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notesMasterIdLst>
    <p:notesMasterId r:id="rId52"/>
  </p:notesMasterIdLst>
  <p:sldIdLst>
    <p:sldId id="350" r:id="rId4"/>
    <p:sldId id="352" r:id="rId5"/>
    <p:sldId id="353" r:id="rId6"/>
    <p:sldId id="259" r:id="rId7"/>
    <p:sldId id="260" r:id="rId8"/>
    <p:sldId id="354" r:id="rId9"/>
    <p:sldId id="307" r:id="rId10"/>
    <p:sldId id="308" r:id="rId11"/>
    <p:sldId id="310" r:id="rId12"/>
    <p:sldId id="309" r:id="rId13"/>
    <p:sldId id="311" r:id="rId14"/>
    <p:sldId id="312" r:id="rId15"/>
    <p:sldId id="316" r:id="rId16"/>
    <p:sldId id="314" r:id="rId17"/>
    <p:sldId id="319" r:id="rId18"/>
    <p:sldId id="313" r:id="rId19"/>
    <p:sldId id="317" r:id="rId20"/>
    <p:sldId id="318" r:id="rId21"/>
    <p:sldId id="321" r:id="rId22"/>
    <p:sldId id="320" r:id="rId23"/>
    <p:sldId id="315" r:id="rId24"/>
    <p:sldId id="322" r:id="rId25"/>
    <p:sldId id="323" r:id="rId26"/>
    <p:sldId id="324" r:id="rId27"/>
    <p:sldId id="325" r:id="rId28"/>
    <p:sldId id="326" r:id="rId29"/>
    <p:sldId id="327" r:id="rId30"/>
    <p:sldId id="328" r:id="rId31"/>
    <p:sldId id="329" r:id="rId32"/>
    <p:sldId id="330" r:id="rId33"/>
    <p:sldId id="331" r:id="rId34"/>
    <p:sldId id="332" r:id="rId35"/>
    <p:sldId id="333" r:id="rId36"/>
    <p:sldId id="334" r:id="rId37"/>
    <p:sldId id="335" r:id="rId38"/>
    <p:sldId id="336" r:id="rId39"/>
    <p:sldId id="337" r:id="rId40"/>
    <p:sldId id="355" r:id="rId41"/>
    <p:sldId id="339" r:id="rId42"/>
    <p:sldId id="340" r:id="rId43"/>
    <p:sldId id="299" r:id="rId44"/>
    <p:sldId id="356" r:id="rId45"/>
    <p:sldId id="346" r:id="rId46"/>
    <p:sldId id="302" r:id="rId47"/>
    <p:sldId id="303" r:id="rId48"/>
    <p:sldId id="304" r:id="rId49"/>
    <p:sldId id="305" r:id="rId50"/>
    <p:sldId id="306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EF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76" autoAdjust="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2286" y="102"/>
      </p:cViewPr>
      <p:guideLst>
        <p:guide orient="horz" pos="220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BA3C2E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613B-445D-B9B3-C1060F294DD1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3-613B-445D-B9B3-C1060F294DD1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5-613B-445D-B9B3-C1060F294DD1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7-613B-445D-B9B3-C1060F294DD1}"/>
              </c:ext>
            </c:extLst>
          </c:dPt>
          <c:cat>
            <c:strRef>
              <c:f>Sheet1!$A$2:$A$5</c:f>
              <c:strCache>
                <c:ptCount val="4"/>
                <c:pt idx="0">
                  <c:v>A 1</c:v>
                </c:pt>
                <c:pt idx="1">
                  <c:v>A 2</c:v>
                </c:pt>
                <c:pt idx="2">
                  <c:v>A 3</c:v>
                </c:pt>
                <c:pt idx="3">
                  <c:v>A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13B-445D-B9B3-C1060F294DD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A 1</c:v>
                </c:pt>
                <c:pt idx="1">
                  <c:v>A 2</c:v>
                </c:pt>
                <c:pt idx="2">
                  <c:v>A 3</c:v>
                </c:pt>
                <c:pt idx="3">
                  <c:v>A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613B-445D-B9B3-C1060F294D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25464912"/>
        <c:axId val="225465304"/>
      </c:barChart>
      <c:catAx>
        <c:axId val="2254649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en-US"/>
          </a:p>
        </c:txPr>
        <c:crossAx val="225465304"/>
        <c:crosses val="autoZero"/>
        <c:auto val="1"/>
        <c:lblAlgn val="ctr"/>
        <c:lblOffset val="100"/>
        <c:noMultiLvlLbl val="0"/>
      </c:catAx>
      <c:valAx>
        <c:axId val="225465304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95000"/>
                </a:schemeClr>
              </a:solidFill>
            </a:ln>
          </c:spPr>
        </c:majorGridlines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en-US"/>
          </a:p>
        </c:txPr>
        <c:crossAx val="225464912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1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B8DA-45B8-868E-705269CA41BE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2-B8DA-45B8-868E-705269CA41BE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4-B8DA-45B8-868E-705269CA41BE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6-B8DA-45B8-868E-705269CA41BE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8-B8DA-45B8-868E-705269CA41BE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5"/>
              </a:solidFill>
            </c:spPr>
            <c:extLst>
              <c:ext xmlns:c16="http://schemas.microsoft.com/office/drawing/2014/chart" uri="{C3380CC4-5D6E-409C-BE32-E72D297353CC}">
                <c16:uniqueId val="{0000000A-B8DA-45B8-868E-705269CA41BE}"/>
              </c:ext>
            </c:extLst>
          </c:dPt>
          <c:cat>
            <c:strRef>
              <c:f>Sheet1!$A$2:$A$7</c:f>
              <c:strCache>
                <c:ptCount val="6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  <c:pt idx="3">
                  <c:v>Item 4</c:v>
                </c:pt>
                <c:pt idx="4">
                  <c:v>Item 5</c:v>
                </c:pt>
                <c:pt idx="5">
                  <c:v>Item 6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23</c:v>
                </c:pt>
                <c:pt idx="1">
                  <c:v>45</c:v>
                </c:pt>
                <c:pt idx="2">
                  <c:v>30</c:v>
                </c:pt>
                <c:pt idx="3">
                  <c:v>60</c:v>
                </c:pt>
                <c:pt idx="4">
                  <c:v>46</c:v>
                </c:pt>
                <c:pt idx="5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B8DA-45B8-868E-705269CA41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70"/>
        <c:axId val="157966720"/>
        <c:axId val="157968256"/>
      </c:barChart>
      <c:catAx>
        <c:axId val="157966720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57968256"/>
        <c:crosses val="autoZero"/>
        <c:auto val="1"/>
        <c:lblAlgn val="ctr"/>
        <c:lblOffset val="100"/>
        <c:noMultiLvlLbl val="0"/>
      </c:catAx>
      <c:valAx>
        <c:axId val="157968256"/>
        <c:scaling>
          <c:orientation val="minMax"/>
          <c:max val="100"/>
        </c:scaling>
        <c:delete val="1"/>
        <c:axPos val="l"/>
        <c:majorGridlines>
          <c:spPr>
            <a:ln>
              <a:noFill/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crossAx val="157966720"/>
        <c:crosses val="autoZero"/>
        <c:crossBetween val="between"/>
      </c:valAx>
      <c:spPr>
        <a:noFill/>
        <a:ln w="53975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981A8AD1-68A4-4C42-A9E8-4A5268C966BD}"/>
              </a:ext>
            </a:extLst>
          </p:cNvPr>
          <p:cNvGrpSpPr/>
          <p:nvPr userDrawn="1"/>
        </p:nvGrpSpPr>
        <p:grpSpPr>
          <a:xfrm>
            <a:off x="3672923" y="3294209"/>
            <a:ext cx="4928023" cy="2707615"/>
            <a:chOff x="-548507" y="477868"/>
            <a:chExt cx="11570449" cy="6357177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1C8872C6-25EC-41AE-B7E2-7D04AE29C033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B2F15239-D3EC-4F31-AD91-FAC75C9F6521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D7EF0D55-B643-48BD-BF6C-EC36B62B239B}"/>
                </a:ext>
              </a:extLst>
            </p:cNvPr>
            <p:cNvSpPr/>
            <p:nvPr/>
          </p:nvSpPr>
          <p:spPr>
            <a:xfrm>
              <a:off x="998911" y="813043"/>
              <a:ext cx="8372930" cy="5156617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E88A8567-1506-4431-8ABA-D17AA2D70921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AD7EE796-489A-4A30-8FA7-65FA64A4B625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132E7D66-3B08-4246-BEEB-2D4B020D1A81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3AC6E171-73D3-435E-BF09-410999B38CBF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651BCC3F-F737-4F92-986E-F2878C25A1F3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B1FD665B-9B88-4172-9ACD-0090A3A43E1E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35B7F62F-3D26-4CD7-AC12-4A352F188112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C32B61E9-9D28-4A28-92D6-2F8021AAFB90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C94BA14-4653-4DCC-9FA1-55874A455003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03A7F86B-3D7F-47EC-AA97-F049B8D7A09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331991" y="3417363"/>
            <a:ext cx="3589496" cy="222275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A70C6477-9765-4D82-8917-4B7B0C05646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8BDAD79-87B4-4347-8D6B-555B8125CC5A}"/>
              </a:ext>
            </a:extLst>
          </p:cNvPr>
          <p:cNvGrpSpPr/>
          <p:nvPr userDrawn="1"/>
        </p:nvGrpSpPr>
        <p:grpSpPr>
          <a:xfrm>
            <a:off x="10435643" y="0"/>
            <a:ext cx="1432828" cy="2007734"/>
            <a:chOff x="10292448" y="-17171"/>
            <a:chExt cx="1432828" cy="2007734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70D6D79-29DF-46B5-B0B8-F6072EEB89A1}"/>
                </a:ext>
              </a:extLst>
            </p:cNvPr>
            <p:cNvSpPr/>
            <p:nvPr/>
          </p:nvSpPr>
          <p:spPr>
            <a:xfrm>
              <a:off x="10561959" y="-17171"/>
              <a:ext cx="45719" cy="369726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9799E6C7-49B9-4A21-9CFC-94C7DE616A7E}"/>
                </a:ext>
              </a:extLst>
            </p:cNvPr>
            <p:cNvSpPr/>
            <p:nvPr/>
          </p:nvSpPr>
          <p:spPr>
            <a:xfrm>
              <a:off x="11401531" y="-17171"/>
              <a:ext cx="45719" cy="73152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9DE35010-8AF9-4EBF-A3A2-EAE97A3BCC4C}"/>
                </a:ext>
              </a:extLst>
            </p:cNvPr>
            <p:cNvGrpSpPr/>
            <p:nvPr/>
          </p:nvGrpSpPr>
          <p:grpSpPr>
            <a:xfrm>
              <a:off x="11124697" y="632027"/>
              <a:ext cx="600579" cy="1358536"/>
              <a:chOff x="1889932" y="661852"/>
              <a:chExt cx="940526" cy="2127512"/>
            </a:xfrm>
          </p:grpSpPr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8553714F-9C32-43AF-90E1-75D1DFEAFE19}"/>
                  </a:ext>
                </a:extLst>
              </p:cNvPr>
              <p:cNvSpPr/>
              <p:nvPr/>
            </p:nvSpPr>
            <p:spPr>
              <a:xfrm>
                <a:off x="1889932" y="661852"/>
                <a:ext cx="940526" cy="106375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1EB7E308-5D62-4ACF-8E7A-9A565B013501}"/>
                  </a:ext>
                </a:extLst>
              </p:cNvPr>
              <p:cNvSpPr/>
              <p:nvPr/>
            </p:nvSpPr>
            <p:spPr>
              <a:xfrm>
                <a:off x="1889932" y="1725608"/>
                <a:ext cx="940526" cy="1063756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4" name="Group 73">
                <a:extLst>
                  <a:ext uri="{FF2B5EF4-FFF2-40B4-BE49-F238E27FC236}">
                    <a16:creationId xmlns:a16="http://schemas.microsoft.com/office/drawing/2014/main" id="{AE4AAF75-10AE-4D13-9321-F6292764B778}"/>
                  </a:ext>
                </a:extLst>
              </p:cNvPr>
              <p:cNvGrpSpPr/>
              <p:nvPr/>
            </p:nvGrpSpPr>
            <p:grpSpPr>
              <a:xfrm>
                <a:off x="2021020" y="1386099"/>
                <a:ext cx="678350" cy="679018"/>
                <a:chOff x="8679946" y="1467674"/>
                <a:chExt cx="3063658" cy="3066678"/>
              </a:xfrm>
            </p:grpSpPr>
            <p:grpSp>
              <p:nvGrpSpPr>
                <p:cNvPr id="75" name="Group 74">
                  <a:extLst>
                    <a:ext uri="{FF2B5EF4-FFF2-40B4-BE49-F238E27FC236}">
                      <a16:creationId xmlns:a16="http://schemas.microsoft.com/office/drawing/2014/main" id="{C4A3DA04-7BAA-4861-9014-FE2CE241A883}"/>
                    </a:ext>
                  </a:extLst>
                </p:cNvPr>
                <p:cNvGrpSpPr/>
                <p:nvPr/>
              </p:nvGrpSpPr>
              <p:grpSpPr>
                <a:xfrm>
                  <a:off x="8679946" y="1479104"/>
                  <a:ext cx="3055248" cy="3055248"/>
                  <a:chOff x="7034026" y="1278807"/>
                  <a:chExt cx="3055248" cy="3055248"/>
                </a:xfrm>
              </p:grpSpPr>
              <p:grpSp>
                <p:nvGrpSpPr>
                  <p:cNvPr id="98" name="Group 97">
                    <a:extLst>
                      <a:ext uri="{FF2B5EF4-FFF2-40B4-BE49-F238E27FC236}">
                        <a16:creationId xmlns:a16="http://schemas.microsoft.com/office/drawing/2014/main" id="{BE2E97C8-76E1-49E6-87FB-9677CEE23486}"/>
                      </a:ext>
                    </a:extLst>
                  </p:cNvPr>
                  <p:cNvGrpSpPr/>
                  <p:nvPr/>
                </p:nvGrpSpPr>
                <p:grpSpPr>
                  <a:xfrm rot="1800000">
                    <a:off x="8241610" y="1278807"/>
                    <a:ext cx="640080" cy="3055248"/>
                    <a:chOff x="8236696" y="1267377"/>
                    <a:chExt cx="666734" cy="3055248"/>
                  </a:xfrm>
                </p:grpSpPr>
                <p:grpSp>
                  <p:nvGrpSpPr>
                    <p:cNvPr id="113" name="Group 112">
                      <a:extLst>
                        <a:ext uri="{FF2B5EF4-FFF2-40B4-BE49-F238E27FC236}">
                          <a16:creationId xmlns:a16="http://schemas.microsoft.com/office/drawing/2014/main" id="{4401AAF0-D6B6-4B46-8ABD-23E2B5F8573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236696" y="1267377"/>
                      <a:ext cx="666734" cy="1473212"/>
                      <a:chOff x="8236696" y="1267377"/>
                      <a:chExt cx="666734" cy="1473212"/>
                    </a:xfrm>
                  </p:grpSpPr>
                  <p:sp>
                    <p:nvSpPr>
                      <p:cNvPr id="117" name="Freeform: Shape 116">
                        <a:extLst>
                          <a:ext uri="{FF2B5EF4-FFF2-40B4-BE49-F238E27FC236}">
                            <a16:creationId xmlns:a16="http://schemas.microsoft.com/office/drawing/2014/main" id="{0A8B835D-6147-4177-92B1-042DD9BE122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236696" y="1267377"/>
                        <a:ext cx="666734" cy="1473212"/>
                      </a:xfrm>
                      <a:custGeom>
                        <a:avLst/>
                        <a:gdLst>
                          <a:gd name="connsiteX0" fmla="*/ 422556 w 838200"/>
                          <a:gd name="connsiteY0" fmla="*/ 0 h 1466850"/>
                          <a:gd name="connsiteX1" fmla="*/ 843561 w 838200"/>
                          <a:gd name="connsiteY1" fmla="*/ 943928 h 1466850"/>
                          <a:gd name="connsiteX2" fmla="*/ 814986 w 838200"/>
                          <a:gd name="connsiteY2" fmla="*/ 1183005 h 1466850"/>
                          <a:gd name="connsiteX3" fmla="*/ 394934 w 838200"/>
                          <a:gd name="connsiteY3" fmla="*/ 1467803 h 1466850"/>
                          <a:gd name="connsiteX4" fmla="*/ 12029 w 838200"/>
                          <a:gd name="connsiteY4" fmla="*/ 1105853 h 1466850"/>
                          <a:gd name="connsiteX5" fmla="*/ 57749 w 838200"/>
                          <a:gd name="connsiteY5" fmla="*/ 652463 h 1466850"/>
                          <a:gd name="connsiteX6" fmla="*/ 422556 w 838200"/>
                          <a:gd name="connsiteY6" fmla="*/ 0 h 1466850"/>
                          <a:gd name="connsiteX0" fmla="*/ 422556 w 844528"/>
                          <a:gd name="connsiteY0" fmla="*/ 0 h 2411927"/>
                          <a:gd name="connsiteX1" fmla="*/ 843561 w 844528"/>
                          <a:gd name="connsiteY1" fmla="*/ 943928 h 2411927"/>
                          <a:gd name="connsiteX2" fmla="*/ 814986 w 844528"/>
                          <a:gd name="connsiteY2" fmla="*/ 1183005 h 2411927"/>
                          <a:gd name="connsiteX3" fmla="*/ 434848 w 844528"/>
                          <a:gd name="connsiteY3" fmla="*/ 2411885 h 2411927"/>
                          <a:gd name="connsiteX4" fmla="*/ 12029 w 844528"/>
                          <a:gd name="connsiteY4" fmla="*/ 1105853 h 2411927"/>
                          <a:gd name="connsiteX5" fmla="*/ 57749 w 844528"/>
                          <a:gd name="connsiteY5" fmla="*/ 652463 h 2411927"/>
                          <a:gd name="connsiteX6" fmla="*/ 422556 w 844528"/>
                          <a:gd name="connsiteY6" fmla="*/ 0 h 2411927"/>
                          <a:gd name="connsiteX0" fmla="*/ 422556 w 844528"/>
                          <a:gd name="connsiteY0" fmla="*/ 0 h 2411912"/>
                          <a:gd name="connsiteX1" fmla="*/ 843561 w 844528"/>
                          <a:gd name="connsiteY1" fmla="*/ 943928 h 2411912"/>
                          <a:gd name="connsiteX2" fmla="*/ 814986 w 844528"/>
                          <a:gd name="connsiteY2" fmla="*/ 1183005 h 2411912"/>
                          <a:gd name="connsiteX3" fmla="*/ 434848 w 844528"/>
                          <a:gd name="connsiteY3" fmla="*/ 2411885 h 2411912"/>
                          <a:gd name="connsiteX4" fmla="*/ 12029 w 844528"/>
                          <a:gd name="connsiteY4" fmla="*/ 1105853 h 2411912"/>
                          <a:gd name="connsiteX5" fmla="*/ 57749 w 844528"/>
                          <a:gd name="connsiteY5" fmla="*/ 652463 h 2411912"/>
                          <a:gd name="connsiteX6" fmla="*/ 422556 w 844528"/>
                          <a:gd name="connsiteY6" fmla="*/ 0 h 2411912"/>
                          <a:gd name="connsiteX0" fmla="*/ 422556 w 844528"/>
                          <a:gd name="connsiteY0" fmla="*/ 0 h 2411893"/>
                          <a:gd name="connsiteX1" fmla="*/ 843561 w 844528"/>
                          <a:gd name="connsiteY1" fmla="*/ 943928 h 2411893"/>
                          <a:gd name="connsiteX2" fmla="*/ 814986 w 844528"/>
                          <a:gd name="connsiteY2" fmla="*/ 1183005 h 2411893"/>
                          <a:gd name="connsiteX3" fmla="*/ 434848 w 844528"/>
                          <a:gd name="connsiteY3" fmla="*/ 2411885 h 2411893"/>
                          <a:gd name="connsiteX4" fmla="*/ 12029 w 844528"/>
                          <a:gd name="connsiteY4" fmla="*/ 1105853 h 2411893"/>
                          <a:gd name="connsiteX5" fmla="*/ 57749 w 844528"/>
                          <a:gd name="connsiteY5" fmla="*/ 652463 h 2411893"/>
                          <a:gd name="connsiteX6" fmla="*/ 422556 w 844528"/>
                          <a:gd name="connsiteY6" fmla="*/ 0 h 2411893"/>
                          <a:gd name="connsiteX0" fmla="*/ 422556 w 844528"/>
                          <a:gd name="connsiteY0" fmla="*/ 0 h 2411964"/>
                          <a:gd name="connsiteX1" fmla="*/ 843561 w 844528"/>
                          <a:gd name="connsiteY1" fmla="*/ 943928 h 2411964"/>
                          <a:gd name="connsiteX2" fmla="*/ 814986 w 844528"/>
                          <a:gd name="connsiteY2" fmla="*/ 1183005 h 2411964"/>
                          <a:gd name="connsiteX3" fmla="*/ 434848 w 844528"/>
                          <a:gd name="connsiteY3" fmla="*/ 2411885 h 2411964"/>
                          <a:gd name="connsiteX4" fmla="*/ 12029 w 844528"/>
                          <a:gd name="connsiteY4" fmla="*/ 1105853 h 2411964"/>
                          <a:gd name="connsiteX5" fmla="*/ 57749 w 844528"/>
                          <a:gd name="connsiteY5" fmla="*/ 652463 h 2411964"/>
                          <a:gd name="connsiteX6" fmla="*/ 422556 w 844528"/>
                          <a:gd name="connsiteY6" fmla="*/ 0 h 2411964"/>
                          <a:gd name="connsiteX0" fmla="*/ 482275 w 904247"/>
                          <a:gd name="connsiteY0" fmla="*/ 0 h 2411909"/>
                          <a:gd name="connsiteX1" fmla="*/ 903280 w 904247"/>
                          <a:gd name="connsiteY1" fmla="*/ 943928 h 2411909"/>
                          <a:gd name="connsiteX2" fmla="*/ 874705 w 904247"/>
                          <a:gd name="connsiteY2" fmla="*/ 1183005 h 2411909"/>
                          <a:gd name="connsiteX3" fmla="*/ 494567 w 904247"/>
                          <a:gd name="connsiteY3" fmla="*/ 2411885 h 2411909"/>
                          <a:gd name="connsiteX4" fmla="*/ 5225 w 904247"/>
                          <a:gd name="connsiteY4" fmla="*/ 1148125 h 2411909"/>
                          <a:gd name="connsiteX5" fmla="*/ 117468 w 904247"/>
                          <a:gd name="connsiteY5" fmla="*/ 652463 h 2411909"/>
                          <a:gd name="connsiteX6" fmla="*/ 482275 w 904247"/>
                          <a:gd name="connsiteY6" fmla="*/ 0 h 2411909"/>
                          <a:gd name="connsiteX0" fmla="*/ 482275 w 904247"/>
                          <a:gd name="connsiteY0" fmla="*/ 0 h 2411893"/>
                          <a:gd name="connsiteX1" fmla="*/ 903280 w 904247"/>
                          <a:gd name="connsiteY1" fmla="*/ 943928 h 2411893"/>
                          <a:gd name="connsiteX2" fmla="*/ 874705 w 904247"/>
                          <a:gd name="connsiteY2" fmla="*/ 1183005 h 2411893"/>
                          <a:gd name="connsiteX3" fmla="*/ 494567 w 904247"/>
                          <a:gd name="connsiteY3" fmla="*/ 2411885 h 2411893"/>
                          <a:gd name="connsiteX4" fmla="*/ 5225 w 904247"/>
                          <a:gd name="connsiteY4" fmla="*/ 1162217 h 2411893"/>
                          <a:gd name="connsiteX5" fmla="*/ 117468 w 904247"/>
                          <a:gd name="connsiteY5" fmla="*/ 652463 h 2411893"/>
                          <a:gd name="connsiteX6" fmla="*/ 482275 w 904247"/>
                          <a:gd name="connsiteY6" fmla="*/ 0 h 2411893"/>
                          <a:gd name="connsiteX0" fmla="*/ 482972 w 904944"/>
                          <a:gd name="connsiteY0" fmla="*/ 0 h 2411893"/>
                          <a:gd name="connsiteX1" fmla="*/ 903977 w 904944"/>
                          <a:gd name="connsiteY1" fmla="*/ 943928 h 2411893"/>
                          <a:gd name="connsiteX2" fmla="*/ 875402 w 904944"/>
                          <a:gd name="connsiteY2" fmla="*/ 1183005 h 2411893"/>
                          <a:gd name="connsiteX3" fmla="*/ 495264 w 904944"/>
                          <a:gd name="connsiteY3" fmla="*/ 2411885 h 2411893"/>
                          <a:gd name="connsiteX4" fmla="*/ 5922 w 904944"/>
                          <a:gd name="connsiteY4" fmla="*/ 1162217 h 2411893"/>
                          <a:gd name="connsiteX5" fmla="*/ 104859 w 904944"/>
                          <a:gd name="connsiteY5" fmla="*/ 483376 h 2411893"/>
                          <a:gd name="connsiteX6" fmla="*/ 482972 w 904944"/>
                          <a:gd name="connsiteY6" fmla="*/ 0 h 2411893"/>
                          <a:gd name="connsiteX0" fmla="*/ 477060 w 899032"/>
                          <a:gd name="connsiteY0" fmla="*/ 0 h 2411893"/>
                          <a:gd name="connsiteX1" fmla="*/ 898065 w 899032"/>
                          <a:gd name="connsiteY1" fmla="*/ 943928 h 2411893"/>
                          <a:gd name="connsiteX2" fmla="*/ 869490 w 899032"/>
                          <a:gd name="connsiteY2" fmla="*/ 1183005 h 2411893"/>
                          <a:gd name="connsiteX3" fmla="*/ 489352 w 899032"/>
                          <a:gd name="connsiteY3" fmla="*/ 2411885 h 2411893"/>
                          <a:gd name="connsiteX4" fmla="*/ 10 w 899032"/>
                          <a:gd name="connsiteY4" fmla="*/ 1162217 h 2411893"/>
                          <a:gd name="connsiteX5" fmla="*/ 477060 w 899032"/>
                          <a:gd name="connsiteY5" fmla="*/ 0 h 2411893"/>
                          <a:gd name="connsiteX0" fmla="*/ 477060 w 869489"/>
                          <a:gd name="connsiteY0" fmla="*/ 0 h 2411893"/>
                          <a:gd name="connsiteX1" fmla="*/ 869490 w 869489"/>
                          <a:gd name="connsiteY1" fmla="*/ 1183005 h 2411893"/>
                          <a:gd name="connsiteX2" fmla="*/ 489352 w 869489"/>
                          <a:gd name="connsiteY2" fmla="*/ 2411885 h 2411893"/>
                          <a:gd name="connsiteX3" fmla="*/ 10 w 869489"/>
                          <a:gd name="connsiteY3" fmla="*/ 1162217 h 2411893"/>
                          <a:gd name="connsiteX4" fmla="*/ 477060 w 869489"/>
                          <a:gd name="connsiteY4" fmla="*/ 0 h 2411893"/>
                          <a:gd name="connsiteX0" fmla="*/ 477060 w 1042453"/>
                          <a:gd name="connsiteY0" fmla="*/ 0 h 2411911"/>
                          <a:gd name="connsiteX1" fmla="*/ 1042453 w 1042453"/>
                          <a:gd name="connsiteY1" fmla="*/ 1197097 h 2411911"/>
                          <a:gd name="connsiteX2" fmla="*/ 489352 w 1042453"/>
                          <a:gd name="connsiteY2" fmla="*/ 2411885 h 2411911"/>
                          <a:gd name="connsiteX3" fmla="*/ 10 w 1042453"/>
                          <a:gd name="connsiteY3" fmla="*/ 1162217 h 2411911"/>
                          <a:gd name="connsiteX4" fmla="*/ 477060 w 1042453"/>
                          <a:gd name="connsiteY4" fmla="*/ 0 h 2411911"/>
                          <a:gd name="connsiteX0" fmla="*/ 477060 w 1042453"/>
                          <a:gd name="connsiteY0" fmla="*/ 0 h 2411909"/>
                          <a:gd name="connsiteX1" fmla="*/ 1042453 w 1042453"/>
                          <a:gd name="connsiteY1" fmla="*/ 1197097 h 2411909"/>
                          <a:gd name="connsiteX2" fmla="*/ 489352 w 1042453"/>
                          <a:gd name="connsiteY2" fmla="*/ 2411885 h 2411909"/>
                          <a:gd name="connsiteX3" fmla="*/ 10 w 1042453"/>
                          <a:gd name="connsiteY3" fmla="*/ 1162217 h 2411909"/>
                          <a:gd name="connsiteX4" fmla="*/ 477060 w 1042453"/>
                          <a:gd name="connsiteY4" fmla="*/ 0 h 2411909"/>
                          <a:gd name="connsiteX0" fmla="*/ 477060 w 1015844"/>
                          <a:gd name="connsiteY0" fmla="*/ 0 h 2411933"/>
                          <a:gd name="connsiteX1" fmla="*/ 1015844 w 1015844"/>
                          <a:gd name="connsiteY1" fmla="*/ 1112551 h 2411933"/>
                          <a:gd name="connsiteX2" fmla="*/ 489352 w 1015844"/>
                          <a:gd name="connsiteY2" fmla="*/ 2411885 h 2411933"/>
                          <a:gd name="connsiteX3" fmla="*/ 10 w 1015844"/>
                          <a:gd name="connsiteY3" fmla="*/ 1162217 h 2411933"/>
                          <a:gd name="connsiteX4" fmla="*/ 477060 w 1015844"/>
                          <a:gd name="connsiteY4" fmla="*/ 0 h 2411933"/>
                          <a:gd name="connsiteX0" fmla="*/ 477060 w 1015844"/>
                          <a:gd name="connsiteY0" fmla="*/ 0 h 2411935"/>
                          <a:gd name="connsiteX1" fmla="*/ 1015844 w 1015844"/>
                          <a:gd name="connsiteY1" fmla="*/ 1112551 h 2411935"/>
                          <a:gd name="connsiteX2" fmla="*/ 489352 w 1015844"/>
                          <a:gd name="connsiteY2" fmla="*/ 2411885 h 2411935"/>
                          <a:gd name="connsiteX3" fmla="*/ 10 w 1015844"/>
                          <a:gd name="connsiteY3" fmla="*/ 1162217 h 2411935"/>
                          <a:gd name="connsiteX4" fmla="*/ 477060 w 1015844"/>
                          <a:gd name="connsiteY4" fmla="*/ 0 h 2411935"/>
                          <a:gd name="connsiteX0" fmla="*/ 478683 w 1017467"/>
                          <a:gd name="connsiteY0" fmla="*/ 0 h 2411933"/>
                          <a:gd name="connsiteX1" fmla="*/ 1017467 w 1017467"/>
                          <a:gd name="connsiteY1" fmla="*/ 1112551 h 2411933"/>
                          <a:gd name="connsiteX2" fmla="*/ 490975 w 1017467"/>
                          <a:gd name="connsiteY2" fmla="*/ 2411885 h 2411933"/>
                          <a:gd name="connsiteX3" fmla="*/ 1633 w 1017467"/>
                          <a:gd name="connsiteY3" fmla="*/ 1162217 h 2411933"/>
                          <a:gd name="connsiteX4" fmla="*/ 478683 w 1017467"/>
                          <a:gd name="connsiteY4" fmla="*/ 0 h 2411933"/>
                          <a:gd name="connsiteX0" fmla="*/ 478683 w 1017696"/>
                          <a:gd name="connsiteY0" fmla="*/ 0 h 2411935"/>
                          <a:gd name="connsiteX1" fmla="*/ 1017467 w 1017696"/>
                          <a:gd name="connsiteY1" fmla="*/ 1112551 h 2411935"/>
                          <a:gd name="connsiteX2" fmla="*/ 490975 w 1017696"/>
                          <a:gd name="connsiteY2" fmla="*/ 2411885 h 2411935"/>
                          <a:gd name="connsiteX3" fmla="*/ 1633 w 1017696"/>
                          <a:gd name="connsiteY3" fmla="*/ 1162217 h 2411935"/>
                          <a:gd name="connsiteX4" fmla="*/ 478683 w 1017696"/>
                          <a:gd name="connsiteY4" fmla="*/ 0 h 2411935"/>
                          <a:gd name="connsiteX0" fmla="*/ 598033 w 1017398"/>
                          <a:gd name="connsiteY0" fmla="*/ 0 h 2256936"/>
                          <a:gd name="connsiteX1" fmla="*/ 1017074 w 1017398"/>
                          <a:gd name="connsiteY1" fmla="*/ 957553 h 2256936"/>
                          <a:gd name="connsiteX2" fmla="*/ 490582 w 1017398"/>
                          <a:gd name="connsiteY2" fmla="*/ 2256887 h 2256936"/>
                          <a:gd name="connsiteX3" fmla="*/ 1240 w 1017398"/>
                          <a:gd name="connsiteY3" fmla="*/ 1007219 h 2256936"/>
                          <a:gd name="connsiteX4" fmla="*/ 598033 w 1017398"/>
                          <a:gd name="connsiteY4" fmla="*/ 0 h 2256936"/>
                          <a:gd name="connsiteX0" fmla="*/ 478684 w 1017696"/>
                          <a:gd name="connsiteY0" fmla="*/ 0 h 2383753"/>
                          <a:gd name="connsiteX1" fmla="*/ 1017467 w 1017696"/>
                          <a:gd name="connsiteY1" fmla="*/ 1084370 h 2383753"/>
                          <a:gd name="connsiteX2" fmla="*/ 490975 w 1017696"/>
                          <a:gd name="connsiteY2" fmla="*/ 2383704 h 2383753"/>
                          <a:gd name="connsiteX3" fmla="*/ 1633 w 1017696"/>
                          <a:gd name="connsiteY3" fmla="*/ 1134036 h 2383753"/>
                          <a:gd name="connsiteX4" fmla="*/ 478684 w 1017696"/>
                          <a:gd name="connsiteY4" fmla="*/ 0 h 2383753"/>
                          <a:gd name="connsiteX0" fmla="*/ 478684 w 1017696"/>
                          <a:gd name="connsiteY0" fmla="*/ 0 h 2383785"/>
                          <a:gd name="connsiteX1" fmla="*/ 1017467 w 1017696"/>
                          <a:gd name="connsiteY1" fmla="*/ 1084370 h 2383785"/>
                          <a:gd name="connsiteX2" fmla="*/ 490975 w 1017696"/>
                          <a:gd name="connsiteY2" fmla="*/ 2383704 h 2383785"/>
                          <a:gd name="connsiteX3" fmla="*/ 1633 w 1017696"/>
                          <a:gd name="connsiteY3" fmla="*/ 1148127 h 2383785"/>
                          <a:gd name="connsiteX4" fmla="*/ 478684 w 1017696"/>
                          <a:gd name="connsiteY4" fmla="*/ 0 h 2383785"/>
                          <a:gd name="connsiteX0" fmla="*/ 478684 w 1017696"/>
                          <a:gd name="connsiteY0" fmla="*/ 0 h 2383825"/>
                          <a:gd name="connsiteX1" fmla="*/ 1017467 w 1017696"/>
                          <a:gd name="connsiteY1" fmla="*/ 1084370 h 2383825"/>
                          <a:gd name="connsiteX2" fmla="*/ 490975 w 1017696"/>
                          <a:gd name="connsiteY2" fmla="*/ 2383704 h 2383825"/>
                          <a:gd name="connsiteX3" fmla="*/ 1633 w 1017696"/>
                          <a:gd name="connsiteY3" fmla="*/ 1148127 h 2383825"/>
                          <a:gd name="connsiteX4" fmla="*/ 478684 w 1017696"/>
                          <a:gd name="connsiteY4" fmla="*/ 0 h 2383825"/>
                          <a:gd name="connsiteX0" fmla="*/ 478684 w 1017696"/>
                          <a:gd name="connsiteY0" fmla="*/ 0 h 2383705"/>
                          <a:gd name="connsiteX1" fmla="*/ 1017467 w 1017696"/>
                          <a:gd name="connsiteY1" fmla="*/ 1140733 h 2383705"/>
                          <a:gd name="connsiteX2" fmla="*/ 490975 w 1017696"/>
                          <a:gd name="connsiteY2" fmla="*/ 2383704 h 2383705"/>
                          <a:gd name="connsiteX3" fmla="*/ 1633 w 1017696"/>
                          <a:gd name="connsiteY3" fmla="*/ 1148127 h 2383705"/>
                          <a:gd name="connsiteX4" fmla="*/ 478684 w 1017696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68 w 1018552"/>
                          <a:gd name="connsiteY0" fmla="*/ 0 h 2383705"/>
                          <a:gd name="connsiteX1" fmla="*/ 1016351 w 1018552"/>
                          <a:gd name="connsiteY1" fmla="*/ 1140733 h 2383705"/>
                          <a:gd name="connsiteX2" fmla="*/ 489859 w 1018552"/>
                          <a:gd name="connsiteY2" fmla="*/ 2383704 h 2383705"/>
                          <a:gd name="connsiteX3" fmla="*/ 517 w 1018552"/>
                          <a:gd name="connsiteY3" fmla="*/ 1148127 h 2383705"/>
                          <a:gd name="connsiteX4" fmla="*/ 477568 w 1018552"/>
                          <a:gd name="connsiteY4" fmla="*/ 0 h 2383705"/>
                          <a:gd name="connsiteX0" fmla="*/ 477570 w 1018554"/>
                          <a:gd name="connsiteY0" fmla="*/ 0 h 2383705"/>
                          <a:gd name="connsiteX1" fmla="*/ 1016353 w 1018554"/>
                          <a:gd name="connsiteY1" fmla="*/ 1140733 h 2383705"/>
                          <a:gd name="connsiteX2" fmla="*/ 489861 w 1018554"/>
                          <a:gd name="connsiteY2" fmla="*/ 2383704 h 2383705"/>
                          <a:gd name="connsiteX3" fmla="*/ 519 w 1018554"/>
                          <a:gd name="connsiteY3" fmla="*/ 1148127 h 2383705"/>
                          <a:gd name="connsiteX4" fmla="*/ 477570 w 1018554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018621" h="2383705">
                            <a:moveTo>
                              <a:pt x="477637" y="0"/>
                            </a:moveTo>
                            <a:cubicBezTo>
                              <a:pt x="662464" y="17556"/>
                              <a:pt x="1014374" y="527391"/>
                              <a:pt x="1016420" y="1140733"/>
                            </a:cubicBezTo>
                            <a:cubicBezTo>
                              <a:pt x="1051453" y="1668853"/>
                              <a:pt x="659234" y="2382472"/>
                              <a:pt x="489928" y="2383704"/>
                            </a:cubicBezTo>
                            <a:cubicBezTo>
                              <a:pt x="320622" y="2384936"/>
                              <a:pt x="-13582" y="1620833"/>
                              <a:pt x="586" y="1148127"/>
                            </a:cubicBezTo>
                            <a:cubicBezTo>
                              <a:pt x="-14770" y="548874"/>
                              <a:pt x="274745" y="36383"/>
                              <a:pt x="477637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ln w="22225" cap="flat">
                        <a:solidFill>
                          <a:schemeClr val="bg1"/>
                        </a:solidFill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18" name="Freeform: Shape 117">
                        <a:extLst>
                          <a:ext uri="{FF2B5EF4-FFF2-40B4-BE49-F238E27FC236}">
                            <a16:creationId xmlns:a16="http://schemas.microsoft.com/office/drawing/2014/main" id="{6AEFE660-14C7-47EC-9D43-71E647A66C7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445481" y="1817468"/>
                        <a:ext cx="249165" cy="923121"/>
                      </a:xfrm>
                      <a:custGeom>
                        <a:avLst/>
                        <a:gdLst>
                          <a:gd name="connsiteX0" fmla="*/ 422556 w 838200"/>
                          <a:gd name="connsiteY0" fmla="*/ 0 h 1466850"/>
                          <a:gd name="connsiteX1" fmla="*/ 843561 w 838200"/>
                          <a:gd name="connsiteY1" fmla="*/ 943928 h 1466850"/>
                          <a:gd name="connsiteX2" fmla="*/ 814986 w 838200"/>
                          <a:gd name="connsiteY2" fmla="*/ 1183005 h 1466850"/>
                          <a:gd name="connsiteX3" fmla="*/ 394934 w 838200"/>
                          <a:gd name="connsiteY3" fmla="*/ 1467803 h 1466850"/>
                          <a:gd name="connsiteX4" fmla="*/ 12029 w 838200"/>
                          <a:gd name="connsiteY4" fmla="*/ 1105853 h 1466850"/>
                          <a:gd name="connsiteX5" fmla="*/ 57749 w 838200"/>
                          <a:gd name="connsiteY5" fmla="*/ 652463 h 1466850"/>
                          <a:gd name="connsiteX6" fmla="*/ 422556 w 838200"/>
                          <a:gd name="connsiteY6" fmla="*/ 0 h 1466850"/>
                          <a:gd name="connsiteX0" fmla="*/ 422556 w 844528"/>
                          <a:gd name="connsiteY0" fmla="*/ 0 h 2411927"/>
                          <a:gd name="connsiteX1" fmla="*/ 843561 w 844528"/>
                          <a:gd name="connsiteY1" fmla="*/ 943928 h 2411927"/>
                          <a:gd name="connsiteX2" fmla="*/ 814986 w 844528"/>
                          <a:gd name="connsiteY2" fmla="*/ 1183005 h 2411927"/>
                          <a:gd name="connsiteX3" fmla="*/ 434848 w 844528"/>
                          <a:gd name="connsiteY3" fmla="*/ 2411885 h 2411927"/>
                          <a:gd name="connsiteX4" fmla="*/ 12029 w 844528"/>
                          <a:gd name="connsiteY4" fmla="*/ 1105853 h 2411927"/>
                          <a:gd name="connsiteX5" fmla="*/ 57749 w 844528"/>
                          <a:gd name="connsiteY5" fmla="*/ 652463 h 2411927"/>
                          <a:gd name="connsiteX6" fmla="*/ 422556 w 844528"/>
                          <a:gd name="connsiteY6" fmla="*/ 0 h 2411927"/>
                          <a:gd name="connsiteX0" fmla="*/ 422556 w 844528"/>
                          <a:gd name="connsiteY0" fmla="*/ 0 h 2411912"/>
                          <a:gd name="connsiteX1" fmla="*/ 843561 w 844528"/>
                          <a:gd name="connsiteY1" fmla="*/ 943928 h 2411912"/>
                          <a:gd name="connsiteX2" fmla="*/ 814986 w 844528"/>
                          <a:gd name="connsiteY2" fmla="*/ 1183005 h 2411912"/>
                          <a:gd name="connsiteX3" fmla="*/ 434848 w 844528"/>
                          <a:gd name="connsiteY3" fmla="*/ 2411885 h 2411912"/>
                          <a:gd name="connsiteX4" fmla="*/ 12029 w 844528"/>
                          <a:gd name="connsiteY4" fmla="*/ 1105853 h 2411912"/>
                          <a:gd name="connsiteX5" fmla="*/ 57749 w 844528"/>
                          <a:gd name="connsiteY5" fmla="*/ 652463 h 2411912"/>
                          <a:gd name="connsiteX6" fmla="*/ 422556 w 844528"/>
                          <a:gd name="connsiteY6" fmla="*/ 0 h 2411912"/>
                          <a:gd name="connsiteX0" fmla="*/ 422556 w 844528"/>
                          <a:gd name="connsiteY0" fmla="*/ 0 h 2411893"/>
                          <a:gd name="connsiteX1" fmla="*/ 843561 w 844528"/>
                          <a:gd name="connsiteY1" fmla="*/ 943928 h 2411893"/>
                          <a:gd name="connsiteX2" fmla="*/ 814986 w 844528"/>
                          <a:gd name="connsiteY2" fmla="*/ 1183005 h 2411893"/>
                          <a:gd name="connsiteX3" fmla="*/ 434848 w 844528"/>
                          <a:gd name="connsiteY3" fmla="*/ 2411885 h 2411893"/>
                          <a:gd name="connsiteX4" fmla="*/ 12029 w 844528"/>
                          <a:gd name="connsiteY4" fmla="*/ 1105853 h 2411893"/>
                          <a:gd name="connsiteX5" fmla="*/ 57749 w 844528"/>
                          <a:gd name="connsiteY5" fmla="*/ 652463 h 2411893"/>
                          <a:gd name="connsiteX6" fmla="*/ 422556 w 844528"/>
                          <a:gd name="connsiteY6" fmla="*/ 0 h 2411893"/>
                          <a:gd name="connsiteX0" fmla="*/ 422556 w 844528"/>
                          <a:gd name="connsiteY0" fmla="*/ 0 h 2411964"/>
                          <a:gd name="connsiteX1" fmla="*/ 843561 w 844528"/>
                          <a:gd name="connsiteY1" fmla="*/ 943928 h 2411964"/>
                          <a:gd name="connsiteX2" fmla="*/ 814986 w 844528"/>
                          <a:gd name="connsiteY2" fmla="*/ 1183005 h 2411964"/>
                          <a:gd name="connsiteX3" fmla="*/ 434848 w 844528"/>
                          <a:gd name="connsiteY3" fmla="*/ 2411885 h 2411964"/>
                          <a:gd name="connsiteX4" fmla="*/ 12029 w 844528"/>
                          <a:gd name="connsiteY4" fmla="*/ 1105853 h 2411964"/>
                          <a:gd name="connsiteX5" fmla="*/ 57749 w 844528"/>
                          <a:gd name="connsiteY5" fmla="*/ 652463 h 2411964"/>
                          <a:gd name="connsiteX6" fmla="*/ 422556 w 844528"/>
                          <a:gd name="connsiteY6" fmla="*/ 0 h 2411964"/>
                          <a:gd name="connsiteX0" fmla="*/ 482275 w 904247"/>
                          <a:gd name="connsiteY0" fmla="*/ 0 h 2411909"/>
                          <a:gd name="connsiteX1" fmla="*/ 903280 w 904247"/>
                          <a:gd name="connsiteY1" fmla="*/ 943928 h 2411909"/>
                          <a:gd name="connsiteX2" fmla="*/ 874705 w 904247"/>
                          <a:gd name="connsiteY2" fmla="*/ 1183005 h 2411909"/>
                          <a:gd name="connsiteX3" fmla="*/ 494567 w 904247"/>
                          <a:gd name="connsiteY3" fmla="*/ 2411885 h 2411909"/>
                          <a:gd name="connsiteX4" fmla="*/ 5225 w 904247"/>
                          <a:gd name="connsiteY4" fmla="*/ 1148125 h 2411909"/>
                          <a:gd name="connsiteX5" fmla="*/ 117468 w 904247"/>
                          <a:gd name="connsiteY5" fmla="*/ 652463 h 2411909"/>
                          <a:gd name="connsiteX6" fmla="*/ 482275 w 904247"/>
                          <a:gd name="connsiteY6" fmla="*/ 0 h 2411909"/>
                          <a:gd name="connsiteX0" fmla="*/ 482275 w 904247"/>
                          <a:gd name="connsiteY0" fmla="*/ 0 h 2411893"/>
                          <a:gd name="connsiteX1" fmla="*/ 903280 w 904247"/>
                          <a:gd name="connsiteY1" fmla="*/ 943928 h 2411893"/>
                          <a:gd name="connsiteX2" fmla="*/ 874705 w 904247"/>
                          <a:gd name="connsiteY2" fmla="*/ 1183005 h 2411893"/>
                          <a:gd name="connsiteX3" fmla="*/ 494567 w 904247"/>
                          <a:gd name="connsiteY3" fmla="*/ 2411885 h 2411893"/>
                          <a:gd name="connsiteX4" fmla="*/ 5225 w 904247"/>
                          <a:gd name="connsiteY4" fmla="*/ 1162217 h 2411893"/>
                          <a:gd name="connsiteX5" fmla="*/ 117468 w 904247"/>
                          <a:gd name="connsiteY5" fmla="*/ 652463 h 2411893"/>
                          <a:gd name="connsiteX6" fmla="*/ 482275 w 904247"/>
                          <a:gd name="connsiteY6" fmla="*/ 0 h 2411893"/>
                          <a:gd name="connsiteX0" fmla="*/ 482972 w 904944"/>
                          <a:gd name="connsiteY0" fmla="*/ 0 h 2411893"/>
                          <a:gd name="connsiteX1" fmla="*/ 903977 w 904944"/>
                          <a:gd name="connsiteY1" fmla="*/ 943928 h 2411893"/>
                          <a:gd name="connsiteX2" fmla="*/ 875402 w 904944"/>
                          <a:gd name="connsiteY2" fmla="*/ 1183005 h 2411893"/>
                          <a:gd name="connsiteX3" fmla="*/ 495264 w 904944"/>
                          <a:gd name="connsiteY3" fmla="*/ 2411885 h 2411893"/>
                          <a:gd name="connsiteX4" fmla="*/ 5922 w 904944"/>
                          <a:gd name="connsiteY4" fmla="*/ 1162217 h 2411893"/>
                          <a:gd name="connsiteX5" fmla="*/ 104859 w 904944"/>
                          <a:gd name="connsiteY5" fmla="*/ 483376 h 2411893"/>
                          <a:gd name="connsiteX6" fmla="*/ 482972 w 904944"/>
                          <a:gd name="connsiteY6" fmla="*/ 0 h 2411893"/>
                          <a:gd name="connsiteX0" fmla="*/ 477060 w 899032"/>
                          <a:gd name="connsiteY0" fmla="*/ 0 h 2411893"/>
                          <a:gd name="connsiteX1" fmla="*/ 898065 w 899032"/>
                          <a:gd name="connsiteY1" fmla="*/ 943928 h 2411893"/>
                          <a:gd name="connsiteX2" fmla="*/ 869490 w 899032"/>
                          <a:gd name="connsiteY2" fmla="*/ 1183005 h 2411893"/>
                          <a:gd name="connsiteX3" fmla="*/ 489352 w 899032"/>
                          <a:gd name="connsiteY3" fmla="*/ 2411885 h 2411893"/>
                          <a:gd name="connsiteX4" fmla="*/ 10 w 899032"/>
                          <a:gd name="connsiteY4" fmla="*/ 1162217 h 2411893"/>
                          <a:gd name="connsiteX5" fmla="*/ 477060 w 899032"/>
                          <a:gd name="connsiteY5" fmla="*/ 0 h 2411893"/>
                          <a:gd name="connsiteX0" fmla="*/ 477060 w 869489"/>
                          <a:gd name="connsiteY0" fmla="*/ 0 h 2411893"/>
                          <a:gd name="connsiteX1" fmla="*/ 869490 w 869489"/>
                          <a:gd name="connsiteY1" fmla="*/ 1183005 h 2411893"/>
                          <a:gd name="connsiteX2" fmla="*/ 489352 w 869489"/>
                          <a:gd name="connsiteY2" fmla="*/ 2411885 h 2411893"/>
                          <a:gd name="connsiteX3" fmla="*/ 10 w 869489"/>
                          <a:gd name="connsiteY3" fmla="*/ 1162217 h 2411893"/>
                          <a:gd name="connsiteX4" fmla="*/ 477060 w 869489"/>
                          <a:gd name="connsiteY4" fmla="*/ 0 h 2411893"/>
                          <a:gd name="connsiteX0" fmla="*/ 477060 w 1042453"/>
                          <a:gd name="connsiteY0" fmla="*/ 0 h 2411911"/>
                          <a:gd name="connsiteX1" fmla="*/ 1042453 w 1042453"/>
                          <a:gd name="connsiteY1" fmla="*/ 1197097 h 2411911"/>
                          <a:gd name="connsiteX2" fmla="*/ 489352 w 1042453"/>
                          <a:gd name="connsiteY2" fmla="*/ 2411885 h 2411911"/>
                          <a:gd name="connsiteX3" fmla="*/ 10 w 1042453"/>
                          <a:gd name="connsiteY3" fmla="*/ 1162217 h 2411911"/>
                          <a:gd name="connsiteX4" fmla="*/ 477060 w 1042453"/>
                          <a:gd name="connsiteY4" fmla="*/ 0 h 2411911"/>
                          <a:gd name="connsiteX0" fmla="*/ 477060 w 1042453"/>
                          <a:gd name="connsiteY0" fmla="*/ 0 h 2411909"/>
                          <a:gd name="connsiteX1" fmla="*/ 1042453 w 1042453"/>
                          <a:gd name="connsiteY1" fmla="*/ 1197097 h 2411909"/>
                          <a:gd name="connsiteX2" fmla="*/ 489352 w 1042453"/>
                          <a:gd name="connsiteY2" fmla="*/ 2411885 h 2411909"/>
                          <a:gd name="connsiteX3" fmla="*/ 10 w 1042453"/>
                          <a:gd name="connsiteY3" fmla="*/ 1162217 h 2411909"/>
                          <a:gd name="connsiteX4" fmla="*/ 477060 w 1042453"/>
                          <a:gd name="connsiteY4" fmla="*/ 0 h 2411909"/>
                          <a:gd name="connsiteX0" fmla="*/ 477060 w 1015844"/>
                          <a:gd name="connsiteY0" fmla="*/ 0 h 2411933"/>
                          <a:gd name="connsiteX1" fmla="*/ 1015844 w 1015844"/>
                          <a:gd name="connsiteY1" fmla="*/ 1112551 h 2411933"/>
                          <a:gd name="connsiteX2" fmla="*/ 489352 w 1015844"/>
                          <a:gd name="connsiteY2" fmla="*/ 2411885 h 2411933"/>
                          <a:gd name="connsiteX3" fmla="*/ 10 w 1015844"/>
                          <a:gd name="connsiteY3" fmla="*/ 1162217 h 2411933"/>
                          <a:gd name="connsiteX4" fmla="*/ 477060 w 1015844"/>
                          <a:gd name="connsiteY4" fmla="*/ 0 h 2411933"/>
                          <a:gd name="connsiteX0" fmla="*/ 477060 w 1015844"/>
                          <a:gd name="connsiteY0" fmla="*/ 0 h 2411935"/>
                          <a:gd name="connsiteX1" fmla="*/ 1015844 w 1015844"/>
                          <a:gd name="connsiteY1" fmla="*/ 1112551 h 2411935"/>
                          <a:gd name="connsiteX2" fmla="*/ 489352 w 1015844"/>
                          <a:gd name="connsiteY2" fmla="*/ 2411885 h 2411935"/>
                          <a:gd name="connsiteX3" fmla="*/ 10 w 1015844"/>
                          <a:gd name="connsiteY3" fmla="*/ 1162217 h 2411935"/>
                          <a:gd name="connsiteX4" fmla="*/ 477060 w 1015844"/>
                          <a:gd name="connsiteY4" fmla="*/ 0 h 2411935"/>
                          <a:gd name="connsiteX0" fmla="*/ 478683 w 1017467"/>
                          <a:gd name="connsiteY0" fmla="*/ 0 h 2411933"/>
                          <a:gd name="connsiteX1" fmla="*/ 1017467 w 1017467"/>
                          <a:gd name="connsiteY1" fmla="*/ 1112551 h 2411933"/>
                          <a:gd name="connsiteX2" fmla="*/ 490975 w 1017467"/>
                          <a:gd name="connsiteY2" fmla="*/ 2411885 h 2411933"/>
                          <a:gd name="connsiteX3" fmla="*/ 1633 w 1017467"/>
                          <a:gd name="connsiteY3" fmla="*/ 1162217 h 2411933"/>
                          <a:gd name="connsiteX4" fmla="*/ 478683 w 1017467"/>
                          <a:gd name="connsiteY4" fmla="*/ 0 h 2411933"/>
                          <a:gd name="connsiteX0" fmla="*/ 478683 w 1017696"/>
                          <a:gd name="connsiteY0" fmla="*/ 0 h 2411935"/>
                          <a:gd name="connsiteX1" fmla="*/ 1017467 w 1017696"/>
                          <a:gd name="connsiteY1" fmla="*/ 1112551 h 2411935"/>
                          <a:gd name="connsiteX2" fmla="*/ 490975 w 1017696"/>
                          <a:gd name="connsiteY2" fmla="*/ 2411885 h 2411935"/>
                          <a:gd name="connsiteX3" fmla="*/ 1633 w 1017696"/>
                          <a:gd name="connsiteY3" fmla="*/ 1162217 h 2411935"/>
                          <a:gd name="connsiteX4" fmla="*/ 478683 w 1017696"/>
                          <a:gd name="connsiteY4" fmla="*/ 0 h 2411935"/>
                          <a:gd name="connsiteX0" fmla="*/ 598033 w 1017398"/>
                          <a:gd name="connsiteY0" fmla="*/ 0 h 2256936"/>
                          <a:gd name="connsiteX1" fmla="*/ 1017074 w 1017398"/>
                          <a:gd name="connsiteY1" fmla="*/ 957553 h 2256936"/>
                          <a:gd name="connsiteX2" fmla="*/ 490582 w 1017398"/>
                          <a:gd name="connsiteY2" fmla="*/ 2256887 h 2256936"/>
                          <a:gd name="connsiteX3" fmla="*/ 1240 w 1017398"/>
                          <a:gd name="connsiteY3" fmla="*/ 1007219 h 2256936"/>
                          <a:gd name="connsiteX4" fmla="*/ 598033 w 1017398"/>
                          <a:gd name="connsiteY4" fmla="*/ 0 h 2256936"/>
                          <a:gd name="connsiteX0" fmla="*/ 478684 w 1017696"/>
                          <a:gd name="connsiteY0" fmla="*/ 0 h 2383753"/>
                          <a:gd name="connsiteX1" fmla="*/ 1017467 w 1017696"/>
                          <a:gd name="connsiteY1" fmla="*/ 1084370 h 2383753"/>
                          <a:gd name="connsiteX2" fmla="*/ 490975 w 1017696"/>
                          <a:gd name="connsiteY2" fmla="*/ 2383704 h 2383753"/>
                          <a:gd name="connsiteX3" fmla="*/ 1633 w 1017696"/>
                          <a:gd name="connsiteY3" fmla="*/ 1134036 h 2383753"/>
                          <a:gd name="connsiteX4" fmla="*/ 478684 w 1017696"/>
                          <a:gd name="connsiteY4" fmla="*/ 0 h 2383753"/>
                          <a:gd name="connsiteX0" fmla="*/ 478684 w 1017696"/>
                          <a:gd name="connsiteY0" fmla="*/ 0 h 2383785"/>
                          <a:gd name="connsiteX1" fmla="*/ 1017467 w 1017696"/>
                          <a:gd name="connsiteY1" fmla="*/ 1084370 h 2383785"/>
                          <a:gd name="connsiteX2" fmla="*/ 490975 w 1017696"/>
                          <a:gd name="connsiteY2" fmla="*/ 2383704 h 2383785"/>
                          <a:gd name="connsiteX3" fmla="*/ 1633 w 1017696"/>
                          <a:gd name="connsiteY3" fmla="*/ 1148127 h 2383785"/>
                          <a:gd name="connsiteX4" fmla="*/ 478684 w 1017696"/>
                          <a:gd name="connsiteY4" fmla="*/ 0 h 2383785"/>
                          <a:gd name="connsiteX0" fmla="*/ 478684 w 1017696"/>
                          <a:gd name="connsiteY0" fmla="*/ 0 h 2383825"/>
                          <a:gd name="connsiteX1" fmla="*/ 1017467 w 1017696"/>
                          <a:gd name="connsiteY1" fmla="*/ 1084370 h 2383825"/>
                          <a:gd name="connsiteX2" fmla="*/ 490975 w 1017696"/>
                          <a:gd name="connsiteY2" fmla="*/ 2383704 h 2383825"/>
                          <a:gd name="connsiteX3" fmla="*/ 1633 w 1017696"/>
                          <a:gd name="connsiteY3" fmla="*/ 1148127 h 2383825"/>
                          <a:gd name="connsiteX4" fmla="*/ 478684 w 1017696"/>
                          <a:gd name="connsiteY4" fmla="*/ 0 h 2383825"/>
                          <a:gd name="connsiteX0" fmla="*/ 478684 w 1017696"/>
                          <a:gd name="connsiteY0" fmla="*/ 0 h 2383705"/>
                          <a:gd name="connsiteX1" fmla="*/ 1017467 w 1017696"/>
                          <a:gd name="connsiteY1" fmla="*/ 1140733 h 2383705"/>
                          <a:gd name="connsiteX2" fmla="*/ 490975 w 1017696"/>
                          <a:gd name="connsiteY2" fmla="*/ 2383704 h 2383705"/>
                          <a:gd name="connsiteX3" fmla="*/ 1633 w 1017696"/>
                          <a:gd name="connsiteY3" fmla="*/ 1148127 h 2383705"/>
                          <a:gd name="connsiteX4" fmla="*/ 478684 w 1017696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68 w 1018552"/>
                          <a:gd name="connsiteY0" fmla="*/ 0 h 2383705"/>
                          <a:gd name="connsiteX1" fmla="*/ 1016351 w 1018552"/>
                          <a:gd name="connsiteY1" fmla="*/ 1140733 h 2383705"/>
                          <a:gd name="connsiteX2" fmla="*/ 489859 w 1018552"/>
                          <a:gd name="connsiteY2" fmla="*/ 2383704 h 2383705"/>
                          <a:gd name="connsiteX3" fmla="*/ 517 w 1018552"/>
                          <a:gd name="connsiteY3" fmla="*/ 1148127 h 2383705"/>
                          <a:gd name="connsiteX4" fmla="*/ 477568 w 1018552"/>
                          <a:gd name="connsiteY4" fmla="*/ 0 h 2383705"/>
                          <a:gd name="connsiteX0" fmla="*/ 477570 w 1018554"/>
                          <a:gd name="connsiteY0" fmla="*/ 0 h 2383705"/>
                          <a:gd name="connsiteX1" fmla="*/ 1016353 w 1018554"/>
                          <a:gd name="connsiteY1" fmla="*/ 1140733 h 2383705"/>
                          <a:gd name="connsiteX2" fmla="*/ 489861 w 1018554"/>
                          <a:gd name="connsiteY2" fmla="*/ 2383704 h 2383705"/>
                          <a:gd name="connsiteX3" fmla="*/ 519 w 1018554"/>
                          <a:gd name="connsiteY3" fmla="*/ 1148127 h 2383705"/>
                          <a:gd name="connsiteX4" fmla="*/ 477570 w 1018554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018621" h="2383705">
                            <a:moveTo>
                              <a:pt x="477637" y="0"/>
                            </a:moveTo>
                            <a:cubicBezTo>
                              <a:pt x="662464" y="17556"/>
                              <a:pt x="1014374" y="527391"/>
                              <a:pt x="1016420" y="1140733"/>
                            </a:cubicBezTo>
                            <a:cubicBezTo>
                              <a:pt x="1051453" y="1668853"/>
                              <a:pt x="659234" y="2382472"/>
                              <a:pt x="489928" y="2383704"/>
                            </a:cubicBezTo>
                            <a:cubicBezTo>
                              <a:pt x="320622" y="2384936"/>
                              <a:pt x="-13582" y="1620833"/>
                              <a:pt x="586" y="1148127"/>
                            </a:cubicBezTo>
                            <a:cubicBezTo>
                              <a:pt x="-14770" y="548874"/>
                              <a:pt x="274745" y="36383"/>
                              <a:pt x="477637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3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14" name="Group 113">
                      <a:extLst>
                        <a:ext uri="{FF2B5EF4-FFF2-40B4-BE49-F238E27FC236}">
                          <a16:creationId xmlns:a16="http://schemas.microsoft.com/office/drawing/2014/main" id="{90DA92E6-858B-4D4E-A56C-9B6C51A4D6DD}"/>
                        </a:ext>
                      </a:extLst>
                    </p:cNvPr>
                    <p:cNvGrpSpPr/>
                    <p:nvPr/>
                  </p:nvGrpSpPr>
                  <p:grpSpPr>
                    <a:xfrm rot="10800000">
                      <a:off x="8236696" y="2849413"/>
                      <a:ext cx="666734" cy="1473212"/>
                      <a:chOff x="8236696" y="1267377"/>
                      <a:chExt cx="666734" cy="1473212"/>
                    </a:xfrm>
                  </p:grpSpPr>
                  <p:sp>
                    <p:nvSpPr>
                      <p:cNvPr id="115" name="Freeform: Shape 114">
                        <a:extLst>
                          <a:ext uri="{FF2B5EF4-FFF2-40B4-BE49-F238E27FC236}">
                            <a16:creationId xmlns:a16="http://schemas.microsoft.com/office/drawing/2014/main" id="{B70C6C62-38D6-453C-943A-1B8362D2EDD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236696" y="1267377"/>
                        <a:ext cx="666734" cy="1473212"/>
                      </a:xfrm>
                      <a:custGeom>
                        <a:avLst/>
                        <a:gdLst>
                          <a:gd name="connsiteX0" fmla="*/ 422556 w 838200"/>
                          <a:gd name="connsiteY0" fmla="*/ 0 h 1466850"/>
                          <a:gd name="connsiteX1" fmla="*/ 843561 w 838200"/>
                          <a:gd name="connsiteY1" fmla="*/ 943928 h 1466850"/>
                          <a:gd name="connsiteX2" fmla="*/ 814986 w 838200"/>
                          <a:gd name="connsiteY2" fmla="*/ 1183005 h 1466850"/>
                          <a:gd name="connsiteX3" fmla="*/ 394934 w 838200"/>
                          <a:gd name="connsiteY3" fmla="*/ 1467803 h 1466850"/>
                          <a:gd name="connsiteX4" fmla="*/ 12029 w 838200"/>
                          <a:gd name="connsiteY4" fmla="*/ 1105853 h 1466850"/>
                          <a:gd name="connsiteX5" fmla="*/ 57749 w 838200"/>
                          <a:gd name="connsiteY5" fmla="*/ 652463 h 1466850"/>
                          <a:gd name="connsiteX6" fmla="*/ 422556 w 838200"/>
                          <a:gd name="connsiteY6" fmla="*/ 0 h 1466850"/>
                          <a:gd name="connsiteX0" fmla="*/ 422556 w 844528"/>
                          <a:gd name="connsiteY0" fmla="*/ 0 h 2411927"/>
                          <a:gd name="connsiteX1" fmla="*/ 843561 w 844528"/>
                          <a:gd name="connsiteY1" fmla="*/ 943928 h 2411927"/>
                          <a:gd name="connsiteX2" fmla="*/ 814986 w 844528"/>
                          <a:gd name="connsiteY2" fmla="*/ 1183005 h 2411927"/>
                          <a:gd name="connsiteX3" fmla="*/ 434848 w 844528"/>
                          <a:gd name="connsiteY3" fmla="*/ 2411885 h 2411927"/>
                          <a:gd name="connsiteX4" fmla="*/ 12029 w 844528"/>
                          <a:gd name="connsiteY4" fmla="*/ 1105853 h 2411927"/>
                          <a:gd name="connsiteX5" fmla="*/ 57749 w 844528"/>
                          <a:gd name="connsiteY5" fmla="*/ 652463 h 2411927"/>
                          <a:gd name="connsiteX6" fmla="*/ 422556 w 844528"/>
                          <a:gd name="connsiteY6" fmla="*/ 0 h 2411927"/>
                          <a:gd name="connsiteX0" fmla="*/ 422556 w 844528"/>
                          <a:gd name="connsiteY0" fmla="*/ 0 h 2411912"/>
                          <a:gd name="connsiteX1" fmla="*/ 843561 w 844528"/>
                          <a:gd name="connsiteY1" fmla="*/ 943928 h 2411912"/>
                          <a:gd name="connsiteX2" fmla="*/ 814986 w 844528"/>
                          <a:gd name="connsiteY2" fmla="*/ 1183005 h 2411912"/>
                          <a:gd name="connsiteX3" fmla="*/ 434848 w 844528"/>
                          <a:gd name="connsiteY3" fmla="*/ 2411885 h 2411912"/>
                          <a:gd name="connsiteX4" fmla="*/ 12029 w 844528"/>
                          <a:gd name="connsiteY4" fmla="*/ 1105853 h 2411912"/>
                          <a:gd name="connsiteX5" fmla="*/ 57749 w 844528"/>
                          <a:gd name="connsiteY5" fmla="*/ 652463 h 2411912"/>
                          <a:gd name="connsiteX6" fmla="*/ 422556 w 844528"/>
                          <a:gd name="connsiteY6" fmla="*/ 0 h 2411912"/>
                          <a:gd name="connsiteX0" fmla="*/ 422556 w 844528"/>
                          <a:gd name="connsiteY0" fmla="*/ 0 h 2411893"/>
                          <a:gd name="connsiteX1" fmla="*/ 843561 w 844528"/>
                          <a:gd name="connsiteY1" fmla="*/ 943928 h 2411893"/>
                          <a:gd name="connsiteX2" fmla="*/ 814986 w 844528"/>
                          <a:gd name="connsiteY2" fmla="*/ 1183005 h 2411893"/>
                          <a:gd name="connsiteX3" fmla="*/ 434848 w 844528"/>
                          <a:gd name="connsiteY3" fmla="*/ 2411885 h 2411893"/>
                          <a:gd name="connsiteX4" fmla="*/ 12029 w 844528"/>
                          <a:gd name="connsiteY4" fmla="*/ 1105853 h 2411893"/>
                          <a:gd name="connsiteX5" fmla="*/ 57749 w 844528"/>
                          <a:gd name="connsiteY5" fmla="*/ 652463 h 2411893"/>
                          <a:gd name="connsiteX6" fmla="*/ 422556 w 844528"/>
                          <a:gd name="connsiteY6" fmla="*/ 0 h 2411893"/>
                          <a:gd name="connsiteX0" fmla="*/ 422556 w 844528"/>
                          <a:gd name="connsiteY0" fmla="*/ 0 h 2411964"/>
                          <a:gd name="connsiteX1" fmla="*/ 843561 w 844528"/>
                          <a:gd name="connsiteY1" fmla="*/ 943928 h 2411964"/>
                          <a:gd name="connsiteX2" fmla="*/ 814986 w 844528"/>
                          <a:gd name="connsiteY2" fmla="*/ 1183005 h 2411964"/>
                          <a:gd name="connsiteX3" fmla="*/ 434848 w 844528"/>
                          <a:gd name="connsiteY3" fmla="*/ 2411885 h 2411964"/>
                          <a:gd name="connsiteX4" fmla="*/ 12029 w 844528"/>
                          <a:gd name="connsiteY4" fmla="*/ 1105853 h 2411964"/>
                          <a:gd name="connsiteX5" fmla="*/ 57749 w 844528"/>
                          <a:gd name="connsiteY5" fmla="*/ 652463 h 2411964"/>
                          <a:gd name="connsiteX6" fmla="*/ 422556 w 844528"/>
                          <a:gd name="connsiteY6" fmla="*/ 0 h 2411964"/>
                          <a:gd name="connsiteX0" fmla="*/ 482275 w 904247"/>
                          <a:gd name="connsiteY0" fmla="*/ 0 h 2411909"/>
                          <a:gd name="connsiteX1" fmla="*/ 903280 w 904247"/>
                          <a:gd name="connsiteY1" fmla="*/ 943928 h 2411909"/>
                          <a:gd name="connsiteX2" fmla="*/ 874705 w 904247"/>
                          <a:gd name="connsiteY2" fmla="*/ 1183005 h 2411909"/>
                          <a:gd name="connsiteX3" fmla="*/ 494567 w 904247"/>
                          <a:gd name="connsiteY3" fmla="*/ 2411885 h 2411909"/>
                          <a:gd name="connsiteX4" fmla="*/ 5225 w 904247"/>
                          <a:gd name="connsiteY4" fmla="*/ 1148125 h 2411909"/>
                          <a:gd name="connsiteX5" fmla="*/ 117468 w 904247"/>
                          <a:gd name="connsiteY5" fmla="*/ 652463 h 2411909"/>
                          <a:gd name="connsiteX6" fmla="*/ 482275 w 904247"/>
                          <a:gd name="connsiteY6" fmla="*/ 0 h 2411909"/>
                          <a:gd name="connsiteX0" fmla="*/ 482275 w 904247"/>
                          <a:gd name="connsiteY0" fmla="*/ 0 h 2411893"/>
                          <a:gd name="connsiteX1" fmla="*/ 903280 w 904247"/>
                          <a:gd name="connsiteY1" fmla="*/ 943928 h 2411893"/>
                          <a:gd name="connsiteX2" fmla="*/ 874705 w 904247"/>
                          <a:gd name="connsiteY2" fmla="*/ 1183005 h 2411893"/>
                          <a:gd name="connsiteX3" fmla="*/ 494567 w 904247"/>
                          <a:gd name="connsiteY3" fmla="*/ 2411885 h 2411893"/>
                          <a:gd name="connsiteX4" fmla="*/ 5225 w 904247"/>
                          <a:gd name="connsiteY4" fmla="*/ 1162217 h 2411893"/>
                          <a:gd name="connsiteX5" fmla="*/ 117468 w 904247"/>
                          <a:gd name="connsiteY5" fmla="*/ 652463 h 2411893"/>
                          <a:gd name="connsiteX6" fmla="*/ 482275 w 904247"/>
                          <a:gd name="connsiteY6" fmla="*/ 0 h 2411893"/>
                          <a:gd name="connsiteX0" fmla="*/ 482972 w 904944"/>
                          <a:gd name="connsiteY0" fmla="*/ 0 h 2411893"/>
                          <a:gd name="connsiteX1" fmla="*/ 903977 w 904944"/>
                          <a:gd name="connsiteY1" fmla="*/ 943928 h 2411893"/>
                          <a:gd name="connsiteX2" fmla="*/ 875402 w 904944"/>
                          <a:gd name="connsiteY2" fmla="*/ 1183005 h 2411893"/>
                          <a:gd name="connsiteX3" fmla="*/ 495264 w 904944"/>
                          <a:gd name="connsiteY3" fmla="*/ 2411885 h 2411893"/>
                          <a:gd name="connsiteX4" fmla="*/ 5922 w 904944"/>
                          <a:gd name="connsiteY4" fmla="*/ 1162217 h 2411893"/>
                          <a:gd name="connsiteX5" fmla="*/ 104859 w 904944"/>
                          <a:gd name="connsiteY5" fmla="*/ 483376 h 2411893"/>
                          <a:gd name="connsiteX6" fmla="*/ 482972 w 904944"/>
                          <a:gd name="connsiteY6" fmla="*/ 0 h 2411893"/>
                          <a:gd name="connsiteX0" fmla="*/ 477060 w 899032"/>
                          <a:gd name="connsiteY0" fmla="*/ 0 h 2411893"/>
                          <a:gd name="connsiteX1" fmla="*/ 898065 w 899032"/>
                          <a:gd name="connsiteY1" fmla="*/ 943928 h 2411893"/>
                          <a:gd name="connsiteX2" fmla="*/ 869490 w 899032"/>
                          <a:gd name="connsiteY2" fmla="*/ 1183005 h 2411893"/>
                          <a:gd name="connsiteX3" fmla="*/ 489352 w 899032"/>
                          <a:gd name="connsiteY3" fmla="*/ 2411885 h 2411893"/>
                          <a:gd name="connsiteX4" fmla="*/ 10 w 899032"/>
                          <a:gd name="connsiteY4" fmla="*/ 1162217 h 2411893"/>
                          <a:gd name="connsiteX5" fmla="*/ 477060 w 899032"/>
                          <a:gd name="connsiteY5" fmla="*/ 0 h 2411893"/>
                          <a:gd name="connsiteX0" fmla="*/ 477060 w 869489"/>
                          <a:gd name="connsiteY0" fmla="*/ 0 h 2411893"/>
                          <a:gd name="connsiteX1" fmla="*/ 869490 w 869489"/>
                          <a:gd name="connsiteY1" fmla="*/ 1183005 h 2411893"/>
                          <a:gd name="connsiteX2" fmla="*/ 489352 w 869489"/>
                          <a:gd name="connsiteY2" fmla="*/ 2411885 h 2411893"/>
                          <a:gd name="connsiteX3" fmla="*/ 10 w 869489"/>
                          <a:gd name="connsiteY3" fmla="*/ 1162217 h 2411893"/>
                          <a:gd name="connsiteX4" fmla="*/ 477060 w 869489"/>
                          <a:gd name="connsiteY4" fmla="*/ 0 h 2411893"/>
                          <a:gd name="connsiteX0" fmla="*/ 477060 w 1042453"/>
                          <a:gd name="connsiteY0" fmla="*/ 0 h 2411911"/>
                          <a:gd name="connsiteX1" fmla="*/ 1042453 w 1042453"/>
                          <a:gd name="connsiteY1" fmla="*/ 1197097 h 2411911"/>
                          <a:gd name="connsiteX2" fmla="*/ 489352 w 1042453"/>
                          <a:gd name="connsiteY2" fmla="*/ 2411885 h 2411911"/>
                          <a:gd name="connsiteX3" fmla="*/ 10 w 1042453"/>
                          <a:gd name="connsiteY3" fmla="*/ 1162217 h 2411911"/>
                          <a:gd name="connsiteX4" fmla="*/ 477060 w 1042453"/>
                          <a:gd name="connsiteY4" fmla="*/ 0 h 2411911"/>
                          <a:gd name="connsiteX0" fmla="*/ 477060 w 1042453"/>
                          <a:gd name="connsiteY0" fmla="*/ 0 h 2411909"/>
                          <a:gd name="connsiteX1" fmla="*/ 1042453 w 1042453"/>
                          <a:gd name="connsiteY1" fmla="*/ 1197097 h 2411909"/>
                          <a:gd name="connsiteX2" fmla="*/ 489352 w 1042453"/>
                          <a:gd name="connsiteY2" fmla="*/ 2411885 h 2411909"/>
                          <a:gd name="connsiteX3" fmla="*/ 10 w 1042453"/>
                          <a:gd name="connsiteY3" fmla="*/ 1162217 h 2411909"/>
                          <a:gd name="connsiteX4" fmla="*/ 477060 w 1042453"/>
                          <a:gd name="connsiteY4" fmla="*/ 0 h 2411909"/>
                          <a:gd name="connsiteX0" fmla="*/ 477060 w 1015844"/>
                          <a:gd name="connsiteY0" fmla="*/ 0 h 2411933"/>
                          <a:gd name="connsiteX1" fmla="*/ 1015844 w 1015844"/>
                          <a:gd name="connsiteY1" fmla="*/ 1112551 h 2411933"/>
                          <a:gd name="connsiteX2" fmla="*/ 489352 w 1015844"/>
                          <a:gd name="connsiteY2" fmla="*/ 2411885 h 2411933"/>
                          <a:gd name="connsiteX3" fmla="*/ 10 w 1015844"/>
                          <a:gd name="connsiteY3" fmla="*/ 1162217 h 2411933"/>
                          <a:gd name="connsiteX4" fmla="*/ 477060 w 1015844"/>
                          <a:gd name="connsiteY4" fmla="*/ 0 h 2411933"/>
                          <a:gd name="connsiteX0" fmla="*/ 477060 w 1015844"/>
                          <a:gd name="connsiteY0" fmla="*/ 0 h 2411935"/>
                          <a:gd name="connsiteX1" fmla="*/ 1015844 w 1015844"/>
                          <a:gd name="connsiteY1" fmla="*/ 1112551 h 2411935"/>
                          <a:gd name="connsiteX2" fmla="*/ 489352 w 1015844"/>
                          <a:gd name="connsiteY2" fmla="*/ 2411885 h 2411935"/>
                          <a:gd name="connsiteX3" fmla="*/ 10 w 1015844"/>
                          <a:gd name="connsiteY3" fmla="*/ 1162217 h 2411935"/>
                          <a:gd name="connsiteX4" fmla="*/ 477060 w 1015844"/>
                          <a:gd name="connsiteY4" fmla="*/ 0 h 2411935"/>
                          <a:gd name="connsiteX0" fmla="*/ 478683 w 1017467"/>
                          <a:gd name="connsiteY0" fmla="*/ 0 h 2411933"/>
                          <a:gd name="connsiteX1" fmla="*/ 1017467 w 1017467"/>
                          <a:gd name="connsiteY1" fmla="*/ 1112551 h 2411933"/>
                          <a:gd name="connsiteX2" fmla="*/ 490975 w 1017467"/>
                          <a:gd name="connsiteY2" fmla="*/ 2411885 h 2411933"/>
                          <a:gd name="connsiteX3" fmla="*/ 1633 w 1017467"/>
                          <a:gd name="connsiteY3" fmla="*/ 1162217 h 2411933"/>
                          <a:gd name="connsiteX4" fmla="*/ 478683 w 1017467"/>
                          <a:gd name="connsiteY4" fmla="*/ 0 h 2411933"/>
                          <a:gd name="connsiteX0" fmla="*/ 478683 w 1017696"/>
                          <a:gd name="connsiteY0" fmla="*/ 0 h 2411935"/>
                          <a:gd name="connsiteX1" fmla="*/ 1017467 w 1017696"/>
                          <a:gd name="connsiteY1" fmla="*/ 1112551 h 2411935"/>
                          <a:gd name="connsiteX2" fmla="*/ 490975 w 1017696"/>
                          <a:gd name="connsiteY2" fmla="*/ 2411885 h 2411935"/>
                          <a:gd name="connsiteX3" fmla="*/ 1633 w 1017696"/>
                          <a:gd name="connsiteY3" fmla="*/ 1162217 h 2411935"/>
                          <a:gd name="connsiteX4" fmla="*/ 478683 w 1017696"/>
                          <a:gd name="connsiteY4" fmla="*/ 0 h 2411935"/>
                          <a:gd name="connsiteX0" fmla="*/ 598033 w 1017398"/>
                          <a:gd name="connsiteY0" fmla="*/ 0 h 2256936"/>
                          <a:gd name="connsiteX1" fmla="*/ 1017074 w 1017398"/>
                          <a:gd name="connsiteY1" fmla="*/ 957553 h 2256936"/>
                          <a:gd name="connsiteX2" fmla="*/ 490582 w 1017398"/>
                          <a:gd name="connsiteY2" fmla="*/ 2256887 h 2256936"/>
                          <a:gd name="connsiteX3" fmla="*/ 1240 w 1017398"/>
                          <a:gd name="connsiteY3" fmla="*/ 1007219 h 2256936"/>
                          <a:gd name="connsiteX4" fmla="*/ 598033 w 1017398"/>
                          <a:gd name="connsiteY4" fmla="*/ 0 h 2256936"/>
                          <a:gd name="connsiteX0" fmla="*/ 478684 w 1017696"/>
                          <a:gd name="connsiteY0" fmla="*/ 0 h 2383753"/>
                          <a:gd name="connsiteX1" fmla="*/ 1017467 w 1017696"/>
                          <a:gd name="connsiteY1" fmla="*/ 1084370 h 2383753"/>
                          <a:gd name="connsiteX2" fmla="*/ 490975 w 1017696"/>
                          <a:gd name="connsiteY2" fmla="*/ 2383704 h 2383753"/>
                          <a:gd name="connsiteX3" fmla="*/ 1633 w 1017696"/>
                          <a:gd name="connsiteY3" fmla="*/ 1134036 h 2383753"/>
                          <a:gd name="connsiteX4" fmla="*/ 478684 w 1017696"/>
                          <a:gd name="connsiteY4" fmla="*/ 0 h 2383753"/>
                          <a:gd name="connsiteX0" fmla="*/ 478684 w 1017696"/>
                          <a:gd name="connsiteY0" fmla="*/ 0 h 2383785"/>
                          <a:gd name="connsiteX1" fmla="*/ 1017467 w 1017696"/>
                          <a:gd name="connsiteY1" fmla="*/ 1084370 h 2383785"/>
                          <a:gd name="connsiteX2" fmla="*/ 490975 w 1017696"/>
                          <a:gd name="connsiteY2" fmla="*/ 2383704 h 2383785"/>
                          <a:gd name="connsiteX3" fmla="*/ 1633 w 1017696"/>
                          <a:gd name="connsiteY3" fmla="*/ 1148127 h 2383785"/>
                          <a:gd name="connsiteX4" fmla="*/ 478684 w 1017696"/>
                          <a:gd name="connsiteY4" fmla="*/ 0 h 2383785"/>
                          <a:gd name="connsiteX0" fmla="*/ 478684 w 1017696"/>
                          <a:gd name="connsiteY0" fmla="*/ 0 h 2383825"/>
                          <a:gd name="connsiteX1" fmla="*/ 1017467 w 1017696"/>
                          <a:gd name="connsiteY1" fmla="*/ 1084370 h 2383825"/>
                          <a:gd name="connsiteX2" fmla="*/ 490975 w 1017696"/>
                          <a:gd name="connsiteY2" fmla="*/ 2383704 h 2383825"/>
                          <a:gd name="connsiteX3" fmla="*/ 1633 w 1017696"/>
                          <a:gd name="connsiteY3" fmla="*/ 1148127 h 2383825"/>
                          <a:gd name="connsiteX4" fmla="*/ 478684 w 1017696"/>
                          <a:gd name="connsiteY4" fmla="*/ 0 h 2383825"/>
                          <a:gd name="connsiteX0" fmla="*/ 478684 w 1017696"/>
                          <a:gd name="connsiteY0" fmla="*/ 0 h 2383705"/>
                          <a:gd name="connsiteX1" fmla="*/ 1017467 w 1017696"/>
                          <a:gd name="connsiteY1" fmla="*/ 1140733 h 2383705"/>
                          <a:gd name="connsiteX2" fmla="*/ 490975 w 1017696"/>
                          <a:gd name="connsiteY2" fmla="*/ 2383704 h 2383705"/>
                          <a:gd name="connsiteX3" fmla="*/ 1633 w 1017696"/>
                          <a:gd name="connsiteY3" fmla="*/ 1148127 h 2383705"/>
                          <a:gd name="connsiteX4" fmla="*/ 478684 w 1017696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68 w 1018552"/>
                          <a:gd name="connsiteY0" fmla="*/ 0 h 2383705"/>
                          <a:gd name="connsiteX1" fmla="*/ 1016351 w 1018552"/>
                          <a:gd name="connsiteY1" fmla="*/ 1140733 h 2383705"/>
                          <a:gd name="connsiteX2" fmla="*/ 489859 w 1018552"/>
                          <a:gd name="connsiteY2" fmla="*/ 2383704 h 2383705"/>
                          <a:gd name="connsiteX3" fmla="*/ 517 w 1018552"/>
                          <a:gd name="connsiteY3" fmla="*/ 1148127 h 2383705"/>
                          <a:gd name="connsiteX4" fmla="*/ 477568 w 1018552"/>
                          <a:gd name="connsiteY4" fmla="*/ 0 h 2383705"/>
                          <a:gd name="connsiteX0" fmla="*/ 477570 w 1018554"/>
                          <a:gd name="connsiteY0" fmla="*/ 0 h 2383705"/>
                          <a:gd name="connsiteX1" fmla="*/ 1016353 w 1018554"/>
                          <a:gd name="connsiteY1" fmla="*/ 1140733 h 2383705"/>
                          <a:gd name="connsiteX2" fmla="*/ 489861 w 1018554"/>
                          <a:gd name="connsiteY2" fmla="*/ 2383704 h 2383705"/>
                          <a:gd name="connsiteX3" fmla="*/ 519 w 1018554"/>
                          <a:gd name="connsiteY3" fmla="*/ 1148127 h 2383705"/>
                          <a:gd name="connsiteX4" fmla="*/ 477570 w 1018554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018621" h="2383705">
                            <a:moveTo>
                              <a:pt x="477637" y="0"/>
                            </a:moveTo>
                            <a:cubicBezTo>
                              <a:pt x="662464" y="17556"/>
                              <a:pt x="1014374" y="527391"/>
                              <a:pt x="1016420" y="1140733"/>
                            </a:cubicBezTo>
                            <a:cubicBezTo>
                              <a:pt x="1051453" y="1668853"/>
                              <a:pt x="659234" y="2382472"/>
                              <a:pt x="489928" y="2383704"/>
                            </a:cubicBezTo>
                            <a:cubicBezTo>
                              <a:pt x="320622" y="2384936"/>
                              <a:pt x="-13582" y="1620833"/>
                              <a:pt x="586" y="1148127"/>
                            </a:cubicBezTo>
                            <a:cubicBezTo>
                              <a:pt x="-14770" y="548874"/>
                              <a:pt x="274745" y="36383"/>
                              <a:pt x="477637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ln w="22225" cap="flat">
                        <a:solidFill>
                          <a:schemeClr val="bg1"/>
                        </a:solidFill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16" name="Freeform: Shape 115">
                        <a:extLst>
                          <a:ext uri="{FF2B5EF4-FFF2-40B4-BE49-F238E27FC236}">
                            <a16:creationId xmlns:a16="http://schemas.microsoft.com/office/drawing/2014/main" id="{EC98EFA1-A41F-4D53-A1E8-D71C65F7D6E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445481" y="1817468"/>
                        <a:ext cx="249165" cy="923121"/>
                      </a:xfrm>
                      <a:custGeom>
                        <a:avLst/>
                        <a:gdLst>
                          <a:gd name="connsiteX0" fmla="*/ 422556 w 838200"/>
                          <a:gd name="connsiteY0" fmla="*/ 0 h 1466850"/>
                          <a:gd name="connsiteX1" fmla="*/ 843561 w 838200"/>
                          <a:gd name="connsiteY1" fmla="*/ 943928 h 1466850"/>
                          <a:gd name="connsiteX2" fmla="*/ 814986 w 838200"/>
                          <a:gd name="connsiteY2" fmla="*/ 1183005 h 1466850"/>
                          <a:gd name="connsiteX3" fmla="*/ 394934 w 838200"/>
                          <a:gd name="connsiteY3" fmla="*/ 1467803 h 1466850"/>
                          <a:gd name="connsiteX4" fmla="*/ 12029 w 838200"/>
                          <a:gd name="connsiteY4" fmla="*/ 1105853 h 1466850"/>
                          <a:gd name="connsiteX5" fmla="*/ 57749 w 838200"/>
                          <a:gd name="connsiteY5" fmla="*/ 652463 h 1466850"/>
                          <a:gd name="connsiteX6" fmla="*/ 422556 w 838200"/>
                          <a:gd name="connsiteY6" fmla="*/ 0 h 1466850"/>
                          <a:gd name="connsiteX0" fmla="*/ 422556 w 844528"/>
                          <a:gd name="connsiteY0" fmla="*/ 0 h 2411927"/>
                          <a:gd name="connsiteX1" fmla="*/ 843561 w 844528"/>
                          <a:gd name="connsiteY1" fmla="*/ 943928 h 2411927"/>
                          <a:gd name="connsiteX2" fmla="*/ 814986 w 844528"/>
                          <a:gd name="connsiteY2" fmla="*/ 1183005 h 2411927"/>
                          <a:gd name="connsiteX3" fmla="*/ 434848 w 844528"/>
                          <a:gd name="connsiteY3" fmla="*/ 2411885 h 2411927"/>
                          <a:gd name="connsiteX4" fmla="*/ 12029 w 844528"/>
                          <a:gd name="connsiteY4" fmla="*/ 1105853 h 2411927"/>
                          <a:gd name="connsiteX5" fmla="*/ 57749 w 844528"/>
                          <a:gd name="connsiteY5" fmla="*/ 652463 h 2411927"/>
                          <a:gd name="connsiteX6" fmla="*/ 422556 w 844528"/>
                          <a:gd name="connsiteY6" fmla="*/ 0 h 2411927"/>
                          <a:gd name="connsiteX0" fmla="*/ 422556 w 844528"/>
                          <a:gd name="connsiteY0" fmla="*/ 0 h 2411912"/>
                          <a:gd name="connsiteX1" fmla="*/ 843561 w 844528"/>
                          <a:gd name="connsiteY1" fmla="*/ 943928 h 2411912"/>
                          <a:gd name="connsiteX2" fmla="*/ 814986 w 844528"/>
                          <a:gd name="connsiteY2" fmla="*/ 1183005 h 2411912"/>
                          <a:gd name="connsiteX3" fmla="*/ 434848 w 844528"/>
                          <a:gd name="connsiteY3" fmla="*/ 2411885 h 2411912"/>
                          <a:gd name="connsiteX4" fmla="*/ 12029 w 844528"/>
                          <a:gd name="connsiteY4" fmla="*/ 1105853 h 2411912"/>
                          <a:gd name="connsiteX5" fmla="*/ 57749 w 844528"/>
                          <a:gd name="connsiteY5" fmla="*/ 652463 h 2411912"/>
                          <a:gd name="connsiteX6" fmla="*/ 422556 w 844528"/>
                          <a:gd name="connsiteY6" fmla="*/ 0 h 2411912"/>
                          <a:gd name="connsiteX0" fmla="*/ 422556 w 844528"/>
                          <a:gd name="connsiteY0" fmla="*/ 0 h 2411893"/>
                          <a:gd name="connsiteX1" fmla="*/ 843561 w 844528"/>
                          <a:gd name="connsiteY1" fmla="*/ 943928 h 2411893"/>
                          <a:gd name="connsiteX2" fmla="*/ 814986 w 844528"/>
                          <a:gd name="connsiteY2" fmla="*/ 1183005 h 2411893"/>
                          <a:gd name="connsiteX3" fmla="*/ 434848 w 844528"/>
                          <a:gd name="connsiteY3" fmla="*/ 2411885 h 2411893"/>
                          <a:gd name="connsiteX4" fmla="*/ 12029 w 844528"/>
                          <a:gd name="connsiteY4" fmla="*/ 1105853 h 2411893"/>
                          <a:gd name="connsiteX5" fmla="*/ 57749 w 844528"/>
                          <a:gd name="connsiteY5" fmla="*/ 652463 h 2411893"/>
                          <a:gd name="connsiteX6" fmla="*/ 422556 w 844528"/>
                          <a:gd name="connsiteY6" fmla="*/ 0 h 2411893"/>
                          <a:gd name="connsiteX0" fmla="*/ 422556 w 844528"/>
                          <a:gd name="connsiteY0" fmla="*/ 0 h 2411964"/>
                          <a:gd name="connsiteX1" fmla="*/ 843561 w 844528"/>
                          <a:gd name="connsiteY1" fmla="*/ 943928 h 2411964"/>
                          <a:gd name="connsiteX2" fmla="*/ 814986 w 844528"/>
                          <a:gd name="connsiteY2" fmla="*/ 1183005 h 2411964"/>
                          <a:gd name="connsiteX3" fmla="*/ 434848 w 844528"/>
                          <a:gd name="connsiteY3" fmla="*/ 2411885 h 2411964"/>
                          <a:gd name="connsiteX4" fmla="*/ 12029 w 844528"/>
                          <a:gd name="connsiteY4" fmla="*/ 1105853 h 2411964"/>
                          <a:gd name="connsiteX5" fmla="*/ 57749 w 844528"/>
                          <a:gd name="connsiteY5" fmla="*/ 652463 h 2411964"/>
                          <a:gd name="connsiteX6" fmla="*/ 422556 w 844528"/>
                          <a:gd name="connsiteY6" fmla="*/ 0 h 2411964"/>
                          <a:gd name="connsiteX0" fmla="*/ 482275 w 904247"/>
                          <a:gd name="connsiteY0" fmla="*/ 0 h 2411909"/>
                          <a:gd name="connsiteX1" fmla="*/ 903280 w 904247"/>
                          <a:gd name="connsiteY1" fmla="*/ 943928 h 2411909"/>
                          <a:gd name="connsiteX2" fmla="*/ 874705 w 904247"/>
                          <a:gd name="connsiteY2" fmla="*/ 1183005 h 2411909"/>
                          <a:gd name="connsiteX3" fmla="*/ 494567 w 904247"/>
                          <a:gd name="connsiteY3" fmla="*/ 2411885 h 2411909"/>
                          <a:gd name="connsiteX4" fmla="*/ 5225 w 904247"/>
                          <a:gd name="connsiteY4" fmla="*/ 1148125 h 2411909"/>
                          <a:gd name="connsiteX5" fmla="*/ 117468 w 904247"/>
                          <a:gd name="connsiteY5" fmla="*/ 652463 h 2411909"/>
                          <a:gd name="connsiteX6" fmla="*/ 482275 w 904247"/>
                          <a:gd name="connsiteY6" fmla="*/ 0 h 2411909"/>
                          <a:gd name="connsiteX0" fmla="*/ 482275 w 904247"/>
                          <a:gd name="connsiteY0" fmla="*/ 0 h 2411893"/>
                          <a:gd name="connsiteX1" fmla="*/ 903280 w 904247"/>
                          <a:gd name="connsiteY1" fmla="*/ 943928 h 2411893"/>
                          <a:gd name="connsiteX2" fmla="*/ 874705 w 904247"/>
                          <a:gd name="connsiteY2" fmla="*/ 1183005 h 2411893"/>
                          <a:gd name="connsiteX3" fmla="*/ 494567 w 904247"/>
                          <a:gd name="connsiteY3" fmla="*/ 2411885 h 2411893"/>
                          <a:gd name="connsiteX4" fmla="*/ 5225 w 904247"/>
                          <a:gd name="connsiteY4" fmla="*/ 1162217 h 2411893"/>
                          <a:gd name="connsiteX5" fmla="*/ 117468 w 904247"/>
                          <a:gd name="connsiteY5" fmla="*/ 652463 h 2411893"/>
                          <a:gd name="connsiteX6" fmla="*/ 482275 w 904247"/>
                          <a:gd name="connsiteY6" fmla="*/ 0 h 2411893"/>
                          <a:gd name="connsiteX0" fmla="*/ 482972 w 904944"/>
                          <a:gd name="connsiteY0" fmla="*/ 0 h 2411893"/>
                          <a:gd name="connsiteX1" fmla="*/ 903977 w 904944"/>
                          <a:gd name="connsiteY1" fmla="*/ 943928 h 2411893"/>
                          <a:gd name="connsiteX2" fmla="*/ 875402 w 904944"/>
                          <a:gd name="connsiteY2" fmla="*/ 1183005 h 2411893"/>
                          <a:gd name="connsiteX3" fmla="*/ 495264 w 904944"/>
                          <a:gd name="connsiteY3" fmla="*/ 2411885 h 2411893"/>
                          <a:gd name="connsiteX4" fmla="*/ 5922 w 904944"/>
                          <a:gd name="connsiteY4" fmla="*/ 1162217 h 2411893"/>
                          <a:gd name="connsiteX5" fmla="*/ 104859 w 904944"/>
                          <a:gd name="connsiteY5" fmla="*/ 483376 h 2411893"/>
                          <a:gd name="connsiteX6" fmla="*/ 482972 w 904944"/>
                          <a:gd name="connsiteY6" fmla="*/ 0 h 2411893"/>
                          <a:gd name="connsiteX0" fmla="*/ 477060 w 899032"/>
                          <a:gd name="connsiteY0" fmla="*/ 0 h 2411893"/>
                          <a:gd name="connsiteX1" fmla="*/ 898065 w 899032"/>
                          <a:gd name="connsiteY1" fmla="*/ 943928 h 2411893"/>
                          <a:gd name="connsiteX2" fmla="*/ 869490 w 899032"/>
                          <a:gd name="connsiteY2" fmla="*/ 1183005 h 2411893"/>
                          <a:gd name="connsiteX3" fmla="*/ 489352 w 899032"/>
                          <a:gd name="connsiteY3" fmla="*/ 2411885 h 2411893"/>
                          <a:gd name="connsiteX4" fmla="*/ 10 w 899032"/>
                          <a:gd name="connsiteY4" fmla="*/ 1162217 h 2411893"/>
                          <a:gd name="connsiteX5" fmla="*/ 477060 w 899032"/>
                          <a:gd name="connsiteY5" fmla="*/ 0 h 2411893"/>
                          <a:gd name="connsiteX0" fmla="*/ 477060 w 869489"/>
                          <a:gd name="connsiteY0" fmla="*/ 0 h 2411893"/>
                          <a:gd name="connsiteX1" fmla="*/ 869490 w 869489"/>
                          <a:gd name="connsiteY1" fmla="*/ 1183005 h 2411893"/>
                          <a:gd name="connsiteX2" fmla="*/ 489352 w 869489"/>
                          <a:gd name="connsiteY2" fmla="*/ 2411885 h 2411893"/>
                          <a:gd name="connsiteX3" fmla="*/ 10 w 869489"/>
                          <a:gd name="connsiteY3" fmla="*/ 1162217 h 2411893"/>
                          <a:gd name="connsiteX4" fmla="*/ 477060 w 869489"/>
                          <a:gd name="connsiteY4" fmla="*/ 0 h 2411893"/>
                          <a:gd name="connsiteX0" fmla="*/ 477060 w 1042453"/>
                          <a:gd name="connsiteY0" fmla="*/ 0 h 2411911"/>
                          <a:gd name="connsiteX1" fmla="*/ 1042453 w 1042453"/>
                          <a:gd name="connsiteY1" fmla="*/ 1197097 h 2411911"/>
                          <a:gd name="connsiteX2" fmla="*/ 489352 w 1042453"/>
                          <a:gd name="connsiteY2" fmla="*/ 2411885 h 2411911"/>
                          <a:gd name="connsiteX3" fmla="*/ 10 w 1042453"/>
                          <a:gd name="connsiteY3" fmla="*/ 1162217 h 2411911"/>
                          <a:gd name="connsiteX4" fmla="*/ 477060 w 1042453"/>
                          <a:gd name="connsiteY4" fmla="*/ 0 h 2411911"/>
                          <a:gd name="connsiteX0" fmla="*/ 477060 w 1042453"/>
                          <a:gd name="connsiteY0" fmla="*/ 0 h 2411909"/>
                          <a:gd name="connsiteX1" fmla="*/ 1042453 w 1042453"/>
                          <a:gd name="connsiteY1" fmla="*/ 1197097 h 2411909"/>
                          <a:gd name="connsiteX2" fmla="*/ 489352 w 1042453"/>
                          <a:gd name="connsiteY2" fmla="*/ 2411885 h 2411909"/>
                          <a:gd name="connsiteX3" fmla="*/ 10 w 1042453"/>
                          <a:gd name="connsiteY3" fmla="*/ 1162217 h 2411909"/>
                          <a:gd name="connsiteX4" fmla="*/ 477060 w 1042453"/>
                          <a:gd name="connsiteY4" fmla="*/ 0 h 2411909"/>
                          <a:gd name="connsiteX0" fmla="*/ 477060 w 1015844"/>
                          <a:gd name="connsiteY0" fmla="*/ 0 h 2411933"/>
                          <a:gd name="connsiteX1" fmla="*/ 1015844 w 1015844"/>
                          <a:gd name="connsiteY1" fmla="*/ 1112551 h 2411933"/>
                          <a:gd name="connsiteX2" fmla="*/ 489352 w 1015844"/>
                          <a:gd name="connsiteY2" fmla="*/ 2411885 h 2411933"/>
                          <a:gd name="connsiteX3" fmla="*/ 10 w 1015844"/>
                          <a:gd name="connsiteY3" fmla="*/ 1162217 h 2411933"/>
                          <a:gd name="connsiteX4" fmla="*/ 477060 w 1015844"/>
                          <a:gd name="connsiteY4" fmla="*/ 0 h 2411933"/>
                          <a:gd name="connsiteX0" fmla="*/ 477060 w 1015844"/>
                          <a:gd name="connsiteY0" fmla="*/ 0 h 2411935"/>
                          <a:gd name="connsiteX1" fmla="*/ 1015844 w 1015844"/>
                          <a:gd name="connsiteY1" fmla="*/ 1112551 h 2411935"/>
                          <a:gd name="connsiteX2" fmla="*/ 489352 w 1015844"/>
                          <a:gd name="connsiteY2" fmla="*/ 2411885 h 2411935"/>
                          <a:gd name="connsiteX3" fmla="*/ 10 w 1015844"/>
                          <a:gd name="connsiteY3" fmla="*/ 1162217 h 2411935"/>
                          <a:gd name="connsiteX4" fmla="*/ 477060 w 1015844"/>
                          <a:gd name="connsiteY4" fmla="*/ 0 h 2411935"/>
                          <a:gd name="connsiteX0" fmla="*/ 478683 w 1017467"/>
                          <a:gd name="connsiteY0" fmla="*/ 0 h 2411933"/>
                          <a:gd name="connsiteX1" fmla="*/ 1017467 w 1017467"/>
                          <a:gd name="connsiteY1" fmla="*/ 1112551 h 2411933"/>
                          <a:gd name="connsiteX2" fmla="*/ 490975 w 1017467"/>
                          <a:gd name="connsiteY2" fmla="*/ 2411885 h 2411933"/>
                          <a:gd name="connsiteX3" fmla="*/ 1633 w 1017467"/>
                          <a:gd name="connsiteY3" fmla="*/ 1162217 h 2411933"/>
                          <a:gd name="connsiteX4" fmla="*/ 478683 w 1017467"/>
                          <a:gd name="connsiteY4" fmla="*/ 0 h 2411933"/>
                          <a:gd name="connsiteX0" fmla="*/ 478683 w 1017696"/>
                          <a:gd name="connsiteY0" fmla="*/ 0 h 2411935"/>
                          <a:gd name="connsiteX1" fmla="*/ 1017467 w 1017696"/>
                          <a:gd name="connsiteY1" fmla="*/ 1112551 h 2411935"/>
                          <a:gd name="connsiteX2" fmla="*/ 490975 w 1017696"/>
                          <a:gd name="connsiteY2" fmla="*/ 2411885 h 2411935"/>
                          <a:gd name="connsiteX3" fmla="*/ 1633 w 1017696"/>
                          <a:gd name="connsiteY3" fmla="*/ 1162217 h 2411935"/>
                          <a:gd name="connsiteX4" fmla="*/ 478683 w 1017696"/>
                          <a:gd name="connsiteY4" fmla="*/ 0 h 2411935"/>
                          <a:gd name="connsiteX0" fmla="*/ 598033 w 1017398"/>
                          <a:gd name="connsiteY0" fmla="*/ 0 h 2256936"/>
                          <a:gd name="connsiteX1" fmla="*/ 1017074 w 1017398"/>
                          <a:gd name="connsiteY1" fmla="*/ 957553 h 2256936"/>
                          <a:gd name="connsiteX2" fmla="*/ 490582 w 1017398"/>
                          <a:gd name="connsiteY2" fmla="*/ 2256887 h 2256936"/>
                          <a:gd name="connsiteX3" fmla="*/ 1240 w 1017398"/>
                          <a:gd name="connsiteY3" fmla="*/ 1007219 h 2256936"/>
                          <a:gd name="connsiteX4" fmla="*/ 598033 w 1017398"/>
                          <a:gd name="connsiteY4" fmla="*/ 0 h 2256936"/>
                          <a:gd name="connsiteX0" fmla="*/ 478684 w 1017696"/>
                          <a:gd name="connsiteY0" fmla="*/ 0 h 2383753"/>
                          <a:gd name="connsiteX1" fmla="*/ 1017467 w 1017696"/>
                          <a:gd name="connsiteY1" fmla="*/ 1084370 h 2383753"/>
                          <a:gd name="connsiteX2" fmla="*/ 490975 w 1017696"/>
                          <a:gd name="connsiteY2" fmla="*/ 2383704 h 2383753"/>
                          <a:gd name="connsiteX3" fmla="*/ 1633 w 1017696"/>
                          <a:gd name="connsiteY3" fmla="*/ 1134036 h 2383753"/>
                          <a:gd name="connsiteX4" fmla="*/ 478684 w 1017696"/>
                          <a:gd name="connsiteY4" fmla="*/ 0 h 2383753"/>
                          <a:gd name="connsiteX0" fmla="*/ 478684 w 1017696"/>
                          <a:gd name="connsiteY0" fmla="*/ 0 h 2383785"/>
                          <a:gd name="connsiteX1" fmla="*/ 1017467 w 1017696"/>
                          <a:gd name="connsiteY1" fmla="*/ 1084370 h 2383785"/>
                          <a:gd name="connsiteX2" fmla="*/ 490975 w 1017696"/>
                          <a:gd name="connsiteY2" fmla="*/ 2383704 h 2383785"/>
                          <a:gd name="connsiteX3" fmla="*/ 1633 w 1017696"/>
                          <a:gd name="connsiteY3" fmla="*/ 1148127 h 2383785"/>
                          <a:gd name="connsiteX4" fmla="*/ 478684 w 1017696"/>
                          <a:gd name="connsiteY4" fmla="*/ 0 h 2383785"/>
                          <a:gd name="connsiteX0" fmla="*/ 478684 w 1017696"/>
                          <a:gd name="connsiteY0" fmla="*/ 0 h 2383825"/>
                          <a:gd name="connsiteX1" fmla="*/ 1017467 w 1017696"/>
                          <a:gd name="connsiteY1" fmla="*/ 1084370 h 2383825"/>
                          <a:gd name="connsiteX2" fmla="*/ 490975 w 1017696"/>
                          <a:gd name="connsiteY2" fmla="*/ 2383704 h 2383825"/>
                          <a:gd name="connsiteX3" fmla="*/ 1633 w 1017696"/>
                          <a:gd name="connsiteY3" fmla="*/ 1148127 h 2383825"/>
                          <a:gd name="connsiteX4" fmla="*/ 478684 w 1017696"/>
                          <a:gd name="connsiteY4" fmla="*/ 0 h 2383825"/>
                          <a:gd name="connsiteX0" fmla="*/ 478684 w 1017696"/>
                          <a:gd name="connsiteY0" fmla="*/ 0 h 2383705"/>
                          <a:gd name="connsiteX1" fmla="*/ 1017467 w 1017696"/>
                          <a:gd name="connsiteY1" fmla="*/ 1140733 h 2383705"/>
                          <a:gd name="connsiteX2" fmla="*/ 490975 w 1017696"/>
                          <a:gd name="connsiteY2" fmla="*/ 2383704 h 2383705"/>
                          <a:gd name="connsiteX3" fmla="*/ 1633 w 1017696"/>
                          <a:gd name="connsiteY3" fmla="*/ 1148127 h 2383705"/>
                          <a:gd name="connsiteX4" fmla="*/ 478684 w 1017696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68 w 1018552"/>
                          <a:gd name="connsiteY0" fmla="*/ 0 h 2383705"/>
                          <a:gd name="connsiteX1" fmla="*/ 1016351 w 1018552"/>
                          <a:gd name="connsiteY1" fmla="*/ 1140733 h 2383705"/>
                          <a:gd name="connsiteX2" fmla="*/ 489859 w 1018552"/>
                          <a:gd name="connsiteY2" fmla="*/ 2383704 h 2383705"/>
                          <a:gd name="connsiteX3" fmla="*/ 517 w 1018552"/>
                          <a:gd name="connsiteY3" fmla="*/ 1148127 h 2383705"/>
                          <a:gd name="connsiteX4" fmla="*/ 477568 w 1018552"/>
                          <a:gd name="connsiteY4" fmla="*/ 0 h 2383705"/>
                          <a:gd name="connsiteX0" fmla="*/ 477570 w 1018554"/>
                          <a:gd name="connsiteY0" fmla="*/ 0 h 2383705"/>
                          <a:gd name="connsiteX1" fmla="*/ 1016353 w 1018554"/>
                          <a:gd name="connsiteY1" fmla="*/ 1140733 h 2383705"/>
                          <a:gd name="connsiteX2" fmla="*/ 489861 w 1018554"/>
                          <a:gd name="connsiteY2" fmla="*/ 2383704 h 2383705"/>
                          <a:gd name="connsiteX3" fmla="*/ 519 w 1018554"/>
                          <a:gd name="connsiteY3" fmla="*/ 1148127 h 2383705"/>
                          <a:gd name="connsiteX4" fmla="*/ 477570 w 1018554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018621" h="2383705">
                            <a:moveTo>
                              <a:pt x="477637" y="0"/>
                            </a:moveTo>
                            <a:cubicBezTo>
                              <a:pt x="662464" y="17556"/>
                              <a:pt x="1014374" y="527391"/>
                              <a:pt x="1016420" y="1140733"/>
                            </a:cubicBezTo>
                            <a:cubicBezTo>
                              <a:pt x="1051453" y="1668853"/>
                              <a:pt x="659234" y="2382472"/>
                              <a:pt x="489928" y="2383704"/>
                            </a:cubicBezTo>
                            <a:cubicBezTo>
                              <a:pt x="320622" y="2384936"/>
                              <a:pt x="-13582" y="1620833"/>
                              <a:pt x="586" y="1148127"/>
                            </a:cubicBezTo>
                            <a:cubicBezTo>
                              <a:pt x="-14770" y="548874"/>
                              <a:pt x="274745" y="36383"/>
                              <a:pt x="477637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3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</p:grpSp>
              </p:grpSp>
              <p:grpSp>
                <p:nvGrpSpPr>
                  <p:cNvPr id="99" name="Group 98">
                    <a:extLst>
                      <a:ext uri="{FF2B5EF4-FFF2-40B4-BE49-F238E27FC236}">
                        <a16:creationId xmlns:a16="http://schemas.microsoft.com/office/drawing/2014/main" id="{D6D92199-8F02-4DDD-AA24-642D527AB92A}"/>
                      </a:ext>
                    </a:extLst>
                  </p:cNvPr>
                  <p:cNvGrpSpPr/>
                  <p:nvPr/>
                </p:nvGrpSpPr>
                <p:grpSpPr>
                  <a:xfrm rot="9000000">
                    <a:off x="8241610" y="1278807"/>
                    <a:ext cx="640080" cy="3055248"/>
                    <a:chOff x="8236696" y="1267377"/>
                    <a:chExt cx="666734" cy="3055248"/>
                  </a:xfrm>
                </p:grpSpPr>
                <p:grpSp>
                  <p:nvGrpSpPr>
                    <p:cNvPr id="107" name="Group 106">
                      <a:extLst>
                        <a:ext uri="{FF2B5EF4-FFF2-40B4-BE49-F238E27FC236}">
                          <a16:creationId xmlns:a16="http://schemas.microsoft.com/office/drawing/2014/main" id="{AE889BDB-A72F-4CDF-B56B-1343B2CC17A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236696" y="1267377"/>
                      <a:ext cx="666734" cy="1473212"/>
                      <a:chOff x="8236696" y="1267377"/>
                      <a:chExt cx="666734" cy="1473212"/>
                    </a:xfrm>
                  </p:grpSpPr>
                  <p:sp>
                    <p:nvSpPr>
                      <p:cNvPr id="111" name="Freeform: Shape 110">
                        <a:extLst>
                          <a:ext uri="{FF2B5EF4-FFF2-40B4-BE49-F238E27FC236}">
                            <a16:creationId xmlns:a16="http://schemas.microsoft.com/office/drawing/2014/main" id="{8C6223B7-C4A4-4ACE-BD4E-CE8490A5292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236696" y="1267377"/>
                        <a:ext cx="666734" cy="1473212"/>
                      </a:xfrm>
                      <a:custGeom>
                        <a:avLst/>
                        <a:gdLst>
                          <a:gd name="connsiteX0" fmla="*/ 422556 w 838200"/>
                          <a:gd name="connsiteY0" fmla="*/ 0 h 1466850"/>
                          <a:gd name="connsiteX1" fmla="*/ 843561 w 838200"/>
                          <a:gd name="connsiteY1" fmla="*/ 943928 h 1466850"/>
                          <a:gd name="connsiteX2" fmla="*/ 814986 w 838200"/>
                          <a:gd name="connsiteY2" fmla="*/ 1183005 h 1466850"/>
                          <a:gd name="connsiteX3" fmla="*/ 394934 w 838200"/>
                          <a:gd name="connsiteY3" fmla="*/ 1467803 h 1466850"/>
                          <a:gd name="connsiteX4" fmla="*/ 12029 w 838200"/>
                          <a:gd name="connsiteY4" fmla="*/ 1105853 h 1466850"/>
                          <a:gd name="connsiteX5" fmla="*/ 57749 w 838200"/>
                          <a:gd name="connsiteY5" fmla="*/ 652463 h 1466850"/>
                          <a:gd name="connsiteX6" fmla="*/ 422556 w 838200"/>
                          <a:gd name="connsiteY6" fmla="*/ 0 h 1466850"/>
                          <a:gd name="connsiteX0" fmla="*/ 422556 w 844528"/>
                          <a:gd name="connsiteY0" fmla="*/ 0 h 2411927"/>
                          <a:gd name="connsiteX1" fmla="*/ 843561 w 844528"/>
                          <a:gd name="connsiteY1" fmla="*/ 943928 h 2411927"/>
                          <a:gd name="connsiteX2" fmla="*/ 814986 w 844528"/>
                          <a:gd name="connsiteY2" fmla="*/ 1183005 h 2411927"/>
                          <a:gd name="connsiteX3" fmla="*/ 434848 w 844528"/>
                          <a:gd name="connsiteY3" fmla="*/ 2411885 h 2411927"/>
                          <a:gd name="connsiteX4" fmla="*/ 12029 w 844528"/>
                          <a:gd name="connsiteY4" fmla="*/ 1105853 h 2411927"/>
                          <a:gd name="connsiteX5" fmla="*/ 57749 w 844528"/>
                          <a:gd name="connsiteY5" fmla="*/ 652463 h 2411927"/>
                          <a:gd name="connsiteX6" fmla="*/ 422556 w 844528"/>
                          <a:gd name="connsiteY6" fmla="*/ 0 h 2411927"/>
                          <a:gd name="connsiteX0" fmla="*/ 422556 w 844528"/>
                          <a:gd name="connsiteY0" fmla="*/ 0 h 2411912"/>
                          <a:gd name="connsiteX1" fmla="*/ 843561 w 844528"/>
                          <a:gd name="connsiteY1" fmla="*/ 943928 h 2411912"/>
                          <a:gd name="connsiteX2" fmla="*/ 814986 w 844528"/>
                          <a:gd name="connsiteY2" fmla="*/ 1183005 h 2411912"/>
                          <a:gd name="connsiteX3" fmla="*/ 434848 w 844528"/>
                          <a:gd name="connsiteY3" fmla="*/ 2411885 h 2411912"/>
                          <a:gd name="connsiteX4" fmla="*/ 12029 w 844528"/>
                          <a:gd name="connsiteY4" fmla="*/ 1105853 h 2411912"/>
                          <a:gd name="connsiteX5" fmla="*/ 57749 w 844528"/>
                          <a:gd name="connsiteY5" fmla="*/ 652463 h 2411912"/>
                          <a:gd name="connsiteX6" fmla="*/ 422556 w 844528"/>
                          <a:gd name="connsiteY6" fmla="*/ 0 h 2411912"/>
                          <a:gd name="connsiteX0" fmla="*/ 422556 w 844528"/>
                          <a:gd name="connsiteY0" fmla="*/ 0 h 2411893"/>
                          <a:gd name="connsiteX1" fmla="*/ 843561 w 844528"/>
                          <a:gd name="connsiteY1" fmla="*/ 943928 h 2411893"/>
                          <a:gd name="connsiteX2" fmla="*/ 814986 w 844528"/>
                          <a:gd name="connsiteY2" fmla="*/ 1183005 h 2411893"/>
                          <a:gd name="connsiteX3" fmla="*/ 434848 w 844528"/>
                          <a:gd name="connsiteY3" fmla="*/ 2411885 h 2411893"/>
                          <a:gd name="connsiteX4" fmla="*/ 12029 w 844528"/>
                          <a:gd name="connsiteY4" fmla="*/ 1105853 h 2411893"/>
                          <a:gd name="connsiteX5" fmla="*/ 57749 w 844528"/>
                          <a:gd name="connsiteY5" fmla="*/ 652463 h 2411893"/>
                          <a:gd name="connsiteX6" fmla="*/ 422556 w 844528"/>
                          <a:gd name="connsiteY6" fmla="*/ 0 h 2411893"/>
                          <a:gd name="connsiteX0" fmla="*/ 422556 w 844528"/>
                          <a:gd name="connsiteY0" fmla="*/ 0 h 2411964"/>
                          <a:gd name="connsiteX1" fmla="*/ 843561 w 844528"/>
                          <a:gd name="connsiteY1" fmla="*/ 943928 h 2411964"/>
                          <a:gd name="connsiteX2" fmla="*/ 814986 w 844528"/>
                          <a:gd name="connsiteY2" fmla="*/ 1183005 h 2411964"/>
                          <a:gd name="connsiteX3" fmla="*/ 434848 w 844528"/>
                          <a:gd name="connsiteY3" fmla="*/ 2411885 h 2411964"/>
                          <a:gd name="connsiteX4" fmla="*/ 12029 w 844528"/>
                          <a:gd name="connsiteY4" fmla="*/ 1105853 h 2411964"/>
                          <a:gd name="connsiteX5" fmla="*/ 57749 w 844528"/>
                          <a:gd name="connsiteY5" fmla="*/ 652463 h 2411964"/>
                          <a:gd name="connsiteX6" fmla="*/ 422556 w 844528"/>
                          <a:gd name="connsiteY6" fmla="*/ 0 h 2411964"/>
                          <a:gd name="connsiteX0" fmla="*/ 482275 w 904247"/>
                          <a:gd name="connsiteY0" fmla="*/ 0 h 2411909"/>
                          <a:gd name="connsiteX1" fmla="*/ 903280 w 904247"/>
                          <a:gd name="connsiteY1" fmla="*/ 943928 h 2411909"/>
                          <a:gd name="connsiteX2" fmla="*/ 874705 w 904247"/>
                          <a:gd name="connsiteY2" fmla="*/ 1183005 h 2411909"/>
                          <a:gd name="connsiteX3" fmla="*/ 494567 w 904247"/>
                          <a:gd name="connsiteY3" fmla="*/ 2411885 h 2411909"/>
                          <a:gd name="connsiteX4" fmla="*/ 5225 w 904247"/>
                          <a:gd name="connsiteY4" fmla="*/ 1148125 h 2411909"/>
                          <a:gd name="connsiteX5" fmla="*/ 117468 w 904247"/>
                          <a:gd name="connsiteY5" fmla="*/ 652463 h 2411909"/>
                          <a:gd name="connsiteX6" fmla="*/ 482275 w 904247"/>
                          <a:gd name="connsiteY6" fmla="*/ 0 h 2411909"/>
                          <a:gd name="connsiteX0" fmla="*/ 482275 w 904247"/>
                          <a:gd name="connsiteY0" fmla="*/ 0 h 2411893"/>
                          <a:gd name="connsiteX1" fmla="*/ 903280 w 904247"/>
                          <a:gd name="connsiteY1" fmla="*/ 943928 h 2411893"/>
                          <a:gd name="connsiteX2" fmla="*/ 874705 w 904247"/>
                          <a:gd name="connsiteY2" fmla="*/ 1183005 h 2411893"/>
                          <a:gd name="connsiteX3" fmla="*/ 494567 w 904247"/>
                          <a:gd name="connsiteY3" fmla="*/ 2411885 h 2411893"/>
                          <a:gd name="connsiteX4" fmla="*/ 5225 w 904247"/>
                          <a:gd name="connsiteY4" fmla="*/ 1162217 h 2411893"/>
                          <a:gd name="connsiteX5" fmla="*/ 117468 w 904247"/>
                          <a:gd name="connsiteY5" fmla="*/ 652463 h 2411893"/>
                          <a:gd name="connsiteX6" fmla="*/ 482275 w 904247"/>
                          <a:gd name="connsiteY6" fmla="*/ 0 h 2411893"/>
                          <a:gd name="connsiteX0" fmla="*/ 482972 w 904944"/>
                          <a:gd name="connsiteY0" fmla="*/ 0 h 2411893"/>
                          <a:gd name="connsiteX1" fmla="*/ 903977 w 904944"/>
                          <a:gd name="connsiteY1" fmla="*/ 943928 h 2411893"/>
                          <a:gd name="connsiteX2" fmla="*/ 875402 w 904944"/>
                          <a:gd name="connsiteY2" fmla="*/ 1183005 h 2411893"/>
                          <a:gd name="connsiteX3" fmla="*/ 495264 w 904944"/>
                          <a:gd name="connsiteY3" fmla="*/ 2411885 h 2411893"/>
                          <a:gd name="connsiteX4" fmla="*/ 5922 w 904944"/>
                          <a:gd name="connsiteY4" fmla="*/ 1162217 h 2411893"/>
                          <a:gd name="connsiteX5" fmla="*/ 104859 w 904944"/>
                          <a:gd name="connsiteY5" fmla="*/ 483376 h 2411893"/>
                          <a:gd name="connsiteX6" fmla="*/ 482972 w 904944"/>
                          <a:gd name="connsiteY6" fmla="*/ 0 h 2411893"/>
                          <a:gd name="connsiteX0" fmla="*/ 477060 w 899032"/>
                          <a:gd name="connsiteY0" fmla="*/ 0 h 2411893"/>
                          <a:gd name="connsiteX1" fmla="*/ 898065 w 899032"/>
                          <a:gd name="connsiteY1" fmla="*/ 943928 h 2411893"/>
                          <a:gd name="connsiteX2" fmla="*/ 869490 w 899032"/>
                          <a:gd name="connsiteY2" fmla="*/ 1183005 h 2411893"/>
                          <a:gd name="connsiteX3" fmla="*/ 489352 w 899032"/>
                          <a:gd name="connsiteY3" fmla="*/ 2411885 h 2411893"/>
                          <a:gd name="connsiteX4" fmla="*/ 10 w 899032"/>
                          <a:gd name="connsiteY4" fmla="*/ 1162217 h 2411893"/>
                          <a:gd name="connsiteX5" fmla="*/ 477060 w 899032"/>
                          <a:gd name="connsiteY5" fmla="*/ 0 h 2411893"/>
                          <a:gd name="connsiteX0" fmla="*/ 477060 w 869489"/>
                          <a:gd name="connsiteY0" fmla="*/ 0 h 2411893"/>
                          <a:gd name="connsiteX1" fmla="*/ 869490 w 869489"/>
                          <a:gd name="connsiteY1" fmla="*/ 1183005 h 2411893"/>
                          <a:gd name="connsiteX2" fmla="*/ 489352 w 869489"/>
                          <a:gd name="connsiteY2" fmla="*/ 2411885 h 2411893"/>
                          <a:gd name="connsiteX3" fmla="*/ 10 w 869489"/>
                          <a:gd name="connsiteY3" fmla="*/ 1162217 h 2411893"/>
                          <a:gd name="connsiteX4" fmla="*/ 477060 w 869489"/>
                          <a:gd name="connsiteY4" fmla="*/ 0 h 2411893"/>
                          <a:gd name="connsiteX0" fmla="*/ 477060 w 1042453"/>
                          <a:gd name="connsiteY0" fmla="*/ 0 h 2411911"/>
                          <a:gd name="connsiteX1" fmla="*/ 1042453 w 1042453"/>
                          <a:gd name="connsiteY1" fmla="*/ 1197097 h 2411911"/>
                          <a:gd name="connsiteX2" fmla="*/ 489352 w 1042453"/>
                          <a:gd name="connsiteY2" fmla="*/ 2411885 h 2411911"/>
                          <a:gd name="connsiteX3" fmla="*/ 10 w 1042453"/>
                          <a:gd name="connsiteY3" fmla="*/ 1162217 h 2411911"/>
                          <a:gd name="connsiteX4" fmla="*/ 477060 w 1042453"/>
                          <a:gd name="connsiteY4" fmla="*/ 0 h 2411911"/>
                          <a:gd name="connsiteX0" fmla="*/ 477060 w 1042453"/>
                          <a:gd name="connsiteY0" fmla="*/ 0 h 2411909"/>
                          <a:gd name="connsiteX1" fmla="*/ 1042453 w 1042453"/>
                          <a:gd name="connsiteY1" fmla="*/ 1197097 h 2411909"/>
                          <a:gd name="connsiteX2" fmla="*/ 489352 w 1042453"/>
                          <a:gd name="connsiteY2" fmla="*/ 2411885 h 2411909"/>
                          <a:gd name="connsiteX3" fmla="*/ 10 w 1042453"/>
                          <a:gd name="connsiteY3" fmla="*/ 1162217 h 2411909"/>
                          <a:gd name="connsiteX4" fmla="*/ 477060 w 1042453"/>
                          <a:gd name="connsiteY4" fmla="*/ 0 h 2411909"/>
                          <a:gd name="connsiteX0" fmla="*/ 477060 w 1015844"/>
                          <a:gd name="connsiteY0" fmla="*/ 0 h 2411933"/>
                          <a:gd name="connsiteX1" fmla="*/ 1015844 w 1015844"/>
                          <a:gd name="connsiteY1" fmla="*/ 1112551 h 2411933"/>
                          <a:gd name="connsiteX2" fmla="*/ 489352 w 1015844"/>
                          <a:gd name="connsiteY2" fmla="*/ 2411885 h 2411933"/>
                          <a:gd name="connsiteX3" fmla="*/ 10 w 1015844"/>
                          <a:gd name="connsiteY3" fmla="*/ 1162217 h 2411933"/>
                          <a:gd name="connsiteX4" fmla="*/ 477060 w 1015844"/>
                          <a:gd name="connsiteY4" fmla="*/ 0 h 2411933"/>
                          <a:gd name="connsiteX0" fmla="*/ 477060 w 1015844"/>
                          <a:gd name="connsiteY0" fmla="*/ 0 h 2411935"/>
                          <a:gd name="connsiteX1" fmla="*/ 1015844 w 1015844"/>
                          <a:gd name="connsiteY1" fmla="*/ 1112551 h 2411935"/>
                          <a:gd name="connsiteX2" fmla="*/ 489352 w 1015844"/>
                          <a:gd name="connsiteY2" fmla="*/ 2411885 h 2411935"/>
                          <a:gd name="connsiteX3" fmla="*/ 10 w 1015844"/>
                          <a:gd name="connsiteY3" fmla="*/ 1162217 h 2411935"/>
                          <a:gd name="connsiteX4" fmla="*/ 477060 w 1015844"/>
                          <a:gd name="connsiteY4" fmla="*/ 0 h 2411935"/>
                          <a:gd name="connsiteX0" fmla="*/ 478683 w 1017467"/>
                          <a:gd name="connsiteY0" fmla="*/ 0 h 2411933"/>
                          <a:gd name="connsiteX1" fmla="*/ 1017467 w 1017467"/>
                          <a:gd name="connsiteY1" fmla="*/ 1112551 h 2411933"/>
                          <a:gd name="connsiteX2" fmla="*/ 490975 w 1017467"/>
                          <a:gd name="connsiteY2" fmla="*/ 2411885 h 2411933"/>
                          <a:gd name="connsiteX3" fmla="*/ 1633 w 1017467"/>
                          <a:gd name="connsiteY3" fmla="*/ 1162217 h 2411933"/>
                          <a:gd name="connsiteX4" fmla="*/ 478683 w 1017467"/>
                          <a:gd name="connsiteY4" fmla="*/ 0 h 2411933"/>
                          <a:gd name="connsiteX0" fmla="*/ 478683 w 1017696"/>
                          <a:gd name="connsiteY0" fmla="*/ 0 h 2411935"/>
                          <a:gd name="connsiteX1" fmla="*/ 1017467 w 1017696"/>
                          <a:gd name="connsiteY1" fmla="*/ 1112551 h 2411935"/>
                          <a:gd name="connsiteX2" fmla="*/ 490975 w 1017696"/>
                          <a:gd name="connsiteY2" fmla="*/ 2411885 h 2411935"/>
                          <a:gd name="connsiteX3" fmla="*/ 1633 w 1017696"/>
                          <a:gd name="connsiteY3" fmla="*/ 1162217 h 2411935"/>
                          <a:gd name="connsiteX4" fmla="*/ 478683 w 1017696"/>
                          <a:gd name="connsiteY4" fmla="*/ 0 h 2411935"/>
                          <a:gd name="connsiteX0" fmla="*/ 598033 w 1017398"/>
                          <a:gd name="connsiteY0" fmla="*/ 0 h 2256936"/>
                          <a:gd name="connsiteX1" fmla="*/ 1017074 w 1017398"/>
                          <a:gd name="connsiteY1" fmla="*/ 957553 h 2256936"/>
                          <a:gd name="connsiteX2" fmla="*/ 490582 w 1017398"/>
                          <a:gd name="connsiteY2" fmla="*/ 2256887 h 2256936"/>
                          <a:gd name="connsiteX3" fmla="*/ 1240 w 1017398"/>
                          <a:gd name="connsiteY3" fmla="*/ 1007219 h 2256936"/>
                          <a:gd name="connsiteX4" fmla="*/ 598033 w 1017398"/>
                          <a:gd name="connsiteY4" fmla="*/ 0 h 2256936"/>
                          <a:gd name="connsiteX0" fmla="*/ 478684 w 1017696"/>
                          <a:gd name="connsiteY0" fmla="*/ 0 h 2383753"/>
                          <a:gd name="connsiteX1" fmla="*/ 1017467 w 1017696"/>
                          <a:gd name="connsiteY1" fmla="*/ 1084370 h 2383753"/>
                          <a:gd name="connsiteX2" fmla="*/ 490975 w 1017696"/>
                          <a:gd name="connsiteY2" fmla="*/ 2383704 h 2383753"/>
                          <a:gd name="connsiteX3" fmla="*/ 1633 w 1017696"/>
                          <a:gd name="connsiteY3" fmla="*/ 1134036 h 2383753"/>
                          <a:gd name="connsiteX4" fmla="*/ 478684 w 1017696"/>
                          <a:gd name="connsiteY4" fmla="*/ 0 h 2383753"/>
                          <a:gd name="connsiteX0" fmla="*/ 478684 w 1017696"/>
                          <a:gd name="connsiteY0" fmla="*/ 0 h 2383785"/>
                          <a:gd name="connsiteX1" fmla="*/ 1017467 w 1017696"/>
                          <a:gd name="connsiteY1" fmla="*/ 1084370 h 2383785"/>
                          <a:gd name="connsiteX2" fmla="*/ 490975 w 1017696"/>
                          <a:gd name="connsiteY2" fmla="*/ 2383704 h 2383785"/>
                          <a:gd name="connsiteX3" fmla="*/ 1633 w 1017696"/>
                          <a:gd name="connsiteY3" fmla="*/ 1148127 h 2383785"/>
                          <a:gd name="connsiteX4" fmla="*/ 478684 w 1017696"/>
                          <a:gd name="connsiteY4" fmla="*/ 0 h 2383785"/>
                          <a:gd name="connsiteX0" fmla="*/ 478684 w 1017696"/>
                          <a:gd name="connsiteY0" fmla="*/ 0 h 2383825"/>
                          <a:gd name="connsiteX1" fmla="*/ 1017467 w 1017696"/>
                          <a:gd name="connsiteY1" fmla="*/ 1084370 h 2383825"/>
                          <a:gd name="connsiteX2" fmla="*/ 490975 w 1017696"/>
                          <a:gd name="connsiteY2" fmla="*/ 2383704 h 2383825"/>
                          <a:gd name="connsiteX3" fmla="*/ 1633 w 1017696"/>
                          <a:gd name="connsiteY3" fmla="*/ 1148127 h 2383825"/>
                          <a:gd name="connsiteX4" fmla="*/ 478684 w 1017696"/>
                          <a:gd name="connsiteY4" fmla="*/ 0 h 2383825"/>
                          <a:gd name="connsiteX0" fmla="*/ 478684 w 1017696"/>
                          <a:gd name="connsiteY0" fmla="*/ 0 h 2383705"/>
                          <a:gd name="connsiteX1" fmla="*/ 1017467 w 1017696"/>
                          <a:gd name="connsiteY1" fmla="*/ 1140733 h 2383705"/>
                          <a:gd name="connsiteX2" fmla="*/ 490975 w 1017696"/>
                          <a:gd name="connsiteY2" fmla="*/ 2383704 h 2383705"/>
                          <a:gd name="connsiteX3" fmla="*/ 1633 w 1017696"/>
                          <a:gd name="connsiteY3" fmla="*/ 1148127 h 2383705"/>
                          <a:gd name="connsiteX4" fmla="*/ 478684 w 1017696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68 w 1018552"/>
                          <a:gd name="connsiteY0" fmla="*/ 0 h 2383705"/>
                          <a:gd name="connsiteX1" fmla="*/ 1016351 w 1018552"/>
                          <a:gd name="connsiteY1" fmla="*/ 1140733 h 2383705"/>
                          <a:gd name="connsiteX2" fmla="*/ 489859 w 1018552"/>
                          <a:gd name="connsiteY2" fmla="*/ 2383704 h 2383705"/>
                          <a:gd name="connsiteX3" fmla="*/ 517 w 1018552"/>
                          <a:gd name="connsiteY3" fmla="*/ 1148127 h 2383705"/>
                          <a:gd name="connsiteX4" fmla="*/ 477568 w 1018552"/>
                          <a:gd name="connsiteY4" fmla="*/ 0 h 2383705"/>
                          <a:gd name="connsiteX0" fmla="*/ 477570 w 1018554"/>
                          <a:gd name="connsiteY0" fmla="*/ 0 h 2383705"/>
                          <a:gd name="connsiteX1" fmla="*/ 1016353 w 1018554"/>
                          <a:gd name="connsiteY1" fmla="*/ 1140733 h 2383705"/>
                          <a:gd name="connsiteX2" fmla="*/ 489861 w 1018554"/>
                          <a:gd name="connsiteY2" fmla="*/ 2383704 h 2383705"/>
                          <a:gd name="connsiteX3" fmla="*/ 519 w 1018554"/>
                          <a:gd name="connsiteY3" fmla="*/ 1148127 h 2383705"/>
                          <a:gd name="connsiteX4" fmla="*/ 477570 w 1018554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018621" h="2383705">
                            <a:moveTo>
                              <a:pt x="477637" y="0"/>
                            </a:moveTo>
                            <a:cubicBezTo>
                              <a:pt x="662464" y="17556"/>
                              <a:pt x="1014374" y="527391"/>
                              <a:pt x="1016420" y="1140733"/>
                            </a:cubicBezTo>
                            <a:cubicBezTo>
                              <a:pt x="1051453" y="1668853"/>
                              <a:pt x="659234" y="2382472"/>
                              <a:pt x="489928" y="2383704"/>
                            </a:cubicBezTo>
                            <a:cubicBezTo>
                              <a:pt x="320622" y="2384936"/>
                              <a:pt x="-13582" y="1620833"/>
                              <a:pt x="586" y="1148127"/>
                            </a:cubicBezTo>
                            <a:cubicBezTo>
                              <a:pt x="-14770" y="548874"/>
                              <a:pt x="274745" y="36383"/>
                              <a:pt x="477637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ln w="22225" cap="flat">
                        <a:solidFill>
                          <a:schemeClr val="bg1"/>
                        </a:solidFill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12" name="Freeform: Shape 111">
                        <a:extLst>
                          <a:ext uri="{FF2B5EF4-FFF2-40B4-BE49-F238E27FC236}">
                            <a16:creationId xmlns:a16="http://schemas.microsoft.com/office/drawing/2014/main" id="{9FDCA12E-2B1A-437B-B1AB-054C634E9AC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445481" y="1817468"/>
                        <a:ext cx="249165" cy="923121"/>
                      </a:xfrm>
                      <a:custGeom>
                        <a:avLst/>
                        <a:gdLst>
                          <a:gd name="connsiteX0" fmla="*/ 422556 w 838200"/>
                          <a:gd name="connsiteY0" fmla="*/ 0 h 1466850"/>
                          <a:gd name="connsiteX1" fmla="*/ 843561 w 838200"/>
                          <a:gd name="connsiteY1" fmla="*/ 943928 h 1466850"/>
                          <a:gd name="connsiteX2" fmla="*/ 814986 w 838200"/>
                          <a:gd name="connsiteY2" fmla="*/ 1183005 h 1466850"/>
                          <a:gd name="connsiteX3" fmla="*/ 394934 w 838200"/>
                          <a:gd name="connsiteY3" fmla="*/ 1467803 h 1466850"/>
                          <a:gd name="connsiteX4" fmla="*/ 12029 w 838200"/>
                          <a:gd name="connsiteY4" fmla="*/ 1105853 h 1466850"/>
                          <a:gd name="connsiteX5" fmla="*/ 57749 w 838200"/>
                          <a:gd name="connsiteY5" fmla="*/ 652463 h 1466850"/>
                          <a:gd name="connsiteX6" fmla="*/ 422556 w 838200"/>
                          <a:gd name="connsiteY6" fmla="*/ 0 h 1466850"/>
                          <a:gd name="connsiteX0" fmla="*/ 422556 w 844528"/>
                          <a:gd name="connsiteY0" fmla="*/ 0 h 2411927"/>
                          <a:gd name="connsiteX1" fmla="*/ 843561 w 844528"/>
                          <a:gd name="connsiteY1" fmla="*/ 943928 h 2411927"/>
                          <a:gd name="connsiteX2" fmla="*/ 814986 w 844528"/>
                          <a:gd name="connsiteY2" fmla="*/ 1183005 h 2411927"/>
                          <a:gd name="connsiteX3" fmla="*/ 434848 w 844528"/>
                          <a:gd name="connsiteY3" fmla="*/ 2411885 h 2411927"/>
                          <a:gd name="connsiteX4" fmla="*/ 12029 w 844528"/>
                          <a:gd name="connsiteY4" fmla="*/ 1105853 h 2411927"/>
                          <a:gd name="connsiteX5" fmla="*/ 57749 w 844528"/>
                          <a:gd name="connsiteY5" fmla="*/ 652463 h 2411927"/>
                          <a:gd name="connsiteX6" fmla="*/ 422556 w 844528"/>
                          <a:gd name="connsiteY6" fmla="*/ 0 h 2411927"/>
                          <a:gd name="connsiteX0" fmla="*/ 422556 w 844528"/>
                          <a:gd name="connsiteY0" fmla="*/ 0 h 2411912"/>
                          <a:gd name="connsiteX1" fmla="*/ 843561 w 844528"/>
                          <a:gd name="connsiteY1" fmla="*/ 943928 h 2411912"/>
                          <a:gd name="connsiteX2" fmla="*/ 814986 w 844528"/>
                          <a:gd name="connsiteY2" fmla="*/ 1183005 h 2411912"/>
                          <a:gd name="connsiteX3" fmla="*/ 434848 w 844528"/>
                          <a:gd name="connsiteY3" fmla="*/ 2411885 h 2411912"/>
                          <a:gd name="connsiteX4" fmla="*/ 12029 w 844528"/>
                          <a:gd name="connsiteY4" fmla="*/ 1105853 h 2411912"/>
                          <a:gd name="connsiteX5" fmla="*/ 57749 w 844528"/>
                          <a:gd name="connsiteY5" fmla="*/ 652463 h 2411912"/>
                          <a:gd name="connsiteX6" fmla="*/ 422556 w 844528"/>
                          <a:gd name="connsiteY6" fmla="*/ 0 h 2411912"/>
                          <a:gd name="connsiteX0" fmla="*/ 422556 w 844528"/>
                          <a:gd name="connsiteY0" fmla="*/ 0 h 2411893"/>
                          <a:gd name="connsiteX1" fmla="*/ 843561 w 844528"/>
                          <a:gd name="connsiteY1" fmla="*/ 943928 h 2411893"/>
                          <a:gd name="connsiteX2" fmla="*/ 814986 w 844528"/>
                          <a:gd name="connsiteY2" fmla="*/ 1183005 h 2411893"/>
                          <a:gd name="connsiteX3" fmla="*/ 434848 w 844528"/>
                          <a:gd name="connsiteY3" fmla="*/ 2411885 h 2411893"/>
                          <a:gd name="connsiteX4" fmla="*/ 12029 w 844528"/>
                          <a:gd name="connsiteY4" fmla="*/ 1105853 h 2411893"/>
                          <a:gd name="connsiteX5" fmla="*/ 57749 w 844528"/>
                          <a:gd name="connsiteY5" fmla="*/ 652463 h 2411893"/>
                          <a:gd name="connsiteX6" fmla="*/ 422556 w 844528"/>
                          <a:gd name="connsiteY6" fmla="*/ 0 h 2411893"/>
                          <a:gd name="connsiteX0" fmla="*/ 422556 w 844528"/>
                          <a:gd name="connsiteY0" fmla="*/ 0 h 2411964"/>
                          <a:gd name="connsiteX1" fmla="*/ 843561 w 844528"/>
                          <a:gd name="connsiteY1" fmla="*/ 943928 h 2411964"/>
                          <a:gd name="connsiteX2" fmla="*/ 814986 w 844528"/>
                          <a:gd name="connsiteY2" fmla="*/ 1183005 h 2411964"/>
                          <a:gd name="connsiteX3" fmla="*/ 434848 w 844528"/>
                          <a:gd name="connsiteY3" fmla="*/ 2411885 h 2411964"/>
                          <a:gd name="connsiteX4" fmla="*/ 12029 w 844528"/>
                          <a:gd name="connsiteY4" fmla="*/ 1105853 h 2411964"/>
                          <a:gd name="connsiteX5" fmla="*/ 57749 w 844528"/>
                          <a:gd name="connsiteY5" fmla="*/ 652463 h 2411964"/>
                          <a:gd name="connsiteX6" fmla="*/ 422556 w 844528"/>
                          <a:gd name="connsiteY6" fmla="*/ 0 h 2411964"/>
                          <a:gd name="connsiteX0" fmla="*/ 482275 w 904247"/>
                          <a:gd name="connsiteY0" fmla="*/ 0 h 2411909"/>
                          <a:gd name="connsiteX1" fmla="*/ 903280 w 904247"/>
                          <a:gd name="connsiteY1" fmla="*/ 943928 h 2411909"/>
                          <a:gd name="connsiteX2" fmla="*/ 874705 w 904247"/>
                          <a:gd name="connsiteY2" fmla="*/ 1183005 h 2411909"/>
                          <a:gd name="connsiteX3" fmla="*/ 494567 w 904247"/>
                          <a:gd name="connsiteY3" fmla="*/ 2411885 h 2411909"/>
                          <a:gd name="connsiteX4" fmla="*/ 5225 w 904247"/>
                          <a:gd name="connsiteY4" fmla="*/ 1148125 h 2411909"/>
                          <a:gd name="connsiteX5" fmla="*/ 117468 w 904247"/>
                          <a:gd name="connsiteY5" fmla="*/ 652463 h 2411909"/>
                          <a:gd name="connsiteX6" fmla="*/ 482275 w 904247"/>
                          <a:gd name="connsiteY6" fmla="*/ 0 h 2411909"/>
                          <a:gd name="connsiteX0" fmla="*/ 482275 w 904247"/>
                          <a:gd name="connsiteY0" fmla="*/ 0 h 2411893"/>
                          <a:gd name="connsiteX1" fmla="*/ 903280 w 904247"/>
                          <a:gd name="connsiteY1" fmla="*/ 943928 h 2411893"/>
                          <a:gd name="connsiteX2" fmla="*/ 874705 w 904247"/>
                          <a:gd name="connsiteY2" fmla="*/ 1183005 h 2411893"/>
                          <a:gd name="connsiteX3" fmla="*/ 494567 w 904247"/>
                          <a:gd name="connsiteY3" fmla="*/ 2411885 h 2411893"/>
                          <a:gd name="connsiteX4" fmla="*/ 5225 w 904247"/>
                          <a:gd name="connsiteY4" fmla="*/ 1162217 h 2411893"/>
                          <a:gd name="connsiteX5" fmla="*/ 117468 w 904247"/>
                          <a:gd name="connsiteY5" fmla="*/ 652463 h 2411893"/>
                          <a:gd name="connsiteX6" fmla="*/ 482275 w 904247"/>
                          <a:gd name="connsiteY6" fmla="*/ 0 h 2411893"/>
                          <a:gd name="connsiteX0" fmla="*/ 482972 w 904944"/>
                          <a:gd name="connsiteY0" fmla="*/ 0 h 2411893"/>
                          <a:gd name="connsiteX1" fmla="*/ 903977 w 904944"/>
                          <a:gd name="connsiteY1" fmla="*/ 943928 h 2411893"/>
                          <a:gd name="connsiteX2" fmla="*/ 875402 w 904944"/>
                          <a:gd name="connsiteY2" fmla="*/ 1183005 h 2411893"/>
                          <a:gd name="connsiteX3" fmla="*/ 495264 w 904944"/>
                          <a:gd name="connsiteY3" fmla="*/ 2411885 h 2411893"/>
                          <a:gd name="connsiteX4" fmla="*/ 5922 w 904944"/>
                          <a:gd name="connsiteY4" fmla="*/ 1162217 h 2411893"/>
                          <a:gd name="connsiteX5" fmla="*/ 104859 w 904944"/>
                          <a:gd name="connsiteY5" fmla="*/ 483376 h 2411893"/>
                          <a:gd name="connsiteX6" fmla="*/ 482972 w 904944"/>
                          <a:gd name="connsiteY6" fmla="*/ 0 h 2411893"/>
                          <a:gd name="connsiteX0" fmla="*/ 477060 w 899032"/>
                          <a:gd name="connsiteY0" fmla="*/ 0 h 2411893"/>
                          <a:gd name="connsiteX1" fmla="*/ 898065 w 899032"/>
                          <a:gd name="connsiteY1" fmla="*/ 943928 h 2411893"/>
                          <a:gd name="connsiteX2" fmla="*/ 869490 w 899032"/>
                          <a:gd name="connsiteY2" fmla="*/ 1183005 h 2411893"/>
                          <a:gd name="connsiteX3" fmla="*/ 489352 w 899032"/>
                          <a:gd name="connsiteY3" fmla="*/ 2411885 h 2411893"/>
                          <a:gd name="connsiteX4" fmla="*/ 10 w 899032"/>
                          <a:gd name="connsiteY4" fmla="*/ 1162217 h 2411893"/>
                          <a:gd name="connsiteX5" fmla="*/ 477060 w 899032"/>
                          <a:gd name="connsiteY5" fmla="*/ 0 h 2411893"/>
                          <a:gd name="connsiteX0" fmla="*/ 477060 w 869489"/>
                          <a:gd name="connsiteY0" fmla="*/ 0 h 2411893"/>
                          <a:gd name="connsiteX1" fmla="*/ 869490 w 869489"/>
                          <a:gd name="connsiteY1" fmla="*/ 1183005 h 2411893"/>
                          <a:gd name="connsiteX2" fmla="*/ 489352 w 869489"/>
                          <a:gd name="connsiteY2" fmla="*/ 2411885 h 2411893"/>
                          <a:gd name="connsiteX3" fmla="*/ 10 w 869489"/>
                          <a:gd name="connsiteY3" fmla="*/ 1162217 h 2411893"/>
                          <a:gd name="connsiteX4" fmla="*/ 477060 w 869489"/>
                          <a:gd name="connsiteY4" fmla="*/ 0 h 2411893"/>
                          <a:gd name="connsiteX0" fmla="*/ 477060 w 1042453"/>
                          <a:gd name="connsiteY0" fmla="*/ 0 h 2411911"/>
                          <a:gd name="connsiteX1" fmla="*/ 1042453 w 1042453"/>
                          <a:gd name="connsiteY1" fmla="*/ 1197097 h 2411911"/>
                          <a:gd name="connsiteX2" fmla="*/ 489352 w 1042453"/>
                          <a:gd name="connsiteY2" fmla="*/ 2411885 h 2411911"/>
                          <a:gd name="connsiteX3" fmla="*/ 10 w 1042453"/>
                          <a:gd name="connsiteY3" fmla="*/ 1162217 h 2411911"/>
                          <a:gd name="connsiteX4" fmla="*/ 477060 w 1042453"/>
                          <a:gd name="connsiteY4" fmla="*/ 0 h 2411911"/>
                          <a:gd name="connsiteX0" fmla="*/ 477060 w 1042453"/>
                          <a:gd name="connsiteY0" fmla="*/ 0 h 2411909"/>
                          <a:gd name="connsiteX1" fmla="*/ 1042453 w 1042453"/>
                          <a:gd name="connsiteY1" fmla="*/ 1197097 h 2411909"/>
                          <a:gd name="connsiteX2" fmla="*/ 489352 w 1042453"/>
                          <a:gd name="connsiteY2" fmla="*/ 2411885 h 2411909"/>
                          <a:gd name="connsiteX3" fmla="*/ 10 w 1042453"/>
                          <a:gd name="connsiteY3" fmla="*/ 1162217 h 2411909"/>
                          <a:gd name="connsiteX4" fmla="*/ 477060 w 1042453"/>
                          <a:gd name="connsiteY4" fmla="*/ 0 h 2411909"/>
                          <a:gd name="connsiteX0" fmla="*/ 477060 w 1015844"/>
                          <a:gd name="connsiteY0" fmla="*/ 0 h 2411933"/>
                          <a:gd name="connsiteX1" fmla="*/ 1015844 w 1015844"/>
                          <a:gd name="connsiteY1" fmla="*/ 1112551 h 2411933"/>
                          <a:gd name="connsiteX2" fmla="*/ 489352 w 1015844"/>
                          <a:gd name="connsiteY2" fmla="*/ 2411885 h 2411933"/>
                          <a:gd name="connsiteX3" fmla="*/ 10 w 1015844"/>
                          <a:gd name="connsiteY3" fmla="*/ 1162217 h 2411933"/>
                          <a:gd name="connsiteX4" fmla="*/ 477060 w 1015844"/>
                          <a:gd name="connsiteY4" fmla="*/ 0 h 2411933"/>
                          <a:gd name="connsiteX0" fmla="*/ 477060 w 1015844"/>
                          <a:gd name="connsiteY0" fmla="*/ 0 h 2411935"/>
                          <a:gd name="connsiteX1" fmla="*/ 1015844 w 1015844"/>
                          <a:gd name="connsiteY1" fmla="*/ 1112551 h 2411935"/>
                          <a:gd name="connsiteX2" fmla="*/ 489352 w 1015844"/>
                          <a:gd name="connsiteY2" fmla="*/ 2411885 h 2411935"/>
                          <a:gd name="connsiteX3" fmla="*/ 10 w 1015844"/>
                          <a:gd name="connsiteY3" fmla="*/ 1162217 h 2411935"/>
                          <a:gd name="connsiteX4" fmla="*/ 477060 w 1015844"/>
                          <a:gd name="connsiteY4" fmla="*/ 0 h 2411935"/>
                          <a:gd name="connsiteX0" fmla="*/ 478683 w 1017467"/>
                          <a:gd name="connsiteY0" fmla="*/ 0 h 2411933"/>
                          <a:gd name="connsiteX1" fmla="*/ 1017467 w 1017467"/>
                          <a:gd name="connsiteY1" fmla="*/ 1112551 h 2411933"/>
                          <a:gd name="connsiteX2" fmla="*/ 490975 w 1017467"/>
                          <a:gd name="connsiteY2" fmla="*/ 2411885 h 2411933"/>
                          <a:gd name="connsiteX3" fmla="*/ 1633 w 1017467"/>
                          <a:gd name="connsiteY3" fmla="*/ 1162217 h 2411933"/>
                          <a:gd name="connsiteX4" fmla="*/ 478683 w 1017467"/>
                          <a:gd name="connsiteY4" fmla="*/ 0 h 2411933"/>
                          <a:gd name="connsiteX0" fmla="*/ 478683 w 1017696"/>
                          <a:gd name="connsiteY0" fmla="*/ 0 h 2411935"/>
                          <a:gd name="connsiteX1" fmla="*/ 1017467 w 1017696"/>
                          <a:gd name="connsiteY1" fmla="*/ 1112551 h 2411935"/>
                          <a:gd name="connsiteX2" fmla="*/ 490975 w 1017696"/>
                          <a:gd name="connsiteY2" fmla="*/ 2411885 h 2411935"/>
                          <a:gd name="connsiteX3" fmla="*/ 1633 w 1017696"/>
                          <a:gd name="connsiteY3" fmla="*/ 1162217 h 2411935"/>
                          <a:gd name="connsiteX4" fmla="*/ 478683 w 1017696"/>
                          <a:gd name="connsiteY4" fmla="*/ 0 h 2411935"/>
                          <a:gd name="connsiteX0" fmla="*/ 598033 w 1017398"/>
                          <a:gd name="connsiteY0" fmla="*/ 0 h 2256936"/>
                          <a:gd name="connsiteX1" fmla="*/ 1017074 w 1017398"/>
                          <a:gd name="connsiteY1" fmla="*/ 957553 h 2256936"/>
                          <a:gd name="connsiteX2" fmla="*/ 490582 w 1017398"/>
                          <a:gd name="connsiteY2" fmla="*/ 2256887 h 2256936"/>
                          <a:gd name="connsiteX3" fmla="*/ 1240 w 1017398"/>
                          <a:gd name="connsiteY3" fmla="*/ 1007219 h 2256936"/>
                          <a:gd name="connsiteX4" fmla="*/ 598033 w 1017398"/>
                          <a:gd name="connsiteY4" fmla="*/ 0 h 2256936"/>
                          <a:gd name="connsiteX0" fmla="*/ 478684 w 1017696"/>
                          <a:gd name="connsiteY0" fmla="*/ 0 h 2383753"/>
                          <a:gd name="connsiteX1" fmla="*/ 1017467 w 1017696"/>
                          <a:gd name="connsiteY1" fmla="*/ 1084370 h 2383753"/>
                          <a:gd name="connsiteX2" fmla="*/ 490975 w 1017696"/>
                          <a:gd name="connsiteY2" fmla="*/ 2383704 h 2383753"/>
                          <a:gd name="connsiteX3" fmla="*/ 1633 w 1017696"/>
                          <a:gd name="connsiteY3" fmla="*/ 1134036 h 2383753"/>
                          <a:gd name="connsiteX4" fmla="*/ 478684 w 1017696"/>
                          <a:gd name="connsiteY4" fmla="*/ 0 h 2383753"/>
                          <a:gd name="connsiteX0" fmla="*/ 478684 w 1017696"/>
                          <a:gd name="connsiteY0" fmla="*/ 0 h 2383785"/>
                          <a:gd name="connsiteX1" fmla="*/ 1017467 w 1017696"/>
                          <a:gd name="connsiteY1" fmla="*/ 1084370 h 2383785"/>
                          <a:gd name="connsiteX2" fmla="*/ 490975 w 1017696"/>
                          <a:gd name="connsiteY2" fmla="*/ 2383704 h 2383785"/>
                          <a:gd name="connsiteX3" fmla="*/ 1633 w 1017696"/>
                          <a:gd name="connsiteY3" fmla="*/ 1148127 h 2383785"/>
                          <a:gd name="connsiteX4" fmla="*/ 478684 w 1017696"/>
                          <a:gd name="connsiteY4" fmla="*/ 0 h 2383785"/>
                          <a:gd name="connsiteX0" fmla="*/ 478684 w 1017696"/>
                          <a:gd name="connsiteY0" fmla="*/ 0 h 2383825"/>
                          <a:gd name="connsiteX1" fmla="*/ 1017467 w 1017696"/>
                          <a:gd name="connsiteY1" fmla="*/ 1084370 h 2383825"/>
                          <a:gd name="connsiteX2" fmla="*/ 490975 w 1017696"/>
                          <a:gd name="connsiteY2" fmla="*/ 2383704 h 2383825"/>
                          <a:gd name="connsiteX3" fmla="*/ 1633 w 1017696"/>
                          <a:gd name="connsiteY3" fmla="*/ 1148127 h 2383825"/>
                          <a:gd name="connsiteX4" fmla="*/ 478684 w 1017696"/>
                          <a:gd name="connsiteY4" fmla="*/ 0 h 2383825"/>
                          <a:gd name="connsiteX0" fmla="*/ 478684 w 1017696"/>
                          <a:gd name="connsiteY0" fmla="*/ 0 h 2383705"/>
                          <a:gd name="connsiteX1" fmla="*/ 1017467 w 1017696"/>
                          <a:gd name="connsiteY1" fmla="*/ 1140733 h 2383705"/>
                          <a:gd name="connsiteX2" fmla="*/ 490975 w 1017696"/>
                          <a:gd name="connsiteY2" fmla="*/ 2383704 h 2383705"/>
                          <a:gd name="connsiteX3" fmla="*/ 1633 w 1017696"/>
                          <a:gd name="connsiteY3" fmla="*/ 1148127 h 2383705"/>
                          <a:gd name="connsiteX4" fmla="*/ 478684 w 1017696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68 w 1018552"/>
                          <a:gd name="connsiteY0" fmla="*/ 0 h 2383705"/>
                          <a:gd name="connsiteX1" fmla="*/ 1016351 w 1018552"/>
                          <a:gd name="connsiteY1" fmla="*/ 1140733 h 2383705"/>
                          <a:gd name="connsiteX2" fmla="*/ 489859 w 1018552"/>
                          <a:gd name="connsiteY2" fmla="*/ 2383704 h 2383705"/>
                          <a:gd name="connsiteX3" fmla="*/ 517 w 1018552"/>
                          <a:gd name="connsiteY3" fmla="*/ 1148127 h 2383705"/>
                          <a:gd name="connsiteX4" fmla="*/ 477568 w 1018552"/>
                          <a:gd name="connsiteY4" fmla="*/ 0 h 2383705"/>
                          <a:gd name="connsiteX0" fmla="*/ 477570 w 1018554"/>
                          <a:gd name="connsiteY0" fmla="*/ 0 h 2383705"/>
                          <a:gd name="connsiteX1" fmla="*/ 1016353 w 1018554"/>
                          <a:gd name="connsiteY1" fmla="*/ 1140733 h 2383705"/>
                          <a:gd name="connsiteX2" fmla="*/ 489861 w 1018554"/>
                          <a:gd name="connsiteY2" fmla="*/ 2383704 h 2383705"/>
                          <a:gd name="connsiteX3" fmla="*/ 519 w 1018554"/>
                          <a:gd name="connsiteY3" fmla="*/ 1148127 h 2383705"/>
                          <a:gd name="connsiteX4" fmla="*/ 477570 w 1018554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018621" h="2383705">
                            <a:moveTo>
                              <a:pt x="477637" y="0"/>
                            </a:moveTo>
                            <a:cubicBezTo>
                              <a:pt x="662464" y="17556"/>
                              <a:pt x="1014374" y="527391"/>
                              <a:pt x="1016420" y="1140733"/>
                            </a:cubicBezTo>
                            <a:cubicBezTo>
                              <a:pt x="1051453" y="1668853"/>
                              <a:pt x="659234" y="2382472"/>
                              <a:pt x="489928" y="2383704"/>
                            </a:cubicBezTo>
                            <a:cubicBezTo>
                              <a:pt x="320622" y="2384936"/>
                              <a:pt x="-13582" y="1620833"/>
                              <a:pt x="586" y="1148127"/>
                            </a:cubicBezTo>
                            <a:cubicBezTo>
                              <a:pt x="-14770" y="548874"/>
                              <a:pt x="274745" y="36383"/>
                              <a:pt x="477637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3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08" name="Group 107">
                      <a:extLst>
                        <a:ext uri="{FF2B5EF4-FFF2-40B4-BE49-F238E27FC236}">
                          <a16:creationId xmlns:a16="http://schemas.microsoft.com/office/drawing/2014/main" id="{B2CEA879-E198-409C-8F73-4269053B945D}"/>
                        </a:ext>
                      </a:extLst>
                    </p:cNvPr>
                    <p:cNvGrpSpPr/>
                    <p:nvPr/>
                  </p:nvGrpSpPr>
                  <p:grpSpPr>
                    <a:xfrm rot="10800000">
                      <a:off x="8236696" y="2849413"/>
                      <a:ext cx="666734" cy="1473212"/>
                      <a:chOff x="8236696" y="1267377"/>
                      <a:chExt cx="666734" cy="1473212"/>
                    </a:xfrm>
                  </p:grpSpPr>
                  <p:sp>
                    <p:nvSpPr>
                      <p:cNvPr id="109" name="Freeform: Shape 108">
                        <a:extLst>
                          <a:ext uri="{FF2B5EF4-FFF2-40B4-BE49-F238E27FC236}">
                            <a16:creationId xmlns:a16="http://schemas.microsoft.com/office/drawing/2014/main" id="{131D841B-517F-4869-B513-AC74F34EB7F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236696" y="1267377"/>
                        <a:ext cx="666734" cy="1473212"/>
                      </a:xfrm>
                      <a:custGeom>
                        <a:avLst/>
                        <a:gdLst>
                          <a:gd name="connsiteX0" fmla="*/ 422556 w 838200"/>
                          <a:gd name="connsiteY0" fmla="*/ 0 h 1466850"/>
                          <a:gd name="connsiteX1" fmla="*/ 843561 w 838200"/>
                          <a:gd name="connsiteY1" fmla="*/ 943928 h 1466850"/>
                          <a:gd name="connsiteX2" fmla="*/ 814986 w 838200"/>
                          <a:gd name="connsiteY2" fmla="*/ 1183005 h 1466850"/>
                          <a:gd name="connsiteX3" fmla="*/ 394934 w 838200"/>
                          <a:gd name="connsiteY3" fmla="*/ 1467803 h 1466850"/>
                          <a:gd name="connsiteX4" fmla="*/ 12029 w 838200"/>
                          <a:gd name="connsiteY4" fmla="*/ 1105853 h 1466850"/>
                          <a:gd name="connsiteX5" fmla="*/ 57749 w 838200"/>
                          <a:gd name="connsiteY5" fmla="*/ 652463 h 1466850"/>
                          <a:gd name="connsiteX6" fmla="*/ 422556 w 838200"/>
                          <a:gd name="connsiteY6" fmla="*/ 0 h 1466850"/>
                          <a:gd name="connsiteX0" fmla="*/ 422556 w 844528"/>
                          <a:gd name="connsiteY0" fmla="*/ 0 h 2411927"/>
                          <a:gd name="connsiteX1" fmla="*/ 843561 w 844528"/>
                          <a:gd name="connsiteY1" fmla="*/ 943928 h 2411927"/>
                          <a:gd name="connsiteX2" fmla="*/ 814986 w 844528"/>
                          <a:gd name="connsiteY2" fmla="*/ 1183005 h 2411927"/>
                          <a:gd name="connsiteX3" fmla="*/ 434848 w 844528"/>
                          <a:gd name="connsiteY3" fmla="*/ 2411885 h 2411927"/>
                          <a:gd name="connsiteX4" fmla="*/ 12029 w 844528"/>
                          <a:gd name="connsiteY4" fmla="*/ 1105853 h 2411927"/>
                          <a:gd name="connsiteX5" fmla="*/ 57749 w 844528"/>
                          <a:gd name="connsiteY5" fmla="*/ 652463 h 2411927"/>
                          <a:gd name="connsiteX6" fmla="*/ 422556 w 844528"/>
                          <a:gd name="connsiteY6" fmla="*/ 0 h 2411927"/>
                          <a:gd name="connsiteX0" fmla="*/ 422556 w 844528"/>
                          <a:gd name="connsiteY0" fmla="*/ 0 h 2411912"/>
                          <a:gd name="connsiteX1" fmla="*/ 843561 w 844528"/>
                          <a:gd name="connsiteY1" fmla="*/ 943928 h 2411912"/>
                          <a:gd name="connsiteX2" fmla="*/ 814986 w 844528"/>
                          <a:gd name="connsiteY2" fmla="*/ 1183005 h 2411912"/>
                          <a:gd name="connsiteX3" fmla="*/ 434848 w 844528"/>
                          <a:gd name="connsiteY3" fmla="*/ 2411885 h 2411912"/>
                          <a:gd name="connsiteX4" fmla="*/ 12029 w 844528"/>
                          <a:gd name="connsiteY4" fmla="*/ 1105853 h 2411912"/>
                          <a:gd name="connsiteX5" fmla="*/ 57749 w 844528"/>
                          <a:gd name="connsiteY5" fmla="*/ 652463 h 2411912"/>
                          <a:gd name="connsiteX6" fmla="*/ 422556 w 844528"/>
                          <a:gd name="connsiteY6" fmla="*/ 0 h 2411912"/>
                          <a:gd name="connsiteX0" fmla="*/ 422556 w 844528"/>
                          <a:gd name="connsiteY0" fmla="*/ 0 h 2411893"/>
                          <a:gd name="connsiteX1" fmla="*/ 843561 w 844528"/>
                          <a:gd name="connsiteY1" fmla="*/ 943928 h 2411893"/>
                          <a:gd name="connsiteX2" fmla="*/ 814986 w 844528"/>
                          <a:gd name="connsiteY2" fmla="*/ 1183005 h 2411893"/>
                          <a:gd name="connsiteX3" fmla="*/ 434848 w 844528"/>
                          <a:gd name="connsiteY3" fmla="*/ 2411885 h 2411893"/>
                          <a:gd name="connsiteX4" fmla="*/ 12029 w 844528"/>
                          <a:gd name="connsiteY4" fmla="*/ 1105853 h 2411893"/>
                          <a:gd name="connsiteX5" fmla="*/ 57749 w 844528"/>
                          <a:gd name="connsiteY5" fmla="*/ 652463 h 2411893"/>
                          <a:gd name="connsiteX6" fmla="*/ 422556 w 844528"/>
                          <a:gd name="connsiteY6" fmla="*/ 0 h 2411893"/>
                          <a:gd name="connsiteX0" fmla="*/ 422556 w 844528"/>
                          <a:gd name="connsiteY0" fmla="*/ 0 h 2411964"/>
                          <a:gd name="connsiteX1" fmla="*/ 843561 w 844528"/>
                          <a:gd name="connsiteY1" fmla="*/ 943928 h 2411964"/>
                          <a:gd name="connsiteX2" fmla="*/ 814986 w 844528"/>
                          <a:gd name="connsiteY2" fmla="*/ 1183005 h 2411964"/>
                          <a:gd name="connsiteX3" fmla="*/ 434848 w 844528"/>
                          <a:gd name="connsiteY3" fmla="*/ 2411885 h 2411964"/>
                          <a:gd name="connsiteX4" fmla="*/ 12029 w 844528"/>
                          <a:gd name="connsiteY4" fmla="*/ 1105853 h 2411964"/>
                          <a:gd name="connsiteX5" fmla="*/ 57749 w 844528"/>
                          <a:gd name="connsiteY5" fmla="*/ 652463 h 2411964"/>
                          <a:gd name="connsiteX6" fmla="*/ 422556 w 844528"/>
                          <a:gd name="connsiteY6" fmla="*/ 0 h 2411964"/>
                          <a:gd name="connsiteX0" fmla="*/ 482275 w 904247"/>
                          <a:gd name="connsiteY0" fmla="*/ 0 h 2411909"/>
                          <a:gd name="connsiteX1" fmla="*/ 903280 w 904247"/>
                          <a:gd name="connsiteY1" fmla="*/ 943928 h 2411909"/>
                          <a:gd name="connsiteX2" fmla="*/ 874705 w 904247"/>
                          <a:gd name="connsiteY2" fmla="*/ 1183005 h 2411909"/>
                          <a:gd name="connsiteX3" fmla="*/ 494567 w 904247"/>
                          <a:gd name="connsiteY3" fmla="*/ 2411885 h 2411909"/>
                          <a:gd name="connsiteX4" fmla="*/ 5225 w 904247"/>
                          <a:gd name="connsiteY4" fmla="*/ 1148125 h 2411909"/>
                          <a:gd name="connsiteX5" fmla="*/ 117468 w 904247"/>
                          <a:gd name="connsiteY5" fmla="*/ 652463 h 2411909"/>
                          <a:gd name="connsiteX6" fmla="*/ 482275 w 904247"/>
                          <a:gd name="connsiteY6" fmla="*/ 0 h 2411909"/>
                          <a:gd name="connsiteX0" fmla="*/ 482275 w 904247"/>
                          <a:gd name="connsiteY0" fmla="*/ 0 h 2411893"/>
                          <a:gd name="connsiteX1" fmla="*/ 903280 w 904247"/>
                          <a:gd name="connsiteY1" fmla="*/ 943928 h 2411893"/>
                          <a:gd name="connsiteX2" fmla="*/ 874705 w 904247"/>
                          <a:gd name="connsiteY2" fmla="*/ 1183005 h 2411893"/>
                          <a:gd name="connsiteX3" fmla="*/ 494567 w 904247"/>
                          <a:gd name="connsiteY3" fmla="*/ 2411885 h 2411893"/>
                          <a:gd name="connsiteX4" fmla="*/ 5225 w 904247"/>
                          <a:gd name="connsiteY4" fmla="*/ 1162217 h 2411893"/>
                          <a:gd name="connsiteX5" fmla="*/ 117468 w 904247"/>
                          <a:gd name="connsiteY5" fmla="*/ 652463 h 2411893"/>
                          <a:gd name="connsiteX6" fmla="*/ 482275 w 904247"/>
                          <a:gd name="connsiteY6" fmla="*/ 0 h 2411893"/>
                          <a:gd name="connsiteX0" fmla="*/ 482972 w 904944"/>
                          <a:gd name="connsiteY0" fmla="*/ 0 h 2411893"/>
                          <a:gd name="connsiteX1" fmla="*/ 903977 w 904944"/>
                          <a:gd name="connsiteY1" fmla="*/ 943928 h 2411893"/>
                          <a:gd name="connsiteX2" fmla="*/ 875402 w 904944"/>
                          <a:gd name="connsiteY2" fmla="*/ 1183005 h 2411893"/>
                          <a:gd name="connsiteX3" fmla="*/ 495264 w 904944"/>
                          <a:gd name="connsiteY3" fmla="*/ 2411885 h 2411893"/>
                          <a:gd name="connsiteX4" fmla="*/ 5922 w 904944"/>
                          <a:gd name="connsiteY4" fmla="*/ 1162217 h 2411893"/>
                          <a:gd name="connsiteX5" fmla="*/ 104859 w 904944"/>
                          <a:gd name="connsiteY5" fmla="*/ 483376 h 2411893"/>
                          <a:gd name="connsiteX6" fmla="*/ 482972 w 904944"/>
                          <a:gd name="connsiteY6" fmla="*/ 0 h 2411893"/>
                          <a:gd name="connsiteX0" fmla="*/ 477060 w 899032"/>
                          <a:gd name="connsiteY0" fmla="*/ 0 h 2411893"/>
                          <a:gd name="connsiteX1" fmla="*/ 898065 w 899032"/>
                          <a:gd name="connsiteY1" fmla="*/ 943928 h 2411893"/>
                          <a:gd name="connsiteX2" fmla="*/ 869490 w 899032"/>
                          <a:gd name="connsiteY2" fmla="*/ 1183005 h 2411893"/>
                          <a:gd name="connsiteX3" fmla="*/ 489352 w 899032"/>
                          <a:gd name="connsiteY3" fmla="*/ 2411885 h 2411893"/>
                          <a:gd name="connsiteX4" fmla="*/ 10 w 899032"/>
                          <a:gd name="connsiteY4" fmla="*/ 1162217 h 2411893"/>
                          <a:gd name="connsiteX5" fmla="*/ 477060 w 899032"/>
                          <a:gd name="connsiteY5" fmla="*/ 0 h 2411893"/>
                          <a:gd name="connsiteX0" fmla="*/ 477060 w 869489"/>
                          <a:gd name="connsiteY0" fmla="*/ 0 h 2411893"/>
                          <a:gd name="connsiteX1" fmla="*/ 869490 w 869489"/>
                          <a:gd name="connsiteY1" fmla="*/ 1183005 h 2411893"/>
                          <a:gd name="connsiteX2" fmla="*/ 489352 w 869489"/>
                          <a:gd name="connsiteY2" fmla="*/ 2411885 h 2411893"/>
                          <a:gd name="connsiteX3" fmla="*/ 10 w 869489"/>
                          <a:gd name="connsiteY3" fmla="*/ 1162217 h 2411893"/>
                          <a:gd name="connsiteX4" fmla="*/ 477060 w 869489"/>
                          <a:gd name="connsiteY4" fmla="*/ 0 h 2411893"/>
                          <a:gd name="connsiteX0" fmla="*/ 477060 w 1042453"/>
                          <a:gd name="connsiteY0" fmla="*/ 0 h 2411911"/>
                          <a:gd name="connsiteX1" fmla="*/ 1042453 w 1042453"/>
                          <a:gd name="connsiteY1" fmla="*/ 1197097 h 2411911"/>
                          <a:gd name="connsiteX2" fmla="*/ 489352 w 1042453"/>
                          <a:gd name="connsiteY2" fmla="*/ 2411885 h 2411911"/>
                          <a:gd name="connsiteX3" fmla="*/ 10 w 1042453"/>
                          <a:gd name="connsiteY3" fmla="*/ 1162217 h 2411911"/>
                          <a:gd name="connsiteX4" fmla="*/ 477060 w 1042453"/>
                          <a:gd name="connsiteY4" fmla="*/ 0 h 2411911"/>
                          <a:gd name="connsiteX0" fmla="*/ 477060 w 1042453"/>
                          <a:gd name="connsiteY0" fmla="*/ 0 h 2411909"/>
                          <a:gd name="connsiteX1" fmla="*/ 1042453 w 1042453"/>
                          <a:gd name="connsiteY1" fmla="*/ 1197097 h 2411909"/>
                          <a:gd name="connsiteX2" fmla="*/ 489352 w 1042453"/>
                          <a:gd name="connsiteY2" fmla="*/ 2411885 h 2411909"/>
                          <a:gd name="connsiteX3" fmla="*/ 10 w 1042453"/>
                          <a:gd name="connsiteY3" fmla="*/ 1162217 h 2411909"/>
                          <a:gd name="connsiteX4" fmla="*/ 477060 w 1042453"/>
                          <a:gd name="connsiteY4" fmla="*/ 0 h 2411909"/>
                          <a:gd name="connsiteX0" fmla="*/ 477060 w 1015844"/>
                          <a:gd name="connsiteY0" fmla="*/ 0 h 2411933"/>
                          <a:gd name="connsiteX1" fmla="*/ 1015844 w 1015844"/>
                          <a:gd name="connsiteY1" fmla="*/ 1112551 h 2411933"/>
                          <a:gd name="connsiteX2" fmla="*/ 489352 w 1015844"/>
                          <a:gd name="connsiteY2" fmla="*/ 2411885 h 2411933"/>
                          <a:gd name="connsiteX3" fmla="*/ 10 w 1015844"/>
                          <a:gd name="connsiteY3" fmla="*/ 1162217 h 2411933"/>
                          <a:gd name="connsiteX4" fmla="*/ 477060 w 1015844"/>
                          <a:gd name="connsiteY4" fmla="*/ 0 h 2411933"/>
                          <a:gd name="connsiteX0" fmla="*/ 477060 w 1015844"/>
                          <a:gd name="connsiteY0" fmla="*/ 0 h 2411935"/>
                          <a:gd name="connsiteX1" fmla="*/ 1015844 w 1015844"/>
                          <a:gd name="connsiteY1" fmla="*/ 1112551 h 2411935"/>
                          <a:gd name="connsiteX2" fmla="*/ 489352 w 1015844"/>
                          <a:gd name="connsiteY2" fmla="*/ 2411885 h 2411935"/>
                          <a:gd name="connsiteX3" fmla="*/ 10 w 1015844"/>
                          <a:gd name="connsiteY3" fmla="*/ 1162217 h 2411935"/>
                          <a:gd name="connsiteX4" fmla="*/ 477060 w 1015844"/>
                          <a:gd name="connsiteY4" fmla="*/ 0 h 2411935"/>
                          <a:gd name="connsiteX0" fmla="*/ 478683 w 1017467"/>
                          <a:gd name="connsiteY0" fmla="*/ 0 h 2411933"/>
                          <a:gd name="connsiteX1" fmla="*/ 1017467 w 1017467"/>
                          <a:gd name="connsiteY1" fmla="*/ 1112551 h 2411933"/>
                          <a:gd name="connsiteX2" fmla="*/ 490975 w 1017467"/>
                          <a:gd name="connsiteY2" fmla="*/ 2411885 h 2411933"/>
                          <a:gd name="connsiteX3" fmla="*/ 1633 w 1017467"/>
                          <a:gd name="connsiteY3" fmla="*/ 1162217 h 2411933"/>
                          <a:gd name="connsiteX4" fmla="*/ 478683 w 1017467"/>
                          <a:gd name="connsiteY4" fmla="*/ 0 h 2411933"/>
                          <a:gd name="connsiteX0" fmla="*/ 478683 w 1017696"/>
                          <a:gd name="connsiteY0" fmla="*/ 0 h 2411935"/>
                          <a:gd name="connsiteX1" fmla="*/ 1017467 w 1017696"/>
                          <a:gd name="connsiteY1" fmla="*/ 1112551 h 2411935"/>
                          <a:gd name="connsiteX2" fmla="*/ 490975 w 1017696"/>
                          <a:gd name="connsiteY2" fmla="*/ 2411885 h 2411935"/>
                          <a:gd name="connsiteX3" fmla="*/ 1633 w 1017696"/>
                          <a:gd name="connsiteY3" fmla="*/ 1162217 h 2411935"/>
                          <a:gd name="connsiteX4" fmla="*/ 478683 w 1017696"/>
                          <a:gd name="connsiteY4" fmla="*/ 0 h 2411935"/>
                          <a:gd name="connsiteX0" fmla="*/ 598033 w 1017398"/>
                          <a:gd name="connsiteY0" fmla="*/ 0 h 2256936"/>
                          <a:gd name="connsiteX1" fmla="*/ 1017074 w 1017398"/>
                          <a:gd name="connsiteY1" fmla="*/ 957553 h 2256936"/>
                          <a:gd name="connsiteX2" fmla="*/ 490582 w 1017398"/>
                          <a:gd name="connsiteY2" fmla="*/ 2256887 h 2256936"/>
                          <a:gd name="connsiteX3" fmla="*/ 1240 w 1017398"/>
                          <a:gd name="connsiteY3" fmla="*/ 1007219 h 2256936"/>
                          <a:gd name="connsiteX4" fmla="*/ 598033 w 1017398"/>
                          <a:gd name="connsiteY4" fmla="*/ 0 h 2256936"/>
                          <a:gd name="connsiteX0" fmla="*/ 478684 w 1017696"/>
                          <a:gd name="connsiteY0" fmla="*/ 0 h 2383753"/>
                          <a:gd name="connsiteX1" fmla="*/ 1017467 w 1017696"/>
                          <a:gd name="connsiteY1" fmla="*/ 1084370 h 2383753"/>
                          <a:gd name="connsiteX2" fmla="*/ 490975 w 1017696"/>
                          <a:gd name="connsiteY2" fmla="*/ 2383704 h 2383753"/>
                          <a:gd name="connsiteX3" fmla="*/ 1633 w 1017696"/>
                          <a:gd name="connsiteY3" fmla="*/ 1134036 h 2383753"/>
                          <a:gd name="connsiteX4" fmla="*/ 478684 w 1017696"/>
                          <a:gd name="connsiteY4" fmla="*/ 0 h 2383753"/>
                          <a:gd name="connsiteX0" fmla="*/ 478684 w 1017696"/>
                          <a:gd name="connsiteY0" fmla="*/ 0 h 2383785"/>
                          <a:gd name="connsiteX1" fmla="*/ 1017467 w 1017696"/>
                          <a:gd name="connsiteY1" fmla="*/ 1084370 h 2383785"/>
                          <a:gd name="connsiteX2" fmla="*/ 490975 w 1017696"/>
                          <a:gd name="connsiteY2" fmla="*/ 2383704 h 2383785"/>
                          <a:gd name="connsiteX3" fmla="*/ 1633 w 1017696"/>
                          <a:gd name="connsiteY3" fmla="*/ 1148127 h 2383785"/>
                          <a:gd name="connsiteX4" fmla="*/ 478684 w 1017696"/>
                          <a:gd name="connsiteY4" fmla="*/ 0 h 2383785"/>
                          <a:gd name="connsiteX0" fmla="*/ 478684 w 1017696"/>
                          <a:gd name="connsiteY0" fmla="*/ 0 h 2383825"/>
                          <a:gd name="connsiteX1" fmla="*/ 1017467 w 1017696"/>
                          <a:gd name="connsiteY1" fmla="*/ 1084370 h 2383825"/>
                          <a:gd name="connsiteX2" fmla="*/ 490975 w 1017696"/>
                          <a:gd name="connsiteY2" fmla="*/ 2383704 h 2383825"/>
                          <a:gd name="connsiteX3" fmla="*/ 1633 w 1017696"/>
                          <a:gd name="connsiteY3" fmla="*/ 1148127 h 2383825"/>
                          <a:gd name="connsiteX4" fmla="*/ 478684 w 1017696"/>
                          <a:gd name="connsiteY4" fmla="*/ 0 h 2383825"/>
                          <a:gd name="connsiteX0" fmla="*/ 478684 w 1017696"/>
                          <a:gd name="connsiteY0" fmla="*/ 0 h 2383705"/>
                          <a:gd name="connsiteX1" fmla="*/ 1017467 w 1017696"/>
                          <a:gd name="connsiteY1" fmla="*/ 1140733 h 2383705"/>
                          <a:gd name="connsiteX2" fmla="*/ 490975 w 1017696"/>
                          <a:gd name="connsiteY2" fmla="*/ 2383704 h 2383705"/>
                          <a:gd name="connsiteX3" fmla="*/ 1633 w 1017696"/>
                          <a:gd name="connsiteY3" fmla="*/ 1148127 h 2383705"/>
                          <a:gd name="connsiteX4" fmla="*/ 478684 w 1017696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68 w 1018552"/>
                          <a:gd name="connsiteY0" fmla="*/ 0 h 2383705"/>
                          <a:gd name="connsiteX1" fmla="*/ 1016351 w 1018552"/>
                          <a:gd name="connsiteY1" fmla="*/ 1140733 h 2383705"/>
                          <a:gd name="connsiteX2" fmla="*/ 489859 w 1018552"/>
                          <a:gd name="connsiteY2" fmla="*/ 2383704 h 2383705"/>
                          <a:gd name="connsiteX3" fmla="*/ 517 w 1018552"/>
                          <a:gd name="connsiteY3" fmla="*/ 1148127 h 2383705"/>
                          <a:gd name="connsiteX4" fmla="*/ 477568 w 1018552"/>
                          <a:gd name="connsiteY4" fmla="*/ 0 h 2383705"/>
                          <a:gd name="connsiteX0" fmla="*/ 477570 w 1018554"/>
                          <a:gd name="connsiteY0" fmla="*/ 0 h 2383705"/>
                          <a:gd name="connsiteX1" fmla="*/ 1016353 w 1018554"/>
                          <a:gd name="connsiteY1" fmla="*/ 1140733 h 2383705"/>
                          <a:gd name="connsiteX2" fmla="*/ 489861 w 1018554"/>
                          <a:gd name="connsiteY2" fmla="*/ 2383704 h 2383705"/>
                          <a:gd name="connsiteX3" fmla="*/ 519 w 1018554"/>
                          <a:gd name="connsiteY3" fmla="*/ 1148127 h 2383705"/>
                          <a:gd name="connsiteX4" fmla="*/ 477570 w 1018554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018621" h="2383705">
                            <a:moveTo>
                              <a:pt x="477637" y="0"/>
                            </a:moveTo>
                            <a:cubicBezTo>
                              <a:pt x="662464" y="17556"/>
                              <a:pt x="1014374" y="527391"/>
                              <a:pt x="1016420" y="1140733"/>
                            </a:cubicBezTo>
                            <a:cubicBezTo>
                              <a:pt x="1051453" y="1668853"/>
                              <a:pt x="659234" y="2382472"/>
                              <a:pt x="489928" y="2383704"/>
                            </a:cubicBezTo>
                            <a:cubicBezTo>
                              <a:pt x="320622" y="2384936"/>
                              <a:pt x="-13582" y="1620833"/>
                              <a:pt x="586" y="1148127"/>
                            </a:cubicBezTo>
                            <a:cubicBezTo>
                              <a:pt x="-14770" y="548874"/>
                              <a:pt x="274745" y="36383"/>
                              <a:pt x="477637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ln w="22225" cap="flat">
                        <a:solidFill>
                          <a:schemeClr val="bg1"/>
                        </a:solidFill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10" name="Freeform: Shape 109">
                        <a:extLst>
                          <a:ext uri="{FF2B5EF4-FFF2-40B4-BE49-F238E27FC236}">
                            <a16:creationId xmlns:a16="http://schemas.microsoft.com/office/drawing/2014/main" id="{2D7283F2-A255-498C-9472-875062E56B4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445481" y="1817468"/>
                        <a:ext cx="249165" cy="923121"/>
                      </a:xfrm>
                      <a:custGeom>
                        <a:avLst/>
                        <a:gdLst>
                          <a:gd name="connsiteX0" fmla="*/ 422556 w 838200"/>
                          <a:gd name="connsiteY0" fmla="*/ 0 h 1466850"/>
                          <a:gd name="connsiteX1" fmla="*/ 843561 w 838200"/>
                          <a:gd name="connsiteY1" fmla="*/ 943928 h 1466850"/>
                          <a:gd name="connsiteX2" fmla="*/ 814986 w 838200"/>
                          <a:gd name="connsiteY2" fmla="*/ 1183005 h 1466850"/>
                          <a:gd name="connsiteX3" fmla="*/ 394934 w 838200"/>
                          <a:gd name="connsiteY3" fmla="*/ 1467803 h 1466850"/>
                          <a:gd name="connsiteX4" fmla="*/ 12029 w 838200"/>
                          <a:gd name="connsiteY4" fmla="*/ 1105853 h 1466850"/>
                          <a:gd name="connsiteX5" fmla="*/ 57749 w 838200"/>
                          <a:gd name="connsiteY5" fmla="*/ 652463 h 1466850"/>
                          <a:gd name="connsiteX6" fmla="*/ 422556 w 838200"/>
                          <a:gd name="connsiteY6" fmla="*/ 0 h 1466850"/>
                          <a:gd name="connsiteX0" fmla="*/ 422556 w 844528"/>
                          <a:gd name="connsiteY0" fmla="*/ 0 h 2411927"/>
                          <a:gd name="connsiteX1" fmla="*/ 843561 w 844528"/>
                          <a:gd name="connsiteY1" fmla="*/ 943928 h 2411927"/>
                          <a:gd name="connsiteX2" fmla="*/ 814986 w 844528"/>
                          <a:gd name="connsiteY2" fmla="*/ 1183005 h 2411927"/>
                          <a:gd name="connsiteX3" fmla="*/ 434848 w 844528"/>
                          <a:gd name="connsiteY3" fmla="*/ 2411885 h 2411927"/>
                          <a:gd name="connsiteX4" fmla="*/ 12029 w 844528"/>
                          <a:gd name="connsiteY4" fmla="*/ 1105853 h 2411927"/>
                          <a:gd name="connsiteX5" fmla="*/ 57749 w 844528"/>
                          <a:gd name="connsiteY5" fmla="*/ 652463 h 2411927"/>
                          <a:gd name="connsiteX6" fmla="*/ 422556 w 844528"/>
                          <a:gd name="connsiteY6" fmla="*/ 0 h 2411927"/>
                          <a:gd name="connsiteX0" fmla="*/ 422556 w 844528"/>
                          <a:gd name="connsiteY0" fmla="*/ 0 h 2411912"/>
                          <a:gd name="connsiteX1" fmla="*/ 843561 w 844528"/>
                          <a:gd name="connsiteY1" fmla="*/ 943928 h 2411912"/>
                          <a:gd name="connsiteX2" fmla="*/ 814986 w 844528"/>
                          <a:gd name="connsiteY2" fmla="*/ 1183005 h 2411912"/>
                          <a:gd name="connsiteX3" fmla="*/ 434848 w 844528"/>
                          <a:gd name="connsiteY3" fmla="*/ 2411885 h 2411912"/>
                          <a:gd name="connsiteX4" fmla="*/ 12029 w 844528"/>
                          <a:gd name="connsiteY4" fmla="*/ 1105853 h 2411912"/>
                          <a:gd name="connsiteX5" fmla="*/ 57749 w 844528"/>
                          <a:gd name="connsiteY5" fmla="*/ 652463 h 2411912"/>
                          <a:gd name="connsiteX6" fmla="*/ 422556 w 844528"/>
                          <a:gd name="connsiteY6" fmla="*/ 0 h 2411912"/>
                          <a:gd name="connsiteX0" fmla="*/ 422556 w 844528"/>
                          <a:gd name="connsiteY0" fmla="*/ 0 h 2411893"/>
                          <a:gd name="connsiteX1" fmla="*/ 843561 w 844528"/>
                          <a:gd name="connsiteY1" fmla="*/ 943928 h 2411893"/>
                          <a:gd name="connsiteX2" fmla="*/ 814986 w 844528"/>
                          <a:gd name="connsiteY2" fmla="*/ 1183005 h 2411893"/>
                          <a:gd name="connsiteX3" fmla="*/ 434848 w 844528"/>
                          <a:gd name="connsiteY3" fmla="*/ 2411885 h 2411893"/>
                          <a:gd name="connsiteX4" fmla="*/ 12029 w 844528"/>
                          <a:gd name="connsiteY4" fmla="*/ 1105853 h 2411893"/>
                          <a:gd name="connsiteX5" fmla="*/ 57749 w 844528"/>
                          <a:gd name="connsiteY5" fmla="*/ 652463 h 2411893"/>
                          <a:gd name="connsiteX6" fmla="*/ 422556 w 844528"/>
                          <a:gd name="connsiteY6" fmla="*/ 0 h 2411893"/>
                          <a:gd name="connsiteX0" fmla="*/ 422556 w 844528"/>
                          <a:gd name="connsiteY0" fmla="*/ 0 h 2411964"/>
                          <a:gd name="connsiteX1" fmla="*/ 843561 w 844528"/>
                          <a:gd name="connsiteY1" fmla="*/ 943928 h 2411964"/>
                          <a:gd name="connsiteX2" fmla="*/ 814986 w 844528"/>
                          <a:gd name="connsiteY2" fmla="*/ 1183005 h 2411964"/>
                          <a:gd name="connsiteX3" fmla="*/ 434848 w 844528"/>
                          <a:gd name="connsiteY3" fmla="*/ 2411885 h 2411964"/>
                          <a:gd name="connsiteX4" fmla="*/ 12029 w 844528"/>
                          <a:gd name="connsiteY4" fmla="*/ 1105853 h 2411964"/>
                          <a:gd name="connsiteX5" fmla="*/ 57749 w 844528"/>
                          <a:gd name="connsiteY5" fmla="*/ 652463 h 2411964"/>
                          <a:gd name="connsiteX6" fmla="*/ 422556 w 844528"/>
                          <a:gd name="connsiteY6" fmla="*/ 0 h 2411964"/>
                          <a:gd name="connsiteX0" fmla="*/ 482275 w 904247"/>
                          <a:gd name="connsiteY0" fmla="*/ 0 h 2411909"/>
                          <a:gd name="connsiteX1" fmla="*/ 903280 w 904247"/>
                          <a:gd name="connsiteY1" fmla="*/ 943928 h 2411909"/>
                          <a:gd name="connsiteX2" fmla="*/ 874705 w 904247"/>
                          <a:gd name="connsiteY2" fmla="*/ 1183005 h 2411909"/>
                          <a:gd name="connsiteX3" fmla="*/ 494567 w 904247"/>
                          <a:gd name="connsiteY3" fmla="*/ 2411885 h 2411909"/>
                          <a:gd name="connsiteX4" fmla="*/ 5225 w 904247"/>
                          <a:gd name="connsiteY4" fmla="*/ 1148125 h 2411909"/>
                          <a:gd name="connsiteX5" fmla="*/ 117468 w 904247"/>
                          <a:gd name="connsiteY5" fmla="*/ 652463 h 2411909"/>
                          <a:gd name="connsiteX6" fmla="*/ 482275 w 904247"/>
                          <a:gd name="connsiteY6" fmla="*/ 0 h 2411909"/>
                          <a:gd name="connsiteX0" fmla="*/ 482275 w 904247"/>
                          <a:gd name="connsiteY0" fmla="*/ 0 h 2411893"/>
                          <a:gd name="connsiteX1" fmla="*/ 903280 w 904247"/>
                          <a:gd name="connsiteY1" fmla="*/ 943928 h 2411893"/>
                          <a:gd name="connsiteX2" fmla="*/ 874705 w 904247"/>
                          <a:gd name="connsiteY2" fmla="*/ 1183005 h 2411893"/>
                          <a:gd name="connsiteX3" fmla="*/ 494567 w 904247"/>
                          <a:gd name="connsiteY3" fmla="*/ 2411885 h 2411893"/>
                          <a:gd name="connsiteX4" fmla="*/ 5225 w 904247"/>
                          <a:gd name="connsiteY4" fmla="*/ 1162217 h 2411893"/>
                          <a:gd name="connsiteX5" fmla="*/ 117468 w 904247"/>
                          <a:gd name="connsiteY5" fmla="*/ 652463 h 2411893"/>
                          <a:gd name="connsiteX6" fmla="*/ 482275 w 904247"/>
                          <a:gd name="connsiteY6" fmla="*/ 0 h 2411893"/>
                          <a:gd name="connsiteX0" fmla="*/ 482972 w 904944"/>
                          <a:gd name="connsiteY0" fmla="*/ 0 h 2411893"/>
                          <a:gd name="connsiteX1" fmla="*/ 903977 w 904944"/>
                          <a:gd name="connsiteY1" fmla="*/ 943928 h 2411893"/>
                          <a:gd name="connsiteX2" fmla="*/ 875402 w 904944"/>
                          <a:gd name="connsiteY2" fmla="*/ 1183005 h 2411893"/>
                          <a:gd name="connsiteX3" fmla="*/ 495264 w 904944"/>
                          <a:gd name="connsiteY3" fmla="*/ 2411885 h 2411893"/>
                          <a:gd name="connsiteX4" fmla="*/ 5922 w 904944"/>
                          <a:gd name="connsiteY4" fmla="*/ 1162217 h 2411893"/>
                          <a:gd name="connsiteX5" fmla="*/ 104859 w 904944"/>
                          <a:gd name="connsiteY5" fmla="*/ 483376 h 2411893"/>
                          <a:gd name="connsiteX6" fmla="*/ 482972 w 904944"/>
                          <a:gd name="connsiteY6" fmla="*/ 0 h 2411893"/>
                          <a:gd name="connsiteX0" fmla="*/ 477060 w 899032"/>
                          <a:gd name="connsiteY0" fmla="*/ 0 h 2411893"/>
                          <a:gd name="connsiteX1" fmla="*/ 898065 w 899032"/>
                          <a:gd name="connsiteY1" fmla="*/ 943928 h 2411893"/>
                          <a:gd name="connsiteX2" fmla="*/ 869490 w 899032"/>
                          <a:gd name="connsiteY2" fmla="*/ 1183005 h 2411893"/>
                          <a:gd name="connsiteX3" fmla="*/ 489352 w 899032"/>
                          <a:gd name="connsiteY3" fmla="*/ 2411885 h 2411893"/>
                          <a:gd name="connsiteX4" fmla="*/ 10 w 899032"/>
                          <a:gd name="connsiteY4" fmla="*/ 1162217 h 2411893"/>
                          <a:gd name="connsiteX5" fmla="*/ 477060 w 899032"/>
                          <a:gd name="connsiteY5" fmla="*/ 0 h 2411893"/>
                          <a:gd name="connsiteX0" fmla="*/ 477060 w 869489"/>
                          <a:gd name="connsiteY0" fmla="*/ 0 h 2411893"/>
                          <a:gd name="connsiteX1" fmla="*/ 869490 w 869489"/>
                          <a:gd name="connsiteY1" fmla="*/ 1183005 h 2411893"/>
                          <a:gd name="connsiteX2" fmla="*/ 489352 w 869489"/>
                          <a:gd name="connsiteY2" fmla="*/ 2411885 h 2411893"/>
                          <a:gd name="connsiteX3" fmla="*/ 10 w 869489"/>
                          <a:gd name="connsiteY3" fmla="*/ 1162217 h 2411893"/>
                          <a:gd name="connsiteX4" fmla="*/ 477060 w 869489"/>
                          <a:gd name="connsiteY4" fmla="*/ 0 h 2411893"/>
                          <a:gd name="connsiteX0" fmla="*/ 477060 w 1042453"/>
                          <a:gd name="connsiteY0" fmla="*/ 0 h 2411911"/>
                          <a:gd name="connsiteX1" fmla="*/ 1042453 w 1042453"/>
                          <a:gd name="connsiteY1" fmla="*/ 1197097 h 2411911"/>
                          <a:gd name="connsiteX2" fmla="*/ 489352 w 1042453"/>
                          <a:gd name="connsiteY2" fmla="*/ 2411885 h 2411911"/>
                          <a:gd name="connsiteX3" fmla="*/ 10 w 1042453"/>
                          <a:gd name="connsiteY3" fmla="*/ 1162217 h 2411911"/>
                          <a:gd name="connsiteX4" fmla="*/ 477060 w 1042453"/>
                          <a:gd name="connsiteY4" fmla="*/ 0 h 2411911"/>
                          <a:gd name="connsiteX0" fmla="*/ 477060 w 1042453"/>
                          <a:gd name="connsiteY0" fmla="*/ 0 h 2411909"/>
                          <a:gd name="connsiteX1" fmla="*/ 1042453 w 1042453"/>
                          <a:gd name="connsiteY1" fmla="*/ 1197097 h 2411909"/>
                          <a:gd name="connsiteX2" fmla="*/ 489352 w 1042453"/>
                          <a:gd name="connsiteY2" fmla="*/ 2411885 h 2411909"/>
                          <a:gd name="connsiteX3" fmla="*/ 10 w 1042453"/>
                          <a:gd name="connsiteY3" fmla="*/ 1162217 h 2411909"/>
                          <a:gd name="connsiteX4" fmla="*/ 477060 w 1042453"/>
                          <a:gd name="connsiteY4" fmla="*/ 0 h 2411909"/>
                          <a:gd name="connsiteX0" fmla="*/ 477060 w 1015844"/>
                          <a:gd name="connsiteY0" fmla="*/ 0 h 2411933"/>
                          <a:gd name="connsiteX1" fmla="*/ 1015844 w 1015844"/>
                          <a:gd name="connsiteY1" fmla="*/ 1112551 h 2411933"/>
                          <a:gd name="connsiteX2" fmla="*/ 489352 w 1015844"/>
                          <a:gd name="connsiteY2" fmla="*/ 2411885 h 2411933"/>
                          <a:gd name="connsiteX3" fmla="*/ 10 w 1015844"/>
                          <a:gd name="connsiteY3" fmla="*/ 1162217 h 2411933"/>
                          <a:gd name="connsiteX4" fmla="*/ 477060 w 1015844"/>
                          <a:gd name="connsiteY4" fmla="*/ 0 h 2411933"/>
                          <a:gd name="connsiteX0" fmla="*/ 477060 w 1015844"/>
                          <a:gd name="connsiteY0" fmla="*/ 0 h 2411935"/>
                          <a:gd name="connsiteX1" fmla="*/ 1015844 w 1015844"/>
                          <a:gd name="connsiteY1" fmla="*/ 1112551 h 2411935"/>
                          <a:gd name="connsiteX2" fmla="*/ 489352 w 1015844"/>
                          <a:gd name="connsiteY2" fmla="*/ 2411885 h 2411935"/>
                          <a:gd name="connsiteX3" fmla="*/ 10 w 1015844"/>
                          <a:gd name="connsiteY3" fmla="*/ 1162217 h 2411935"/>
                          <a:gd name="connsiteX4" fmla="*/ 477060 w 1015844"/>
                          <a:gd name="connsiteY4" fmla="*/ 0 h 2411935"/>
                          <a:gd name="connsiteX0" fmla="*/ 478683 w 1017467"/>
                          <a:gd name="connsiteY0" fmla="*/ 0 h 2411933"/>
                          <a:gd name="connsiteX1" fmla="*/ 1017467 w 1017467"/>
                          <a:gd name="connsiteY1" fmla="*/ 1112551 h 2411933"/>
                          <a:gd name="connsiteX2" fmla="*/ 490975 w 1017467"/>
                          <a:gd name="connsiteY2" fmla="*/ 2411885 h 2411933"/>
                          <a:gd name="connsiteX3" fmla="*/ 1633 w 1017467"/>
                          <a:gd name="connsiteY3" fmla="*/ 1162217 h 2411933"/>
                          <a:gd name="connsiteX4" fmla="*/ 478683 w 1017467"/>
                          <a:gd name="connsiteY4" fmla="*/ 0 h 2411933"/>
                          <a:gd name="connsiteX0" fmla="*/ 478683 w 1017696"/>
                          <a:gd name="connsiteY0" fmla="*/ 0 h 2411935"/>
                          <a:gd name="connsiteX1" fmla="*/ 1017467 w 1017696"/>
                          <a:gd name="connsiteY1" fmla="*/ 1112551 h 2411935"/>
                          <a:gd name="connsiteX2" fmla="*/ 490975 w 1017696"/>
                          <a:gd name="connsiteY2" fmla="*/ 2411885 h 2411935"/>
                          <a:gd name="connsiteX3" fmla="*/ 1633 w 1017696"/>
                          <a:gd name="connsiteY3" fmla="*/ 1162217 h 2411935"/>
                          <a:gd name="connsiteX4" fmla="*/ 478683 w 1017696"/>
                          <a:gd name="connsiteY4" fmla="*/ 0 h 2411935"/>
                          <a:gd name="connsiteX0" fmla="*/ 598033 w 1017398"/>
                          <a:gd name="connsiteY0" fmla="*/ 0 h 2256936"/>
                          <a:gd name="connsiteX1" fmla="*/ 1017074 w 1017398"/>
                          <a:gd name="connsiteY1" fmla="*/ 957553 h 2256936"/>
                          <a:gd name="connsiteX2" fmla="*/ 490582 w 1017398"/>
                          <a:gd name="connsiteY2" fmla="*/ 2256887 h 2256936"/>
                          <a:gd name="connsiteX3" fmla="*/ 1240 w 1017398"/>
                          <a:gd name="connsiteY3" fmla="*/ 1007219 h 2256936"/>
                          <a:gd name="connsiteX4" fmla="*/ 598033 w 1017398"/>
                          <a:gd name="connsiteY4" fmla="*/ 0 h 2256936"/>
                          <a:gd name="connsiteX0" fmla="*/ 478684 w 1017696"/>
                          <a:gd name="connsiteY0" fmla="*/ 0 h 2383753"/>
                          <a:gd name="connsiteX1" fmla="*/ 1017467 w 1017696"/>
                          <a:gd name="connsiteY1" fmla="*/ 1084370 h 2383753"/>
                          <a:gd name="connsiteX2" fmla="*/ 490975 w 1017696"/>
                          <a:gd name="connsiteY2" fmla="*/ 2383704 h 2383753"/>
                          <a:gd name="connsiteX3" fmla="*/ 1633 w 1017696"/>
                          <a:gd name="connsiteY3" fmla="*/ 1134036 h 2383753"/>
                          <a:gd name="connsiteX4" fmla="*/ 478684 w 1017696"/>
                          <a:gd name="connsiteY4" fmla="*/ 0 h 2383753"/>
                          <a:gd name="connsiteX0" fmla="*/ 478684 w 1017696"/>
                          <a:gd name="connsiteY0" fmla="*/ 0 h 2383785"/>
                          <a:gd name="connsiteX1" fmla="*/ 1017467 w 1017696"/>
                          <a:gd name="connsiteY1" fmla="*/ 1084370 h 2383785"/>
                          <a:gd name="connsiteX2" fmla="*/ 490975 w 1017696"/>
                          <a:gd name="connsiteY2" fmla="*/ 2383704 h 2383785"/>
                          <a:gd name="connsiteX3" fmla="*/ 1633 w 1017696"/>
                          <a:gd name="connsiteY3" fmla="*/ 1148127 h 2383785"/>
                          <a:gd name="connsiteX4" fmla="*/ 478684 w 1017696"/>
                          <a:gd name="connsiteY4" fmla="*/ 0 h 2383785"/>
                          <a:gd name="connsiteX0" fmla="*/ 478684 w 1017696"/>
                          <a:gd name="connsiteY0" fmla="*/ 0 h 2383825"/>
                          <a:gd name="connsiteX1" fmla="*/ 1017467 w 1017696"/>
                          <a:gd name="connsiteY1" fmla="*/ 1084370 h 2383825"/>
                          <a:gd name="connsiteX2" fmla="*/ 490975 w 1017696"/>
                          <a:gd name="connsiteY2" fmla="*/ 2383704 h 2383825"/>
                          <a:gd name="connsiteX3" fmla="*/ 1633 w 1017696"/>
                          <a:gd name="connsiteY3" fmla="*/ 1148127 h 2383825"/>
                          <a:gd name="connsiteX4" fmla="*/ 478684 w 1017696"/>
                          <a:gd name="connsiteY4" fmla="*/ 0 h 2383825"/>
                          <a:gd name="connsiteX0" fmla="*/ 478684 w 1017696"/>
                          <a:gd name="connsiteY0" fmla="*/ 0 h 2383705"/>
                          <a:gd name="connsiteX1" fmla="*/ 1017467 w 1017696"/>
                          <a:gd name="connsiteY1" fmla="*/ 1140733 h 2383705"/>
                          <a:gd name="connsiteX2" fmla="*/ 490975 w 1017696"/>
                          <a:gd name="connsiteY2" fmla="*/ 2383704 h 2383705"/>
                          <a:gd name="connsiteX3" fmla="*/ 1633 w 1017696"/>
                          <a:gd name="connsiteY3" fmla="*/ 1148127 h 2383705"/>
                          <a:gd name="connsiteX4" fmla="*/ 478684 w 1017696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68 w 1018552"/>
                          <a:gd name="connsiteY0" fmla="*/ 0 h 2383705"/>
                          <a:gd name="connsiteX1" fmla="*/ 1016351 w 1018552"/>
                          <a:gd name="connsiteY1" fmla="*/ 1140733 h 2383705"/>
                          <a:gd name="connsiteX2" fmla="*/ 489859 w 1018552"/>
                          <a:gd name="connsiteY2" fmla="*/ 2383704 h 2383705"/>
                          <a:gd name="connsiteX3" fmla="*/ 517 w 1018552"/>
                          <a:gd name="connsiteY3" fmla="*/ 1148127 h 2383705"/>
                          <a:gd name="connsiteX4" fmla="*/ 477568 w 1018552"/>
                          <a:gd name="connsiteY4" fmla="*/ 0 h 2383705"/>
                          <a:gd name="connsiteX0" fmla="*/ 477570 w 1018554"/>
                          <a:gd name="connsiteY0" fmla="*/ 0 h 2383705"/>
                          <a:gd name="connsiteX1" fmla="*/ 1016353 w 1018554"/>
                          <a:gd name="connsiteY1" fmla="*/ 1140733 h 2383705"/>
                          <a:gd name="connsiteX2" fmla="*/ 489861 w 1018554"/>
                          <a:gd name="connsiteY2" fmla="*/ 2383704 h 2383705"/>
                          <a:gd name="connsiteX3" fmla="*/ 519 w 1018554"/>
                          <a:gd name="connsiteY3" fmla="*/ 1148127 h 2383705"/>
                          <a:gd name="connsiteX4" fmla="*/ 477570 w 1018554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018621" h="2383705">
                            <a:moveTo>
                              <a:pt x="477637" y="0"/>
                            </a:moveTo>
                            <a:cubicBezTo>
                              <a:pt x="662464" y="17556"/>
                              <a:pt x="1014374" y="527391"/>
                              <a:pt x="1016420" y="1140733"/>
                            </a:cubicBezTo>
                            <a:cubicBezTo>
                              <a:pt x="1051453" y="1668853"/>
                              <a:pt x="659234" y="2382472"/>
                              <a:pt x="489928" y="2383704"/>
                            </a:cubicBezTo>
                            <a:cubicBezTo>
                              <a:pt x="320622" y="2384936"/>
                              <a:pt x="-13582" y="1620833"/>
                              <a:pt x="586" y="1148127"/>
                            </a:cubicBezTo>
                            <a:cubicBezTo>
                              <a:pt x="-14770" y="548874"/>
                              <a:pt x="274745" y="36383"/>
                              <a:pt x="477637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3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</p:grpSp>
              </p:grpSp>
              <p:grpSp>
                <p:nvGrpSpPr>
                  <p:cNvPr id="100" name="Group 99">
                    <a:extLst>
                      <a:ext uri="{FF2B5EF4-FFF2-40B4-BE49-F238E27FC236}">
                        <a16:creationId xmlns:a16="http://schemas.microsoft.com/office/drawing/2014/main" id="{F002F039-C75E-4045-B993-4C7E7C7FD01D}"/>
                      </a:ext>
                    </a:extLst>
                  </p:cNvPr>
                  <p:cNvGrpSpPr/>
                  <p:nvPr/>
                </p:nvGrpSpPr>
                <p:grpSpPr>
                  <a:xfrm rot="5400000">
                    <a:off x="8241610" y="1278807"/>
                    <a:ext cx="640080" cy="3055248"/>
                    <a:chOff x="8236696" y="1267377"/>
                    <a:chExt cx="666734" cy="3055248"/>
                  </a:xfrm>
                </p:grpSpPr>
                <p:grpSp>
                  <p:nvGrpSpPr>
                    <p:cNvPr id="101" name="Group 100">
                      <a:extLst>
                        <a:ext uri="{FF2B5EF4-FFF2-40B4-BE49-F238E27FC236}">
                          <a16:creationId xmlns:a16="http://schemas.microsoft.com/office/drawing/2014/main" id="{E0B269D7-FCAF-4B7C-BF43-45891808181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236696" y="1267377"/>
                      <a:ext cx="666734" cy="1473212"/>
                      <a:chOff x="8236696" y="1267377"/>
                      <a:chExt cx="666734" cy="1473212"/>
                    </a:xfrm>
                  </p:grpSpPr>
                  <p:sp>
                    <p:nvSpPr>
                      <p:cNvPr id="105" name="Freeform: Shape 104">
                        <a:extLst>
                          <a:ext uri="{FF2B5EF4-FFF2-40B4-BE49-F238E27FC236}">
                            <a16:creationId xmlns:a16="http://schemas.microsoft.com/office/drawing/2014/main" id="{B95E4326-5B92-4ED3-8502-12368D366CB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236696" y="1267377"/>
                        <a:ext cx="666734" cy="1473212"/>
                      </a:xfrm>
                      <a:custGeom>
                        <a:avLst/>
                        <a:gdLst>
                          <a:gd name="connsiteX0" fmla="*/ 422556 w 838200"/>
                          <a:gd name="connsiteY0" fmla="*/ 0 h 1466850"/>
                          <a:gd name="connsiteX1" fmla="*/ 843561 w 838200"/>
                          <a:gd name="connsiteY1" fmla="*/ 943928 h 1466850"/>
                          <a:gd name="connsiteX2" fmla="*/ 814986 w 838200"/>
                          <a:gd name="connsiteY2" fmla="*/ 1183005 h 1466850"/>
                          <a:gd name="connsiteX3" fmla="*/ 394934 w 838200"/>
                          <a:gd name="connsiteY3" fmla="*/ 1467803 h 1466850"/>
                          <a:gd name="connsiteX4" fmla="*/ 12029 w 838200"/>
                          <a:gd name="connsiteY4" fmla="*/ 1105853 h 1466850"/>
                          <a:gd name="connsiteX5" fmla="*/ 57749 w 838200"/>
                          <a:gd name="connsiteY5" fmla="*/ 652463 h 1466850"/>
                          <a:gd name="connsiteX6" fmla="*/ 422556 w 838200"/>
                          <a:gd name="connsiteY6" fmla="*/ 0 h 1466850"/>
                          <a:gd name="connsiteX0" fmla="*/ 422556 w 844528"/>
                          <a:gd name="connsiteY0" fmla="*/ 0 h 2411927"/>
                          <a:gd name="connsiteX1" fmla="*/ 843561 w 844528"/>
                          <a:gd name="connsiteY1" fmla="*/ 943928 h 2411927"/>
                          <a:gd name="connsiteX2" fmla="*/ 814986 w 844528"/>
                          <a:gd name="connsiteY2" fmla="*/ 1183005 h 2411927"/>
                          <a:gd name="connsiteX3" fmla="*/ 434848 w 844528"/>
                          <a:gd name="connsiteY3" fmla="*/ 2411885 h 2411927"/>
                          <a:gd name="connsiteX4" fmla="*/ 12029 w 844528"/>
                          <a:gd name="connsiteY4" fmla="*/ 1105853 h 2411927"/>
                          <a:gd name="connsiteX5" fmla="*/ 57749 w 844528"/>
                          <a:gd name="connsiteY5" fmla="*/ 652463 h 2411927"/>
                          <a:gd name="connsiteX6" fmla="*/ 422556 w 844528"/>
                          <a:gd name="connsiteY6" fmla="*/ 0 h 2411927"/>
                          <a:gd name="connsiteX0" fmla="*/ 422556 w 844528"/>
                          <a:gd name="connsiteY0" fmla="*/ 0 h 2411912"/>
                          <a:gd name="connsiteX1" fmla="*/ 843561 w 844528"/>
                          <a:gd name="connsiteY1" fmla="*/ 943928 h 2411912"/>
                          <a:gd name="connsiteX2" fmla="*/ 814986 w 844528"/>
                          <a:gd name="connsiteY2" fmla="*/ 1183005 h 2411912"/>
                          <a:gd name="connsiteX3" fmla="*/ 434848 w 844528"/>
                          <a:gd name="connsiteY3" fmla="*/ 2411885 h 2411912"/>
                          <a:gd name="connsiteX4" fmla="*/ 12029 w 844528"/>
                          <a:gd name="connsiteY4" fmla="*/ 1105853 h 2411912"/>
                          <a:gd name="connsiteX5" fmla="*/ 57749 w 844528"/>
                          <a:gd name="connsiteY5" fmla="*/ 652463 h 2411912"/>
                          <a:gd name="connsiteX6" fmla="*/ 422556 w 844528"/>
                          <a:gd name="connsiteY6" fmla="*/ 0 h 2411912"/>
                          <a:gd name="connsiteX0" fmla="*/ 422556 w 844528"/>
                          <a:gd name="connsiteY0" fmla="*/ 0 h 2411893"/>
                          <a:gd name="connsiteX1" fmla="*/ 843561 w 844528"/>
                          <a:gd name="connsiteY1" fmla="*/ 943928 h 2411893"/>
                          <a:gd name="connsiteX2" fmla="*/ 814986 w 844528"/>
                          <a:gd name="connsiteY2" fmla="*/ 1183005 h 2411893"/>
                          <a:gd name="connsiteX3" fmla="*/ 434848 w 844528"/>
                          <a:gd name="connsiteY3" fmla="*/ 2411885 h 2411893"/>
                          <a:gd name="connsiteX4" fmla="*/ 12029 w 844528"/>
                          <a:gd name="connsiteY4" fmla="*/ 1105853 h 2411893"/>
                          <a:gd name="connsiteX5" fmla="*/ 57749 w 844528"/>
                          <a:gd name="connsiteY5" fmla="*/ 652463 h 2411893"/>
                          <a:gd name="connsiteX6" fmla="*/ 422556 w 844528"/>
                          <a:gd name="connsiteY6" fmla="*/ 0 h 2411893"/>
                          <a:gd name="connsiteX0" fmla="*/ 422556 w 844528"/>
                          <a:gd name="connsiteY0" fmla="*/ 0 h 2411964"/>
                          <a:gd name="connsiteX1" fmla="*/ 843561 w 844528"/>
                          <a:gd name="connsiteY1" fmla="*/ 943928 h 2411964"/>
                          <a:gd name="connsiteX2" fmla="*/ 814986 w 844528"/>
                          <a:gd name="connsiteY2" fmla="*/ 1183005 h 2411964"/>
                          <a:gd name="connsiteX3" fmla="*/ 434848 w 844528"/>
                          <a:gd name="connsiteY3" fmla="*/ 2411885 h 2411964"/>
                          <a:gd name="connsiteX4" fmla="*/ 12029 w 844528"/>
                          <a:gd name="connsiteY4" fmla="*/ 1105853 h 2411964"/>
                          <a:gd name="connsiteX5" fmla="*/ 57749 w 844528"/>
                          <a:gd name="connsiteY5" fmla="*/ 652463 h 2411964"/>
                          <a:gd name="connsiteX6" fmla="*/ 422556 w 844528"/>
                          <a:gd name="connsiteY6" fmla="*/ 0 h 2411964"/>
                          <a:gd name="connsiteX0" fmla="*/ 482275 w 904247"/>
                          <a:gd name="connsiteY0" fmla="*/ 0 h 2411909"/>
                          <a:gd name="connsiteX1" fmla="*/ 903280 w 904247"/>
                          <a:gd name="connsiteY1" fmla="*/ 943928 h 2411909"/>
                          <a:gd name="connsiteX2" fmla="*/ 874705 w 904247"/>
                          <a:gd name="connsiteY2" fmla="*/ 1183005 h 2411909"/>
                          <a:gd name="connsiteX3" fmla="*/ 494567 w 904247"/>
                          <a:gd name="connsiteY3" fmla="*/ 2411885 h 2411909"/>
                          <a:gd name="connsiteX4" fmla="*/ 5225 w 904247"/>
                          <a:gd name="connsiteY4" fmla="*/ 1148125 h 2411909"/>
                          <a:gd name="connsiteX5" fmla="*/ 117468 w 904247"/>
                          <a:gd name="connsiteY5" fmla="*/ 652463 h 2411909"/>
                          <a:gd name="connsiteX6" fmla="*/ 482275 w 904247"/>
                          <a:gd name="connsiteY6" fmla="*/ 0 h 2411909"/>
                          <a:gd name="connsiteX0" fmla="*/ 482275 w 904247"/>
                          <a:gd name="connsiteY0" fmla="*/ 0 h 2411893"/>
                          <a:gd name="connsiteX1" fmla="*/ 903280 w 904247"/>
                          <a:gd name="connsiteY1" fmla="*/ 943928 h 2411893"/>
                          <a:gd name="connsiteX2" fmla="*/ 874705 w 904247"/>
                          <a:gd name="connsiteY2" fmla="*/ 1183005 h 2411893"/>
                          <a:gd name="connsiteX3" fmla="*/ 494567 w 904247"/>
                          <a:gd name="connsiteY3" fmla="*/ 2411885 h 2411893"/>
                          <a:gd name="connsiteX4" fmla="*/ 5225 w 904247"/>
                          <a:gd name="connsiteY4" fmla="*/ 1162217 h 2411893"/>
                          <a:gd name="connsiteX5" fmla="*/ 117468 w 904247"/>
                          <a:gd name="connsiteY5" fmla="*/ 652463 h 2411893"/>
                          <a:gd name="connsiteX6" fmla="*/ 482275 w 904247"/>
                          <a:gd name="connsiteY6" fmla="*/ 0 h 2411893"/>
                          <a:gd name="connsiteX0" fmla="*/ 482972 w 904944"/>
                          <a:gd name="connsiteY0" fmla="*/ 0 h 2411893"/>
                          <a:gd name="connsiteX1" fmla="*/ 903977 w 904944"/>
                          <a:gd name="connsiteY1" fmla="*/ 943928 h 2411893"/>
                          <a:gd name="connsiteX2" fmla="*/ 875402 w 904944"/>
                          <a:gd name="connsiteY2" fmla="*/ 1183005 h 2411893"/>
                          <a:gd name="connsiteX3" fmla="*/ 495264 w 904944"/>
                          <a:gd name="connsiteY3" fmla="*/ 2411885 h 2411893"/>
                          <a:gd name="connsiteX4" fmla="*/ 5922 w 904944"/>
                          <a:gd name="connsiteY4" fmla="*/ 1162217 h 2411893"/>
                          <a:gd name="connsiteX5" fmla="*/ 104859 w 904944"/>
                          <a:gd name="connsiteY5" fmla="*/ 483376 h 2411893"/>
                          <a:gd name="connsiteX6" fmla="*/ 482972 w 904944"/>
                          <a:gd name="connsiteY6" fmla="*/ 0 h 2411893"/>
                          <a:gd name="connsiteX0" fmla="*/ 477060 w 899032"/>
                          <a:gd name="connsiteY0" fmla="*/ 0 h 2411893"/>
                          <a:gd name="connsiteX1" fmla="*/ 898065 w 899032"/>
                          <a:gd name="connsiteY1" fmla="*/ 943928 h 2411893"/>
                          <a:gd name="connsiteX2" fmla="*/ 869490 w 899032"/>
                          <a:gd name="connsiteY2" fmla="*/ 1183005 h 2411893"/>
                          <a:gd name="connsiteX3" fmla="*/ 489352 w 899032"/>
                          <a:gd name="connsiteY3" fmla="*/ 2411885 h 2411893"/>
                          <a:gd name="connsiteX4" fmla="*/ 10 w 899032"/>
                          <a:gd name="connsiteY4" fmla="*/ 1162217 h 2411893"/>
                          <a:gd name="connsiteX5" fmla="*/ 477060 w 899032"/>
                          <a:gd name="connsiteY5" fmla="*/ 0 h 2411893"/>
                          <a:gd name="connsiteX0" fmla="*/ 477060 w 869489"/>
                          <a:gd name="connsiteY0" fmla="*/ 0 h 2411893"/>
                          <a:gd name="connsiteX1" fmla="*/ 869490 w 869489"/>
                          <a:gd name="connsiteY1" fmla="*/ 1183005 h 2411893"/>
                          <a:gd name="connsiteX2" fmla="*/ 489352 w 869489"/>
                          <a:gd name="connsiteY2" fmla="*/ 2411885 h 2411893"/>
                          <a:gd name="connsiteX3" fmla="*/ 10 w 869489"/>
                          <a:gd name="connsiteY3" fmla="*/ 1162217 h 2411893"/>
                          <a:gd name="connsiteX4" fmla="*/ 477060 w 869489"/>
                          <a:gd name="connsiteY4" fmla="*/ 0 h 2411893"/>
                          <a:gd name="connsiteX0" fmla="*/ 477060 w 1042453"/>
                          <a:gd name="connsiteY0" fmla="*/ 0 h 2411911"/>
                          <a:gd name="connsiteX1" fmla="*/ 1042453 w 1042453"/>
                          <a:gd name="connsiteY1" fmla="*/ 1197097 h 2411911"/>
                          <a:gd name="connsiteX2" fmla="*/ 489352 w 1042453"/>
                          <a:gd name="connsiteY2" fmla="*/ 2411885 h 2411911"/>
                          <a:gd name="connsiteX3" fmla="*/ 10 w 1042453"/>
                          <a:gd name="connsiteY3" fmla="*/ 1162217 h 2411911"/>
                          <a:gd name="connsiteX4" fmla="*/ 477060 w 1042453"/>
                          <a:gd name="connsiteY4" fmla="*/ 0 h 2411911"/>
                          <a:gd name="connsiteX0" fmla="*/ 477060 w 1042453"/>
                          <a:gd name="connsiteY0" fmla="*/ 0 h 2411909"/>
                          <a:gd name="connsiteX1" fmla="*/ 1042453 w 1042453"/>
                          <a:gd name="connsiteY1" fmla="*/ 1197097 h 2411909"/>
                          <a:gd name="connsiteX2" fmla="*/ 489352 w 1042453"/>
                          <a:gd name="connsiteY2" fmla="*/ 2411885 h 2411909"/>
                          <a:gd name="connsiteX3" fmla="*/ 10 w 1042453"/>
                          <a:gd name="connsiteY3" fmla="*/ 1162217 h 2411909"/>
                          <a:gd name="connsiteX4" fmla="*/ 477060 w 1042453"/>
                          <a:gd name="connsiteY4" fmla="*/ 0 h 2411909"/>
                          <a:gd name="connsiteX0" fmla="*/ 477060 w 1015844"/>
                          <a:gd name="connsiteY0" fmla="*/ 0 h 2411933"/>
                          <a:gd name="connsiteX1" fmla="*/ 1015844 w 1015844"/>
                          <a:gd name="connsiteY1" fmla="*/ 1112551 h 2411933"/>
                          <a:gd name="connsiteX2" fmla="*/ 489352 w 1015844"/>
                          <a:gd name="connsiteY2" fmla="*/ 2411885 h 2411933"/>
                          <a:gd name="connsiteX3" fmla="*/ 10 w 1015844"/>
                          <a:gd name="connsiteY3" fmla="*/ 1162217 h 2411933"/>
                          <a:gd name="connsiteX4" fmla="*/ 477060 w 1015844"/>
                          <a:gd name="connsiteY4" fmla="*/ 0 h 2411933"/>
                          <a:gd name="connsiteX0" fmla="*/ 477060 w 1015844"/>
                          <a:gd name="connsiteY0" fmla="*/ 0 h 2411935"/>
                          <a:gd name="connsiteX1" fmla="*/ 1015844 w 1015844"/>
                          <a:gd name="connsiteY1" fmla="*/ 1112551 h 2411935"/>
                          <a:gd name="connsiteX2" fmla="*/ 489352 w 1015844"/>
                          <a:gd name="connsiteY2" fmla="*/ 2411885 h 2411935"/>
                          <a:gd name="connsiteX3" fmla="*/ 10 w 1015844"/>
                          <a:gd name="connsiteY3" fmla="*/ 1162217 h 2411935"/>
                          <a:gd name="connsiteX4" fmla="*/ 477060 w 1015844"/>
                          <a:gd name="connsiteY4" fmla="*/ 0 h 2411935"/>
                          <a:gd name="connsiteX0" fmla="*/ 478683 w 1017467"/>
                          <a:gd name="connsiteY0" fmla="*/ 0 h 2411933"/>
                          <a:gd name="connsiteX1" fmla="*/ 1017467 w 1017467"/>
                          <a:gd name="connsiteY1" fmla="*/ 1112551 h 2411933"/>
                          <a:gd name="connsiteX2" fmla="*/ 490975 w 1017467"/>
                          <a:gd name="connsiteY2" fmla="*/ 2411885 h 2411933"/>
                          <a:gd name="connsiteX3" fmla="*/ 1633 w 1017467"/>
                          <a:gd name="connsiteY3" fmla="*/ 1162217 h 2411933"/>
                          <a:gd name="connsiteX4" fmla="*/ 478683 w 1017467"/>
                          <a:gd name="connsiteY4" fmla="*/ 0 h 2411933"/>
                          <a:gd name="connsiteX0" fmla="*/ 478683 w 1017696"/>
                          <a:gd name="connsiteY0" fmla="*/ 0 h 2411935"/>
                          <a:gd name="connsiteX1" fmla="*/ 1017467 w 1017696"/>
                          <a:gd name="connsiteY1" fmla="*/ 1112551 h 2411935"/>
                          <a:gd name="connsiteX2" fmla="*/ 490975 w 1017696"/>
                          <a:gd name="connsiteY2" fmla="*/ 2411885 h 2411935"/>
                          <a:gd name="connsiteX3" fmla="*/ 1633 w 1017696"/>
                          <a:gd name="connsiteY3" fmla="*/ 1162217 h 2411935"/>
                          <a:gd name="connsiteX4" fmla="*/ 478683 w 1017696"/>
                          <a:gd name="connsiteY4" fmla="*/ 0 h 2411935"/>
                          <a:gd name="connsiteX0" fmla="*/ 598033 w 1017398"/>
                          <a:gd name="connsiteY0" fmla="*/ 0 h 2256936"/>
                          <a:gd name="connsiteX1" fmla="*/ 1017074 w 1017398"/>
                          <a:gd name="connsiteY1" fmla="*/ 957553 h 2256936"/>
                          <a:gd name="connsiteX2" fmla="*/ 490582 w 1017398"/>
                          <a:gd name="connsiteY2" fmla="*/ 2256887 h 2256936"/>
                          <a:gd name="connsiteX3" fmla="*/ 1240 w 1017398"/>
                          <a:gd name="connsiteY3" fmla="*/ 1007219 h 2256936"/>
                          <a:gd name="connsiteX4" fmla="*/ 598033 w 1017398"/>
                          <a:gd name="connsiteY4" fmla="*/ 0 h 2256936"/>
                          <a:gd name="connsiteX0" fmla="*/ 478684 w 1017696"/>
                          <a:gd name="connsiteY0" fmla="*/ 0 h 2383753"/>
                          <a:gd name="connsiteX1" fmla="*/ 1017467 w 1017696"/>
                          <a:gd name="connsiteY1" fmla="*/ 1084370 h 2383753"/>
                          <a:gd name="connsiteX2" fmla="*/ 490975 w 1017696"/>
                          <a:gd name="connsiteY2" fmla="*/ 2383704 h 2383753"/>
                          <a:gd name="connsiteX3" fmla="*/ 1633 w 1017696"/>
                          <a:gd name="connsiteY3" fmla="*/ 1134036 h 2383753"/>
                          <a:gd name="connsiteX4" fmla="*/ 478684 w 1017696"/>
                          <a:gd name="connsiteY4" fmla="*/ 0 h 2383753"/>
                          <a:gd name="connsiteX0" fmla="*/ 478684 w 1017696"/>
                          <a:gd name="connsiteY0" fmla="*/ 0 h 2383785"/>
                          <a:gd name="connsiteX1" fmla="*/ 1017467 w 1017696"/>
                          <a:gd name="connsiteY1" fmla="*/ 1084370 h 2383785"/>
                          <a:gd name="connsiteX2" fmla="*/ 490975 w 1017696"/>
                          <a:gd name="connsiteY2" fmla="*/ 2383704 h 2383785"/>
                          <a:gd name="connsiteX3" fmla="*/ 1633 w 1017696"/>
                          <a:gd name="connsiteY3" fmla="*/ 1148127 h 2383785"/>
                          <a:gd name="connsiteX4" fmla="*/ 478684 w 1017696"/>
                          <a:gd name="connsiteY4" fmla="*/ 0 h 2383785"/>
                          <a:gd name="connsiteX0" fmla="*/ 478684 w 1017696"/>
                          <a:gd name="connsiteY0" fmla="*/ 0 h 2383825"/>
                          <a:gd name="connsiteX1" fmla="*/ 1017467 w 1017696"/>
                          <a:gd name="connsiteY1" fmla="*/ 1084370 h 2383825"/>
                          <a:gd name="connsiteX2" fmla="*/ 490975 w 1017696"/>
                          <a:gd name="connsiteY2" fmla="*/ 2383704 h 2383825"/>
                          <a:gd name="connsiteX3" fmla="*/ 1633 w 1017696"/>
                          <a:gd name="connsiteY3" fmla="*/ 1148127 h 2383825"/>
                          <a:gd name="connsiteX4" fmla="*/ 478684 w 1017696"/>
                          <a:gd name="connsiteY4" fmla="*/ 0 h 2383825"/>
                          <a:gd name="connsiteX0" fmla="*/ 478684 w 1017696"/>
                          <a:gd name="connsiteY0" fmla="*/ 0 h 2383705"/>
                          <a:gd name="connsiteX1" fmla="*/ 1017467 w 1017696"/>
                          <a:gd name="connsiteY1" fmla="*/ 1140733 h 2383705"/>
                          <a:gd name="connsiteX2" fmla="*/ 490975 w 1017696"/>
                          <a:gd name="connsiteY2" fmla="*/ 2383704 h 2383705"/>
                          <a:gd name="connsiteX3" fmla="*/ 1633 w 1017696"/>
                          <a:gd name="connsiteY3" fmla="*/ 1148127 h 2383705"/>
                          <a:gd name="connsiteX4" fmla="*/ 478684 w 1017696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68 w 1018552"/>
                          <a:gd name="connsiteY0" fmla="*/ 0 h 2383705"/>
                          <a:gd name="connsiteX1" fmla="*/ 1016351 w 1018552"/>
                          <a:gd name="connsiteY1" fmla="*/ 1140733 h 2383705"/>
                          <a:gd name="connsiteX2" fmla="*/ 489859 w 1018552"/>
                          <a:gd name="connsiteY2" fmla="*/ 2383704 h 2383705"/>
                          <a:gd name="connsiteX3" fmla="*/ 517 w 1018552"/>
                          <a:gd name="connsiteY3" fmla="*/ 1148127 h 2383705"/>
                          <a:gd name="connsiteX4" fmla="*/ 477568 w 1018552"/>
                          <a:gd name="connsiteY4" fmla="*/ 0 h 2383705"/>
                          <a:gd name="connsiteX0" fmla="*/ 477570 w 1018554"/>
                          <a:gd name="connsiteY0" fmla="*/ 0 h 2383705"/>
                          <a:gd name="connsiteX1" fmla="*/ 1016353 w 1018554"/>
                          <a:gd name="connsiteY1" fmla="*/ 1140733 h 2383705"/>
                          <a:gd name="connsiteX2" fmla="*/ 489861 w 1018554"/>
                          <a:gd name="connsiteY2" fmla="*/ 2383704 h 2383705"/>
                          <a:gd name="connsiteX3" fmla="*/ 519 w 1018554"/>
                          <a:gd name="connsiteY3" fmla="*/ 1148127 h 2383705"/>
                          <a:gd name="connsiteX4" fmla="*/ 477570 w 1018554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018621" h="2383705">
                            <a:moveTo>
                              <a:pt x="477637" y="0"/>
                            </a:moveTo>
                            <a:cubicBezTo>
                              <a:pt x="662464" y="17556"/>
                              <a:pt x="1014374" y="527391"/>
                              <a:pt x="1016420" y="1140733"/>
                            </a:cubicBezTo>
                            <a:cubicBezTo>
                              <a:pt x="1051453" y="1668853"/>
                              <a:pt x="659234" y="2382472"/>
                              <a:pt x="489928" y="2383704"/>
                            </a:cubicBezTo>
                            <a:cubicBezTo>
                              <a:pt x="320622" y="2384936"/>
                              <a:pt x="-13582" y="1620833"/>
                              <a:pt x="586" y="1148127"/>
                            </a:cubicBezTo>
                            <a:cubicBezTo>
                              <a:pt x="-14770" y="548874"/>
                              <a:pt x="274745" y="36383"/>
                              <a:pt x="477637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ln w="22225" cap="flat">
                        <a:solidFill>
                          <a:schemeClr val="bg1"/>
                        </a:solidFill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06" name="Freeform: Shape 105">
                        <a:extLst>
                          <a:ext uri="{FF2B5EF4-FFF2-40B4-BE49-F238E27FC236}">
                            <a16:creationId xmlns:a16="http://schemas.microsoft.com/office/drawing/2014/main" id="{9630704D-5FBD-4CF6-A4F5-20DFD3CE637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445481" y="1817468"/>
                        <a:ext cx="249165" cy="923121"/>
                      </a:xfrm>
                      <a:custGeom>
                        <a:avLst/>
                        <a:gdLst>
                          <a:gd name="connsiteX0" fmla="*/ 422556 w 838200"/>
                          <a:gd name="connsiteY0" fmla="*/ 0 h 1466850"/>
                          <a:gd name="connsiteX1" fmla="*/ 843561 w 838200"/>
                          <a:gd name="connsiteY1" fmla="*/ 943928 h 1466850"/>
                          <a:gd name="connsiteX2" fmla="*/ 814986 w 838200"/>
                          <a:gd name="connsiteY2" fmla="*/ 1183005 h 1466850"/>
                          <a:gd name="connsiteX3" fmla="*/ 394934 w 838200"/>
                          <a:gd name="connsiteY3" fmla="*/ 1467803 h 1466850"/>
                          <a:gd name="connsiteX4" fmla="*/ 12029 w 838200"/>
                          <a:gd name="connsiteY4" fmla="*/ 1105853 h 1466850"/>
                          <a:gd name="connsiteX5" fmla="*/ 57749 w 838200"/>
                          <a:gd name="connsiteY5" fmla="*/ 652463 h 1466850"/>
                          <a:gd name="connsiteX6" fmla="*/ 422556 w 838200"/>
                          <a:gd name="connsiteY6" fmla="*/ 0 h 1466850"/>
                          <a:gd name="connsiteX0" fmla="*/ 422556 w 844528"/>
                          <a:gd name="connsiteY0" fmla="*/ 0 h 2411927"/>
                          <a:gd name="connsiteX1" fmla="*/ 843561 w 844528"/>
                          <a:gd name="connsiteY1" fmla="*/ 943928 h 2411927"/>
                          <a:gd name="connsiteX2" fmla="*/ 814986 w 844528"/>
                          <a:gd name="connsiteY2" fmla="*/ 1183005 h 2411927"/>
                          <a:gd name="connsiteX3" fmla="*/ 434848 w 844528"/>
                          <a:gd name="connsiteY3" fmla="*/ 2411885 h 2411927"/>
                          <a:gd name="connsiteX4" fmla="*/ 12029 w 844528"/>
                          <a:gd name="connsiteY4" fmla="*/ 1105853 h 2411927"/>
                          <a:gd name="connsiteX5" fmla="*/ 57749 w 844528"/>
                          <a:gd name="connsiteY5" fmla="*/ 652463 h 2411927"/>
                          <a:gd name="connsiteX6" fmla="*/ 422556 w 844528"/>
                          <a:gd name="connsiteY6" fmla="*/ 0 h 2411927"/>
                          <a:gd name="connsiteX0" fmla="*/ 422556 w 844528"/>
                          <a:gd name="connsiteY0" fmla="*/ 0 h 2411912"/>
                          <a:gd name="connsiteX1" fmla="*/ 843561 w 844528"/>
                          <a:gd name="connsiteY1" fmla="*/ 943928 h 2411912"/>
                          <a:gd name="connsiteX2" fmla="*/ 814986 w 844528"/>
                          <a:gd name="connsiteY2" fmla="*/ 1183005 h 2411912"/>
                          <a:gd name="connsiteX3" fmla="*/ 434848 w 844528"/>
                          <a:gd name="connsiteY3" fmla="*/ 2411885 h 2411912"/>
                          <a:gd name="connsiteX4" fmla="*/ 12029 w 844528"/>
                          <a:gd name="connsiteY4" fmla="*/ 1105853 h 2411912"/>
                          <a:gd name="connsiteX5" fmla="*/ 57749 w 844528"/>
                          <a:gd name="connsiteY5" fmla="*/ 652463 h 2411912"/>
                          <a:gd name="connsiteX6" fmla="*/ 422556 w 844528"/>
                          <a:gd name="connsiteY6" fmla="*/ 0 h 2411912"/>
                          <a:gd name="connsiteX0" fmla="*/ 422556 w 844528"/>
                          <a:gd name="connsiteY0" fmla="*/ 0 h 2411893"/>
                          <a:gd name="connsiteX1" fmla="*/ 843561 w 844528"/>
                          <a:gd name="connsiteY1" fmla="*/ 943928 h 2411893"/>
                          <a:gd name="connsiteX2" fmla="*/ 814986 w 844528"/>
                          <a:gd name="connsiteY2" fmla="*/ 1183005 h 2411893"/>
                          <a:gd name="connsiteX3" fmla="*/ 434848 w 844528"/>
                          <a:gd name="connsiteY3" fmla="*/ 2411885 h 2411893"/>
                          <a:gd name="connsiteX4" fmla="*/ 12029 w 844528"/>
                          <a:gd name="connsiteY4" fmla="*/ 1105853 h 2411893"/>
                          <a:gd name="connsiteX5" fmla="*/ 57749 w 844528"/>
                          <a:gd name="connsiteY5" fmla="*/ 652463 h 2411893"/>
                          <a:gd name="connsiteX6" fmla="*/ 422556 w 844528"/>
                          <a:gd name="connsiteY6" fmla="*/ 0 h 2411893"/>
                          <a:gd name="connsiteX0" fmla="*/ 422556 w 844528"/>
                          <a:gd name="connsiteY0" fmla="*/ 0 h 2411964"/>
                          <a:gd name="connsiteX1" fmla="*/ 843561 w 844528"/>
                          <a:gd name="connsiteY1" fmla="*/ 943928 h 2411964"/>
                          <a:gd name="connsiteX2" fmla="*/ 814986 w 844528"/>
                          <a:gd name="connsiteY2" fmla="*/ 1183005 h 2411964"/>
                          <a:gd name="connsiteX3" fmla="*/ 434848 w 844528"/>
                          <a:gd name="connsiteY3" fmla="*/ 2411885 h 2411964"/>
                          <a:gd name="connsiteX4" fmla="*/ 12029 w 844528"/>
                          <a:gd name="connsiteY4" fmla="*/ 1105853 h 2411964"/>
                          <a:gd name="connsiteX5" fmla="*/ 57749 w 844528"/>
                          <a:gd name="connsiteY5" fmla="*/ 652463 h 2411964"/>
                          <a:gd name="connsiteX6" fmla="*/ 422556 w 844528"/>
                          <a:gd name="connsiteY6" fmla="*/ 0 h 2411964"/>
                          <a:gd name="connsiteX0" fmla="*/ 482275 w 904247"/>
                          <a:gd name="connsiteY0" fmla="*/ 0 h 2411909"/>
                          <a:gd name="connsiteX1" fmla="*/ 903280 w 904247"/>
                          <a:gd name="connsiteY1" fmla="*/ 943928 h 2411909"/>
                          <a:gd name="connsiteX2" fmla="*/ 874705 w 904247"/>
                          <a:gd name="connsiteY2" fmla="*/ 1183005 h 2411909"/>
                          <a:gd name="connsiteX3" fmla="*/ 494567 w 904247"/>
                          <a:gd name="connsiteY3" fmla="*/ 2411885 h 2411909"/>
                          <a:gd name="connsiteX4" fmla="*/ 5225 w 904247"/>
                          <a:gd name="connsiteY4" fmla="*/ 1148125 h 2411909"/>
                          <a:gd name="connsiteX5" fmla="*/ 117468 w 904247"/>
                          <a:gd name="connsiteY5" fmla="*/ 652463 h 2411909"/>
                          <a:gd name="connsiteX6" fmla="*/ 482275 w 904247"/>
                          <a:gd name="connsiteY6" fmla="*/ 0 h 2411909"/>
                          <a:gd name="connsiteX0" fmla="*/ 482275 w 904247"/>
                          <a:gd name="connsiteY0" fmla="*/ 0 h 2411893"/>
                          <a:gd name="connsiteX1" fmla="*/ 903280 w 904247"/>
                          <a:gd name="connsiteY1" fmla="*/ 943928 h 2411893"/>
                          <a:gd name="connsiteX2" fmla="*/ 874705 w 904247"/>
                          <a:gd name="connsiteY2" fmla="*/ 1183005 h 2411893"/>
                          <a:gd name="connsiteX3" fmla="*/ 494567 w 904247"/>
                          <a:gd name="connsiteY3" fmla="*/ 2411885 h 2411893"/>
                          <a:gd name="connsiteX4" fmla="*/ 5225 w 904247"/>
                          <a:gd name="connsiteY4" fmla="*/ 1162217 h 2411893"/>
                          <a:gd name="connsiteX5" fmla="*/ 117468 w 904247"/>
                          <a:gd name="connsiteY5" fmla="*/ 652463 h 2411893"/>
                          <a:gd name="connsiteX6" fmla="*/ 482275 w 904247"/>
                          <a:gd name="connsiteY6" fmla="*/ 0 h 2411893"/>
                          <a:gd name="connsiteX0" fmla="*/ 482972 w 904944"/>
                          <a:gd name="connsiteY0" fmla="*/ 0 h 2411893"/>
                          <a:gd name="connsiteX1" fmla="*/ 903977 w 904944"/>
                          <a:gd name="connsiteY1" fmla="*/ 943928 h 2411893"/>
                          <a:gd name="connsiteX2" fmla="*/ 875402 w 904944"/>
                          <a:gd name="connsiteY2" fmla="*/ 1183005 h 2411893"/>
                          <a:gd name="connsiteX3" fmla="*/ 495264 w 904944"/>
                          <a:gd name="connsiteY3" fmla="*/ 2411885 h 2411893"/>
                          <a:gd name="connsiteX4" fmla="*/ 5922 w 904944"/>
                          <a:gd name="connsiteY4" fmla="*/ 1162217 h 2411893"/>
                          <a:gd name="connsiteX5" fmla="*/ 104859 w 904944"/>
                          <a:gd name="connsiteY5" fmla="*/ 483376 h 2411893"/>
                          <a:gd name="connsiteX6" fmla="*/ 482972 w 904944"/>
                          <a:gd name="connsiteY6" fmla="*/ 0 h 2411893"/>
                          <a:gd name="connsiteX0" fmla="*/ 477060 w 899032"/>
                          <a:gd name="connsiteY0" fmla="*/ 0 h 2411893"/>
                          <a:gd name="connsiteX1" fmla="*/ 898065 w 899032"/>
                          <a:gd name="connsiteY1" fmla="*/ 943928 h 2411893"/>
                          <a:gd name="connsiteX2" fmla="*/ 869490 w 899032"/>
                          <a:gd name="connsiteY2" fmla="*/ 1183005 h 2411893"/>
                          <a:gd name="connsiteX3" fmla="*/ 489352 w 899032"/>
                          <a:gd name="connsiteY3" fmla="*/ 2411885 h 2411893"/>
                          <a:gd name="connsiteX4" fmla="*/ 10 w 899032"/>
                          <a:gd name="connsiteY4" fmla="*/ 1162217 h 2411893"/>
                          <a:gd name="connsiteX5" fmla="*/ 477060 w 899032"/>
                          <a:gd name="connsiteY5" fmla="*/ 0 h 2411893"/>
                          <a:gd name="connsiteX0" fmla="*/ 477060 w 869489"/>
                          <a:gd name="connsiteY0" fmla="*/ 0 h 2411893"/>
                          <a:gd name="connsiteX1" fmla="*/ 869490 w 869489"/>
                          <a:gd name="connsiteY1" fmla="*/ 1183005 h 2411893"/>
                          <a:gd name="connsiteX2" fmla="*/ 489352 w 869489"/>
                          <a:gd name="connsiteY2" fmla="*/ 2411885 h 2411893"/>
                          <a:gd name="connsiteX3" fmla="*/ 10 w 869489"/>
                          <a:gd name="connsiteY3" fmla="*/ 1162217 h 2411893"/>
                          <a:gd name="connsiteX4" fmla="*/ 477060 w 869489"/>
                          <a:gd name="connsiteY4" fmla="*/ 0 h 2411893"/>
                          <a:gd name="connsiteX0" fmla="*/ 477060 w 1042453"/>
                          <a:gd name="connsiteY0" fmla="*/ 0 h 2411911"/>
                          <a:gd name="connsiteX1" fmla="*/ 1042453 w 1042453"/>
                          <a:gd name="connsiteY1" fmla="*/ 1197097 h 2411911"/>
                          <a:gd name="connsiteX2" fmla="*/ 489352 w 1042453"/>
                          <a:gd name="connsiteY2" fmla="*/ 2411885 h 2411911"/>
                          <a:gd name="connsiteX3" fmla="*/ 10 w 1042453"/>
                          <a:gd name="connsiteY3" fmla="*/ 1162217 h 2411911"/>
                          <a:gd name="connsiteX4" fmla="*/ 477060 w 1042453"/>
                          <a:gd name="connsiteY4" fmla="*/ 0 h 2411911"/>
                          <a:gd name="connsiteX0" fmla="*/ 477060 w 1042453"/>
                          <a:gd name="connsiteY0" fmla="*/ 0 h 2411909"/>
                          <a:gd name="connsiteX1" fmla="*/ 1042453 w 1042453"/>
                          <a:gd name="connsiteY1" fmla="*/ 1197097 h 2411909"/>
                          <a:gd name="connsiteX2" fmla="*/ 489352 w 1042453"/>
                          <a:gd name="connsiteY2" fmla="*/ 2411885 h 2411909"/>
                          <a:gd name="connsiteX3" fmla="*/ 10 w 1042453"/>
                          <a:gd name="connsiteY3" fmla="*/ 1162217 h 2411909"/>
                          <a:gd name="connsiteX4" fmla="*/ 477060 w 1042453"/>
                          <a:gd name="connsiteY4" fmla="*/ 0 h 2411909"/>
                          <a:gd name="connsiteX0" fmla="*/ 477060 w 1015844"/>
                          <a:gd name="connsiteY0" fmla="*/ 0 h 2411933"/>
                          <a:gd name="connsiteX1" fmla="*/ 1015844 w 1015844"/>
                          <a:gd name="connsiteY1" fmla="*/ 1112551 h 2411933"/>
                          <a:gd name="connsiteX2" fmla="*/ 489352 w 1015844"/>
                          <a:gd name="connsiteY2" fmla="*/ 2411885 h 2411933"/>
                          <a:gd name="connsiteX3" fmla="*/ 10 w 1015844"/>
                          <a:gd name="connsiteY3" fmla="*/ 1162217 h 2411933"/>
                          <a:gd name="connsiteX4" fmla="*/ 477060 w 1015844"/>
                          <a:gd name="connsiteY4" fmla="*/ 0 h 2411933"/>
                          <a:gd name="connsiteX0" fmla="*/ 477060 w 1015844"/>
                          <a:gd name="connsiteY0" fmla="*/ 0 h 2411935"/>
                          <a:gd name="connsiteX1" fmla="*/ 1015844 w 1015844"/>
                          <a:gd name="connsiteY1" fmla="*/ 1112551 h 2411935"/>
                          <a:gd name="connsiteX2" fmla="*/ 489352 w 1015844"/>
                          <a:gd name="connsiteY2" fmla="*/ 2411885 h 2411935"/>
                          <a:gd name="connsiteX3" fmla="*/ 10 w 1015844"/>
                          <a:gd name="connsiteY3" fmla="*/ 1162217 h 2411935"/>
                          <a:gd name="connsiteX4" fmla="*/ 477060 w 1015844"/>
                          <a:gd name="connsiteY4" fmla="*/ 0 h 2411935"/>
                          <a:gd name="connsiteX0" fmla="*/ 478683 w 1017467"/>
                          <a:gd name="connsiteY0" fmla="*/ 0 h 2411933"/>
                          <a:gd name="connsiteX1" fmla="*/ 1017467 w 1017467"/>
                          <a:gd name="connsiteY1" fmla="*/ 1112551 h 2411933"/>
                          <a:gd name="connsiteX2" fmla="*/ 490975 w 1017467"/>
                          <a:gd name="connsiteY2" fmla="*/ 2411885 h 2411933"/>
                          <a:gd name="connsiteX3" fmla="*/ 1633 w 1017467"/>
                          <a:gd name="connsiteY3" fmla="*/ 1162217 h 2411933"/>
                          <a:gd name="connsiteX4" fmla="*/ 478683 w 1017467"/>
                          <a:gd name="connsiteY4" fmla="*/ 0 h 2411933"/>
                          <a:gd name="connsiteX0" fmla="*/ 478683 w 1017696"/>
                          <a:gd name="connsiteY0" fmla="*/ 0 h 2411935"/>
                          <a:gd name="connsiteX1" fmla="*/ 1017467 w 1017696"/>
                          <a:gd name="connsiteY1" fmla="*/ 1112551 h 2411935"/>
                          <a:gd name="connsiteX2" fmla="*/ 490975 w 1017696"/>
                          <a:gd name="connsiteY2" fmla="*/ 2411885 h 2411935"/>
                          <a:gd name="connsiteX3" fmla="*/ 1633 w 1017696"/>
                          <a:gd name="connsiteY3" fmla="*/ 1162217 h 2411935"/>
                          <a:gd name="connsiteX4" fmla="*/ 478683 w 1017696"/>
                          <a:gd name="connsiteY4" fmla="*/ 0 h 2411935"/>
                          <a:gd name="connsiteX0" fmla="*/ 598033 w 1017398"/>
                          <a:gd name="connsiteY0" fmla="*/ 0 h 2256936"/>
                          <a:gd name="connsiteX1" fmla="*/ 1017074 w 1017398"/>
                          <a:gd name="connsiteY1" fmla="*/ 957553 h 2256936"/>
                          <a:gd name="connsiteX2" fmla="*/ 490582 w 1017398"/>
                          <a:gd name="connsiteY2" fmla="*/ 2256887 h 2256936"/>
                          <a:gd name="connsiteX3" fmla="*/ 1240 w 1017398"/>
                          <a:gd name="connsiteY3" fmla="*/ 1007219 h 2256936"/>
                          <a:gd name="connsiteX4" fmla="*/ 598033 w 1017398"/>
                          <a:gd name="connsiteY4" fmla="*/ 0 h 2256936"/>
                          <a:gd name="connsiteX0" fmla="*/ 478684 w 1017696"/>
                          <a:gd name="connsiteY0" fmla="*/ 0 h 2383753"/>
                          <a:gd name="connsiteX1" fmla="*/ 1017467 w 1017696"/>
                          <a:gd name="connsiteY1" fmla="*/ 1084370 h 2383753"/>
                          <a:gd name="connsiteX2" fmla="*/ 490975 w 1017696"/>
                          <a:gd name="connsiteY2" fmla="*/ 2383704 h 2383753"/>
                          <a:gd name="connsiteX3" fmla="*/ 1633 w 1017696"/>
                          <a:gd name="connsiteY3" fmla="*/ 1134036 h 2383753"/>
                          <a:gd name="connsiteX4" fmla="*/ 478684 w 1017696"/>
                          <a:gd name="connsiteY4" fmla="*/ 0 h 2383753"/>
                          <a:gd name="connsiteX0" fmla="*/ 478684 w 1017696"/>
                          <a:gd name="connsiteY0" fmla="*/ 0 h 2383785"/>
                          <a:gd name="connsiteX1" fmla="*/ 1017467 w 1017696"/>
                          <a:gd name="connsiteY1" fmla="*/ 1084370 h 2383785"/>
                          <a:gd name="connsiteX2" fmla="*/ 490975 w 1017696"/>
                          <a:gd name="connsiteY2" fmla="*/ 2383704 h 2383785"/>
                          <a:gd name="connsiteX3" fmla="*/ 1633 w 1017696"/>
                          <a:gd name="connsiteY3" fmla="*/ 1148127 h 2383785"/>
                          <a:gd name="connsiteX4" fmla="*/ 478684 w 1017696"/>
                          <a:gd name="connsiteY4" fmla="*/ 0 h 2383785"/>
                          <a:gd name="connsiteX0" fmla="*/ 478684 w 1017696"/>
                          <a:gd name="connsiteY0" fmla="*/ 0 h 2383825"/>
                          <a:gd name="connsiteX1" fmla="*/ 1017467 w 1017696"/>
                          <a:gd name="connsiteY1" fmla="*/ 1084370 h 2383825"/>
                          <a:gd name="connsiteX2" fmla="*/ 490975 w 1017696"/>
                          <a:gd name="connsiteY2" fmla="*/ 2383704 h 2383825"/>
                          <a:gd name="connsiteX3" fmla="*/ 1633 w 1017696"/>
                          <a:gd name="connsiteY3" fmla="*/ 1148127 h 2383825"/>
                          <a:gd name="connsiteX4" fmla="*/ 478684 w 1017696"/>
                          <a:gd name="connsiteY4" fmla="*/ 0 h 2383825"/>
                          <a:gd name="connsiteX0" fmla="*/ 478684 w 1017696"/>
                          <a:gd name="connsiteY0" fmla="*/ 0 h 2383705"/>
                          <a:gd name="connsiteX1" fmla="*/ 1017467 w 1017696"/>
                          <a:gd name="connsiteY1" fmla="*/ 1140733 h 2383705"/>
                          <a:gd name="connsiteX2" fmla="*/ 490975 w 1017696"/>
                          <a:gd name="connsiteY2" fmla="*/ 2383704 h 2383705"/>
                          <a:gd name="connsiteX3" fmla="*/ 1633 w 1017696"/>
                          <a:gd name="connsiteY3" fmla="*/ 1148127 h 2383705"/>
                          <a:gd name="connsiteX4" fmla="*/ 478684 w 1017696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68 w 1018552"/>
                          <a:gd name="connsiteY0" fmla="*/ 0 h 2383705"/>
                          <a:gd name="connsiteX1" fmla="*/ 1016351 w 1018552"/>
                          <a:gd name="connsiteY1" fmla="*/ 1140733 h 2383705"/>
                          <a:gd name="connsiteX2" fmla="*/ 489859 w 1018552"/>
                          <a:gd name="connsiteY2" fmla="*/ 2383704 h 2383705"/>
                          <a:gd name="connsiteX3" fmla="*/ 517 w 1018552"/>
                          <a:gd name="connsiteY3" fmla="*/ 1148127 h 2383705"/>
                          <a:gd name="connsiteX4" fmla="*/ 477568 w 1018552"/>
                          <a:gd name="connsiteY4" fmla="*/ 0 h 2383705"/>
                          <a:gd name="connsiteX0" fmla="*/ 477570 w 1018554"/>
                          <a:gd name="connsiteY0" fmla="*/ 0 h 2383705"/>
                          <a:gd name="connsiteX1" fmla="*/ 1016353 w 1018554"/>
                          <a:gd name="connsiteY1" fmla="*/ 1140733 h 2383705"/>
                          <a:gd name="connsiteX2" fmla="*/ 489861 w 1018554"/>
                          <a:gd name="connsiteY2" fmla="*/ 2383704 h 2383705"/>
                          <a:gd name="connsiteX3" fmla="*/ 519 w 1018554"/>
                          <a:gd name="connsiteY3" fmla="*/ 1148127 h 2383705"/>
                          <a:gd name="connsiteX4" fmla="*/ 477570 w 1018554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018621" h="2383705">
                            <a:moveTo>
                              <a:pt x="477637" y="0"/>
                            </a:moveTo>
                            <a:cubicBezTo>
                              <a:pt x="662464" y="17556"/>
                              <a:pt x="1014374" y="527391"/>
                              <a:pt x="1016420" y="1140733"/>
                            </a:cubicBezTo>
                            <a:cubicBezTo>
                              <a:pt x="1051453" y="1668853"/>
                              <a:pt x="659234" y="2382472"/>
                              <a:pt x="489928" y="2383704"/>
                            </a:cubicBezTo>
                            <a:cubicBezTo>
                              <a:pt x="320622" y="2384936"/>
                              <a:pt x="-13582" y="1620833"/>
                              <a:pt x="586" y="1148127"/>
                            </a:cubicBezTo>
                            <a:cubicBezTo>
                              <a:pt x="-14770" y="548874"/>
                              <a:pt x="274745" y="36383"/>
                              <a:pt x="477637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3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02" name="Group 101">
                      <a:extLst>
                        <a:ext uri="{FF2B5EF4-FFF2-40B4-BE49-F238E27FC236}">
                          <a16:creationId xmlns:a16="http://schemas.microsoft.com/office/drawing/2014/main" id="{49D1FF3F-C87A-4F74-B127-C84366B19BA5}"/>
                        </a:ext>
                      </a:extLst>
                    </p:cNvPr>
                    <p:cNvGrpSpPr/>
                    <p:nvPr/>
                  </p:nvGrpSpPr>
                  <p:grpSpPr>
                    <a:xfrm rot="10800000">
                      <a:off x="8236696" y="2849413"/>
                      <a:ext cx="666734" cy="1473212"/>
                      <a:chOff x="8236696" y="1267377"/>
                      <a:chExt cx="666734" cy="1473212"/>
                    </a:xfrm>
                  </p:grpSpPr>
                  <p:sp>
                    <p:nvSpPr>
                      <p:cNvPr id="103" name="Freeform: Shape 102">
                        <a:extLst>
                          <a:ext uri="{FF2B5EF4-FFF2-40B4-BE49-F238E27FC236}">
                            <a16:creationId xmlns:a16="http://schemas.microsoft.com/office/drawing/2014/main" id="{0B5F65D4-BCD2-48EE-9463-5994A97E3F4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236696" y="1267377"/>
                        <a:ext cx="666734" cy="1473212"/>
                      </a:xfrm>
                      <a:custGeom>
                        <a:avLst/>
                        <a:gdLst>
                          <a:gd name="connsiteX0" fmla="*/ 422556 w 838200"/>
                          <a:gd name="connsiteY0" fmla="*/ 0 h 1466850"/>
                          <a:gd name="connsiteX1" fmla="*/ 843561 w 838200"/>
                          <a:gd name="connsiteY1" fmla="*/ 943928 h 1466850"/>
                          <a:gd name="connsiteX2" fmla="*/ 814986 w 838200"/>
                          <a:gd name="connsiteY2" fmla="*/ 1183005 h 1466850"/>
                          <a:gd name="connsiteX3" fmla="*/ 394934 w 838200"/>
                          <a:gd name="connsiteY3" fmla="*/ 1467803 h 1466850"/>
                          <a:gd name="connsiteX4" fmla="*/ 12029 w 838200"/>
                          <a:gd name="connsiteY4" fmla="*/ 1105853 h 1466850"/>
                          <a:gd name="connsiteX5" fmla="*/ 57749 w 838200"/>
                          <a:gd name="connsiteY5" fmla="*/ 652463 h 1466850"/>
                          <a:gd name="connsiteX6" fmla="*/ 422556 w 838200"/>
                          <a:gd name="connsiteY6" fmla="*/ 0 h 1466850"/>
                          <a:gd name="connsiteX0" fmla="*/ 422556 w 844528"/>
                          <a:gd name="connsiteY0" fmla="*/ 0 h 2411927"/>
                          <a:gd name="connsiteX1" fmla="*/ 843561 w 844528"/>
                          <a:gd name="connsiteY1" fmla="*/ 943928 h 2411927"/>
                          <a:gd name="connsiteX2" fmla="*/ 814986 w 844528"/>
                          <a:gd name="connsiteY2" fmla="*/ 1183005 h 2411927"/>
                          <a:gd name="connsiteX3" fmla="*/ 434848 w 844528"/>
                          <a:gd name="connsiteY3" fmla="*/ 2411885 h 2411927"/>
                          <a:gd name="connsiteX4" fmla="*/ 12029 w 844528"/>
                          <a:gd name="connsiteY4" fmla="*/ 1105853 h 2411927"/>
                          <a:gd name="connsiteX5" fmla="*/ 57749 w 844528"/>
                          <a:gd name="connsiteY5" fmla="*/ 652463 h 2411927"/>
                          <a:gd name="connsiteX6" fmla="*/ 422556 w 844528"/>
                          <a:gd name="connsiteY6" fmla="*/ 0 h 2411927"/>
                          <a:gd name="connsiteX0" fmla="*/ 422556 w 844528"/>
                          <a:gd name="connsiteY0" fmla="*/ 0 h 2411912"/>
                          <a:gd name="connsiteX1" fmla="*/ 843561 w 844528"/>
                          <a:gd name="connsiteY1" fmla="*/ 943928 h 2411912"/>
                          <a:gd name="connsiteX2" fmla="*/ 814986 w 844528"/>
                          <a:gd name="connsiteY2" fmla="*/ 1183005 h 2411912"/>
                          <a:gd name="connsiteX3" fmla="*/ 434848 w 844528"/>
                          <a:gd name="connsiteY3" fmla="*/ 2411885 h 2411912"/>
                          <a:gd name="connsiteX4" fmla="*/ 12029 w 844528"/>
                          <a:gd name="connsiteY4" fmla="*/ 1105853 h 2411912"/>
                          <a:gd name="connsiteX5" fmla="*/ 57749 w 844528"/>
                          <a:gd name="connsiteY5" fmla="*/ 652463 h 2411912"/>
                          <a:gd name="connsiteX6" fmla="*/ 422556 w 844528"/>
                          <a:gd name="connsiteY6" fmla="*/ 0 h 2411912"/>
                          <a:gd name="connsiteX0" fmla="*/ 422556 w 844528"/>
                          <a:gd name="connsiteY0" fmla="*/ 0 h 2411893"/>
                          <a:gd name="connsiteX1" fmla="*/ 843561 w 844528"/>
                          <a:gd name="connsiteY1" fmla="*/ 943928 h 2411893"/>
                          <a:gd name="connsiteX2" fmla="*/ 814986 w 844528"/>
                          <a:gd name="connsiteY2" fmla="*/ 1183005 h 2411893"/>
                          <a:gd name="connsiteX3" fmla="*/ 434848 w 844528"/>
                          <a:gd name="connsiteY3" fmla="*/ 2411885 h 2411893"/>
                          <a:gd name="connsiteX4" fmla="*/ 12029 w 844528"/>
                          <a:gd name="connsiteY4" fmla="*/ 1105853 h 2411893"/>
                          <a:gd name="connsiteX5" fmla="*/ 57749 w 844528"/>
                          <a:gd name="connsiteY5" fmla="*/ 652463 h 2411893"/>
                          <a:gd name="connsiteX6" fmla="*/ 422556 w 844528"/>
                          <a:gd name="connsiteY6" fmla="*/ 0 h 2411893"/>
                          <a:gd name="connsiteX0" fmla="*/ 422556 w 844528"/>
                          <a:gd name="connsiteY0" fmla="*/ 0 h 2411964"/>
                          <a:gd name="connsiteX1" fmla="*/ 843561 w 844528"/>
                          <a:gd name="connsiteY1" fmla="*/ 943928 h 2411964"/>
                          <a:gd name="connsiteX2" fmla="*/ 814986 w 844528"/>
                          <a:gd name="connsiteY2" fmla="*/ 1183005 h 2411964"/>
                          <a:gd name="connsiteX3" fmla="*/ 434848 w 844528"/>
                          <a:gd name="connsiteY3" fmla="*/ 2411885 h 2411964"/>
                          <a:gd name="connsiteX4" fmla="*/ 12029 w 844528"/>
                          <a:gd name="connsiteY4" fmla="*/ 1105853 h 2411964"/>
                          <a:gd name="connsiteX5" fmla="*/ 57749 w 844528"/>
                          <a:gd name="connsiteY5" fmla="*/ 652463 h 2411964"/>
                          <a:gd name="connsiteX6" fmla="*/ 422556 w 844528"/>
                          <a:gd name="connsiteY6" fmla="*/ 0 h 2411964"/>
                          <a:gd name="connsiteX0" fmla="*/ 482275 w 904247"/>
                          <a:gd name="connsiteY0" fmla="*/ 0 h 2411909"/>
                          <a:gd name="connsiteX1" fmla="*/ 903280 w 904247"/>
                          <a:gd name="connsiteY1" fmla="*/ 943928 h 2411909"/>
                          <a:gd name="connsiteX2" fmla="*/ 874705 w 904247"/>
                          <a:gd name="connsiteY2" fmla="*/ 1183005 h 2411909"/>
                          <a:gd name="connsiteX3" fmla="*/ 494567 w 904247"/>
                          <a:gd name="connsiteY3" fmla="*/ 2411885 h 2411909"/>
                          <a:gd name="connsiteX4" fmla="*/ 5225 w 904247"/>
                          <a:gd name="connsiteY4" fmla="*/ 1148125 h 2411909"/>
                          <a:gd name="connsiteX5" fmla="*/ 117468 w 904247"/>
                          <a:gd name="connsiteY5" fmla="*/ 652463 h 2411909"/>
                          <a:gd name="connsiteX6" fmla="*/ 482275 w 904247"/>
                          <a:gd name="connsiteY6" fmla="*/ 0 h 2411909"/>
                          <a:gd name="connsiteX0" fmla="*/ 482275 w 904247"/>
                          <a:gd name="connsiteY0" fmla="*/ 0 h 2411893"/>
                          <a:gd name="connsiteX1" fmla="*/ 903280 w 904247"/>
                          <a:gd name="connsiteY1" fmla="*/ 943928 h 2411893"/>
                          <a:gd name="connsiteX2" fmla="*/ 874705 w 904247"/>
                          <a:gd name="connsiteY2" fmla="*/ 1183005 h 2411893"/>
                          <a:gd name="connsiteX3" fmla="*/ 494567 w 904247"/>
                          <a:gd name="connsiteY3" fmla="*/ 2411885 h 2411893"/>
                          <a:gd name="connsiteX4" fmla="*/ 5225 w 904247"/>
                          <a:gd name="connsiteY4" fmla="*/ 1162217 h 2411893"/>
                          <a:gd name="connsiteX5" fmla="*/ 117468 w 904247"/>
                          <a:gd name="connsiteY5" fmla="*/ 652463 h 2411893"/>
                          <a:gd name="connsiteX6" fmla="*/ 482275 w 904247"/>
                          <a:gd name="connsiteY6" fmla="*/ 0 h 2411893"/>
                          <a:gd name="connsiteX0" fmla="*/ 482972 w 904944"/>
                          <a:gd name="connsiteY0" fmla="*/ 0 h 2411893"/>
                          <a:gd name="connsiteX1" fmla="*/ 903977 w 904944"/>
                          <a:gd name="connsiteY1" fmla="*/ 943928 h 2411893"/>
                          <a:gd name="connsiteX2" fmla="*/ 875402 w 904944"/>
                          <a:gd name="connsiteY2" fmla="*/ 1183005 h 2411893"/>
                          <a:gd name="connsiteX3" fmla="*/ 495264 w 904944"/>
                          <a:gd name="connsiteY3" fmla="*/ 2411885 h 2411893"/>
                          <a:gd name="connsiteX4" fmla="*/ 5922 w 904944"/>
                          <a:gd name="connsiteY4" fmla="*/ 1162217 h 2411893"/>
                          <a:gd name="connsiteX5" fmla="*/ 104859 w 904944"/>
                          <a:gd name="connsiteY5" fmla="*/ 483376 h 2411893"/>
                          <a:gd name="connsiteX6" fmla="*/ 482972 w 904944"/>
                          <a:gd name="connsiteY6" fmla="*/ 0 h 2411893"/>
                          <a:gd name="connsiteX0" fmla="*/ 477060 w 899032"/>
                          <a:gd name="connsiteY0" fmla="*/ 0 h 2411893"/>
                          <a:gd name="connsiteX1" fmla="*/ 898065 w 899032"/>
                          <a:gd name="connsiteY1" fmla="*/ 943928 h 2411893"/>
                          <a:gd name="connsiteX2" fmla="*/ 869490 w 899032"/>
                          <a:gd name="connsiteY2" fmla="*/ 1183005 h 2411893"/>
                          <a:gd name="connsiteX3" fmla="*/ 489352 w 899032"/>
                          <a:gd name="connsiteY3" fmla="*/ 2411885 h 2411893"/>
                          <a:gd name="connsiteX4" fmla="*/ 10 w 899032"/>
                          <a:gd name="connsiteY4" fmla="*/ 1162217 h 2411893"/>
                          <a:gd name="connsiteX5" fmla="*/ 477060 w 899032"/>
                          <a:gd name="connsiteY5" fmla="*/ 0 h 2411893"/>
                          <a:gd name="connsiteX0" fmla="*/ 477060 w 869489"/>
                          <a:gd name="connsiteY0" fmla="*/ 0 h 2411893"/>
                          <a:gd name="connsiteX1" fmla="*/ 869490 w 869489"/>
                          <a:gd name="connsiteY1" fmla="*/ 1183005 h 2411893"/>
                          <a:gd name="connsiteX2" fmla="*/ 489352 w 869489"/>
                          <a:gd name="connsiteY2" fmla="*/ 2411885 h 2411893"/>
                          <a:gd name="connsiteX3" fmla="*/ 10 w 869489"/>
                          <a:gd name="connsiteY3" fmla="*/ 1162217 h 2411893"/>
                          <a:gd name="connsiteX4" fmla="*/ 477060 w 869489"/>
                          <a:gd name="connsiteY4" fmla="*/ 0 h 2411893"/>
                          <a:gd name="connsiteX0" fmla="*/ 477060 w 1042453"/>
                          <a:gd name="connsiteY0" fmla="*/ 0 h 2411911"/>
                          <a:gd name="connsiteX1" fmla="*/ 1042453 w 1042453"/>
                          <a:gd name="connsiteY1" fmla="*/ 1197097 h 2411911"/>
                          <a:gd name="connsiteX2" fmla="*/ 489352 w 1042453"/>
                          <a:gd name="connsiteY2" fmla="*/ 2411885 h 2411911"/>
                          <a:gd name="connsiteX3" fmla="*/ 10 w 1042453"/>
                          <a:gd name="connsiteY3" fmla="*/ 1162217 h 2411911"/>
                          <a:gd name="connsiteX4" fmla="*/ 477060 w 1042453"/>
                          <a:gd name="connsiteY4" fmla="*/ 0 h 2411911"/>
                          <a:gd name="connsiteX0" fmla="*/ 477060 w 1042453"/>
                          <a:gd name="connsiteY0" fmla="*/ 0 h 2411909"/>
                          <a:gd name="connsiteX1" fmla="*/ 1042453 w 1042453"/>
                          <a:gd name="connsiteY1" fmla="*/ 1197097 h 2411909"/>
                          <a:gd name="connsiteX2" fmla="*/ 489352 w 1042453"/>
                          <a:gd name="connsiteY2" fmla="*/ 2411885 h 2411909"/>
                          <a:gd name="connsiteX3" fmla="*/ 10 w 1042453"/>
                          <a:gd name="connsiteY3" fmla="*/ 1162217 h 2411909"/>
                          <a:gd name="connsiteX4" fmla="*/ 477060 w 1042453"/>
                          <a:gd name="connsiteY4" fmla="*/ 0 h 2411909"/>
                          <a:gd name="connsiteX0" fmla="*/ 477060 w 1015844"/>
                          <a:gd name="connsiteY0" fmla="*/ 0 h 2411933"/>
                          <a:gd name="connsiteX1" fmla="*/ 1015844 w 1015844"/>
                          <a:gd name="connsiteY1" fmla="*/ 1112551 h 2411933"/>
                          <a:gd name="connsiteX2" fmla="*/ 489352 w 1015844"/>
                          <a:gd name="connsiteY2" fmla="*/ 2411885 h 2411933"/>
                          <a:gd name="connsiteX3" fmla="*/ 10 w 1015844"/>
                          <a:gd name="connsiteY3" fmla="*/ 1162217 h 2411933"/>
                          <a:gd name="connsiteX4" fmla="*/ 477060 w 1015844"/>
                          <a:gd name="connsiteY4" fmla="*/ 0 h 2411933"/>
                          <a:gd name="connsiteX0" fmla="*/ 477060 w 1015844"/>
                          <a:gd name="connsiteY0" fmla="*/ 0 h 2411935"/>
                          <a:gd name="connsiteX1" fmla="*/ 1015844 w 1015844"/>
                          <a:gd name="connsiteY1" fmla="*/ 1112551 h 2411935"/>
                          <a:gd name="connsiteX2" fmla="*/ 489352 w 1015844"/>
                          <a:gd name="connsiteY2" fmla="*/ 2411885 h 2411935"/>
                          <a:gd name="connsiteX3" fmla="*/ 10 w 1015844"/>
                          <a:gd name="connsiteY3" fmla="*/ 1162217 h 2411935"/>
                          <a:gd name="connsiteX4" fmla="*/ 477060 w 1015844"/>
                          <a:gd name="connsiteY4" fmla="*/ 0 h 2411935"/>
                          <a:gd name="connsiteX0" fmla="*/ 478683 w 1017467"/>
                          <a:gd name="connsiteY0" fmla="*/ 0 h 2411933"/>
                          <a:gd name="connsiteX1" fmla="*/ 1017467 w 1017467"/>
                          <a:gd name="connsiteY1" fmla="*/ 1112551 h 2411933"/>
                          <a:gd name="connsiteX2" fmla="*/ 490975 w 1017467"/>
                          <a:gd name="connsiteY2" fmla="*/ 2411885 h 2411933"/>
                          <a:gd name="connsiteX3" fmla="*/ 1633 w 1017467"/>
                          <a:gd name="connsiteY3" fmla="*/ 1162217 h 2411933"/>
                          <a:gd name="connsiteX4" fmla="*/ 478683 w 1017467"/>
                          <a:gd name="connsiteY4" fmla="*/ 0 h 2411933"/>
                          <a:gd name="connsiteX0" fmla="*/ 478683 w 1017696"/>
                          <a:gd name="connsiteY0" fmla="*/ 0 h 2411935"/>
                          <a:gd name="connsiteX1" fmla="*/ 1017467 w 1017696"/>
                          <a:gd name="connsiteY1" fmla="*/ 1112551 h 2411935"/>
                          <a:gd name="connsiteX2" fmla="*/ 490975 w 1017696"/>
                          <a:gd name="connsiteY2" fmla="*/ 2411885 h 2411935"/>
                          <a:gd name="connsiteX3" fmla="*/ 1633 w 1017696"/>
                          <a:gd name="connsiteY3" fmla="*/ 1162217 h 2411935"/>
                          <a:gd name="connsiteX4" fmla="*/ 478683 w 1017696"/>
                          <a:gd name="connsiteY4" fmla="*/ 0 h 2411935"/>
                          <a:gd name="connsiteX0" fmla="*/ 598033 w 1017398"/>
                          <a:gd name="connsiteY0" fmla="*/ 0 h 2256936"/>
                          <a:gd name="connsiteX1" fmla="*/ 1017074 w 1017398"/>
                          <a:gd name="connsiteY1" fmla="*/ 957553 h 2256936"/>
                          <a:gd name="connsiteX2" fmla="*/ 490582 w 1017398"/>
                          <a:gd name="connsiteY2" fmla="*/ 2256887 h 2256936"/>
                          <a:gd name="connsiteX3" fmla="*/ 1240 w 1017398"/>
                          <a:gd name="connsiteY3" fmla="*/ 1007219 h 2256936"/>
                          <a:gd name="connsiteX4" fmla="*/ 598033 w 1017398"/>
                          <a:gd name="connsiteY4" fmla="*/ 0 h 2256936"/>
                          <a:gd name="connsiteX0" fmla="*/ 478684 w 1017696"/>
                          <a:gd name="connsiteY0" fmla="*/ 0 h 2383753"/>
                          <a:gd name="connsiteX1" fmla="*/ 1017467 w 1017696"/>
                          <a:gd name="connsiteY1" fmla="*/ 1084370 h 2383753"/>
                          <a:gd name="connsiteX2" fmla="*/ 490975 w 1017696"/>
                          <a:gd name="connsiteY2" fmla="*/ 2383704 h 2383753"/>
                          <a:gd name="connsiteX3" fmla="*/ 1633 w 1017696"/>
                          <a:gd name="connsiteY3" fmla="*/ 1134036 h 2383753"/>
                          <a:gd name="connsiteX4" fmla="*/ 478684 w 1017696"/>
                          <a:gd name="connsiteY4" fmla="*/ 0 h 2383753"/>
                          <a:gd name="connsiteX0" fmla="*/ 478684 w 1017696"/>
                          <a:gd name="connsiteY0" fmla="*/ 0 h 2383785"/>
                          <a:gd name="connsiteX1" fmla="*/ 1017467 w 1017696"/>
                          <a:gd name="connsiteY1" fmla="*/ 1084370 h 2383785"/>
                          <a:gd name="connsiteX2" fmla="*/ 490975 w 1017696"/>
                          <a:gd name="connsiteY2" fmla="*/ 2383704 h 2383785"/>
                          <a:gd name="connsiteX3" fmla="*/ 1633 w 1017696"/>
                          <a:gd name="connsiteY3" fmla="*/ 1148127 h 2383785"/>
                          <a:gd name="connsiteX4" fmla="*/ 478684 w 1017696"/>
                          <a:gd name="connsiteY4" fmla="*/ 0 h 2383785"/>
                          <a:gd name="connsiteX0" fmla="*/ 478684 w 1017696"/>
                          <a:gd name="connsiteY0" fmla="*/ 0 h 2383825"/>
                          <a:gd name="connsiteX1" fmla="*/ 1017467 w 1017696"/>
                          <a:gd name="connsiteY1" fmla="*/ 1084370 h 2383825"/>
                          <a:gd name="connsiteX2" fmla="*/ 490975 w 1017696"/>
                          <a:gd name="connsiteY2" fmla="*/ 2383704 h 2383825"/>
                          <a:gd name="connsiteX3" fmla="*/ 1633 w 1017696"/>
                          <a:gd name="connsiteY3" fmla="*/ 1148127 h 2383825"/>
                          <a:gd name="connsiteX4" fmla="*/ 478684 w 1017696"/>
                          <a:gd name="connsiteY4" fmla="*/ 0 h 2383825"/>
                          <a:gd name="connsiteX0" fmla="*/ 478684 w 1017696"/>
                          <a:gd name="connsiteY0" fmla="*/ 0 h 2383705"/>
                          <a:gd name="connsiteX1" fmla="*/ 1017467 w 1017696"/>
                          <a:gd name="connsiteY1" fmla="*/ 1140733 h 2383705"/>
                          <a:gd name="connsiteX2" fmla="*/ 490975 w 1017696"/>
                          <a:gd name="connsiteY2" fmla="*/ 2383704 h 2383705"/>
                          <a:gd name="connsiteX3" fmla="*/ 1633 w 1017696"/>
                          <a:gd name="connsiteY3" fmla="*/ 1148127 h 2383705"/>
                          <a:gd name="connsiteX4" fmla="*/ 478684 w 1017696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68 w 1018552"/>
                          <a:gd name="connsiteY0" fmla="*/ 0 h 2383705"/>
                          <a:gd name="connsiteX1" fmla="*/ 1016351 w 1018552"/>
                          <a:gd name="connsiteY1" fmla="*/ 1140733 h 2383705"/>
                          <a:gd name="connsiteX2" fmla="*/ 489859 w 1018552"/>
                          <a:gd name="connsiteY2" fmla="*/ 2383704 h 2383705"/>
                          <a:gd name="connsiteX3" fmla="*/ 517 w 1018552"/>
                          <a:gd name="connsiteY3" fmla="*/ 1148127 h 2383705"/>
                          <a:gd name="connsiteX4" fmla="*/ 477568 w 1018552"/>
                          <a:gd name="connsiteY4" fmla="*/ 0 h 2383705"/>
                          <a:gd name="connsiteX0" fmla="*/ 477570 w 1018554"/>
                          <a:gd name="connsiteY0" fmla="*/ 0 h 2383705"/>
                          <a:gd name="connsiteX1" fmla="*/ 1016353 w 1018554"/>
                          <a:gd name="connsiteY1" fmla="*/ 1140733 h 2383705"/>
                          <a:gd name="connsiteX2" fmla="*/ 489861 w 1018554"/>
                          <a:gd name="connsiteY2" fmla="*/ 2383704 h 2383705"/>
                          <a:gd name="connsiteX3" fmla="*/ 519 w 1018554"/>
                          <a:gd name="connsiteY3" fmla="*/ 1148127 h 2383705"/>
                          <a:gd name="connsiteX4" fmla="*/ 477570 w 1018554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018621" h="2383705">
                            <a:moveTo>
                              <a:pt x="477637" y="0"/>
                            </a:moveTo>
                            <a:cubicBezTo>
                              <a:pt x="662464" y="17556"/>
                              <a:pt x="1014374" y="527391"/>
                              <a:pt x="1016420" y="1140733"/>
                            </a:cubicBezTo>
                            <a:cubicBezTo>
                              <a:pt x="1051453" y="1668853"/>
                              <a:pt x="659234" y="2382472"/>
                              <a:pt x="489928" y="2383704"/>
                            </a:cubicBezTo>
                            <a:cubicBezTo>
                              <a:pt x="320622" y="2384936"/>
                              <a:pt x="-13582" y="1620833"/>
                              <a:pt x="586" y="1148127"/>
                            </a:cubicBezTo>
                            <a:cubicBezTo>
                              <a:pt x="-14770" y="548874"/>
                              <a:pt x="274745" y="36383"/>
                              <a:pt x="477637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ln w="22225" cap="flat">
                        <a:solidFill>
                          <a:schemeClr val="bg1"/>
                        </a:solidFill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04" name="Freeform: Shape 103">
                        <a:extLst>
                          <a:ext uri="{FF2B5EF4-FFF2-40B4-BE49-F238E27FC236}">
                            <a16:creationId xmlns:a16="http://schemas.microsoft.com/office/drawing/2014/main" id="{D00A3890-610E-464A-92BD-2430EEBF484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445481" y="1817468"/>
                        <a:ext cx="249165" cy="923121"/>
                      </a:xfrm>
                      <a:custGeom>
                        <a:avLst/>
                        <a:gdLst>
                          <a:gd name="connsiteX0" fmla="*/ 422556 w 838200"/>
                          <a:gd name="connsiteY0" fmla="*/ 0 h 1466850"/>
                          <a:gd name="connsiteX1" fmla="*/ 843561 w 838200"/>
                          <a:gd name="connsiteY1" fmla="*/ 943928 h 1466850"/>
                          <a:gd name="connsiteX2" fmla="*/ 814986 w 838200"/>
                          <a:gd name="connsiteY2" fmla="*/ 1183005 h 1466850"/>
                          <a:gd name="connsiteX3" fmla="*/ 394934 w 838200"/>
                          <a:gd name="connsiteY3" fmla="*/ 1467803 h 1466850"/>
                          <a:gd name="connsiteX4" fmla="*/ 12029 w 838200"/>
                          <a:gd name="connsiteY4" fmla="*/ 1105853 h 1466850"/>
                          <a:gd name="connsiteX5" fmla="*/ 57749 w 838200"/>
                          <a:gd name="connsiteY5" fmla="*/ 652463 h 1466850"/>
                          <a:gd name="connsiteX6" fmla="*/ 422556 w 838200"/>
                          <a:gd name="connsiteY6" fmla="*/ 0 h 1466850"/>
                          <a:gd name="connsiteX0" fmla="*/ 422556 w 844528"/>
                          <a:gd name="connsiteY0" fmla="*/ 0 h 2411927"/>
                          <a:gd name="connsiteX1" fmla="*/ 843561 w 844528"/>
                          <a:gd name="connsiteY1" fmla="*/ 943928 h 2411927"/>
                          <a:gd name="connsiteX2" fmla="*/ 814986 w 844528"/>
                          <a:gd name="connsiteY2" fmla="*/ 1183005 h 2411927"/>
                          <a:gd name="connsiteX3" fmla="*/ 434848 w 844528"/>
                          <a:gd name="connsiteY3" fmla="*/ 2411885 h 2411927"/>
                          <a:gd name="connsiteX4" fmla="*/ 12029 w 844528"/>
                          <a:gd name="connsiteY4" fmla="*/ 1105853 h 2411927"/>
                          <a:gd name="connsiteX5" fmla="*/ 57749 w 844528"/>
                          <a:gd name="connsiteY5" fmla="*/ 652463 h 2411927"/>
                          <a:gd name="connsiteX6" fmla="*/ 422556 w 844528"/>
                          <a:gd name="connsiteY6" fmla="*/ 0 h 2411927"/>
                          <a:gd name="connsiteX0" fmla="*/ 422556 w 844528"/>
                          <a:gd name="connsiteY0" fmla="*/ 0 h 2411912"/>
                          <a:gd name="connsiteX1" fmla="*/ 843561 w 844528"/>
                          <a:gd name="connsiteY1" fmla="*/ 943928 h 2411912"/>
                          <a:gd name="connsiteX2" fmla="*/ 814986 w 844528"/>
                          <a:gd name="connsiteY2" fmla="*/ 1183005 h 2411912"/>
                          <a:gd name="connsiteX3" fmla="*/ 434848 w 844528"/>
                          <a:gd name="connsiteY3" fmla="*/ 2411885 h 2411912"/>
                          <a:gd name="connsiteX4" fmla="*/ 12029 w 844528"/>
                          <a:gd name="connsiteY4" fmla="*/ 1105853 h 2411912"/>
                          <a:gd name="connsiteX5" fmla="*/ 57749 w 844528"/>
                          <a:gd name="connsiteY5" fmla="*/ 652463 h 2411912"/>
                          <a:gd name="connsiteX6" fmla="*/ 422556 w 844528"/>
                          <a:gd name="connsiteY6" fmla="*/ 0 h 2411912"/>
                          <a:gd name="connsiteX0" fmla="*/ 422556 w 844528"/>
                          <a:gd name="connsiteY0" fmla="*/ 0 h 2411893"/>
                          <a:gd name="connsiteX1" fmla="*/ 843561 w 844528"/>
                          <a:gd name="connsiteY1" fmla="*/ 943928 h 2411893"/>
                          <a:gd name="connsiteX2" fmla="*/ 814986 w 844528"/>
                          <a:gd name="connsiteY2" fmla="*/ 1183005 h 2411893"/>
                          <a:gd name="connsiteX3" fmla="*/ 434848 w 844528"/>
                          <a:gd name="connsiteY3" fmla="*/ 2411885 h 2411893"/>
                          <a:gd name="connsiteX4" fmla="*/ 12029 w 844528"/>
                          <a:gd name="connsiteY4" fmla="*/ 1105853 h 2411893"/>
                          <a:gd name="connsiteX5" fmla="*/ 57749 w 844528"/>
                          <a:gd name="connsiteY5" fmla="*/ 652463 h 2411893"/>
                          <a:gd name="connsiteX6" fmla="*/ 422556 w 844528"/>
                          <a:gd name="connsiteY6" fmla="*/ 0 h 2411893"/>
                          <a:gd name="connsiteX0" fmla="*/ 422556 w 844528"/>
                          <a:gd name="connsiteY0" fmla="*/ 0 h 2411964"/>
                          <a:gd name="connsiteX1" fmla="*/ 843561 w 844528"/>
                          <a:gd name="connsiteY1" fmla="*/ 943928 h 2411964"/>
                          <a:gd name="connsiteX2" fmla="*/ 814986 w 844528"/>
                          <a:gd name="connsiteY2" fmla="*/ 1183005 h 2411964"/>
                          <a:gd name="connsiteX3" fmla="*/ 434848 w 844528"/>
                          <a:gd name="connsiteY3" fmla="*/ 2411885 h 2411964"/>
                          <a:gd name="connsiteX4" fmla="*/ 12029 w 844528"/>
                          <a:gd name="connsiteY4" fmla="*/ 1105853 h 2411964"/>
                          <a:gd name="connsiteX5" fmla="*/ 57749 w 844528"/>
                          <a:gd name="connsiteY5" fmla="*/ 652463 h 2411964"/>
                          <a:gd name="connsiteX6" fmla="*/ 422556 w 844528"/>
                          <a:gd name="connsiteY6" fmla="*/ 0 h 2411964"/>
                          <a:gd name="connsiteX0" fmla="*/ 482275 w 904247"/>
                          <a:gd name="connsiteY0" fmla="*/ 0 h 2411909"/>
                          <a:gd name="connsiteX1" fmla="*/ 903280 w 904247"/>
                          <a:gd name="connsiteY1" fmla="*/ 943928 h 2411909"/>
                          <a:gd name="connsiteX2" fmla="*/ 874705 w 904247"/>
                          <a:gd name="connsiteY2" fmla="*/ 1183005 h 2411909"/>
                          <a:gd name="connsiteX3" fmla="*/ 494567 w 904247"/>
                          <a:gd name="connsiteY3" fmla="*/ 2411885 h 2411909"/>
                          <a:gd name="connsiteX4" fmla="*/ 5225 w 904247"/>
                          <a:gd name="connsiteY4" fmla="*/ 1148125 h 2411909"/>
                          <a:gd name="connsiteX5" fmla="*/ 117468 w 904247"/>
                          <a:gd name="connsiteY5" fmla="*/ 652463 h 2411909"/>
                          <a:gd name="connsiteX6" fmla="*/ 482275 w 904247"/>
                          <a:gd name="connsiteY6" fmla="*/ 0 h 2411909"/>
                          <a:gd name="connsiteX0" fmla="*/ 482275 w 904247"/>
                          <a:gd name="connsiteY0" fmla="*/ 0 h 2411893"/>
                          <a:gd name="connsiteX1" fmla="*/ 903280 w 904247"/>
                          <a:gd name="connsiteY1" fmla="*/ 943928 h 2411893"/>
                          <a:gd name="connsiteX2" fmla="*/ 874705 w 904247"/>
                          <a:gd name="connsiteY2" fmla="*/ 1183005 h 2411893"/>
                          <a:gd name="connsiteX3" fmla="*/ 494567 w 904247"/>
                          <a:gd name="connsiteY3" fmla="*/ 2411885 h 2411893"/>
                          <a:gd name="connsiteX4" fmla="*/ 5225 w 904247"/>
                          <a:gd name="connsiteY4" fmla="*/ 1162217 h 2411893"/>
                          <a:gd name="connsiteX5" fmla="*/ 117468 w 904247"/>
                          <a:gd name="connsiteY5" fmla="*/ 652463 h 2411893"/>
                          <a:gd name="connsiteX6" fmla="*/ 482275 w 904247"/>
                          <a:gd name="connsiteY6" fmla="*/ 0 h 2411893"/>
                          <a:gd name="connsiteX0" fmla="*/ 482972 w 904944"/>
                          <a:gd name="connsiteY0" fmla="*/ 0 h 2411893"/>
                          <a:gd name="connsiteX1" fmla="*/ 903977 w 904944"/>
                          <a:gd name="connsiteY1" fmla="*/ 943928 h 2411893"/>
                          <a:gd name="connsiteX2" fmla="*/ 875402 w 904944"/>
                          <a:gd name="connsiteY2" fmla="*/ 1183005 h 2411893"/>
                          <a:gd name="connsiteX3" fmla="*/ 495264 w 904944"/>
                          <a:gd name="connsiteY3" fmla="*/ 2411885 h 2411893"/>
                          <a:gd name="connsiteX4" fmla="*/ 5922 w 904944"/>
                          <a:gd name="connsiteY4" fmla="*/ 1162217 h 2411893"/>
                          <a:gd name="connsiteX5" fmla="*/ 104859 w 904944"/>
                          <a:gd name="connsiteY5" fmla="*/ 483376 h 2411893"/>
                          <a:gd name="connsiteX6" fmla="*/ 482972 w 904944"/>
                          <a:gd name="connsiteY6" fmla="*/ 0 h 2411893"/>
                          <a:gd name="connsiteX0" fmla="*/ 477060 w 899032"/>
                          <a:gd name="connsiteY0" fmla="*/ 0 h 2411893"/>
                          <a:gd name="connsiteX1" fmla="*/ 898065 w 899032"/>
                          <a:gd name="connsiteY1" fmla="*/ 943928 h 2411893"/>
                          <a:gd name="connsiteX2" fmla="*/ 869490 w 899032"/>
                          <a:gd name="connsiteY2" fmla="*/ 1183005 h 2411893"/>
                          <a:gd name="connsiteX3" fmla="*/ 489352 w 899032"/>
                          <a:gd name="connsiteY3" fmla="*/ 2411885 h 2411893"/>
                          <a:gd name="connsiteX4" fmla="*/ 10 w 899032"/>
                          <a:gd name="connsiteY4" fmla="*/ 1162217 h 2411893"/>
                          <a:gd name="connsiteX5" fmla="*/ 477060 w 899032"/>
                          <a:gd name="connsiteY5" fmla="*/ 0 h 2411893"/>
                          <a:gd name="connsiteX0" fmla="*/ 477060 w 869489"/>
                          <a:gd name="connsiteY0" fmla="*/ 0 h 2411893"/>
                          <a:gd name="connsiteX1" fmla="*/ 869490 w 869489"/>
                          <a:gd name="connsiteY1" fmla="*/ 1183005 h 2411893"/>
                          <a:gd name="connsiteX2" fmla="*/ 489352 w 869489"/>
                          <a:gd name="connsiteY2" fmla="*/ 2411885 h 2411893"/>
                          <a:gd name="connsiteX3" fmla="*/ 10 w 869489"/>
                          <a:gd name="connsiteY3" fmla="*/ 1162217 h 2411893"/>
                          <a:gd name="connsiteX4" fmla="*/ 477060 w 869489"/>
                          <a:gd name="connsiteY4" fmla="*/ 0 h 2411893"/>
                          <a:gd name="connsiteX0" fmla="*/ 477060 w 1042453"/>
                          <a:gd name="connsiteY0" fmla="*/ 0 h 2411911"/>
                          <a:gd name="connsiteX1" fmla="*/ 1042453 w 1042453"/>
                          <a:gd name="connsiteY1" fmla="*/ 1197097 h 2411911"/>
                          <a:gd name="connsiteX2" fmla="*/ 489352 w 1042453"/>
                          <a:gd name="connsiteY2" fmla="*/ 2411885 h 2411911"/>
                          <a:gd name="connsiteX3" fmla="*/ 10 w 1042453"/>
                          <a:gd name="connsiteY3" fmla="*/ 1162217 h 2411911"/>
                          <a:gd name="connsiteX4" fmla="*/ 477060 w 1042453"/>
                          <a:gd name="connsiteY4" fmla="*/ 0 h 2411911"/>
                          <a:gd name="connsiteX0" fmla="*/ 477060 w 1042453"/>
                          <a:gd name="connsiteY0" fmla="*/ 0 h 2411909"/>
                          <a:gd name="connsiteX1" fmla="*/ 1042453 w 1042453"/>
                          <a:gd name="connsiteY1" fmla="*/ 1197097 h 2411909"/>
                          <a:gd name="connsiteX2" fmla="*/ 489352 w 1042453"/>
                          <a:gd name="connsiteY2" fmla="*/ 2411885 h 2411909"/>
                          <a:gd name="connsiteX3" fmla="*/ 10 w 1042453"/>
                          <a:gd name="connsiteY3" fmla="*/ 1162217 h 2411909"/>
                          <a:gd name="connsiteX4" fmla="*/ 477060 w 1042453"/>
                          <a:gd name="connsiteY4" fmla="*/ 0 h 2411909"/>
                          <a:gd name="connsiteX0" fmla="*/ 477060 w 1015844"/>
                          <a:gd name="connsiteY0" fmla="*/ 0 h 2411933"/>
                          <a:gd name="connsiteX1" fmla="*/ 1015844 w 1015844"/>
                          <a:gd name="connsiteY1" fmla="*/ 1112551 h 2411933"/>
                          <a:gd name="connsiteX2" fmla="*/ 489352 w 1015844"/>
                          <a:gd name="connsiteY2" fmla="*/ 2411885 h 2411933"/>
                          <a:gd name="connsiteX3" fmla="*/ 10 w 1015844"/>
                          <a:gd name="connsiteY3" fmla="*/ 1162217 h 2411933"/>
                          <a:gd name="connsiteX4" fmla="*/ 477060 w 1015844"/>
                          <a:gd name="connsiteY4" fmla="*/ 0 h 2411933"/>
                          <a:gd name="connsiteX0" fmla="*/ 477060 w 1015844"/>
                          <a:gd name="connsiteY0" fmla="*/ 0 h 2411935"/>
                          <a:gd name="connsiteX1" fmla="*/ 1015844 w 1015844"/>
                          <a:gd name="connsiteY1" fmla="*/ 1112551 h 2411935"/>
                          <a:gd name="connsiteX2" fmla="*/ 489352 w 1015844"/>
                          <a:gd name="connsiteY2" fmla="*/ 2411885 h 2411935"/>
                          <a:gd name="connsiteX3" fmla="*/ 10 w 1015844"/>
                          <a:gd name="connsiteY3" fmla="*/ 1162217 h 2411935"/>
                          <a:gd name="connsiteX4" fmla="*/ 477060 w 1015844"/>
                          <a:gd name="connsiteY4" fmla="*/ 0 h 2411935"/>
                          <a:gd name="connsiteX0" fmla="*/ 478683 w 1017467"/>
                          <a:gd name="connsiteY0" fmla="*/ 0 h 2411933"/>
                          <a:gd name="connsiteX1" fmla="*/ 1017467 w 1017467"/>
                          <a:gd name="connsiteY1" fmla="*/ 1112551 h 2411933"/>
                          <a:gd name="connsiteX2" fmla="*/ 490975 w 1017467"/>
                          <a:gd name="connsiteY2" fmla="*/ 2411885 h 2411933"/>
                          <a:gd name="connsiteX3" fmla="*/ 1633 w 1017467"/>
                          <a:gd name="connsiteY3" fmla="*/ 1162217 h 2411933"/>
                          <a:gd name="connsiteX4" fmla="*/ 478683 w 1017467"/>
                          <a:gd name="connsiteY4" fmla="*/ 0 h 2411933"/>
                          <a:gd name="connsiteX0" fmla="*/ 478683 w 1017696"/>
                          <a:gd name="connsiteY0" fmla="*/ 0 h 2411935"/>
                          <a:gd name="connsiteX1" fmla="*/ 1017467 w 1017696"/>
                          <a:gd name="connsiteY1" fmla="*/ 1112551 h 2411935"/>
                          <a:gd name="connsiteX2" fmla="*/ 490975 w 1017696"/>
                          <a:gd name="connsiteY2" fmla="*/ 2411885 h 2411935"/>
                          <a:gd name="connsiteX3" fmla="*/ 1633 w 1017696"/>
                          <a:gd name="connsiteY3" fmla="*/ 1162217 h 2411935"/>
                          <a:gd name="connsiteX4" fmla="*/ 478683 w 1017696"/>
                          <a:gd name="connsiteY4" fmla="*/ 0 h 2411935"/>
                          <a:gd name="connsiteX0" fmla="*/ 598033 w 1017398"/>
                          <a:gd name="connsiteY0" fmla="*/ 0 h 2256936"/>
                          <a:gd name="connsiteX1" fmla="*/ 1017074 w 1017398"/>
                          <a:gd name="connsiteY1" fmla="*/ 957553 h 2256936"/>
                          <a:gd name="connsiteX2" fmla="*/ 490582 w 1017398"/>
                          <a:gd name="connsiteY2" fmla="*/ 2256887 h 2256936"/>
                          <a:gd name="connsiteX3" fmla="*/ 1240 w 1017398"/>
                          <a:gd name="connsiteY3" fmla="*/ 1007219 h 2256936"/>
                          <a:gd name="connsiteX4" fmla="*/ 598033 w 1017398"/>
                          <a:gd name="connsiteY4" fmla="*/ 0 h 2256936"/>
                          <a:gd name="connsiteX0" fmla="*/ 478684 w 1017696"/>
                          <a:gd name="connsiteY0" fmla="*/ 0 h 2383753"/>
                          <a:gd name="connsiteX1" fmla="*/ 1017467 w 1017696"/>
                          <a:gd name="connsiteY1" fmla="*/ 1084370 h 2383753"/>
                          <a:gd name="connsiteX2" fmla="*/ 490975 w 1017696"/>
                          <a:gd name="connsiteY2" fmla="*/ 2383704 h 2383753"/>
                          <a:gd name="connsiteX3" fmla="*/ 1633 w 1017696"/>
                          <a:gd name="connsiteY3" fmla="*/ 1134036 h 2383753"/>
                          <a:gd name="connsiteX4" fmla="*/ 478684 w 1017696"/>
                          <a:gd name="connsiteY4" fmla="*/ 0 h 2383753"/>
                          <a:gd name="connsiteX0" fmla="*/ 478684 w 1017696"/>
                          <a:gd name="connsiteY0" fmla="*/ 0 h 2383785"/>
                          <a:gd name="connsiteX1" fmla="*/ 1017467 w 1017696"/>
                          <a:gd name="connsiteY1" fmla="*/ 1084370 h 2383785"/>
                          <a:gd name="connsiteX2" fmla="*/ 490975 w 1017696"/>
                          <a:gd name="connsiteY2" fmla="*/ 2383704 h 2383785"/>
                          <a:gd name="connsiteX3" fmla="*/ 1633 w 1017696"/>
                          <a:gd name="connsiteY3" fmla="*/ 1148127 h 2383785"/>
                          <a:gd name="connsiteX4" fmla="*/ 478684 w 1017696"/>
                          <a:gd name="connsiteY4" fmla="*/ 0 h 2383785"/>
                          <a:gd name="connsiteX0" fmla="*/ 478684 w 1017696"/>
                          <a:gd name="connsiteY0" fmla="*/ 0 h 2383825"/>
                          <a:gd name="connsiteX1" fmla="*/ 1017467 w 1017696"/>
                          <a:gd name="connsiteY1" fmla="*/ 1084370 h 2383825"/>
                          <a:gd name="connsiteX2" fmla="*/ 490975 w 1017696"/>
                          <a:gd name="connsiteY2" fmla="*/ 2383704 h 2383825"/>
                          <a:gd name="connsiteX3" fmla="*/ 1633 w 1017696"/>
                          <a:gd name="connsiteY3" fmla="*/ 1148127 h 2383825"/>
                          <a:gd name="connsiteX4" fmla="*/ 478684 w 1017696"/>
                          <a:gd name="connsiteY4" fmla="*/ 0 h 2383825"/>
                          <a:gd name="connsiteX0" fmla="*/ 478684 w 1017696"/>
                          <a:gd name="connsiteY0" fmla="*/ 0 h 2383705"/>
                          <a:gd name="connsiteX1" fmla="*/ 1017467 w 1017696"/>
                          <a:gd name="connsiteY1" fmla="*/ 1140733 h 2383705"/>
                          <a:gd name="connsiteX2" fmla="*/ 490975 w 1017696"/>
                          <a:gd name="connsiteY2" fmla="*/ 2383704 h 2383705"/>
                          <a:gd name="connsiteX3" fmla="*/ 1633 w 1017696"/>
                          <a:gd name="connsiteY3" fmla="*/ 1148127 h 2383705"/>
                          <a:gd name="connsiteX4" fmla="*/ 478684 w 1017696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68 w 1018552"/>
                          <a:gd name="connsiteY0" fmla="*/ 0 h 2383705"/>
                          <a:gd name="connsiteX1" fmla="*/ 1016351 w 1018552"/>
                          <a:gd name="connsiteY1" fmla="*/ 1140733 h 2383705"/>
                          <a:gd name="connsiteX2" fmla="*/ 489859 w 1018552"/>
                          <a:gd name="connsiteY2" fmla="*/ 2383704 h 2383705"/>
                          <a:gd name="connsiteX3" fmla="*/ 517 w 1018552"/>
                          <a:gd name="connsiteY3" fmla="*/ 1148127 h 2383705"/>
                          <a:gd name="connsiteX4" fmla="*/ 477568 w 1018552"/>
                          <a:gd name="connsiteY4" fmla="*/ 0 h 2383705"/>
                          <a:gd name="connsiteX0" fmla="*/ 477570 w 1018554"/>
                          <a:gd name="connsiteY0" fmla="*/ 0 h 2383705"/>
                          <a:gd name="connsiteX1" fmla="*/ 1016353 w 1018554"/>
                          <a:gd name="connsiteY1" fmla="*/ 1140733 h 2383705"/>
                          <a:gd name="connsiteX2" fmla="*/ 489861 w 1018554"/>
                          <a:gd name="connsiteY2" fmla="*/ 2383704 h 2383705"/>
                          <a:gd name="connsiteX3" fmla="*/ 519 w 1018554"/>
                          <a:gd name="connsiteY3" fmla="*/ 1148127 h 2383705"/>
                          <a:gd name="connsiteX4" fmla="*/ 477570 w 1018554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018621" h="2383705">
                            <a:moveTo>
                              <a:pt x="477637" y="0"/>
                            </a:moveTo>
                            <a:cubicBezTo>
                              <a:pt x="662464" y="17556"/>
                              <a:pt x="1014374" y="527391"/>
                              <a:pt x="1016420" y="1140733"/>
                            </a:cubicBezTo>
                            <a:cubicBezTo>
                              <a:pt x="1051453" y="1668853"/>
                              <a:pt x="659234" y="2382472"/>
                              <a:pt x="489928" y="2383704"/>
                            </a:cubicBezTo>
                            <a:cubicBezTo>
                              <a:pt x="320622" y="2384936"/>
                              <a:pt x="-13582" y="1620833"/>
                              <a:pt x="586" y="1148127"/>
                            </a:cubicBezTo>
                            <a:cubicBezTo>
                              <a:pt x="-14770" y="548874"/>
                              <a:pt x="274745" y="36383"/>
                              <a:pt x="477637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3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76" name="Group 75">
                  <a:extLst>
                    <a:ext uri="{FF2B5EF4-FFF2-40B4-BE49-F238E27FC236}">
                      <a16:creationId xmlns:a16="http://schemas.microsoft.com/office/drawing/2014/main" id="{9C532DE5-175B-4082-9A9F-218F1CD2BBEC}"/>
                    </a:ext>
                  </a:extLst>
                </p:cNvPr>
                <p:cNvGrpSpPr/>
                <p:nvPr/>
              </p:nvGrpSpPr>
              <p:grpSpPr>
                <a:xfrm>
                  <a:off x="9918800" y="1467674"/>
                  <a:ext cx="594360" cy="3055248"/>
                  <a:chOff x="8236696" y="1267377"/>
                  <a:chExt cx="666734" cy="3055248"/>
                </a:xfrm>
              </p:grpSpPr>
              <p:grpSp>
                <p:nvGrpSpPr>
                  <p:cNvPr id="92" name="Group 91">
                    <a:extLst>
                      <a:ext uri="{FF2B5EF4-FFF2-40B4-BE49-F238E27FC236}">
                        <a16:creationId xmlns:a16="http://schemas.microsoft.com/office/drawing/2014/main" id="{DDA85A6F-BC87-47FE-A45C-D3208B9F43A2}"/>
                      </a:ext>
                    </a:extLst>
                  </p:cNvPr>
                  <p:cNvGrpSpPr/>
                  <p:nvPr/>
                </p:nvGrpSpPr>
                <p:grpSpPr>
                  <a:xfrm>
                    <a:off x="8236696" y="1267377"/>
                    <a:ext cx="666734" cy="1473212"/>
                    <a:chOff x="8236696" y="1267377"/>
                    <a:chExt cx="666734" cy="1473212"/>
                  </a:xfrm>
                </p:grpSpPr>
                <p:sp>
                  <p:nvSpPr>
                    <p:cNvPr id="96" name="Freeform: Shape 95">
                      <a:extLst>
                        <a:ext uri="{FF2B5EF4-FFF2-40B4-BE49-F238E27FC236}">
                          <a16:creationId xmlns:a16="http://schemas.microsoft.com/office/drawing/2014/main" id="{C90148E6-AB6F-470C-8437-D98CB75F046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236696" y="1267377"/>
                      <a:ext cx="666734" cy="1473212"/>
                    </a:xfrm>
                    <a:custGeom>
                      <a:avLst/>
                      <a:gdLst>
                        <a:gd name="connsiteX0" fmla="*/ 422556 w 838200"/>
                        <a:gd name="connsiteY0" fmla="*/ 0 h 1466850"/>
                        <a:gd name="connsiteX1" fmla="*/ 843561 w 838200"/>
                        <a:gd name="connsiteY1" fmla="*/ 943928 h 1466850"/>
                        <a:gd name="connsiteX2" fmla="*/ 814986 w 838200"/>
                        <a:gd name="connsiteY2" fmla="*/ 1183005 h 1466850"/>
                        <a:gd name="connsiteX3" fmla="*/ 394934 w 838200"/>
                        <a:gd name="connsiteY3" fmla="*/ 1467803 h 1466850"/>
                        <a:gd name="connsiteX4" fmla="*/ 12029 w 838200"/>
                        <a:gd name="connsiteY4" fmla="*/ 1105853 h 1466850"/>
                        <a:gd name="connsiteX5" fmla="*/ 57749 w 838200"/>
                        <a:gd name="connsiteY5" fmla="*/ 652463 h 1466850"/>
                        <a:gd name="connsiteX6" fmla="*/ 422556 w 838200"/>
                        <a:gd name="connsiteY6" fmla="*/ 0 h 1466850"/>
                        <a:gd name="connsiteX0" fmla="*/ 422556 w 844528"/>
                        <a:gd name="connsiteY0" fmla="*/ 0 h 2411927"/>
                        <a:gd name="connsiteX1" fmla="*/ 843561 w 844528"/>
                        <a:gd name="connsiteY1" fmla="*/ 943928 h 2411927"/>
                        <a:gd name="connsiteX2" fmla="*/ 814986 w 844528"/>
                        <a:gd name="connsiteY2" fmla="*/ 1183005 h 2411927"/>
                        <a:gd name="connsiteX3" fmla="*/ 434848 w 844528"/>
                        <a:gd name="connsiteY3" fmla="*/ 2411885 h 2411927"/>
                        <a:gd name="connsiteX4" fmla="*/ 12029 w 844528"/>
                        <a:gd name="connsiteY4" fmla="*/ 1105853 h 2411927"/>
                        <a:gd name="connsiteX5" fmla="*/ 57749 w 844528"/>
                        <a:gd name="connsiteY5" fmla="*/ 652463 h 2411927"/>
                        <a:gd name="connsiteX6" fmla="*/ 422556 w 844528"/>
                        <a:gd name="connsiteY6" fmla="*/ 0 h 2411927"/>
                        <a:gd name="connsiteX0" fmla="*/ 422556 w 844528"/>
                        <a:gd name="connsiteY0" fmla="*/ 0 h 2411912"/>
                        <a:gd name="connsiteX1" fmla="*/ 843561 w 844528"/>
                        <a:gd name="connsiteY1" fmla="*/ 943928 h 2411912"/>
                        <a:gd name="connsiteX2" fmla="*/ 814986 w 844528"/>
                        <a:gd name="connsiteY2" fmla="*/ 1183005 h 2411912"/>
                        <a:gd name="connsiteX3" fmla="*/ 434848 w 844528"/>
                        <a:gd name="connsiteY3" fmla="*/ 2411885 h 2411912"/>
                        <a:gd name="connsiteX4" fmla="*/ 12029 w 844528"/>
                        <a:gd name="connsiteY4" fmla="*/ 1105853 h 2411912"/>
                        <a:gd name="connsiteX5" fmla="*/ 57749 w 844528"/>
                        <a:gd name="connsiteY5" fmla="*/ 652463 h 2411912"/>
                        <a:gd name="connsiteX6" fmla="*/ 422556 w 844528"/>
                        <a:gd name="connsiteY6" fmla="*/ 0 h 2411912"/>
                        <a:gd name="connsiteX0" fmla="*/ 422556 w 844528"/>
                        <a:gd name="connsiteY0" fmla="*/ 0 h 2411893"/>
                        <a:gd name="connsiteX1" fmla="*/ 843561 w 844528"/>
                        <a:gd name="connsiteY1" fmla="*/ 943928 h 2411893"/>
                        <a:gd name="connsiteX2" fmla="*/ 814986 w 844528"/>
                        <a:gd name="connsiteY2" fmla="*/ 1183005 h 2411893"/>
                        <a:gd name="connsiteX3" fmla="*/ 434848 w 844528"/>
                        <a:gd name="connsiteY3" fmla="*/ 2411885 h 2411893"/>
                        <a:gd name="connsiteX4" fmla="*/ 12029 w 844528"/>
                        <a:gd name="connsiteY4" fmla="*/ 1105853 h 2411893"/>
                        <a:gd name="connsiteX5" fmla="*/ 57749 w 844528"/>
                        <a:gd name="connsiteY5" fmla="*/ 652463 h 2411893"/>
                        <a:gd name="connsiteX6" fmla="*/ 422556 w 844528"/>
                        <a:gd name="connsiteY6" fmla="*/ 0 h 2411893"/>
                        <a:gd name="connsiteX0" fmla="*/ 422556 w 844528"/>
                        <a:gd name="connsiteY0" fmla="*/ 0 h 2411964"/>
                        <a:gd name="connsiteX1" fmla="*/ 843561 w 844528"/>
                        <a:gd name="connsiteY1" fmla="*/ 943928 h 2411964"/>
                        <a:gd name="connsiteX2" fmla="*/ 814986 w 844528"/>
                        <a:gd name="connsiteY2" fmla="*/ 1183005 h 2411964"/>
                        <a:gd name="connsiteX3" fmla="*/ 434848 w 844528"/>
                        <a:gd name="connsiteY3" fmla="*/ 2411885 h 2411964"/>
                        <a:gd name="connsiteX4" fmla="*/ 12029 w 844528"/>
                        <a:gd name="connsiteY4" fmla="*/ 1105853 h 2411964"/>
                        <a:gd name="connsiteX5" fmla="*/ 57749 w 844528"/>
                        <a:gd name="connsiteY5" fmla="*/ 652463 h 2411964"/>
                        <a:gd name="connsiteX6" fmla="*/ 422556 w 844528"/>
                        <a:gd name="connsiteY6" fmla="*/ 0 h 2411964"/>
                        <a:gd name="connsiteX0" fmla="*/ 482275 w 904247"/>
                        <a:gd name="connsiteY0" fmla="*/ 0 h 2411909"/>
                        <a:gd name="connsiteX1" fmla="*/ 903280 w 904247"/>
                        <a:gd name="connsiteY1" fmla="*/ 943928 h 2411909"/>
                        <a:gd name="connsiteX2" fmla="*/ 874705 w 904247"/>
                        <a:gd name="connsiteY2" fmla="*/ 1183005 h 2411909"/>
                        <a:gd name="connsiteX3" fmla="*/ 494567 w 904247"/>
                        <a:gd name="connsiteY3" fmla="*/ 2411885 h 2411909"/>
                        <a:gd name="connsiteX4" fmla="*/ 5225 w 904247"/>
                        <a:gd name="connsiteY4" fmla="*/ 1148125 h 2411909"/>
                        <a:gd name="connsiteX5" fmla="*/ 117468 w 904247"/>
                        <a:gd name="connsiteY5" fmla="*/ 652463 h 2411909"/>
                        <a:gd name="connsiteX6" fmla="*/ 482275 w 904247"/>
                        <a:gd name="connsiteY6" fmla="*/ 0 h 2411909"/>
                        <a:gd name="connsiteX0" fmla="*/ 482275 w 904247"/>
                        <a:gd name="connsiteY0" fmla="*/ 0 h 2411893"/>
                        <a:gd name="connsiteX1" fmla="*/ 903280 w 904247"/>
                        <a:gd name="connsiteY1" fmla="*/ 943928 h 2411893"/>
                        <a:gd name="connsiteX2" fmla="*/ 874705 w 904247"/>
                        <a:gd name="connsiteY2" fmla="*/ 1183005 h 2411893"/>
                        <a:gd name="connsiteX3" fmla="*/ 494567 w 904247"/>
                        <a:gd name="connsiteY3" fmla="*/ 2411885 h 2411893"/>
                        <a:gd name="connsiteX4" fmla="*/ 5225 w 904247"/>
                        <a:gd name="connsiteY4" fmla="*/ 1162217 h 2411893"/>
                        <a:gd name="connsiteX5" fmla="*/ 117468 w 904247"/>
                        <a:gd name="connsiteY5" fmla="*/ 652463 h 2411893"/>
                        <a:gd name="connsiteX6" fmla="*/ 482275 w 904247"/>
                        <a:gd name="connsiteY6" fmla="*/ 0 h 2411893"/>
                        <a:gd name="connsiteX0" fmla="*/ 482972 w 904944"/>
                        <a:gd name="connsiteY0" fmla="*/ 0 h 2411893"/>
                        <a:gd name="connsiteX1" fmla="*/ 903977 w 904944"/>
                        <a:gd name="connsiteY1" fmla="*/ 943928 h 2411893"/>
                        <a:gd name="connsiteX2" fmla="*/ 875402 w 904944"/>
                        <a:gd name="connsiteY2" fmla="*/ 1183005 h 2411893"/>
                        <a:gd name="connsiteX3" fmla="*/ 495264 w 904944"/>
                        <a:gd name="connsiteY3" fmla="*/ 2411885 h 2411893"/>
                        <a:gd name="connsiteX4" fmla="*/ 5922 w 904944"/>
                        <a:gd name="connsiteY4" fmla="*/ 1162217 h 2411893"/>
                        <a:gd name="connsiteX5" fmla="*/ 104859 w 904944"/>
                        <a:gd name="connsiteY5" fmla="*/ 483376 h 2411893"/>
                        <a:gd name="connsiteX6" fmla="*/ 482972 w 904944"/>
                        <a:gd name="connsiteY6" fmla="*/ 0 h 2411893"/>
                        <a:gd name="connsiteX0" fmla="*/ 477060 w 899032"/>
                        <a:gd name="connsiteY0" fmla="*/ 0 h 2411893"/>
                        <a:gd name="connsiteX1" fmla="*/ 898065 w 899032"/>
                        <a:gd name="connsiteY1" fmla="*/ 943928 h 2411893"/>
                        <a:gd name="connsiteX2" fmla="*/ 869490 w 899032"/>
                        <a:gd name="connsiteY2" fmla="*/ 1183005 h 2411893"/>
                        <a:gd name="connsiteX3" fmla="*/ 489352 w 899032"/>
                        <a:gd name="connsiteY3" fmla="*/ 2411885 h 2411893"/>
                        <a:gd name="connsiteX4" fmla="*/ 10 w 899032"/>
                        <a:gd name="connsiteY4" fmla="*/ 1162217 h 2411893"/>
                        <a:gd name="connsiteX5" fmla="*/ 477060 w 899032"/>
                        <a:gd name="connsiteY5" fmla="*/ 0 h 2411893"/>
                        <a:gd name="connsiteX0" fmla="*/ 477060 w 869489"/>
                        <a:gd name="connsiteY0" fmla="*/ 0 h 2411893"/>
                        <a:gd name="connsiteX1" fmla="*/ 869490 w 869489"/>
                        <a:gd name="connsiteY1" fmla="*/ 1183005 h 2411893"/>
                        <a:gd name="connsiteX2" fmla="*/ 489352 w 869489"/>
                        <a:gd name="connsiteY2" fmla="*/ 2411885 h 2411893"/>
                        <a:gd name="connsiteX3" fmla="*/ 10 w 869489"/>
                        <a:gd name="connsiteY3" fmla="*/ 1162217 h 2411893"/>
                        <a:gd name="connsiteX4" fmla="*/ 477060 w 869489"/>
                        <a:gd name="connsiteY4" fmla="*/ 0 h 2411893"/>
                        <a:gd name="connsiteX0" fmla="*/ 477060 w 1042453"/>
                        <a:gd name="connsiteY0" fmla="*/ 0 h 2411911"/>
                        <a:gd name="connsiteX1" fmla="*/ 1042453 w 1042453"/>
                        <a:gd name="connsiteY1" fmla="*/ 1197097 h 2411911"/>
                        <a:gd name="connsiteX2" fmla="*/ 489352 w 1042453"/>
                        <a:gd name="connsiteY2" fmla="*/ 2411885 h 2411911"/>
                        <a:gd name="connsiteX3" fmla="*/ 10 w 1042453"/>
                        <a:gd name="connsiteY3" fmla="*/ 1162217 h 2411911"/>
                        <a:gd name="connsiteX4" fmla="*/ 477060 w 1042453"/>
                        <a:gd name="connsiteY4" fmla="*/ 0 h 2411911"/>
                        <a:gd name="connsiteX0" fmla="*/ 477060 w 1042453"/>
                        <a:gd name="connsiteY0" fmla="*/ 0 h 2411909"/>
                        <a:gd name="connsiteX1" fmla="*/ 1042453 w 1042453"/>
                        <a:gd name="connsiteY1" fmla="*/ 1197097 h 2411909"/>
                        <a:gd name="connsiteX2" fmla="*/ 489352 w 1042453"/>
                        <a:gd name="connsiteY2" fmla="*/ 2411885 h 2411909"/>
                        <a:gd name="connsiteX3" fmla="*/ 10 w 1042453"/>
                        <a:gd name="connsiteY3" fmla="*/ 1162217 h 2411909"/>
                        <a:gd name="connsiteX4" fmla="*/ 477060 w 1042453"/>
                        <a:gd name="connsiteY4" fmla="*/ 0 h 2411909"/>
                        <a:gd name="connsiteX0" fmla="*/ 477060 w 1015844"/>
                        <a:gd name="connsiteY0" fmla="*/ 0 h 2411933"/>
                        <a:gd name="connsiteX1" fmla="*/ 1015844 w 1015844"/>
                        <a:gd name="connsiteY1" fmla="*/ 1112551 h 2411933"/>
                        <a:gd name="connsiteX2" fmla="*/ 489352 w 1015844"/>
                        <a:gd name="connsiteY2" fmla="*/ 2411885 h 2411933"/>
                        <a:gd name="connsiteX3" fmla="*/ 10 w 1015844"/>
                        <a:gd name="connsiteY3" fmla="*/ 1162217 h 2411933"/>
                        <a:gd name="connsiteX4" fmla="*/ 477060 w 1015844"/>
                        <a:gd name="connsiteY4" fmla="*/ 0 h 2411933"/>
                        <a:gd name="connsiteX0" fmla="*/ 477060 w 1015844"/>
                        <a:gd name="connsiteY0" fmla="*/ 0 h 2411935"/>
                        <a:gd name="connsiteX1" fmla="*/ 1015844 w 1015844"/>
                        <a:gd name="connsiteY1" fmla="*/ 1112551 h 2411935"/>
                        <a:gd name="connsiteX2" fmla="*/ 489352 w 1015844"/>
                        <a:gd name="connsiteY2" fmla="*/ 2411885 h 2411935"/>
                        <a:gd name="connsiteX3" fmla="*/ 10 w 1015844"/>
                        <a:gd name="connsiteY3" fmla="*/ 1162217 h 2411935"/>
                        <a:gd name="connsiteX4" fmla="*/ 477060 w 1015844"/>
                        <a:gd name="connsiteY4" fmla="*/ 0 h 2411935"/>
                        <a:gd name="connsiteX0" fmla="*/ 478683 w 1017467"/>
                        <a:gd name="connsiteY0" fmla="*/ 0 h 2411933"/>
                        <a:gd name="connsiteX1" fmla="*/ 1017467 w 1017467"/>
                        <a:gd name="connsiteY1" fmla="*/ 1112551 h 2411933"/>
                        <a:gd name="connsiteX2" fmla="*/ 490975 w 1017467"/>
                        <a:gd name="connsiteY2" fmla="*/ 2411885 h 2411933"/>
                        <a:gd name="connsiteX3" fmla="*/ 1633 w 1017467"/>
                        <a:gd name="connsiteY3" fmla="*/ 1162217 h 2411933"/>
                        <a:gd name="connsiteX4" fmla="*/ 478683 w 1017467"/>
                        <a:gd name="connsiteY4" fmla="*/ 0 h 2411933"/>
                        <a:gd name="connsiteX0" fmla="*/ 478683 w 1017696"/>
                        <a:gd name="connsiteY0" fmla="*/ 0 h 2411935"/>
                        <a:gd name="connsiteX1" fmla="*/ 1017467 w 1017696"/>
                        <a:gd name="connsiteY1" fmla="*/ 1112551 h 2411935"/>
                        <a:gd name="connsiteX2" fmla="*/ 490975 w 1017696"/>
                        <a:gd name="connsiteY2" fmla="*/ 2411885 h 2411935"/>
                        <a:gd name="connsiteX3" fmla="*/ 1633 w 1017696"/>
                        <a:gd name="connsiteY3" fmla="*/ 1162217 h 2411935"/>
                        <a:gd name="connsiteX4" fmla="*/ 478683 w 1017696"/>
                        <a:gd name="connsiteY4" fmla="*/ 0 h 2411935"/>
                        <a:gd name="connsiteX0" fmla="*/ 598033 w 1017398"/>
                        <a:gd name="connsiteY0" fmla="*/ 0 h 2256936"/>
                        <a:gd name="connsiteX1" fmla="*/ 1017074 w 1017398"/>
                        <a:gd name="connsiteY1" fmla="*/ 957553 h 2256936"/>
                        <a:gd name="connsiteX2" fmla="*/ 490582 w 1017398"/>
                        <a:gd name="connsiteY2" fmla="*/ 2256887 h 2256936"/>
                        <a:gd name="connsiteX3" fmla="*/ 1240 w 1017398"/>
                        <a:gd name="connsiteY3" fmla="*/ 1007219 h 2256936"/>
                        <a:gd name="connsiteX4" fmla="*/ 598033 w 1017398"/>
                        <a:gd name="connsiteY4" fmla="*/ 0 h 2256936"/>
                        <a:gd name="connsiteX0" fmla="*/ 478684 w 1017696"/>
                        <a:gd name="connsiteY0" fmla="*/ 0 h 2383753"/>
                        <a:gd name="connsiteX1" fmla="*/ 1017467 w 1017696"/>
                        <a:gd name="connsiteY1" fmla="*/ 1084370 h 2383753"/>
                        <a:gd name="connsiteX2" fmla="*/ 490975 w 1017696"/>
                        <a:gd name="connsiteY2" fmla="*/ 2383704 h 2383753"/>
                        <a:gd name="connsiteX3" fmla="*/ 1633 w 1017696"/>
                        <a:gd name="connsiteY3" fmla="*/ 1134036 h 2383753"/>
                        <a:gd name="connsiteX4" fmla="*/ 478684 w 1017696"/>
                        <a:gd name="connsiteY4" fmla="*/ 0 h 2383753"/>
                        <a:gd name="connsiteX0" fmla="*/ 478684 w 1017696"/>
                        <a:gd name="connsiteY0" fmla="*/ 0 h 2383785"/>
                        <a:gd name="connsiteX1" fmla="*/ 1017467 w 1017696"/>
                        <a:gd name="connsiteY1" fmla="*/ 1084370 h 2383785"/>
                        <a:gd name="connsiteX2" fmla="*/ 490975 w 1017696"/>
                        <a:gd name="connsiteY2" fmla="*/ 2383704 h 2383785"/>
                        <a:gd name="connsiteX3" fmla="*/ 1633 w 1017696"/>
                        <a:gd name="connsiteY3" fmla="*/ 1148127 h 2383785"/>
                        <a:gd name="connsiteX4" fmla="*/ 478684 w 1017696"/>
                        <a:gd name="connsiteY4" fmla="*/ 0 h 2383785"/>
                        <a:gd name="connsiteX0" fmla="*/ 478684 w 1017696"/>
                        <a:gd name="connsiteY0" fmla="*/ 0 h 2383825"/>
                        <a:gd name="connsiteX1" fmla="*/ 1017467 w 1017696"/>
                        <a:gd name="connsiteY1" fmla="*/ 1084370 h 2383825"/>
                        <a:gd name="connsiteX2" fmla="*/ 490975 w 1017696"/>
                        <a:gd name="connsiteY2" fmla="*/ 2383704 h 2383825"/>
                        <a:gd name="connsiteX3" fmla="*/ 1633 w 1017696"/>
                        <a:gd name="connsiteY3" fmla="*/ 1148127 h 2383825"/>
                        <a:gd name="connsiteX4" fmla="*/ 478684 w 1017696"/>
                        <a:gd name="connsiteY4" fmla="*/ 0 h 2383825"/>
                        <a:gd name="connsiteX0" fmla="*/ 478684 w 1017696"/>
                        <a:gd name="connsiteY0" fmla="*/ 0 h 2383705"/>
                        <a:gd name="connsiteX1" fmla="*/ 1017467 w 1017696"/>
                        <a:gd name="connsiteY1" fmla="*/ 1140733 h 2383705"/>
                        <a:gd name="connsiteX2" fmla="*/ 490975 w 1017696"/>
                        <a:gd name="connsiteY2" fmla="*/ 2383704 h 2383705"/>
                        <a:gd name="connsiteX3" fmla="*/ 1633 w 1017696"/>
                        <a:gd name="connsiteY3" fmla="*/ 1148127 h 2383705"/>
                        <a:gd name="connsiteX4" fmla="*/ 478684 w 1017696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68 w 1018552"/>
                        <a:gd name="connsiteY0" fmla="*/ 0 h 2383705"/>
                        <a:gd name="connsiteX1" fmla="*/ 1016351 w 1018552"/>
                        <a:gd name="connsiteY1" fmla="*/ 1140733 h 2383705"/>
                        <a:gd name="connsiteX2" fmla="*/ 489859 w 1018552"/>
                        <a:gd name="connsiteY2" fmla="*/ 2383704 h 2383705"/>
                        <a:gd name="connsiteX3" fmla="*/ 517 w 1018552"/>
                        <a:gd name="connsiteY3" fmla="*/ 1148127 h 2383705"/>
                        <a:gd name="connsiteX4" fmla="*/ 477568 w 1018552"/>
                        <a:gd name="connsiteY4" fmla="*/ 0 h 2383705"/>
                        <a:gd name="connsiteX0" fmla="*/ 477570 w 1018554"/>
                        <a:gd name="connsiteY0" fmla="*/ 0 h 2383705"/>
                        <a:gd name="connsiteX1" fmla="*/ 1016353 w 1018554"/>
                        <a:gd name="connsiteY1" fmla="*/ 1140733 h 2383705"/>
                        <a:gd name="connsiteX2" fmla="*/ 489861 w 1018554"/>
                        <a:gd name="connsiteY2" fmla="*/ 2383704 h 2383705"/>
                        <a:gd name="connsiteX3" fmla="*/ 519 w 1018554"/>
                        <a:gd name="connsiteY3" fmla="*/ 1148127 h 2383705"/>
                        <a:gd name="connsiteX4" fmla="*/ 477570 w 1018554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18621" h="2383705">
                          <a:moveTo>
                            <a:pt x="477637" y="0"/>
                          </a:moveTo>
                          <a:cubicBezTo>
                            <a:pt x="662464" y="17556"/>
                            <a:pt x="1014374" y="527391"/>
                            <a:pt x="1016420" y="1140733"/>
                          </a:cubicBezTo>
                          <a:cubicBezTo>
                            <a:pt x="1051453" y="1668853"/>
                            <a:pt x="659234" y="2382472"/>
                            <a:pt x="489928" y="2383704"/>
                          </a:cubicBezTo>
                          <a:cubicBezTo>
                            <a:pt x="320622" y="2384936"/>
                            <a:pt x="-13582" y="1620833"/>
                            <a:pt x="586" y="1148127"/>
                          </a:cubicBezTo>
                          <a:cubicBezTo>
                            <a:pt x="-14770" y="548874"/>
                            <a:pt x="274745" y="36383"/>
                            <a:pt x="477637" y="0"/>
                          </a:cubicBezTo>
                          <a:close/>
                        </a:path>
                      </a:pathLst>
                    </a:custGeom>
                    <a:solidFill>
                      <a:schemeClr val="accent1">
                        <a:lumMod val="60000"/>
                        <a:lumOff val="40000"/>
                      </a:schemeClr>
                    </a:solidFill>
                    <a:ln w="22225" cap="flat">
                      <a:solidFill>
                        <a:schemeClr val="bg1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7" name="Freeform: Shape 96">
                      <a:extLst>
                        <a:ext uri="{FF2B5EF4-FFF2-40B4-BE49-F238E27FC236}">
                          <a16:creationId xmlns:a16="http://schemas.microsoft.com/office/drawing/2014/main" id="{93180E2D-0EEB-4E3C-8B18-94B178F1CEA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445481" y="1817468"/>
                      <a:ext cx="249165" cy="923121"/>
                    </a:xfrm>
                    <a:custGeom>
                      <a:avLst/>
                      <a:gdLst>
                        <a:gd name="connsiteX0" fmla="*/ 422556 w 838200"/>
                        <a:gd name="connsiteY0" fmla="*/ 0 h 1466850"/>
                        <a:gd name="connsiteX1" fmla="*/ 843561 w 838200"/>
                        <a:gd name="connsiteY1" fmla="*/ 943928 h 1466850"/>
                        <a:gd name="connsiteX2" fmla="*/ 814986 w 838200"/>
                        <a:gd name="connsiteY2" fmla="*/ 1183005 h 1466850"/>
                        <a:gd name="connsiteX3" fmla="*/ 394934 w 838200"/>
                        <a:gd name="connsiteY3" fmla="*/ 1467803 h 1466850"/>
                        <a:gd name="connsiteX4" fmla="*/ 12029 w 838200"/>
                        <a:gd name="connsiteY4" fmla="*/ 1105853 h 1466850"/>
                        <a:gd name="connsiteX5" fmla="*/ 57749 w 838200"/>
                        <a:gd name="connsiteY5" fmla="*/ 652463 h 1466850"/>
                        <a:gd name="connsiteX6" fmla="*/ 422556 w 838200"/>
                        <a:gd name="connsiteY6" fmla="*/ 0 h 1466850"/>
                        <a:gd name="connsiteX0" fmla="*/ 422556 w 844528"/>
                        <a:gd name="connsiteY0" fmla="*/ 0 h 2411927"/>
                        <a:gd name="connsiteX1" fmla="*/ 843561 w 844528"/>
                        <a:gd name="connsiteY1" fmla="*/ 943928 h 2411927"/>
                        <a:gd name="connsiteX2" fmla="*/ 814986 w 844528"/>
                        <a:gd name="connsiteY2" fmla="*/ 1183005 h 2411927"/>
                        <a:gd name="connsiteX3" fmla="*/ 434848 w 844528"/>
                        <a:gd name="connsiteY3" fmla="*/ 2411885 h 2411927"/>
                        <a:gd name="connsiteX4" fmla="*/ 12029 w 844528"/>
                        <a:gd name="connsiteY4" fmla="*/ 1105853 h 2411927"/>
                        <a:gd name="connsiteX5" fmla="*/ 57749 w 844528"/>
                        <a:gd name="connsiteY5" fmla="*/ 652463 h 2411927"/>
                        <a:gd name="connsiteX6" fmla="*/ 422556 w 844528"/>
                        <a:gd name="connsiteY6" fmla="*/ 0 h 2411927"/>
                        <a:gd name="connsiteX0" fmla="*/ 422556 w 844528"/>
                        <a:gd name="connsiteY0" fmla="*/ 0 h 2411912"/>
                        <a:gd name="connsiteX1" fmla="*/ 843561 w 844528"/>
                        <a:gd name="connsiteY1" fmla="*/ 943928 h 2411912"/>
                        <a:gd name="connsiteX2" fmla="*/ 814986 w 844528"/>
                        <a:gd name="connsiteY2" fmla="*/ 1183005 h 2411912"/>
                        <a:gd name="connsiteX3" fmla="*/ 434848 w 844528"/>
                        <a:gd name="connsiteY3" fmla="*/ 2411885 h 2411912"/>
                        <a:gd name="connsiteX4" fmla="*/ 12029 w 844528"/>
                        <a:gd name="connsiteY4" fmla="*/ 1105853 h 2411912"/>
                        <a:gd name="connsiteX5" fmla="*/ 57749 w 844528"/>
                        <a:gd name="connsiteY5" fmla="*/ 652463 h 2411912"/>
                        <a:gd name="connsiteX6" fmla="*/ 422556 w 844528"/>
                        <a:gd name="connsiteY6" fmla="*/ 0 h 2411912"/>
                        <a:gd name="connsiteX0" fmla="*/ 422556 w 844528"/>
                        <a:gd name="connsiteY0" fmla="*/ 0 h 2411893"/>
                        <a:gd name="connsiteX1" fmla="*/ 843561 w 844528"/>
                        <a:gd name="connsiteY1" fmla="*/ 943928 h 2411893"/>
                        <a:gd name="connsiteX2" fmla="*/ 814986 w 844528"/>
                        <a:gd name="connsiteY2" fmla="*/ 1183005 h 2411893"/>
                        <a:gd name="connsiteX3" fmla="*/ 434848 w 844528"/>
                        <a:gd name="connsiteY3" fmla="*/ 2411885 h 2411893"/>
                        <a:gd name="connsiteX4" fmla="*/ 12029 w 844528"/>
                        <a:gd name="connsiteY4" fmla="*/ 1105853 h 2411893"/>
                        <a:gd name="connsiteX5" fmla="*/ 57749 w 844528"/>
                        <a:gd name="connsiteY5" fmla="*/ 652463 h 2411893"/>
                        <a:gd name="connsiteX6" fmla="*/ 422556 w 844528"/>
                        <a:gd name="connsiteY6" fmla="*/ 0 h 2411893"/>
                        <a:gd name="connsiteX0" fmla="*/ 422556 w 844528"/>
                        <a:gd name="connsiteY0" fmla="*/ 0 h 2411964"/>
                        <a:gd name="connsiteX1" fmla="*/ 843561 w 844528"/>
                        <a:gd name="connsiteY1" fmla="*/ 943928 h 2411964"/>
                        <a:gd name="connsiteX2" fmla="*/ 814986 w 844528"/>
                        <a:gd name="connsiteY2" fmla="*/ 1183005 h 2411964"/>
                        <a:gd name="connsiteX3" fmla="*/ 434848 w 844528"/>
                        <a:gd name="connsiteY3" fmla="*/ 2411885 h 2411964"/>
                        <a:gd name="connsiteX4" fmla="*/ 12029 w 844528"/>
                        <a:gd name="connsiteY4" fmla="*/ 1105853 h 2411964"/>
                        <a:gd name="connsiteX5" fmla="*/ 57749 w 844528"/>
                        <a:gd name="connsiteY5" fmla="*/ 652463 h 2411964"/>
                        <a:gd name="connsiteX6" fmla="*/ 422556 w 844528"/>
                        <a:gd name="connsiteY6" fmla="*/ 0 h 2411964"/>
                        <a:gd name="connsiteX0" fmla="*/ 482275 w 904247"/>
                        <a:gd name="connsiteY0" fmla="*/ 0 h 2411909"/>
                        <a:gd name="connsiteX1" fmla="*/ 903280 w 904247"/>
                        <a:gd name="connsiteY1" fmla="*/ 943928 h 2411909"/>
                        <a:gd name="connsiteX2" fmla="*/ 874705 w 904247"/>
                        <a:gd name="connsiteY2" fmla="*/ 1183005 h 2411909"/>
                        <a:gd name="connsiteX3" fmla="*/ 494567 w 904247"/>
                        <a:gd name="connsiteY3" fmla="*/ 2411885 h 2411909"/>
                        <a:gd name="connsiteX4" fmla="*/ 5225 w 904247"/>
                        <a:gd name="connsiteY4" fmla="*/ 1148125 h 2411909"/>
                        <a:gd name="connsiteX5" fmla="*/ 117468 w 904247"/>
                        <a:gd name="connsiteY5" fmla="*/ 652463 h 2411909"/>
                        <a:gd name="connsiteX6" fmla="*/ 482275 w 904247"/>
                        <a:gd name="connsiteY6" fmla="*/ 0 h 2411909"/>
                        <a:gd name="connsiteX0" fmla="*/ 482275 w 904247"/>
                        <a:gd name="connsiteY0" fmla="*/ 0 h 2411893"/>
                        <a:gd name="connsiteX1" fmla="*/ 903280 w 904247"/>
                        <a:gd name="connsiteY1" fmla="*/ 943928 h 2411893"/>
                        <a:gd name="connsiteX2" fmla="*/ 874705 w 904247"/>
                        <a:gd name="connsiteY2" fmla="*/ 1183005 h 2411893"/>
                        <a:gd name="connsiteX3" fmla="*/ 494567 w 904247"/>
                        <a:gd name="connsiteY3" fmla="*/ 2411885 h 2411893"/>
                        <a:gd name="connsiteX4" fmla="*/ 5225 w 904247"/>
                        <a:gd name="connsiteY4" fmla="*/ 1162217 h 2411893"/>
                        <a:gd name="connsiteX5" fmla="*/ 117468 w 904247"/>
                        <a:gd name="connsiteY5" fmla="*/ 652463 h 2411893"/>
                        <a:gd name="connsiteX6" fmla="*/ 482275 w 904247"/>
                        <a:gd name="connsiteY6" fmla="*/ 0 h 2411893"/>
                        <a:gd name="connsiteX0" fmla="*/ 482972 w 904944"/>
                        <a:gd name="connsiteY0" fmla="*/ 0 h 2411893"/>
                        <a:gd name="connsiteX1" fmla="*/ 903977 w 904944"/>
                        <a:gd name="connsiteY1" fmla="*/ 943928 h 2411893"/>
                        <a:gd name="connsiteX2" fmla="*/ 875402 w 904944"/>
                        <a:gd name="connsiteY2" fmla="*/ 1183005 h 2411893"/>
                        <a:gd name="connsiteX3" fmla="*/ 495264 w 904944"/>
                        <a:gd name="connsiteY3" fmla="*/ 2411885 h 2411893"/>
                        <a:gd name="connsiteX4" fmla="*/ 5922 w 904944"/>
                        <a:gd name="connsiteY4" fmla="*/ 1162217 h 2411893"/>
                        <a:gd name="connsiteX5" fmla="*/ 104859 w 904944"/>
                        <a:gd name="connsiteY5" fmla="*/ 483376 h 2411893"/>
                        <a:gd name="connsiteX6" fmla="*/ 482972 w 904944"/>
                        <a:gd name="connsiteY6" fmla="*/ 0 h 2411893"/>
                        <a:gd name="connsiteX0" fmla="*/ 477060 w 899032"/>
                        <a:gd name="connsiteY0" fmla="*/ 0 h 2411893"/>
                        <a:gd name="connsiteX1" fmla="*/ 898065 w 899032"/>
                        <a:gd name="connsiteY1" fmla="*/ 943928 h 2411893"/>
                        <a:gd name="connsiteX2" fmla="*/ 869490 w 899032"/>
                        <a:gd name="connsiteY2" fmla="*/ 1183005 h 2411893"/>
                        <a:gd name="connsiteX3" fmla="*/ 489352 w 899032"/>
                        <a:gd name="connsiteY3" fmla="*/ 2411885 h 2411893"/>
                        <a:gd name="connsiteX4" fmla="*/ 10 w 899032"/>
                        <a:gd name="connsiteY4" fmla="*/ 1162217 h 2411893"/>
                        <a:gd name="connsiteX5" fmla="*/ 477060 w 899032"/>
                        <a:gd name="connsiteY5" fmla="*/ 0 h 2411893"/>
                        <a:gd name="connsiteX0" fmla="*/ 477060 w 869489"/>
                        <a:gd name="connsiteY0" fmla="*/ 0 h 2411893"/>
                        <a:gd name="connsiteX1" fmla="*/ 869490 w 869489"/>
                        <a:gd name="connsiteY1" fmla="*/ 1183005 h 2411893"/>
                        <a:gd name="connsiteX2" fmla="*/ 489352 w 869489"/>
                        <a:gd name="connsiteY2" fmla="*/ 2411885 h 2411893"/>
                        <a:gd name="connsiteX3" fmla="*/ 10 w 869489"/>
                        <a:gd name="connsiteY3" fmla="*/ 1162217 h 2411893"/>
                        <a:gd name="connsiteX4" fmla="*/ 477060 w 869489"/>
                        <a:gd name="connsiteY4" fmla="*/ 0 h 2411893"/>
                        <a:gd name="connsiteX0" fmla="*/ 477060 w 1042453"/>
                        <a:gd name="connsiteY0" fmla="*/ 0 h 2411911"/>
                        <a:gd name="connsiteX1" fmla="*/ 1042453 w 1042453"/>
                        <a:gd name="connsiteY1" fmla="*/ 1197097 h 2411911"/>
                        <a:gd name="connsiteX2" fmla="*/ 489352 w 1042453"/>
                        <a:gd name="connsiteY2" fmla="*/ 2411885 h 2411911"/>
                        <a:gd name="connsiteX3" fmla="*/ 10 w 1042453"/>
                        <a:gd name="connsiteY3" fmla="*/ 1162217 h 2411911"/>
                        <a:gd name="connsiteX4" fmla="*/ 477060 w 1042453"/>
                        <a:gd name="connsiteY4" fmla="*/ 0 h 2411911"/>
                        <a:gd name="connsiteX0" fmla="*/ 477060 w 1042453"/>
                        <a:gd name="connsiteY0" fmla="*/ 0 h 2411909"/>
                        <a:gd name="connsiteX1" fmla="*/ 1042453 w 1042453"/>
                        <a:gd name="connsiteY1" fmla="*/ 1197097 h 2411909"/>
                        <a:gd name="connsiteX2" fmla="*/ 489352 w 1042453"/>
                        <a:gd name="connsiteY2" fmla="*/ 2411885 h 2411909"/>
                        <a:gd name="connsiteX3" fmla="*/ 10 w 1042453"/>
                        <a:gd name="connsiteY3" fmla="*/ 1162217 h 2411909"/>
                        <a:gd name="connsiteX4" fmla="*/ 477060 w 1042453"/>
                        <a:gd name="connsiteY4" fmla="*/ 0 h 2411909"/>
                        <a:gd name="connsiteX0" fmla="*/ 477060 w 1015844"/>
                        <a:gd name="connsiteY0" fmla="*/ 0 h 2411933"/>
                        <a:gd name="connsiteX1" fmla="*/ 1015844 w 1015844"/>
                        <a:gd name="connsiteY1" fmla="*/ 1112551 h 2411933"/>
                        <a:gd name="connsiteX2" fmla="*/ 489352 w 1015844"/>
                        <a:gd name="connsiteY2" fmla="*/ 2411885 h 2411933"/>
                        <a:gd name="connsiteX3" fmla="*/ 10 w 1015844"/>
                        <a:gd name="connsiteY3" fmla="*/ 1162217 h 2411933"/>
                        <a:gd name="connsiteX4" fmla="*/ 477060 w 1015844"/>
                        <a:gd name="connsiteY4" fmla="*/ 0 h 2411933"/>
                        <a:gd name="connsiteX0" fmla="*/ 477060 w 1015844"/>
                        <a:gd name="connsiteY0" fmla="*/ 0 h 2411935"/>
                        <a:gd name="connsiteX1" fmla="*/ 1015844 w 1015844"/>
                        <a:gd name="connsiteY1" fmla="*/ 1112551 h 2411935"/>
                        <a:gd name="connsiteX2" fmla="*/ 489352 w 1015844"/>
                        <a:gd name="connsiteY2" fmla="*/ 2411885 h 2411935"/>
                        <a:gd name="connsiteX3" fmla="*/ 10 w 1015844"/>
                        <a:gd name="connsiteY3" fmla="*/ 1162217 h 2411935"/>
                        <a:gd name="connsiteX4" fmla="*/ 477060 w 1015844"/>
                        <a:gd name="connsiteY4" fmla="*/ 0 h 2411935"/>
                        <a:gd name="connsiteX0" fmla="*/ 478683 w 1017467"/>
                        <a:gd name="connsiteY0" fmla="*/ 0 h 2411933"/>
                        <a:gd name="connsiteX1" fmla="*/ 1017467 w 1017467"/>
                        <a:gd name="connsiteY1" fmla="*/ 1112551 h 2411933"/>
                        <a:gd name="connsiteX2" fmla="*/ 490975 w 1017467"/>
                        <a:gd name="connsiteY2" fmla="*/ 2411885 h 2411933"/>
                        <a:gd name="connsiteX3" fmla="*/ 1633 w 1017467"/>
                        <a:gd name="connsiteY3" fmla="*/ 1162217 h 2411933"/>
                        <a:gd name="connsiteX4" fmla="*/ 478683 w 1017467"/>
                        <a:gd name="connsiteY4" fmla="*/ 0 h 2411933"/>
                        <a:gd name="connsiteX0" fmla="*/ 478683 w 1017696"/>
                        <a:gd name="connsiteY0" fmla="*/ 0 h 2411935"/>
                        <a:gd name="connsiteX1" fmla="*/ 1017467 w 1017696"/>
                        <a:gd name="connsiteY1" fmla="*/ 1112551 h 2411935"/>
                        <a:gd name="connsiteX2" fmla="*/ 490975 w 1017696"/>
                        <a:gd name="connsiteY2" fmla="*/ 2411885 h 2411935"/>
                        <a:gd name="connsiteX3" fmla="*/ 1633 w 1017696"/>
                        <a:gd name="connsiteY3" fmla="*/ 1162217 h 2411935"/>
                        <a:gd name="connsiteX4" fmla="*/ 478683 w 1017696"/>
                        <a:gd name="connsiteY4" fmla="*/ 0 h 2411935"/>
                        <a:gd name="connsiteX0" fmla="*/ 598033 w 1017398"/>
                        <a:gd name="connsiteY0" fmla="*/ 0 h 2256936"/>
                        <a:gd name="connsiteX1" fmla="*/ 1017074 w 1017398"/>
                        <a:gd name="connsiteY1" fmla="*/ 957553 h 2256936"/>
                        <a:gd name="connsiteX2" fmla="*/ 490582 w 1017398"/>
                        <a:gd name="connsiteY2" fmla="*/ 2256887 h 2256936"/>
                        <a:gd name="connsiteX3" fmla="*/ 1240 w 1017398"/>
                        <a:gd name="connsiteY3" fmla="*/ 1007219 h 2256936"/>
                        <a:gd name="connsiteX4" fmla="*/ 598033 w 1017398"/>
                        <a:gd name="connsiteY4" fmla="*/ 0 h 2256936"/>
                        <a:gd name="connsiteX0" fmla="*/ 478684 w 1017696"/>
                        <a:gd name="connsiteY0" fmla="*/ 0 h 2383753"/>
                        <a:gd name="connsiteX1" fmla="*/ 1017467 w 1017696"/>
                        <a:gd name="connsiteY1" fmla="*/ 1084370 h 2383753"/>
                        <a:gd name="connsiteX2" fmla="*/ 490975 w 1017696"/>
                        <a:gd name="connsiteY2" fmla="*/ 2383704 h 2383753"/>
                        <a:gd name="connsiteX3" fmla="*/ 1633 w 1017696"/>
                        <a:gd name="connsiteY3" fmla="*/ 1134036 h 2383753"/>
                        <a:gd name="connsiteX4" fmla="*/ 478684 w 1017696"/>
                        <a:gd name="connsiteY4" fmla="*/ 0 h 2383753"/>
                        <a:gd name="connsiteX0" fmla="*/ 478684 w 1017696"/>
                        <a:gd name="connsiteY0" fmla="*/ 0 h 2383785"/>
                        <a:gd name="connsiteX1" fmla="*/ 1017467 w 1017696"/>
                        <a:gd name="connsiteY1" fmla="*/ 1084370 h 2383785"/>
                        <a:gd name="connsiteX2" fmla="*/ 490975 w 1017696"/>
                        <a:gd name="connsiteY2" fmla="*/ 2383704 h 2383785"/>
                        <a:gd name="connsiteX3" fmla="*/ 1633 w 1017696"/>
                        <a:gd name="connsiteY3" fmla="*/ 1148127 h 2383785"/>
                        <a:gd name="connsiteX4" fmla="*/ 478684 w 1017696"/>
                        <a:gd name="connsiteY4" fmla="*/ 0 h 2383785"/>
                        <a:gd name="connsiteX0" fmla="*/ 478684 w 1017696"/>
                        <a:gd name="connsiteY0" fmla="*/ 0 h 2383825"/>
                        <a:gd name="connsiteX1" fmla="*/ 1017467 w 1017696"/>
                        <a:gd name="connsiteY1" fmla="*/ 1084370 h 2383825"/>
                        <a:gd name="connsiteX2" fmla="*/ 490975 w 1017696"/>
                        <a:gd name="connsiteY2" fmla="*/ 2383704 h 2383825"/>
                        <a:gd name="connsiteX3" fmla="*/ 1633 w 1017696"/>
                        <a:gd name="connsiteY3" fmla="*/ 1148127 h 2383825"/>
                        <a:gd name="connsiteX4" fmla="*/ 478684 w 1017696"/>
                        <a:gd name="connsiteY4" fmla="*/ 0 h 2383825"/>
                        <a:gd name="connsiteX0" fmla="*/ 478684 w 1017696"/>
                        <a:gd name="connsiteY0" fmla="*/ 0 h 2383705"/>
                        <a:gd name="connsiteX1" fmla="*/ 1017467 w 1017696"/>
                        <a:gd name="connsiteY1" fmla="*/ 1140733 h 2383705"/>
                        <a:gd name="connsiteX2" fmla="*/ 490975 w 1017696"/>
                        <a:gd name="connsiteY2" fmla="*/ 2383704 h 2383705"/>
                        <a:gd name="connsiteX3" fmla="*/ 1633 w 1017696"/>
                        <a:gd name="connsiteY3" fmla="*/ 1148127 h 2383705"/>
                        <a:gd name="connsiteX4" fmla="*/ 478684 w 1017696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68 w 1018552"/>
                        <a:gd name="connsiteY0" fmla="*/ 0 h 2383705"/>
                        <a:gd name="connsiteX1" fmla="*/ 1016351 w 1018552"/>
                        <a:gd name="connsiteY1" fmla="*/ 1140733 h 2383705"/>
                        <a:gd name="connsiteX2" fmla="*/ 489859 w 1018552"/>
                        <a:gd name="connsiteY2" fmla="*/ 2383704 h 2383705"/>
                        <a:gd name="connsiteX3" fmla="*/ 517 w 1018552"/>
                        <a:gd name="connsiteY3" fmla="*/ 1148127 h 2383705"/>
                        <a:gd name="connsiteX4" fmla="*/ 477568 w 1018552"/>
                        <a:gd name="connsiteY4" fmla="*/ 0 h 2383705"/>
                        <a:gd name="connsiteX0" fmla="*/ 477570 w 1018554"/>
                        <a:gd name="connsiteY0" fmla="*/ 0 h 2383705"/>
                        <a:gd name="connsiteX1" fmla="*/ 1016353 w 1018554"/>
                        <a:gd name="connsiteY1" fmla="*/ 1140733 h 2383705"/>
                        <a:gd name="connsiteX2" fmla="*/ 489861 w 1018554"/>
                        <a:gd name="connsiteY2" fmla="*/ 2383704 h 2383705"/>
                        <a:gd name="connsiteX3" fmla="*/ 519 w 1018554"/>
                        <a:gd name="connsiteY3" fmla="*/ 1148127 h 2383705"/>
                        <a:gd name="connsiteX4" fmla="*/ 477570 w 1018554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18621" h="2383705">
                          <a:moveTo>
                            <a:pt x="477637" y="0"/>
                          </a:moveTo>
                          <a:cubicBezTo>
                            <a:pt x="662464" y="17556"/>
                            <a:pt x="1014374" y="527391"/>
                            <a:pt x="1016420" y="1140733"/>
                          </a:cubicBezTo>
                          <a:cubicBezTo>
                            <a:pt x="1051453" y="1668853"/>
                            <a:pt x="659234" y="2382472"/>
                            <a:pt x="489928" y="2383704"/>
                          </a:cubicBezTo>
                          <a:cubicBezTo>
                            <a:pt x="320622" y="2384936"/>
                            <a:pt x="-13582" y="1620833"/>
                            <a:pt x="586" y="1148127"/>
                          </a:cubicBezTo>
                          <a:cubicBezTo>
                            <a:pt x="-14770" y="548874"/>
                            <a:pt x="274745" y="36383"/>
                            <a:pt x="477637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93" name="Group 92">
                    <a:extLst>
                      <a:ext uri="{FF2B5EF4-FFF2-40B4-BE49-F238E27FC236}">
                        <a16:creationId xmlns:a16="http://schemas.microsoft.com/office/drawing/2014/main" id="{04276110-DABE-4D8F-B1C3-56BF04FC1BE9}"/>
                      </a:ext>
                    </a:extLst>
                  </p:cNvPr>
                  <p:cNvGrpSpPr/>
                  <p:nvPr/>
                </p:nvGrpSpPr>
                <p:grpSpPr>
                  <a:xfrm rot="10800000">
                    <a:off x="8236696" y="2849413"/>
                    <a:ext cx="666734" cy="1473212"/>
                    <a:chOff x="8236696" y="1267377"/>
                    <a:chExt cx="666734" cy="1473212"/>
                  </a:xfrm>
                </p:grpSpPr>
                <p:sp>
                  <p:nvSpPr>
                    <p:cNvPr id="94" name="Freeform: Shape 93">
                      <a:extLst>
                        <a:ext uri="{FF2B5EF4-FFF2-40B4-BE49-F238E27FC236}">
                          <a16:creationId xmlns:a16="http://schemas.microsoft.com/office/drawing/2014/main" id="{17DDC0E0-E12C-4E35-92B5-4FA17249145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236696" y="1267377"/>
                      <a:ext cx="666734" cy="1473212"/>
                    </a:xfrm>
                    <a:custGeom>
                      <a:avLst/>
                      <a:gdLst>
                        <a:gd name="connsiteX0" fmla="*/ 422556 w 838200"/>
                        <a:gd name="connsiteY0" fmla="*/ 0 h 1466850"/>
                        <a:gd name="connsiteX1" fmla="*/ 843561 w 838200"/>
                        <a:gd name="connsiteY1" fmla="*/ 943928 h 1466850"/>
                        <a:gd name="connsiteX2" fmla="*/ 814986 w 838200"/>
                        <a:gd name="connsiteY2" fmla="*/ 1183005 h 1466850"/>
                        <a:gd name="connsiteX3" fmla="*/ 394934 w 838200"/>
                        <a:gd name="connsiteY3" fmla="*/ 1467803 h 1466850"/>
                        <a:gd name="connsiteX4" fmla="*/ 12029 w 838200"/>
                        <a:gd name="connsiteY4" fmla="*/ 1105853 h 1466850"/>
                        <a:gd name="connsiteX5" fmla="*/ 57749 w 838200"/>
                        <a:gd name="connsiteY5" fmla="*/ 652463 h 1466850"/>
                        <a:gd name="connsiteX6" fmla="*/ 422556 w 838200"/>
                        <a:gd name="connsiteY6" fmla="*/ 0 h 1466850"/>
                        <a:gd name="connsiteX0" fmla="*/ 422556 w 844528"/>
                        <a:gd name="connsiteY0" fmla="*/ 0 h 2411927"/>
                        <a:gd name="connsiteX1" fmla="*/ 843561 w 844528"/>
                        <a:gd name="connsiteY1" fmla="*/ 943928 h 2411927"/>
                        <a:gd name="connsiteX2" fmla="*/ 814986 w 844528"/>
                        <a:gd name="connsiteY2" fmla="*/ 1183005 h 2411927"/>
                        <a:gd name="connsiteX3" fmla="*/ 434848 w 844528"/>
                        <a:gd name="connsiteY3" fmla="*/ 2411885 h 2411927"/>
                        <a:gd name="connsiteX4" fmla="*/ 12029 w 844528"/>
                        <a:gd name="connsiteY4" fmla="*/ 1105853 h 2411927"/>
                        <a:gd name="connsiteX5" fmla="*/ 57749 w 844528"/>
                        <a:gd name="connsiteY5" fmla="*/ 652463 h 2411927"/>
                        <a:gd name="connsiteX6" fmla="*/ 422556 w 844528"/>
                        <a:gd name="connsiteY6" fmla="*/ 0 h 2411927"/>
                        <a:gd name="connsiteX0" fmla="*/ 422556 w 844528"/>
                        <a:gd name="connsiteY0" fmla="*/ 0 h 2411912"/>
                        <a:gd name="connsiteX1" fmla="*/ 843561 w 844528"/>
                        <a:gd name="connsiteY1" fmla="*/ 943928 h 2411912"/>
                        <a:gd name="connsiteX2" fmla="*/ 814986 w 844528"/>
                        <a:gd name="connsiteY2" fmla="*/ 1183005 h 2411912"/>
                        <a:gd name="connsiteX3" fmla="*/ 434848 w 844528"/>
                        <a:gd name="connsiteY3" fmla="*/ 2411885 h 2411912"/>
                        <a:gd name="connsiteX4" fmla="*/ 12029 w 844528"/>
                        <a:gd name="connsiteY4" fmla="*/ 1105853 h 2411912"/>
                        <a:gd name="connsiteX5" fmla="*/ 57749 w 844528"/>
                        <a:gd name="connsiteY5" fmla="*/ 652463 h 2411912"/>
                        <a:gd name="connsiteX6" fmla="*/ 422556 w 844528"/>
                        <a:gd name="connsiteY6" fmla="*/ 0 h 2411912"/>
                        <a:gd name="connsiteX0" fmla="*/ 422556 w 844528"/>
                        <a:gd name="connsiteY0" fmla="*/ 0 h 2411893"/>
                        <a:gd name="connsiteX1" fmla="*/ 843561 w 844528"/>
                        <a:gd name="connsiteY1" fmla="*/ 943928 h 2411893"/>
                        <a:gd name="connsiteX2" fmla="*/ 814986 w 844528"/>
                        <a:gd name="connsiteY2" fmla="*/ 1183005 h 2411893"/>
                        <a:gd name="connsiteX3" fmla="*/ 434848 w 844528"/>
                        <a:gd name="connsiteY3" fmla="*/ 2411885 h 2411893"/>
                        <a:gd name="connsiteX4" fmla="*/ 12029 w 844528"/>
                        <a:gd name="connsiteY4" fmla="*/ 1105853 h 2411893"/>
                        <a:gd name="connsiteX5" fmla="*/ 57749 w 844528"/>
                        <a:gd name="connsiteY5" fmla="*/ 652463 h 2411893"/>
                        <a:gd name="connsiteX6" fmla="*/ 422556 w 844528"/>
                        <a:gd name="connsiteY6" fmla="*/ 0 h 2411893"/>
                        <a:gd name="connsiteX0" fmla="*/ 422556 w 844528"/>
                        <a:gd name="connsiteY0" fmla="*/ 0 h 2411964"/>
                        <a:gd name="connsiteX1" fmla="*/ 843561 w 844528"/>
                        <a:gd name="connsiteY1" fmla="*/ 943928 h 2411964"/>
                        <a:gd name="connsiteX2" fmla="*/ 814986 w 844528"/>
                        <a:gd name="connsiteY2" fmla="*/ 1183005 h 2411964"/>
                        <a:gd name="connsiteX3" fmla="*/ 434848 w 844528"/>
                        <a:gd name="connsiteY3" fmla="*/ 2411885 h 2411964"/>
                        <a:gd name="connsiteX4" fmla="*/ 12029 w 844528"/>
                        <a:gd name="connsiteY4" fmla="*/ 1105853 h 2411964"/>
                        <a:gd name="connsiteX5" fmla="*/ 57749 w 844528"/>
                        <a:gd name="connsiteY5" fmla="*/ 652463 h 2411964"/>
                        <a:gd name="connsiteX6" fmla="*/ 422556 w 844528"/>
                        <a:gd name="connsiteY6" fmla="*/ 0 h 2411964"/>
                        <a:gd name="connsiteX0" fmla="*/ 482275 w 904247"/>
                        <a:gd name="connsiteY0" fmla="*/ 0 h 2411909"/>
                        <a:gd name="connsiteX1" fmla="*/ 903280 w 904247"/>
                        <a:gd name="connsiteY1" fmla="*/ 943928 h 2411909"/>
                        <a:gd name="connsiteX2" fmla="*/ 874705 w 904247"/>
                        <a:gd name="connsiteY2" fmla="*/ 1183005 h 2411909"/>
                        <a:gd name="connsiteX3" fmla="*/ 494567 w 904247"/>
                        <a:gd name="connsiteY3" fmla="*/ 2411885 h 2411909"/>
                        <a:gd name="connsiteX4" fmla="*/ 5225 w 904247"/>
                        <a:gd name="connsiteY4" fmla="*/ 1148125 h 2411909"/>
                        <a:gd name="connsiteX5" fmla="*/ 117468 w 904247"/>
                        <a:gd name="connsiteY5" fmla="*/ 652463 h 2411909"/>
                        <a:gd name="connsiteX6" fmla="*/ 482275 w 904247"/>
                        <a:gd name="connsiteY6" fmla="*/ 0 h 2411909"/>
                        <a:gd name="connsiteX0" fmla="*/ 482275 w 904247"/>
                        <a:gd name="connsiteY0" fmla="*/ 0 h 2411893"/>
                        <a:gd name="connsiteX1" fmla="*/ 903280 w 904247"/>
                        <a:gd name="connsiteY1" fmla="*/ 943928 h 2411893"/>
                        <a:gd name="connsiteX2" fmla="*/ 874705 w 904247"/>
                        <a:gd name="connsiteY2" fmla="*/ 1183005 h 2411893"/>
                        <a:gd name="connsiteX3" fmla="*/ 494567 w 904247"/>
                        <a:gd name="connsiteY3" fmla="*/ 2411885 h 2411893"/>
                        <a:gd name="connsiteX4" fmla="*/ 5225 w 904247"/>
                        <a:gd name="connsiteY4" fmla="*/ 1162217 h 2411893"/>
                        <a:gd name="connsiteX5" fmla="*/ 117468 w 904247"/>
                        <a:gd name="connsiteY5" fmla="*/ 652463 h 2411893"/>
                        <a:gd name="connsiteX6" fmla="*/ 482275 w 904247"/>
                        <a:gd name="connsiteY6" fmla="*/ 0 h 2411893"/>
                        <a:gd name="connsiteX0" fmla="*/ 482972 w 904944"/>
                        <a:gd name="connsiteY0" fmla="*/ 0 h 2411893"/>
                        <a:gd name="connsiteX1" fmla="*/ 903977 w 904944"/>
                        <a:gd name="connsiteY1" fmla="*/ 943928 h 2411893"/>
                        <a:gd name="connsiteX2" fmla="*/ 875402 w 904944"/>
                        <a:gd name="connsiteY2" fmla="*/ 1183005 h 2411893"/>
                        <a:gd name="connsiteX3" fmla="*/ 495264 w 904944"/>
                        <a:gd name="connsiteY3" fmla="*/ 2411885 h 2411893"/>
                        <a:gd name="connsiteX4" fmla="*/ 5922 w 904944"/>
                        <a:gd name="connsiteY4" fmla="*/ 1162217 h 2411893"/>
                        <a:gd name="connsiteX5" fmla="*/ 104859 w 904944"/>
                        <a:gd name="connsiteY5" fmla="*/ 483376 h 2411893"/>
                        <a:gd name="connsiteX6" fmla="*/ 482972 w 904944"/>
                        <a:gd name="connsiteY6" fmla="*/ 0 h 2411893"/>
                        <a:gd name="connsiteX0" fmla="*/ 477060 w 899032"/>
                        <a:gd name="connsiteY0" fmla="*/ 0 h 2411893"/>
                        <a:gd name="connsiteX1" fmla="*/ 898065 w 899032"/>
                        <a:gd name="connsiteY1" fmla="*/ 943928 h 2411893"/>
                        <a:gd name="connsiteX2" fmla="*/ 869490 w 899032"/>
                        <a:gd name="connsiteY2" fmla="*/ 1183005 h 2411893"/>
                        <a:gd name="connsiteX3" fmla="*/ 489352 w 899032"/>
                        <a:gd name="connsiteY3" fmla="*/ 2411885 h 2411893"/>
                        <a:gd name="connsiteX4" fmla="*/ 10 w 899032"/>
                        <a:gd name="connsiteY4" fmla="*/ 1162217 h 2411893"/>
                        <a:gd name="connsiteX5" fmla="*/ 477060 w 899032"/>
                        <a:gd name="connsiteY5" fmla="*/ 0 h 2411893"/>
                        <a:gd name="connsiteX0" fmla="*/ 477060 w 869489"/>
                        <a:gd name="connsiteY0" fmla="*/ 0 h 2411893"/>
                        <a:gd name="connsiteX1" fmla="*/ 869490 w 869489"/>
                        <a:gd name="connsiteY1" fmla="*/ 1183005 h 2411893"/>
                        <a:gd name="connsiteX2" fmla="*/ 489352 w 869489"/>
                        <a:gd name="connsiteY2" fmla="*/ 2411885 h 2411893"/>
                        <a:gd name="connsiteX3" fmla="*/ 10 w 869489"/>
                        <a:gd name="connsiteY3" fmla="*/ 1162217 h 2411893"/>
                        <a:gd name="connsiteX4" fmla="*/ 477060 w 869489"/>
                        <a:gd name="connsiteY4" fmla="*/ 0 h 2411893"/>
                        <a:gd name="connsiteX0" fmla="*/ 477060 w 1042453"/>
                        <a:gd name="connsiteY0" fmla="*/ 0 h 2411911"/>
                        <a:gd name="connsiteX1" fmla="*/ 1042453 w 1042453"/>
                        <a:gd name="connsiteY1" fmla="*/ 1197097 h 2411911"/>
                        <a:gd name="connsiteX2" fmla="*/ 489352 w 1042453"/>
                        <a:gd name="connsiteY2" fmla="*/ 2411885 h 2411911"/>
                        <a:gd name="connsiteX3" fmla="*/ 10 w 1042453"/>
                        <a:gd name="connsiteY3" fmla="*/ 1162217 h 2411911"/>
                        <a:gd name="connsiteX4" fmla="*/ 477060 w 1042453"/>
                        <a:gd name="connsiteY4" fmla="*/ 0 h 2411911"/>
                        <a:gd name="connsiteX0" fmla="*/ 477060 w 1042453"/>
                        <a:gd name="connsiteY0" fmla="*/ 0 h 2411909"/>
                        <a:gd name="connsiteX1" fmla="*/ 1042453 w 1042453"/>
                        <a:gd name="connsiteY1" fmla="*/ 1197097 h 2411909"/>
                        <a:gd name="connsiteX2" fmla="*/ 489352 w 1042453"/>
                        <a:gd name="connsiteY2" fmla="*/ 2411885 h 2411909"/>
                        <a:gd name="connsiteX3" fmla="*/ 10 w 1042453"/>
                        <a:gd name="connsiteY3" fmla="*/ 1162217 h 2411909"/>
                        <a:gd name="connsiteX4" fmla="*/ 477060 w 1042453"/>
                        <a:gd name="connsiteY4" fmla="*/ 0 h 2411909"/>
                        <a:gd name="connsiteX0" fmla="*/ 477060 w 1015844"/>
                        <a:gd name="connsiteY0" fmla="*/ 0 h 2411933"/>
                        <a:gd name="connsiteX1" fmla="*/ 1015844 w 1015844"/>
                        <a:gd name="connsiteY1" fmla="*/ 1112551 h 2411933"/>
                        <a:gd name="connsiteX2" fmla="*/ 489352 w 1015844"/>
                        <a:gd name="connsiteY2" fmla="*/ 2411885 h 2411933"/>
                        <a:gd name="connsiteX3" fmla="*/ 10 w 1015844"/>
                        <a:gd name="connsiteY3" fmla="*/ 1162217 h 2411933"/>
                        <a:gd name="connsiteX4" fmla="*/ 477060 w 1015844"/>
                        <a:gd name="connsiteY4" fmla="*/ 0 h 2411933"/>
                        <a:gd name="connsiteX0" fmla="*/ 477060 w 1015844"/>
                        <a:gd name="connsiteY0" fmla="*/ 0 h 2411935"/>
                        <a:gd name="connsiteX1" fmla="*/ 1015844 w 1015844"/>
                        <a:gd name="connsiteY1" fmla="*/ 1112551 h 2411935"/>
                        <a:gd name="connsiteX2" fmla="*/ 489352 w 1015844"/>
                        <a:gd name="connsiteY2" fmla="*/ 2411885 h 2411935"/>
                        <a:gd name="connsiteX3" fmla="*/ 10 w 1015844"/>
                        <a:gd name="connsiteY3" fmla="*/ 1162217 h 2411935"/>
                        <a:gd name="connsiteX4" fmla="*/ 477060 w 1015844"/>
                        <a:gd name="connsiteY4" fmla="*/ 0 h 2411935"/>
                        <a:gd name="connsiteX0" fmla="*/ 478683 w 1017467"/>
                        <a:gd name="connsiteY0" fmla="*/ 0 h 2411933"/>
                        <a:gd name="connsiteX1" fmla="*/ 1017467 w 1017467"/>
                        <a:gd name="connsiteY1" fmla="*/ 1112551 h 2411933"/>
                        <a:gd name="connsiteX2" fmla="*/ 490975 w 1017467"/>
                        <a:gd name="connsiteY2" fmla="*/ 2411885 h 2411933"/>
                        <a:gd name="connsiteX3" fmla="*/ 1633 w 1017467"/>
                        <a:gd name="connsiteY3" fmla="*/ 1162217 h 2411933"/>
                        <a:gd name="connsiteX4" fmla="*/ 478683 w 1017467"/>
                        <a:gd name="connsiteY4" fmla="*/ 0 h 2411933"/>
                        <a:gd name="connsiteX0" fmla="*/ 478683 w 1017696"/>
                        <a:gd name="connsiteY0" fmla="*/ 0 h 2411935"/>
                        <a:gd name="connsiteX1" fmla="*/ 1017467 w 1017696"/>
                        <a:gd name="connsiteY1" fmla="*/ 1112551 h 2411935"/>
                        <a:gd name="connsiteX2" fmla="*/ 490975 w 1017696"/>
                        <a:gd name="connsiteY2" fmla="*/ 2411885 h 2411935"/>
                        <a:gd name="connsiteX3" fmla="*/ 1633 w 1017696"/>
                        <a:gd name="connsiteY3" fmla="*/ 1162217 h 2411935"/>
                        <a:gd name="connsiteX4" fmla="*/ 478683 w 1017696"/>
                        <a:gd name="connsiteY4" fmla="*/ 0 h 2411935"/>
                        <a:gd name="connsiteX0" fmla="*/ 598033 w 1017398"/>
                        <a:gd name="connsiteY0" fmla="*/ 0 h 2256936"/>
                        <a:gd name="connsiteX1" fmla="*/ 1017074 w 1017398"/>
                        <a:gd name="connsiteY1" fmla="*/ 957553 h 2256936"/>
                        <a:gd name="connsiteX2" fmla="*/ 490582 w 1017398"/>
                        <a:gd name="connsiteY2" fmla="*/ 2256887 h 2256936"/>
                        <a:gd name="connsiteX3" fmla="*/ 1240 w 1017398"/>
                        <a:gd name="connsiteY3" fmla="*/ 1007219 h 2256936"/>
                        <a:gd name="connsiteX4" fmla="*/ 598033 w 1017398"/>
                        <a:gd name="connsiteY4" fmla="*/ 0 h 2256936"/>
                        <a:gd name="connsiteX0" fmla="*/ 478684 w 1017696"/>
                        <a:gd name="connsiteY0" fmla="*/ 0 h 2383753"/>
                        <a:gd name="connsiteX1" fmla="*/ 1017467 w 1017696"/>
                        <a:gd name="connsiteY1" fmla="*/ 1084370 h 2383753"/>
                        <a:gd name="connsiteX2" fmla="*/ 490975 w 1017696"/>
                        <a:gd name="connsiteY2" fmla="*/ 2383704 h 2383753"/>
                        <a:gd name="connsiteX3" fmla="*/ 1633 w 1017696"/>
                        <a:gd name="connsiteY3" fmla="*/ 1134036 h 2383753"/>
                        <a:gd name="connsiteX4" fmla="*/ 478684 w 1017696"/>
                        <a:gd name="connsiteY4" fmla="*/ 0 h 2383753"/>
                        <a:gd name="connsiteX0" fmla="*/ 478684 w 1017696"/>
                        <a:gd name="connsiteY0" fmla="*/ 0 h 2383785"/>
                        <a:gd name="connsiteX1" fmla="*/ 1017467 w 1017696"/>
                        <a:gd name="connsiteY1" fmla="*/ 1084370 h 2383785"/>
                        <a:gd name="connsiteX2" fmla="*/ 490975 w 1017696"/>
                        <a:gd name="connsiteY2" fmla="*/ 2383704 h 2383785"/>
                        <a:gd name="connsiteX3" fmla="*/ 1633 w 1017696"/>
                        <a:gd name="connsiteY3" fmla="*/ 1148127 h 2383785"/>
                        <a:gd name="connsiteX4" fmla="*/ 478684 w 1017696"/>
                        <a:gd name="connsiteY4" fmla="*/ 0 h 2383785"/>
                        <a:gd name="connsiteX0" fmla="*/ 478684 w 1017696"/>
                        <a:gd name="connsiteY0" fmla="*/ 0 h 2383825"/>
                        <a:gd name="connsiteX1" fmla="*/ 1017467 w 1017696"/>
                        <a:gd name="connsiteY1" fmla="*/ 1084370 h 2383825"/>
                        <a:gd name="connsiteX2" fmla="*/ 490975 w 1017696"/>
                        <a:gd name="connsiteY2" fmla="*/ 2383704 h 2383825"/>
                        <a:gd name="connsiteX3" fmla="*/ 1633 w 1017696"/>
                        <a:gd name="connsiteY3" fmla="*/ 1148127 h 2383825"/>
                        <a:gd name="connsiteX4" fmla="*/ 478684 w 1017696"/>
                        <a:gd name="connsiteY4" fmla="*/ 0 h 2383825"/>
                        <a:gd name="connsiteX0" fmla="*/ 478684 w 1017696"/>
                        <a:gd name="connsiteY0" fmla="*/ 0 h 2383705"/>
                        <a:gd name="connsiteX1" fmla="*/ 1017467 w 1017696"/>
                        <a:gd name="connsiteY1" fmla="*/ 1140733 h 2383705"/>
                        <a:gd name="connsiteX2" fmla="*/ 490975 w 1017696"/>
                        <a:gd name="connsiteY2" fmla="*/ 2383704 h 2383705"/>
                        <a:gd name="connsiteX3" fmla="*/ 1633 w 1017696"/>
                        <a:gd name="connsiteY3" fmla="*/ 1148127 h 2383705"/>
                        <a:gd name="connsiteX4" fmla="*/ 478684 w 1017696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68 w 1018552"/>
                        <a:gd name="connsiteY0" fmla="*/ 0 h 2383705"/>
                        <a:gd name="connsiteX1" fmla="*/ 1016351 w 1018552"/>
                        <a:gd name="connsiteY1" fmla="*/ 1140733 h 2383705"/>
                        <a:gd name="connsiteX2" fmla="*/ 489859 w 1018552"/>
                        <a:gd name="connsiteY2" fmla="*/ 2383704 h 2383705"/>
                        <a:gd name="connsiteX3" fmla="*/ 517 w 1018552"/>
                        <a:gd name="connsiteY3" fmla="*/ 1148127 h 2383705"/>
                        <a:gd name="connsiteX4" fmla="*/ 477568 w 1018552"/>
                        <a:gd name="connsiteY4" fmla="*/ 0 h 2383705"/>
                        <a:gd name="connsiteX0" fmla="*/ 477570 w 1018554"/>
                        <a:gd name="connsiteY0" fmla="*/ 0 h 2383705"/>
                        <a:gd name="connsiteX1" fmla="*/ 1016353 w 1018554"/>
                        <a:gd name="connsiteY1" fmla="*/ 1140733 h 2383705"/>
                        <a:gd name="connsiteX2" fmla="*/ 489861 w 1018554"/>
                        <a:gd name="connsiteY2" fmla="*/ 2383704 h 2383705"/>
                        <a:gd name="connsiteX3" fmla="*/ 519 w 1018554"/>
                        <a:gd name="connsiteY3" fmla="*/ 1148127 h 2383705"/>
                        <a:gd name="connsiteX4" fmla="*/ 477570 w 1018554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18621" h="2383705">
                          <a:moveTo>
                            <a:pt x="477637" y="0"/>
                          </a:moveTo>
                          <a:cubicBezTo>
                            <a:pt x="662464" y="17556"/>
                            <a:pt x="1014374" y="527391"/>
                            <a:pt x="1016420" y="1140733"/>
                          </a:cubicBezTo>
                          <a:cubicBezTo>
                            <a:pt x="1051453" y="1668853"/>
                            <a:pt x="659234" y="2382472"/>
                            <a:pt x="489928" y="2383704"/>
                          </a:cubicBezTo>
                          <a:cubicBezTo>
                            <a:pt x="320622" y="2384936"/>
                            <a:pt x="-13582" y="1620833"/>
                            <a:pt x="586" y="1148127"/>
                          </a:cubicBezTo>
                          <a:cubicBezTo>
                            <a:pt x="-14770" y="548874"/>
                            <a:pt x="274745" y="36383"/>
                            <a:pt x="477637" y="0"/>
                          </a:cubicBezTo>
                          <a:close/>
                        </a:path>
                      </a:pathLst>
                    </a:custGeom>
                    <a:solidFill>
                      <a:schemeClr val="accent1">
                        <a:lumMod val="60000"/>
                        <a:lumOff val="40000"/>
                      </a:schemeClr>
                    </a:solidFill>
                    <a:ln w="22225" cap="flat">
                      <a:solidFill>
                        <a:schemeClr val="bg1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5" name="Freeform: Shape 94">
                      <a:extLst>
                        <a:ext uri="{FF2B5EF4-FFF2-40B4-BE49-F238E27FC236}">
                          <a16:creationId xmlns:a16="http://schemas.microsoft.com/office/drawing/2014/main" id="{CCBFD873-BB21-432B-808F-302FCBFED1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445481" y="1817468"/>
                      <a:ext cx="249165" cy="923121"/>
                    </a:xfrm>
                    <a:custGeom>
                      <a:avLst/>
                      <a:gdLst>
                        <a:gd name="connsiteX0" fmla="*/ 422556 w 838200"/>
                        <a:gd name="connsiteY0" fmla="*/ 0 h 1466850"/>
                        <a:gd name="connsiteX1" fmla="*/ 843561 w 838200"/>
                        <a:gd name="connsiteY1" fmla="*/ 943928 h 1466850"/>
                        <a:gd name="connsiteX2" fmla="*/ 814986 w 838200"/>
                        <a:gd name="connsiteY2" fmla="*/ 1183005 h 1466850"/>
                        <a:gd name="connsiteX3" fmla="*/ 394934 w 838200"/>
                        <a:gd name="connsiteY3" fmla="*/ 1467803 h 1466850"/>
                        <a:gd name="connsiteX4" fmla="*/ 12029 w 838200"/>
                        <a:gd name="connsiteY4" fmla="*/ 1105853 h 1466850"/>
                        <a:gd name="connsiteX5" fmla="*/ 57749 w 838200"/>
                        <a:gd name="connsiteY5" fmla="*/ 652463 h 1466850"/>
                        <a:gd name="connsiteX6" fmla="*/ 422556 w 838200"/>
                        <a:gd name="connsiteY6" fmla="*/ 0 h 1466850"/>
                        <a:gd name="connsiteX0" fmla="*/ 422556 w 844528"/>
                        <a:gd name="connsiteY0" fmla="*/ 0 h 2411927"/>
                        <a:gd name="connsiteX1" fmla="*/ 843561 w 844528"/>
                        <a:gd name="connsiteY1" fmla="*/ 943928 h 2411927"/>
                        <a:gd name="connsiteX2" fmla="*/ 814986 w 844528"/>
                        <a:gd name="connsiteY2" fmla="*/ 1183005 h 2411927"/>
                        <a:gd name="connsiteX3" fmla="*/ 434848 w 844528"/>
                        <a:gd name="connsiteY3" fmla="*/ 2411885 h 2411927"/>
                        <a:gd name="connsiteX4" fmla="*/ 12029 w 844528"/>
                        <a:gd name="connsiteY4" fmla="*/ 1105853 h 2411927"/>
                        <a:gd name="connsiteX5" fmla="*/ 57749 w 844528"/>
                        <a:gd name="connsiteY5" fmla="*/ 652463 h 2411927"/>
                        <a:gd name="connsiteX6" fmla="*/ 422556 w 844528"/>
                        <a:gd name="connsiteY6" fmla="*/ 0 h 2411927"/>
                        <a:gd name="connsiteX0" fmla="*/ 422556 w 844528"/>
                        <a:gd name="connsiteY0" fmla="*/ 0 h 2411912"/>
                        <a:gd name="connsiteX1" fmla="*/ 843561 w 844528"/>
                        <a:gd name="connsiteY1" fmla="*/ 943928 h 2411912"/>
                        <a:gd name="connsiteX2" fmla="*/ 814986 w 844528"/>
                        <a:gd name="connsiteY2" fmla="*/ 1183005 h 2411912"/>
                        <a:gd name="connsiteX3" fmla="*/ 434848 w 844528"/>
                        <a:gd name="connsiteY3" fmla="*/ 2411885 h 2411912"/>
                        <a:gd name="connsiteX4" fmla="*/ 12029 w 844528"/>
                        <a:gd name="connsiteY4" fmla="*/ 1105853 h 2411912"/>
                        <a:gd name="connsiteX5" fmla="*/ 57749 w 844528"/>
                        <a:gd name="connsiteY5" fmla="*/ 652463 h 2411912"/>
                        <a:gd name="connsiteX6" fmla="*/ 422556 w 844528"/>
                        <a:gd name="connsiteY6" fmla="*/ 0 h 2411912"/>
                        <a:gd name="connsiteX0" fmla="*/ 422556 w 844528"/>
                        <a:gd name="connsiteY0" fmla="*/ 0 h 2411893"/>
                        <a:gd name="connsiteX1" fmla="*/ 843561 w 844528"/>
                        <a:gd name="connsiteY1" fmla="*/ 943928 h 2411893"/>
                        <a:gd name="connsiteX2" fmla="*/ 814986 w 844528"/>
                        <a:gd name="connsiteY2" fmla="*/ 1183005 h 2411893"/>
                        <a:gd name="connsiteX3" fmla="*/ 434848 w 844528"/>
                        <a:gd name="connsiteY3" fmla="*/ 2411885 h 2411893"/>
                        <a:gd name="connsiteX4" fmla="*/ 12029 w 844528"/>
                        <a:gd name="connsiteY4" fmla="*/ 1105853 h 2411893"/>
                        <a:gd name="connsiteX5" fmla="*/ 57749 w 844528"/>
                        <a:gd name="connsiteY5" fmla="*/ 652463 h 2411893"/>
                        <a:gd name="connsiteX6" fmla="*/ 422556 w 844528"/>
                        <a:gd name="connsiteY6" fmla="*/ 0 h 2411893"/>
                        <a:gd name="connsiteX0" fmla="*/ 422556 w 844528"/>
                        <a:gd name="connsiteY0" fmla="*/ 0 h 2411964"/>
                        <a:gd name="connsiteX1" fmla="*/ 843561 w 844528"/>
                        <a:gd name="connsiteY1" fmla="*/ 943928 h 2411964"/>
                        <a:gd name="connsiteX2" fmla="*/ 814986 w 844528"/>
                        <a:gd name="connsiteY2" fmla="*/ 1183005 h 2411964"/>
                        <a:gd name="connsiteX3" fmla="*/ 434848 w 844528"/>
                        <a:gd name="connsiteY3" fmla="*/ 2411885 h 2411964"/>
                        <a:gd name="connsiteX4" fmla="*/ 12029 w 844528"/>
                        <a:gd name="connsiteY4" fmla="*/ 1105853 h 2411964"/>
                        <a:gd name="connsiteX5" fmla="*/ 57749 w 844528"/>
                        <a:gd name="connsiteY5" fmla="*/ 652463 h 2411964"/>
                        <a:gd name="connsiteX6" fmla="*/ 422556 w 844528"/>
                        <a:gd name="connsiteY6" fmla="*/ 0 h 2411964"/>
                        <a:gd name="connsiteX0" fmla="*/ 482275 w 904247"/>
                        <a:gd name="connsiteY0" fmla="*/ 0 h 2411909"/>
                        <a:gd name="connsiteX1" fmla="*/ 903280 w 904247"/>
                        <a:gd name="connsiteY1" fmla="*/ 943928 h 2411909"/>
                        <a:gd name="connsiteX2" fmla="*/ 874705 w 904247"/>
                        <a:gd name="connsiteY2" fmla="*/ 1183005 h 2411909"/>
                        <a:gd name="connsiteX3" fmla="*/ 494567 w 904247"/>
                        <a:gd name="connsiteY3" fmla="*/ 2411885 h 2411909"/>
                        <a:gd name="connsiteX4" fmla="*/ 5225 w 904247"/>
                        <a:gd name="connsiteY4" fmla="*/ 1148125 h 2411909"/>
                        <a:gd name="connsiteX5" fmla="*/ 117468 w 904247"/>
                        <a:gd name="connsiteY5" fmla="*/ 652463 h 2411909"/>
                        <a:gd name="connsiteX6" fmla="*/ 482275 w 904247"/>
                        <a:gd name="connsiteY6" fmla="*/ 0 h 2411909"/>
                        <a:gd name="connsiteX0" fmla="*/ 482275 w 904247"/>
                        <a:gd name="connsiteY0" fmla="*/ 0 h 2411893"/>
                        <a:gd name="connsiteX1" fmla="*/ 903280 w 904247"/>
                        <a:gd name="connsiteY1" fmla="*/ 943928 h 2411893"/>
                        <a:gd name="connsiteX2" fmla="*/ 874705 w 904247"/>
                        <a:gd name="connsiteY2" fmla="*/ 1183005 h 2411893"/>
                        <a:gd name="connsiteX3" fmla="*/ 494567 w 904247"/>
                        <a:gd name="connsiteY3" fmla="*/ 2411885 h 2411893"/>
                        <a:gd name="connsiteX4" fmla="*/ 5225 w 904247"/>
                        <a:gd name="connsiteY4" fmla="*/ 1162217 h 2411893"/>
                        <a:gd name="connsiteX5" fmla="*/ 117468 w 904247"/>
                        <a:gd name="connsiteY5" fmla="*/ 652463 h 2411893"/>
                        <a:gd name="connsiteX6" fmla="*/ 482275 w 904247"/>
                        <a:gd name="connsiteY6" fmla="*/ 0 h 2411893"/>
                        <a:gd name="connsiteX0" fmla="*/ 482972 w 904944"/>
                        <a:gd name="connsiteY0" fmla="*/ 0 h 2411893"/>
                        <a:gd name="connsiteX1" fmla="*/ 903977 w 904944"/>
                        <a:gd name="connsiteY1" fmla="*/ 943928 h 2411893"/>
                        <a:gd name="connsiteX2" fmla="*/ 875402 w 904944"/>
                        <a:gd name="connsiteY2" fmla="*/ 1183005 h 2411893"/>
                        <a:gd name="connsiteX3" fmla="*/ 495264 w 904944"/>
                        <a:gd name="connsiteY3" fmla="*/ 2411885 h 2411893"/>
                        <a:gd name="connsiteX4" fmla="*/ 5922 w 904944"/>
                        <a:gd name="connsiteY4" fmla="*/ 1162217 h 2411893"/>
                        <a:gd name="connsiteX5" fmla="*/ 104859 w 904944"/>
                        <a:gd name="connsiteY5" fmla="*/ 483376 h 2411893"/>
                        <a:gd name="connsiteX6" fmla="*/ 482972 w 904944"/>
                        <a:gd name="connsiteY6" fmla="*/ 0 h 2411893"/>
                        <a:gd name="connsiteX0" fmla="*/ 477060 w 899032"/>
                        <a:gd name="connsiteY0" fmla="*/ 0 h 2411893"/>
                        <a:gd name="connsiteX1" fmla="*/ 898065 w 899032"/>
                        <a:gd name="connsiteY1" fmla="*/ 943928 h 2411893"/>
                        <a:gd name="connsiteX2" fmla="*/ 869490 w 899032"/>
                        <a:gd name="connsiteY2" fmla="*/ 1183005 h 2411893"/>
                        <a:gd name="connsiteX3" fmla="*/ 489352 w 899032"/>
                        <a:gd name="connsiteY3" fmla="*/ 2411885 h 2411893"/>
                        <a:gd name="connsiteX4" fmla="*/ 10 w 899032"/>
                        <a:gd name="connsiteY4" fmla="*/ 1162217 h 2411893"/>
                        <a:gd name="connsiteX5" fmla="*/ 477060 w 899032"/>
                        <a:gd name="connsiteY5" fmla="*/ 0 h 2411893"/>
                        <a:gd name="connsiteX0" fmla="*/ 477060 w 869489"/>
                        <a:gd name="connsiteY0" fmla="*/ 0 h 2411893"/>
                        <a:gd name="connsiteX1" fmla="*/ 869490 w 869489"/>
                        <a:gd name="connsiteY1" fmla="*/ 1183005 h 2411893"/>
                        <a:gd name="connsiteX2" fmla="*/ 489352 w 869489"/>
                        <a:gd name="connsiteY2" fmla="*/ 2411885 h 2411893"/>
                        <a:gd name="connsiteX3" fmla="*/ 10 w 869489"/>
                        <a:gd name="connsiteY3" fmla="*/ 1162217 h 2411893"/>
                        <a:gd name="connsiteX4" fmla="*/ 477060 w 869489"/>
                        <a:gd name="connsiteY4" fmla="*/ 0 h 2411893"/>
                        <a:gd name="connsiteX0" fmla="*/ 477060 w 1042453"/>
                        <a:gd name="connsiteY0" fmla="*/ 0 h 2411911"/>
                        <a:gd name="connsiteX1" fmla="*/ 1042453 w 1042453"/>
                        <a:gd name="connsiteY1" fmla="*/ 1197097 h 2411911"/>
                        <a:gd name="connsiteX2" fmla="*/ 489352 w 1042453"/>
                        <a:gd name="connsiteY2" fmla="*/ 2411885 h 2411911"/>
                        <a:gd name="connsiteX3" fmla="*/ 10 w 1042453"/>
                        <a:gd name="connsiteY3" fmla="*/ 1162217 h 2411911"/>
                        <a:gd name="connsiteX4" fmla="*/ 477060 w 1042453"/>
                        <a:gd name="connsiteY4" fmla="*/ 0 h 2411911"/>
                        <a:gd name="connsiteX0" fmla="*/ 477060 w 1042453"/>
                        <a:gd name="connsiteY0" fmla="*/ 0 h 2411909"/>
                        <a:gd name="connsiteX1" fmla="*/ 1042453 w 1042453"/>
                        <a:gd name="connsiteY1" fmla="*/ 1197097 h 2411909"/>
                        <a:gd name="connsiteX2" fmla="*/ 489352 w 1042453"/>
                        <a:gd name="connsiteY2" fmla="*/ 2411885 h 2411909"/>
                        <a:gd name="connsiteX3" fmla="*/ 10 w 1042453"/>
                        <a:gd name="connsiteY3" fmla="*/ 1162217 h 2411909"/>
                        <a:gd name="connsiteX4" fmla="*/ 477060 w 1042453"/>
                        <a:gd name="connsiteY4" fmla="*/ 0 h 2411909"/>
                        <a:gd name="connsiteX0" fmla="*/ 477060 w 1015844"/>
                        <a:gd name="connsiteY0" fmla="*/ 0 h 2411933"/>
                        <a:gd name="connsiteX1" fmla="*/ 1015844 w 1015844"/>
                        <a:gd name="connsiteY1" fmla="*/ 1112551 h 2411933"/>
                        <a:gd name="connsiteX2" fmla="*/ 489352 w 1015844"/>
                        <a:gd name="connsiteY2" fmla="*/ 2411885 h 2411933"/>
                        <a:gd name="connsiteX3" fmla="*/ 10 w 1015844"/>
                        <a:gd name="connsiteY3" fmla="*/ 1162217 h 2411933"/>
                        <a:gd name="connsiteX4" fmla="*/ 477060 w 1015844"/>
                        <a:gd name="connsiteY4" fmla="*/ 0 h 2411933"/>
                        <a:gd name="connsiteX0" fmla="*/ 477060 w 1015844"/>
                        <a:gd name="connsiteY0" fmla="*/ 0 h 2411935"/>
                        <a:gd name="connsiteX1" fmla="*/ 1015844 w 1015844"/>
                        <a:gd name="connsiteY1" fmla="*/ 1112551 h 2411935"/>
                        <a:gd name="connsiteX2" fmla="*/ 489352 w 1015844"/>
                        <a:gd name="connsiteY2" fmla="*/ 2411885 h 2411935"/>
                        <a:gd name="connsiteX3" fmla="*/ 10 w 1015844"/>
                        <a:gd name="connsiteY3" fmla="*/ 1162217 h 2411935"/>
                        <a:gd name="connsiteX4" fmla="*/ 477060 w 1015844"/>
                        <a:gd name="connsiteY4" fmla="*/ 0 h 2411935"/>
                        <a:gd name="connsiteX0" fmla="*/ 478683 w 1017467"/>
                        <a:gd name="connsiteY0" fmla="*/ 0 h 2411933"/>
                        <a:gd name="connsiteX1" fmla="*/ 1017467 w 1017467"/>
                        <a:gd name="connsiteY1" fmla="*/ 1112551 h 2411933"/>
                        <a:gd name="connsiteX2" fmla="*/ 490975 w 1017467"/>
                        <a:gd name="connsiteY2" fmla="*/ 2411885 h 2411933"/>
                        <a:gd name="connsiteX3" fmla="*/ 1633 w 1017467"/>
                        <a:gd name="connsiteY3" fmla="*/ 1162217 h 2411933"/>
                        <a:gd name="connsiteX4" fmla="*/ 478683 w 1017467"/>
                        <a:gd name="connsiteY4" fmla="*/ 0 h 2411933"/>
                        <a:gd name="connsiteX0" fmla="*/ 478683 w 1017696"/>
                        <a:gd name="connsiteY0" fmla="*/ 0 h 2411935"/>
                        <a:gd name="connsiteX1" fmla="*/ 1017467 w 1017696"/>
                        <a:gd name="connsiteY1" fmla="*/ 1112551 h 2411935"/>
                        <a:gd name="connsiteX2" fmla="*/ 490975 w 1017696"/>
                        <a:gd name="connsiteY2" fmla="*/ 2411885 h 2411935"/>
                        <a:gd name="connsiteX3" fmla="*/ 1633 w 1017696"/>
                        <a:gd name="connsiteY3" fmla="*/ 1162217 h 2411935"/>
                        <a:gd name="connsiteX4" fmla="*/ 478683 w 1017696"/>
                        <a:gd name="connsiteY4" fmla="*/ 0 h 2411935"/>
                        <a:gd name="connsiteX0" fmla="*/ 598033 w 1017398"/>
                        <a:gd name="connsiteY0" fmla="*/ 0 h 2256936"/>
                        <a:gd name="connsiteX1" fmla="*/ 1017074 w 1017398"/>
                        <a:gd name="connsiteY1" fmla="*/ 957553 h 2256936"/>
                        <a:gd name="connsiteX2" fmla="*/ 490582 w 1017398"/>
                        <a:gd name="connsiteY2" fmla="*/ 2256887 h 2256936"/>
                        <a:gd name="connsiteX3" fmla="*/ 1240 w 1017398"/>
                        <a:gd name="connsiteY3" fmla="*/ 1007219 h 2256936"/>
                        <a:gd name="connsiteX4" fmla="*/ 598033 w 1017398"/>
                        <a:gd name="connsiteY4" fmla="*/ 0 h 2256936"/>
                        <a:gd name="connsiteX0" fmla="*/ 478684 w 1017696"/>
                        <a:gd name="connsiteY0" fmla="*/ 0 h 2383753"/>
                        <a:gd name="connsiteX1" fmla="*/ 1017467 w 1017696"/>
                        <a:gd name="connsiteY1" fmla="*/ 1084370 h 2383753"/>
                        <a:gd name="connsiteX2" fmla="*/ 490975 w 1017696"/>
                        <a:gd name="connsiteY2" fmla="*/ 2383704 h 2383753"/>
                        <a:gd name="connsiteX3" fmla="*/ 1633 w 1017696"/>
                        <a:gd name="connsiteY3" fmla="*/ 1134036 h 2383753"/>
                        <a:gd name="connsiteX4" fmla="*/ 478684 w 1017696"/>
                        <a:gd name="connsiteY4" fmla="*/ 0 h 2383753"/>
                        <a:gd name="connsiteX0" fmla="*/ 478684 w 1017696"/>
                        <a:gd name="connsiteY0" fmla="*/ 0 h 2383785"/>
                        <a:gd name="connsiteX1" fmla="*/ 1017467 w 1017696"/>
                        <a:gd name="connsiteY1" fmla="*/ 1084370 h 2383785"/>
                        <a:gd name="connsiteX2" fmla="*/ 490975 w 1017696"/>
                        <a:gd name="connsiteY2" fmla="*/ 2383704 h 2383785"/>
                        <a:gd name="connsiteX3" fmla="*/ 1633 w 1017696"/>
                        <a:gd name="connsiteY3" fmla="*/ 1148127 h 2383785"/>
                        <a:gd name="connsiteX4" fmla="*/ 478684 w 1017696"/>
                        <a:gd name="connsiteY4" fmla="*/ 0 h 2383785"/>
                        <a:gd name="connsiteX0" fmla="*/ 478684 w 1017696"/>
                        <a:gd name="connsiteY0" fmla="*/ 0 h 2383825"/>
                        <a:gd name="connsiteX1" fmla="*/ 1017467 w 1017696"/>
                        <a:gd name="connsiteY1" fmla="*/ 1084370 h 2383825"/>
                        <a:gd name="connsiteX2" fmla="*/ 490975 w 1017696"/>
                        <a:gd name="connsiteY2" fmla="*/ 2383704 h 2383825"/>
                        <a:gd name="connsiteX3" fmla="*/ 1633 w 1017696"/>
                        <a:gd name="connsiteY3" fmla="*/ 1148127 h 2383825"/>
                        <a:gd name="connsiteX4" fmla="*/ 478684 w 1017696"/>
                        <a:gd name="connsiteY4" fmla="*/ 0 h 2383825"/>
                        <a:gd name="connsiteX0" fmla="*/ 478684 w 1017696"/>
                        <a:gd name="connsiteY0" fmla="*/ 0 h 2383705"/>
                        <a:gd name="connsiteX1" fmla="*/ 1017467 w 1017696"/>
                        <a:gd name="connsiteY1" fmla="*/ 1140733 h 2383705"/>
                        <a:gd name="connsiteX2" fmla="*/ 490975 w 1017696"/>
                        <a:gd name="connsiteY2" fmla="*/ 2383704 h 2383705"/>
                        <a:gd name="connsiteX3" fmla="*/ 1633 w 1017696"/>
                        <a:gd name="connsiteY3" fmla="*/ 1148127 h 2383705"/>
                        <a:gd name="connsiteX4" fmla="*/ 478684 w 1017696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68 w 1018552"/>
                        <a:gd name="connsiteY0" fmla="*/ 0 h 2383705"/>
                        <a:gd name="connsiteX1" fmla="*/ 1016351 w 1018552"/>
                        <a:gd name="connsiteY1" fmla="*/ 1140733 h 2383705"/>
                        <a:gd name="connsiteX2" fmla="*/ 489859 w 1018552"/>
                        <a:gd name="connsiteY2" fmla="*/ 2383704 h 2383705"/>
                        <a:gd name="connsiteX3" fmla="*/ 517 w 1018552"/>
                        <a:gd name="connsiteY3" fmla="*/ 1148127 h 2383705"/>
                        <a:gd name="connsiteX4" fmla="*/ 477568 w 1018552"/>
                        <a:gd name="connsiteY4" fmla="*/ 0 h 2383705"/>
                        <a:gd name="connsiteX0" fmla="*/ 477570 w 1018554"/>
                        <a:gd name="connsiteY0" fmla="*/ 0 h 2383705"/>
                        <a:gd name="connsiteX1" fmla="*/ 1016353 w 1018554"/>
                        <a:gd name="connsiteY1" fmla="*/ 1140733 h 2383705"/>
                        <a:gd name="connsiteX2" fmla="*/ 489861 w 1018554"/>
                        <a:gd name="connsiteY2" fmla="*/ 2383704 h 2383705"/>
                        <a:gd name="connsiteX3" fmla="*/ 519 w 1018554"/>
                        <a:gd name="connsiteY3" fmla="*/ 1148127 h 2383705"/>
                        <a:gd name="connsiteX4" fmla="*/ 477570 w 1018554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18621" h="2383705">
                          <a:moveTo>
                            <a:pt x="477637" y="0"/>
                          </a:moveTo>
                          <a:cubicBezTo>
                            <a:pt x="662464" y="17556"/>
                            <a:pt x="1014374" y="527391"/>
                            <a:pt x="1016420" y="1140733"/>
                          </a:cubicBezTo>
                          <a:cubicBezTo>
                            <a:pt x="1051453" y="1668853"/>
                            <a:pt x="659234" y="2382472"/>
                            <a:pt x="489928" y="2383704"/>
                          </a:cubicBezTo>
                          <a:cubicBezTo>
                            <a:pt x="320622" y="2384936"/>
                            <a:pt x="-13582" y="1620833"/>
                            <a:pt x="586" y="1148127"/>
                          </a:cubicBezTo>
                          <a:cubicBezTo>
                            <a:pt x="-14770" y="548874"/>
                            <a:pt x="274745" y="36383"/>
                            <a:pt x="477637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77" name="Group 76">
                  <a:extLst>
                    <a:ext uri="{FF2B5EF4-FFF2-40B4-BE49-F238E27FC236}">
                      <a16:creationId xmlns:a16="http://schemas.microsoft.com/office/drawing/2014/main" id="{2FA7DBA2-CEB8-400F-9B22-1E298AA4D308}"/>
                    </a:ext>
                  </a:extLst>
                </p:cNvPr>
                <p:cNvGrpSpPr/>
                <p:nvPr/>
              </p:nvGrpSpPr>
              <p:grpSpPr>
                <a:xfrm rot="7200000">
                  <a:off x="9918800" y="1467674"/>
                  <a:ext cx="594360" cy="3055248"/>
                  <a:chOff x="8236696" y="1267377"/>
                  <a:chExt cx="666734" cy="3055248"/>
                </a:xfrm>
              </p:grpSpPr>
              <p:grpSp>
                <p:nvGrpSpPr>
                  <p:cNvPr id="86" name="Group 85">
                    <a:extLst>
                      <a:ext uri="{FF2B5EF4-FFF2-40B4-BE49-F238E27FC236}">
                        <a16:creationId xmlns:a16="http://schemas.microsoft.com/office/drawing/2014/main" id="{60D51F80-5C8E-4137-B89C-40A9366D9609}"/>
                      </a:ext>
                    </a:extLst>
                  </p:cNvPr>
                  <p:cNvGrpSpPr/>
                  <p:nvPr/>
                </p:nvGrpSpPr>
                <p:grpSpPr>
                  <a:xfrm>
                    <a:off x="8236696" y="1267377"/>
                    <a:ext cx="666734" cy="1473212"/>
                    <a:chOff x="8236696" y="1267377"/>
                    <a:chExt cx="666734" cy="1473212"/>
                  </a:xfrm>
                </p:grpSpPr>
                <p:sp>
                  <p:nvSpPr>
                    <p:cNvPr id="90" name="Freeform: Shape 89">
                      <a:extLst>
                        <a:ext uri="{FF2B5EF4-FFF2-40B4-BE49-F238E27FC236}">
                          <a16:creationId xmlns:a16="http://schemas.microsoft.com/office/drawing/2014/main" id="{A8A75D25-A8F1-463C-B341-EDCC226586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236696" y="1267377"/>
                      <a:ext cx="666734" cy="1473212"/>
                    </a:xfrm>
                    <a:custGeom>
                      <a:avLst/>
                      <a:gdLst>
                        <a:gd name="connsiteX0" fmla="*/ 422556 w 838200"/>
                        <a:gd name="connsiteY0" fmla="*/ 0 h 1466850"/>
                        <a:gd name="connsiteX1" fmla="*/ 843561 w 838200"/>
                        <a:gd name="connsiteY1" fmla="*/ 943928 h 1466850"/>
                        <a:gd name="connsiteX2" fmla="*/ 814986 w 838200"/>
                        <a:gd name="connsiteY2" fmla="*/ 1183005 h 1466850"/>
                        <a:gd name="connsiteX3" fmla="*/ 394934 w 838200"/>
                        <a:gd name="connsiteY3" fmla="*/ 1467803 h 1466850"/>
                        <a:gd name="connsiteX4" fmla="*/ 12029 w 838200"/>
                        <a:gd name="connsiteY4" fmla="*/ 1105853 h 1466850"/>
                        <a:gd name="connsiteX5" fmla="*/ 57749 w 838200"/>
                        <a:gd name="connsiteY5" fmla="*/ 652463 h 1466850"/>
                        <a:gd name="connsiteX6" fmla="*/ 422556 w 838200"/>
                        <a:gd name="connsiteY6" fmla="*/ 0 h 1466850"/>
                        <a:gd name="connsiteX0" fmla="*/ 422556 w 844528"/>
                        <a:gd name="connsiteY0" fmla="*/ 0 h 2411927"/>
                        <a:gd name="connsiteX1" fmla="*/ 843561 w 844528"/>
                        <a:gd name="connsiteY1" fmla="*/ 943928 h 2411927"/>
                        <a:gd name="connsiteX2" fmla="*/ 814986 w 844528"/>
                        <a:gd name="connsiteY2" fmla="*/ 1183005 h 2411927"/>
                        <a:gd name="connsiteX3" fmla="*/ 434848 w 844528"/>
                        <a:gd name="connsiteY3" fmla="*/ 2411885 h 2411927"/>
                        <a:gd name="connsiteX4" fmla="*/ 12029 w 844528"/>
                        <a:gd name="connsiteY4" fmla="*/ 1105853 h 2411927"/>
                        <a:gd name="connsiteX5" fmla="*/ 57749 w 844528"/>
                        <a:gd name="connsiteY5" fmla="*/ 652463 h 2411927"/>
                        <a:gd name="connsiteX6" fmla="*/ 422556 w 844528"/>
                        <a:gd name="connsiteY6" fmla="*/ 0 h 2411927"/>
                        <a:gd name="connsiteX0" fmla="*/ 422556 w 844528"/>
                        <a:gd name="connsiteY0" fmla="*/ 0 h 2411912"/>
                        <a:gd name="connsiteX1" fmla="*/ 843561 w 844528"/>
                        <a:gd name="connsiteY1" fmla="*/ 943928 h 2411912"/>
                        <a:gd name="connsiteX2" fmla="*/ 814986 w 844528"/>
                        <a:gd name="connsiteY2" fmla="*/ 1183005 h 2411912"/>
                        <a:gd name="connsiteX3" fmla="*/ 434848 w 844528"/>
                        <a:gd name="connsiteY3" fmla="*/ 2411885 h 2411912"/>
                        <a:gd name="connsiteX4" fmla="*/ 12029 w 844528"/>
                        <a:gd name="connsiteY4" fmla="*/ 1105853 h 2411912"/>
                        <a:gd name="connsiteX5" fmla="*/ 57749 w 844528"/>
                        <a:gd name="connsiteY5" fmla="*/ 652463 h 2411912"/>
                        <a:gd name="connsiteX6" fmla="*/ 422556 w 844528"/>
                        <a:gd name="connsiteY6" fmla="*/ 0 h 2411912"/>
                        <a:gd name="connsiteX0" fmla="*/ 422556 w 844528"/>
                        <a:gd name="connsiteY0" fmla="*/ 0 h 2411893"/>
                        <a:gd name="connsiteX1" fmla="*/ 843561 w 844528"/>
                        <a:gd name="connsiteY1" fmla="*/ 943928 h 2411893"/>
                        <a:gd name="connsiteX2" fmla="*/ 814986 w 844528"/>
                        <a:gd name="connsiteY2" fmla="*/ 1183005 h 2411893"/>
                        <a:gd name="connsiteX3" fmla="*/ 434848 w 844528"/>
                        <a:gd name="connsiteY3" fmla="*/ 2411885 h 2411893"/>
                        <a:gd name="connsiteX4" fmla="*/ 12029 w 844528"/>
                        <a:gd name="connsiteY4" fmla="*/ 1105853 h 2411893"/>
                        <a:gd name="connsiteX5" fmla="*/ 57749 w 844528"/>
                        <a:gd name="connsiteY5" fmla="*/ 652463 h 2411893"/>
                        <a:gd name="connsiteX6" fmla="*/ 422556 w 844528"/>
                        <a:gd name="connsiteY6" fmla="*/ 0 h 2411893"/>
                        <a:gd name="connsiteX0" fmla="*/ 422556 w 844528"/>
                        <a:gd name="connsiteY0" fmla="*/ 0 h 2411964"/>
                        <a:gd name="connsiteX1" fmla="*/ 843561 w 844528"/>
                        <a:gd name="connsiteY1" fmla="*/ 943928 h 2411964"/>
                        <a:gd name="connsiteX2" fmla="*/ 814986 w 844528"/>
                        <a:gd name="connsiteY2" fmla="*/ 1183005 h 2411964"/>
                        <a:gd name="connsiteX3" fmla="*/ 434848 w 844528"/>
                        <a:gd name="connsiteY3" fmla="*/ 2411885 h 2411964"/>
                        <a:gd name="connsiteX4" fmla="*/ 12029 w 844528"/>
                        <a:gd name="connsiteY4" fmla="*/ 1105853 h 2411964"/>
                        <a:gd name="connsiteX5" fmla="*/ 57749 w 844528"/>
                        <a:gd name="connsiteY5" fmla="*/ 652463 h 2411964"/>
                        <a:gd name="connsiteX6" fmla="*/ 422556 w 844528"/>
                        <a:gd name="connsiteY6" fmla="*/ 0 h 2411964"/>
                        <a:gd name="connsiteX0" fmla="*/ 482275 w 904247"/>
                        <a:gd name="connsiteY0" fmla="*/ 0 h 2411909"/>
                        <a:gd name="connsiteX1" fmla="*/ 903280 w 904247"/>
                        <a:gd name="connsiteY1" fmla="*/ 943928 h 2411909"/>
                        <a:gd name="connsiteX2" fmla="*/ 874705 w 904247"/>
                        <a:gd name="connsiteY2" fmla="*/ 1183005 h 2411909"/>
                        <a:gd name="connsiteX3" fmla="*/ 494567 w 904247"/>
                        <a:gd name="connsiteY3" fmla="*/ 2411885 h 2411909"/>
                        <a:gd name="connsiteX4" fmla="*/ 5225 w 904247"/>
                        <a:gd name="connsiteY4" fmla="*/ 1148125 h 2411909"/>
                        <a:gd name="connsiteX5" fmla="*/ 117468 w 904247"/>
                        <a:gd name="connsiteY5" fmla="*/ 652463 h 2411909"/>
                        <a:gd name="connsiteX6" fmla="*/ 482275 w 904247"/>
                        <a:gd name="connsiteY6" fmla="*/ 0 h 2411909"/>
                        <a:gd name="connsiteX0" fmla="*/ 482275 w 904247"/>
                        <a:gd name="connsiteY0" fmla="*/ 0 h 2411893"/>
                        <a:gd name="connsiteX1" fmla="*/ 903280 w 904247"/>
                        <a:gd name="connsiteY1" fmla="*/ 943928 h 2411893"/>
                        <a:gd name="connsiteX2" fmla="*/ 874705 w 904247"/>
                        <a:gd name="connsiteY2" fmla="*/ 1183005 h 2411893"/>
                        <a:gd name="connsiteX3" fmla="*/ 494567 w 904247"/>
                        <a:gd name="connsiteY3" fmla="*/ 2411885 h 2411893"/>
                        <a:gd name="connsiteX4" fmla="*/ 5225 w 904247"/>
                        <a:gd name="connsiteY4" fmla="*/ 1162217 h 2411893"/>
                        <a:gd name="connsiteX5" fmla="*/ 117468 w 904247"/>
                        <a:gd name="connsiteY5" fmla="*/ 652463 h 2411893"/>
                        <a:gd name="connsiteX6" fmla="*/ 482275 w 904247"/>
                        <a:gd name="connsiteY6" fmla="*/ 0 h 2411893"/>
                        <a:gd name="connsiteX0" fmla="*/ 482972 w 904944"/>
                        <a:gd name="connsiteY0" fmla="*/ 0 h 2411893"/>
                        <a:gd name="connsiteX1" fmla="*/ 903977 w 904944"/>
                        <a:gd name="connsiteY1" fmla="*/ 943928 h 2411893"/>
                        <a:gd name="connsiteX2" fmla="*/ 875402 w 904944"/>
                        <a:gd name="connsiteY2" fmla="*/ 1183005 h 2411893"/>
                        <a:gd name="connsiteX3" fmla="*/ 495264 w 904944"/>
                        <a:gd name="connsiteY3" fmla="*/ 2411885 h 2411893"/>
                        <a:gd name="connsiteX4" fmla="*/ 5922 w 904944"/>
                        <a:gd name="connsiteY4" fmla="*/ 1162217 h 2411893"/>
                        <a:gd name="connsiteX5" fmla="*/ 104859 w 904944"/>
                        <a:gd name="connsiteY5" fmla="*/ 483376 h 2411893"/>
                        <a:gd name="connsiteX6" fmla="*/ 482972 w 904944"/>
                        <a:gd name="connsiteY6" fmla="*/ 0 h 2411893"/>
                        <a:gd name="connsiteX0" fmla="*/ 477060 w 899032"/>
                        <a:gd name="connsiteY0" fmla="*/ 0 h 2411893"/>
                        <a:gd name="connsiteX1" fmla="*/ 898065 w 899032"/>
                        <a:gd name="connsiteY1" fmla="*/ 943928 h 2411893"/>
                        <a:gd name="connsiteX2" fmla="*/ 869490 w 899032"/>
                        <a:gd name="connsiteY2" fmla="*/ 1183005 h 2411893"/>
                        <a:gd name="connsiteX3" fmla="*/ 489352 w 899032"/>
                        <a:gd name="connsiteY3" fmla="*/ 2411885 h 2411893"/>
                        <a:gd name="connsiteX4" fmla="*/ 10 w 899032"/>
                        <a:gd name="connsiteY4" fmla="*/ 1162217 h 2411893"/>
                        <a:gd name="connsiteX5" fmla="*/ 477060 w 899032"/>
                        <a:gd name="connsiteY5" fmla="*/ 0 h 2411893"/>
                        <a:gd name="connsiteX0" fmla="*/ 477060 w 869489"/>
                        <a:gd name="connsiteY0" fmla="*/ 0 h 2411893"/>
                        <a:gd name="connsiteX1" fmla="*/ 869490 w 869489"/>
                        <a:gd name="connsiteY1" fmla="*/ 1183005 h 2411893"/>
                        <a:gd name="connsiteX2" fmla="*/ 489352 w 869489"/>
                        <a:gd name="connsiteY2" fmla="*/ 2411885 h 2411893"/>
                        <a:gd name="connsiteX3" fmla="*/ 10 w 869489"/>
                        <a:gd name="connsiteY3" fmla="*/ 1162217 h 2411893"/>
                        <a:gd name="connsiteX4" fmla="*/ 477060 w 869489"/>
                        <a:gd name="connsiteY4" fmla="*/ 0 h 2411893"/>
                        <a:gd name="connsiteX0" fmla="*/ 477060 w 1042453"/>
                        <a:gd name="connsiteY0" fmla="*/ 0 h 2411911"/>
                        <a:gd name="connsiteX1" fmla="*/ 1042453 w 1042453"/>
                        <a:gd name="connsiteY1" fmla="*/ 1197097 h 2411911"/>
                        <a:gd name="connsiteX2" fmla="*/ 489352 w 1042453"/>
                        <a:gd name="connsiteY2" fmla="*/ 2411885 h 2411911"/>
                        <a:gd name="connsiteX3" fmla="*/ 10 w 1042453"/>
                        <a:gd name="connsiteY3" fmla="*/ 1162217 h 2411911"/>
                        <a:gd name="connsiteX4" fmla="*/ 477060 w 1042453"/>
                        <a:gd name="connsiteY4" fmla="*/ 0 h 2411911"/>
                        <a:gd name="connsiteX0" fmla="*/ 477060 w 1042453"/>
                        <a:gd name="connsiteY0" fmla="*/ 0 h 2411909"/>
                        <a:gd name="connsiteX1" fmla="*/ 1042453 w 1042453"/>
                        <a:gd name="connsiteY1" fmla="*/ 1197097 h 2411909"/>
                        <a:gd name="connsiteX2" fmla="*/ 489352 w 1042453"/>
                        <a:gd name="connsiteY2" fmla="*/ 2411885 h 2411909"/>
                        <a:gd name="connsiteX3" fmla="*/ 10 w 1042453"/>
                        <a:gd name="connsiteY3" fmla="*/ 1162217 h 2411909"/>
                        <a:gd name="connsiteX4" fmla="*/ 477060 w 1042453"/>
                        <a:gd name="connsiteY4" fmla="*/ 0 h 2411909"/>
                        <a:gd name="connsiteX0" fmla="*/ 477060 w 1015844"/>
                        <a:gd name="connsiteY0" fmla="*/ 0 h 2411933"/>
                        <a:gd name="connsiteX1" fmla="*/ 1015844 w 1015844"/>
                        <a:gd name="connsiteY1" fmla="*/ 1112551 h 2411933"/>
                        <a:gd name="connsiteX2" fmla="*/ 489352 w 1015844"/>
                        <a:gd name="connsiteY2" fmla="*/ 2411885 h 2411933"/>
                        <a:gd name="connsiteX3" fmla="*/ 10 w 1015844"/>
                        <a:gd name="connsiteY3" fmla="*/ 1162217 h 2411933"/>
                        <a:gd name="connsiteX4" fmla="*/ 477060 w 1015844"/>
                        <a:gd name="connsiteY4" fmla="*/ 0 h 2411933"/>
                        <a:gd name="connsiteX0" fmla="*/ 477060 w 1015844"/>
                        <a:gd name="connsiteY0" fmla="*/ 0 h 2411935"/>
                        <a:gd name="connsiteX1" fmla="*/ 1015844 w 1015844"/>
                        <a:gd name="connsiteY1" fmla="*/ 1112551 h 2411935"/>
                        <a:gd name="connsiteX2" fmla="*/ 489352 w 1015844"/>
                        <a:gd name="connsiteY2" fmla="*/ 2411885 h 2411935"/>
                        <a:gd name="connsiteX3" fmla="*/ 10 w 1015844"/>
                        <a:gd name="connsiteY3" fmla="*/ 1162217 h 2411935"/>
                        <a:gd name="connsiteX4" fmla="*/ 477060 w 1015844"/>
                        <a:gd name="connsiteY4" fmla="*/ 0 h 2411935"/>
                        <a:gd name="connsiteX0" fmla="*/ 478683 w 1017467"/>
                        <a:gd name="connsiteY0" fmla="*/ 0 h 2411933"/>
                        <a:gd name="connsiteX1" fmla="*/ 1017467 w 1017467"/>
                        <a:gd name="connsiteY1" fmla="*/ 1112551 h 2411933"/>
                        <a:gd name="connsiteX2" fmla="*/ 490975 w 1017467"/>
                        <a:gd name="connsiteY2" fmla="*/ 2411885 h 2411933"/>
                        <a:gd name="connsiteX3" fmla="*/ 1633 w 1017467"/>
                        <a:gd name="connsiteY3" fmla="*/ 1162217 h 2411933"/>
                        <a:gd name="connsiteX4" fmla="*/ 478683 w 1017467"/>
                        <a:gd name="connsiteY4" fmla="*/ 0 h 2411933"/>
                        <a:gd name="connsiteX0" fmla="*/ 478683 w 1017696"/>
                        <a:gd name="connsiteY0" fmla="*/ 0 h 2411935"/>
                        <a:gd name="connsiteX1" fmla="*/ 1017467 w 1017696"/>
                        <a:gd name="connsiteY1" fmla="*/ 1112551 h 2411935"/>
                        <a:gd name="connsiteX2" fmla="*/ 490975 w 1017696"/>
                        <a:gd name="connsiteY2" fmla="*/ 2411885 h 2411935"/>
                        <a:gd name="connsiteX3" fmla="*/ 1633 w 1017696"/>
                        <a:gd name="connsiteY3" fmla="*/ 1162217 h 2411935"/>
                        <a:gd name="connsiteX4" fmla="*/ 478683 w 1017696"/>
                        <a:gd name="connsiteY4" fmla="*/ 0 h 2411935"/>
                        <a:gd name="connsiteX0" fmla="*/ 598033 w 1017398"/>
                        <a:gd name="connsiteY0" fmla="*/ 0 h 2256936"/>
                        <a:gd name="connsiteX1" fmla="*/ 1017074 w 1017398"/>
                        <a:gd name="connsiteY1" fmla="*/ 957553 h 2256936"/>
                        <a:gd name="connsiteX2" fmla="*/ 490582 w 1017398"/>
                        <a:gd name="connsiteY2" fmla="*/ 2256887 h 2256936"/>
                        <a:gd name="connsiteX3" fmla="*/ 1240 w 1017398"/>
                        <a:gd name="connsiteY3" fmla="*/ 1007219 h 2256936"/>
                        <a:gd name="connsiteX4" fmla="*/ 598033 w 1017398"/>
                        <a:gd name="connsiteY4" fmla="*/ 0 h 2256936"/>
                        <a:gd name="connsiteX0" fmla="*/ 478684 w 1017696"/>
                        <a:gd name="connsiteY0" fmla="*/ 0 h 2383753"/>
                        <a:gd name="connsiteX1" fmla="*/ 1017467 w 1017696"/>
                        <a:gd name="connsiteY1" fmla="*/ 1084370 h 2383753"/>
                        <a:gd name="connsiteX2" fmla="*/ 490975 w 1017696"/>
                        <a:gd name="connsiteY2" fmla="*/ 2383704 h 2383753"/>
                        <a:gd name="connsiteX3" fmla="*/ 1633 w 1017696"/>
                        <a:gd name="connsiteY3" fmla="*/ 1134036 h 2383753"/>
                        <a:gd name="connsiteX4" fmla="*/ 478684 w 1017696"/>
                        <a:gd name="connsiteY4" fmla="*/ 0 h 2383753"/>
                        <a:gd name="connsiteX0" fmla="*/ 478684 w 1017696"/>
                        <a:gd name="connsiteY0" fmla="*/ 0 h 2383785"/>
                        <a:gd name="connsiteX1" fmla="*/ 1017467 w 1017696"/>
                        <a:gd name="connsiteY1" fmla="*/ 1084370 h 2383785"/>
                        <a:gd name="connsiteX2" fmla="*/ 490975 w 1017696"/>
                        <a:gd name="connsiteY2" fmla="*/ 2383704 h 2383785"/>
                        <a:gd name="connsiteX3" fmla="*/ 1633 w 1017696"/>
                        <a:gd name="connsiteY3" fmla="*/ 1148127 h 2383785"/>
                        <a:gd name="connsiteX4" fmla="*/ 478684 w 1017696"/>
                        <a:gd name="connsiteY4" fmla="*/ 0 h 2383785"/>
                        <a:gd name="connsiteX0" fmla="*/ 478684 w 1017696"/>
                        <a:gd name="connsiteY0" fmla="*/ 0 h 2383825"/>
                        <a:gd name="connsiteX1" fmla="*/ 1017467 w 1017696"/>
                        <a:gd name="connsiteY1" fmla="*/ 1084370 h 2383825"/>
                        <a:gd name="connsiteX2" fmla="*/ 490975 w 1017696"/>
                        <a:gd name="connsiteY2" fmla="*/ 2383704 h 2383825"/>
                        <a:gd name="connsiteX3" fmla="*/ 1633 w 1017696"/>
                        <a:gd name="connsiteY3" fmla="*/ 1148127 h 2383825"/>
                        <a:gd name="connsiteX4" fmla="*/ 478684 w 1017696"/>
                        <a:gd name="connsiteY4" fmla="*/ 0 h 2383825"/>
                        <a:gd name="connsiteX0" fmla="*/ 478684 w 1017696"/>
                        <a:gd name="connsiteY0" fmla="*/ 0 h 2383705"/>
                        <a:gd name="connsiteX1" fmla="*/ 1017467 w 1017696"/>
                        <a:gd name="connsiteY1" fmla="*/ 1140733 h 2383705"/>
                        <a:gd name="connsiteX2" fmla="*/ 490975 w 1017696"/>
                        <a:gd name="connsiteY2" fmla="*/ 2383704 h 2383705"/>
                        <a:gd name="connsiteX3" fmla="*/ 1633 w 1017696"/>
                        <a:gd name="connsiteY3" fmla="*/ 1148127 h 2383705"/>
                        <a:gd name="connsiteX4" fmla="*/ 478684 w 1017696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68 w 1018552"/>
                        <a:gd name="connsiteY0" fmla="*/ 0 h 2383705"/>
                        <a:gd name="connsiteX1" fmla="*/ 1016351 w 1018552"/>
                        <a:gd name="connsiteY1" fmla="*/ 1140733 h 2383705"/>
                        <a:gd name="connsiteX2" fmla="*/ 489859 w 1018552"/>
                        <a:gd name="connsiteY2" fmla="*/ 2383704 h 2383705"/>
                        <a:gd name="connsiteX3" fmla="*/ 517 w 1018552"/>
                        <a:gd name="connsiteY3" fmla="*/ 1148127 h 2383705"/>
                        <a:gd name="connsiteX4" fmla="*/ 477568 w 1018552"/>
                        <a:gd name="connsiteY4" fmla="*/ 0 h 2383705"/>
                        <a:gd name="connsiteX0" fmla="*/ 477570 w 1018554"/>
                        <a:gd name="connsiteY0" fmla="*/ 0 h 2383705"/>
                        <a:gd name="connsiteX1" fmla="*/ 1016353 w 1018554"/>
                        <a:gd name="connsiteY1" fmla="*/ 1140733 h 2383705"/>
                        <a:gd name="connsiteX2" fmla="*/ 489861 w 1018554"/>
                        <a:gd name="connsiteY2" fmla="*/ 2383704 h 2383705"/>
                        <a:gd name="connsiteX3" fmla="*/ 519 w 1018554"/>
                        <a:gd name="connsiteY3" fmla="*/ 1148127 h 2383705"/>
                        <a:gd name="connsiteX4" fmla="*/ 477570 w 1018554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18621" h="2383705">
                          <a:moveTo>
                            <a:pt x="477637" y="0"/>
                          </a:moveTo>
                          <a:cubicBezTo>
                            <a:pt x="662464" y="17556"/>
                            <a:pt x="1014374" y="527391"/>
                            <a:pt x="1016420" y="1140733"/>
                          </a:cubicBezTo>
                          <a:cubicBezTo>
                            <a:pt x="1051453" y="1668853"/>
                            <a:pt x="659234" y="2382472"/>
                            <a:pt x="489928" y="2383704"/>
                          </a:cubicBezTo>
                          <a:cubicBezTo>
                            <a:pt x="320622" y="2384936"/>
                            <a:pt x="-13582" y="1620833"/>
                            <a:pt x="586" y="1148127"/>
                          </a:cubicBezTo>
                          <a:cubicBezTo>
                            <a:pt x="-14770" y="548874"/>
                            <a:pt x="274745" y="36383"/>
                            <a:pt x="477637" y="0"/>
                          </a:cubicBezTo>
                          <a:close/>
                        </a:path>
                      </a:pathLst>
                    </a:custGeom>
                    <a:solidFill>
                      <a:schemeClr val="accent1">
                        <a:lumMod val="60000"/>
                        <a:lumOff val="40000"/>
                      </a:schemeClr>
                    </a:solidFill>
                    <a:ln w="22225" cap="flat">
                      <a:solidFill>
                        <a:schemeClr val="bg1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1" name="Freeform: Shape 90">
                      <a:extLst>
                        <a:ext uri="{FF2B5EF4-FFF2-40B4-BE49-F238E27FC236}">
                          <a16:creationId xmlns:a16="http://schemas.microsoft.com/office/drawing/2014/main" id="{C5C576EB-E2E2-4FD6-866D-8B3C502265E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445481" y="1817468"/>
                      <a:ext cx="249165" cy="923121"/>
                    </a:xfrm>
                    <a:custGeom>
                      <a:avLst/>
                      <a:gdLst>
                        <a:gd name="connsiteX0" fmla="*/ 422556 w 838200"/>
                        <a:gd name="connsiteY0" fmla="*/ 0 h 1466850"/>
                        <a:gd name="connsiteX1" fmla="*/ 843561 w 838200"/>
                        <a:gd name="connsiteY1" fmla="*/ 943928 h 1466850"/>
                        <a:gd name="connsiteX2" fmla="*/ 814986 w 838200"/>
                        <a:gd name="connsiteY2" fmla="*/ 1183005 h 1466850"/>
                        <a:gd name="connsiteX3" fmla="*/ 394934 w 838200"/>
                        <a:gd name="connsiteY3" fmla="*/ 1467803 h 1466850"/>
                        <a:gd name="connsiteX4" fmla="*/ 12029 w 838200"/>
                        <a:gd name="connsiteY4" fmla="*/ 1105853 h 1466850"/>
                        <a:gd name="connsiteX5" fmla="*/ 57749 w 838200"/>
                        <a:gd name="connsiteY5" fmla="*/ 652463 h 1466850"/>
                        <a:gd name="connsiteX6" fmla="*/ 422556 w 838200"/>
                        <a:gd name="connsiteY6" fmla="*/ 0 h 1466850"/>
                        <a:gd name="connsiteX0" fmla="*/ 422556 w 844528"/>
                        <a:gd name="connsiteY0" fmla="*/ 0 h 2411927"/>
                        <a:gd name="connsiteX1" fmla="*/ 843561 w 844528"/>
                        <a:gd name="connsiteY1" fmla="*/ 943928 h 2411927"/>
                        <a:gd name="connsiteX2" fmla="*/ 814986 w 844528"/>
                        <a:gd name="connsiteY2" fmla="*/ 1183005 h 2411927"/>
                        <a:gd name="connsiteX3" fmla="*/ 434848 w 844528"/>
                        <a:gd name="connsiteY3" fmla="*/ 2411885 h 2411927"/>
                        <a:gd name="connsiteX4" fmla="*/ 12029 w 844528"/>
                        <a:gd name="connsiteY4" fmla="*/ 1105853 h 2411927"/>
                        <a:gd name="connsiteX5" fmla="*/ 57749 w 844528"/>
                        <a:gd name="connsiteY5" fmla="*/ 652463 h 2411927"/>
                        <a:gd name="connsiteX6" fmla="*/ 422556 w 844528"/>
                        <a:gd name="connsiteY6" fmla="*/ 0 h 2411927"/>
                        <a:gd name="connsiteX0" fmla="*/ 422556 w 844528"/>
                        <a:gd name="connsiteY0" fmla="*/ 0 h 2411912"/>
                        <a:gd name="connsiteX1" fmla="*/ 843561 w 844528"/>
                        <a:gd name="connsiteY1" fmla="*/ 943928 h 2411912"/>
                        <a:gd name="connsiteX2" fmla="*/ 814986 w 844528"/>
                        <a:gd name="connsiteY2" fmla="*/ 1183005 h 2411912"/>
                        <a:gd name="connsiteX3" fmla="*/ 434848 w 844528"/>
                        <a:gd name="connsiteY3" fmla="*/ 2411885 h 2411912"/>
                        <a:gd name="connsiteX4" fmla="*/ 12029 w 844528"/>
                        <a:gd name="connsiteY4" fmla="*/ 1105853 h 2411912"/>
                        <a:gd name="connsiteX5" fmla="*/ 57749 w 844528"/>
                        <a:gd name="connsiteY5" fmla="*/ 652463 h 2411912"/>
                        <a:gd name="connsiteX6" fmla="*/ 422556 w 844528"/>
                        <a:gd name="connsiteY6" fmla="*/ 0 h 2411912"/>
                        <a:gd name="connsiteX0" fmla="*/ 422556 w 844528"/>
                        <a:gd name="connsiteY0" fmla="*/ 0 h 2411893"/>
                        <a:gd name="connsiteX1" fmla="*/ 843561 w 844528"/>
                        <a:gd name="connsiteY1" fmla="*/ 943928 h 2411893"/>
                        <a:gd name="connsiteX2" fmla="*/ 814986 w 844528"/>
                        <a:gd name="connsiteY2" fmla="*/ 1183005 h 2411893"/>
                        <a:gd name="connsiteX3" fmla="*/ 434848 w 844528"/>
                        <a:gd name="connsiteY3" fmla="*/ 2411885 h 2411893"/>
                        <a:gd name="connsiteX4" fmla="*/ 12029 w 844528"/>
                        <a:gd name="connsiteY4" fmla="*/ 1105853 h 2411893"/>
                        <a:gd name="connsiteX5" fmla="*/ 57749 w 844528"/>
                        <a:gd name="connsiteY5" fmla="*/ 652463 h 2411893"/>
                        <a:gd name="connsiteX6" fmla="*/ 422556 w 844528"/>
                        <a:gd name="connsiteY6" fmla="*/ 0 h 2411893"/>
                        <a:gd name="connsiteX0" fmla="*/ 422556 w 844528"/>
                        <a:gd name="connsiteY0" fmla="*/ 0 h 2411964"/>
                        <a:gd name="connsiteX1" fmla="*/ 843561 w 844528"/>
                        <a:gd name="connsiteY1" fmla="*/ 943928 h 2411964"/>
                        <a:gd name="connsiteX2" fmla="*/ 814986 w 844528"/>
                        <a:gd name="connsiteY2" fmla="*/ 1183005 h 2411964"/>
                        <a:gd name="connsiteX3" fmla="*/ 434848 w 844528"/>
                        <a:gd name="connsiteY3" fmla="*/ 2411885 h 2411964"/>
                        <a:gd name="connsiteX4" fmla="*/ 12029 w 844528"/>
                        <a:gd name="connsiteY4" fmla="*/ 1105853 h 2411964"/>
                        <a:gd name="connsiteX5" fmla="*/ 57749 w 844528"/>
                        <a:gd name="connsiteY5" fmla="*/ 652463 h 2411964"/>
                        <a:gd name="connsiteX6" fmla="*/ 422556 w 844528"/>
                        <a:gd name="connsiteY6" fmla="*/ 0 h 2411964"/>
                        <a:gd name="connsiteX0" fmla="*/ 482275 w 904247"/>
                        <a:gd name="connsiteY0" fmla="*/ 0 h 2411909"/>
                        <a:gd name="connsiteX1" fmla="*/ 903280 w 904247"/>
                        <a:gd name="connsiteY1" fmla="*/ 943928 h 2411909"/>
                        <a:gd name="connsiteX2" fmla="*/ 874705 w 904247"/>
                        <a:gd name="connsiteY2" fmla="*/ 1183005 h 2411909"/>
                        <a:gd name="connsiteX3" fmla="*/ 494567 w 904247"/>
                        <a:gd name="connsiteY3" fmla="*/ 2411885 h 2411909"/>
                        <a:gd name="connsiteX4" fmla="*/ 5225 w 904247"/>
                        <a:gd name="connsiteY4" fmla="*/ 1148125 h 2411909"/>
                        <a:gd name="connsiteX5" fmla="*/ 117468 w 904247"/>
                        <a:gd name="connsiteY5" fmla="*/ 652463 h 2411909"/>
                        <a:gd name="connsiteX6" fmla="*/ 482275 w 904247"/>
                        <a:gd name="connsiteY6" fmla="*/ 0 h 2411909"/>
                        <a:gd name="connsiteX0" fmla="*/ 482275 w 904247"/>
                        <a:gd name="connsiteY0" fmla="*/ 0 h 2411893"/>
                        <a:gd name="connsiteX1" fmla="*/ 903280 w 904247"/>
                        <a:gd name="connsiteY1" fmla="*/ 943928 h 2411893"/>
                        <a:gd name="connsiteX2" fmla="*/ 874705 w 904247"/>
                        <a:gd name="connsiteY2" fmla="*/ 1183005 h 2411893"/>
                        <a:gd name="connsiteX3" fmla="*/ 494567 w 904247"/>
                        <a:gd name="connsiteY3" fmla="*/ 2411885 h 2411893"/>
                        <a:gd name="connsiteX4" fmla="*/ 5225 w 904247"/>
                        <a:gd name="connsiteY4" fmla="*/ 1162217 h 2411893"/>
                        <a:gd name="connsiteX5" fmla="*/ 117468 w 904247"/>
                        <a:gd name="connsiteY5" fmla="*/ 652463 h 2411893"/>
                        <a:gd name="connsiteX6" fmla="*/ 482275 w 904247"/>
                        <a:gd name="connsiteY6" fmla="*/ 0 h 2411893"/>
                        <a:gd name="connsiteX0" fmla="*/ 482972 w 904944"/>
                        <a:gd name="connsiteY0" fmla="*/ 0 h 2411893"/>
                        <a:gd name="connsiteX1" fmla="*/ 903977 w 904944"/>
                        <a:gd name="connsiteY1" fmla="*/ 943928 h 2411893"/>
                        <a:gd name="connsiteX2" fmla="*/ 875402 w 904944"/>
                        <a:gd name="connsiteY2" fmla="*/ 1183005 h 2411893"/>
                        <a:gd name="connsiteX3" fmla="*/ 495264 w 904944"/>
                        <a:gd name="connsiteY3" fmla="*/ 2411885 h 2411893"/>
                        <a:gd name="connsiteX4" fmla="*/ 5922 w 904944"/>
                        <a:gd name="connsiteY4" fmla="*/ 1162217 h 2411893"/>
                        <a:gd name="connsiteX5" fmla="*/ 104859 w 904944"/>
                        <a:gd name="connsiteY5" fmla="*/ 483376 h 2411893"/>
                        <a:gd name="connsiteX6" fmla="*/ 482972 w 904944"/>
                        <a:gd name="connsiteY6" fmla="*/ 0 h 2411893"/>
                        <a:gd name="connsiteX0" fmla="*/ 477060 w 899032"/>
                        <a:gd name="connsiteY0" fmla="*/ 0 h 2411893"/>
                        <a:gd name="connsiteX1" fmla="*/ 898065 w 899032"/>
                        <a:gd name="connsiteY1" fmla="*/ 943928 h 2411893"/>
                        <a:gd name="connsiteX2" fmla="*/ 869490 w 899032"/>
                        <a:gd name="connsiteY2" fmla="*/ 1183005 h 2411893"/>
                        <a:gd name="connsiteX3" fmla="*/ 489352 w 899032"/>
                        <a:gd name="connsiteY3" fmla="*/ 2411885 h 2411893"/>
                        <a:gd name="connsiteX4" fmla="*/ 10 w 899032"/>
                        <a:gd name="connsiteY4" fmla="*/ 1162217 h 2411893"/>
                        <a:gd name="connsiteX5" fmla="*/ 477060 w 899032"/>
                        <a:gd name="connsiteY5" fmla="*/ 0 h 2411893"/>
                        <a:gd name="connsiteX0" fmla="*/ 477060 w 869489"/>
                        <a:gd name="connsiteY0" fmla="*/ 0 h 2411893"/>
                        <a:gd name="connsiteX1" fmla="*/ 869490 w 869489"/>
                        <a:gd name="connsiteY1" fmla="*/ 1183005 h 2411893"/>
                        <a:gd name="connsiteX2" fmla="*/ 489352 w 869489"/>
                        <a:gd name="connsiteY2" fmla="*/ 2411885 h 2411893"/>
                        <a:gd name="connsiteX3" fmla="*/ 10 w 869489"/>
                        <a:gd name="connsiteY3" fmla="*/ 1162217 h 2411893"/>
                        <a:gd name="connsiteX4" fmla="*/ 477060 w 869489"/>
                        <a:gd name="connsiteY4" fmla="*/ 0 h 2411893"/>
                        <a:gd name="connsiteX0" fmla="*/ 477060 w 1042453"/>
                        <a:gd name="connsiteY0" fmla="*/ 0 h 2411911"/>
                        <a:gd name="connsiteX1" fmla="*/ 1042453 w 1042453"/>
                        <a:gd name="connsiteY1" fmla="*/ 1197097 h 2411911"/>
                        <a:gd name="connsiteX2" fmla="*/ 489352 w 1042453"/>
                        <a:gd name="connsiteY2" fmla="*/ 2411885 h 2411911"/>
                        <a:gd name="connsiteX3" fmla="*/ 10 w 1042453"/>
                        <a:gd name="connsiteY3" fmla="*/ 1162217 h 2411911"/>
                        <a:gd name="connsiteX4" fmla="*/ 477060 w 1042453"/>
                        <a:gd name="connsiteY4" fmla="*/ 0 h 2411911"/>
                        <a:gd name="connsiteX0" fmla="*/ 477060 w 1042453"/>
                        <a:gd name="connsiteY0" fmla="*/ 0 h 2411909"/>
                        <a:gd name="connsiteX1" fmla="*/ 1042453 w 1042453"/>
                        <a:gd name="connsiteY1" fmla="*/ 1197097 h 2411909"/>
                        <a:gd name="connsiteX2" fmla="*/ 489352 w 1042453"/>
                        <a:gd name="connsiteY2" fmla="*/ 2411885 h 2411909"/>
                        <a:gd name="connsiteX3" fmla="*/ 10 w 1042453"/>
                        <a:gd name="connsiteY3" fmla="*/ 1162217 h 2411909"/>
                        <a:gd name="connsiteX4" fmla="*/ 477060 w 1042453"/>
                        <a:gd name="connsiteY4" fmla="*/ 0 h 2411909"/>
                        <a:gd name="connsiteX0" fmla="*/ 477060 w 1015844"/>
                        <a:gd name="connsiteY0" fmla="*/ 0 h 2411933"/>
                        <a:gd name="connsiteX1" fmla="*/ 1015844 w 1015844"/>
                        <a:gd name="connsiteY1" fmla="*/ 1112551 h 2411933"/>
                        <a:gd name="connsiteX2" fmla="*/ 489352 w 1015844"/>
                        <a:gd name="connsiteY2" fmla="*/ 2411885 h 2411933"/>
                        <a:gd name="connsiteX3" fmla="*/ 10 w 1015844"/>
                        <a:gd name="connsiteY3" fmla="*/ 1162217 h 2411933"/>
                        <a:gd name="connsiteX4" fmla="*/ 477060 w 1015844"/>
                        <a:gd name="connsiteY4" fmla="*/ 0 h 2411933"/>
                        <a:gd name="connsiteX0" fmla="*/ 477060 w 1015844"/>
                        <a:gd name="connsiteY0" fmla="*/ 0 h 2411935"/>
                        <a:gd name="connsiteX1" fmla="*/ 1015844 w 1015844"/>
                        <a:gd name="connsiteY1" fmla="*/ 1112551 h 2411935"/>
                        <a:gd name="connsiteX2" fmla="*/ 489352 w 1015844"/>
                        <a:gd name="connsiteY2" fmla="*/ 2411885 h 2411935"/>
                        <a:gd name="connsiteX3" fmla="*/ 10 w 1015844"/>
                        <a:gd name="connsiteY3" fmla="*/ 1162217 h 2411935"/>
                        <a:gd name="connsiteX4" fmla="*/ 477060 w 1015844"/>
                        <a:gd name="connsiteY4" fmla="*/ 0 h 2411935"/>
                        <a:gd name="connsiteX0" fmla="*/ 478683 w 1017467"/>
                        <a:gd name="connsiteY0" fmla="*/ 0 h 2411933"/>
                        <a:gd name="connsiteX1" fmla="*/ 1017467 w 1017467"/>
                        <a:gd name="connsiteY1" fmla="*/ 1112551 h 2411933"/>
                        <a:gd name="connsiteX2" fmla="*/ 490975 w 1017467"/>
                        <a:gd name="connsiteY2" fmla="*/ 2411885 h 2411933"/>
                        <a:gd name="connsiteX3" fmla="*/ 1633 w 1017467"/>
                        <a:gd name="connsiteY3" fmla="*/ 1162217 h 2411933"/>
                        <a:gd name="connsiteX4" fmla="*/ 478683 w 1017467"/>
                        <a:gd name="connsiteY4" fmla="*/ 0 h 2411933"/>
                        <a:gd name="connsiteX0" fmla="*/ 478683 w 1017696"/>
                        <a:gd name="connsiteY0" fmla="*/ 0 h 2411935"/>
                        <a:gd name="connsiteX1" fmla="*/ 1017467 w 1017696"/>
                        <a:gd name="connsiteY1" fmla="*/ 1112551 h 2411935"/>
                        <a:gd name="connsiteX2" fmla="*/ 490975 w 1017696"/>
                        <a:gd name="connsiteY2" fmla="*/ 2411885 h 2411935"/>
                        <a:gd name="connsiteX3" fmla="*/ 1633 w 1017696"/>
                        <a:gd name="connsiteY3" fmla="*/ 1162217 h 2411935"/>
                        <a:gd name="connsiteX4" fmla="*/ 478683 w 1017696"/>
                        <a:gd name="connsiteY4" fmla="*/ 0 h 2411935"/>
                        <a:gd name="connsiteX0" fmla="*/ 598033 w 1017398"/>
                        <a:gd name="connsiteY0" fmla="*/ 0 h 2256936"/>
                        <a:gd name="connsiteX1" fmla="*/ 1017074 w 1017398"/>
                        <a:gd name="connsiteY1" fmla="*/ 957553 h 2256936"/>
                        <a:gd name="connsiteX2" fmla="*/ 490582 w 1017398"/>
                        <a:gd name="connsiteY2" fmla="*/ 2256887 h 2256936"/>
                        <a:gd name="connsiteX3" fmla="*/ 1240 w 1017398"/>
                        <a:gd name="connsiteY3" fmla="*/ 1007219 h 2256936"/>
                        <a:gd name="connsiteX4" fmla="*/ 598033 w 1017398"/>
                        <a:gd name="connsiteY4" fmla="*/ 0 h 2256936"/>
                        <a:gd name="connsiteX0" fmla="*/ 478684 w 1017696"/>
                        <a:gd name="connsiteY0" fmla="*/ 0 h 2383753"/>
                        <a:gd name="connsiteX1" fmla="*/ 1017467 w 1017696"/>
                        <a:gd name="connsiteY1" fmla="*/ 1084370 h 2383753"/>
                        <a:gd name="connsiteX2" fmla="*/ 490975 w 1017696"/>
                        <a:gd name="connsiteY2" fmla="*/ 2383704 h 2383753"/>
                        <a:gd name="connsiteX3" fmla="*/ 1633 w 1017696"/>
                        <a:gd name="connsiteY3" fmla="*/ 1134036 h 2383753"/>
                        <a:gd name="connsiteX4" fmla="*/ 478684 w 1017696"/>
                        <a:gd name="connsiteY4" fmla="*/ 0 h 2383753"/>
                        <a:gd name="connsiteX0" fmla="*/ 478684 w 1017696"/>
                        <a:gd name="connsiteY0" fmla="*/ 0 h 2383785"/>
                        <a:gd name="connsiteX1" fmla="*/ 1017467 w 1017696"/>
                        <a:gd name="connsiteY1" fmla="*/ 1084370 h 2383785"/>
                        <a:gd name="connsiteX2" fmla="*/ 490975 w 1017696"/>
                        <a:gd name="connsiteY2" fmla="*/ 2383704 h 2383785"/>
                        <a:gd name="connsiteX3" fmla="*/ 1633 w 1017696"/>
                        <a:gd name="connsiteY3" fmla="*/ 1148127 h 2383785"/>
                        <a:gd name="connsiteX4" fmla="*/ 478684 w 1017696"/>
                        <a:gd name="connsiteY4" fmla="*/ 0 h 2383785"/>
                        <a:gd name="connsiteX0" fmla="*/ 478684 w 1017696"/>
                        <a:gd name="connsiteY0" fmla="*/ 0 h 2383825"/>
                        <a:gd name="connsiteX1" fmla="*/ 1017467 w 1017696"/>
                        <a:gd name="connsiteY1" fmla="*/ 1084370 h 2383825"/>
                        <a:gd name="connsiteX2" fmla="*/ 490975 w 1017696"/>
                        <a:gd name="connsiteY2" fmla="*/ 2383704 h 2383825"/>
                        <a:gd name="connsiteX3" fmla="*/ 1633 w 1017696"/>
                        <a:gd name="connsiteY3" fmla="*/ 1148127 h 2383825"/>
                        <a:gd name="connsiteX4" fmla="*/ 478684 w 1017696"/>
                        <a:gd name="connsiteY4" fmla="*/ 0 h 2383825"/>
                        <a:gd name="connsiteX0" fmla="*/ 478684 w 1017696"/>
                        <a:gd name="connsiteY0" fmla="*/ 0 h 2383705"/>
                        <a:gd name="connsiteX1" fmla="*/ 1017467 w 1017696"/>
                        <a:gd name="connsiteY1" fmla="*/ 1140733 h 2383705"/>
                        <a:gd name="connsiteX2" fmla="*/ 490975 w 1017696"/>
                        <a:gd name="connsiteY2" fmla="*/ 2383704 h 2383705"/>
                        <a:gd name="connsiteX3" fmla="*/ 1633 w 1017696"/>
                        <a:gd name="connsiteY3" fmla="*/ 1148127 h 2383705"/>
                        <a:gd name="connsiteX4" fmla="*/ 478684 w 1017696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68 w 1018552"/>
                        <a:gd name="connsiteY0" fmla="*/ 0 h 2383705"/>
                        <a:gd name="connsiteX1" fmla="*/ 1016351 w 1018552"/>
                        <a:gd name="connsiteY1" fmla="*/ 1140733 h 2383705"/>
                        <a:gd name="connsiteX2" fmla="*/ 489859 w 1018552"/>
                        <a:gd name="connsiteY2" fmla="*/ 2383704 h 2383705"/>
                        <a:gd name="connsiteX3" fmla="*/ 517 w 1018552"/>
                        <a:gd name="connsiteY3" fmla="*/ 1148127 h 2383705"/>
                        <a:gd name="connsiteX4" fmla="*/ 477568 w 1018552"/>
                        <a:gd name="connsiteY4" fmla="*/ 0 h 2383705"/>
                        <a:gd name="connsiteX0" fmla="*/ 477570 w 1018554"/>
                        <a:gd name="connsiteY0" fmla="*/ 0 h 2383705"/>
                        <a:gd name="connsiteX1" fmla="*/ 1016353 w 1018554"/>
                        <a:gd name="connsiteY1" fmla="*/ 1140733 h 2383705"/>
                        <a:gd name="connsiteX2" fmla="*/ 489861 w 1018554"/>
                        <a:gd name="connsiteY2" fmla="*/ 2383704 h 2383705"/>
                        <a:gd name="connsiteX3" fmla="*/ 519 w 1018554"/>
                        <a:gd name="connsiteY3" fmla="*/ 1148127 h 2383705"/>
                        <a:gd name="connsiteX4" fmla="*/ 477570 w 1018554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18621" h="2383705">
                          <a:moveTo>
                            <a:pt x="477637" y="0"/>
                          </a:moveTo>
                          <a:cubicBezTo>
                            <a:pt x="662464" y="17556"/>
                            <a:pt x="1014374" y="527391"/>
                            <a:pt x="1016420" y="1140733"/>
                          </a:cubicBezTo>
                          <a:cubicBezTo>
                            <a:pt x="1051453" y="1668853"/>
                            <a:pt x="659234" y="2382472"/>
                            <a:pt x="489928" y="2383704"/>
                          </a:cubicBezTo>
                          <a:cubicBezTo>
                            <a:pt x="320622" y="2384936"/>
                            <a:pt x="-13582" y="1620833"/>
                            <a:pt x="586" y="1148127"/>
                          </a:cubicBezTo>
                          <a:cubicBezTo>
                            <a:pt x="-14770" y="548874"/>
                            <a:pt x="274745" y="36383"/>
                            <a:pt x="477637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87" name="Group 86">
                    <a:extLst>
                      <a:ext uri="{FF2B5EF4-FFF2-40B4-BE49-F238E27FC236}">
                        <a16:creationId xmlns:a16="http://schemas.microsoft.com/office/drawing/2014/main" id="{6B3EF51C-E6FD-402B-9B52-D0B8F3CCFE8A}"/>
                      </a:ext>
                    </a:extLst>
                  </p:cNvPr>
                  <p:cNvGrpSpPr/>
                  <p:nvPr/>
                </p:nvGrpSpPr>
                <p:grpSpPr>
                  <a:xfrm rot="10800000">
                    <a:off x="8236696" y="2849413"/>
                    <a:ext cx="666734" cy="1473212"/>
                    <a:chOff x="8236696" y="1267377"/>
                    <a:chExt cx="666734" cy="1473212"/>
                  </a:xfrm>
                </p:grpSpPr>
                <p:sp>
                  <p:nvSpPr>
                    <p:cNvPr id="88" name="Freeform: Shape 87">
                      <a:extLst>
                        <a:ext uri="{FF2B5EF4-FFF2-40B4-BE49-F238E27FC236}">
                          <a16:creationId xmlns:a16="http://schemas.microsoft.com/office/drawing/2014/main" id="{01468E9C-307E-48A4-96A4-EA5BF3D267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236696" y="1267377"/>
                      <a:ext cx="666734" cy="1473212"/>
                    </a:xfrm>
                    <a:custGeom>
                      <a:avLst/>
                      <a:gdLst>
                        <a:gd name="connsiteX0" fmla="*/ 422556 w 838200"/>
                        <a:gd name="connsiteY0" fmla="*/ 0 h 1466850"/>
                        <a:gd name="connsiteX1" fmla="*/ 843561 w 838200"/>
                        <a:gd name="connsiteY1" fmla="*/ 943928 h 1466850"/>
                        <a:gd name="connsiteX2" fmla="*/ 814986 w 838200"/>
                        <a:gd name="connsiteY2" fmla="*/ 1183005 h 1466850"/>
                        <a:gd name="connsiteX3" fmla="*/ 394934 w 838200"/>
                        <a:gd name="connsiteY3" fmla="*/ 1467803 h 1466850"/>
                        <a:gd name="connsiteX4" fmla="*/ 12029 w 838200"/>
                        <a:gd name="connsiteY4" fmla="*/ 1105853 h 1466850"/>
                        <a:gd name="connsiteX5" fmla="*/ 57749 w 838200"/>
                        <a:gd name="connsiteY5" fmla="*/ 652463 h 1466850"/>
                        <a:gd name="connsiteX6" fmla="*/ 422556 w 838200"/>
                        <a:gd name="connsiteY6" fmla="*/ 0 h 1466850"/>
                        <a:gd name="connsiteX0" fmla="*/ 422556 w 844528"/>
                        <a:gd name="connsiteY0" fmla="*/ 0 h 2411927"/>
                        <a:gd name="connsiteX1" fmla="*/ 843561 w 844528"/>
                        <a:gd name="connsiteY1" fmla="*/ 943928 h 2411927"/>
                        <a:gd name="connsiteX2" fmla="*/ 814986 w 844528"/>
                        <a:gd name="connsiteY2" fmla="*/ 1183005 h 2411927"/>
                        <a:gd name="connsiteX3" fmla="*/ 434848 w 844528"/>
                        <a:gd name="connsiteY3" fmla="*/ 2411885 h 2411927"/>
                        <a:gd name="connsiteX4" fmla="*/ 12029 w 844528"/>
                        <a:gd name="connsiteY4" fmla="*/ 1105853 h 2411927"/>
                        <a:gd name="connsiteX5" fmla="*/ 57749 w 844528"/>
                        <a:gd name="connsiteY5" fmla="*/ 652463 h 2411927"/>
                        <a:gd name="connsiteX6" fmla="*/ 422556 w 844528"/>
                        <a:gd name="connsiteY6" fmla="*/ 0 h 2411927"/>
                        <a:gd name="connsiteX0" fmla="*/ 422556 w 844528"/>
                        <a:gd name="connsiteY0" fmla="*/ 0 h 2411912"/>
                        <a:gd name="connsiteX1" fmla="*/ 843561 w 844528"/>
                        <a:gd name="connsiteY1" fmla="*/ 943928 h 2411912"/>
                        <a:gd name="connsiteX2" fmla="*/ 814986 w 844528"/>
                        <a:gd name="connsiteY2" fmla="*/ 1183005 h 2411912"/>
                        <a:gd name="connsiteX3" fmla="*/ 434848 w 844528"/>
                        <a:gd name="connsiteY3" fmla="*/ 2411885 h 2411912"/>
                        <a:gd name="connsiteX4" fmla="*/ 12029 w 844528"/>
                        <a:gd name="connsiteY4" fmla="*/ 1105853 h 2411912"/>
                        <a:gd name="connsiteX5" fmla="*/ 57749 w 844528"/>
                        <a:gd name="connsiteY5" fmla="*/ 652463 h 2411912"/>
                        <a:gd name="connsiteX6" fmla="*/ 422556 w 844528"/>
                        <a:gd name="connsiteY6" fmla="*/ 0 h 2411912"/>
                        <a:gd name="connsiteX0" fmla="*/ 422556 w 844528"/>
                        <a:gd name="connsiteY0" fmla="*/ 0 h 2411893"/>
                        <a:gd name="connsiteX1" fmla="*/ 843561 w 844528"/>
                        <a:gd name="connsiteY1" fmla="*/ 943928 h 2411893"/>
                        <a:gd name="connsiteX2" fmla="*/ 814986 w 844528"/>
                        <a:gd name="connsiteY2" fmla="*/ 1183005 h 2411893"/>
                        <a:gd name="connsiteX3" fmla="*/ 434848 w 844528"/>
                        <a:gd name="connsiteY3" fmla="*/ 2411885 h 2411893"/>
                        <a:gd name="connsiteX4" fmla="*/ 12029 w 844528"/>
                        <a:gd name="connsiteY4" fmla="*/ 1105853 h 2411893"/>
                        <a:gd name="connsiteX5" fmla="*/ 57749 w 844528"/>
                        <a:gd name="connsiteY5" fmla="*/ 652463 h 2411893"/>
                        <a:gd name="connsiteX6" fmla="*/ 422556 w 844528"/>
                        <a:gd name="connsiteY6" fmla="*/ 0 h 2411893"/>
                        <a:gd name="connsiteX0" fmla="*/ 422556 w 844528"/>
                        <a:gd name="connsiteY0" fmla="*/ 0 h 2411964"/>
                        <a:gd name="connsiteX1" fmla="*/ 843561 w 844528"/>
                        <a:gd name="connsiteY1" fmla="*/ 943928 h 2411964"/>
                        <a:gd name="connsiteX2" fmla="*/ 814986 w 844528"/>
                        <a:gd name="connsiteY2" fmla="*/ 1183005 h 2411964"/>
                        <a:gd name="connsiteX3" fmla="*/ 434848 w 844528"/>
                        <a:gd name="connsiteY3" fmla="*/ 2411885 h 2411964"/>
                        <a:gd name="connsiteX4" fmla="*/ 12029 w 844528"/>
                        <a:gd name="connsiteY4" fmla="*/ 1105853 h 2411964"/>
                        <a:gd name="connsiteX5" fmla="*/ 57749 w 844528"/>
                        <a:gd name="connsiteY5" fmla="*/ 652463 h 2411964"/>
                        <a:gd name="connsiteX6" fmla="*/ 422556 w 844528"/>
                        <a:gd name="connsiteY6" fmla="*/ 0 h 2411964"/>
                        <a:gd name="connsiteX0" fmla="*/ 482275 w 904247"/>
                        <a:gd name="connsiteY0" fmla="*/ 0 h 2411909"/>
                        <a:gd name="connsiteX1" fmla="*/ 903280 w 904247"/>
                        <a:gd name="connsiteY1" fmla="*/ 943928 h 2411909"/>
                        <a:gd name="connsiteX2" fmla="*/ 874705 w 904247"/>
                        <a:gd name="connsiteY2" fmla="*/ 1183005 h 2411909"/>
                        <a:gd name="connsiteX3" fmla="*/ 494567 w 904247"/>
                        <a:gd name="connsiteY3" fmla="*/ 2411885 h 2411909"/>
                        <a:gd name="connsiteX4" fmla="*/ 5225 w 904247"/>
                        <a:gd name="connsiteY4" fmla="*/ 1148125 h 2411909"/>
                        <a:gd name="connsiteX5" fmla="*/ 117468 w 904247"/>
                        <a:gd name="connsiteY5" fmla="*/ 652463 h 2411909"/>
                        <a:gd name="connsiteX6" fmla="*/ 482275 w 904247"/>
                        <a:gd name="connsiteY6" fmla="*/ 0 h 2411909"/>
                        <a:gd name="connsiteX0" fmla="*/ 482275 w 904247"/>
                        <a:gd name="connsiteY0" fmla="*/ 0 h 2411893"/>
                        <a:gd name="connsiteX1" fmla="*/ 903280 w 904247"/>
                        <a:gd name="connsiteY1" fmla="*/ 943928 h 2411893"/>
                        <a:gd name="connsiteX2" fmla="*/ 874705 w 904247"/>
                        <a:gd name="connsiteY2" fmla="*/ 1183005 h 2411893"/>
                        <a:gd name="connsiteX3" fmla="*/ 494567 w 904247"/>
                        <a:gd name="connsiteY3" fmla="*/ 2411885 h 2411893"/>
                        <a:gd name="connsiteX4" fmla="*/ 5225 w 904247"/>
                        <a:gd name="connsiteY4" fmla="*/ 1162217 h 2411893"/>
                        <a:gd name="connsiteX5" fmla="*/ 117468 w 904247"/>
                        <a:gd name="connsiteY5" fmla="*/ 652463 h 2411893"/>
                        <a:gd name="connsiteX6" fmla="*/ 482275 w 904247"/>
                        <a:gd name="connsiteY6" fmla="*/ 0 h 2411893"/>
                        <a:gd name="connsiteX0" fmla="*/ 482972 w 904944"/>
                        <a:gd name="connsiteY0" fmla="*/ 0 h 2411893"/>
                        <a:gd name="connsiteX1" fmla="*/ 903977 w 904944"/>
                        <a:gd name="connsiteY1" fmla="*/ 943928 h 2411893"/>
                        <a:gd name="connsiteX2" fmla="*/ 875402 w 904944"/>
                        <a:gd name="connsiteY2" fmla="*/ 1183005 h 2411893"/>
                        <a:gd name="connsiteX3" fmla="*/ 495264 w 904944"/>
                        <a:gd name="connsiteY3" fmla="*/ 2411885 h 2411893"/>
                        <a:gd name="connsiteX4" fmla="*/ 5922 w 904944"/>
                        <a:gd name="connsiteY4" fmla="*/ 1162217 h 2411893"/>
                        <a:gd name="connsiteX5" fmla="*/ 104859 w 904944"/>
                        <a:gd name="connsiteY5" fmla="*/ 483376 h 2411893"/>
                        <a:gd name="connsiteX6" fmla="*/ 482972 w 904944"/>
                        <a:gd name="connsiteY6" fmla="*/ 0 h 2411893"/>
                        <a:gd name="connsiteX0" fmla="*/ 477060 w 899032"/>
                        <a:gd name="connsiteY0" fmla="*/ 0 h 2411893"/>
                        <a:gd name="connsiteX1" fmla="*/ 898065 w 899032"/>
                        <a:gd name="connsiteY1" fmla="*/ 943928 h 2411893"/>
                        <a:gd name="connsiteX2" fmla="*/ 869490 w 899032"/>
                        <a:gd name="connsiteY2" fmla="*/ 1183005 h 2411893"/>
                        <a:gd name="connsiteX3" fmla="*/ 489352 w 899032"/>
                        <a:gd name="connsiteY3" fmla="*/ 2411885 h 2411893"/>
                        <a:gd name="connsiteX4" fmla="*/ 10 w 899032"/>
                        <a:gd name="connsiteY4" fmla="*/ 1162217 h 2411893"/>
                        <a:gd name="connsiteX5" fmla="*/ 477060 w 899032"/>
                        <a:gd name="connsiteY5" fmla="*/ 0 h 2411893"/>
                        <a:gd name="connsiteX0" fmla="*/ 477060 w 869489"/>
                        <a:gd name="connsiteY0" fmla="*/ 0 h 2411893"/>
                        <a:gd name="connsiteX1" fmla="*/ 869490 w 869489"/>
                        <a:gd name="connsiteY1" fmla="*/ 1183005 h 2411893"/>
                        <a:gd name="connsiteX2" fmla="*/ 489352 w 869489"/>
                        <a:gd name="connsiteY2" fmla="*/ 2411885 h 2411893"/>
                        <a:gd name="connsiteX3" fmla="*/ 10 w 869489"/>
                        <a:gd name="connsiteY3" fmla="*/ 1162217 h 2411893"/>
                        <a:gd name="connsiteX4" fmla="*/ 477060 w 869489"/>
                        <a:gd name="connsiteY4" fmla="*/ 0 h 2411893"/>
                        <a:gd name="connsiteX0" fmla="*/ 477060 w 1042453"/>
                        <a:gd name="connsiteY0" fmla="*/ 0 h 2411911"/>
                        <a:gd name="connsiteX1" fmla="*/ 1042453 w 1042453"/>
                        <a:gd name="connsiteY1" fmla="*/ 1197097 h 2411911"/>
                        <a:gd name="connsiteX2" fmla="*/ 489352 w 1042453"/>
                        <a:gd name="connsiteY2" fmla="*/ 2411885 h 2411911"/>
                        <a:gd name="connsiteX3" fmla="*/ 10 w 1042453"/>
                        <a:gd name="connsiteY3" fmla="*/ 1162217 h 2411911"/>
                        <a:gd name="connsiteX4" fmla="*/ 477060 w 1042453"/>
                        <a:gd name="connsiteY4" fmla="*/ 0 h 2411911"/>
                        <a:gd name="connsiteX0" fmla="*/ 477060 w 1042453"/>
                        <a:gd name="connsiteY0" fmla="*/ 0 h 2411909"/>
                        <a:gd name="connsiteX1" fmla="*/ 1042453 w 1042453"/>
                        <a:gd name="connsiteY1" fmla="*/ 1197097 h 2411909"/>
                        <a:gd name="connsiteX2" fmla="*/ 489352 w 1042453"/>
                        <a:gd name="connsiteY2" fmla="*/ 2411885 h 2411909"/>
                        <a:gd name="connsiteX3" fmla="*/ 10 w 1042453"/>
                        <a:gd name="connsiteY3" fmla="*/ 1162217 h 2411909"/>
                        <a:gd name="connsiteX4" fmla="*/ 477060 w 1042453"/>
                        <a:gd name="connsiteY4" fmla="*/ 0 h 2411909"/>
                        <a:gd name="connsiteX0" fmla="*/ 477060 w 1015844"/>
                        <a:gd name="connsiteY0" fmla="*/ 0 h 2411933"/>
                        <a:gd name="connsiteX1" fmla="*/ 1015844 w 1015844"/>
                        <a:gd name="connsiteY1" fmla="*/ 1112551 h 2411933"/>
                        <a:gd name="connsiteX2" fmla="*/ 489352 w 1015844"/>
                        <a:gd name="connsiteY2" fmla="*/ 2411885 h 2411933"/>
                        <a:gd name="connsiteX3" fmla="*/ 10 w 1015844"/>
                        <a:gd name="connsiteY3" fmla="*/ 1162217 h 2411933"/>
                        <a:gd name="connsiteX4" fmla="*/ 477060 w 1015844"/>
                        <a:gd name="connsiteY4" fmla="*/ 0 h 2411933"/>
                        <a:gd name="connsiteX0" fmla="*/ 477060 w 1015844"/>
                        <a:gd name="connsiteY0" fmla="*/ 0 h 2411935"/>
                        <a:gd name="connsiteX1" fmla="*/ 1015844 w 1015844"/>
                        <a:gd name="connsiteY1" fmla="*/ 1112551 h 2411935"/>
                        <a:gd name="connsiteX2" fmla="*/ 489352 w 1015844"/>
                        <a:gd name="connsiteY2" fmla="*/ 2411885 h 2411935"/>
                        <a:gd name="connsiteX3" fmla="*/ 10 w 1015844"/>
                        <a:gd name="connsiteY3" fmla="*/ 1162217 h 2411935"/>
                        <a:gd name="connsiteX4" fmla="*/ 477060 w 1015844"/>
                        <a:gd name="connsiteY4" fmla="*/ 0 h 2411935"/>
                        <a:gd name="connsiteX0" fmla="*/ 478683 w 1017467"/>
                        <a:gd name="connsiteY0" fmla="*/ 0 h 2411933"/>
                        <a:gd name="connsiteX1" fmla="*/ 1017467 w 1017467"/>
                        <a:gd name="connsiteY1" fmla="*/ 1112551 h 2411933"/>
                        <a:gd name="connsiteX2" fmla="*/ 490975 w 1017467"/>
                        <a:gd name="connsiteY2" fmla="*/ 2411885 h 2411933"/>
                        <a:gd name="connsiteX3" fmla="*/ 1633 w 1017467"/>
                        <a:gd name="connsiteY3" fmla="*/ 1162217 h 2411933"/>
                        <a:gd name="connsiteX4" fmla="*/ 478683 w 1017467"/>
                        <a:gd name="connsiteY4" fmla="*/ 0 h 2411933"/>
                        <a:gd name="connsiteX0" fmla="*/ 478683 w 1017696"/>
                        <a:gd name="connsiteY0" fmla="*/ 0 h 2411935"/>
                        <a:gd name="connsiteX1" fmla="*/ 1017467 w 1017696"/>
                        <a:gd name="connsiteY1" fmla="*/ 1112551 h 2411935"/>
                        <a:gd name="connsiteX2" fmla="*/ 490975 w 1017696"/>
                        <a:gd name="connsiteY2" fmla="*/ 2411885 h 2411935"/>
                        <a:gd name="connsiteX3" fmla="*/ 1633 w 1017696"/>
                        <a:gd name="connsiteY3" fmla="*/ 1162217 h 2411935"/>
                        <a:gd name="connsiteX4" fmla="*/ 478683 w 1017696"/>
                        <a:gd name="connsiteY4" fmla="*/ 0 h 2411935"/>
                        <a:gd name="connsiteX0" fmla="*/ 598033 w 1017398"/>
                        <a:gd name="connsiteY0" fmla="*/ 0 h 2256936"/>
                        <a:gd name="connsiteX1" fmla="*/ 1017074 w 1017398"/>
                        <a:gd name="connsiteY1" fmla="*/ 957553 h 2256936"/>
                        <a:gd name="connsiteX2" fmla="*/ 490582 w 1017398"/>
                        <a:gd name="connsiteY2" fmla="*/ 2256887 h 2256936"/>
                        <a:gd name="connsiteX3" fmla="*/ 1240 w 1017398"/>
                        <a:gd name="connsiteY3" fmla="*/ 1007219 h 2256936"/>
                        <a:gd name="connsiteX4" fmla="*/ 598033 w 1017398"/>
                        <a:gd name="connsiteY4" fmla="*/ 0 h 2256936"/>
                        <a:gd name="connsiteX0" fmla="*/ 478684 w 1017696"/>
                        <a:gd name="connsiteY0" fmla="*/ 0 h 2383753"/>
                        <a:gd name="connsiteX1" fmla="*/ 1017467 w 1017696"/>
                        <a:gd name="connsiteY1" fmla="*/ 1084370 h 2383753"/>
                        <a:gd name="connsiteX2" fmla="*/ 490975 w 1017696"/>
                        <a:gd name="connsiteY2" fmla="*/ 2383704 h 2383753"/>
                        <a:gd name="connsiteX3" fmla="*/ 1633 w 1017696"/>
                        <a:gd name="connsiteY3" fmla="*/ 1134036 h 2383753"/>
                        <a:gd name="connsiteX4" fmla="*/ 478684 w 1017696"/>
                        <a:gd name="connsiteY4" fmla="*/ 0 h 2383753"/>
                        <a:gd name="connsiteX0" fmla="*/ 478684 w 1017696"/>
                        <a:gd name="connsiteY0" fmla="*/ 0 h 2383785"/>
                        <a:gd name="connsiteX1" fmla="*/ 1017467 w 1017696"/>
                        <a:gd name="connsiteY1" fmla="*/ 1084370 h 2383785"/>
                        <a:gd name="connsiteX2" fmla="*/ 490975 w 1017696"/>
                        <a:gd name="connsiteY2" fmla="*/ 2383704 h 2383785"/>
                        <a:gd name="connsiteX3" fmla="*/ 1633 w 1017696"/>
                        <a:gd name="connsiteY3" fmla="*/ 1148127 h 2383785"/>
                        <a:gd name="connsiteX4" fmla="*/ 478684 w 1017696"/>
                        <a:gd name="connsiteY4" fmla="*/ 0 h 2383785"/>
                        <a:gd name="connsiteX0" fmla="*/ 478684 w 1017696"/>
                        <a:gd name="connsiteY0" fmla="*/ 0 h 2383825"/>
                        <a:gd name="connsiteX1" fmla="*/ 1017467 w 1017696"/>
                        <a:gd name="connsiteY1" fmla="*/ 1084370 h 2383825"/>
                        <a:gd name="connsiteX2" fmla="*/ 490975 w 1017696"/>
                        <a:gd name="connsiteY2" fmla="*/ 2383704 h 2383825"/>
                        <a:gd name="connsiteX3" fmla="*/ 1633 w 1017696"/>
                        <a:gd name="connsiteY3" fmla="*/ 1148127 h 2383825"/>
                        <a:gd name="connsiteX4" fmla="*/ 478684 w 1017696"/>
                        <a:gd name="connsiteY4" fmla="*/ 0 h 2383825"/>
                        <a:gd name="connsiteX0" fmla="*/ 478684 w 1017696"/>
                        <a:gd name="connsiteY0" fmla="*/ 0 h 2383705"/>
                        <a:gd name="connsiteX1" fmla="*/ 1017467 w 1017696"/>
                        <a:gd name="connsiteY1" fmla="*/ 1140733 h 2383705"/>
                        <a:gd name="connsiteX2" fmla="*/ 490975 w 1017696"/>
                        <a:gd name="connsiteY2" fmla="*/ 2383704 h 2383705"/>
                        <a:gd name="connsiteX3" fmla="*/ 1633 w 1017696"/>
                        <a:gd name="connsiteY3" fmla="*/ 1148127 h 2383705"/>
                        <a:gd name="connsiteX4" fmla="*/ 478684 w 1017696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68 w 1018552"/>
                        <a:gd name="connsiteY0" fmla="*/ 0 h 2383705"/>
                        <a:gd name="connsiteX1" fmla="*/ 1016351 w 1018552"/>
                        <a:gd name="connsiteY1" fmla="*/ 1140733 h 2383705"/>
                        <a:gd name="connsiteX2" fmla="*/ 489859 w 1018552"/>
                        <a:gd name="connsiteY2" fmla="*/ 2383704 h 2383705"/>
                        <a:gd name="connsiteX3" fmla="*/ 517 w 1018552"/>
                        <a:gd name="connsiteY3" fmla="*/ 1148127 h 2383705"/>
                        <a:gd name="connsiteX4" fmla="*/ 477568 w 1018552"/>
                        <a:gd name="connsiteY4" fmla="*/ 0 h 2383705"/>
                        <a:gd name="connsiteX0" fmla="*/ 477570 w 1018554"/>
                        <a:gd name="connsiteY0" fmla="*/ 0 h 2383705"/>
                        <a:gd name="connsiteX1" fmla="*/ 1016353 w 1018554"/>
                        <a:gd name="connsiteY1" fmla="*/ 1140733 h 2383705"/>
                        <a:gd name="connsiteX2" fmla="*/ 489861 w 1018554"/>
                        <a:gd name="connsiteY2" fmla="*/ 2383704 h 2383705"/>
                        <a:gd name="connsiteX3" fmla="*/ 519 w 1018554"/>
                        <a:gd name="connsiteY3" fmla="*/ 1148127 h 2383705"/>
                        <a:gd name="connsiteX4" fmla="*/ 477570 w 1018554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18621" h="2383705">
                          <a:moveTo>
                            <a:pt x="477637" y="0"/>
                          </a:moveTo>
                          <a:cubicBezTo>
                            <a:pt x="662464" y="17556"/>
                            <a:pt x="1014374" y="527391"/>
                            <a:pt x="1016420" y="1140733"/>
                          </a:cubicBezTo>
                          <a:cubicBezTo>
                            <a:pt x="1051453" y="1668853"/>
                            <a:pt x="659234" y="2382472"/>
                            <a:pt x="489928" y="2383704"/>
                          </a:cubicBezTo>
                          <a:cubicBezTo>
                            <a:pt x="320622" y="2384936"/>
                            <a:pt x="-13582" y="1620833"/>
                            <a:pt x="586" y="1148127"/>
                          </a:cubicBezTo>
                          <a:cubicBezTo>
                            <a:pt x="-14770" y="548874"/>
                            <a:pt x="274745" y="36383"/>
                            <a:pt x="477637" y="0"/>
                          </a:cubicBezTo>
                          <a:close/>
                        </a:path>
                      </a:pathLst>
                    </a:custGeom>
                    <a:solidFill>
                      <a:schemeClr val="accent1">
                        <a:lumMod val="60000"/>
                        <a:lumOff val="40000"/>
                      </a:schemeClr>
                    </a:solidFill>
                    <a:ln w="22225" cap="flat">
                      <a:solidFill>
                        <a:schemeClr val="bg1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9" name="Freeform: Shape 88">
                      <a:extLst>
                        <a:ext uri="{FF2B5EF4-FFF2-40B4-BE49-F238E27FC236}">
                          <a16:creationId xmlns:a16="http://schemas.microsoft.com/office/drawing/2014/main" id="{79DAE669-4A16-4A07-94BC-B3931DB06D1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445481" y="1817468"/>
                      <a:ext cx="249165" cy="923121"/>
                    </a:xfrm>
                    <a:custGeom>
                      <a:avLst/>
                      <a:gdLst>
                        <a:gd name="connsiteX0" fmla="*/ 422556 w 838200"/>
                        <a:gd name="connsiteY0" fmla="*/ 0 h 1466850"/>
                        <a:gd name="connsiteX1" fmla="*/ 843561 w 838200"/>
                        <a:gd name="connsiteY1" fmla="*/ 943928 h 1466850"/>
                        <a:gd name="connsiteX2" fmla="*/ 814986 w 838200"/>
                        <a:gd name="connsiteY2" fmla="*/ 1183005 h 1466850"/>
                        <a:gd name="connsiteX3" fmla="*/ 394934 w 838200"/>
                        <a:gd name="connsiteY3" fmla="*/ 1467803 h 1466850"/>
                        <a:gd name="connsiteX4" fmla="*/ 12029 w 838200"/>
                        <a:gd name="connsiteY4" fmla="*/ 1105853 h 1466850"/>
                        <a:gd name="connsiteX5" fmla="*/ 57749 w 838200"/>
                        <a:gd name="connsiteY5" fmla="*/ 652463 h 1466850"/>
                        <a:gd name="connsiteX6" fmla="*/ 422556 w 838200"/>
                        <a:gd name="connsiteY6" fmla="*/ 0 h 1466850"/>
                        <a:gd name="connsiteX0" fmla="*/ 422556 w 844528"/>
                        <a:gd name="connsiteY0" fmla="*/ 0 h 2411927"/>
                        <a:gd name="connsiteX1" fmla="*/ 843561 w 844528"/>
                        <a:gd name="connsiteY1" fmla="*/ 943928 h 2411927"/>
                        <a:gd name="connsiteX2" fmla="*/ 814986 w 844528"/>
                        <a:gd name="connsiteY2" fmla="*/ 1183005 h 2411927"/>
                        <a:gd name="connsiteX3" fmla="*/ 434848 w 844528"/>
                        <a:gd name="connsiteY3" fmla="*/ 2411885 h 2411927"/>
                        <a:gd name="connsiteX4" fmla="*/ 12029 w 844528"/>
                        <a:gd name="connsiteY4" fmla="*/ 1105853 h 2411927"/>
                        <a:gd name="connsiteX5" fmla="*/ 57749 w 844528"/>
                        <a:gd name="connsiteY5" fmla="*/ 652463 h 2411927"/>
                        <a:gd name="connsiteX6" fmla="*/ 422556 w 844528"/>
                        <a:gd name="connsiteY6" fmla="*/ 0 h 2411927"/>
                        <a:gd name="connsiteX0" fmla="*/ 422556 w 844528"/>
                        <a:gd name="connsiteY0" fmla="*/ 0 h 2411912"/>
                        <a:gd name="connsiteX1" fmla="*/ 843561 w 844528"/>
                        <a:gd name="connsiteY1" fmla="*/ 943928 h 2411912"/>
                        <a:gd name="connsiteX2" fmla="*/ 814986 w 844528"/>
                        <a:gd name="connsiteY2" fmla="*/ 1183005 h 2411912"/>
                        <a:gd name="connsiteX3" fmla="*/ 434848 w 844528"/>
                        <a:gd name="connsiteY3" fmla="*/ 2411885 h 2411912"/>
                        <a:gd name="connsiteX4" fmla="*/ 12029 w 844528"/>
                        <a:gd name="connsiteY4" fmla="*/ 1105853 h 2411912"/>
                        <a:gd name="connsiteX5" fmla="*/ 57749 w 844528"/>
                        <a:gd name="connsiteY5" fmla="*/ 652463 h 2411912"/>
                        <a:gd name="connsiteX6" fmla="*/ 422556 w 844528"/>
                        <a:gd name="connsiteY6" fmla="*/ 0 h 2411912"/>
                        <a:gd name="connsiteX0" fmla="*/ 422556 w 844528"/>
                        <a:gd name="connsiteY0" fmla="*/ 0 h 2411893"/>
                        <a:gd name="connsiteX1" fmla="*/ 843561 w 844528"/>
                        <a:gd name="connsiteY1" fmla="*/ 943928 h 2411893"/>
                        <a:gd name="connsiteX2" fmla="*/ 814986 w 844528"/>
                        <a:gd name="connsiteY2" fmla="*/ 1183005 h 2411893"/>
                        <a:gd name="connsiteX3" fmla="*/ 434848 w 844528"/>
                        <a:gd name="connsiteY3" fmla="*/ 2411885 h 2411893"/>
                        <a:gd name="connsiteX4" fmla="*/ 12029 w 844528"/>
                        <a:gd name="connsiteY4" fmla="*/ 1105853 h 2411893"/>
                        <a:gd name="connsiteX5" fmla="*/ 57749 w 844528"/>
                        <a:gd name="connsiteY5" fmla="*/ 652463 h 2411893"/>
                        <a:gd name="connsiteX6" fmla="*/ 422556 w 844528"/>
                        <a:gd name="connsiteY6" fmla="*/ 0 h 2411893"/>
                        <a:gd name="connsiteX0" fmla="*/ 422556 w 844528"/>
                        <a:gd name="connsiteY0" fmla="*/ 0 h 2411964"/>
                        <a:gd name="connsiteX1" fmla="*/ 843561 w 844528"/>
                        <a:gd name="connsiteY1" fmla="*/ 943928 h 2411964"/>
                        <a:gd name="connsiteX2" fmla="*/ 814986 w 844528"/>
                        <a:gd name="connsiteY2" fmla="*/ 1183005 h 2411964"/>
                        <a:gd name="connsiteX3" fmla="*/ 434848 w 844528"/>
                        <a:gd name="connsiteY3" fmla="*/ 2411885 h 2411964"/>
                        <a:gd name="connsiteX4" fmla="*/ 12029 w 844528"/>
                        <a:gd name="connsiteY4" fmla="*/ 1105853 h 2411964"/>
                        <a:gd name="connsiteX5" fmla="*/ 57749 w 844528"/>
                        <a:gd name="connsiteY5" fmla="*/ 652463 h 2411964"/>
                        <a:gd name="connsiteX6" fmla="*/ 422556 w 844528"/>
                        <a:gd name="connsiteY6" fmla="*/ 0 h 2411964"/>
                        <a:gd name="connsiteX0" fmla="*/ 482275 w 904247"/>
                        <a:gd name="connsiteY0" fmla="*/ 0 h 2411909"/>
                        <a:gd name="connsiteX1" fmla="*/ 903280 w 904247"/>
                        <a:gd name="connsiteY1" fmla="*/ 943928 h 2411909"/>
                        <a:gd name="connsiteX2" fmla="*/ 874705 w 904247"/>
                        <a:gd name="connsiteY2" fmla="*/ 1183005 h 2411909"/>
                        <a:gd name="connsiteX3" fmla="*/ 494567 w 904247"/>
                        <a:gd name="connsiteY3" fmla="*/ 2411885 h 2411909"/>
                        <a:gd name="connsiteX4" fmla="*/ 5225 w 904247"/>
                        <a:gd name="connsiteY4" fmla="*/ 1148125 h 2411909"/>
                        <a:gd name="connsiteX5" fmla="*/ 117468 w 904247"/>
                        <a:gd name="connsiteY5" fmla="*/ 652463 h 2411909"/>
                        <a:gd name="connsiteX6" fmla="*/ 482275 w 904247"/>
                        <a:gd name="connsiteY6" fmla="*/ 0 h 2411909"/>
                        <a:gd name="connsiteX0" fmla="*/ 482275 w 904247"/>
                        <a:gd name="connsiteY0" fmla="*/ 0 h 2411893"/>
                        <a:gd name="connsiteX1" fmla="*/ 903280 w 904247"/>
                        <a:gd name="connsiteY1" fmla="*/ 943928 h 2411893"/>
                        <a:gd name="connsiteX2" fmla="*/ 874705 w 904247"/>
                        <a:gd name="connsiteY2" fmla="*/ 1183005 h 2411893"/>
                        <a:gd name="connsiteX3" fmla="*/ 494567 w 904247"/>
                        <a:gd name="connsiteY3" fmla="*/ 2411885 h 2411893"/>
                        <a:gd name="connsiteX4" fmla="*/ 5225 w 904247"/>
                        <a:gd name="connsiteY4" fmla="*/ 1162217 h 2411893"/>
                        <a:gd name="connsiteX5" fmla="*/ 117468 w 904247"/>
                        <a:gd name="connsiteY5" fmla="*/ 652463 h 2411893"/>
                        <a:gd name="connsiteX6" fmla="*/ 482275 w 904247"/>
                        <a:gd name="connsiteY6" fmla="*/ 0 h 2411893"/>
                        <a:gd name="connsiteX0" fmla="*/ 482972 w 904944"/>
                        <a:gd name="connsiteY0" fmla="*/ 0 h 2411893"/>
                        <a:gd name="connsiteX1" fmla="*/ 903977 w 904944"/>
                        <a:gd name="connsiteY1" fmla="*/ 943928 h 2411893"/>
                        <a:gd name="connsiteX2" fmla="*/ 875402 w 904944"/>
                        <a:gd name="connsiteY2" fmla="*/ 1183005 h 2411893"/>
                        <a:gd name="connsiteX3" fmla="*/ 495264 w 904944"/>
                        <a:gd name="connsiteY3" fmla="*/ 2411885 h 2411893"/>
                        <a:gd name="connsiteX4" fmla="*/ 5922 w 904944"/>
                        <a:gd name="connsiteY4" fmla="*/ 1162217 h 2411893"/>
                        <a:gd name="connsiteX5" fmla="*/ 104859 w 904944"/>
                        <a:gd name="connsiteY5" fmla="*/ 483376 h 2411893"/>
                        <a:gd name="connsiteX6" fmla="*/ 482972 w 904944"/>
                        <a:gd name="connsiteY6" fmla="*/ 0 h 2411893"/>
                        <a:gd name="connsiteX0" fmla="*/ 477060 w 899032"/>
                        <a:gd name="connsiteY0" fmla="*/ 0 h 2411893"/>
                        <a:gd name="connsiteX1" fmla="*/ 898065 w 899032"/>
                        <a:gd name="connsiteY1" fmla="*/ 943928 h 2411893"/>
                        <a:gd name="connsiteX2" fmla="*/ 869490 w 899032"/>
                        <a:gd name="connsiteY2" fmla="*/ 1183005 h 2411893"/>
                        <a:gd name="connsiteX3" fmla="*/ 489352 w 899032"/>
                        <a:gd name="connsiteY3" fmla="*/ 2411885 h 2411893"/>
                        <a:gd name="connsiteX4" fmla="*/ 10 w 899032"/>
                        <a:gd name="connsiteY4" fmla="*/ 1162217 h 2411893"/>
                        <a:gd name="connsiteX5" fmla="*/ 477060 w 899032"/>
                        <a:gd name="connsiteY5" fmla="*/ 0 h 2411893"/>
                        <a:gd name="connsiteX0" fmla="*/ 477060 w 869489"/>
                        <a:gd name="connsiteY0" fmla="*/ 0 h 2411893"/>
                        <a:gd name="connsiteX1" fmla="*/ 869490 w 869489"/>
                        <a:gd name="connsiteY1" fmla="*/ 1183005 h 2411893"/>
                        <a:gd name="connsiteX2" fmla="*/ 489352 w 869489"/>
                        <a:gd name="connsiteY2" fmla="*/ 2411885 h 2411893"/>
                        <a:gd name="connsiteX3" fmla="*/ 10 w 869489"/>
                        <a:gd name="connsiteY3" fmla="*/ 1162217 h 2411893"/>
                        <a:gd name="connsiteX4" fmla="*/ 477060 w 869489"/>
                        <a:gd name="connsiteY4" fmla="*/ 0 h 2411893"/>
                        <a:gd name="connsiteX0" fmla="*/ 477060 w 1042453"/>
                        <a:gd name="connsiteY0" fmla="*/ 0 h 2411911"/>
                        <a:gd name="connsiteX1" fmla="*/ 1042453 w 1042453"/>
                        <a:gd name="connsiteY1" fmla="*/ 1197097 h 2411911"/>
                        <a:gd name="connsiteX2" fmla="*/ 489352 w 1042453"/>
                        <a:gd name="connsiteY2" fmla="*/ 2411885 h 2411911"/>
                        <a:gd name="connsiteX3" fmla="*/ 10 w 1042453"/>
                        <a:gd name="connsiteY3" fmla="*/ 1162217 h 2411911"/>
                        <a:gd name="connsiteX4" fmla="*/ 477060 w 1042453"/>
                        <a:gd name="connsiteY4" fmla="*/ 0 h 2411911"/>
                        <a:gd name="connsiteX0" fmla="*/ 477060 w 1042453"/>
                        <a:gd name="connsiteY0" fmla="*/ 0 h 2411909"/>
                        <a:gd name="connsiteX1" fmla="*/ 1042453 w 1042453"/>
                        <a:gd name="connsiteY1" fmla="*/ 1197097 h 2411909"/>
                        <a:gd name="connsiteX2" fmla="*/ 489352 w 1042453"/>
                        <a:gd name="connsiteY2" fmla="*/ 2411885 h 2411909"/>
                        <a:gd name="connsiteX3" fmla="*/ 10 w 1042453"/>
                        <a:gd name="connsiteY3" fmla="*/ 1162217 h 2411909"/>
                        <a:gd name="connsiteX4" fmla="*/ 477060 w 1042453"/>
                        <a:gd name="connsiteY4" fmla="*/ 0 h 2411909"/>
                        <a:gd name="connsiteX0" fmla="*/ 477060 w 1015844"/>
                        <a:gd name="connsiteY0" fmla="*/ 0 h 2411933"/>
                        <a:gd name="connsiteX1" fmla="*/ 1015844 w 1015844"/>
                        <a:gd name="connsiteY1" fmla="*/ 1112551 h 2411933"/>
                        <a:gd name="connsiteX2" fmla="*/ 489352 w 1015844"/>
                        <a:gd name="connsiteY2" fmla="*/ 2411885 h 2411933"/>
                        <a:gd name="connsiteX3" fmla="*/ 10 w 1015844"/>
                        <a:gd name="connsiteY3" fmla="*/ 1162217 h 2411933"/>
                        <a:gd name="connsiteX4" fmla="*/ 477060 w 1015844"/>
                        <a:gd name="connsiteY4" fmla="*/ 0 h 2411933"/>
                        <a:gd name="connsiteX0" fmla="*/ 477060 w 1015844"/>
                        <a:gd name="connsiteY0" fmla="*/ 0 h 2411935"/>
                        <a:gd name="connsiteX1" fmla="*/ 1015844 w 1015844"/>
                        <a:gd name="connsiteY1" fmla="*/ 1112551 h 2411935"/>
                        <a:gd name="connsiteX2" fmla="*/ 489352 w 1015844"/>
                        <a:gd name="connsiteY2" fmla="*/ 2411885 h 2411935"/>
                        <a:gd name="connsiteX3" fmla="*/ 10 w 1015844"/>
                        <a:gd name="connsiteY3" fmla="*/ 1162217 h 2411935"/>
                        <a:gd name="connsiteX4" fmla="*/ 477060 w 1015844"/>
                        <a:gd name="connsiteY4" fmla="*/ 0 h 2411935"/>
                        <a:gd name="connsiteX0" fmla="*/ 478683 w 1017467"/>
                        <a:gd name="connsiteY0" fmla="*/ 0 h 2411933"/>
                        <a:gd name="connsiteX1" fmla="*/ 1017467 w 1017467"/>
                        <a:gd name="connsiteY1" fmla="*/ 1112551 h 2411933"/>
                        <a:gd name="connsiteX2" fmla="*/ 490975 w 1017467"/>
                        <a:gd name="connsiteY2" fmla="*/ 2411885 h 2411933"/>
                        <a:gd name="connsiteX3" fmla="*/ 1633 w 1017467"/>
                        <a:gd name="connsiteY3" fmla="*/ 1162217 h 2411933"/>
                        <a:gd name="connsiteX4" fmla="*/ 478683 w 1017467"/>
                        <a:gd name="connsiteY4" fmla="*/ 0 h 2411933"/>
                        <a:gd name="connsiteX0" fmla="*/ 478683 w 1017696"/>
                        <a:gd name="connsiteY0" fmla="*/ 0 h 2411935"/>
                        <a:gd name="connsiteX1" fmla="*/ 1017467 w 1017696"/>
                        <a:gd name="connsiteY1" fmla="*/ 1112551 h 2411935"/>
                        <a:gd name="connsiteX2" fmla="*/ 490975 w 1017696"/>
                        <a:gd name="connsiteY2" fmla="*/ 2411885 h 2411935"/>
                        <a:gd name="connsiteX3" fmla="*/ 1633 w 1017696"/>
                        <a:gd name="connsiteY3" fmla="*/ 1162217 h 2411935"/>
                        <a:gd name="connsiteX4" fmla="*/ 478683 w 1017696"/>
                        <a:gd name="connsiteY4" fmla="*/ 0 h 2411935"/>
                        <a:gd name="connsiteX0" fmla="*/ 598033 w 1017398"/>
                        <a:gd name="connsiteY0" fmla="*/ 0 h 2256936"/>
                        <a:gd name="connsiteX1" fmla="*/ 1017074 w 1017398"/>
                        <a:gd name="connsiteY1" fmla="*/ 957553 h 2256936"/>
                        <a:gd name="connsiteX2" fmla="*/ 490582 w 1017398"/>
                        <a:gd name="connsiteY2" fmla="*/ 2256887 h 2256936"/>
                        <a:gd name="connsiteX3" fmla="*/ 1240 w 1017398"/>
                        <a:gd name="connsiteY3" fmla="*/ 1007219 h 2256936"/>
                        <a:gd name="connsiteX4" fmla="*/ 598033 w 1017398"/>
                        <a:gd name="connsiteY4" fmla="*/ 0 h 2256936"/>
                        <a:gd name="connsiteX0" fmla="*/ 478684 w 1017696"/>
                        <a:gd name="connsiteY0" fmla="*/ 0 h 2383753"/>
                        <a:gd name="connsiteX1" fmla="*/ 1017467 w 1017696"/>
                        <a:gd name="connsiteY1" fmla="*/ 1084370 h 2383753"/>
                        <a:gd name="connsiteX2" fmla="*/ 490975 w 1017696"/>
                        <a:gd name="connsiteY2" fmla="*/ 2383704 h 2383753"/>
                        <a:gd name="connsiteX3" fmla="*/ 1633 w 1017696"/>
                        <a:gd name="connsiteY3" fmla="*/ 1134036 h 2383753"/>
                        <a:gd name="connsiteX4" fmla="*/ 478684 w 1017696"/>
                        <a:gd name="connsiteY4" fmla="*/ 0 h 2383753"/>
                        <a:gd name="connsiteX0" fmla="*/ 478684 w 1017696"/>
                        <a:gd name="connsiteY0" fmla="*/ 0 h 2383785"/>
                        <a:gd name="connsiteX1" fmla="*/ 1017467 w 1017696"/>
                        <a:gd name="connsiteY1" fmla="*/ 1084370 h 2383785"/>
                        <a:gd name="connsiteX2" fmla="*/ 490975 w 1017696"/>
                        <a:gd name="connsiteY2" fmla="*/ 2383704 h 2383785"/>
                        <a:gd name="connsiteX3" fmla="*/ 1633 w 1017696"/>
                        <a:gd name="connsiteY3" fmla="*/ 1148127 h 2383785"/>
                        <a:gd name="connsiteX4" fmla="*/ 478684 w 1017696"/>
                        <a:gd name="connsiteY4" fmla="*/ 0 h 2383785"/>
                        <a:gd name="connsiteX0" fmla="*/ 478684 w 1017696"/>
                        <a:gd name="connsiteY0" fmla="*/ 0 h 2383825"/>
                        <a:gd name="connsiteX1" fmla="*/ 1017467 w 1017696"/>
                        <a:gd name="connsiteY1" fmla="*/ 1084370 h 2383825"/>
                        <a:gd name="connsiteX2" fmla="*/ 490975 w 1017696"/>
                        <a:gd name="connsiteY2" fmla="*/ 2383704 h 2383825"/>
                        <a:gd name="connsiteX3" fmla="*/ 1633 w 1017696"/>
                        <a:gd name="connsiteY3" fmla="*/ 1148127 h 2383825"/>
                        <a:gd name="connsiteX4" fmla="*/ 478684 w 1017696"/>
                        <a:gd name="connsiteY4" fmla="*/ 0 h 2383825"/>
                        <a:gd name="connsiteX0" fmla="*/ 478684 w 1017696"/>
                        <a:gd name="connsiteY0" fmla="*/ 0 h 2383705"/>
                        <a:gd name="connsiteX1" fmla="*/ 1017467 w 1017696"/>
                        <a:gd name="connsiteY1" fmla="*/ 1140733 h 2383705"/>
                        <a:gd name="connsiteX2" fmla="*/ 490975 w 1017696"/>
                        <a:gd name="connsiteY2" fmla="*/ 2383704 h 2383705"/>
                        <a:gd name="connsiteX3" fmla="*/ 1633 w 1017696"/>
                        <a:gd name="connsiteY3" fmla="*/ 1148127 h 2383705"/>
                        <a:gd name="connsiteX4" fmla="*/ 478684 w 1017696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68 w 1018552"/>
                        <a:gd name="connsiteY0" fmla="*/ 0 h 2383705"/>
                        <a:gd name="connsiteX1" fmla="*/ 1016351 w 1018552"/>
                        <a:gd name="connsiteY1" fmla="*/ 1140733 h 2383705"/>
                        <a:gd name="connsiteX2" fmla="*/ 489859 w 1018552"/>
                        <a:gd name="connsiteY2" fmla="*/ 2383704 h 2383705"/>
                        <a:gd name="connsiteX3" fmla="*/ 517 w 1018552"/>
                        <a:gd name="connsiteY3" fmla="*/ 1148127 h 2383705"/>
                        <a:gd name="connsiteX4" fmla="*/ 477568 w 1018552"/>
                        <a:gd name="connsiteY4" fmla="*/ 0 h 2383705"/>
                        <a:gd name="connsiteX0" fmla="*/ 477570 w 1018554"/>
                        <a:gd name="connsiteY0" fmla="*/ 0 h 2383705"/>
                        <a:gd name="connsiteX1" fmla="*/ 1016353 w 1018554"/>
                        <a:gd name="connsiteY1" fmla="*/ 1140733 h 2383705"/>
                        <a:gd name="connsiteX2" fmla="*/ 489861 w 1018554"/>
                        <a:gd name="connsiteY2" fmla="*/ 2383704 h 2383705"/>
                        <a:gd name="connsiteX3" fmla="*/ 519 w 1018554"/>
                        <a:gd name="connsiteY3" fmla="*/ 1148127 h 2383705"/>
                        <a:gd name="connsiteX4" fmla="*/ 477570 w 1018554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18621" h="2383705">
                          <a:moveTo>
                            <a:pt x="477637" y="0"/>
                          </a:moveTo>
                          <a:cubicBezTo>
                            <a:pt x="662464" y="17556"/>
                            <a:pt x="1014374" y="527391"/>
                            <a:pt x="1016420" y="1140733"/>
                          </a:cubicBezTo>
                          <a:cubicBezTo>
                            <a:pt x="1051453" y="1668853"/>
                            <a:pt x="659234" y="2382472"/>
                            <a:pt x="489928" y="2383704"/>
                          </a:cubicBezTo>
                          <a:cubicBezTo>
                            <a:pt x="320622" y="2384936"/>
                            <a:pt x="-13582" y="1620833"/>
                            <a:pt x="586" y="1148127"/>
                          </a:cubicBezTo>
                          <a:cubicBezTo>
                            <a:pt x="-14770" y="548874"/>
                            <a:pt x="274745" y="36383"/>
                            <a:pt x="477637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78" name="Group 77">
                  <a:extLst>
                    <a:ext uri="{FF2B5EF4-FFF2-40B4-BE49-F238E27FC236}">
                      <a16:creationId xmlns:a16="http://schemas.microsoft.com/office/drawing/2014/main" id="{9BA77401-CC8A-47A0-9B79-FE0D99BA3078}"/>
                    </a:ext>
                  </a:extLst>
                </p:cNvPr>
                <p:cNvGrpSpPr/>
                <p:nvPr/>
              </p:nvGrpSpPr>
              <p:grpSpPr>
                <a:xfrm rot="3600000">
                  <a:off x="9918800" y="1467674"/>
                  <a:ext cx="594360" cy="3055248"/>
                  <a:chOff x="8236696" y="1267377"/>
                  <a:chExt cx="666734" cy="3055248"/>
                </a:xfrm>
              </p:grpSpPr>
              <p:grpSp>
                <p:nvGrpSpPr>
                  <p:cNvPr id="80" name="Group 79">
                    <a:extLst>
                      <a:ext uri="{FF2B5EF4-FFF2-40B4-BE49-F238E27FC236}">
                        <a16:creationId xmlns:a16="http://schemas.microsoft.com/office/drawing/2014/main" id="{DD1C383C-352A-4167-B560-6AB9AF572144}"/>
                      </a:ext>
                    </a:extLst>
                  </p:cNvPr>
                  <p:cNvGrpSpPr/>
                  <p:nvPr/>
                </p:nvGrpSpPr>
                <p:grpSpPr>
                  <a:xfrm>
                    <a:off x="8236696" y="1267377"/>
                    <a:ext cx="666734" cy="1473212"/>
                    <a:chOff x="8236696" y="1267377"/>
                    <a:chExt cx="666734" cy="1473212"/>
                  </a:xfrm>
                </p:grpSpPr>
                <p:sp>
                  <p:nvSpPr>
                    <p:cNvPr id="84" name="Freeform: Shape 83">
                      <a:extLst>
                        <a:ext uri="{FF2B5EF4-FFF2-40B4-BE49-F238E27FC236}">
                          <a16:creationId xmlns:a16="http://schemas.microsoft.com/office/drawing/2014/main" id="{61EE7420-FE9E-45C3-95C2-390B1AC84AC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236696" y="1267377"/>
                      <a:ext cx="666734" cy="1473212"/>
                    </a:xfrm>
                    <a:custGeom>
                      <a:avLst/>
                      <a:gdLst>
                        <a:gd name="connsiteX0" fmla="*/ 422556 w 838200"/>
                        <a:gd name="connsiteY0" fmla="*/ 0 h 1466850"/>
                        <a:gd name="connsiteX1" fmla="*/ 843561 w 838200"/>
                        <a:gd name="connsiteY1" fmla="*/ 943928 h 1466850"/>
                        <a:gd name="connsiteX2" fmla="*/ 814986 w 838200"/>
                        <a:gd name="connsiteY2" fmla="*/ 1183005 h 1466850"/>
                        <a:gd name="connsiteX3" fmla="*/ 394934 w 838200"/>
                        <a:gd name="connsiteY3" fmla="*/ 1467803 h 1466850"/>
                        <a:gd name="connsiteX4" fmla="*/ 12029 w 838200"/>
                        <a:gd name="connsiteY4" fmla="*/ 1105853 h 1466850"/>
                        <a:gd name="connsiteX5" fmla="*/ 57749 w 838200"/>
                        <a:gd name="connsiteY5" fmla="*/ 652463 h 1466850"/>
                        <a:gd name="connsiteX6" fmla="*/ 422556 w 838200"/>
                        <a:gd name="connsiteY6" fmla="*/ 0 h 1466850"/>
                        <a:gd name="connsiteX0" fmla="*/ 422556 w 844528"/>
                        <a:gd name="connsiteY0" fmla="*/ 0 h 2411927"/>
                        <a:gd name="connsiteX1" fmla="*/ 843561 w 844528"/>
                        <a:gd name="connsiteY1" fmla="*/ 943928 h 2411927"/>
                        <a:gd name="connsiteX2" fmla="*/ 814986 w 844528"/>
                        <a:gd name="connsiteY2" fmla="*/ 1183005 h 2411927"/>
                        <a:gd name="connsiteX3" fmla="*/ 434848 w 844528"/>
                        <a:gd name="connsiteY3" fmla="*/ 2411885 h 2411927"/>
                        <a:gd name="connsiteX4" fmla="*/ 12029 w 844528"/>
                        <a:gd name="connsiteY4" fmla="*/ 1105853 h 2411927"/>
                        <a:gd name="connsiteX5" fmla="*/ 57749 w 844528"/>
                        <a:gd name="connsiteY5" fmla="*/ 652463 h 2411927"/>
                        <a:gd name="connsiteX6" fmla="*/ 422556 w 844528"/>
                        <a:gd name="connsiteY6" fmla="*/ 0 h 2411927"/>
                        <a:gd name="connsiteX0" fmla="*/ 422556 w 844528"/>
                        <a:gd name="connsiteY0" fmla="*/ 0 h 2411912"/>
                        <a:gd name="connsiteX1" fmla="*/ 843561 w 844528"/>
                        <a:gd name="connsiteY1" fmla="*/ 943928 h 2411912"/>
                        <a:gd name="connsiteX2" fmla="*/ 814986 w 844528"/>
                        <a:gd name="connsiteY2" fmla="*/ 1183005 h 2411912"/>
                        <a:gd name="connsiteX3" fmla="*/ 434848 w 844528"/>
                        <a:gd name="connsiteY3" fmla="*/ 2411885 h 2411912"/>
                        <a:gd name="connsiteX4" fmla="*/ 12029 w 844528"/>
                        <a:gd name="connsiteY4" fmla="*/ 1105853 h 2411912"/>
                        <a:gd name="connsiteX5" fmla="*/ 57749 w 844528"/>
                        <a:gd name="connsiteY5" fmla="*/ 652463 h 2411912"/>
                        <a:gd name="connsiteX6" fmla="*/ 422556 w 844528"/>
                        <a:gd name="connsiteY6" fmla="*/ 0 h 2411912"/>
                        <a:gd name="connsiteX0" fmla="*/ 422556 w 844528"/>
                        <a:gd name="connsiteY0" fmla="*/ 0 h 2411893"/>
                        <a:gd name="connsiteX1" fmla="*/ 843561 w 844528"/>
                        <a:gd name="connsiteY1" fmla="*/ 943928 h 2411893"/>
                        <a:gd name="connsiteX2" fmla="*/ 814986 w 844528"/>
                        <a:gd name="connsiteY2" fmla="*/ 1183005 h 2411893"/>
                        <a:gd name="connsiteX3" fmla="*/ 434848 w 844528"/>
                        <a:gd name="connsiteY3" fmla="*/ 2411885 h 2411893"/>
                        <a:gd name="connsiteX4" fmla="*/ 12029 w 844528"/>
                        <a:gd name="connsiteY4" fmla="*/ 1105853 h 2411893"/>
                        <a:gd name="connsiteX5" fmla="*/ 57749 w 844528"/>
                        <a:gd name="connsiteY5" fmla="*/ 652463 h 2411893"/>
                        <a:gd name="connsiteX6" fmla="*/ 422556 w 844528"/>
                        <a:gd name="connsiteY6" fmla="*/ 0 h 2411893"/>
                        <a:gd name="connsiteX0" fmla="*/ 422556 w 844528"/>
                        <a:gd name="connsiteY0" fmla="*/ 0 h 2411964"/>
                        <a:gd name="connsiteX1" fmla="*/ 843561 w 844528"/>
                        <a:gd name="connsiteY1" fmla="*/ 943928 h 2411964"/>
                        <a:gd name="connsiteX2" fmla="*/ 814986 w 844528"/>
                        <a:gd name="connsiteY2" fmla="*/ 1183005 h 2411964"/>
                        <a:gd name="connsiteX3" fmla="*/ 434848 w 844528"/>
                        <a:gd name="connsiteY3" fmla="*/ 2411885 h 2411964"/>
                        <a:gd name="connsiteX4" fmla="*/ 12029 w 844528"/>
                        <a:gd name="connsiteY4" fmla="*/ 1105853 h 2411964"/>
                        <a:gd name="connsiteX5" fmla="*/ 57749 w 844528"/>
                        <a:gd name="connsiteY5" fmla="*/ 652463 h 2411964"/>
                        <a:gd name="connsiteX6" fmla="*/ 422556 w 844528"/>
                        <a:gd name="connsiteY6" fmla="*/ 0 h 2411964"/>
                        <a:gd name="connsiteX0" fmla="*/ 482275 w 904247"/>
                        <a:gd name="connsiteY0" fmla="*/ 0 h 2411909"/>
                        <a:gd name="connsiteX1" fmla="*/ 903280 w 904247"/>
                        <a:gd name="connsiteY1" fmla="*/ 943928 h 2411909"/>
                        <a:gd name="connsiteX2" fmla="*/ 874705 w 904247"/>
                        <a:gd name="connsiteY2" fmla="*/ 1183005 h 2411909"/>
                        <a:gd name="connsiteX3" fmla="*/ 494567 w 904247"/>
                        <a:gd name="connsiteY3" fmla="*/ 2411885 h 2411909"/>
                        <a:gd name="connsiteX4" fmla="*/ 5225 w 904247"/>
                        <a:gd name="connsiteY4" fmla="*/ 1148125 h 2411909"/>
                        <a:gd name="connsiteX5" fmla="*/ 117468 w 904247"/>
                        <a:gd name="connsiteY5" fmla="*/ 652463 h 2411909"/>
                        <a:gd name="connsiteX6" fmla="*/ 482275 w 904247"/>
                        <a:gd name="connsiteY6" fmla="*/ 0 h 2411909"/>
                        <a:gd name="connsiteX0" fmla="*/ 482275 w 904247"/>
                        <a:gd name="connsiteY0" fmla="*/ 0 h 2411893"/>
                        <a:gd name="connsiteX1" fmla="*/ 903280 w 904247"/>
                        <a:gd name="connsiteY1" fmla="*/ 943928 h 2411893"/>
                        <a:gd name="connsiteX2" fmla="*/ 874705 w 904247"/>
                        <a:gd name="connsiteY2" fmla="*/ 1183005 h 2411893"/>
                        <a:gd name="connsiteX3" fmla="*/ 494567 w 904247"/>
                        <a:gd name="connsiteY3" fmla="*/ 2411885 h 2411893"/>
                        <a:gd name="connsiteX4" fmla="*/ 5225 w 904247"/>
                        <a:gd name="connsiteY4" fmla="*/ 1162217 h 2411893"/>
                        <a:gd name="connsiteX5" fmla="*/ 117468 w 904247"/>
                        <a:gd name="connsiteY5" fmla="*/ 652463 h 2411893"/>
                        <a:gd name="connsiteX6" fmla="*/ 482275 w 904247"/>
                        <a:gd name="connsiteY6" fmla="*/ 0 h 2411893"/>
                        <a:gd name="connsiteX0" fmla="*/ 482972 w 904944"/>
                        <a:gd name="connsiteY0" fmla="*/ 0 h 2411893"/>
                        <a:gd name="connsiteX1" fmla="*/ 903977 w 904944"/>
                        <a:gd name="connsiteY1" fmla="*/ 943928 h 2411893"/>
                        <a:gd name="connsiteX2" fmla="*/ 875402 w 904944"/>
                        <a:gd name="connsiteY2" fmla="*/ 1183005 h 2411893"/>
                        <a:gd name="connsiteX3" fmla="*/ 495264 w 904944"/>
                        <a:gd name="connsiteY3" fmla="*/ 2411885 h 2411893"/>
                        <a:gd name="connsiteX4" fmla="*/ 5922 w 904944"/>
                        <a:gd name="connsiteY4" fmla="*/ 1162217 h 2411893"/>
                        <a:gd name="connsiteX5" fmla="*/ 104859 w 904944"/>
                        <a:gd name="connsiteY5" fmla="*/ 483376 h 2411893"/>
                        <a:gd name="connsiteX6" fmla="*/ 482972 w 904944"/>
                        <a:gd name="connsiteY6" fmla="*/ 0 h 2411893"/>
                        <a:gd name="connsiteX0" fmla="*/ 477060 w 899032"/>
                        <a:gd name="connsiteY0" fmla="*/ 0 h 2411893"/>
                        <a:gd name="connsiteX1" fmla="*/ 898065 w 899032"/>
                        <a:gd name="connsiteY1" fmla="*/ 943928 h 2411893"/>
                        <a:gd name="connsiteX2" fmla="*/ 869490 w 899032"/>
                        <a:gd name="connsiteY2" fmla="*/ 1183005 h 2411893"/>
                        <a:gd name="connsiteX3" fmla="*/ 489352 w 899032"/>
                        <a:gd name="connsiteY3" fmla="*/ 2411885 h 2411893"/>
                        <a:gd name="connsiteX4" fmla="*/ 10 w 899032"/>
                        <a:gd name="connsiteY4" fmla="*/ 1162217 h 2411893"/>
                        <a:gd name="connsiteX5" fmla="*/ 477060 w 899032"/>
                        <a:gd name="connsiteY5" fmla="*/ 0 h 2411893"/>
                        <a:gd name="connsiteX0" fmla="*/ 477060 w 869489"/>
                        <a:gd name="connsiteY0" fmla="*/ 0 h 2411893"/>
                        <a:gd name="connsiteX1" fmla="*/ 869490 w 869489"/>
                        <a:gd name="connsiteY1" fmla="*/ 1183005 h 2411893"/>
                        <a:gd name="connsiteX2" fmla="*/ 489352 w 869489"/>
                        <a:gd name="connsiteY2" fmla="*/ 2411885 h 2411893"/>
                        <a:gd name="connsiteX3" fmla="*/ 10 w 869489"/>
                        <a:gd name="connsiteY3" fmla="*/ 1162217 h 2411893"/>
                        <a:gd name="connsiteX4" fmla="*/ 477060 w 869489"/>
                        <a:gd name="connsiteY4" fmla="*/ 0 h 2411893"/>
                        <a:gd name="connsiteX0" fmla="*/ 477060 w 1042453"/>
                        <a:gd name="connsiteY0" fmla="*/ 0 h 2411911"/>
                        <a:gd name="connsiteX1" fmla="*/ 1042453 w 1042453"/>
                        <a:gd name="connsiteY1" fmla="*/ 1197097 h 2411911"/>
                        <a:gd name="connsiteX2" fmla="*/ 489352 w 1042453"/>
                        <a:gd name="connsiteY2" fmla="*/ 2411885 h 2411911"/>
                        <a:gd name="connsiteX3" fmla="*/ 10 w 1042453"/>
                        <a:gd name="connsiteY3" fmla="*/ 1162217 h 2411911"/>
                        <a:gd name="connsiteX4" fmla="*/ 477060 w 1042453"/>
                        <a:gd name="connsiteY4" fmla="*/ 0 h 2411911"/>
                        <a:gd name="connsiteX0" fmla="*/ 477060 w 1042453"/>
                        <a:gd name="connsiteY0" fmla="*/ 0 h 2411909"/>
                        <a:gd name="connsiteX1" fmla="*/ 1042453 w 1042453"/>
                        <a:gd name="connsiteY1" fmla="*/ 1197097 h 2411909"/>
                        <a:gd name="connsiteX2" fmla="*/ 489352 w 1042453"/>
                        <a:gd name="connsiteY2" fmla="*/ 2411885 h 2411909"/>
                        <a:gd name="connsiteX3" fmla="*/ 10 w 1042453"/>
                        <a:gd name="connsiteY3" fmla="*/ 1162217 h 2411909"/>
                        <a:gd name="connsiteX4" fmla="*/ 477060 w 1042453"/>
                        <a:gd name="connsiteY4" fmla="*/ 0 h 2411909"/>
                        <a:gd name="connsiteX0" fmla="*/ 477060 w 1015844"/>
                        <a:gd name="connsiteY0" fmla="*/ 0 h 2411933"/>
                        <a:gd name="connsiteX1" fmla="*/ 1015844 w 1015844"/>
                        <a:gd name="connsiteY1" fmla="*/ 1112551 h 2411933"/>
                        <a:gd name="connsiteX2" fmla="*/ 489352 w 1015844"/>
                        <a:gd name="connsiteY2" fmla="*/ 2411885 h 2411933"/>
                        <a:gd name="connsiteX3" fmla="*/ 10 w 1015844"/>
                        <a:gd name="connsiteY3" fmla="*/ 1162217 h 2411933"/>
                        <a:gd name="connsiteX4" fmla="*/ 477060 w 1015844"/>
                        <a:gd name="connsiteY4" fmla="*/ 0 h 2411933"/>
                        <a:gd name="connsiteX0" fmla="*/ 477060 w 1015844"/>
                        <a:gd name="connsiteY0" fmla="*/ 0 h 2411935"/>
                        <a:gd name="connsiteX1" fmla="*/ 1015844 w 1015844"/>
                        <a:gd name="connsiteY1" fmla="*/ 1112551 h 2411935"/>
                        <a:gd name="connsiteX2" fmla="*/ 489352 w 1015844"/>
                        <a:gd name="connsiteY2" fmla="*/ 2411885 h 2411935"/>
                        <a:gd name="connsiteX3" fmla="*/ 10 w 1015844"/>
                        <a:gd name="connsiteY3" fmla="*/ 1162217 h 2411935"/>
                        <a:gd name="connsiteX4" fmla="*/ 477060 w 1015844"/>
                        <a:gd name="connsiteY4" fmla="*/ 0 h 2411935"/>
                        <a:gd name="connsiteX0" fmla="*/ 478683 w 1017467"/>
                        <a:gd name="connsiteY0" fmla="*/ 0 h 2411933"/>
                        <a:gd name="connsiteX1" fmla="*/ 1017467 w 1017467"/>
                        <a:gd name="connsiteY1" fmla="*/ 1112551 h 2411933"/>
                        <a:gd name="connsiteX2" fmla="*/ 490975 w 1017467"/>
                        <a:gd name="connsiteY2" fmla="*/ 2411885 h 2411933"/>
                        <a:gd name="connsiteX3" fmla="*/ 1633 w 1017467"/>
                        <a:gd name="connsiteY3" fmla="*/ 1162217 h 2411933"/>
                        <a:gd name="connsiteX4" fmla="*/ 478683 w 1017467"/>
                        <a:gd name="connsiteY4" fmla="*/ 0 h 2411933"/>
                        <a:gd name="connsiteX0" fmla="*/ 478683 w 1017696"/>
                        <a:gd name="connsiteY0" fmla="*/ 0 h 2411935"/>
                        <a:gd name="connsiteX1" fmla="*/ 1017467 w 1017696"/>
                        <a:gd name="connsiteY1" fmla="*/ 1112551 h 2411935"/>
                        <a:gd name="connsiteX2" fmla="*/ 490975 w 1017696"/>
                        <a:gd name="connsiteY2" fmla="*/ 2411885 h 2411935"/>
                        <a:gd name="connsiteX3" fmla="*/ 1633 w 1017696"/>
                        <a:gd name="connsiteY3" fmla="*/ 1162217 h 2411935"/>
                        <a:gd name="connsiteX4" fmla="*/ 478683 w 1017696"/>
                        <a:gd name="connsiteY4" fmla="*/ 0 h 2411935"/>
                        <a:gd name="connsiteX0" fmla="*/ 598033 w 1017398"/>
                        <a:gd name="connsiteY0" fmla="*/ 0 h 2256936"/>
                        <a:gd name="connsiteX1" fmla="*/ 1017074 w 1017398"/>
                        <a:gd name="connsiteY1" fmla="*/ 957553 h 2256936"/>
                        <a:gd name="connsiteX2" fmla="*/ 490582 w 1017398"/>
                        <a:gd name="connsiteY2" fmla="*/ 2256887 h 2256936"/>
                        <a:gd name="connsiteX3" fmla="*/ 1240 w 1017398"/>
                        <a:gd name="connsiteY3" fmla="*/ 1007219 h 2256936"/>
                        <a:gd name="connsiteX4" fmla="*/ 598033 w 1017398"/>
                        <a:gd name="connsiteY4" fmla="*/ 0 h 2256936"/>
                        <a:gd name="connsiteX0" fmla="*/ 478684 w 1017696"/>
                        <a:gd name="connsiteY0" fmla="*/ 0 h 2383753"/>
                        <a:gd name="connsiteX1" fmla="*/ 1017467 w 1017696"/>
                        <a:gd name="connsiteY1" fmla="*/ 1084370 h 2383753"/>
                        <a:gd name="connsiteX2" fmla="*/ 490975 w 1017696"/>
                        <a:gd name="connsiteY2" fmla="*/ 2383704 h 2383753"/>
                        <a:gd name="connsiteX3" fmla="*/ 1633 w 1017696"/>
                        <a:gd name="connsiteY3" fmla="*/ 1134036 h 2383753"/>
                        <a:gd name="connsiteX4" fmla="*/ 478684 w 1017696"/>
                        <a:gd name="connsiteY4" fmla="*/ 0 h 2383753"/>
                        <a:gd name="connsiteX0" fmla="*/ 478684 w 1017696"/>
                        <a:gd name="connsiteY0" fmla="*/ 0 h 2383785"/>
                        <a:gd name="connsiteX1" fmla="*/ 1017467 w 1017696"/>
                        <a:gd name="connsiteY1" fmla="*/ 1084370 h 2383785"/>
                        <a:gd name="connsiteX2" fmla="*/ 490975 w 1017696"/>
                        <a:gd name="connsiteY2" fmla="*/ 2383704 h 2383785"/>
                        <a:gd name="connsiteX3" fmla="*/ 1633 w 1017696"/>
                        <a:gd name="connsiteY3" fmla="*/ 1148127 h 2383785"/>
                        <a:gd name="connsiteX4" fmla="*/ 478684 w 1017696"/>
                        <a:gd name="connsiteY4" fmla="*/ 0 h 2383785"/>
                        <a:gd name="connsiteX0" fmla="*/ 478684 w 1017696"/>
                        <a:gd name="connsiteY0" fmla="*/ 0 h 2383825"/>
                        <a:gd name="connsiteX1" fmla="*/ 1017467 w 1017696"/>
                        <a:gd name="connsiteY1" fmla="*/ 1084370 h 2383825"/>
                        <a:gd name="connsiteX2" fmla="*/ 490975 w 1017696"/>
                        <a:gd name="connsiteY2" fmla="*/ 2383704 h 2383825"/>
                        <a:gd name="connsiteX3" fmla="*/ 1633 w 1017696"/>
                        <a:gd name="connsiteY3" fmla="*/ 1148127 h 2383825"/>
                        <a:gd name="connsiteX4" fmla="*/ 478684 w 1017696"/>
                        <a:gd name="connsiteY4" fmla="*/ 0 h 2383825"/>
                        <a:gd name="connsiteX0" fmla="*/ 478684 w 1017696"/>
                        <a:gd name="connsiteY0" fmla="*/ 0 h 2383705"/>
                        <a:gd name="connsiteX1" fmla="*/ 1017467 w 1017696"/>
                        <a:gd name="connsiteY1" fmla="*/ 1140733 h 2383705"/>
                        <a:gd name="connsiteX2" fmla="*/ 490975 w 1017696"/>
                        <a:gd name="connsiteY2" fmla="*/ 2383704 h 2383705"/>
                        <a:gd name="connsiteX3" fmla="*/ 1633 w 1017696"/>
                        <a:gd name="connsiteY3" fmla="*/ 1148127 h 2383705"/>
                        <a:gd name="connsiteX4" fmla="*/ 478684 w 1017696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68 w 1018552"/>
                        <a:gd name="connsiteY0" fmla="*/ 0 h 2383705"/>
                        <a:gd name="connsiteX1" fmla="*/ 1016351 w 1018552"/>
                        <a:gd name="connsiteY1" fmla="*/ 1140733 h 2383705"/>
                        <a:gd name="connsiteX2" fmla="*/ 489859 w 1018552"/>
                        <a:gd name="connsiteY2" fmla="*/ 2383704 h 2383705"/>
                        <a:gd name="connsiteX3" fmla="*/ 517 w 1018552"/>
                        <a:gd name="connsiteY3" fmla="*/ 1148127 h 2383705"/>
                        <a:gd name="connsiteX4" fmla="*/ 477568 w 1018552"/>
                        <a:gd name="connsiteY4" fmla="*/ 0 h 2383705"/>
                        <a:gd name="connsiteX0" fmla="*/ 477570 w 1018554"/>
                        <a:gd name="connsiteY0" fmla="*/ 0 h 2383705"/>
                        <a:gd name="connsiteX1" fmla="*/ 1016353 w 1018554"/>
                        <a:gd name="connsiteY1" fmla="*/ 1140733 h 2383705"/>
                        <a:gd name="connsiteX2" fmla="*/ 489861 w 1018554"/>
                        <a:gd name="connsiteY2" fmla="*/ 2383704 h 2383705"/>
                        <a:gd name="connsiteX3" fmla="*/ 519 w 1018554"/>
                        <a:gd name="connsiteY3" fmla="*/ 1148127 h 2383705"/>
                        <a:gd name="connsiteX4" fmla="*/ 477570 w 1018554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18621" h="2383705">
                          <a:moveTo>
                            <a:pt x="477637" y="0"/>
                          </a:moveTo>
                          <a:cubicBezTo>
                            <a:pt x="662464" y="17556"/>
                            <a:pt x="1014374" y="527391"/>
                            <a:pt x="1016420" y="1140733"/>
                          </a:cubicBezTo>
                          <a:cubicBezTo>
                            <a:pt x="1051453" y="1668853"/>
                            <a:pt x="659234" y="2382472"/>
                            <a:pt x="489928" y="2383704"/>
                          </a:cubicBezTo>
                          <a:cubicBezTo>
                            <a:pt x="320622" y="2384936"/>
                            <a:pt x="-13582" y="1620833"/>
                            <a:pt x="586" y="1148127"/>
                          </a:cubicBezTo>
                          <a:cubicBezTo>
                            <a:pt x="-14770" y="548874"/>
                            <a:pt x="274745" y="36383"/>
                            <a:pt x="477637" y="0"/>
                          </a:cubicBezTo>
                          <a:close/>
                        </a:path>
                      </a:pathLst>
                    </a:custGeom>
                    <a:solidFill>
                      <a:schemeClr val="accent1">
                        <a:lumMod val="60000"/>
                        <a:lumOff val="40000"/>
                      </a:schemeClr>
                    </a:solidFill>
                    <a:ln w="22225" cap="flat">
                      <a:solidFill>
                        <a:schemeClr val="bg1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5" name="Freeform: Shape 84">
                      <a:extLst>
                        <a:ext uri="{FF2B5EF4-FFF2-40B4-BE49-F238E27FC236}">
                          <a16:creationId xmlns:a16="http://schemas.microsoft.com/office/drawing/2014/main" id="{2614E429-CF0A-40DB-A576-8DED7B21A8B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445481" y="1817468"/>
                      <a:ext cx="249165" cy="923121"/>
                    </a:xfrm>
                    <a:custGeom>
                      <a:avLst/>
                      <a:gdLst>
                        <a:gd name="connsiteX0" fmla="*/ 422556 w 838200"/>
                        <a:gd name="connsiteY0" fmla="*/ 0 h 1466850"/>
                        <a:gd name="connsiteX1" fmla="*/ 843561 w 838200"/>
                        <a:gd name="connsiteY1" fmla="*/ 943928 h 1466850"/>
                        <a:gd name="connsiteX2" fmla="*/ 814986 w 838200"/>
                        <a:gd name="connsiteY2" fmla="*/ 1183005 h 1466850"/>
                        <a:gd name="connsiteX3" fmla="*/ 394934 w 838200"/>
                        <a:gd name="connsiteY3" fmla="*/ 1467803 h 1466850"/>
                        <a:gd name="connsiteX4" fmla="*/ 12029 w 838200"/>
                        <a:gd name="connsiteY4" fmla="*/ 1105853 h 1466850"/>
                        <a:gd name="connsiteX5" fmla="*/ 57749 w 838200"/>
                        <a:gd name="connsiteY5" fmla="*/ 652463 h 1466850"/>
                        <a:gd name="connsiteX6" fmla="*/ 422556 w 838200"/>
                        <a:gd name="connsiteY6" fmla="*/ 0 h 1466850"/>
                        <a:gd name="connsiteX0" fmla="*/ 422556 w 844528"/>
                        <a:gd name="connsiteY0" fmla="*/ 0 h 2411927"/>
                        <a:gd name="connsiteX1" fmla="*/ 843561 w 844528"/>
                        <a:gd name="connsiteY1" fmla="*/ 943928 h 2411927"/>
                        <a:gd name="connsiteX2" fmla="*/ 814986 w 844528"/>
                        <a:gd name="connsiteY2" fmla="*/ 1183005 h 2411927"/>
                        <a:gd name="connsiteX3" fmla="*/ 434848 w 844528"/>
                        <a:gd name="connsiteY3" fmla="*/ 2411885 h 2411927"/>
                        <a:gd name="connsiteX4" fmla="*/ 12029 w 844528"/>
                        <a:gd name="connsiteY4" fmla="*/ 1105853 h 2411927"/>
                        <a:gd name="connsiteX5" fmla="*/ 57749 w 844528"/>
                        <a:gd name="connsiteY5" fmla="*/ 652463 h 2411927"/>
                        <a:gd name="connsiteX6" fmla="*/ 422556 w 844528"/>
                        <a:gd name="connsiteY6" fmla="*/ 0 h 2411927"/>
                        <a:gd name="connsiteX0" fmla="*/ 422556 w 844528"/>
                        <a:gd name="connsiteY0" fmla="*/ 0 h 2411912"/>
                        <a:gd name="connsiteX1" fmla="*/ 843561 w 844528"/>
                        <a:gd name="connsiteY1" fmla="*/ 943928 h 2411912"/>
                        <a:gd name="connsiteX2" fmla="*/ 814986 w 844528"/>
                        <a:gd name="connsiteY2" fmla="*/ 1183005 h 2411912"/>
                        <a:gd name="connsiteX3" fmla="*/ 434848 w 844528"/>
                        <a:gd name="connsiteY3" fmla="*/ 2411885 h 2411912"/>
                        <a:gd name="connsiteX4" fmla="*/ 12029 w 844528"/>
                        <a:gd name="connsiteY4" fmla="*/ 1105853 h 2411912"/>
                        <a:gd name="connsiteX5" fmla="*/ 57749 w 844528"/>
                        <a:gd name="connsiteY5" fmla="*/ 652463 h 2411912"/>
                        <a:gd name="connsiteX6" fmla="*/ 422556 w 844528"/>
                        <a:gd name="connsiteY6" fmla="*/ 0 h 2411912"/>
                        <a:gd name="connsiteX0" fmla="*/ 422556 w 844528"/>
                        <a:gd name="connsiteY0" fmla="*/ 0 h 2411893"/>
                        <a:gd name="connsiteX1" fmla="*/ 843561 w 844528"/>
                        <a:gd name="connsiteY1" fmla="*/ 943928 h 2411893"/>
                        <a:gd name="connsiteX2" fmla="*/ 814986 w 844528"/>
                        <a:gd name="connsiteY2" fmla="*/ 1183005 h 2411893"/>
                        <a:gd name="connsiteX3" fmla="*/ 434848 w 844528"/>
                        <a:gd name="connsiteY3" fmla="*/ 2411885 h 2411893"/>
                        <a:gd name="connsiteX4" fmla="*/ 12029 w 844528"/>
                        <a:gd name="connsiteY4" fmla="*/ 1105853 h 2411893"/>
                        <a:gd name="connsiteX5" fmla="*/ 57749 w 844528"/>
                        <a:gd name="connsiteY5" fmla="*/ 652463 h 2411893"/>
                        <a:gd name="connsiteX6" fmla="*/ 422556 w 844528"/>
                        <a:gd name="connsiteY6" fmla="*/ 0 h 2411893"/>
                        <a:gd name="connsiteX0" fmla="*/ 422556 w 844528"/>
                        <a:gd name="connsiteY0" fmla="*/ 0 h 2411964"/>
                        <a:gd name="connsiteX1" fmla="*/ 843561 w 844528"/>
                        <a:gd name="connsiteY1" fmla="*/ 943928 h 2411964"/>
                        <a:gd name="connsiteX2" fmla="*/ 814986 w 844528"/>
                        <a:gd name="connsiteY2" fmla="*/ 1183005 h 2411964"/>
                        <a:gd name="connsiteX3" fmla="*/ 434848 w 844528"/>
                        <a:gd name="connsiteY3" fmla="*/ 2411885 h 2411964"/>
                        <a:gd name="connsiteX4" fmla="*/ 12029 w 844528"/>
                        <a:gd name="connsiteY4" fmla="*/ 1105853 h 2411964"/>
                        <a:gd name="connsiteX5" fmla="*/ 57749 w 844528"/>
                        <a:gd name="connsiteY5" fmla="*/ 652463 h 2411964"/>
                        <a:gd name="connsiteX6" fmla="*/ 422556 w 844528"/>
                        <a:gd name="connsiteY6" fmla="*/ 0 h 2411964"/>
                        <a:gd name="connsiteX0" fmla="*/ 482275 w 904247"/>
                        <a:gd name="connsiteY0" fmla="*/ 0 h 2411909"/>
                        <a:gd name="connsiteX1" fmla="*/ 903280 w 904247"/>
                        <a:gd name="connsiteY1" fmla="*/ 943928 h 2411909"/>
                        <a:gd name="connsiteX2" fmla="*/ 874705 w 904247"/>
                        <a:gd name="connsiteY2" fmla="*/ 1183005 h 2411909"/>
                        <a:gd name="connsiteX3" fmla="*/ 494567 w 904247"/>
                        <a:gd name="connsiteY3" fmla="*/ 2411885 h 2411909"/>
                        <a:gd name="connsiteX4" fmla="*/ 5225 w 904247"/>
                        <a:gd name="connsiteY4" fmla="*/ 1148125 h 2411909"/>
                        <a:gd name="connsiteX5" fmla="*/ 117468 w 904247"/>
                        <a:gd name="connsiteY5" fmla="*/ 652463 h 2411909"/>
                        <a:gd name="connsiteX6" fmla="*/ 482275 w 904247"/>
                        <a:gd name="connsiteY6" fmla="*/ 0 h 2411909"/>
                        <a:gd name="connsiteX0" fmla="*/ 482275 w 904247"/>
                        <a:gd name="connsiteY0" fmla="*/ 0 h 2411893"/>
                        <a:gd name="connsiteX1" fmla="*/ 903280 w 904247"/>
                        <a:gd name="connsiteY1" fmla="*/ 943928 h 2411893"/>
                        <a:gd name="connsiteX2" fmla="*/ 874705 w 904247"/>
                        <a:gd name="connsiteY2" fmla="*/ 1183005 h 2411893"/>
                        <a:gd name="connsiteX3" fmla="*/ 494567 w 904247"/>
                        <a:gd name="connsiteY3" fmla="*/ 2411885 h 2411893"/>
                        <a:gd name="connsiteX4" fmla="*/ 5225 w 904247"/>
                        <a:gd name="connsiteY4" fmla="*/ 1162217 h 2411893"/>
                        <a:gd name="connsiteX5" fmla="*/ 117468 w 904247"/>
                        <a:gd name="connsiteY5" fmla="*/ 652463 h 2411893"/>
                        <a:gd name="connsiteX6" fmla="*/ 482275 w 904247"/>
                        <a:gd name="connsiteY6" fmla="*/ 0 h 2411893"/>
                        <a:gd name="connsiteX0" fmla="*/ 482972 w 904944"/>
                        <a:gd name="connsiteY0" fmla="*/ 0 h 2411893"/>
                        <a:gd name="connsiteX1" fmla="*/ 903977 w 904944"/>
                        <a:gd name="connsiteY1" fmla="*/ 943928 h 2411893"/>
                        <a:gd name="connsiteX2" fmla="*/ 875402 w 904944"/>
                        <a:gd name="connsiteY2" fmla="*/ 1183005 h 2411893"/>
                        <a:gd name="connsiteX3" fmla="*/ 495264 w 904944"/>
                        <a:gd name="connsiteY3" fmla="*/ 2411885 h 2411893"/>
                        <a:gd name="connsiteX4" fmla="*/ 5922 w 904944"/>
                        <a:gd name="connsiteY4" fmla="*/ 1162217 h 2411893"/>
                        <a:gd name="connsiteX5" fmla="*/ 104859 w 904944"/>
                        <a:gd name="connsiteY5" fmla="*/ 483376 h 2411893"/>
                        <a:gd name="connsiteX6" fmla="*/ 482972 w 904944"/>
                        <a:gd name="connsiteY6" fmla="*/ 0 h 2411893"/>
                        <a:gd name="connsiteX0" fmla="*/ 477060 w 899032"/>
                        <a:gd name="connsiteY0" fmla="*/ 0 h 2411893"/>
                        <a:gd name="connsiteX1" fmla="*/ 898065 w 899032"/>
                        <a:gd name="connsiteY1" fmla="*/ 943928 h 2411893"/>
                        <a:gd name="connsiteX2" fmla="*/ 869490 w 899032"/>
                        <a:gd name="connsiteY2" fmla="*/ 1183005 h 2411893"/>
                        <a:gd name="connsiteX3" fmla="*/ 489352 w 899032"/>
                        <a:gd name="connsiteY3" fmla="*/ 2411885 h 2411893"/>
                        <a:gd name="connsiteX4" fmla="*/ 10 w 899032"/>
                        <a:gd name="connsiteY4" fmla="*/ 1162217 h 2411893"/>
                        <a:gd name="connsiteX5" fmla="*/ 477060 w 899032"/>
                        <a:gd name="connsiteY5" fmla="*/ 0 h 2411893"/>
                        <a:gd name="connsiteX0" fmla="*/ 477060 w 869489"/>
                        <a:gd name="connsiteY0" fmla="*/ 0 h 2411893"/>
                        <a:gd name="connsiteX1" fmla="*/ 869490 w 869489"/>
                        <a:gd name="connsiteY1" fmla="*/ 1183005 h 2411893"/>
                        <a:gd name="connsiteX2" fmla="*/ 489352 w 869489"/>
                        <a:gd name="connsiteY2" fmla="*/ 2411885 h 2411893"/>
                        <a:gd name="connsiteX3" fmla="*/ 10 w 869489"/>
                        <a:gd name="connsiteY3" fmla="*/ 1162217 h 2411893"/>
                        <a:gd name="connsiteX4" fmla="*/ 477060 w 869489"/>
                        <a:gd name="connsiteY4" fmla="*/ 0 h 2411893"/>
                        <a:gd name="connsiteX0" fmla="*/ 477060 w 1042453"/>
                        <a:gd name="connsiteY0" fmla="*/ 0 h 2411911"/>
                        <a:gd name="connsiteX1" fmla="*/ 1042453 w 1042453"/>
                        <a:gd name="connsiteY1" fmla="*/ 1197097 h 2411911"/>
                        <a:gd name="connsiteX2" fmla="*/ 489352 w 1042453"/>
                        <a:gd name="connsiteY2" fmla="*/ 2411885 h 2411911"/>
                        <a:gd name="connsiteX3" fmla="*/ 10 w 1042453"/>
                        <a:gd name="connsiteY3" fmla="*/ 1162217 h 2411911"/>
                        <a:gd name="connsiteX4" fmla="*/ 477060 w 1042453"/>
                        <a:gd name="connsiteY4" fmla="*/ 0 h 2411911"/>
                        <a:gd name="connsiteX0" fmla="*/ 477060 w 1042453"/>
                        <a:gd name="connsiteY0" fmla="*/ 0 h 2411909"/>
                        <a:gd name="connsiteX1" fmla="*/ 1042453 w 1042453"/>
                        <a:gd name="connsiteY1" fmla="*/ 1197097 h 2411909"/>
                        <a:gd name="connsiteX2" fmla="*/ 489352 w 1042453"/>
                        <a:gd name="connsiteY2" fmla="*/ 2411885 h 2411909"/>
                        <a:gd name="connsiteX3" fmla="*/ 10 w 1042453"/>
                        <a:gd name="connsiteY3" fmla="*/ 1162217 h 2411909"/>
                        <a:gd name="connsiteX4" fmla="*/ 477060 w 1042453"/>
                        <a:gd name="connsiteY4" fmla="*/ 0 h 2411909"/>
                        <a:gd name="connsiteX0" fmla="*/ 477060 w 1015844"/>
                        <a:gd name="connsiteY0" fmla="*/ 0 h 2411933"/>
                        <a:gd name="connsiteX1" fmla="*/ 1015844 w 1015844"/>
                        <a:gd name="connsiteY1" fmla="*/ 1112551 h 2411933"/>
                        <a:gd name="connsiteX2" fmla="*/ 489352 w 1015844"/>
                        <a:gd name="connsiteY2" fmla="*/ 2411885 h 2411933"/>
                        <a:gd name="connsiteX3" fmla="*/ 10 w 1015844"/>
                        <a:gd name="connsiteY3" fmla="*/ 1162217 h 2411933"/>
                        <a:gd name="connsiteX4" fmla="*/ 477060 w 1015844"/>
                        <a:gd name="connsiteY4" fmla="*/ 0 h 2411933"/>
                        <a:gd name="connsiteX0" fmla="*/ 477060 w 1015844"/>
                        <a:gd name="connsiteY0" fmla="*/ 0 h 2411935"/>
                        <a:gd name="connsiteX1" fmla="*/ 1015844 w 1015844"/>
                        <a:gd name="connsiteY1" fmla="*/ 1112551 h 2411935"/>
                        <a:gd name="connsiteX2" fmla="*/ 489352 w 1015844"/>
                        <a:gd name="connsiteY2" fmla="*/ 2411885 h 2411935"/>
                        <a:gd name="connsiteX3" fmla="*/ 10 w 1015844"/>
                        <a:gd name="connsiteY3" fmla="*/ 1162217 h 2411935"/>
                        <a:gd name="connsiteX4" fmla="*/ 477060 w 1015844"/>
                        <a:gd name="connsiteY4" fmla="*/ 0 h 2411935"/>
                        <a:gd name="connsiteX0" fmla="*/ 478683 w 1017467"/>
                        <a:gd name="connsiteY0" fmla="*/ 0 h 2411933"/>
                        <a:gd name="connsiteX1" fmla="*/ 1017467 w 1017467"/>
                        <a:gd name="connsiteY1" fmla="*/ 1112551 h 2411933"/>
                        <a:gd name="connsiteX2" fmla="*/ 490975 w 1017467"/>
                        <a:gd name="connsiteY2" fmla="*/ 2411885 h 2411933"/>
                        <a:gd name="connsiteX3" fmla="*/ 1633 w 1017467"/>
                        <a:gd name="connsiteY3" fmla="*/ 1162217 h 2411933"/>
                        <a:gd name="connsiteX4" fmla="*/ 478683 w 1017467"/>
                        <a:gd name="connsiteY4" fmla="*/ 0 h 2411933"/>
                        <a:gd name="connsiteX0" fmla="*/ 478683 w 1017696"/>
                        <a:gd name="connsiteY0" fmla="*/ 0 h 2411935"/>
                        <a:gd name="connsiteX1" fmla="*/ 1017467 w 1017696"/>
                        <a:gd name="connsiteY1" fmla="*/ 1112551 h 2411935"/>
                        <a:gd name="connsiteX2" fmla="*/ 490975 w 1017696"/>
                        <a:gd name="connsiteY2" fmla="*/ 2411885 h 2411935"/>
                        <a:gd name="connsiteX3" fmla="*/ 1633 w 1017696"/>
                        <a:gd name="connsiteY3" fmla="*/ 1162217 h 2411935"/>
                        <a:gd name="connsiteX4" fmla="*/ 478683 w 1017696"/>
                        <a:gd name="connsiteY4" fmla="*/ 0 h 2411935"/>
                        <a:gd name="connsiteX0" fmla="*/ 598033 w 1017398"/>
                        <a:gd name="connsiteY0" fmla="*/ 0 h 2256936"/>
                        <a:gd name="connsiteX1" fmla="*/ 1017074 w 1017398"/>
                        <a:gd name="connsiteY1" fmla="*/ 957553 h 2256936"/>
                        <a:gd name="connsiteX2" fmla="*/ 490582 w 1017398"/>
                        <a:gd name="connsiteY2" fmla="*/ 2256887 h 2256936"/>
                        <a:gd name="connsiteX3" fmla="*/ 1240 w 1017398"/>
                        <a:gd name="connsiteY3" fmla="*/ 1007219 h 2256936"/>
                        <a:gd name="connsiteX4" fmla="*/ 598033 w 1017398"/>
                        <a:gd name="connsiteY4" fmla="*/ 0 h 2256936"/>
                        <a:gd name="connsiteX0" fmla="*/ 478684 w 1017696"/>
                        <a:gd name="connsiteY0" fmla="*/ 0 h 2383753"/>
                        <a:gd name="connsiteX1" fmla="*/ 1017467 w 1017696"/>
                        <a:gd name="connsiteY1" fmla="*/ 1084370 h 2383753"/>
                        <a:gd name="connsiteX2" fmla="*/ 490975 w 1017696"/>
                        <a:gd name="connsiteY2" fmla="*/ 2383704 h 2383753"/>
                        <a:gd name="connsiteX3" fmla="*/ 1633 w 1017696"/>
                        <a:gd name="connsiteY3" fmla="*/ 1134036 h 2383753"/>
                        <a:gd name="connsiteX4" fmla="*/ 478684 w 1017696"/>
                        <a:gd name="connsiteY4" fmla="*/ 0 h 2383753"/>
                        <a:gd name="connsiteX0" fmla="*/ 478684 w 1017696"/>
                        <a:gd name="connsiteY0" fmla="*/ 0 h 2383785"/>
                        <a:gd name="connsiteX1" fmla="*/ 1017467 w 1017696"/>
                        <a:gd name="connsiteY1" fmla="*/ 1084370 h 2383785"/>
                        <a:gd name="connsiteX2" fmla="*/ 490975 w 1017696"/>
                        <a:gd name="connsiteY2" fmla="*/ 2383704 h 2383785"/>
                        <a:gd name="connsiteX3" fmla="*/ 1633 w 1017696"/>
                        <a:gd name="connsiteY3" fmla="*/ 1148127 h 2383785"/>
                        <a:gd name="connsiteX4" fmla="*/ 478684 w 1017696"/>
                        <a:gd name="connsiteY4" fmla="*/ 0 h 2383785"/>
                        <a:gd name="connsiteX0" fmla="*/ 478684 w 1017696"/>
                        <a:gd name="connsiteY0" fmla="*/ 0 h 2383825"/>
                        <a:gd name="connsiteX1" fmla="*/ 1017467 w 1017696"/>
                        <a:gd name="connsiteY1" fmla="*/ 1084370 h 2383825"/>
                        <a:gd name="connsiteX2" fmla="*/ 490975 w 1017696"/>
                        <a:gd name="connsiteY2" fmla="*/ 2383704 h 2383825"/>
                        <a:gd name="connsiteX3" fmla="*/ 1633 w 1017696"/>
                        <a:gd name="connsiteY3" fmla="*/ 1148127 h 2383825"/>
                        <a:gd name="connsiteX4" fmla="*/ 478684 w 1017696"/>
                        <a:gd name="connsiteY4" fmla="*/ 0 h 2383825"/>
                        <a:gd name="connsiteX0" fmla="*/ 478684 w 1017696"/>
                        <a:gd name="connsiteY0" fmla="*/ 0 h 2383705"/>
                        <a:gd name="connsiteX1" fmla="*/ 1017467 w 1017696"/>
                        <a:gd name="connsiteY1" fmla="*/ 1140733 h 2383705"/>
                        <a:gd name="connsiteX2" fmla="*/ 490975 w 1017696"/>
                        <a:gd name="connsiteY2" fmla="*/ 2383704 h 2383705"/>
                        <a:gd name="connsiteX3" fmla="*/ 1633 w 1017696"/>
                        <a:gd name="connsiteY3" fmla="*/ 1148127 h 2383705"/>
                        <a:gd name="connsiteX4" fmla="*/ 478684 w 1017696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68 w 1018552"/>
                        <a:gd name="connsiteY0" fmla="*/ 0 h 2383705"/>
                        <a:gd name="connsiteX1" fmla="*/ 1016351 w 1018552"/>
                        <a:gd name="connsiteY1" fmla="*/ 1140733 h 2383705"/>
                        <a:gd name="connsiteX2" fmla="*/ 489859 w 1018552"/>
                        <a:gd name="connsiteY2" fmla="*/ 2383704 h 2383705"/>
                        <a:gd name="connsiteX3" fmla="*/ 517 w 1018552"/>
                        <a:gd name="connsiteY3" fmla="*/ 1148127 h 2383705"/>
                        <a:gd name="connsiteX4" fmla="*/ 477568 w 1018552"/>
                        <a:gd name="connsiteY4" fmla="*/ 0 h 2383705"/>
                        <a:gd name="connsiteX0" fmla="*/ 477570 w 1018554"/>
                        <a:gd name="connsiteY0" fmla="*/ 0 h 2383705"/>
                        <a:gd name="connsiteX1" fmla="*/ 1016353 w 1018554"/>
                        <a:gd name="connsiteY1" fmla="*/ 1140733 h 2383705"/>
                        <a:gd name="connsiteX2" fmla="*/ 489861 w 1018554"/>
                        <a:gd name="connsiteY2" fmla="*/ 2383704 h 2383705"/>
                        <a:gd name="connsiteX3" fmla="*/ 519 w 1018554"/>
                        <a:gd name="connsiteY3" fmla="*/ 1148127 h 2383705"/>
                        <a:gd name="connsiteX4" fmla="*/ 477570 w 1018554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18621" h="2383705">
                          <a:moveTo>
                            <a:pt x="477637" y="0"/>
                          </a:moveTo>
                          <a:cubicBezTo>
                            <a:pt x="662464" y="17556"/>
                            <a:pt x="1014374" y="527391"/>
                            <a:pt x="1016420" y="1140733"/>
                          </a:cubicBezTo>
                          <a:cubicBezTo>
                            <a:pt x="1051453" y="1668853"/>
                            <a:pt x="659234" y="2382472"/>
                            <a:pt x="489928" y="2383704"/>
                          </a:cubicBezTo>
                          <a:cubicBezTo>
                            <a:pt x="320622" y="2384936"/>
                            <a:pt x="-13582" y="1620833"/>
                            <a:pt x="586" y="1148127"/>
                          </a:cubicBezTo>
                          <a:cubicBezTo>
                            <a:pt x="-14770" y="548874"/>
                            <a:pt x="274745" y="36383"/>
                            <a:pt x="477637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81" name="Group 80">
                    <a:extLst>
                      <a:ext uri="{FF2B5EF4-FFF2-40B4-BE49-F238E27FC236}">
                        <a16:creationId xmlns:a16="http://schemas.microsoft.com/office/drawing/2014/main" id="{9749E4EE-9A2C-4902-AAE4-869B6910FDE0}"/>
                      </a:ext>
                    </a:extLst>
                  </p:cNvPr>
                  <p:cNvGrpSpPr/>
                  <p:nvPr/>
                </p:nvGrpSpPr>
                <p:grpSpPr>
                  <a:xfrm rot="10800000">
                    <a:off x="8236696" y="2849413"/>
                    <a:ext cx="666734" cy="1473212"/>
                    <a:chOff x="8236696" y="1267377"/>
                    <a:chExt cx="666734" cy="1473212"/>
                  </a:xfrm>
                </p:grpSpPr>
                <p:sp>
                  <p:nvSpPr>
                    <p:cNvPr id="82" name="Freeform: Shape 81">
                      <a:extLst>
                        <a:ext uri="{FF2B5EF4-FFF2-40B4-BE49-F238E27FC236}">
                          <a16:creationId xmlns:a16="http://schemas.microsoft.com/office/drawing/2014/main" id="{01625F5A-2637-4121-9714-9EAC83FE222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236696" y="1267377"/>
                      <a:ext cx="666734" cy="1473212"/>
                    </a:xfrm>
                    <a:custGeom>
                      <a:avLst/>
                      <a:gdLst>
                        <a:gd name="connsiteX0" fmla="*/ 422556 w 838200"/>
                        <a:gd name="connsiteY0" fmla="*/ 0 h 1466850"/>
                        <a:gd name="connsiteX1" fmla="*/ 843561 w 838200"/>
                        <a:gd name="connsiteY1" fmla="*/ 943928 h 1466850"/>
                        <a:gd name="connsiteX2" fmla="*/ 814986 w 838200"/>
                        <a:gd name="connsiteY2" fmla="*/ 1183005 h 1466850"/>
                        <a:gd name="connsiteX3" fmla="*/ 394934 w 838200"/>
                        <a:gd name="connsiteY3" fmla="*/ 1467803 h 1466850"/>
                        <a:gd name="connsiteX4" fmla="*/ 12029 w 838200"/>
                        <a:gd name="connsiteY4" fmla="*/ 1105853 h 1466850"/>
                        <a:gd name="connsiteX5" fmla="*/ 57749 w 838200"/>
                        <a:gd name="connsiteY5" fmla="*/ 652463 h 1466850"/>
                        <a:gd name="connsiteX6" fmla="*/ 422556 w 838200"/>
                        <a:gd name="connsiteY6" fmla="*/ 0 h 1466850"/>
                        <a:gd name="connsiteX0" fmla="*/ 422556 w 844528"/>
                        <a:gd name="connsiteY0" fmla="*/ 0 h 2411927"/>
                        <a:gd name="connsiteX1" fmla="*/ 843561 w 844528"/>
                        <a:gd name="connsiteY1" fmla="*/ 943928 h 2411927"/>
                        <a:gd name="connsiteX2" fmla="*/ 814986 w 844528"/>
                        <a:gd name="connsiteY2" fmla="*/ 1183005 h 2411927"/>
                        <a:gd name="connsiteX3" fmla="*/ 434848 w 844528"/>
                        <a:gd name="connsiteY3" fmla="*/ 2411885 h 2411927"/>
                        <a:gd name="connsiteX4" fmla="*/ 12029 w 844528"/>
                        <a:gd name="connsiteY4" fmla="*/ 1105853 h 2411927"/>
                        <a:gd name="connsiteX5" fmla="*/ 57749 w 844528"/>
                        <a:gd name="connsiteY5" fmla="*/ 652463 h 2411927"/>
                        <a:gd name="connsiteX6" fmla="*/ 422556 w 844528"/>
                        <a:gd name="connsiteY6" fmla="*/ 0 h 2411927"/>
                        <a:gd name="connsiteX0" fmla="*/ 422556 w 844528"/>
                        <a:gd name="connsiteY0" fmla="*/ 0 h 2411912"/>
                        <a:gd name="connsiteX1" fmla="*/ 843561 w 844528"/>
                        <a:gd name="connsiteY1" fmla="*/ 943928 h 2411912"/>
                        <a:gd name="connsiteX2" fmla="*/ 814986 w 844528"/>
                        <a:gd name="connsiteY2" fmla="*/ 1183005 h 2411912"/>
                        <a:gd name="connsiteX3" fmla="*/ 434848 w 844528"/>
                        <a:gd name="connsiteY3" fmla="*/ 2411885 h 2411912"/>
                        <a:gd name="connsiteX4" fmla="*/ 12029 w 844528"/>
                        <a:gd name="connsiteY4" fmla="*/ 1105853 h 2411912"/>
                        <a:gd name="connsiteX5" fmla="*/ 57749 w 844528"/>
                        <a:gd name="connsiteY5" fmla="*/ 652463 h 2411912"/>
                        <a:gd name="connsiteX6" fmla="*/ 422556 w 844528"/>
                        <a:gd name="connsiteY6" fmla="*/ 0 h 2411912"/>
                        <a:gd name="connsiteX0" fmla="*/ 422556 w 844528"/>
                        <a:gd name="connsiteY0" fmla="*/ 0 h 2411893"/>
                        <a:gd name="connsiteX1" fmla="*/ 843561 w 844528"/>
                        <a:gd name="connsiteY1" fmla="*/ 943928 h 2411893"/>
                        <a:gd name="connsiteX2" fmla="*/ 814986 w 844528"/>
                        <a:gd name="connsiteY2" fmla="*/ 1183005 h 2411893"/>
                        <a:gd name="connsiteX3" fmla="*/ 434848 w 844528"/>
                        <a:gd name="connsiteY3" fmla="*/ 2411885 h 2411893"/>
                        <a:gd name="connsiteX4" fmla="*/ 12029 w 844528"/>
                        <a:gd name="connsiteY4" fmla="*/ 1105853 h 2411893"/>
                        <a:gd name="connsiteX5" fmla="*/ 57749 w 844528"/>
                        <a:gd name="connsiteY5" fmla="*/ 652463 h 2411893"/>
                        <a:gd name="connsiteX6" fmla="*/ 422556 w 844528"/>
                        <a:gd name="connsiteY6" fmla="*/ 0 h 2411893"/>
                        <a:gd name="connsiteX0" fmla="*/ 422556 w 844528"/>
                        <a:gd name="connsiteY0" fmla="*/ 0 h 2411964"/>
                        <a:gd name="connsiteX1" fmla="*/ 843561 w 844528"/>
                        <a:gd name="connsiteY1" fmla="*/ 943928 h 2411964"/>
                        <a:gd name="connsiteX2" fmla="*/ 814986 w 844528"/>
                        <a:gd name="connsiteY2" fmla="*/ 1183005 h 2411964"/>
                        <a:gd name="connsiteX3" fmla="*/ 434848 w 844528"/>
                        <a:gd name="connsiteY3" fmla="*/ 2411885 h 2411964"/>
                        <a:gd name="connsiteX4" fmla="*/ 12029 w 844528"/>
                        <a:gd name="connsiteY4" fmla="*/ 1105853 h 2411964"/>
                        <a:gd name="connsiteX5" fmla="*/ 57749 w 844528"/>
                        <a:gd name="connsiteY5" fmla="*/ 652463 h 2411964"/>
                        <a:gd name="connsiteX6" fmla="*/ 422556 w 844528"/>
                        <a:gd name="connsiteY6" fmla="*/ 0 h 2411964"/>
                        <a:gd name="connsiteX0" fmla="*/ 482275 w 904247"/>
                        <a:gd name="connsiteY0" fmla="*/ 0 h 2411909"/>
                        <a:gd name="connsiteX1" fmla="*/ 903280 w 904247"/>
                        <a:gd name="connsiteY1" fmla="*/ 943928 h 2411909"/>
                        <a:gd name="connsiteX2" fmla="*/ 874705 w 904247"/>
                        <a:gd name="connsiteY2" fmla="*/ 1183005 h 2411909"/>
                        <a:gd name="connsiteX3" fmla="*/ 494567 w 904247"/>
                        <a:gd name="connsiteY3" fmla="*/ 2411885 h 2411909"/>
                        <a:gd name="connsiteX4" fmla="*/ 5225 w 904247"/>
                        <a:gd name="connsiteY4" fmla="*/ 1148125 h 2411909"/>
                        <a:gd name="connsiteX5" fmla="*/ 117468 w 904247"/>
                        <a:gd name="connsiteY5" fmla="*/ 652463 h 2411909"/>
                        <a:gd name="connsiteX6" fmla="*/ 482275 w 904247"/>
                        <a:gd name="connsiteY6" fmla="*/ 0 h 2411909"/>
                        <a:gd name="connsiteX0" fmla="*/ 482275 w 904247"/>
                        <a:gd name="connsiteY0" fmla="*/ 0 h 2411893"/>
                        <a:gd name="connsiteX1" fmla="*/ 903280 w 904247"/>
                        <a:gd name="connsiteY1" fmla="*/ 943928 h 2411893"/>
                        <a:gd name="connsiteX2" fmla="*/ 874705 w 904247"/>
                        <a:gd name="connsiteY2" fmla="*/ 1183005 h 2411893"/>
                        <a:gd name="connsiteX3" fmla="*/ 494567 w 904247"/>
                        <a:gd name="connsiteY3" fmla="*/ 2411885 h 2411893"/>
                        <a:gd name="connsiteX4" fmla="*/ 5225 w 904247"/>
                        <a:gd name="connsiteY4" fmla="*/ 1162217 h 2411893"/>
                        <a:gd name="connsiteX5" fmla="*/ 117468 w 904247"/>
                        <a:gd name="connsiteY5" fmla="*/ 652463 h 2411893"/>
                        <a:gd name="connsiteX6" fmla="*/ 482275 w 904247"/>
                        <a:gd name="connsiteY6" fmla="*/ 0 h 2411893"/>
                        <a:gd name="connsiteX0" fmla="*/ 482972 w 904944"/>
                        <a:gd name="connsiteY0" fmla="*/ 0 h 2411893"/>
                        <a:gd name="connsiteX1" fmla="*/ 903977 w 904944"/>
                        <a:gd name="connsiteY1" fmla="*/ 943928 h 2411893"/>
                        <a:gd name="connsiteX2" fmla="*/ 875402 w 904944"/>
                        <a:gd name="connsiteY2" fmla="*/ 1183005 h 2411893"/>
                        <a:gd name="connsiteX3" fmla="*/ 495264 w 904944"/>
                        <a:gd name="connsiteY3" fmla="*/ 2411885 h 2411893"/>
                        <a:gd name="connsiteX4" fmla="*/ 5922 w 904944"/>
                        <a:gd name="connsiteY4" fmla="*/ 1162217 h 2411893"/>
                        <a:gd name="connsiteX5" fmla="*/ 104859 w 904944"/>
                        <a:gd name="connsiteY5" fmla="*/ 483376 h 2411893"/>
                        <a:gd name="connsiteX6" fmla="*/ 482972 w 904944"/>
                        <a:gd name="connsiteY6" fmla="*/ 0 h 2411893"/>
                        <a:gd name="connsiteX0" fmla="*/ 477060 w 899032"/>
                        <a:gd name="connsiteY0" fmla="*/ 0 h 2411893"/>
                        <a:gd name="connsiteX1" fmla="*/ 898065 w 899032"/>
                        <a:gd name="connsiteY1" fmla="*/ 943928 h 2411893"/>
                        <a:gd name="connsiteX2" fmla="*/ 869490 w 899032"/>
                        <a:gd name="connsiteY2" fmla="*/ 1183005 h 2411893"/>
                        <a:gd name="connsiteX3" fmla="*/ 489352 w 899032"/>
                        <a:gd name="connsiteY3" fmla="*/ 2411885 h 2411893"/>
                        <a:gd name="connsiteX4" fmla="*/ 10 w 899032"/>
                        <a:gd name="connsiteY4" fmla="*/ 1162217 h 2411893"/>
                        <a:gd name="connsiteX5" fmla="*/ 477060 w 899032"/>
                        <a:gd name="connsiteY5" fmla="*/ 0 h 2411893"/>
                        <a:gd name="connsiteX0" fmla="*/ 477060 w 869489"/>
                        <a:gd name="connsiteY0" fmla="*/ 0 h 2411893"/>
                        <a:gd name="connsiteX1" fmla="*/ 869490 w 869489"/>
                        <a:gd name="connsiteY1" fmla="*/ 1183005 h 2411893"/>
                        <a:gd name="connsiteX2" fmla="*/ 489352 w 869489"/>
                        <a:gd name="connsiteY2" fmla="*/ 2411885 h 2411893"/>
                        <a:gd name="connsiteX3" fmla="*/ 10 w 869489"/>
                        <a:gd name="connsiteY3" fmla="*/ 1162217 h 2411893"/>
                        <a:gd name="connsiteX4" fmla="*/ 477060 w 869489"/>
                        <a:gd name="connsiteY4" fmla="*/ 0 h 2411893"/>
                        <a:gd name="connsiteX0" fmla="*/ 477060 w 1042453"/>
                        <a:gd name="connsiteY0" fmla="*/ 0 h 2411911"/>
                        <a:gd name="connsiteX1" fmla="*/ 1042453 w 1042453"/>
                        <a:gd name="connsiteY1" fmla="*/ 1197097 h 2411911"/>
                        <a:gd name="connsiteX2" fmla="*/ 489352 w 1042453"/>
                        <a:gd name="connsiteY2" fmla="*/ 2411885 h 2411911"/>
                        <a:gd name="connsiteX3" fmla="*/ 10 w 1042453"/>
                        <a:gd name="connsiteY3" fmla="*/ 1162217 h 2411911"/>
                        <a:gd name="connsiteX4" fmla="*/ 477060 w 1042453"/>
                        <a:gd name="connsiteY4" fmla="*/ 0 h 2411911"/>
                        <a:gd name="connsiteX0" fmla="*/ 477060 w 1042453"/>
                        <a:gd name="connsiteY0" fmla="*/ 0 h 2411909"/>
                        <a:gd name="connsiteX1" fmla="*/ 1042453 w 1042453"/>
                        <a:gd name="connsiteY1" fmla="*/ 1197097 h 2411909"/>
                        <a:gd name="connsiteX2" fmla="*/ 489352 w 1042453"/>
                        <a:gd name="connsiteY2" fmla="*/ 2411885 h 2411909"/>
                        <a:gd name="connsiteX3" fmla="*/ 10 w 1042453"/>
                        <a:gd name="connsiteY3" fmla="*/ 1162217 h 2411909"/>
                        <a:gd name="connsiteX4" fmla="*/ 477060 w 1042453"/>
                        <a:gd name="connsiteY4" fmla="*/ 0 h 2411909"/>
                        <a:gd name="connsiteX0" fmla="*/ 477060 w 1015844"/>
                        <a:gd name="connsiteY0" fmla="*/ 0 h 2411933"/>
                        <a:gd name="connsiteX1" fmla="*/ 1015844 w 1015844"/>
                        <a:gd name="connsiteY1" fmla="*/ 1112551 h 2411933"/>
                        <a:gd name="connsiteX2" fmla="*/ 489352 w 1015844"/>
                        <a:gd name="connsiteY2" fmla="*/ 2411885 h 2411933"/>
                        <a:gd name="connsiteX3" fmla="*/ 10 w 1015844"/>
                        <a:gd name="connsiteY3" fmla="*/ 1162217 h 2411933"/>
                        <a:gd name="connsiteX4" fmla="*/ 477060 w 1015844"/>
                        <a:gd name="connsiteY4" fmla="*/ 0 h 2411933"/>
                        <a:gd name="connsiteX0" fmla="*/ 477060 w 1015844"/>
                        <a:gd name="connsiteY0" fmla="*/ 0 h 2411935"/>
                        <a:gd name="connsiteX1" fmla="*/ 1015844 w 1015844"/>
                        <a:gd name="connsiteY1" fmla="*/ 1112551 h 2411935"/>
                        <a:gd name="connsiteX2" fmla="*/ 489352 w 1015844"/>
                        <a:gd name="connsiteY2" fmla="*/ 2411885 h 2411935"/>
                        <a:gd name="connsiteX3" fmla="*/ 10 w 1015844"/>
                        <a:gd name="connsiteY3" fmla="*/ 1162217 h 2411935"/>
                        <a:gd name="connsiteX4" fmla="*/ 477060 w 1015844"/>
                        <a:gd name="connsiteY4" fmla="*/ 0 h 2411935"/>
                        <a:gd name="connsiteX0" fmla="*/ 478683 w 1017467"/>
                        <a:gd name="connsiteY0" fmla="*/ 0 h 2411933"/>
                        <a:gd name="connsiteX1" fmla="*/ 1017467 w 1017467"/>
                        <a:gd name="connsiteY1" fmla="*/ 1112551 h 2411933"/>
                        <a:gd name="connsiteX2" fmla="*/ 490975 w 1017467"/>
                        <a:gd name="connsiteY2" fmla="*/ 2411885 h 2411933"/>
                        <a:gd name="connsiteX3" fmla="*/ 1633 w 1017467"/>
                        <a:gd name="connsiteY3" fmla="*/ 1162217 h 2411933"/>
                        <a:gd name="connsiteX4" fmla="*/ 478683 w 1017467"/>
                        <a:gd name="connsiteY4" fmla="*/ 0 h 2411933"/>
                        <a:gd name="connsiteX0" fmla="*/ 478683 w 1017696"/>
                        <a:gd name="connsiteY0" fmla="*/ 0 h 2411935"/>
                        <a:gd name="connsiteX1" fmla="*/ 1017467 w 1017696"/>
                        <a:gd name="connsiteY1" fmla="*/ 1112551 h 2411935"/>
                        <a:gd name="connsiteX2" fmla="*/ 490975 w 1017696"/>
                        <a:gd name="connsiteY2" fmla="*/ 2411885 h 2411935"/>
                        <a:gd name="connsiteX3" fmla="*/ 1633 w 1017696"/>
                        <a:gd name="connsiteY3" fmla="*/ 1162217 h 2411935"/>
                        <a:gd name="connsiteX4" fmla="*/ 478683 w 1017696"/>
                        <a:gd name="connsiteY4" fmla="*/ 0 h 2411935"/>
                        <a:gd name="connsiteX0" fmla="*/ 598033 w 1017398"/>
                        <a:gd name="connsiteY0" fmla="*/ 0 h 2256936"/>
                        <a:gd name="connsiteX1" fmla="*/ 1017074 w 1017398"/>
                        <a:gd name="connsiteY1" fmla="*/ 957553 h 2256936"/>
                        <a:gd name="connsiteX2" fmla="*/ 490582 w 1017398"/>
                        <a:gd name="connsiteY2" fmla="*/ 2256887 h 2256936"/>
                        <a:gd name="connsiteX3" fmla="*/ 1240 w 1017398"/>
                        <a:gd name="connsiteY3" fmla="*/ 1007219 h 2256936"/>
                        <a:gd name="connsiteX4" fmla="*/ 598033 w 1017398"/>
                        <a:gd name="connsiteY4" fmla="*/ 0 h 2256936"/>
                        <a:gd name="connsiteX0" fmla="*/ 478684 w 1017696"/>
                        <a:gd name="connsiteY0" fmla="*/ 0 h 2383753"/>
                        <a:gd name="connsiteX1" fmla="*/ 1017467 w 1017696"/>
                        <a:gd name="connsiteY1" fmla="*/ 1084370 h 2383753"/>
                        <a:gd name="connsiteX2" fmla="*/ 490975 w 1017696"/>
                        <a:gd name="connsiteY2" fmla="*/ 2383704 h 2383753"/>
                        <a:gd name="connsiteX3" fmla="*/ 1633 w 1017696"/>
                        <a:gd name="connsiteY3" fmla="*/ 1134036 h 2383753"/>
                        <a:gd name="connsiteX4" fmla="*/ 478684 w 1017696"/>
                        <a:gd name="connsiteY4" fmla="*/ 0 h 2383753"/>
                        <a:gd name="connsiteX0" fmla="*/ 478684 w 1017696"/>
                        <a:gd name="connsiteY0" fmla="*/ 0 h 2383785"/>
                        <a:gd name="connsiteX1" fmla="*/ 1017467 w 1017696"/>
                        <a:gd name="connsiteY1" fmla="*/ 1084370 h 2383785"/>
                        <a:gd name="connsiteX2" fmla="*/ 490975 w 1017696"/>
                        <a:gd name="connsiteY2" fmla="*/ 2383704 h 2383785"/>
                        <a:gd name="connsiteX3" fmla="*/ 1633 w 1017696"/>
                        <a:gd name="connsiteY3" fmla="*/ 1148127 h 2383785"/>
                        <a:gd name="connsiteX4" fmla="*/ 478684 w 1017696"/>
                        <a:gd name="connsiteY4" fmla="*/ 0 h 2383785"/>
                        <a:gd name="connsiteX0" fmla="*/ 478684 w 1017696"/>
                        <a:gd name="connsiteY0" fmla="*/ 0 h 2383825"/>
                        <a:gd name="connsiteX1" fmla="*/ 1017467 w 1017696"/>
                        <a:gd name="connsiteY1" fmla="*/ 1084370 h 2383825"/>
                        <a:gd name="connsiteX2" fmla="*/ 490975 w 1017696"/>
                        <a:gd name="connsiteY2" fmla="*/ 2383704 h 2383825"/>
                        <a:gd name="connsiteX3" fmla="*/ 1633 w 1017696"/>
                        <a:gd name="connsiteY3" fmla="*/ 1148127 h 2383825"/>
                        <a:gd name="connsiteX4" fmla="*/ 478684 w 1017696"/>
                        <a:gd name="connsiteY4" fmla="*/ 0 h 2383825"/>
                        <a:gd name="connsiteX0" fmla="*/ 478684 w 1017696"/>
                        <a:gd name="connsiteY0" fmla="*/ 0 h 2383705"/>
                        <a:gd name="connsiteX1" fmla="*/ 1017467 w 1017696"/>
                        <a:gd name="connsiteY1" fmla="*/ 1140733 h 2383705"/>
                        <a:gd name="connsiteX2" fmla="*/ 490975 w 1017696"/>
                        <a:gd name="connsiteY2" fmla="*/ 2383704 h 2383705"/>
                        <a:gd name="connsiteX3" fmla="*/ 1633 w 1017696"/>
                        <a:gd name="connsiteY3" fmla="*/ 1148127 h 2383705"/>
                        <a:gd name="connsiteX4" fmla="*/ 478684 w 1017696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68 w 1018552"/>
                        <a:gd name="connsiteY0" fmla="*/ 0 h 2383705"/>
                        <a:gd name="connsiteX1" fmla="*/ 1016351 w 1018552"/>
                        <a:gd name="connsiteY1" fmla="*/ 1140733 h 2383705"/>
                        <a:gd name="connsiteX2" fmla="*/ 489859 w 1018552"/>
                        <a:gd name="connsiteY2" fmla="*/ 2383704 h 2383705"/>
                        <a:gd name="connsiteX3" fmla="*/ 517 w 1018552"/>
                        <a:gd name="connsiteY3" fmla="*/ 1148127 h 2383705"/>
                        <a:gd name="connsiteX4" fmla="*/ 477568 w 1018552"/>
                        <a:gd name="connsiteY4" fmla="*/ 0 h 2383705"/>
                        <a:gd name="connsiteX0" fmla="*/ 477570 w 1018554"/>
                        <a:gd name="connsiteY0" fmla="*/ 0 h 2383705"/>
                        <a:gd name="connsiteX1" fmla="*/ 1016353 w 1018554"/>
                        <a:gd name="connsiteY1" fmla="*/ 1140733 h 2383705"/>
                        <a:gd name="connsiteX2" fmla="*/ 489861 w 1018554"/>
                        <a:gd name="connsiteY2" fmla="*/ 2383704 h 2383705"/>
                        <a:gd name="connsiteX3" fmla="*/ 519 w 1018554"/>
                        <a:gd name="connsiteY3" fmla="*/ 1148127 h 2383705"/>
                        <a:gd name="connsiteX4" fmla="*/ 477570 w 1018554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18621" h="2383705">
                          <a:moveTo>
                            <a:pt x="477637" y="0"/>
                          </a:moveTo>
                          <a:cubicBezTo>
                            <a:pt x="662464" y="17556"/>
                            <a:pt x="1014374" y="527391"/>
                            <a:pt x="1016420" y="1140733"/>
                          </a:cubicBezTo>
                          <a:cubicBezTo>
                            <a:pt x="1051453" y="1668853"/>
                            <a:pt x="659234" y="2382472"/>
                            <a:pt x="489928" y="2383704"/>
                          </a:cubicBezTo>
                          <a:cubicBezTo>
                            <a:pt x="320622" y="2384936"/>
                            <a:pt x="-13582" y="1620833"/>
                            <a:pt x="586" y="1148127"/>
                          </a:cubicBezTo>
                          <a:cubicBezTo>
                            <a:pt x="-14770" y="548874"/>
                            <a:pt x="274745" y="36383"/>
                            <a:pt x="477637" y="0"/>
                          </a:cubicBezTo>
                          <a:close/>
                        </a:path>
                      </a:pathLst>
                    </a:custGeom>
                    <a:solidFill>
                      <a:schemeClr val="accent1">
                        <a:lumMod val="60000"/>
                        <a:lumOff val="40000"/>
                      </a:schemeClr>
                    </a:solidFill>
                    <a:ln w="22225" cap="flat">
                      <a:solidFill>
                        <a:schemeClr val="bg1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3" name="Freeform: Shape 82">
                      <a:extLst>
                        <a:ext uri="{FF2B5EF4-FFF2-40B4-BE49-F238E27FC236}">
                          <a16:creationId xmlns:a16="http://schemas.microsoft.com/office/drawing/2014/main" id="{917D6F13-7D66-41F6-BA09-60721DCE783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445481" y="1817468"/>
                      <a:ext cx="249165" cy="923121"/>
                    </a:xfrm>
                    <a:custGeom>
                      <a:avLst/>
                      <a:gdLst>
                        <a:gd name="connsiteX0" fmla="*/ 422556 w 838200"/>
                        <a:gd name="connsiteY0" fmla="*/ 0 h 1466850"/>
                        <a:gd name="connsiteX1" fmla="*/ 843561 w 838200"/>
                        <a:gd name="connsiteY1" fmla="*/ 943928 h 1466850"/>
                        <a:gd name="connsiteX2" fmla="*/ 814986 w 838200"/>
                        <a:gd name="connsiteY2" fmla="*/ 1183005 h 1466850"/>
                        <a:gd name="connsiteX3" fmla="*/ 394934 w 838200"/>
                        <a:gd name="connsiteY3" fmla="*/ 1467803 h 1466850"/>
                        <a:gd name="connsiteX4" fmla="*/ 12029 w 838200"/>
                        <a:gd name="connsiteY4" fmla="*/ 1105853 h 1466850"/>
                        <a:gd name="connsiteX5" fmla="*/ 57749 w 838200"/>
                        <a:gd name="connsiteY5" fmla="*/ 652463 h 1466850"/>
                        <a:gd name="connsiteX6" fmla="*/ 422556 w 838200"/>
                        <a:gd name="connsiteY6" fmla="*/ 0 h 1466850"/>
                        <a:gd name="connsiteX0" fmla="*/ 422556 w 844528"/>
                        <a:gd name="connsiteY0" fmla="*/ 0 h 2411927"/>
                        <a:gd name="connsiteX1" fmla="*/ 843561 w 844528"/>
                        <a:gd name="connsiteY1" fmla="*/ 943928 h 2411927"/>
                        <a:gd name="connsiteX2" fmla="*/ 814986 w 844528"/>
                        <a:gd name="connsiteY2" fmla="*/ 1183005 h 2411927"/>
                        <a:gd name="connsiteX3" fmla="*/ 434848 w 844528"/>
                        <a:gd name="connsiteY3" fmla="*/ 2411885 h 2411927"/>
                        <a:gd name="connsiteX4" fmla="*/ 12029 w 844528"/>
                        <a:gd name="connsiteY4" fmla="*/ 1105853 h 2411927"/>
                        <a:gd name="connsiteX5" fmla="*/ 57749 w 844528"/>
                        <a:gd name="connsiteY5" fmla="*/ 652463 h 2411927"/>
                        <a:gd name="connsiteX6" fmla="*/ 422556 w 844528"/>
                        <a:gd name="connsiteY6" fmla="*/ 0 h 2411927"/>
                        <a:gd name="connsiteX0" fmla="*/ 422556 w 844528"/>
                        <a:gd name="connsiteY0" fmla="*/ 0 h 2411912"/>
                        <a:gd name="connsiteX1" fmla="*/ 843561 w 844528"/>
                        <a:gd name="connsiteY1" fmla="*/ 943928 h 2411912"/>
                        <a:gd name="connsiteX2" fmla="*/ 814986 w 844528"/>
                        <a:gd name="connsiteY2" fmla="*/ 1183005 h 2411912"/>
                        <a:gd name="connsiteX3" fmla="*/ 434848 w 844528"/>
                        <a:gd name="connsiteY3" fmla="*/ 2411885 h 2411912"/>
                        <a:gd name="connsiteX4" fmla="*/ 12029 w 844528"/>
                        <a:gd name="connsiteY4" fmla="*/ 1105853 h 2411912"/>
                        <a:gd name="connsiteX5" fmla="*/ 57749 w 844528"/>
                        <a:gd name="connsiteY5" fmla="*/ 652463 h 2411912"/>
                        <a:gd name="connsiteX6" fmla="*/ 422556 w 844528"/>
                        <a:gd name="connsiteY6" fmla="*/ 0 h 2411912"/>
                        <a:gd name="connsiteX0" fmla="*/ 422556 w 844528"/>
                        <a:gd name="connsiteY0" fmla="*/ 0 h 2411893"/>
                        <a:gd name="connsiteX1" fmla="*/ 843561 w 844528"/>
                        <a:gd name="connsiteY1" fmla="*/ 943928 h 2411893"/>
                        <a:gd name="connsiteX2" fmla="*/ 814986 w 844528"/>
                        <a:gd name="connsiteY2" fmla="*/ 1183005 h 2411893"/>
                        <a:gd name="connsiteX3" fmla="*/ 434848 w 844528"/>
                        <a:gd name="connsiteY3" fmla="*/ 2411885 h 2411893"/>
                        <a:gd name="connsiteX4" fmla="*/ 12029 w 844528"/>
                        <a:gd name="connsiteY4" fmla="*/ 1105853 h 2411893"/>
                        <a:gd name="connsiteX5" fmla="*/ 57749 w 844528"/>
                        <a:gd name="connsiteY5" fmla="*/ 652463 h 2411893"/>
                        <a:gd name="connsiteX6" fmla="*/ 422556 w 844528"/>
                        <a:gd name="connsiteY6" fmla="*/ 0 h 2411893"/>
                        <a:gd name="connsiteX0" fmla="*/ 422556 w 844528"/>
                        <a:gd name="connsiteY0" fmla="*/ 0 h 2411964"/>
                        <a:gd name="connsiteX1" fmla="*/ 843561 w 844528"/>
                        <a:gd name="connsiteY1" fmla="*/ 943928 h 2411964"/>
                        <a:gd name="connsiteX2" fmla="*/ 814986 w 844528"/>
                        <a:gd name="connsiteY2" fmla="*/ 1183005 h 2411964"/>
                        <a:gd name="connsiteX3" fmla="*/ 434848 w 844528"/>
                        <a:gd name="connsiteY3" fmla="*/ 2411885 h 2411964"/>
                        <a:gd name="connsiteX4" fmla="*/ 12029 w 844528"/>
                        <a:gd name="connsiteY4" fmla="*/ 1105853 h 2411964"/>
                        <a:gd name="connsiteX5" fmla="*/ 57749 w 844528"/>
                        <a:gd name="connsiteY5" fmla="*/ 652463 h 2411964"/>
                        <a:gd name="connsiteX6" fmla="*/ 422556 w 844528"/>
                        <a:gd name="connsiteY6" fmla="*/ 0 h 2411964"/>
                        <a:gd name="connsiteX0" fmla="*/ 482275 w 904247"/>
                        <a:gd name="connsiteY0" fmla="*/ 0 h 2411909"/>
                        <a:gd name="connsiteX1" fmla="*/ 903280 w 904247"/>
                        <a:gd name="connsiteY1" fmla="*/ 943928 h 2411909"/>
                        <a:gd name="connsiteX2" fmla="*/ 874705 w 904247"/>
                        <a:gd name="connsiteY2" fmla="*/ 1183005 h 2411909"/>
                        <a:gd name="connsiteX3" fmla="*/ 494567 w 904247"/>
                        <a:gd name="connsiteY3" fmla="*/ 2411885 h 2411909"/>
                        <a:gd name="connsiteX4" fmla="*/ 5225 w 904247"/>
                        <a:gd name="connsiteY4" fmla="*/ 1148125 h 2411909"/>
                        <a:gd name="connsiteX5" fmla="*/ 117468 w 904247"/>
                        <a:gd name="connsiteY5" fmla="*/ 652463 h 2411909"/>
                        <a:gd name="connsiteX6" fmla="*/ 482275 w 904247"/>
                        <a:gd name="connsiteY6" fmla="*/ 0 h 2411909"/>
                        <a:gd name="connsiteX0" fmla="*/ 482275 w 904247"/>
                        <a:gd name="connsiteY0" fmla="*/ 0 h 2411893"/>
                        <a:gd name="connsiteX1" fmla="*/ 903280 w 904247"/>
                        <a:gd name="connsiteY1" fmla="*/ 943928 h 2411893"/>
                        <a:gd name="connsiteX2" fmla="*/ 874705 w 904247"/>
                        <a:gd name="connsiteY2" fmla="*/ 1183005 h 2411893"/>
                        <a:gd name="connsiteX3" fmla="*/ 494567 w 904247"/>
                        <a:gd name="connsiteY3" fmla="*/ 2411885 h 2411893"/>
                        <a:gd name="connsiteX4" fmla="*/ 5225 w 904247"/>
                        <a:gd name="connsiteY4" fmla="*/ 1162217 h 2411893"/>
                        <a:gd name="connsiteX5" fmla="*/ 117468 w 904247"/>
                        <a:gd name="connsiteY5" fmla="*/ 652463 h 2411893"/>
                        <a:gd name="connsiteX6" fmla="*/ 482275 w 904247"/>
                        <a:gd name="connsiteY6" fmla="*/ 0 h 2411893"/>
                        <a:gd name="connsiteX0" fmla="*/ 482972 w 904944"/>
                        <a:gd name="connsiteY0" fmla="*/ 0 h 2411893"/>
                        <a:gd name="connsiteX1" fmla="*/ 903977 w 904944"/>
                        <a:gd name="connsiteY1" fmla="*/ 943928 h 2411893"/>
                        <a:gd name="connsiteX2" fmla="*/ 875402 w 904944"/>
                        <a:gd name="connsiteY2" fmla="*/ 1183005 h 2411893"/>
                        <a:gd name="connsiteX3" fmla="*/ 495264 w 904944"/>
                        <a:gd name="connsiteY3" fmla="*/ 2411885 h 2411893"/>
                        <a:gd name="connsiteX4" fmla="*/ 5922 w 904944"/>
                        <a:gd name="connsiteY4" fmla="*/ 1162217 h 2411893"/>
                        <a:gd name="connsiteX5" fmla="*/ 104859 w 904944"/>
                        <a:gd name="connsiteY5" fmla="*/ 483376 h 2411893"/>
                        <a:gd name="connsiteX6" fmla="*/ 482972 w 904944"/>
                        <a:gd name="connsiteY6" fmla="*/ 0 h 2411893"/>
                        <a:gd name="connsiteX0" fmla="*/ 477060 w 899032"/>
                        <a:gd name="connsiteY0" fmla="*/ 0 h 2411893"/>
                        <a:gd name="connsiteX1" fmla="*/ 898065 w 899032"/>
                        <a:gd name="connsiteY1" fmla="*/ 943928 h 2411893"/>
                        <a:gd name="connsiteX2" fmla="*/ 869490 w 899032"/>
                        <a:gd name="connsiteY2" fmla="*/ 1183005 h 2411893"/>
                        <a:gd name="connsiteX3" fmla="*/ 489352 w 899032"/>
                        <a:gd name="connsiteY3" fmla="*/ 2411885 h 2411893"/>
                        <a:gd name="connsiteX4" fmla="*/ 10 w 899032"/>
                        <a:gd name="connsiteY4" fmla="*/ 1162217 h 2411893"/>
                        <a:gd name="connsiteX5" fmla="*/ 477060 w 899032"/>
                        <a:gd name="connsiteY5" fmla="*/ 0 h 2411893"/>
                        <a:gd name="connsiteX0" fmla="*/ 477060 w 869489"/>
                        <a:gd name="connsiteY0" fmla="*/ 0 h 2411893"/>
                        <a:gd name="connsiteX1" fmla="*/ 869490 w 869489"/>
                        <a:gd name="connsiteY1" fmla="*/ 1183005 h 2411893"/>
                        <a:gd name="connsiteX2" fmla="*/ 489352 w 869489"/>
                        <a:gd name="connsiteY2" fmla="*/ 2411885 h 2411893"/>
                        <a:gd name="connsiteX3" fmla="*/ 10 w 869489"/>
                        <a:gd name="connsiteY3" fmla="*/ 1162217 h 2411893"/>
                        <a:gd name="connsiteX4" fmla="*/ 477060 w 869489"/>
                        <a:gd name="connsiteY4" fmla="*/ 0 h 2411893"/>
                        <a:gd name="connsiteX0" fmla="*/ 477060 w 1042453"/>
                        <a:gd name="connsiteY0" fmla="*/ 0 h 2411911"/>
                        <a:gd name="connsiteX1" fmla="*/ 1042453 w 1042453"/>
                        <a:gd name="connsiteY1" fmla="*/ 1197097 h 2411911"/>
                        <a:gd name="connsiteX2" fmla="*/ 489352 w 1042453"/>
                        <a:gd name="connsiteY2" fmla="*/ 2411885 h 2411911"/>
                        <a:gd name="connsiteX3" fmla="*/ 10 w 1042453"/>
                        <a:gd name="connsiteY3" fmla="*/ 1162217 h 2411911"/>
                        <a:gd name="connsiteX4" fmla="*/ 477060 w 1042453"/>
                        <a:gd name="connsiteY4" fmla="*/ 0 h 2411911"/>
                        <a:gd name="connsiteX0" fmla="*/ 477060 w 1042453"/>
                        <a:gd name="connsiteY0" fmla="*/ 0 h 2411909"/>
                        <a:gd name="connsiteX1" fmla="*/ 1042453 w 1042453"/>
                        <a:gd name="connsiteY1" fmla="*/ 1197097 h 2411909"/>
                        <a:gd name="connsiteX2" fmla="*/ 489352 w 1042453"/>
                        <a:gd name="connsiteY2" fmla="*/ 2411885 h 2411909"/>
                        <a:gd name="connsiteX3" fmla="*/ 10 w 1042453"/>
                        <a:gd name="connsiteY3" fmla="*/ 1162217 h 2411909"/>
                        <a:gd name="connsiteX4" fmla="*/ 477060 w 1042453"/>
                        <a:gd name="connsiteY4" fmla="*/ 0 h 2411909"/>
                        <a:gd name="connsiteX0" fmla="*/ 477060 w 1015844"/>
                        <a:gd name="connsiteY0" fmla="*/ 0 h 2411933"/>
                        <a:gd name="connsiteX1" fmla="*/ 1015844 w 1015844"/>
                        <a:gd name="connsiteY1" fmla="*/ 1112551 h 2411933"/>
                        <a:gd name="connsiteX2" fmla="*/ 489352 w 1015844"/>
                        <a:gd name="connsiteY2" fmla="*/ 2411885 h 2411933"/>
                        <a:gd name="connsiteX3" fmla="*/ 10 w 1015844"/>
                        <a:gd name="connsiteY3" fmla="*/ 1162217 h 2411933"/>
                        <a:gd name="connsiteX4" fmla="*/ 477060 w 1015844"/>
                        <a:gd name="connsiteY4" fmla="*/ 0 h 2411933"/>
                        <a:gd name="connsiteX0" fmla="*/ 477060 w 1015844"/>
                        <a:gd name="connsiteY0" fmla="*/ 0 h 2411935"/>
                        <a:gd name="connsiteX1" fmla="*/ 1015844 w 1015844"/>
                        <a:gd name="connsiteY1" fmla="*/ 1112551 h 2411935"/>
                        <a:gd name="connsiteX2" fmla="*/ 489352 w 1015844"/>
                        <a:gd name="connsiteY2" fmla="*/ 2411885 h 2411935"/>
                        <a:gd name="connsiteX3" fmla="*/ 10 w 1015844"/>
                        <a:gd name="connsiteY3" fmla="*/ 1162217 h 2411935"/>
                        <a:gd name="connsiteX4" fmla="*/ 477060 w 1015844"/>
                        <a:gd name="connsiteY4" fmla="*/ 0 h 2411935"/>
                        <a:gd name="connsiteX0" fmla="*/ 478683 w 1017467"/>
                        <a:gd name="connsiteY0" fmla="*/ 0 h 2411933"/>
                        <a:gd name="connsiteX1" fmla="*/ 1017467 w 1017467"/>
                        <a:gd name="connsiteY1" fmla="*/ 1112551 h 2411933"/>
                        <a:gd name="connsiteX2" fmla="*/ 490975 w 1017467"/>
                        <a:gd name="connsiteY2" fmla="*/ 2411885 h 2411933"/>
                        <a:gd name="connsiteX3" fmla="*/ 1633 w 1017467"/>
                        <a:gd name="connsiteY3" fmla="*/ 1162217 h 2411933"/>
                        <a:gd name="connsiteX4" fmla="*/ 478683 w 1017467"/>
                        <a:gd name="connsiteY4" fmla="*/ 0 h 2411933"/>
                        <a:gd name="connsiteX0" fmla="*/ 478683 w 1017696"/>
                        <a:gd name="connsiteY0" fmla="*/ 0 h 2411935"/>
                        <a:gd name="connsiteX1" fmla="*/ 1017467 w 1017696"/>
                        <a:gd name="connsiteY1" fmla="*/ 1112551 h 2411935"/>
                        <a:gd name="connsiteX2" fmla="*/ 490975 w 1017696"/>
                        <a:gd name="connsiteY2" fmla="*/ 2411885 h 2411935"/>
                        <a:gd name="connsiteX3" fmla="*/ 1633 w 1017696"/>
                        <a:gd name="connsiteY3" fmla="*/ 1162217 h 2411935"/>
                        <a:gd name="connsiteX4" fmla="*/ 478683 w 1017696"/>
                        <a:gd name="connsiteY4" fmla="*/ 0 h 2411935"/>
                        <a:gd name="connsiteX0" fmla="*/ 598033 w 1017398"/>
                        <a:gd name="connsiteY0" fmla="*/ 0 h 2256936"/>
                        <a:gd name="connsiteX1" fmla="*/ 1017074 w 1017398"/>
                        <a:gd name="connsiteY1" fmla="*/ 957553 h 2256936"/>
                        <a:gd name="connsiteX2" fmla="*/ 490582 w 1017398"/>
                        <a:gd name="connsiteY2" fmla="*/ 2256887 h 2256936"/>
                        <a:gd name="connsiteX3" fmla="*/ 1240 w 1017398"/>
                        <a:gd name="connsiteY3" fmla="*/ 1007219 h 2256936"/>
                        <a:gd name="connsiteX4" fmla="*/ 598033 w 1017398"/>
                        <a:gd name="connsiteY4" fmla="*/ 0 h 2256936"/>
                        <a:gd name="connsiteX0" fmla="*/ 478684 w 1017696"/>
                        <a:gd name="connsiteY0" fmla="*/ 0 h 2383753"/>
                        <a:gd name="connsiteX1" fmla="*/ 1017467 w 1017696"/>
                        <a:gd name="connsiteY1" fmla="*/ 1084370 h 2383753"/>
                        <a:gd name="connsiteX2" fmla="*/ 490975 w 1017696"/>
                        <a:gd name="connsiteY2" fmla="*/ 2383704 h 2383753"/>
                        <a:gd name="connsiteX3" fmla="*/ 1633 w 1017696"/>
                        <a:gd name="connsiteY3" fmla="*/ 1134036 h 2383753"/>
                        <a:gd name="connsiteX4" fmla="*/ 478684 w 1017696"/>
                        <a:gd name="connsiteY4" fmla="*/ 0 h 2383753"/>
                        <a:gd name="connsiteX0" fmla="*/ 478684 w 1017696"/>
                        <a:gd name="connsiteY0" fmla="*/ 0 h 2383785"/>
                        <a:gd name="connsiteX1" fmla="*/ 1017467 w 1017696"/>
                        <a:gd name="connsiteY1" fmla="*/ 1084370 h 2383785"/>
                        <a:gd name="connsiteX2" fmla="*/ 490975 w 1017696"/>
                        <a:gd name="connsiteY2" fmla="*/ 2383704 h 2383785"/>
                        <a:gd name="connsiteX3" fmla="*/ 1633 w 1017696"/>
                        <a:gd name="connsiteY3" fmla="*/ 1148127 h 2383785"/>
                        <a:gd name="connsiteX4" fmla="*/ 478684 w 1017696"/>
                        <a:gd name="connsiteY4" fmla="*/ 0 h 2383785"/>
                        <a:gd name="connsiteX0" fmla="*/ 478684 w 1017696"/>
                        <a:gd name="connsiteY0" fmla="*/ 0 h 2383825"/>
                        <a:gd name="connsiteX1" fmla="*/ 1017467 w 1017696"/>
                        <a:gd name="connsiteY1" fmla="*/ 1084370 h 2383825"/>
                        <a:gd name="connsiteX2" fmla="*/ 490975 w 1017696"/>
                        <a:gd name="connsiteY2" fmla="*/ 2383704 h 2383825"/>
                        <a:gd name="connsiteX3" fmla="*/ 1633 w 1017696"/>
                        <a:gd name="connsiteY3" fmla="*/ 1148127 h 2383825"/>
                        <a:gd name="connsiteX4" fmla="*/ 478684 w 1017696"/>
                        <a:gd name="connsiteY4" fmla="*/ 0 h 2383825"/>
                        <a:gd name="connsiteX0" fmla="*/ 478684 w 1017696"/>
                        <a:gd name="connsiteY0" fmla="*/ 0 h 2383705"/>
                        <a:gd name="connsiteX1" fmla="*/ 1017467 w 1017696"/>
                        <a:gd name="connsiteY1" fmla="*/ 1140733 h 2383705"/>
                        <a:gd name="connsiteX2" fmla="*/ 490975 w 1017696"/>
                        <a:gd name="connsiteY2" fmla="*/ 2383704 h 2383705"/>
                        <a:gd name="connsiteX3" fmla="*/ 1633 w 1017696"/>
                        <a:gd name="connsiteY3" fmla="*/ 1148127 h 2383705"/>
                        <a:gd name="connsiteX4" fmla="*/ 478684 w 1017696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68 w 1018552"/>
                        <a:gd name="connsiteY0" fmla="*/ 0 h 2383705"/>
                        <a:gd name="connsiteX1" fmla="*/ 1016351 w 1018552"/>
                        <a:gd name="connsiteY1" fmla="*/ 1140733 h 2383705"/>
                        <a:gd name="connsiteX2" fmla="*/ 489859 w 1018552"/>
                        <a:gd name="connsiteY2" fmla="*/ 2383704 h 2383705"/>
                        <a:gd name="connsiteX3" fmla="*/ 517 w 1018552"/>
                        <a:gd name="connsiteY3" fmla="*/ 1148127 h 2383705"/>
                        <a:gd name="connsiteX4" fmla="*/ 477568 w 1018552"/>
                        <a:gd name="connsiteY4" fmla="*/ 0 h 2383705"/>
                        <a:gd name="connsiteX0" fmla="*/ 477570 w 1018554"/>
                        <a:gd name="connsiteY0" fmla="*/ 0 h 2383705"/>
                        <a:gd name="connsiteX1" fmla="*/ 1016353 w 1018554"/>
                        <a:gd name="connsiteY1" fmla="*/ 1140733 h 2383705"/>
                        <a:gd name="connsiteX2" fmla="*/ 489861 w 1018554"/>
                        <a:gd name="connsiteY2" fmla="*/ 2383704 h 2383705"/>
                        <a:gd name="connsiteX3" fmla="*/ 519 w 1018554"/>
                        <a:gd name="connsiteY3" fmla="*/ 1148127 h 2383705"/>
                        <a:gd name="connsiteX4" fmla="*/ 477570 w 1018554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18621" h="2383705">
                          <a:moveTo>
                            <a:pt x="477637" y="0"/>
                          </a:moveTo>
                          <a:cubicBezTo>
                            <a:pt x="662464" y="17556"/>
                            <a:pt x="1014374" y="527391"/>
                            <a:pt x="1016420" y="1140733"/>
                          </a:cubicBezTo>
                          <a:cubicBezTo>
                            <a:pt x="1051453" y="1668853"/>
                            <a:pt x="659234" y="2382472"/>
                            <a:pt x="489928" y="2383704"/>
                          </a:cubicBezTo>
                          <a:cubicBezTo>
                            <a:pt x="320622" y="2384936"/>
                            <a:pt x="-13582" y="1620833"/>
                            <a:pt x="586" y="1148127"/>
                          </a:cubicBezTo>
                          <a:cubicBezTo>
                            <a:pt x="-14770" y="548874"/>
                            <a:pt x="274745" y="36383"/>
                            <a:pt x="477637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79" name="Oval 78">
                  <a:extLst>
                    <a:ext uri="{FF2B5EF4-FFF2-40B4-BE49-F238E27FC236}">
                      <a16:creationId xmlns:a16="http://schemas.microsoft.com/office/drawing/2014/main" id="{6B851942-A9A7-4D70-8BEF-F0B5794DBF92}"/>
                    </a:ext>
                  </a:extLst>
                </p:cNvPr>
                <p:cNvSpPr/>
                <p:nvPr/>
              </p:nvSpPr>
              <p:spPr>
                <a:xfrm>
                  <a:off x="10020665" y="2808393"/>
                  <a:ext cx="373811" cy="373811"/>
                </a:xfrm>
                <a:prstGeom prst="ellipse">
                  <a:avLst/>
                </a:prstGeom>
                <a:solidFill>
                  <a:schemeClr val="accent2"/>
                </a:solidFill>
                <a:ln w="25400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2874BB6E-AAF0-43D4-9CB8-EB22E5D775D7}"/>
                </a:ext>
              </a:extLst>
            </p:cNvPr>
            <p:cNvGrpSpPr/>
            <p:nvPr/>
          </p:nvGrpSpPr>
          <p:grpSpPr>
            <a:xfrm>
              <a:off x="10292448" y="226424"/>
              <a:ext cx="600579" cy="1358536"/>
              <a:chOff x="1889932" y="661852"/>
              <a:chExt cx="940526" cy="2127512"/>
            </a:xfrm>
          </p:grpSpPr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BC053ADF-1622-47A5-A1FA-9098DB4C9CCD}"/>
                  </a:ext>
                </a:extLst>
              </p:cNvPr>
              <p:cNvSpPr/>
              <p:nvPr/>
            </p:nvSpPr>
            <p:spPr>
              <a:xfrm>
                <a:off x="1889932" y="661852"/>
                <a:ext cx="940526" cy="106375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6D1CBCF9-47CF-417D-B2FE-65404C354EF4}"/>
                  </a:ext>
                </a:extLst>
              </p:cNvPr>
              <p:cNvSpPr/>
              <p:nvPr/>
            </p:nvSpPr>
            <p:spPr>
              <a:xfrm>
                <a:off x="1889932" y="1725608"/>
                <a:ext cx="940526" cy="1063756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3D5F83A0-2085-4EB2-8A9E-1D9227E1B3E4}"/>
                  </a:ext>
                </a:extLst>
              </p:cNvPr>
              <p:cNvGrpSpPr/>
              <p:nvPr/>
            </p:nvGrpSpPr>
            <p:grpSpPr>
              <a:xfrm>
                <a:off x="2021020" y="1386099"/>
                <a:ext cx="678350" cy="679018"/>
                <a:chOff x="8679946" y="1467674"/>
                <a:chExt cx="3063658" cy="3066678"/>
              </a:xfrm>
            </p:grpSpPr>
            <p:grpSp>
              <p:nvGrpSpPr>
                <p:cNvPr id="28" name="Group 27">
                  <a:extLst>
                    <a:ext uri="{FF2B5EF4-FFF2-40B4-BE49-F238E27FC236}">
                      <a16:creationId xmlns:a16="http://schemas.microsoft.com/office/drawing/2014/main" id="{65E8BD81-3107-4E0F-A677-BE9294664E0A}"/>
                    </a:ext>
                  </a:extLst>
                </p:cNvPr>
                <p:cNvGrpSpPr/>
                <p:nvPr/>
              </p:nvGrpSpPr>
              <p:grpSpPr>
                <a:xfrm>
                  <a:off x="8679946" y="1479104"/>
                  <a:ext cx="3055248" cy="3055248"/>
                  <a:chOff x="7034026" y="1278807"/>
                  <a:chExt cx="3055248" cy="3055248"/>
                </a:xfrm>
              </p:grpSpPr>
              <p:grpSp>
                <p:nvGrpSpPr>
                  <p:cNvPr id="51" name="Group 50">
                    <a:extLst>
                      <a:ext uri="{FF2B5EF4-FFF2-40B4-BE49-F238E27FC236}">
                        <a16:creationId xmlns:a16="http://schemas.microsoft.com/office/drawing/2014/main" id="{1446AF92-600B-45EF-833E-CEF787DCA3E9}"/>
                      </a:ext>
                    </a:extLst>
                  </p:cNvPr>
                  <p:cNvGrpSpPr/>
                  <p:nvPr/>
                </p:nvGrpSpPr>
                <p:grpSpPr>
                  <a:xfrm rot="1800000">
                    <a:off x="8241610" y="1278807"/>
                    <a:ext cx="640080" cy="3055248"/>
                    <a:chOff x="8236696" y="1267377"/>
                    <a:chExt cx="666734" cy="3055248"/>
                  </a:xfrm>
                </p:grpSpPr>
                <p:grpSp>
                  <p:nvGrpSpPr>
                    <p:cNvPr id="66" name="Group 65">
                      <a:extLst>
                        <a:ext uri="{FF2B5EF4-FFF2-40B4-BE49-F238E27FC236}">
                          <a16:creationId xmlns:a16="http://schemas.microsoft.com/office/drawing/2014/main" id="{21B127F5-918D-482C-ABDA-07E26504EEE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236696" y="1267377"/>
                      <a:ext cx="666734" cy="1473212"/>
                      <a:chOff x="8236696" y="1267377"/>
                      <a:chExt cx="666734" cy="1473212"/>
                    </a:xfrm>
                  </p:grpSpPr>
                  <p:sp>
                    <p:nvSpPr>
                      <p:cNvPr id="70" name="Freeform: Shape 69">
                        <a:extLst>
                          <a:ext uri="{FF2B5EF4-FFF2-40B4-BE49-F238E27FC236}">
                            <a16:creationId xmlns:a16="http://schemas.microsoft.com/office/drawing/2014/main" id="{76274F2B-AE52-4241-A91A-0E6E5AC1D6A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236696" y="1267377"/>
                        <a:ext cx="666734" cy="1473212"/>
                      </a:xfrm>
                      <a:custGeom>
                        <a:avLst/>
                        <a:gdLst>
                          <a:gd name="connsiteX0" fmla="*/ 422556 w 838200"/>
                          <a:gd name="connsiteY0" fmla="*/ 0 h 1466850"/>
                          <a:gd name="connsiteX1" fmla="*/ 843561 w 838200"/>
                          <a:gd name="connsiteY1" fmla="*/ 943928 h 1466850"/>
                          <a:gd name="connsiteX2" fmla="*/ 814986 w 838200"/>
                          <a:gd name="connsiteY2" fmla="*/ 1183005 h 1466850"/>
                          <a:gd name="connsiteX3" fmla="*/ 394934 w 838200"/>
                          <a:gd name="connsiteY3" fmla="*/ 1467803 h 1466850"/>
                          <a:gd name="connsiteX4" fmla="*/ 12029 w 838200"/>
                          <a:gd name="connsiteY4" fmla="*/ 1105853 h 1466850"/>
                          <a:gd name="connsiteX5" fmla="*/ 57749 w 838200"/>
                          <a:gd name="connsiteY5" fmla="*/ 652463 h 1466850"/>
                          <a:gd name="connsiteX6" fmla="*/ 422556 w 838200"/>
                          <a:gd name="connsiteY6" fmla="*/ 0 h 1466850"/>
                          <a:gd name="connsiteX0" fmla="*/ 422556 w 844528"/>
                          <a:gd name="connsiteY0" fmla="*/ 0 h 2411927"/>
                          <a:gd name="connsiteX1" fmla="*/ 843561 w 844528"/>
                          <a:gd name="connsiteY1" fmla="*/ 943928 h 2411927"/>
                          <a:gd name="connsiteX2" fmla="*/ 814986 w 844528"/>
                          <a:gd name="connsiteY2" fmla="*/ 1183005 h 2411927"/>
                          <a:gd name="connsiteX3" fmla="*/ 434848 w 844528"/>
                          <a:gd name="connsiteY3" fmla="*/ 2411885 h 2411927"/>
                          <a:gd name="connsiteX4" fmla="*/ 12029 w 844528"/>
                          <a:gd name="connsiteY4" fmla="*/ 1105853 h 2411927"/>
                          <a:gd name="connsiteX5" fmla="*/ 57749 w 844528"/>
                          <a:gd name="connsiteY5" fmla="*/ 652463 h 2411927"/>
                          <a:gd name="connsiteX6" fmla="*/ 422556 w 844528"/>
                          <a:gd name="connsiteY6" fmla="*/ 0 h 2411927"/>
                          <a:gd name="connsiteX0" fmla="*/ 422556 w 844528"/>
                          <a:gd name="connsiteY0" fmla="*/ 0 h 2411912"/>
                          <a:gd name="connsiteX1" fmla="*/ 843561 w 844528"/>
                          <a:gd name="connsiteY1" fmla="*/ 943928 h 2411912"/>
                          <a:gd name="connsiteX2" fmla="*/ 814986 w 844528"/>
                          <a:gd name="connsiteY2" fmla="*/ 1183005 h 2411912"/>
                          <a:gd name="connsiteX3" fmla="*/ 434848 w 844528"/>
                          <a:gd name="connsiteY3" fmla="*/ 2411885 h 2411912"/>
                          <a:gd name="connsiteX4" fmla="*/ 12029 w 844528"/>
                          <a:gd name="connsiteY4" fmla="*/ 1105853 h 2411912"/>
                          <a:gd name="connsiteX5" fmla="*/ 57749 w 844528"/>
                          <a:gd name="connsiteY5" fmla="*/ 652463 h 2411912"/>
                          <a:gd name="connsiteX6" fmla="*/ 422556 w 844528"/>
                          <a:gd name="connsiteY6" fmla="*/ 0 h 2411912"/>
                          <a:gd name="connsiteX0" fmla="*/ 422556 w 844528"/>
                          <a:gd name="connsiteY0" fmla="*/ 0 h 2411893"/>
                          <a:gd name="connsiteX1" fmla="*/ 843561 w 844528"/>
                          <a:gd name="connsiteY1" fmla="*/ 943928 h 2411893"/>
                          <a:gd name="connsiteX2" fmla="*/ 814986 w 844528"/>
                          <a:gd name="connsiteY2" fmla="*/ 1183005 h 2411893"/>
                          <a:gd name="connsiteX3" fmla="*/ 434848 w 844528"/>
                          <a:gd name="connsiteY3" fmla="*/ 2411885 h 2411893"/>
                          <a:gd name="connsiteX4" fmla="*/ 12029 w 844528"/>
                          <a:gd name="connsiteY4" fmla="*/ 1105853 h 2411893"/>
                          <a:gd name="connsiteX5" fmla="*/ 57749 w 844528"/>
                          <a:gd name="connsiteY5" fmla="*/ 652463 h 2411893"/>
                          <a:gd name="connsiteX6" fmla="*/ 422556 w 844528"/>
                          <a:gd name="connsiteY6" fmla="*/ 0 h 2411893"/>
                          <a:gd name="connsiteX0" fmla="*/ 422556 w 844528"/>
                          <a:gd name="connsiteY0" fmla="*/ 0 h 2411964"/>
                          <a:gd name="connsiteX1" fmla="*/ 843561 w 844528"/>
                          <a:gd name="connsiteY1" fmla="*/ 943928 h 2411964"/>
                          <a:gd name="connsiteX2" fmla="*/ 814986 w 844528"/>
                          <a:gd name="connsiteY2" fmla="*/ 1183005 h 2411964"/>
                          <a:gd name="connsiteX3" fmla="*/ 434848 w 844528"/>
                          <a:gd name="connsiteY3" fmla="*/ 2411885 h 2411964"/>
                          <a:gd name="connsiteX4" fmla="*/ 12029 w 844528"/>
                          <a:gd name="connsiteY4" fmla="*/ 1105853 h 2411964"/>
                          <a:gd name="connsiteX5" fmla="*/ 57749 w 844528"/>
                          <a:gd name="connsiteY5" fmla="*/ 652463 h 2411964"/>
                          <a:gd name="connsiteX6" fmla="*/ 422556 w 844528"/>
                          <a:gd name="connsiteY6" fmla="*/ 0 h 2411964"/>
                          <a:gd name="connsiteX0" fmla="*/ 482275 w 904247"/>
                          <a:gd name="connsiteY0" fmla="*/ 0 h 2411909"/>
                          <a:gd name="connsiteX1" fmla="*/ 903280 w 904247"/>
                          <a:gd name="connsiteY1" fmla="*/ 943928 h 2411909"/>
                          <a:gd name="connsiteX2" fmla="*/ 874705 w 904247"/>
                          <a:gd name="connsiteY2" fmla="*/ 1183005 h 2411909"/>
                          <a:gd name="connsiteX3" fmla="*/ 494567 w 904247"/>
                          <a:gd name="connsiteY3" fmla="*/ 2411885 h 2411909"/>
                          <a:gd name="connsiteX4" fmla="*/ 5225 w 904247"/>
                          <a:gd name="connsiteY4" fmla="*/ 1148125 h 2411909"/>
                          <a:gd name="connsiteX5" fmla="*/ 117468 w 904247"/>
                          <a:gd name="connsiteY5" fmla="*/ 652463 h 2411909"/>
                          <a:gd name="connsiteX6" fmla="*/ 482275 w 904247"/>
                          <a:gd name="connsiteY6" fmla="*/ 0 h 2411909"/>
                          <a:gd name="connsiteX0" fmla="*/ 482275 w 904247"/>
                          <a:gd name="connsiteY0" fmla="*/ 0 h 2411893"/>
                          <a:gd name="connsiteX1" fmla="*/ 903280 w 904247"/>
                          <a:gd name="connsiteY1" fmla="*/ 943928 h 2411893"/>
                          <a:gd name="connsiteX2" fmla="*/ 874705 w 904247"/>
                          <a:gd name="connsiteY2" fmla="*/ 1183005 h 2411893"/>
                          <a:gd name="connsiteX3" fmla="*/ 494567 w 904247"/>
                          <a:gd name="connsiteY3" fmla="*/ 2411885 h 2411893"/>
                          <a:gd name="connsiteX4" fmla="*/ 5225 w 904247"/>
                          <a:gd name="connsiteY4" fmla="*/ 1162217 h 2411893"/>
                          <a:gd name="connsiteX5" fmla="*/ 117468 w 904247"/>
                          <a:gd name="connsiteY5" fmla="*/ 652463 h 2411893"/>
                          <a:gd name="connsiteX6" fmla="*/ 482275 w 904247"/>
                          <a:gd name="connsiteY6" fmla="*/ 0 h 2411893"/>
                          <a:gd name="connsiteX0" fmla="*/ 482972 w 904944"/>
                          <a:gd name="connsiteY0" fmla="*/ 0 h 2411893"/>
                          <a:gd name="connsiteX1" fmla="*/ 903977 w 904944"/>
                          <a:gd name="connsiteY1" fmla="*/ 943928 h 2411893"/>
                          <a:gd name="connsiteX2" fmla="*/ 875402 w 904944"/>
                          <a:gd name="connsiteY2" fmla="*/ 1183005 h 2411893"/>
                          <a:gd name="connsiteX3" fmla="*/ 495264 w 904944"/>
                          <a:gd name="connsiteY3" fmla="*/ 2411885 h 2411893"/>
                          <a:gd name="connsiteX4" fmla="*/ 5922 w 904944"/>
                          <a:gd name="connsiteY4" fmla="*/ 1162217 h 2411893"/>
                          <a:gd name="connsiteX5" fmla="*/ 104859 w 904944"/>
                          <a:gd name="connsiteY5" fmla="*/ 483376 h 2411893"/>
                          <a:gd name="connsiteX6" fmla="*/ 482972 w 904944"/>
                          <a:gd name="connsiteY6" fmla="*/ 0 h 2411893"/>
                          <a:gd name="connsiteX0" fmla="*/ 477060 w 899032"/>
                          <a:gd name="connsiteY0" fmla="*/ 0 h 2411893"/>
                          <a:gd name="connsiteX1" fmla="*/ 898065 w 899032"/>
                          <a:gd name="connsiteY1" fmla="*/ 943928 h 2411893"/>
                          <a:gd name="connsiteX2" fmla="*/ 869490 w 899032"/>
                          <a:gd name="connsiteY2" fmla="*/ 1183005 h 2411893"/>
                          <a:gd name="connsiteX3" fmla="*/ 489352 w 899032"/>
                          <a:gd name="connsiteY3" fmla="*/ 2411885 h 2411893"/>
                          <a:gd name="connsiteX4" fmla="*/ 10 w 899032"/>
                          <a:gd name="connsiteY4" fmla="*/ 1162217 h 2411893"/>
                          <a:gd name="connsiteX5" fmla="*/ 477060 w 899032"/>
                          <a:gd name="connsiteY5" fmla="*/ 0 h 2411893"/>
                          <a:gd name="connsiteX0" fmla="*/ 477060 w 869489"/>
                          <a:gd name="connsiteY0" fmla="*/ 0 h 2411893"/>
                          <a:gd name="connsiteX1" fmla="*/ 869490 w 869489"/>
                          <a:gd name="connsiteY1" fmla="*/ 1183005 h 2411893"/>
                          <a:gd name="connsiteX2" fmla="*/ 489352 w 869489"/>
                          <a:gd name="connsiteY2" fmla="*/ 2411885 h 2411893"/>
                          <a:gd name="connsiteX3" fmla="*/ 10 w 869489"/>
                          <a:gd name="connsiteY3" fmla="*/ 1162217 h 2411893"/>
                          <a:gd name="connsiteX4" fmla="*/ 477060 w 869489"/>
                          <a:gd name="connsiteY4" fmla="*/ 0 h 2411893"/>
                          <a:gd name="connsiteX0" fmla="*/ 477060 w 1042453"/>
                          <a:gd name="connsiteY0" fmla="*/ 0 h 2411911"/>
                          <a:gd name="connsiteX1" fmla="*/ 1042453 w 1042453"/>
                          <a:gd name="connsiteY1" fmla="*/ 1197097 h 2411911"/>
                          <a:gd name="connsiteX2" fmla="*/ 489352 w 1042453"/>
                          <a:gd name="connsiteY2" fmla="*/ 2411885 h 2411911"/>
                          <a:gd name="connsiteX3" fmla="*/ 10 w 1042453"/>
                          <a:gd name="connsiteY3" fmla="*/ 1162217 h 2411911"/>
                          <a:gd name="connsiteX4" fmla="*/ 477060 w 1042453"/>
                          <a:gd name="connsiteY4" fmla="*/ 0 h 2411911"/>
                          <a:gd name="connsiteX0" fmla="*/ 477060 w 1042453"/>
                          <a:gd name="connsiteY0" fmla="*/ 0 h 2411909"/>
                          <a:gd name="connsiteX1" fmla="*/ 1042453 w 1042453"/>
                          <a:gd name="connsiteY1" fmla="*/ 1197097 h 2411909"/>
                          <a:gd name="connsiteX2" fmla="*/ 489352 w 1042453"/>
                          <a:gd name="connsiteY2" fmla="*/ 2411885 h 2411909"/>
                          <a:gd name="connsiteX3" fmla="*/ 10 w 1042453"/>
                          <a:gd name="connsiteY3" fmla="*/ 1162217 h 2411909"/>
                          <a:gd name="connsiteX4" fmla="*/ 477060 w 1042453"/>
                          <a:gd name="connsiteY4" fmla="*/ 0 h 2411909"/>
                          <a:gd name="connsiteX0" fmla="*/ 477060 w 1015844"/>
                          <a:gd name="connsiteY0" fmla="*/ 0 h 2411933"/>
                          <a:gd name="connsiteX1" fmla="*/ 1015844 w 1015844"/>
                          <a:gd name="connsiteY1" fmla="*/ 1112551 h 2411933"/>
                          <a:gd name="connsiteX2" fmla="*/ 489352 w 1015844"/>
                          <a:gd name="connsiteY2" fmla="*/ 2411885 h 2411933"/>
                          <a:gd name="connsiteX3" fmla="*/ 10 w 1015844"/>
                          <a:gd name="connsiteY3" fmla="*/ 1162217 h 2411933"/>
                          <a:gd name="connsiteX4" fmla="*/ 477060 w 1015844"/>
                          <a:gd name="connsiteY4" fmla="*/ 0 h 2411933"/>
                          <a:gd name="connsiteX0" fmla="*/ 477060 w 1015844"/>
                          <a:gd name="connsiteY0" fmla="*/ 0 h 2411935"/>
                          <a:gd name="connsiteX1" fmla="*/ 1015844 w 1015844"/>
                          <a:gd name="connsiteY1" fmla="*/ 1112551 h 2411935"/>
                          <a:gd name="connsiteX2" fmla="*/ 489352 w 1015844"/>
                          <a:gd name="connsiteY2" fmla="*/ 2411885 h 2411935"/>
                          <a:gd name="connsiteX3" fmla="*/ 10 w 1015844"/>
                          <a:gd name="connsiteY3" fmla="*/ 1162217 h 2411935"/>
                          <a:gd name="connsiteX4" fmla="*/ 477060 w 1015844"/>
                          <a:gd name="connsiteY4" fmla="*/ 0 h 2411935"/>
                          <a:gd name="connsiteX0" fmla="*/ 478683 w 1017467"/>
                          <a:gd name="connsiteY0" fmla="*/ 0 h 2411933"/>
                          <a:gd name="connsiteX1" fmla="*/ 1017467 w 1017467"/>
                          <a:gd name="connsiteY1" fmla="*/ 1112551 h 2411933"/>
                          <a:gd name="connsiteX2" fmla="*/ 490975 w 1017467"/>
                          <a:gd name="connsiteY2" fmla="*/ 2411885 h 2411933"/>
                          <a:gd name="connsiteX3" fmla="*/ 1633 w 1017467"/>
                          <a:gd name="connsiteY3" fmla="*/ 1162217 h 2411933"/>
                          <a:gd name="connsiteX4" fmla="*/ 478683 w 1017467"/>
                          <a:gd name="connsiteY4" fmla="*/ 0 h 2411933"/>
                          <a:gd name="connsiteX0" fmla="*/ 478683 w 1017696"/>
                          <a:gd name="connsiteY0" fmla="*/ 0 h 2411935"/>
                          <a:gd name="connsiteX1" fmla="*/ 1017467 w 1017696"/>
                          <a:gd name="connsiteY1" fmla="*/ 1112551 h 2411935"/>
                          <a:gd name="connsiteX2" fmla="*/ 490975 w 1017696"/>
                          <a:gd name="connsiteY2" fmla="*/ 2411885 h 2411935"/>
                          <a:gd name="connsiteX3" fmla="*/ 1633 w 1017696"/>
                          <a:gd name="connsiteY3" fmla="*/ 1162217 h 2411935"/>
                          <a:gd name="connsiteX4" fmla="*/ 478683 w 1017696"/>
                          <a:gd name="connsiteY4" fmla="*/ 0 h 2411935"/>
                          <a:gd name="connsiteX0" fmla="*/ 598033 w 1017398"/>
                          <a:gd name="connsiteY0" fmla="*/ 0 h 2256936"/>
                          <a:gd name="connsiteX1" fmla="*/ 1017074 w 1017398"/>
                          <a:gd name="connsiteY1" fmla="*/ 957553 h 2256936"/>
                          <a:gd name="connsiteX2" fmla="*/ 490582 w 1017398"/>
                          <a:gd name="connsiteY2" fmla="*/ 2256887 h 2256936"/>
                          <a:gd name="connsiteX3" fmla="*/ 1240 w 1017398"/>
                          <a:gd name="connsiteY3" fmla="*/ 1007219 h 2256936"/>
                          <a:gd name="connsiteX4" fmla="*/ 598033 w 1017398"/>
                          <a:gd name="connsiteY4" fmla="*/ 0 h 2256936"/>
                          <a:gd name="connsiteX0" fmla="*/ 478684 w 1017696"/>
                          <a:gd name="connsiteY0" fmla="*/ 0 h 2383753"/>
                          <a:gd name="connsiteX1" fmla="*/ 1017467 w 1017696"/>
                          <a:gd name="connsiteY1" fmla="*/ 1084370 h 2383753"/>
                          <a:gd name="connsiteX2" fmla="*/ 490975 w 1017696"/>
                          <a:gd name="connsiteY2" fmla="*/ 2383704 h 2383753"/>
                          <a:gd name="connsiteX3" fmla="*/ 1633 w 1017696"/>
                          <a:gd name="connsiteY3" fmla="*/ 1134036 h 2383753"/>
                          <a:gd name="connsiteX4" fmla="*/ 478684 w 1017696"/>
                          <a:gd name="connsiteY4" fmla="*/ 0 h 2383753"/>
                          <a:gd name="connsiteX0" fmla="*/ 478684 w 1017696"/>
                          <a:gd name="connsiteY0" fmla="*/ 0 h 2383785"/>
                          <a:gd name="connsiteX1" fmla="*/ 1017467 w 1017696"/>
                          <a:gd name="connsiteY1" fmla="*/ 1084370 h 2383785"/>
                          <a:gd name="connsiteX2" fmla="*/ 490975 w 1017696"/>
                          <a:gd name="connsiteY2" fmla="*/ 2383704 h 2383785"/>
                          <a:gd name="connsiteX3" fmla="*/ 1633 w 1017696"/>
                          <a:gd name="connsiteY3" fmla="*/ 1148127 h 2383785"/>
                          <a:gd name="connsiteX4" fmla="*/ 478684 w 1017696"/>
                          <a:gd name="connsiteY4" fmla="*/ 0 h 2383785"/>
                          <a:gd name="connsiteX0" fmla="*/ 478684 w 1017696"/>
                          <a:gd name="connsiteY0" fmla="*/ 0 h 2383825"/>
                          <a:gd name="connsiteX1" fmla="*/ 1017467 w 1017696"/>
                          <a:gd name="connsiteY1" fmla="*/ 1084370 h 2383825"/>
                          <a:gd name="connsiteX2" fmla="*/ 490975 w 1017696"/>
                          <a:gd name="connsiteY2" fmla="*/ 2383704 h 2383825"/>
                          <a:gd name="connsiteX3" fmla="*/ 1633 w 1017696"/>
                          <a:gd name="connsiteY3" fmla="*/ 1148127 h 2383825"/>
                          <a:gd name="connsiteX4" fmla="*/ 478684 w 1017696"/>
                          <a:gd name="connsiteY4" fmla="*/ 0 h 2383825"/>
                          <a:gd name="connsiteX0" fmla="*/ 478684 w 1017696"/>
                          <a:gd name="connsiteY0" fmla="*/ 0 h 2383705"/>
                          <a:gd name="connsiteX1" fmla="*/ 1017467 w 1017696"/>
                          <a:gd name="connsiteY1" fmla="*/ 1140733 h 2383705"/>
                          <a:gd name="connsiteX2" fmla="*/ 490975 w 1017696"/>
                          <a:gd name="connsiteY2" fmla="*/ 2383704 h 2383705"/>
                          <a:gd name="connsiteX3" fmla="*/ 1633 w 1017696"/>
                          <a:gd name="connsiteY3" fmla="*/ 1148127 h 2383705"/>
                          <a:gd name="connsiteX4" fmla="*/ 478684 w 1017696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68 w 1018552"/>
                          <a:gd name="connsiteY0" fmla="*/ 0 h 2383705"/>
                          <a:gd name="connsiteX1" fmla="*/ 1016351 w 1018552"/>
                          <a:gd name="connsiteY1" fmla="*/ 1140733 h 2383705"/>
                          <a:gd name="connsiteX2" fmla="*/ 489859 w 1018552"/>
                          <a:gd name="connsiteY2" fmla="*/ 2383704 h 2383705"/>
                          <a:gd name="connsiteX3" fmla="*/ 517 w 1018552"/>
                          <a:gd name="connsiteY3" fmla="*/ 1148127 h 2383705"/>
                          <a:gd name="connsiteX4" fmla="*/ 477568 w 1018552"/>
                          <a:gd name="connsiteY4" fmla="*/ 0 h 2383705"/>
                          <a:gd name="connsiteX0" fmla="*/ 477570 w 1018554"/>
                          <a:gd name="connsiteY0" fmla="*/ 0 h 2383705"/>
                          <a:gd name="connsiteX1" fmla="*/ 1016353 w 1018554"/>
                          <a:gd name="connsiteY1" fmla="*/ 1140733 h 2383705"/>
                          <a:gd name="connsiteX2" fmla="*/ 489861 w 1018554"/>
                          <a:gd name="connsiteY2" fmla="*/ 2383704 h 2383705"/>
                          <a:gd name="connsiteX3" fmla="*/ 519 w 1018554"/>
                          <a:gd name="connsiteY3" fmla="*/ 1148127 h 2383705"/>
                          <a:gd name="connsiteX4" fmla="*/ 477570 w 1018554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018621" h="2383705">
                            <a:moveTo>
                              <a:pt x="477637" y="0"/>
                            </a:moveTo>
                            <a:cubicBezTo>
                              <a:pt x="662464" y="17556"/>
                              <a:pt x="1014374" y="527391"/>
                              <a:pt x="1016420" y="1140733"/>
                            </a:cubicBezTo>
                            <a:cubicBezTo>
                              <a:pt x="1051453" y="1668853"/>
                              <a:pt x="659234" y="2382472"/>
                              <a:pt x="489928" y="2383704"/>
                            </a:cubicBezTo>
                            <a:cubicBezTo>
                              <a:pt x="320622" y="2384936"/>
                              <a:pt x="-13582" y="1620833"/>
                              <a:pt x="586" y="1148127"/>
                            </a:cubicBezTo>
                            <a:cubicBezTo>
                              <a:pt x="-14770" y="548874"/>
                              <a:pt x="274745" y="36383"/>
                              <a:pt x="477637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ln w="22225" cap="flat">
                        <a:solidFill>
                          <a:schemeClr val="bg1"/>
                        </a:solidFill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71" name="Freeform: Shape 70">
                        <a:extLst>
                          <a:ext uri="{FF2B5EF4-FFF2-40B4-BE49-F238E27FC236}">
                            <a16:creationId xmlns:a16="http://schemas.microsoft.com/office/drawing/2014/main" id="{C49BAAA1-4895-48E7-95ED-0E6FE679BD8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445481" y="1817468"/>
                        <a:ext cx="249165" cy="923121"/>
                      </a:xfrm>
                      <a:custGeom>
                        <a:avLst/>
                        <a:gdLst>
                          <a:gd name="connsiteX0" fmla="*/ 422556 w 838200"/>
                          <a:gd name="connsiteY0" fmla="*/ 0 h 1466850"/>
                          <a:gd name="connsiteX1" fmla="*/ 843561 w 838200"/>
                          <a:gd name="connsiteY1" fmla="*/ 943928 h 1466850"/>
                          <a:gd name="connsiteX2" fmla="*/ 814986 w 838200"/>
                          <a:gd name="connsiteY2" fmla="*/ 1183005 h 1466850"/>
                          <a:gd name="connsiteX3" fmla="*/ 394934 w 838200"/>
                          <a:gd name="connsiteY3" fmla="*/ 1467803 h 1466850"/>
                          <a:gd name="connsiteX4" fmla="*/ 12029 w 838200"/>
                          <a:gd name="connsiteY4" fmla="*/ 1105853 h 1466850"/>
                          <a:gd name="connsiteX5" fmla="*/ 57749 w 838200"/>
                          <a:gd name="connsiteY5" fmla="*/ 652463 h 1466850"/>
                          <a:gd name="connsiteX6" fmla="*/ 422556 w 838200"/>
                          <a:gd name="connsiteY6" fmla="*/ 0 h 1466850"/>
                          <a:gd name="connsiteX0" fmla="*/ 422556 w 844528"/>
                          <a:gd name="connsiteY0" fmla="*/ 0 h 2411927"/>
                          <a:gd name="connsiteX1" fmla="*/ 843561 w 844528"/>
                          <a:gd name="connsiteY1" fmla="*/ 943928 h 2411927"/>
                          <a:gd name="connsiteX2" fmla="*/ 814986 w 844528"/>
                          <a:gd name="connsiteY2" fmla="*/ 1183005 h 2411927"/>
                          <a:gd name="connsiteX3" fmla="*/ 434848 w 844528"/>
                          <a:gd name="connsiteY3" fmla="*/ 2411885 h 2411927"/>
                          <a:gd name="connsiteX4" fmla="*/ 12029 w 844528"/>
                          <a:gd name="connsiteY4" fmla="*/ 1105853 h 2411927"/>
                          <a:gd name="connsiteX5" fmla="*/ 57749 w 844528"/>
                          <a:gd name="connsiteY5" fmla="*/ 652463 h 2411927"/>
                          <a:gd name="connsiteX6" fmla="*/ 422556 w 844528"/>
                          <a:gd name="connsiteY6" fmla="*/ 0 h 2411927"/>
                          <a:gd name="connsiteX0" fmla="*/ 422556 w 844528"/>
                          <a:gd name="connsiteY0" fmla="*/ 0 h 2411912"/>
                          <a:gd name="connsiteX1" fmla="*/ 843561 w 844528"/>
                          <a:gd name="connsiteY1" fmla="*/ 943928 h 2411912"/>
                          <a:gd name="connsiteX2" fmla="*/ 814986 w 844528"/>
                          <a:gd name="connsiteY2" fmla="*/ 1183005 h 2411912"/>
                          <a:gd name="connsiteX3" fmla="*/ 434848 w 844528"/>
                          <a:gd name="connsiteY3" fmla="*/ 2411885 h 2411912"/>
                          <a:gd name="connsiteX4" fmla="*/ 12029 w 844528"/>
                          <a:gd name="connsiteY4" fmla="*/ 1105853 h 2411912"/>
                          <a:gd name="connsiteX5" fmla="*/ 57749 w 844528"/>
                          <a:gd name="connsiteY5" fmla="*/ 652463 h 2411912"/>
                          <a:gd name="connsiteX6" fmla="*/ 422556 w 844528"/>
                          <a:gd name="connsiteY6" fmla="*/ 0 h 2411912"/>
                          <a:gd name="connsiteX0" fmla="*/ 422556 w 844528"/>
                          <a:gd name="connsiteY0" fmla="*/ 0 h 2411893"/>
                          <a:gd name="connsiteX1" fmla="*/ 843561 w 844528"/>
                          <a:gd name="connsiteY1" fmla="*/ 943928 h 2411893"/>
                          <a:gd name="connsiteX2" fmla="*/ 814986 w 844528"/>
                          <a:gd name="connsiteY2" fmla="*/ 1183005 h 2411893"/>
                          <a:gd name="connsiteX3" fmla="*/ 434848 w 844528"/>
                          <a:gd name="connsiteY3" fmla="*/ 2411885 h 2411893"/>
                          <a:gd name="connsiteX4" fmla="*/ 12029 w 844528"/>
                          <a:gd name="connsiteY4" fmla="*/ 1105853 h 2411893"/>
                          <a:gd name="connsiteX5" fmla="*/ 57749 w 844528"/>
                          <a:gd name="connsiteY5" fmla="*/ 652463 h 2411893"/>
                          <a:gd name="connsiteX6" fmla="*/ 422556 w 844528"/>
                          <a:gd name="connsiteY6" fmla="*/ 0 h 2411893"/>
                          <a:gd name="connsiteX0" fmla="*/ 422556 w 844528"/>
                          <a:gd name="connsiteY0" fmla="*/ 0 h 2411964"/>
                          <a:gd name="connsiteX1" fmla="*/ 843561 w 844528"/>
                          <a:gd name="connsiteY1" fmla="*/ 943928 h 2411964"/>
                          <a:gd name="connsiteX2" fmla="*/ 814986 w 844528"/>
                          <a:gd name="connsiteY2" fmla="*/ 1183005 h 2411964"/>
                          <a:gd name="connsiteX3" fmla="*/ 434848 w 844528"/>
                          <a:gd name="connsiteY3" fmla="*/ 2411885 h 2411964"/>
                          <a:gd name="connsiteX4" fmla="*/ 12029 w 844528"/>
                          <a:gd name="connsiteY4" fmla="*/ 1105853 h 2411964"/>
                          <a:gd name="connsiteX5" fmla="*/ 57749 w 844528"/>
                          <a:gd name="connsiteY5" fmla="*/ 652463 h 2411964"/>
                          <a:gd name="connsiteX6" fmla="*/ 422556 w 844528"/>
                          <a:gd name="connsiteY6" fmla="*/ 0 h 2411964"/>
                          <a:gd name="connsiteX0" fmla="*/ 482275 w 904247"/>
                          <a:gd name="connsiteY0" fmla="*/ 0 h 2411909"/>
                          <a:gd name="connsiteX1" fmla="*/ 903280 w 904247"/>
                          <a:gd name="connsiteY1" fmla="*/ 943928 h 2411909"/>
                          <a:gd name="connsiteX2" fmla="*/ 874705 w 904247"/>
                          <a:gd name="connsiteY2" fmla="*/ 1183005 h 2411909"/>
                          <a:gd name="connsiteX3" fmla="*/ 494567 w 904247"/>
                          <a:gd name="connsiteY3" fmla="*/ 2411885 h 2411909"/>
                          <a:gd name="connsiteX4" fmla="*/ 5225 w 904247"/>
                          <a:gd name="connsiteY4" fmla="*/ 1148125 h 2411909"/>
                          <a:gd name="connsiteX5" fmla="*/ 117468 w 904247"/>
                          <a:gd name="connsiteY5" fmla="*/ 652463 h 2411909"/>
                          <a:gd name="connsiteX6" fmla="*/ 482275 w 904247"/>
                          <a:gd name="connsiteY6" fmla="*/ 0 h 2411909"/>
                          <a:gd name="connsiteX0" fmla="*/ 482275 w 904247"/>
                          <a:gd name="connsiteY0" fmla="*/ 0 h 2411893"/>
                          <a:gd name="connsiteX1" fmla="*/ 903280 w 904247"/>
                          <a:gd name="connsiteY1" fmla="*/ 943928 h 2411893"/>
                          <a:gd name="connsiteX2" fmla="*/ 874705 w 904247"/>
                          <a:gd name="connsiteY2" fmla="*/ 1183005 h 2411893"/>
                          <a:gd name="connsiteX3" fmla="*/ 494567 w 904247"/>
                          <a:gd name="connsiteY3" fmla="*/ 2411885 h 2411893"/>
                          <a:gd name="connsiteX4" fmla="*/ 5225 w 904247"/>
                          <a:gd name="connsiteY4" fmla="*/ 1162217 h 2411893"/>
                          <a:gd name="connsiteX5" fmla="*/ 117468 w 904247"/>
                          <a:gd name="connsiteY5" fmla="*/ 652463 h 2411893"/>
                          <a:gd name="connsiteX6" fmla="*/ 482275 w 904247"/>
                          <a:gd name="connsiteY6" fmla="*/ 0 h 2411893"/>
                          <a:gd name="connsiteX0" fmla="*/ 482972 w 904944"/>
                          <a:gd name="connsiteY0" fmla="*/ 0 h 2411893"/>
                          <a:gd name="connsiteX1" fmla="*/ 903977 w 904944"/>
                          <a:gd name="connsiteY1" fmla="*/ 943928 h 2411893"/>
                          <a:gd name="connsiteX2" fmla="*/ 875402 w 904944"/>
                          <a:gd name="connsiteY2" fmla="*/ 1183005 h 2411893"/>
                          <a:gd name="connsiteX3" fmla="*/ 495264 w 904944"/>
                          <a:gd name="connsiteY3" fmla="*/ 2411885 h 2411893"/>
                          <a:gd name="connsiteX4" fmla="*/ 5922 w 904944"/>
                          <a:gd name="connsiteY4" fmla="*/ 1162217 h 2411893"/>
                          <a:gd name="connsiteX5" fmla="*/ 104859 w 904944"/>
                          <a:gd name="connsiteY5" fmla="*/ 483376 h 2411893"/>
                          <a:gd name="connsiteX6" fmla="*/ 482972 w 904944"/>
                          <a:gd name="connsiteY6" fmla="*/ 0 h 2411893"/>
                          <a:gd name="connsiteX0" fmla="*/ 477060 w 899032"/>
                          <a:gd name="connsiteY0" fmla="*/ 0 h 2411893"/>
                          <a:gd name="connsiteX1" fmla="*/ 898065 w 899032"/>
                          <a:gd name="connsiteY1" fmla="*/ 943928 h 2411893"/>
                          <a:gd name="connsiteX2" fmla="*/ 869490 w 899032"/>
                          <a:gd name="connsiteY2" fmla="*/ 1183005 h 2411893"/>
                          <a:gd name="connsiteX3" fmla="*/ 489352 w 899032"/>
                          <a:gd name="connsiteY3" fmla="*/ 2411885 h 2411893"/>
                          <a:gd name="connsiteX4" fmla="*/ 10 w 899032"/>
                          <a:gd name="connsiteY4" fmla="*/ 1162217 h 2411893"/>
                          <a:gd name="connsiteX5" fmla="*/ 477060 w 899032"/>
                          <a:gd name="connsiteY5" fmla="*/ 0 h 2411893"/>
                          <a:gd name="connsiteX0" fmla="*/ 477060 w 869489"/>
                          <a:gd name="connsiteY0" fmla="*/ 0 h 2411893"/>
                          <a:gd name="connsiteX1" fmla="*/ 869490 w 869489"/>
                          <a:gd name="connsiteY1" fmla="*/ 1183005 h 2411893"/>
                          <a:gd name="connsiteX2" fmla="*/ 489352 w 869489"/>
                          <a:gd name="connsiteY2" fmla="*/ 2411885 h 2411893"/>
                          <a:gd name="connsiteX3" fmla="*/ 10 w 869489"/>
                          <a:gd name="connsiteY3" fmla="*/ 1162217 h 2411893"/>
                          <a:gd name="connsiteX4" fmla="*/ 477060 w 869489"/>
                          <a:gd name="connsiteY4" fmla="*/ 0 h 2411893"/>
                          <a:gd name="connsiteX0" fmla="*/ 477060 w 1042453"/>
                          <a:gd name="connsiteY0" fmla="*/ 0 h 2411911"/>
                          <a:gd name="connsiteX1" fmla="*/ 1042453 w 1042453"/>
                          <a:gd name="connsiteY1" fmla="*/ 1197097 h 2411911"/>
                          <a:gd name="connsiteX2" fmla="*/ 489352 w 1042453"/>
                          <a:gd name="connsiteY2" fmla="*/ 2411885 h 2411911"/>
                          <a:gd name="connsiteX3" fmla="*/ 10 w 1042453"/>
                          <a:gd name="connsiteY3" fmla="*/ 1162217 h 2411911"/>
                          <a:gd name="connsiteX4" fmla="*/ 477060 w 1042453"/>
                          <a:gd name="connsiteY4" fmla="*/ 0 h 2411911"/>
                          <a:gd name="connsiteX0" fmla="*/ 477060 w 1042453"/>
                          <a:gd name="connsiteY0" fmla="*/ 0 h 2411909"/>
                          <a:gd name="connsiteX1" fmla="*/ 1042453 w 1042453"/>
                          <a:gd name="connsiteY1" fmla="*/ 1197097 h 2411909"/>
                          <a:gd name="connsiteX2" fmla="*/ 489352 w 1042453"/>
                          <a:gd name="connsiteY2" fmla="*/ 2411885 h 2411909"/>
                          <a:gd name="connsiteX3" fmla="*/ 10 w 1042453"/>
                          <a:gd name="connsiteY3" fmla="*/ 1162217 h 2411909"/>
                          <a:gd name="connsiteX4" fmla="*/ 477060 w 1042453"/>
                          <a:gd name="connsiteY4" fmla="*/ 0 h 2411909"/>
                          <a:gd name="connsiteX0" fmla="*/ 477060 w 1015844"/>
                          <a:gd name="connsiteY0" fmla="*/ 0 h 2411933"/>
                          <a:gd name="connsiteX1" fmla="*/ 1015844 w 1015844"/>
                          <a:gd name="connsiteY1" fmla="*/ 1112551 h 2411933"/>
                          <a:gd name="connsiteX2" fmla="*/ 489352 w 1015844"/>
                          <a:gd name="connsiteY2" fmla="*/ 2411885 h 2411933"/>
                          <a:gd name="connsiteX3" fmla="*/ 10 w 1015844"/>
                          <a:gd name="connsiteY3" fmla="*/ 1162217 h 2411933"/>
                          <a:gd name="connsiteX4" fmla="*/ 477060 w 1015844"/>
                          <a:gd name="connsiteY4" fmla="*/ 0 h 2411933"/>
                          <a:gd name="connsiteX0" fmla="*/ 477060 w 1015844"/>
                          <a:gd name="connsiteY0" fmla="*/ 0 h 2411935"/>
                          <a:gd name="connsiteX1" fmla="*/ 1015844 w 1015844"/>
                          <a:gd name="connsiteY1" fmla="*/ 1112551 h 2411935"/>
                          <a:gd name="connsiteX2" fmla="*/ 489352 w 1015844"/>
                          <a:gd name="connsiteY2" fmla="*/ 2411885 h 2411935"/>
                          <a:gd name="connsiteX3" fmla="*/ 10 w 1015844"/>
                          <a:gd name="connsiteY3" fmla="*/ 1162217 h 2411935"/>
                          <a:gd name="connsiteX4" fmla="*/ 477060 w 1015844"/>
                          <a:gd name="connsiteY4" fmla="*/ 0 h 2411935"/>
                          <a:gd name="connsiteX0" fmla="*/ 478683 w 1017467"/>
                          <a:gd name="connsiteY0" fmla="*/ 0 h 2411933"/>
                          <a:gd name="connsiteX1" fmla="*/ 1017467 w 1017467"/>
                          <a:gd name="connsiteY1" fmla="*/ 1112551 h 2411933"/>
                          <a:gd name="connsiteX2" fmla="*/ 490975 w 1017467"/>
                          <a:gd name="connsiteY2" fmla="*/ 2411885 h 2411933"/>
                          <a:gd name="connsiteX3" fmla="*/ 1633 w 1017467"/>
                          <a:gd name="connsiteY3" fmla="*/ 1162217 h 2411933"/>
                          <a:gd name="connsiteX4" fmla="*/ 478683 w 1017467"/>
                          <a:gd name="connsiteY4" fmla="*/ 0 h 2411933"/>
                          <a:gd name="connsiteX0" fmla="*/ 478683 w 1017696"/>
                          <a:gd name="connsiteY0" fmla="*/ 0 h 2411935"/>
                          <a:gd name="connsiteX1" fmla="*/ 1017467 w 1017696"/>
                          <a:gd name="connsiteY1" fmla="*/ 1112551 h 2411935"/>
                          <a:gd name="connsiteX2" fmla="*/ 490975 w 1017696"/>
                          <a:gd name="connsiteY2" fmla="*/ 2411885 h 2411935"/>
                          <a:gd name="connsiteX3" fmla="*/ 1633 w 1017696"/>
                          <a:gd name="connsiteY3" fmla="*/ 1162217 h 2411935"/>
                          <a:gd name="connsiteX4" fmla="*/ 478683 w 1017696"/>
                          <a:gd name="connsiteY4" fmla="*/ 0 h 2411935"/>
                          <a:gd name="connsiteX0" fmla="*/ 598033 w 1017398"/>
                          <a:gd name="connsiteY0" fmla="*/ 0 h 2256936"/>
                          <a:gd name="connsiteX1" fmla="*/ 1017074 w 1017398"/>
                          <a:gd name="connsiteY1" fmla="*/ 957553 h 2256936"/>
                          <a:gd name="connsiteX2" fmla="*/ 490582 w 1017398"/>
                          <a:gd name="connsiteY2" fmla="*/ 2256887 h 2256936"/>
                          <a:gd name="connsiteX3" fmla="*/ 1240 w 1017398"/>
                          <a:gd name="connsiteY3" fmla="*/ 1007219 h 2256936"/>
                          <a:gd name="connsiteX4" fmla="*/ 598033 w 1017398"/>
                          <a:gd name="connsiteY4" fmla="*/ 0 h 2256936"/>
                          <a:gd name="connsiteX0" fmla="*/ 478684 w 1017696"/>
                          <a:gd name="connsiteY0" fmla="*/ 0 h 2383753"/>
                          <a:gd name="connsiteX1" fmla="*/ 1017467 w 1017696"/>
                          <a:gd name="connsiteY1" fmla="*/ 1084370 h 2383753"/>
                          <a:gd name="connsiteX2" fmla="*/ 490975 w 1017696"/>
                          <a:gd name="connsiteY2" fmla="*/ 2383704 h 2383753"/>
                          <a:gd name="connsiteX3" fmla="*/ 1633 w 1017696"/>
                          <a:gd name="connsiteY3" fmla="*/ 1134036 h 2383753"/>
                          <a:gd name="connsiteX4" fmla="*/ 478684 w 1017696"/>
                          <a:gd name="connsiteY4" fmla="*/ 0 h 2383753"/>
                          <a:gd name="connsiteX0" fmla="*/ 478684 w 1017696"/>
                          <a:gd name="connsiteY0" fmla="*/ 0 h 2383785"/>
                          <a:gd name="connsiteX1" fmla="*/ 1017467 w 1017696"/>
                          <a:gd name="connsiteY1" fmla="*/ 1084370 h 2383785"/>
                          <a:gd name="connsiteX2" fmla="*/ 490975 w 1017696"/>
                          <a:gd name="connsiteY2" fmla="*/ 2383704 h 2383785"/>
                          <a:gd name="connsiteX3" fmla="*/ 1633 w 1017696"/>
                          <a:gd name="connsiteY3" fmla="*/ 1148127 h 2383785"/>
                          <a:gd name="connsiteX4" fmla="*/ 478684 w 1017696"/>
                          <a:gd name="connsiteY4" fmla="*/ 0 h 2383785"/>
                          <a:gd name="connsiteX0" fmla="*/ 478684 w 1017696"/>
                          <a:gd name="connsiteY0" fmla="*/ 0 h 2383825"/>
                          <a:gd name="connsiteX1" fmla="*/ 1017467 w 1017696"/>
                          <a:gd name="connsiteY1" fmla="*/ 1084370 h 2383825"/>
                          <a:gd name="connsiteX2" fmla="*/ 490975 w 1017696"/>
                          <a:gd name="connsiteY2" fmla="*/ 2383704 h 2383825"/>
                          <a:gd name="connsiteX3" fmla="*/ 1633 w 1017696"/>
                          <a:gd name="connsiteY3" fmla="*/ 1148127 h 2383825"/>
                          <a:gd name="connsiteX4" fmla="*/ 478684 w 1017696"/>
                          <a:gd name="connsiteY4" fmla="*/ 0 h 2383825"/>
                          <a:gd name="connsiteX0" fmla="*/ 478684 w 1017696"/>
                          <a:gd name="connsiteY0" fmla="*/ 0 h 2383705"/>
                          <a:gd name="connsiteX1" fmla="*/ 1017467 w 1017696"/>
                          <a:gd name="connsiteY1" fmla="*/ 1140733 h 2383705"/>
                          <a:gd name="connsiteX2" fmla="*/ 490975 w 1017696"/>
                          <a:gd name="connsiteY2" fmla="*/ 2383704 h 2383705"/>
                          <a:gd name="connsiteX3" fmla="*/ 1633 w 1017696"/>
                          <a:gd name="connsiteY3" fmla="*/ 1148127 h 2383705"/>
                          <a:gd name="connsiteX4" fmla="*/ 478684 w 1017696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68 w 1018552"/>
                          <a:gd name="connsiteY0" fmla="*/ 0 h 2383705"/>
                          <a:gd name="connsiteX1" fmla="*/ 1016351 w 1018552"/>
                          <a:gd name="connsiteY1" fmla="*/ 1140733 h 2383705"/>
                          <a:gd name="connsiteX2" fmla="*/ 489859 w 1018552"/>
                          <a:gd name="connsiteY2" fmla="*/ 2383704 h 2383705"/>
                          <a:gd name="connsiteX3" fmla="*/ 517 w 1018552"/>
                          <a:gd name="connsiteY3" fmla="*/ 1148127 h 2383705"/>
                          <a:gd name="connsiteX4" fmla="*/ 477568 w 1018552"/>
                          <a:gd name="connsiteY4" fmla="*/ 0 h 2383705"/>
                          <a:gd name="connsiteX0" fmla="*/ 477570 w 1018554"/>
                          <a:gd name="connsiteY0" fmla="*/ 0 h 2383705"/>
                          <a:gd name="connsiteX1" fmla="*/ 1016353 w 1018554"/>
                          <a:gd name="connsiteY1" fmla="*/ 1140733 h 2383705"/>
                          <a:gd name="connsiteX2" fmla="*/ 489861 w 1018554"/>
                          <a:gd name="connsiteY2" fmla="*/ 2383704 h 2383705"/>
                          <a:gd name="connsiteX3" fmla="*/ 519 w 1018554"/>
                          <a:gd name="connsiteY3" fmla="*/ 1148127 h 2383705"/>
                          <a:gd name="connsiteX4" fmla="*/ 477570 w 1018554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018621" h="2383705">
                            <a:moveTo>
                              <a:pt x="477637" y="0"/>
                            </a:moveTo>
                            <a:cubicBezTo>
                              <a:pt x="662464" y="17556"/>
                              <a:pt x="1014374" y="527391"/>
                              <a:pt x="1016420" y="1140733"/>
                            </a:cubicBezTo>
                            <a:cubicBezTo>
                              <a:pt x="1051453" y="1668853"/>
                              <a:pt x="659234" y="2382472"/>
                              <a:pt x="489928" y="2383704"/>
                            </a:cubicBezTo>
                            <a:cubicBezTo>
                              <a:pt x="320622" y="2384936"/>
                              <a:pt x="-13582" y="1620833"/>
                              <a:pt x="586" y="1148127"/>
                            </a:cubicBezTo>
                            <a:cubicBezTo>
                              <a:pt x="-14770" y="548874"/>
                              <a:pt x="274745" y="36383"/>
                              <a:pt x="477637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3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67" name="Group 66">
                      <a:extLst>
                        <a:ext uri="{FF2B5EF4-FFF2-40B4-BE49-F238E27FC236}">
                          <a16:creationId xmlns:a16="http://schemas.microsoft.com/office/drawing/2014/main" id="{E6C6B3FC-88E3-4D03-814E-22F04CC03AFC}"/>
                        </a:ext>
                      </a:extLst>
                    </p:cNvPr>
                    <p:cNvGrpSpPr/>
                    <p:nvPr/>
                  </p:nvGrpSpPr>
                  <p:grpSpPr>
                    <a:xfrm rot="10800000">
                      <a:off x="8236696" y="2849413"/>
                      <a:ext cx="666734" cy="1473212"/>
                      <a:chOff x="8236696" y="1267377"/>
                      <a:chExt cx="666734" cy="1473212"/>
                    </a:xfrm>
                  </p:grpSpPr>
                  <p:sp>
                    <p:nvSpPr>
                      <p:cNvPr id="68" name="Freeform: Shape 67">
                        <a:extLst>
                          <a:ext uri="{FF2B5EF4-FFF2-40B4-BE49-F238E27FC236}">
                            <a16:creationId xmlns:a16="http://schemas.microsoft.com/office/drawing/2014/main" id="{C8358234-77C5-46C7-A032-02E731B155B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236696" y="1267377"/>
                        <a:ext cx="666734" cy="1473212"/>
                      </a:xfrm>
                      <a:custGeom>
                        <a:avLst/>
                        <a:gdLst>
                          <a:gd name="connsiteX0" fmla="*/ 422556 w 838200"/>
                          <a:gd name="connsiteY0" fmla="*/ 0 h 1466850"/>
                          <a:gd name="connsiteX1" fmla="*/ 843561 w 838200"/>
                          <a:gd name="connsiteY1" fmla="*/ 943928 h 1466850"/>
                          <a:gd name="connsiteX2" fmla="*/ 814986 w 838200"/>
                          <a:gd name="connsiteY2" fmla="*/ 1183005 h 1466850"/>
                          <a:gd name="connsiteX3" fmla="*/ 394934 w 838200"/>
                          <a:gd name="connsiteY3" fmla="*/ 1467803 h 1466850"/>
                          <a:gd name="connsiteX4" fmla="*/ 12029 w 838200"/>
                          <a:gd name="connsiteY4" fmla="*/ 1105853 h 1466850"/>
                          <a:gd name="connsiteX5" fmla="*/ 57749 w 838200"/>
                          <a:gd name="connsiteY5" fmla="*/ 652463 h 1466850"/>
                          <a:gd name="connsiteX6" fmla="*/ 422556 w 838200"/>
                          <a:gd name="connsiteY6" fmla="*/ 0 h 1466850"/>
                          <a:gd name="connsiteX0" fmla="*/ 422556 w 844528"/>
                          <a:gd name="connsiteY0" fmla="*/ 0 h 2411927"/>
                          <a:gd name="connsiteX1" fmla="*/ 843561 w 844528"/>
                          <a:gd name="connsiteY1" fmla="*/ 943928 h 2411927"/>
                          <a:gd name="connsiteX2" fmla="*/ 814986 w 844528"/>
                          <a:gd name="connsiteY2" fmla="*/ 1183005 h 2411927"/>
                          <a:gd name="connsiteX3" fmla="*/ 434848 w 844528"/>
                          <a:gd name="connsiteY3" fmla="*/ 2411885 h 2411927"/>
                          <a:gd name="connsiteX4" fmla="*/ 12029 w 844528"/>
                          <a:gd name="connsiteY4" fmla="*/ 1105853 h 2411927"/>
                          <a:gd name="connsiteX5" fmla="*/ 57749 w 844528"/>
                          <a:gd name="connsiteY5" fmla="*/ 652463 h 2411927"/>
                          <a:gd name="connsiteX6" fmla="*/ 422556 w 844528"/>
                          <a:gd name="connsiteY6" fmla="*/ 0 h 2411927"/>
                          <a:gd name="connsiteX0" fmla="*/ 422556 w 844528"/>
                          <a:gd name="connsiteY0" fmla="*/ 0 h 2411912"/>
                          <a:gd name="connsiteX1" fmla="*/ 843561 w 844528"/>
                          <a:gd name="connsiteY1" fmla="*/ 943928 h 2411912"/>
                          <a:gd name="connsiteX2" fmla="*/ 814986 w 844528"/>
                          <a:gd name="connsiteY2" fmla="*/ 1183005 h 2411912"/>
                          <a:gd name="connsiteX3" fmla="*/ 434848 w 844528"/>
                          <a:gd name="connsiteY3" fmla="*/ 2411885 h 2411912"/>
                          <a:gd name="connsiteX4" fmla="*/ 12029 w 844528"/>
                          <a:gd name="connsiteY4" fmla="*/ 1105853 h 2411912"/>
                          <a:gd name="connsiteX5" fmla="*/ 57749 w 844528"/>
                          <a:gd name="connsiteY5" fmla="*/ 652463 h 2411912"/>
                          <a:gd name="connsiteX6" fmla="*/ 422556 w 844528"/>
                          <a:gd name="connsiteY6" fmla="*/ 0 h 2411912"/>
                          <a:gd name="connsiteX0" fmla="*/ 422556 w 844528"/>
                          <a:gd name="connsiteY0" fmla="*/ 0 h 2411893"/>
                          <a:gd name="connsiteX1" fmla="*/ 843561 w 844528"/>
                          <a:gd name="connsiteY1" fmla="*/ 943928 h 2411893"/>
                          <a:gd name="connsiteX2" fmla="*/ 814986 w 844528"/>
                          <a:gd name="connsiteY2" fmla="*/ 1183005 h 2411893"/>
                          <a:gd name="connsiteX3" fmla="*/ 434848 w 844528"/>
                          <a:gd name="connsiteY3" fmla="*/ 2411885 h 2411893"/>
                          <a:gd name="connsiteX4" fmla="*/ 12029 w 844528"/>
                          <a:gd name="connsiteY4" fmla="*/ 1105853 h 2411893"/>
                          <a:gd name="connsiteX5" fmla="*/ 57749 w 844528"/>
                          <a:gd name="connsiteY5" fmla="*/ 652463 h 2411893"/>
                          <a:gd name="connsiteX6" fmla="*/ 422556 w 844528"/>
                          <a:gd name="connsiteY6" fmla="*/ 0 h 2411893"/>
                          <a:gd name="connsiteX0" fmla="*/ 422556 w 844528"/>
                          <a:gd name="connsiteY0" fmla="*/ 0 h 2411964"/>
                          <a:gd name="connsiteX1" fmla="*/ 843561 w 844528"/>
                          <a:gd name="connsiteY1" fmla="*/ 943928 h 2411964"/>
                          <a:gd name="connsiteX2" fmla="*/ 814986 w 844528"/>
                          <a:gd name="connsiteY2" fmla="*/ 1183005 h 2411964"/>
                          <a:gd name="connsiteX3" fmla="*/ 434848 w 844528"/>
                          <a:gd name="connsiteY3" fmla="*/ 2411885 h 2411964"/>
                          <a:gd name="connsiteX4" fmla="*/ 12029 w 844528"/>
                          <a:gd name="connsiteY4" fmla="*/ 1105853 h 2411964"/>
                          <a:gd name="connsiteX5" fmla="*/ 57749 w 844528"/>
                          <a:gd name="connsiteY5" fmla="*/ 652463 h 2411964"/>
                          <a:gd name="connsiteX6" fmla="*/ 422556 w 844528"/>
                          <a:gd name="connsiteY6" fmla="*/ 0 h 2411964"/>
                          <a:gd name="connsiteX0" fmla="*/ 482275 w 904247"/>
                          <a:gd name="connsiteY0" fmla="*/ 0 h 2411909"/>
                          <a:gd name="connsiteX1" fmla="*/ 903280 w 904247"/>
                          <a:gd name="connsiteY1" fmla="*/ 943928 h 2411909"/>
                          <a:gd name="connsiteX2" fmla="*/ 874705 w 904247"/>
                          <a:gd name="connsiteY2" fmla="*/ 1183005 h 2411909"/>
                          <a:gd name="connsiteX3" fmla="*/ 494567 w 904247"/>
                          <a:gd name="connsiteY3" fmla="*/ 2411885 h 2411909"/>
                          <a:gd name="connsiteX4" fmla="*/ 5225 w 904247"/>
                          <a:gd name="connsiteY4" fmla="*/ 1148125 h 2411909"/>
                          <a:gd name="connsiteX5" fmla="*/ 117468 w 904247"/>
                          <a:gd name="connsiteY5" fmla="*/ 652463 h 2411909"/>
                          <a:gd name="connsiteX6" fmla="*/ 482275 w 904247"/>
                          <a:gd name="connsiteY6" fmla="*/ 0 h 2411909"/>
                          <a:gd name="connsiteX0" fmla="*/ 482275 w 904247"/>
                          <a:gd name="connsiteY0" fmla="*/ 0 h 2411893"/>
                          <a:gd name="connsiteX1" fmla="*/ 903280 w 904247"/>
                          <a:gd name="connsiteY1" fmla="*/ 943928 h 2411893"/>
                          <a:gd name="connsiteX2" fmla="*/ 874705 w 904247"/>
                          <a:gd name="connsiteY2" fmla="*/ 1183005 h 2411893"/>
                          <a:gd name="connsiteX3" fmla="*/ 494567 w 904247"/>
                          <a:gd name="connsiteY3" fmla="*/ 2411885 h 2411893"/>
                          <a:gd name="connsiteX4" fmla="*/ 5225 w 904247"/>
                          <a:gd name="connsiteY4" fmla="*/ 1162217 h 2411893"/>
                          <a:gd name="connsiteX5" fmla="*/ 117468 w 904247"/>
                          <a:gd name="connsiteY5" fmla="*/ 652463 h 2411893"/>
                          <a:gd name="connsiteX6" fmla="*/ 482275 w 904247"/>
                          <a:gd name="connsiteY6" fmla="*/ 0 h 2411893"/>
                          <a:gd name="connsiteX0" fmla="*/ 482972 w 904944"/>
                          <a:gd name="connsiteY0" fmla="*/ 0 h 2411893"/>
                          <a:gd name="connsiteX1" fmla="*/ 903977 w 904944"/>
                          <a:gd name="connsiteY1" fmla="*/ 943928 h 2411893"/>
                          <a:gd name="connsiteX2" fmla="*/ 875402 w 904944"/>
                          <a:gd name="connsiteY2" fmla="*/ 1183005 h 2411893"/>
                          <a:gd name="connsiteX3" fmla="*/ 495264 w 904944"/>
                          <a:gd name="connsiteY3" fmla="*/ 2411885 h 2411893"/>
                          <a:gd name="connsiteX4" fmla="*/ 5922 w 904944"/>
                          <a:gd name="connsiteY4" fmla="*/ 1162217 h 2411893"/>
                          <a:gd name="connsiteX5" fmla="*/ 104859 w 904944"/>
                          <a:gd name="connsiteY5" fmla="*/ 483376 h 2411893"/>
                          <a:gd name="connsiteX6" fmla="*/ 482972 w 904944"/>
                          <a:gd name="connsiteY6" fmla="*/ 0 h 2411893"/>
                          <a:gd name="connsiteX0" fmla="*/ 477060 w 899032"/>
                          <a:gd name="connsiteY0" fmla="*/ 0 h 2411893"/>
                          <a:gd name="connsiteX1" fmla="*/ 898065 w 899032"/>
                          <a:gd name="connsiteY1" fmla="*/ 943928 h 2411893"/>
                          <a:gd name="connsiteX2" fmla="*/ 869490 w 899032"/>
                          <a:gd name="connsiteY2" fmla="*/ 1183005 h 2411893"/>
                          <a:gd name="connsiteX3" fmla="*/ 489352 w 899032"/>
                          <a:gd name="connsiteY3" fmla="*/ 2411885 h 2411893"/>
                          <a:gd name="connsiteX4" fmla="*/ 10 w 899032"/>
                          <a:gd name="connsiteY4" fmla="*/ 1162217 h 2411893"/>
                          <a:gd name="connsiteX5" fmla="*/ 477060 w 899032"/>
                          <a:gd name="connsiteY5" fmla="*/ 0 h 2411893"/>
                          <a:gd name="connsiteX0" fmla="*/ 477060 w 869489"/>
                          <a:gd name="connsiteY0" fmla="*/ 0 h 2411893"/>
                          <a:gd name="connsiteX1" fmla="*/ 869490 w 869489"/>
                          <a:gd name="connsiteY1" fmla="*/ 1183005 h 2411893"/>
                          <a:gd name="connsiteX2" fmla="*/ 489352 w 869489"/>
                          <a:gd name="connsiteY2" fmla="*/ 2411885 h 2411893"/>
                          <a:gd name="connsiteX3" fmla="*/ 10 w 869489"/>
                          <a:gd name="connsiteY3" fmla="*/ 1162217 h 2411893"/>
                          <a:gd name="connsiteX4" fmla="*/ 477060 w 869489"/>
                          <a:gd name="connsiteY4" fmla="*/ 0 h 2411893"/>
                          <a:gd name="connsiteX0" fmla="*/ 477060 w 1042453"/>
                          <a:gd name="connsiteY0" fmla="*/ 0 h 2411911"/>
                          <a:gd name="connsiteX1" fmla="*/ 1042453 w 1042453"/>
                          <a:gd name="connsiteY1" fmla="*/ 1197097 h 2411911"/>
                          <a:gd name="connsiteX2" fmla="*/ 489352 w 1042453"/>
                          <a:gd name="connsiteY2" fmla="*/ 2411885 h 2411911"/>
                          <a:gd name="connsiteX3" fmla="*/ 10 w 1042453"/>
                          <a:gd name="connsiteY3" fmla="*/ 1162217 h 2411911"/>
                          <a:gd name="connsiteX4" fmla="*/ 477060 w 1042453"/>
                          <a:gd name="connsiteY4" fmla="*/ 0 h 2411911"/>
                          <a:gd name="connsiteX0" fmla="*/ 477060 w 1042453"/>
                          <a:gd name="connsiteY0" fmla="*/ 0 h 2411909"/>
                          <a:gd name="connsiteX1" fmla="*/ 1042453 w 1042453"/>
                          <a:gd name="connsiteY1" fmla="*/ 1197097 h 2411909"/>
                          <a:gd name="connsiteX2" fmla="*/ 489352 w 1042453"/>
                          <a:gd name="connsiteY2" fmla="*/ 2411885 h 2411909"/>
                          <a:gd name="connsiteX3" fmla="*/ 10 w 1042453"/>
                          <a:gd name="connsiteY3" fmla="*/ 1162217 h 2411909"/>
                          <a:gd name="connsiteX4" fmla="*/ 477060 w 1042453"/>
                          <a:gd name="connsiteY4" fmla="*/ 0 h 2411909"/>
                          <a:gd name="connsiteX0" fmla="*/ 477060 w 1015844"/>
                          <a:gd name="connsiteY0" fmla="*/ 0 h 2411933"/>
                          <a:gd name="connsiteX1" fmla="*/ 1015844 w 1015844"/>
                          <a:gd name="connsiteY1" fmla="*/ 1112551 h 2411933"/>
                          <a:gd name="connsiteX2" fmla="*/ 489352 w 1015844"/>
                          <a:gd name="connsiteY2" fmla="*/ 2411885 h 2411933"/>
                          <a:gd name="connsiteX3" fmla="*/ 10 w 1015844"/>
                          <a:gd name="connsiteY3" fmla="*/ 1162217 h 2411933"/>
                          <a:gd name="connsiteX4" fmla="*/ 477060 w 1015844"/>
                          <a:gd name="connsiteY4" fmla="*/ 0 h 2411933"/>
                          <a:gd name="connsiteX0" fmla="*/ 477060 w 1015844"/>
                          <a:gd name="connsiteY0" fmla="*/ 0 h 2411935"/>
                          <a:gd name="connsiteX1" fmla="*/ 1015844 w 1015844"/>
                          <a:gd name="connsiteY1" fmla="*/ 1112551 h 2411935"/>
                          <a:gd name="connsiteX2" fmla="*/ 489352 w 1015844"/>
                          <a:gd name="connsiteY2" fmla="*/ 2411885 h 2411935"/>
                          <a:gd name="connsiteX3" fmla="*/ 10 w 1015844"/>
                          <a:gd name="connsiteY3" fmla="*/ 1162217 h 2411935"/>
                          <a:gd name="connsiteX4" fmla="*/ 477060 w 1015844"/>
                          <a:gd name="connsiteY4" fmla="*/ 0 h 2411935"/>
                          <a:gd name="connsiteX0" fmla="*/ 478683 w 1017467"/>
                          <a:gd name="connsiteY0" fmla="*/ 0 h 2411933"/>
                          <a:gd name="connsiteX1" fmla="*/ 1017467 w 1017467"/>
                          <a:gd name="connsiteY1" fmla="*/ 1112551 h 2411933"/>
                          <a:gd name="connsiteX2" fmla="*/ 490975 w 1017467"/>
                          <a:gd name="connsiteY2" fmla="*/ 2411885 h 2411933"/>
                          <a:gd name="connsiteX3" fmla="*/ 1633 w 1017467"/>
                          <a:gd name="connsiteY3" fmla="*/ 1162217 h 2411933"/>
                          <a:gd name="connsiteX4" fmla="*/ 478683 w 1017467"/>
                          <a:gd name="connsiteY4" fmla="*/ 0 h 2411933"/>
                          <a:gd name="connsiteX0" fmla="*/ 478683 w 1017696"/>
                          <a:gd name="connsiteY0" fmla="*/ 0 h 2411935"/>
                          <a:gd name="connsiteX1" fmla="*/ 1017467 w 1017696"/>
                          <a:gd name="connsiteY1" fmla="*/ 1112551 h 2411935"/>
                          <a:gd name="connsiteX2" fmla="*/ 490975 w 1017696"/>
                          <a:gd name="connsiteY2" fmla="*/ 2411885 h 2411935"/>
                          <a:gd name="connsiteX3" fmla="*/ 1633 w 1017696"/>
                          <a:gd name="connsiteY3" fmla="*/ 1162217 h 2411935"/>
                          <a:gd name="connsiteX4" fmla="*/ 478683 w 1017696"/>
                          <a:gd name="connsiteY4" fmla="*/ 0 h 2411935"/>
                          <a:gd name="connsiteX0" fmla="*/ 598033 w 1017398"/>
                          <a:gd name="connsiteY0" fmla="*/ 0 h 2256936"/>
                          <a:gd name="connsiteX1" fmla="*/ 1017074 w 1017398"/>
                          <a:gd name="connsiteY1" fmla="*/ 957553 h 2256936"/>
                          <a:gd name="connsiteX2" fmla="*/ 490582 w 1017398"/>
                          <a:gd name="connsiteY2" fmla="*/ 2256887 h 2256936"/>
                          <a:gd name="connsiteX3" fmla="*/ 1240 w 1017398"/>
                          <a:gd name="connsiteY3" fmla="*/ 1007219 h 2256936"/>
                          <a:gd name="connsiteX4" fmla="*/ 598033 w 1017398"/>
                          <a:gd name="connsiteY4" fmla="*/ 0 h 2256936"/>
                          <a:gd name="connsiteX0" fmla="*/ 478684 w 1017696"/>
                          <a:gd name="connsiteY0" fmla="*/ 0 h 2383753"/>
                          <a:gd name="connsiteX1" fmla="*/ 1017467 w 1017696"/>
                          <a:gd name="connsiteY1" fmla="*/ 1084370 h 2383753"/>
                          <a:gd name="connsiteX2" fmla="*/ 490975 w 1017696"/>
                          <a:gd name="connsiteY2" fmla="*/ 2383704 h 2383753"/>
                          <a:gd name="connsiteX3" fmla="*/ 1633 w 1017696"/>
                          <a:gd name="connsiteY3" fmla="*/ 1134036 h 2383753"/>
                          <a:gd name="connsiteX4" fmla="*/ 478684 w 1017696"/>
                          <a:gd name="connsiteY4" fmla="*/ 0 h 2383753"/>
                          <a:gd name="connsiteX0" fmla="*/ 478684 w 1017696"/>
                          <a:gd name="connsiteY0" fmla="*/ 0 h 2383785"/>
                          <a:gd name="connsiteX1" fmla="*/ 1017467 w 1017696"/>
                          <a:gd name="connsiteY1" fmla="*/ 1084370 h 2383785"/>
                          <a:gd name="connsiteX2" fmla="*/ 490975 w 1017696"/>
                          <a:gd name="connsiteY2" fmla="*/ 2383704 h 2383785"/>
                          <a:gd name="connsiteX3" fmla="*/ 1633 w 1017696"/>
                          <a:gd name="connsiteY3" fmla="*/ 1148127 h 2383785"/>
                          <a:gd name="connsiteX4" fmla="*/ 478684 w 1017696"/>
                          <a:gd name="connsiteY4" fmla="*/ 0 h 2383785"/>
                          <a:gd name="connsiteX0" fmla="*/ 478684 w 1017696"/>
                          <a:gd name="connsiteY0" fmla="*/ 0 h 2383825"/>
                          <a:gd name="connsiteX1" fmla="*/ 1017467 w 1017696"/>
                          <a:gd name="connsiteY1" fmla="*/ 1084370 h 2383825"/>
                          <a:gd name="connsiteX2" fmla="*/ 490975 w 1017696"/>
                          <a:gd name="connsiteY2" fmla="*/ 2383704 h 2383825"/>
                          <a:gd name="connsiteX3" fmla="*/ 1633 w 1017696"/>
                          <a:gd name="connsiteY3" fmla="*/ 1148127 h 2383825"/>
                          <a:gd name="connsiteX4" fmla="*/ 478684 w 1017696"/>
                          <a:gd name="connsiteY4" fmla="*/ 0 h 2383825"/>
                          <a:gd name="connsiteX0" fmla="*/ 478684 w 1017696"/>
                          <a:gd name="connsiteY0" fmla="*/ 0 h 2383705"/>
                          <a:gd name="connsiteX1" fmla="*/ 1017467 w 1017696"/>
                          <a:gd name="connsiteY1" fmla="*/ 1140733 h 2383705"/>
                          <a:gd name="connsiteX2" fmla="*/ 490975 w 1017696"/>
                          <a:gd name="connsiteY2" fmla="*/ 2383704 h 2383705"/>
                          <a:gd name="connsiteX3" fmla="*/ 1633 w 1017696"/>
                          <a:gd name="connsiteY3" fmla="*/ 1148127 h 2383705"/>
                          <a:gd name="connsiteX4" fmla="*/ 478684 w 1017696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68 w 1018552"/>
                          <a:gd name="connsiteY0" fmla="*/ 0 h 2383705"/>
                          <a:gd name="connsiteX1" fmla="*/ 1016351 w 1018552"/>
                          <a:gd name="connsiteY1" fmla="*/ 1140733 h 2383705"/>
                          <a:gd name="connsiteX2" fmla="*/ 489859 w 1018552"/>
                          <a:gd name="connsiteY2" fmla="*/ 2383704 h 2383705"/>
                          <a:gd name="connsiteX3" fmla="*/ 517 w 1018552"/>
                          <a:gd name="connsiteY3" fmla="*/ 1148127 h 2383705"/>
                          <a:gd name="connsiteX4" fmla="*/ 477568 w 1018552"/>
                          <a:gd name="connsiteY4" fmla="*/ 0 h 2383705"/>
                          <a:gd name="connsiteX0" fmla="*/ 477570 w 1018554"/>
                          <a:gd name="connsiteY0" fmla="*/ 0 h 2383705"/>
                          <a:gd name="connsiteX1" fmla="*/ 1016353 w 1018554"/>
                          <a:gd name="connsiteY1" fmla="*/ 1140733 h 2383705"/>
                          <a:gd name="connsiteX2" fmla="*/ 489861 w 1018554"/>
                          <a:gd name="connsiteY2" fmla="*/ 2383704 h 2383705"/>
                          <a:gd name="connsiteX3" fmla="*/ 519 w 1018554"/>
                          <a:gd name="connsiteY3" fmla="*/ 1148127 h 2383705"/>
                          <a:gd name="connsiteX4" fmla="*/ 477570 w 1018554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018621" h="2383705">
                            <a:moveTo>
                              <a:pt x="477637" y="0"/>
                            </a:moveTo>
                            <a:cubicBezTo>
                              <a:pt x="662464" y="17556"/>
                              <a:pt x="1014374" y="527391"/>
                              <a:pt x="1016420" y="1140733"/>
                            </a:cubicBezTo>
                            <a:cubicBezTo>
                              <a:pt x="1051453" y="1668853"/>
                              <a:pt x="659234" y="2382472"/>
                              <a:pt x="489928" y="2383704"/>
                            </a:cubicBezTo>
                            <a:cubicBezTo>
                              <a:pt x="320622" y="2384936"/>
                              <a:pt x="-13582" y="1620833"/>
                              <a:pt x="586" y="1148127"/>
                            </a:cubicBezTo>
                            <a:cubicBezTo>
                              <a:pt x="-14770" y="548874"/>
                              <a:pt x="274745" y="36383"/>
                              <a:pt x="477637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ln w="22225" cap="flat">
                        <a:solidFill>
                          <a:schemeClr val="bg1"/>
                        </a:solidFill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69" name="Freeform: Shape 68">
                        <a:extLst>
                          <a:ext uri="{FF2B5EF4-FFF2-40B4-BE49-F238E27FC236}">
                            <a16:creationId xmlns:a16="http://schemas.microsoft.com/office/drawing/2014/main" id="{5D8CDA19-48C8-486F-B6C1-A897012351B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445481" y="1817468"/>
                        <a:ext cx="249165" cy="923121"/>
                      </a:xfrm>
                      <a:custGeom>
                        <a:avLst/>
                        <a:gdLst>
                          <a:gd name="connsiteX0" fmla="*/ 422556 w 838200"/>
                          <a:gd name="connsiteY0" fmla="*/ 0 h 1466850"/>
                          <a:gd name="connsiteX1" fmla="*/ 843561 w 838200"/>
                          <a:gd name="connsiteY1" fmla="*/ 943928 h 1466850"/>
                          <a:gd name="connsiteX2" fmla="*/ 814986 w 838200"/>
                          <a:gd name="connsiteY2" fmla="*/ 1183005 h 1466850"/>
                          <a:gd name="connsiteX3" fmla="*/ 394934 w 838200"/>
                          <a:gd name="connsiteY3" fmla="*/ 1467803 h 1466850"/>
                          <a:gd name="connsiteX4" fmla="*/ 12029 w 838200"/>
                          <a:gd name="connsiteY4" fmla="*/ 1105853 h 1466850"/>
                          <a:gd name="connsiteX5" fmla="*/ 57749 w 838200"/>
                          <a:gd name="connsiteY5" fmla="*/ 652463 h 1466850"/>
                          <a:gd name="connsiteX6" fmla="*/ 422556 w 838200"/>
                          <a:gd name="connsiteY6" fmla="*/ 0 h 1466850"/>
                          <a:gd name="connsiteX0" fmla="*/ 422556 w 844528"/>
                          <a:gd name="connsiteY0" fmla="*/ 0 h 2411927"/>
                          <a:gd name="connsiteX1" fmla="*/ 843561 w 844528"/>
                          <a:gd name="connsiteY1" fmla="*/ 943928 h 2411927"/>
                          <a:gd name="connsiteX2" fmla="*/ 814986 w 844528"/>
                          <a:gd name="connsiteY2" fmla="*/ 1183005 h 2411927"/>
                          <a:gd name="connsiteX3" fmla="*/ 434848 w 844528"/>
                          <a:gd name="connsiteY3" fmla="*/ 2411885 h 2411927"/>
                          <a:gd name="connsiteX4" fmla="*/ 12029 w 844528"/>
                          <a:gd name="connsiteY4" fmla="*/ 1105853 h 2411927"/>
                          <a:gd name="connsiteX5" fmla="*/ 57749 w 844528"/>
                          <a:gd name="connsiteY5" fmla="*/ 652463 h 2411927"/>
                          <a:gd name="connsiteX6" fmla="*/ 422556 w 844528"/>
                          <a:gd name="connsiteY6" fmla="*/ 0 h 2411927"/>
                          <a:gd name="connsiteX0" fmla="*/ 422556 w 844528"/>
                          <a:gd name="connsiteY0" fmla="*/ 0 h 2411912"/>
                          <a:gd name="connsiteX1" fmla="*/ 843561 w 844528"/>
                          <a:gd name="connsiteY1" fmla="*/ 943928 h 2411912"/>
                          <a:gd name="connsiteX2" fmla="*/ 814986 w 844528"/>
                          <a:gd name="connsiteY2" fmla="*/ 1183005 h 2411912"/>
                          <a:gd name="connsiteX3" fmla="*/ 434848 w 844528"/>
                          <a:gd name="connsiteY3" fmla="*/ 2411885 h 2411912"/>
                          <a:gd name="connsiteX4" fmla="*/ 12029 w 844528"/>
                          <a:gd name="connsiteY4" fmla="*/ 1105853 h 2411912"/>
                          <a:gd name="connsiteX5" fmla="*/ 57749 w 844528"/>
                          <a:gd name="connsiteY5" fmla="*/ 652463 h 2411912"/>
                          <a:gd name="connsiteX6" fmla="*/ 422556 w 844528"/>
                          <a:gd name="connsiteY6" fmla="*/ 0 h 2411912"/>
                          <a:gd name="connsiteX0" fmla="*/ 422556 w 844528"/>
                          <a:gd name="connsiteY0" fmla="*/ 0 h 2411893"/>
                          <a:gd name="connsiteX1" fmla="*/ 843561 w 844528"/>
                          <a:gd name="connsiteY1" fmla="*/ 943928 h 2411893"/>
                          <a:gd name="connsiteX2" fmla="*/ 814986 w 844528"/>
                          <a:gd name="connsiteY2" fmla="*/ 1183005 h 2411893"/>
                          <a:gd name="connsiteX3" fmla="*/ 434848 w 844528"/>
                          <a:gd name="connsiteY3" fmla="*/ 2411885 h 2411893"/>
                          <a:gd name="connsiteX4" fmla="*/ 12029 w 844528"/>
                          <a:gd name="connsiteY4" fmla="*/ 1105853 h 2411893"/>
                          <a:gd name="connsiteX5" fmla="*/ 57749 w 844528"/>
                          <a:gd name="connsiteY5" fmla="*/ 652463 h 2411893"/>
                          <a:gd name="connsiteX6" fmla="*/ 422556 w 844528"/>
                          <a:gd name="connsiteY6" fmla="*/ 0 h 2411893"/>
                          <a:gd name="connsiteX0" fmla="*/ 422556 w 844528"/>
                          <a:gd name="connsiteY0" fmla="*/ 0 h 2411964"/>
                          <a:gd name="connsiteX1" fmla="*/ 843561 w 844528"/>
                          <a:gd name="connsiteY1" fmla="*/ 943928 h 2411964"/>
                          <a:gd name="connsiteX2" fmla="*/ 814986 w 844528"/>
                          <a:gd name="connsiteY2" fmla="*/ 1183005 h 2411964"/>
                          <a:gd name="connsiteX3" fmla="*/ 434848 w 844528"/>
                          <a:gd name="connsiteY3" fmla="*/ 2411885 h 2411964"/>
                          <a:gd name="connsiteX4" fmla="*/ 12029 w 844528"/>
                          <a:gd name="connsiteY4" fmla="*/ 1105853 h 2411964"/>
                          <a:gd name="connsiteX5" fmla="*/ 57749 w 844528"/>
                          <a:gd name="connsiteY5" fmla="*/ 652463 h 2411964"/>
                          <a:gd name="connsiteX6" fmla="*/ 422556 w 844528"/>
                          <a:gd name="connsiteY6" fmla="*/ 0 h 2411964"/>
                          <a:gd name="connsiteX0" fmla="*/ 482275 w 904247"/>
                          <a:gd name="connsiteY0" fmla="*/ 0 h 2411909"/>
                          <a:gd name="connsiteX1" fmla="*/ 903280 w 904247"/>
                          <a:gd name="connsiteY1" fmla="*/ 943928 h 2411909"/>
                          <a:gd name="connsiteX2" fmla="*/ 874705 w 904247"/>
                          <a:gd name="connsiteY2" fmla="*/ 1183005 h 2411909"/>
                          <a:gd name="connsiteX3" fmla="*/ 494567 w 904247"/>
                          <a:gd name="connsiteY3" fmla="*/ 2411885 h 2411909"/>
                          <a:gd name="connsiteX4" fmla="*/ 5225 w 904247"/>
                          <a:gd name="connsiteY4" fmla="*/ 1148125 h 2411909"/>
                          <a:gd name="connsiteX5" fmla="*/ 117468 w 904247"/>
                          <a:gd name="connsiteY5" fmla="*/ 652463 h 2411909"/>
                          <a:gd name="connsiteX6" fmla="*/ 482275 w 904247"/>
                          <a:gd name="connsiteY6" fmla="*/ 0 h 2411909"/>
                          <a:gd name="connsiteX0" fmla="*/ 482275 w 904247"/>
                          <a:gd name="connsiteY0" fmla="*/ 0 h 2411893"/>
                          <a:gd name="connsiteX1" fmla="*/ 903280 w 904247"/>
                          <a:gd name="connsiteY1" fmla="*/ 943928 h 2411893"/>
                          <a:gd name="connsiteX2" fmla="*/ 874705 w 904247"/>
                          <a:gd name="connsiteY2" fmla="*/ 1183005 h 2411893"/>
                          <a:gd name="connsiteX3" fmla="*/ 494567 w 904247"/>
                          <a:gd name="connsiteY3" fmla="*/ 2411885 h 2411893"/>
                          <a:gd name="connsiteX4" fmla="*/ 5225 w 904247"/>
                          <a:gd name="connsiteY4" fmla="*/ 1162217 h 2411893"/>
                          <a:gd name="connsiteX5" fmla="*/ 117468 w 904247"/>
                          <a:gd name="connsiteY5" fmla="*/ 652463 h 2411893"/>
                          <a:gd name="connsiteX6" fmla="*/ 482275 w 904247"/>
                          <a:gd name="connsiteY6" fmla="*/ 0 h 2411893"/>
                          <a:gd name="connsiteX0" fmla="*/ 482972 w 904944"/>
                          <a:gd name="connsiteY0" fmla="*/ 0 h 2411893"/>
                          <a:gd name="connsiteX1" fmla="*/ 903977 w 904944"/>
                          <a:gd name="connsiteY1" fmla="*/ 943928 h 2411893"/>
                          <a:gd name="connsiteX2" fmla="*/ 875402 w 904944"/>
                          <a:gd name="connsiteY2" fmla="*/ 1183005 h 2411893"/>
                          <a:gd name="connsiteX3" fmla="*/ 495264 w 904944"/>
                          <a:gd name="connsiteY3" fmla="*/ 2411885 h 2411893"/>
                          <a:gd name="connsiteX4" fmla="*/ 5922 w 904944"/>
                          <a:gd name="connsiteY4" fmla="*/ 1162217 h 2411893"/>
                          <a:gd name="connsiteX5" fmla="*/ 104859 w 904944"/>
                          <a:gd name="connsiteY5" fmla="*/ 483376 h 2411893"/>
                          <a:gd name="connsiteX6" fmla="*/ 482972 w 904944"/>
                          <a:gd name="connsiteY6" fmla="*/ 0 h 2411893"/>
                          <a:gd name="connsiteX0" fmla="*/ 477060 w 899032"/>
                          <a:gd name="connsiteY0" fmla="*/ 0 h 2411893"/>
                          <a:gd name="connsiteX1" fmla="*/ 898065 w 899032"/>
                          <a:gd name="connsiteY1" fmla="*/ 943928 h 2411893"/>
                          <a:gd name="connsiteX2" fmla="*/ 869490 w 899032"/>
                          <a:gd name="connsiteY2" fmla="*/ 1183005 h 2411893"/>
                          <a:gd name="connsiteX3" fmla="*/ 489352 w 899032"/>
                          <a:gd name="connsiteY3" fmla="*/ 2411885 h 2411893"/>
                          <a:gd name="connsiteX4" fmla="*/ 10 w 899032"/>
                          <a:gd name="connsiteY4" fmla="*/ 1162217 h 2411893"/>
                          <a:gd name="connsiteX5" fmla="*/ 477060 w 899032"/>
                          <a:gd name="connsiteY5" fmla="*/ 0 h 2411893"/>
                          <a:gd name="connsiteX0" fmla="*/ 477060 w 869489"/>
                          <a:gd name="connsiteY0" fmla="*/ 0 h 2411893"/>
                          <a:gd name="connsiteX1" fmla="*/ 869490 w 869489"/>
                          <a:gd name="connsiteY1" fmla="*/ 1183005 h 2411893"/>
                          <a:gd name="connsiteX2" fmla="*/ 489352 w 869489"/>
                          <a:gd name="connsiteY2" fmla="*/ 2411885 h 2411893"/>
                          <a:gd name="connsiteX3" fmla="*/ 10 w 869489"/>
                          <a:gd name="connsiteY3" fmla="*/ 1162217 h 2411893"/>
                          <a:gd name="connsiteX4" fmla="*/ 477060 w 869489"/>
                          <a:gd name="connsiteY4" fmla="*/ 0 h 2411893"/>
                          <a:gd name="connsiteX0" fmla="*/ 477060 w 1042453"/>
                          <a:gd name="connsiteY0" fmla="*/ 0 h 2411911"/>
                          <a:gd name="connsiteX1" fmla="*/ 1042453 w 1042453"/>
                          <a:gd name="connsiteY1" fmla="*/ 1197097 h 2411911"/>
                          <a:gd name="connsiteX2" fmla="*/ 489352 w 1042453"/>
                          <a:gd name="connsiteY2" fmla="*/ 2411885 h 2411911"/>
                          <a:gd name="connsiteX3" fmla="*/ 10 w 1042453"/>
                          <a:gd name="connsiteY3" fmla="*/ 1162217 h 2411911"/>
                          <a:gd name="connsiteX4" fmla="*/ 477060 w 1042453"/>
                          <a:gd name="connsiteY4" fmla="*/ 0 h 2411911"/>
                          <a:gd name="connsiteX0" fmla="*/ 477060 w 1042453"/>
                          <a:gd name="connsiteY0" fmla="*/ 0 h 2411909"/>
                          <a:gd name="connsiteX1" fmla="*/ 1042453 w 1042453"/>
                          <a:gd name="connsiteY1" fmla="*/ 1197097 h 2411909"/>
                          <a:gd name="connsiteX2" fmla="*/ 489352 w 1042453"/>
                          <a:gd name="connsiteY2" fmla="*/ 2411885 h 2411909"/>
                          <a:gd name="connsiteX3" fmla="*/ 10 w 1042453"/>
                          <a:gd name="connsiteY3" fmla="*/ 1162217 h 2411909"/>
                          <a:gd name="connsiteX4" fmla="*/ 477060 w 1042453"/>
                          <a:gd name="connsiteY4" fmla="*/ 0 h 2411909"/>
                          <a:gd name="connsiteX0" fmla="*/ 477060 w 1015844"/>
                          <a:gd name="connsiteY0" fmla="*/ 0 h 2411933"/>
                          <a:gd name="connsiteX1" fmla="*/ 1015844 w 1015844"/>
                          <a:gd name="connsiteY1" fmla="*/ 1112551 h 2411933"/>
                          <a:gd name="connsiteX2" fmla="*/ 489352 w 1015844"/>
                          <a:gd name="connsiteY2" fmla="*/ 2411885 h 2411933"/>
                          <a:gd name="connsiteX3" fmla="*/ 10 w 1015844"/>
                          <a:gd name="connsiteY3" fmla="*/ 1162217 h 2411933"/>
                          <a:gd name="connsiteX4" fmla="*/ 477060 w 1015844"/>
                          <a:gd name="connsiteY4" fmla="*/ 0 h 2411933"/>
                          <a:gd name="connsiteX0" fmla="*/ 477060 w 1015844"/>
                          <a:gd name="connsiteY0" fmla="*/ 0 h 2411935"/>
                          <a:gd name="connsiteX1" fmla="*/ 1015844 w 1015844"/>
                          <a:gd name="connsiteY1" fmla="*/ 1112551 h 2411935"/>
                          <a:gd name="connsiteX2" fmla="*/ 489352 w 1015844"/>
                          <a:gd name="connsiteY2" fmla="*/ 2411885 h 2411935"/>
                          <a:gd name="connsiteX3" fmla="*/ 10 w 1015844"/>
                          <a:gd name="connsiteY3" fmla="*/ 1162217 h 2411935"/>
                          <a:gd name="connsiteX4" fmla="*/ 477060 w 1015844"/>
                          <a:gd name="connsiteY4" fmla="*/ 0 h 2411935"/>
                          <a:gd name="connsiteX0" fmla="*/ 478683 w 1017467"/>
                          <a:gd name="connsiteY0" fmla="*/ 0 h 2411933"/>
                          <a:gd name="connsiteX1" fmla="*/ 1017467 w 1017467"/>
                          <a:gd name="connsiteY1" fmla="*/ 1112551 h 2411933"/>
                          <a:gd name="connsiteX2" fmla="*/ 490975 w 1017467"/>
                          <a:gd name="connsiteY2" fmla="*/ 2411885 h 2411933"/>
                          <a:gd name="connsiteX3" fmla="*/ 1633 w 1017467"/>
                          <a:gd name="connsiteY3" fmla="*/ 1162217 h 2411933"/>
                          <a:gd name="connsiteX4" fmla="*/ 478683 w 1017467"/>
                          <a:gd name="connsiteY4" fmla="*/ 0 h 2411933"/>
                          <a:gd name="connsiteX0" fmla="*/ 478683 w 1017696"/>
                          <a:gd name="connsiteY0" fmla="*/ 0 h 2411935"/>
                          <a:gd name="connsiteX1" fmla="*/ 1017467 w 1017696"/>
                          <a:gd name="connsiteY1" fmla="*/ 1112551 h 2411935"/>
                          <a:gd name="connsiteX2" fmla="*/ 490975 w 1017696"/>
                          <a:gd name="connsiteY2" fmla="*/ 2411885 h 2411935"/>
                          <a:gd name="connsiteX3" fmla="*/ 1633 w 1017696"/>
                          <a:gd name="connsiteY3" fmla="*/ 1162217 h 2411935"/>
                          <a:gd name="connsiteX4" fmla="*/ 478683 w 1017696"/>
                          <a:gd name="connsiteY4" fmla="*/ 0 h 2411935"/>
                          <a:gd name="connsiteX0" fmla="*/ 598033 w 1017398"/>
                          <a:gd name="connsiteY0" fmla="*/ 0 h 2256936"/>
                          <a:gd name="connsiteX1" fmla="*/ 1017074 w 1017398"/>
                          <a:gd name="connsiteY1" fmla="*/ 957553 h 2256936"/>
                          <a:gd name="connsiteX2" fmla="*/ 490582 w 1017398"/>
                          <a:gd name="connsiteY2" fmla="*/ 2256887 h 2256936"/>
                          <a:gd name="connsiteX3" fmla="*/ 1240 w 1017398"/>
                          <a:gd name="connsiteY3" fmla="*/ 1007219 h 2256936"/>
                          <a:gd name="connsiteX4" fmla="*/ 598033 w 1017398"/>
                          <a:gd name="connsiteY4" fmla="*/ 0 h 2256936"/>
                          <a:gd name="connsiteX0" fmla="*/ 478684 w 1017696"/>
                          <a:gd name="connsiteY0" fmla="*/ 0 h 2383753"/>
                          <a:gd name="connsiteX1" fmla="*/ 1017467 w 1017696"/>
                          <a:gd name="connsiteY1" fmla="*/ 1084370 h 2383753"/>
                          <a:gd name="connsiteX2" fmla="*/ 490975 w 1017696"/>
                          <a:gd name="connsiteY2" fmla="*/ 2383704 h 2383753"/>
                          <a:gd name="connsiteX3" fmla="*/ 1633 w 1017696"/>
                          <a:gd name="connsiteY3" fmla="*/ 1134036 h 2383753"/>
                          <a:gd name="connsiteX4" fmla="*/ 478684 w 1017696"/>
                          <a:gd name="connsiteY4" fmla="*/ 0 h 2383753"/>
                          <a:gd name="connsiteX0" fmla="*/ 478684 w 1017696"/>
                          <a:gd name="connsiteY0" fmla="*/ 0 h 2383785"/>
                          <a:gd name="connsiteX1" fmla="*/ 1017467 w 1017696"/>
                          <a:gd name="connsiteY1" fmla="*/ 1084370 h 2383785"/>
                          <a:gd name="connsiteX2" fmla="*/ 490975 w 1017696"/>
                          <a:gd name="connsiteY2" fmla="*/ 2383704 h 2383785"/>
                          <a:gd name="connsiteX3" fmla="*/ 1633 w 1017696"/>
                          <a:gd name="connsiteY3" fmla="*/ 1148127 h 2383785"/>
                          <a:gd name="connsiteX4" fmla="*/ 478684 w 1017696"/>
                          <a:gd name="connsiteY4" fmla="*/ 0 h 2383785"/>
                          <a:gd name="connsiteX0" fmla="*/ 478684 w 1017696"/>
                          <a:gd name="connsiteY0" fmla="*/ 0 h 2383825"/>
                          <a:gd name="connsiteX1" fmla="*/ 1017467 w 1017696"/>
                          <a:gd name="connsiteY1" fmla="*/ 1084370 h 2383825"/>
                          <a:gd name="connsiteX2" fmla="*/ 490975 w 1017696"/>
                          <a:gd name="connsiteY2" fmla="*/ 2383704 h 2383825"/>
                          <a:gd name="connsiteX3" fmla="*/ 1633 w 1017696"/>
                          <a:gd name="connsiteY3" fmla="*/ 1148127 h 2383825"/>
                          <a:gd name="connsiteX4" fmla="*/ 478684 w 1017696"/>
                          <a:gd name="connsiteY4" fmla="*/ 0 h 2383825"/>
                          <a:gd name="connsiteX0" fmla="*/ 478684 w 1017696"/>
                          <a:gd name="connsiteY0" fmla="*/ 0 h 2383705"/>
                          <a:gd name="connsiteX1" fmla="*/ 1017467 w 1017696"/>
                          <a:gd name="connsiteY1" fmla="*/ 1140733 h 2383705"/>
                          <a:gd name="connsiteX2" fmla="*/ 490975 w 1017696"/>
                          <a:gd name="connsiteY2" fmla="*/ 2383704 h 2383705"/>
                          <a:gd name="connsiteX3" fmla="*/ 1633 w 1017696"/>
                          <a:gd name="connsiteY3" fmla="*/ 1148127 h 2383705"/>
                          <a:gd name="connsiteX4" fmla="*/ 478684 w 1017696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68 w 1018552"/>
                          <a:gd name="connsiteY0" fmla="*/ 0 h 2383705"/>
                          <a:gd name="connsiteX1" fmla="*/ 1016351 w 1018552"/>
                          <a:gd name="connsiteY1" fmla="*/ 1140733 h 2383705"/>
                          <a:gd name="connsiteX2" fmla="*/ 489859 w 1018552"/>
                          <a:gd name="connsiteY2" fmla="*/ 2383704 h 2383705"/>
                          <a:gd name="connsiteX3" fmla="*/ 517 w 1018552"/>
                          <a:gd name="connsiteY3" fmla="*/ 1148127 h 2383705"/>
                          <a:gd name="connsiteX4" fmla="*/ 477568 w 1018552"/>
                          <a:gd name="connsiteY4" fmla="*/ 0 h 2383705"/>
                          <a:gd name="connsiteX0" fmla="*/ 477570 w 1018554"/>
                          <a:gd name="connsiteY0" fmla="*/ 0 h 2383705"/>
                          <a:gd name="connsiteX1" fmla="*/ 1016353 w 1018554"/>
                          <a:gd name="connsiteY1" fmla="*/ 1140733 h 2383705"/>
                          <a:gd name="connsiteX2" fmla="*/ 489861 w 1018554"/>
                          <a:gd name="connsiteY2" fmla="*/ 2383704 h 2383705"/>
                          <a:gd name="connsiteX3" fmla="*/ 519 w 1018554"/>
                          <a:gd name="connsiteY3" fmla="*/ 1148127 h 2383705"/>
                          <a:gd name="connsiteX4" fmla="*/ 477570 w 1018554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018621" h="2383705">
                            <a:moveTo>
                              <a:pt x="477637" y="0"/>
                            </a:moveTo>
                            <a:cubicBezTo>
                              <a:pt x="662464" y="17556"/>
                              <a:pt x="1014374" y="527391"/>
                              <a:pt x="1016420" y="1140733"/>
                            </a:cubicBezTo>
                            <a:cubicBezTo>
                              <a:pt x="1051453" y="1668853"/>
                              <a:pt x="659234" y="2382472"/>
                              <a:pt x="489928" y="2383704"/>
                            </a:cubicBezTo>
                            <a:cubicBezTo>
                              <a:pt x="320622" y="2384936"/>
                              <a:pt x="-13582" y="1620833"/>
                              <a:pt x="586" y="1148127"/>
                            </a:cubicBezTo>
                            <a:cubicBezTo>
                              <a:pt x="-14770" y="548874"/>
                              <a:pt x="274745" y="36383"/>
                              <a:pt x="477637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3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</p:grpSp>
              </p:grpSp>
              <p:grpSp>
                <p:nvGrpSpPr>
                  <p:cNvPr id="52" name="Group 51">
                    <a:extLst>
                      <a:ext uri="{FF2B5EF4-FFF2-40B4-BE49-F238E27FC236}">
                        <a16:creationId xmlns:a16="http://schemas.microsoft.com/office/drawing/2014/main" id="{D8B4DEA9-0D5D-4CFC-9F78-719F6843A2EB}"/>
                      </a:ext>
                    </a:extLst>
                  </p:cNvPr>
                  <p:cNvGrpSpPr/>
                  <p:nvPr/>
                </p:nvGrpSpPr>
                <p:grpSpPr>
                  <a:xfrm rot="9000000">
                    <a:off x="8241610" y="1278807"/>
                    <a:ext cx="640080" cy="3055248"/>
                    <a:chOff x="8236696" y="1267377"/>
                    <a:chExt cx="666734" cy="3055248"/>
                  </a:xfrm>
                </p:grpSpPr>
                <p:grpSp>
                  <p:nvGrpSpPr>
                    <p:cNvPr id="60" name="Group 59">
                      <a:extLst>
                        <a:ext uri="{FF2B5EF4-FFF2-40B4-BE49-F238E27FC236}">
                          <a16:creationId xmlns:a16="http://schemas.microsoft.com/office/drawing/2014/main" id="{6FAC6696-8511-4CD3-93D4-1B570DBC1E9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236696" y="1267377"/>
                      <a:ext cx="666734" cy="1473212"/>
                      <a:chOff x="8236696" y="1267377"/>
                      <a:chExt cx="666734" cy="1473212"/>
                    </a:xfrm>
                  </p:grpSpPr>
                  <p:sp>
                    <p:nvSpPr>
                      <p:cNvPr id="64" name="Freeform: Shape 63">
                        <a:extLst>
                          <a:ext uri="{FF2B5EF4-FFF2-40B4-BE49-F238E27FC236}">
                            <a16:creationId xmlns:a16="http://schemas.microsoft.com/office/drawing/2014/main" id="{255B6FE9-C6E6-4D9F-9AC5-7E270C29066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236696" y="1267377"/>
                        <a:ext cx="666734" cy="1473212"/>
                      </a:xfrm>
                      <a:custGeom>
                        <a:avLst/>
                        <a:gdLst>
                          <a:gd name="connsiteX0" fmla="*/ 422556 w 838200"/>
                          <a:gd name="connsiteY0" fmla="*/ 0 h 1466850"/>
                          <a:gd name="connsiteX1" fmla="*/ 843561 w 838200"/>
                          <a:gd name="connsiteY1" fmla="*/ 943928 h 1466850"/>
                          <a:gd name="connsiteX2" fmla="*/ 814986 w 838200"/>
                          <a:gd name="connsiteY2" fmla="*/ 1183005 h 1466850"/>
                          <a:gd name="connsiteX3" fmla="*/ 394934 w 838200"/>
                          <a:gd name="connsiteY3" fmla="*/ 1467803 h 1466850"/>
                          <a:gd name="connsiteX4" fmla="*/ 12029 w 838200"/>
                          <a:gd name="connsiteY4" fmla="*/ 1105853 h 1466850"/>
                          <a:gd name="connsiteX5" fmla="*/ 57749 w 838200"/>
                          <a:gd name="connsiteY5" fmla="*/ 652463 h 1466850"/>
                          <a:gd name="connsiteX6" fmla="*/ 422556 w 838200"/>
                          <a:gd name="connsiteY6" fmla="*/ 0 h 1466850"/>
                          <a:gd name="connsiteX0" fmla="*/ 422556 w 844528"/>
                          <a:gd name="connsiteY0" fmla="*/ 0 h 2411927"/>
                          <a:gd name="connsiteX1" fmla="*/ 843561 w 844528"/>
                          <a:gd name="connsiteY1" fmla="*/ 943928 h 2411927"/>
                          <a:gd name="connsiteX2" fmla="*/ 814986 w 844528"/>
                          <a:gd name="connsiteY2" fmla="*/ 1183005 h 2411927"/>
                          <a:gd name="connsiteX3" fmla="*/ 434848 w 844528"/>
                          <a:gd name="connsiteY3" fmla="*/ 2411885 h 2411927"/>
                          <a:gd name="connsiteX4" fmla="*/ 12029 w 844528"/>
                          <a:gd name="connsiteY4" fmla="*/ 1105853 h 2411927"/>
                          <a:gd name="connsiteX5" fmla="*/ 57749 w 844528"/>
                          <a:gd name="connsiteY5" fmla="*/ 652463 h 2411927"/>
                          <a:gd name="connsiteX6" fmla="*/ 422556 w 844528"/>
                          <a:gd name="connsiteY6" fmla="*/ 0 h 2411927"/>
                          <a:gd name="connsiteX0" fmla="*/ 422556 w 844528"/>
                          <a:gd name="connsiteY0" fmla="*/ 0 h 2411912"/>
                          <a:gd name="connsiteX1" fmla="*/ 843561 w 844528"/>
                          <a:gd name="connsiteY1" fmla="*/ 943928 h 2411912"/>
                          <a:gd name="connsiteX2" fmla="*/ 814986 w 844528"/>
                          <a:gd name="connsiteY2" fmla="*/ 1183005 h 2411912"/>
                          <a:gd name="connsiteX3" fmla="*/ 434848 w 844528"/>
                          <a:gd name="connsiteY3" fmla="*/ 2411885 h 2411912"/>
                          <a:gd name="connsiteX4" fmla="*/ 12029 w 844528"/>
                          <a:gd name="connsiteY4" fmla="*/ 1105853 h 2411912"/>
                          <a:gd name="connsiteX5" fmla="*/ 57749 w 844528"/>
                          <a:gd name="connsiteY5" fmla="*/ 652463 h 2411912"/>
                          <a:gd name="connsiteX6" fmla="*/ 422556 w 844528"/>
                          <a:gd name="connsiteY6" fmla="*/ 0 h 2411912"/>
                          <a:gd name="connsiteX0" fmla="*/ 422556 w 844528"/>
                          <a:gd name="connsiteY0" fmla="*/ 0 h 2411893"/>
                          <a:gd name="connsiteX1" fmla="*/ 843561 w 844528"/>
                          <a:gd name="connsiteY1" fmla="*/ 943928 h 2411893"/>
                          <a:gd name="connsiteX2" fmla="*/ 814986 w 844528"/>
                          <a:gd name="connsiteY2" fmla="*/ 1183005 h 2411893"/>
                          <a:gd name="connsiteX3" fmla="*/ 434848 w 844528"/>
                          <a:gd name="connsiteY3" fmla="*/ 2411885 h 2411893"/>
                          <a:gd name="connsiteX4" fmla="*/ 12029 w 844528"/>
                          <a:gd name="connsiteY4" fmla="*/ 1105853 h 2411893"/>
                          <a:gd name="connsiteX5" fmla="*/ 57749 w 844528"/>
                          <a:gd name="connsiteY5" fmla="*/ 652463 h 2411893"/>
                          <a:gd name="connsiteX6" fmla="*/ 422556 w 844528"/>
                          <a:gd name="connsiteY6" fmla="*/ 0 h 2411893"/>
                          <a:gd name="connsiteX0" fmla="*/ 422556 w 844528"/>
                          <a:gd name="connsiteY0" fmla="*/ 0 h 2411964"/>
                          <a:gd name="connsiteX1" fmla="*/ 843561 w 844528"/>
                          <a:gd name="connsiteY1" fmla="*/ 943928 h 2411964"/>
                          <a:gd name="connsiteX2" fmla="*/ 814986 w 844528"/>
                          <a:gd name="connsiteY2" fmla="*/ 1183005 h 2411964"/>
                          <a:gd name="connsiteX3" fmla="*/ 434848 w 844528"/>
                          <a:gd name="connsiteY3" fmla="*/ 2411885 h 2411964"/>
                          <a:gd name="connsiteX4" fmla="*/ 12029 w 844528"/>
                          <a:gd name="connsiteY4" fmla="*/ 1105853 h 2411964"/>
                          <a:gd name="connsiteX5" fmla="*/ 57749 w 844528"/>
                          <a:gd name="connsiteY5" fmla="*/ 652463 h 2411964"/>
                          <a:gd name="connsiteX6" fmla="*/ 422556 w 844528"/>
                          <a:gd name="connsiteY6" fmla="*/ 0 h 2411964"/>
                          <a:gd name="connsiteX0" fmla="*/ 482275 w 904247"/>
                          <a:gd name="connsiteY0" fmla="*/ 0 h 2411909"/>
                          <a:gd name="connsiteX1" fmla="*/ 903280 w 904247"/>
                          <a:gd name="connsiteY1" fmla="*/ 943928 h 2411909"/>
                          <a:gd name="connsiteX2" fmla="*/ 874705 w 904247"/>
                          <a:gd name="connsiteY2" fmla="*/ 1183005 h 2411909"/>
                          <a:gd name="connsiteX3" fmla="*/ 494567 w 904247"/>
                          <a:gd name="connsiteY3" fmla="*/ 2411885 h 2411909"/>
                          <a:gd name="connsiteX4" fmla="*/ 5225 w 904247"/>
                          <a:gd name="connsiteY4" fmla="*/ 1148125 h 2411909"/>
                          <a:gd name="connsiteX5" fmla="*/ 117468 w 904247"/>
                          <a:gd name="connsiteY5" fmla="*/ 652463 h 2411909"/>
                          <a:gd name="connsiteX6" fmla="*/ 482275 w 904247"/>
                          <a:gd name="connsiteY6" fmla="*/ 0 h 2411909"/>
                          <a:gd name="connsiteX0" fmla="*/ 482275 w 904247"/>
                          <a:gd name="connsiteY0" fmla="*/ 0 h 2411893"/>
                          <a:gd name="connsiteX1" fmla="*/ 903280 w 904247"/>
                          <a:gd name="connsiteY1" fmla="*/ 943928 h 2411893"/>
                          <a:gd name="connsiteX2" fmla="*/ 874705 w 904247"/>
                          <a:gd name="connsiteY2" fmla="*/ 1183005 h 2411893"/>
                          <a:gd name="connsiteX3" fmla="*/ 494567 w 904247"/>
                          <a:gd name="connsiteY3" fmla="*/ 2411885 h 2411893"/>
                          <a:gd name="connsiteX4" fmla="*/ 5225 w 904247"/>
                          <a:gd name="connsiteY4" fmla="*/ 1162217 h 2411893"/>
                          <a:gd name="connsiteX5" fmla="*/ 117468 w 904247"/>
                          <a:gd name="connsiteY5" fmla="*/ 652463 h 2411893"/>
                          <a:gd name="connsiteX6" fmla="*/ 482275 w 904247"/>
                          <a:gd name="connsiteY6" fmla="*/ 0 h 2411893"/>
                          <a:gd name="connsiteX0" fmla="*/ 482972 w 904944"/>
                          <a:gd name="connsiteY0" fmla="*/ 0 h 2411893"/>
                          <a:gd name="connsiteX1" fmla="*/ 903977 w 904944"/>
                          <a:gd name="connsiteY1" fmla="*/ 943928 h 2411893"/>
                          <a:gd name="connsiteX2" fmla="*/ 875402 w 904944"/>
                          <a:gd name="connsiteY2" fmla="*/ 1183005 h 2411893"/>
                          <a:gd name="connsiteX3" fmla="*/ 495264 w 904944"/>
                          <a:gd name="connsiteY3" fmla="*/ 2411885 h 2411893"/>
                          <a:gd name="connsiteX4" fmla="*/ 5922 w 904944"/>
                          <a:gd name="connsiteY4" fmla="*/ 1162217 h 2411893"/>
                          <a:gd name="connsiteX5" fmla="*/ 104859 w 904944"/>
                          <a:gd name="connsiteY5" fmla="*/ 483376 h 2411893"/>
                          <a:gd name="connsiteX6" fmla="*/ 482972 w 904944"/>
                          <a:gd name="connsiteY6" fmla="*/ 0 h 2411893"/>
                          <a:gd name="connsiteX0" fmla="*/ 477060 w 899032"/>
                          <a:gd name="connsiteY0" fmla="*/ 0 h 2411893"/>
                          <a:gd name="connsiteX1" fmla="*/ 898065 w 899032"/>
                          <a:gd name="connsiteY1" fmla="*/ 943928 h 2411893"/>
                          <a:gd name="connsiteX2" fmla="*/ 869490 w 899032"/>
                          <a:gd name="connsiteY2" fmla="*/ 1183005 h 2411893"/>
                          <a:gd name="connsiteX3" fmla="*/ 489352 w 899032"/>
                          <a:gd name="connsiteY3" fmla="*/ 2411885 h 2411893"/>
                          <a:gd name="connsiteX4" fmla="*/ 10 w 899032"/>
                          <a:gd name="connsiteY4" fmla="*/ 1162217 h 2411893"/>
                          <a:gd name="connsiteX5" fmla="*/ 477060 w 899032"/>
                          <a:gd name="connsiteY5" fmla="*/ 0 h 2411893"/>
                          <a:gd name="connsiteX0" fmla="*/ 477060 w 869489"/>
                          <a:gd name="connsiteY0" fmla="*/ 0 h 2411893"/>
                          <a:gd name="connsiteX1" fmla="*/ 869490 w 869489"/>
                          <a:gd name="connsiteY1" fmla="*/ 1183005 h 2411893"/>
                          <a:gd name="connsiteX2" fmla="*/ 489352 w 869489"/>
                          <a:gd name="connsiteY2" fmla="*/ 2411885 h 2411893"/>
                          <a:gd name="connsiteX3" fmla="*/ 10 w 869489"/>
                          <a:gd name="connsiteY3" fmla="*/ 1162217 h 2411893"/>
                          <a:gd name="connsiteX4" fmla="*/ 477060 w 869489"/>
                          <a:gd name="connsiteY4" fmla="*/ 0 h 2411893"/>
                          <a:gd name="connsiteX0" fmla="*/ 477060 w 1042453"/>
                          <a:gd name="connsiteY0" fmla="*/ 0 h 2411911"/>
                          <a:gd name="connsiteX1" fmla="*/ 1042453 w 1042453"/>
                          <a:gd name="connsiteY1" fmla="*/ 1197097 h 2411911"/>
                          <a:gd name="connsiteX2" fmla="*/ 489352 w 1042453"/>
                          <a:gd name="connsiteY2" fmla="*/ 2411885 h 2411911"/>
                          <a:gd name="connsiteX3" fmla="*/ 10 w 1042453"/>
                          <a:gd name="connsiteY3" fmla="*/ 1162217 h 2411911"/>
                          <a:gd name="connsiteX4" fmla="*/ 477060 w 1042453"/>
                          <a:gd name="connsiteY4" fmla="*/ 0 h 2411911"/>
                          <a:gd name="connsiteX0" fmla="*/ 477060 w 1042453"/>
                          <a:gd name="connsiteY0" fmla="*/ 0 h 2411909"/>
                          <a:gd name="connsiteX1" fmla="*/ 1042453 w 1042453"/>
                          <a:gd name="connsiteY1" fmla="*/ 1197097 h 2411909"/>
                          <a:gd name="connsiteX2" fmla="*/ 489352 w 1042453"/>
                          <a:gd name="connsiteY2" fmla="*/ 2411885 h 2411909"/>
                          <a:gd name="connsiteX3" fmla="*/ 10 w 1042453"/>
                          <a:gd name="connsiteY3" fmla="*/ 1162217 h 2411909"/>
                          <a:gd name="connsiteX4" fmla="*/ 477060 w 1042453"/>
                          <a:gd name="connsiteY4" fmla="*/ 0 h 2411909"/>
                          <a:gd name="connsiteX0" fmla="*/ 477060 w 1015844"/>
                          <a:gd name="connsiteY0" fmla="*/ 0 h 2411933"/>
                          <a:gd name="connsiteX1" fmla="*/ 1015844 w 1015844"/>
                          <a:gd name="connsiteY1" fmla="*/ 1112551 h 2411933"/>
                          <a:gd name="connsiteX2" fmla="*/ 489352 w 1015844"/>
                          <a:gd name="connsiteY2" fmla="*/ 2411885 h 2411933"/>
                          <a:gd name="connsiteX3" fmla="*/ 10 w 1015844"/>
                          <a:gd name="connsiteY3" fmla="*/ 1162217 h 2411933"/>
                          <a:gd name="connsiteX4" fmla="*/ 477060 w 1015844"/>
                          <a:gd name="connsiteY4" fmla="*/ 0 h 2411933"/>
                          <a:gd name="connsiteX0" fmla="*/ 477060 w 1015844"/>
                          <a:gd name="connsiteY0" fmla="*/ 0 h 2411935"/>
                          <a:gd name="connsiteX1" fmla="*/ 1015844 w 1015844"/>
                          <a:gd name="connsiteY1" fmla="*/ 1112551 h 2411935"/>
                          <a:gd name="connsiteX2" fmla="*/ 489352 w 1015844"/>
                          <a:gd name="connsiteY2" fmla="*/ 2411885 h 2411935"/>
                          <a:gd name="connsiteX3" fmla="*/ 10 w 1015844"/>
                          <a:gd name="connsiteY3" fmla="*/ 1162217 h 2411935"/>
                          <a:gd name="connsiteX4" fmla="*/ 477060 w 1015844"/>
                          <a:gd name="connsiteY4" fmla="*/ 0 h 2411935"/>
                          <a:gd name="connsiteX0" fmla="*/ 478683 w 1017467"/>
                          <a:gd name="connsiteY0" fmla="*/ 0 h 2411933"/>
                          <a:gd name="connsiteX1" fmla="*/ 1017467 w 1017467"/>
                          <a:gd name="connsiteY1" fmla="*/ 1112551 h 2411933"/>
                          <a:gd name="connsiteX2" fmla="*/ 490975 w 1017467"/>
                          <a:gd name="connsiteY2" fmla="*/ 2411885 h 2411933"/>
                          <a:gd name="connsiteX3" fmla="*/ 1633 w 1017467"/>
                          <a:gd name="connsiteY3" fmla="*/ 1162217 h 2411933"/>
                          <a:gd name="connsiteX4" fmla="*/ 478683 w 1017467"/>
                          <a:gd name="connsiteY4" fmla="*/ 0 h 2411933"/>
                          <a:gd name="connsiteX0" fmla="*/ 478683 w 1017696"/>
                          <a:gd name="connsiteY0" fmla="*/ 0 h 2411935"/>
                          <a:gd name="connsiteX1" fmla="*/ 1017467 w 1017696"/>
                          <a:gd name="connsiteY1" fmla="*/ 1112551 h 2411935"/>
                          <a:gd name="connsiteX2" fmla="*/ 490975 w 1017696"/>
                          <a:gd name="connsiteY2" fmla="*/ 2411885 h 2411935"/>
                          <a:gd name="connsiteX3" fmla="*/ 1633 w 1017696"/>
                          <a:gd name="connsiteY3" fmla="*/ 1162217 h 2411935"/>
                          <a:gd name="connsiteX4" fmla="*/ 478683 w 1017696"/>
                          <a:gd name="connsiteY4" fmla="*/ 0 h 2411935"/>
                          <a:gd name="connsiteX0" fmla="*/ 598033 w 1017398"/>
                          <a:gd name="connsiteY0" fmla="*/ 0 h 2256936"/>
                          <a:gd name="connsiteX1" fmla="*/ 1017074 w 1017398"/>
                          <a:gd name="connsiteY1" fmla="*/ 957553 h 2256936"/>
                          <a:gd name="connsiteX2" fmla="*/ 490582 w 1017398"/>
                          <a:gd name="connsiteY2" fmla="*/ 2256887 h 2256936"/>
                          <a:gd name="connsiteX3" fmla="*/ 1240 w 1017398"/>
                          <a:gd name="connsiteY3" fmla="*/ 1007219 h 2256936"/>
                          <a:gd name="connsiteX4" fmla="*/ 598033 w 1017398"/>
                          <a:gd name="connsiteY4" fmla="*/ 0 h 2256936"/>
                          <a:gd name="connsiteX0" fmla="*/ 478684 w 1017696"/>
                          <a:gd name="connsiteY0" fmla="*/ 0 h 2383753"/>
                          <a:gd name="connsiteX1" fmla="*/ 1017467 w 1017696"/>
                          <a:gd name="connsiteY1" fmla="*/ 1084370 h 2383753"/>
                          <a:gd name="connsiteX2" fmla="*/ 490975 w 1017696"/>
                          <a:gd name="connsiteY2" fmla="*/ 2383704 h 2383753"/>
                          <a:gd name="connsiteX3" fmla="*/ 1633 w 1017696"/>
                          <a:gd name="connsiteY3" fmla="*/ 1134036 h 2383753"/>
                          <a:gd name="connsiteX4" fmla="*/ 478684 w 1017696"/>
                          <a:gd name="connsiteY4" fmla="*/ 0 h 2383753"/>
                          <a:gd name="connsiteX0" fmla="*/ 478684 w 1017696"/>
                          <a:gd name="connsiteY0" fmla="*/ 0 h 2383785"/>
                          <a:gd name="connsiteX1" fmla="*/ 1017467 w 1017696"/>
                          <a:gd name="connsiteY1" fmla="*/ 1084370 h 2383785"/>
                          <a:gd name="connsiteX2" fmla="*/ 490975 w 1017696"/>
                          <a:gd name="connsiteY2" fmla="*/ 2383704 h 2383785"/>
                          <a:gd name="connsiteX3" fmla="*/ 1633 w 1017696"/>
                          <a:gd name="connsiteY3" fmla="*/ 1148127 h 2383785"/>
                          <a:gd name="connsiteX4" fmla="*/ 478684 w 1017696"/>
                          <a:gd name="connsiteY4" fmla="*/ 0 h 2383785"/>
                          <a:gd name="connsiteX0" fmla="*/ 478684 w 1017696"/>
                          <a:gd name="connsiteY0" fmla="*/ 0 h 2383825"/>
                          <a:gd name="connsiteX1" fmla="*/ 1017467 w 1017696"/>
                          <a:gd name="connsiteY1" fmla="*/ 1084370 h 2383825"/>
                          <a:gd name="connsiteX2" fmla="*/ 490975 w 1017696"/>
                          <a:gd name="connsiteY2" fmla="*/ 2383704 h 2383825"/>
                          <a:gd name="connsiteX3" fmla="*/ 1633 w 1017696"/>
                          <a:gd name="connsiteY3" fmla="*/ 1148127 h 2383825"/>
                          <a:gd name="connsiteX4" fmla="*/ 478684 w 1017696"/>
                          <a:gd name="connsiteY4" fmla="*/ 0 h 2383825"/>
                          <a:gd name="connsiteX0" fmla="*/ 478684 w 1017696"/>
                          <a:gd name="connsiteY0" fmla="*/ 0 h 2383705"/>
                          <a:gd name="connsiteX1" fmla="*/ 1017467 w 1017696"/>
                          <a:gd name="connsiteY1" fmla="*/ 1140733 h 2383705"/>
                          <a:gd name="connsiteX2" fmla="*/ 490975 w 1017696"/>
                          <a:gd name="connsiteY2" fmla="*/ 2383704 h 2383705"/>
                          <a:gd name="connsiteX3" fmla="*/ 1633 w 1017696"/>
                          <a:gd name="connsiteY3" fmla="*/ 1148127 h 2383705"/>
                          <a:gd name="connsiteX4" fmla="*/ 478684 w 1017696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68 w 1018552"/>
                          <a:gd name="connsiteY0" fmla="*/ 0 h 2383705"/>
                          <a:gd name="connsiteX1" fmla="*/ 1016351 w 1018552"/>
                          <a:gd name="connsiteY1" fmla="*/ 1140733 h 2383705"/>
                          <a:gd name="connsiteX2" fmla="*/ 489859 w 1018552"/>
                          <a:gd name="connsiteY2" fmla="*/ 2383704 h 2383705"/>
                          <a:gd name="connsiteX3" fmla="*/ 517 w 1018552"/>
                          <a:gd name="connsiteY3" fmla="*/ 1148127 h 2383705"/>
                          <a:gd name="connsiteX4" fmla="*/ 477568 w 1018552"/>
                          <a:gd name="connsiteY4" fmla="*/ 0 h 2383705"/>
                          <a:gd name="connsiteX0" fmla="*/ 477570 w 1018554"/>
                          <a:gd name="connsiteY0" fmla="*/ 0 h 2383705"/>
                          <a:gd name="connsiteX1" fmla="*/ 1016353 w 1018554"/>
                          <a:gd name="connsiteY1" fmla="*/ 1140733 h 2383705"/>
                          <a:gd name="connsiteX2" fmla="*/ 489861 w 1018554"/>
                          <a:gd name="connsiteY2" fmla="*/ 2383704 h 2383705"/>
                          <a:gd name="connsiteX3" fmla="*/ 519 w 1018554"/>
                          <a:gd name="connsiteY3" fmla="*/ 1148127 h 2383705"/>
                          <a:gd name="connsiteX4" fmla="*/ 477570 w 1018554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018621" h="2383705">
                            <a:moveTo>
                              <a:pt x="477637" y="0"/>
                            </a:moveTo>
                            <a:cubicBezTo>
                              <a:pt x="662464" y="17556"/>
                              <a:pt x="1014374" y="527391"/>
                              <a:pt x="1016420" y="1140733"/>
                            </a:cubicBezTo>
                            <a:cubicBezTo>
                              <a:pt x="1051453" y="1668853"/>
                              <a:pt x="659234" y="2382472"/>
                              <a:pt x="489928" y="2383704"/>
                            </a:cubicBezTo>
                            <a:cubicBezTo>
                              <a:pt x="320622" y="2384936"/>
                              <a:pt x="-13582" y="1620833"/>
                              <a:pt x="586" y="1148127"/>
                            </a:cubicBezTo>
                            <a:cubicBezTo>
                              <a:pt x="-14770" y="548874"/>
                              <a:pt x="274745" y="36383"/>
                              <a:pt x="477637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ln w="22225" cap="flat">
                        <a:solidFill>
                          <a:schemeClr val="bg1"/>
                        </a:solidFill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65" name="Freeform: Shape 64">
                        <a:extLst>
                          <a:ext uri="{FF2B5EF4-FFF2-40B4-BE49-F238E27FC236}">
                            <a16:creationId xmlns:a16="http://schemas.microsoft.com/office/drawing/2014/main" id="{14ABE115-6752-4ECC-95CE-8823CC9ABFB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445481" y="1817468"/>
                        <a:ext cx="249165" cy="923121"/>
                      </a:xfrm>
                      <a:custGeom>
                        <a:avLst/>
                        <a:gdLst>
                          <a:gd name="connsiteX0" fmla="*/ 422556 w 838200"/>
                          <a:gd name="connsiteY0" fmla="*/ 0 h 1466850"/>
                          <a:gd name="connsiteX1" fmla="*/ 843561 w 838200"/>
                          <a:gd name="connsiteY1" fmla="*/ 943928 h 1466850"/>
                          <a:gd name="connsiteX2" fmla="*/ 814986 w 838200"/>
                          <a:gd name="connsiteY2" fmla="*/ 1183005 h 1466850"/>
                          <a:gd name="connsiteX3" fmla="*/ 394934 w 838200"/>
                          <a:gd name="connsiteY3" fmla="*/ 1467803 h 1466850"/>
                          <a:gd name="connsiteX4" fmla="*/ 12029 w 838200"/>
                          <a:gd name="connsiteY4" fmla="*/ 1105853 h 1466850"/>
                          <a:gd name="connsiteX5" fmla="*/ 57749 w 838200"/>
                          <a:gd name="connsiteY5" fmla="*/ 652463 h 1466850"/>
                          <a:gd name="connsiteX6" fmla="*/ 422556 w 838200"/>
                          <a:gd name="connsiteY6" fmla="*/ 0 h 1466850"/>
                          <a:gd name="connsiteX0" fmla="*/ 422556 w 844528"/>
                          <a:gd name="connsiteY0" fmla="*/ 0 h 2411927"/>
                          <a:gd name="connsiteX1" fmla="*/ 843561 w 844528"/>
                          <a:gd name="connsiteY1" fmla="*/ 943928 h 2411927"/>
                          <a:gd name="connsiteX2" fmla="*/ 814986 w 844528"/>
                          <a:gd name="connsiteY2" fmla="*/ 1183005 h 2411927"/>
                          <a:gd name="connsiteX3" fmla="*/ 434848 w 844528"/>
                          <a:gd name="connsiteY3" fmla="*/ 2411885 h 2411927"/>
                          <a:gd name="connsiteX4" fmla="*/ 12029 w 844528"/>
                          <a:gd name="connsiteY4" fmla="*/ 1105853 h 2411927"/>
                          <a:gd name="connsiteX5" fmla="*/ 57749 w 844528"/>
                          <a:gd name="connsiteY5" fmla="*/ 652463 h 2411927"/>
                          <a:gd name="connsiteX6" fmla="*/ 422556 w 844528"/>
                          <a:gd name="connsiteY6" fmla="*/ 0 h 2411927"/>
                          <a:gd name="connsiteX0" fmla="*/ 422556 w 844528"/>
                          <a:gd name="connsiteY0" fmla="*/ 0 h 2411912"/>
                          <a:gd name="connsiteX1" fmla="*/ 843561 w 844528"/>
                          <a:gd name="connsiteY1" fmla="*/ 943928 h 2411912"/>
                          <a:gd name="connsiteX2" fmla="*/ 814986 w 844528"/>
                          <a:gd name="connsiteY2" fmla="*/ 1183005 h 2411912"/>
                          <a:gd name="connsiteX3" fmla="*/ 434848 w 844528"/>
                          <a:gd name="connsiteY3" fmla="*/ 2411885 h 2411912"/>
                          <a:gd name="connsiteX4" fmla="*/ 12029 w 844528"/>
                          <a:gd name="connsiteY4" fmla="*/ 1105853 h 2411912"/>
                          <a:gd name="connsiteX5" fmla="*/ 57749 w 844528"/>
                          <a:gd name="connsiteY5" fmla="*/ 652463 h 2411912"/>
                          <a:gd name="connsiteX6" fmla="*/ 422556 w 844528"/>
                          <a:gd name="connsiteY6" fmla="*/ 0 h 2411912"/>
                          <a:gd name="connsiteX0" fmla="*/ 422556 w 844528"/>
                          <a:gd name="connsiteY0" fmla="*/ 0 h 2411893"/>
                          <a:gd name="connsiteX1" fmla="*/ 843561 w 844528"/>
                          <a:gd name="connsiteY1" fmla="*/ 943928 h 2411893"/>
                          <a:gd name="connsiteX2" fmla="*/ 814986 w 844528"/>
                          <a:gd name="connsiteY2" fmla="*/ 1183005 h 2411893"/>
                          <a:gd name="connsiteX3" fmla="*/ 434848 w 844528"/>
                          <a:gd name="connsiteY3" fmla="*/ 2411885 h 2411893"/>
                          <a:gd name="connsiteX4" fmla="*/ 12029 w 844528"/>
                          <a:gd name="connsiteY4" fmla="*/ 1105853 h 2411893"/>
                          <a:gd name="connsiteX5" fmla="*/ 57749 w 844528"/>
                          <a:gd name="connsiteY5" fmla="*/ 652463 h 2411893"/>
                          <a:gd name="connsiteX6" fmla="*/ 422556 w 844528"/>
                          <a:gd name="connsiteY6" fmla="*/ 0 h 2411893"/>
                          <a:gd name="connsiteX0" fmla="*/ 422556 w 844528"/>
                          <a:gd name="connsiteY0" fmla="*/ 0 h 2411964"/>
                          <a:gd name="connsiteX1" fmla="*/ 843561 w 844528"/>
                          <a:gd name="connsiteY1" fmla="*/ 943928 h 2411964"/>
                          <a:gd name="connsiteX2" fmla="*/ 814986 w 844528"/>
                          <a:gd name="connsiteY2" fmla="*/ 1183005 h 2411964"/>
                          <a:gd name="connsiteX3" fmla="*/ 434848 w 844528"/>
                          <a:gd name="connsiteY3" fmla="*/ 2411885 h 2411964"/>
                          <a:gd name="connsiteX4" fmla="*/ 12029 w 844528"/>
                          <a:gd name="connsiteY4" fmla="*/ 1105853 h 2411964"/>
                          <a:gd name="connsiteX5" fmla="*/ 57749 w 844528"/>
                          <a:gd name="connsiteY5" fmla="*/ 652463 h 2411964"/>
                          <a:gd name="connsiteX6" fmla="*/ 422556 w 844528"/>
                          <a:gd name="connsiteY6" fmla="*/ 0 h 2411964"/>
                          <a:gd name="connsiteX0" fmla="*/ 482275 w 904247"/>
                          <a:gd name="connsiteY0" fmla="*/ 0 h 2411909"/>
                          <a:gd name="connsiteX1" fmla="*/ 903280 w 904247"/>
                          <a:gd name="connsiteY1" fmla="*/ 943928 h 2411909"/>
                          <a:gd name="connsiteX2" fmla="*/ 874705 w 904247"/>
                          <a:gd name="connsiteY2" fmla="*/ 1183005 h 2411909"/>
                          <a:gd name="connsiteX3" fmla="*/ 494567 w 904247"/>
                          <a:gd name="connsiteY3" fmla="*/ 2411885 h 2411909"/>
                          <a:gd name="connsiteX4" fmla="*/ 5225 w 904247"/>
                          <a:gd name="connsiteY4" fmla="*/ 1148125 h 2411909"/>
                          <a:gd name="connsiteX5" fmla="*/ 117468 w 904247"/>
                          <a:gd name="connsiteY5" fmla="*/ 652463 h 2411909"/>
                          <a:gd name="connsiteX6" fmla="*/ 482275 w 904247"/>
                          <a:gd name="connsiteY6" fmla="*/ 0 h 2411909"/>
                          <a:gd name="connsiteX0" fmla="*/ 482275 w 904247"/>
                          <a:gd name="connsiteY0" fmla="*/ 0 h 2411893"/>
                          <a:gd name="connsiteX1" fmla="*/ 903280 w 904247"/>
                          <a:gd name="connsiteY1" fmla="*/ 943928 h 2411893"/>
                          <a:gd name="connsiteX2" fmla="*/ 874705 w 904247"/>
                          <a:gd name="connsiteY2" fmla="*/ 1183005 h 2411893"/>
                          <a:gd name="connsiteX3" fmla="*/ 494567 w 904247"/>
                          <a:gd name="connsiteY3" fmla="*/ 2411885 h 2411893"/>
                          <a:gd name="connsiteX4" fmla="*/ 5225 w 904247"/>
                          <a:gd name="connsiteY4" fmla="*/ 1162217 h 2411893"/>
                          <a:gd name="connsiteX5" fmla="*/ 117468 w 904247"/>
                          <a:gd name="connsiteY5" fmla="*/ 652463 h 2411893"/>
                          <a:gd name="connsiteX6" fmla="*/ 482275 w 904247"/>
                          <a:gd name="connsiteY6" fmla="*/ 0 h 2411893"/>
                          <a:gd name="connsiteX0" fmla="*/ 482972 w 904944"/>
                          <a:gd name="connsiteY0" fmla="*/ 0 h 2411893"/>
                          <a:gd name="connsiteX1" fmla="*/ 903977 w 904944"/>
                          <a:gd name="connsiteY1" fmla="*/ 943928 h 2411893"/>
                          <a:gd name="connsiteX2" fmla="*/ 875402 w 904944"/>
                          <a:gd name="connsiteY2" fmla="*/ 1183005 h 2411893"/>
                          <a:gd name="connsiteX3" fmla="*/ 495264 w 904944"/>
                          <a:gd name="connsiteY3" fmla="*/ 2411885 h 2411893"/>
                          <a:gd name="connsiteX4" fmla="*/ 5922 w 904944"/>
                          <a:gd name="connsiteY4" fmla="*/ 1162217 h 2411893"/>
                          <a:gd name="connsiteX5" fmla="*/ 104859 w 904944"/>
                          <a:gd name="connsiteY5" fmla="*/ 483376 h 2411893"/>
                          <a:gd name="connsiteX6" fmla="*/ 482972 w 904944"/>
                          <a:gd name="connsiteY6" fmla="*/ 0 h 2411893"/>
                          <a:gd name="connsiteX0" fmla="*/ 477060 w 899032"/>
                          <a:gd name="connsiteY0" fmla="*/ 0 h 2411893"/>
                          <a:gd name="connsiteX1" fmla="*/ 898065 w 899032"/>
                          <a:gd name="connsiteY1" fmla="*/ 943928 h 2411893"/>
                          <a:gd name="connsiteX2" fmla="*/ 869490 w 899032"/>
                          <a:gd name="connsiteY2" fmla="*/ 1183005 h 2411893"/>
                          <a:gd name="connsiteX3" fmla="*/ 489352 w 899032"/>
                          <a:gd name="connsiteY3" fmla="*/ 2411885 h 2411893"/>
                          <a:gd name="connsiteX4" fmla="*/ 10 w 899032"/>
                          <a:gd name="connsiteY4" fmla="*/ 1162217 h 2411893"/>
                          <a:gd name="connsiteX5" fmla="*/ 477060 w 899032"/>
                          <a:gd name="connsiteY5" fmla="*/ 0 h 2411893"/>
                          <a:gd name="connsiteX0" fmla="*/ 477060 w 869489"/>
                          <a:gd name="connsiteY0" fmla="*/ 0 h 2411893"/>
                          <a:gd name="connsiteX1" fmla="*/ 869490 w 869489"/>
                          <a:gd name="connsiteY1" fmla="*/ 1183005 h 2411893"/>
                          <a:gd name="connsiteX2" fmla="*/ 489352 w 869489"/>
                          <a:gd name="connsiteY2" fmla="*/ 2411885 h 2411893"/>
                          <a:gd name="connsiteX3" fmla="*/ 10 w 869489"/>
                          <a:gd name="connsiteY3" fmla="*/ 1162217 h 2411893"/>
                          <a:gd name="connsiteX4" fmla="*/ 477060 w 869489"/>
                          <a:gd name="connsiteY4" fmla="*/ 0 h 2411893"/>
                          <a:gd name="connsiteX0" fmla="*/ 477060 w 1042453"/>
                          <a:gd name="connsiteY0" fmla="*/ 0 h 2411911"/>
                          <a:gd name="connsiteX1" fmla="*/ 1042453 w 1042453"/>
                          <a:gd name="connsiteY1" fmla="*/ 1197097 h 2411911"/>
                          <a:gd name="connsiteX2" fmla="*/ 489352 w 1042453"/>
                          <a:gd name="connsiteY2" fmla="*/ 2411885 h 2411911"/>
                          <a:gd name="connsiteX3" fmla="*/ 10 w 1042453"/>
                          <a:gd name="connsiteY3" fmla="*/ 1162217 h 2411911"/>
                          <a:gd name="connsiteX4" fmla="*/ 477060 w 1042453"/>
                          <a:gd name="connsiteY4" fmla="*/ 0 h 2411911"/>
                          <a:gd name="connsiteX0" fmla="*/ 477060 w 1042453"/>
                          <a:gd name="connsiteY0" fmla="*/ 0 h 2411909"/>
                          <a:gd name="connsiteX1" fmla="*/ 1042453 w 1042453"/>
                          <a:gd name="connsiteY1" fmla="*/ 1197097 h 2411909"/>
                          <a:gd name="connsiteX2" fmla="*/ 489352 w 1042453"/>
                          <a:gd name="connsiteY2" fmla="*/ 2411885 h 2411909"/>
                          <a:gd name="connsiteX3" fmla="*/ 10 w 1042453"/>
                          <a:gd name="connsiteY3" fmla="*/ 1162217 h 2411909"/>
                          <a:gd name="connsiteX4" fmla="*/ 477060 w 1042453"/>
                          <a:gd name="connsiteY4" fmla="*/ 0 h 2411909"/>
                          <a:gd name="connsiteX0" fmla="*/ 477060 w 1015844"/>
                          <a:gd name="connsiteY0" fmla="*/ 0 h 2411933"/>
                          <a:gd name="connsiteX1" fmla="*/ 1015844 w 1015844"/>
                          <a:gd name="connsiteY1" fmla="*/ 1112551 h 2411933"/>
                          <a:gd name="connsiteX2" fmla="*/ 489352 w 1015844"/>
                          <a:gd name="connsiteY2" fmla="*/ 2411885 h 2411933"/>
                          <a:gd name="connsiteX3" fmla="*/ 10 w 1015844"/>
                          <a:gd name="connsiteY3" fmla="*/ 1162217 h 2411933"/>
                          <a:gd name="connsiteX4" fmla="*/ 477060 w 1015844"/>
                          <a:gd name="connsiteY4" fmla="*/ 0 h 2411933"/>
                          <a:gd name="connsiteX0" fmla="*/ 477060 w 1015844"/>
                          <a:gd name="connsiteY0" fmla="*/ 0 h 2411935"/>
                          <a:gd name="connsiteX1" fmla="*/ 1015844 w 1015844"/>
                          <a:gd name="connsiteY1" fmla="*/ 1112551 h 2411935"/>
                          <a:gd name="connsiteX2" fmla="*/ 489352 w 1015844"/>
                          <a:gd name="connsiteY2" fmla="*/ 2411885 h 2411935"/>
                          <a:gd name="connsiteX3" fmla="*/ 10 w 1015844"/>
                          <a:gd name="connsiteY3" fmla="*/ 1162217 h 2411935"/>
                          <a:gd name="connsiteX4" fmla="*/ 477060 w 1015844"/>
                          <a:gd name="connsiteY4" fmla="*/ 0 h 2411935"/>
                          <a:gd name="connsiteX0" fmla="*/ 478683 w 1017467"/>
                          <a:gd name="connsiteY0" fmla="*/ 0 h 2411933"/>
                          <a:gd name="connsiteX1" fmla="*/ 1017467 w 1017467"/>
                          <a:gd name="connsiteY1" fmla="*/ 1112551 h 2411933"/>
                          <a:gd name="connsiteX2" fmla="*/ 490975 w 1017467"/>
                          <a:gd name="connsiteY2" fmla="*/ 2411885 h 2411933"/>
                          <a:gd name="connsiteX3" fmla="*/ 1633 w 1017467"/>
                          <a:gd name="connsiteY3" fmla="*/ 1162217 h 2411933"/>
                          <a:gd name="connsiteX4" fmla="*/ 478683 w 1017467"/>
                          <a:gd name="connsiteY4" fmla="*/ 0 h 2411933"/>
                          <a:gd name="connsiteX0" fmla="*/ 478683 w 1017696"/>
                          <a:gd name="connsiteY0" fmla="*/ 0 h 2411935"/>
                          <a:gd name="connsiteX1" fmla="*/ 1017467 w 1017696"/>
                          <a:gd name="connsiteY1" fmla="*/ 1112551 h 2411935"/>
                          <a:gd name="connsiteX2" fmla="*/ 490975 w 1017696"/>
                          <a:gd name="connsiteY2" fmla="*/ 2411885 h 2411935"/>
                          <a:gd name="connsiteX3" fmla="*/ 1633 w 1017696"/>
                          <a:gd name="connsiteY3" fmla="*/ 1162217 h 2411935"/>
                          <a:gd name="connsiteX4" fmla="*/ 478683 w 1017696"/>
                          <a:gd name="connsiteY4" fmla="*/ 0 h 2411935"/>
                          <a:gd name="connsiteX0" fmla="*/ 598033 w 1017398"/>
                          <a:gd name="connsiteY0" fmla="*/ 0 h 2256936"/>
                          <a:gd name="connsiteX1" fmla="*/ 1017074 w 1017398"/>
                          <a:gd name="connsiteY1" fmla="*/ 957553 h 2256936"/>
                          <a:gd name="connsiteX2" fmla="*/ 490582 w 1017398"/>
                          <a:gd name="connsiteY2" fmla="*/ 2256887 h 2256936"/>
                          <a:gd name="connsiteX3" fmla="*/ 1240 w 1017398"/>
                          <a:gd name="connsiteY3" fmla="*/ 1007219 h 2256936"/>
                          <a:gd name="connsiteX4" fmla="*/ 598033 w 1017398"/>
                          <a:gd name="connsiteY4" fmla="*/ 0 h 2256936"/>
                          <a:gd name="connsiteX0" fmla="*/ 478684 w 1017696"/>
                          <a:gd name="connsiteY0" fmla="*/ 0 h 2383753"/>
                          <a:gd name="connsiteX1" fmla="*/ 1017467 w 1017696"/>
                          <a:gd name="connsiteY1" fmla="*/ 1084370 h 2383753"/>
                          <a:gd name="connsiteX2" fmla="*/ 490975 w 1017696"/>
                          <a:gd name="connsiteY2" fmla="*/ 2383704 h 2383753"/>
                          <a:gd name="connsiteX3" fmla="*/ 1633 w 1017696"/>
                          <a:gd name="connsiteY3" fmla="*/ 1134036 h 2383753"/>
                          <a:gd name="connsiteX4" fmla="*/ 478684 w 1017696"/>
                          <a:gd name="connsiteY4" fmla="*/ 0 h 2383753"/>
                          <a:gd name="connsiteX0" fmla="*/ 478684 w 1017696"/>
                          <a:gd name="connsiteY0" fmla="*/ 0 h 2383785"/>
                          <a:gd name="connsiteX1" fmla="*/ 1017467 w 1017696"/>
                          <a:gd name="connsiteY1" fmla="*/ 1084370 h 2383785"/>
                          <a:gd name="connsiteX2" fmla="*/ 490975 w 1017696"/>
                          <a:gd name="connsiteY2" fmla="*/ 2383704 h 2383785"/>
                          <a:gd name="connsiteX3" fmla="*/ 1633 w 1017696"/>
                          <a:gd name="connsiteY3" fmla="*/ 1148127 h 2383785"/>
                          <a:gd name="connsiteX4" fmla="*/ 478684 w 1017696"/>
                          <a:gd name="connsiteY4" fmla="*/ 0 h 2383785"/>
                          <a:gd name="connsiteX0" fmla="*/ 478684 w 1017696"/>
                          <a:gd name="connsiteY0" fmla="*/ 0 h 2383825"/>
                          <a:gd name="connsiteX1" fmla="*/ 1017467 w 1017696"/>
                          <a:gd name="connsiteY1" fmla="*/ 1084370 h 2383825"/>
                          <a:gd name="connsiteX2" fmla="*/ 490975 w 1017696"/>
                          <a:gd name="connsiteY2" fmla="*/ 2383704 h 2383825"/>
                          <a:gd name="connsiteX3" fmla="*/ 1633 w 1017696"/>
                          <a:gd name="connsiteY3" fmla="*/ 1148127 h 2383825"/>
                          <a:gd name="connsiteX4" fmla="*/ 478684 w 1017696"/>
                          <a:gd name="connsiteY4" fmla="*/ 0 h 2383825"/>
                          <a:gd name="connsiteX0" fmla="*/ 478684 w 1017696"/>
                          <a:gd name="connsiteY0" fmla="*/ 0 h 2383705"/>
                          <a:gd name="connsiteX1" fmla="*/ 1017467 w 1017696"/>
                          <a:gd name="connsiteY1" fmla="*/ 1140733 h 2383705"/>
                          <a:gd name="connsiteX2" fmla="*/ 490975 w 1017696"/>
                          <a:gd name="connsiteY2" fmla="*/ 2383704 h 2383705"/>
                          <a:gd name="connsiteX3" fmla="*/ 1633 w 1017696"/>
                          <a:gd name="connsiteY3" fmla="*/ 1148127 h 2383705"/>
                          <a:gd name="connsiteX4" fmla="*/ 478684 w 1017696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68 w 1018552"/>
                          <a:gd name="connsiteY0" fmla="*/ 0 h 2383705"/>
                          <a:gd name="connsiteX1" fmla="*/ 1016351 w 1018552"/>
                          <a:gd name="connsiteY1" fmla="*/ 1140733 h 2383705"/>
                          <a:gd name="connsiteX2" fmla="*/ 489859 w 1018552"/>
                          <a:gd name="connsiteY2" fmla="*/ 2383704 h 2383705"/>
                          <a:gd name="connsiteX3" fmla="*/ 517 w 1018552"/>
                          <a:gd name="connsiteY3" fmla="*/ 1148127 h 2383705"/>
                          <a:gd name="connsiteX4" fmla="*/ 477568 w 1018552"/>
                          <a:gd name="connsiteY4" fmla="*/ 0 h 2383705"/>
                          <a:gd name="connsiteX0" fmla="*/ 477570 w 1018554"/>
                          <a:gd name="connsiteY0" fmla="*/ 0 h 2383705"/>
                          <a:gd name="connsiteX1" fmla="*/ 1016353 w 1018554"/>
                          <a:gd name="connsiteY1" fmla="*/ 1140733 h 2383705"/>
                          <a:gd name="connsiteX2" fmla="*/ 489861 w 1018554"/>
                          <a:gd name="connsiteY2" fmla="*/ 2383704 h 2383705"/>
                          <a:gd name="connsiteX3" fmla="*/ 519 w 1018554"/>
                          <a:gd name="connsiteY3" fmla="*/ 1148127 h 2383705"/>
                          <a:gd name="connsiteX4" fmla="*/ 477570 w 1018554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018621" h="2383705">
                            <a:moveTo>
                              <a:pt x="477637" y="0"/>
                            </a:moveTo>
                            <a:cubicBezTo>
                              <a:pt x="662464" y="17556"/>
                              <a:pt x="1014374" y="527391"/>
                              <a:pt x="1016420" y="1140733"/>
                            </a:cubicBezTo>
                            <a:cubicBezTo>
                              <a:pt x="1051453" y="1668853"/>
                              <a:pt x="659234" y="2382472"/>
                              <a:pt x="489928" y="2383704"/>
                            </a:cubicBezTo>
                            <a:cubicBezTo>
                              <a:pt x="320622" y="2384936"/>
                              <a:pt x="-13582" y="1620833"/>
                              <a:pt x="586" y="1148127"/>
                            </a:cubicBezTo>
                            <a:cubicBezTo>
                              <a:pt x="-14770" y="548874"/>
                              <a:pt x="274745" y="36383"/>
                              <a:pt x="477637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3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61" name="Group 60">
                      <a:extLst>
                        <a:ext uri="{FF2B5EF4-FFF2-40B4-BE49-F238E27FC236}">
                          <a16:creationId xmlns:a16="http://schemas.microsoft.com/office/drawing/2014/main" id="{D65A3A85-D85C-4FCE-99D5-3DE4A4AC10F9}"/>
                        </a:ext>
                      </a:extLst>
                    </p:cNvPr>
                    <p:cNvGrpSpPr/>
                    <p:nvPr/>
                  </p:nvGrpSpPr>
                  <p:grpSpPr>
                    <a:xfrm rot="10800000">
                      <a:off x="8236696" y="2849413"/>
                      <a:ext cx="666734" cy="1473212"/>
                      <a:chOff x="8236696" y="1267377"/>
                      <a:chExt cx="666734" cy="1473212"/>
                    </a:xfrm>
                  </p:grpSpPr>
                  <p:sp>
                    <p:nvSpPr>
                      <p:cNvPr id="62" name="Freeform: Shape 61">
                        <a:extLst>
                          <a:ext uri="{FF2B5EF4-FFF2-40B4-BE49-F238E27FC236}">
                            <a16:creationId xmlns:a16="http://schemas.microsoft.com/office/drawing/2014/main" id="{422FECF2-3DE1-4F94-A1B7-F0BCB523594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236696" y="1267377"/>
                        <a:ext cx="666734" cy="1473212"/>
                      </a:xfrm>
                      <a:custGeom>
                        <a:avLst/>
                        <a:gdLst>
                          <a:gd name="connsiteX0" fmla="*/ 422556 w 838200"/>
                          <a:gd name="connsiteY0" fmla="*/ 0 h 1466850"/>
                          <a:gd name="connsiteX1" fmla="*/ 843561 w 838200"/>
                          <a:gd name="connsiteY1" fmla="*/ 943928 h 1466850"/>
                          <a:gd name="connsiteX2" fmla="*/ 814986 w 838200"/>
                          <a:gd name="connsiteY2" fmla="*/ 1183005 h 1466850"/>
                          <a:gd name="connsiteX3" fmla="*/ 394934 w 838200"/>
                          <a:gd name="connsiteY3" fmla="*/ 1467803 h 1466850"/>
                          <a:gd name="connsiteX4" fmla="*/ 12029 w 838200"/>
                          <a:gd name="connsiteY4" fmla="*/ 1105853 h 1466850"/>
                          <a:gd name="connsiteX5" fmla="*/ 57749 w 838200"/>
                          <a:gd name="connsiteY5" fmla="*/ 652463 h 1466850"/>
                          <a:gd name="connsiteX6" fmla="*/ 422556 w 838200"/>
                          <a:gd name="connsiteY6" fmla="*/ 0 h 1466850"/>
                          <a:gd name="connsiteX0" fmla="*/ 422556 w 844528"/>
                          <a:gd name="connsiteY0" fmla="*/ 0 h 2411927"/>
                          <a:gd name="connsiteX1" fmla="*/ 843561 w 844528"/>
                          <a:gd name="connsiteY1" fmla="*/ 943928 h 2411927"/>
                          <a:gd name="connsiteX2" fmla="*/ 814986 w 844528"/>
                          <a:gd name="connsiteY2" fmla="*/ 1183005 h 2411927"/>
                          <a:gd name="connsiteX3" fmla="*/ 434848 w 844528"/>
                          <a:gd name="connsiteY3" fmla="*/ 2411885 h 2411927"/>
                          <a:gd name="connsiteX4" fmla="*/ 12029 w 844528"/>
                          <a:gd name="connsiteY4" fmla="*/ 1105853 h 2411927"/>
                          <a:gd name="connsiteX5" fmla="*/ 57749 w 844528"/>
                          <a:gd name="connsiteY5" fmla="*/ 652463 h 2411927"/>
                          <a:gd name="connsiteX6" fmla="*/ 422556 w 844528"/>
                          <a:gd name="connsiteY6" fmla="*/ 0 h 2411927"/>
                          <a:gd name="connsiteX0" fmla="*/ 422556 w 844528"/>
                          <a:gd name="connsiteY0" fmla="*/ 0 h 2411912"/>
                          <a:gd name="connsiteX1" fmla="*/ 843561 w 844528"/>
                          <a:gd name="connsiteY1" fmla="*/ 943928 h 2411912"/>
                          <a:gd name="connsiteX2" fmla="*/ 814986 w 844528"/>
                          <a:gd name="connsiteY2" fmla="*/ 1183005 h 2411912"/>
                          <a:gd name="connsiteX3" fmla="*/ 434848 w 844528"/>
                          <a:gd name="connsiteY3" fmla="*/ 2411885 h 2411912"/>
                          <a:gd name="connsiteX4" fmla="*/ 12029 w 844528"/>
                          <a:gd name="connsiteY4" fmla="*/ 1105853 h 2411912"/>
                          <a:gd name="connsiteX5" fmla="*/ 57749 w 844528"/>
                          <a:gd name="connsiteY5" fmla="*/ 652463 h 2411912"/>
                          <a:gd name="connsiteX6" fmla="*/ 422556 w 844528"/>
                          <a:gd name="connsiteY6" fmla="*/ 0 h 2411912"/>
                          <a:gd name="connsiteX0" fmla="*/ 422556 w 844528"/>
                          <a:gd name="connsiteY0" fmla="*/ 0 h 2411893"/>
                          <a:gd name="connsiteX1" fmla="*/ 843561 w 844528"/>
                          <a:gd name="connsiteY1" fmla="*/ 943928 h 2411893"/>
                          <a:gd name="connsiteX2" fmla="*/ 814986 w 844528"/>
                          <a:gd name="connsiteY2" fmla="*/ 1183005 h 2411893"/>
                          <a:gd name="connsiteX3" fmla="*/ 434848 w 844528"/>
                          <a:gd name="connsiteY3" fmla="*/ 2411885 h 2411893"/>
                          <a:gd name="connsiteX4" fmla="*/ 12029 w 844528"/>
                          <a:gd name="connsiteY4" fmla="*/ 1105853 h 2411893"/>
                          <a:gd name="connsiteX5" fmla="*/ 57749 w 844528"/>
                          <a:gd name="connsiteY5" fmla="*/ 652463 h 2411893"/>
                          <a:gd name="connsiteX6" fmla="*/ 422556 w 844528"/>
                          <a:gd name="connsiteY6" fmla="*/ 0 h 2411893"/>
                          <a:gd name="connsiteX0" fmla="*/ 422556 w 844528"/>
                          <a:gd name="connsiteY0" fmla="*/ 0 h 2411964"/>
                          <a:gd name="connsiteX1" fmla="*/ 843561 w 844528"/>
                          <a:gd name="connsiteY1" fmla="*/ 943928 h 2411964"/>
                          <a:gd name="connsiteX2" fmla="*/ 814986 w 844528"/>
                          <a:gd name="connsiteY2" fmla="*/ 1183005 h 2411964"/>
                          <a:gd name="connsiteX3" fmla="*/ 434848 w 844528"/>
                          <a:gd name="connsiteY3" fmla="*/ 2411885 h 2411964"/>
                          <a:gd name="connsiteX4" fmla="*/ 12029 w 844528"/>
                          <a:gd name="connsiteY4" fmla="*/ 1105853 h 2411964"/>
                          <a:gd name="connsiteX5" fmla="*/ 57749 w 844528"/>
                          <a:gd name="connsiteY5" fmla="*/ 652463 h 2411964"/>
                          <a:gd name="connsiteX6" fmla="*/ 422556 w 844528"/>
                          <a:gd name="connsiteY6" fmla="*/ 0 h 2411964"/>
                          <a:gd name="connsiteX0" fmla="*/ 482275 w 904247"/>
                          <a:gd name="connsiteY0" fmla="*/ 0 h 2411909"/>
                          <a:gd name="connsiteX1" fmla="*/ 903280 w 904247"/>
                          <a:gd name="connsiteY1" fmla="*/ 943928 h 2411909"/>
                          <a:gd name="connsiteX2" fmla="*/ 874705 w 904247"/>
                          <a:gd name="connsiteY2" fmla="*/ 1183005 h 2411909"/>
                          <a:gd name="connsiteX3" fmla="*/ 494567 w 904247"/>
                          <a:gd name="connsiteY3" fmla="*/ 2411885 h 2411909"/>
                          <a:gd name="connsiteX4" fmla="*/ 5225 w 904247"/>
                          <a:gd name="connsiteY4" fmla="*/ 1148125 h 2411909"/>
                          <a:gd name="connsiteX5" fmla="*/ 117468 w 904247"/>
                          <a:gd name="connsiteY5" fmla="*/ 652463 h 2411909"/>
                          <a:gd name="connsiteX6" fmla="*/ 482275 w 904247"/>
                          <a:gd name="connsiteY6" fmla="*/ 0 h 2411909"/>
                          <a:gd name="connsiteX0" fmla="*/ 482275 w 904247"/>
                          <a:gd name="connsiteY0" fmla="*/ 0 h 2411893"/>
                          <a:gd name="connsiteX1" fmla="*/ 903280 w 904247"/>
                          <a:gd name="connsiteY1" fmla="*/ 943928 h 2411893"/>
                          <a:gd name="connsiteX2" fmla="*/ 874705 w 904247"/>
                          <a:gd name="connsiteY2" fmla="*/ 1183005 h 2411893"/>
                          <a:gd name="connsiteX3" fmla="*/ 494567 w 904247"/>
                          <a:gd name="connsiteY3" fmla="*/ 2411885 h 2411893"/>
                          <a:gd name="connsiteX4" fmla="*/ 5225 w 904247"/>
                          <a:gd name="connsiteY4" fmla="*/ 1162217 h 2411893"/>
                          <a:gd name="connsiteX5" fmla="*/ 117468 w 904247"/>
                          <a:gd name="connsiteY5" fmla="*/ 652463 h 2411893"/>
                          <a:gd name="connsiteX6" fmla="*/ 482275 w 904247"/>
                          <a:gd name="connsiteY6" fmla="*/ 0 h 2411893"/>
                          <a:gd name="connsiteX0" fmla="*/ 482972 w 904944"/>
                          <a:gd name="connsiteY0" fmla="*/ 0 h 2411893"/>
                          <a:gd name="connsiteX1" fmla="*/ 903977 w 904944"/>
                          <a:gd name="connsiteY1" fmla="*/ 943928 h 2411893"/>
                          <a:gd name="connsiteX2" fmla="*/ 875402 w 904944"/>
                          <a:gd name="connsiteY2" fmla="*/ 1183005 h 2411893"/>
                          <a:gd name="connsiteX3" fmla="*/ 495264 w 904944"/>
                          <a:gd name="connsiteY3" fmla="*/ 2411885 h 2411893"/>
                          <a:gd name="connsiteX4" fmla="*/ 5922 w 904944"/>
                          <a:gd name="connsiteY4" fmla="*/ 1162217 h 2411893"/>
                          <a:gd name="connsiteX5" fmla="*/ 104859 w 904944"/>
                          <a:gd name="connsiteY5" fmla="*/ 483376 h 2411893"/>
                          <a:gd name="connsiteX6" fmla="*/ 482972 w 904944"/>
                          <a:gd name="connsiteY6" fmla="*/ 0 h 2411893"/>
                          <a:gd name="connsiteX0" fmla="*/ 477060 w 899032"/>
                          <a:gd name="connsiteY0" fmla="*/ 0 h 2411893"/>
                          <a:gd name="connsiteX1" fmla="*/ 898065 w 899032"/>
                          <a:gd name="connsiteY1" fmla="*/ 943928 h 2411893"/>
                          <a:gd name="connsiteX2" fmla="*/ 869490 w 899032"/>
                          <a:gd name="connsiteY2" fmla="*/ 1183005 h 2411893"/>
                          <a:gd name="connsiteX3" fmla="*/ 489352 w 899032"/>
                          <a:gd name="connsiteY3" fmla="*/ 2411885 h 2411893"/>
                          <a:gd name="connsiteX4" fmla="*/ 10 w 899032"/>
                          <a:gd name="connsiteY4" fmla="*/ 1162217 h 2411893"/>
                          <a:gd name="connsiteX5" fmla="*/ 477060 w 899032"/>
                          <a:gd name="connsiteY5" fmla="*/ 0 h 2411893"/>
                          <a:gd name="connsiteX0" fmla="*/ 477060 w 869489"/>
                          <a:gd name="connsiteY0" fmla="*/ 0 h 2411893"/>
                          <a:gd name="connsiteX1" fmla="*/ 869490 w 869489"/>
                          <a:gd name="connsiteY1" fmla="*/ 1183005 h 2411893"/>
                          <a:gd name="connsiteX2" fmla="*/ 489352 w 869489"/>
                          <a:gd name="connsiteY2" fmla="*/ 2411885 h 2411893"/>
                          <a:gd name="connsiteX3" fmla="*/ 10 w 869489"/>
                          <a:gd name="connsiteY3" fmla="*/ 1162217 h 2411893"/>
                          <a:gd name="connsiteX4" fmla="*/ 477060 w 869489"/>
                          <a:gd name="connsiteY4" fmla="*/ 0 h 2411893"/>
                          <a:gd name="connsiteX0" fmla="*/ 477060 w 1042453"/>
                          <a:gd name="connsiteY0" fmla="*/ 0 h 2411911"/>
                          <a:gd name="connsiteX1" fmla="*/ 1042453 w 1042453"/>
                          <a:gd name="connsiteY1" fmla="*/ 1197097 h 2411911"/>
                          <a:gd name="connsiteX2" fmla="*/ 489352 w 1042453"/>
                          <a:gd name="connsiteY2" fmla="*/ 2411885 h 2411911"/>
                          <a:gd name="connsiteX3" fmla="*/ 10 w 1042453"/>
                          <a:gd name="connsiteY3" fmla="*/ 1162217 h 2411911"/>
                          <a:gd name="connsiteX4" fmla="*/ 477060 w 1042453"/>
                          <a:gd name="connsiteY4" fmla="*/ 0 h 2411911"/>
                          <a:gd name="connsiteX0" fmla="*/ 477060 w 1042453"/>
                          <a:gd name="connsiteY0" fmla="*/ 0 h 2411909"/>
                          <a:gd name="connsiteX1" fmla="*/ 1042453 w 1042453"/>
                          <a:gd name="connsiteY1" fmla="*/ 1197097 h 2411909"/>
                          <a:gd name="connsiteX2" fmla="*/ 489352 w 1042453"/>
                          <a:gd name="connsiteY2" fmla="*/ 2411885 h 2411909"/>
                          <a:gd name="connsiteX3" fmla="*/ 10 w 1042453"/>
                          <a:gd name="connsiteY3" fmla="*/ 1162217 h 2411909"/>
                          <a:gd name="connsiteX4" fmla="*/ 477060 w 1042453"/>
                          <a:gd name="connsiteY4" fmla="*/ 0 h 2411909"/>
                          <a:gd name="connsiteX0" fmla="*/ 477060 w 1015844"/>
                          <a:gd name="connsiteY0" fmla="*/ 0 h 2411933"/>
                          <a:gd name="connsiteX1" fmla="*/ 1015844 w 1015844"/>
                          <a:gd name="connsiteY1" fmla="*/ 1112551 h 2411933"/>
                          <a:gd name="connsiteX2" fmla="*/ 489352 w 1015844"/>
                          <a:gd name="connsiteY2" fmla="*/ 2411885 h 2411933"/>
                          <a:gd name="connsiteX3" fmla="*/ 10 w 1015844"/>
                          <a:gd name="connsiteY3" fmla="*/ 1162217 h 2411933"/>
                          <a:gd name="connsiteX4" fmla="*/ 477060 w 1015844"/>
                          <a:gd name="connsiteY4" fmla="*/ 0 h 2411933"/>
                          <a:gd name="connsiteX0" fmla="*/ 477060 w 1015844"/>
                          <a:gd name="connsiteY0" fmla="*/ 0 h 2411935"/>
                          <a:gd name="connsiteX1" fmla="*/ 1015844 w 1015844"/>
                          <a:gd name="connsiteY1" fmla="*/ 1112551 h 2411935"/>
                          <a:gd name="connsiteX2" fmla="*/ 489352 w 1015844"/>
                          <a:gd name="connsiteY2" fmla="*/ 2411885 h 2411935"/>
                          <a:gd name="connsiteX3" fmla="*/ 10 w 1015844"/>
                          <a:gd name="connsiteY3" fmla="*/ 1162217 h 2411935"/>
                          <a:gd name="connsiteX4" fmla="*/ 477060 w 1015844"/>
                          <a:gd name="connsiteY4" fmla="*/ 0 h 2411935"/>
                          <a:gd name="connsiteX0" fmla="*/ 478683 w 1017467"/>
                          <a:gd name="connsiteY0" fmla="*/ 0 h 2411933"/>
                          <a:gd name="connsiteX1" fmla="*/ 1017467 w 1017467"/>
                          <a:gd name="connsiteY1" fmla="*/ 1112551 h 2411933"/>
                          <a:gd name="connsiteX2" fmla="*/ 490975 w 1017467"/>
                          <a:gd name="connsiteY2" fmla="*/ 2411885 h 2411933"/>
                          <a:gd name="connsiteX3" fmla="*/ 1633 w 1017467"/>
                          <a:gd name="connsiteY3" fmla="*/ 1162217 h 2411933"/>
                          <a:gd name="connsiteX4" fmla="*/ 478683 w 1017467"/>
                          <a:gd name="connsiteY4" fmla="*/ 0 h 2411933"/>
                          <a:gd name="connsiteX0" fmla="*/ 478683 w 1017696"/>
                          <a:gd name="connsiteY0" fmla="*/ 0 h 2411935"/>
                          <a:gd name="connsiteX1" fmla="*/ 1017467 w 1017696"/>
                          <a:gd name="connsiteY1" fmla="*/ 1112551 h 2411935"/>
                          <a:gd name="connsiteX2" fmla="*/ 490975 w 1017696"/>
                          <a:gd name="connsiteY2" fmla="*/ 2411885 h 2411935"/>
                          <a:gd name="connsiteX3" fmla="*/ 1633 w 1017696"/>
                          <a:gd name="connsiteY3" fmla="*/ 1162217 h 2411935"/>
                          <a:gd name="connsiteX4" fmla="*/ 478683 w 1017696"/>
                          <a:gd name="connsiteY4" fmla="*/ 0 h 2411935"/>
                          <a:gd name="connsiteX0" fmla="*/ 598033 w 1017398"/>
                          <a:gd name="connsiteY0" fmla="*/ 0 h 2256936"/>
                          <a:gd name="connsiteX1" fmla="*/ 1017074 w 1017398"/>
                          <a:gd name="connsiteY1" fmla="*/ 957553 h 2256936"/>
                          <a:gd name="connsiteX2" fmla="*/ 490582 w 1017398"/>
                          <a:gd name="connsiteY2" fmla="*/ 2256887 h 2256936"/>
                          <a:gd name="connsiteX3" fmla="*/ 1240 w 1017398"/>
                          <a:gd name="connsiteY3" fmla="*/ 1007219 h 2256936"/>
                          <a:gd name="connsiteX4" fmla="*/ 598033 w 1017398"/>
                          <a:gd name="connsiteY4" fmla="*/ 0 h 2256936"/>
                          <a:gd name="connsiteX0" fmla="*/ 478684 w 1017696"/>
                          <a:gd name="connsiteY0" fmla="*/ 0 h 2383753"/>
                          <a:gd name="connsiteX1" fmla="*/ 1017467 w 1017696"/>
                          <a:gd name="connsiteY1" fmla="*/ 1084370 h 2383753"/>
                          <a:gd name="connsiteX2" fmla="*/ 490975 w 1017696"/>
                          <a:gd name="connsiteY2" fmla="*/ 2383704 h 2383753"/>
                          <a:gd name="connsiteX3" fmla="*/ 1633 w 1017696"/>
                          <a:gd name="connsiteY3" fmla="*/ 1134036 h 2383753"/>
                          <a:gd name="connsiteX4" fmla="*/ 478684 w 1017696"/>
                          <a:gd name="connsiteY4" fmla="*/ 0 h 2383753"/>
                          <a:gd name="connsiteX0" fmla="*/ 478684 w 1017696"/>
                          <a:gd name="connsiteY0" fmla="*/ 0 h 2383785"/>
                          <a:gd name="connsiteX1" fmla="*/ 1017467 w 1017696"/>
                          <a:gd name="connsiteY1" fmla="*/ 1084370 h 2383785"/>
                          <a:gd name="connsiteX2" fmla="*/ 490975 w 1017696"/>
                          <a:gd name="connsiteY2" fmla="*/ 2383704 h 2383785"/>
                          <a:gd name="connsiteX3" fmla="*/ 1633 w 1017696"/>
                          <a:gd name="connsiteY3" fmla="*/ 1148127 h 2383785"/>
                          <a:gd name="connsiteX4" fmla="*/ 478684 w 1017696"/>
                          <a:gd name="connsiteY4" fmla="*/ 0 h 2383785"/>
                          <a:gd name="connsiteX0" fmla="*/ 478684 w 1017696"/>
                          <a:gd name="connsiteY0" fmla="*/ 0 h 2383825"/>
                          <a:gd name="connsiteX1" fmla="*/ 1017467 w 1017696"/>
                          <a:gd name="connsiteY1" fmla="*/ 1084370 h 2383825"/>
                          <a:gd name="connsiteX2" fmla="*/ 490975 w 1017696"/>
                          <a:gd name="connsiteY2" fmla="*/ 2383704 h 2383825"/>
                          <a:gd name="connsiteX3" fmla="*/ 1633 w 1017696"/>
                          <a:gd name="connsiteY3" fmla="*/ 1148127 h 2383825"/>
                          <a:gd name="connsiteX4" fmla="*/ 478684 w 1017696"/>
                          <a:gd name="connsiteY4" fmla="*/ 0 h 2383825"/>
                          <a:gd name="connsiteX0" fmla="*/ 478684 w 1017696"/>
                          <a:gd name="connsiteY0" fmla="*/ 0 h 2383705"/>
                          <a:gd name="connsiteX1" fmla="*/ 1017467 w 1017696"/>
                          <a:gd name="connsiteY1" fmla="*/ 1140733 h 2383705"/>
                          <a:gd name="connsiteX2" fmla="*/ 490975 w 1017696"/>
                          <a:gd name="connsiteY2" fmla="*/ 2383704 h 2383705"/>
                          <a:gd name="connsiteX3" fmla="*/ 1633 w 1017696"/>
                          <a:gd name="connsiteY3" fmla="*/ 1148127 h 2383705"/>
                          <a:gd name="connsiteX4" fmla="*/ 478684 w 1017696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68 w 1018552"/>
                          <a:gd name="connsiteY0" fmla="*/ 0 h 2383705"/>
                          <a:gd name="connsiteX1" fmla="*/ 1016351 w 1018552"/>
                          <a:gd name="connsiteY1" fmla="*/ 1140733 h 2383705"/>
                          <a:gd name="connsiteX2" fmla="*/ 489859 w 1018552"/>
                          <a:gd name="connsiteY2" fmla="*/ 2383704 h 2383705"/>
                          <a:gd name="connsiteX3" fmla="*/ 517 w 1018552"/>
                          <a:gd name="connsiteY3" fmla="*/ 1148127 h 2383705"/>
                          <a:gd name="connsiteX4" fmla="*/ 477568 w 1018552"/>
                          <a:gd name="connsiteY4" fmla="*/ 0 h 2383705"/>
                          <a:gd name="connsiteX0" fmla="*/ 477570 w 1018554"/>
                          <a:gd name="connsiteY0" fmla="*/ 0 h 2383705"/>
                          <a:gd name="connsiteX1" fmla="*/ 1016353 w 1018554"/>
                          <a:gd name="connsiteY1" fmla="*/ 1140733 h 2383705"/>
                          <a:gd name="connsiteX2" fmla="*/ 489861 w 1018554"/>
                          <a:gd name="connsiteY2" fmla="*/ 2383704 h 2383705"/>
                          <a:gd name="connsiteX3" fmla="*/ 519 w 1018554"/>
                          <a:gd name="connsiteY3" fmla="*/ 1148127 h 2383705"/>
                          <a:gd name="connsiteX4" fmla="*/ 477570 w 1018554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018621" h="2383705">
                            <a:moveTo>
                              <a:pt x="477637" y="0"/>
                            </a:moveTo>
                            <a:cubicBezTo>
                              <a:pt x="662464" y="17556"/>
                              <a:pt x="1014374" y="527391"/>
                              <a:pt x="1016420" y="1140733"/>
                            </a:cubicBezTo>
                            <a:cubicBezTo>
                              <a:pt x="1051453" y="1668853"/>
                              <a:pt x="659234" y="2382472"/>
                              <a:pt x="489928" y="2383704"/>
                            </a:cubicBezTo>
                            <a:cubicBezTo>
                              <a:pt x="320622" y="2384936"/>
                              <a:pt x="-13582" y="1620833"/>
                              <a:pt x="586" y="1148127"/>
                            </a:cubicBezTo>
                            <a:cubicBezTo>
                              <a:pt x="-14770" y="548874"/>
                              <a:pt x="274745" y="36383"/>
                              <a:pt x="477637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ln w="22225" cap="flat">
                        <a:solidFill>
                          <a:schemeClr val="bg1"/>
                        </a:solidFill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63" name="Freeform: Shape 62">
                        <a:extLst>
                          <a:ext uri="{FF2B5EF4-FFF2-40B4-BE49-F238E27FC236}">
                            <a16:creationId xmlns:a16="http://schemas.microsoft.com/office/drawing/2014/main" id="{B0B51D33-DE31-4344-8307-6FE2EFE27EC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445481" y="1817468"/>
                        <a:ext cx="249165" cy="923121"/>
                      </a:xfrm>
                      <a:custGeom>
                        <a:avLst/>
                        <a:gdLst>
                          <a:gd name="connsiteX0" fmla="*/ 422556 w 838200"/>
                          <a:gd name="connsiteY0" fmla="*/ 0 h 1466850"/>
                          <a:gd name="connsiteX1" fmla="*/ 843561 w 838200"/>
                          <a:gd name="connsiteY1" fmla="*/ 943928 h 1466850"/>
                          <a:gd name="connsiteX2" fmla="*/ 814986 w 838200"/>
                          <a:gd name="connsiteY2" fmla="*/ 1183005 h 1466850"/>
                          <a:gd name="connsiteX3" fmla="*/ 394934 w 838200"/>
                          <a:gd name="connsiteY3" fmla="*/ 1467803 h 1466850"/>
                          <a:gd name="connsiteX4" fmla="*/ 12029 w 838200"/>
                          <a:gd name="connsiteY4" fmla="*/ 1105853 h 1466850"/>
                          <a:gd name="connsiteX5" fmla="*/ 57749 w 838200"/>
                          <a:gd name="connsiteY5" fmla="*/ 652463 h 1466850"/>
                          <a:gd name="connsiteX6" fmla="*/ 422556 w 838200"/>
                          <a:gd name="connsiteY6" fmla="*/ 0 h 1466850"/>
                          <a:gd name="connsiteX0" fmla="*/ 422556 w 844528"/>
                          <a:gd name="connsiteY0" fmla="*/ 0 h 2411927"/>
                          <a:gd name="connsiteX1" fmla="*/ 843561 w 844528"/>
                          <a:gd name="connsiteY1" fmla="*/ 943928 h 2411927"/>
                          <a:gd name="connsiteX2" fmla="*/ 814986 w 844528"/>
                          <a:gd name="connsiteY2" fmla="*/ 1183005 h 2411927"/>
                          <a:gd name="connsiteX3" fmla="*/ 434848 w 844528"/>
                          <a:gd name="connsiteY3" fmla="*/ 2411885 h 2411927"/>
                          <a:gd name="connsiteX4" fmla="*/ 12029 w 844528"/>
                          <a:gd name="connsiteY4" fmla="*/ 1105853 h 2411927"/>
                          <a:gd name="connsiteX5" fmla="*/ 57749 w 844528"/>
                          <a:gd name="connsiteY5" fmla="*/ 652463 h 2411927"/>
                          <a:gd name="connsiteX6" fmla="*/ 422556 w 844528"/>
                          <a:gd name="connsiteY6" fmla="*/ 0 h 2411927"/>
                          <a:gd name="connsiteX0" fmla="*/ 422556 w 844528"/>
                          <a:gd name="connsiteY0" fmla="*/ 0 h 2411912"/>
                          <a:gd name="connsiteX1" fmla="*/ 843561 w 844528"/>
                          <a:gd name="connsiteY1" fmla="*/ 943928 h 2411912"/>
                          <a:gd name="connsiteX2" fmla="*/ 814986 w 844528"/>
                          <a:gd name="connsiteY2" fmla="*/ 1183005 h 2411912"/>
                          <a:gd name="connsiteX3" fmla="*/ 434848 w 844528"/>
                          <a:gd name="connsiteY3" fmla="*/ 2411885 h 2411912"/>
                          <a:gd name="connsiteX4" fmla="*/ 12029 w 844528"/>
                          <a:gd name="connsiteY4" fmla="*/ 1105853 h 2411912"/>
                          <a:gd name="connsiteX5" fmla="*/ 57749 w 844528"/>
                          <a:gd name="connsiteY5" fmla="*/ 652463 h 2411912"/>
                          <a:gd name="connsiteX6" fmla="*/ 422556 w 844528"/>
                          <a:gd name="connsiteY6" fmla="*/ 0 h 2411912"/>
                          <a:gd name="connsiteX0" fmla="*/ 422556 w 844528"/>
                          <a:gd name="connsiteY0" fmla="*/ 0 h 2411893"/>
                          <a:gd name="connsiteX1" fmla="*/ 843561 w 844528"/>
                          <a:gd name="connsiteY1" fmla="*/ 943928 h 2411893"/>
                          <a:gd name="connsiteX2" fmla="*/ 814986 w 844528"/>
                          <a:gd name="connsiteY2" fmla="*/ 1183005 h 2411893"/>
                          <a:gd name="connsiteX3" fmla="*/ 434848 w 844528"/>
                          <a:gd name="connsiteY3" fmla="*/ 2411885 h 2411893"/>
                          <a:gd name="connsiteX4" fmla="*/ 12029 w 844528"/>
                          <a:gd name="connsiteY4" fmla="*/ 1105853 h 2411893"/>
                          <a:gd name="connsiteX5" fmla="*/ 57749 w 844528"/>
                          <a:gd name="connsiteY5" fmla="*/ 652463 h 2411893"/>
                          <a:gd name="connsiteX6" fmla="*/ 422556 w 844528"/>
                          <a:gd name="connsiteY6" fmla="*/ 0 h 2411893"/>
                          <a:gd name="connsiteX0" fmla="*/ 422556 w 844528"/>
                          <a:gd name="connsiteY0" fmla="*/ 0 h 2411964"/>
                          <a:gd name="connsiteX1" fmla="*/ 843561 w 844528"/>
                          <a:gd name="connsiteY1" fmla="*/ 943928 h 2411964"/>
                          <a:gd name="connsiteX2" fmla="*/ 814986 w 844528"/>
                          <a:gd name="connsiteY2" fmla="*/ 1183005 h 2411964"/>
                          <a:gd name="connsiteX3" fmla="*/ 434848 w 844528"/>
                          <a:gd name="connsiteY3" fmla="*/ 2411885 h 2411964"/>
                          <a:gd name="connsiteX4" fmla="*/ 12029 w 844528"/>
                          <a:gd name="connsiteY4" fmla="*/ 1105853 h 2411964"/>
                          <a:gd name="connsiteX5" fmla="*/ 57749 w 844528"/>
                          <a:gd name="connsiteY5" fmla="*/ 652463 h 2411964"/>
                          <a:gd name="connsiteX6" fmla="*/ 422556 w 844528"/>
                          <a:gd name="connsiteY6" fmla="*/ 0 h 2411964"/>
                          <a:gd name="connsiteX0" fmla="*/ 482275 w 904247"/>
                          <a:gd name="connsiteY0" fmla="*/ 0 h 2411909"/>
                          <a:gd name="connsiteX1" fmla="*/ 903280 w 904247"/>
                          <a:gd name="connsiteY1" fmla="*/ 943928 h 2411909"/>
                          <a:gd name="connsiteX2" fmla="*/ 874705 w 904247"/>
                          <a:gd name="connsiteY2" fmla="*/ 1183005 h 2411909"/>
                          <a:gd name="connsiteX3" fmla="*/ 494567 w 904247"/>
                          <a:gd name="connsiteY3" fmla="*/ 2411885 h 2411909"/>
                          <a:gd name="connsiteX4" fmla="*/ 5225 w 904247"/>
                          <a:gd name="connsiteY4" fmla="*/ 1148125 h 2411909"/>
                          <a:gd name="connsiteX5" fmla="*/ 117468 w 904247"/>
                          <a:gd name="connsiteY5" fmla="*/ 652463 h 2411909"/>
                          <a:gd name="connsiteX6" fmla="*/ 482275 w 904247"/>
                          <a:gd name="connsiteY6" fmla="*/ 0 h 2411909"/>
                          <a:gd name="connsiteX0" fmla="*/ 482275 w 904247"/>
                          <a:gd name="connsiteY0" fmla="*/ 0 h 2411893"/>
                          <a:gd name="connsiteX1" fmla="*/ 903280 w 904247"/>
                          <a:gd name="connsiteY1" fmla="*/ 943928 h 2411893"/>
                          <a:gd name="connsiteX2" fmla="*/ 874705 w 904247"/>
                          <a:gd name="connsiteY2" fmla="*/ 1183005 h 2411893"/>
                          <a:gd name="connsiteX3" fmla="*/ 494567 w 904247"/>
                          <a:gd name="connsiteY3" fmla="*/ 2411885 h 2411893"/>
                          <a:gd name="connsiteX4" fmla="*/ 5225 w 904247"/>
                          <a:gd name="connsiteY4" fmla="*/ 1162217 h 2411893"/>
                          <a:gd name="connsiteX5" fmla="*/ 117468 w 904247"/>
                          <a:gd name="connsiteY5" fmla="*/ 652463 h 2411893"/>
                          <a:gd name="connsiteX6" fmla="*/ 482275 w 904247"/>
                          <a:gd name="connsiteY6" fmla="*/ 0 h 2411893"/>
                          <a:gd name="connsiteX0" fmla="*/ 482972 w 904944"/>
                          <a:gd name="connsiteY0" fmla="*/ 0 h 2411893"/>
                          <a:gd name="connsiteX1" fmla="*/ 903977 w 904944"/>
                          <a:gd name="connsiteY1" fmla="*/ 943928 h 2411893"/>
                          <a:gd name="connsiteX2" fmla="*/ 875402 w 904944"/>
                          <a:gd name="connsiteY2" fmla="*/ 1183005 h 2411893"/>
                          <a:gd name="connsiteX3" fmla="*/ 495264 w 904944"/>
                          <a:gd name="connsiteY3" fmla="*/ 2411885 h 2411893"/>
                          <a:gd name="connsiteX4" fmla="*/ 5922 w 904944"/>
                          <a:gd name="connsiteY4" fmla="*/ 1162217 h 2411893"/>
                          <a:gd name="connsiteX5" fmla="*/ 104859 w 904944"/>
                          <a:gd name="connsiteY5" fmla="*/ 483376 h 2411893"/>
                          <a:gd name="connsiteX6" fmla="*/ 482972 w 904944"/>
                          <a:gd name="connsiteY6" fmla="*/ 0 h 2411893"/>
                          <a:gd name="connsiteX0" fmla="*/ 477060 w 899032"/>
                          <a:gd name="connsiteY0" fmla="*/ 0 h 2411893"/>
                          <a:gd name="connsiteX1" fmla="*/ 898065 w 899032"/>
                          <a:gd name="connsiteY1" fmla="*/ 943928 h 2411893"/>
                          <a:gd name="connsiteX2" fmla="*/ 869490 w 899032"/>
                          <a:gd name="connsiteY2" fmla="*/ 1183005 h 2411893"/>
                          <a:gd name="connsiteX3" fmla="*/ 489352 w 899032"/>
                          <a:gd name="connsiteY3" fmla="*/ 2411885 h 2411893"/>
                          <a:gd name="connsiteX4" fmla="*/ 10 w 899032"/>
                          <a:gd name="connsiteY4" fmla="*/ 1162217 h 2411893"/>
                          <a:gd name="connsiteX5" fmla="*/ 477060 w 899032"/>
                          <a:gd name="connsiteY5" fmla="*/ 0 h 2411893"/>
                          <a:gd name="connsiteX0" fmla="*/ 477060 w 869489"/>
                          <a:gd name="connsiteY0" fmla="*/ 0 h 2411893"/>
                          <a:gd name="connsiteX1" fmla="*/ 869490 w 869489"/>
                          <a:gd name="connsiteY1" fmla="*/ 1183005 h 2411893"/>
                          <a:gd name="connsiteX2" fmla="*/ 489352 w 869489"/>
                          <a:gd name="connsiteY2" fmla="*/ 2411885 h 2411893"/>
                          <a:gd name="connsiteX3" fmla="*/ 10 w 869489"/>
                          <a:gd name="connsiteY3" fmla="*/ 1162217 h 2411893"/>
                          <a:gd name="connsiteX4" fmla="*/ 477060 w 869489"/>
                          <a:gd name="connsiteY4" fmla="*/ 0 h 2411893"/>
                          <a:gd name="connsiteX0" fmla="*/ 477060 w 1042453"/>
                          <a:gd name="connsiteY0" fmla="*/ 0 h 2411911"/>
                          <a:gd name="connsiteX1" fmla="*/ 1042453 w 1042453"/>
                          <a:gd name="connsiteY1" fmla="*/ 1197097 h 2411911"/>
                          <a:gd name="connsiteX2" fmla="*/ 489352 w 1042453"/>
                          <a:gd name="connsiteY2" fmla="*/ 2411885 h 2411911"/>
                          <a:gd name="connsiteX3" fmla="*/ 10 w 1042453"/>
                          <a:gd name="connsiteY3" fmla="*/ 1162217 h 2411911"/>
                          <a:gd name="connsiteX4" fmla="*/ 477060 w 1042453"/>
                          <a:gd name="connsiteY4" fmla="*/ 0 h 2411911"/>
                          <a:gd name="connsiteX0" fmla="*/ 477060 w 1042453"/>
                          <a:gd name="connsiteY0" fmla="*/ 0 h 2411909"/>
                          <a:gd name="connsiteX1" fmla="*/ 1042453 w 1042453"/>
                          <a:gd name="connsiteY1" fmla="*/ 1197097 h 2411909"/>
                          <a:gd name="connsiteX2" fmla="*/ 489352 w 1042453"/>
                          <a:gd name="connsiteY2" fmla="*/ 2411885 h 2411909"/>
                          <a:gd name="connsiteX3" fmla="*/ 10 w 1042453"/>
                          <a:gd name="connsiteY3" fmla="*/ 1162217 h 2411909"/>
                          <a:gd name="connsiteX4" fmla="*/ 477060 w 1042453"/>
                          <a:gd name="connsiteY4" fmla="*/ 0 h 2411909"/>
                          <a:gd name="connsiteX0" fmla="*/ 477060 w 1015844"/>
                          <a:gd name="connsiteY0" fmla="*/ 0 h 2411933"/>
                          <a:gd name="connsiteX1" fmla="*/ 1015844 w 1015844"/>
                          <a:gd name="connsiteY1" fmla="*/ 1112551 h 2411933"/>
                          <a:gd name="connsiteX2" fmla="*/ 489352 w 1015844"/>
                          <a:gd name="connsiteY2" fmla="*/ 2411885 h 2411933"/>
                          <a:gd name="connsiteX3" fmla="*/ 10 w 1015844"/>
                          <a:gd name="connsiteY3" fmla="*/ 1162217 h 2411933"/>
                          <a:gd name="connsiteX4" fmla="*/ 477060 w 1015844"/>
                          <a:gd name="connsiteY4" fmla="*/ 0 h 2411933"/>
                          <a:gd name="connsiteX0" fmla="*/ 477060 w 1015844"/>
                          <a:gd name="connsiteY0" fmla="*/ 0 h 2411935"/>
                          <a:gd name="connsiteX1" fmla="*/ 1015844 w 1015844"/>
                          <a:gd name="connsiteY1" fmla="*/ 1112551 h 2411935"/>
                          <a:gd name="connsiteX2" fmla="*/ 489352 w 1015844"/>
                          <a:gd name="connsiteY2" fmla="*/ 2411885 h 2411935"/>
                          <a:gd name="connsiteX3" fmla="*/ 10 w 1015844"/>
                          <a:gd name="connsiteY3" fmla="*/ 1162217 h 2411935"/>
                          <a:gd name="connsiteX4" fmla="*/ 477060 w 1015844"/>
                          <a:gd name="connsiteY4" fmla="*/ 0 h 2411935"/>
                          <a:gd name="connsiteX0" fmla="*/ 478683 w 1017467"/>
                          <a:gd name="connsiteY0" fmla="*/ 0 h 2411933"/>
                          <a:gd name="connsiteX1" fmla="*/ 1017467 w 1017467"/>
                          <a:gd name="connsiteY1" fmla="*/ 1112551 h 2411933"/>
                          <a:gd name="connsiteX2" fmla="*/ 490975 w 1017467"/>
                          <a:gd name="connsiteY2" fmla="*/ 2411885 h 2411933"/>
                          <a:gd name="connsiteX3" fmla="*/ 1633 w 1017467"/>
                          <a:gd name="connsiteY3" fmla="*/ 1162217 h 2411933"/>
                          <a:gd name="connsiteX4" fmla="*/ 478683 w 1017467"/>
                          <a:gd name="connsiteY4" fmla="*/ 0 h 2411933"/>
                          <a:gd name="connsiteX0" fmla="*/ 478683 w 1017696"/>
                          <a:gd name="connsiteY0" fmla="*/ 0 h 2411935"/>
                          <a:gd name="connsiteX1" fmla="*/ 1017467 w 1017696"/>
                          <a:gd name="connsiteY1" fmla="*/ 1112551 h 2411935"/>
                          <a:gd name="connsiteX2" fmla="*/ 490975 w 1017696"/>
                          <a:gd name="connsiteY2" fmla="*/ 2411885 h 2411935"/>
                          <a:gd name="connsiteX3" fmla="*/ 1633 w 1017696"/>
                          <a:gd name="connsiteY3" fmla="*/ 1162217 h 2411935"/>
                          <a:gd name="connsiteX4" fmla="*/ 478683 w 1017696"/>
                          <a:gd name="connsiteY4" fmla="*/ 0 h 2411935"/>
                          <a:gd name="connsiteX0" fmla="*/ 598033 w 1017398"/>
                          <a:gd name="connsiteY0" fmla="*/ 0 h 2256936"/>
                          <a:gd name="connsiteX1" fmla="*/ 1017074 w 1017398"/>
                          <a:gd name="connsiteY1" fmla="*/ 957553 h 2256936"/>
                          <a:gd name="connsiteX2" fmla="*/ 490582 w 1017398"/>
                          <a:gd name="connsiteY2" fmla="*/ 2256887 h 2256936"/>
                          <a:gd name="connsiteX3" fmla="*/ 1240 w 1017398"/>
                          <a:gd name="connsiteY3" fmla="*/ 1007219 h 2256936"/>
                          <a:gd name="connsiteX4" fmla="*/ 598033 w 1017398"/>
                          <a:gd name="connsiteY4" fmla="*/ 0 h 2256936"/>
                          <a:gd name="connsiteX0" fmla="*/ 478684 w 1017696"/>
                          <a:gd name="connsiteY0" fmla="*/ 0 h 2383753"/>
                          <a:gd name="connsiteX1" fmla="*/ 1017467 w 1017696"/>
                          <a:gd name="connsiteY1" fmla="*/ 1084370 h 2383753"/>
                          <a:gd name="connsiteX2" fmla="*/ 490975 w 1017696"/>
                          <a:gd name="connsiteY2" fmla="*/ 2383704 h 2383753"/>
                          <a:gd name="connsiteX3" fmla="*/ 1633 w 1017696"/>
                          <a:gd name="connsiteY3" fmla="*/ 1134036 h 2383753"/>
                          <a:gd name="connsiteX4" fmla="*/ 478684 w 1017696"/>
                          <a:gd name="connsiteY4" fmla="*/ 0 h 2383753"/>
                          <a:gd name="connsiteX0" fmla="*/ 478684 w 1017696"/>
                          <a:gd name="connsiteY0" fmla="*/ 0 h 2383785"/>
                          <a:gd name="connsiteX1" fmla="*/ 1017467 w 1017696"/>
                          <a:gd name="connsiteY1" fmla="*/ 1084370 h 2383785"/>
                          <a:gd name="connsiteX2" fmla="*/ 490975 w 1017696"/>
                          <a:gd name="connsiteY2" fmla="*/ 2383704 h 2383785"/>
                          <a:gd name="connsiteX3" fmla="*/ 1633 w 1017696"/>
                          <a:gd name="connsiteY3" fmla="*/ 1148127 h 2383785"/>
                          <a:gd name="connsiteX4" fmla="*/ 478684 w 1017696"/>
                          <a:gd name="connsiteY4" fmla="*/ 0 h 2383785"/>
                          <a:gd name="connsiteX0" fmla="*/ 478684 w 1017696"/>
                          <a:gd name="connsiteY0" fmla="*/ 0 h 2383825"/>
                          <a:gd name="connsiteX1" fmla="*/ 1017467 w 1017696"/>
                          <a:gd name="connsiteY1" fmla="*/ 1084370 h 2383825"/>
                          <a:gd name="connsiteX2" fmla="*/ 490975 w 1017696"/>
                          <a:gd name="connsiteY2" fmla="*/ 2383704 h 2383825"/>
                          <a:gd name="connsiteX3" fmla="*/ 1633 w 1017696"/>
                          <a:gd name="connsiteY3" fmla="*/ 1148127 h 2383825"/>
                          <a:gd name="connsiteX4" fmla="*/ 478684 w 1017696"/>
                          <a:gd name="connsiteY4" fmla="*/ 0 h 2383825"/>
                          <a:gd name="connsiteX0" fmla="*/ 478684 w 1017696"/>
                          <a:gd name="connsiteY0" fmla="*/ 0 h 2383705"/>
                          <a:gd name="connsiteX1" fmla="*/ 1017467 w 1017696"/>
                          <a:gd name="connsiteY1" fmla="*/ 1140733 h 2383705"/>
                          <a:gd name="connsiteX2" fmla="*/ 490975 w 1017696"/>
                          <a:gd name="connsiteY2" fmla="*/ 2383704 h 2383705"/>
                          <a:gd name="connsiteX3" fmla="*/ 1633 w 1017696"/>
                          <a:gd name="connsiteY3" fmla="*/ 1148127 h 2383705"/>
                          <a:gd name="connsiteX4" fmla="*/ 478684 w 1017696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68 w 1018552"/>
                          <a:gd name="connsiteY0" fmla="*/ 0 h 2383705"/>
                          <a:gd name="connsiteX1" fmla="*/ 1016351 w 1018552"/>
                          <a:gd name="connsiteY1" fmla="*/ 1140733 h 2383705"/>
                          <a:gd name="connsiteX2" fmla="*/ 489859 w 1018552"/>
                          <a:gd name="connsiteY2" fmla="*/ 2383704 h 2383705"/>
                          <a:gd name="connsiteX3" fmla="*/ 517 w 1018552"/>
                          <a:gd name="connsiteY3" fmla="*/ 1148127 h 2383705"/>
                          <a:gd name="connsiteX4" fmla="*/ 477568 w 1018552"/>
                          <a:gd name="connsiteY4" fmla="*/ 0 h 2383705"/>
                          <a:gd name="connsiteX0" fmla="*/ 477570 w 1018554"/>
                          <a:gd name="connsiteY0" fmla="*/ 0 h 2383705"/>
                          <a:gd name="connsiteX1" fmla="*/ 1016353 w 1018554"/>
                          <a:gd name="connsiteY1" fmla="*/ 1140733 h 2383705"/>
                          <a:gd name="connsiteX2" fmla="*/ 489861 w 1018554"/>
                          <a:gd name="connsiteY2" fmla="*/ 2383704 h 2383705"/>
                          <a:gd name="connsiteX3" fmla="*/ 519 w 1018554"/>
                          <a:gd name="connsiteY3" fmla="*/ 1148127 h 2383705"/>
                          <a:gd name="connsiteX4" fmla="*/ 477570 w 1018554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018621" h="2383705">
                            <a:moveTo>
                              <a:pt x="477637" y="0"/>
                            </a:moveTo>
                            <a:cubicBezTo>
                              <a:pt x="662464" y="17556"/>
                              <a:pt x="1014374" y="527391"/>
                              <a:pt x="1016420" y="1140733"/>
                            </a:cubicBezTo>
                            <a:cubicBezTo>
                              <a:pt x="1051453" y="1668853"/>
                              <a:pt x="659234" y="2382472"/>
                              <a:pt x="489928" y="2383704"/>
                            </a:cubicBezTo>
                            <a:cubicBezTo>
                              <a:pt x="320622" y="2384936"/>
                              <a:pt x="-13582" y="1620833"/>
                              <a:pt x="586" y="1148127"/>
                            </a:cubicBezTo>
                            <a:cubicBezTo>
                              <a:pt x="-14770" y="548874"/>
                              <a:pt x="274745" y="36383"/>
                              <a:pt x="477637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3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</p:grpSp>
              </p:grpSp>
              <p:grpSp>
                <p:nvGrpSpPr>
                  <p:cNvPr id="53" name="Group 52">
                    <a:extLst>
                      <a:ext uri="{FF2B5EF4-FFF2-40B4-BE49-F238E27FC236}">
                        <a16:creationId xmlns:a16="http://schemas.microsoft.com/office/drawing/2014/main" id="{2FA1CAB7-FAC0-4D44-A79A-105EEE260975}"/>
                      </a:ext>
                    </a:extLst>
                  </p:cNvPr>
                  <p:cNvGrpSpPr/>
                  <p:nvPr/>
                </p:nvGrpSpPr>
                <p:grpSpPr>
                  <a:xfrm rot="5400000">
                    <a:off x="8241610" y="1278807"/>
                    <a:ext cx="640080" cy="3055248"/>
                    <a:chOff x="8236696" y="1267377"/>
                    <a:chExt cx="666734" cy="3055248"/>
                  </a:xfrm>
                </p:grpSpPr>
                <p:grpSp>
                  <p:nvGrpSpPr>
                    <p:cNvPr id="54" name="Group 53">
                      <a:extLst>
                        <a:ext uri="{FF2B5EF4-FFF2-40B4-BE49-F238E27FC236}">
                          <a16:creationId xmlns:a16="http://schemas.microsoft.com/office/drawing/2014/main" id="{CEB1407A-E1D6-4C0A-AECD-CEACD6E3FB2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236696" y="1267377"/>
                      <a:ext cx="666734" cy="1473212"/>
                      <a:chOff x="8236696" y="1267377"/>
                      <a:chExt cx="666734" cy="1473212"/>
                    </a:xfrm>
                  </p:grpSpPr>
                  <p:sp>
                    <p:nvSpPr>
                      <p:cNvPr id="58" name="Freeform: Shape 57">
                        <a:extLst>
                          <a:ext uri="{FF2B5EF4-FFF2-40B4-BE49-F238E27FC236}">
                            <a16:creationId xmlns:a16="http://schemas.microsoft.com/office/drawing/2014/main" id="{DE1D6C63-AA4A-4773-BD70-88544DDF617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236696" y="1267377"/>
                        <a:ext cx="666734" cy="1473212"/>
                      </a:xfrm>
                      <a:custGeom>
                        <a:avLst/>
                        <a:gdLst>
                          <a:gd name="connsiteX0" fmla="*/ 422556 w 838200"/>
                          <a:gd name="connsiteY0" fmla="*/ 0 h 1466850"/>
                          <a:gd name="connsiteX1" fmla="*/ 843561 w 838200"/>
                          <a:gd name="connsiteY1" fmla="*/ 943928 h 1466850"/>
                          <a:gd name="connsiteX2" fmla="*/ 814986 w 838200"/>
                          <a:gd name="connsiteY2" fmla="*/ 1183005 h 1466850"/>
                          <a:gd name="connsiteX3" fmla="*/ 394934 w 838200"/>
                          <a:gd name="connsiteY3" fmla="*/ 1467803 h 1466850"/>
                          <a:gd name="connsiteX4" fmla="*/ 12029 w 838200"/>
                          <a:gd name="connsiteY4" fmla="*/ 1105853 h 1466850"/>
                          <a:gd name="connsiteX5" fmla="*/ 57749 w 838200"/>
                          <a:gd name="connsiteY5" fmla="*/ 652463 h 1466850"/>
                          <a:gd name="connsiteX6" fmla="*/ 422556 w 838200"/>
                          <a:gd name="connsiteY6" fmla="*/ 0 h 1466850"/>
                          <a:gd name="connsiteX0" fmla="*/ 422556 w 844528"/>
                          <a:gd name="connsiteY0" fmla="*/ 0 h 2411927"/>
                          <a:gd name="connsiteX1" fmla="*/ 843561 w 844528"/>
                          <a:gd name="connsiteY1" fmla="*/ 943928 h 2411927"/>
                          <a:gd name="connsiteX2" fmla="*/ 814986 w 844528"/>
                          <a:gd name="connsiteY2" fmla="*/ 1183005 h 2411927"/>
                          <a:gd name="connsiteX3" fmla="*/ 434848 w 844528"/>
                          <a:gd name="connsiteY3" fmla="*/ 2411885 h 2411927"/>
                          <a:gd name="connsiteX4" fmla="*/ 12029 w 844528"/>
                          <a:gd name="connsiteY4" fmla="*/ 1105853 h 2411927"/>
                          <a:gd name="connsiteX5" fmla="*/ 57749 w 844528"/>
                          <a:gd name="connsiteY5" fmla="*/ 652463 h 2411927"/>
                          <a:gd name="connsiteX6" fmla="*/ 422556 w 844528"/>
                          <a:gd name="connsiteY6" fmla="*/ 0 h 2411927"/>
                          <a:gd name="connsiteX0" fmla="*/ 422556 w 844528"/>
                          <a:gd name="connsiteY0" fmla="*/ 0 h 2411912"/>
                          <a:gd name="connsiteX1" fmla="*/ 843561 w 844528"/>
                          <a:gd name="connsiteY1" fmla="*/ 943928 h 2411912"/>
                          <a:gd name="connsiteX2" fmla="*/ 814986 w 844528"/>
                          <a:gd name="connsiteY2" fmla="*/ 1183005 h 2411912"/>
                          <a:gd name="connsiteX3" fmla="*/ 434848 w 844528"/>
                          <a:gd name="connsiteY3" fmla="*/ 2411885 h 2411912"/>
                          <a:gd name="connsiteX4" fmla="*/ 12029 w 844528"/>
                          <a:gd name="connsiteY4" fmla="*/ 1105853 h 2411912"/>
                          <a:gd name="connsiteX5" fmla="*/ 57749 w 844528"/>
                          <a:gd name="connsiteY5" fmla="*/ 652463 h 2411912"/>
                          <a:gd name="connsiteX6" fmla="*/ 422556 w 844528"/>
                          <a:gd name="connsiteY6" fmla="*/ 0 h 2411912"/>
                          <a:gd name="connsiteX0" fmla="*/ 422556 w 844528"/>
                          <a:gd name="connsiteY0" fmla="*/ 0 h 2411893"/>
                          <a:gd name="connsiteX1" fmla="*/ 843561 w 844528"/>
                          <a:gd name="connsiteY1" fmla="*/ 943928 h 2411893"/>
                          <a:gd name="connsiteX2" fmla="*/ 814986 w 844528"/>
                          <a:gd name="connsiteY2" fmla="*/ 1183005 h 2411893"/>
                          <a:gd name="connsiteX3" fmla="*/ 434848 w 844528"/>
                          <a:gd name="connsiteY3" fmla="*/ 2411885 h 2411893"/>
                          <a:gd name="connsiteX4" fmla="*/ 12029 w 844528"/>
                          <a:gd name="connsiteY4" fmla="*/ 1105853 h 2411893"/>
                          <a:gd name="connsiteX5" fmla="*/ 57749 w 844528"/>
                          <a:gd name="connsiteY5" fmla="*/ 652463 h 2411893"/>
                          <a:gd name="connsiteX6" fmla="*/ 422556 w 844528"/>
                          <a:gd name="connsiteY6" fmla="*/ 0 h 2411893"/>
                          <a:gd name="connsiteX0" fmla="*/ 422556 w 844528"/>
                          <a:gd name="connsiteY0" fmla="*/ 0 h 2411964"/>
                          <a:gd name="connsiteX1" fmla="*/ 843561 w 844528"/>
                          <a:gd name="connsiteY1" fmla="*/ 943928 h 2411964"/>
                          <a:gd name="connsiteX2" fmla="*/ 814986 w 844528"/>
                          <a:gd name="connsiteY2" fmla="*/ 1183005 h 2411964"/>
                          <a:gd name="connsiteX3" fmla="*/ 434848 w 844528"/>
                          <a:gd name="connsiteY3" fmla="*/ 2411885 h 2411964"/>
                          <a:gd name="connsiteX4" fmla="*/ 12029 w 844528"/>
                          <a:gd name="connsiteY4" fmla="*/ 1105853 h 2411964"/>
                          <a:gd name="connsiteX5" fmla="*/ 57749 w 844528"/>
                          <a:gd name="connsiteY5" fmla="*/ 652463 h 2411964"/>
                          <a:gd name="connsiteX6" fmla="*/ 422556 w 844528"/>
                          <a:gd name="connsiteY6" fmla="*/ 0 h 2411964"/>
                          <a:gd name="connsiteX0" fmla="*/ 482275 w 904247"/>
                          <a:gd name="connsiteY0" fmla="*/ 0 h 2411909"/>
                          <a:gd name="connsiteX1" fmla="*/ 903280 w 904247"/>
                          <a:gd name="connsiteY1" fmla="*/ 943928 h 2411909"/>
                          <a:gd name="connsiteX2" fmla="*/ 874705 w 904247"/>
                          <a:gd name="connsiteY2" fmla="*/ 1183005 h 2411909"/>
                          <a:gd name="connsiteX3" fmla="*/ 494567 w 904247"/>
                          <a:gd name="connsiteY3" fmla="*/ 2411885 h 2411909"/>
                          <a:gd name="connsiteX4" fmla="*/ 5225 w 904247"/>
                          <a:gd name="connsiteY4" fmla="*/ 1148125 h 2411909"/>
                          <a:gd name="connsiteX5" fmla="*/ 117468 w 904247"/>
                          <a:gd name="connsiteY5" fmla="*/ 652463 h 2411909"/>
                          <a:gd name="connsiteX6" fmla="*/ 482275 w 904247"/>
                          <a:gd name="connsiteY6" fmla="*/ 0 h 2411909"/>
                          <a:gd name="connsiteX0" fmla="*/ 482275 w 904247"/>
                          <a:gd name="connsiteY0" fmla="*/ 0 h 2411893"/>
                          <a:gd name="connsiteX1" fmla="*/ 903280 w 904247"/>
                          <a:gd name="connsiteY1" fmla="*/ 943928 h 2411893"/>
                          <a:gd name="connsiteX2" fmla="*/ 874705 w 904247"/>
                          <a:gd name="connsiteY2" fmla="*/ 1183005 h 2411893"/>
                          <a:gd name="connsiteX3" fmla="*/ 494567 w 904247"/>
                          <a:gd name="connsiteY3" fmla="*/ 2411885 h 2411893"/>
                          <a:gd name="connsiteX4" fmla="*/ 5225 w 904247"/>
                          <a:gd name="connsiteY4" fmla="*/ 1162217 h 2411893"/>
                          <a:gd name="connsiteX5" fmla="*/ 117468 w 904247"/>
                          <a:gd name="connsiteY5" fmla="*/ 652463 h 2411893"/>
                          <a:gd name="connsiteX6" fmla="*/ 482275 w 904247"/>
                          <a:gd name="connsiteY6" fmla="*/ 0 h 2411893"/>
                          <a:gd name="connsiteX0" fmla="*/ 482972 w 904944"/>
                          <a:gd name="connsiteY0" fmla="*/ 0 h 2411893"/>
                          <a:gd name="connsiteX1" fmla="*/ 903977 w 904944"/>
                          <a:gd name="connsiteY1" fmla="*/ 943928 h 2411893"/>
                          <a:gd name="connsiteX2" fmla="*/ 875402 w 904944"/>
                          <a:gd name="connsiteY2" fmla="*/ 1183005 h 2411893"/>
                          <a:gd name="connsiteX3" fmla="*/ 495264 w 904944"/>
                          <a:gd name="connsiteY3" fmla="*/ 2411885 h 2411893"/>
                          <a:gd name="connsiteX4" fmla="*/ 5922 w 904944"/>
                          <a:gd name="connsiteY4" fmla="*/ 1162217 h 2411893"/>
                          <a:gd name="connsiteX5" fmla="*/ 104859 w 904944"/>
                          <a:gd name="connsiteY5" fmla="*/ 483376 h 2411893"/>
                          <a:gd name="connsiteX6" fmla="*/ 482972 w 904944"/>
                          <a:gd name="connsiteY6" fmla="*/ 0 h 2411893"/>
                          <a:gd name="connsiteX0" fmla="*/ 477060 w 899032"/>
                          <a:gd name="connsiteY0" fmla="*/ 0 h 2411893"/>
                          <a:gd name="connsiteX1" fmla="*/ 898065 w 899032"/>
                          <a:gd name="connsiteY1" fmla="*/ 943928 h 2411893"/>
                          <a:gd name="connsiteX2" fmla="*/ 869490 w 899032"/>
                          <a:gd name="connsiteY2" fmla="*/ 1183005 h 2411893"/>
                          <a:gd name="connsiteX3" fmla="*/ 489352 w 899032"/>
                          <a:gd name="connsiteY3" fmla="*/ 2411885 h 2411893"/>
                          <a:gd name="connsiteX4" fmla="*/ 10 w 899032"/>
                          <a:gd name="connsiteY4" fmla="*/ 1162217 h 2411893"/>
                          <a:gd name="connsiteX5" fmla="*/ 477060 w 899032"/>
                          <a:gd name="connsiteY5" fmla="*/ 0 h 2411893"/>
                          <a:gd name="connsiteX0" fmla="*/ 477060 w 869489"/>
                          <a:gd name="connsiteY0" fmla="*/ 0 h 2411893"/>
                          <a:gd name="connsiteX1" fmla="*/ 869490 w 869489"/>
                          <a:gd name="connsiteY1" fmla="*/ 1183005 h 2411893"/>
                          <a:gd name="connsiteX2" fmla="*/ 489352 w 869489"/>
                          <a:gd name="connsiteY2" fmla="*/ 2411885 h 2411893"/>
                          <a:gd name="connsiteX3" fmla="*/ 10 w 869489"/>
                          <a:gd name="connsiteY3" fmla="*/ 1162217 h 2411893"/>
                          <a:gd name="connsiteX4" fmla="*/ 477060 w 869489"/>
                          <a:gd name="connsiteY4" fmla="*/ 0 h 2411893"/>
                          <a:gd name="connsiteX0" fmla="*/ 477060 w 1042453"/>
                          <a:gd name="connsiteY0" fmla="*/ 0 h 2411911"/>
                          <a:gd name="connsiteX1" fmla="*/ 1042453 w 1042453"/>
                          <a:gd name="connsiteY1" fmla="*/ 1197097 h 2411911"/>
                          <a:gd name="connsiteX2" fmla="*/ 489352 w 1042453"/>
                          <a:gd name="connsiteY2" fmla="*/ 2411885 h 2411911"/>
                          <a:gd name="connsiteX3" fmla="*/ 10 w 1042453"/>
                          <a:gd name="connsiteY3" fmla="*/ 1162217 h 2411911"/>
                          <a:gd name="connsiteX4" fmla="*/ 477060 w 1042453"/>
                          <a:gd name="connsiteY4" fmla="*/ 0 h 2411911"/>
                          <a:gd name="connsiteX0" fmla="*/ 477060 w 1042453"/>
                          <a:gd name="connsiteY0" fmla="*/ 0 h 2411909"/>
                          <a:gd name="connsiteX1" fmla="*/ 1042453 w 1042453"/>
                          <a:gd name="connsiteY1" fmla="*/ 1197097 h 2411909"/>
                          <a:gd name="connsiteX2" fmla="*/ 489352 w 1042453"/>
                          <a:gd name="connsiteY2" fmla="*/ 2411885 h 2411909"/>
                          <a:gd name="connsiteX3" fmla="*/ 10 w 1042453"/>
                          <a:gd name="connsiteY3" fmla="*/ 1162217 h 2411909"/>
                          <a:gd name="connsiteX4" fmla="*/ 477060 w 1042453"/>
                          <a:gd name="connsiteY4" fmla="*/ 0 h 2411909"/>
                          <a:gd name="connsiteX0" fmla="*/ 477060 w 1015844"/>
                          <a:gd name="connsiteY0" fmla="*/ 0 h 2411933"/>
                          <a:gd name="connsiteX1" fmla="*/ 1015844 w 1015844"/>
                          <a:gd name="connsiteY1" fmla="*/ 1112551 h 2411933"/>
                          <a:gd name="connsiteX2" fmla="*/ 489352 w 1015844"/>
                          <a:gd name="connsiteY2" fmla="*/ 2411885 h 2411933"/>
                          <a:gd name="connsiteX3" fmla="*/ 10 w 1015844"/>
                          <a:gd name="connsiteY3" fmla="*/ 1162217 h 2411933"/>
                          <a:gd name="connsiteX4" fmla="*/ 477060 w 1015844"/>
                          <a:gd name="connsiteY4" fmla="*/ 0 h 2411933"/>
                          <a:gd name="connsiteX0" fmla="*/ 477060 w 1015844"/>
                          <a:gd name="connsiteY0" fmla="*/ 0 h 2411935"/>
                          <a:gd name="connsiteX1" fmla="*/ 1015844 w 1015844"/>
                          <a:gd name="connsiteY1" fmla="*/ 1112551 h 2411935"/>
                          <a:gd name="connsiteX2" fmla="*/ 489352 w 1015844"/>
                          <a:gd name="connsiteY2" fmla="*/ 2411885 h 2411935"/>
                          <a:gd name="connsiteX3" fmla="*/ 10 w 1015844"/>
                          <a:gd name="connsiteY3" fmla="*/ 1162217 h 2411935"/>
                          <a:gd name="connsiteX4" fmla="*/ 477060 w 1015844"/>
                          <a:gd name="connsiteY4" fmla="*/ 0 h 2411935"/>
                          <a:gd name="connsiteX0" fmla="*/ 478683 w 1017467"/>
                          <a:gd name="connsiteY0" fmla="*/ 0 h 2411933"/>
                          <a:gd name="connsiteX1" fmla="*/ 1017467 w 1017467"/>
                          <a:gd name="connsiteY1" fmla="*/ 1112551 h 2411933"/>
                          <a:gd name="connsiteX2" fmla="*/ 490975 w 1017467"/>
                          <a:gd name="connsiteY2" fmla="*/ 2411885 h 2411933"/>
                          <a:gd name="connsiteX3" fmla="*/ 1633 w 1017467"/>
                          <a:gd name="connsiteY3" fmla="*/ 1162217 h 2411933"/>
                          <a:gd name="connsiteX4" fmla="*/ 478683 w 1017467"/>
                          <a:gd name="connsiteY4" fmla="*/ 0 h 2411933"/>
                          <a:gd name="connsiteX0" fmla="*/ 478683 w 1017696"/>
                          <a:gd name="connsiteY0" fmla="*/ 0 h 2411935"/>
                          <a:gd name="connsiteX1" fmla="*/ 1017467 w 1017696"/>
                          <a:gd name="connsiteY1" fmla="*/ 1112551 h 2411935"/>
                          <a:gd name="connsiteX2" fmla="*/ 490975 w 1017696"/>
                          <a:gd name="connsiteY2" fmla="*/ 2411885 h 2411935"/>
                          <a:gd name="connsiteX3" fmla="*/ 1633 w 1017696"/>
                          <a:gd name="connsiteY3" fmla="*/ 1162217 h 2411935"/>
                          <a:gd name="connsiteX4" fmla="*/ 478683 w 1017696"/>
                          <a:gd name="connsiteY4" fmla="*/ 0 h 2411935"/>
                          <a:gd name="connsiteX0" fmla="*/ 598033 w 1017398"/>
                          <a:gd name="connsiteY0" fmla="*/ 0 h 2256936"/>
                          <a:gd name="connsiteX1" fmla="*/ 1017074 w 1017398"/>
                          <a:gd name="connsiteY1" fmla="*/ 957553 h 2256936"/>
                          <a:gd name="connsiteX2" fmla="*/ 490582 w 1017398"/>
                          <a:gd name="connsiteY2" fmla="*/ 2256887 h 2256936"/>
                          <a:gd name="connsiteX3" fmla="*/ 1240 w 1017398"/>
                          <a:gd name="connsiteY3" fmla="*/ 1007219 h 2256936"/>
                          <a:gd name="connsiteX4" fmla="*/ 598033 w 1017398"/>
                          <a:gd name="connsiteY4" fmla="*/ 0 h 2256936"/>
                          <a:gd name="connsiteX0" fmla="*/ 478684 w 1017696"/>
                          <a:gd name="connsiteY0" fmla="*/ 0 h 2383753"/>
                          <a:gd name="connsiteX1" fmla="*/ 1017467 w 1017696"/>
                          <a:gd name="connsiteY1" fmla="*/ 1084370 h 2383753"/>
                          <a:gd name="connsiteX2" fmla="*/ 490975 w 1017696"/>
                          <a:gd name="connsiteY2" fmla="*/ 2383704 h 2383753"/>
                          <a:gd name="connsiteX3" fmla="*/ 1633 w 1017696"/>
                          <a:gd name="connsiteY3" fmla="*/ 1134036 h 2383753"/>
                          <a:gd name="connsiteX4" fmla="*/ 478684 w 1017696"/>
                          <a:gd name="connsiteY4" fmla="*/ 0 h 2383753"/>
                          <a:gd name="connsiteX0" fmla="*/ 478684 w 1017696"/>
                          <a:gd name="connsiteY0" fmla="*/ 0 h 2383785"/>
                          <a:gd name="connsiteX1" fmla="*/ 1017467 w 1017696"/>
                          <a:gd name="connsiteY1" fmla="*/ 1084370 h 2383785"/>
                          <a:gd name="connsiteX2" fmla="*/ 490975 w 1017696"/>
                          <a:gd name="connsiteY2" fmla="*/ 2383704 h 2383785"/>
                          <a:gd name="connsiteX3" fmla="*/ 1633 w 1017696"/>
                          <a:gd name="connsiteY3" fmla="*/ 1148127 h 2383785"/>
                          <a:gd name="connsiteX4" fmla="*/ 478684 w 1017696"/>
                          <a:gd name="connsiteY4" fmla="*/ 0 h 2383785"/>
                          <a:gd name="connsiteX0" fmla="*/ 478684 w 1017696"/>
                          <a:gd name="connsiteY0" fmla="*/ 0 h 2383825"/>
                          <a:gd name="connsiteX1" fmla="*/ 1017467 w 1017696"/>
                          <a:gd name="connsiteY1" fmla="*/ 1084370 h 2383825"/>
                          <a:gd name="connsiteX2" fmla="*/ 490975 w 1017696"/>
                          <a:gd name="connsiteY2" fmla="*/ 2383704 h 2383825"/>
                          <a:gd name="connsiteX3" fmla="*/ 1633 w 1017696"/>
                          <a:gd name="connsiteY3" fmla="*/ 1148127 h 2383825"/>
                          <a:gd name="connsiteX4" fmla="*/ 478684 w 1017696"/>
                          <a:gd name="connsiteY4" fmla="*/ 0 h 2383825"/>
                          <a:gd name="connsiteX0" fmla="*/ 478684 w 1017696"/>
                          <a:gd name="connsiteY0" fmla="*/ 0 h 2383705"/>
                          <a:gd name="connsiteX1" fmla="*/ 1017467 w 1017696"/>
                          <a:gd name="connsiteY1" fmla="*/ 1140733 h 2383705"/>
                          <a:gd name="connsiteX2" fmla="*/ 490975 w 1017696"/>
                          <a:gd name="connsiteY2" fmla="*/ 2383704 h 2383705"/>
                          <a:gd name="connsiteX3" fmla="*/ 1633 w 1017696"/>
                          <a:gd name="connsiteY3" fmla="*/ 1148127 h 2383705"/>
                          <a:gd name="connsiteX4" fmla="*/ 478684 w 1017696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68 w 1018552"/>
                          <a:gd name="connsiteY0" fmla="*/ 0 h 2383705"/>
                          <a:gd name="connsiteX1" fmla="*/ 1016351 w 1018552"/>
                          <a:gd name="connsiteY1" fmla="*/ 1140733 h 2383705"/>
                          <a:gd name="connsiteX2" fmla="*/ 489859 w 1018552"/>
                          <a:gd name="connsiteY2" fmla="*/ 2383704 h 2383705"/>
                          <a:gd name="connsiteX3" fmla="*/ 517 w 1018552"/>
                          <a:gd name="connsiteY3" fmla="*/ 1148127 h 2383705"/>
                          <a:gd name="connsiteX4" fmla="*/ 477568 w 1018552"/>
                          <a:gd name="connsiteY4" fmla="*/ 0 h 2383705"/>
                          <a:gd name="connsiteX0" fmla="*/ 477570 w 1018554"/>
                          <a:gd name="connsiteY0" fmla="*/ 0 h 2383705"/>
                          <a:gd name="connsiteX1" fmla="*/ 1016353 w 1018554"/>
                          <a:gd name="connsiteY1" fmla="*/ 1140733 h 2383705"/>
                          <a:gd name="connsiteX2" fmla="*/ 489861 w 1018554"/>
                          <a:gd name="connsiteY2" fmla="*/ 2383704 h 2383705"/>
                          <a:gd name="connsiteX3" fmla="*/ 519 w 1018554"/>
                          <a:gd name="connsiteY3" fmla="*/ 1148127 h 2383705"/>
                          <a:gd name="connsiteX4" fmla="*/ 477570 w 1018554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018621" h="2383705">
                            <a:moveTo>
                              <a:pt x="477637" y="0"/>
                            </a:moveTo>
                            <a:cubicBezTo>
                              <a:pt x="662464" y="17556"/>
                              <a:pt x="1014374" y="527391"/>
                              <a:pt x="1016420" y="1140733"/>
                            </a:cubicBezTo>
                            <a:cubicBezTo>
                              <a:pt x="1051453" y="1668853"/>
                              <a:pt x="659234" y="2382472"/>
                              <a:pt x="489928" y="2383704"/>
                            </a:cubicBezTo>
                            <a:cubicBezTo>
                              <a:pt x="320622" y="2384936"/>
                              <a:pt x="-13582" y="1620833"/>
                              <a:pt x="586" y="1148127"/>
                            </a:cubicBezTo>
                            <a:cubicBezTo>
                              <a:pt x="-14770" y="548874"/>
                              <a:pt x="274745" y="36383"/>
                              <a:pt x="477637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ln w="22225" cap="flat">
                        <a:solidFill>
                          <a:schemeClr val="bg1"/>
                        </a:solidFill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9" name="Freeform: Shape 58">
                        <a:extLst>
                          <a:ext uri="{FF2B5EF4-FFF2-40B4-BE49-F238E27FC236}">
                            <a16:creationId xmlns:a16="http://schemas.microsoft.com/office/drawing/2014/main" id="{532A0F74-2F63-40C6-A8C8-F0597D0CA16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445481" y="1817468"/>
                        <a:ext cx="249165" cy="923121"/>
                      </a:xfrm>
                      <a:custGeom>
                        <a:avLst/>
                        <a:gdLst>
                          <a:gd name="connsiteX0" fmla="*/ 422556 w 838200"/>
                          <a:gd name="connsiteY0" fmla="*/ 0 h 1466850"/>
                          <a:gd name="connsiteX1" fmla="*/ 843561 w 838200"/>
                          <a:gd name="connsiteY1" fmla="*/ 943928 h 1466850"/>
                          <a:gd name="connsiteX2" fmla="*/ 814986 w 838200"/>
                          <a:gd name="connsiteY2" fmla="*/ 1183005 h 1466850"/>
                          <a:gd name="connsiteX3" fmla="*/ 394934 w 838200"/>
                          <a:gd name="connsiteY3" fmla="*/ 1467803 h 1466850"/>
                          <a:gd name="connsiteX4" fmla="*/ 12029 w 838200"/>
                          <a:gd name="connsiteY4" fmla="*/ 1105853 h 1466850"/>
                          <a:gd name="connsiteX5" fmla="*/ 57749 w 838200"/>
                          <a:gd name="connsiteY5" fmla="*/ 652463 h 1466850"/>
                          <a:gd name="connsiteX6" fmla="*/ 422556 w 838200"/>
                          <a:gd name="connsiteY6" fmla="*/ 0 h 1466850"/>
                          <a:gd name="connsiteX0" fmla="*/ 422556 w 844528"/>
                          <a:gd name="connsiteY0" fmla="*/ 0 h 2411927"/>
                          <a:gd name="connsiteX1" fmla="*/ 843561 w 844528"/>
                          <a:gd name="connsiteY1" fmla="*/ 943928 h 2411927"/>
                          <a:gd name="connsiteX2" fmla="*/ 814986 w 844528"/>
                          <a:gd name="connsiteY2" fmla="*/ 1183005 h 2411927"/>
                          <a:gd name="connsiteX3" fmla="*/ 434848 w 844528"/>
                          <a:gd name="connsiteY3" fmla="*/ 2411885 h 2411927"/>
                          <a:gd name="connsiteX4" fmla="*/ 12029 w 844528"/>
                          <a:gd name="connsiteY4" fmla="*/ 1105853 h 2411927"/>
                          <a:gd name="connsiteX5" fmla="*/ 57749 w 844528"/>
                          <a:gd name="connsiteY5" fmla="*/ 652463 h 2411927"/>
                          <a:gd name="connsiteX6" fmla="*/ 422556 w 844528"/>
                          <a:gd name="connsiteY6" fmla="*/ 0 h 2411927"/>
                          <a:gd name="connsiteX0" fmla="*/ 422556 w 844528"/>
                          <a:gd name="connsiteY0" fmla="*/ 0 h 2411912"/>
                          <a:gd name="connsiteX1" fmla="*/ 843561 w 844528"/>
                          <a:gd name="connsiteY1" fmla="*/ 943928 h 2411912"/>
                          <a:gd name="connsiteX2" fmla="*/ 814986 w 844528"/>
                          <a:gd name="connsiteY2" fmla="*/ 1183005 h 2411912"/>
                          <a:gd name="connsiteX3" fmla="*/ 434848 w 844528"/>
                          <a:gd name="connsiteY3" fmla="*/ 2411885 h 2411912"/>
                          <a:gd name="connsiteX4" fmla="*/ 12029 w 844528"/>
                          <a:gd name="connsiteY4" fmla="*/ 1105853 h 2411912"/>
                          <a:gd name="connsiteX5" fmla="*/ 57749 w 844528"/>
                          <a:gd name="connsiteY5" fmla="*/ 652463 h 2411912"/>
                          <a:gd name="connsiteX6" fmla="*/ 422556 w 844528"/>
                          <a:gd name="connsiteY6" fmla="*/ 0 h 2411912"/>
                          <a:gd name="connsiteX0" fmla="*/ 422556 w 844528"/>
                          <a:gd name="connsiteY0" fmla="*/ 0 h 2411893"/>
                          <a:gd name="connsiteX1" fmla="*/ 843561 w 844528"/>
                          <a:gd name="connsiteY1" fmla="*/ 943928 h 2411893"/>
                          <a:gd name="connsiteX2" fmla="*/ 814986 w 844528"/>
                          <a:gd name="connsiteY2" fmla="*/ 1183005 h 2411893"/>
                          <a:gd name="connsiteX3" fmla="*/ 434848 w 844528"/>
                          <a:gd name="connsiteY3" fmla="*/ 2411885 h 2411893"/>
                          <a:gd name="connsiteX4" fmla="*/ 12029 w 844528"/>
                          <a:gd name="connsiteY4" fmla="*/ 1105853 h 2411893"/>
                          <a:gd name="connsiteX5" fmla="*/ 57749 w 844528"/>
                          <a:gd name="connsiteY5" fmla="*/ 652463 h 2411893"/>
                          <a:gd name="connsiteX6" fmla="*/ 422556 w 844528"/>
                          <a:gd name="connsiteY6" fmla="*/ 0 h 2411893"/>
                          <a:gd name="connsiteX0" fmla="*/ 422556 w 844528"/>
                          <a:gd name="connsiteY0" fmla="*/ 0 h 2411964"/>
                          <a:gd name="connsiteX1" fmla="*/ 843561 w 844528"/>
                          <a:gd name="connsiteY1" fmla="*/ 943928 h 2411964"/>
                          <a:gd name="connsiteX2" fmla="*/ 814986 w 844528"/>
                          <a:gd name="connsiteY2" fmla="*/ 1183005 h 2411964"/>
                          <a:gd name="connsiteX3" fmla="*/ 434848 w 844528"/>
                          <a:gd name="connsiteY3" fmla="*/ 2411885 h 2411964"/>
                          <a:gd name="connsiteX4" fmla="*/ 12029 w 844528"/>
                          <a:gd name="connsiteY4" fmla="*/ 1105853 h 2411964"/>
                          <a:gd name="connsiteX5" fmla="*/ 57749 w 844528"/>
                          <a:gd name="connsiteY5" fmla="*/ 652463 h 2411964"/>
                          <a:gd name="connsiteX6" fmla="*/ 422556 w 844528"/>
                          <a:gd name="connsiteY6" fmla="*/ 0 h 2411964"/>
                          <a:gd name="connsiteX0" fmla="*/ 482275 w 904247"/>
                          <a:gd name="connsiteY0" fmla="*/ 0 h 2411909"/>
                          <a:gd name="connsiteX1" fmla="*/ 903280 w 904247"/>
                          <a:gd name="connsiteY1" fmla="*/ 943928 h 2411909"/>
                          <a:gd name="connsiteX2" fmla="*/ 874705 w 904247"/>
                          <a:gd name="connsiteY2" fmla="*/ 1183005 h 2411909"/>
                          <a:gd name="connsiteX3" fmla="*/ 494567 w 904247"/>
                          <a:gd name="connsiteY3" fmla="*/ 2411885 h 2411909"/>
                          <a:gd name="connsiteX4" fmla="*/ 5225 w 904247"/>
                          <a:gd name="connsiteY4" fmla="*/ 1148125 h 2411909"/>
                          <a:gd name="connsiteX5" fmla="*/ 117468 w 904247"/>
                          <a:gd name="connsiteY5" fmla="*/ 652463 h 2411909"/>
                          <a:gd name="connsiteX6" fmla="*/ 482275 w 904247"/>
                          <a:gd name="connsiteY6" fmla="*/ 0 h 2411909"/>
                          <a:gd name="connsiteX0" fmla="*/ 482275 w 904247"/>
                          <a:gd name="connsiteY0" fmla="*/ 0 h 2411893"/>
                          <a:gd name="connsiteX1" fmla="*/ 903280 w 904247"/>
                          <a:gd name="connsiteY1" fmla="*/ 943928 h 2411893"/>
                          <a:gd name="connsiteX2" fmla="*/ 874705 w 904247"/>
                          <a:gd name="connsiteY2" fmla="*/ 1183005 h 2411893"/>
                          <a:gd name="connsiteX3" fmla="*/ 494567 w 904247"/>
                          <a:gd name="connsiteY3" fmla="*/ 2411885 h 2411893"/>
                          <a:gd name="connsiteX4" fmla="*/ 5225 w 904247"/>
                          <a:gd name="connsiteY4" fmla="*/ 1162217 h 2411893"/>
                          <a:gd name="connsiteX5" fmla="*/ 117468 w 904247"/>
                          <a:gd name="connsiteY5" fmla="*/ 652463 h 2411893"/>
                          <a:gd name="connsiteX6" fmla="*/ 482275 w 904247"/>
                          <a:gd name="connsiteY6" fmla="*/ 0 h 2411893"/>
                          <a:gd name="connsiteX0" fmla="*/ 482972 w 904944"/>
                          <a:gd name="connsiteY0" fmla="*/ 0 h 2411893"/>
                          <a:gd name="connsiteX1" fmla="*/ 903977 w 904944"/>
                          <a:gd name="connsiteY1" fmla="*/ 943928 h 2411893"/>
                          <a:gd name="connsiteX2" fmla="*/ 875402 w 904944"/>
                          <a:gd name="connsiteY2" fmla="*/ 1183005 h 2411893"/>
                          <a:gd name="connsiteX3" fmla="*/ 495264 w 904944"/>
                          <a:gd name="connsiteY3" fmla="*/ 2411885 h 2411893"/>
                          <a:gd name="connsiteX4" fmla="*/ 5922 w 904944"/>
                          <a:gd name="connsiteY4" fmla="*/ 1162217 h 2411893"/>
                          <a:gd name="connsiteX5" fmla="*/ 104859 w 904944"/>
                          <a:gd name="connsiteY5" fmla="*/ 483376 h 2411893"/>
                          <a:gd name="connsiteX6" fmla="*/ 482972 w 904944"/>
                          <a:gd name="connsiteY6" fmla="*/ 0 h 2411893"/>
                          <a:gd name="connsiteX0" fmla="*/ 477060 w 899032"/>
                          <a:gd name="connsiteY0" fmla="*/ 0 h 2411893"/>
                          <a:gd name="connsiteX1" fmla="*/ 898065 w 899032"/>
                          <a:gd name="connsiteY1" fmla="*/ 943928 h 2411893"/>
                          <a:gd name="connsiteX2" fmla="*/ 869490 w 899032"/>
                          <a:gd name="connsiteY2" fmla="*/ 1183005 h 2411893"/>
                          <a:gd name="connsiteX3" fmla="*/ 489352 w 899032"/>
                          <a:gd name="connsiteY3" fmla="*/ 2411885 h 2411893"/>
                          <a:gd name="connsiteX4" fmla="*/ 10 w 899032"/>
                          <a:gd name="connsiteY4" fmla="*/ 1162217 h 2411893"/>
                          <a:gd name="connsiteX5" fmla="*/ 477060 w 899032"/>
                          <a:gd name="connsiteY5" fmla="*/ 0 h 2411893"/>
                          <a:gd name="connsiteX0" fmla="*/ 477060 w 869489"/>
                          <a:gd name="connsiteY0" fmla="*/ 0 h 2411893"/>
                          <a:gd name="connsiteX1" fmla="*/ 869490 w 869489"/>
                          <a:gd name="connsiteY1" fmla="*/ 1183005 h 2411893"/>
                          <a:gd name="connsiteX2" fmla="*/ 489352 w 869489"/>
                          <a:gd name="connsiteY2" fmla="*/ 2411885 h 2411893"/>
                          <a:gd name="connsiteX3" fmla="*/ 10 w 869489"/>
                          <a:gd name="connsiteY3" fmla="*/ 1162217 h 2411893"/>
                          <a:gd name="connsiteX4" fmla="*/ 477060 w 869489"/>
                          <a:gd name="connsiteY4" fmla="*/ 0 h 2411893"/>
                          <a:gd name="connsiteX0" fmla="*/ 477060 w 1042453"/>
                          <a:gd name="connsiteY0" fmla="*/ 0 h 2411911"/>
                          <a:gd name="connsiteX1" fmla="*/ 1042453 w 1042453"/>
                          <a:gd name="connsiteY1" fmla="*/ 1197097 h 2411911"/>
                          <a:gd name="connsiteX2" fmla="*/ 489352 w 1042453"/>
                          <a:gd name="connsiteY2" fmla="*/ 2411885 h 2411911"/>
                          <a:gd name="connsiteX3" fmla="*/ 10 w 1042453"/>
                          <a:gd name="connsiteY3" fmla="*/ 1162217 h 2411911"/>
                          <a:gd name="connsiteX4" fmla="*/ 477060 w 1042453"/>
                          <a:gd name="connsiteY4" fmla="*/ 0 h 2411911"/>
                          <a:gd name="connsiteX0" fmla="*/ 477060 w 1042453"/>
                          <a:gd name="connsiteY0" fmla="*/ 0 h 2411909"/>
                          <a:gd name="connsiteX1" fmla="*/ 1042453 w 1042453"/>
                          <a:gd name="connsiteY1" fmla="*/ 1197097 h 2411909"/>
                          <a:gd name="connsiteX2" fmla="*/ 489352 w 1042453"/>
                          <a:gd name="connsiteY2" fmla="*/ 2411885 h 2411909"/>
                          <a:gd name="connsiteX3" fmla="*/ 10 w 1042453"/>
                          <a:gd name="connsiteY3" fmla="*/ 1162217 h 2411909"/>
                          <a:gd name="connsiteX4" fmla="*/ 477060 w 1042453"/>
                          <a:gd name="connsiteY4" fmla="*/ 0 h 2411909"/>
                          <a:gd name="connsiteX0" fmla="*/ 477060 w 1015844"/>
                          <a:gd name="connsiteY0" fmla="*/ 0 h 2411933"/>
                          <a:gd name="connsiteX1" fmla="*/ 1015844 w 1015844"/>
                          <a:gd name="connsiteY1" fmla="*/ 1112551 h 2411933"/>
                          <a:gd name="connsiteX2" fmla="*/ 489352 w 1015844"/>
                          <a:gd name="connsiteY2" fmla="*/ 2411885 h 2411933"/>
                          <a:gd name="connsiteX3" fmla="*/ 10 w 1015844"/>
                          <a:gd name="connsiteY3" fmla="*/ 1162217 h 2411933"/>
                          <a:gd name="connsiteX4" fmla="*/ 477060 w 1015844"/>
                          <a:gd name="connsiteY4" fmla="*/ 0 h 2411933"/>
                          <a:gd name="connsiteX0" fmla="*/ 477060 w 1015844"/>
                          <a:gd name="connsiteY0" fmla="*/ 0 h 2411935"/>
                          <a:gd name="connsiteX1" fmla="*/ 1015844 w 1015844"/>
                          <a:gd name="connsiteY1" fmla="*/ 1112551 h 2411935"/>
                          <a:gd name="connsiteX2" fmla="*/ 489352 w 1015844"/>
                          <a:gd name="connsiteY2" fmla="*/ 2411885 h 2411935"/>
                          <a:gd name="connsiteX3" fmla="*/ 10 w 1015844"/>
                          <a:gd name="connsiteY3" fmla="*/ 1162217 h 2411935"/>
                          <a:gd name="connsiteX4" fmla="*/ 477060 w 1015844"/>
                          <a:gd name="connsiteY4" fmla="*/ 0 h 2411935"/>
                          <a:gd name="connsiteX0" fmla="*/ 478683 w 1017467"/>
                          <a:gd name="connsiteY0" fmla="*/ 0 h 2411933"/>
                          <a:gd name="connsiteX1" fmla="*/ 1017467 w 1017467"/>
                          <a:gd name="connsiteY1" fmla="*/ 1112551 h 2411933"/>
                          <a:gd name="connsiteX2" fmla="*/ 490975 w 1017467"/>
                          <a:gd name="connsiteY2" fmla="*/ 2411885 h 2411933"/>
                          <a:gd name="connsiteX3" fmla="*/ 1633 w 1017467"/>
                          <a:gd name="connsiteY3" fmla="*/ 1162217 h 2411933"/>
                          <a:gd name="connsiteX4" fmla="*/ 478683 w 1017467"/>
                          <a:gd name="connsiteY4" fmla="*/ 0 h 2411933"/>
                          <a:gd name="connsiteX0" fmla="*/ 478683 w 1017696"/>
                          <a:gd name="connsiteY0" fmla="*/ 0 h 2411935"/>
                          <a:gd name="connsiteX1" fmla="*/ 1017467 w 1017696"/>
                          <a:gd name="connsiteY1" fmla="*/ 1112551 h 2411935"/>
                          <a:gd name="connsiteX2" fmla="*/ 490975 w 1017696"/>
                          <a:gd name="connsiteY2" fmla="*/ 2411885 h 2411935"/>
                          <a:gd name="connsiteX3" fmla="*/ 1633 w 1017696"/>
                          <a:gd name="connsiteY3" fmla="*/ 1162217 h 2411935"/>
                          <a:gd name="connsiteX4" fmla="*/ 478683 w 1017696"/>
                          <a:gd name="connsiteY4" fmla="*/ 0 h 2411935"/>
                          <a:gd name="connsiteX0" fmla="*/ 598033 w 1017398"/>
                          <a:gd name="connsiteY0" fmla="*/ 0 h 2256936"/>
                          <a:gd name="connsiteX1" fmla="*/ 1017074 w 1017398"/>
                          <a:gd name="connsiteY1" fmla="*/ 957553 h 2256936"/>
                          <a:gd name="connsiteX2" fmla="*/ 490582 w 1017398"/>
                          <a:gd name="connsiteY2" fmla="*/ 2256887 h 2256936"/>
                          <a:gd name="connsiteX3" fmla="*/ 1240 w 1017398"/>
                          <a:gd name="connsiteY3" fmla="*/ 1007219 h 2256936"/>
                          <a:gd name="connsiteX4" fmla="*/ 598033 w 1017398"/>
                          <a:gd name="connsiteY4" fmla="*/ 0 h 2256936"/>
                          <a:gd name="connsiteX0" fmla="*/ 478684 w 1017696"/>
                          <a:gd name="connsiteY0" fmla="*/ 0 h 2383753"/>
                          <a:gd name="connsiteX1" fmla="*/ 1017467 w 1017696"/>
                          <a:gd name="connsiteY1" fmla="*/ 1084370 h 2383753"/>
                          <a:gd name="connsiteX2" fmla="*/ 490975 w 1017696"/>
                          <a:gd name="connsiteY2" fmla="*/ 2383704 h 2383753"/>
                          <a:gd name="connsiteX3" fmla="*/ 1633 w 1017696"/>
                          <a:gd name="connsiteY3" fmla="*/ 1134036 h 2383753"/>
                          <a:gd name="connsiteX4" fmla="*/ 478684 w 1017696"/>
                          <a:gd name="connsiteY4" fmla="*/ 0 h 2383753"/>
                          <a:gd name="connsiteX0" fmla="*/ 478684 w 1017696"/>
                          <a:gd name="connsiteY0" fmla="*/ 0 h 2383785"/>
                          <a:gd name="connsiteX1" fmla="*/ 1017467 w 1017696"/>
                          <a:gd name="connsiteY1" fmla="*/ 1084370 h 2383785"/>
                          <a:gd name="connsiteX2" fmla="*/ 490975 w 1017696"/>
                          <a:gd name="connsiteY2" fmla="*/ 2383704 h 2383785"/>
                          <a:gd name="connsiteX3" fmla="*/ 1633 w 1017696"/>
                          <a:gd name="connsiteY3" fmla="*/ 1148127 h 2383785"/>
                          <a:gd name="connsiteX4" fmla="*/ 478684 w 1017696"/>
                          <a:gd name="connsiteY4" fmla="*/ 0 h 2383785"/>
                          <a:gd name="connsiteX0" fmla="*/ 478684 w 1017696"/>
                          <a:gd name="connsiteY0" fmla="*/ 0 h 2383825"/>
                          <a:gd name="connsiteX1" fmla="*/ 1017467 w 1017696"/>
                          <a:gd name="connsiteY1" fmla="*/ 1084370 h 2383825"/>
                          <a:gd name="connsiteX2" fmla="*/ 490975 w 1017696"/>
                          <a:gd name="connsiteY2" fmla="*/ 2383704 h 2383825"/>
                          <a:gd name="connsiteX3" fmla="*/ 1633 w 1017696"/>
                          <a:gd name="connsiteY3" fmla="*/ 1148127 h 2383825"/>
                          <a:gd name="connsiteX4" fmla="*/ 478684 w 1017696"/>
                          <a:gd name="connsiteY4" fmla="*/ 0 h 2383825"/>
                          <a:gd name="connsiteX0" fmla="*/ 478684 w 1017696"/>
                          <a:gd name="connsiteY0" fmla="*/ 0 h 2383705"/>
                          <a:gd name="connsiteX1" fmla="*/ 1017467 w 1017696"/>
                          <a:gd name="connsiteY1" fmla="*/ 1140733 h 2383705"/>
                          <a:gd name="connsiteX2" fmla="*/ 490975 w 1017696"/>
                          <a:gd name="connsiteY2" fmla="*/ 2383704 h 2383705"/>
                          <a:gd name="connsiteX3" fmla="*/ 1633 w 1017696"/>
                          <a:gd name="connsiteY3" fmla="*/ 1148127 h 2383705"/>
                          <a:gd name="connsiteX4" fmla="*/ 478684 w 1017696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68 w 1018552"/>
                          <a:gd name="connsiteY0" fmla="*/ 0 h 2383705"/>
                          <a:gd name="connsiteX1" fmla="*/ 1016351 w 1018552"/>
                          <a:gd name="connsiteY1" fmla="*/ 1140733 h 2383705"/>
                          <a:gd name="connsiteX2" fmla="*/ 489859 w 1018552"/>
                          <a:gd name="connsiteY2" fmla="*/ 2383704 h 2383705"/>
                          <a:gd name="connsiteX3" fmla="*/ 517 w 1018552"/>
                          <a:gd name="connsiteY3" fmla="*/ 1148127 h 2383705"/>
                          <a:gd name="connsiteX4" fmla="*/ 477568 w 1018552"/>
                          <a:gd name="connsiteY4" fmla="*/ 0 h 2383705"/>
                          <a:gd name="connsiteX0" fmla="*/ 477570 w 1018554"/>
                          <a:gd name="connsiteY0" fmla="*/ 0 h 2383705"/>
                          <a:gd name="connsiteX1" fmla="*/ 1016353 w 1018554"/>
                          <a:gd name="connsiteY1" fmla="*/ 1140733 h 2383705"/>
                          <a:gd name="connsiteX2" fmla="*/ 489861 w 1018554"/>
                          <a:gd name="connsiteY2" fmla="*/ 2383704 h 2383705"/>
                          <a:gd name="connsiteX3" fmla="*/ 519 w 1018554"/>
                          <a:gd name="connsiteY3" fmla="*/ 1148127 h 2383705"/>
                          <a:gd name="connsiteX4" fmla="*/ 477570 w 1018554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018621" h="2383705">
                            <a:moveTo>
                              <a:pt x="477637" y="0"/>
                            </a:moveTo>
                            <a:cubicBezTo>
                              <a:pt x="662464" y="17556"/>
                              <a:pt x="1014374" y="527391"/>
                              <a:pt x="1016420" y="1140733"/>
                            </a:cubicBezTo>
                            <a:cubicBezTo>
                              <a:pt x="1051453" y="1668853"/>
                              <a:pt x="659234" y="2382472"/>
                              <a:pt x="489928" y="2383704"/>
                            </a:cubicBezTo>
                            <a:cubicBezTo>
                              <a:pt x="320622" y="2384936"/>
                              <a:pt x="-13582" y="1620833"/>
                              <a:pt x="586" y="1148127"/>
                            </a:cubicBezTo>
                            <a:cubicBezTo>
                              <a:pt x="-14770" y="548874"/>
                              <a:pt x="274745" y="36383"/>
                              <a:pt x="477637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3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55" name="Group 54">
                      <a:extLst>
                        <a:ext uri="{FF2B5EF4-FFF2-40B4-BE49-F238E27FC236}">
                          <a16:creationId xmlns:a16="http://schemas.microsoft.com/office/drawing/2014/main" id="{052F463B-B6AE-4BC2-9EDF-21898A7FE45A}"/>
                        </a:ext>
                      </a:extLst>
                    </p:cNvPr>
                    <p:cNvGrpSpPr/>
                    <p:nvPr/>
                  </p:nvGrpSpPr>
                  <p:grpSpPr>
                    <a:xfrm rot="10800000">
                      <a:off x="8236696" y="2849413"/>
                      <a:ext cx="666734" cy="1473212"/>
                      <a:chOff x="8236696" y="1267377"/>
                      <a:chExt cx="666734" cy="1473212"/>
                    </a:xfrm>
                  </p:grpSpPr>
                  <p:sp>
                    <p:nvSpPr>
                      <p:cNvPr id="56" name="Freeform: Shape 55">
                        <a:extLst>
                          <a:ext uri="{FF2B5EF4-FFF2-40B4-BE49-F238E27FC236}">
                            <a16:creationId xmlns:a16="http://schemas.microsoft.com/office/drawing/2014/main" id="{A8805FB2-6BEB-4739-9ED4-2BED05147EE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236696" y="1267377"/>
                        <a:ext cx="666734" cy="1473212"/>
                      </a:xfrm>
                      <a:custGeom>
                        <a:avLst/>
                        <a:gdLst>
                          <a:gd name="connsiteX0" fmla="*/ 422556 w 838200"/>
                          <a:gd name="connsiteY0" fmla="*/ 0 h 1466850"/>
                          <a:gd name="connsiteX1" fmla="*/ 843561 w 838200"/>
                          <a:gd name="connsiteY1" fmla="*/ 943928 h 1466850"/>
                          <a:gd name="connsiteX2" fmla="*/ 814986 w 838200"/>
                          <a:gd name="connsiteY2" fmla="*/ 1183005 h 1466850"/>
                          <a:gd name="connsiteX3" fmla="*/ 394934 w 838200"/>
                          <a:gd name="connsiteY3" fmla="*/ 1467803 h 1466850"/>
                          <a:gd name="connsiteX4" fmla="*/ 12029 w 838200"/>
                          <a:gd name="connsiteY4" fmla="*/ 1105853 h 1466850"/>
                          <a:gd name="connsiteX5" fmla="*/ 57749 w 838200"/>
                          <a:gd name="connsiteY5" fmla="*/ 652463 h 1466850"/>
                          <a:gd name="connsiteX6" fmla="*/ 422556 w 838200"/>
                          <a:gd name="connsiteY6" fmla="*/ 0 h 1466850"/>
                          <a:gd name="connsiteX0" fmla="*/ 422556 w 844528"/>
                          <a:gd name="connsiteY0" fmla="*/ 0 h 2411927"/>
                          <a:gd name="connsiteX1" fmla="*/ 843561 w 844528"/>
                          <a:gd name="connsiteY1" fmla="*/ 943928 h 2411927"/>
                          <a:gd name="connsiteX2" fmla="*/ 814986 w 844528"/>
                          <a:gd name="connsiteY2" fmla="*/ 1183005 h 2411927"/>
                          <a:gd name="connsiteX3" fmla="*/ 434848 w 844528"/>
                          <a:gd name="connsiteY3" fmla="*/ 2411885 h 2411927"/>
                          <a:gd name="connsiteX4" fmla="*/ 12029 w 844528"/>
                          <a:gd name="connsiteY4" fmla="*/ 1105853 h 2411927"/>
                          <a:gd name="connsiteX5" fmla="*/ 57749 w 844528"/>
                          <a:gd name="connsiteY5" fmla="*/ 652463 h 2411927"/>
                          <a:gd name="connsiteX6" fmla="*/ 422556 w 844528"/>
                          <a:gd name="connsiteY6" fmla="*/ 0 h 2411927"/>
                          <a:gd name="connsiteX0" fmla="*/ 422556 w 844528"/>
                          <a:gd name="connsiteY0" fmla="*/ 0 h 2411912"/>
                          <a:gd name="connsiteX1" fmla="*/ 843561 w 844528"/>
                          <a:gd name="connsiteY1" fmla="*/ 943928 h 2411912"/>
                          <a:gd name="connsiteX2" fmla="*/ 814986 w 844528"/>
                          <a:gd name="connsiteY2" fmla="*/ 1183005 h 2411912"/>
                          <a:gd name="connsiteX3" fmla="*/ 434848 w 844528"/>
                          <a:gd name="connsiteY3" fmla="*/ 2411885 h 2411912"/>
                          <a:gd name="connsiteX4" fmla="*/ 12029 w 844528"/>
                          <a:gd name="connsiteY4" fmla="*/ 1105853 h 2411912"/>
                          <a:gd name="connsiteX5" fmla="*/ 57749 w 844528"/>
                          <a:gd name="connsiteY5" fmla="*/ 652463 h 2411912"/>
                          <a:gd name="connsiteX6" fmla="*/ 422556 w 844528"/>
                          <a:gd name="connsiteY6" fmla="*/ 0 h 2411912"/>
                          <a:gd name="connsiteX0" fmla="*/ 422556 w 844528"/>
                          <a:gd name="connsiteY0" fmla="*/ 0 h 2411893"/>
                          <a:gd name="connsiteX1" fmla="*/ 843561 w 844528"/>
                          <a:gd name="connsiteY1" fmla="*/ 943928 h 2411893"/>
                          <a:gd name="connsiteX2" fmla="*/ 814986 w 844528"/>
                          <a:gd name="connsiteY2" fmla="*/ 1183005 h 2411893"/>
                          <a:gd name="connsiteX3" fmla="*/ 434848 w 844528"/>
                          <a:gd name="connsiteY3" fmla="*/ 2411885 h 2411893"/>
                          <a:gd name="connsiteX4" fmla="*/ 12029 w 844528"/>
                          <a:gd name="connsiteY4" fmla="*/ 1105853 h 2411893"/>
                          <a:gd name="connsiteX5" fmla="*/ 57749 w 844528"/>
                          <a:gd name="connsiteY5" fmla="*/ 652463 h 2411893"/>
                          <a:gd name="connsiteX6" fmla="*/ 422556 w 844528"/>
                          <a:gd name="connsiteY6" fmla="*/ 0 h 2411893"/>
                          <a:gd name="connsiteX0" fmla="*/ 422556 w 844528"/>
                          <a:gd name="connsiteY0" fmla="*/ 0 h 2411964"/>
                          <a:gd name="connsiteX1" fmla="*/ 843561 w 844528"/>
                          <a:gd name="connsiteY1" fmla="*/ 943928 h 2411964"/>
                          <a:gd name="connsiteX2" fmla="*/ 814986 w 844528"/>
                          <a:gd name="connsiteY2" fmla="*/ 1183005 h 2411964"/>
                          <a:gd name="connsiteX3" fmla="*/ 434848 w 844528"/>
                          <a:gd name="connsiteY3" fmla="*/ 2411885 h 2411964"/>
                          <a:gd name="connsiteX4" fmla="*/ 12029 w 844528"/>
                          <a:gd name="connsiteY4" fmla="*/ 1105853 h 2411964"/>
                          <a:gd name="connsiteX5" fmla="*/ 57749 w 844528"/>
                          <a:gd name="connsiteY5" fmla="*/ 652463 h 2411964"/>
                          <a:gd name="connsiteX6" fmla="*/ 422556 w 844528"/>
                          <a:gd name="connsiteY6" fmla="*/ 0 h 2411964"/>
                          <a:gd name="connsiteX0" fmla="*/ 482275 w 904247"/>
                          <a:gd name="connsiteY0" fmla="*/ 0 h 2411909"/>
                          <a:gd name="connsiteX1" fmla="*/ 903280 w 904247"/>
                          <a:gd name="connsiteY1" fmla="*/ 943928 h 2411909"/>
                          <a:gd name="connsiteX2" fmla="*/ 874705 w 904247"/>
                          <a:gd name="connsiteY2" fmla="*/ 1183005 h 2411909"/>
                          <a:gd name="connsiteX3" fmla="*/ 494567 w 904247"/>
                          <a:gd name="connsiteY3" fmla="*/ 2411885 h 2411909"/>
                          <a:gd name="connsiteX4" fmla="*/ 5225 w 904247"/>
                          <a:gd name="connsiteY4" fmla="*/ 1148125 h 2411909"/>
                          <a:gd name="connsiteX5" fmla="*/ 117468 w 904247"/>
                          <a:gd name="connsiteY5" fmla="*/ 652463 h 2411909"/>
                          <a:gd name="connsiteX6" fmla="*/ 482275 w 904247"/>
                          <a:gd name="connsiteY6" fmla="*/ 0 h 2411909"/>
                          <a:gd name="connsiteX0" fmla="*/ 482275 w 904247"/>
                          <a:gd name="connsiteY0" fmla="*/ 0 h 2411893"/>
                          <a:gd name="connsiteX1" fmla="*/ 903280 w 904247"/>
                          <a:gd name="connsiteY1" fmla="*/ 943928 h 2411893"/>
                          <a:gd name="connsiteX2" fmla="*/ 874705 w 904247"/>
                          <a:gd name="connsiteY2" fmla="*/ 1183005 h 2411893"/>
                          <a:gd name="connsiteX3" fmla="*/ 494567 w 904247"/>
                          <a:gd name="connsiteY3" fmla="*/ 2411885 h 2411893"/>
                          <a:gd name="connsiteX4" fmla="*/ 5225 w 904247"/>
                          <a:gd name="connsiteY4" fmla="*/ 1162217 h 2411893"/>
                          <a:gd name="connsiteX5" fmla="*/ 117468 w 904247"/>
                          <a:gd name="connsiteY5" fmla="*/ 652463 h 2411893"/>
                          <a:gd name="connsiteX6" fmla="*/ 482275 w 904247"/>
                          <a:gd name="connsiteY6" fmla="*/ 0 h 2411893"/>
                          <a:gd name="connsiteX0" fmla="*/ 482972 w 904944"/>
                          <a:gd name="connsiteY0" fmla="*/ 0 h 2411893"/>
                          <a:gd name="connsiteX1" fmla="*/ 903977 w 904944"/>
                          <a:gd name="connsiteY1" fmla="*/ 943928 h 2411893"/>
                          <a:gd name="connsiteX2" fmla="*/ 875402 w 904944"/>
                          <a:gd name="connsiteY2" fmla="*/ 1183005 h 2411893"/>
                          <a:gd name="connsiteX3" fmla="*/ 495264 w 904944"/>
                          <a:gd name="connsiteY3" fmla="*/ 2411885 h 2411893"/>
                          <a:gd name="connsiteX4" fmla="*/ 5922 w 904944"/>
                          <a:gd name="connsiteY4" fmla="*/ 1162217 h 2411893"/>
                          <a:gd name="connsiteX5" fmla="*/ 104859 w 904944"/>
                          <a:gd name="connsiteY5" fmla="*/ 483376 h 2411893"/>
                          <a:gd name="connsiteX6" fmla="*/ 482972 w 904944"/>
                          <a:gd name="connsiteY6" fmla="*/ 0 h 2411893"/>
                          <a:gd name="connsiteX0" fmla="*/ 477060 w 899032"/>
                          <a:gd name="connsiteY0" fmla="*/ 0 h 2411893"/>
                          <a:gd name="connsiteX1" fmla="*/ 898065 w 899032"/>
                          <a:gd name="connsiteY1" fmla="*/ 943928 h 2411893"/>
                          <a:gd name="connsiteX2" fmla="*/ 869490 w 899032"/>
                          <a:gd name="connsiteY2" fmla="*/ 1183005 h 2411893"/>
                          <a:gd name="connsiteX3" fmla="*/ 489352 w 899032"/>
                          <a:gd name="connsiteY3" fmla="*/ 2411885 h 2411893"/>
                          <a:gd name="connsiteX4" fmla="*/ 10 w 899032"/>
                          <a:gd name="connsiteY4" fmla="*/ 1162217 h 2411893"/>
                          <a:gd name="connsiteX5" fmla="*/ 477060 w 899032"/>
                          <a:gd name="connsiteY5" fmla="*/ 0 h 2411893"/>
                          <a:gd name="connsiteX0" fmla="*/ 477060 w 869489"/>
                          <a:gd name="connsiteY0" fmla="*/ 0 h 2411893"/>
                          <a:gd name="connsiteX1" fmla="*/ 869490 w 869489"/>
                          <a:gd name="connsiteY1" fmla="*/ 1183005 h 2411893"/>
                          <a:gd name="connsiteX2" fmla="*/ 489352 w 869489"/>
                          <a:gd name="connsiteY2" fmla="*/ 2411885 h 2411893"/>
                          <a:gd name="connsiteX3" fmla="*/ 10 w 869489"/>
                          <a:gd name="connsiteY3" fmla="*/ 1162217 h 2411893"/>
                          <a:gd name="connsiteX4" fmla="*/ 477060 w 869489"/>
                          <a:gd name="connsiteY4" fmla="*/ 0 h 2411893"/>
                          <a:gd name="connsiteX0" fmla="*/ 477060 w 1042453"/>
                          <a:gd name="connsiteY0" fmla="*/ 0 h 2411911"/>
                          <a:gd name="connsiteX1" fmla="*/ 1042453 w 1042453"/>
                          <a:gd name="connsiteY1" fmla="*/ 1197097 h 2411911"/>
                          <a:gd name="connsiteX2" fmla="*/ 489352 w 1042453"/>
                          <a:gd name="connsiteY2" fmla="*/ 2411885 h 2411911"/>
                          <a:gd name="connsiteX3" fmla="*/ 10 w 1042453"/>
                          <a:gd name="connsiteY3" fmla="*/ 1162217 h 2411911"/>
                          <a:gd name="connsiteX4" fmla="*/ 477060 w 1042453"/>
                          <a:gd name="connsiteY4" fmla="*/ 0 h 2411911"/>
                          <a:gd name="connsiteX0" fmla="*/ 477060 w 1042453"/>
                          <a:gd name="connsiteY0" fmla="*/ 0 h 2411909"/>
                          <a:gd name="connsiteX1" fmla="*/ 1042453 w 1042453"/>
                          <a:gd name="connsiteY1" fmla="*/ 1197097 h 2411909"/>
                          <a:gd name="connsiteX2" fmla="*/ 489352 w 1042453"/>
                          <a:gd name="connsiteY2" fmla="*/ 2411885 h 2411909"/>
                          <a:gd name="connsiteX3" fmla="*/ 10 w 1042453"/>
                          <a:gd name="connsiteY3" fmla="*/ 1162217 h 2411909"/>
                          <a:gd name="connsiteX4" fmla="*/ 477060 w 1042453"/>
                          <a:gd name="connsiteY4" fmla="*/ 0 h 2411909"/>
                          <a:gd name="connsiteX0" fmla="*/ 477060 w 1015844"/>
                          <a:gd name="connsiteY0" fmla="*/ 0 h 2411933"/>
                          <a:gd name="connsiteX1" fmla="*/ 1015844 w 1015844"/>
                          <a:gd name="connsiteY1" fmla="*/ 1112551 h 2411933"/>
                          <a:gd name="connsiteX2" fmla="*/ 489352 w 1015844"/>
                          <a:gd name="connsiteY2" fmla="*/ 2411885 h 2411933"/>
                          <a:gd name="connsiteX3" fmla="*/ 10 w 1015844"/>
                          <a:gd name="connsiteY3" fmla="*/ 1162217 h 2411933"/>
                          <a:gd name="connsiteX4" fmla="*/ 477060 w 1015844"/>
                          <a:gd name="connsiteY4" fmla="*/ 0 h 2411933"/>
                          <a:gd name="connsiteX0" fmla="*/ 477060 w 1015844"/>
                          <a:gd name="connsiteY0" fmla="*/ 0 h 2411935"/>
                          <a:gd name="connsiteX1" fmla="*/ 1015844 w 1015844"/>
                          <a:gd name="connsiteY1" fmla="*/ 1112551 h 2411935"/>
                          <a:gd name="connsiteX2" fmla="*/ 489352 w 1015844"/>
                          <a:gd name="connsiteY2" fmla="*/ 2411885 h 2411935"/>
                          <a:gd name="connsiteX3" fmla="*/ 10 w 1015844"/>
                          <a:gd name="connsiteY3" fmla="*/ 1162217 h 2411935"/>
                          <a:gd name="connsiteX4" fmla="*/ 477060 w 1015844"/>
                          <a:gd name="connsiteY4" fmla="*/ 0 h 2411935"/>
                          <a:gd name="connsiteX0" fmla="*/ 478683 w 1017467"/>
                          <a:gd name="connsiteY0" fmla="*/ 0 h 2411933"/>
                          <a:gd name="connsiteX1" fmla="*/ 1017467 w 1017467"/>
                          <a:gd name="connsiteY1" fmla="*/ 1112551 h 2411933"/>
                          <a:gd name="connsiteX2" fmla="*/ 490975 w 1017467"/>
                          <a:gd name="connsiteY2" fmla="*/ 2411885 h 2411933"/>
                          <a:gd name="connsiteX3" fmla="*/ 1633 w 1017467"/>
                          <a:gd name="connsiteY3" fmla="*/ 1162217 h 2411933"/>
                          <a:gd name="connsiteX4" fmla="*/ 478683 w 1017467"/>
                          <a:gd name="connsiteY4" fmla="*/ 0 h 2411933"/>
                          <a:gd name="connsiteX0" fmla="*/ 478683 w 1017696"/>
                          <a:gd name="connsiteY0" fmla="*/ 0 h 2411935"/>
                          <a:gd name="connsiteX1" fmla="*/ 1017467 w 1017696"/>
                          <a:gd name="connsiteY1" fmla="*/ 1112551 h 2411935"/>
                          <a:gd name="connsiteX2" fmla="*/ 490975 w 1017696"/>
                          <a:gd name="connsiteY2" fmla="*/ 2411885 h 2411935"/>
                          <a:gd name="connsiteX3" fmla="*/ 1633 w 1017696"/>
                          <a:gd name="connsiteY3" fmla="*/ 1162217 h 2411935"/>
                          <a:gd name="connsiteX4" fmla="*/ 478683 w 1017696"/>
                          <a:gd name="connsiteY4" fmla="*/ 0 h 2411935"/>
                          <a:gd name="connsiteX0" fmla="*/ 598033 w 1017398"/>
                          <a:gd name="connsiteY0" fmla="*/ 0 h 2256936"/>
                          <a:gd name="connsiteX1" fmla="*/ 1017074 w 1017398"/>
                          <a:gd name="connsiteY1" fmla="*/ 957553 h 2256936"/>
                          <a:gd name="connsiteX2" fmla="*/ 490582 w 1017398"/>
                          <a:gd name="connsiteY2" fmla="*/ 2256887 h 2256936"/>
                          <a:gd name="connsiteX3" fmla="*/ 1240 w 1017398"/>
                          <a:gd name="connsiteY3" fmla="*/ 1007219 h 2256936"/>
                          <a:gd name="connsiteX4" fmla="*/ 598033 w 1017398"/>
                          <a:gd name="connsiteY4" fmla="*/ 0 h 2256936"/>
                          <a:gd name="connsiteX0" fmla="*/ 478684 w 1017696"/>
                          <a:gd name="connsiteY0" fmla="*/ 0 h 2383753"/>
                          <a:gd name="connsiteX1" fmla="*/ 1017467 w 1017696"/>
                          <a:gd name="connsiteY1" fmla="*/ 1084370 h 2383753"/>
                          <a:gd name="connsiteX2" fmla="*/ 490975 w 1017696"/>
                          <a:gd name="connsiteY2" fmla="*/ 2383704 h 2383753"/>
                          <a:gd name="connsiteX3" fmla="*/ 1633 w 1017696"/>
                          <a:gd name="connsiteY3" fmla="*/ 1134036 h 2383753"/>
                          <a:gd name="connsiteX4" fmla="*/ 478684 w 1017696"/>
                          <a:gd name="connsiteY4" fmla="*/ 0 h 2383753"/>
                          <a:gd name="connsiteX0" fmla="*/ 478684 w 1017696"/>
                          <a:gd name="connsiteY0" fmla="*/ 0 h 2383785"/>
                          <a:gd name="connsiteX1" fmla="*/ 1017467 w 1017696"/>
                          <a:gd name="connsiteY1" fmla="*/ 1084370 h 2383785"/>
                          <a:gd name="connsiteX2" fmla="*/ 490975 w 1017696"/>
                          <a:gd name="connsiteY2" fmla="*/ 2383704 h 2383785"/>
                          <a:gd name="connsiteX3" fmla="*/ 1633 w 1017696"/>
                          <a:gd name="connsiteY3" fmla="*/ 1148127 h 2383785"/>
                          <a:gd name="connsiteX4" fmla="*/ 478684 w 1017696"/>
                          <a:gd name="connsiteY4" fmla="*/ 0 h 2383785"/>
                          <a:gd name="connsiteX0" fmla="*/ 478684 w 1017696"/>
                          <a:gd name="connsiteY0" fmla="*/ 0 h 2383825"/>
                          <a:gd name="connsiteX1" fmla="*/ 1017467 w 1017696"/>
                          <a:gd name="connsiteY1" fmla="*/ 1084370 h 2383825"/>
                          <a:gd name="connsiteX2" fmla="*/ 490975 w 1017696"/>
                          <a:gd name="connsiteY2" fmla="*/ 2383704 h 2383825"/>
                          <a:gd name="connsiteX3" fmla="*/ 1633 w 1017696"/>
                          <a:gd name="connsiteY3" fmla="*/ 1148127 h 2383825"/>
                          <a:gd name="connsiteX4" fmla="*/ 478684 w 1017696"/>
                          <a:gd name="connsiteY4" fmla="*/ 0 h 2383825"/>
                          <a:gd name="connsiteX0" fmla="*/ 478684 w 1017696"/>
                          <a:gd name="connsiteY0" fmla="*/ 0 h 2383705"/>
                          <a:gd name="connsiteX1" fmla="*/ 1017467 w 1017696"/>
                          <a:gd name="connsiteY1" fmla="*/ 1140733 h 2383705"/>
                          <a:gd name="connsiteX2" fmla="*/ 490975 w 1017696"/>
                          <a:gd name="connsiteY2" fmla="*/ 2383704 h 2383705"/>
                          <a:gd name="connsiteX3" fmla="*/ 1633 w 1017696"/>
                          <a:gd name="connsiteY3" fmla="*/ 1148127 h 2383705"/>
                          <a:gd name="connsiteX4" fmla="*/ 478684 w 1017696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68 w 1018552"/>
                          <a:gd name="connsiteY0" fmla="*/ 0 h 2383705"/>
                          <a:gd name="connsiteX1" fmla="*/ 1016351 w 1018552"/>
                          <a:gd name="connsiteY1" fmla="*/ 1140733 h 2383705"/>
                          <a:gd name="connsiteX2" fmla="*/ 489859 w 1018552"/>
                          <a:gd name="connsiteY2" fmla="*/ 2383704 h 2383705"/>
                          <a:gd name="connsiteX3" fmla="*/ 517 w 1018552"/>
                          <a:gd name="connsiteY3" fmla="*/ 1148127 h 2383705"/>
                          <a:gd name="connsiteX4" fmla="*/ 477568 w 1018552"/>
                          <a:gd name="connsiteY4" fmla="*/ 0 h 2383705"/>
                          <a:gd name="connsiteX0" fmla="*/ 477570 w 1018554"/>
                          <a:gd name="connsiteY0" fmla="*/ 0 h 2383705"/>
                          <a:gd name="connsiteX1" fmla="*/ 1016353 w 1018554"/>
                          <a:gd name="connsiteY1" fmla="*/ 1140733 h 2383705"/>
                          <a:gd name="connsiteX2" fmla="*/ 489861 w 1018554"/>
                          <a:gd name="connsiteY2" fmla="*/ 2383704 h 2383705"/>
                          <a:gd name="connsiteX3" fmla="*/ 519 w 1018554"/>
                          <a:gd name="connsiteY3" fmla="*/ 1148127 h 2383705"/>
                          <a:gd name="connsiteX4" fmla="*/ 477570 w 1018554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018621" h="2383705">
                            <a:moveTo>
                              <a:pt x="477637" y="0"/>
                            </a:moveTo>
                            <a:cubicBezTo>
                              <a:pt x="662464" y="17556"/>
                              <a:pt x="1014374" y="527391"/>
                              <a:pt x="1016420" y="1140733"/>
                            </a:cubicBezTo>
                            <a:cubicBezTo>
                              <a:pt x="1051453" y="1668853"/>
                              <a:pt x="659234" y="2382472"/>
                              <a:pt x="489928" y="2383704"/>
                            </a:cubicBezTo>
                            <a:cubicBezTo>
                              <a:pt x="320622" y="2384936"/>
                              <a:pt x="-13582" y="1620833"/>
                              <a:pt x="586" y="1148127"/>
                            </a:cubicBezTo>
                            <a:cubicBezTo>
                              <a:pt x="-14770" y="548874"/>
                              <a:pt x="274745" y="36383"/>
                              <a:pt x="477637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ln w="22225" cap="flat">
                        <a:solidFill>
                          <a:schemeClr val="bg1"/>
                        </a:solidFill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7" name="Freeform: Shape 56">
                        <a:extLst>
                          <a:ext uri="{FF2B5EF4-FFF2-40B4-BE49-F238E27FC236}">
                            <a16:creationId xmlns:a16="http://schemas.microsoft.com/office/drawing/2014/main" id="{CF747B9A-CB35-4BFC-8418-F0401F3C865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445481" y="1817468"/>
                        <a:ext cx="249165" cy="923121"/>
                      </a:xfrm>
                      <a:custGeom>
                        <a:avLst/>
                        <a:gdLst>
                          <a:gd name="connsiteX0" fmla="*/ 422556 w 838200"/>
                          <a:gd name="connsiteY0" fmla="*/ 0 h 1466850"/>
                          <a:gd name="connsiteX1" fmla="*/ 843561 w 838200"/>
                          <a:gd name="connsiteY1" fmla="*/ 943928 h 1466850"/>
                          <a:gd name="connsiteX2" fmla="*/ 814986 w 838200"/>
                          <a:gd name="connsiteY2" fmla="*/ 1183005 h 1466850"/>
                          <a:gd name="connsiteX3" fmla="*/ 394934 w 838200"/>
                          <a:gd name="connsiteY3" fmla="*/ 1467803 h 1466850"/>
                          <a:gd name="connsiteX4" fmla="*/ 12029 w 838200"/>
                          <a:gd name="connsiteY4" fmla="*/ 1105853 h 1466850"/>
                          <a:gd name="connsiteX5" fmla="*/ 57749 w 838200"/>
                          <a:gd name="connsiteY5" fmla="*/ 652463 h 1466850"/>
                          <a:gd name="connsiteX6" fmla="*/ 422556 w 838200"/>
                          <a:gd name="connsiteY6" fmla="*/ 0 h 1466850"/>
                          <a:gd name="connsiteX0" fmla="*/ 422556 w 844528"/>
                          <a:gd name="connsiteY0" fmla="*/ 0 h 2411927"/>
                          <a:gd name="connsiteX1" fmla="*/ 843561 w 844528"/>
                          <a:gd name="connsiteY1" fmla="*/ 943928 h 2411927"/>
                          <a:gd name="connsiteX2" fmla="*/ 814986 w 844528"/>
                          <a:gd name="connsiteY2" fmla="*/ 1183005 h 2411927"/>
                          <a:gd name="connsiteX3" fmla="*/ 434848 w 844528"/>
                          <a:gd name="connsiteY3" fmla="*/ 2411885 h 2411927"/>
                          <a:gd name="connsiteX4" fmla="*/ 12029 w 844528"/>
                          <a:gd name="connsiteY4" fmla="*/ 1105853 h 2411927"/>
                          <a:gd name="connsiteX5" fmla="*/ 57749 w 844528"/>
                          <a:gd name="connsiteY5" fmla="*/ 652463 h 2411927"/>
                          <a:gd name="connsiteX6" fmla="*/ 422556 w 844528"/>
                          <a:gd name="connsiteY6" fmla="*/ 0 h 2411927"/>
                          <a:gd name="connsiteX0" fmla="*/ 422556 w 844528"/>
                          <a:gd name="connsiteY0" fmla="*/ 0 h 2411912"/>
                          <a:gd name="connsiteX1" fmla="*/ 843561 w 844528"/>
                          <a:gd name="connsiteY1" fmla="*/ 943928 h 2411912"/>
                          <a:gd name="connsiteX2" fmla="*/ 814986 w 844528"/>
                          <a:gd name="connsiteY2" fmla="*/ 1183005 h 2411912"/>
                          <a:gd name="connsiteX3" fmla="*/ 434848 w 844528"/>
                          <a:gd name="connsiteY3" fmla="*/ 2411885 h 2411912"/>
                          <a:gd name="connsiteX4" fmla="*/ 12029 w 844528"/>
                          <a:gd name="connsiteY4" fmla="*/ 1105853 h 2411912"/>
                          <a:gd name="connsiteX5" fmla="*/ 57749 w 844528"/>
                          <a:gd name="connsiteY5" fmla="*/ 652463 h 2411912"/>
                          <a:gd name="connsiteX6" fmla="*/ 422556 w 844528"/>
                          <a:gd name="connsiteY6" fmla="*/ 0 h 2411912"/>
                          <a:gd name="connsiteX0" fmla="*/ 422556 w 844528"/>
                          <a:gd name="connsiteY0" fmla="*/ 0 h 2411893"/>
                          <a:gd name="connsiteX1" fmla="*/ 843561 w 844528"/>
                          <a:gd name="connsiteY1" fmla="*/ 943928 h 2411893"/>
                          <a:gd name="connsiteX2" fmla="*/ 814986 w 844528"/>
                          <a:gd name="connsiteY2" fmla="*/ 1183005 h 2411893"/>
                          <a:gd name="connsiteX3" fmla="*/ 434848 w 844528"/>
                          <a:gd name="connsiteY3" fmla="*/ 2411885 h 2411893"/>
                          <a:gd name="connsiteX4" fmla="*/ 12029 w 844528"/>
                          <a:gd name="connsiteY4" fmla="*/ 1105853 h 2411893"/>
                          <a:gd name="connsiteX5" fmla="*/ 57749 w 844528"/>
                          <a:gd name="connsiteY5" fmla="*/ 652463 h 2411893"/>
                          <a:gd name="connsiteX6" fmla="*/ 422556 w 844528"/>
                          <a:gd name="connsiteY6" fmla="*/ 0 h 2411893"/>
                          <a:gd name="connsiteX0" fmla="*/ 422556 w 844528"/>
                          <a:gd name="connsiteY0" fmla="*/ 0 h 2411964"/>
                          <a:gd name="connsiteX1" fmla="*/ 843561 w 844528"/>
                          <a:gd name="connsiteY1" fmla="*/ 943928 h 2411964"/>
                          <a:gd name="connsiteX2" fmla="*/ 814986 w 844528"/>
                          <a:gd name="connsiteY2" fmla="*/ 1183005 h 2411964"/>
                          <a:gd name="connsiteX3" fmla="*/ 434848 w 844528"/>
                          <a:gd name="connsiteY3" fmla="*/ 2411885 h 2411964"/>
                          <a:gd name="connsiteX4" fmla="*/ 12029 w 844528"/>
                          <a:gd name="connsiteY4" fmla="*/ 1105853 h 2411964"/>
                          <a:gd name="connsiteX5" fmla="*/ 57749 w 844528"/>
                          <a:gd name="connsiteY5" fmla="*/ 652463 h 2411964"/>
                          <a:gd name="connsiteX6" fmla="*/ 422556 w 844528"/>
                          <a:gd name="connsiteY6" fmla="*/ 0 h 2411964"/>
                          <a:gd name="connsiteX0" fmla="*/ 482275 w 904247"/>
                          <a:gd name="connsiteY0" fmla="*/ 0 h 2411909"/>
                          <a:gd name="connsiteX1" fmla="*/ 903280 w 904247"/>
                          <a:gd name="connsiteY1" fmla="*/ 943928 h 2411909"/>
                          <a:gd name="connsiteX2" fmla="*/ 874705 w 904247"/>
                          <a:gd name="connsiteY2" fmla="*/ 1183005 h 2411909"/>
                          <a:gd name="connsiteX3" fmla="*/ 494567 w 904247"/>
                          <a:gd name="connsiteY3" fmla="*/ 2411885 h 2411909"/>
                          <a:gd name="connsiteX4" fmla="*/ 5225 w 904247"/>
                          <a:gd name="connsiteY4" fmla="*/ 1148125 h 2411909"/>
                          <a:gd name="connsiteX5" fmla="*/ 117468 w 904247"/>
                          <a:gd name="connsiteY5" fmla="*/ 652463 h 2411909"/>
                          <a:gd name="connsiteX6" fmla="*/ 482275 w 904247"/>
                          <a:gd name="connsiteY6" fmla="*/ 0 h 2411909"/>
                          <a:gd name="connsiteX0" fmla="*/ 482275 w 904247"/>
                          <a:gd name="connsiteY0" fmla="*/ 0 h 2411893"/>
                          <a:gd name="connsiteX1" fmla="*/ 903280 w 904247"/>
                          <a:gd name="connsiteY1" fmla="*/ 943928 h 2411893"/>
                          <a:gd name="connsiteX2" fmla="*/ 874705 w 904247"/>
                          <a:gd name="connsiteY2" fmla="*/ 1183005 h 2411893"/>
                          <a:gd name="connsiteX3" fmla="*/ 494567 w 904247"/>
                          <a:gd name="connsiteY3" fmla="*/ 2411885 h 2411893"/>
                          <a:gd name="connsiteX4" fmla="*/ 5225 w 904247"/>
                          <a:gd name="connsiteY4" fmla="*/ 1162217 h 2411893"/>
                          <a:gd name="connsiteX5" fmla="*/ 117468 w 904247"/>
                          <a:gd name="connsiteY5" fmla="*/ 652463 h 2411893"/>
                          <a:gd name="connsiteX6" fmla="*/ 482275 w 904247"/>
                          <a:gd name="connsiteY6" fmla="*/ 0 h 2411893"/>
                          <a:gd name="connsiteX0" fmla="*/ 482972 w 904944"/>
                          <a:gd name="connsiteY0" fmla="*/ 0 h 2411893"/>
                          <a:gd name="connsiteX1" fmla="*/ 903977 w 904944"/>
                          <a:gd name="connsiteY1" fmla="*/ 943928 h 2411893"/>
                          <a:gd name="connsiteX2" fmla="*/ 875402 w 904944"/>
                          <a:gd name="connsiteY2" fmla="*/ 1183005 h 2411893"/>
                          <a:gd name="connsiteX3" fmla="*/ 495264 w 904944"/>
                          <a:gd name="connsiteY3" fmla="*/ 2411885 h 2411893"/>
                          <a:gd name="connsiteX4" fmla="*/ 5922 w 904944"/>
                          <a:gd name="connsiteY4" fmla="*/ 1162217 h 2411893"/>
                          <a:gd name="connsiteX5" fmla="*/ 104859 w 904944"/>
                          <a:gd name="connsiteY5" fmla="*/ 483376 h 2411893"/>
                          <a:gd name="connsiteX6" fmla="*/ 482972 w 904944"/>
                          <a:gd name="connsiteY6" fmla="*/ 0 h 2411893"/>
                          <a:gd name="connsiteX0" fmla="*/ 477060 w 899032"/>
                          <a:gd name="connsiteY0" fmla="*/ 0 h 2411893"/>
                          <a:gd name="connsiteX1" fmla="*/ 898065 w 899032"/>
                          <a:gd name="connsiteY1" fmla="*/ 943928 h 2411893"/>
                          <a:gd name="connsiteX2" fmla="*/ 869490 w 899032"/>
                          <a:gd name="connsiteY2" fmla="*/ 1183005 h 2411893"/>
                          <a:gd name="connsiteX3" fmla="*/ 489352 w 899032"/>
                          <a:gd name="connsiteY3" fmla="*/ 2411885 h 2411893"/>
                          <a:gd name="connsiteX4" fmla="*/ 10 w 899032"/>
                          <a:gd name="connsiteY4" fmla="*/ 1162217 h 2411893"/>
                          <a:gd name="connsiteX5" fmla="*/ 477060 w 899032"/>
                          <a:gd name="connsiteY5" fmla="*/ 0 h 2411893"/>
                          <a:gd name="connsiteX0" fmla="*/ 477060 w 869489"/>
                          <a:gd name="connsiteY0" fmla="*/ 0 h 2411893"/>
                          <a:gd name="connsiteX1" fmla="*/ 869490 w 869489"/>
                          <a:gd name="connsiteY1" fmla="*/ 1183005 h 2411893"/>
                          <a:gd name="connsiteX2" fmla="*/ 489352 w 869489"/>
                          <a:gd name="connsiteY2" fmla="*/ 2411885 h 2411893"/>
                          <a:gd name="connsiteX3" fmla="*/ 10 w 869489"/>
                          <a:gd name="connsiteY3" fmla="*/ 1162217 h 2411893"/>
                          <a:gd name="connsiteX4" fmla="*/ 477060 w 869489"/>
                          <a:gd name="connsiteY4" fmla="*/ 0 h 2411893"/>
                          <a:gd name="connsiteX0" fmla="*/ 477060 w 1042453"/>
                          <a:gd name="connsiteY0" fmla="*/ 0 h 2411911"/>
                          <a:gd name="connsiteX1" fmla="*/ 1042453 w 1042453"/>
                          <a:gd name="connsiteY1" fmla="*/ 1197097 h 2411911"/>
                          <a:gd name="connsiteX2" fmla="*/ 489352 w 1042453"/>
                          <a:gd name="connsiteY2" fmla="*/ 2411885 h 2411911"/>
                          <a:gd name="connsiteX3" fmla="*/ 10 w 1042453"/>
                          <a:gd name="connsiteY3" fmla="*/ 1162217 h 2411911"/>
                          <a:gd name="connsiteX4" fmla="*/ 477060 w 1042453"/>
                          <a:gd name="connsiteY4" fmla="*/ 0 h 2411911"/>
                          <a:gd name="connsiteX0" fmla="*/ 477060 w 1042453"/>
                          <a:gd name="connsiteY0" fmla="*/ 0 h 2411909"/>
                          <a:gd name="connsiteX1" fmla="*/ 1042453 w 1042453"/>
                          <a:gd name="connsiteY1" fmla="*/ 1197097 h 2411909"/>
                          <a:gd name="connsiteX2" fmla="*/ 489352 w 1042453"/>
                          <a:gd name="connsiteY2" fmla="*/ 2411885 h 2411909"/>
                          <a:gd name="connsiteX3" fmla="*/ 10 w 1042453"/>
                          <a:gd name="connsiteY3" fmla="*/ 1162217 h 2411909"/>
                          <a:gd name="connsiteX4" fmla="*/ 477060 w 1042453"/>
                          <a:gd name="connsiteY4" fmla="*/ 0 h 2411909"/>
                          <a:gd name="connsiteX0" fmla="*/ 477060 w 1015844"/>
                          <a:gd name="connsiteY0" fmla="*/ 0 h 2411933"/>
                          <a:gd name="connsiteX1" fmla="*/ 1015844 w 1015844"/>
                          <a:gd name="connsiteY1" fmla="*/ 1112551 h 2411933"/>
                          <a:gd name="connsiteX2" fmla="*/ 489352 w 1015844"/>
                          <a:gd name="connsiteY2" fmla="*/ 2411885 h 2411933"/>
                          <a:gd name="connsiteX3" fmla="*/ 10 w 1015844"/>
                          <a:gd name="connsiteY3" fmla="*/ 1162217 h 2411933"/>
                          <a:gd name="connsiteX4" fmla="*/ 477060 w 1015844"/>
                          <a:gd name="connsiteY4" fmla="*/ 0 h 2411933"/>
                          <a:gd name="connsiteX0" fmla="*/ 477060 w 1015844"/>
                          <a:gd name="connsiteY0" fmla="*/ 0 h 2411935"/>
                          <a:gd name="connsiteX1" fmla="*/ 1015844 w 1015844"/>
                          <a:gd name="connsiteY1" fmla="*/ 1112551 h 2411935"/>
                          <a:gd name="connsiteX2" fmla="*/ 489352 w 1015844"/>
                          <a:gd name="connsiteY2" fmla="*/ 2411885 h 2411935"/>
                          <a:gd name="connsiteX3" fmla="*/ 10 w 1015844"/>
                          <a:gd name="connsiteY3" fmla="*/ 1162217 h 2411935"/>
                          <a:gd name="connsiteX4" fmla="*/ 477060 w 1015844"/>
                          <a:gd name="connsiteY4" fmla="*/ 0 h 2411935"/>
                          <a:gd name="connsiteX0" fmla="*/ 478683 w 1017467"/>
                          <a:gd name="connsiteY0" fmla="*/ 0 h 2411933"/>
                          <a:gd name="connsiteX1" fmla="*/ 1017467 w 1017467"/>
                          <a:gd name="connsiteY1" fmla="*/ 1112551 h 2411933"/>
                          <a:gd name="connsiteX2" fmla="*/ 490975 w 1017467"/>
                          <a:gd name="connsiteY2" fmla="*/ 2411885 h 2411933"/>
                          <a:gd name="connsiteX3" fmla="*/ 1633 w 1017467"/>
                          <a:gd name="connsiteY3" fmla="*/ 1162217 h 2411933"/>
                          <a:gd name="connsiteX4" fmla="*/ 478683 w 1017467"/>
                          <a:gd name="connsiteY4" fmla="*/ 0 h 2411933"/>
                          <a:gd name="connsiteX0" fmla="*/ 478683 w 1017696"/>
                          <a:gd name="connsiteY0" fmla="*/ 0 h 2411935"/>
                          <a:gd name="connsiteX1" fmla="*/ 1017467 w 1017696"/>
                          <a:gd name="connsiteY1" fmla="*/ 1112551 h 2411935"/>
                          <a:gd name="connsiteX2" fmla="*/ 490975 w 1017696"/>
                          <a:gd name="connsiteY2" fmla="*/ 2411885 h 2411935"/>
                          <a:gd name="connsiteX3" fmla="*/ 1633 w 1017696"/>
                          <a:gd name="connsiteY3" fmla="*/ 1162217 h 2411935"/>
                          <a:gd name="connsiteX4" fmla="*/ 478683 w 1017696"/>
                          <a:gd name="connsiteY4" fmla="*/ 0 h 2411935"/>
                          <a:gd name="connsiteX0" fmla="*/ 598033 w 1017398"/>
                          <a:gd name="connsiteY0" fmla="*/ 0 h 2256936"/>
                          <a:gd name="connsiteX1" fmla="*/ 1017074 w 1017398"/>
                          <a:gd name="connsiteY1" fmla="*/ 957553 h 2256936"/>
                          <a:gd name="connsiteX2" fmla="*/ 490582 w 1017398"/>
                          <a:gd name="connsiteY2" fmla="*/ 2256887 h 2256936"/>
                          <a:gd name="connsiteX3" fmla="*/ 1240 w 1017398"/>
                          <a:gd name="connsiteY3" fmla="*/ 1007219 h 2256936"/>
                          <a:gd name="connsiteX4" fmla="*/ 598033 w 1017398"/>
                          <a:gd name="connsiteY4" fmla="*/ 0 h 2256936"/>
                          <a:gd name="connsiteX0" fmla="*/ 478684 w 1017696"/>
                          <a:gd name="connsiteY0" fmla="*/ 0 h 2383753"/>
                          <a:gd name="connsiteX1" fmla="*/ 1017467 w 1017696"/>
                          <a:gd name="connsiteY1" fmla="*/ 1084370 h 2383753"/>
                          <a:gd name="connsiteX2" fmla="*/ 490975 w 1017696"/>
                          <a:gd name="connsiteY2" fmla="*/ 2383704 h 2383753"/>
                          <a:gd name="connsiteX3" fmla="*/ 1633 w 1017696"/>
                          <a:gd name="connsiteY3" fmla="*/ 1134036 h 2383753"/>
                          <a:gd name="connsiteX4" fmla="*/ 478684 w 1017696"/>
                          <a:gd name="connsiteY4" fmla="*/ 0 h 2383753"/>
                          <a:gd name="connsiteX0" fmla="*/ 478684 w 1017696"/>
                          <a:gd name="connsiteY0" fmla="*/ 0 h 2383785"/>
                          <a:gd name="connsiteX1" fmla="*/ 1017467 w 1017696"/>
                          <a:gd name="connsiteY1" fmla="*/ 1084370 h 2383785"/>
                          <a:gd name="connsiteX2" fmla="*/ 490975 w 1017696"/>
                          <a:gd name="connsiteY2" fmla="*/ 2383704 h 2383785"/>
                          <a:gd name="connsiteX3" fmla="*/ 1633 w 1017696"/>
                          <a:gd name="connsiteY3" fmla="*/ 1148127 h 2383785"/>
                          <a:gd name="connsiteX4" fmla="*/ 478684 w 1017696"/>
                          <a:gd name="connsiteY4" fmla="*/ 0 h 2383785"/>
                          <a:gd name="connsiteX0" fmla="*/ 478684 w 1017696"/>
                          <a:gd name="connsiteY0" fmla="*/ 0 h 2383825"/>
                          <a:gd name="connsiteX1" fmla="*/ 1017467 w 1017696"/>
                          <a:gd name="connsiteY1" fmla="*/ 1084370 h 2383825"/>
                          <a:gd name="connsiteX2" fmla="*/ 490975 w 1017696"/>
                          <a:gd name="connsiteY2" fmla="*/ 2383704 h 2383825"/>
                          <a:gd name="connsiteX3" fmla="*/ 1633 w 1017696"/>
                          <a:gd name="connsiteY3" fmla="*/ 1148127 h 2383825"/>
                          <a:gd name="connsiteX4" fmla="*/ 478684 w 1017696"/>
                          <a:gd name="connsiteY4" fmla="*/ 0 h 2383825"/>
                          <a:gd name="connsiteX0" fmla="*/ 478684 w 1017696"/>
                          <a:gd name="connsiteY0" fmla="*/ 0 h 2383705"/>
                          <a:gd name="connsiteX1" fmla="*/ 1017467 w 1017696"/>
                          <a:gd name="connsiteY1" fmla="*/ 1140733 h 2383705"/>
                          <a:gd name="connsiteX2" fmla="*/ 490975 w 1017696"/>
                          <a:gd name="connsiteY2" fmla="*/ 2383704 h 2383705"/>
                          <a:gd name="connsiteX3" fmla="*/ 1633 w 1017696"/>
                          <a:gd name="connsiteY3" fmla="*/ 1148127 h 2383705"/>
                          <a:gd name="connsiteX4" fmla="*/ 478684 w 1017696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68 w 1018552"/>
                          <a:gd name="connsiteY0" fmla="*/ 0 h 2383705"/>
                          <a:gd name="connsiteX1" fmla="*/ 1016351 w 1018552"/>
                          <a:gd name="connsiteY1" fmla="*/ 1140733 h 2383705"/>
                          <a:gd name="connsiteX2" fmla="*/ 489859 w 1018552"/>
                          <a:gd name="connsiteY2" fmla="*/ 2383704 h 2383705"/>
                          <a:gd name="connsiteX3" fmla="*/ 517 w 1018552"/>
                          <a:gd name="connsiteY3" fmla="*/ 1148127 h 2383705"/>
                          <a:gd name="connsiteX4" fmla="*/ 477568 w 1018552"/>
                          <a:gd name="connsiteY4" fmla="*/ 0 h 2383705"/>
                          <a:gd name="connsiteX0" fmla="*/ 477570 w 1018554"/>
                          <a:gd name="connsiteY0" fmla="*/ 0 h 2383705"/>
                          <a:gd name="connsiteX1" fmla="*/ 1016353 w 1018554"/>
                          <a:gd name="connsiteY1" fmla="*/ 1140733 h 2383705"/>
                          <a:gd name="connsiteX2" fmla="*/ 489861 w 1018554"/>
                          <a:gd name="connsiteY2" fmla="*/ 2383704 h 2383705"/>
                          <a:gd name="connsiteX3" fmla="*/ 519 w 1018554"/>
                          <a:gd name="connsiteY3" fmla="*/ 1148127 h 2383705"/>
                          <a:gd name="connsiteX4" fmla="*/ 477570 w 1018554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018621" h="2383705">
                            <a:moveTo>
                              <a:pt x="477637" y="0"/>
                            </a:moveTo>
                            <a:cubicBezTo>
                              <a:pt x="662464" y="17556"/>
                              <a:pt x="1014374" y="527391"/>
                              <a:pt x="1016420" y="1140733"/>
                            </a:cubicBezTo>
                            <a:cubicBezTo>
                              <a:pt x="1051453" y="1668853"/>
                              <a:pt x="659234" y="2382472"/>
                              <a:pt x="489928" y="2383704"/>
                            </a:cubicBezTo>
                            <a:cubicBezTo>
                              <a:pt x="320622" y="2384936"/>
                              <a:pt x="-13582" y="1620833"/>
                              <a:pt x="586" y="1148127"/>
                            </a:cubicBezTo>
                            <a:cubicBezTo>
                              <a:pt x="-14770" y="548874"/>
                              <a:pt x="274745" y="36383"/>
                              <a:pt x="477637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3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29" name="Group 28">
                  <a:extLst>
                    <a:ext uri="{FF2B5EF4-FFF2-40B4-BE49-F238E27FC236}">
                      <a16:creationId xmlns:a16="http://schemas.microsoft.com/office/drawing/2014/main" id="{316A857A-2F91-41C2-B783-F743EBBD84B8}"/>
                    </a:ext>
                  </a:extLst>
                </p:cNvPr>
                <p:cNvGrpSpPr/>
                <p:nvPr/>
              </p:nvGrpSpPr>
              <p:grpSpPr>
                <a:xfrm>
                  <a:off x="9918800" y="1467674"/>
                  <a:ext cx="594360" cy="3055248"/>
                  <a:chOff x="8236696" y="1267377"/>
                  <a:chExt cx="666734" cy="3055248"/>
                </a:xfrm>
              </p:grpSpPr>
              <p:grpSp>
                <p:nvGrpSpPr>
                  <p:cNvPr id="45" name="Group 44">
                    <a:extLst>
                      <a:ext uri="{FF2B5EF4-FFF2-40B4-BE49-F238E27FC236}">
                        <a16:creationId xmlns:a16="http://schemas.microsoft.com/office/drawing/2014/main" id="{08B17C42-BB6F-466E-926B-A9FC7921F5D1}"/>
                      </a:ext>
                    </a:extLst>
                  </p:cNvPr>
                  <p:cNvGrpSpPr/>
                  <p:nvPr/>
                </p:nvGrpSpPr>
                <p:grpSpPr>
                  <a:xfrm>
                    <a:off x="8236696" y="1267377"/>
                    <a:ext cx="666734" cy="1473212"/>
                    <a:chOff x="8236696" y="1267377"/>
                    <a:chExt cx="666734" cy="1473212"/>
                  </a:xfrm>
                </p:grpSpPr>
                <p:sp>
                  <p:nvSpPr>
                    <p:cNvPr id="49" name="Freeform: Shape 48">
                      <a:extLst>
                        <a:ext uri="{FF2B5EF4-FFF2-40B4-BE49-F238E27FC236}">
                          <a16:creationId xmlns:a16="http://schemas.microsoft.com/office/drawing/2014/main" id="{184C9387-A0C4-4EE4-AD37-572EB8D5360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236696" y="1267377"/>
                      <a:ext cx="666734" cy="1473212"/>
                    </a:xfrm>
                    <a:custGeom>
                      <a:avLst/>
                      <a:gdLst>
                        <a:gd name="connsiteX0" fmla="*/ 422556 w 838200"/>
                        <a:gd name="connsiteY0" fmla="*/ 0 h 1466850"/>
                        <a:gd name="connsiteX1" fmla="*/ 843561 w 838200"/>
                        <a:gd name="connsiteY1" fmla="*/ 943928 h 1466850"/>
                        <a:gd name="connsiteX2" fmla="*/ 814986 w 838200"/>
                        <a:gd name="connsiteY2" fmla="*/ 1183005 h 1466850"/>
                        <a:gd name="connsiteX3" fmla="*/ 394934 w 838200"/>
                        <a:gd name="connsiteY3" fmla="*/ 1467803 h 1466850"/>
                        <a:gd name="connsiteX4" fmla="*/ 12029 w 838200"/>
                        <a:gd name="connsiteY4" fmla="*/ 1105853 h 1466850"/>
                        <a:gd name="connsiteX5" fmla="*/ 57749 w 838200"/>
                        <a:gd name="connsiteY5" fmla="*/ 652463 h 1466850"/>
                        <a:gd name="connsiteX6" fmla="*/ 422556 w 838200"/>
                        <a:gd name="connsiteY6" fmla="*/ 0 h 1466850"/>
                        <a:gd name="connsiteX0" fmla="*/ 422556 w 844528"/>
                        <a:gd name="connsiteY0" fmla="*/ 0 h 2411927"/>
                        <a:gd name="connsiteX1" fmla="*/ 843561 w 844528"/>
                        <a:gd name="connsiteY1" fmla="*/ 943928 h 2411927"/>
                        <a:gd name="connsiteX2" fmla="*/ 814986 w 844528"/>
                        <a:gd name="connsiteY2" fmla="*/ 1183005 h 2411927"/>
                        <a:gd name="connsiteX3" fmla="*/ 434848 w 844528"/>
                        <a:gd name="connsiteY3" fmla="*/ 2411885 h 2411927"/>
                        <a:gd name="connsiteX4" fmla="*/ 12029 w 844528"/>
                        <a:gd name="connsiteY4" fmla="*/ 1105853 h 2411927"/>
                        <a:gd name="connsiteX5" fmla="*/ 57749 w 844528"/>
                        <a:gd name="connsiteY5" fmla="*/ 652463 h 2411927"/>
                        <a:gd name="connsiteX6" fmla="*/ 422556 w 844528"/>
                        <a:gd name="connsiteY6" fmla="*/ 0 h 2411927"/>
                        <a:gd name="connsiteX0" fmla="*/ 422556 w 844528"/>
                        <a:gd name="connsiteY0" fmla="*/ 0 h 2411912"/>
                        <a:gd name="connsiteX1" fmla="*/ 843561 w 844528"/>
                        <a:gd name="connsiteY1" fmla="*/ 943928 h 2411912"/>
                        <a:gd name="connsiteX2" fmla="*/ 814986 w 844528"/>
                        <a:gd name="connsiteY2" fmla="*/ 1183005 h 2411912"/>
                        <a:gd name="connsiteX3" fmla="*/ 434848 w 844528"/>
                        <a:gd name="connsiteY3" fmla="*/ 2411885 h 2411912"/>
                        <a:gd name="connsiteX4" fmla="*/ 12029 w 844528"/>
                        <a:gd name="connsiteY4" fmla="*/ 1105853 h 2411912"/>
                        <a:gd name="connsiteX5" fmla="*/ 57749 w 844528"/>
                        <a:gd name="connsiteY5" fmla="*/ 652463 h 2411912"/>
                        <a:gd name="connsiteX6" fmla="*/ 422556 w 844528"/>
                        <a:gd name="connsiteY6" fmla="*/ 0 h 2411912"/>
                        <a:gd name="connsiteX0" fmla="*/ 422556 w 844528"/>
                        <a:gd name="connsiteY0" fmla="*/ 0 h 2411893"/>
                        <a:gd name="connsiteX1" fmla="*/ 843561 w 844528"/>
                        <a:gd name="connsiteY1" fmla="*/ 943928 h 2411893"/>
                        <a:gd name="connsiteX2" fmla="*/ 814986 w 844528"/>
                        <a:gd name="connsiteY2" fmla="*/ 1183005 h 2411893"/>
                        <a:gd name="connsiteX3" fmla="*/ 434848 w 844528"/>
                        <a:gd name="connsiteY3" fmla="*/ 2411885 h 2411893"/>
                        <a:gd name="connsiteX4" fmla="*/ 12029 w 844528"/>
                        <a:gd name="connsiteY4" fmla="*/ 1105853 h 2411893"/>
                        <a:gd name="connsiteX5" fmla="*/ 57749 w 844528"/>
                        <a:gd name="connsiteY5" fmla="*/ 652463 h 2411893"/>
                        <a:gd name="connsiteX6" fmla="*/ 422556 w 844528"/>
                        <a:gd name="connsiteY6" fmla="*/ 0 h 2411893"/>
                        <a:gd name="connsiteX0" fmla="*/ 422556 w 844528"/>
                        <a:gd name="connsiteY0" fmla="*/ 0 h 2411964"/>
                        <a:gd name="connsiteX1" fmla="*/ 843561 w 844528"/>
                        <a:gd name="connsiteY1" fmla="*/ 943928 h 2411964"/>
                        <a:gd name="connsiteX2" fmla="*/ 814986 w 844528"/>
                        <a:gd name="connsiteY2" fmla="*/ 1183005 h 2411964"/>
                        <a:gd name="connsiteX3" fmla="*/ 434848 w 844528"/>
                        <a:gd name="connsiteY3" fmla="*/ 2411885 h 2411964"/>
                        <a:gd name="connsiteX4" fmla="*/ 12029 w 844528"/>
                        <a:gd name="connsiteY4" fmla="*/ 1105853 h 2411964"/>
                        <a:gd name="connsiteX5" fmla="*/ 57749 w 844528"/>
                        <a:gd name="connsiteY5" fmla="*/ 652463 h 2411964"/>
                        <a:gd name="connsiteX6" fmla="*/ 422556 w 844528"/>
                        <a:gd name="connsiteY6" fmla="*/ 0 h 2411964"/>
                        <a:gd name="connsiteX0" fmla="*/ 482275 w 904247"/>
                        <a:gd name="connsiteY0" fmla="*/ 0 h 2411909"/>
                        <a:gd name="connsiteX1" fmla="*/ 903280 w 904247"/>
                        <a:gd name="connsiteY1" fmla="*/ 943928 h 2411909"/>
                        <a:gd name="connsiteX2" fmla="*/ 874705 w 904247"/>
                        <a:gd name="connsiteY2" fmla="*/ 1183005 h 2411909"/>
                        <a:gd name="connsiteX3" fmla="*/ 494567 w 904247"/>
                        <a:gd name="connsiteY3" fmla="*/ 2411885 h 2411909"/>
                        <a:gd name="connsiteX4" fmla="*/ 5225 w 904247"/>
                        <a:gd name="connsiteY4" fmla="*/ 1148125 h 2411909"/>
                        <a:gd name="connsiteX5" fmla="*/ 117468 w 904247"/>
                        <a:gd name="connsiteY5" fmla="*/ 652463 h 2411909"/>
                        <a:gd name="connsiteX6" fmla="*/ 482275 w 904247"/>
                        <a:gd name="connsiteY6" fmla="*/ 0 h 2411909"/>
                        <a:gd name="connsiteX0" fmla="*/ 482275 w 904247"/>
                        <a:gd name="connsiteY0" fmla="*/ 0 h 2411893"/>
                        <a:gd name="connsiteX1" fmla="*/ 903280 w 904247"/>
                        <a:gd name="connsiteY1" fmla="*/ 943928 h 2411893"/>
                        <a:gd name="connsiteX2" fmla="*/ 874705 w 904247"/>
                        <a:gd name="connsiteY2" fmla="*/ 1183005 h 2411893"/>
                        <a:gd name="connsiteX3" fmla="*/ 494567 w 904247"/>
                        <a:gd name="connsiteY3" fmla="*/ 2411885 h 2411893"/>
                        <a:gd name="connsiteX4" fmla="*/ 5225 w 904247"/>
                        <a:gd name="connsiteY4" fmla="*/ 1162217 h 2411893"/>
                        <a:gd name="connsiteX5" fmla="*/ 117468 w 904247"/>
                        <a:gd name="connsiteY5" fmla="*/ 652463 h 2411893"/>
                        <a:gd name="connsiteX6" fmla="*/ 482275 w 904247"/>
                        <a:gd name="connsiteY6" fmla="*/ 0 h 2411893"/>
                        <a:gd name="connsiteX0" fmla="*/ 482972 w 904944"/>
                        <a:gd name="connsiteY0" fmla="*/ 0 h 2411893"/>
                        <a:gd name="connsiteX1" fmla="*/ 903977 w 904944"/>
                        <a:gd name="connsiteY1" fmla="*/ 943928 h 2411893"/>
                        <a:gd name="connsiteX2" fmla="*/ 875402 w 904944"/>
                        <a:gd name="connsiteY2" fmla="*/ 1183005 h 2411893"/>
                        <a:gd name="connsiteX3" fmla="*/ 495264 w 904944"/>
                        <a:gd name="connsiteY3" fmla="*/ 2411885 h 2411893"/>
                        <a:gd name="connsiteX4" fmla="*/ 5922 w 904944"/>
                        <a:gd name="connsiteY4" fmla="*/ 1162217 h 2411893"/>
                        <a:gd name="connsiteX5" fmla="*/ 104859 w 904944"/>
                        <a:gd name="connsiteY5" fmla="*/ 483376 h 2411893"/>
                        <a:gd name="connsiteX6" fmla="*/ 482972 w 904944"/>
                        <a:gd name="connsiteY6" fmla="*/ 0 h 2411893"/>
                        <a:gd name="connsiteX0" fmla="*/ 477060 w 899032"/>
                        <a:gd name="connsiteY0" fmla="*/ 0 h 2411893"/>
                        <a:gd name="connsiteX1" fmla="*/ 898065 w 899032"/>
                        <a:gd name="connsiteY1" fmla="*/ 943928 h 2411893"/>
                        <a:gd name="connsiteX2" fmla="*/ 869490 w 899032"/>
                        <a:gd name="connsiteY2" fmla="*/ 1183005 h 2411893"/>
                        <a:gd name="connsiteX3" fmla="*/ 489352 w 899032"/>
                        <a:gd name="connsiteY3" fmla="*/ 2411885 h 2411893"/>
                        <a:gd name="connsiteX4" fmla="*/ 10 w 899032"/>
                        <a:gd name="connsiteY4" fmla="*/ 1162217 h 2411893"/>
                        <a:gd name="connsiteX5" fmla="*/ 477060 w 899032"/>
                        <a:gd name="connsiteY5" fmla="*/ 0 h 2411893"/>
                        <a:gd name="connsiteX0" fmla="*/ 477060 w 869489"/>
                        <a:gd name="connsiteY0" fmla="*/ 0 h 2411893"/>
                        <a:gd name="connsiteX1" fmla="*/ 869490 w 869489"/>
                        <a:gd name="connsiteY1" fmla="*/ 1183005 h 2411893"/>
                        <a:gd name="connsiteX2" fmla="*/ 489352 w 869489"/>
                        <a:gd name="connsiteY2" fmla="*/ 2411885 h 2411893"/>
                        <a:gd name="connsiteX3" fmla="*/ 10 w 869489"/>
                        <a:gd name="connsiteY3" fmla="*/ 1162217 h 2411893"/>
                        <a:gd name="connsiteX4" fmla="*/ 477060 w 869489"/>
                        <a:gd name="connsiteY4" fmla="*/ 0 h 2411893"/>
                        <a:gd name="connsiteX0" fmla="*/ 477060 w 1042453"/>
                        <a:gd name="connsiteY0" fmla="*/ 0 h 2411911"/>
                        <a:gd name="connsiteX1" fmla="*/ 1042453 w 1042453"/>
                        <a:gd name="connsiteY1" fmla="*/ 1197097 h 2411911"/>
                        <a:gd name="connsiteX2" fmla="*/ 489352 w 1042453"/>
                        <a:gd name="connsiteY2" fmla="*/ 2411885 h 2411911"/>
                        <a:gd name="connsiteX3" fmla="*/ 10 w 1042453"/>
                        <a:gd name="connsiteY3" fmla="*/ 1162217 h 2411911"/>
                        <a:gd name="connsiteX4" fmla="*/ 477060 w 1042453"/>
                        <a:gd name="connsiteY4" fmla="*/ 0 h 2411911"/>
                        <a:gd name="connsiteX0" fmla="*/ 477060 w 1042453"/>
                        <a:gd name="connsiteY0" fmla="*/ 0 h 2411909"/>
                        <a:gd name="connsiteX1" fmla="*/ 1042453 w 1042453"/>
                        <a:gd name="connsiteY1" fmla="*/ 1197097 h 2411909"/>
                        <a:gd name="connsiteX2" fmla="*/ 489352 w 1042453"/>
                        <a:gd name="connsiteY2" fmla="*/ 2411885 h 2411909"/>
                        <a:gd name="connsiteX3" fmla="*/ 10 w 1042453"/>
                        <a:gd name="connsiteY3" fmla="*/ 1162217 h 2411909"/>
                        <a:gd name="connsiteX4" fmla="*/ 477060 w 1042453"/>
                        <a:gd name="connsiteY4" fmla="*/ 0 h 2411909"/>
                        <a:gd name="connsiteX0" fmla="*/ 477060 w 1015844"/>
                        <a:gd name="connsiteY0" fmla="*/ 0 h 2411933"/>
                        <a:gd name="connsiteX1" fmla="*/ 1015844 w 1015844"/>
                        <a:gd name="connsiteY1" fmla="*/ 1112551 h 2411933"/>
                        <a:gd name="connsiteX2" fmla="*/ 489352 w 1015844"/>
                        <a:gd name="connsiteY2" fmla="*/ 2411885 h 2411933"/>
                        <a:gd name="connsiteX3" fmla="*/ 10 w 1015844"/>
                        <a:gd name="connsiteY3" fmla="*/ 1162217 h 2411933"/>
                        <a:gd name="connsiteX4" fmla="*/ 477060 w 1015844"/>
                        <a:gd name="connsiteY4" fmla="*/ 0 h 2411933"/>
                        <a:gd name="connsiteX0" fmla="*/ 477060 w 1015844"/>
                        <a:gd name="connsiteY0" fmla="*/ 0 h 2411935"/>
                        <a:gd name="connsiteX1" fmla="*/ 1015844 w 1015844"/>
                        <a:gd name="connsiteY1" fmla="*/ 1112551 h 2411935"/>
                        <a:gd name="connsiteX2" fmla="*/ 489352 w 1015844"/>
                        <a:gd name="connsiteY2" fmla="*/ 2411885 h 2411935"/>
                        <a:gd name="connsiteX3" fmla="*/ 10 w 1015844"/>
                        <a:gd name="connsiteY3" fmla="*/ 1162217 h 2411935"/>
                        <a:gd name="connsiteX4" fmla="*/ 477060 w 1015844"/>
                        <a:gd name="connsiteY4" fmla="*/ 0 h 2411935"/>
                        <a:gd name="connsiteX0" fmla="*/ 478683 w 1017467"/>
                        <a:gd name="connsiteY0" fmla="*/ 0 h 2411933"/>
                        <a:gd name="connsiteX1" fmla="*/ 1017467 w 1017467"/>
                        <a:gd name="connsiteY1" fmla="*/ 1112551 h 2411933"/>
                        <a:gd name="connsiteX2" fmla="*/ 490975 w 1017467"/>
                        <a:gd name="connsiteY2" fmla="*/ 2411885 h 2411933"/>
                        <a:gd name="connsiteX3" fmla="*/ 1633 w 1017467"/>
                        <a:gd name="connsiteY3" fmla="*/ 1162217 h 2411933"/>
                        <a:gd name="connsiteX4" fmla="*/ 478683 w 1017467"/>
                        <a:gd name="connsiteY4" fmla="*/ 0 h 2411933"/>
                        <a:gd name="connsiteX0" fmla="*/ 478683 w 1017696"/>
                        <a:gd name="connsiteY0" fmla="*/ 0 h 2411935"/>
                        <a:gd name="connsiteX1" fmla="*/ 1017467 w 1017696"/>
                        <a:gd name="connsiteY1" fmla="*/ 1112551 h 2411935"/>
                        <a:gd name="connsiteX2" fmla="*/ 490975 w 1017696"/>
                        <a:gd name="connsiteY2" fmla="*/ 2411885 h 2411935"/>
                        <a:gd name="connsiteX3" fmla="*/ 1633 w 1017696"/>
                        <a:gd name="connsiteY3" fmla="*/ 1162217 h 2411935"/>
                        <a:gd name="connsiteX4" fmla="*/ 478683 w 1017696"/>
                        <a:gd name="connsiteY4" fmla="*/ 0 h 2411935"/>
                        <a:gd name="connsiteX0" fmla="*/ 598033 w 1017398"/>
                        <a:gd name="connsiteY0" fmla="*/ 0 h 2256936"/>
                        <a:gd name="connsiteX1" fmla="*/ 1017074 w 1017398"/>
                        <a:gd name="connsiteY1" fmla="*/ 957553 h 2256936"/>
                        <a:gd name="connsiteX2" fmla="*/ 490582 w 1017398"/>
                        <a:gd name="connsiteY2" fmla="*/ 2256887 h 2256936"/>
                        <a:gd name="connsiteX3" fmla="*/ 1240 w 1017398"/>
                        <a:gd name="connsiteY3" fmla="*/ 1007219 h 2256936"/>
                        <a:gd name="connsiteX4" fmla="*/ 598033 w 1017398"/>
                        <a:gd name="connsiteY4" fmla="*/ 0 h 2256936"/>
                        <a:gd name="connsiteX0" fmla="*/ 478684 w 1017696"/>
                        <a:gd name="connsiteY0" fmla="*/ 0 h 2383753"/>
                        <a:gd name="connsiteX1" fmla="*/ 1017467 w 1017696"/>
                        <a:gd name="connsiteY1" fmla="*/ 1084370 h 2383753"/>
                        <a:gd name="connsiteX2" fmla="*/ 490975 w 1017696"/>
                        <a:gd name="connsiteY2" fmla="*/ 2383704 h 2383753"/>
                        <a:gd name="connsiteX3" fmla="*/ 1633 w 1017696"/>
                        <a:gd name="connsiteY3" fmla="*/ 1134036 h 2383753"/>
                        <a:gd name="connsiteX4" fmla="*/ 478684 w 1017696"/>
                        <a:gd name="connsiteY4" fmla="*/ 0 h 2383753"/>
                        <a:gd name="connsiteX0" fmla="*/ 478684 w 1017696"/>
                        <a:gd name="connsiteY0" fmla="*/ 0 h 2383785"/>
                        <a:gd name="connsiteX1" fmla="*/ 1017467 w 1017696"/>
                        <a:gd name="connsiteY1" fmla="*/ 1084370 h 2383785"/>
                        <a:gd name="connsiteX2" fmla="*/ 490975 w 1017696"/>
                        <a:gd name="connsiteY2" fmla="*/ 2383704 h 2383785"/>
                        <a:gd name="connsiteX3" fmla="*/ 1633 w 1017696"/>
                        <a:gd name="connsiteY3" fmla="*/ 1148127 h 2383785"/>
                        <a:gd name="connsiteX4" fmla="*/ 478684 w 1017696"/>
                        <a:gd name="connsiteY4" fmla="*/ 0 h 2383785"/>
                        <a:gd name="connsiteX0" fmla="*/ 478684 w 1017696"/>
                        <a:gd name="connsiteY0" fmla="*/ 0 h 2383825"/>
                        <a:gd name="connsiteX1" fmla="*/ 1017467 w 1017696"/>
                        <a:gd name="connsiteY1" fmla="*/ 1084370 h 2383825"/>
                        <a:gd name="connsiteX2" fmla="*/ 490975 w 1017696"/>
                        <a:gd name="connsiteY2" fmla="*/ 2383704 h 2383825"/>
                        <a:gd name="connsiteX3" fmla="*/ 1633 w 1017696"/>
                        <a:gd name="connsiteY3" fmla="*/ 1148127 h 2383825"/>
                        <a:gd name="connsiteX4" fmla="*/ 478684 w 1017696"/>
                        <a:gd name="connsiteY4" fmla="*/ 0 h 2383825"/>
                        <a:gd name="connsiteX0" fmla="*/ 478684 w 1017696"/>
                        <a:gd name="connsiteY0" fmla="*/ 0 h 2383705"/>
                        <a:gd name="connsiteX1" fmla="*/ 1017467 w 1017696"/>
                        <a:gd name="connsiteY1" fmla="*/ 1140733 h 2383705"/>
                        <a:gd name="connsiteX2" fmla="*/ 490975 w 1017696"/>
                        <a:gd name="connsiteY2" fmla="*/ 2383704 h 2383705"/>
                        <a:gd name="connsiteX3" fmla="*/ 1633 w 1017696"/>
                        <a:gd name="connsiteY3" fmla="*/ 1148127 h 2383705"/>
                        <a:gd name="connsiteX4" fmla="*/ 478684 w 1017696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68 w 1018552"/>
                        <a:gd name="connsiteY0" fmla="*/ 0 h 2383705"/>
                        <a:gd name="connsiteX1" fmla="*/ 1016351 w 1018552"/>
                        <a:gd name="connsiteY1" fmla="*/ 1140733 h 2383705"/>
                        <a:gd name="connsiteX2" fmla="*/ 489859 w 1018552"/>
                        <a:gd name="connsiteY2" fmla="*/ 2383704 h 2383705"/>
                        <a:gd name="connsiteX3" fmla="*/ 517 w 1018552"/>
                        <a:gd name="connsiteY3" fmla="*/ 1148127 h 2383705"/>
                        <a:gd name="connsiteX4" fmla="*/ 477568 w 1018552"/>
                        <a:gd name="connsiteY4" fmla="*/ 0 h 2383705"/>
                        <a:gd name="connsiteX0" fmla="*/ 477570 w 1018554"/>
                        <a:gd name="connsiteY0" fmla="*/ 0 h 2383705"/>
                        <a:gd name="connsiteX1" fmla="*/ 1016353 w 1018554"/>
                        <a:gd name="connsiteY1" fmla="*/ 1140733 h 2383705"/>
                        <a:gd name="connsiteX2" fmla="*/ 489861 w 1018554"/>
                        <a:gd name="connsiteY2" fmla="*/ 2383704 h 2383705"/>
                        <a:gd name="connsiteX3" fmla="*/ 519 w 1018554"/>
                        <a:gd name="connsiteY3" fmla="*/ 1148127 h 2383705"/>
                        <a:gd name="connsiteX4" fmla="*/ 477570 w 1018554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18621" h="2383705">
                          <a:moveTo>
                            <a:pt x="477637" y="0"/>
                          </a:moveTo>
                          <a:cubicBezTo>
                            <a:pt x="662464" y="17556"/>
                            <a:pt x="1014374" y="527391"/>
                            <a:pt x="1016420" y="1140733"/>
                          </a:cubicBezTo>
                          <a:cubicBezTo>
                            <a:pt x="1051453" y="1668853"/>
                            <a:pt x="659234" y="2382472"/>
                            <a:pt x="489928" y="2383704"/>
                          </a:cubicBezTo>
                          <a:cubicBezTo>
                            <a:pt x="320622" y="2384936"/>
                            <a:pt x="-13582" y="1620833"/>
                            <a:pt x="586" y="1148127"/>
                          </a:cubicBezTo>
                          <a:cubicBezTo>
                            <a:pt x="-14770" y="548874"/>
                            <a:pt x="274745" y="36383"/>
                            <a:pt x="477637" y="0"/>
                          </a:cubicBezTo>
                          <a:close/>
                        </a:path>
                      </a:pathLst>
                    </a:custGeom>
                    <a:solidFill>
                      <a:schemeClr val="accent1">
                        <a:lumMod val="60000"/>
                        <a:lumOff val="40000"/>
                      </a:schemeClr>
                    </a:solidFill>
                    <a:ln w="22225" cap="flat">
                      <a:solidFill>
                        <a:schemeClr val="bg1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" name="Freeform: Shape 49">
                      <a:extLst>
                        <a:ext uri="{FF2B5EF4-FFF2-40B4-BE49-F238E27FC236}">
                          <a16:creationId xmlns:a16="http://schemas.microsoft.com/office/drawing/2014/main" id="{B415DE65-A0DE-4A69-9D83-3543C252D87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445481" y="1817468"/>
                      <a:ext cx="249165" cy="923121"/>
                    </a:xfrm>
                    <a:custGeom>
                      <a:avLst/>
                      <a:gdLst>
                        <a:gd name="connsiteX0" fmla="*/ 422556 w 838200"/>
                        <a:gd name="connsiteY0" fmla="*/ 0 h 1466850"/>
                        <a:gd name="connsiteX1" fmla="*/ 843561 w 838200"/>
                        <a:gd name="connsiteY1" fmla="*/ 943928 h 1466850"/>
                        <a:gd name="connsiteX2" fmla="*/ 814986 w 838200"/>
                        <a:gd name="connsiteY2" fmla="*/ 1183005 h 1466850"/>
                        <a:gd name="connsiteX3" fmla="*/ 394934 w 838200"/>
                        <a:gd name="connsiteY3" fmla="*/ 1467803 h 1466850"/>
                        <a:gd name="connsiteX4" fmla="*/ 12029 w 838200"/>
                        <a:gd name="connsiteY4" fmla="*/ 1105853 h 1466850"/>
                        <a:gd name="connsiteX5" fmla="*/ 57749 w 838200"/>
                        <a:gd name="connsiteY5" fmla="*/ 652463 h 1466850"/>
                        <a:gd name="connsiteX6" fmla="*/ 422556 w 838200"/>
                        <a:gd name="connsiteY6" fmla="*/ 0 h 1466850"/>
                        <a:gd name="connsiteX0" fmla="*/ 422556 w 844528"/>
                        <a:gd name="connsiteY0" fmla="*/ 0 h 2411927"/>
                        <a:gd name="connsiteX1" fmla="*/ 843561 w 844528"/>
                        <a:gd name="connsiteY1" fmla="*/ 943928 h 2411927"/>
                        <a:gd name="connsiteX2" fmla="*/ 814986 w 844528"/>
                        <a:gd name="connsiteY2" fmla="*/ 1183005 h 2411927"/>
                        <a:gd name="connsiteX3" fmla="*/ 434848 w 844528"/>
                        <a:gd name="connsiteY3" fmla="*/ 2411885 h 2411927"/>
                        <a:gd name="connsiteX4" fmla="*/ 12029 w 844528"/>
                        <a:gd name="connsiteY4" fmla="*/ 1105853 h 2411927"/>
                        <a:gd name="connsiteX5" fmla="*/ 57749 w 844528"/>
                        <a:gd name="connsiteY5" fmla="*/ 652463 h 2411927"/>
                        <a:gd name="connsiteX6" fmla="*/ 422556 w 844528"/>
                        <a:gd name="connsiteY6" fmla="*/ 0 h 2411927"/>
                        <a:gd name="connsiteX0" fmla="*/ 422556 w 844528"/>
                        <a:gd name="connsiteY0" fmla="*/ 0 h 2411912"/>
                        <a:gd name="connsiteX1" fmla="*/ 843561 w 844528"/>
                        <a:gd name="connsiteY1" fmla="*/ 943928 h 2411912"/>
                        <a:gd name="connsiteX2" fmla="*/ 814986 w 844528"/>
                        <a:gd name="connsiteY2" fmla="*/ 1183005 h 2411912"/>
                        <a:gd name="connsiteX3" fmla="*/ 434848 w 844528"/>
                        <a:gd name="connsiteY3" fmla="*/ 2411885 h 2411912"/>
                        <a:gd name="connsiteX4" fmla="*/ 12029 w 844528"/>
                        <a:gd name="connsiteY4" fmla="*/ 1105853 h 2411912"/>
                        <a:gd name="connsiteX5" fmla="*/ 57749 w 844528"/>
                        <a:gd name="connsiteY5" fmla="*/ 652463 h 2411912"/>
                        <a:gd name="connsiteX6" fmla="*/ 422556 w 844528"/>
                        <a:gd name="connsiteY6" fmla="*/ 0 h 2411912"/>
                        <a:gd name="connsiteX0" fmla="*/ 422556 w 844528"/>
                        <a:gd name="connsiteY0" fmla="*/ 0 h 2411893"/>
                        <a:gd name="connsiteX1" fmla="*/ 843561 w 844528"/>
                        <a:gd name="connsiteY1" fmla="*/ 943928 h 2411893"/>
                        <a:gd name="connsiteX2" fmla="*/ 814986 w 844528"/>
                        <a:gd name="connsiteY2" fmla="*/ 1183005 h 2411893"/>
                        <a:gd name="connsiteX3" fmla="*/ 434848 w 844528"/>
                        <a:gd name="connsiteY3" fmla="*/ 2411885 h 2411893"/>
                        <a:gd name="connsiteX4" fmla="*/ 12029 w 844528"/>
                        <a:gd name="connsiteY4" fmla="*/ 1105853 h 2411893"/>
                        <a:gd name="connsiteX5" fmla="*/ 57749 w 844528"/>
                        <a:gd name="connsiteY5" fmla="*/ 652463 h 2411893"/>
                        <a:gd name="connsiteX6" fmla="*/ 422556 w 844528"/>
                        <a:gd name="connsiteY6" fmla="*/ 0 h 2411893"/>
                        <a:gd name="connsiteX0" fmla="*/ 422556 w 844528"/>
                        <a:gd name="connsiteY0" fmla="*/ 0 h 2411964"/>
                        <a:gd name="connsiteX1" fmla="*/ 843561 w 844528"/>
                        <a:gd name="connsiteY1" fmla="*/ 943928 h 2411964"/>
                        <a:gd name="connsiteX2" fmla="*/ 814986 w 844528"/>
                        <a:gd name="connsiteY2" fmla="*/ 1183005 h 2411964"/>
                        <a:gd name="connsiteX3" fmla="*/ 434848 w 844528"/>
                        <a:gd name="connsiteY3" fmla="*/ 2411885 h 2411964"/>
                        <a:gd name="connsiteX4" fmla="*/ 12029 w 844528"/>
                        <a:gd name="connsiteY4" fmla="*/ 1105853 h 2411964"/>
                        <a:gd name="connsiteX5" fmla="*/ 57749 w 844528"/>
                        <a:gd name="connsiteY5" fmla="*/ 652463 h 2411964"/>
                        <a:gd name="connsiteX6" fmla="*/ 422556 w 844528"/>
                        <a:gd name="connsiteY6" fmla="*/ 0 h 2411964"/>
                        <a:gd name="connsiteX0" fmla="*/ 482275 w 904247"/>
                        <a:gd name="connsiteY0" fmla="*/ 0 h 2411909"/>
                        <a:gd name="connsiteX1" fmla="*/ 903280 w 904247"/>
                        <a:gd name="connsiteY1" fmla="*/ 943928 h 2411909"/>
                        <a:gd name="connsiteX2" fmla="*/ 874705 w 904247"/>
                        <a:gd name="connsiteY2" fmla="*/ 1183005 h 2411909"/>
                        <a:gd name="connsiteX3" fmla="*/ 494567 w 904247"/>
                        <a:gd name="connsiteY3" fmla="*/ 2411885 h 2411909"/>
                        <a:gd name="connsiteX4" fmla="*/ 5225 w 904247"/>
                        <a:gd name="connsiteY4" fmla="*/ 1148125 h 2411909"/>
                        <a:gd name="connsiteX5" fmla="*/ 117468 w 904247"/>
                        <a:gd name="connsiteY5" fmla="*/ 652463 h 2411909"/>
                        <a:gd name="connsiteX6" fmla="*/ 482275 w 904247"/>
                        <a:gd name="connsiteY6" fmla="*/ 0 h 2411909"/>
                        <a:gd name="connsiteX0" fmla="*/ 482275 w 904247"/>
                        <a:gd name="connsiteY0" fmla="*/ 0 h 2411893"/>
                        <a:gd name="connsiteX1" fmla="*/ 903280 w 904247"/>
                        <a:gd name="connsiteY1" fmla="*/ 943928 h 2411893"/>
                        <a:gd name="connsiteX2" fmla="*/ 874705 w 904247"/>
                        <a:gd name="connsiteY2" fmla="*/ 1183005 h 2411893"/>
                        <a:gd name="connsiteX3" fmla="*/ 494567 w 904247"/>
                        <a:gd name="connsiteY3" fmla="*/ 2411885 h 2411893"/>
                        <a:gd name="connsiteX4" fmla="*/ 5225 w 904247"/>
                        <a:gd name="connsiteY4" fmla="*/ 1162217 h 2411893"/>
                        <a:gd name="connsiteX5" fmla="*/ 117468 w 904247"/>
                        <a:gd name="connsiteY5" fmla="*/ 652463 h 2411893"/>
                        <a:gd name="connsiteX6" fmla="*/ 482275 w 904247"/>
                        <a:gd name="connsiteY6" fmla="*/ 0 h 2411893"/>
                        <a:gd name="connsiteX0" fmla="*/ 482972 w 904944"/>
                        <a:gd name="connsiteY0" fmla="*/ 0 h 2411893"/>
                        <a:gd name="connsiteX1" fmla="*/ 903977 w 904944"/>
                        <a:gd name="connsiteY1" fmla="*/ 943928 h 2411893"/>
                        <a:gd name="connsiteX2" fmla="*/ 875402 w 904944"/>
                        <a:gd name="connsiteY2" fmla="*/ 1183005 h 2411893"/>
                        <a:gd name="connsiteX3" fmla="*/ 495264 w 904944"/>
                        <a:gd name="connsiteY3" fmla="*/ 2411885 h 2411893"/>
                        <a:gd name="connsiteX4" fmla="*/ 5922 w 904944"/>
                        <a:gd name="connsiteY4" fmla="*/ 1162217 h 2411893"/>
                        <a:gd name="connsiteX5" fmla="*/ 104859 w 904944"/>
                        <a:gd name="connsiteY5" fmla="*/ 483376 h 2411893"/>
                        <a:gd name="connsiteX6" fmla="*/ 482972 w 904944"/>
                        <a:gd name="connsiteY6" fmla="*/ 0 h 2411893"/>
                        <a:gd name="connsiteX0" fmla="*/ 477060 w 899032"/>
                        <a:gd name="connsiteY0" fmla="*/ 0 h 2411893"/>
                        <a:gd name="connsiteX1" fmla="*/ 898065 w 899032"/>
                        <a:gd name="connsiteY1" fmla="*/ 943928 h 2411893"/>
                        <a:gd name="connsiteX2" fmla="*/ 869490 w 899032"/>
                        <a:gd name="connsiteY2" fmla="*/ 1183005 h 2411893"/>
                        <a:gd name="connsiteX3" fmla="*/ 489352 w 899032"/>
                        <a:gd name="connsiteY3" fmla="*/ 2411885 h 2411893"/>
                        <a:gd name="connsiteX4" fmla="*/ 10 w 899032"/>
                        <a:gd name="connsiteY4" fmla="*/ 1162217 h 2411893"/>
                        <a:gd name="connsiteX5" fmla="*/ 477060 w 899032"/>
                        <a:gd name="connsiteY5" fmla="*/ 0 h 2411893"/>
                        <a:gd name="connsiteX0" fmla="*/ 477060 w 869489"/>
                        <a:gd name="connsiteY0" fmla="*/ 0 h 2411893"/>
                        <a:gd name="connsiteX1" fmla="*/ 869490 w 869489"/>
                        <a:gd name="connsiteY1" fmla="*/ 1183005 h 2411893"/>
                        <a:gd name="connsiteX2" fmla="*/ 489352 w 869489"/>
                        <a:gd name="connsiteY2" fmla="*/ 2411885 h 2411893"/>
                        <a:gd name="connsiteX3" fmla="*/ 10 w 869489"/>
                        <a:gd name="connsiteY3" fmla="*/ 1162217 h 2411893"/>
                        <a:gd name="connsiteX4" fmla="*/ 477060 w 869489"/>
                        <a:gd name="connsiteY4" fmla="*/ 0 h 2411893"/>
                        <a:gd name="connsiteX0" fmla="*/ 477060 w 1042453"/>
                        <a:gd name="connsiteY0" fmla="*/ 0 h 2411911"/>
                        <a:gd name="connsiteX1" fmla="*/ 1042453 w 1042453"/>
                        <a:gd name="connsiteY1" fmla="*/ 1197097 h 2411911"/>
                        <a:gd name="connsiteX2" fmla="*/ 489352 w 1042453"/>
                        <a:gd name="connsiteY2" fmla="*/ 2411885 h 2411911"/>
                        <a:gd name="connsiteX3" fmla="*/ 10 w 1042453"/>
                        <a:gd name="connsiteY3" fmla="*/ 1162217 h 2411911"/>
                        <a:gd name="connsiteX4" fmla="*/ 477060 w 1042453"/>
                        <a:gd name="connsiteY4" fmla="*/ 0 h 2411911"/>
                        <a:gd name="connsiteX0" fmla="*/ 477060 w 1042453"/>
                        <a:gd name="connsiteY0" fmla="*/ 0 h 2411909"/>
                        <a:gd name="connsiteX1" fmla="*/ 1042453 w 1042453"/>
                        <a:gd name="connsiteY1" fmla="*/ 1197097 h 2411909"/>
                        <a:gd name="connsiteX2" fmla="*/ 489352 w 1042453"/>
                        <a:gd name="connsiteY2" fmla="*/ 2411885 h 2411909"/>
                        <a:gd name="connsiteX3" fmla="*/ 10 w 1042453"/>
                        <a:gd name="connsiteY3" fmla="*/ 1162217 h 2411909"/>
                        <a:gd name="connsiteX4" fmla="*/ 477060 w 1042453"/>
                        <a:gd name="connsiteY4" fmla="*/ 0 h 2411909"/>
                        <a:gd name="connsiteX0" fmla="*/ 477060 w 1015844"/>
                        <a:gd name="connsiteY0" fmla="*/ 0 h 2411933"/>
                        <a:gd name="connsiteX1" fmla="*/ 1015844 w 1015844"/>
                        <a:gd name="connsiteY1" fmla="*/ 1112551 h 2411933"/>
                        <a:gd name="connsiteX2" fmla="*/ 489352 w 1015844"/>
                        <a:gd name="connsiteY2" fmla="*/ 2411885 h 2411933"/>
                        <a:gd name="connsiteX3" fmla="*/ 10 w 1015844"/>
                        <a:gd name="connsiteY3" fmla="*/ 1162217 h 2411933"/>
                        <a:gd name="connsiteX4" fmla="*/ 477060 w 1015844"/>
                        <a:gd name="connsiteY4" fmla="*/ 0 h 2411933"/>
                        <a:gd name="connsiteX0" fmla="*/ 477060 w 1015844"/>
                        <a:gd name="connsiteY0" fmla="*/ 0 h 2411935"/>
                        <a:gd name="connsiteX1" fmla="*/ 1015844 w 1015844"/>
                        <a:gd name="connsiteY1" fmla="*/ 1112551 h 2411935"/>
                        <a:gd name="connsiteX2" fmla="*/ 489352 w 1015844"/>
                        <a:gd name="connsiteY2" fmla="*/ 2411885 h 2411935"/>
                        <a:gd name="connsiteX3" fmla="*/ 10 w 1015844"/>
                        <a:gd name="connsiteY3" fmla="*/ 1162217 h 2411935"/>
                        <a:gd name="connsiteX4" fmla="*/ 477060 w 1015844"/>
                        <a:gd name="connsiteY4" fmla="*/ 0 h 2411935"/>
                        <a:gd name="connsiteX0" fmla="*/ 478683 w 1017467"/>
                        <a:gd name="connsiteY0" fmla="*/ 0 h 2411933"/>
                        <a:gd name="connsiteX1" fmla="*/ 1017467 w 1017467"/>
                        <a:gd name="connsiteY1" fmla="*/ 1112551 h 2411933"/>
                        <a:gd name="connsiteX2" fmla="*/ 490975 w 1017467"/>
                        <a:gd name="connsiteY2" fmla="*/ 2411885 h 2411933"/>
                        <a:gd name="connsiteX3" fmla="*/ 1633 w 1017467"/>
                        <a:gd name="connsiteY3" fmla="*/ 1162217 h 2411933"/>
                        <a:gd name="connsiteX4" fmla="*/ 478683 w 1017467"/>
                        <a:gd name="connsiteY4" fmla="*/ 0 h 2411933"/>
                        <a:gd name="connsiteX0" fmla="*/ 478683 w 1017696"/>
                        <a:gd name="connsiteY0" fmla="*/ 0 h 2411935"/>
                        <a:gd name="connsiteX1" fmla="*/ 1017467 w 1017696"/>
                        <a:gd name="connsiteY1" fmla="*/ 1112551 h 2411935"/>
                        <a:gd name="connsiteX2" fmla="*/ 490975 w 1017696"/>
                        <a:gd name="connsiteY2" fmla="*/ 2411885 h 2411935"/>
                        <a:gd name="connsiteX3" fmla="*/ 1633 w 1017696"/>
                        <a:gd name="connsiteY3" fmla="*/ 1162217 h 2411935"/>
                        <a:gd name="connsiteX4" fmla="*/ 478683 w 1017696"/>
                        <a:gd name="connsiteY4" fmla="*/ 0 h 2411935"/>
                        <a:gd name="connsiteX0" fmla="*/ 598033 w 1017398"/>
                        <a:gd name="connsiteY0" fmla="*/ 0 h 2256936"/>
                        <a:gd name="connsiteX1" fmla="*/ 1017074 w 1017398"/>
                        <a:gd name="connsiteY1" fmla="*/ 957553 h 2256936"/>
                        <a:gd name="connsiteX2" fmla="*/ 490582 w 1017398"/>
                        <a:gd name="connsiteY2" fmla="*/ 2256887 h 2256936"/>
                        <a:gd name="connsiteX3" fmla="*/ 1240 w 1017398"/>
                        <a:gd name="connsiteY3" fmla="*/ 1007219 h 2256936"/>
                        <a:gd name="connsiteX4" fmla="*/ 598033 w 1017398"/>
                        <a:gd name="connsiteY4" fmla="*/ 0 h 2256936"/>
                        <a:gd name="connsiteX0" fmla="*/ 478684 w 1017696"/>
                        <a:gd name="connsiteY0" fmla="*/ 0 h 2383753"/>
                        <a:gd name="connsiteX1" fmla="*/ 1017467 w 1017696"/>
                        <a:gd name="connsiteY1" fmla="*/ 1084370 h 2383753"/>
                        <a:gd name="connsiteX2" fmla="*/ 490975 w 1017696"/>
                        <a:gd name="connsiteY2" fmla="*/ 2383704 h 2383753"/>
                        <a:gd name="connsiteX3" fmla="*/ 1633 w 1017696"/>
                        <a:gd name="connsiteY3" fmla="*/ 1134036 h 2383753"/>
                        <a:gd name="connsiteX4" fmla="*/ 478684 w 1017696"/>
                        <a:gd name="connsiteY4" fmla="*/ 0 h 2383753"/>
                        <a:gd name="connsiteX0" fmla="*/ 478684 w 1017696"/>
                        <a:gd name="connsiteY0" fmla="*/ 0 h 2383785"/>
                        <a:gd name="connsiteX1" fmla="*/ 1017467 w 1017696"/>
                        <a:gd name="connsiteY1" fmla="*/ 1084370 h 2383785"/>
                        <a:gd name="connsiteX2" fmla="*/ 490975 w 1017696"/>
                        <a:gd name="connsiteY2" fmla="*/ 2383704 h 2383785"/>
                        <a:gd name="connsiteX3" fmla="*/ 1633 w 1017696"/>
                        <a:gd name="connsiteY3" fmla="*/ 1148127 h 2383785"/>
                        <a:gd name="connsiteX4" fmla="*/ 478684 w 1017696"/>
                        <a:gd name="connsiteY4" fmla="*/ 0 h 2383785"/>
                        <a:gd name="connsiteX0" fmla="*/ 478684 w 1017696"/>
                        <a:gd name="connsiteY0" fmla="*/ 0 h 2383825"/>
                        <a:gd name="connsiteX1" fmla="*/ 1017467 w 1017696"/>
                        <a:gd name="connsiteY1" fmla="*/ 1084370 h 2383825"/>
                        <a:gd name="connsiteX2" fmla="*/ 490975 w 1017696"/>
                        <a:gd name="connsiteY2" fmla="*/ 2383704 h 2383825"/>
                        <a:gd name="connsiteX3" fmla="*/ 1633 w 1017696"/>
                        <a:gd name="connsiteY3" fmla="*/ 1148127 h 2383825"/>
                        <a:gd name="connsiteX4" fmla="*/ 478684 w 1017696"/>
                        <a:gd name="connsiteY4" fmla="*/ 0 h 2383825"/>
                        <a:gd name="connsiteX0" fmla="*/ 478684 w 1017696"/>
                        <a:gd name="connsiteY0" fmla="*/ 0 h 2383705"/>
                        <a:gd name="connsiteX1" fmla="*/ 1017467 w 1017696"/>
                        <a:gd name="connsiteY1" fmla="*/ 1140733 h 2383705"/>
                        <a:gd name="connsiteX2" fmla="*/ 490975 w 1017696"/>
                        <a:gd name="connsiteY2" fmla="*/ 2383704 h 2383705"/>
                        <a:gd name="connsiteX3" fmla="*/ 1633 w 1017696"/>
                        <a:gd name="connsiteY3" fmla="*/ 1148127 h 2383705"/>
                        <a:gd name="connsiteX4" fmla="*/ 478684 w 1017696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68 w 1018552"/>
                        <a:gd name="connsiteY0" fmla="*/ 0 h 2383705"/>
                        <a:gd name="connsiteX1" fmla="*/ 1016351 w 1018552"/>
                        <a:gd name="connsiteY1" fmla="*/ 1140733 h 2383705"/>
                        <a:gd name="connsiteX2" fmla="*/ 489859 w 1018552"/>
                        <a:gd name="connsiteY2" fmla="*/ 2383704 h 2383705"/>
                        <a:gd name="connsiteX3" fmla="*/ 517 w 1018552"/>
                        <a:gd name="connsiteY3" fmla="*/ 1148127 h 2383705"/>
                        <a:gd name="connsiteX4" fmla="*/ 477568 w 1018552"/>
                        <a:gd name="connsiteY4" fmla="*/ 0 h 2383705"/>
                        <a:gd name="connsiteX0" fmla="*/ 477570 w 1018554"/>
                        <a:gd name="connsiteY0" fmla="*/ 0 h 2383705"/>
                        <a:gd name="connsiteX1" fmla="*/ 1016353 w 1018554"/>
                        <a:gd name="connsiteY1" fmla="*/ 1140733 h 2383705"/>
                        <a:gd name="connsiteX2" fmla="*/ 489861 w 1018554"/>
                        <a:gd name="connsiteY2" fmla="*/ 2383704 h 2383705"/>
                        <a:gd name="connsiteX3" fmla="*/ 519 w 1018554"/>
                        <a:gd name="connsiteY3" fmla="*/ 1148127 h 2383705"/>
                        <a:gd name="connsiteX4" fmla="*/ 477570 w 1018554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18621" h="2383705">
                          <a:moveTo>
                            <a:pt x="477637" y="0"/>
                          </a:moveTo>
                          <a:cubicBezTo>
                            <a:pt x="662464" y="17556"/>
                            <a:pt x="1014374" y="527391"/>
                            <a:pt x="1016420" y="1140733"/>
                          </a:cubicBezTo>
                          <a:cubicBezTo>
                            <a:pt x="1051453" y="1668853"/>
                            <a:pt x="659234" y="2382472"/>
                            <a:pt x="489928" y="2383704"/>
                          </a:cubicBezTo>
                          <a:cubicBezTo>
                            <a:pt x="320622" y="2384936"/>
                            <a:pt x="-13582" y="1620833"/>
                            <a:pt x="586" y="1148127"/>
                          </a:cubicBezTo>
                          <a:cubicBezTo>
                            <a:pt x="-14770" y="548874"/>
                            <a:pt x="274745" y="36383"/>
                            <a:pt x="477637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6" name="Group 45">
                    <a:extLst>
                      <a:ext uri="{FF2B5EF4-FFF2-40B4-BE49-F238E27FC236}">
                        <a16:creationId xmlns:a16="http://schemas.microsoft.com/office/drawing/2014/main" id="{D60ED629-F99E-4E5F-9F38-663B36DA1CE1}"/>
                      </a:ext>
                    </a:extLst>
                  </p:cNvPr>
                  <p:cNvGrpSpPr/>
                  <p:nvPr/>
                </p:nvGrpSpPr>
                <p:grpSpPr>
                  <a:xfrm rot="10800000">
                    <a:off x="8236696" y="2849413"/>
                    <a:ext cx="666734" cy="1473212"/>
                    <a:chOff x="8236696" y="1267377"/>
                    <a:chExt cx="666734" cy="1473212"/>
                  </a:xfrm>
                </p:grpSpPr>
                <p:sp>
                  <p:nvSpPr>
                    <p:cNvPr id="47" name="Freeform: Shape 46">
                      <a:extLst>
                        <a:ext uri="{FF2B5EF4-FFF2-40B4-BE49-F238E27FC236}">
                          <a16:creationId xmlns:a16="http://schemas.microsoft.com/office/drawing/2014/main" id="{40983277-84F6-4B93-B8E8-94AC87CC5D2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236696" y="1267377"/>
                      <a:ext cx="666734" cy="1473212"/>
                    </a:xfrm>
                    <a:custGeom>
                      <a:avLst/>
                      <a:gdLst>
                        <a:gd name="connsiteX0" fmla="*/ 422556 w 838200"/>
                        <a:gd name="connsiteY0" fmla="*/ 0 h 1466850"/>
                        <a:gd name="connsiteX1" fmla="*/ 843561 w 838200"/>
                        <a:gd name="connsiteY1" fmla="*/ 943928 h 1466850"/>
                        <a:gd name="connsiteX2" fmla="*/ 814986 w 838200"/>
                        <a:gd name="connsiteY2" fmla="*/ 1183005 h 1466850"/>
                        <a:gd name="connsiteX3" fmla="*/ 394934 w 838200"/>
                        <a:gd name="connsiteY3" fmla="*/ 1467803 h 1466850"/>
                        <a:gd name="connsiteX4" fmla="*/ 12029 w 838200"/>
                        <a:gd name="connsiteY4" fmla="*/ 1105853 h 1466850"/>
                        <a:gd name="connsiteX5" fmla="*/ 57749 w 838200"/>
                        <a:gd name="connsiteY5" fmla="*/ 652463 h 1466850"/>
                        <a:gd name="connsiteX6" fmla="*/ 422556 w 838200"/>
                        <a:gd name="connsiteY6" fmla="*/ 0 h 1466850"/>
                        <a:gd name="connsiteX0" fmla="*/ 422556 w 844528"/>
                        <a:gd name="connsiteY0" fmla="*/ 0 h 2411927"/>
                        <a:gd name="connsiteX1" fmla="*/ 843561 w 844528"/>
                        <a:gd name="connsiteY1" fmla="*/ 943928 h 2411927"/>
                        <a:gd name="connsiteX2" fmla="*/ 814986 w 844528"/>
                        <a:gd name="connsiteY2" fmla="*/ 1183005 h 2411927"/>
                        <a:gd name="connsiteX3" fmla="*/ 434848 w 844528"/>
                        <a:gd name="connsiteY3" fmla="*/ 2411885 h 2411927"/>
                        <a:gd name="connsiteX4" fmla="*/ 12029 w 844528"/>
                        <a:gd name="connsiteY4" fmla="*/ 1105853 h 2411927"/>
                        <a:gd name="connsiteX5" fmla="*/ 57749 w 844528"/>
                        <a:gd name="connsiteY5" fmla="*/ 652463 h 2411927"/>
                        <a:gd name="connsiteX6" fmla="*/ 422556 w 844528"/>
                        <a:gd name="connsiteY6" fmla="*/ 0 h 2411927"/>
                        <a:gd name="connsiteX0" fmla="*/ 422556 w 844528"/>
                        <a:gd name="connsiteY0" fmla="*/ 0 h 2411912"/>
                        <a:gd name="connsiteX1" fmla="*/ 843561 w 844528"/>
                        <a:gd name="connsiteY1" fmla="*/ 943928 h 2411912"/>
                        <a:gd name="connsiteX2" fmla="*/ 814986 w 844528"/>
                        <a:gd name="connsiteY2" fmla="*/ 1183005 h 2411912"/>
                        <a:gd name="connsiteX3" fmla="*/ 434848 w 844528"/>
                        <a:gd name="connsiteY3" fmla="*/ 2411885 h 2411912"/>
                        <a:gd name="connsiteX4" fmla="*/ 12029 w 844528"/>
                        <a:gd name="connsiteY4" fmla="*/ 1105853 h 2411912"/>
                        <a:gd name="connsiteX5" fmla="*/ 57749 w 844528"/>
                        <a:gd name="connsiteY5" fmla="*/ 652463 h 2411912"/>
                        <a:gd name="connsiteX6" fmla="*/ 422556 w 844528"/>
                        <a:gd name="connsiteY6" fmla="*/ 0 h 2411912"/>
                        <a:gd name="connsiteX0" fmla="*/ 422556 w 844528"/>
                        <a:gd name="connsiteY0" fmla="*/ 0 h 2411893"/>
                        <a:gd name="connsiteX1" fmla="*/ 843561 w 844528"/>
                        <a:gd name="connsiteY1" fmla="*/ 943928 h 2411893"/>
                        <a:gd name="connsiteX2" fmla="*/ 814986 w 844528"/>
                        <a:gd name="connsiteY2" fmla="*/ 1183005 h 2411893"/>
                        <a:gd name="connsiteX3" fmla="*/ 434848 w 844528"/>
                        <a:gd name="connsiteY3" fmla="*/ 2411885 h 2411893"/>
                        <a:gd name="connsiteX4" fmla="*/ 12029 w 844528"/>
                        <a:gd name="connsiteY4" fmla="*/ 1105853 h 2411893"/>
                        <a:gd name="connsiteX5" fmla="*/ 57749 w 844528"/>
                        <a:gd name="connsiteY5" fmla="*/ 652463 h 2411893"/>
                        <a:gd name="connsiteX6" fmla="*/ 422556 w 844528"/>
                        <a:gd name="connsiteY6" fmla="*/ 0 h 2411893"/>
                        <a:gd name="connsiteX0" fmla="*/ 422556 w 844528"/>
                        <a:gd name="connsiteY0" fmla="*/ 0 h 2411964"/>
                        <a:gd name="connsiteX1" fmla="*/ 843561 w 844528"/>
                        <a:gd name="connsiteY1" fmla="*/ 943928 h 2411964"/>
                        <a:gd name="connsiteX2" fmla="*/ 814986 w 844528"/>
                        <a:gd name="connsiteY2" fmla="*/ 1183005 h 2411964"/>
                        <a:gd name="connsiteX3" fmla="*/ 434848 w 844528"/>
                        <a:gd name="connsiteY3" fmla="*/ 2411885 h 2411964"/>
                        <a:gd name="connsiteX4" fmla="*/ 12029 w 844528"/>
                        <a:gd name="connsiteY4" fmla="*/ 1105853 h 2411964"/>
                        <a:gd name="connsiteX5" fmla="*/ 57749 w 844528"/>
                        <a:gd name="connsiteY5" fmla="*/ 652463 h 2411964"/>
                        <a:gd name="connsiteX6" fmla="*/ 422556 w 844528"/>
                        <a:gd name="connsiteY6" fmla="*/ 0 h 2411964"/>
                        <a:gd name="connsiteX0" fmla="*/ 482275 w 904247"/>
                        <a:gd name="connsiteY0" fmla="*/ 0 h 2411909"/>
                        <a:gd name="connsiteX1" fmla="*/ 903280 w 904247"/>
                        <a:gd name="connsiteY1" fmla="*/ 943928 h 2411909"/>
                        <a:gd name="connsiteX2" fmla="*/ 874705 w 904247"/>
                        <a:gd name="connsiteY2" fmla="*/ 1183005 h 2411909"/>
                        <a:gd name="connsiteX3" fmla="*/ 494567 w 904247"/>
                        <a:gd name="connsiteY3" fmla="*/ 2411885 h 2411909"/>
                        <a:gd name="connsiteX4" fmla="*/ 5225 w 904247"/>
                        <a:gd name="connsiteY4" fmla="*/ 1148125 h 2411909"/>
                        <a:gd name="connsiteX5" fmla="*/ 117468 w 904247"/>
                        <a:gd name="connsiteY5" fmla="*/ 652463 h 2411909"/>
                        <a:gd name="connsiteX6" fmla="*/ 482275 w 904247"/>
                        <a:gd name="connsiteY6" fmla="*/ 0 h 2411909"/>
                        <a:gd name="connsiteX0" fmla="*/ 482275 w 904247"/>
                        <a:gd name="connsiteY0" fmla="*/ 0 h 2411893"/>
                        <a:gd name="connsiteX1" fmla="*/ 903280 w 904247"/>
                        <a:gd name="connsiteY1" fmla="*/ 943928 h 2411893"/>
                        <a:gd name="connsiteX2" fmla="*/ 874705 w 904247"/>
                        <a:gd name="connsiteY2" fmla="*/ 1183005 h 2411893"/>
                        <a:gd name="connsiteX3" fmla="*/ 494567 w 904247"/>
                        <a:gd name="connsiteY3" fmla="*/ 2411885 h 2411893"/>
                        <a:gd name="connsiteX4" fmla="*/ 5225 w 904247"/>
                        <a:gd name="connsiteY4" fmla="*/ 1162217 h 2411893"/>
                        <a:gd name="connsiteX5" fmla="*/ 117468 w 904247"/>
                        <a:gd name="connsiteY5" fmla="*/ 652463 h 2411893"/>
                        <a:gd name="connsiteX6" fmla="*/ 482275 w 904247"/>
                        <a:gd name="connsiteY6" fmla="*/ 0 h 2411893"/>
                        <a:gd name="connsiteX0" fmla="*/ 482972 w 904944"/>
                        <a:gd name="connsiteY0" fmla="*/ 0 h 2411893"/>
                        <a:gd name="connsiteX1" fmla="*/ 903977 w 904944"/>
                        <a:gd name="connsiteY1" fmla="*/ 943928 h 2411893"/>
                        <a:gd name="connsiteX2" fmla="*/ 875402 w 904944"/>
                        <a:gd name="connsiteY2" fmla="*/ 1183005 h 2411893"/>
                        <a:gd name="connsiteX3" fmla="*/ 495264 w 904944"/>
                        <a:gd name="connsiteY3" fmla="*/ 2411885 h 2411893"/>
                        <a:gd name="connsiteX4" fmla="*/ 5922 w 904944"/>
                        <a:gd name="connsiteY4" fmla="*/ 1162217 h 2411893"/>
                        <a:gd name="connsiteX5" fmla="*/ 104859 w 904944"/>
                        <a:gd name="connsiteY5" fmla="*/ 483376 h 2411893"/>
                        <a:gd name="connsiteX6" fmla="*/ 482972 w 904944"/>
                        <a:gd name="connsiteY6" fmla="*/ 0 h 2411893"/>
                        <a:gd name="connsiteX0" fmla="*/ 477060 w 899032"/>
                        <a:gd name="connsiteY0" fmla="*/ 0 h 2411893"/>
                        <a:gd name="connsiteX1" fmla="*/ 898065 w 899032"/>
                        <a:gd name="connsiteY1" fmla="*/ 943928 h 2411893"/>
                        <a:gd name="connsiteX2" fmla="*/ 869490 w 899032"/>
                        <a:gd name="connsiteY2" fmla="*/ 1183005 h 2411893"/>
                        <a:gd name="connsiteX3" fmla="*/ 489352 w 899032"/>
                        <a:gd name="connsiteY3" fmla="*/ 2411885 h 2411893"/>
                        <a:gd name="connsiteX4" fmla="*/ 10 w 899032"/>
                        <a:gd name="connsiteY4" fmla="*/ 1162217 h 2411893"/>
                        <a:gd name="connsiteX5" fmla="*/ 477060 w 899032"/>
                        <a:gd name="connsiteY5" fmla="*/ 0 h 2411893"/>
                        <a:gd name="connsiteX0" fmla="*/ 477060 w 869489"/>
                        <a:gd name="connsiteY0" fmla="*/ 0 h 2411893"/>
                        <a:gd name="connsiteX1" fmla="*/ 869490 w 869489"/>
                        <a:gd name="connsiteY1" fmla="*/ 1183005 h 2411893"/>
                        <a:gd name="connsiteX2" fmla="*/ 489352 w 869489"/>
                        <a:gd name="connsiteY2" fmla="*/ 2411885 h 2411893"/>
                        <a:gd name="connsiteX3" fmla="*/ 10 w 869489"/>
                        <a:gd name="connsiteY3" fmla="*/ 1162217 h 2411893"/>
                        <a:gd name="connsiteX4" fmla="*/ 477060 w 869489"/>
                        <a:gd name="connsiteY4" fmla="*/ 0 h 2411893"/>
                        <a:gd name="connsiteX0" fmla="*/ 477060 w 1042453"/>
                        <a:gd name="connsiteY0" fmla="*/ 0 h 2411911"/>
                        <a:gd name="connsiteX1" fmla="*/ 1042453 w 1042453"/>
                        <a:gd name="connsiteY1" fmla="*/ 1197097 h 2411911"/>
                        <a:gd name="connsiteX2" fmla="*/ 489352 w 1042453"/>
                        <a:gd name="connsiteY2" fmla="*/ 2411885 h 2411911"/>
                        <a:gd name="connsiteX3" fmla="*/ 10 w 1042453"/>
                        <a:gd name="connsiteY3" fmla="*/ 1162217 h 2411911"/>
                        <a:gd name="connsiteX4" fmla="*/ 477060 w 1042453"/>
                        <a:gd name="connsiteY4" fmla="*/ 0 h 2411911"/>
                        <a:gd name="connsiteX0" fmla="*/ 477060 w 1042453"/>
                        <a:gd name="connsiteY0" fmla="*/ 0 h 2411909"/>
                        <a:gd name="connsiteX1" fmla="*/ 1042453 w 1042453"/>
                        <a:gd name="connsiteY1" fmla="*/ 1197097 h 2411909"/>
                        <a:gd name="connsiteX2" fmla="*/ 489352 w 1042453"/>
                        <a:gd name="connsiteY2" fmla="*/ 2411885 h 2411909"/>
                        <a:gd name="connsiteX3" fmla="*/ 10 w 1042453"/>
                        <a:gd name="connsiteY3" fmla="*/ 1162217 h 2411909"/>
                        <a:gd name="connsiteX4" fmla="*/ 477060 w 1042453"/>
                        <a:gd name="connsiteY4" fmla="*/ 0 h 2411909"/>
                        <a:gd name="connsiteX0" fmla="*/ 477060 w 1015844"/>
                        <a:gd name="connsiteY0" fmla="*/ 0 h 2411933"/>
                        <a:gd name="connsiteX1" fmla="*/ 1015844 w 1015844"/>
                        <a:gd name="connsiteY1" fmla="*/ 1112551 h 2411933"/>
                        <a:gd name="connsiteX2" fmla="*/ 489352 w 1015844"/>
                        <a:gd name="connsiteY2" fmla="*/ 2411885 h 2411933"/>
                        <a:gd name="connsiteX3" fmla="*/ 10 w 1015844"/>
                        <a:gd name="connsiteY3" fmla="*/ 1162217 h 2411933"/>
                        <a:gd name="connsiteX4" fmla="*/ 477060 w 1015844"/>
                        <a:gd name="connsiteY4" fmla="*/ 0 h 2411933"/>
                        <a:gd name="connsiteX0" fmla="*/ 477060 w 1015844"/>
                        <a:gd name="connsiteY0" fmla="*/ 0 h 2411935"/>
                        <a:gd name="connsiteX1" fmla="*/ 1015844 w 1015844"/>
                        <a:gd name="connsiteY1" fmla="*/ 1112551 h 2411935"/>
                        <a:gd name="connsiteX2" fmla="*/ 489352 w 1015844"/>
                        <a:gd name="connsiteY2" fmla="*/ 2411885 h 2411935"/>
                        <a:gd name="connsiteX3" fmla="*/ 10 w 1015844"/>
                        <a:gd name="connsiteY3" fmla="*/ 1162217 h 2411935"/>
                        <a:gd name="connsiteX4" fmla="*/ 477060 w 1015844"/>
                        <a:gd name="connsiteY4" fmla="*/ 0 h 2411935"/>
                        <a:gd name="connsiteX0" fmla="*/ 478683 w 1017467"/>
                        <a:gd name="connsiteY0" fmla="*/ 0 h 2411933"/>
                        <a:gd name="connsiteX1" fmla="*/ 1017467 w 1017467"/>
                        <a:gd name="connsiteY1" fmla="*/ 1112551 h 2411933"/>
                        <a:gd name="connsiteX2" fmla="*/ 490975 w 1017467"/>
                        <a:gd name="connsiteY2" fmla="*/ 2411885 h 2411933"/>
                        <a:gd name="connsiteX3" fmla="*/ 1633 w 1017467"/>
                        <a:gd name="connsiteY3" fmla="*/ 1162217 h 2411933"/>
                        <a:gd name="connsiteX4" fmla="*/ 478683 w 1017467"/>
                        <a:gd name="connsiteY4" fmla="*/ 0 h 2411933"/>
                        <a:gd name="connsiteX0" fmla="*/ 478683 w 1017696"/>
                        <a:gd name="connsiteY0" fmla="*/ 0 h 2411935"/>
                        <a:gd name="connsiteX1" fmla="*/ 1017467 w 1017696"/>
                        <a:gd name="connsiteY1" fmla="*/ 1112551 h 2411935"/>
                        <a:gd name="connsiteX2" fmla="*/ 490975 w 1017696"/>
                        <a:gd name="connsiteY2" fmla="*/ 2411885 h 2411935"/>
                        <a:gd name="connsiteX3" fmla="*/ 1633 w 1017696"/>
                        <a:gd name="connsiteY3" fmla="*/ 1162217 h 2411935"/>
                        <a:gd name="connsiteX4" fmla="*/ 478683 w 1017696"/>
                        <a:gd name="connsiteY4" fmla="*/ 0 h 2411935"/>
                        <a:gd name="connsiteX0" fmla="*/ 598033 w 1017398"/>
                        <a:gd name="connsiteY0" fmla="*/ 0 h 2256936"/>
                        <a:gd name="connsiteX1" fmla="*/ 1017074 w 1017398"/>
                        <a:gd name="connsiteY1" fmla="*/ 957553 h 2256936"/>
                        <a:gd name="connsiteX2" fmla="*/ 490582 w 1017398"/>
                        <a:gd name="connsiteY2" fmla="*/ 2256887 h 2256936"/>
                        <a:gd name="connsiteX3" fmla="*/ 1240 w 1017398"/>
                        <a:gd name="connsiteY3" fmla="*/ 1007219 h 2256936"/>
                        <a:gd name="connsiteX4" fmla="*/ 598033 w 1017398"/>
                        <a:gd name="connsiteY4" fmla="*/ 0 h 2256936"/>
                        <a:gd name="connsiteX0" fmla="*/ 478684 w 1017696"/>
                        <a:gd name="connsiteY0" fmla="*/ 0 h 2383753"/>
                        <a:gd name="connsiteX1" fmla="*/ 1017467 w 1017696"/>
                        <a:gd name="connsiteY1" fmla="*/ 1084370 h 2383753"/>
                        <a:gd name="connsiteX2" fmla="*/ 490975 w 1017696"/>
                        <a:gd name="connsiteY2" fmla="*/ 2383704 h 2383753"/>
                        <a:gd name="connsiteX3" fmla="*/ 1633 w 1017696"/>
                        <a:gd name="connsiteY3" fmla="*/ 1134036 h 2383753"/>
                        <a:gd name="connsiteX4" fmla="*/ 478684 w 1017696"/>
                        <a:gd name="connsiteY4" fmla="*/ 0 h 2383753"/>
                        <a:gd name="connsiteX0" fmla="*/ 478684 w 1017696"/>
                        <a:gd name="connsiteY0" fmla="*/ 0 h 2383785"/>
                        <a:gd name="connsiteX1" fmla="*/ 1017467 w 1017696"/>
                        <a:gd name="connsiteY1" fmla="*/ 1084370 h 2383785"/>
                        <a:gd name="connsiteX2" fmla="*/ 490975 w 1017696"/>
                        <a:gd name="connsiteY2" fmla="*/ 2383704 h 2383785"/>
                        <a:gd name="connsiteX3" fmla="*/ 1633 w 1017696"/>
                        <a:gd name="connsiteY3" fmla="*/ 1148127 h 2383785"/>
                        <a:gd name="connsiteX4" fmla="*/ 478684 w 1017696"/>
                        <a:gd name="connsiteY4" fmla="*/ 0 h 2383785"/>
                        <a:gd name="connsiteX0" fmla="*/ 478684 w 1017696"/>
                        <a:gd name="connsiteY0" fmla="*/ 0 h 2383825"/>
                        <a:gd name="connsiteX1" fmla="*/ 1017467 w 1017696"/>
                        <a:gd name="connsiteY1" fmla="*/ 1084370 h 2383825"/>
                        <a:gd name="connsiteX2" fmla="*/ 490975 w 1017696"/>
                        <a:gd name="connsiteY2" fmla="*/ 2383704 h 2383825"/>
                        <a:gd name="connsiteX3" fmla="*/ 1633 w 1017696"/>
                        <a:gd name="connsiteY3" fmla="*/ 1148127 h 2383825"/>
                        <a:gd name="connsiteX4" fmla="*/ 478684 w 1017696"/>
                        <a:gd name="connsiteY4" fmla="*/ 0 h 2383825"/>
                        <a:gd name="connsiteX0" fmla="*/ 478684 w 1017696"/>
                        <a:gd name="connsiteY0" fmla="*/ 0 h 2383705"/>
                        <a:gd name="connsiteX1" fmla="*/ 1017467 w 1017696"/>
                        <a:gd name="connsiteY1" fmla="*/ 1140733 h 2383705"/>
                        <a:gd name="connsiteX2" fmla="*/ 490975 w 1017696"/>
                        <a:gd name="connsiteY2" fmla="*/ 2383704 h 2383705"/>
                        <a:gd name="connsiteX3" fmla="*/ 1633 w 1017696"/>
                        <a:gd name="connsiteY3" fmla="*/ 1148127 h 2383705"/>
                        <a:gd name="connsiteX4" fmla="*/ 478684 w 1017696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68 w 1018552"/>
                        <a:gd name="connsiteY0" fmla="*/ 0 h 2383705"/>
                        <a:gd name="connsiteX1" fmla="*/ 1016351 w 1018552"/>
                        <a:gd name="connsiteY1" fmla="*/ 1140733 h 2383705"/>
                        <a:gd name="connsiteX2" fmla="*/ 489859 w 1018552"/>
                        <a:gd name="connsiteY2" fmla="*/ 2383704 h 2383705"/>
                        <a:gd name="connsiteX3" fmla="*/ 517 w 1018552"/>
                        <a:gd name="connsiteY3" fmla="*/ 1148127 h 2383705"/>
                        <a:gd name="connsiteX4" fmla="*/ 477568 w 1018552"/>
                        <a:gd name="connsiteY4" fmla="*/ 0 h 2383705"/>
                        <a:gd name="connsiteX0" fmla="*/ 477570 w 1018554"/>
                        <a:gd name="connsiteY0" fmla="*/ 0 h 2383705"/>
                        <a:gd name="connsiteX1" fmla="*/ 1016353 w 1018554"/>
                        <a:gd name="connsiteY1" fmla="*/ 1140733 h 2383705"/>
                        <a:gd name="connsiteX2" fmla="*/ 489861 w 1018554"/>
                        <a:gd name="connsiteY2" fmla="*/ 2383704 h 2383705"/>
                        <a:gd name="connsiteX3" fmla="*/ 519 w 1018554"/>
                        <a:gd name="connsiteY3" fmla="*/ 1148127 h 2383705"/>
                        <a:gd name="connsiteX4" fmla="*/ 477570 w 1018554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18621" h="2383705">
                          <a:moveTo>
                            <a:pt x="477637" y="0"/>
                          </a:moveTo>
                          <a:cubicBezTo>
                            <a:pt x="662464" y="17556"/>
                            <a:pt x="1014374" y="527391"/>
                            <a:pt x="1016420" y="1140733"/>
                          </a:cubicBezTo>
                          <a:cubicBezTo>
                            <a:pt x="1051453" y="1668853"/>
                            <a:pt x="659234" y="2382472"/>
                            <a:pt x="489928" y="2383704"/>
                          </a:cubicBezTo>
                          <a:cubicBezTo>
                            <a:pt x="320622" y="2384936"/>
                            <a:pt x="-13582" y="1620833"/>
                            <a:pt x="586" y="1148127"/>
                          </a:cubicBezTo>
                          <a:cubicBezTo>
                            <a:pt x="-14770" y="548874"/>
                            <a:pt x="274745" y="36383"/>
                            <a:pt x="477637" y="0"/>
                          </a:cubicBezTo>
                          <a:close/>
                        </a:path>
                      </a:pathLst>
                    </a:custGeom>
                    <a:solidFill>
                      <a:schemeClr val="accent1">
                        <a:lumMod val="60000"/>
                        <a:lumOff val="40000"/>
                      </a:schemeClr>
                    </a:solidFill>
                    <a:ln w="22225" cap="flat">
                      <a:solidFill>
                        <a:schemeClr val="bg1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8" name="Freeform: Shape 47">
                      <a:extLst>
                        <a:ext uri="{FF2B5EF4-FFF2-40B4-BE49-F238E27FC236}">
                          <a16:creationId xmlns:a16="http://schemas.microsoft.com/office/drawing/2014/main" id="{0C820234-F145-44AC-9610-4B3C9A7FE39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445481" y="1817468"/>
                      <a:ext cx="249165" cy="923121"/>
                    </a:xfrm>
                    <a:custGeom>
                      <a:avLst/>
                      <a:gdLst>
                        <a:gd name="connsiteX0" fmla="*/ 422556 w 838200"/>
                        <a:gd name="connsiteY0" fmla="*/ 0 h 1466850"/>
                        <a:gd name="connsiteX1" fmla="*/ 843561 w 838200"/>
                        <a:gd name="connsiteY1" fmla="*/ 943928 h 1466850"/>
                        <a:gd name="connsiteX2" fmla="*/ 814986 w 838200"/>
                        <a:gd name="connsiteY2" fmla="*/ 1183005 h 1466850"/>
                        <a:gd name="connsiteX3" fmla="*/ 394934 w 838200"/>
                        <a:gd name="connsiteY3" fmla="*/ 1467803 h 1466850"/>
                        <a:gd name="connsiteX4" fmla="*/ 12029 w 838200"/>
                        <a:gd name="connsiteY4" fmla="*/ 1105853 h 1466850"/>
                        <a:gd name="connsiteX5" fmla="*/ 57749 w 838200"/>
                        <a:gd name="connsiteY5" fmla="*/ 652463 h 1466850"/>
                        <a:gd name="connsiteX6" fmla="*/ 422556 w 838200"/>
                        <a:gd name="connsiteY6" fmla="*/ 0 h 1466850"/>
                        <a:gd name="connsiteX0" fmla="*/ 422556 w 844528"/>
                        <a:gd name="connsiteY0" fmla="*/ 0 h 2411927"/>
                        <a:gd name="connsiteX1" fmla="*/ 843561 w 844528"/>
                        <a:gd name="connsiteY1" fmla="*/ 943928 h 2411927"/>
                        <a:gd name="connsiteX2" fmla="*/ 814986 w 844528"/>
                        <a:gd name="connsiteY2" fmla="*/ 1183005 h 2411927"/>
                        <a:gd name="connsiteX3" fmla="*/ 434848 w 844528"/>
                        <a:gd name="connsiteY3" fmla="*/ 2411885 h 2411927"/>
                        <a:gd name="connsiteX4" fmla="*/ 12029 w 844528"/>
                        <a:gd name="connsiteY4" fmla="*/ 1105853 h 2411927"/>
                        <a:gd name="connsiteX5" fmla="*/ 57749 w 844528"/>
                        <a:gd name="connsiteY5" fmla="*/ 652463 h 2411927"/>
                        <a:gd name="connsiteX6" fmla="*/ 422556 w 844528"/>
                        <a:gd name="connsiteY6" fmla="*/ 0 h 2411927"/>
                        <a:gd name="connsiteX0" fmla="*/ 422556 w 844528"/>
                        <a:gd name="connsiteY0" fmla="*/ 0 h 2411912"/>
                        <a:gd name="connsiteX1" fmla="*/ 843561 w 844528"/>
                        <a:gd name="connsiteY1" fmla="*/ 943928 h 2411912"/>
                        <a:gd name="connsiteX2" fmla="*/ 814986 w 844528"/>
                        <a:gd name="connsiteY2" fmla="*/ 1183005 h 2411912"/>
                        <a:gd name="connsiteX3" fmla="*/ 434848 w 844528"/>
                        <a:gd name="connsiteY3" fmla="*/ 2411885 h 2411912"/>
                        <a:gd name="connsiteX4" fmla="*/ 12029 w 844528"/>
                        <a:gd name="connsiteY4" fmla="*/ 1105853 h 2411912"/>
                        <a:gd name="connsiteX5" fmla="*/ 57749 w 844528"/>
                        <a:gd name="connsiteY5" fmla="*/ 652463 h 2411912"/>
                        <a:gd name="connsiteX6" fmla="*/ 422556 w 844528"/>
                        <a:gd name="connsiteY6" fmla="*/ 0 h 2411912"/>
                        <a:gd name="connsiteX0" fmla="*/ 422556 w 844528"/>
                        <a:gd name="connsiteY0" fmla="*/ 0 h 2411893"/>
                        <a:gd name="connsiteX1" fmla="*/ 843561 w 844528"/>
                        <a:gd name="connsiteY1" fmla="*/ 943928 h 2411893"/>
                        <a:gd name="connsiteX2" fmla="*/ 814986 w 844528"/>
                        <a:gd name="connsiteY2" fmla="*/ 1183005 h 2411893"/>
                        <a:gd name="connsiteX3" fmla="*/ 434848 w 844528"/>
                        <a:gd name="connsiteY3" fmla="*/ 2411885 h 2411893"/>
                        <a:gd name="connsiteX4" fmla="*/ 12029 w 844528"/>
                        <a:gd name="connsiteY4" fmla="*/ 1105853 h 2411893"/>
                        <a:gd name="connsiteX5" fmla="*/ 57749 w 844528"/>
                        <a:gd name="connsiteY5" fmla="*/ 652463 h 2411893"/>
                        <a:gd name="connsiteX6" fmla="*/ 422556 w 844528"/>
                        <a:gd name="connsiteY6" fmla="*/ 0 h 2411893"/>
                        <a:gd name="connsiteX0" fmla="*/ 422556 w 844528"/>
                        <a:gd name="connsiteY0" fmla="*/ 0 h 2411964"/>
                        <a:gd name="connsiteX1" fmla="*/ 843561 w 844528"/>
                        <a:gd name="connsiteY1" fmla="*/ 943928 h 2411964"/>
                        <a:gd name="connsiteX2" fmla="*/ 814986 w 844528"/>
                        <a:gd name="connsiteY2" fmla="*/ 1183005 h 2411964"/>
                        <a:gd name="connsiteX3" fmla="*/ 434848 w 844528"/>
                        <a:gd name="connsiteY3" fmla="*/ 2411885 h 2411964"/>
                        <a:gd name="connsiteX4" fmla="*/ 12029 w 844528"/>
                        <a:gd name="connsiteY4" fmla="*/ 1105853 h 2411964"/>
                        <a:gd name="connsiteX5" fmla="*/ 57749 w 844528"/>
                        <a:gd name="connsiteY5" fmla="*/ 652463 h 2411964"/>
                        <a:gd name="connsiteX6" fmla="*/ 422556 w 844528"/>
                        <a:gd name="connsiteY6" fmla="*/ 0 h 2411964"/>
                        <a:gd name="connsiteX0" fmla="*/ 482275 w 904247"/>
                        <a:gd name="connsiteY0" fmla="*/ 0 h 2411909"/>
                        <a:gd name="connsiteX1" fmla="*/ 903280 w 904247"/>
                        <a:gd name="connsiteY1" fmla="*/ 943928 h 2411909"/>
                        <a:gd name="connsiteX2" fmla="*/ 874705 w 904247"/>
                        <a:gd name="connsiteY2" fmla="*/ 1183005 h 2411909"/>
                        <a:gd name="connsiteX3" fmla="*/ 494567 w 904247"/>
                        <a:gd name="connsiteY3" fmla="*/ 2411885 h 2411909"/>
                        <a:gd name="connsiteX4" fmla="*/ 5225 w 904247"/>
                        <a:gd name="connsiteY4" fmla="*/ 1148125 h 2411909"/>
                        <a:gd name="connsiteX5" fmla="*/ 117468 w 904247"/>
                        <a:gd name="connsiteY5" fmla="*/ 652463 h 2411909"/>
                        <a:gd name="connsiteX6" fmla="*/ 482275 w 904247"/>
                        <a:gd name="connsiteY6" fmla="*/ 0 h 2411909"/>
                        <a:gd name="connsiteX0" fmla="*/ 482275 w 904247"/>
                        <a:gd name="connsiteY0" fmla="*/ 0 h 2411893"/>
                        <a:gd name="connsiteX1" fmla="*/ 903280 w 904247"/>
                        <a:gd name="connsiteY1" fmla="*/ 943928 h 2411893"/>
                        <a:gd name="connsiteX2" fmla="*/ 874705 w 904247"/>
                        <a:gd name="connsiteY2" fmla="*/ 1183005 h 2411893"/>
                        <a:gd name="connsiteX3" fmla="*/ 494567 w 904247"/>
                        <a:gd name="connsiteY3" fmla="*/ 2411885 h 2411893"/>
                        <a:gd name="connsiteX4" fmla="*/ 5225 w 904247"/>
                        <a:gd name="connsiteY4" fmla="*/ 1162217 h 2411893"/>
                        <a:gd name="connsiteX5" fmla="*/ 117468 w 904247"/>
                        <a:gd name="connsiteY5" fmla="*/ 652463 h 2411893"/>
                        <a:gd name="connsiteX6" fmla="*/ 482275 w 904247"/>
                        <a:gd name="connsiteY6" fmla="*/ 0 h 2411893"/>
                        <a:gd name="connsiteX0" fmla="*/ 482972 w 904944"/>
                        <a:gd name="connsiteY0" fmla="*/ 0 h 2411893"/>
                        <a:gd name="connsiteX1" fmla="*/ 903977 w 904944"/>
                        <a:gd name="connsiteY1" fmla="*/ 943928 h 2411893"/>
                        <a:gd name="connsiteX2" fmla="*/ 875402 w 904944"/>
                        <a:gd name="connsiteY2" fmla="*/ 1183005 h 2411893"/>
                        <a:gd name="connsiteX3" fmla="*/ 495264 w 904944"/>
                        <a:gd name="connsiteY3" fmla="*/ 2411885 h 2411893"/>
                        <a:gd name="connsiteX4" fmla="*/ 5922 w 904944"/>
                        <a:gd name="connsiteY4" fmla="*/ 1162217 h 2411893"/>
                        <a:gd name="connsiteX5" fmla="*/ 104859 w 904944"/>
                        <a:gd name="connsiteY5" fmla="*/ 483376 h 2411893"/>
                        <a:gd name="connsiteX6" fmla="*/ 482972 w 904944"/>
                        <a:gd name="connsiteY6" fmla="*/ 0 h 2411893"/>
                        <a:gd name="connsiteX0" fmla="*/ 477060 w 899032"/>
                        <a:gd name="connsiteY0" fmla="*/ 0 h 2411893"/>
                        <a:gd name="connsiteX1" fmla="*/ 898065 w 899032"/>
                        <a:gd name="connsiteY1" fmla="*/ 943928 h 2411893"/>
                        <a:gd name="connsiteX2" fmla="*/ 869490 w 899032"/>
                        <a:gd name="connsiteY2" fmla="*/ 1183005 h 2411893"/>
                        <a:gd name="connsiteX3" fmla="*/ 489352 w 899032"/>
                        <a:gd name="connsiteY3" fmla="*/ 2411885 h 2411893"/>
                        <a:gd name="connsiteX4" fmla="*/ 10 w 899032"/>
                        <a:gd name="connsiteY4" fmla="*/ 1162217 h 2411893"/>
                        <a:gd name="connsiteX5" fmla="*/ 477060 w 899032"/>
                        <a:gd name="connsiteY5" fmla="*/ 0 h 2411893"/>
                        <a:gd name="connsiteX0" fmla="*/ 477060 w 869489"/>
                        <a:gd name="connsiteY0" fmla="*/ 0 h 2411893"/>
                        <a:gd name="connsiteX1" fmla="*/ 869490 w 869489"/>
                        <a:gd name="connsiteY1" fmla="*/ 1183005 h 2411893"/>
                        <a:gd name="connsiteX2" fmla="*/ 489352 w 869489"/>
                        <a:gd name="connsiteY2" fmla="*/ 2411885 h 2411893"/>
                        <a:gd name="connsiteX3" fmla="*/ 10 w 869489"/>
                        <a:gd name="connsiteY3" fmla="*/ 1162217 h 2411893"/>
                        <a:gd name="connsiteX4" fmla="*/ 477060 w 869489"/>
                        <a:gd name="connsiteY4" fmla="*/ 0 h 2411893"/>
                        <a:gd name="connsiteX0" fmla="*/ 477060 w 1042453"/>
                        <a:gd name="connsiteY0" fmla="*/ 0 h 2411911"/>
                        <a:gd name="connsiteX1" fmla="*/ 1042453 w 1042453"/>
                        <a:gd name="connsiteY1" fmla="*/ 1197097 h 2411911"/>
                        <a:gd name="connsiteX2" fmla="*/ 489352 w 1042453"/>
                        <a:gd name="connsiteY2" fmla="*/ 2411885 h 2411911"/>
                        <a:gd name="connsiteX3" fmla="*/ 10 w 1042453"/>
                        <a:gd name="connsiteY3" fmla="*/ 1162217 h 2411911"/>
                        <a:gd name="connsiteX4" fmla="*/ 477060 w 1042453"/>
                        <a:gd name="connsiteY4" fmla="*/ 0 h 2411911"/>
                        <a:gd name="connsiteX0" fmla="*/ 477060 w 1042453"/>
                        <a:gd name="connsiteY0" fmla="*/ 0 h 2411909"/>
                        <a:gd name="connsiteX1" fmla="*/ 1042453 w 1042453"/>
                        <a:gd name="connsiteY1" fmla="*/ 1197097 h 2411909"/>
                        <a:gd name="connsiteX2" fmla="*/ 489352 w 1042453"/>
                        <a:gd name="connsiteY2" fmla="*/ 2411885 h 2411909"/>
                        <a:gd name="connsiteX3" fmla="*/ 10 w 1042453"/>
                        <a:gd name="connsiteY3" fmla="*/ 1162217 h 2411909"/>
                        <a:gd name="connsiteX4" fmla="*/ 477060 w 1042453"/>
                        <a:gd name="connsiteY4" fmla="*/ 0 h 2411909"/>
                        <a:gd name="connsiteX0" fmla="*/ 477060 w 1015844"/>
                        <a:gd name="connsiteY0" fmla="*/ 0 h 2411933"/>
                        <a:gd name="connsiteX1" fmla="*/ 1015844 w 1015844"/>
                        <a:gd name="connsiteY1" fmla="*/ 1112551 h 2411933"/>
                        <a:gd name="connsiteX2" fmla="*/ 489352 w 1015844"/>
                        <a:gd name="connsiteY2" fmla="*/ 2411885 h 2411933"/>
                        <a:gd name="connsiteX3" fmla="*/ 10 w 1015844"/>
                        <a:gd name="connsiteY3" fmla="*/ 1162217 h 2411933"/>
                        <a:gd name="connsiteX4" fmla="*/ 477060 w 1015844"/>
                        <a:gd name="connsiteY4" fmla="*/ 0 h 2411933"/>
                        <a:gd name="connsiteX0" fmla="*/ 477060 w 1015844"/>
                        <a:gd name="connsiteY0" fmla="*/ 0 h 2411935"/>
                        <a:gd name="connsiteX1" fmla="*/ 1015844 w 1015844"/>
                        <a:gd name="connsiteY1" fmla="*/ 1112551 h 2411935"/>
                        <a:gd name="connsiteX2" fmla="*/ 489352 w 1015844"/>
                        <a:gd name="connsiteY2" fmla="*/ 2411885 h 2411935"/>
                        <a:gd name="connsiteX3" fmla="*/ 10 w 1015844"/>
                        <a:gd name="connsiteY3" fmla="*/ 1162217 h 2411935"/>
                        <a:gd name="connsiteX4" fmla="*/ 477060 w 1015844"/>
                        <a:gd name="connsiteY4" fmla="*/ 0 h 2411935"/>
                        <a:gd name="connsiteX0" fmla="*/ 478683 w 1017467"/>
                        <a:gd name="connsiteY0" fmla="*/ 0 h 2411933"/>
                        <a:gd name="connsiteX1" fmla="*/ 1017467 w 1017467"/>
                        <a:gd name="connsiteY1" fmla="*/ 1112551 h 2411933"/>
                        <a:gd name="connsiteX2" fmla="*/ 490975 w 1017467"/>
                        <a:gd name="connsiteY2" fmla="*/ 2411885 h 2411933"/>
                        <a:gd name="connsiteX3" fmla="*/ 1633 w 1017467"/>
                        <a:gd name="connsiteY3" fmla="*/ 1162217 h 2411933"/>
                        <a:gd name="connsiteX4" fmla="*/ 478683 w 1017467"/>
                        <a:gd name="connsiteY4" fmla="*/ 0 h 2411933"/>
                        <a:gd name="connsiteX0" fmla="*/ 478683 w 1017696"/>
                        <a:gd name="connsiteY0" fmla="*/ 0 h 2411935"/>
                        <a:gd name="connsiteX1" fmla="*/ 1017467 w 1017696"/>
                        <a:gd name="connsiteY1" fmla="*/ 1112551 h 2411935"/>
                        <a:gd name="connsiteX2" fmla="*/ 490975 w 1017696"/>
                        <a:gd name="connsiteY2" fmla="*/ 2411885 h 2411935"/>
                        <a:gd name="connsiteX3" fmla="*/ 1633 w 1017696"/>
                        <a:gd name="connsiteY3" fmla="*/ 1162217 h 2411935"/>
                        <a:gd name="connsiteX4" fmla="*/ 478683 w 1017696"/>
                        <a:gd name="connsiteY4" fmla="*/ 0 h 2411935"/>
                        <a:gd name="connsiteX0" fmla="*/ 598033 w 1017398"/>
                        <a:gd name="connsiteY0" fmla="*/ 0 h 2256936"/>
                        <a:gd name="connsiteX1" fmla="*/ 1017074 w 1017398"/>
                        <a:gd name="connsiteY1" fmla="*/ 957553 h 2256936"/>
                        <a:gd name="connsiteX2" fmla="*/ 490582 w 1017398"/>
                        <a:gd name="connsiteY2" fmla="*/ 2256887 h 2256936"/>
                        <a:gd name="connsiteX3" fmla="*/ 1240 w 1017398"/>
                        <a:gd name="connsiteY3" fmla="*/ 1007219 h 2256936"/>
                        <a:gd name="connsiteX4" fmla="*/ 598033 w 1017398"/>
                        <a:gd name="connsiteY4" fmla="*/ 0 h 2256936"/>
                        <a:gd name="connsiteX0" fmla="*/ 478684 w 1017696"/>
                        <a:gd name="connsiteY0" fmla="*/ 0 h 2383753"/>
                        <a:gd name="connsiteX1" fmla="*/ 1017467 w 1017696"/>
                        <a:gd name="connsiteY1" fmla="*/ 1084370 h 2383753"/>
                        <a:gd name="connsiteX2" fmla="*/ 490975 w 1017696"/>
                        <a:gd name="connsiteY2" fmla="*/ 2383704 h 2383753"/>
                        <a:gd name="connsiteX3" fmla="*/ 1633 w 1017696"/>
                        <a:gd name="connsiteY3" fmla="*/ 1134036 h 2383753"/>
                        <a:gd name="connsiteX4" fmla="*/ 478684 w 1017696"/>
                        <a:gd name="connsiteY4" fmla="*/ 0 h 2383753"/>
                        <a:gd name="connsiteX0" fmla="*/ 478684 w 1017696"/>
                        <a:gd name="connsiteY0" fmla="*/ 0 h 2383785"/>
                        <a:gd name="connsiteX1" fmla="*/ 1017467 w 1017696"/>
                        <a:gd name="connsiteY1" fmla="*/ 1084370 h 2383785"/>
                        <a:gd name="connsiteX2" fmla="*/ 490975 w 1017696"/>
                        <a:gd name="connsiteY2" fmla="*/ 2383704 h 2383785"/>
                        <a:gd name="connsiteX3" fmla="*/ 1633 w 1017696"/>
                        <a:gd name="connsiteY3" fmla="*/ 1148127 h 2383785"/>
                        <a:gd name="connsiteX4" fmla="*/ 478684 w 1017696"/>
                        <a:gd name="connsiteY4" fmla="*/ 0 h 2383785"/>
                        <a:gd name="connsiteX0" fmla="*/ 478684 w 1017696"/>
                        <a:gd name="connsiteY0" fmla="*/ 0 h 2383825"/>
                        <a:gd name="connsiteX1" fmla="*/ 1017467 w 1017696"/>
                        <a:gd name="connsiteY1" fmla="*/ 1084370 h 2383825"/>
                        <a:gd name="connsiteX2" fmla="*/ 490975 w 1017696"/>
                        <a:gd name="connsiteY2" fmla="*/ 2383704 h 2383825"/>
                        <a:gd name="connsiteX3" fmla="*/ 1633 w 1017696"/>
                        <a:gd name="connsiteY3" fmla="*/ 1148127 h 2383825"/>
                        <a:gd name="connsiteX4" fmla="*/ 478684 w 1017696"/>
                        <a:gd name="connsiteY4" fmla="*/ 0 h 2383825"/>
                        <a:gd name="connsiteX0" fmla="*/ 478684 w 1017696"/>
                        <a:gd name="connsiteY0" fmla="*/ 0 h 2383705"/>
                        <a:gd name="connsiteX1" fmla="*/ 1017467 w 1017696"/>
                        <a:gd name="connsiteY1" fmla="*/ 1140733 h 2383705"/>
                        <a:gd name="connsiteX2" fmla="*/ 490975 w 1017696"/>
                        <a:gd name="connsiteY2" fmla="*/ 2383704 h 2383705"/>
                        <a:gd name="connsiteX3" fmla="*/ 1633 w 1017696"/>
                        <a:gd name="connsiteY3" fmla="*/ 1148127 h 2383705"/>
                        <a:gd name="connsiteX4" fmla="*/ 478684 w 1017696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68 w 1018552"/>
                        <a:gd name="connsiteY0" fmla="*/ 0 h 2383705"/>
                        <a:gd name="connsiteX1" fmla="*/ 1016351 w 1018552"/>
                        <a:gd name="connsiteY1" fmla="*/ 1140733 h 2383705"/>
                        <a:gd name="connsiteX2" fmla="*/ 489859 w 1018552"/>
                        <a:gd name="connsiteY2" fmla="*/ 2383704 h 2383705"/>
                        <a:gd name="connsiteX3" fmla="*/ 517 w 1018552"/>
                        <a:gd name="connsiteY3" fmla="*/ 1148127 h 2383705"/>
                        <a:gd name="connsiteX4" fmla="*/ 477568 w 1018552"/>
                        <a:gd name="connsiteY4" fmla="*/ 0 h 2383705"/>
                        <a:gd name="connsiteX0" fmla="*/ 477570 w 1018554"/>
                        <a:gd name="connsiteY0" fmla="*/ 0 h 2383705"/>
                        <a:gd name="connsiteX1" fmla="*/ 1016353 w 1018554"/>
                        <a:gd name="connsiteY1" fmla="*/ 1140733 h 2383705"/>
                        <a:gd name="connsiteX2" fmla="*/ 489861 w 1018554"/>
                        <a:gd name="connsiteY2" fmla="*/ 2383704 h 2383705"/>
                        <a:gd name="connsiteX3" fmla="*/ 519 w 1018554"/>
                        <a:gd name="connsiteY3" fmla="*/ 1148127 h 2383705"/>
                        <a:gd name="connsiteX4" fmla="*/ 477570 w 1018554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18621" h="2383705">
                          <a:moveTo>
                            <a:pt x="477637" y="0"/>
                          </a:moveTo>
                          <a:cubicBezTo>
                            <a:pt x="662464" y="17556"/>
                            <a:pt x="1014374" y="527391"/>
                            <a:pt x="1016420" y="1140733"/>
                          </a:cubicBezTo>
                          <a:cubicBezTo>
                            <a:pt x="1051453" y="1668853"/>
                            <a:pt x="659234" y="2382472"/>
                            <a:pt x="489928" y="2383704"/>
                          </a:cubicBezTo>
                          <a:cubicBezTo>
                            <a:pt x="320622" y="2384936"/>
                            <a:pt x="-13582" y="1620833"/>
                            <a:pt x="586" y="1148127"/>
                          </a:cubicBezTo>
                          <a:cubicBezTo>
                            <a:pt x="-14770" y="548874"/>
                            <a:pt x="274745" y="36383"/>
                            <a:pt x="477637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30" name="Group 29">
                  <a:extLst>
                    <a:ext uri="{FF2B5EF4-FFF2-40B4-BE49-F238E27FC236}">
                      <a16:creationId xmlns:a16="http://schemas.microsoft.com/office/drawing/2014/main" id="{430EB9A6-5972-4881-A41C-9DC7D6F471E7}"/>
                    </a:ext>
                  </a:extLst>
                </p:cNvPr>
                <p:cNvGrpSpPr/>
                <p:nvPr/>
              </p:nvGrpSpPr>
              <p:grpSpPr>
                <a:xfrm rot="7200000">
                  <a:off x="9918800" y="1467674"/>
                  <a:ext cx="594360" cy="3055248"/>
                  <a:chOff x="8236696" y="1267377"/>
                  <a:chExt cx="666734" cy="3055248"/>
                </a:xfrm>
              </p:grpSpPr>
              <p:grpSp>
                <p:nvGrpSpPr>
                  <p:cNvPr id="39" name="Group 38">
                    <a:extLst>
                      <a:ext uri="{FF2B5EF4-FFF2-40B4-BE49-F238E27FC236}">
                        <a16:creationId xmlns:a16="http://schemas.microsoft.com/office/drawing/2014/main" id="{6039F51A-86FA-4837-99E7-EC08CC1F7255}"/>
                      </a:ext>
                    </a:extLst>
                  </p:cNvPr>
                  <p:cNvGrpSpPr/>
                  <p:nvPr/>
                </p:nvGrpSpPr>
                <p:grpSpPr>
                  <a:xfrm>
                    <a:off x="8236696" y="1267377"/>
                    <a:ext cx="666734" cy="1473212"/>
                    <a:chOff x="8236696" y="1267377"/>
                    <a:chExt cx="666734" cy="1473212"/>
                  </a:xfrm>
                </p:grpSpPr>
                <p:sp>
                  <p:nvSpPr>
                    <p:cNvPr id="43" name="Freeform: Shape 42">
                      <a:extLst>
                        <a:ext uri="{FF2B5EF4-FFF2-40B4-BE49-F238E27FC236}">
                          <a16:creationId xmlns:a16="http://schemas.microsoft.com/office/drawing/2014/main" id="{C81E804F-B0C0-4FAC-9E66-E94831CE725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236696" y="1267377"/>
                      <a:ext cx="666734" cy="1473212"/>
                    </a:xfrm>
                    <a:custGeom>
                      <a:avLst/>
                      <a:gdLst>
                        <a:gd name="connsiteX0" fmla="*/ 422556 w 838200"/>
                        <a:gd name="connsiteY0" fmla="*/ 0 h 1466850"/>
                        <a:gd name="connsiteX1" fmla="*/ 843561 w 838200"/>
                        <a:gd name="connsiteY1" fmla="*/ 943928 h 1466850"/>
                        <a:gd name="connsiteX2" fmla="*/ 814986 w 838200"/>
                        <a:gd name="connsiteY2" fmla="*/ 1183005 h 1466850"/>
                        <a:gd name="connsiteX3" fmla="*/ 394934 w 838200"/>
                        <a:gd name="connsiteY3" fmla="*/ 1467803 h 1466850"/>
                        <a:gd name="connsiteX4" fmla="*/ 12029 w 838200"/>
                        <a:gd name="connsiteY4" fmla="*/ 1105853 h 1466850"/>
                        <a:gd name="connsiteX5" fmla="*/ 57749 w 838200"/>
                        <a:gd name="connsiteY5" fmla="*/ 652463 h 1466850"/>
                        <a:gd name="connsiteX6" fmla="*/ 422556 w 838200"/>
                        <a:gd name="connsiteY6" fmla="*/ 0 h 1466850"/>
                        <a:gd name="connsiteX0" fmla="*/ 422556 w 844528"/>
                        <a:gd name="connsiteY0" fmla="*/ 0 h 2411927"/>
                        <a:gd name="connsiteX1" fmla="*/ 843561 w 844528"/>
                        <a:gd name="connsiteY1" fmla="*/ 943928 h 2411927"/>
                        <a:gd name="connsiteX2" fmla="*/ 814986 w 844528"/>
                        <a:gd name="connsiteY2" fmla="*/ 1183005 h 2411927"/>
                        <a:gd name="connsiteX3" fmla="*/ 434848 w 844528"/>
                        <a:gd name="connsiteY3" fmla="*/ 2411885 h 2411927"/>
                        <a:gd name="connsiteX4" fmla="*/ 12029 w 844528"/>
                        <a:gd name="connsiteY4" fmla="*/ 1105853 h 2411927"/>
                        <a:gd name="connsiteX5" fmla="*/ 57749 w 844528"/>
                        <a:gd name="connsiteY5" fmla="*/ 652463 h 2411927"/>
                        <a:gd name="connsiteX6" fmla="*/ 422556 w 844528"/>
                        <a:gd name="connsiteY6" fmla="*/ 0 h 2411927"/>
                        <a:gd name="connsiteX0" fmla="*/ 422556 w 844528"/>
                        <a:gd name="connsiteY0" fmla="*/ 0 h 2411912"/>
                        <a:gd name="connsiteX1" fmla="*/ 843561 w 844528"/>
                        <a:gd name="connsiteY1" fmla="*/ 943928 h 2411912"/>
                        <a:gd name="connsiteX2" fmla="*/ 814986 w 844528"/>
                        <a:gd name="connsiteY2" fmla="*/ 1183005 h 2411912"/>
                        <a:gd name="connsiteX3" fmla="*/ 434848 w 844528"/>
                        <a:gd name="connsiteY3" fmla="*/ 2411885 h 2411912"/>
                        <a:gd name="connsiteX4" fmla="*/ 12029 w 844528"/>
                        <a:gd name="connsiteY4" fmla="*/ 1105853 h 2411912"/>
                        <a:gd name="connsiteX5" fmla="*/ 57749 w 844528"/>
                        <a:gd name="connsiteY5" fmla="*/ 652463 h 2411912"/>
                        <a:gd name="connsiteX6" fmla="*/ 422556 w 844528"/>
                        <a:gd name="connsiteY6" fmla="*/ 0 h 2411912"/>
                        <a:gd name="connsiteX0" fmla="*/ 422556 w 844528"/>
                        <a:gd name="connsiteY0" fmla="*/ 0 h 2411893"/>
                        <a:gd name="connsiteX1" fmla="*/ 843561 w 844528"/>
                        <a:gd name="connsiteY1" fmla="*/ 943928 h 2411893"/>
                        <a:gd name="connsiteX2" fmla="*/ 814986 w 844528"/>
                        <a:gd name="connsiteY2" fmla="*/ 1183005 h 2411893"/>
                        <a:gd name="connsiteX3" fmla="*/ 434848 w 844528"/>
                        <a:gd name="connsiteY3" fmla="*/ 2411885 h 2411893"/>
                        <a:gd name="connsiteX4" fmla="*/ 12029 w 844528"/>
                        <a:gd name="connsiteY4" fmla="*/ 1105853 h 2411893"/>
                        <a:gd name="connsiteX5" fmla="*/ 57749 w 844528"/>
                        <a:gd name="connsiteY5" fmla="*/ 652463 h 2411893"/>
                        <a:gd name="connsiteX6" fmla="*/ 422556 w 844528"/>
                        <a:gd name="connsiteY6" fmla="*/ 0 h 2411893"/>
                        <a:gd name="connsiteX0" fmla="*/ 422556 w 844528"/>
                        <a:gd name="connsiteY0" fmla="*/ 0 h 2411964"/>
                        <a:gd name="connsiteX1" fmla="*/ 843561 w 844528"/>
                        <a:gd name="connsiteY1" fmla="*/ 943928 h 2411964"/>
                        <a:gd name="connsiteX2" fmla="*/ 814986 w 844528"/>
                        <a:gd name="connsiteY2" fmla="*/ 1183005 h 2411964"/>
                        <a:gd name="connsiteX3" fmla="*/ 434848 w 844528"/>
                        <a:gd name="connsiteY3" fmla="*/ 2411885 h 2411964"/>
                        <a:gd name="connsiteX4" fmla="*/ 12029 w 844528"/>
                        <a:gd name="connsiteY4" fmla="*/ 1105853 h 2411964"/>
                        <a:gd name="connsiteX5" fmla="*/ 57749 w 844528"/>
                        <a:gd name="connsiteY5" fmla="*/ 652463 h 2411964"/>
                        <a:gd name="connsiteX6" fmla="*/ 422556 w 844528"/>
                        <a:gd name="connsiteY6" fmla="*/ 0 h 2411964"/>
                        <a:gd name="connsiteX0" fmla="*/ 482275 w 904247"/>
                        <a:gd name="connsiteY0" fmla="*/ 0 h 2411909"/>
                        <a:gd name="connsiteX1" fmla="*/ 903280 w 904247"/>
                        <a:gd name="connsiteY1" fmla="*/ 943928 h 2411909"/>
                        <a:gd name="connsiteX2" fmla="*/ 874705 w 904247"/>
                        <a:gd name="connsiteY2" fmla="*/ 1183005 h 2411909"/>
                        <a:gd name="connsiteX3" fmla="*/ 494567 w 904247"/>
                        <a:gd name="connsiteY3" fmla="*/ 2411885 h 2411909"/>
                        <a:gd name="connsiteX4" fmla="*/ 5225 w 904247"/>
                        <a:gd name="connsiteY4" fmla="*/ 1148125 h 2411909"/>
                        <a:gd name="connsiteX5" fmla="*/ 117468 w 904247"/>
                        <a:gd name="connsiteY5" fmla="*/ 652463 h 2411909"/>
                        <a:gd name="connsiteX6" fmla="*/ 482275 w 904247"/>
                        <a:gd name="connsiteY6" fmla="*/ 0 h 2411909"/>
                        <a:gd name="connsiteX0" fmla="*/ 482275 w 904247"/>
                        <a:gd name="connsiteY0" fmla="*/ 0 h 2411893"/>
                        <a:gd name="connsiteX1" fmla="*/ 903280 w 904247"/>
                        <a:gd name="connsiteY1" fmla="*/ 943928 h 2411893"/>
                        <a:gd name="connsiteX2" fmla="*/ 874705 w 904247"/>
                        <a:gd name="connsiteY2" fmla="*/ 1183005 h 2411893"/>
                        <a:gd name="connsiteX3" fmla="*/ 494567 w 904247"/>
                        <a:gd name="connsiteY3" fmla="*/ 2411885 h 2411893"/>
                        <a:gd name="connsiteX4" fmla="*/ 5225 w 904247"/>
                        <a:gd name="connsiteY4" fmla="*/ 1162217 h 2411893"/>
                        <a:gd name="connsiteX5" fmla="*/ 117468 w 904247"/>
                        <a:gd name="connsiteY5" fmla="*/ 652463 h 2411893"/>
                        <a:gd name="connsiteX6" fmla="*/ 482275 w 904247"/>
                        <a:gd name="connsiteY6" fmla="*/ 0 h 2411893"/>
                        <a:gd name="connsiteX0" fmla="*/ 482972 w 904944"/>
                        <a:gd name="connsiteY0" fmla="*/ 0 h 2411893"/>
                        <a:gd name="connsiteX1" fmla="*/ 903977 w 904944"/>
                        <a:gd name="connsiteY1" fmla="*/ 943928 h 2411893"/>
                        <a:gd name="connsiteX2" fmla="*/ 875402 w 904944"/>
                        <a:gd name="connsiteY2" fmla="*/ 1183005 h 2411893"/>
                        <a:gd name="connsiteX3" fmla="*/ 495264 w 904944"/>
                        <a:gd name="connsiteY3" fmla="*/ 2411885 h 2411893"/>
                        <a:gd name="connsiteX4" fmla="*/ 5922 w 904944"/>
                        <a:gd name="connsiteY4" fmla="*/ 1162217 h 2411893"/>
                        <a:gd name="connsiteX5" fmla="*/ 104859 w 904944"/>
                        <a:gd name="connsiteY5" fmla="*/ 483376 h 2411893"/>
                        <a:gd name="connsiteX6" fmla="*/ 482972 w 904944"/>
                        <a:gd name="connsiteY6" fmla="*/ 0 h 2411893"/>
                        <a:gd name="connsiteX0" fmla="*/ 477060 w 899032"/>
                        <a:gd name="connsiteY0" fmla="*/ 0 h 2411893"/>
                        <a:gd name="connsiteX1" fmla="*/ 898065 w 899032"/>
                        <a:gd name="connsiteY1" fmla="*/ 943928 h 2411893"/>
                        <a:gd name="connsiteX2" fmla="*/ 869490 w 899032"/>
                        <a:gd name="connsiteY2" fmla="*/ 1183005 h 2411893"/>
                        <a:gd name="connsiteX3" fmla="*/ 489352 w 899032"/>
                        <a:gd name="connsiteY3" fmla="*/ 2411885 h 2411893"/>
                        <a:gd name="connsiteX4" fmla="*/ 10 w 899032"/>
                        <a:gd name="connsiteY4" fmla="*/ 1162217 h 2411893"/>
                        <a:gd name="connsiteX5" fmla="*/ 477060 w 899032"/>
                        <a:gd name="connsiteY5" fmla="*/ 0 h 2411893"/>
                        <a:gd name="connsiteX0" fmla="*/ 477060 w 869489"/>
                        <a:gd name="connsiteY0" fmla="*/ 0 h 2411893"/>
                        <a:gd name="connsiteX1" fmla="*/ 869490 w 869489"/>
                        <a:gd name="connsiteY1" fmla="*/ 1183005 h 2411893"/>
                        <a:gd name="connsiteX2" fmla="*/ 489352 w 869489"/>
                        <a:gd name="connsiteY2" fmla="*/ 2411885 h 2411893"/>
                        <a:gd name="connsiteX3" fmla="*/ 10 w 869489"/>
                        <a:gd name="connsiteY3" fmla="*/ 1162217 h 2411893"/>
                        <a:gd name="connsiteX4" fmla="*/ 477060 w 869489"/>
                        <a:gd name="connsiteY4" fmla="*/ 0 h 2411893"/>
                        <a:gd name="connsiteX0" fmla="*/ 477060 w 1042453"/>
                        <a:gd name="connsiteY0" fmla="*/ 0 h 2411911"/>
                        <a:gd name="connsiteX1" fmla="*/ 1042453 w 1042453"/>
                        <a:gd name="connsiteY1" fmla="*/ 1197097 h 2411911"/>
                        <a:gd name="connsiteX2" fmla="*/ 489352 w 1042453"/>
                        <a:gd name="connsiteY2" fmla="*/ 2411885 h 2411911"/>
                        <a:gd name="connsiteX3" fmla="*/ 10 w 1042453"/>
                        <a:gd name="connsiteY3" fmla="*/ 1162217 h 2411911"/>
                        <a:gd name="connsiteX4" fmla="*/ 477060 w 1042453"/>
                        <a:gd name="connsiteY4" fmla="*/ 0 h 2411911"/>
                        <a:gd name="connsiteX0" fmla="*/ 477060 w 1042453"/>
                        <a:gd name="connsiteY0" fmla="*/ 0 h 2411909"/>
                        <a:gd name="connsiteX1" fmla="*/ 1042453 w 1042453"/>
                        <a:gd name="connsiteY1" fmla="*/ 1197097 h 2411909"/>
                        <a:gd name="connsiteX2" fmla="*/ 489352 w 1042453"/>
                        <a:gd name="connsiteY2" fmla="*/ 2411885 h 2411909"/>
                        <a:gd name="connsiteX3" fmla="*/ 10 w 1042453"/>
                        <a:gd name="connsiteY3" fmla="*/ 1162217 h 2411909"/>
                        <a:gd name="connsiteX4" fmla="*/ 477060 w 1042453"/>
                        <a:gd name="connsiteY4" fmla="*/ 0 h 2411909"/>
                        <a:gd name="connsiteX0" fmla="*/ 477060 w 1015844"/>
                        <a:gd name="connsiteY0" fmla="*/ 0 h 2411933"/>
                        <a:gd name="connsiteX1" fmla="*/ 1015844 w 1015844"/>
                        <a:gd name="connsiteY1" fmla="*/ 1112551 h 2411933"/>
                        <a:gd name="connsiteX2" fmla="*/ 489352 w 1015844"/>
                        <a:gd name="connsiteY2" fmla="*/ 2411885 h 2411933"/>
                        <a:gd name="connsiteX3" fmla="*/ 10 w 1015844"/>
                        <a:gd name="connsiteY3" fmla="*/ 1162217 h 2411933"/>
                        <a:gd name="connsiteX4" fmla="*/ 477060 w 1015844"/>
                        <a:gd name="connsiteY4" fmla="*/ 0 h 2411933"/>
                        <a:gd name="connsiteX0" fmla="*/ 477060 w 1015844"/>
                        <a:gd name="connsiteY0" fmla="*/ 0 h 2411935"/>
                        <a:gd name="connsiteX1" fmla="*/ 1015844 w 1015844"/>
                        <a:gd name="connsiteY1" fmla="*/ 1112551 h 2411935"/>
                        <a:gd name="connsiteX2" fmla="*/ 489352 w 1015844"/>
                        <a:gd name="connsiteY2" fmla="*/ 2411885 h 2411935"/>
                        <a:gd name="connsiteX3" fmla="*/ 10 w 1015844"/>
                        <a:gd name="connsiteY3" fmla="*/ 1162217 h 2411935"/>
                        <a:gd name="connsiteX4" fmla="*/ 477060 w 1015844"/>
                        <a:gd name="connsiteY4" fmla="*/ 0 h 2411935"/>
                        <a:gd name="connsiteX0" fmla="*/ 478683 w 1017467"/>
                        <a:gd name="connsiteY0" fmla="*/ 0 h 2411933"/>
                        <a:gd name="connsiteX1" fmla="*/ 1017467 w 1017467"/>
                        <a:gd name="connsiteY1" fmla="*/ 1112551 h 2411933"/>
                        <a:gd name="connsiteX2" fmla="*/ 490975 w 1017467"/>
                        <a:gd name="connsiteY2" fmla="*/ 2411885 h 2411933"/>
                        <a:gd name="connsiteX3" fmla="*/ 1633 w 1017467"/>
                        <a:gd name="connsiteY3" fmla="*/ 1162217 h 2411933"/>
                        <a:gd name="connsiteX4" fmla="*/ 478683 w 1017467"/>
                        <a:gd name="connsiteY4" fmla="*/ 0 h 2411933"/>
                        <a:gd name="connsiteX0" fmla="*/ 478683 w 1017696"/>
                        <a:gd name="connsiteY0" fmla="*/ 0 h 2411935"/>
                        <a:gd name="connsiteX1" fmla="*/ 1017467 w 1017696"/>
                        <a:gd name="connsiteY1" fmla="*/ 1112551 h 2411935"/>
                        <a:gd name="connsiteX2" fmla="*/ 490975 w 1017696"/>
                        <a:gd name="connsiteY2" fmla="*/ 2411885 h 2411935"/>
                        <a:gd name="connsiteX3" fmla="*/ 1633 w 1017696"/>
                        <a:gd name="connsiteY3" fmla="*/ 1162217 h 2411935"/>
                        <a:gd name="connsiteX4" fmla="*/ 478683 w 1017696"/>
                        <a:gd name="connsiteY4" fmla="*/ 0 h 2411935"/>
                        <a:gd name="connsiteX0" fmla="*/ 598033 w 1017398"/>
                        <a:gd name="connsiteY0" fmla="*/ 0 h 2256936"/>
                        <a:gd name="connsiteX1" fmla="*/ 1017074 w 1017398"/>
                        <a:gd name="connsiteY1" fmla="*/ 957553 h 2256936"/>
                        <a:gd name="connsiteX2" fmla="*/ 490582 w 1017398"/>
                        <a:gd name="connsiteY2" fmla="*/ 2256887 h 2256936"/>
                        <a:gd name="connsiteX3" fmla="*/ 1240 w 1017398"/>
                        <a:gd name="connsiteY3" fmla="*/ 1007219 h 2256936"/>
                        <a:gd name="connsiteX4" fmla="*/ 598033 w 1017398"/>
                        <a:gd name="connsiteY4" fmla="*/ 0 h 2256936"/>
                        <a:gd name="connsiteX0" fmla="*/ 478684 w 1017696"/>
                        <a:gd name="connsiteY0" fmla="*/ 0 h 2383753"/>
                        <a:gd name="connsiteX1" fmla="*/ 1017467 w 1017696"/>
                        <a:gd name="connsiteY1" fmla="*/ 1084370 h 2383753"/>
                        <a:gd name="connsiteX2" fmla="*/ 490975 w 1017696"/>
                        <a:gd name="connsiteY2" fmla="*/ 2383704 h 2383753"/>
                        <a:gd name="connsiteX3" fmla="*/ 1633 w 1017696"/>
                        <a:gd name="connsiteY3" fmla="*/ 1134036 h 2383753"/>
                        <a:gd name="connsiteX4" fmla="*/ 478684 w 1017696"/>
                        <a:gd name="connsiteY4" fmla="*/ 0 h 2383753"/>
                        <a:gd name="connsiteX0" fmla="*/ 478684 w 1017696"/>
                        <a:gd name="connsiteY0" fmla="*/ 0 h 2383785"/>
                        <a:gd name="connsiteX1" fmla="*/ 1017467 w 1017696"/>
                        <a:gd name="connsiteY1" fmla="*/ 1084370 h 2383785"/>
                        <a:gd name="connsiteX2" fmla="*/ 490975 w 1017696"/>
                        <a:gd name="connsiteY2" fmla="*/ 2383704 h 2383785"/>
                        <a:gd name="connsiteX3" fmla="*/ 1633 w 1017696"/>
                        <a:gd name="connsiteY3" fmla="*/ 1148127 h 2383785"/>
                        <a:gd name="connsiteX4" fmla="*/ 478684 w 1017696"/>
                        <a:gd name="connsiteY4" fmla="*/ 0 h 2383785"/>
                        <a:gd name="connsiteX0" fmla="*/ 478684 w 1017696"/>
                        <a:gd name="connsiteY0" fmla="*/ 0 h 2383825"/>
                        <a:gd name="connsiteX1" fmla="*/ 1017467 w 1017696"/>
                        <a:gd name="connsiteY1" fmla="*/ 1084370 h 2383825"/>
                        <a:gd name="connsiteX2" fmla="*/ 490975 w 1017696"/>
                        <a:gd name="connsiteY2" fmla="*/ 2383704 h 2383825"/>
                        <a:gd name="connsiteX3" fmla="*/ 1633 w 1017696"/>
                        <a:gd name="connsiteY3" fmla="*/ 1148127 h 2383825"/>
                        <a:gd name="connsiteX4" fmla="*/ 478684 w 1017696"/>
                        <a:gd name="connsiteY4" fmla="*/ 0 h 2383825"/>
                        <a:gd name="connsiteX0" fmla="*/ 478684 w 1017696"/>
                        <a:gd name="connsiteY0" fmla="*/ 0 h 2383705"/>
                        <a:gd name="connsiteX1" fmla="*/ 1017467 w 1017696"/>
                        <a:gd name="connsiteY1" fmla="*/ 1140733 h 2383705"/>
                        <a:gd name="connsiteX2" fmla="*/ 490975 w 1017696"/>
                        <a:gd name="connsiteY2" fmla="*/ 2383704 h 2383705"/>
                        <a:gd name="connsiteX3" fmla="*/ 1633 w 1017696"/>
                        <a:gd name="connsiteY3" fmla="*/ 1148127 h 2383705"/>
                        <a:gd name="connsiteX4" fmla="*/ 478684 w 1017696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68 w 1018552"/>
                        <a:gd name="connsiteY0" fmla="*/ 0 h 2383705"/>
                        <a:gd name="connsiteX1" fmla="*/ 1016351 w 1018552"/>
                        <a:gd name="connsiteY1" fmla="*/ 1140733 h 2383705"/>
                        <a:gd name="connsiteX2" fmla="*/ 489859 w 1018552"/>
                        <a:gd name="connsiteY2" fmla="*/ 2383704 h 2383705"/>
                        <a:gd name="connsiteX3" fmla="*/ 517 w 1018552"/>
                        <a:gd name="connsiteY3" fmla="*/ 1148127 h 2383705"/>
                        <a:gd name="connsiteX4" fmla="*/ 477568 w 1018552"/>
                        <a:gd name="connsiteY4" fmla="*/ 0 h 2383705"/>
                        <a:gd name="connsiteX0" fmla="*/ 477570 w 1018554"/>
                        <a:gd name="connsiteY0" fmla="*/ 0 h 2383705"/>
                        <a:gd name="connsiteX1" fmla="*/ 1016353 w 1018554"/>
                        <a:gd name="connsiteY1" fmla="*/ 1140733 h 2383705"/>
                        <a:gd name="connsiteX2" fmla="*/ 489861 w 1018554"/>
                        <a:gd name="connsiteY2" fmla="*/ 2383704 h 2383705"/>
                        <a:gd name="connsiteX3" fmla="*/ 519 w 1018554"/>
                        <a:gd name="connsiteY3" fmla="*/ 1148127 h 2383705"/>
                        <a:gd name="connsiteX4" fmla="*/ 477570 w 1018554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18621" h="2383705">
                          <a:moveTo>
                            <a:pt x="477637" y="0"/>
                          </a:moveTo>
                          <a:cubicBezTo>
                            <a:pt x="662464" y="17556"/>
                            <a:pt x="1014374" y="527391"/>
                            <a:pt x="1016420" y="1140733"/>
                          </a:cubicBezTo>
                          <a:cubicBezTo>
                            <a:pt x="1051453" y="1668853"/>
                            <a:pt x="659234" y="2382472"/>
                            <a:pt x="489928" y="2383704"/>
                          </a:cubicBezTo>
                          <a:cubicBezTo>
                            <a:pt x="320622" y="2384936"/>
                            <a:pt x="-13582" y="1620833"/>
                            <a:pt x="586" y="1148127"/>
                          </a:cubicBezTo>
                          <a:cubicBezTo>
                            <a:pt x="-14770" y="548874"/>
                            <a:pt x="274745" y="36383"/>
                            <a:pt x="477637" y="0"/>
                          </a:cubicBezTo>
                          <a:close/>
                        </a:path>
                      </a:pathLst>
                    </a:custGeom>
                    <a:solidFill>
                      <a:schemeClr val="accent1">
                        <a:lumMod val="60000"/>
                        <a:lumOff val="40000"/>
                      </a:schemeClr>
                    </a:solidFill>
                    <a:ln w="22225" cap="flat">
                      <a:solidFill>
                        <a:schemeClr val="bg1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4" name="Freeform: Shape 43">
                      <a:extLst>
                        <a:ext uri="{FF2B5EF4-FFF2-40B4-BE49-F238E27FC236}">
                          <a16:creationId xmlns:a16="http://schemas.microsoft.com/office/drawing/2014/main" id="{F2552CE6-B90F-4AE5-95BE-B993BAE9CCA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445481" y="1817468"/>
                      <a:ext cx="249165" cy="923121"/>
                    </a:xfrm>
                    <a:custGeom>
                      <a:avLst/>
                      <a:gdLst>
                        <a:gd name="connsiteX0" fmla="*/ 422556 w 838200"/>
                        <a:gd name="connsiteY0" fmla="*/ 0 h 1466850"/>
                        <a:gd name="connsiteX1" fmla="*/ 843561 w 838200"/>
                        <a:gd name="connsiteY1" fmla="*/ 943928 h 1466850"/>
                        <a:gd name="connsiteX2" fmla="*/ 814986 w 838200"/>
                        <a:gd name="connsiteY2" fmla="*/ 1183005 h 1466850"/>
                        <a:gd name="connsiteX3" fmla="*/ 394934 w 838200"/>
                        <a:gd name="connsiteY3" fmla="*/ 1467803 h 1466850"/>
                        <a:gd name="connsiteX4" fmla="*/ 12029 w 838200"/>
                        <a:gd name="connsiteY4" fmla="*/ 1105853 h 1466850"/>
                        <a:gd name="connsiteX5" fmla="*/ 57749 w 838200"/>
                        <a:gd name="connsiteY5" fmla="*/ 652463 h 1466850"/>
                        <a:gd name="connsiteX6" fmla="*/ 422556 w 838200"/>
                        <a:gd name="connsiteY6" fmla="*/ 0 h 1466850"/>
                        <a:gd name="connsiteX0" fmla="*/ 422556 w 844528"/>
                        <a:gd name="connsiteY0" fmla="*/ 0 h 2411927"/>
                        <a:gd name="connsiteX1" fmla="*/ 843561 w 844528"/>
                        <a:gd name="connsiteY1" fmla="*/ 943928 h 2411927"/>
                        <a:gd name="connsiteX2" fmla="*/ 814986 w 844528"/>
                        <a:gd name="connsiteY2" fmla="*/ 1183005 h 2411927"/>
                        <a:gd name="connsiteX3" fmla="*/ 434848 w 844528"/>
                        <a:gd name="connsiteY3" fmla="*/ 2411885 h 2411927"/>
                        <a:gd name="connsiteX4" fmla="*/ 12029 w 844528"/>
                        <a:gd name="connsiteY4" fmla="*/ 1105853 h 2411927"/>
                        <a:gd name="connsiteX5" fmla="*/ 57749 w 844528"/>
                        <a:gd name="connsiteY5" fmla="*/ 652463 h 2411927"/>
                        <a:gd name="connsiteX6" fmla="*/ 422556 w 844528"/>
                        <a:gd name="connsiteY6" fmla="*/ 0 h 2411927"/>
                        <a:gd name="connsiteX0" fmla="*/ 422556 w 844528"/>
                        <a:gd name="connsiteY0" fmla="*/ 0 h 2411912"/>
                        <a:gd name="connsiteX1" fmla="*/ 843561 w 844528"/>
                        <a:gd name="connsiteY1" fmla="*/ 943928 h 2411912"/>
                        <a:gd name="connsiteX2" fmla="*/ 814986 w 844528"/>
                        <a:gd name="connsiteY2" fmla="*/ 1183005 h 2411912"/>
                        <a:gd name="connsiteX3" fmla="*/ 434848 w 844528"/>
                        <a:gd name="connsiteY3" fmla="*/ 2411885 h 2411912"/>
                        <a:gd name="connsiteX4" fmla="*/ 12029 w 844528"/>
                        <a:gd name="connsiteY4" fmla="*/ 1105853 h 2411912"/>
                        <a:gd name="connsiteX5" fmla="*/ 57749 w 844528"/>
                        <a:gd name="connsiteY5" fmla="*/ 652463 h 2411912"/>
                        <a:gd name="connsiteX6" fmla="*/ 422556 w 844528"/>
                        <a:gd name="connsiteY6" fmla="*/ 0 h 2411912"/>
                        <a:gd name="connsiteX0" fmla="*/ 422556 w 844528"/>
                        <a:gd name="connsiteY0" fmla="*/ 0 h 2411893"/>
                        <a:gd name="connsiteX1" fmla="*/ 843561 w 844528"/>
                        <a:gd name="connsiteY1" fmla="*/ 943928 h 2411893"/>
                        <a:gd name="connsiteX2" fmla="*/ 814986 w 844528"/>
                        <a:gd name="connsiteY2" fmla="*/ 1183005 h 2411893"/>
                        <a:gd name="connsiteX3" fmla="*/ 434848 w 844528"/>
                        <a:gd name="connsiteY3" fmla="*/ 2411885 h 2411893"/>
                        <a:gd name="connsiteX4" fmla="*/ 12029 w 844528"/>
                        <a:gd name="connsiteY4" fmla="*/ 1105853 h 2411893"/>
                        <a:gd name="connsiteX5" fmla="*/ 57749 w 844528"/>
                        <a:gd name="connsiteY5" fmla="*/ 652463 h 2411893"/>
                        <a:gd name="connsiteX6" fmla="*/ 422556 w 844528"/>
                        <a:gd name="connsiteY6" fmla="*/ 0 h 2411893"/>
                        <a:gd name="connsiteX0" fmla="*/ 422556 w 844528"/>
                        <a:gd name="connsiteY0" fmla="*/ 0 h 2411964"/>
                        <a:gd name="connsiteX1" fmla="*/ 843561 w 844528"/>
                        <a:gd name="connsiteY1" fmla="*/ 943928 h 2411964"/>
                        <a:gd name="connsiteX2" fmla="*/ 814986 w 844528"/>
                        <a:gd name="connsiteY2" fmla="*/ 1183005 h 2411964"/>
                        <a:gd name="connsiteX3" fmla="*/ 434848 w 844528"/>
                        <a:gd name="connsiteY3" fmla="*/ 2411885 h 2411964"/>
                        <a:gd name="connsiteX4" fmla="*/ 12029 w 844528"/>
                        <a:gd name="connsiteY4" fmla="*/ 1105853 h 2411964"/>
                        <a:gd name="connsiteX5" fmla="*/ 57749 w 844528"/>
                        <a:gd name="connsiteY5" fmla="*/ 652463 h 2411964"/>
                        <a:gd name="connsiteX6" fmla="*/ 422556 w 844528"/>
                        <a:gd name="connsiteY6" fmla="*/ 0 h 2411964"/>
                        <a:gd name="connsiteX0" fmla="*/ 482275 w 904247"/>
                        <a:gd name="connsiteY0" fmla="*/ 0 h 2411909"/>
                        <a:gd name="connsiteX1" fmla="*/ 903280 w 904247"/>
                        <a:gd name="connsiteY1" fmla="*/ 943928 h 2411909"/>
                        <a:gd name="connsiteX2" fmla="*/ 874705 w 904247"/>
                        <a:gd name="connsiteY2" fmla="*/ 1183005 h 2411909"/>
                        <a:gd name="connsiteX3" fmla="*/ 494567 w 904247"/>
                        <a:gd name="connsiteY3" fmla="*/ 2411885 h 2411909"/>
                        <a:gd name="connsiteX4" fmla="*/ 5225 w 904247"/>
                        <a:gd name="connsiteY4" fmla="*/ 1148125 h 2411909"/>
                        <a:gd name="connsiteX5" fmla="*/ 117468 w 904247"/>
                        <a:gd name="connsiteY5" fmla="*/ 652463 h 2411909"/>
                        <a:gd name="connsiteX6" fmla="*/ 482275 w 904247"/>
                        <a:gd name="connsiteY6" fmla="*/ 0 h 2411909"/>
                        <a:gd name="connsiteX0" fmla="*/ 482275 w 904247"/>
                        <a:gd name="connsiteY0" fmla="*/ 0 h 2411893"/>
                        <a:gd name="connsiteX1" fmla="*/ 903280 w 904247"/>
                        <a:gd name="connsiteY1" fmla="*/ 943928 h 2411893"/>
                        <a:gd name="connsiteX2" fmla="*/ 874705 w 904247"/>
                        <a:gd name="connsiteY2" fmla="*/ 1183005 h 2411893"/>
                        <a:gd name="connsiteX3" fmla="*/ 494567 w 904247"/>
                        <a:gd name="connsiteY3" fmla="*/ 2411885 h 2411893"/>
                        <a:gd name="connsiteX4" fmla="*/ 5225 w 904247"/>
                        <a:gd name="connsiteY4" fmla="*/ 1162217 h 2411893"/>
                        <a:gd name="connsiteX5" fmla="*/ 117468 w 904247"/>
                        <a:gd name="connsiteY5" fmla="*/ 652463 h 2411893"/>
                        <a:gd name="connsiteX6" fmla="*/ 482275 w 904247"/>
                        <a:gd name="connsiteY6" fmla="*/ 0 h 2411893"/>
                        <a:gd name="connsiteX0" fmla="*/ 482972 w 904944"/>
                        <a:gd name="connsiteY0" fmla="*/ 0 h 2411893"/>
                        <a:gd name="connsiteX1" fmla="*/ 903977 w 904944"/>
                        <a:gd name="connsiteY1" fmla="*/ 943928 h 2411893"/>
                        <a:gd name="connsiteX2" fmla="*/ 875402 w 904944"/>
                        <a:gd name="connsiteY2" fmla="*/ 1183005 h 2411893"/>
                        <a:gd name="connsiteX3" fmla="*/ 495264 w 904944"/>
                        <a:gd name="connsiteY3" fmla="*/ 2411885 h 2411893"/>
                        <a:gd name="connsiteX4" fmla="*/ 5922 w 904944"/>
                        <a:gd name="connsiteY4" fmla="*/ 1162217 h 2411893"/>
                        <a:gd name="connsiteX5" fmla="*/ 104859 w 904944"/>
                        <a:gd name="connsiteY5" fmla="*/ 483376 h 2411893"/>
                        <a:gd name="connsiteX6" fmla="*/ 482972 w 904944"/>
                        <a:gd name="connsiteY6" fmla="*/ 0 h 2411893"/>
                        <a:gd name="connsiteX0" fmla="*/ 477060 w 899032"/>
                        <a:gd name="connsiteY0" fmla="*/ 0 h 2411893"/>
                        <a:gd name="connsiteX1" fmla="*/ 898065 w 899032"/>
                        <a:gd name="connsiteY1" fmla="*/ 943928 h 2411893"/>
                        <a:gd name="connsiteX2" fmla="*/ 869490 w 899032"/>
                        <a:gd name="connsiteY2" fmla="*/ 1183005 h 2411893"/>
                        <a:gd name="connsiteX3" fmla="*/ 489352 w 899032"/>
                        <a:gd name="connsiteY3" fmla="*/ 2411885 h 2411893"/>
                        <a:gd name="connsiteX4" fmla="*/ 10 w 899032"/>
                        <a:gd name="connsiteY4" fmla="*/ 1162217 h 2411893"/>
                        <a:gd name="connsiteX5" fmla="*/ 477060 w 899032"/>
                        <a:gd name="connsiteY5" fmla="*/ 0 h 2411893"/>
                        <a:gd name="connsiteX0" fmla="*/ 477060 w 869489"/>
                        <a:gd name="connsiteY0" fmla="*/ 0 h 2411893"/>
                        <a:gd name="connsiteX1" fmla="*/ 869490 w 869489"/>
                        <a:gd name="connsiteY1" fmla="*/ 1183005 h 2411893"/>
                        <a:gd name="connsiteX2" fmla="*/ 489352 w 869489"/>
                        <a:gd name="connsiteY2" fmla="*/ 2411885 h 2411893"/>
                        <a:gd name="connsiteX3" fmla="*/ 10 w 869489"/>
                        <a:gd name="connsiteY3" fmla="*/ 1162217 h 2411893"/>
                        <a:gd name="connsiteX4" fmla="*/ 477060 w 869489"/>
                        <a:gd name="connsiteY4" fmla="*/ 0 h 2411893"/>
                        <a:gd name="connsiteX0" fmla="*/ 477060 w 1042453"/>
                        <a:gd name="connsiteY0" fmla="*/ 0 h 2411911"/>
                        <a:gd name="connsiteX1" fmla="*/ 1042453 w 1042453"/>
                        <a:gd name="connsiteY1" fmla="*/ 1197097 h 2411911"/>
                        <a:gd name="connsiteX2" fmla="*/ 489352 w 1042453"/>
                        <a:gd name="connsiteY2" fmla="*/ 2411885 h 2411911"/>
                        <a:gd name="connsiteX3" fmla="*/ 10 w 1042453"/>
                        <a:gd name="connsiteY3" fmla="*/ 1162217 h 2411911"/>
                        <a:gd name="connsiteX4" fmla="*/ 477060 w 1042453"/>
                        <a:gd name="connsiteY4" fmla="*/ 0 h 2411911"/>
                        <a:gd name="connsiteX0" fmla="*/ 477060 w 1042453"/>
                        <a:gd name="connsiteY0" fmla="*/ 0 h 2411909"/>
                        <a:gd name="connsiteX1" fmla="*/ 1042453 w 1042453"/>
                        <a:gd name="connsiteY1" fmla="*/ 1197097 h 2411909"/>
                        <a:gd name="connsiteX2" fmla="*/ 489352 w 1042453"/>
                        <a:gd name="connsiteY2" fmla="*/ 2411885 h 2411909"/>
                        <a:gd name="connsiteX3" fmla="*/ 10 w 1042453"/>
                        <a:gd name="connsiteY3" fmla="*/ 1162217 h 2411909"/>
                        <a:gd name="connsiteX4" fmla="*/ 477060 w 1042453"/>
                        <a:gd name="connsiteY4" fmla="*/ 0 h 2411909"/>
                        <a:gd name="connsiteX0" fmla="*/ 477060 w 1015844"/>
                        <a:gd name="connsiteY0" fmla="*/ 0 h 2411933"/>
                        <a:gd name="connsiteX1" fmla="*/ 1015844 w 1015844"/>
                        <a:gd name="connsiteY1" fmla="*/ 1112551 h 2411933"/>
                        <a:gd name="connsiteX2" fmla="*/ 489352 w 1015844"/>
                        <a:gd name="connsiteY2" fmla="*/ 2411885 h 2411933"/>
                        <a:gd name="connsiteX3" fmla="*/ 10 w 1015844"/>
                        <a:gd name="connsiteY3" fmla="*/ 1162217 h 2411933"/>
                        <a:gd name="connsiteX4" fmla="*/ 477060 w 1015844"/>
                        <a:gd name="connsiteY4" fmla="*/ 0 h 2411933"/>
                        <a:gd name="connsiteX0" fmla="*/ 477060 w 1015844"/>
                        <a:gd name="connsiteY0" fmla="*/ 0 h 2411935"/>
                        <a:gd name="connsiteX1" fmla="*/ 1015844 w 1015844"/>
                        <a:gd name="connsiteY1" fmla="*/ 1112551 h 2411935"/>
                        <a:gd name="connsiteX2" fmla="*/ 489352 w 1015844"/>
                        <a:gd name="connsiteY2" fmla="*/ 2411885 h 2411935"/>
                        <a:gd name="connsiteX3" fmla="*/ 10 w 1015844"/>
                        <a:gd name="connsiteY3" fmla="*/ 1162217 h 2411935"/>
                        <a:gd name="connsiteX4" fmla="*/ 477060 w 1015844"/>
                        <a:gd name="connsiteY4" fmla="*/ 0 h 2411935"/>
                        <a:gd name="connsiteX0" fmla="*/ 478683 w 1017467"/>
                        <a:gd name="connsiteY0" fmla="*/ 0 h 2411933"/>
                        <a:gd name="connsiteX1" fmla="*/ 1017467 w 1017467"/>
                        <a:gd name="connsiteY1" fmla="*/ 1112551 h 2411933"/>
                        <a:gd name="connsiteX2" fmla="*/ 490975 w 1017467"/>
                        <a:gd name="connsiteY2" fmla="*/ 2411885 h 2411933"/>
                        <a:gd name="connsiteX3" fmla="*/ 1633 w 1017467"/>
                        <a:gd name="connsiteY3" fmla="*/ 1162217 h 2411933"/>
                        <a:gd name="connsiteX4" fmla="*/ 478683 w 1017467"/>
                        <a:gd name="connsiteY4" fmla="*/ 0 h 2411933"/>
                        <a:gd name="connsiteX0" fmla="*/ 478683 w 1017696"/>
                        <a:gd name="connsiteY0" fmla="*/ 0 h 2411935"/>
                        <a:gd name="connsiteX1" fmla="*/ 1017467 w 1017696"/>
                        <a:gd name="connsiteY1" fmla="*/ 1112551 h 2411935"/>
                        <a:gd name="connsiteX2" fmla="*/ 490975 w 1017696"/>
                        <a:gd name="connsiteY2" fmla="*/ 2411885 h 2411935"/>
                        <a:gd name="connsiteX3" fmla="*/ 1633 w 1017696"/>
                        <a:gd name="connsiteY3" fmla="*/ 1162217 h 2411935"/>
                        <a:gd name="connsiteX4" fmla="*/ 478683 w 1017696"/>
                        <a:gd name="connsiteY4" fmla="*/ 0 h 2411935"/>
                        <a:gd name="connsiteX0" fmla="*/ 598033 w 1017398"/>
                        <a:gd name="connsiteY0" fmla="*/ 0 h 2256936"/>
                        <a:gd name="connsiteX1" fmla="*/ 1017074 w 1017398"/>
                        <a:gd name="connsiteY1" fmla="*/ 957553 h 2256936"/>
                        <a:gd name="connsiteX2" fmla="*/ 490582 w 1017398"/>
                        <a:gd name="connsiteY2" fmla="*/ 2256887 h 2256936"/>
                        <a:gd name="connsiteX3" fmla="*/ 1240 w 1017398"/>
                        <a:gd name="connsiteY3" fmla="*/ 1007219 h 2256936"/>
                        <a:gd name="connsiteX4" fmla="*/ 598033 w 1017398"/>
                        <a:gd name="connsiteY4" fmla="*/ 0 h 2256936"/>
                        <a:gd name="connsiteX0" fmla="*/ 478684 w 1017696"/>
                        <a:gd name="connsiteY0" fmla="*/ 0 h 2383753"/>
                        <a:gd name="connsiteX1" fmla="*/ 1017467 w 1017696"/>
                        <a:gd name="connsiteY1" fmla="*/ 1084370 h 2383753"/>
                        <a:gd name="connsiteX2" fmla="*/ 490975 w 1017696"/>
                        <a:gd name="connsiteY2" fmla="*/ 2383704 h 2383753"/>
                        <a:gd name="connsiteX3" fmla="*/ 1633 w 1017696"/>
                        <a:gd name="connsiteY3" fmla="*/ 1134036 h 2383753"/>
                        <a:gd name="connsiteX4" fmla="*/ 478684 w 1017696"/>
                        <a:gd name="connsiteY4" fmla="*/ 0 h 2383753"/>
                        <a:gd name="connsiteX0" fmla="*/ 478684 w 1017696"/>
                        <a:gd name="connsiteY0" fmla="*/ 0 h 2383785"/>
                        <a:gd name="connsiteX1" fmla="*/ 1017467 w 1017696"/>
                        <a:gd name="connsiteY1" fmla="*/ 1084370 h 2383785"/>
                        <a:gd name="connsiteX2" fmla="*/ 490975 w 1017696"/>
                        <a:gd name="connsiteY2" fmla="*/ 2383704 h 2383785"/>
                        <a:gd name="connsiteX3" fmla="*/ 1633 w 1017696"/>
                        <a:gd name="connsiteY3" fmla="*/ 1148127 h 2383785"/>
                        <a:gd name="connsiteX4" fmla="*/ 478684 w 1017696"/>
                        <a:gd name="connsiteY4" fmla="*/ 0 h 2383785"/>
                        <a:gd name="connsiteX0" fmla="*/ 478684 w 1017696"/>
                        <a:gd name="connsiteY0" fmla="*/ 0 h 2383825"/>
                        <a:gd name="connsiteX1" fmla="*/ 1017467 w 1017696"/>
                        <a:gd name="connsiteY1" fmla="*/ 1084370 h 2383825"/>
                        <a:gd name="connsiteX2" fmla="*/ 490975 w 1017696"/>
                        <a:gd name="connsiteY2" fmla="*/ 2383704 h 2383825"/>
                        <a:gd name="connsiteX3" fmla="*/ 1633 w 1017696"/>
                        <a:gd name="connsiteY3" fmla="*/ 1148127 h 2383825"/>
                        <a:gd name="connsiteX4" fmla="*/ 478684 w 1017696"/>
                        <a:gd name="connsiteY4" fmla="*/ 0 h 2383825"/>
                        <a:gd name="connsiteX0" fmla="*/ 478684 w 1017696"/>
                        <a:gd name="connsiteY0" fmla="*/ 0 h 2383705"/>
                        <a:gd name="connsiteX1" fmla="*/ 1017467 w 1017696"/>
                        <a:gd name="connsiteY1" fmla="*/ 1140733 h 2383705"/>
                        <a:gd name="connsiteX2" fmla="*/ 490975 w 1017696"/>
                        <a:gd name="connsiteY2" fmla="*/ 2383704 h 2383705"/>
                        <a:gd name="connsiteX3" fmla="*/ 1633 w 1017696"/>
                        <a:gd name="connsiteY3" fmla="*/ 1148127 h 2383705"/>
                        <a:gd name="connsiteX4" fmla="*/ 478684 w 1017696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68 w 1018552"/>
                        <a:gd name="connsiteY0" fmla="*/ 0 h 2383705"/>
                        <a:gd name="connsiteX1" fmla="*/ 1016351 w 1018552"/>
                        <a:gd name="connsiteY1" fmla="*/ 1140733 h 2383705"/>
                        <a:gd name="connsiteX2" fmla="*/ 489859 w 1018552"/>
                        <a:gd name="connsiteY2" fmla="*/ 2383704 h 2383705"/>
                        <a:gd name="connsiteX3" fmla="*/ 517 w 1018552"/>
                        <a:gd name="connsiteY3" fmla="*/ 1148127 h 2383705"/>
                        <a:gd name="connsiteX4" fmla="*/ 477568 w 1018552"/>
                        <a:gd name="connsiteY4" fmla="*/ 0 h 2383705"/>
                        <a:gd name="connsiteX0" fmla="*/ 477570 w 1018554"/>
                        <a:gd name="connsiteY0" fmla="*/ 0 h 2383705"/>
                        <a:gd name="connsiteX1" fmla="*/ 1016353 w 1018554"/>
                        <a:gd name="connsiteY1" fmla="*/ 1140733 h 2383705"/>
                        <a:gd name="connsiteX2" fmla="*/ 489861 w 1018554"/>
                        <a:gd name="connsiteY2" fmla="*/ 2383704 h 2383705"/>
                        <a:gd name="connsiteX3" fmla="*/ 519 w 1018554"/>
                        <a:gd name="connsiteY3" fmla="*/ 1148127 h 2383705"/>
                        <a:gd name="connsiteX4" fmla="*/ 477570 w 1018554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18621" h="2383705">
                          <a:moveTo>
                            <a:pt x="477637" y="0"/>
                          </a:moveTo>
                          <a:cubicBezTo>
                            <a:pt x="662464" y="17556"/>
                            <a:pt x="1014374" y="527391"/>
                            <a:pt x="1016420" y="1140733"/>
                          </a:cubicBezTo>
                          <a:cubicBezTo>
                            <a:pt x="1051453" y="1668853"/>
                            <a:pt x="659234" y="2382472"/>
                            <a:pt x="489928" y="2383704"/>
                          </a:cubicBezTo>
                          <a:cubicBezTo>
                            <a:pt x="320622" y="2384936"/>
                            <a:pt x="-13582" y="1620833"/>
                            <a:pt x="586" y="1148127"/>
                          </a:cubicBezTo>
                          <a:cubicBezTo>
                            <a:pt x="-14770" y="548874"/>
                            <a:pt x="274745" y="36383"/>
                            <a:pt x="477637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0" name="Group 39">
                    <a:extLst>
                      <a:ext uri="{FF2B5EF4-FFF2-40B4-BE49-F238E27FC236}">
                        <a16:creationId xmlns:a16="http://schemas.microsoft.com/office/drawing/2014/main" id="{1DFBEDF5-5E11-4646-86CA-04C5943AABF7}"/>
                      </a:ext>
                    </a:extLst>
                  </p:cNvPr>
                  <p:cNvGrpSpPr/>
                  <p:nvPr/>
                </p:nvGrpSpPr>
                <p:grpSpPr>
                  <a:xfrm rot="10800000">
                    <a:off x="8236696" y="2849413"/>
                    <a:ext cx="666734" cy="1473212"/>
                    <a:chOff x="8236696" y="1267377"/>
                    <a:chExt cx="666734" cy="1473212"/>
                  </a:xfrm>
                </p:grpSpPr>
                <p:sp>
                  <p:nvSpPr>
                    <p:cNvPr id="41" name="Freeform: Shape 40">
                      <a:extLst>
                        <a:ext uri="{FF2B5EF4-FFF2-40B4-BE49-F238E27FC236}">
                          <a16:creationId xmlns:a16="http://schemas.microsoft.com/office/drawing/2014/main" id="{5E5C1898-196E-4C26-840C-BEBFDFC57B7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236696" y="1267377"/>
                      <a:ext cx="666734" cy="1473212"/>
                    </a:xfrm>
                    <a:custGeom>
                      <a:avLst/>
                      <a:gdLst>
                        <a:gd name="connsiteX0" fmla="*/ 422556 w 838200"/>
                        <a:gd name="connsiteY0" fmla="*/ 0 h 1466850"/>
                        <a:gd name="connsiteX1" fmla="*/ 843561 w 838200"/>
                        <a:gd name="connsiteY1" fmla="*/ 943928 h 1466850"/>
                        <a:gd name="connsiteX2" fmla="*/ 814986 w 838200"/>
                        <a:gd name="connsiteY2" fmla="*/ 1183005 h 1466850"/>
                        <a:gd name="connsiteX3" fmla="*/ 394934 w 838200"/>
                        <a:gd name="connsiteY3" fmla="*/ 1467803 h 1466850"/>
                        <a:gd name="connsiteX4" fmla="*/ 12029 w 838200"/>
                        <a:gd name="connsiteY4" fmla="*/ 1105853 h 1466850"/>
                        <a:gd name="connsiteX5" fmla="*/ 57749 w 838200"/>
                        <a:gd name="connsiteY5" fmla="*/ 652463 h 1466850"/>
                        <a:gd name="connsiteX6" fmla="*/ 422556 w 838200"/>
                        <a:gd name="connsiteY6" fmla="*/ 0 h 1466850"/>
                        <a:gd name="connsiteX0" fmla="*/ 422556 w 844528"/>
                        <a:gd name="connsiteY0" fmla="*/ 0 h 2411927"/>
                        <a:gd name="connsiteX1" fmla="*/ 843561 w 844528"/>
                        <a:gd name="connsiteY1" fmla="*/ 943928 h 2411927"/>
                        <a:gd name="connsiteX2" fmla="*/ 814986 w 844528"/>
                        <a:gd name="connsiteY2" fmla="*/ 1183005 h 2411927"/>
                        <a:gd name="connsiteX3" fmla="*/ 434848 w 844528"/>
                        <a:gd name="connsiteY3" fmla="*/ 2411885 h 2411927"/>
                        <a:gd name="connsiteX4" fmla="*/ 12029 w 844528"/>
                        <a:gd name="connsiteY4" fmla="*/ 1105853 h 2411927"/>
                        <a:gd name="connsiteX5" fmla="*/ 57749 w 844528"/>
                        <a:gd name="connsiteY5" fmla="*/ 652463 h 2411927"/>
                        <a:gd name="connsiteX6" fmla="*/ 422556 w 844528"/>
                        <a:gd name="connsiteY6" fmla="*/ 0 h 2411927"/>
                        <a:gd name="connsiteX0" fmla="*/ 422556 w 844528"/>
                        <a:gd name="connsiteY0" fmla="*/ 0 h 2411912"/>
                        <a:gd name="connsiteX1" fmla="*/ 843561 w 844528"/>
                        <a:gd name="connsiteY1" fmla="*/ 943928 h 2411912"/>
                        <a:gd name="connsiteX2" fmla="*/ 814986 w 844528"/>
                        <a:gd name="connsiteY2" fmla="*/ 1183005 h 2411912"/>
                        <a:gd name="connsiteX3" fmla="*/ 434848 w 844528"/>
                        <a:gd name="connsiteY3" fmla="*/ 2411885 h 2411912"/>
                        <a:gd name="connsiteX4" fmla="*/ 12029 w 844528"/>
                        <a:gd name="connsiteY4" fmla="*/ 1105853 h 2411912"/>
                        <a:gd name="connsiteX5" fmla="*/ 57749 w 844528"/>
                        <a:gd name="connsiteY5" fmla="*/ 652463 h 2411912"/>
                        <a:gd name="connsiteX6" fmla="*/ 422556 w 844528"/>
                        <a:gd name="connsiteY6" fmla="*/ 0 h 2411912"/>
                        <a:gd name="connsiteX0" fmla="*/ 422556 w 844528"/>
                        <a:gd name="connsiteY0" fmla="*/ 0 h 2411893"/>
                        <a:gd name="connsiteX1" fmla="*/ 843561 w 844528"/>
                        <a:gd name="connsiteY1" fmla="*/ 943928 h 2411893"/>
                        <a:gd name="connsiteX2" fmla="*/ 814986 w 844528"/>
                        <a:gd name="connsiteY2" fmla="*/ 1183005 h 2411893"/>
                        <a:gd name="connsiteX3" fmla="*/ 434848 w 844528"/>
                        <a:gd name="connsiteY3" fmla="*/ 2411885 h 2411893"/>
                        <a:gd name="connsiteX4" fmla="*/ 12029 w 844528"/>
                        <a:gd name="connsiteY4" fmla="*/ 1105853 h 2411893"/>
                        <a:gd name="connsiteX5" fmla="*/ 57749 w 844528"/>
                        <a:gd name="connsiteY5" fmla="*/ 652463 h 2411893"/>
                        <a:gd name="connsiteX6" fmla="*/ 422556 w 844528"/>
                        <a:gd name="connsiteY6" fmla="*/ 0 h 2411893"/>
                        <a:gd name="connsiteX0" fmla="*/ 422556 w 844528"/>
                        <a:gd name="connsiteY0" fmla="*/ 0 h 2411964"/>
                        <a:gd name="connsiteX1" fmla="*/ 843561 w 844528"/>
                        <a:gd name="connsiteY1" fmla="*/ 943928 h 2411964"/>
                        <a:gd name="connsiteX2" fmla="*/ 814986 w 844528"/>
                        <a:gd name="connsiteY2" fmla="*/ 1183005 h 2411964"/>
                        <a:gd name="connsiteX3" fmla="*/ 434848 w 844528"/>
                        <a:gd name="connsiteY3" fmla="*/ 2411885 h 2411964"/>
                        <a:gd name="connsiteX4" fmla="*/ 12029 w 844528"/>
                        <a:gd name="connsiteY4" fmla="*/ 1105853 h 2411964"/>
                        <a:gd name="connsiteX5" fmla="*/ 57749 w 844528"/>
                        <a:gd name="connsiteY5" fmla="*/ 652463 h 2411964"/>
                        <a:gd name="connsiteX6" fmla="*/ 422556 w 844528"/>
                        <a:gd name="connsiteY6" fmla="*/ 0 h 2411964"/>
                        <a:gd name="connsiteX0" fmla="*/ 482275 w 904247"/>
                        <a:gd name="connsiteY0" fmla="*/ 0 h 2411909"/>
                        <a:gd name="connsiteX1" fmla="*/ 903280 w 904247"/>
                        <a:gd name="connsiteY1" fmla="*/ 943928 h 2411909"/>
                        <a:gd name="connsiteX2" fmla="*/ 874705 w 904247"/>
                        <a:gd name="connsiteY2" fmla="*/ 1183005 h 2411909"/>
                        <a:gd name="connsiteX3" fmla="*/ 494567 w 904247"/>
                        <a:gd name="connsiteY3" fmla="*/ 2411885 h 2411909"/>
                        <a:gd name="connsiteX4" fmla="*/ 5225 w 904247"/>
                        <a:gd name="connsiteY4" fmla="*/ 1148125 h 2411909"/>
                        <a:gd name="connsiteX5" fmla="*/ 117468 w 904247"/>
                        <a:gd name="connsiteY5" fmla="*/ 652463 h 2411909"/>
                        <a:gd name="connsiteX6" fmla="*/ 482275 w 904247"/>
                        <a:gd name="connsiteY6" fmla="*/ 0 h 2411909"/>
                        <a:gd name="connsiteX0" fmla="*/ 482275 w 904247"/>
                        <a:gd name="connsiteY0" fmla="*/ 0 h 2411893"/>
                        <a:gd name="connsiteX1" fmla="*/ 903280 w 904247"/>
                        <a:gd name="connsiteY1" fmla="*/ 943928 h 2411893"/>
                        <a:gd name="connsiteX2" fmla="*/ 874705 w 904247"/>
                        <a:gd name="connsiteY2" fmla="*/ 1183005 h 2411893"/>
                        <a:gd name="connsiteX3" fmla="*/ 494567 w 904247"/>
                        <a:gd name="connsiteY3" fmla="*/ 2411885 h 2411893"/>
                        <a:gd name="connsiteX4" fmla="*/ 5225 w 904247"/>
                        <a:gd name="connsiteY4" fmla="*/ 1162217 h 2411893"/>
                        <a:gd name="connsiteX5" fmla="*/ 117468 w 904247"/>
                        <a:gd name="connsiteY5" fmla="*/ 652463 h 2411893"/>
                        <a:gd name="connsiteX6" fmla="*/ 482275 w 904247"/>
                        <a:gd name="connsiteY6" fmla="*/ 0 h 2411893"/>
                        <a:gd name="connsiteX0" fmla="*/ 482972 w 904944"/>
                        <a:gd name="connsiteY0" fmla="*/ 0 h 2411893"/>
                        <a:gd name="connsiteX1" fmla="*/ 903977 w 904944"/>
                        <a:gd name="connsiteY1" fmla="*/ 943928 h 2411893"/>
                        <a:gd name="connsiteX2" fmla="*/ 875402 w 904944"/>
                        <a:gd name="connsiteY2" fmla="*/ 1183005 h 2411893"/>
                        <a:gd name="connsiteX3" fmla="*/ 495264 w 904944"/>
                        <a:gd name="connsiteY3" fmla="*/ 2411885 h 2411893"/>
                        <a:gd name="connsiteX4" fmla="*/ 5922 w 904944"/>
                        <a:gd name="connsiteY4" fmla="*/ 1162217 h 2411893"/>
                        <a:gd name="connsiteX5" fmla="*/ 104859 w 904944"/>
                        <a:gd name="connsiteY5" fmla="*/ 483376 h 2411893"/>
                        <a:gd name="connsiteX6" fmla="*/ 482972 w 904944"/>
                        <a:gd name="connsiteY6" fmla="*/ 0 h 2411893"/>
                        <a:gd name="connsiteX0" fmla="*/ 477060 w 899032"/>
                        <a:gd name="connsiteY0" fmla="*/ 0 h 2411893"/>
                        <a:gd name="connsiteX1" fmla="*/ 898065 w 899032"/>
                        <a:gd name="connsiteY1" fmla="*/ 943928 h 2411893"/>
                        <a:gd name="connsiteX2" fmla="*/ 869490 w 899032"/>
                        <a:gd name="connsiteY2" fmla="*/ 1183005 h 2411893"/>
                        <a:gd name="connsiteX3" fmla="*/ 489352 w 899032"/>
                        <a:gd name="connsiteY3" fmla="*/ 2411885 h 2411893"/>
                        <a:gd name="connsiteX4" fmla="*/ 10 w 899032"/>
                        <a:gd name="connsiteY4" fmla="*/ 1162217 h 2411893"/>
                        <a:gd name="connsiteX5" fmla="*/ 477060 w 899032"/>
                        <a:gd name="connsiteY5" fmla="*/ 0 h 2411893"/>
                        <a:gd name="connsiteX0" fmla="*/ 477060 w 869489"/>
                        <a:gd name="connsiteY0" fmla="*/ 0 h 2411893"/>
                        <a:gd name="connsiteX1" fmla="*/ 869490 w 869489"/>
                        <a:gd name="connsiteY1" fmla="*/ 1183005 h 2411893"/>
                        <a:gd name="connsiteX2" fmla="*/ 489352 w 869489"/>
                        <a:gd name="connsiteY2" fmla="*/ 2411885 h 2411893"/>
                        <a:gd name="connsiteX3" fmla="*/ 10 w 869489"/>
                        <a:gd name="connsiteY3" fmla="*/ 1162217 h 2411893"/>
                        <a:gd name="connsiteX4" fmla="*/ 477060 w 869489"/>
                        <a:gd name="connsiteY4" fmla="*/ 0 h 2411893"/>
                        <a:gd name="connsiteX0" fmla="*/ 477060 w 1042453"/>
                        <a:gd name="connsiteY0" fmla="*/ 0 h 2411911"/>
                        <a:gd name="connsiteX1" fmla="*/ 1042453 w 1042453"/>
                        <a:gd name="connsiteY1" fmla="*/ 1197097 h 2411911"/>
                        <a:gd name="connsiteX2" fmla="*/ 489352 w 1042453"/>
                        <a:gd name="connsiteY2" fmla="*/ 2411885 h 2411911"/>
                        <a:gd name="connsiteX3" fmla="*/ 10 w 1042453"/>
                        <a:gd name="connsiteY3" fmla="*/ 1162217 h 2411911"/>
                        <a:gd name="connsiteX4" fmla="*/ 477060 w 1042453"/>
                        <a:gd name="connsiteY4" fmla="*/ 0 h 2411911"/>
                        <a:gd name="connsiteX0" fmla="*/ 477060 w 1042453"/>
                        <a:gd name="connsiteY0" fmla="*/ 0 h 2411909"/>
                        <a:gd name="connsiteX1" fmla="*/ 1042453 w 1042453"/>
                        <a:gd name="connsiteY1" fmla="*/ 1197097 h 2411909"/>
                        <a:gd name="connsiteX2" fmla="*/ 489352 w 1042453"/>
                        <a:gd name="connsiteY2" fmla="*/ 2411885 h 2411909"/>
                        <a:gd name="connsiteX3" fmla="*/ 10 w 1042453"/>
                        <a:gd name="connsiteY3" fmla="*/ 1162217 h 2411909"/>
                        <a:gd name="connsiteX4" fmla="*/ 477060 w 1042453"/>
                        <a:gd name="connsiteY4" fmla="*/ 0 h 2411909"/>
                        <a:gd name="connsiteX0" fmla="*/ 477060 w 1015844"/>
                        <a:gd name="connsiteY0" fmla="*/ 0 h 2411933"/>
                        <a:gd name="connsiteX1" fmla="*/ 1015844 w 1015844"/>
                        <a:gd name="connsiteY1" fmla="*/ 1112551 h 2411933"/>
                        <a:gd name="connsiteX2" fmla="*/ 489352 w 1015844"/>
                        <a:gd name="connsiteY2" fmla="*/ 2411885 h 2411933"/>
                        <a:gd name="connsiteX3" fmla="*/ 10 w 1015844"/>
                        <a:gd name="connsiteY3" fmla="*/ 1162217 h 2411933"/>
                        <a:gd name="connsiteX4" fmla="*/ 477060 w 1015844"/>
                        <a:gd name="connsiteY4" fmla="*/ 0 h 2411933"/>
                        <a:gd name="connsiteX0" fmla="*/ 477060 w 1015844"/>
                        <a:gd name="connsiteY0" fmla="*/ 0 h 2411935"/>
                        <a:gd name="connsiteX1" fmla="*/ 1015844 w 1015844"/>
                        <a:gd name="connsiteY1" fmla="*/ 1112551 h 2411935"/>
                        <a:gd name="connsiteX2" fmla="*/ 489352 w 1015844"/>
                        <a:gd name="connsiteY2" fmla="*/ 2411885 h 2411935"/>
                        <a:gd name="connsiteX3" fmla="*/ 10 w 1015844"/>
                        <a:gd name="connsiteY3" fmla="*/ 1162217 h 2411935"/>
                        <a:gd name="connsiteX4" fmla="*/ 477060 w 1015844"/>
                        <a:gd name="connsiteY4" fmla="*/ 0 h 2411935"/>
                        <a:gd name="connsiteX0" fmla="*/ 478683 w 1017467"/>
                        <a:gd name="connsiteY0" fmla="*/ 0 h 2411933"/>
                        <a:gd name="connsiteX1" fmla="*/ 1017467 w 1017467"/>
                        <a:gd name="connsiteY1" fmla="*/ 1112551 h 2411933"/>
                        <a:gd name="connsiteX2" fmla="*/ 490975 w 1017467"/>
                        <a:gd name="connsiteY2" fmla="*/ 2411885 h 2411933"/>
                        <a:gd name="connsiteX3" fmla="*/ 1633 w 1017467"/>
                        <a:gd name="connsiteY3" fmla="*/ 1162217 h 2411933"/>
                        <a:gd name="connsiteX4" fmla="*/ 478683 w 1017467"/>
                        <a:gd name="connsiteY4" fmla="*/ 0 h 2411933"/>
                        <a:gd name="connsiteX0" fmla="*/ 478683 w 1017696"/>
                        <a:gd name="connsiteY0" fmla="*/ 0 h 2411935"/>
                        <a:gd name="connsiteX1" fmla="*/ 1017467 w 1017696"/>
                        <a:gd name="connsiteY1" fmla="*/ 1112551 h 2411935"/>
                        <a:gd name="connsiteX2" fmla="*/ 490975 w 1017696"/>
                        <a:gd name="connsiteY2" fmla="*/ 2411885 h 2411935"/>
                        <a:gd name="connsiteX3" fmla="*/ 1633 w 1017696"/>
                        <a:gd name="connsiteY3" fmla="*/ 1162217 h 2411935"/>
                        <a:gd name="connsiteX4" fmla="*/ 478683 w 1017696"/>
                        <a:gd name="connsiteY4" fmla="*/ 0 h 2411935"/>
                        <a:gd name="connsiteX0" fmla="*/ 598033 w 1017398"/>
                        <a:gd name="connsiteY0" fmla="*/ 0 h 2256936"/>
                        <a:gd name="connsiteX1" fmla="*/ 1017074 w 1017398"/>
                        <a:gd name="connsiteY1" fmla="*/ 957553 h 2256936"/>
                        <a:gd name="connsiteX2" fmla="*/ 490582 w 1017398"/>
                        <a:gd name="connsiteY2" fmla="*/ 2256887 h 2256936"/>
                        <a:gd name="connsiteX3" fmla="*/ 1240 w 1017398"/>
                        <a:gd name="connsiteY3" fmla="*/ 1007219 h 2256936"/>
                        <a:gd name="connsiteX4" fmla="*/ 598033 w 1017398"/>
                        <a:gd name="connsiteY4" fmla="*/ 0 h 2256936"/>
                        <a:gd name="connsiteX0" fmla="*/ 478684 w 1017696"/>
                        <a:gd name="connsiteY0" fmla="*/ 0 h 2383753"/>
                        <a:gd name="connsiteX1" fmla="*/ 1017467 w 1017696"/>
                        <a:gd name="connsiteY1" fmla="*/ 1084370 h 2383753"/>
                        <a:gd name="connsiteX2" fmla="*/ 490975 w 1017696"/>
                        <a:gd name="connsiteY2" fmla="*/ 2383704 h 2383753"/>
                        <a:gd name="connsiteX3" fmla="*/ 1633 w 1017696"/>
                        <a:gd name="connsiteY3" fmla="*/ 1134036 h 2383753"/>
                        <a:gd name="connsiteX4" fmla="*/ 478684 w 1017696"/>
                        <a:gd name="connsiteY4" fmla="*/ 0 h 2383753"/>
                        <a:gd name="connsiteX0" fmla="*/ 478684 w 1017696"/>
                        <a:gd name="connsiteY0" fmla="*/ 0 h 2383785"/>
                        <a:gd name="connsiteX1" fmla="*/ 1017467 w 1017696"/>
                        <a:gd name="connsiteY1" fmla="*/ 1084370 h 2383785"/>
                        <a:gd name="connsiteX2" fmla="*/ 490975 w 1017696"/>
                        <a:gd name="connsiteY2" fmla="*/ 2383704 h 2383785"/>
                        <a:gd name="connsiteX3" fmla="*/ 1633 w 1017696"/>
                        <a:gd name="connsiteY3" fmla="*/ 1148127 h 2383785"/>
                        <a:gd name="connsiteX4" fmla="*/ 478684 w 1017696"/>
                        <a:gd name="connsiteY4" fmla="*/ 0 h 2383785"/>
                        <a:gd name="connsiteX0" fmla="*/ 478684 w 1017696"/>
                        <a:gd name="connsiteY0" fmla="*/ 0 h 2383825"/>
                        <a:gd name="connsiteX1" fmla="*/ 1017467 w 1017696"/>
                        <a:gd name="connsiteY1" fmla="*/ 1084370 h 2383825"/>
                        <a:gd name="connsiteX2" fmla="*/ 490975 w 1017696"/>
                        <a:gd name="connsiteY2" fmla="*/ 2383704 h 2383825"/>
                        <a:gd name="connsiteX3" fmla="*/ 1633 w 1017696"/>
                        <a:gd name="connsiteY3" fmla="*/ 1148127 h 2383825"/>
                        <a:gd name="connsiteX4" fmla="*/ 478684 w 1017696"/>
                        <a:gd name="connsiteY4" fmla="*/ 0 h 2383825"/>
                        <a:gd name="connsiteX0" fmla="*/ 478684 w 1017696"/>
                        <a:gd name="connsiteY0" fmla="*/ 0 h 2383705"/>
                        <a:gd name="connsiteX1" fmla="*/ 1017467 w 1017696"/>
                        <a:gd name="connsiteY1" fmla="*/ 1140733 h 2383705"/>
                        <a:gd name="connsiteX2" fmla="*/ 490975 w 1017696"/>
                        <a:gd name="connsiteY2" fmla="*/ 2383704 h 2383705"/>
                        <a:gd name="connsiteX3" fmla="*/ 1633 w 1017696"/>
                        <a:gd name="connsiteY3" fmla="*/ 1148127 h 2383705"/>
                        <a:gd name="connsiteX4" fmla="*/ 478684 w 1017696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68 w 1018552"/>
                        <a:gd name="connsiteY0" fmla="*/ 0 h 2383705"/>
                        <a:gd name="connsiteX1" fmla="*/ 1016351 w 1018552"/>
                        <a:gd name="connsiteY1" fmla="*/ 1140733 h 2383705"/>
                        <a:gd name="connsiteX2" fmla="*/ 489859 w 1018552"/>
                        <a:gd name="connsiteY2" fmla="*/ 2383704 h 2383705"/>
                        <a:gd name="connsiteX3" fmla="*/ 517 w 1018552"/>
                        <a:gd name="connsiteY3" fmla="*/ 1148127 h 2383705"/>
                        <a:gd name="connsiteX4" fmla="*/ 477568 w 1018552"/>
                        <a:gd name="connsiteY4" fmla="*/ 0 h 2383705"/>
                        <a:gd name="connsiteX0" fmla="*/ 477570 w 1018554"/>
                        <a:gd name="connsiteY0" fmla="*/ 0 h 2383705"/>
                        <a:gd name="connsiteX1" fmla="*/ 1016353 w 1018554"/>
                        <a:gd name="connsiteY1" fmla="*/ 1140733 h 2383705"/>
                        <a:gd name="connsiteX2" fmla="*/ 489861 w 1018554"/>
                        <a:gd name="connsiteY2" fmla="*/ 2383704 h 2383705"/>
                        <a:gd name="connsiteX3" fmla="*/ 519 w 1018554"/>
                        <a:gd name="connsiteY3" fmla="*/ 1148127 h 2383705"/>
                        <a:gd name="connsiteX4" fmla="*/ 477570 w 1018554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18621" h="2383705">
                          <a:moveTo>
                            <a:pt x="477637" y="0"/>
                          </a:moveTo>
                          <a:cubicBezTo>
                            <a:pt x="662464" y="17556"/>
                            <a:pt x="1014374" y="527391"/>
                            <a:pt x="1016420" y="1140733"/>
                          </a:cubicBezTo>
                          <a:cubicBezTo>
                            <a:pt x="1051453" y="1668853"/>
                            <a:pt x="659234" y="2382472"/>
                            <a:pt x="489928" y="2383704"/>
                          </a:cubicBezTo>
                          <a:cubicBezTo>
                            <a:pt x="320622" y="2384936"/>
                            <a:pt x="-13582" y="1620833"/>
                            <a:pt x="586" y="1148127"/>
                          </a:cubicBezTo>
                          <a:cubicBezTo>
                            <a:pt x="-14770" y="548874"/>
                            <a:pt x="274745" y="36383"/>
                            <a:pt x="477637" y="0"/>
                          </a:cubicBezTo>
                          <a:close/>
                        </a:path>
                      </a:pathLst>
                    </a:custGeom>
                    <a:solidFill>
                      <a:schemeClr val="accent1">
                        <a:lumMod val="60000"/>
                        <a:lumOff val="40000"/>
                      </a:schemeClr>
                    </a:solidFill>
                    <a:ln w="22225" cap="flat">
                      <a:solidFill>
                        <a:schemeClr val="bg1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2" name="Freeform: Shape 41">
                      <a:extLst>
                        <a:ext uri="{FF2B5EF4-FFF2-40B4-BE49-F238E27FC236}">
                          <a16:creationId xmlns:a16="http://schemas.microsoft.com/office/drawing/2014/main" id="{FEA10D5C-9E6D-4B85-B1A0-311FD64477D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445481" y="1817468"/>
                      <a:ext cx="249165" cy="923121"/>
                    </a:xfrm>
                    <a:custGeom>
                      <a:avLst/>
                      <a:gdLst>
                        <a:gd name="connsiteX0" fmla="*/ 422556 w 838200"/>
                        <a:gd name="connsiteY0" fmla="*/ 0 h 1466850"/>
                        <a:gd name="connsiteX1" fmla="*/ 843561 w 838200"/>
                        <a:gd name="connsiteY1" fmla="*/ 943928 h 1466850"/>
                        <a:gd name="connsiteX2" fmla="*/ 814986 w 838200"/>
                        <a:gd name="connsiteY2" fmla="*/ 1183005 h 1466850"/>
                        <a:gd name="connsiteX3" fmla="*/ 394934 w 838200"/>
                        <a:gd name="connsiteY3" fmla="*/ 1467803 h 1466850"/>
                        <a:gd name="connsiteX4" fmla="*/ 12029 w 838200"/>
                        <a:gd name="connsiteY4" fmla="*/ 1105853 h 1466850"/>
                        <a:gd name="connsiteX5" fmla="*/ 57749 w 838200"/>
                        <a:gd name="connsiteY5" fmla="*/ 652463 h 1466850"/>
                        <a:gd name="connsiteX6" fmla="*/ 422556 w 838200"/>
                        <a:gd name="connsiteY6" fmla="*/ 0 h 1466850"/>
                        <a:gd name="connsiteX0" fmla="*/ 422556 w 844528"/>
                        <a:gd name="connsiteY0" fmla="*/ 0 h 2411927"/>
                        <a:gd name="connsiteX1" fmla="*/ 843561 w 844528"/>
                        <a:gd name="connsiteY1" fmla="*/ 943928 h 2411927"/>
                        <a:gd name="connsiteX2" fmla="*/ 814986 w 844528"/>
                        <a:gd name="connsiteY2" fmla="*/ 1183005 h 2411927"/>
                        <a:gd name="connsiteX3" fmla="*/ 434848 w 844528"/>
                        <a:gd name="connsiteY3" fmla="*/ 2411885 h 2411927"/>
                        <a:gd name="connsiteX4" fmla="*/ 12029 w 844528"/>
                        <a:gd name="connsiteY4" fmla="*/ 1105853 h 2411927"/>
                        <a:gd name="connsiteX5" fmla="*/ 57749 w 844528"/>
                        <a:gd name="connsiteY5" fmla="*/ 652463 h 2411927"/>
                        <a:gd name="connsiteX6" fmla="*/ 422556 w 844528"/>
                        <a:gd name="connsiteY6" fmla="*/ 0 h 2411927"/>
                        <a:gd name="connsiteX0" fmla="*/ 422556 w 844528"/>
                        <a:gd name="connsiteY0" fmla="*/ 0 h 2411912"/>
                        <a:gd name="connsiteX1" fmla="*/ 843561 w 844528"/>
                        <a:gd name="connsiteY1" fmla="*/ 943928 h 2411912"/>
                        <a:gd name="connsiteX2" fmla="*/ 814986 w 844528"/>
                        <a:gd name="connsiteY2" fmla="*/ 1183005 h 2411912"/>
                        <a:gd name="connsiteX3" fmla="*/ 434848 w 844528"/>
                        <a:gd name="connsiteY3" fmla="*/ 2411885 h 2411912"/>
                        <a:gd name="connsiteX4" fmla="*/ 12029 w 844528"/>
                        <a:gd name="connsiteY4" fmla="*/ 1105853 h 2411912"/>
                        <a:gd name="connsiteX5" fmla="*/ 57749 w 844528"/>
                        <a:gd name="connsiteY5" fmla="*/ 652463 h 2411912"/>
                        <a:gd name="connsiteX6" fmla="*/ 422556 w 844528"/>
                        <a:gd name="connsiteY6" fmla="*/ 0 h 2411912"/>
                        <a:gd name="connsiteX0" fmla="*/ 422556 w 844528"/>
                        <a:gd name="connsiteY0" fmla="*/ 0 h 2411893"/>
                        <a:gd name="connsiteX1" fmla="*/ 843561 w 844528"/>
                        <a:gd name="connsiteY1" fmla="*/ 943928 h 2411893"/>
                        <a:gd name="connsiteX2" fmla="*/ 814986 w 844528"/>
                        <a:gd name="connsiteY2" fmla="*/ 1183005 h 2411893"/>
                        <a:gd name="connsiteX3" fmla="*/ 434848 w 844528"/>
                        <a:gd name="connsiteY3" fmla="*/ 2411885 h 2411893"/>
                        <a:gd name="connsiteX4" fmla="*/ 12029 w 844528"/>
                        <a:gd name="connsiteY4" fmla="*/ 1105853 h 2411893"/>
                        <a:gd name="connsiteX5" fmla="*/ 57749 w 844528"/>
                        <a:gd name="connsiteY5" fmla="*/ 652463 h 2411893"/>
                        <a:gd name="connsiteX6" fmla="*/ 422556 w 844528"/>
                        <a:gd name="connsiteY6" fmla="*/ 0 h 2411893"/>
                        <a:gd name="connsiteX0" fmla="*/ 422556 w 844528"/>
                        <a:gd name="connsiteY0" fmla="*/ 0 h 2411964"/>
                        <a:gd name="connsiteX1" fmla="*/ 843561 w 844528"/>
                        <a:gd name="connsiteY1" fmla="*/ 943928 h 2411964"/>
                        <a:gd name="connsiteX2" fmla="*/ 814986 w 844528"/>
                        <a:gd name="connsiteY2" fmla="*/ 1183005 h 2411964"/>
                        <a:gd name="connsiteX3" fmla="*/ 434848 w 844528"/>
                        <a:gd name="connsiteY3" fmla="*/ 2411885 h 2411964"/>
                        <a:gd name="connsiteX4" fmla="*/ 12029 w 844528"/>
                        <a:gd name="connsiteY4" fmla="*/ 1105853 h 2411964"/>
                        <a:gd name="connsiteX5" fmla="*/ 57749 w 844528"/>
                        <a:gd name="connsiteY5" fmla="*/ 652463 h 2411964"/>
                        <a:gd name="connsiteX6" fmla="*/ 422556 w 844528"/>
                        <a:gd name="connsiteY6" fmla="*/ 0 h 2411964"/>
                        <a:gd name="connsiteX0" fmla="*/ 482275 w 904247"/>
                        <a:gd name="connsiteY0" fmla="*/ 0 h 2411909"/>
                        <a:gd name="connsiteX1" fmla="*/ 903280 w 904247"/>
                        <a:gd name="connsiteY1" fmla="*/ 943928 h 2411909"/>
                        <a:gd name="connsiteX2" fmla="*/ 874705 w 904247"/>
                        <a:gd name="connsiteY2" fmla="*/ 1183005 h 2411909"/>
                        <a:gd name="connsiteX3" fmla="*/ 494567 w 904247"/>
                        <a:gd name="connsiteY3" fmla="*/ 2411885 h 2411909"/>
                        <a:gd name="connsiteX4" fmla="*/ 5225 w 904247"/>
                        <a:gd name="connsiteY4" fmla="*/ 1148125 h 2411909"/>
                        <a:gd name="connsiteX5" fmla="*/ 117468 w 904247"/>
                        <a:gd name="connsiteY5" fmla="*/ 652463 h 2411909"/>
                        <a:gd name="connsiteX6" fmla="*/ 482275 w 904247"/>
                        <a:gd name="connsiteY6" fmla="*/ 0 h 2411909"/>
                        <a:gd name="connsiteX0" fmla="*/ 482275 w 904247"/>
                        <a:gd name="connsiteY0" fmla="*/ 0 h 2411893"/>
                        <a:gd name="connsiteX1" fmla="*/ 903280 w 904247"/>
                        <a:gd name="connsiteY1" fmla="*/ 943928 h 2411893"/>
                        <a:gd name="connsiteX2" fmla="*/ 874705 w 904247"/>
                        <a:gd name="connsiteY2" fmla="*/ 1183005 h 2411893"/>
                        <a:gd name="connsiteX3" fmla="*/ 494567 w 904247"/>
                        <a:gd name="connsiteY3" fmla="*/ 2411885 h 2411893"/>
                        <a:gd name="connsiteX4" fmla="*/ 5225 w 904247"/>
                        <a:gd name="connsiteY4" fmla="*/ 1162217 h 2411893"/>
                        <a:gd name="connsiteX5" fmla="*/ 117468 w 904247"/>
                        <a:gd name="connsiteY5" fmla="*/ 652463 h 2411893"/>
                        <a:gd name="connsiteX6" fmla="*/ 482275 w 904247"/>
                        <a:gd name="connsiteY6" fmla="*/ 0 h 2411893"/>
                        <a:gd name="connsiteX0" fmla="*/ 482972 w 904944"/>
                        <a:gd name="connsiteY0" fmla="*/ 0 h 2411893"/>
                        <a:gd name="connsiteX1" fmla="*/ 903977 w 904944"/>
                        <a:gd name="connsiteY1" fmla="*/ 943928 h 2411893"/>
                        <a:gd name="connsiteX2" fmla="*/ 875402 w 904944"/>
                        <a:gd name="connsiteY2" fmla="*/ 1183005 h 2411893"/>
                        <a:gd name="connsiteX3" fmla="*/ 495264 w 904944"/>
                        <a:gd name="connsiteY3" fmla="*/ 2411885 h 2411893"/>
                        <a:gd name="connsiteX4" fmla="*/ 5922 w 904944"/>
                        <a:gd name="connsiteY4" fmla="*/ 1162217 h 2411893"/>
                        <a:gd name="connsiteX5" fmla="*/ 104859 w 904944"/>
                        <a:gd name="connsiteY5" fmla="*/ 483376 h 2411893"/>
                        <a:gd name="connsiteX6" fmla="*/ 482972 w 904944"/>
                        <a:gd name="connsiteY6" fmla="*/ 0 h 2411893"/>
                        <a:gd name="connsiteX0" fmla="*/ 477060 w 899032"/>
                        <a:gd name="connsiteY0" fmla="*/ 0 h 2411893"/>
                        <a:gd name="connsiteX1" fmla="*/ 898065 w 899032"/>
                        <a:gd name="connsiteY1" fmla="*/ 943928 h 2411893"/>
                        <a:gd name="connsiteX2" fmla="*/ 869490 w 899032"/>
                        <a:gd name="connsiteY2" fmla="*/ 1183005 h 2411893"/>
                        <a:gd name="connsiteX3" fmla="*/ 489352 w 899032"/>
                        <a:gd name="connsiteY3" fmla="*/ 2411885 h 2411893"/>
                        <a:gd name="connsiteX4" fmla="*/ 10 w 899032"/>
                        <a:gd name="connsiteY4" fmla="*/ 1162217 h 2411893"/>
                        <a:gd name="connsiteX5" fmla="*/ 477060 w 899032"/>
                        <a:gd name="connsiteY5" fmla="*/ 0 h 2411893"/>
                        <a:gd name="connsiteX0" fmla="*/ 477060 w 869489"/>
                        <a:gd name="connsiteY0" fmla="*/ 0 h 2411893"/>
                        <a:gd name="connsiteX1" fmla="*/ 869490 w 869489"/>
                        <a:gd name="connsiteY1" fmla="*/ 1183005 h 2411893"/>
                        <a:gd name="connsiteX2" fmla="*/ 489352 w 869489"/>
                        <a:gd name="connsiteY2" fmla="*/ 2411885 h 2411893"/>
                        <a:gd name="connsiteX3" fmla="*/ 10 w 869489"/>
                        <a:gd name="connsiteY3" fmla="*/ 1162217 h 2411893"/>
                        <a:gd name="connsiteX4" fmla="*/ 477060 w 869489"/>
                        <a:gd name="connsiteY4" fmla="*/ 0 h 2411893"/>
                        <a:gd name="connsiteX0" fmla="*/ 477060 w 1042453"/>
                        <a:gd name="connsiteY0" fmla="*/ 0 h 2411911"/>
                        <a:gd name="connsiteX1" fmla="*/ 1042453 w 1042453"/>
                        <a:gd name="connsiteY1" fmla="*/ 1197097 h 2411911"/>
                        <a:gd name="connsiteX2" fmla="*/ 489352 w 1042453"/>
                        <a:gd name="connsiteY2" fmla="*/ 2411885 h 2411911"/>
                        <a:gd name="connsiteX3" fmla="*/ 10 w 1042453"/>
                        <a:gd name="connsiteY3" fmla="*/ 1162217 h 2411911"/>
                        <a:gd name="connsiteX4" fmla="*/ 477060 w 1042453"/>
                        <a:gd name="connsiteY4" fmla="*/ 0 h 2411911"/>
                        <a:gd name="connsiteX0" fmla="*/ 477060 w 1042453"/>
                        <a:gd name="connsiteY0" fmla="*/ 0 h 2411909"/>
                        <a:gd name="connsiteX1" fmla="*/ 1042453 w 1042453"/>
                        <a:gd name="connsiteY1" fmla="*/ 1197097 h 2411909"/>
                        <a:gd name="connsiteX2" fmla="*/ 489352 w 1042453"/>
                        <a:gd name="connsiteY2" fmla="*/ 2411885 h 2411909"/>
                        <a:gd name="connsiteX3" fmla="*/ 10 w 1042453"/>
                        <a:gd name="connsiteY3" fmla="*/ 1162217 h 2411909"/>
                        <a:gd name="connsiteX4" fmla="*/ 477060 w 1042453"/>
                        <a:gd name="connsiteY4" fmla="*/ 0 h 2411909"/>
                        <a:gd name="connsiteX0" fmla="*/ 477060 w 1015844"/>
                        <a:gd name="connsiteY0" fmla="*/ 0 h 2411933"/>
                        <a:gd name="connsiteX1" fmla="*/ 1015844 w 1015844"/>
                        <a:gd name="connsiteY1" fmla="*/ 1112551 h 2411933"/>
                        <a:gd name="connsiteX2" fmla="*/ 489352 w 1015844"/>
                        <a:gd name="connsiteY2" fmla="*/ 2411885 h 2411933"/>
                        <a:gd name="connsiteX3" fmla="*/ 10 w 1015844"/>
                        <a:gd name="connsiteY3" fmla="*/ 1162217 h 2411933"/>
                        <a:gd name="connsiteX4" fmla="*/ 477060 w 1015844"/>
                        <a:gd name="connsiteY4" fmla="*/ 0 h 2411933"/>
                        <a:gd name="connsiteX0" fmla="*/ 477060 w 1015844"/>
                        <a:gd name="connsiteY0" fmla="*/ 0 h 2411935"/>
                        <a:gd name="connsiteX1" fmla="*/ 1015844 w 1015844"/>
                        <a:gd name="connsiteY1" fmla="*/ 1112551 h 2411935"/>
                        <a:gd name="connsiteX2" fmla="*/ 489352 w 1015844"/>
                        <a:gd name="connsiteY2" fmla="*/ 2411885 h 2411935"/>
                        <a:gd name="connsiteX3" fmla="*/ 10 w 1015844"/>
                        <a:gd name="connsiteY3" fmla="*/ 1162217 h 2411935"/>
                        <a:gd name="connsiteX4" fmla="*/ 477060 w 1015844"/>
                        <a:gd name="connsiteY4" fmla="*/ 0 h 2411935"/>
                        <a:gd name="connsiteX0" fmla="*/ 478683 w 1017467"/>
                        <a:gd name="connsiteY0" fmla="*/ 0 h 2411933"/>
                        <a:gd name="connsiteX1" fmla="*/ 1017467 w 1017467"/>
                        <a:gd name="connsiteY1" fmla="*/ 1112551 h 2411933"/>
                        <a:gd name="connsiteX2" fmla="*/ 490975 w 1017467"/>
                        <a:gd name="connsiteY2" fmla="*/ 2411885 h 2411933"/>
                        <a:gd name="connsiteX3" fmla="*/ 1633 w 1017467"/>
                        <a:gd name="connsiteY3" fmla="*/ 1162217 h 2411933"/>
                        <a:gd name="connsiteX4" fmla="*/ 478683 w 1017467"/>
                        <a:gd name="connsiteY4" fmla="*/ 0 h 2411933"/>
                        <a:gd name="connsiteX0" fmla="*/ 478683 w 1017696"/>
                        <a:gd name="connsiteY0" fmla="*/ 0 h 2411935"/>
                        <a:gd name="connsiteX1" fmla="*/ 1017467 w 1017696"/>
                        <a:gd name="connsiteY1" fmla="*/ 1112551 h 2411935"/>
                        <a:gd name="connsiteX2" fmla="*/ 490975 w 1017696"/>
                        <a:gd name="connsiteY2" fmla="*/ 2411885 h 2411935"/>
                        <a:gd name="connsiteX3" fmla="*/ 1633 w 1017696"/>
                        <a:gd name="connsiteY3" fmla="*/ 1162217 h 2411935"/>
                        <a:gd name="connsiteX4" fmla="*/ 478683 w 1017696"/>
                        <a:gd name="connsiteY4" fmla="*/ 0 h 2411935"/>
                        <a:gd name="connsiteX0" fmla="*/ 598033 w 1017398"/>
                        <a:gd name="connsiteY0" fmla="*/ 0 h 2256936"/>
                        <a:gd name="connsiteX1" fmla="*/ 1017074 w 1017398"/>
                        <a:gd name="connsiteY1" fmla="*/ 957553 h 2256936"/>
                        <a:gd name="connsiteX2" fmla="*/ 490582 w 1017398"/>
                        <a:gd name="connsiteY2" fmla="*/ 2256887 h 2256936"/>
                        <a:gd name="connsiteX3" fmla="*/ 1240 w 1017398"/>
                        <a:gd name="connsiteY3" fmla="*/ 1007219 h 2256936"/>
                        <a:gd name="connsiteX4" fmla="*/ 598033 w 1017398"/>
                        <a:gd name="connsiteY4" fmla="*/ 0 h 2256936"/>
                        <a:gd name="connsiteX0" fmla="*/ 478684 w 1017696"/>
                        <a:gd name="connsiteY0" fmla="*/ 0 h 2383753"/>
                        <a:gd name="connsiteX1" fmla="*/ 1017467 w 1017696"/>
                        <a:gd name="connsiteY1" fmla="*/ 1084370 h 2383753"/>
                        <a:gd name="connsiteX2" fmla="*/ 490975 w 1017696"/>
                        <a:gd name="connsiteY2" fmla="*/ 2383704 h 2383753"/>
                        <a:gd name="connsiteX3" fmla="*/ 1633 w 1017696"/>
                        <a:gd name="connsiteY3" fmla="*/ 1134036 h 2383753"/>
                        <a:gd name="connsiteX4" fmla="*/ 478684 w 1017696"/>
                        <a:gd name="connsiteY4" fmla="*/ 0 h 2383753"/>
                        <a:gd name="connsiteX0" fmla="*/ 478684 w 1017696"/>
                        <a:gd name="connsiteY0" fmla="*/ 0 h 2383785"/>
                        <a:gd name="connsiteX1" fmla="*/ 1017467 w 1017696"/>
                        <a:gd name="connsiteY1" fmla="*/ 1084370 h 2383785"/>
                        <a:gd name="connsiteX2" fmla="*/ 490975 w 1017696"/>
                        <a:gd name="connsiteY2" fmla="*/ 2383704 h 2383785"/>
                        <a:gd name="connsiteX3" fmla="*/ 1633 w 1017696"/>
                        <a:gd name="connsiteY3" fmla="*/ 1148127 h 2383785"/>
                        <a:gd name="connsiteX4" fmla="*/ 478684 w 1017696"/>
                        <a:gd name="connsiteY4" fmla="*/ 0 h 2383785"/>
                        <a:gd name="connsiteX0" fmla="*/ 478684 w 1017696"/>
                        <a:gd name="connsiteY0" fmla="*/ 0 h 2383825"/>
                        <a:gd name="connsiteX1" fmla="*/ 1017467 w 1017696"/>
                        <a:gd name="connsiteY1" fmla="*/ 1084370 h 2383825"/>
                        <a:gd name="connsiteX2" fmla="*/ 490975 w 1017696"/>
                        <a:gd name="connsiteY2" fmla="*/ 2383704 h 2383825"/>
                        <a:gd name="connsiteX3" fmla="*/ 1633 w 1017696"/>
                        <a:gd name="connsiteY3" fmla="*/ 1148127 h 2383825"/>
                        <a:gd name="connsiteX4" fmla="*/ 478684 w 1017696"/>
                        <a:gd name="connsiteY4" fmla="*/ 0 h 2383825"/>
                        <a:gd name="connsiteX0" fmla="*/ 478684 w 1017696"/>
                        <a:gd name="connsiteY0" fmla="*/ 0 h 2383705"/>
                        <a:gd name="connsiteX1" fmla="*/ 1017467 w 1017696"/>
                        <a:gd name="connsiteY1" fmla="*/ 1140733 h 2383705"/>
                        <a:gd name="connsiteX2" fmla="*/ 490975 w 1017696"/>
                        <a:gd name="connsiteY2" fmla="*/ 2383704 h 2383705"/>
                        <a:gd name="connsiteX3" fmla="*/ 1633 w 1017696"/>
                        <a:gd name="connsiteY3" fmla="*/ 1148127 h 2383705"/>
                        <a:gd name="connsiteX4" fmla="*/ 478684 w 1017696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68 w 1018552"/>
                        <a:gd name="connsiteY0" fmla="*/ 0 h 2383705"/>
                        <a:gd name="connsiteX1" fmla="*/ 1016351 w 1018552"/>
                        <a:gd name="connsiteY1" fmla="*/ 1140733 h 2383705"/>
                        <a:gd name="connsiteX2" fmla="*/ 489859 w 1018552"/>
                        <a:gd name="connsiteY2" fmla="*/ 2383704 h 2383705"/>
                        <a:gd name="connsiteX3" fmla="*/ 517 w 1018552"/>
                        <a:gd name="connsiteY3" fmla="*/ 1148127 h 2383705"/>
                        <a:gd name="connsiteX4" fmla="*/ 477568 w 1018552"/>
                        <a:gd name="connsiteY4" fmla="*/ 0 h 2383705"/>
                        <a:gd name="connsiteX0" fmla="*/ 477570 w 1018554"/>
                        <a:gd name="connsiteY0" fmla="*/ 0 h 2383705"/>
                        <a:gd name="connsiteX1" fmla="*/ 1016353 w 1018554"/>
                        <a:gd name="connsiteY1" fmla="*/ 1140733 h 2383705"/>
                        <a:gd name="connsiteX2" fmla="*/ 489861 w 1018554"/>
                        <a:gd name="connsiteY2" fmla="*/ 2383704 h 2383705"/>
                        <a:gd name="connsiteX3" fmla="*/ 519 w 1018554"/>
                        <a:gd name="connsiteY3" fmla="*/ 1148127 h 2383705"/>
                        <a:gd name="connsiteX4" fmla="*/ 477570 w 1018554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18621" h="2383705">
                          <a:moveTo>
                            <a:pt x="477637" y="0"/>
                          </a:moveTo>
                          <a:cubicBezTo>
                            <a:pt x="662464" y="17556"/>
                            <a:pt x="1014374" y="527391"/>
                            <a:pt x="1016420" y="1140733"/>
                          </a:cubicBezTo>
                          <a:cubicBezTo>
                            <a:pt x="1051453" y="1668853"/>
                            <a:pt x="659234" y="2382472"/>
                            <a:pt x="489928" y="2383704"/>
                          </a:cubicBezTo>
                          <a:cubicBezTo>
                            <a:pt x="320622" y="2384936"/>
                            <a:pt x="-13582" y="1620833"/>
                            <a:pt x="586" y="1148127"/>
                          </a:cubicBezTo>
                          <a:cubicBezTo>
                            <a:pt x="-14770" y="548874"/>
                            <a:pt x="274745" y="36383"/>
                            <a:pt x="477637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31" name="Group 30">
                  <a:extLst>
                    <a:ext uri="{FF2B5EF4-FFF2-40B4-BE49-F238E27FC236}">
                      <a16:creationId xmlns:a16="http://schemas.microsoft.com/office/drawing/2014/main" id="{B697E130-8C0C-47F7-AB65-16FC2215BC4A}"/>
                    </a:ext>
                  </a:extLst>
                </p:cNvPr>
                <p:cNvGrpSpPr/>
                <p:nvPr/>
              </p:nvGrpSpPr>
              <p:grpSpPr>
                <a:xfrm rot="3600000">
                  <a:off x="9918800" y="1467674"/>
                  <a:ext cx="594360" cy="3055248"/>
                  <a:chOff x="8236696" y="1267377"/>
                  <a:chExt cx="666734" cy="3055248"/>
                </a:xfrm>
              </p:grpSpPr>
              <p:grpSp>
                <p:nvGrpSpPr>
                  <p:cNvPr id="33" name="Group 32">
                    <a:extLst>
                      <a:ext uri="{FF2B5EF4-FFF2-40B4-BE49-F238E27FC236}">
                        <a16:creationId xmlns:a16="http://schemas.microsoft.com/office/drawing/2014/main" id="{15F9960F-9DFD-4724-9667-EDD2A9C185D0}"/>
                      </a:ext>
                    </a:extLst>
                  </p:cNvPr>
                  <p:cNvGrpSpPr/>
                  <p:nvPr/>
                </p:nvGrpSpPr>
                <p:grpSpPr>
                  <a:xfrm>
                    <a:off x="8236696" y="1267377"/>
                    <a:ext cx="666734" cy="1473212"/>
                    <a:chOff x="8236696" y="1267377"/>
                    <a:chExt cx="666734" cy="1473212"/>
                  </a:xfrm>
                </p:grpSpPr>
                <p:sp>
                  <p:nvSpPr>
                    <p:cNvPr id="37" name="Freeform: Shape 36">
                      <a:extLst>
                        <a:ext uri="{FF2B5EF4-FFF2-40B4-BE49-F238E27FC236}">
                          <a16:creationId xmlns:a16="http://schemas.microsoft.com/office/drawing/2014/main" id="{920A0459-2F8A-4AA4-BBD8-611AAC6F419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236696" y="1267377"/>
                      <a:ext cx="666734" cy="1473212"/>
                    </a:xfrm>
                    <a:custGeom>
                      <a:avLst/>
                      <a:gdLst>
                        <a:gd name="connsiteX0" fmla="*/ 422556 w 838200"/>
                        <a:gd name="connsiteY0" fmla="*/ 0 h 1466850"/>
                        <a:gd name="connsiteX1" fmla="*/ 843561 w 838200"/>
                        <a:gd name="connsiteY1" fmla="*/ 943928 h 1466850"/>
                        <a:gd name="connsiteX2" fmla="*/ 814986 w 838200"/>
                        <a:gd name="connsiteY2" fmla="*/ 1183005 h 1466850"/>
                        <a:gd name="connsiteX3" fmla="*/ 394934 w 838200"/>
                        <a:gd name="connsiteY3" fmla="*/ 1467803 h 1466850"/>
                        <a:gd name="connsiteX4" fmla="*/ 12029 w 838200"/>
                        <a:gd name="connsiteY4" fmla="*/ 1105853 h 1466850"/>
                        <a:gd name="connsiteX5" fmla="*/ 57749 w 838200"/>
                        <a:gd name="connsiteY5" fmla="*/ 652463 h 1466850"/>
                        <a:gd name="connsiteX6" fmla="*/ 422556 w 838200"/>
                        <a:gd name="connsiteY6" fmla="*/ 0 h 1466850"/>
                        <a:gd name="connsiteX0" fmla="*/ 422556 w 844528"/>
                        <a:gd name="connsiteY0" fmla="*/ 0 h 2411927"/>
                        <a:gd name="connsiteX1" fmla="*/ 843561 w 844528"/>
                        <a:gd name="connsiteY1" fmla="*/ 943928 h 2411927"/>
                        <a:gd name="connsiteX2" fmla="*/ 814986 w 844528"/>
                        <a:gd name="connsiteY2" fmla="*/ 1183005 h 2411927"/>
                        <a:gd name="connsiteX3" fmla="*/ 434848 w 844528"/>
                        <a:gd name="connsiteY3" fmla="*/ 2411885 h 2411927"/>
                        <a:gd name="connsiteX4" fmla="*/ 12029 w 844528"/>
                        <a:gd name="connsiteY4" fmla="*/ 1105853 h 2411927"/>
                        <a:gd name="connsiteX5" fmla="*/ 57749 w 844528"/>
                        <a:gd name="connsiteY5" fmla="*/ 652463 h 2411927"/>
                        <a:gd name="connsiteX6" fmla="*/ 422556 w 844528"/>
                        <a:gd name="connsiteY6" fmla="*/ 0 h 2411927"/>
                        <a:gd name="connsiteX0" fmla="*/ 422556 w 844528"/>
                        <a:gd name="connsiteY0" fmla="*/ 0 h 2411912"/>
                        <a:gd name="connsiteX1" fmla="*/ 843561 w 844528"/>
                        <a:gd name="connsiteY1" fmla="*/ 943928 h 2411912"/>
                        <a:gd name="connsiteX2" fmla="*/ 814986 w 844528"/>
                        <a:gd name="connsiteY2" fmla="*/ 1183005 h 2411912"/>
                        <a:gd name="connsiteX3" fmla="*/ 434848 w 844528"/>
                        <a:gd name="connsiteY3" fmla="*/ 2411885 h 2411912"/>
                        <a:gd name="connsiteX4" fmla="*/ 12029 w 844528"/>
                        <a:gd name="connsiteY4" fmla="*/ 1105853 h 2411912"/>
                        <a:gd name="connsiteX5" fmla="*/ 57749 w 844528"/>
                        <a:gd name="connsiteY5" fmla="*/ 652463 h 2411912"/>
                        <a:gd name="connsiteX6" fmla="*/ 422556 w 844528"/>
                        <a:gd name="connsiteY6" fmla="*/ 0 h 2411912"/>
                        <a:gd name="connsiteX0" fmla="*/ 422556 w 844528"/>
                        <a:gd name="connsiteY0" fmla="*/ 0 h 2411893"/>
                        <a:gd name="connsiteX1" fmla="*/ 843561 w 844528"/>
                        <a:gd name="connsiteY1" fmla="*/ 943928 h 2411893"/>
                        <a:gd name="connsiteX2" fmla="*/ 814986 w 844528"/>
                        <a:gd name="connsiteY2" fmla="*/ 1183005 h 2411893"/>
                        <a:gd name="connsiteX3" fmla="*/ 434848 w 844528"/>
                        <a:gd name="connsiteY3" fmla="*/ 2411885 h 2411893"/>
                        <a:gd name="connsiteX4" fmla="*/ 12029 w 844528"/>
                        <a:gd name="connsiteY4" fmla="*/ 1105853 h 2411893"/>
                        <a:gd name="connsiteX5" fmla="*/ 57749 w 844528"/>
                        <a:gd name="connsiteY5" fmla="*/ 652463 h 2411893"/>
                        <a:gd name="connsiteX6" fmla="*/ 422556 w 844528"/>
                        <a:gd name="connsiteY6" fmla="*/ 0 h 2411893"/>
                        <a:gd name="connsiteX0" fmla="*/ 422556 w 844528"/>
                        <a:gd name="connsiteY0" fmla="*/ 0 h 2411964"/>
                        <a:gd name="connsiteX1" fmla="*/ 843561 w 844528"/>
                        <a:gd name="connsiteY1" fmla="*/ 943928 h 2411964"/>
                        <a:gd name="connsiteX2" fmla="*/ 814986 w 844528"/>
                        <a:gd name="connsiteY2" fmla="*/ 1183005 h 2411964"/>
                        <a:gd name="connsiteX3" fmla="*/ 434848 w 844528"/>
                        <a:gd name="connsiteY3" fmla="*/ 2411885 h 2411964"/>
                        <a:gd name="connsiteX4" fmla="*/ 12029 w 844528"/>
                        <a:gd name="connsiteY4" fmla="*/ 1105853 h 2411964"/>
                        <a:gd name="connsiteX5" fmla="*/ 57749 w 844528"/>
                        <a:gd name="connsiteY5" fmla="*/ 652463 h 2411964"/>
                        <a:gd name="connsiteX6" fmla="*/ 422556 w 844528"/>
                        <a:gd name="connsiteY6" fmla="*/ 0 h 2411964"/>
                        <a:gd name="connsiteX0" fmla="*/ 482275 w 904247"/>
                        <a:gd name="connsiteY0" fmla="*/ 0 h 2411909"/>
                        <a:gd name="connsiteX1" fmla="*/ 903280 w 904247"/>
                        <a:gd name="connsiteY1" fmla="*/ 943928 h 2411909"/>
                        <a:gd name="connsiteX2" fmla="*/ 874705 w 904247"/>
                        <a:gd name="connsiteY2" fmla="*/ 1183005 h 2411909"/>
                        <a:gd name="connsiteX3" fmla="*/ 494567 w 904247"/>
                        <a:gd name="connsiteY3" fmla="*/ 2411885 h 2411909"/>
                        <a:gd name="connsiteX4" fmla="*/ 5225 w 904247"/>
                        <a:gd name="connsiteY4" fmla="*/ 1148125 h 2411909"/>
                        <a:gd name="connsiteX5" fmla="*/ 117468 w 904247"/>
                        <a:gd name="connsiteY5" fmla="*/ 652463 h 2411909"/>
                        <a:gd name="connsiteX6" fmla="*/ 482275 w 904247"/>
                        <a:gd name="connsiteY6" fmla="*/ 0 h 2411909"/>
                        <a:gd name="connsiteX0" fmla="*/ 482275 w 904247"/>
                        <a:gd name="connsiteY0" fmla="*/ 0 h 2411893"/>
                        <a:gd name="connsiteX1" fmla="*/ 903280 w 904247"/>
                        <a:gd name="connsiteY1" fmla="*/ 943928 h 2411893"/>
                        <a:gd name="connsiteX2" fmla="*/ 874705 w 904247"/>
                        <a:gd name="connsiteY2" fmla="*/ 1183005 h 2411893"/>
                        <a:gd name="connsiteX3" fmla="*/ 494567 w 904247"/>
                        <a:gd name="connsiteY3" fmla="*/ 2411885 h 2411893"/>
                        <a:gd name="connsiteX4" fmla="*/ 5225 w 904247"/>
                        <a:gd name="connsiteY4" fmla="*/ 1162217 h 2411893"/>
                        <a:gd name="connsiteX5" fmla="*/ 117468 w 904247"/>
                        <a:gd name="connsiteY5" fmla="*/ 652463 h 2411893"/>
                        <a:gd name="connsiteX6" fmla="*/ 482275 w 904247"/>
                        <a:gd name="connsiteY6" fmla="*/ 0 h 2411893"/>
                        <a:gd name="connsiteX0" fmla="*/ 482972 w 904944"/>
                        <a:gd name="connsiteY0" fmla="*/ 0 h 2411893"/>
                        <a:gd name="connsiteX1" fmla="*/ 903977 w 904944"/>
                        <a:gd name="connsiteY1" fmla="*/ 943928 h 2411893"/>
                        <a:gd name="connsiteX2" fmla="*/ 875402 w 904944"/>
                        <a:gd name="connsiteY2" fmla="*/ 1183005 h 2411893"/>
                        <a:gd name="connsiteX3" fmla="*/ 495264 w 904944"/>
                        <a:gd name="connsiteY3" fmla="*/ 2411885 h 2411893"/>
                        <a:gd name="connsiteX4" fmla="*/ 5922 w 904944"/>
                        <a:gd name="connsiteY4" fmla="*/ 1162217 h 2411893"/>
                        <a:gd name="connsiteX5" fmla="*/ 104859 w 904944"/>
                        <a:gd name="connsiteY5" fmla="*/ 483376 h 2411893"/>
                        <a:gd name="connsiteX6" fmla="*/ 482972 w 904944"/>
                        <a:gd name="connsiteY6" fmla="*/ 0 h 2411893"/>
                        <a:gd name="connsiteX0" fmla="*/ 477060 w 899032"/>
                        <a:gd name="connsiteY0" fmla="*/ 0 h 2411893"/>
                        <a:gd name="connsiteX1" fmla="*/ 898065 w 899032"/>
                        <a:gd name="connsiteY1" fmla="*/ 943928 h 2411893"/>
                        <a:gd name="connsiteX2" fmla="*/ 869490 w 899032"/>
                        <a:gd name="connsiteY2" fmla="*/ 1183005 h 2411893"/>
                        <a:gd name="connsiteX3" fmla="*/ 489352 w 899032"/>
                        <a:gd name="connsiteY3" fmla="*/ 2411885 h 2411893"/>
                        <a:gd name="connsiteX4" fmla="*/ 10 w 899032"/>
                        <a:gd name="connsiteY4" fmla="*/ 1162217 h 2411893"/>
                        <a:gd name="connsiteX5" fmla="*/ 477060 w 899032"/>
                        <a:gd name="connsiteY5" fmla="*/ 0 h 2411893"/>
                        <a:gd name="connsiteX0" fmla="*/ 477060 w 869489"/>
                        <a:gd name="connsiteY0" fmla="*/ 0 h 2411893"/>
                        <a:gd name="connsiteX1" fmla="*/ 869490 w 869489"/>
                        <a:gd name="connsiteY1" fmla="*/ 1183005 h 2411893"/>
                        <a:gd name="connsiteX2" fmla="*/ 489352 w 869489"/>
                        <a:gd name="connsiteY2" fmla="*/ 2411885 h 2411893"/>
                        <a:gd name="connsiteX3" fmla="*/ 10 w 869489"/>
                        <a:gd name="connsiteY3" fmla="*/ 1162217 h 2411893"/>
                        <a:gd name="connsiteX4" fmla="*/ 477060 w 869489"/>
                        <a:gd name="connsiteY4" fmla="*/ 0 h 2411893"/>
                        <a:gd name="connsiteX0" fmla="*/ 477060 w 1042453"/>
                        <a:gd name="connsiteY0" fmla="*/ 0 h 2411911"/>
                        <a:gd name="connsiteX1" fmla="*/ 1042453 w 1042453"/>
                        <a:gd name="connsiteY1" fmla="*/ 1197097 h 2411911"/>
                        <a:gd name="connsiteX2" fmla="*/ 489352 w 1042453"/>
                        <a:gd name="connsiteY2" fmla="*/ 2411885 h 2411911"/>
                        <a:gd name="connsiteX3" fmla="*/ 10 w 1042453"/>
                        <a:gd name="connsiteY3" fmla="*/ 1162217 h 2411911"/>
                        <a:gd name="connsiteX4" fmla="*/ 477060 w 1042453"/>
                        <a:gd name="connsiteY4" fmla="*/ 0 h 2411911"/>
                        <a:gd name="connsiteX0" fmla="*/ 477060 w 1042453"/>
                        <a:gd name="connsiteY0" fmla="*/ 0 h 2411909"/>
                        <a:gd name="connsiteX1" fmla="*/ 1042453 w 1042453"/>
                        <a:gd name="connsiteY1" fmla="*/ 1197097 h 2411909"/>
                        <a:gd name="connsiteX2" fmla="*/ 489352 w 1042453"/>
                        <a:gd name="connsiteY2" fmla="*/ 2411885 h 2411909"/>
                        <a:gd name="connsiteX3" fmla="*/ 10 w 1042453"/>
                        <a:gd name="connsiteY3" fmla="*/ 1162217 h 2411909"/>
                        <a:gd name="connsiteX4" fmla="*/ 477060 w 1042453"/>
                        <a:gd name="connsiteY4" fmla="*/ 0 h 2411909"/>
                        <a:gd name="connsiteX0" fmla="*/ 477060 w 1015844"/>
                        <a:gd name="connsiteY0" fmla="*/ 0 h 2411933"/>
                        <a:gd name="connsiteX1" fmla="*/ 1015844 w 1015844"/>
                        <a:gd name="connsiteY1" fmla="*/ 1112551 h 2411933"/>
                        <a:gd name="connsiteX2" fmla="*/ 489352 w 1015844"/>
                        <a:gd name="connsiteY2" fmla="*/ 2411885 h 2411933"/>
                        <a:gd name="connsiteX3" fmla="*/ 10 w 1015844"/>
                        <a:gd name="connsiteY3" fmla="*/ 1162217 h 2411933"/>
                        <a:gd name="connsiteX4" fmla="*/ 477060 w 1015844"/>
                        <a:gd name="connsiteY4" fmla="*/ 0 h 2411933"/>
                        <a:gd name="connsiteX0" fmla="*/ 477060 w 1015844"/>
                        <a:gd name="connsiteY0" fmla="*/ 0 h 2411935"/>
                        <a:gd name="connsiteX1" fmla="*/ 1015844 w 1015844"/>
                        <a:gd name="connsiteY1" fmla="*/ 1112551 h 2411935"/>
                        <a:gd name="connsiteX2" fmla="*/ 489352 w 1015844"/>
                        <a:gd name="connsiteY2" fmla="*/ 2411885 h 2411935"/>
                        <a:gd name="connsiteX3" fmla="*/ 10 w 1015844"/>
                        <a:gd name="connsiteY3" fmla="*/ 1162217 h 2411935"/>
                        <a:gd name="connsiteX4" fmla="*/ 477060 w 1015844"/>
                        <a:gd name="connsiteY4" fmla="*/ 0 h 2411935"/>
                        <a:gd name="connsiteX0" fmla="*/ 478683 w 1017467"/>
                        <a:gd name="connsiteY0" fmla="*/ 0 h 2411933"/>
                        <a:gd name="connsiteX1" fmla="*/ 1017467 w 1017467"/>
                        <a:gd name="connsiteY1" fmla="*/ 1112551 h 2411933"/>
                        <a:gd name="connsiteX2" fmla="*/ 490975 w 1017467"/>
                        <a:gd name="connsiteY2" fmla="*/ 2411885 h 2411933"/>
                        <a:gd name="connsiteX3" fmla="*/ 1633 w 1017467"/>
                        <a:gd name="connsiteY3" fmla="*/ 1162217 h 2411933"/>
                        <a:gd name="connsiteX4" fmla="*/ 478683 w 1017467"/>
                        <a:gd name="connsiteY4" fmla="*/ 0 h 2411933"/>
                        <a:gd name="connsiteX0" fmla="*/ 478683 w 1017696"/>
                        <a:gd name="connsiteY0" fmla="*/ 0 h 2411935"/>
                        <a:gd name="connsiteX1" fmla="*/ 1017467 w 1017696"/>
                        <a:gd name="connsiteY1" fmla="*/ 1112551 h 2411935"/>
                        <a:gd name="connsiteX2" fmla="*/ 490975 w 1017696"/>
                        <a:gd name="connsiteY2" fmla="*/ 2411885 h 2411935"/>
                        <a:gd name="connsiteX3" fmla="*/ 1633 w 1017696"/>
                        <a:gd name="connsiteY3" fmla="*/ 1162217 h 2411935"/>
                        <a:gd name="connsiteX4" fmla="*/ 478683 w 1017696"/>
                        <a:gd name="connsiteY4" fmla="*/ 0 h 2411935"/>
                        <a:gd name="connsiteX0" fmla="*/ 598033 w 1017398"/>
                        <a:gd name="connsiteY0" fmla="*/ 0 h 2256936"/>
                        <a:gd name="connsiteX1" fmla="*/ 1017074 w 1017398"/>
                        <a:gd name="connsiteY1" fmla="*/ 957553 h 2256936"/>
                        <a:gd name="connsiteX2" fmla="*/ 490582 w 1017398"/>
                        <a:gd name="connsiteY2" fmla="*/ 2256887 h 2256936"/>
                        <a:gd name="connsiteX3" fmla="*/ 1240 w 1017398"/>
                        <a:gd name="connsiteY3" fmla="*/ 1007219 h 2256936"/>
                        <a:gd name="connsiteX4" fmla="*/ 598033 w 1017398"/>
                        <a:gd name="connsiteY4" fmla="*/ 0 h 2256936"/>
                        <a:gd name="connsiteX0" fmla="*/ 478684 w 1017696"/>
                        <a:gd name="connsiteY0" fmla="*/ 0 h 2383753"/>
                        <a:gd name="connsiteX1" fmla="*/ 1017467 w 1017696"/>
                        <a:gd name="connsiteY1" fmla="*/ 1084370 h 2383753"/>
                        <a:gd name="connsiteX2" fmla="*/ 490975 w 1017696"/>
                        <a:gd name="connsiteY2" fmla="*/ 2383704 h 2383753"/>
                        <a:gd name="connsiteX3" fmla="*/ 1633 w 1017696"/>
                        <a:gd name="connsiteY3" fmla="*/ 1134036 h 2383753"/>
                        <a:gd name="connsiteX4" fmla="*/ 478684 w 1017696"/>
                        <a:gd name="connsiteY4" fmla="*/ 0 h 2383753"/>
                        <a:gd name="connsiteX0" fmla="*/ 478684 w 1017696"/>
                        <a:gd name="connsiteY0" fmla="*/ 0 h 2383785"/>
                        <a:gd name="connsiteX1" fmla="*/ 1017467 w 1017696"/>
                        <a:gd name="connsiteY1" fmla="*/ 1084370 h 2383785"/>
                        <a:gd name="connsiteX2" fmla="*/ 490975 w 1017696"/>
                        <a:gd name="connsiteY2" fmla="*/ 2383704 h 2383785"/>
                        <a:gd name="connsiteX3" fmla="*/ 1633 w 1017696"/>
                        <a:gd name="connsiteY3" fmla="*/ 1148127 h 2383785"/>
                        <a:gd name="connsiteX4" fmla="*/ 478684 w 1017696"/>
                        <a:gd name="connsiteY4" fmla="*/ 0 h 2383785"/>
                        <a:gd name="connsiteX0" fmla="*/ 478684 w 1017696"/>
                        <a:gd name="connsiteY0" fmla="*/ 0 h 2383825"/>
                        <a:gd name="connsiteX1" fmla="*/ 1017467 w 1017696"/>
                        <a:gd name="connsiteY1" fmla="*/ 1084370 h 2383825"/>
                        <a:gd name="connsiteX2" fmla="*/ 490975 w 1017696"/>
                        <a:gd name="connsiteY2" fmla="*/ 2383704 h 2383825"/>
                        <a:gd name="connsiteX3" fmla="*/ 1633 w 1017696"/>
                        <a:gd name="connsiteY3" fmla="*/ 1148127 h 2383825"/>
                        <a:gd name="connsiteX4" fmla="*/ 478684 w 1017696"/>
                        <a:gd name="connsiteY4" fmla="*/ 0 h 2383825"/>
                        <a:gd name="connsiteX0" fmla="*/ 478684 w 1017696"/>
                        <a:gd name="connsiteY0" fmla="*/ 0 h 2383705"/>
                        <a:gd name="connsiteX1" fmla="*/ 1017467 w 1017696"/>
                        <a:gd name="connsiteY1" fmla="*/ 1140733 h 2383705"/>
                        <a:gd name="connsiteX2" fmla="*/ 490975 w 1017696"/>
                        <a:gd name="connsiteY2" fmla="*/ 2383704 h 2383705"/>
                        <a:gd name="connsiteX3" fmla="*/ 1633 w 1017696"/>
                        <a:gd name="connsiteY3" fmla="*/ 1148127 h 2383705"/>
                        <a:gd name="connsiteX4" fmla="*/ 478684 w 1017696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68 w 1018552"/>
                        <a:gd name="connsiteY0" fmla="*/ 0 h 2383705"/>
                        <a:gd name="connsiteX1" fmla="*/ 1016351 w 1018552"/>
                        <a:gd name="connsiteY1" fmla="*/ 1140733 h 2383705"/>
                        <a:gd name="connsiteX2" fmla="*/ 489859 w 1018552"/>
                        <a:gd name="connsiteY2" fmla="*/ 2383704 h 2383705"/>
                        <a:gd name="connsiteX3" fmla="*/ 517 w 1018552"/>
                        <a:gd name="connsiteY3" fmla="*/ 1148127 h 2383705"/>
                        <a:gd name="connsiteX4" fmla="*/ 477568 w 1018552"/>
                        <a:gd name="connsiteY4" fmla="*/ 0 h 2383705"/>
                        <a:gd name="connsiteX0" fmla="*/ 477570 w 1018554"/>
                        <a:gd name="connsiteY0" fmla="*/ 0 h 2383705"/>
                        <a:gd name="connsiteX1" fmla="*/ 1016353 w 1018554"/>
                        <a:gd name="connsiteY1" fmla="*/ 1140733 h 2383705"/>
                        <a:gd name="connsiteX2" fmla="*/ 489861 w 1018554"/>
                        <a:gd name="connsiteY2" fmla="*/ 2383704 h 2383705"/>
                        <a:gd name="connsiteX3" fmla="*/ 519 w 1018554"/>
                        <a:gd name="connsiteY3" fmla="*/ 1148127 h 2383705"/>
                        <a:gd name="connsiteX4" fmla="*/ 477570 w 1018554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18621" h="2383705">
                          <a:moveTo>
                            <a:pt x="477637" y="0"/>
                          </a:moveTo>
                          <a:cubicBezTo>
                            <a:pt x="662464" y="17556"/>
                            <a:pt x="1014374" y="527391"/>
                            <a:pt x="1016420" y="1140733"/>
                          </a:cubicBezTo>
                          <a:cubicBezTo>
                            <a:pt x="1051453" y="1668853"/>
                            <a:pt x="659234" y="2382472"/>
                            <a:pt x="489928" y="2383704"/>
                          </a:cubicBezTo>
                          <a:cubicBezTo>
                            <a:pt x="320622" y="2384936"/>
                            <a:pt x="-13582" y="1620833"/>
                            <a:pt x="586" y="1148127"/>
                          </a:cubicBezTo>
                          <a:cubicBezTo>
                            <a:pt x="-14770" y="548874"/>
                            <a:pt x="274745" y="36383"/>
                            <a:pt x="477637" y="0"/>
                          </a:cubicBezTo>
                          <a:close/>
                        </a:path>
                      </a:pathLst>
                    </a:custGeom>
                    <a:solidFill>
                      <a:schemeClr val="accent1">
                        <a:lumMod val="60000"/>
                        <a:lumOff val="40000"/>
                      </a:schemeClr>
                    </a:solidFill>
                    <a:ln w="22225" cap="flat">
                      <a:solidFill>
                        <a:schemeClr val="bg1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8" name="Freeform: Shape 37">
                      <a:extLst>
                        <a:ext uri="{FF2B5EF4-FFF2-40B4-BE49-F238E27FC236}">
                          <a16:creationId xmlns:a16="http://schemas.microsoft.com/office/drawing/2014/main" id="{CE4D626B-6195-4E14-9943-CC46FD00AE3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445481" y="1817468"/>
                      <a:ext cx="249165" cy="923121"/>
                    </a:xfrm>
                    <a:custGeom>
                      <a:avLst/>
                      <a:gdLst>
                        <a:gd name="connsiteX0" fmla="*/ 422556 w 838200"/>
                        <a:gd name="connsiteY0" fmla="*/ 0 h 1466850"/>
                        <a:gd name="connsiteX1" fmla="*/ 843561 w 838200"/>
                        <a:gd name="connsiteY1" fmla="*/ 943928 h 1466850"/>
                        <a:gd name="connsiteX2" fmla="*/ 814986 w 838200"/>
                        <a:gd name="connsiteY2" fmla="*/ 1183005 h 1466850"/>
                        <a:gd name="connsiteX3" fmla="*/ 394934 w 838200"/>
                        <a:gd name="connsiteY3" fmla="*/ 1467803 h 1466850"/>
                        <a:gd name="connsiteX4" fmla="*/ 12029 w 838200"/>
                        <a:gd name="connsiteY4" fmla="*/ 1105853 h 1466850"/>
                        <a:gd name="connsiteX5" fmla="*/ 57749 w 838200"/>
                        <a:gd name="connsiteY5" fmla="*/ 652463 h 1466850"/>
                        <a:gd name="connsiteX6" fmla="*/ 422556 w 838200"/>
                        <a:gd name="connsiteY6" fmla="*/ 0 h 1466850"/>
                        <a:gd name="connsiteX0" fmla="*/ 422556 w 844528"/>
                        <a:gd name="connsiteY0" fmla="*/ 0 h 2411927"/>
                        <a:gd name="connsiteX1" fmla="*/ 843561 w 844528"/>
                        <a:gd name="connsiteY1" fmla="*/ 943928 h 2411927"/>
                        <a:gd name="connsiteX2" fmla="*/ 814986 w 844528"/>
                        <a:gd name="connsiteY2" fmla="*/ 1183005 h 2411927"/>
                        <a:gd name="connsiteX3" fmla="*/ 434848 w 844528"/>
                        <a:gd name="connsiteY3" fmla="*/ 2411885 h 2411927"/>
                        <a:gd name="connsiteX4" fmla="*/ 12029 w 844528"/>
                        <a:gd name="connsiteY4" fmla="*/ 1105853 h 2411927"/>
                        <a:gd name="connsiteX5" fmla="*/ 57749 w 844528"/>
                        <a:gd name="connsiteY5" fmla="*/ 652463 h 2411927"/>
                        <a:gd name="connsiteX6" fmla="*/ 422556 w 844528"/>
                        <a:gd name="connsiteY6" fmla="*/ 0 h 2411927"/>
                        <a:gd name="connsiteX0" fmla="*/ 422556 w 844528"/>
                        <a:gd name="connsiteY0" fmla="*/ 0 h 2411912"/>
                        <a:gd name="connsiteX1" fmla="*/ 843561 w 844528"/>
                        <a:gd name="connsiteY1" fmla="*/ 943928 h 2411912"/>
                        <a:gd name="connsiteX2" fmla="*/ 814986 w 844528"/>
                        <a:gd name="connsiteY2" fmla="*/ 1183005 h 2411912"/>
                        <a:gd name="connsiteX3" fmla="*/ 434848 w 844528"/>
                        <a:gd name="connsiteY3" fmla="*/ 2411885 h 2411912"/>
                        <a:gd name="connsiteX4" fmla="*/ 12029 w 844528"/>
                        <a:gd name="connsiteY4" fmla="*/ 1105853 h 2411912"/>
                        <a:gd name="connsiteX5" fmla="*/ 57749 w 844528"/>
                        <a:gd name="connsiteY5" fmla="*/ 652463 h 2411912"/>
                        <a:gd name="connsiteX6" fmla="*/ 422556 w 844528"/>
                        <a:gd name="connsiteY6" fmla="*/ 0 h 2411912"/>
                        <a:gd name="connsiteX0" fmla="*/ 422556 w 844528"/>
                        <a:gd name="connsiteY0" fmla="*/ 0 h 2411893"/>
                        <a:gd name="connsiteX1" fmla="*/ 843561 w 844528"/>
                        <a:gd name="connsiteY1" fmla="*/ 943928 h 2411893"/>
                        <a:gd name="connsiteX2" fmla="*/ 814986 w 844528"/>
                        <a:gd name="connsiteY2" fmla="*/ 1183005 h 2411893"/>
                        <a:gd name="connsiteX3" fmla="*/ 434848 w 844528"/>
                        <a:gd name="connsiteY3" fmla="*/ 2411885 h 2411893"/>
                        <a:gd name="connsiteX4" fmla="*/ 12029 w 844528"/>
                        <a:gd name="connsiteY4" fmla="*/ 1105853 h 2411893"/>
                        <a:gd name="connsiteX5" fmla="*/ 57749 w 844528"/>
                        <a:gd name="connsiteY5" fmla="*/ 652463 h 2411893"/>
                        <a:gd name="connsiteX6" fmla="*/ 422556 w 844528"/>
                        <a:gd name="connsiteY6" fmla="*/ 0 h 2411893"/>
                        <a:gd name="connsiteX0" fmla="*/ 422556 w 844528"/>
                        <a:gd name="connsiteY0" fmla="*/ 0 h 2411964"/>
                        <a:gd name="connsiteX1" fmla="*/ 843561 w 844528"/>
                        <a:gd name="connsiteY1" fmla="*/ 943928 h 2411964"/>
                        <a:gd name="connsiteX2" fmla="*/ 814986 w 844528"/>
                        <a:gd name="connsiteY2" fmla="*/ 1183005 h 2411964"/>
                        <a:gd name="connsiteX3" fmla="*/ 434848 w 844528"/>
                        <a:gd name="connsiteY3" fmla="*/ 2411885 h 2411964"/>
                        <a:gd name="connsiteX4" fmla="*/ 12029 w 844528"/>
                        <a:gd name="connsiteY4" fmla="*/ 1105853 h 2411964"/>
                        <a:gd name="connsiteX5" fmla="*/ 57749 w 844528"/>
                        <a:gd name="connsiteY5" fmla="*/ 652463 h 2411964"/>
                        <a:gd name="connsiteX6" fmla="*/ 422556 w 844528"/>
                        <a:gd name="connsiteY6" fmla="*/ 0 h 2411964"/>
                        <a:gd name="connsiteX0" fmla="*/ 482275 w 904247"/>
                        <a:gd name="connsiteY0" fmla="*/ 0 h 2411909"/>
                        <a:gd name="connsiteX1" fmla="*/ 903280 w 904247"/>
                        <a:gd name="connsiteY1" fmla="*/ 943928 h 2411909"/>
                        <a:gd name="connsiteX2" fmla="*/ 874705 w 904247"/>
                        <a:gd name="connsiteY2" fmla="*/ 1183005 h 2411909"/>
                        <a:gd name="connsiteX3" fmla="*/ 494567 w 904247"/>
                        <a:gd name="connsiteY3" fmla="*/ 2411885 h 2411909"/>
                        <a:gd name="connsiteX4" fmla="*/ 5225 w 904247"/>
                        <a:gd name="connsiteY4" fmla="*/ 1148125 h 2411909"/>
                        <a:gd name="connsiteX5" fmla="*/ 117468 w 904247"/>
                        <a:gd name="connsiteY5" fmla="*/ 652463 h 2411909"/>
                        <a:gd name="connsiteX6" fmla="*/ 482275 w 904247"/>
                        <a:gd name="connsiteY6" fmla="*/ 0 h 2411909"/>
                        <a:gd name="connsiteX0" fmla="*/ 482275 w 904247"/>
                        <a:gd name="connsiteY0" fmla="*/ 0 h 2411893"/>
                        <a:gd name="connsiteX1" fmla="*/ 903280 w 904247"/>
                        <a:gd name="connsiteY1" fmla="*/ 943928 h 2411893"/>
                        <a:gd name="connsiteX2" fmla="*/ 874705 w 904247"/>
                        <a:gd name="connsiteY2" fmla="*/ 1183005 h 2411893"/>
                        <a:gd name="connsiteX3" fmla="*/ 494567 w 904247"/>
                        <a:gd name="connsiteY3" fmla="*/ 2411885 h 2411893"/>
                        <a:gd name="connsiteX4" fmla="*/ 5225 w 904247"/>
                        <a:gd name="connsiteY4" fmla="*/ 1162217 h 2411893"/>
                        <a:gd name="connsiteX5" fmla="*/ 117468 w 904247"/>
                        <a:gd name="connsiteY5" fmla="*/ 652463 h 2411893"/>
                        <a:gd name="connsiteX6" fmla="*/ 482275 w 904247"/>
                        <a:gd name="connsiteY6" fmla="*/ 0 h 2411893"/>
                        <a:gd name="connsiteX0" fmla="*/ 482972 w 904944"/>
                        <a:gd name="connsiteY0" fmla="*/ 0 h 2411893"/>
                        <a:gd name="connsiteX1" fmla="*/ 903977 w 904944"/>
                        <a:gd name="connsiteY1" fmla="*/ 943928 h 2411893"/>
                        <a:gd name="connsiteX2" fmla="*/ 875402 w 904944"/>
                        <a:gd name="connsiteY2" fmla="*/ 1183005 h 2411893"/>
                        <a:gd name="connsiteX3" fmla="*/ 495264 w 904944"/>
                        <a:gd name="connsiteY3" fmla="*/ 2411885 h 2411893"/>
                        <a:gd name="connsiteX4" fmla="*/ 5922 w 904944"/>
                        <a:gd name="connsiteY4" fmla="*/ 1162217 h 2411893"/>
                        <a:gd name="connsiteX5" fmla="*/ 104859 w 904944"/>
                        <a:gd name="connsiteY5" fmla="*/ 483376 h 2411893"/>
                        <a:gd name="connsiteX6" fmla="*/ 482972 w 904944"/>
                        <a:gd name="connsiteY6" fmla="*/ 0 h 2411893"/>
                        <a:gd name="connsiteX0" fmla="*/ 477060 w 899032"/>
                        <a:gd name="connsiteY0" fmla="*/ 0 h 2411893"/>
                        <a:gd name="connsiteX1" fmla="*/ 898065 w 899032"/>
                        <a:gd name="connsiteY1" fmla="*/ 943928 h 2411893"/>
                        <a:gd name="connsiteX2" fmla="*/ 869490 w 899032"/>
                        <a:gd name="connsiteY2" fmla="*/ 1183005 h 2411893"/>
                        <a:gd name="connsiteX3" fmla="*/ 489352 w 899032"/>
                        <a:gd name="connsiteY3" fmla="*/ 2411885 h 2411893"/>
                        <a:gd name="connsiteX4" fmla="*/ 10 w 899032"/>
                        <a:gd name="connsiteY4" fmla="*/ 1162217 h 2411893"/>
                        <a:gd name="connsiteX5" fmla="*/ 477060 w 899032"/>
                        <a:gd name="connsiteY5" fmla="*/ 0 h 2411893"/>
                        <a:gd name="connsiteX0" fmla="*/ 477060 w 869489"/>
                        <a:gd name="connsiteY0" fmla="*/ 0 h 2411893"/>
                        <a:gd name="connsiteX1" fmla="*/ 869490 w 869489"/>
                        <a:gd name="connsiteY1" fmla="*/ 1183005 h 2411893"/>
                        <a:gd name="connsiteX2" fmla="*/ 489352 w 869489"/>
                        <a:gd name="connsiteY2" fmla="*/ 2411885 h 2411893"/>
                        <a:gd name="connsiteX3" fmla="*/ 10 w 869489"/>
                        <a:gd name="connsiteY3" fmla="*/ 1162217 h 2411893"/>
                        <a:gd name="connsiteX4" fmla="*/ 477060 w 869489"/>
                        <a:gd name="connsiteY4" fmla="*/ 0 h 2411893"/>
                        <a:gd name="connsiteX0" fmla="*/ 477060 w 1042453"/>
                        <a:gd name="connsiteY0" fmla="*/ 0 h 2411911"/>
                        <a:gd name="connsiteX1" fmla="*/ 1042453 w 1042453"/>
                        <a:gd name="connsiteY1" fmla="*/ 1197097 h 2411911"/>
                        <a:gd name="connsiteX2" fmla="*/ 489352 w 1042453"/>
                        <a:gd name="connsiteY2" fmla="*/ 2411885 h 2411911"/>
                        <a:gd name="connsiteX3" fmla="*/ 10 w 1042453"/>
                        <a:gd name="connsiteY3" fmla="*/ 1162217 h 2411911"/>
                        <a:gd name="connsiteX4" fmla="*/ 477060 w 1042453"/>
                        <a:gd name="connsiteY4" fmla="*/ 0 h 2411911"/>
                        <a:gd name="connsiteX0" fmla="*/ 477060 w 1042453"/>
                        <a:gd name="connsiteY0" fmla="*/ 0 h 2411909"/>
                        <a:gd name="connsiteX1" fmla="*/ 1042453 w 1042453"/>
                        <a:gd name="connsiteY1" fmla="*/ 1197097 h 2411909"/>
                        <a:gd name="connsiteX2" fmla="*/ 489352 w 1042453"/>
                        <a:gd name="connsiteY2" fmla="*/ 2411885 h 2411909"/>
                        <a:gd name="connsiteX3" fmla="*/ 10 w 1042453"/>
                        <a:gd name="connsiteY3" fmla="*/ 1162217 h 2411909"/>
                        <a:gd name="connsiteX4" fmla="*/ 477060 w 1042453"/>
                        <a:gd name="connsiteY4" fmla="*/ 0 h 2411909"/>
                        <a:gd name="connsiteX0" fmla="*/ 477060 w 1015844"/>
                        <a:gd name="connsiteY0" fmla="*/ 0 h 2411933"/>
                        <a:gd name="connsiteX1" fmla="*/ 1015844 w 1015844"/>
                        <a:gd name="connsiteY1" fmla="*/ 1112551 h 2411933"/>
                        <a:gd name="connsiteX2" fmla="*/ 489352 w 1015844"/>
                        <a:gd name="connsiteY2" fmla="*/ 2411885 h 2411933"/>
                        <a:gd name="connsiteX3" fmla="*/ 10 w 1015844"/>
                        <a:gd name="connsiteY3" fmla="*/ 1162217 h 2411933"/>
                        <a:gd name="connsiteX4" fmla="*/ 477060 w 1015844"/>
                        <a:gd name="connsiteY4" fmla="*/ 0 h 2411933"/>
                        <a:gd name="connsiteX0" fmla="*/ 477060 w 1015844"/>
                        <a:gd name="connsiteY0" fmla="*/ 0 h 2411935"/>
                        <a:gd name="connsiteX1" fmla="*/ 1015844 w 1015844"/>
                        <a:gd name="connsiteY1" fmla="*/ 1112551 h 2411935"/>
                        <a:gd name="connsiteX2" fmla="*/ 489352 w 1015844"/>
                        <a:gd name="connsiteY2" fmla="*/ 2411885 h 2411935"/>
                        <a:gd name="connsiteX3" fmla="*/ 10 w 1015844"/>
                        <a:gd name="connsiteY3" fmla="*/ 1162217 h 2411935"/>
                        <a:gd name="connsiteX4" fmla="*/ 477060 w 1015844"/>
                        <a:gd name="connsiteY4" fmla="*/ 0 h 2411935"/>
                        <a:gd name="connsiteX0" fmla="*/ 478683 w 1017467"/>
                        <a:gd name="connsiteY0" fmla="*/ 0 h 2411933"/>
                        <a:gd name="connsiteX1" fmla="*/ 1017467 w 1017467"/>
                        <a:gd name="connsiteY1" fmla="*/ 1112551 h 2411933"/>
                        <a:gd name="connsiteX2" fmla="*/ 490975 w 1017467"/>
                        <a:gd name="connsiteY2" fmla="*/ 2411885 h 2411933"/>
                        <a:gd name="connsiteX3" fmla="*/ 1633 w 1017467"/>
                        <a:gd name="connsiteY3" fmla="*/ 1162217 h 2411933"/>
                        <a:gd name="connsiteX4" fmla="*/ 478683 w 1017467"/>
                        <a:gd name="connsiteY4" fmla="*/ 0 h 2411933"/>
                        <a:gd name="connsiteX0" fmla="*/ 478683 w 1017696"/>
                        <a:gd name="connsiteY0" fmla="*/ 0 h 2411935"/>
                        <a:gd name="connsiteX1" fmla="*/ 1017467 w 1017696"/>
                        <a:gd name="connsiteY1" fmla="*/ 1112551 h 2411935"/>
                        <a:gd name="connsiteX2" fmla="*/ 490975 w 1017696"/>
                        <a:gd name="connsiteY2" fmla="*/ 2411885 h 2411935"/>
                        <a:gd name="connsiteX3" fmla="*/ 1633 w 1017696"/>
                        <a:gd name="connsiteY3" fmla="*/ 1162217 h 2411935"/>
                        <a:gd name="connsiteX4" fmla="*/ 478683 w 1017696"/>
                        <a:gd name="connsiteY4" fmla="*/ 0 h 2411935"/>
                        <a:gd name="connsiteX0" fmla="*/ 598033 w 1017398"/>
                        <a:gd name="connsiteY0" fmla="*/ 0 h 2256936"/>
                        <a:gd name="connsiteX1" fmla="*/ 1017074 w 1017398"/>
                        <a:gd name="connsiteY1" fmla="*/ 957553 h 2256936"/>
                        <a:gd name="connsiteX2" fmla="*/ 490582 w 1017398"/>
                        <a:gd name="connsiteY2" fmla="*/ 2256887 h 2256936"/>
                        <a:gd name="connsiteX3" fmla="*/ 1240 w 1017398"/>
                        <a:gd name="connsiteY3" fmla="*/ 1007219 h 2256936"/>
                        <a:gd name="connsiteX4" fmla="*/ 598033 w 1017398"/>
                        <a:gd name="connsiteY4" fmla="*/ 0 h 2256936"/>
                        <a:gd name="connsiteX0" fmla="*/ 478684 w 1017696"/>
                        <a:gd name="connsiteY0" fmla="*/ 0 h 2383753"/>
                        <a:gd name="connsiteX1" fmla="*/ 1017467 w 1017696"/>
                        <a:gd name="connsiteY1" fmla="*/ 1084370 h 2383753"/>
                        <a:gd name="connsiteX2" fmla="*/ 490975 w 1017696"/>
                        <a:gd name="connsiteY2" fmla="*/ 2383704 h 2383753"/>
                        <a:gd name="connsiteX3" fmla="*/ 1633 w 1017696"/>
                        <a:gd name="connsiteY3" fmla="*/ 1134036 h 2383753"/>
                        <a:gd name="connsiteX4" fmla="*/ 478684 w 1017696"/>
                        <a:gd name="connsiteY4" fmla="*/ 0 h 2383753"/>
                        <a:gd name="connsiteX0" fmla="*/ 478684 w 1017696"/>
                        <a:gd name="connsiteY0" fmla="*/ 0 h 2383785"/>
                        <a:gd name="connsiteX1" fmla="*/ 1017467 w 1017696"/>
                        <a:gd name="connsiteY1" fmla="*/ 1084370 h 2383785"/>
                        <a:gd name="connsiteX2" fmla="*/ 490975 w 1017696"/>
                        <a:gd name="connsiteY2" fmla="*/ 2383704 h 2383785"/>
                        <a:gd name="connsiteX3" fmla="*/ 1633 w 1017696"/>
                        <a:gd name="connsiteY3" fmla="*/ 1148127 h 2383785"/>
                        <a:gd name="connsiteX4" fmla="*/ 478684 w 1017696"/>
                        <a:gd name="connsiteY4" fmla="*/ 0 h 2383785"/>
                        <a:gd name="connsiteX0" fmla="*/ 478684 w 1017696"/>
                        <a:gd name="connsiteY0" fmla="*/ 0 h 2383825"/>
                        <a:gd name="connsiteX1" fmla="*/ 1017467 w 1017696"/>
                        <a:gd name="connsiteY1" fmla="*/ 1084370 h 2383825"/>
                        <a:gd name="connsiteX2" fmla="*/ 490975 w 1017696"/>
                        <a:gd name="connsiteY2" fmla="*/ 2383704 h 2383825"/>
                        <a:gd name="connsiteX3" fmla="*/ 1633 w 1017696"/>
                        <a:gd name="connsiteY3" fmla="*/ 1148127 h 2383825"/>
                        <a:gd name="connsiteX4" fmla="*/ 478684 w 1017696"/>
                        <a:gd name="connsiteY4" fmla="*/ 0 h 2383825"/>
                        <a:gd name="connsiteX0" fmla="*/ 478684 w 1017696"/>
                        <a:gd name="connsiteY0" fmla="*/ 0 h 2383705"/>
                        <a:gd name="connsiteX1" fmla="*/ 1017467 w 1017696"/>
                        <a:gd name="connsiteY1" fmla="*/ 1140733 h 2383705"/>
                        <a:gd name="connsiteX2" fmla="*/ 490975 w 1017696"/>
                        <a:gd name="connsiteY2" fmla="*/ 2383704 h 2383705"/>
                        <a:gd name="connsiteX3" fmla="*/ 1633 w 1017696"/>
                        <a:gd name="connsiteY3" fmla="*/ 1148127 h 2383705"/>
                        <a:gd name="connsiteX4" fmla="*/ 478684 w 1017696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68 w 1018552"/>
                        <a:gd name="connsiteY0" fmla="*/ 0 h 2383705"/>
                        <a:gd name="connsiteX1" fmla="*/ 1016351 w 1018552"/>
                        <a:gd name="connsiteY1" fmla="*/ 1140733 h 2383705"/>
                        <a:gd name="connsiteX2" fmla="*/ 489859 w 1018552"/>
                        <a:gd name="connsiteY2" fmla="*/ 2383704 h 2383705"/>
                        <a:gd name="connsiteX3" fmla="*/ 517 w 1018552"/>
                        <a:gd name="connsiteY3" fmla="*/ 1148127 h 2383705"/>
                        <a:gd name="connsiteX4" fmla="*/ 477568 w 1018552"/>
                        <a:gd name="connsiteY4" fmla="*/ 0 h 2383705"/>
                        <a:gd name="connsiteX0" fmla="*/ 477570 w 1018554"/>
                        <a:gd name="connsiteY0" fmla="*/ 0 h 2383705"/>
                        <a:gd name="connsiteX1" fmla="*/ 1016353 w 1018554"/>
                        <a:gd name="connsiteY1" fmla="*/ 1140733 h 2383705"/>
                        <a:gd name="connsiteX2" fmla="*/ 489861 w 1018554"/>
                        <a:gd name="connsiteY2" fmla="*/ 2383704 h 2383705"/>
                        <a:gd name="connsiteX3" fmla="*/ 519 w 1018554"/>
                        <a:gd name="connsiteY3" fmla="*/ 1148127 h 2383705"/>
                        <a:gd name="connsiteX4" fmla="*/ 477570 w 1018554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18621" h="2383705">
                          <a:moveTo>
                            <a:pt x="477637" y="0"/>
                          </a:moveTo>
                          <a:cubicBezTo>
                            <a:pt x="662464" y="17556"/>
                            <a:pt x="1014374" y="527391"/>
                            <a:pt x="1016420" y="1140733"/>
                          </a:cubicBezTo>
                          <a:cubicBezTo>
                            <a:pt x="1051453" y="1668853"/>
                            <a:pt x="659234" y="2382472"/>
                            <a:pt x="489928" y="2383704"/>
                          </a:cubicBezTo>
                          <a:cubicBezTo>
                            <a:pt x="320622" y="2384936"/>
                            <a:pt x="-13582" y="1620833"/>
                            <a:pt x="586" y="1148127"/>
                          </a:cubicBezTo>
                          <a:cubicBezTo>
                            <a:pt x="-14770" y="548874"/>
                            <a:pt x="274745" y="36383"/>
                            <a:pt x="477637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4" name="Group 33">
                    <a:extLst>
                      <a:ext uri="{FF2B5EF4-FFF2-40B4-BE49-F238E27FC236}">
                        <a16:creationId xmlns:a16="http://schemas.microsoft.com/office/drawing/2014/main" id="{81D413A1-CBE0-49D2-AF7B-56E15BFBD3A9}"/>
                      </a:ext>
                    </a:extLst>
                  </p:cNvPr>
                  <p:cNvGrpSpPr/>
                  <p:nvPr/>
                </p:nvGrpSpPr>
                <p:grpSpPr>
                  <a:xfrm rot="10800000">
                    <a:off x="8236696" y="2849413"/>
                    <a:ext cx="666734" cy="1473212"/>
                    <a:chOff x="8236696" y="1267377"/>
                    <a:chExt cx="666734" cy="1473212"/>
                  </a:xfrm>
                </p:grpSpPr>
                <p:sp>
                  <p:nvSpPr>
                    <p:cNvPr id="35" name="Freeform: Shape 34">
                      <a:extLst>
                        <a:ext uri="{FF2B5EF4-FFF2-40B4-BE49-F238E27FC236}">
                          <a16:creationId xmlns:a16="http://schemas.microsoft.com/office/drawing/2014/main" id="{5BCC4F05-2ED9-49F4-920F-58BCBF395E7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236696" y="1267377"/>
                      <a:ext cx="666734" cy="1473212"/>
                    </a:xfrm>
                    <a:custGeom>
                      <a:avLst/>
                      <a:gdLst>
                        <a:gd name="connsiteX0" fmla="*/ 422556 w 838200"/>
                        <a:gd name="connsiteY0" fmla="*/ 0 h 1466850"/>
                        <a:gd name="connsiteX1" fmla="*/ 843561 w 838200"/>
                        <a:gd name="connsiteY1" fmla="*/ 943928 h 1466850"/>
                        <a:gd name="connsiteX2" fmla="*/ 814986 w 838200"/>
                        <a:gd name="connsiteY2" fmla="*/ 1183005 h 1466850"/>
                        <a:gd name="connsiteX3" fmla="*/ 394934 w 838200"/>
                        <a:gd name="connsiteY3" fmla="*/ 1467803 h 1466850"/>
                        <a:gd name="connsiteX4" fmla="*/ 12029 w 838200"/>
                        <a:gd name="connsiteY4" fmla="*/ 1105853 h 1466850"/>
                        <a:gd name="connsiteX5" fmla="*/ 57749 w 838200"/>
                        <a:gd name="connsiteY5" fmla="*/ 652463 h 1466850"/>
                        <a:gd name="connsiteX6" fmla="*/ 422556 w 838200"/>
                        <a:gd name="connsiteY6" fmla="*/ 0 h 1466850"/>
                        <a:gd name="connsiteX0" fmla="*/ 422556 w 844528"/>
                        <a:gd name="connsiteY0" fmla="*/ 0 h 2411927"/>
                        <a:gd name="connsiteX1" fmla="*/ 843561 w 844528"/>
                        <a:gd name="connsiteY1" fmla="*/ 943928 h 2411927"/>
                        <a:gd name="connsiteX2" fmla="*/ 814986 w 844528"/>
                        <a:gd name="connsiteY2" fmla="*/ 1183005 h 2411927"/>
                        <a:gd name="connsiteX3" fmla="*/ 434848 w 844528"/>
                        <a:gd name="connsiteY3" fmla="*/ 2411885 h 2411927"/>
                        <a:gd name="connsiteX4" fmla="*/ 12029 w 844528"/>
                        <a:gd name="connsiteY4" fmla="*/ 1105853 h 2411927"/>
                        <a:gd name="connsiteX5" fmla="*/ 57749 w 844528"/>
                        <a:gd name="connsiteY5" fmla="*/ 652463 h 2411927"/>
                        <a:gd name="connsiteX6" fmla="*/ 422556 w 844528"/>
                        <a:gd name="connsiteY6" fmla="*/ 0 h 2411927"/>
                        <a:gd name="connsiteX0" fmla="*/ 422556 w 844528"/>
                        <a:gd name="connsiteY0" fmla="*/ 0 h 2411912"/>
                        <a:gd name="connsiteX1" fmla="*/ 843561 w 844528"/>
                        <a:gd name="connsiteY1" fmla="*/ 943928 h 2411912"/>
                        <a:gd name="connsiteX2" fmla="*/ 814986 w 844528"/>
                        <a:gd name="connsiteY2" fmla="*/ 1183005 h 2411912"/>
                        <a:gd name="connsiteX3" fmla="*/ 434848 w 844528"/>
                        <a:gd name="connsiteY3" fmla="*/ 2411885 h 2411912"/>
                        <a:gd name="connsiteX4" fmla="*/ 12029 w 844528"/>
                        <a:gd name="connsiteY4" fmla="*/ 1105853 h 2411912"/>
                        <a:gd name="connsiteX5" fmla="*/ 57749 w 844528"/>
                        <a:gd name="connsiteY5" fmla="*/ 652463 h 2411912"/>
                        <a:gd name="connsiteX6" fmla="*/ 422556 w 844528"/>
                        <a:gd name="connsiteY6" fmla="*/ 0 h 2411912"/>
                        <a:gd name="connsiteX0" fmla="*/ 422556 w 844528"/>
                        <a:gd name="connsiteY0" fmla="*/ 0 h 2411893"/>
                        <a:gd name="connsiteX1" fmla="*/ 843561 w 844528"/>
                        <a:gd name="connsiteY1" fmla="*/ 943928 h 2411893"/>
                        <a:gd name="connsiteX2" fmla="*/ 814986 w 844528"/>
                        <a:gd name="connsiteY2" fmla="*/ 1183005 h 2411893"/>
                        <a:gd name="connsiteX3" fmla="*/ 434848 w 844528"/>
                        <a:gd name="connsiteY3" fmla="*/ 2411885 h 2411893"/>
                        <a:gd name="connsiteX4" fmla="*/ 12029 w 844528"/>
                        <a:gd name="connsiteY4" fmla="*/ 1105853 h 2411893"/>
                        <a:gd name="connsiteX5" fmla="*/ 57749 w 844528"/>
                        <a:gd name="connsiteY5" fmla="*/ 652463 h 2411893"/>
                        <a:gd name="connsiteX6" fmla="*/ 422556 w 844528"/>
                        <a:gd name="connsiteY6" fmla="*/ 0 h 2411893"/>
                        <a:gd name="connsiteX0" fmla="*/ 422556 w 844528"/>
                        <a:gd name="connsiteY0" fmla="*/ 0 h 2411964"/>
                        <a:gd name="connsiteX1" fmla="*/ 843561 w 844528"/>
                        <a:gd name="connsiteY1" fmla="*/ 943928 h 2411964"/>
                        <a:gd name="connsiteX2" fmla="*/ 814986 w 844528"/>
                        <a:gd name="connsiteY2" fmla="*/ 1183005 h 2411964"/>
                        <a:gd name="connsiteX3" fmla="*/ 434848 w 844528"/>
                        <a:gd name="connsiteY3" fmla="*/ 2411885 h 2411964"/>
                        <a:gd name="connsiteX4" fmla="*/ 12029 w 844528"/>
                        <a:gd name="connsiteY4" fmla="*/ 1105853 h 2411964"/>
                        <a:gd name="connsiteX5" fmla="*/ 57749 w 844528"/>
                        <a:gd name="connsiteY5" fmla="*/ 652463 h 2411964"/>
                        <a:gd name="connsiteX6" fmla="*/ 422556 w 844528"/>
                        <a:gd name="connsiteY6" fmla="*/ 0 h 2411964"/>
                        <a:gd name="connsiteX0" fmla="*/ 482275 w 904247"/>
                        <a:gd name="connsiteY0" fmla="*/ 0 h 2411909"/>
                        <a:gd name="connsiteX1" fmla="*/ 903280 w 904247"/>
                        <a:gd name="connsiteY1" fmla="*/ 943928 h 2411909"/>
                        <a:gd name="connsiteX2" fmla="*/ 874705 w 904247"/>
                        <a:gd name="connsiteY2" fmla="*/ 1183005 h 2411909"/>
                        <a:gd name="connsiteX3" fmla="*/ 494567 w 904247"/>
                        <a:gd name="connsiteY3" fmla="*/ 2411885 h 2411909"/>
                        <a:gd name="connsiteX4" fmla="*/ 5225 w 904247"/>
                        <a:gd name="connsiteY4" fmla="*/ 1148125 h 2411909"/>
                        <a:gd name="connsiteX5" fmla="*/ 117468 w 904247"/>
                        <a:gd name="connsiteY5" fmla="*/ 652463 h 2411909"/>
                        <a:gd name="connsiteX6" fmla="*/ 482275 w 904247"/>
                        <a:gd name="connsiteY6" fmla="*/ 0 h 2411909"/>
                        <a:gd name="connsiteX0" fmla="*/ 482275 w 904247"/>
                        <a:gd name="connsiteY0" fmla="*/ 0 h 2411893"/>
                        <a:gd name="connsiteX1" fmla="*/ 903280 w 904247"/>
                        <a:gd name="connsiteY1" fmla="*/ 943928 h 2411893"/>
                        <a:gd name="connsiteX2" fmla="*/ 874705 w 904247"/>
                        <a:gd name="connsiteY2" fmla="*/ 1183005 h 2411893"/>
                        <a:gd name="connsiteX3" fmla="*/ 494567 w 904247"/>
                        <a:gd name="connsiteY3" fmla="*/ 2411885 h 2411893"/>
                        <a:gd name="connsiteX4" fmla="*/ 5225 w 904247"/>
                        <a:gd name="connsiteY4" fmla="*/ 1162217 h 2411893"/>
                        <a:gd name="connsiteX5" fmla="*/ 117468 w 904247"/>
                        <a:gd name="connsiteY5" fmla="*/ 652463 h 2411893"/>
                        <a:gd name="connsiteX6" fmla="*/ 482275 w 904247"/>
                        <a:gd name="connsiteY6" fmla="*/ 0 h 2411893"/>
                        <a:gd name="connsiteX0" fmla="*/ 482972 w 904944"/>
                        <a:gd name="connsiteY0" fmla="*/ 0 h 2411893"/>
                        <a:gd name="connsiteX1" fmla="*/ 903977 w 904944"/>
                        <a:gd name="connsiteY1" fmla="*/ 943928 h 2411893"/>
                        <a:gd name="connsiteX2" fmla="*/ 875402 w 904944"/>
                        <a:gd name="connsiteY2" fmla="*/ 1183005 h 2411893"/>
                        <a:gd name="connsiteX3" fmla="*/ 495264 w 904944"/>
                        <a:gd name="connsiteY3" fmla="*/ 2411885 h 2411893"/>
                        <a:gd name="connsiteX4" fmla="*/ 5922 w 904944"/>
                        <a:gd name="connsiteY4" fmla="*/ 1162217 h 2411893"/>
                        <a:gd name="connsiteX5" fmla="*/ 104859 w 904944"/>
                        <a:gd name="connsiteY5" fmla="*/ 483376 h 2411893"/>
                        <a:gd name="connsiteX6" fmla="*/ 482972 w 904944"/>
                        <a:gd name="connsiteY6" fmla="*/ 0 h 2411893"/>
                        <a:gd name="connsiteX0" fmla="*/ 477060 w 899032"/>
                        <a:gd name="connsiteY0" fmla="*/ 0 h 2411893"/>
                        <a:gd name="connsiteX1" fmla="*/ 898065 w 899032"/>
                        <a:gd name="connsiteY1" fmla="*/ 943928 h 2411893"/>
                        <a:gd name="connsiteX2" fmla="*/ 869490 w 899032"/>
                        <a:gd name="connsiteY2" fmla="*/ 1183005 h 2411893"/>
                        <a:gd name="connsiteX3" fmla="*/ 489352 w 899032"/>
                        <a:gd name="connsiteY3" fmla="*/ 2411885 h 2411893"/>
                        <a:gd name="connsiteX4" fmla="*/ 10 w 899032"/>
                        <a:gd name="connsiteY4" fmla="*/ 1162217 h 2411893"/>
                        <a:gd name="connsiteX5" fmla="*/ 477060 w 899032"/>
                        <a:gd name="connsiteY5" fmla="*/ 0 h 2411893"/>
                        <a:gd name="connsiteX0" fmla="*/ 477060 w 869489"/>
                        <a:gd name="connsiteY0" fmla="*/ 0 h 2411893"/>
                        <a:gd name="connsiteX1" fmla="*/ 869490 w 869489"/>
                        <a:gd name="connsiteY1" fmla="*/ 1183005 h 2411893"/>
                        <a:gd name="connsiteX2" fmla="*/ 489352 w 869489"/>
                        <a:gd name="connsiteY2" fmla="*/ 2411885 h 2411893"/>
                        <a:gd name="connsiteX3" fmla="*/ 10 w 869489"/>
                        <a:gd name="connsiteY3" fmla="*/ 1162217 h 2411893"/>
                        <a:gd name="connsiteX4" fmla="*/ 477060 w 869489"/>
                        <a:gd name="connsiteY4" fmla="*/ 0 h 2411893"/>
                        <a:gd name="connsiteX0" fmla="*/ 477060 w 1042453"/>
                        <a:gd name="connsiteY0" fmla="*/ 0 h 2411911"/>
                        <a:gd name="connsiteX1" fmla="*/ 1042453 w 1042453"/>
                        <a:gd name="connsiteY1" fmla="*/ 1197097 h 2411911"/>
                        <a:gd name="connsiteX2" fmla="*/ 489352 w 1042453"/>
                        <a:gd name="connsiteY2" fmla="*/ 2411885 h 2411911"/>
                        <a:gd name="connsiteX3" fmla="*/ 10 w 1042453"/>
                        <a:gd name="connsiteY3" fmla="*/ 1162217 h 2411911"/>
                        <a:gd name="connsiteX4" fmla="*/ 477060 w 1042453"/>
                        <a:gd name="connsiteY4" fmla="*/ 0 h 2411911"/>
                        <a:gd name="connsiteX0" fmla="*/ 477060 w 1042453"/>
                        <a:gd name="connsiteY0" fmla="*/ 0 h 2411909"/>
                        <a:gd name="connsiteX1" fmla="*/ 1042453 w 1042453"/>
                        <a:gd name="connsiteY1" fmla="*/ 1197097 h 2411909"/>
                        <a:gd name="connsiteX2" fmla="*/ 489352 w 1042453"/>
                        <a:gd name="connsiteY2" fmla="*/ 2411885 h 2411909"/>
                        <a:gd name="connsiteX3" fmla="*/ 10 w 1042453"/>
                        <a:gd name="connsiteY3" fmla="*/ 1162217 h 2411909"/>
                        <a:gd name="connsiteX4" fmla="*/ 477060 w 1042453"/>
                        <a:gd name="connsiteY4" fmla="*/ 0 h 2411909"/>
                        <a:gd name="connsiteX0" fmla="*/ 477060 w 1015844"/>
                        <a:gd name="connsiteY0" fmla="*/ 0 h 2411933"/>
                        <a:gd name="connsiteX1" fmla="*/ 1015844 w 1015844"/>
                        <a:gd name="connsiteY1" fmla="*/ 1112551 h 2411933"/>
                        <a:gd name="connsiteX2" fmla="*/ 489352 w 1015844"/>
                        <a:gd name="connsiteY2" fmla="*/ 2411885 h 2411933"/>
                        <a:gd name="connsiteX3" fmla="*/ 10 w 1015844"/>
                        <a:gd name="connsiteY3" fmla="*/ 1162217 h 2411933"/>
                        <a:gd name="connsiteX4" fmla="*/ 477060 w 1015844"/>
                        <a:gd name="connsiteY4" fmla="*/ 0 h 2411933"/>
                        <a:gd name="connsiteX0" fmla="*/ 477060 w 1015844"/>
                        <a:gd name="connsiteY0" fmla="*/ 0 h 2411935"/>
                        <a:gd name="connsiteX1" fmla="*/ 1015844 w 1015844"/>
                        <a:gd name="connsiteY1" fmla="*/ 1112551 h 2411935"/>
                        <a:gd name="connsiteX2" fmla="*/ 489352 w 1015844"/>
                        <a:gd name="connsiteY2" fmla="*/ 2411885 h 2411935"/>
                        <a:gd name="connsiteX3" fmla="*/ 10 w 1015844"/>
                        <a:gd name="connsiteY3" fmla="*/ 1162217 h 2411935"/>
                        <a:gd name="connsiteX4" fmla="*/ 477060 w 1015844"/>
                        <a:gd name="connsiteY4" fmla="*/ 0 h 2411935"/>
                        <a:gd name="connsiteX0" fmla="*/ 478683 w 1017467"/>
                        <a:gd name="connsiteY0" fmla="*/ 0 h 2411933"/>
                        <a:gd name="connsiteX1" fmla="*/ 1017467 w 1017467"/>
                        <a:gd name="connsiteY1" fmla="*/ 1112551 h 2411933"/>
                        <a:gd name="connsiteX2" fmla="*/ 490975 w 1017467"/>
                        <a:gd name="connsiteY2" fmla="*/ 2411885 h 2411933"/>
                        <a:gd name="connsiteX3" fmla="*/ 1633 w 1017467"/>
                        <a:gd name="connsiteY3" fmla="*/ 1162217 h 2411933"/>
                        <a:gd name="connsiteX4" fmla="*/ 478683 w 1017467"/>
                        <a:gd name="connsiteY4" fmla="*/ 0 h 2411933"/>
                        <a:gd name="connsiteX0" fmla="*/ 478683 w 1017696"/>
                        <a:gd name="connsiteY0" fmla="*/ 0 h 2411935"/>
                        <a:gd name="connsiteX1" fmla="*/ 1017467 w 1017696"/>
                        <a:gd name="connsiteY1" fmla="*/ 1112551 h 2411935"/>
                        <a:gd name="connsiteX2" fmla="*/ 490975 w 1017696"/>
                        <a:gd name="connsiteY2" fmla="*/ 2411885 h 2411935"/>
                        <a:gd name="connsiteX3" fmla="*/ 1633 w 1017696"/>
                        <a:gd name="connsiteY3" fmla="*/ 1162217 h 2411935"/>
                        <a:gd name="connsiteX4" fmla="*/ 478683 w 1017696"/>
                        <a:gd name="connsiteY4" fmla="*/ 0 h 2411935"/>
                        <a:gd name="connsiteX0" fmla="*/ 598033 w 1017398"/>
                        <a:gd name="connsiteY0" fmla="*/ 0 h 2256936"/>
                        <a:gd name="connsiteX1" fmla="*/ 1017074 w 1017398"/>
                        <a:gd name="connsiteY1" fmla="*/ 957553 h 2256936"/>
                        <a:gd name="connsiteX2" fmla="*/ 490582 w 1017398"/>
                        <a:gd name="connsiteY2" fmla="*/ 2256887 h 2256936"/>
                        <a:gd name="connsiteX3" fmla="*/ 1240 w 1017398"/>
                        <a:gd name="connsiteY3" fmla="*/ 1007219 h 2256936"/>
                        <a:gd name="connsiteX4" fmla="*/ 598033 w 1017398"/>
                        <a:gd name="connsiteY4" fmla="*/ 0 h 2256936"/>
                        <a:gd name="connsiteX0" fmla="*/ 478684 w 1017696"/>
                        <a:gd name="connsiteY0" fmla="*/ 0 h 2383753"/>
                        <a:gd name="connsiteX1" fmla="*/ 1017467 w 1017696"/>
                        <a:gd name="connsiteY1" fmla="*/ 1084370 h 2383753"/>
                        <a:gd name="connsiteX2" fmla="*/ 490975 w 1017696"/>
                        <a:gd name="connsiteY2" fmla="*/ 2383704 h 2383753"/>
                        <a:gd name="connsiteX3" fmla="*/ 1633 w 1017696"/>
                        <a:gd name="connsiteY3" fmla="*/ 1134036 h 2383753"/>
                        <a:gd name="connsiteX4" fmla="*/ 478684 w 1017696"/>
                        <a:gd name="connsiteY4" fmla="*/ 0 h 2383753"/>
                        <a:gd name="connsiteX0" fmla="*/ 478684 w 1017696"/>
                        <a:gd name="connsiteY0" fmla="*/ 0 h 2383785"/>
                        <a:gd name="connsiteX1" fmla="*/ 1017467 w 1017696"/>
                        <a:gd name="connsiteY1" fmla="*/ 1084370 h 2383785"/>
                        <a:gd name="connsiteX2" fmla="*/ 490975 w 1017696"/>
                        <a:gd name="connsiteY2" fmla="*/ 2383704 h 2383785"/>
                        <a:gd name="connsiteX3" fmla="*/ 1633 w 1017696"/>
                        <a:gd name="connsiteY3" fmla="*/ 1148127 h 2383785"/>
                        <a:gd name="connsiteX4" fmla="*/ 478684 w 1017696"/>
                        <a:gd name="connsiteY4" fmla="*/ 0 h 2383785"/>
                        <a:gd name="connsiteX0" fmla="*/ 478684 w 1017696"/>
                        <a:gd name="connsiteY0" fmla="*/ 0 h 2383825"/>
                        <a:gd name="connsiteX1" fmla="*/ 1017467 w 1017696"/>
                        <a:gd name="connsiteY1" fmla="*/ 1084370 h 2383825"/>
                        <a:gd name="connsiteX2" fmla="*/ 490975 w 1017696"/>
                        <a:gd name="connsiteY2" fmla="*/ 2383704 h 2383825"/>
                        <a:gd name="connsiteX3" fmla="*/ 1633 w 1017696"/>
                        <a:gd name="connsiteY3" fmla="*/ 1148127 h 2383825"/>
                        <a:gd name="connsiteX4" fmla="*/ 478684 w 1017696"/>
                        <a:gd name="connsiteY4" fmla="*/ 0 h 2383825"/>
                        <a:gd name="connsiteX0" fmla="*/ 478684 w 1017696"/>
                        <a:gd name="connsiteY0" fmla="*/ 0 h 2383705"/>
                        <a:gd name="connsiteX1" fmla="*/ 1017467 w 1017696"/>
                        <a:gd name="connsiteY1" fmla="*/ 1140733 h 2383705"/>
                        <a:gd name="connsiteX2" fmla="*/ 490975 w 1017696"/>
                        <a:gd name="connsiteY2" fmla="*/ 2383704 h 2383705"/>
                        <a:gd name="connsiteX3" fmla="*/ 1633 w 1017696"/>
                        <a:gd name="connsiteY3" fmla="*/ 1148127 h 2383705"/>
                        <a:gd name="connsiteX4" fmla="*/ 478684 w 1017696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68 w 1018552"/>
                        <a:gd name="connsiteY0" fmla="*/ 0 h 2383705"/>
                        <a:gd name="connsiteX1" fmla="*/ 1016351 w 1018552"/>
                        <a:gd name="connsiteY1" fmla="*/ 1140733 h 2383705"/>
                        <a:gd name="connsiteX2" fmla="*/ 489859 w 1018552"/>
                        <a:gd name="connsiteY2" fmla="*/ 2383704 h 2383705"/>
                        <a:gd name="connsiteX3" fmla="*/ 517 w 1018552"/>
                        <a:gd name="connsiteY3" fmla="*/ 1148127 h 2383705"/>
                        <a:gd name="connsiteX4" fmla="*/ 477568 w 1018552"/>
                        <a:gd name="connsiteY4" fmla="*/ 0 h 2383705"/>
                        <a:gd name="connsiteX0" fmla="*/ 477570 w 1018554"/>
                        <a:gd name="connsiteY0" fmla="*/ 0 h 2383705"/>
                        <a:gd name="connsiteX1" fmla="*/ 1016353 w 1018554"/>
                        <a:gd name="connsiteY1" fmla="*/ 1140733 h 2383705"/>
                        <a:gd name="connsiteX2" fmla="*/ 489861 w 1018554"/>
                        <a:gd name="connsiteY2" fmla="*/ 2383704 h 2383705"/>
                        <a:gd name="connsiteX3" fmla="*/ 519 w 1018554"/>
                        <a:gd name="connsiteY3" fmla="*/ 1148127 h 2383705"/>
                        <a:gd name="connsiteX4" fmla="*/ 477570 w 1018554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18621" h="2383705">
                          <a:moveTo>
                            <a:pt x="477637" y="0"/>
                          </a:moveTo>
                          <a:cubicBezTo>
                            <a:pt x="662464" y="17556"/>
                            <a:pt x="1014374" y="527391"/>
                            <a:pt x="1016420" y="1140733"/>
                          </a:cubicBezTo>
                          <a:cubicBezTo>
                            <a:pt x="1051453" y="1668853"/>
                            <a:pt x="659234" y="2382472"/>
                            <a:pt x="489928" y="2383704"/>
                          </a:cubicBezTo>
                          <a:cubicBezTo>
                            <a:pt x="320622" y="2384936"/>
                            <a:pt x="-13582" y="1620833"/>
                            <a:pt x="586" y="1148127"/>
                          </a:cubicBezTo>
                          <a:cubicBezTo>
                            <a:pt x="-14770" y="548874"/>
                            <a:pt x="274745" y="36383"/>
                            <a:pt x="477637" y="0"/>
                          </a:cubicBezTo>
                          <a:close/>
                        </a:path>
                      </a:pathLst>
                    </a:custGeom>
                    <a:solidFill>
                      <a:schemeClr val="accent1">
                        <a:lumMod val="60000"/>
                        <a:lumOff val="40000"/>
                      </a:schemeClr>
                    </a:solidFill>
                    <a:ln w="22225" cap="flat">
                      <a:solidFill>
                        <a:schemeClr val="bg1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6" name="Freeform: Shape 35">
                      <a:extLst>
                        <a:ext uri="{FF2B5EF4-FFF2-40B4-BE49-F238E27FC236}">
                          <a16:creationId xmlns:a16="http://schemas.microsoft.com/office/drawing/2014/main" id="{8DC76615-A827-417D-A325-26AE97D48E3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445481" y="1817468"/>
                      <a:ext cx="249165" cy="923121"/>
                    </a:xfrm>
                    <a:custGeom>
                      <a:avLst/>
                      <a:gdLst>
                        <a:gd name="connsiteX0" fmla="*/ 422556 w 838200"/>
                        <a:gd name="connsiteY0" fmla="*/ 0 h 1466850"/>
                        <a:gd name="connsiteX1" fmla="*/ 843561 w 838200"/>
                        <a:gd name="connsiteY1" fmla="*/ 943928 h 1466850"/>
                        <a:gd name="connsiteX2" fmla="*/ 814986 w 838200"/>
                        <a:gd name="connsiteY2" fmla="*/ 1183005 h 1466850"/>
                        <a:gd name="connsiteX3" fmla="*/ 394934 w 838200"/>
                        <a:gd name="connsiteY3" fmla="*/ 1467803 h 1466850"/>
                        <a:gd name="connsiteX4" fmla="*/ 12029 w 838200"/>
                        <a:gd name="connsiteY4" fmla="*/ 1105853 h 1466850"/>
                        <a:gd name="connsiteX5" fmla="*/ 57749 w 838200"/>
                        <a:gd name="connsiteY5" fmla="*/ 652463 h 1466850"/>
                        <a:gd name="connsiteX6" fmla="*/ 422556 w 838200"/>
                        <a:gd name="connsiteY6" fmla="*/ 0 h 1466850"/>
                        <a:gd name="connsiteX0" fmla="*/ 422556 w 844528"/>
                        <a:gd name="connsiteY0" fmla="*/ 0 h 2411927"/>
                        <a:gd name="connsiteX1" fmla="*/ 843561 w 844528"/>
                        <a:gd name="connsiteY1" fmla="*/ 943928 h 2411927"/>
                        <a:gd name="connsiteX2" fmla="*/ 814986 w 844528"/>
                        <a:gd name="connsiteY2" fmla="*/ 1183005 h 2411927"/>
                        <a:gd name="connsiteX3" fmla="*/ 434848 w 844528"/>
                        <a:gd name="connsiteY3" fmla="*/ 2411885 h 2411927"/>
                        <a:gd name="connsiteX4" fmla="*/ 12029 w 844528"/>
                        <a:gd name="connsiteY4" fmla="*/ 1105853 h 2411927"/>
                        <a:gd name="connsiteX5" fmla="*/ 57749 w 844528"/>
                        <a:gd name="connsiteY5" fmla="*/ 652463 h 2411927"/>
                        <a:gd name="connsiteX6" fmla="*/ 422556 w 844528"/>
                        <a:gd name="connsiteY6" fmla="*/ 0 h 2411927"/>
                        <a:gd name="connsiteX0" fmla="*/ 422556 w 844528"/>
                        <a:gd name="connsiteY0" fmla="*/ 0 h 2411912"/>
                        <a:gd name="connsiteX1" fmla="*/ 843561 w 844528"/>
                        <a:gd name="connsiteY1" fmla="*/ 943928 h 2411912"/>
                        <a:gd name="connsiteX2" fmla="*/ 814986 w 844528"/>
                        <a:gd name="connsiteY2" fmla="*/ 1183005 h 2411912"/>
                        <a:gd name="connsiteX3" fmla="*/ 434848 w 844528"/>
                        <a:gd name="connsiteY3" fmla="*/ 2411885 h 2411912"/>
                        <a:gd name="connsiteX4" fmla="*/ 12029 w 844528"/>
                        <a:gd name="connsiteY4" fmla="*/ 1105853 h 2411912"/>
                        <a:gd name="connsiteX5" fmla="*/ 57749 w 844528"/>
                        <a:gd name="connsiteY5" fmla="*/ 652463 h 2411912"/>
                        <a:gd name="connsiteX6" fmla="*/ 422556 w 844528"/>
                        <a:gd name="connsiteY6" fmla="*/ 0 h 2411912"/>
                        <a:gd name="connsiteX0" fmla="*/ 422556 w 844528"/>
                        <a:gd name="connsiteY0" fmla="*/ 0 h 2411893"/>
                        <a:gd name="connsiteX1" fmla="*/ 843561 w 844528"/>
                        <a:gd name="connsiteY1" fmla="*/ 943928 h 2411893"/>
                        <a:gd name="connsiteX2" fmla="*/ 814986 w 844528"/>
                        <a:gd name="connsiteY2" fmla="*/ 1183005 h 2411893"/>
                        <a:gd name="connsiteX3" fmla="*/ 434848 w 844528"/>
                        <a:gd name="connsiteY3" fmla="*/ 2411885 h 2411893"/>
                        <a:gd name="connsiteX4" fmla="*/ 12029 w 844528"/>
                        <a:gd name="connsiteY4" fmla="*/ 1105853 h 2411893"/>
                        <a:gd name="connsiteX5" fmla="*/ 57749 w 844528"/>
                        <a:gd name="connsiteY5" fmla="*/ 652463 h 2411893"/>
                        <a:gd name="connsiteX6" fmla="*/ 422556 w 844528"/>
                        <a:gd name="connsiteY6" fmla="*/ 0 h 2411893"/>
                        <a:gd name="connsiteX0" fmla="*/ 422556 w 844528"/>
                        <a:gd name="connsiteY0" fmla="*/ 0 h 2411964"/>
                        <a:gd name="connsiteX1" fmla="*/ 843561 w 844528"/>
                        <a:gd name="connsiteY1" fmla="*/ 943928 h 2411964"/>
                        <a:gd name="connsiteX2" fmla="*/ 814986 w 844528"/>
                        <a:gd name="connsiteY2" fmla="*/ 1183005 h 2411964"/>
                        <a:gd name="connsiteX3" fmla="*/ 434848 w 844528"/>
                        <a:gd name="connsiteY3" fmla="*/ 2411885 h 2411964"/>
                        <a:gd name="connsiteX4" fmla="*/ 12029 w 844528"/>
                        <a:gd name="connsiteY4" fmla="*/ 1105853 h 2411964"/>
                        <a:gd name="connsiteX5" fmla="*/ 57749 w 844528"/>
                        <a:gd name="connsiteY5" fmla="*/ 652463 h 2411964"/>
                        <a:gd name="connsiteX6" fmla="*/ 422556 w 844528"/>
                        <a:gd name="connsiteY6" fmla="*/ 0 h 2411964"/>
                        <a:gd name="connsiteX0" fmla="*/ 482275 w 904247"/>
                        <a:gd name="connsiteY0" fmla="*/ 0 h 2411909"/>
                        <a:gd name="connsiteX1" fmla="*/ 903280 w 904247"/>
                        <a:gd name="connsiteY1" fmla="*/ 943928 h 2411909"/>
                        <a:gd name="connsiteX2" fmla="*/ 874705 w 904247"/>
                        <a:gd name="connsiteY2" fmla="*/ 1183005 h 2411909"/>
                        <a:gd name="connsiteX3" fmla="*/ 494567 w 904247"/>
                        <a:gd name="connsiteY3" fmla="*/ 2411885 h 2411909"/>
                        <a:gd name="connsiteX4" fmla="*/ 5225 w 904247"/>
                        <a:gd name="connsiteY4" fmla="*/ 1148125 h 2411909"/>
                        <a:gd name="connsiteX5" fmla="*/ 117468 w 904247"/>
                        <a:gd name="connsiteY5" fmla="*/ 652463 h 2411909"/>
                        <a:gd name="connsiteX6" fmla="*/ 482275 w 904247"/>
                        <a:gd name="connsiteY6" fmla="*/ 0 h 2411909"/>
                        <a:gd name="connsiteX0" fmla="*/ 482275 w 904247"/>
                        <a:gd name="connsiteY0" fmla="*/ 0 h 2411893"/>
                        <a:gd name="connsiteX1" fmla="*/ 903280 w 904247"/>
                        <a:gd name="connsiteY1" fmla="*/ 943928 h 2411893"/>
                        <a:gd name="connsiteX2" fmla="*/ 874705 w 904247"/>
                        <a:gd name="connsiteY2" fmla="*/ 1183005 h 2411893"/>
                        <a:gd name="connsiteX3" fmla="*/ 494567 w 904247"/>
                        <a:gd name="connsiteY3" fmla="*/ 2411885 h 2411893"/>
                        <a:gd name="connsiteX4" fmla="*/ 5225 w 904247"/>
                        <a:gd name="connsiteY4" fmla="*/ 1162217 h 2411893"/>
                        <a:gd name="connsiteX5" fmla="*/ 117468 w 904247"/>
                        <a:gd name="connsiteY5" fmla="*/ 652463 h 2411893"/>
                        <a:gd name="connsiteX6" fmla="*/ 482275 w 904247"/>
                        <a:gd name="connsiteY6" fmla="*/ 0 h 2411893"/>
                        <a:gd name="connsiteX0" fmla="*/ 482972 w 904944"/>
                        <a:gd name="connsiteY0" fmla="*/ 0 h 2411893"/>
                        <a:gd name="connsiteX1" fmla="*/ 903977 w 904944"/>
                        <a:gd name="connsiteY1" fmla="*/ 943928 h 2411893"/>
                        <a:gd name="connsiteX2" fmla="*/ 875402 w 904944"/>
                        <a:gd name="connsiteY2" fmla="*/ 1183005 h 2411893"/>
                        <a:gd name="connsiteX3" fmla="*/ 495264 w 904944"/>
                        <a:gd name="connsiteY3" fmla="*/ 2411885 h 2411893"/>
                        <a:gd name="connsiteX4" fmla="*/ 5922 w 904944"/>
                        <a:gd name="connsiteY4" fmla="*/ 1162217 h 2411893"/>
                        <a:gd name="connsiteX5" fmla="*/ 104859 w 904944"/>
                        <a:gd name="connsiteY5" fmla="*/ 483376 h 2411893"/>
                        <a:gd name="connsiteX6" fmla="*/ 482972 w 904944"/>
                        <a:gd name="connsiteY6" fmla="*/ 0 h 2411893"/>
                        <a:gd name="connsiteX0" fmla="*/ 477060 w 899032"/>
                        <a:gd name="connsiteY0" fmla="*/ 0 h 2411893"/>
                        <a:gd name="connsiteX1" fmla="*/ 898065 w 899032"/>
                        <a:gd name="connsiteY1" fmla="*/ 943928 h 2411893"/>
                        <a:gd name="connsiteX2" fmla="*/ 869490 w 899032"/>
                        <a:gd name="connsiteY2" fmla="*/ 1183005 h 2411893"/>
                        <a:gd name="connsiteX3" fmla="*/ 489352 w 899032"/>
                        <a:gd name="connsiteY3" fmla="*/ 2411885 h 2411893"/>
                        <a:gd name="connsiteX4" fmla="*/ 10 w 899032"/>
                        <a:gd name="connsiteY4" fmla="*/ 1162217 h 2411893"/>
                        <a:gd name="connsiteX5" fmla="*/ 477060 w 899032"/>
                        <a:gd name="connsiteY5" fmla="*/ 0 h 2411893"/>
                        <a:gd name="connsiteX0" fmla="*/ 477060 w 869489"/>
                        <a:gd name="connsiteY0" fmla="*/ 0 h 2411893"/>
                        <a:gd name="connsiteX1" fmla="*/ 869490 w 869489"/>
                        <a:gd name="connsiteY1" fmla="*/ 1183005 h 2411893"/>
                        <a:gd name="connsiteX2" fmla="*/ 489352 w 869489"/>
                        <a:gd name="connsiteY2" fmla="*/ 2411885 h 2411893"/>
                        <a:gd name="connsiteX3" fmla="*/ 10 w 869489"/>
                        <a:gd name="connsiteY3" fmla="*/ 1162217 h 2411893"/>
                        <a:gd name="connsiteX4" fmla="*/ 477060 w 869489"/>
                        <a:gd name="connsiteY4" fmla="*/ 0 h 2411893"/>
                        <a:gd name="connsiteX0" fmla="*/ 477060 w 1042453"/>
                        <a:gd name="connsiteY0" fmla="*/ 0 h 2411911"/>
                        <a:gd name="connsiteX1" fmla="*/ 1042453 w 1042453"/>
                        <a:gd name="connsiteY1" fmla="*/ 1197097 h 2411911"/>
                        <a:gd name="connsiteX2" fmla="*/ 489352 w 1042453"/>
                        <a:gd name="connsiteY2" fmla="*/ 2411885 h 2411911"/>
                        <a:gd name="connsiteX3" fmla="*/ 10 w 1042453"/>
                        <a:gd name="connsiteY3" fmla="*/ 1162217 h 2411911"/>
                        <a:gd name="connsiteX4" fmla="*/ 477060 w 1042453"/>
                        <a:gd name="connsiteY4" fmla="*/ 0 h 2411911"/>
                        <a:gd name="connsiteX0" fmla="*/ 477060 w 1042453"/>
                        <a:gd name="connsiteY0" fmla="*/ 0 h 2411909"/>
                        <a:gd name="connsiteX1" fmla="*/ 1042453 w 1042453"/>
                        <a:gd name="connsiteY1" fmla="*/ 1197097 h 2411909"/>
                        <a:gd name="connsiteX2" fmla="*/ 489352 w 1042453"/>
                        <a:gd name="connsiteY2" fmla="*/ 2411885 h 2411909"/>
                        <a:gd name="connsiteX3" fmla="*/ 10 w 1042453"/>
                        <a:gd name="connsiteY3" fmla="*/ 1162217 h 2411909"/>
                        <a:gd name="connsiteX4" fmla="*/ 477060 w 1042453"/>
                        <a:gd name="connsiteY4" fmla="*/ 0 h 2411909"/>
                        <a:gd name="connsiteX0" fmla="*/ 477060 w 1015844"/>
                        <a:gd name="connsiteY0" fmla="*/ 0 h 2411933"/>
                        <a:gd name="connsiteX1" fmla="*/ 1015844 w 1015844"/>
                        <a:gd name="connsiteY1" fmla="*/ 1112551 h 2411933"/>
                        <a:gd name="connsiteX2" fmla="*/ 489352 w 1015844"/>
                        <a:gd name="connsiteY2" fmla="*/ 2411885 h 2411933"/>
                        <a:gd name="connsiteX3" fmla="*/ 10 w 1015844"/>
                        <a:gd name="connsiteY3" fmla="*/ 1162217 h 2411933"/>
                        <a:gd name="connsiteX4" fmla="*/ 477060 w 1015844"/>
                        <a:gd name="connsiteY4" fmla="*/ 0 h 2411933"/>
                        <a:gd name="connsiteX0" fmla="*/ 477060 w 1015844"/>
                        <a:gd name="connsiteY0" fmla="*/ 0 h 2411935"/>
                        <a:gd name="connsiteX1" fmla="*/ 1015844 w 1015844"/>
                        <a:gd name="connsiteY1" fmla="*/ 1112551 h 2411935"/>
                        <a:gd name="connsiteX2" fmla="*/ 489352 w 1015844"/>
                        <a:gd name="connsiteY2" fmla="*/ 2411885 h 2411935"/>
                        <a:gd name="connsiteX3" fmla="*/ 10 w 1015844"/>
                        <a:gd name="connsiteY3" fmla="*/ 1162217 h 2411935"/>
                        <a:gd name="connsiteX4" fmla="*/ 477060 w 1015844"/>
                        <a:gd name="connsiteY4" fmla="*/ 0 h 2411935"/>
                        <a:gd name="connsiteX0" fmla="*/ 478683 w 1017467"/>
                        <a:gd name="connsiteY0" fmla="*/ 0 h 2411933"/>
                        <a:gd name="connsiteX1" fmla="*/ 1017467 w 1017467"/>
                        <a:gd name="connsiteY1" fmla="*/ 1112551 h 2411933"/>
                        <a:gd name="connsiteX2" fmla="*/ 490975 w 1017467"/>
                        <a:gd name="connsiteY2" fmla="*/ 2411885 h 2411933"/>
                        <a:gd name="connsiteX3" fmla="*/ 1633 w 1017467"/>
                        <a:gd name="connsiteY3" fmla="*/ 1162217 h 2411933"/>
                        <a:gd name="connsiteX4" fmla="*/ 478683 w 1017467"/>
                        <a:gd name="connsiteY4" fmla="*/ 0 h 2411933"/>
                        <a:gd name="connsiteX0" fmla="*/ 478683 w 1017696"/>
                        <a:gd name="connsiteY0" fmla="*/ 0 h 2411935"/>
                        <a:gd name="connsiteX1" fmla="*/ 1017467 w 1017696"/>
                        <a:gd name="connsiteY1" fmla="*/ 1112551 h 2411935"/>
                        <a:gd name="connsiteX2" fmla="*/ 490975 w 1017696"/>
                        <a:gd name="connsiteY2" fmla="*/ 2411885 h 2411935"/>
                        <a:gd name="connsiteX3" fmla="*/ 1633 w 1017696"/>
                        <a:gd name="connsiteY3" fmla="*/ 1162217 h 2411935"/>
                        <a:gd name="connsiteX4" fmla="*/ 478683 w 1017696"/>
                        <a:gd name="connsiteY4" fmla="*/ 0 h 2411935"/>
                        <a:gd name="connsiteX0" fmla="*/ 598033 w 1017398"/>
                        <a:gd name="connsiteY0" fmla="*/ 0 h 2256936"/>
                        <a:gd name="connsiteX1" fmla="*/ 1017074 w 1017398"/>
                        <a:gd name="connsiteY1" fmla="*/ 957553 h 2256936"/>
                        <a:gd name="connsiteX2" fmla="*/ 490582 w 1017398"/>
                        <a:gd name="connsiteY2" fmla="*/ 2256887 h 2256936"/>
                        <a:gd name="connsiteX3" fmla="*/ 1240 w 1017398"/>
                        <a:gd name="connsiteY3" fmla="*/ 1007219 h 2256936"/>
                        <a:gd name="connsiteX4" fmla="*/ 598033 w 1017398"/>
                        <a:gd name="connsiteY4" fmla="*/ 0 h 2256936"/>
                        <a:gd name="connsiteX0" fmla="*/ 478684 w 1017696"/>
                        <a:gd name="connsiteY0" fmla="*/ 0 h 2383753"/>
                        <a:gd name="connsiteX1" fmla="*/ 1017467 w 1017696"/>
                        <a:gd name="connsiteY1" fmla="*/ 1084370 h 2383753"/>
                        <a:gd name="connsiteX2" fmla="*/ 490975 w 1017696"/>
                        <a:gd name="connsiteY2" fmla="*/ 2383704 h 2383753"/>
                        <a:gd name="connsiteX3" fmla="*/ 1633 w 1017696"/>
                        <a:gd name="connsiteY3" fmla="*/ 1134036 h 2383753"/>
                        <a:gd name="connsiteX4" fmla="*/ 478684 w 1017696"/>
                        <a:gd name="connsiteY4" fmla="*/ 0 h 2383753"/>
                        <a:gd name="connsiteX0" fmla="*/ 478684 w 1017696"/>
                        <a:gd name="connsiteY0" fmla="*/ 0 h 2383785"/>
                        <a:gd name="connsiteX1" fmla="*/ 1017467 w 1017696"/>
                        <a:gd name="connsiteY1" fmla="*/ 1084370 h 2383785"/>
                        <a:gd name="connsiteX2" fmla="*/ 490975 w 1017696"/>
                        <a:gd name="connsiteY2" fmla="*/ 2383704 h 2383785"/>
                        <a:gd name="connsiteX3" fmla="*/ 1633 w 1017696"/>
                        <a:gd name="connsiteY3" fmla="*/ 1148127 h 2383785"/>
                        <a:gd name="connsiteX4" fmla="*/ 478684 w 1017696"/>
                        <a:gd name="connsiteY4" fmla="*/ 0 h 2383785"/>
                        <a:gd name="connsiteX0" fmla="*/ 478684 w 1017696"/>
                        <a:gd name="connsiteY0" fmla="*/ 0 h 2383825"/>
                        <a:gd name="connsiteX1" fmla="*/ 1017467 w 1017696"/>
                        <a:gd name="connsiteY1" fmla="*/ 1084370 h 2383825"/>
                        <a:gd name="connsiteX2" fmla="*/ 490975 w 1017696"/>
                        <a:gd name="connsiteY2" fmla="*/ 2383704 h 2383825"/>
                        <a:gd name="connsiteX3" fmla="*/ 1633 w 1017696"/>
                        <a:gd name="connsiteY3" fmla="*/ 1148127 h 2383825"/>
                        <a:gd name="connsiteX4" fmla="*/ 478684 w 1017696"/>
                        <a:gd name="connsiteY4" fmla="*/ 0 h 2383825"/>
                        <a:gd name="connsiteX0" fmla="*/ 478684 w 1017696"/>
                        <a:gd name="connsiteY0" fmla="*/ 0 h 2383705"/>
                        <a:gd name="connsiteX1" fmla="*/ 1017467 w 1017696"/>
                        <a:gd name="connsiteY1" fmla="*/ 1140733 h 2383705"/>
                        <a:gd name="connsiteX2" fmla="*/ 490975 w 1017696"/>
                        <a:gd name="connsiteY2" fmla="*/ 2383704 h 2383705"/>
                        <a:gd name="connsiteX3" fmla="*/ 1633 w 1017696"/>
                        <a:gd name="connsiteY3" fmla="*/ 1148127 h 2383705"/>
                        <a:gd name="connsiteX4" fmla="*/ 478684 w 1017696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68 w 1018552"/>
                        <a:gd name="connsiteY0" fmla="*/ 0 h 2383705"/>
                        <a:gd name="connsiteX1" fmla="*/ 1016351 w 1018552"/>
                        <a:gd name="connsiteY1" fmla="*/ 1140733 h 2383705"/>
                        <a:gd name="connsiteX2" fmla="*/ 489859 w 1018552"/>
                        <a:gd name="connsiteY2" fmla="*/ 2383704 h 2383705"/>
                        <a:gd name="connsiteX3" fmla="*/ 517 w 1018552"/>
                        <a:gd name="connsiteY3" fmla="*/ 1148127 h 2383705"/>
                        <a:gd name="connsiteX4" fmla="*/ 477568 w 1018552"/>
                        <a:gd name="connsiteY4" fmla="*/ 0 h 2383705"/>
                        <a:gd name="connsiteX0" fmla="*/ 477570 w 1018554"/>
                        <a:gd name="connsiteY0" fmla="*/ 0 h 2383705"/>
                        <a:gd name="connsiteX1" fmla="*/ 1016353 w 1018554"/>
                        <a:gd name="connsiteY1" fmla="*/ 1140733 h 2383705"/>
                        <a:gd name="connsiteX2" fmla="*/ 489861 w 1018554"/>
                        <a:gd name="connsiteY2" fmla="*/ 2383704 h 2383705"/>
                        <a:gd name="connsiteX3" fmla="*/ 519 w 1018554"/>
                        <a:gd name="connsiteY3" fmla="*/ 1148127 h 2383705"/>
                        <a:gd name="connsiteX4" fmla="*/ 477570 w 1018554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18621" h="2383705">
                          <a:moveTo>
                            <a:pt x="477637" y="0"/>
                          </a:moveTo>
                          <a:cubicBezTo>
                            <a:pt x="662464" y="17556"/>
                            <a:pt x="1014374" y="527391"/>
                            <a:pt x="1016420" y="1140733"/>
                          </a:cubicBezTo>
                          <a:cubicBezTo>
                            <a:pt x="1051453" y="1668853"/>
                            <a:pt x="659234" y="2382472"/>
                            <a:pt x="489928" y="2383704"/>
                          </a:cubicBezTo>
                          <a:cubicBezTo>
                            <a:pt x="320622" y="2384936"/>
                            <a:pt x="-13582" y="1620833"/>
                            <a:pt x="586" y="1148127"/>
                          </a:cubicBezTo>
                          <a:cubicBezTo>
                            <a:pt x="-14770" y="548874"/>
                            <a:pt x="274745" y="36383"/>
                            <a:pt x="477637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32" name="Oval 31">
                  <a:extLst>
                    <a:ext uri="{FF2B5EF4-FFF2-40B4-BE49-F238E27FC236}">
                      <a16:creationId xmlns:a16="http://schemas.microsoft.com/office/drawing/2014/main" id="{568968AF-E1A0-4D1F-ADF3-A64A97015657}"/>
                    </a:ext>
                  </a:extLst>
                </p:cNvPr>
                <p:cNvSpPr/>
                <p:nvPr/>
              </p:nvSpPr>
              <p:spPr>
                <a:xfrm>
                  <a:off x="10020665" y="2808393"/>
                  <a:ext cx="373811" cy="373811"/>
                </a:xfrm>
                <a:prstGeom prst="ellipse">
                  <a:avLst/>
                </a:prstGeom>
                <a:solidFill>
                  <a:schemeClr val="accent2"/>
                </a:solidFill>
                <a:ln w="25400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199585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7CE9F818-8806-44EA-9D70-AC7EC937D856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4092000" y="545824"/>
            <a:ext cx="8100000" cy="273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effectLst/>
                <a:latin typeface="+mn-lt"/>
                <a:ea typeface="+mj-ea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97967FA-23E2-4FBF-BEE3-29D99AA69078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0" y="3575404"/>
            <a:ext cx="8100000" cy="273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effectLst/>
                <a:latin typeface="+mn-lt"/>
                <a:ea typeface="+mj-ea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DF0E0EF-2E04-47B9-994B-B903A0F2AE5E}"/>
              </a:ext>
            </a:extLst>
          </p:cNvPr>
          <p:cNvGrpSpPr/>
          <p:nvPr userDrawn="1"/>
        </p:nvGrpSpPr>
        <p:grpSpPr>
          <a:xfrm>
            <a:off x="0" y="477136"/>
            <a:ext cx="11704320" cy="5935130"/>
            <a:chOff x="-161213" y="477136"/>
            <a:chExt cx="11704320" cy="5935130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BE566617-AC90-4509-9DA2-ABEA4B29C244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-161213" y="477136"/>
              <a:ext cx="11704320" cy="0"/>
            </a:xfrm>
            <a:prstGeom prst="line">
              <a:avLst/>
            </a:prstGeom>
            <a:ln w="444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2E83BB1F-9DEC-48A9-B7D2-A22CBF98BA3B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1543107" y="477136"/>
              <a:ext cx="0" cy="5935130"/>
            </a:xfrm>
            <a:prstGeom prst="line">
              <a:avLst/>
            </a:prstGeom>
            <a:ln w="444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C66407A5-B8BF-45A6-BDAE-9DF8A9454691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-161213" y="6392850"/>
              <a:ext cx="11704320" cy="13272"/>
            </a:xfrm>
            <a:prstGeom prst="line">
              <a:avLst/>
            </a:prstGeom>
            <a:ln w="444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Picture Placeholder 9">
            <a:extLst>
              <a:ext uri="{FF2B5EF4-FFF2-40B4-BE49-F238E27FC236}">
                <a16:creationId xmlns:a16="http://schemas.microsoft.com/office/drawing/2014/main" id="{8CC1FCA7-A301-41D4-8537-24498924022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6923314" cy="6858000"/>
          </a:xfrm>
          <a:custGeom>
            <a:avLst/>
            <a:gdLst>
              <a:gd name="connsiteX0" fmla="*/ 0 w 6923314"/>
              <a:gd name="connsiteY0" fmla="*/ 0 h 6858000"/>
              <a:gd name="connsiteX1" fmla="*/ 5208814 w 6923314"/>
              <a:gd name="connsiteY1" fmla="*/ 0 h 6858000"/>
              <a:gd name="connsiteX2" fmla="*/ 6923314 w 6923314"/>
              <a:gd name="connsiteY2" fmla="*/ 6858000 h 6858000"/>
              <a:gd name="connsiteX3" fmla="*/ 1305197 w 6923314"/>
              <a:gd name="connsiteY3" fmla="*/ 6858000 h 6858000"/>
              <a:gd name="connsiteX4" fmla="*/ 0 w 6923314"/>
              <a:gd name="connsiteY4" fmla="*/ 163721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3314" h="6858000">
                <a:moveTo>
                  <a:pt x="0" y="0"/>
                </a:moveTo>
                <a:lnTo>
                  <a:pt x="5208814" y="0"/>
                </a:lnTo>
                <a:lnTo>
                  <a:pt x="6923314" y="6858000"/>
                </a:lnTo>
                <a:lnTo>
                  <a:pt x="1305197" y="6858000"/>
                </a:lnTo>
                <a:lnTo>
                  <a:pt x="0" y="163721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">
            <a:extLst>
              <a:ext uri="{FF2B5EF4-FFF2-40B4-BE49-F238E27FC236}">
                <a16:creationId xmlns:a16="http://schemas.microsoft.com/office/drawing/2014/main" id="{7B352460-5EAD-4987-9D72-DFEFACA15D6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" y="0"/>
            <a:ext cx="7072972" cy="6858000"/>
          </a:xfrm>
          <a:custGeom>
            <a:avLst/>
            <a:gdLst>
              <a:gd name="connsiteX0" fmla="*/ 0 w 6200775"/>
              <a:gd name="connsiteY0" fmla="*/ 0 h 6858000"/>
              <a:gd name="connsiteX1" fmla="*/ 2158503 w 6200775"/>
              <a:gd name="connsiteY1" fmla="*/ 0 h 6858000"/>
              <a:gd name="connsiteX2" fmla="*/ 6200775 w 6200775"/>
              <a:gd name="connsiteY2" fmla="*/ 3676650 h 6858000"/>
              <a:gd name="connsiteX3" fmla="*/ 3307176 w 6200775"/>
              <a:gd name="connsiteY3" fmla="*/ 6858000 h 6858000"/>
              <a:gd name="connsiteX4" fmla="*/ 0 w 6200775"/>
              <a:gd name="connsiteY4" fmla="*/ 6858000 h 6858000"/>
              <a:gd name="connsiteX0" fmla="*/ 0 w 7424664"/>
              <a:gd name="connsiteY0" fmla="*/ 0 h 6858000"/>
              <a:gd name="connsiteX1" fmla="*/ 2158503 w 7424664"/>
              <a:gd name="connsiteY1" fmla="*/ 0 h 6858000"/>
              <a:gd name="connsiteX2" fmla="*/ 7424664 w 7424664"/>
              <a:gd name="connsiteY2" fmla="*/ 2326151 h 6858000"/>
              <a:gd name="connsiteX3" fmla="*/ 3307176 w 7424664"/>
              <a:gd name="connsiteY3" fmla="*/ 6858000 h 6858000"/>
              <a:gd name="connsiteX4" fmla="*/ 0 w 7424664"/>
              <a:gd name="connsiteY4" fmla="*/ 6858000 h 6858000"/>
              <a:gd name="connsiteX5" fmla="*/ 0 w 7424664"/>
              <a:gd name="connsiteY5" fmla="*/ 0 h 6858000"/>
              <a:gd name="connsiteX0" fmla="*/ 0 w 7424664"/>
              <a:gd name="connsiteY0" fmla="*/ 0 h 6858000"/>
              <a:gd name="connsiteX1" fmla="*/ 7424664 w 7424664"/>
              <a:gd name="connsiteY1" fmla="*/ 2326151 h 6858000"/>
              <a:gd name="connsiteX2" fmla="*/ 3307176 w 7424664"/>
              <a:gd name="connsiteY2" fmla="*/ 6858000 h 6858000"/>
              <a:gd name="connsiteX3" fmla="*/ 0 w 7424664"/>
              <a:gd name="connsiteY3" fmla="*/ 6858000 h 6858000"/>
              <a:gd name="connsiteX4" fmla="*/ 0 w 7424664"/>
              <a:gd name="connsiteY4" fmla="*/ 0 h 6858000"/>
              <a:gd name="connsiteX0" fmla="*/ 0 w 6904159"/>
              <a:gd name="connsiteY0" fmla="*/ 0 h 6858000"/>
              <a:gd name="connsiteX1" fmla="*/ 6904159 w 6904159"/>
              <a:gd name="connsiteY1" fmla="*/ 1805646 h 6858000"/>
              <a:gd name="connsiteX2" fmla="*/ 3307176 w 6904159"/>
              <a:gd name="connsiteY2" fmla="*/ 6858000 h 6858000"/>
              <a:gd name="connsiteX3" fmla="*/ 0 w 6904159"/>
              <a:gd name="connsiteY3" fmla="*/ 6858000 h 6858000"/>
              <a:gd name="connsiteX4" fmla="*/ 0 w 6904159"/>
              <a:gd name="connsiteY4" fmla="*/ 0 h 6858000"/>
              <a:gd name="connsiteX0" fmla="*/ 0 w 7072972"/>
              <a:gd name="connsiteY0" fmla="*/ 0 h 6858000"/>
              <a:gd name="connsiteX1" fmla="*/ 7072972 w 7072972"/>
              <a:gd name="connsiteY1" fmla="*/ 1890052 h 6858000"/>
              <a:gd name="connsiteX2" fmla="*/ 3307176 w 7072972"/>
              <a:gd name="connsiteY2" fmla="*/ 6858000 h 6858000"/>
              <a:gd name="connsiteX3" fmla="*/ 0 w 7072972"/>
              <a:gd name="connsiteY3" fmla="*/ 6858000 h 6858000"/>
              <a:gd name="connsiteX4" fmla="*/ 0 w 7072972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72972" h="6858000">
                <a:moveTo>
                  <a:pt x="0" y="0"/>
                </a:moveTo>
                <a:lnTo>
                  <a:pt x="7072972" y="1890052"/>
                </a:lnTo>
                <a:lnTo>
                  <a:pt x="3307176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6C6AC5C-B6EC-435C-A85E-3D6239B8E699}"/>
              </a:ext>
            </a:extLst>
          </p:cNvPr>
          <p:cNvSpPr/>
          <p:nvPr userDrawn="1"/>
        </p:nvSpPr>
        <p:spPr>
          <a:xfrm>
            <a:off x="5706238" y="1134290"/>
            <a:ext cx="6485762" cy="274973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061880F9-20D3-4626-A329-F4C73B45566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868938" y="1889760"/>
            <a:ext cx="3277824" cy="49682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DF69E93-AE09-4200-A06B-AF62BA2DEF83}"/>
              </a:ext>
            </a:extLst>
          </p:cNvPr>
          <p:cNvSpPr/>
          <p:nvPr userDrawn="1"/>
        </p:nvSpPr>
        <p:spPr>
          <a:xfrm>
            <a:off x="0" y="0"/>
            <a:ext cx="391886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C10B3C62-656F-435D-9524-4DDA6D575D2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777707" y="-1"/>
            <a:ext cx="3277824" cy="364889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</p:spTree>
    <p:extLst>
      <p:ext uri="{BB962C8B-B14F-4D97-AF65-F5344CB8AC3E}">
        <p14:creationId xmlns:p14="http://schemas.microsoft.com/office/powerpoint/2010/main" val="4369767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4928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FA3605F-DF21-4D53-BFA0-8BBA17EA4D58}"/>
              </a:ext>
            </a:extLst>
          </p:cNvPr>
          <p:cNvGrpSpPr/>
          <p:nvPr userDrawn="1"/>
        </p:nvGrpSpPr>
        <p:grpSpPr>
          <a:xfrm>
            <a:off x="68141" y="6574865"/>
            <a:ext cx="12055718" cy="229183"/>
            <a:chOff x="75323" y="6566118"/>
            <a:chExt cx="11599622" cy="220512"/>
          </a:xfrm>
          <a:solidFill>
            <a:schemeClr val="accent2">
              <a:lumMod val="75000"/>
            </a:schemeClr>
          </a:solidFill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8A55E04-8645-44DB-9588-67F5D2EC4A87}"/>
                </a:ext>
              </a:extLst>
            </p:cNvPr>
            <p:cNvGrpSpPr/>
            <p:nvPr/>
          </p:nvGrpSpPr>
          <p:grpSpPr>
            <a:xfrm>
              <a:off x="75323" y="6566118"/>
              <a:ext cx="2545957" cy="220512"/>
              <a:chOff x="867801" y="5016138"/>
              <a:chExt cx="12165893" cy="1053720"/>
            </a:xfrm>
            <a:grpFill/>
          </p:grpSpPr>
          <p:grpSp>
            <p:nvGrpSpPr>
              <p:cNvPr id="43" name="Graphic 276">
                <a:extLst>
                  <a:ext uri="{FF2B5EF4-FFF2-40B4-BE49-F238E27FC236}">
                    <a16:creationId xmlns:a16="http://schemas.microsoft.com/office/drawing/2014/main" id="{FD693373-9588-4F36-9583-18858EF16D41}"/>
                  </a:ext>
                </a:extLst>
              </p:cNvPr>
              <p:cNvGrpSpPr/>
              <p:nvPr/>
            </p:nvGrpSpPr>
            <p:grpSpPr>
              <a:xfrm>
                <a:off x="867801" y="5016138"/>
                <a:ext cx="5983627" cy="1053720"/>
                <a:chOff x="1552575" y="2628900"/>
                <a:chExt cx="3780037" cy="665667"/>
              </a:xfrm>
              <a:grpFill/>
            </p:grpSpPr>
            <p:sp>
              <p:nvSpPr>
                <p:cNvPr id="49" name="Freeform: Shape 48">
                  <a:extLst>
                    <a:ext uri="{FF2B5EF4-FFF2-40B4-BE49-F238E27FC236}">
                      <a16:creationId xmlns:a16="http://schemas.microsoft.com/office/drawing/2014/main" id="{45641E90-724B-4015-B735-741AF5D35B72}"/>
                    </a:ext>
                  </a:extLst>
                </p:cNvPr>
                <p:cNvSpPr/>
                <p:nvPr/>
              </p:nvSpPr>
              <p:spPr>
                <a:xfrm>
                  <a:off x="1552575" y="2629335"/>
                  <a:ext cx="858195" cy="664636"/>
                </a:xfrm>
                <a:custGeom>
                  <a:avLst/>
                  <a:gdLst>
                    <a:gd name="connsiteX0" fmla="*/ 195579 w 858195"/>
                    <a:gd name="connsiteY0" fmla="*/ 662893 h 664636"/>
                    <a:gd name="connsiteX1" fmla="*/ 195579 w 858195"/>
                    <a:gd name="connsiteY1" fmla="*/ 199581 h 664636"/>
                    <a:gd name="connsiteX2" fmla="*/ 465452 w 858195"/>
                    <a:gd name="connsiteY2" fmla="*/ 199581 h 664636"/>
                    <a:gd name="connsiteX3" fmla="*/ 465452 w 858195"/>
                    <a:gd name="connsiteY3" fmla="*/ 385176 h 664636"/>
                    <a:gd name="connsiteX4" fmla="*/ 586777 w 858195"/>
                    <a:gd name="connsiteY4" fmla="*/ 385176 h 664636"/>
                    <a:gd name="connsiteX5" fmla="*/ 585470 w 858195"/>
                    <a:gd name="connsiteY5" fmla="*/ 109280 h 664636"/>
                    <a:gd name="connsiteX6" fmla="*/ 556941 w 858195"/>
                    <a:gd name="connsiteY6" fmla="*/ 79405 h 664636"/>
                    <a:gd name="connsiteX7" fmla="*/ 77225 w 858195"/>
                    <a:gd name="connsiteY7" fmla="*/ 78057 h 664636"/>
                    <a:gd name="connsiteX8" fmla="*/ 77225 w 858195"/>
                    <a:gd name="connsiteY8" fmla="*/ 664637 h 664636"/>
                    <a:gd name="connsiteX9" fmla="*/ 0 w 858195"/>
                    <a:gd name="connsiteY9" fmla="*/ 664637 h 664636"/>
                    <a:gd name="connsiteX10" fmla="*/ 0 w 858195"/>
                    <a:gd name="connsiteY10" fmla="*/ 0 h 664636"/>
                    <a:gd name="connsiteX11" fmla="*/ 662259 w 858195"/>
                    <a:gd name="connsiteY11" fmla="*/ 0 h 664636"/>
                    <a:gd name="connsiteX12" fmla="*/ 662259 w 858195"/>
                    <a:gd name="connsiteY12" fmla="*/ 464976 h 664636"/>
                    <a:gd name="connsiteX13" fmla="*/ 390485 w 858195"/>
                    <a:gd name="connsiteY13" fmla="*/ 464976 h 664636"/>
                    <a:gd name="connsiteX14" fmla="*/ 390485 w 858195"/>
                    <a:gd name="connsiteY14" fmla="*/ 279818 h 664636"/>
                    <a:gd name="connsiteX15" fmla="*/ 277322 w 858195"/>
                    <a:gd name="connsiteY15" fmla="*/ 279818 h 664636"/>
                    <a:gd name="connsiteX16" fmla="*/ 277322 w 858195"/>
                    <a:gd name="connsiteY16" fmla="*/ 581389 h 664636"/>
                    <a:gd name="connsiteX17" fmla="*/ 781089 w 858195"/>
                    <a:gd name="connsiteY17" fmla="*/ 581389 h 664636"/>
                    <a:gd name="connsiteX18" fmla="*/ 781089 w 858195"/>
                    <a:gd name="connsiteY18" fmla="*/ 1228 h 664636"/>
                    <a:gd name="connsiteX19" fmla="*/ 858195 w 858195"/>
                    <a:gd name="connsiteY19" fmla="*/ 1228 h 664636"/>
                    <a:gd name="connsiteX20" fmla="*/ 858195 w 858195"/>
                    <a:gd name="connsiteY20" fmla="*/ 662854 h 664636"/>
                    <a:gd name="connsiteX21" fmla="*/ 195579 w 858195"/>
                    <a:gd name="connsiteY21" fmla="*/ 662893 h 6646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858195" h="664636">
                      <a:moveTo>
                        <a:pt x="195579" y="662893"/>
                      </a:moveTo>
                      <a:cubicBezTo>
                        <a:pt x="195579" y="507492"/>
                        <a:pt x="195579" y="355775"/>
                        <a:pt x="195579" y="199581"/>
                      </a:cubicBezTo>
                      <a:cubicBezTo>
                        <a:pt x="284176" y="199581"/>
                        <a:pt x="371506" y="199581"/>
                        <a:pt x="465452" y="199581"/>
                      </a:cubicBezTo>
                      <a:cubicBezTo>
                        <a:pt x="465452" y="259174"/>
                        <a:pt x="465452" y="320035"/>
                        <a:pt x="465452" y="385176"/>
                      </a:cubicBezTo>
                      <a:cubicBezTo>
                        <a:pt x="508007" y="385176"/>
                        <a:pt x="544183" y="385176"/>
                        <a:pt x="586777" y="385176"/>
                      </a:cubicBezTo>
                      <a:cubicBezTo>
                        <a:pt x="586777" y="292378"/>
                        <a:pt x="587768" y="200810"/>
                        <a:pt x="585470" y="109280"/>
                      </a:cubicBezTo>
                      <a:cubicBezTo>
                        <a:pt x="585193" y="98661"/>
                        <a:pt x="567006" y="79523"/>
                        <a:pt x="556941" y="79405"/>
                      </a:cubicBezTo>
                      <a:cubicBezTo>
                        <a:pt x="399242" y="77503"/>
                        <a:pt x="241542" y="78057"/>
                        <a:pt x="77225" y="78057"/>
                      </a:cubicBezTo>
                      <a:cubicBezTo>
                        <a:pt x="77225" y="276925"/>
                        <a:pt x="77225" y="469414"/>
                        <a:pt x="77225" y="664637"/>
                      </a:cubicBezTo>
                      <a:cubicBezTo>
                        <a:pt x="48657" y="664637"/>
                        <a:pt x="26746" y="664637"/>
                        <a:pt x="0" y="664637"/>
                      </a:cubicBezTo>
                      <a:cubicBezTo>
                        <a:pt x="0" y="443738"/>
                        <a:pt x="0" y="223712"/>
                        <a:pt x="0" y="0"/>
                      </a:cubicBezTo>
                      <a:cubicBezTo>
                        <a:pt x="220185" y="0"/>
                        <a:pt x="439301" y="0"/>
                        <a:pt x="662259" y="0"/>
                      </a:cubicBezTo>
                      <a:cubicBezTo>
                        <a:pt x="662259" y="154569"/>
                        <a:pt x="662259" y="307514"/>
                        <a:pt x="662259" y="464976"/>
                      </a:cubicBezTo>
                      <a:cubicBezTo>
                        <a:pt x="572553" y="464976"/>
                        <a:pt x="483758" y="464976"/>
                        <a:pt x="390485" y="464976"/>
                      </a:cubicBezTo>
                      <a:cubicBezTo>
                        <a:pt x="390485" y="403561"/>
                        <a:pt x="390485" y="344086"/>
                        <a:pt x="390485" y="279818"/>
                      </a:cubicBezTo>
                      <a:cubicBezTo>
                        <a:pt x="351536" y="279818"/>
                        <a:pt x="316905" y="279818"/>
                        <a:pt x="277322" y="279818"/>
                      </a:cubicBezTo>
                      <a:cubicBezTo>
                        <a:pt x="277322" y="377449"/>
                        <a:pt x="277322" y="477378"/>
                        <a:pt x="277322" y="581389"/>
                      </a:cubicBezTo>
                      <a:cubicBezTo>
                        <a:pt x="443936" y="581389"/>
                        <a:pt x="610115" y="581389"/>
                        <a:pt x="781089" y="581389"/>
                      </a:cubicBezTo>
                      <a:cubicBezTo>
                        <a:pt x="781089" y="387751"/>
                        <a:pt x="781089" y="196927"/>
                        <a:pt x="781089" y="1228"/>
                      </a:cubicBezTo>
                      <a:cubicBezTo>
                        <a:pt x="808666" y="1228"/>
                        <a:pt x="831569" y="1228"/>
                        <a:pt x="858195" y="1228"/>
                      </a:cubicBezTo>
                      <a:cubicBezTo>
                        <a:pt x="858195" y="220344"/>
                        <a:pt x="858195" y="439221"/>
                        <a:pt x="858195" y="662854"/>
                      </a:cubicBezTo>
                      <a:cubicBezTo>
                        <a:pt x="639753" y="662893"/>
                        <a:pt x="420836" y="662893"/>
                        <a:pt x="195579" y="662893"/>
                      </a:cubicBezTo>
                      <a:close/>
                    </a:path>
                  </a:pathLst>
                </a:custGeom>
                <a:grpFill/>
                <a:ln w="39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0" name="Freeform: Shape 49">
                  <a:extLst>
                    <a:ext uri="{FF2B5EF4-FFF2-40B4-BE49-F238E27FC236}">
                      <a16:creationId xmlns:a16="http://schemas.microsoft.com/office/drawing/2014/main" id="{53E017F1-D47D-4F85-AAB7-8C678A606550}"/>
                    </a:ext>
                  </a:extLst>
                </p:cNvPr>
                <p:cNvSpPr/>
                <p:nvPr/>
              </p:nvSpPr>
              <p:spPr>
                <a:xfrm>
                  <a:off x="3491844" y="2629335"/>
                  <a:ext cx="859582" cy="664161"/>
                </a:xfrm>
                <a:custGeom>
                  <a:avLst/>
                  <a:gdLst>
                    <a:gd name="connsiteX0" fmla="*/ 387751 w 859582"/>
                    <a:gd name="connsiteY0" fmla="*/ 465254 h 664161"/>
                    <a:gd name="connsiteX1" fmla="*/ 387751 w 859582"/>
                    <a:gd name="connsiteY1" fmla="*/ 277441 h 664161"/>
                    <a:gd name="connsiteX2" fmla="*/ 276133 w 859582"/>
                    <a:gd name="connsiteY2" fmla="*/ 277441 h 664161"/>
                    <a:gd name="connsiteX3" fmla="*/ 276133 w 859582"/>
                    <a:gd name="connsiteY3" fmla="*/ 581825 h 664161"/>
                    <a:gd name="connsiteX4" fmla="*/ 779108 w 859582"/>
                    <a:gd name="connsiteY4" fmla="*/ 581825 h 664161"/>
                    <a:gd name="connsiteX5" fmla="*/ 779108 w 859582"/>
                    <a:gd name="connsiteY5" fmla="*/ 0 h 664161"/>
                    <a:gd name="connsiteX6" fmla="*/ 859582 w 859582"/>
                    <a:gd name="connsiteY6" fmla="*/ 0 h 664161"/>
                    <a:gd name="connsiteX7" fmla="*/ 859582 w 859582"/>
                    <a:gd name="connsiteY7" fmla="*/ 662775 h 664161"/>
                    <a:gd name="connsiteX8" fmla="*/ 193915 w 859582"/>
                    <a:gd name="connsiteY8" fmla="*/ 662775 h 664161"/>
                    <a:gd name="connsiteX9" fmla="*/ 193915 w 859582"/>
                    <a:gd name="connsiteY9" fmla="*/ 198987 h 664161"/>
                    <a:gd name="connsiteX10" fmla="*/ 468820 w 859582"/>
                    <a:gd name="connsiteY10" fmla="*/ 198987 h 664161"/>
                    <a:gd name="connsiteX11" fmla="*/ 468820 w 859582"/>
                    <a:gd name="connsiteY11" fmla="*/ 386166 h 664161"/>
                    <a:gd name="connsiteX12" fmla="*/ 581547 w 859582"/>
                    <a:gd name="connsiteY12" fmla="*/ 386166 h 664161"/>
                    <a:gd name="connsiteX13" fmla="*/ 581547 w 859582"/>
                    <a:gd name="connsiteY13" fmla="*/ 82456 h 664161"/>
                    <a:gd name="connsiteX14" fmla="*/ 76116 w 859582"/>
                    <a:gd name="connsiteY14" fmla="*/ 82456 h 664161"/>
                    <a:gd name="connsiteX15" fmla="*/ 76116 w 859582"/>
                    <a:gd name="connsiteY15" fmla="*/ 664161 h 664161"/>
                    <a:gd name="connsiteX16" fmla="*/ 0 w 859582"/>
                    <a:gd name="connsiteY16" fmla="*/ 664161 h 664161"/>
                    <a:gd name="connsiteX17" fmla="*/ 0 w 859582"/>
                    <a:gd name="connsiteY17" fmla="*/ 119 h 664161"/>
                    <a:gd name="connsiteX18" fmla="*/ 661071 w 859582"/>
                    <a:gd name="connsiteY18" fmla="*/ 119 h 664161"/>
                    <a:gd name="connsiteX19" fmla="*/ 661071 w 859582"/>
                    <a:gd name="connsiteY19" fmla="*/ 465254 h 664161"/>
                    <a:gd name="connsiteX20" fmla="*/ 387751 w 859582"/>
                    <a:gd name="connsiteY20" fmla="*/ 465254 h 6641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859582" h="664161">
                      <a:moveTo>
                        <a:pt x="387751" y="465254"/>
                      </a:moveTo>
                      <a:cubicBezTo>
                        <a:pt x="387751" y="401619"/>
                        <a:pt x="387751" y="340560"/>
                        <a:pt x="387751" y="277441"/>
                      </a:cubicBezTo>
                      <a:cubicBezTo>
                        <a:pt x="347811" y="277441"/>
                        <a:pt x="314409" y="277441"/>
                        <a:pt x="276133" y="277441"/>
                      </a:cubicBezTo>
                      <a:cubicBezTo>
                        <a:pt x="276133" y="378440"/>
                        <a:pt x="276133" y="478290"/>
                        <a:pt x="276133" y="581825"/>
                      </a:cubicBezTo>
                      <a:cubicBezTo>
                        <a:pt x="442787" y="581825"/>
                        <a:pt x="607461" y="581825"/>
                        <a:pt x="779108" y="581825"/>
                      </a:cubicBezTo>
                      <a:cubicBezTo>
                        <a:pt x="779108" y="387949"/>
                        <a:pt x="779108" y="195698"/>
                        <a:pt x="779108" y="0"/>
                      </a:cubicBezTo>
                      <a:cubicBezTo>
                        <a:pt x="809340" y="0"/>
                        <a:pt x="832678" y="0"/>
                        <a:pt x="859582" y="0"/>
                      </a:cubicBezTo>
                      <a:cubicBezTo>
                        <a:pt x="859582" y="220264"/>
                        <a:pt x="859582" y="439063"/>
                        <a:pt x="859582" y="662775"/>
                      </a:cubicBezTo>
                      <a:cubicBezTo>
                        <a:pt x="638565" y="662775"/>
                        <a:pt x="417983" y="662775"/>
                        <a:pt x="193915" y="662775"/>
                      </a:cubicBezTo>
                      <a:cubicBezTo>
                        <a:pt x="193915" y="508601"/>
                        <a:pt x="193915" y="355775"/>
                        <a:pt x="193915" y="198987"/>
                      </a:cubicBezTo>
                      <a:cubicBezTo>
                        <a:pt x="284295" y="198987"/>
                        <a:pt x="373447" y="198987"/>
                        <a:pt x="468820" y="198987"/>
                      </a:cubicBezTo>
                      <a:cubicBezTo>
                        <a:pt x="468820" y="261037"/>
                        <a:pt x="468820" y="322016"/>
                        <a:pt x="468820" y="386166"/>
                      </a:cubicBezTo>
                      <a:cubicBezTo>
                        <a:pt x="509433" y="386166"/>
                        <a:pt x="543945" y="386166"/>
                        <a:pt x="581547" y="386166"/>
                      </a:cubicBezTo>
                      <a:cubicBezTo>
                        <a:pt x="581547" y="284810"/>
                        <a:pt x="581547" y="186070"/>
                        <a:pt x="581547" y="82456"/>
                      </a:cubicBezTo>
                      <a:cubicBezTo>
                        <a:pt x="414774" y="82456"/>
                        <a:pt x="248635" y="82456"/>
                        <a:pt x="76116" y="82456"/>
                      </a:cubicBezTo>
                      <a:cubicBezTo>
                        <a:pt x="76116" y="276331"/>
                        <a:pt x="76116" y="468582"/>
                        <a:pt x="76116" y="664161"/>
                      </a:cubicBezTo>
                      <a:cubicBezTo>
                        <a:pt x="48102" y="664161"/>
                        <a:pt x="26349" y="664161"/>
                        <a:pt x="0" y="664161"/>
                      </a:cubicBezTo>
                      <a:cubicBezTo>
                        <a:pt x="0" y="444293"/>
                        <a:pt x="0" y="224068"/>
                        <a:pt x="0" y="119"/>
                      </a:cubicBezTo>
                      <a:cubicBezTo>
                        <a:pt x="219353" y="119"/>
                        <a:pt x="438429" y="119"/>
                        <a:pt x="661071" y="119"/>
                      </a:cubicBezTo>
                      <a:cubicBezTo>
                        <a:pt x="661071" y="155045"/>
                        <a:pt x="661071" y="308029"/>
                        <a:pt x="661071" y="465254"/>
                      </a:cubicBezTo>
                      <a:cubicBezTo>
                        <a:pt x="573464" y="465254"/>
                        <a:pt x="486016" y="465254"/>
                        <a:pt x="387751" y="465254"/>
                      </a:cubicBezTo>
                      <a:close/>
                    </a:path>
                  </a:pathLst>
                </a:custGeom>
                <a:grpFill/>
                <a:ln w="39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1" name="Freeform: Shape 50">
                  <a:extLst>
                    <a:ext uri="{FF2B5EF4-FFF2-40B4-BE49-F238E27FC236}">
                      <a16:creationId xmlns:a16="http://schemas.microsoft.com/office/drawing/2014/main" id="{F0030779-C6FE-4556-A658-EF7E7B464582}"/>
                    </a:ext>
                  </a:extLst>
                </p:cNvPr>
                <p:cNvSpPr/>
                <p:nvPr/>
              </p:nvSpPr>
              <p:spPr>
                <a:xfrm>
                  <a:off x="4475605" y="2628900"/>
                  <a:ext cx="858314" cy="664557"/>
                </a:xfrm>
                <a:custGeom>
                  <a:avLst/>
                  <a:gdLst>
                    <a:gd name="connsiteX0" fmla="*/ 195421 w 858314"/>
                    <a:gd name="connsiteY0" fmla="*/ 197362 h 664557"/>
                    <a:gd name="connsiteX1" fmla="*/ 466403 w 858314"/>
                    <a:gd name="connsiteY1" fmla="*/ 197362 h 664557"/>
                    <a:gd name="connsiteX2" fmla="*/ 466403 w 858314"/>
                    <a:gd name="connsiteY2" fmla="*/ 385691 h 664557"/>
                    <a:gd name="connsiteX3" fmla="*/ 580953 w 858314"/>
                    <a:gd name="connsiteY3" fmla="*/ 385691 h 664557"/>
                    <a:gd name="connsiteX4" fmla="*/ 580953 w 858314"/>
                    <a:gd name="connsiteY4" fmla="*/ 82099 h 664557"/>
                    <a:gd name="connsiteX5" fmla="*/ 77542 w 858314"/>
                    <a:gd name="connsiteY5" fmla="*/ 82099 h 664557"/>
                    <a:gd name="connsiteX6" fmla="*/ 77542 w 858314"/>
                    <a:gd name="connsiteY6" fmla="*/ 663250 h 664557"/>
                    <a:gd name="connsiteX7" fmla="*/ 0 w 858314"/>
                    <a:gd name="connsiteY7" fmla="*/ 663250 h 664557"/>
                    <a:gd name="connsiteX8" fmla="*/ 0 w 858314"/>
                    <a:gd name="connsiteY8" fmla="*/ 0 h 664557"/>
                    <a:gd name="connsiteX9" fmla="*/ 659604 w 858314"/>
                    <a:gd name="connsiteY9" fmla="*/ 0 h 664557"/>
                    <a:gd name="connsiteX10" fmla="*/ 659604 w 858314"/>
                    <a:gd name="connsiteY10" fmla="*/ 466680 h 664557"/>
                    <a:gd name="connsiteX11" fmla="*/ 389772 w 858314"/>
                    <a:gd name="connsiteY11" fmla="*/ 466680 h 664557"/>
                    <a:gd name="connsiteX12" fmla="*/ 389772 w 858314"/>
                    <a:gd name="connsiteY12" fmla="*/ 278312 h 664557"/>
                    <a:gd name="connsiteX13" fmla="*/ 279065 w 858314"/>
                    <a:gd name="connsiteY13" fmla="*/ 278312 h 664557"/>
                    <a:gd name="connsiteX14" fmla="*/ 279065 w 858314"/>
                    <a:gd name="connsiteY14" fmla="*/ 585827 h 664557"/>
                    <a:gd name="connsiteX15" fmla="*/ 577783 w 858314"/>
                    <a:gd name="connsiteY15" fmla="*/ 585827 h 664557"/>
                    <a:gd name="connsiteX16" fmla="*/ 735879 w 858314"/>
                    <a:gd name="connsiteY16" fmla="*/ 586461 h 664557"/>
                    <a:gd name="connsiteX17" fmla="*/ 784100 w 858314"/>
                    <a:gd name="connsiteY17" fmla="*/ 537962 h 664557"/>
                    <a:gd name="connsiteX18" fmla="*/ 783664 w 858314"/>
                    <a:gd name="connsiteY18" fmla="*/ 53689 h 664557"/>
                    <a:gd name="connsiteX19" fmla="*/ 786279 w 858314"/>
                    <a:gd name="connsiteY19" fmla="*/ 555 h 664557"/>
                    <a:gd name="connsiteX20" fmla="*/ 858314 w 858314"/>
                    <a:gd name="connsiteY20" fmla="*/ 555 h 664557"/>
                    <a:gd name="connsiteX21" fmla="*/ 858314 w 858314"/>
                    <a:gd name="connsiteY21" fmla="*/ 664558 h 664557"/>
                    <a:gd name="connsiteX22" fmla="*/ 195381 w 858314"/>
                    <a:gd name="connsiteY22" fmla="*/ 664558 h 664557"/>
                    <a:gd name="connsiteX23" fmla="*/ 195421 w 858314"/>
                    <a:gd name="connsiteY23" fmla="*/ 197362 h 6645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858314" h="664557">
                      <a:moveTo>
                        <a:pt x="195421" y="197362"/>
                      </a:moveTo>
                      <a:cubicBezTo>
                        <a:pt x="287663" y="197362"/>
                        <a:pt x="373962" y="197362"/>
                        <a:pt x="466403" y="197362"/>
                      </a:cubicBezTo>
                      <a:cubicBezTo>
                        <a:pt x="466403" y="259650"/>
                        <a:pt x="466403" y="320550"/>
                        <a:pt x="466403" y="385691"/>
                      </a:cubicBezTo>
                      <a:cubicBezTo>
                        <a:pt x="507095" y="385691"/>
                        <a:pt x="541766" y="385691"/>
                        <a:pt x="580953" y="385691"/>
                      </a:cubicBezTo>
                      <a:cubicBezTo>
                        <a:pt x="580953" y="286633"/>
                        <a:pt x="580953" y="186426"/>
                        <a:pt x="580953" y="82099"/>
                      </a:cubicBezTo>
                      <a:cubicBezTo>
                        <a:pt x="414615" y="82099"/>
                        <a:pt x="248317" y="82099"/>
                        <a:pt x="77542" y="82099"/>
                      </a:cubicBezTo>
                      <a:cubicBezTo>
                        <a:pt x="77542" y="276727"/>
                        <a:pt x="77542" y="467631"/>
                        <a:pt x="77542" y="663250"/>
                      </a:cubicBezTo>
                      <a:cubicBezTo>
                        <a:pt x="50163" y="663250"/>
                        <a:pt x="27181" y="663250"/>
                        <a:pt x="0" y="663250"/>
                      </a:cubicBezTo>
                      <a:cubicBezTo>
                        <a:pt x="0" y="443382"/>
                        <a:pt x="0" y="223276"/>
                        <a:pt x="0" y="0"/>
                      </a:cubicBezTo>
                      <a:cubicBezTo>
                        <a:pt x="219908" y="0"/>
                        <a:pt x="437438" y="0"/>
                        <a:pt x="659604" y="0"/>
                      </a:cubicBezTo>
                      <a:cubicBezTo>
                        <a:pt x="659604" y="154966"/>
                        <a:pt x="659604" y="309218"/>
                        <a:pt x="659604" y="466680"/>
                      </a:cubicBezTo>
                      <a:cubicBezTo>
                        <a:pt x="570888" y="466680"/>
                        <a:pt x="483639" y="466680"/>
                        <a:pt x="389772" y="466680"/>
                      </a:cubicBezTo>
                      <a:cubicBezTo>
                        <a:pt x="389772" y="402808"/>
                        <a:pt x="389772" y="341868"/>
                        <a:pt x="389772" y="278312"/>
                      </a:cubicBezTo>
                      <a:cubicBezTo>
                        <a:pt x="350109" y="278312"/>
                        <a:pt x="316945" y="278312"/>
                        <a:pt x="279065" y="278312"/>
                      </a:cubicBezTo>
                      <a:cubicBezTo>
                        <a:pt x="279065" y="378757"/>
                        <a:pt x="279065" y="478607"/>
                        <a:pt x="279065" y="585827"/>
                      </a:cubicBezTo>
                      <a:cubicBezTo>
                        <a:pt x="379509" y="585827"/>
                        <a:pt x="478646" y="585827"/>
                        <a:pt x="577783" y="585827"/>
                      </a:cubicBezTo>
                      <a:cubicBezTo>
                        <a:pt x="630482" y="585827"/>
                        <a:pt x="683299" y="583925"/>
                        <a:pt x="735879" y="586461"/>
                      </a:cubicBezTo>
                      <a:cubicBezTo>
                        <a:pt x="773204" y="588244"/>
                        <a:pt x="784457" y="574494"/>
                        <a:pt x="784100" y="537962"/>
                      </a:cubicBezTo>
                      <a:cubicBezTo>
                        <a:pt x="782555" y="376538"/>
                        <a:pt x="783426" y="215113"/>
                        <a:pt x="783664" y="53689"/>
                      </a:cubicBezTo>
                      <a:cubicBezTo>
                        <a:pt x="783704" y="37127"/>
                        <a:pt x="785249" y="20564"/>
                        <a:pt x="786279" y="555"/>
                      </a:cubicBezTo>
                      <a:cubicBezTo>
                        <a:pt x="810608" y="555"/>
                        <a:pt x="832282" y="555"/>
                        <a:pt x="858314" y="555"/>
                      </a:cubicBezTo>
                      <a:cubicBezTo>
                        <a:pt x="858314" y="220740"/>
                        <a:pt x="858314" y="440925"/>
                        <a:pt x="858314" y="664558"/>
                      </a:cubicBezTo>
                      <a:cubicBezTo>
                        <a:pt x="636861" y="664558"/>
                        <a:pt x="417944" y="664558"/>
                        <a:pt x="195381" y="664558"/>
                      </a:cubicBezTo>
                      <a:cubicBezTo>
                        <a:pt x="195421" y="508720"/>
                        <a:pt x="195421" y="355854"/>
                        <a:pt x="195421" y="197362"/>
                      </a:cubicBezTo>
                      <a:close/>
                    </a:path>
                  </a:pathLst>
                </a:custGeom>
                <a:grpFill/>
                <a:ln w="39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2" name="Freeform: Shape 51">
                  <a:extLst>
                    <a:ext uri="{FF2B5EF4-FFF2-40B4-BE49-F238E27FC236}">
                      <a16:creationId xmlns:a16="http://schemas.microsoft.com/office/drawing/2014/main" id="{C4A86B97-F3EC-4496-8870-72125C6BEB36}"/>
                    </a:ext>
                  </a:extLst>
                </p:cNvPr>
                <p:cNvSpPr/>
                <p:nvPr/>
              </p:nvSpPr>
              <p:spPr>
                <a:xfrm>
                  <a:off x="2521476" y="2630247"/>
                  <a:ext cx="860215" cy="663725"/>
                </a:xfrm>
                <a:custGeom>
                  <a:avLst/>
                  <a:gdLst>
                    <a:gd name="connsiteX0" fmla="*/ 783149 w 860215"/>
                    <a:gd name="connsiteY0" fmla="*/ 580676 h 663725"/>
                    <a:gd name="connsiteX1" fmla="*/ 783149 w 860215"/>
                    <a:gd name="connsiteY1" fmla="*/ 0 h 663725"/>
                    <a:gd name="connsiteX2" fmla="*/ 860216 w 860215"/>
                    <a:gd name="connsiteY2" fmla="*/ 0 h 663725"/>
                    <a:gd name="connsiteX3" fmla="*/ 860216 w 860215"/>
                    <a:gd name="connsiteY3" fmla="*/ 662458 h 663725"/>
                    <a:gd name="connsiteX4" fmla="*/ 198511 w 860215"/>
                    <a:gd name="connsiteY4" fmla="*/ 662458 h 663725"/>
                    <a:gd name="connsiteX5" fmla="*/ 198511 w 860215"/>
                    <a:gd name="connsiteY5" fmla="*/ 198234 h 663725"/>
                    <a:gd name="connsiteX6" fmla="*/ 467354 w 860215"/>
                    <a:gd name="connsiteY6" fmla="*/ 198234 h 663725"/>
                    <a:gd name="connsiteX7" fmla="*/ 467354 w 860215"/>
                    <a:gd name="connsiteY7" fmla="*/ 384542 h 663725"/>
                    <a:gd name="connsiteX8" fmla="*/ 581825 w 860215"/>
                    <a:gd name="connsiteY8" fmla="*/ 384542 h 663725"/>
                    <a:gd name="connsiteX9" fmla="*/ 581825 w 860215"/>
                    <a:gd name="connsiteY9" fmla="*/ 80673 h 663725"/>
                    <a:gd name="connsiteX10" fmla="*/ 75125 w 860215"/>
                    <a:gd name="connsiteY10" fmla="*/ 80673 h 663725"/>
                    <a:gd name="connsiteX11" fmla="*/ 75125 w 860215"/>
                    <a:gd name="connsiteY11" fmla="*/ 663726 h 663725"/>
                    <a:gd name="connsiteX12" fmla="*/ 0 w 860215"/>
                    <a:gd name="connsiteY12" fmla="*/ 663726 h 663725"/>
                    <a:gd name="connsiteX13" fmla="*/ 0 w 860215"/>
                    <a:gd name="connsiteY13" fmla="*/ 158 h 663725"/>
                    <a:gd name="connsiteX14" fmla="*/ 660873 w 860215"/>
                    <a:gd name="connsiteY14" fmla="*/ 158 h 663725"/>
                    <a:gd name="connsiteX15" fmla="*/ 660873 w 860215"/>
                    <a:gd name="connsiteY15" fmla="*/ 463946 h 663725"/>
                    <a:gd name="connsiteX16" fmla="*/ 393259 w 860215"/>
                    <a:gd name="connsiteY16" fmla="*/ 463946 h 663725"/>
                    <a:gd name="connsiteX17" fmla="*/ 393259 w 860215"/>
                    <a:gd name="connsiteY17" fmla="*/ 278748 h 663725"/>
                    <a:gd name="connsiteX18" fmla="*/ 278391 w 860215"/>
                    <a:gd name="connsiteY18" fmla="*/ 278748 h 663725"/>
                    <a:gd name="connsiteX19" fmla="*/ 278391 w 860215"/>
                    <a:gd name="connsiteY19" fmla="*/ 580676 h 663725"/>
                    <a:gd name="connsiteX20" fmla="*/ 783149 w 860215"/>
                    <a:gd name="connsiteY20" fmla="*/ 580676 h 663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860215" h="663725">
                      <a:moveTo>
                        <a:pt x="783149" y="580676"/>
                      </a:moveTo>
                      <a:cubicBezTo>
                        <a:pt x="783149" y="386008"/>
                        <a:pt x="783149" y="195183"/>
                        <a:pt x="783149" y="0"/>
                      </a:cubicBezTo>
                      <a:cubicBezTo>
                        <a:pt x="811004" y="0"/>
                        <a:pt x="833867" y="0"/>
                        <a:pt x="860216" y="0"/>
                      </a:cubicBezTo>
                      <a:cubicBezTo>
                        <a:pt x="860216" y="220264"/>
                        <a:pt x="860216" y="439142"/>
                        <a:pt x="860216" y="662458"/>
                      </a:cubicBezTo>
                      <a:cubicBezTo>
                        <a:pt x="640586" y="662458"/>
                        <a:pt x="421549" y="662458"/>
                        <a:pt x="198511" y="662458"/>
                      </a:cubicBezTo>
                      <a:cubicBezTo>
                        <a:pt x="198511" y="508245"/>
                        <a:pt x="198511" y="355300"/>
                        <a:pt x="198511" y="198234"/>
                      </a:cubicBezTo>
                      <a:cubicBezTo>
                        <a:pt x="286158" y="198234"/>
                        <a:pt x="373685" y="198234"/>
                        <a:pt x="467354" y="198234"/>
                      </a:cubicBezTo>
                      <a:cubicBezTo>
                        <a:pt x="467354" y="258659"/>
                        <a:pt x="467354" y="319599"/>
                        <a:pt x="467354" y="384542"/>
                      </a:cubicBezTo>
                      <a:cubicBezTo>
                        <a:pt x="507967" y="384542"/>
                        <a:pt x="542598" y="384542"/>
                        <a:pt x="581825" y="384542"/>
                      </a:cubicBezTo>
                      <a:cubicBezTo>
                        <a:pt x="581825" y="284810"/>
                        <a:pt x="581825" y="184723"/>
                        <a:pt x="581825" y="80673"/>
                      </a:cubicBezTo>
                      <a:cubicBezTo>
                        <a:pt x="414536" y="80673"/>
                        <a:pt x="248119" y="80673"/>
                        <a:pt x="75125" y="80673"/>
                      </a:cubicBezTo>
                      <a:cubicBezTo>
                        <a:pt x="75125" y="276410"/>
                        <a:pt x="75125" y="468701"/>
                        <a:pt x="75125" y="663726"/>
                      </a:cubicBezTo>
                      <a:cubicBezTo>
                        <a:pt x="46953" y="663726"/>
                        <a:pt x="25319" y="663726"/>
                        <a:pt x="0" y="663726"/>
                      </a:cubicBezTo>
                      <a:cubicBezTo>
                        <a:pt x="0" y="442510"/>
                        <a:pt x="0" y="223712"/>
                        <a:pt x="0" y="158"/>
                      </a:cubicBezTo>
                      <a:cubicBezTo>
                        <a:pt x="218402" y="158"/>
                        <a:pt x="437399" y="158"/>
                        <a:pt x="660873" y="158"/>
                      </a:cubicBezTo>
                      <a:cubicBezTo>
                        <a:pt x="660873" y="153341"/>
                        <a:pt x="660873" y="306286"/>
                        <a:pt x="660873" y="463946"/>
                      </a:cubicBezTo>
                      <a:cubicBezTo>
                        <a:pt x="574811" y="463946"/>
                        <a:pt x="487284" y="463946"/>
                        <a:pt x="393259" y="463946"/>
                      </a:cubicBezTo>
                      <a:cubicBezTo>
                        <a:pt x="393259" y="405146"/>
                        <a:pt x="393259" y="344245"/>
                        <a:pt x="393259" y="278748"/>
                      </a:cubicBezTo>
                      <a:cubicBezTo>
                        <a:pt x="352447" y="278748"/>
                        <a:pt x="317935" y="278748"/>
                        <a:pt x="278391" y="278748"/>
                      </a:cubicBezTo>
                      <a:cubicBezTo>
                        <a:pt x="278391" y="377132"/>
                        <a:pt x="278391" y="476982"/>
                        <a:pt x="278391" y="580676"/>
                      </a:cubicBezTo>
                      <a:cubicBezTo>
                        <a:pt x="445719" y="580676"/>
                        <a:pt x="611898" y="580676"/>
                        <a:pt x="783149" y="580676"/>
                      </a:cubicBezTo>
                      <a:close/>
                    </a:path>
                  </a:pathLst>
                </a:custGeom>
                <a:grpFill/>
                <a:ln w="39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4" name="Graphic 276">
                <a:extLst>
                  <a:ext uri="{FF2B5EF4-FFF2-40B4-BE49-F238E27FC236}">
                    <a16:creationId xmlns:a16="http://schemas.microsoft.com/office/drawing/2014/main" id="{0DA4F69E-C5CF-48E2-804F-D07F22168944}"/>
                  </a:ext>
                </a:extLst>
              </p:cNvPr>
              <p:cNvGrpSpPr/>
              <p:nvPr/>
            </p:nvGrpSpPr>
            <p:grpSpPr>
              <a:xfrm>
                <a:off x="7050067" y="5016138"/>
                <a:ext cx="5983627" cy="1053720"/>
                <a:chOff x="1552575" y="2628900"/>
                <a:chExt cx="3780037" cy="665667"/>
              </a:xfrm>
              <a:grpFill/>
            </p:grpSpPr>
            <p:sp>
              <p:nvSpPr>
                <p:cNvPr id="45" name="Freeform: Shape 44">
                  <a:extLst>
                    <a:ext uri="{FF2B5EF4-FFF2-40B4-BE49-F238E27FC236}">
                      <a16:creationId xmlns:a16="http://schemas.microsoft.com/office/drawing/2014/main" id="{7DD27092-CBCD-407C-8A39-BB4406040C3F}"/>
                    </a:ext>
                  </a:extLst>
                </p:cNvPr>
                <p:cNvSpPr/>
                <p:nvPr/>
              </p:nvSpPr>
              <p:spPr>
                <a:xfrm>
                  <a:off x="1552575" y="2629335"/>
                  <a:ext cx="858195" cy="664636"/>
                </a:xfrm>
                <a:custGeom>
                  <a:avLst/>
                  <a:gdLst>
                    <a:gd name="connsiteX0" fmla="*/ 195579 w 858195"/>
                    <a:gd name="connsiteY0" fmla="*/ 662893 h 664636"/>
                    <a:gd name="connsiteX1" fmla="*/ 195579 w 858195"/>
                    <a:gd name="connsiteY1" fmla="*/ 199581 h 664636"/>
                    <a:gd name="connsiteX2" fmla="*/ 465452 w 858195"/>
                    <a:gd name="connsiteY2" fmla="*/ 199581 h 664636"/>
                    <a:gd name="connsiteX3" fmla="*/ 465452 w 858195"/>
                    <a:gd name="connsiteY3" fmla="*/ 385176 h 664636"/>
                    <a:gd name="connsiteX4" fmla="*/ 586777 w 858195"/>
                    <a:gd name="connsiteY4" fmla="*/ 385176 h 664636"/>
                    <a:gd name="connsiteX5" fmla="*/ 585470 w 858195"/>
                    <a:gd name="connsiteY5" fmla="*/ 109280 h 664636"/>
                    <a:gd name="connsiteX6" fmla="*/ 556941 w 858195"/>
                    <a:gd name="connsiteY6" fmla="*/ 79405 h 664636"/>
                    <a:gd name="connsiteX7" fmla="*/ 77225 w 858195"/>
                    <a:gd name="connsiteY7" fmla="*/ 78057 h 664636"/>
                    <a:gd name="connsiteX8" fmla="*/ 77225 w 858195"/>
                    <a:gd name="connsiteY8" fmla="*/ 664637 h 664636"/>
                    <a:gd name="connsiteX9" fmla="*/ 0 w 858195"/>
                    <a:gd name="connsiteY9" fmla="*/ 664637 h 664636"/>
                    <a:gd name="connsiteX10" fmla="*/ 0 w 858195"/>
                    <a:gd name="connsiteY10" fmla="*/ 0 h 664636"/>
                    <a:gd name="connsiteX11" fmla="*/ 662259 w 858195"/>
                    <a:gd name="connsiteY11" fmla="*/ 0 h 664636"/>
                    <a:gd name="connsiteX12" fmla="*/ 662259 w 858195"/>
                    <a:gd name="connsiteY12" fmla="*/ 464976 h 664636"/>
                    <a:gd name="connsiteX13" fmla="*/ 390485 w 858195"/>
                    <a:gd name="connsiteY13" fmla="*/ 464976 h 664636"/>
                    <a:gd name="connsiteX14" fmla="*/ 390485 w 858195"/>
                    <a:gd name="connsiteY14" fmla="*/ 279818 h 664636"/>
                    <a:gd name="connsiteX15" fmla="*/ 277322 w 858195"/>
                    <a:gd name="connsiteY15" fmla="*/ 279818 h 664636"/>
                    <a:gd name="connsiteX16" fmla="*/ 277322 w 858195"/>
                    <a:gd name="connsiteY16" fmla="*/ 581389 h 664636"/>
                    <a:gd name="connsiteX17" fmla="*/ 781089 w 858195"/>
                    <a:gd name="connsiteY17" fmla="*/ 581389 h 664636"/>
                    <a:gd name="connsiteX18" fmla="*/ 781089 w 858195"/>
                    <a:gd name="connsiteY18" fmla="*/ 1228 h 664636"/>
                    <a:gd name="connsiteX19" fmla="*/ 858195 w 858195"/>
                    <a:gd name="connsiteY19" fmla="*/ 1228 h 664636"/>
                    <a:gd name="connsiteX20" fmla="*/ 858195 w 858195"/>
                    <a:gd name="connsiteY20" fmla="*/ 662854 h 664636"/>
                    <a:gd name="connsiteX21" fmla="*/ 195579 w 858195"/>
                    <a:gd name="connsiteY21" fmla="*/ 662893 h 6646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858195" h="664636">
                      <a:moveTo>
                        <a:pt x="195579" y="662893"/>
                      </a:moveTo>
                      <a:cubicBezTo>
                        <a:pt x="195579" y="507492"/>
                        <a:pt x="195579" y="355775"/>
                        <a:pt x="195579" y="199581"/>
                      </a:cubicBezTo>
                      <a:cubicBezTo>
                        <a:pt x="284176" y="199581"/>
                        <a:pt x="371506" y="199581"/>
                        <a:pt x="465452" y="199581"/>
                      </a:cubicBezTo>
                      <a:cubicBezTo>
                        <a:pt x="465452" y="259174"/>
                        <a:pt x="465452" y="320035"/>
                        <a:pt x="465452" y="385176"/>
                      </a:cubicBezTo>
                      <a:cubicBezTo>
                        <a:pt x="508007" y="385176"/>
                        <a:pt x="544183" y="385176"/>
                        <a:pt x="586777" y="385176"/>
                      </a:cubicBezTo>
                      <a:cubicBezTo>
                        <a:pt x="586777" y="292378"/>
                        <a:pt x="587768" y="200810"/>
                        <a:pt x="585470" y="109280"/>
                      </a:cubicBezTo>
                      <a:cubicBezTo>
                        <a:pt x="585193" y="98661"/>
                        <a:pt x="567006" y="79523"/>
                        <a:pt x="556941" y="79405"/>
                      </a:cubicBezTo>
                      <a:cubicBezTo>
                        <a:pt x="399242" y="77503"/>
                        <a:pt x="241542" y="78057"/>
                        <a:pt x="77225" y="78057"/>
                      </a:cubicBezTo>
                      <a:cubicBezTo>
                        <a:pt x="77225" y="276925"/>
                        <a:pt x="77225" y="469414"/>
                        <a:pt x="77225" y="664637"/>
                      </a:cubicBezTo>
                      <a:cubicBezTo>
                        <a:pt x="48657" y="664637"/>
                        <a:pt x="26746" y="664637"/>
                        <a:pt x="0" y="664637"/>
                      </a:cubicBezTo>
                      <a:cubicBezTo>
                        <a:pt x="0" y="443738"/>
                        <a:pt x="0" y="223712"/>
                        <a:pt x="0" y="0"/>
                      </a:cubicBezTo>
                      <a:cubicBezTo>
                        <a:pt x="220185" y="0"/>
                        <a:pt x="439301" y="0"/>
                        <a:pt x="662259" y="0"/>
                      </a:cubicBezTo>
                      <a:cubicBezTo>
                        <a:pt x="662259" y="154569"/>
                        <a:pt x="662259" y="307514"/>
                        <a:pt x="662259" y="464976"/>
                      </a:cubicBezTo>
                      <a:cubicBezTo>
                        <a:pt x="572553" y="464976"/>
                        <a:pt x="483758" y="464976"/>
                        <a:pt x="390485" y="464976"/>
                      </a:cubicBezTo>
                      <a:cubicBezTo>
                        <a:pt x="390485" y="403561"/>
                        <a:pt x="390485" y="344086"/>
                        <a:pt x="390485" y="279818"/>
                      </a:cubicBezTo>
                      <a:cubicBezTo>
                        <a:pt x="351536" y="279818"/>
                        <a:pt x="316905" y="279818"/>
                        <a:pt x="277322" y="279818"/>
                      </a:cubicBezTo>
                      <a:cubicBezTo>
                        <a:pt x="277322" y="377449"/>
                        <a:pt x="277322" y="477378"/>
                        <a:pt x="277322" y="581389"/>
                      </a:cubicBezTo>
                      <a:cubicBezTo>
                        <a:pt x="443936" y="581389"/>
                        <a:pt x="610115" y="581389"/>
                        <a:pt x="781089" y="581389"/>
                      </a:cubicBezTo>
                      <a:cubicBezTo>
                        <a:pt x="781089" y="387751"/>
                        <a:pt x="781089" y="196927"/>
                        <a:pt x="781089" y="1228"/>
                      </a:cubicBezTo>
                      <a:cubicBezTo>
                        <a:pt x="808666" y="1228"/>
                        <a:pt x="831569" y="1228"/>
                        <a:pt x="858195" y="1228"/>
                      </a:cubicBezTo>
                      <a:cubicBezTo>
                        <a:pt x="858195" y="220344"/>
                        <a:pt x="858195" y="439221"/>
                        <a:pt x="858195" y="662854"/>
                      </a:cubicBezTo>
                      <a:cubicBezTo>
                        <a:pt x="639753" y="662893"/>
                        <a:pt x="420836" y="662893"/>
                        <a:pt x="195579" y="662893"/>
                      </a:cubicBezTo>
                      <a:close/>
                    </a:path>
                  </a:pathLst>
                </a:custGeom>
                <a:grpFill/>
                <a:ln w="39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6" name="Freeform: Shape 45">
                  <a:extLst>
                    <a:ext uri="{FF2B5EF4-FFF2-40B4-BE49-F238E27FC236}">
                      <a16:creationId xmlns:a16="http://schemas.microsoft.com/office/drawing/2014/main" id="{D4BB112B-2107-4509-91F1-B021A44A2AEF}"/>
                    </a:ext>
                  </a:extLst>
                </p:cNvPr>
                <p:cNvSpPr/>
                <p:nvPr/>
              </p:nvSpPr>
              <p:spPr>
                <a:xfrm>
                  <a:off x="3491844" y="2629335"/>
                  <a:ext cx="859582" cy="664161"/>
                </a:xfrm>
                <a:custGeom>
                  <a:avLst/>
                  <a:gdLst>
                    <a:gd name="connsiteX0" fmla="*/ 387751 w 859582"/>
                    <a:gd name="connsiteY0" fmla="*/ 465254 h 664161"/>
                    <a:gd name="connsiteX1" fmla="*/ 387751 w 859582"/>
                    <a:gd name="connsiteY1" fmla="*/ 277441 h 664161"/>
                    <a:gd name="connsiteX2" fmla="*/ 276133 w 859582"/>
                    <a:gd name="connsiteY2" fmla="*/ 277441 h 664161"/>
                    <a:gd name="connsiteX3" fmla="*/ 276133 w 859582"/>
                    <a:gd name="connsiteY3" fmla="*/ 581825 h 664161"/>
                    <a:gd name="connsiteX4" fmla="*/ 779108 w 859582"/>
                    <a:gd name="connsiteY4" fmla="*/ 581825 h 664161"/>
                    <a:gd name="connsiteX5" fmla="*/ 779108 w 859582"/>
                    <a:gd name="connsiteY5" fmla="*/ 0 h 664161"/>
                    <a:gd name="connsiteX6" fmla="*/ 859582 w 859582"/>
                    <a:gd name="connsiteY6" fmla="*/ 0 h 664161"/>
                    <a:gd name="connsiteX7" fmla="*/ 859582 w 859582"/>
                    <a:gd name="connsiteY7" fmla="*/ 662775 h 664161"/>
                    <a:gd name="connsiteX8" fmla="*/ 193915 w 859582"/>
                    <a:gd name="connsiteY8" fmla="*/ 662775 h 664161"/>
                    <a:gd name="connsiteX9" fmla="*/ 193915 w 859582"/>
                    <a:gd name="connsiteY9" fmla="*/ 198987 h 664161"/>
                    <a:gd name="connsiteX10" fmla="*/ 468820 w 859582"/>
                    <a:gd name="connsiteY10" fmla="*/ 198987 h 664161"/>
                    <a:gd name="connsiteX11" fmla="*/ 468820 w 859582"/>
                    <a:gd name="connsiteY11" fmla="*/ 386166 h 664161"/>
                    <a:gd name="connsiteX12" fmla="*/ 581547 w 859582"/>
                    <a:gd name="connsiteY12" fmla="*/ 386166 h 664161"/>
                    <a:gd name="connsiteX13" fmla="*/ 581547 w 859582"/>
                    <a:gd name="connsiteY13" fmla="*/ 82456 h 664161"/>
                    <a:gd name="connsiteX14" fmla="*/ 76116 w 859582"/>
                    <a:gd name="connsiteY14" fmla="*/ 82456 h 664161"/>
                    <a:gd name="connsiteX15" fmla="*/ 76116 w 859582"/>
                    <a:gd name="connsiteY15" fmla="*/ 664161 h 664161"/>
                    <a:gd name="connsiteX16" fmla="*/ 0 w 859582"/>
                    <a:gd name="connsiteY16" fmla="*/ 664161 h 664161"/>
                    <a:gd name="connsiteX17" fmla="*/ 0 w 859582"/>
                    <a:gd name="connsiteY17" fmla="*/ 119 h 664161"/>
                    <a:gd name="connsiteX18" fmla="*/ 661071 w 859582"/>
                    <a:gd name="connsiteY18" fmla="*/ 119 h 664161"/>
                    <a:gd name="connsiteX19" fmla="*/ 661071 w 859582"/>
                    <a:gd name="connsiteY19" fmla="*/ 465254 h 664161"/>
                    <a:gd name="connsiteX20" fmla="*/ 387751 w 859582"/>
                    <a:gd name="connsiteY20" fmla="*/ 465254 h 6641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859582" h="664161">
                      <a:moveTo>
                        <a:pt x="387751" y="465254"/>
                      </a:moveTo>
                      <a:cubicBezTo>
                        <a:pt x="387751" y="401619"/>
                        <a:pt x="387751" y="340560"/>
                        <a:pt x="387751" y="277441"/>
                      </a:cubicBezTo>
                      <a:cubicBezTo>
                        <a:pt x="347811" y="277441"/>
                        <a:pt x="314409" y="277441"/>
                        <a:pt x="276133" y="277441"/>
                      </a:cubicBezTo>
                      <a:cubicBezTo>
                        <a:pt x="276133" y="378440"/>
                        <a:pt x="276133" y="478290"/>
                        <a:pt x="276133" y="581825"/>
                      </a:cubicBezTo>
                      <a:cubicBezTo>
                        <a:pt x="442787" y="581825"/>
                        <a:pt x="607461" y="581825"/>
                        <a:pt x="779108" y="581825"/>
                      </a:cubicBezTo>
                      <a:cubicBezTo>
                        <a:pt x="779108" y="387949"/>
                        <a:pt x="779108" y="195698"/>
                        <a:pt x="779108" y="0"/>
                      </a:cubicBezTo>
                      <a:cubicBezTo>
                        <a:pt x="809340" y="0"/>
                        <a:pt x="832678" y="0"/>
                        <a:pt x="859582" y="0"/>
                      </a:cubicBezTo>
                      <a:cubicBezTo>
                        <a:pt x="859582" y="220264"/>
                        <a:pt x="859582" y="439063"/>
                        <a:pt x="859582" y="662775"/>
                      </a:cubicBezTo>
                      <a:cubicBezTo>
                        <a:pt x="638565" y="662775"/>
                        <a:pt x="417983" y="662775"/>
                        <a:pt x="193915" y="662775"/>
                      </a:cubicBezTo>
                      <a:cubicBezTo>
                        <a:pt x="193915" y="508601"/>
                        <a:pt x="193915" y="355775"/>
                        <a:pt x="193915" y="198987"/>
                      </a:cubicBezTo>
                      <a:cubicBezTo>
                        <a:pt x="284295" y="198987"/>
                        <a:pt x="373447" y="198987"/>
                        <a:pt x="468820" y="198987"/>
                      </a:cubicBezTo>
                      <a:cubicBezTo>
                        <a:pt x="468820" y="261037"/>
                        <a:pt x="468820" y="322016"/>
                        <a:pt x="468820" y="386166"/>
                      </a:cubicBezTo>
                      <a:cubicBezTo>
                        <a:pt x="509433" y="386166"/>
                        <a:pt x="543945" y="386166"/>
                        <a:pt x="581547" y="386166"/>
                      </a:cubicBezTo>
                      <a:cubicBezTo>
                        <a:pt x="581547" y="284810"/>
                        <a:pt x="581547" y="186070"/>
                        <a:pt x="581547" y="82456"/>
                      </a:cubicBezTo>
                      <a:cubicBezTo>
                        <a:pt x="414774" y="82456"/>
                        <a:pt x="248635" y="82456"/>
                        <a:pt x="76116" y="82456"/>
                      </a:cubicBezTo>
                      <a:cubicBezTo>
                        <a:pt x="76116" y="276331"/>
                        <a:pt x="76116" y="468582"/>
                        <a:pt x="76116" y="664161"/>
                      </a:cubicBezTo>
                      <a:cubicBezTo>
                        <a:pt x="48102" y="664161"/>
                        <a:pt x="26349" y="664161"/>
                        <a:pt x="0" y="664161"/>
                      </a:cubicBezTo>
                      <a:cubicBezTo>
                        <a:pt x="0" y="444293"/>
                        <a:pt x="0" y="224068"/>
                        <a:pt x="0" y="119"/>
                      </a:cubicBezTo>
                      <a:cubicBezTo>
                        <a:pt x="219353" y="119"/>
                        <a:pt x="438429" y="119"/>
                        <a:pt x="661071" y="119"/>
                      </a:cubicBezTo>
                      <a:cubicBezTo>
                        <a:pt x="661071" y="155045"/>
                        <a:pt x="661071" y="308029"/>
                        <a:pt x="661071" y="465254"/>
                      </a:cubicBezTo>
                      <a:cubicBezTo>
                        <a:pt x="573464" y="465254"/>
                        <a:pt x="486016" y="465254"/>
                        <a:pt x="387751" y="465254"/>
                      </a:cubicBezTo>
                      <a:close/>
                    </a:path>
                  </a:pathLst>
                </a:custGeom>
                <a:grpFill/>
                <a:ln w="39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7" name="Freeform: Shape 46">
                  <a:extLst>
                    <a:ext uri="{FF2B5EF4-FFF2-40B4-BE49-F238E27FC236}">
                      <a16:creationId xmlns:a16="http://schemas.microsoft.com/office/drawing/2014/main" id="{E739E21C-5161-4690-800A-62F4B4CDDF72}"/>
                    </a:ext>
                  </a:extLst>
                </p:cNvPr>
                <p:cNvSpPr/>
                <p:nvPr/>
              </p:nvSpPr>
              <p:spPr>
                <a:xfrm>
                  <a:off x="4475605" y="2628900"/>
                  <a:ext cx="858314" cy="664557"/>
                </a:xfrm>
                <a:custGeom>
                  <a:avLst/>
                  <a:gdLst>
                    <a:gd name="connsiteX0" fmla="*/ 195421 w 858314"/>
                    <a:gd name="connsiteY0" fmla="*/ 197362 h 664557"/>
                    <a:gd name="connsiteX1" fmla="*/ 466403 w 858314"/>
                    <a:gd name="connsiteY1" fmla="*/ 197362 h 664557"/>
                    <a:gd name="connsiteX2" fmla="*/ 466403 w 858314"/>
                    <a:gd name="connsiteY2" fmla="*/ 385691 h 664557"/>
                    <a:gd name="connsiteX3" fmla="*/ 580953 w 858314"/>
                    <a:gd name="connsiteY3" fmla="*/ 385691 h 664557"/>
                    <a:gd name="connsiteX4" fmla="*/ 580953 w 858314"/>
                    <a:gd name="connsiteY4" fmla="*/ 82099 h 664557"/>
                    <a:gd name="connsiteX5" fmla="*/ 77542 w 858314"/>
                    <a:gd name="connsiteY5" fmla="*/ 82099 h 664557"/>
                    <a:gd name="connsiteX6" fmla="*/ 77542 w 858314"/>
                    <a:gd name="connsiteY6" fmla="*/ 663250 h 664557"/>
                    <a:gd name="connsiteX7" fmla="*/ 0 w 858314"/>
                    <a:gd name="connsiteY7" fmla="*/ 663250 h 664557"/>
                    <a:gd name="connsiteX8" fmla="*/ 0 w 858314"/>
                    <a:gd name="connsiteY8" fmla="*/ 0 h 664557"/>
                    <a:gd name="connsiteX9" fmla="*/ 659604 w 858314"/>
                    <a:gd name="connsiteY9" fmla="*/ 0 h 664557"/>
                    <a:gd name="connsiteX10" fmla="*/ 659604 w 858314"/>
                    <a:gd name="connsiteY10" fmla="*/ 466680 h 664557"/>
                    <a:gd name="connsiteX11" fmla="*/ 389772 w 858314"/>
                    <a:gd name="connsiteY11" fmla="*/ 466680 h 664557"/>
                    <a:gd name="connsiteX12" fmla="*/ 389772 w 858314"/>
                    <a:gd name="connsiteY12" fmla="*/ 278312 h 664557"/>
                    <a:gd name="connsiteX13" fmla="*/ 279065 w 858314"/>
                    <a:gd name="connsiteY13" fmla="*/ 278312 h 664557"/>
                    <a:gd name="connsiteX14" fmla="*/ 279065 w 858314"/>
                    <a:gd name="connsiteY14" fmla="*/ 585827 h 664557"/>
                    <a:gd name="connsiteX15" fmla="*/ 577783 w 858314"/>
                    <a:gd name="connsiteY15" fmla="*/ 585827 h 664557"/>
                    <a:gd name="connsiteX16" fmla="*/ 735879 w 858314"/>
                    <a:gd name="connsiteY16" fmla="*/ 586461 h 664557"/>
                    <a:gd name="connsiteX17" fmla="*/ 784100 w 858314"/>
                    <a:gd name="connsiteY17" fmla="*/ 537962 h 664557"/>
                    <a:gd name="connsiteX18" fmla="*/ 783664 w 858314"/>
                    <a:gd name="connsiteY18" fmla="*/ 53689 h 664557"/>
                    <a:gd name="connsiteX19" fmla="*/ 786279 w 858314"/>
                    <a:gd name="connsiteY19" fmla="*/ 555 h 664557"/>
                    <a:gd name="connsiteX20" fmla="*/ 858314 w 858314"/>
                    <a:gd name="connsiteY20" fmla="*/ 555 h 664557"/>
                    <a:gd name="connsiteX21" fmla="*/ 858314 w 858314"/>
                    <a:gd name="connsiteY21" fmla="*/ 664558 h 664557"/>
                    <a:gd name="connsiteX22" fmla="*/ 195381 w 858314"/>
                    <a:gd name="connsiteY22" fmla="*/ 664558 h 664557"/>
                    <a:gd name="connsiteX23" fmla="*/ 195421 w 858314"/>
                    <a:gd name="connsiteY23" fmla="*/ 197362 h 6645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858314" h="664557">
                      <a:moveTo>
                        <a:pt x="195421" y="197362"/>
                      </a:moveTo>
                      <a:cubicBezTo>
                        <a:pt x="287663" y="197362"/>
                        <a:pt x="373962" y="197362"/>
                        <a:pt x="466403" y="197362"/>
                      </a:cubicBezTo>
                      <a:cubicBezTo>
                        <a:pt x="466403" y="259650"/>
                        <a:pt x="466403" y="320550"/>
                        <a:pt x="466403" y="385691"/>
                      </a:cubicBezTo>
                      <a:cubicBezTo>
                        <a:pt x="507095" y="385691"/>
                        <a:pt x="541766" y="385691"/>
                        <a:pt x="580953" y="385691"/>
                      </a:cubicBezTo>
                      <a:cubicBezTo>
                        <a:pt x="580953" y="286633"/>
                        <a:pt x="580953" y="186426"/>
                        <a:pt x="580953" y="82099"/>
                      </a:cubicBezTo>
                      <a:cubicBezTo>
                        <a:pt x="414615" y="82099"/>
                        <a:pt x="248317" y="82099"/>
                        <a:pt x="77542" y="82099"/>
                      </a:cubicBezTo>
                      <a:cubicBezTo>
                        <a:pt x="77542" y="276727"/>
                        <a:pt x="77542" y="467631"/>
                        <a:pt x="77542" y="663250"/>
                      </a:cubicBezTo>
                      <a:cubicBezTo>
                        <a:pt x="50163" y="663250"/>
                        <a:pt x="27181" y="663250"/>
                        <a:pt x="0" y="663250"/>
                      </a:cubicBezTo>
                      <a:cubicBezTo>
                        <a:pt x="0" y="443382"/>
                        <a:pt x="0" y="223276"/>
                        <a:pt x="0" y="0"/>
                      </a:cubicBezTo>
                      <a:cubicBezTo>
                        <a:pt x="219908" y="0"/>
                        <a:pt x="437438" y="0"/>
                        <a:pt x="659604" y="0"/>
                      </a:cubicBezTo>
                      <a:cubicBezTo>
                        <a:pt x="659604" y="154966"/>
                        <a:pt x="659604" y="309218"/>
                        <a:pt x="659604" y="466680"/>
                      </a:cubicBezTo>
                      <a:cubicBezTo>
                        <a:pt x="570888" y="466680"/>
                        <a:pt x="483639" y="466680"/>
                        <a:pt x="389772" y="466680"/>
                      </a:cubicBezTo>
                      <a:cubicBezTo>
                        <a:pt x="389772" y="402808"/>
                        <a:pt x="389772" y="341868"/>
                        <a:pt x="389772" y="278312"/>
                      </a:cubicBezTo>
                      <a:cubicBezTo>
                        <a:pt x="350109" y="278312"/>
                        <a:pt x="316945" y="278312"/>
                        <a:pt x="279065" y="278312"/>
                      </a:cubicBezTo>
                      <a:cubicBezTo>
                        <a:pt x="279065" y="378757"/>
                        <a:pt x="279065" y="478607"/>
                        <a:pt x="279065" y="585827"/>
                      </a:cubicBezTo>
                      <a:cubicBezTo>
                        <a:pt x="379509" y="585827"/>
                        <a:pt x="478646" y="585827"/>
                        <a:pt x="577783" y="585827"/>
                      </a:cubicBezTo>
                      <a:cubicBezTo>
                        <a:pt x="630482" y="585827"/>
                        <a:pt x="683299" y="583925"/>
                        <a:pt x="735879" y="586461"/>
                      </a:cubicBezTo>
                      <a:cubicBezTo>
                        <a:pt x="773204" y="588244"/>
                        <a:pt x="784457" y="574494"/>
                        <a:pt x="784100" y="537962"/>
                      </a:cubicBezTo>
                      <a:cubicBezTo>
                        <a:pt x="782555" y="376538"/>
                        <a:pt x="783426" y="215113"/>
                        <a:pt x="783664" y="53689"/>
                      </a:cubicBezTo>
                      <a:cubicBezTo>
                        <a:pt x="783704" y="37127"/>
                        <a:pt x="785249" y="20564"/>
                        <a:pt x="786279" y="555"/>
                      </a:cubicBezTo>
                      <a:cubicBezTo>
                        <a:pt x="810608" y="555"/>
                        <a:pt x="832282" y="555"/>
                        <a:pt x="858314" y="555"/>
                      </a:cubicBezTo>
                      <a:cubicBezTo>
                        <a:pt x="858314" y="220740"/>
                        <a:pt x="858314" y="440925"/>
                        <a:pt x="858314" y="664558"/>
                      </a:cubicBezTo>
                      <a:cubicBezTo>
                        <a:pt x="636861" y="664558"/>
                        <a:pt x="417944" y="664558"/>
                        <a:pt x="195381" y="664558"/>
                      </a:cubicBezTo>
                      <a:cubicBezTo>
                        <a:pt x="195421" y="508720"/>
                        <a:pt x="195421" y="355854"/>
                        <a:pt x="195421" y="197362"/>
                      </a:cubicBezTo>
                      <a:close/>
                    </a:path>
                  </a:pathLst>
                </a:custGeom>
                <a:grpFill/>
                <a:ln w="39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8" name="Freeform: Shape 47">
                  <a:extLst>
                    <a:ext uri="{FF2B5EF4-FFF2-40B4-BE49-F238E27FC236}">
                      <a16:creationId xmlns:a16="http://schemas.microsoft.com/office/drawing/2014/main" id="{3DB8AB53-B3EB-407B-B625-557F6121F487}"/>
                    </a:ext>
                  </a:extLst>
                </p:cNvPr>
                <p:cNvSpPr/>
                <p:nvPr/>
              </p:nvSpPr>
              <p:spPr>
                <a:xfrm>
                  <a:off x="2521476" y="2630247"/>
                  <a:ext cx="860215" cy="663725"/>
                </a:xfrm>
                <a:custGeom>
                  <a:avLst/>
                  <a:gdLst>
                    <a:gd name="connsiteX0" fmla="*/ 783149 w 860215"/>
                    <a:gd name="connsiteY0" fmla="*/ 580676 h 663725"/>
                    <a:gd name="connsiteX1" fmla="*/ 783149 w 860215"/>
                    <a:gd name="connsiteY1" fmla="*/ 0 h 663725"/>
                    <a:gd name="connsiteX2" fmla="*/ 860216 w 860215"/>
                    <a:gd name="connsiteY2" fmla="*/ 0 h 663725"/>
                    <a:gd name="connsiteX3" fmla="*/ 860216 w 860215"/>
                    <a:gd name="connsiteY3" fmla="*/ 662458 h 663725"/>
                    <a:gd name="connsiteX4" fmla="*/ 198511 w 860215"/>
                    <a:gd name="connsiteY4" fmla="*/ 662458 h 663725"/>
                    <a:gd name="connsiteX5" fmla="*/ 198511 w 860215"/>
                    <a:gd name="connsiteY5" fmla="*/ 198234 h 663725"/>
                    <a:gd name="connsiteX6" fmla="*/ 467354 w 860215"/>
                    <a:gd name="connsiteY6" fmla="*/ 198234 h 663725"/>
                    <a:gd name="connsiteX7" fmla="*/ 467354 w 860215"/>
                    <a:gd name="connsiteY7" fmla="*/ 384542 h 663725"/>
                    <a:gd name="connsiteX8" fmla="*/ 581825 w 860215"/>
                    <a:gd name="connsiteY8" fmla="*/ 384542 h 663725"/>
                    <a:gd name="connsiteX9" fmla="*/ 581825 w 860215"/>
                    <a:gd name="connsiteY9" fmla="*/ 80673 h 663725"/>
                    <a:gd name="connsiteX10" fmla="*/ 75125 w 860215"/>
                    <a:gd name="connsiteY10" fmla="*/ 80673 h 663725"/>
                    <a:gd name="connsiteX11" fmla="*/ 75125 w 860215"/>
                    <a:gd name="connsiteY11" fmla="*/ 663726 h 663725"/>
                    <a:gd name="connsiteX12" fmla="*/ 0 w 860215"/>
                    <a:gd name="connsiteY12" fmla="*/ 663726 h 663725"/>
                    <a:gd name="connsiteX13" fmla="*/ 0 w 860215"/>
                    <a:gd name="connsiteY13" fmla="*/ 158 h 663725"/>
                    <a:gd name="connsiteX14" fmla="*/ 660873 w 860215"/>
                    <a:gd name="connsiteY14" fmla="*/ 158 h 663725"/>
                    <a:gd name="connsiteX15" fmla="*/ 660873 w 860215"/>
                    <a:gd name="connsiteY15" fmla="*/ 463946 h 663725"/>
                    <a:gd name="connsiteX16" fmla="*/ 393259 w 860215"/>
                    <a:gd name="connsiteY16" fmla="*/ 463946 h 663725"/>
                    <a:gd name="connsiteX17" fmla="*/ 393259 w 860215"/>
                    <a:gd name="connsiteY17" fmla="*/ 278748 h 663725"/>
                    <a:gd name="connsiteX18" fmla="*/ 278391 w 860215"/>
                    <a:gd name="connsiteY18" fmla="*/ 278748 h 663725"/>
                    <a:gd name="connsiteX19" fmla="*/ 278391 w 860215"/>
                    <a:gd name="connsiteY19" fmla="*/ 580676 h 663725"/>
                    <a:gd name="connsiteX20" fmla="*/ 783149 w 860215"/>
                    <a:gd name="connsiteY20" fmla="*/ 580676 h 663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860215" h="663725">
                      <a:moveTo>
                        <a:pt x="783149" y="580676"/>
                      </a:moveTo>
                      <a:cubicBezTo>
                        <a:pt x="783149" y="386008"/>
                        <a:pt x="783149" y="195183"/>
                        <a:pt x="783149" y="0"/>
                      </a:cubicBezTo>
                      <a:cubicBezTo>
                        <a:pt x="811004" y="0"/>
                        <a:pt x="833867" y="0"/>
                        <a:pt x="860216" y="0"/>
                      </a:cubicBezTo>
                      <a:cubicBezTo>
                        <a:pt x="860216" y="220264"/>
                        <a:pt x="860216" y="439142"/>
                        <a:pt x="860216" y="662458"/>
                      </a:cubicBezTo>
                      <a:cubicBezTo>
                        <a:pt x="640586" y="662458"/>
                        <a:pt x="421549" y="662458"/>
                        <a:pt x="198511" y="662458"/>
                      </a:cubicBezTo>
                      <a:cubicBezTo>
                        <a:pt x="198511" y="508245"/>
                        <a:pt x="198511" y="355300"/>
                        <a:pt x="198511" y="198234"/>
                      </a:cubicBezTo>
                      <a:cubicBezTo>
                        <a:pt x="286158" y="198234"/>
                        <a:pt x="373685" y="198234"/>
                        <a:pt x="467354" y="198234"/>
                      </a:cubicBezTo>
                      <a:cubicBezTo>
                        <a:pt x="467354" y="258659"/>
                        <a:pt x="467354" y="319599"/>
                        <a:pt x="467354" y="384542"/>
                      </a:cubicBezTo>
                      <a:cubicBezTo>
                        <a:pt x="507967" y="384542"/>
                        <a:pt x="542598" y="384542"/>
                        <a:pt x="581825" y="384542"/>
                      </a:cubicBezTo>
                      <a:cubicBezTo>
                        <a:pt x="581825" y="284810"/>
                        <a:pt x="581825" y="184723"/>
                        <a:pt x="581825" y="80673"/>
                      </a:cubicBezTo>
                      <a:cubicBezTo>
                        <a:pt x="414536" y="80673"/>
                        <a:pt x="248119" y="80673"/>
                        <a:pt x="75125" y="80673"/>
                      </a:cubicBezTo>
                      <a:cubicBezTo>
                        <a:pt x="75125" y="276410"/>
                        <a:pt x="75125" y="468701"/>
                        <a:pt x="75125" y="663726"/>
                      </a:cubicBezTo>
                      <a:cubicBezTo>
                        <a:pt x="46953" y="663726"/>
                        <a:pt x="25319" y="663726"/>
                        <a:pt x="0" y="663726"/>
                      </a:cubicBezTo>
                      <a:cubicBezTo>
                        <a:pt x="0" y="442510"/>
                        <a:pt x="0" y="223712"/>
                        <a:pt x="0" y="158"/>
                      </a:cubicBezTo>
                      <a:cubicBezTo>
                        <a:pt x="218402" y="158"/>
                        <a:pt x="437399" y="158"/>
                        <a:pt x="660873" y="158"/>
                      </a:cubicBezTo>
                      <a:cubicBezTo>
                        <a:pt x="660873" y="153341"/>
                        <a:pt x="660873" y="306286"/>
                        <a:pt x="660873" y="463946"/>
                      </a:cubicBezTo>
                      <a:cubicBezTo>
                        <a:pt x="574811" y="463946"/>
                        <a:pt x="487284" y="463946"/>
                        <a:pt x="393259" y="463946"/>
                      </a:cubicBezTo>
                      <a:cubicBezTo>
                        <a:pt x="393259" y="405146"/>
                        <a:pt x="393259" y="344245"/>
                        <a:pt x="393259" y="278748"/>
                      </a:cubicBezTo>
                      <a:cubicBezTo>
                        <a:pt x="352447" y="278748"/>
                        <a:pt x="317935" y="278748"/>
                        <a:pt x="278391" y="278748"/>
                      </a:cubicBezTo>
                      <a:cubicBezTo>
                        <a:pt x="278391" y="377132"/>
                        <a:pt x="278391" y="476982"/>
                        <a:pt x="278391" y="580676"/>
                      </a:cubicBezTo>
                      <a:cubicBezTo>
                        <a:pt x="445719" y="580676"/>
                        <a:pt x="611898" y="580676"/>
                        <a:pt x="783149" y="580676"/>
                      </a:cubicBezTo>
                      <a:close/>
                    </a:path>
                  </a:pathLst>
                </a:custGeom>
                <a:grpFill/>
                <a:ln w="39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ACFCFF96-5DA3-4878-AE64-3D3470BE54C6}"/>
                </a:ext>
              </a:extLst>
            </p:cNvPr>
            <p:cNvGrpSpPr/>
            <p:nvPr/>
          </p:nvGrpSpPr>
          <p:grpSpPr>
            <a:xfrm>
              <a:off x="2662180" y="6566118"/>
              <a:ext cx="2545957" cy="220512"/>
              <a:chOff x="867801" y="5016138"/>
              <a:chExt cx="12165893" cy="1053720"/>
            </a:xfrm>
            <a:grpFill/>
          </p:grpSpPr>
          <p:grpSp>
            <p:nvGrpSpPr>
              <p:cNvPr id="33" name="Graphic 276">
                <a:extLst>
                  <a:ext uri="{FF2B5EF4-FFF2-40B4-BE49-F238E27FC236}">
                    <a16:creationId xmlns:a16="http://schemas.microsoft.com/office/drawing/2014/main" id="{F444D8D8-D41A-4D99-BCD5-30EF736499F7}"/>
                  </a:ext>
                </a:extLst>
              </p:cNvPr>
              <p:cNvGrpSpPr/>
              <p:nvPr/>
            </p:nvGrpSpPr>
            <p:grpSpPr>
              <a:xfrm>
                <a:off x="867801" y="5016138"/>
                <a:ext cx="5983627" cy="1053720"/>
                <a:chOff x="1552575" y="2628900"/>
                <a:chExt cx="3780037" cy="665667"/>
              </a:xfrm>
              <a:grpFill/>
            </p:grpSpPr>
            <p:sp>
              <p:nvSpPr>
                <p:cNvPr id="39" name="Freeform: Shape 38">
                  <a:extLst>
                    <a:ext uri="{FF2B5EF4-FFF2-40B4-BE49-F238E27FC236}">
                      <a16:creationId xmlns:a16="http://schemas.microsoft.com/office/drawing/2014/main" id="{359CD81A-FAFE-4926-9D06-EB1BF3E5FBB9}"/>
                    </a:ext>
                  </a:extLst>
                </p:cNvPr>
                <p:cNvSpPr/>
                <p:nvPr/>
              </p:nvSpPr>
              <p:spPr>
                <a:xfrm>
                  <a:off x="1552575" y="2629335"/>
                  <a:ext cx="858195" cy="664636"/>
                </a:xfrm>
                <a:custGeom>
                  <a:avLst/>
                  <a:gdLst>
                    <a:gd name="connsiteX0" fmla="*/ 195579 w 858195"/>
                    <a:gd name="connsiteY0" fmla="*/ 662893 h 664636"/>
                    <a:gd name="connsiteX1" fmla="*/ 195579 w 858195"/>
                    <a:gd name="connsiteY1" fmla="*/ 199581 h 664636"/>
                    <a:gd name="connsiteX2" fmla="*/ 465452 w 858195"/>
                    <a:gd name="connsiteY2" fmla="*/ 199581 h 664636"/>
                    <a:gd name="connsiteX3" fmla="*/ 465452 w 858195"/>
                    <a:gd name="connsiteY3" fmla="*/ 385176 h 664636"/>
                    <a:gd name="connsiteX4" fmla="*/ 586777 w 858195"/>
                    <a:gd name="connsiteY4" fmla="*/ 385176 h 664636"/>
                    <a:gd name="connsiteX5" fmla="*/ 585470 w 858195"/>
                    <a:gd name="connsiteY5" fmla="*/ 109280 h 664636"/>
                    <a:gd name="connsiteX6" fmla="*/ 556941 w 858195"/>
                    <a:gd name="connsiteY6" fmla="*/ 79405 h 664636"/>
                    <a:gd name="connsiteX7" fmla="*/ 77225 w 858195"/>
                    <a:gd name="connsiteY7" fmla="*/ 78057 h 664636"/>
                    <a:gd name="connsiteX8" fmla="*/ 77225 w 858195"/>
                    <a:gd name="connsiteY8" fmla="*/ 664637 h 664636"/>
                    <a:gd name="connsiteX9" fmla="*/ 0 w 858195"/>
                    <a:gd name="connsiteY9" fmla="*/ 664637 h 664636"/>
                    <a:gd name="connsiteX10" fmla="*/ 0 w 858195"/>
                    <a:gd name="connsiteY10" fmla="*/ 0 h 664636"/>
                    <a:gd name="connsiteX11" fmla="*/ 662259 w 858195"/>
                    <a:gd name="connsiteY11" fmla="*/ 0 h 664636"/>
                    <a:gd name="connsiteX12" fmla="*/ 662259 w 858195"/>
                    <a:gd name="connsiteY12" fmla="*/ 464976 h 664636"/>
                    <a:gd name="connsiteX13" fmla="*/ 390485 w 858195"/>
                    <a:gd name="connsiteY13" fmla="*/ 464976 h 664636"/>
                    <a:gd name="connsiteX14" fmla="*/ 390485 w 858195"/>
                    <a:gd name="connsiteY14" fmla="*/ 279818 h 664636"/>
                    <a:gd name="connsiteX15" fmla="*/ 277322 w 858195"/>
                    <a:gd name="connsiteY15" fmla="*/ 279818 h 664636"/>
                    <a:gd name="connsiteX16" fmla="*/ 277322 w 858195"/>
                    <a:gd name="connsiteY16" fmla="*/ 581389 h 664636"/>
                    <a:gd name="connsiteX17" fmla="*/ 781089 w 858195"/>
                    <a:gd name="connsiteY17" fmla="*/ 581389 h 664636"/>
                    <a:gd name="connsiteX18" fmla="*/ 781089 w 858195"/>
                    <a:gd name="connsiteY18" fmla="*/ 1228 h 664636"/>
                    <a:gd name="connsiteX19" fmla="*/ 858195 w 858195"/>
                    <a:gd name="connsiteY19" fmla="*/ 1228 h 664636"/>
                    <a:gd name="connsiteX20" fmla="*/ 858195 w 858195"/>
                    <a:gd name="connsiteY20" fmla="*/ 662854 h 664636"/>
                    <a:gd name="connsiteX21" fmla="*/ 195579 w 858195"/>
                    <a:gd name="connsiteY21" fmla="*/ 662893 h 6646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858195" h="664636">
                      <a:moveTo>
                        <a:pt x="195579" y="662893"/>
                      </a:moveTo>
                      <a:cubicBezTo>
                        <a:pt x="195579" y="507492"/>
                        <a:pt x="195579" y="355775"/>
                        <a:pt x="195579" y="199581"/>
                      </a:cubicBezTo>
                      <a:cubicBezTo>
                        <a:pt x="284176" y="199581"/>
                        <a:pt x="371506" y="199581"/>
                        <a:pt x="465452" y="199581"/>
                      </a:cubicBezTo>
                      <a:cubicBezTo>
                        <a:pt x="465452" y="259174"/>
                        <a:pt x="465452" y="320035"/>
                        <a:pt x="465452" y="385176"/>
                      </a:cubicBezTo>
                      <a:cubicBezTo>
                        <a:pt x="508007" y="385176"/>
                        <a:pt x="544183" y="385176"/>
                        <a:pt x="586777" y="385176"/>
                      </a:cubicBezTo>
                      <a:cubicBezTo>
                        <a:pt x="586777" y="292378"/>
                        <a:pt x="587768" y="200810"/>
                        <a:pt x="585470" y="109280"/>
                      </a:cubicBezTo>
                      <a:cubicBezTo>
                        <a:pt x="585193" y="98661"/>
                        <a:pt x="567006" y="79523"/>
                        <a:pt x="556941" y="79405"/>
                      </a:cubicBezTo>
                      <a:cubicBezTo>
                        <a:pt x="399242" y="77503"/>
                        <a:pt x="241542" y="78057"/>
                        <a:pt x="77225" y="78057"/>
                      </a:cubicBezTo>
                      <a:cubicBezTo>
                        <a:pt x="77225" y="276925"/>
                        <a:pt x="77225" y="469414"/>
                        <a:pt x="77225" y="664637"/>
                      </a:cubicBezTo>
                      <a:cubicBezTo>
                        <a:pt x="48657" y="664637"/>
                        <a:pt x="26746" y="664637"/>
                        <a:pt x="0" y="664637"/>
                      </a:cubicBezTo>
                      <a:cubicBezTo>
                        <a:pt x="0" y="443738"/>
                        <a:pt x="0" y="223712"/>
                        <a:pt x="0" y="0"/>
                      </a:cubicBezTo>
                      <a:cubicBezTo>
                        <a:pt x="220185" y="0"/>
                        <a:pt x="439301" y="0"/>
                        <a:pt x="662259" y="0"/>
                      </a:cubicBezTo>
                      <a:cubicBezTo>
                        <a:pt x="662259" y="154569"/>
                        <a:pt x="662259" y="307514"/>
                        <a:pt x="662259" y="464976"/>
                      </a:cubicBezTo>
                      <a:cubicBezTo>
                        <a:pt x="572553" y="464976"/>
                        <a:pt x="483758" y="464976"/>
                        <a:pt x="390485" y="464976"/>
                      </a:cubicBezTo>
                      <a:cubicBezTo>
                        <a:pt x="390485" y="403561"/>
                        <a:pt x="390485" y="344086"/>
                        <a:pt x="390485" y="279818"/>
                      </a:cubicBezTo>
                      <a:cubicBezTo>
                        <a:pt x="351536" y="279818"/>
                        <a:pt x="316905" y="279818"/>
                        <a:pt x="277322" y="279818"/>
                      </a:cubicBezTo>
                      <a:cubicBezTo>
                        <a:pt x="277322" y="377449"/>
                        <a:pt x="277322" y="477378"/>
                        <a:pt x="277322" y="581389"/>
                      </a:cubicBezTo>
                      <a:cubicBezTo>
                        <a:pt x="443936" y="581389"/>
                        <a:pt x="610115" y="581389"/>
                        <a:pt x="781089" y="581389"/>
                      </a:cubicBezTo>
                      <a:cubicBezTo>
                        <a:pt x="781089" y="387751"/>
                        <a:pt x="781089" y="196927"/>
                        <a:pt x="781089" y="1228"/>
                      </a:cubicBezTo>
                      <a:cubicBezTo>
                        <a:pt x="808666" y="1228"/>
                        <a:pt x="831569" y="1228"/>
                        <a:pt x="858195" y="1228"/>
                      </a:cubicBezTo>
                      <a:cubicBezTo>
                        <a:pt x="858195" y="220344"/>
                        <a:pt x="858195" y="439221"/>
                        <a:pt x="858195" y="662854"/>
                      </a:cubicBezTo>
                      <a:cubicBezTo>
                        <a:pt x="639753" y="662893"/>
                        <a:pt x="420836" y="662893"/>
                        <a:pt x="195579" y="662893"/>
                      </a:cubicBezTo>
                      <a:close/>
                    </a:path>
                  </a:pathLst>
                </a:custGeom>
                <a:grpFill/>
                <a:ln w="39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0" name="Freeform: Shape 39">
                  <a:extLst>
                    <a:ext uri="{FF2B5EF4-FFF2-40B4-BE49-F238E27FC236}">
                      <a16:creationId xmlns:a16="http://schemas.microsoft.com/office/drawing/2014/main" id="{4E2A216C-306F-4106-923A-6FBDD1BD46F5}"/>
                    </a:ext>
                  </a:extLst>
                </p:cNvPr>
                <p:cNvSpPr/>
                <p:nvPr/>
              </p:nvSpPr>
              <p:spPr>
                <a:xfrm>
                  <a:off x="3491844" y="2629335"/>
                  <a:ext cx="859582" cy="664161"/>
                </a:xfrm>
                <a:custGeom>
                  <a:avLst/>
                  <a:gdLst>
                    <a:gd name="connsiteX0" fmla="*/ 387751 w 859582"/>
                    <a:gd name="connsiteY0" fmla="*/ 465254 h 664161"/>
                    <a:gd name="connsiteX1" fmla="*/ 387751 w 859582"/>
                    <a:gd name="connsiteY1" fmla="*/ 277441 h 664161"/>
                    <a:gd name="connsiteX2" fmla="*/ 276133 w 859582"/>
                    <a:gd name="connsiteY2" fmla="*/ 277441 h 664161"/>
                    <a:gd name="connsiteX3" fmla="*/ 276133 w 859582"/>
                    <a:gd name="connsiteY3" fmla="*/ 581825 h 664161"/>
                    <a:gd name="connsiteX4" fmla="*/ 779108 w 859582"/>
                    <a:gd name="connsiteY4" fmla="*/ 581825 h 664161"/>
                    <a:gd name="connsiteX5" fmla="*/ 779108 w 859582"/>
                    <a:gd name="connsiteY5" fmla="*/ 0 h 664161"/>
                    <a:gd name="connsiteX6" fmla="*/ 859582 w 859582"/>
                    <a:gd name="connsiteY6" fmla="*/ 0 h 664161"/>
                    <a:gd name="connsiteX7" fmla="*/ 859582 w 859582"/>
                    <a:gd name="connsiteY7" fmla="*/ 662775 h 664161"/>
                    <a:gd name="connsiteX8" fmla="*/ 193915 w 859582"/>
                    <a:gd name="connsiteY8" fmla="*/ 662775 h 664161"/>
                    <a:gd name="connsiteX9" fmla="*/ 193915 w 859582"/>
                    <a:gd name="connsiteY9" fmla="*/ 198987 h 664161"/>
                    <a:gd name="connsiteX10" fmla="*/ 468820 w 859582"/>
                    <a:gd name="connsiteY10" fmla="*/ 198987 h 664161"/>
                    <a:gd name="connsiteX11" fmla="*/ 468820 w 859582"/>
                    <a:gd name="connsiteY11" fmla="*/ 386166 h 664161"/>
                    <a:gd name="connsiteX12" fmla="*/ 581547 w 859582"/>
                    <a:gd name="connsiteY12" fmla="*/ 386166 h 664161"/>
                    <a:gd name="connsiteX13" fmla="*/ 581547 w 859582"/>
                    <a:gd name="connsiteY13" fmla="*/ 82456 h 664161"/>
                    <a:gd name="connsiteX14" fmla="*/ 76116 w 859582"/>
                    <a:gd name="connsiteY14" fmla="*/ 82456 h 664161"/>
                    <a:gd name="connsiteX15" fmla="*/ 76116 w 859582"/>
                    <a:gd name="connsiteY15" fmla="*/ 664161 h 664161"/>
                    <a:gd name="connsiteX16" fmla="*/ 0 w 859582"/>
                    <a:gd name="connsiteY16" fmla="*/ 664161 h 664161"/>
                    <a:gd name="connsiteX17" fmla="*/ 0 w 859582"/>
                    <a:gd name="connsiteY17" fmla="*/ 119 h 664161"/>
                    <a:gd name="connsiteX18" fmla="*/ 661071 w 859582"/>
                    <a:gd name="connsiteY18" fmla="*/ 119 h 664161"/>
                    <a:gd name="connsiteX19" fmla="*/ 661071 w 859582"/>
                    <a:gd name="connsiteY19" fmla="*/ 465254 h 664161"/>
                    <a:gd name="connsiteX20" fmla="*/ 387751 w 859582"/>
                    <a:gd name="connsiteY20" fmla="*/ 465254 h 6641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859582" h="664161">
                      <a:moveTo>
                        <a:pt x="387751" y="465254"/>
                      </a:moveTo>
                      <a:cubicBezTo>
                        <a:pt x="387751" y="401619"/>
                        <a:pt x="387751" y="340560"/>
                        <a:pt x="387751" y="277441"/>
                      </a:cubicBezTo>
                      <a:cubicBezTo>
                        <a:pt x="347811" y="277441"/>
                        <a:pt x="314409" y="277441"/>
                        <a:pt x="276133" y="277441"/>
                      </a:cubicBezTo>
                      <a:cubicBezTo>
                        <a:pt x="276133" y="378440"/>
                        <a:pt x="276133" y="478290"/>
                        <a:pt x="276133" y="581825"/>
                      </a:cubicBezTo>
                      <a:cubicBezTo>
                        <a:pt x="442787" y="581825"/>
                        <a:pt x="607461" y="581825"/>
                        <a:pt x="779108" y="581825"/>
                      </a:cubicBezTo>
                      <a:cubicBezTo>
                        <a:pt x="779108" y="387949"/>
                        <a:pt x="779108" y="195698"/>
                        <a:pt x="779108" y="0"/>
                      </a:cubicBezTo>
                      <a:cubicBezTo>
                        <a:pt x="809340" y="0"/>
                        <a:pt x="832678" y="0"/>
                        <a:pt x="859582" y="0"/>
                      </a:cubicBezTo>
                      <a:cubicBezTo>
                        <a:pt x="859582" y="220264"/>
                        <a:pt x="859582" y="439063"/>
                        <a:pt x="859582" y="662775"/>
                      </a:cubicBezTo>
                      <a:cubicBezTo>
                        <a:pt x="638565" y="662775"/>
                        <a:pt x="417983" y="662775"/>
                        <a:pt x="193915" y="662775"/>
                      </a:cubicBezTo>
                      <a:cubicBezTo>
                        <a:pt x="193915" y="508601"/>
                        <a:pt x="193915" y="355775"/>
                        <a:pt x="193915" y="198987"/>
                      </a:cubicBezTo>
                      <a:cubicBezTo>
                        <a:pt x="284295" y="198987"/>
                        <a:pt x="373447" y="198987"/>
                        <a:pt x="468820" y="198987"/>
                      </a:cubicBezTo>
                      <a:cubicBezTo>
                        <a:pt x="468820" y="261037"/>
                        <a:pt x="468820" y="322016"/>
                        <a:pt x="468820" y="386166"/>
                      </a:cubicBezTo>
                      <a:cubicBezTo>
                        <a:pt x="509433" y="386166"/>
                        <a:pt x="543945" y="386166"/>
                        <a:pt x="581547" y="386166"/>
                      </a:cubicBezTo>
                      <a:cubicBezTo>
                        <a:pt x="581547" y="284810"/>
                        <a:pt x="581547" y="186070"/>
                        <a:pt x="581547" y="82456"/>
                      </a:cubicBezTo>
                      <a:cubicBezTo>
                        <a:pt x="414774" y="82456"/>
                        <a:pt x="248635" y="82456"/>
                        <a:pt x="76116" y="82456"/>
                      </a:cubicBezTo>
                      <a:cubicBezTo>
                        <a:pt x="76116" y="276331"/>
                        <a:pt x="76116" y="468582"/>
                        <a:pt x="76116" y="664161"/>
                      </a:cubicBezTo>
                      <a:cubicBezTo>
                        <a:pt x="48102" y="664161"/>
                        <a:pt x="26349" y="664161"/>
                        <a:pt x="0" y="664161"/>
                      </a:cubicBezTo>
                      <a:cubicBezTo>
                        <a:pt x="0" y="444293"/>
                        <a:pt x="0" y="224068"/>
                        <a:pt x="0" y="119"/>
                      </a:cubicBezTo>
                      <a:cubicBezTo>
                        <a:pt x="219353" y="119"/>
                        <a:pt x="438429" y="119"/>
                        <a:pt x="661071" y="119"/>
                      </a:cubicBezTo>
                      <a:cubicBezTo>
                        <a:pt x="661071" y="155045"/>
                        <a:pt x="661071" y="308029"/>
                        <a:pt x="661071" y="465254"/>
                      </a:cubicBezTo>
                      <a:cubicBezTo>
                        <a:pt x="573464" y="465254"/>
                        <a:pt x="486016" y="465254"/>
                        <a:pt x="387751" y="465254"/>
                      </a:cubicBezTo>
                      <a:close/>
                    </a:path>
                  </a:pathLst>
                </a:custGeom>
                <a:grpFill/>
                <a:ln w="39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1" name="Freeform: Shape 40">
                  <a:extLst>
                    <a:ext uri="{FF2B5EF4-FFF2-40B4-BE49-F238E27FC236}">
                      <a16:creationId xmlns:a16="http://schemas.microsoft.com/office/drawing/2014/main" id="{C063EBC9-8906-470C-BFFA-3617D19B29CD}"/>
                    </a:ext>
                  </a:extLst>
                </p:cNvPr>
                <p:cNvSpPr/>
                <p:nvPr/>
              </p:nvSpPr>
              <p:spPr>
                <a:xfrm>
                  <a:off x="4475605" y="2628900"/>
                  <a:ext cx="858314" cy="664557"/>
                </a:xfrm>
                <a:custGeom>
                  <a:avLst/>
                  <a:gdLst>
                    <a:gd name="connsiteX0" fmla="*/ 195421 w 858314"/>
                    <a:gd name="connsiteY0" fmla="*/ 197362 h 664557"/>
                    <a:gd name="connsiteX1" fmla="*/ 466403 w 858314"/>
                    <a:gd name="connsiteY1" fmla="*/ 197362 h 664557"/>
                    <a:gd name="connsiteX2" fmla="*/ 466403 w 858314"/>
                    <a:gd name="connsiteY2" fmla="*/ 385691 h 664557"/>
                    <a:gd name="connsiteX3" fmla="*/ 580953 w 858314"/>
                    <a:gd name="connsiteY3" fmla="*/ 385691 h 664557"/>
                    <a:gd name="connsiteX4" fmla="*/ 580953 w 858314"/>
                    <a:gd name="connsiteY4" fmla="*/ 82099 h 664557"/>
                    <a:gd name="connsiteX5" fmla="*/ 77542 w 858314"/>
                    <a:gd name="connsiteY5" fmla="*/ 82099 h 664557"/>
                    <a:gd name="connsiteX6" fmla="*/ 77542 w 858314"/>
                    <a:gd name="connsiteY6" fmla="*/ 663250 h 664557"/>
                    <a:gd name="connsiteX7" fmla="*/ 0 w 858314"/>
                    <a:gd name="connsiteY7" fmla="*/ 663250 h 664557"/>
                    <a:gd name="connsiteX8" fmla="*/ 0 w 858314"/>
                    <a:gd name="connsiteY8" fmla="*/ 0 h 664557"/>
                    <a:gd name="connsiteX9" fmla="*/ 659604 w 858314"/>
                    <a:gd name="connsiteY9" fmla="*/ 0 h 664557"/>
                    <a:gd name="connsiteX10" fmla="*/ 659604 w 858314"/>
                    <a:gd name="connsiteY10" fmla="*/ 466680 h 664557"/>
                    <a:gd name="connsiteX11" fmla="*/ 389772 w 858314"/>
                    <a:gd name="connsiteY11" fmla="*/ 466680 h 664557"/>
                    <a:gd name="connsiteX12" fmla="*/ 389772 w 858314"/>
                    <a:gd name="connsiteY12" fmla="*/ 278312 h 664557"/>
                    <a:gd name="connsiteX13" fmla="*/ 279065 w 858314"/>
                    <a:gd name="connsiteY13" fmla="*/ 278312 h 664557"/>
                    <a:gd name="connsiteX14" fmla="*/ 279065 w 858314"/>
                    <a:gd name="connsiteY14" fmla="*/ 585827 h 664557"/>
                    <a:gd name="connsiteX15" fmla="*/ 577783 w 858314"/>
                    <a:gd name="connsiteY15" fmla="*/ 585827 h 664557"/>
                    <a:gd name="connsiteX16" fmla="*/ 735879 w 858314"/>
                    <a:gd name="connsiteY16" fmla="*/ 586461 h 664557"/>
                    <a:gd name="connsiteX17" fmla="*/ 784100 w 858314"/>
                    <a:gd name="connsiteY17" fmla="*/ 537962 h 664557"/>
                    <a:gd name="connsiteX18" fmla="*/ 783664 w 858314"/>
                    <a:gd name="connsiteY18" fmla="*/ 53689 h 664557"/>
                    <a:gd name="connsiteX19" fmla="*/ 786279 w 858314"/>
                    <a:gd name="connsiteY19" fmla="*/ 555 h 664557"/>
                    <a:gd name="connsiteX20" fmla="*/ 858314 w 858314"/>
                    <a:gd name="connsiteY20" fmla="*/ 555 h 664557"/>
                    <a:gd name="connsiteX21" fmla="*/ 858314 w 858314"/>
                    <a:gd name="connsiteY21" fmla="*/ 664558 h 664557"/>
                    <a:gd name="connsiteX22" fmla="*/ 195381 w 858314"/>
                    <a:gd name="connsiteY22" fmla="*/ 664558 h 664557"/>
                    <a:gd name="connsiteX23" fmla="*/ 195421 w 858314"/>
                    <a:gd name="connsiteY23" fmla="*/ 197362 h 6645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858314" h="664557">
                      <a:moveTo>
                        <a:pt x="195421" y="197362"/>
                      </a:moveTo>
                      <a:cubicBezTo>
                        <a:pt x="287663" y="197362"/>
                        <a:pt x="373962" y="197362"/>
                        <a:pt x="466403" y="197362"/>
                      </a:cubicBezTo>
                      <a:cubicBezTo>
                        <a:pt x="466403" y="259650"/>
                        <a:pt x="466403" y="320550"/>
                        <a:pt x="466403" y="385691"/>
                      </a:cubicBezTo>
                      <a:cubicBezTo>
                        <a:pt x="507095" y="385691"/>
                        <a:pt x="541766" y="385691"/>
                        <a:pt x="580953" y="385691"/>
                      </a:cubicBezTo>
                      <a:cubicBezTo>
                        <a:pt x="580953" y="286633"/>
                        <a:pt x="580953" y="186426"/>
                        <a:pt x="580953" y="82099"/>
                      </a:cubicBezTo>
                      <a:cubicBezTo>
                        <a:pt x="414615" y="82099"/>
                        <a:pt x="248317" y="82099"/>
                        <a:pt x="77542" y="82099"/>
                      </a:cubicBezTo>
                      <a:cubicBezTo>
                        <a:pt x="77542" y="276727"/>
                        <a:pt x="77542" y="467631"/>
                        <a:pt x="77542" y="663250"/>
                      </a:cubicBezTo>
                      <a:cubicBezTo>
                        <a:pt x="50163" y="663250"/>
                        <a:pt x="27181" y="663250"/>
                        <a:pt x="0" y="663250"/>
                      </a:cubicBezTo>
                      <a:cubicBezTo>
                        <a:pt x="0" y="443382"/>
                        <a:pt x="0" y="223276"/>
                        <a:pt x="0" y="0"/>
                      </a:cubicBezTo>
                      <a:cubicBezTo>
                        <a:pt x="219908" y="0"/>
                        <a:pt x="437438" y="0"/>
                        <a:pt x="659604" y="0"/>
                      </a:cubicBezTo>
                      <a:cubicBezTo>
                        <a:pt x="659604" y="154966"/>
                        <a:pt x="659604" y="309218"/>
                        <a:pt x="659604" y="466680"/>
                      </a:cubicBezTo>
                      <a:cubicBezTo>
                        <a:pt x="570888" y="466680"/>
                        <a:pt x="483639" y="466680"/>
                        <a:pt x="389772" y="466680"/>
                      </a:cubicBezTo>
                      <a:cubicBezTo>
                        <a:pt x="389772" y="402808"/>
                        <a:pt x="389772" y="341868"/>
                        <a:pt x="389772" y="278312"/>
                      </a:cubicBezTo>
                      <a:cubicBezTo>
                        <a:pt x="350109" y="278312"/>
                        <a:pt x="316945" y="278312"/>
                        <a:pt x="279065" y="278312"/>
                      </a:cubicBezTo>
                      <a:cubicBezTo>
                        <a:pt x="279065" y="378757"/>
                        <a:pt x="279065" y="478607"/>
                        <a:pt x="279065" y="585827"/>
                      </a:cubicBezTo>
                      <a:cubicBezTo>
                        <a:pt x="379509" y="585827"/>
                        <a:pt x="478646" y="585827"/>
                        <a:pt x="577783" y="585827"/>
                      </a:cubicBezTo>
                      <a:cubicBezTo>
                        <a:pt x="630482" y="585827"/>
                        <a:pt x="683299" y="583925"/>
                        <a:pt x="735879" y="586461"/>
                      </a:cubicBezTo>
                      <a:cubicBezTo>
                        <a:pt x="773204" y="588244"/>
                        <a:pt x="784457" y="574494"/>
                        <a:pt x="784100" y="537962"/>
                      </a:cubicBezTo>
                      <a:cubicBezTo>
                        <a:pt x="782555" y="376538"/>
                        <a:pt x="783426" y="215113"/>
                        <a:pt x="783664" y="53689"/>
                      </a:cubicBezTo>
                      <a:cubicBezTo>
                        <a:pt x="783704" y="37127"/>
                        <a:pt x="785249" y="20564"/>
                        <a:pt x="786279" y="555"/>
                      </a:cubicBezTo>
                      <a:cubicBezTo>
                        <a:pt x="810608" y="555"/>
                        <a:pt x="832282" y="555"/>
                        <a:pt x="858314" y="555"/>
                      </a:cubicBezTo>
                      <a:cubicBezTo>
                        <a:pt x="858314" y="220740"/>
                        <a:pt x="858314" y="440925"/>
                        <a:pt x="858314" y="664558"/>
                      </a:cubicBezTo>
                      <a:cubicBezTo>
                        <a:pt x="636861" y="664558"/>
                        <a:pt x="417944" y="664558"/>
                        <a:pt x="195381" y="664558"/>
                      </a:cubicBezTo>
                      <a:cubicBezTo>
                        <a:pt x="195421" y="508720"/>
                        <a:pt x="195421" y="355854"/>
                        <a:pt x="195421" y="197362"/>
                      </a:cubicBezTo>
                      <a:close/>
                    </a:path>
                  </a:pathLst>
                </a:custGeom>
                <a:grpFill/>
                <a:ln w="39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2" name="Freeform: Shape 41">
                  <a:extLst>
                    <a:ext uri="{FF2B5EF4-FFF2-40B4-BE49-F238E27FC236}">
                      <a16:creationId xmlns:a16="http://schemas.microsoft.com/office/drawing/2014/main" id="{C9A464B1-4259-4294-AE45-75F5A4FC4404}"/>
                    </a:ext>
                  </a:extLst>
                </p:cNvPr>
                <p:cNvSpPr/>
                <p:nvPr/>
              </p:nvSpPr>
              <p:spPr>
                <a:xfrm>
                  <a:off x="2521476" y="2630247"/>
                  <a:ext cx="860215" cy="663725"/>
                </a:xfrm>
                <a:custGeom>
                  <a:avLst/>
                  <a:gdLst>
                    <a:gd name="connsiteX0" fmla="*/ 783149 w 860215"/>
                    <a:gd name="connsiteY0" fmla="*/ 580676 h 663725"/>
                    <a:gd name="connsiteX1" fmla="*/ 783149 w 860215"/>
                    <a:gd name="connsiteY1" fmla="*/ 0 h 663725"/>
                    <a:gd name="connsiteX2" fmla="*/ 860216 w 860215"/>
                    <a:gd name="connsiteY2" fmla="*/ 0 h 663725"/>
                    <a:gd name="connsiteX3" fmla="*/ 860216 w 860215"/>
                    <a:gd name="connsiteY3" fmla="*/ 662458 h 663725"/>
                    <a:gd name="connsiteX4" fmla="*/ 198511 w 860215"/>
                    <a:gd name="connsiteY4" fmla="*/ 662458 h 663725"/>
                    <a:gd name="connsiteX5" fmla="*/ 198511 w 860215"/>
                    <a:gd name="connsiteY5" fmla="*/ 198234 h 663725"/>
                    <a:gd name="connsiteX6" fmla="*/ 467354 w 860215"/>
                    <a:gd name="connsiteY6" fmla="*/ 198234 h 663725"/>
                    <a:gd name="connsiteX7" fmla="*/ 467354 w 860215"/>
                    <a:gd name="connsiteY7" fmla="*/ 384542 h 663725"/>
                    <a:gd name="connsiteX8" fmla="*/ 581825 w 860215"/>
                    <a:gd name="connsiteY8" fmla="*/ 384542 h 663725"/>
                    <a:gd name="connsiteX9" fmla="*/ 581825 w 860215"/>
                    <a:gd name="connsiteY9" fmla="*/ 80673 h 663725"/>
                    <a:gd name="connsiteX10" fmla="*/ 75125 w 860215"/>
                    <a:gd name="connsiteY10" fmla="*/ 80673 h 663725"/>
                    <a:gd name="connsiteX11" fmla="*/ 75125 w 860215"/>
                    <a:gd name="connsiteY11" fmla="*/ 663726 h 663725"/>
                    <a:gd name="connsiteX12" fmla="*/ 0 w 860215"/>
                    <a:gd name="connsiteY12" fmla="*/ 663726 h 663725"/>
                    <a:gd name="connsiteX13" fmla="*/ 0 w 860215"/>
                    <a:gd name="connsiteY13" fmla="*/ 158 h 663725"/>
                    <a:gd name="connsiteX14" fmla="*/ 660873 w 860215"/>
                    <a:gd name="connsiteY14" fmla="*/ 158 h 663725"/>
                    <a:gd name="connsiteX15" fmla="*/ 660873 w 860215"/>
                    <a:gd name="connsiteY15" fmla="*/ 463946 h 663725"/>
                    <a:gd name="connsiteX16" fmla="*/ 393259 w 860215"/>
                    <a:gd name="connsiteY16" fmla="*/ 463946 h 663725"/>
                    <a:gd name="connsiteX17" fmla="*/ 393259 w 860215"/>
                    <a:gd name="connsiteY17" fmla="*/ 278748 h 663725"/>
                    <a:gd name="connsiteX18" fmla="*/ 278391 w 860215"/>
                    <a:gd name="connsiteY18" fmla="*/ 278748 h 663725"/>
                    <a:gd name="connsiteX19" fmla="*/ 278391 w 860215"/>
                    <a:gd name="connsiteY19" fmla="*/ 580676 h 663725"/>
                    <a:gd name="connsiteX20" fmla="*/ 783149 w 860215"/>
                    <a:gd name="connsiteY20" fmla="*/ 580676 h 663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860215" h="663725">
                      <a:moveTo>
                        <a:pt x="783149" y="580676"/>
                      </a:moveTo>
                      <a:cubicBezTo>
                        <a:pt x="783149" y="386008"/>
                        <a:pt x="783149" y="195183"/>
                        <a:pt x="783149" y="0"/>
                      </a:cubicBezTo>
                      <a:cubicBezTo>
                        <a:pt x="811004" y="0"/>
                        <a:pt x="833867" y="0"/>
                        <a:pt x="860216" y="0"/>
                      </a:cubicBezTo>
                      <a:cubicBezTo>
                        <a:pt x="860216" y="220264"/>
                        <a:pt x="860216" y="439142"/>
                        <a:pt x="860216" y="662458"/>
                      </a:cubicBezTo>
                      <a:cubicBezTo>
                        <a:pt x="640586" y="662458"/>
                        <a:pt x="421549" y="662458"/>
                        <a:pt x="198511" y="662458"/>
                      </a:cubicBezTo>
                      <a:cubicBezTo>
                        <a:pt x="198511" y="508245"/>
                        <a:pt x="198511" y="355300"/>
                        <a:pt x="198511" y="198234"/>
                      </a:cubicBezTo>
                      <a:cubicBezTo>
                        <a:pt x="286158" y="198234"/>
                        <a:pt x="373685" y="198234"/>
                        <a:pt x="467354" y="198234"/>
                      </a:cubicBezTo>
                      <a:cubicBezTo>
                        <a:pt x="467354" y="258659"/>
                        <a:pt x="467354" y="319599"/>
                        <a:pt x="467354" y="384542"/>
                      </a:cubicBezTo>
                      <a:cubicBezTo>
                        <a:pt x="507967" y="384542"/>
                        <a:pt x="542598" y="384542"/>
                        <a:pt x="581825" y="384542"/>
                      </a:cubicBezTo>
                      <a:cubicBezTo>
                        <a:pt x="581825" y="284810"/>
                        <a:pt x="581825" y="184723"/>
                        <a:pt x="581825" y="80673"/>
                      </a:cubicBezTo>
                      <a:cubicBezTo>
                        <a:pt x="414536" y="80673"/>
                        <a:pt x="248119" y="80673"/>
                        <a:pt x="75125" y="80673"/>
                      </a:cubicBezTo>
                      <a:cubicBezTo>
                        <a:pt x="75125" y="276410"/>
                        <a:pt x="75125" y="468701"/>
                        <a:pt x="75125" y="663726"/>
                      </a:cubicBezTo>
                      <a:cubicBezTo>
                        <a:pt x="46953" y="663726"/>
                        <a:pt x="25319" y="663726"/>
                        <a:pt x="0" y="663726"/>
                      </a:cubicBezTo>
                      <a:cubicBezTo>
                        <a:pt x="0" y="442510"/>
                        <a:pt x="0" y="223712"/>
                        <a:pt x="0" y="158"/>
                      </a:cubicBezTo>
                      <a:cubicBezTo>
                        <a:pt x="218402" y="158"/>
                        <a:pt x="437399" y="158"/>
                        <a:pt x="660873" y="158"/>
                      </a:cubicBezTo>
                      <a:cubicBezTo>
                        <a:pt x="660873" y="153341"/>
                        <a:pt x="660873" y="306286"/>
                        <a:pt x="660873" y="463946"/>
                      </a:cubicBezTo>
                      <a:cubicBezTo>
                        <a:pt x="574811" y="463946"/>
                        <a:pt x="487284" y="463946"/>
                        <a:pt x="393259" y="463946"/>
                      </a:cubicBezTo>
                      <a:cubicBezTo>
                        <a:pt x="393259" y="405146"/>
                        <a:pt x="393259" y="344245"/>
                        <a:pt x="393259" y="278748"/>
                      </a:cubicBezTo>
                      <a:cubicBezTo>
                        <a:pt x="352447" y="278748"/>
                        <a:pt x="317935" y="278748"/>
                        <a:pt x="278391" y="278748"/>
                      </a:cubicBezTo>
                      <a:cubicBezTo>
                        <a:pt x="278391" y="377132"/>
                        <a:pt x="278391" y="476982"/>
                        <a:pt x="278391" y="580676"/>
                      </a:cubicBezTo>
                      <a:cubicBezTo>
                        <a:pt x="445719" y="580676"/>
                        <a:pt x="611898" y="580676"/>
                        <a:pt x="783149" y="580676"/>
                      </a:cubicBezTo>
                      <a:close/>
                    </a:path>
                  </a:pathLst>
                </a:custGeom>
                <a:grpFill/>
                <a:ln w="39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4" name="Graphic 276">
                <a:extLst>
                  <a:ext uri="{FF2B5EF4-FFF2-40B4-BE49-F238E27FC236}">
                    <a16:creationId xmlns:a16="http://schemas.microsoft.com/office/drawing/2014/main" id="{FEF90979-3EE0-4F86-AFF4-5DA1BB63BAC7}"/>
                  </a:ext>
                </a:extLst>
              </p:cNvPr>
              <p:cNvGrpSpPr/>
              <p:nvPr/>
            </p:nvGrpSpPr>
            <p:grpSpPr>
              <a:xfrm>
                <a:off x="7050067" y="5016138"/>
                <a:ext cx="5983627" cy="1053720"/>
                <a:chOff x="1552575" y="2628900"/>
                <a:chExt cx="3780037" cy="665667"/>
              </a:xfrm>
              <a:grpFill/>
            </p:grpSpPr>
            <p:sp>
              <p:nvSpPr>
                <p:cNvPr id="35" name="Freeform: Shape 34">
                  <a:extLst>
                    <a:ext uri="{FF2B5EF4-FFF2-40B4-BE49-F238E27FC236}">
                      <a16:creationId xmlns:a16="http://schemas.microsoft.com/office/drawing/2014/main" id="{D40B6523-3F85-4C7E-9BD8-A7F4AA7CF709}"/>
                    </a:ext>
                  </a:extLst>
                </p:cNvPr>
                <p:cNvSpPr/>
                <p:nvPr/>
              </p:nvSpPr>
              <p:spPr>
                <a:xfrm>
                  <a:off x="1552575" y="2629335"/>
                  <a:ext cx="858195" cy="664636"/>
                </a:xfrm>
                <a:custGeom>
                  <a:avLst/>
                  <a:gdLst>
                    <a:gd name="connsiteX0" fmla="*/ 195579 w 858195"/>
                    <a:gd name="connsiteY0" fmla="*/ 662893 h 664636"/>
                    <a:gd name="connsiteX1" fmla="*/ 195579 w 858195"/>
                    <a:gd name="connsiteY1" fmla="*/ 199581 h 664636"/>
                    <a:gd name="connsiteX2" fmla="*/ 465452 w 858195"/>
                    <a:gd name="connsiteY2" fmla="*/ 199581 h 664636"/>
                    <a:gd name="connsiteX3" fmla="*/ 465452 w 858195"/>
                    <a:gd name="connsiteY3" fmla="*/ 385176 h 664636"/>
                    <a:gd name="connsiteX4" fmla="*/ 586777 w 858195"/>
                    <a:gd name="connsiteY4" fmla="*/ 385176 h 664636"/>
                    <a:gd name="connsiteX5" fmla="*/ 585470 w 858195"/>
                    <a:gd name="connsiteY5" fmla="*/ 109280 h 664636"/>
                    <a:gd name="connsiteX6" fmla="*/ 556941 w 858195"/>
                    <a:gd name="connsiteY6" fmla="*/ 79405 h 664636"/>
                    <a:gd name="connsiteX7" fmla="*/ 77225 w 858195"/>
                    <a:gd name="connsiteY7" fmla="*/ 78057 h 664636"/>
                    <a:gd name="connsiteX8" fmla="*/ 77225 w 858195"/>
                    <a:gd name="connsiteY8" fmla="*/ 664637 h 664636"/>
                    <a:gd name="connsiteX9" fmla="*/ 0 w 858195"/>
                    <a:gd name="connsiteY9" fmla="*/ 664637 h 664636"/>
                    <a:gd name="connsiteX10" fmla="*/ 0 w 858195"/>
                    <a:gd name="connsiteY10" fmla="*/ 0 h 664636"/>
                    <a:gd name="connsiteX11" fmla="*/ 662259 w 858195"/>
                    <a:gd name="connsiteY11" fmla="*/ 0 h 664636"/>
                    <a:gd name="connsiteX12" fmla="*/ 662259 w 858195"/>
                    <a:gd name="connsiteY12" fmla="*/ 464976 h 664636"/>
                    <a:gd name="connsiteX13" fmla="*/ 390485 w 858195"/>
                    <a:gd name="connsiteY13" fmla="*/ 464976 h 664636"/>
                    <a:gd name="connsiteX14" fmla="*/ 390485 w 858195"/>
                    <a:gd name="connsiteY14" fmla="*/ 279818 h 664636"/>
                    <a:gd name="connsiteX15" fmla="*/ 277322 w 858195"/>
                    <a:gd name="connsiteY15" fmla="*/ 279818 h 664636"/>
                    <a:gd name="connsiteX16" fmla="*/ 277322 w 858195"/>
                    <a:gd name="connsiteY16" fmla="*/ 581389 h 664636"/>
                    <a:gd name="connsiteX17" fmla="*/ 781089 w 858195"/>
                    <a:gd name="connsiteY17" fmla="*/ 581389 h 664636"/>
                    <a:gd name="connsiteX18" fmla="*/ 781089 w 858195"/>
                    <a:gd name="connsiteY18" fmla="*/ 1228 h 664636"/>
                    <a:gd name="connsiteX19" fmla="*/ 858195 w 858195"/>
                    <a:gd name="connsiteY19" fmla="*/ 1228 h 664636"/>
                    <a:gd name="connsiteX20" fmla="*/ 858195 w 858195"/>
                    <a:gd name="connsiteY20" fmla="*/ 662854 h 664636"/>
                    <a:gd name="connsiteX21" fmla="*/ 195579 w 858195"/>
                    <a:gd name="connsiteY21" fmla="*/ 662893 h 6646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858195" h="664636">
                      <a:moveTo>
                        <a:pt x="195579" y="662893"/>
                      </a:moveTo>
                      <a:cubicBezTo>
                        <a:pt x="195579" y="507492"/>
                        <a:pt x="195579" y="355775"/>
                        <a:pt x="195579" y="199581"/>
                      </a:cubicBezTo>
                      <a:cubicBezTo>
                        <a:pt x="284176" y="199581"/>
                        <a:pt x="371506" y="199581"/>
                        <a:pt x="465452" y="199581"/>
                      </a:cubicBezTo>
                      <a:cubicBezTo>
                        <a:pt x="465452" y="259174"/>
                        <a:pt x="465452" y="320035"/>
                        <a:pt x="465452" y="385176"/>
                      </a:cubicBezTo>
                      <a:cubicBezTo>
                        <a:pt x="508007" y="385176"/>
                        <a:pt x="544183" y="385176"/>
                        <a:pt x="586777" y="385176"/>
                      </a:cubicBezTo>
                      <a:cubicBezTo>
                        <a:pt x="586777" y="292378"/>
                        <a:pt x="587768" y="200810"/>
                        <a:pt x="585470" y="109280"/>
                      </a:cubicBezTo>
                      <a:cubicBezTo>
                        <a:pt x="585193" y="98661"/>
                        <a:pt x="567006" y="79523"/>
                        <a:pt x="556941" y="79405"/>
                      </a:cubicBezTo>
                      <a:cubicBezTo>
                        <a:pt x="399242" y="77503"/>
                        <a:pt x="241542" y="78057"/>
                        <a:pt x="77225" y="78057"/>
                      </a:cubicBezTo>
                      <a:cubicBezTo>
                        <a:pt x="77225" y="276925"/>
                        <a:pt x="77225" y="469414"/>
                        <a:pt x="77225" y="664637"/>
                      </a:cubicBezTo>
                      <a:cubicBezTo>
                        <a:pt x="48657" y="664637"/>
                        <a:pt x="26746" y="664637"/>
                        <a:pt x="0" y="664637"/>
                      </a:cubicBezTo>
                      <a:cubicBezTo>
                        <a:pt x="0" y="443738"/>
                        <a:pt x="0" y="223712"/>
                        <a:pt x="0" y="0"/>
                      </a:cubicBezTo>
                      <a:cubicBezTo>
                        <a:pt x="220185" y="0"/>
                        <a:pt x="439301" y="0"/>
                        <a:pt x="662259" y="0"/>
                      </a:cubicBezTo>
                      <a:cubicBezTo>
                        <a:pt x="662259" y="154569"/>
                        <a:pt x="662259" y="307514"/>
                        <a:pt x="662259" y="464976"/>
                      </a:cubicBezTo>
                      <a:cubicBezTo>
                        <a:pt x="572553" y="464976"/>
                        <a:pt x="483758" y="464976"/>
                        <a:pt x="390485" y="464976"/>
                      </a:cubicBezTo>
                      <a:cubicBezTo>
                        <a:pt x="390485" y="403561"/>
                        <a:pt x="390485" y="344086"/>
                        <a:pt x="390485" y="279818"/>
                      </a:cubicBezTo>
                      <a:cubicBezTo>
                        <a:pt x="351536" y="279818"/>
                        <a:pt x="316905" y="279818"/>
                        <a:pt x="277322" y="279818"/>
                      </a:cubicBezTo>
                      <a:cubicBezTo>
                        <a:pt x="277322" y="377449"/>
                        <a:pt x="277322" y="477378"/>
                        <a:pt x="277322" y="581389"/>
                      </a:cubicBezTo>
                      <a:cubicBezTo>
                        <a:pt x="443936" y="581389"/>
                        <a:pt x="610115" y="581389"/>
                        <a:pt x="781089" y="581389"/>
                      </a:cubicBezTo>
                      <a:cubicBezTo>
                        <a:pt x="781089" y="387751"/>
                        <a:pt x="781089" y="196927"/>
                        <a:pt x="781089" y="1228"/>
                      </a:cubicBezTo>
                      <a:cubicBezTo>
                        <a:pt x="808666" y="1228"/>
                        <a:pt x="831569" y="1228"/>
                        <a:pt x="858195" y="1228"/>
                      </a:cubicBezTo>
                      <a:cubicBezTo>
                        <a:pt x="858195" y="220344"/>
                        <a:pt x="858195" y="439221"/>
                        <a:pt x="858195" y="662854"/>
                      </a:cubicBezTo>
                      <a:cubicBezTo>
                        <a:pt x="639753" y="662893"/>
                        <a:pt x="420836" y="662893"/>
                        <a:pt x="195579" y="662893"/>
                      </a:cubicBezTo>
                      <a:close/>
                    </a:path>
                  </a:pathLst>
                </a:custGeom>
                <a:grpFill/>
                <a:ln w="39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6" name="Freeform: Shape 35">
                  <a:extLst>
                    <a:ext uri="{FF2B5EF4-FFF2-40B4-BE49-F238E27FC236}">
                      <a16:creationId xmlns:a16="http://schemas.microsoft.com/office/drawing/2014/main" id="{6B2931B7-DABE-4FB6-9E79-CD6EAF1827F7}"/>
                    </a:ext>
                  </a:extLst>
                </p:cNvPr>
                <p:cNvSpPr/>
                <p:nvPr/>
              </p:nvSpPr>
              <p:spPr>
                <a:xfrm>
                  <a:off x="3491844" y="2629335"/>
                  <a:ext cx="859582" cy="664161"/>
                </a:xfrm>
                <a:custGeom>
                  <a:avLst/>
                  <a:gdLst>
                    <a:gd name="connsiteX0" fmla="*/ 387751 w 859582"/>
                    <a:gd name="connsiteY0" fmla="*/ 465254 h 664161"/>
                    <a:gd name="connsiteX1" fmla="*/ 387751 w 859582"/>
                    <a:gd name="connsiteY1" fmla="*/ 277441 h 664161"/>
                    <a:gd name="connsiteX2" fmla="*/ 276133 w 859582"/>
                    <a:gd name="connsiteY2" fmla="*/ 277441 h 664161"/>
                    <a:gd name="connsiteX3" fmla="*/ 276133 w 859582"/>
                    <a:gd name="connsiteY3" fmla="*/ 581825 h 664161"/>
                    <a:gd name="connsiteX4" fmla="*/ 779108 w 859582"/>
                    <a:gd name="connsiteY4" fmla="*/ 581825 h 664161"/>
                    <a:gd name="connsiteX5" fmla="*/ 779108 w 859582"/>
                    <a:gd name="connsiteY5" fmla="*/ 0 h 664161"/>
                    <a:gd name="connsiteX6" fmla="*/ 859582 w 859582"/>
                    <a:gd name="connsiteY6" fmla="*/ 0 h 664161"/>
                    <a:gd name="connsiteX7" fmla="*/ 859582 w 859582"/>
                    <a:gd name="connsiteY7" fmla="*/ 662775 h 664161"/>
                    <a:gd name="connsiteX8" fmla="*/ 193915 w 859582"/>
                    <a:gd name="connsiteY8" fmla="*/ 662775 h 664161"/>
                    <a:gd name="connsiteX9" fmla="*/ 193915 w 859582"/>
                    <a:gd name="connsiteY9" fmla="*/ 198987 h 664161"/>
                    <a:gd name="connsiteX10" fmla="*/ 468820 w 859582"/>
                    <a:gd name="connsiteY10" fmla="*/ 198987 h 664161"/>
                    <a:gd name="connsiteX11" fmla="*/ 468820 w 859582"/>
                    <a:gd name="connsiteY11" fmla="*/ 386166 h 664161"/>
                    <a:gd name="connsiteX12" fmla="*/ 581547 w 859582"/>
                    <a:gd name="connsiteY12" fmla="*/ 386166 h 664161"/>
                    <a:gd name="connsiteX13" fmla="*/ 581547 w 859582"/>
                    <a:gd name="connsiteY13" fmla="*/ 82456 h 664161"/>
                    <a:gd name="connsiteX14" fmla="*/ 76116 w 859582"/>
                    <a:gd name="connsiteY14" fmla="*/ 82456 h 664161"/>
                    <a:gd name="connsiteX15" fmla="*/ 76116 w 859582"/>
                    <a:gd name="connsiteY15" fmla="*/ 664161 h 664161"/>
                    <a:gd name="connsiteX16" fmla="*/ 0 w 859582"/>
                    <a:gd name="connsiteY16" fmla="*/ 664161 h 664161"/>
                    <a:gd name="connsiteX17" fmla="*/ 0 w 859582"/>
                    <a:gd name="connsiteY17" fmla="*/ 119 h 664161"/>
                    <a:gd name="connsiteX18" fmla="*/ 661071 w 859582"/>
                    <a:gd name="connsiteY18" fmla="*/ 119 h 664161"/>
                    <a:gd name="connsiteX19" fmla="*/ 661071 w 859582"/>
                    <a:gd name="connsiteY19" fmla="*/ 465254 h 664161"/>
                    <a:gd name="connsiteX20" fmla="*/ 387751 w 859582"/>
                    <a:gd name="connsiteY20" fmla="*/ 465254 h 6641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859582" h="664161">
                      <a:moveTo>
                        <a:pt x="387751" y="465254"/>
                      </a:moveTo>
                      <a:cubicBezTo>
                        <a:pt x="387751" y="401619"/>
                        <a:pt x="387751" y="340560"/>
                        <a:pt x="387751" y="277441"/>
                      </a:cubicBezTo>
                      <a:cubicBezTo>
                        <a:pt x="347811" y="277441"/>
                        <a:pt x="314409" y="277441"/>
                        <a:pt x="276133" y="277441"/>
                      </a:cubicBezTo>
                      <a:cubicBezTo>
                        <a:pt x="276133" y="378440"/>
                        <a:pt x="276133" y="478290"/>
                        <a:pt x="276133" y="581825"/>
                      </a:cubicBezTo>
                      <a:cubicBezTo>
                        <a:pt x="442787" y="581825"/>
                        <a:pt x="607461" y="581825"/>
                        <a:pt x="779108" y="581825"/>
                      </a:cubicBezTo>
                      <a:cubicBezTo>
                        <a:pt x="779108" y="387949"/>
                        <a:pt x="779108" y="195698"/>
                        <a:pt x="779108" y="0"/>
                      </a:cubicBezTo>
                      <a:cubicBezTo>
                        <a:pt x="809340" y="0"/>
                        <a:pt x="832678" y="0"/>
                        <a:pt x="859582" y="0"/>
                      </a:cubicBezTo>
                      <a:cubicBezTo>
                        <a:pt x="859582" y="220264"/>
                        <a:pt x="859582" y="439063"/>
                        <a:pt x="859582" y="662775"/>
                      </a:cubicBezTo>
                      <a:cubicBezTo>
                        <a:pt x="638565" y="662775"/>
                        <a:pt x="417983" y="662775"/>
                        <a:pt x="193915" y="662775"/>
                      </a:cubicBezTo>
                      <a:cubicBezTo>
                        <a:pt x="193915" y="508601"/>
                        <a:pt x="193915" y="355775"/>
                        <a:pt x="193915" y="198987"/>
                      </a:cubicBezTo>
                      <a:cubicBezTo>
                        <a:pt x="284295" y="198987"/>
                        <a:pt x="373447" y="198987"/>
                        <a:pt x="468820" y="198987"/>
                      </a:cubicBezTo>
                      <a:cubicBezTo>
                        <a:pt x="468820" y="261037"/>
                        <a:pt x="468820" y="322016"/>
                        <a:pt x="468820" y="386166"/>
                      </a:cubicBezTo>
                      <a:cubicBezTo>
                        <a:pt x="509433" y="386166"/>
                        <a:pt x="543945" y="386166"/>
                        <a:pt x="581547" y="386166"/>
                      </a:cubicBezTo>
                      <a:cubicBezTo>
                        <a:pt x="581547" y="284810"/>
                        <a:pt x="581547" y="186070"/>
                        <a:pt x="581547" y="82456"/>
                      </a:cubicBezTo>
                      <a:cubicBezTo>
                        <a:pt x="414774" y="82456"/>
                        <a:pt x="248635" y="82456"/>
                        <a:pt x="76116" y="82456"/>
                      </a:cubicBezTo>
                      <a:cubicBezTo>
                        <a:pt x="76116" y="276331"/>
                        <a:pt x="76116" y="468582"/>
                        <a:pt x="76116" y="664161"/>
                      </a:cubicBezTo>
                      <a:cubicBezTo>
                        <a:pt x="48102" y="664161"/>
                        <a:pt x="26349" y="664161"/>
                        <a:pt x="0" y="664161"/>
                      </a:cubicBezTo>
                      <a:cubicBezTo>
                        <a:pt x="0" y="444293"/>
                        <a:pt x="0" y="224068"/>
                        <a:pt x="0" y="119"/>
                      </a:cubicBezTo>
                      <a:cubicBezTo>
                        <a:pt x="219353" y="119"/>
                        <a:pt x="438429" y="119"/>
                        <a:pt x="661071" y="119"/>
                      </a:cubicBezTo>
                      <a:cubicBezTo>
                        <a:pt x="661071" y="155045"/>
                        <a:pt x="661071" y="308029"/>
                        <a:pt x="661071" y="465254"/>
                      </a:cubicBezTo>
                      <a:cubicBezTo>
                        <a:pt x="573464" y="465254"/>
                        <a:pt x="486016" y="465254"/>
                        <a:pt x="387751" y="465254"/>
                      </a:cubicBezTo>
                      <a:close/>
                    </a:path>
                  </a:pathLst>
                </a:custGeom>
                <a:grpFill/>
                <a:ln w="39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7" name="Freeform: Shape 36">
                  <a:extLst>
                    <a:ext uri="{FF2B5EF4-FFF2-40B4-BE49-F238E27FC236}">
                      <a16:creationId xmlns:a16="http://schemas.microsoft.com/office/drawing/2014/main" id="{50EBA4F8-511E-404F-AA47-C368933DED6B}"/>
                    </a:ext>
                  </a:extLst>
                </p:cNvPr>
                <p:cNvSpPr/>
                <p:nvPr/>
              </p:nvSpPr>
              <p:spPr>
                <a:xfrm>
                  <a:off x="4475605" y="2628900"/>
                  <a:ext cx="858314" cy="664557"/>
                </a:xfrm>
                <a:custGeom>
                  <a:avLst/>
                  <a:gdLst>
                    <a:gd name="connsiteX0" fmla="*/ 195421 w 858314"/>
                    <a:gd name="connsiteY0" fmla="*/ 197362 h 664557"/>
                    <a:gd name="connsiteX1" fmla="*/ 466403 w 858314"/>
                    <a:gd name="connsiteY1" fmla="*/ 197362 h 664557"/>
                    <a:gd name="connsiteX2" fmla="*/ 466403 w 858314"/>
                    <a:gd name="connsiteY2" fmla="*/ 385691 h 664557"/>
                    <a:gd name="connsiteX3" fmla="*/ 580953 w 858314"/>
                    <a:gd name="connsiteY3" fmla="*/ 385691 h 664557"/>
                    <a:gd name="connsiteX4" fmla="*/ 580953 w 858314"/>
                    <a:gd name="connsiteY4" fmla="*/ 82099 h 664557"/>
                    <a:gd name="connsiteX5" fmla="*/ 77542 w 858314"/>
                    <a:gd name="connsiteY5" fmla="*/ 82099 h 664557"/>
                    <a:gd name="connsiteX6" fmla="*/ 77542 w 858314"/>
                    <a:gd name="connsiteY6" fmla="*/ 663250 h 664557"/>
                    <a:gd name="connsiteX7" fmla="*/ 0 w 858314"/>
                    <a:gd name="connsiteY7" fmla="*/ 663250 h 664557"/>
                    <a:gd name="connsiteX8" fmla="*/ 0 w 858314"/>
                    <a:gd name="connsiteY8" fmla="*/ 0 h 664557"/>
                    <a:gd name="connsiteX9" fmla="*/ 659604 w 858314"/>
                    <a:gd name="connsiteY9" fmla="*/ 0 h 664557"/>
                    <a:gd name="connsiteX10" fmla="*/ 659604 w 858314"/>
                    <a:gd name="connsiteY10" fmla="*/ 466680 h 664557"/>
                    <a:gd name="connsiteX11" fmla="*/ 389772 w 858314"/>
                    <a:gd name="connsiteY11" fmla="*/ 466680 h 664557"/>
                    <a:gd name="connsiteX12" fmla="*/ 389772 w 858314"/>
                    <a:gd name="connsiteY12" fmla="*/ 278312 h 664557"/>
                    <a:gd name="connsiteX13" fmla="*/ 279065 w 858314"/>
                    <a:gd name="connsiteY13" fmla="*/ 278312 h 664557"/>
                    <a:gd name="connsiteX14" fmla="*/ 279065 w 858314"/>
                    <a:gd name="connsiteY14" fmla="*/ 585827 h 664557"/>
                    <a:gd name="connsiteX15" fmla="*/ 577783 w 858314"/>
                    <a:gd name="connsiteY15" fmla="*/ 585827 h 664557"/>
                    <a:gd name="connsiteX16" fmla="*/ 735879 w 858314"/>
                    <a:gd name="connsiteY16" fmla="*/ 586461 h 664557"/>
                    <a:gd name="connsiteX17" fmla="*/ 784100 w 858314"/>
                    <a:gd name="connsiteY17" fmla="*/ 537962 h 664557"/>
                    <a:gd name="connsiteX18" fmla="*/ 783664 w 858314"/>
                    <a:gd name="connsiteY18" fmla="*/ 53689 h 664557"/>
                    <a:gd name="connsiteX19" fmla="*/ 786279 w 858314"/>
                    <a:gd name="connsiteY19" fmla="*/ 555 h 664557"/>
                    <a:gd name="connsiteX20" fmla="*/ 858314 w 858314"/>
                    <a:gd name="connsiteY20" fmla="*/ 555 h 664557"/>
                    <a:gd name="connsiteX21" fmla="*/ 858314 w 858314"/>
                    <a:gd name="connsiteY21" fmla="*/ 664558 h 664557"/>
                    <a:gd name="connsiteX22" fmla="*/ 195381 w 858314"/>
                    <a:gd name="connsiteY22" fmla="*/ 664558 h 664557"/>
                    <a:gd name="connsiteX23" fmla="*/ 195421 w 858314"/>
                    <a:gd name="connsiteY23" fmla="*/ 197362 h 6645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858314" h="664557">
                      <a:moveTo>
                        <a:pt x="195421" y="197362"/>
                      </a:moveTo>
                      <a:cubicBezTo>
                        <a:pt x="287663" y="197362"/>
                        <a:pt x="373962" y="197362"/>
                        <a:pt x="466403" y="197362"/>
                      </a:cubicBezTo>
                      <a:cubicBezTo>
                        <a:pt x="466403" y="259650"/>
                        <a:pt x="466403" y="320550"/>
                        <a:pt x="466403" y="385691"/>
                      </a:cubicBezTo>
                      <a:cubicBezTo>
                        <a:pt x="507095" y="385691"/>
                        <a:pt x="541766" y="385691"/>
                        <a:pt x="580953" y="385691"/>
                      </a:cubicBezTo>
                      <a:cubicBezTo>
                        <a:pt x="580953" y="286633"/>
                        <a:pt x="580953" y="186426"/>
                        <a:pt x="580953" y="82099"/>
                      </a:cubicBezTo>
                      <a:cubicBezTo>
                        <a:pt x="414615" y="82099"/>
                        <a:pt x="248317" y="82099"/>
                        <a:pt x="77542" y="82099"/>
                      </a:cubicBezTo>
                      <a:cubicBezTo>
                        <a:pt x="77542" y="276727"/>
                        <a:pt x="77542" y="467631"/>
                        <a:pt x="77542" y="663250"/>
                      </a:cubicBezTo>
                      <a:cubicBezTo>
                        <a:pt x="50163" y="663250"/>
                        <a:pt x="27181" y="663250"/>
                        <a:pt x="0" y="663250"/>
                      </a:cubicBezTo>
                      <a:cubicBezTo>
                        <a:pt x="0" y="443382"/>
                        <a:pt x="0" y="223276"/>
                        <a:pt x="0" y="0"/>
                      </a:cubicBezTo>
                      <a:cubicBezTo>
                        <a:pt x="219908" y="0"/>
                        <a:pt x="437438" y="0"/>
                        <a:pt x="659604" y="0"/>
                      </a:cubicBezTo>
                      <a:cubicBezTo>
                        <a:pt x="659604" y="154966"/>
                        <a:pt x="659604" y="309218"/>
                        <a:pt x="659604" y="466680"/>
                      </a:cubicBezTo>
                      <a:cubicBezTo>
                        <a:pt x="570888" y="466680"/>
                        <a:pt x="483639" y="466680"/>
                        <a:pt x="389772" y="466680"/>
                      </a:cubicBezTo>
                      <a:cubicBezTo>
                        <a:pt x="389772" y="402808"/>
                        <a:pt x="389772" y="341868"/>
                        <a:pt x="389772" y="278312"/>
                      </a:cubicBezTo>
                      <a:cubicBezTo>
                        <a:pt x="350109" y="278312"/>
                        <a:pt x="316945" y="278312"/>
                        <a:pt x="279065" y="278312"/>
                      </a:cubicBezTo>
                      <a:cubicBezTo>
                        <a:pt x="279065" y="378757"/>
                        <a:pt x="279065" y="478607"/>
                        <a:pt x="279065" y="585827"/>
                      </a:cubicBezTo>
                      <a:cubicBezTo>
                        <a:pt x="379509" y="585827"/>
                        <a:pt x="478646" y="585827"/>
                        <a:pt x="577783" y="585827"/>
                      </a:cubicBezTo>
                      <a:cubicBezTo>
                        <a:pt x="630482" y="585827"/>
                        <a:pt x="683299" y="583925"/>
                        <a:pt x="735879" y="586461"/>
                      </a:cubicBezTo>
                      <a:cubicBezTo>
                        <a:pt x="773204" y="588244"/>
                        <a:pt x="784457" y="574494"/>
                        <a:pt x="784100" y="537962"/>
                      </a:cubicBezTo>
                      <a:cubicBezTo>
                        <a:pt x="782555" y="376538"/>
                        <a:pt x="783426" y="215113"/>
                        <a:pt x="783664" y="53689"/>
                      </a:cubicBezTo>
                      <a:cubicBezTo>
                        <a:pt x="783704" y="37127"/>
                        <a:pt x="785249" y="20564"/>
                        <a:pt x="786279" y="555"/>
                      </a:cubicBezTo>
                      <a:cubicBezTo>
                        <a:pt x="810608" y="555"/>
                        <a:pt x="832282" y="555"/>
                        <a:pt x="858314" y="555"/>
                      </a:cubicBezTo>
                      <a:cubicBezTo>
                        <a:pt x="858314" y="220740"/>
                        <a:pt x="858314" y="440925"/>
                        <a:pt x="858314" y="664558"/>
                      </a:cubicBezTo>
                      <a:cubicBezTo>
                        <a:pt x="636861" y="664558"/>
                        <a:pt x="417944" y="664558"/>
                        <a:pt x="195381" y="664558"/>
                      </a:cubicBezTo>
                      <a:cubicBezTo>
                        <a:pt x="195421" y="508720"/>
                        <a:pt x="195421" y="355854"/>
                        <a:pt x="195421" y="197362"/>
                      </a:cubicBezTo>
                      <a:close/>
                    </a:path>
                  </a:pathLst>
                </a:custGeom>
                <a:grpFill/>
                <a:ln w="39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8" name="Freeform: Shape 37">
                  <a:extLst>
                    <a:ext uri="{FF2B5EF4-FFF2-40B4-BE49-F238E27FC236}">
                      <a16:creationId xmlns:a16="http://schemas.microsoft.com/office/drawing/2014/main" id="{03594A4A-B624-444A-8410-FE2BF73AD13F}"/>
                    </a:ext>
                  </a:extLst>
                </p:cNvPr>
                <p:cNvSpPr/>
                <p:nvPr/>
              </p:nvSpPr>
              <p:spPr>
                <a:xfrm>
                  <a:off x="2521476" y="2630247"/>
                  <a:ext cx="860215" cy="663725"/>
                </a:xfrm>
                <a:custGeom>
                  <a:avLst/>
                  <a:gdLst>
                    <a:gd name="connsiteX0" fmla="*/ 783149 w 860215"/>
                    <a:gd name="connsiteY0" fmla="*/ 580676 h 663725"/>
                    <a:gd name="connsiteX1" fmla="*/ 783149 w 860215"/>
                    <a:gd name="connsiteY1" fmla="*/ 0 h 663725"/>
                    <a:gd name="connsiteX2" fmla="*/ 860216 w 860215"/>
                    <a:gd name="connsiteY2" fmla="*/ 0 h 663725"/>
                    <a:gd name="connsiteX3" fmla="*/ 860216 w 860215"/>
                    <a:gd name="connsiteY3" fmla="*/ 662458 h 663725"/>
                    <a:gd name="connsiteX4" fmla="*/ 198511 w 860215"/>
                    <a:gd name="connsiteY4" fmla="*/ 662458 h 663725"/>
                    <a:gd name="connsiteX5" fmla="*/ 198511 w 860215"/>
                    <a:gd name="connsiteY5" fmla="*/ 198234 h 663725"/>
                    <a:gd name="connsiteX6" fmla="*/ 467354 w 860215"/>
                    <a:gd name="connsiteY6" fmla="*/ 198234 h 663725"/>
                    <a:gd name="connsiteX7" fmla="*/ 467354 w 860215"/>
                    <a:gd name="connsiteY7" fmla="*/ 384542 h 663725"/>
                    <a:gd name="connsiteX8" fmla="*/ 581825 w 860215"/>
                    <a:gd name="connsiteY8" fmla="*/ 384542 h 663725"/>
                    <a:gd name="connsiteX9" fmla="*/ 581825 w 860215"/>
                    <a:gd name="connsiteY9" fmla="*/ 80673 h 663725"/>
                    <a:gd name="connsiteX10" fmla="*/ 75125 w 860215"/>
                    <a:gd name="connsiteY10" fmla="*/ 80673 h 663725"/>
                    <a:gd name="connsiteX11" fmla="*/ 75125 w 860215"/>
                    <a:gd name="connsiteY11" fmla="*/ 663726 h 663725"/>
                    <a:gd name="connsiteX12" fmla="*/ 0 w 860215"/>
                    <a:gd name="connsiteY12" fmla="*/ 663726 h 663725"/>
                    <a:gd name="connsiteX13" fmla="*/ 0 w 860215"/>
                    <a:gd name="connsiteY13" fmla="*/ 158 h 663725"/>
                    <a:gd name="connsiteX14" fmla="*/ 660873 w 860215"/>
                    <a:gd name="connsiteY14" fmla="*/ 158 h 663725"/>
                    <a:gd name="connsiteX15" fmla="*/ 660873 w 860215"/>
                    <a:gd name="connsiteY15" fmla="*/ 463946 h 663725"/>
                    <a:gd name="connsiteX16" fmla="*/ 393259 w 860215"/>
                    <a:gd name="connsiteY16" fmla="*/ 463946 h 663725"/>
                    <a:gd name="connsiteX17" fmla="*/ 393259 w 860215"/>
                    <a:gd name="connsiteY17" fmla="*/ 278748 h 663725"/>
                    <a:gd name="connsiteX18" fmla="*/ 278391 w 860215"/>
                    <a:gd name="connsiteY18" fmla="*/ 278748 h 663725"/>
                    <a:gd name="connsiteX19" fmla="*/ 278391 w 860215"/>
                    <a:gd name="connsiteY19" fmla="*/ 580676 h 663725"/>
                    <a:gd name="connsiteX20" fmla="*/ 783149 w 860215"/>
                    <a:gd name="connsiteY20" fmla="*/ 580676 h 663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860215" h="663725">
                      <a:moveTo>
                        <a:pt x="783149" y="580676"/>
                      </a:moveTo>
                      <a:cubicBezTo>
                        <a:pt x="783149" y="386008"/>
                        <a:pt x="783149" y="195183"/>
                        <a:pt x="783149" y="0"/>
                      </a:cubicBezTo>
                      <a:cubicBezTo>
                        <a:pt x="811004" y="0"/>
                        <a:pt x="833867" y="0"/>
                        <a:pt x="860216" y="0"/>
                      </a:cubicBezTo>
                      <a:cubicBezTo>
                        <a:pt x="860216" y="220264"/>
                        <a:pt x="860216" y="439142"/>
                        <a:pt x="860216" y="662458"/>
                      </a:cubicBezTo>
                      <a:cubicBezTo>
                        <a:pt x="640586" y="662458"/>
                        <a:pt x="421549" y="662458"/>
                        <a:pt x="198511" y="662458"/>
                      </a:cubicBezTo>
                      <a:cubicBezTo>
                        <a:pt x="198511" y="508245"/>
                        <a:pt x="198511" y="355300"/>
                        <a:pt x="198511" y="198234"/>
                      </a:cubicBezTo>
                      <a:cubicBezTo>
                        <a:pt x="286158" y="198234"/>
                        <a:pt x="373685" y="198234"/>
                        <a:pt x="467354" y="198234"/>
                      </a:cubicBezTo>
                      <a:cubicBezTo>
                        <a:pt x="467354" y="258659"/>
                        <a:pt x="467354" y="319599"/>
                        <a:pt x="467354" y="384542"/>
                      </a:cubicBezTo>
                      <a:cubicBezTo>
                        <a:pt x="507967" y="384542"/>
                        <a:pt x="542598" y="384542"/>
                        <a:pt x="581825" y="384542"/>
                      </a:cubicBezTo>
                      <a:cubicBezTo>
                        <a:pt x="581825" y="284810"/>
                        <a:pt x="581825" y="184723"/>
                        <a:pt x="581825" y="80673"/>
                      </a:cubicBezTo>
                      <a:cubicBezTo>
                        <a:pt x="414536" y="80673"/>
                        <a:pt x="248119" y="80673"/>
                        <a:pt x="75125" y="80673"/>
                      </a:cubicBezTo>
                      <a:cubicBezTo>
                        <a:pt x="75125" y="276410"/>
                        <a:pt x="75125" y="468701"/>
                        <a:pt x="75125" y="663726"/>
                      </a:cubicBezTo>
                      <a:cubicBezTo>
                        <a:pt x="46953" y="663726"/>
                        <a:pt x="25319" y="663726"/>
                        <a:pt x="0" y="663726"/>
                      </a:cubicBezTo>
                      <a:cubicBezTo>
                        <a:pt x="0" y="442510"/>
                        <a:pt x="0" y="223712"/>
                        <a:pt x="0" y="158"/>
                      </a:cubicBezTo>
                      <a:cubicBezTo>
                        <a:pt x="218402" y="158"/>
                        <a:pt x="437399" y="158"/>
                        <a:pt x="660873" y="158"/>
                      </a:cubicBezTo>
                      <a:cubicBezTo>
                        <a:pt x="660873" y="153341"/>
                        <a:pt x="660873" y="306286"/>
                        <a:pt x="660873" y="463946"/>
                      </a:cubicBezTo>
                      <a:cubicBezTo>
                        <a:pt x="574811" y="463946"/>
                        <a:pt x="487284" y="463946"/>
                        <a:pt x="393259" y="463946"/>
                      </a:cubicBezTo>
                      <a:cubicBezTo>
                        <a:pt x="393259" y="405146"/>
                        <a:pt x="393259" y="344245"/>
                        <a:pt x="393259" y="278748"/>
                      </a:cubicBezTo>
                      <a:cubicBezTo>
                        <a:pt x="352447" y="278748"/>
                        <a:pt x="317935" y="278748"/>
                        <a:pt x="278391" y="278748"/>
                      </a:cubicBezTo>
                      <a:cubicBezTo>
                        <a:pt x="278391" y="377132"/>
                        <a:pt x="278391" y="476982"/>
                        <a:pt x="278391" y="580676"/>
                      </a:cubicBezTo>
                      <a:cubicBezTo>
                        <a:pt x="445719" y="580676"/>
                        <a:pt x="611898" y="580676"/>
                        <a:pt x="783149" y="580676"/>
                      </a:cubicBezTo>
                      <a:close/>
                    </a:path>
                  </a:pathLst>
                </a:custGeom>
                <a:grpFill/>
                <a:ln w="39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50F67E89-9AE8-4259-B81F-22CFD03641DB}"/>
                </a:ext>
              </a:extLst>
            </p:cNvPr>
            <p:cNvGrpSpPr/>
            <p:nvPr/>
          </p:nvGrpSpPr>
          <p:grpSpPr>
            <a:xfrm>
              <a:off x="5249037" y="6566118"/>
              <a:ext cx="2545957" cy="220512"/>
              <a:chOff x="867801" y="5016138"/>
              <a:chExt cx="12165893" cy="1053720"/>
            </a:xfrm>
            <a:grpFill/>
          </p:grpSpPr>
          <p:grpSp>
            <p:nvGrpSpPr>
              <p:cNvPr id="23" name="Graphic 276">
                <a:extLst>
                  <a:ext uri="{FF2B5EF4-FFF2-40B4-BE49-F238E27FC236}">
                    <a16:creationId xmlns:a16="http://schemas.microsoft.com/office/drawing/2014/main" id="{7D218F04-0E2C-498E-987C-83CB5D4B1C3A}"/>
                  </a:ext>
                </a:extLst>
              </p:cNvPr>
              <p:cNvGrpSpPr/>
              <p:nvPr/>
            </p:nvGrpSpPr>
            <p:grpSpPr>
              <a:xfrm>
                <a:off x="867801" y="5016138"/>
                <a:ext cx="5983627" cy="1053720"/>
                <a:chOff x="1552575" y="2628900"/>
                <a:chExt cx="3780037" cy="665667"/>
              </a:xfrm>
              <a:grpFill/>
            </p:grpSpPr>
            <p:sp>
              <p:nvSpPr>
                <p:cNvPr id="29" name="Freeform: Shape 28">
                  <a:extLst>
                    <a:ext uri="{FF2B5EF4-FFF2-40B4-BE49-F238E27FC236}">
                      <a16:creationId xmlns:a16="http://schemas.microsoft.com/office/drawing/2014/main" id="{D2ABCEBA-593E-4772-981B-E832C5E57965}"/>
                    </a:ext>
                  </a:extLst>
                </p:cNvPr>
                <p:cNvSpPr/>
                <p:nvPr/>
              </p:nvSpPr>
              <p:spPr>
                <a:xfrm>
                  <a:off x="1552575" y="2629335"/>
                  <a:ext cx="858195" cy="664636"/>
                </a:xfrm>
                <a:custGeom>
                  <a:avLst/>
                  <a:gdLst>
                    <a:gd name="connsiteX0" fmla="*/ 195579 w 858195"/>
                    <a:gd name="connsiteY0" fmla="*/ 662893 h 664636"/>
                    <a:gd name="connsiteX1" fmla="*/ 195579 w 858195"/>
                    <a:gd name="connsiteY1" fmla="*/ 199581 h 664636"/>
                    <a:gd name="connsiteX2" fmla="*/ 465452 w 858195"/>
                    <a:gd name="connsiteY2" fmla="*/ 199581 h 664636"/>
                    <a:gd name="connsiteX3" fmla="*/ 465452 w 858195"/>
                    <a:gd name="connsiteY3" fmla="*/ 385176 h 664636"/>
                    <a:gd name="connsiteX4" fmla="*/ 586777 w 858195"/>
                    <a:gd name="connsiteY4" fmla="*/ 385176 h 664636"/>
                    <a:gd name="connsiteX5" fmla="*/ 585470 w 858195"/>
                    <a:gd name="connsiteY5" fmla="*/ 109280 h 664636"/>
                    <a:gd name="connsiteX6" fmla="*/ 556941 w 858195"/>
                    <a:gd name="connsiteY6" fmla="*/ 79405 h 664636"/>
                    <a:gd name="connsiteX7" fmla="*/ 77225 w 858195"/>
                    <a:gd name="connsiteY7" fmla="*/ 78057 h 664636"/>
                    <a:gd name="connsiteX8" fmla="*/ 77225 w 858195"/>
                    <a:gd name="connsiteY8" fmla="*/ 664637 h 664636"/>
                    <a:gd name="connsiteX9" fmla="*/ 0 w 858195"/>
                    <a:gd name="connsiteY9" fmla="*/ 664637 h 664636"/>
                    <a:gd name="connsiteX10" fmla="*/ 0 w 858195"/>
                    <a:gd name="connsiteY10" fmla="*/ 0 h 664636"/>
                    <a:gd name="connsiteX11" fmla="*/ 662259 w 858195"/>
                    <a:gd name="connsiteY11" fmla="*/ 0 h 664636"/>
                    <a:gd name="connsiteX12" fmla="*/ 662259 w 858195"/>
                    <a:gd name="connsiteY12" fmla="*/ 464976 h 664636"/>
                    <a:gd name="connsiteX13" fmla="*/ 390485 w 858195"/>
                    <a:gd name="connsiteY13" fmla="*/ 464976 h 664636"/>
                    <a:gd name="connsiteX14" fmla="*/ 390485 w 858195"/>
                    <a:gd name="connsiteY14" fmla="*/ 279818 h 664636"/>
                    <a:gd name="connsiteX15" fmla="*/ 277322 w 858195"/>
                    <a:gd name="connsiteY15" fmla="*/ 279818 h 664636"/>
                    <a:gd name="connsiteX16" fmla="*/ 277322 w 858195"/>
                    <a:gd name="connsiteY16" fmla="*/ 581389 h 664636"/>
                    <a:gd name="connsiteX17" fmla="*/ 781089 w 858195"/>
                    <a:gd name="connsiteY17" fmla="*/ 581389 h 664636"/>
                    <a:gd name="connsiteX18" fmla="*/ 781089 w 858195"/>
                    <a:gd name="connsiteY18" fmla="*/ 1228 h 664636"/>
                    <a:gd name="connsiteX19" fmla="*/ 858195 w 858195"/>
                    <a:gd name="connsiteY19" fmla="*/ 1228 h 664636"/>
                    <a:gd name="connsiteX20" fmla="*/ 858195 w 858195"/>
                    <a:gd name="connsiteY20" fmla="*/ 662854 h 664636"/>
                    <a:gd name="connsiteX21" fmla="*/ 195579 w 858195"/>
                    <a:gd name="connsiteY21" fmla="*/ 662893 h 6646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858195" h="664636">
                      <a:moveTo>
                        <a:pt x="195579" y="662893"/>
                      </a:moveTo>
                      <a:cubicBezTo>
                        <a:pt x="195579" y="507492"/>
                        <a:pt x="195579" y="355775"/>
                        <a:pt x="195579" y="199581"/>
                      </a:cubicBezTo>
                      <a:cubicBezTo>
                        <a:pt x="284176" y="199581"/>
                        <a:pt x="371506" y="199581"/>
                        <a:pt x="465452" y="199581"/>
                      </a:cubicBezTo>
                      <a:cubicBezTo>
                        <a:pt x="465452" y="259174"/>
                        <a:pt x="465452" y="320035"/>
                        <a:pt x="465452" y="385176"/>
                      </a:cubicBezTo>
                      <a:cubicBezTo>
                        <a:pt x="508007" y="385176"/>
                        <a:pt x="544183" y="385176"/>
                        <a:pt x="586777" y="385176"/>
                      </a:cubicBezTo>
                      <a:cubicBezTo>
                        <a:pt x="586777" y="292378"/>
                        <a:pt x="587768" y="200810"/>
                        <a:pt x="585470" y="109280"/>
                      </a:cubicBezTo>
                      <a:cubicBezTo>
                        <a:pt x="585193" y="98661"/>
                        <a:pt x="567006" y="79523"/>
                        <a:pt x="556941" y="79405"/>
                      </a:cubicBezTo>
                      <a:cubicBezTo>
                        <a:pt x="399242" y="77503"/>
                        <a:pt x="241542" y="78057"/>
                        <a:pt x="77225" y="78057"/>
                      </a:cubicBezTo>
                      <a:cubicBezTo>
                        <a:pt x="77225" y="276925"/>
                        <a:pt x="77225" y="469414"/>
                        <a:pt x="77225" y="664637"/>
                      </a:cubicBezTo>
                      <a:cubicBezTo>
                        <a:pt x="48657" y="664637"/>
                        <a:pt x="26746" y="664637"/>
                        <a:pt x="0" y="664637"/>
                      </a:cubicBezTo>
                      <a:cubicBezTo>
                        <a:pt x="0" y="443738"/>
                        <a:pt x="0" y="223712"/>
                        <a:pt x="0" y="0"/>
                      </a:cubicBezTo>
                      <a:cubicBezTo>
                        <a:pt x="220185" y="0"/>
                        <a:pt x="439301" y="0"/>
                        <a:pt x="662259" y="0"/>
                      </a:cubicBezTo>
                      <a:cubicBezTo>
                        <a:pt x="662259" y="154569"/>
                        <a:pt x="662259" y="307514"/>
                        <a:pt x="662259" y="464976"/>
                      </a:cubicBezTo>
                      <a:cubicBezTo>
                        <a:pt x="572553" y="464976"/>
                        <a:pt x="483758" y="464976"/>
                        <a:pt x="390485" y="464976"/>
                      </a:cubicBezTo>
                      <a:cubicBezTo>
                        <a:pt x="390485" y="403561"/>
                        <a:pt x="390485" y="344086"/>
                        <a:pt x="390485" y="279818"/>
                      </a:cubicBezTo>
                      <a:cubicBezTo>
                        <a:pt x="351536" y="279818"/>
                        <a:pt x="316905" y="279818"/>
                        <a:pt x="277322" y="279818"/>
                      </a:cubicBezTo>
                      <a:cubicBezTo>
                        <a:pt x="277322" y="377449"/>
                        <a:pt x="277322" y="477378"/>
                        <a:pt x="277322" y="581389"/>
                      </a:cubicBezTo>
                      <a:cubicBezTo>
                        <a:pt x="443936" y="581389"/>
                        <a:pt x="610115" y="581389"/>
                        <a:pt x="781089" y="581389"/>
                      </a:cubicBezTo>
                      <a:cubicBezTo>
                        <a:pt x="781089" y="387751"/>
                        <a:pt x="781089" y="196927"/>
                        <a:pt x="781089" y="1228"/>
                      </a:cubicBezTo>
                      <a:cubicBezTo>
                        <a:pt x="808666" y="1228"/>
                        <a:pt x="831569" y="1228"/>
                        <a:pt x="858195" y="1228"/>
                      </a:cubicBezTo>
                      <a:cubicBezTo>
                        <a:pt x="858195" y="220344"/>
                        <a:pt x="858195" y="439221"/>
                        <a:pt x="858195" y="662854"/>
                      </a:cubicBezTo>
                      <a:cubicBezTo>
                        <a:pt x="639753" y="662893"/>
                        <a:pt x="420836" y="662893"/>
                        <a:pt x="195579" y="662893"/>
                      </a:cubicBezTo>
                      <a:close/>
                    </a:path>
                  </a:pathLst>
                </a:custGeom>
                <a:grpFill/>
                <a:ln w="39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0" name="Freeform: Shape 29">
                  <a:extLst>
                    <a:ext uri="{FF2B5EF4-FFF2-40B4-BE49-F238E27FC236}">
                      <a16:creationId xmlns:a16="http://schemas.microsoft.com/office/drawing/2014/main" id="{E7255A22-1C54-436E-8BEA-78DFC1B2E8C2}"/>
                    </a:ext>
                  </a:extLst>
                </p:cNvPr>
                <p:cNvSpPr/>
                <p:nvPr/>
              </p:nvSpPr>
              <p:spPr>
                <a:xfrm>
                  <a:off x="3491844" y="2629335"/>
                  <a:ext cx="859582" cy="664161"/>
                </a:xfrm>
                <a:custGeom>
                  <a:avLst/>
                  <a:gdLst>
                    <a:gd name="connsiteX0" fmla="*/ 387751 w 859582"/>
                    <a:gd name="connsiteY0" fmla="*/ 465254 h 664161"/>
                    <a:gd name="connsiteX1" fmla="*/ 387751 w 859582"/>
                    <a:gd name="connsiteY1" fmla="*/ 277441 h 664161"/>
                    <a:gd name="connsiteX2" fmla="*/ 276133 w 859582"/>
                    <a:gd name="connsiteY2" fmla="*/ 277441 h 664161"/>
                    <a:gd name="connsiteX3" fmla="*/ 276133 w 859582"/>
                    <a:gd name="connsiteY3" fmla="*/ 581825 h 664161"/>
                    <a:gd name="connsiteX4" fmla="*/ 779108 w 859582"/>
                    <a:gd name="connsiteY4" fmla="*/ 581825 h 664161"/>
                    <a:gd name="connsiteX5" fmla="*/ 779108 w 859582"/>
                    <a:gd name="connsiteY5" fmla="*/ 0 h 664161"/>
                    <a:gd name="connsiteX6" fmla="*/ 859582 w 859582"/>
                    <a:gd name="connsiteY6" fmla="*/ 0 h 664161"/>
                    <a:gd name="connsiteX7" fmla="*/ 859582 w 859582"/>
                    <a:gd name="connsiteY7" fmla="*/ 662775 h 664161"/>
                    <a:gd name="connsiteX8" fmla="*/ 193915 w 859582"/>
                    <a:gd name="connsiteY8" fmla="*/ 662775 h 664161"/>
                    <a:gd name="connsiteX9" fmla="*/ 193915 w 859582"/>
                    <a:gd name="connsiteY9" fmla="*/ 198987 h 664161"/>
                    <a:gd name="connsiteX10" fmla="*/ 468820 w 859582"/>
                    <a:gd name="connsiteY10" fmla="*/ 198987 h 664161"/>
                    <a:gd name="connsiteX11" fmla="*/ 468820 w 859582"/>
                    <a:gd name="connsiteY11" fmla="*/ 386166 h 664161"/>
                    <a:gd name="connsiteX12" fmla="*/ 581547 w 859582"/>
                    <a:gd name="connsiteY12" fmla="*/ 386166 h 664161"/>
                    <a:gd name="connsiteX13" fmla="*/ 581547 w 859582"/>
                    <a:gd name="connsiteY13" fmla="*/ 82456 h 664161"/>
                    <a:gd name="connsiteX14" fmla="*/ 76116 w 859582"/>
                    <a:gd name="connsiteY14" fmla="*/ 82456 h 664161"/>
                    <a:gd name="connsiteX15" fmla="*/ 76116 w 859582"/>
                    <a:gd name="connsiteY15" fmla="*/ 664161 h 664161"/>
                    <a:gd name="connsiteX16" fmla="*/ 0 w 859582"/>
                    <a:gd name="connsiteY16" fmla="*/ 664161 h 664161"/>
                    <a:gd name="connsiteX17" fmla="*/ 0 w 859582"/>
                    <a:gd name="connsiteY17" fmla="*/ 119 h 664161"/>
                    <a:gd name="connsiteX18" fmla="*/ 661071 w 859582"/>
                    <a:gd name="connsiteY18" fmla="*/ 119 h 664161"/>
                    <a:gd name="connsiteX19" fmla="*/ 661071 w 859582"/>
                    <a:gd name="connsiteY19" fmla="*/ 465254 h 664161"/>
                    <a:gd name="connsiteX20" fmla="*/ 387751 w 859582"/>
                    <a:gd name="connsiteY20" fmla="*/ 465254 h 6641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859582" h="664161">
                      <a:moveTo>
                        <a:pt x="387751" y="465254"/>
                      </a:moveTo>
                      <a:cubicBezTo>
                        <a:pt x="387751" y="401619"/>
                        <a:pt x="387751" y="340560"/>
                        <a:pt x="387751" y="277441"/>
                      </a:cubicBezTo>
                      <a:cubicBezTo>
                        <a:pt x="347811" y="277441"/>
                        <a:pt x="314409" y="277441"/>
                        <a:pt x="276133" y="277441"/>
                      </a:cubicBezTo>
                      <a:cubicBezTo>
                        <a:pt x="276133" y="378440"/>
                        <a:pt x="276133" y="478290"/>
                        <a:pt x="276133" y="581825"/>
                      </a:cubicBezTo>
                      <a:cubicBezTo>
                        <a:pt x="442787" y="581825"/>
                        <a:pt x="607461" y="581825"/>
                        <a:pt x="779108" y="581825"/>
                      </a:cubicBezTo>
                      <a:cubicBezTo>
                        <a:pt x="779108" y="387949"/>
                        <a:pt x="779108" y="195698"/>
                        <a:pt x="779108" y="0"/>
                      </a:cubicBezTo>
                      <a:cubicBezTo>
                        <a:pt x="809340" y="0"/>
                        <a:pt x="832678" y="0"/>
                        <a:pt x="859582" y="0"/>
                      </a:cubicBezTo>
                      <a:cubicBezTo>
                        <a:pt x="859582" y="220264"/>
                        <a:pt x="859582" y="439063"/>
                        <a:pt x="859582" y="662775"/>
                      </a:cubicBezTo>
                      <a:cubicBezTo>
                        <a:pt x="638565" y="662775"/>
                        <a:pt x="417983" y="662775"/>
                        <a:pt x="193915" y="662775"/>
                      </a:cubicBezTo>
                      <a:cubicBezTo>
                        <a:pt x="193915" y="508601"/>
                        <a:pt x="193915" y="355775"/>
                        <a:pt x="193915" y="198987"/>
                      </a:cubicBezTo>
                      <a:cubicBezTo>
                        <a:pt x="284295" y="198987"/>
                        <a:pt x="373447" y="198987"/>
                        <a:pt x="468820" y="198987"/>
                      </a:cubicBezTo>
                      <a:cubicBezTo>
                        <a:pt x="468820" y="261037"/>
                        <a:pt x="468820" y="322016"/>
                        <a:pt x="468820" y="386166"/>
                      </a:cubicBezTo>
                      <a:cubicBezTo>
                        <a:pt x="509433" y="386166"/>
                        <a:pt x="543945" y="386166"/>
                        <a:pt x="581547" y="386166"/>
                      </a:cubicBezTo>
                      <a:cubicBezTo>
                        <a:pt x="581547" y="284810"/>
                        <a:pt x="581547" y="186070"/>
                        <a:pt x="581547" y="82456"/>
                      </a:cubicBezTo>
                      <a:cubicBezTo>
                        <a:pt x="414774" y="82456"/>
                        <a:pt x="248635" y="82456"/>
                        <a:pt x="76116" y="82456"/>
                      </a:cubicBezTo>
                      <a:cubicBezTo>
                        <a:pt x="76116" y="276331"/>
                        <a:pt x="76116" y="468582"/>
                        <a:pt x="76116" y="664161"/>
                      </a:cubicBezTo>
                      <a:cubicBezTo>
                        <a:pt x="48102" y="664161"/>
                        <a:pt x="26349" y="664161"/>
                        <a:pt x="0" y="664161"/>
                      </a:cubicBezTo>
                      <a:cubicBezTo>
                        <a:pt x="0" y="444293"/>
                        <a:pt x="0" y="224068"/>
                        <a:pt x="0" y="119"/>
                      </a:cubicBezTo>
                      <a:cubicBezTo>
                        <a:pt x="219353" y="119"/>
                        <a:pt x="438429" y="119"/>
                        <a:pt x="661071" y="119"/>
                      </a:cubicBezTo>
                      <a:cubicBezTo>
                        <a:pt x="661071" y="155045"/>
                        <a:pt x="661071" y="308029"/>
                        <a:pt x="661071" y="465254"/>
                      </a:cubicBezTo>
                      <a:cubicBezTo>
                        <a:pt x="573464" y="465254"/>
                        <a:pt x="486016" y="465254"/>
                        <a:pt x="387751" y="465254"/>
                      </a:cubicBezTo>
                      <a:close/>
                    </a:path>
                  </a:pathLst>
                </a:custGeom>
                <a:grpFill/>
                <a:ln w="39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1" name="Freeform: Shape 30">
                  <a:extLst>
                    <a:ext uri="{FF2B5EF4-FFF2-40B4-BE49-F238E27FC236}">
                      <a16:creationId xmlns:a16="http://schemas.microsoft.com/office/drawing/2014/main" id="{88CBE27C-05E1-450C-B36E-2DC6A0EC6F23}"/>
                    </a:ext>
                  </a:extLst>
                </p:cNvPr>
                <p:cNvSpPr/>
                <p:nvPr/>
              </p:nvSpPr>
              <p:spPr>
                <a:xfrm>
                  <a:off x="4475605" y="2628900"/>
                  <a:ext cx="858314" cy="664557"/>
                </a:xfrm>
                <a:custGeom>
                  <a:avLst/>
                  <a:gdLst>
                    <a:gd name="connsiteX0" fmla="*/ 195421 w 858314"/>
                    <a:gd name="connsiteY0" fmla="*/ 197362 h 664557"/>
                    <a:gd name="connsiteX1" fmla="*/ 466403 w 858314"/>
                    <a:gd name="connsiteY1" fmla="*/ 197362 h 664557"/>
                    <a:gd name="connsiteX2" fmla="*/ 466403 w 858314"/>
                    <a:gd name="connsiteY2" fmla="*/ 385691 h 664557"/>
                    <a:gd name="connsiteX3" fmla="*/ 580953 w 858314"/>
                    <a:gd name="connsiteY3" fmla="*/ 385691 h 664557"/>
                    <a:gd name="connsiteX4" fmla="*/ 580953 w 858314"/>
                    <a:gd name="connsiteY4" fmla="*/ 82099 h 664557"/>
                    <a:gd name="connsiteX5" fmla="*/ 77542 w 858314"/>
                    <a:gd name="connsiteY5" fmla="*/ 82099 h 664557"/>
                    <a:gd name="connsiteX6" fmla="*/ 77542 w 858314"/>
                    <a:gd name="connsiteY6" fmla="*/ 663250 h 664557"/>
                    <a:gd name="connsiteX7" fmla="*/ 0 w 858314"/>
                    <a:gd name="connsiteY7" fmla="*/ 663250 h 664557"/>
                    <a:gd name="connsiteX8" fmla="*/ 0 w 858314"/>
                    <a:gd name="connsiteY8" fmla="*/ 0 h 664557"/>
                    <a:gd name="connsiteX9" fmla="*/ 659604 w 858314"/>
                    <a:gd name="connsiteY9" fmla="*/ 0 h 664557"/>
                    <a:gd name="connsiteX10" fmla="*/ 659604 w 858314"/>
                    <a:gd name="connsiteY10" fmla="*/ 466680 h 664557"/>
                    <a:gd name="connsiteX11" fmla="*/ 389772 w 858314"/>
                    <a:gd name="connsiteY11" fmla="*/ 466680 h 664557"/>
                    <a:gd name="connsiteX12" fmla="*/ 389772 w 858314"/>
                    <a:gd name="connsiteY12" fmla="*/ 278312 h 664557"/>
                    <a:gd name="connsiteX13" fmla="*/ 279065 w 858314"/>
                    <a:gd name="connsiteY13" fmla="*/ 278312 h 664557"/>
                    <a:gd name="connsiteX14" fmla="*/ 279065 w 858314"/>
                    <a:gd name="connsiteY14" fmla="*/ 585827 h 664557"/>
                    <a:gd name="connsiteX15" fmla="*/ 577783 w 858314"/>
                    <a:gd name="connsiteY15" fmla="*/ 585827 h 664557"/>
                    <a:gd name="connsiteX16" fmla="*/ 735879 w 858314"/>
                    <a:gd name="connsiteY16" fmla="*/ 586461 h 664557"/>
                    <a:gd name="connsiteX17" fmla="*/ 784100 w 858314"/>
                    <a:gd name="connsiteY17" fmla="*/ 537962 h 664557"/>
                    <a:gd name="connsiteX18" fmla="*/ 783664 w 858314"/>
                    <a:gd name="connsiteY18" fmla="*/ 53689 h 664557"/>
                    <a:gd name="connsiteX19" fmla="*/ 786279 w 858314"/>
                    <a:gd name="connsiteY19" fmla="*/ 555 h 664557"/>
                    <a:gd name="connsiteX20" fmla="*/ 858314 w 858314"/>
                    <a:gd name="connsiteY20" fmla="*/ 555 h 664557"/>
                    <a:gd name="connsiteX21" fmla="*/ 858314 w 858314"/>
                    <a:gd name="connsiteY21" fmla="*/ 664558 h 664557"/>
                    <a:gd name="connsiteX22" fmla="*/ 195381 w 858314"/>
                    <a:gd name="connsiteY22" fmla="*/ 664558 h 664557"/>
                    <a:gd name="connsiteX23" fmla="*/ 195421 w 858314"/>
                    <a:gd name="connsiteY23" fmla="*/ 197362 h 6645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858314" h="664557">
                      <a:moveTo>
                        <a:pt x="195421" y="197362"/>
                      </a:moveTo>
                      <a:cubicBezTo>
                        <a:pt x="287663" y="197362"/>
                        <a:pt x="373962" y="197362"/>
                        <a:pt x="466403" y="197362"/>
                      </a:cubicBezTo>
                      <a:cubicBezTo>
                        <a:pt x="466403" y="259650"/>
                        <a:pt x="466403" y="320550"/>
                        <a:pt x="466403" y="385691"/>
                      </a:cubicBezTo>
                      <a:cubicBezTo>
                        <a:pt x="507095" y="385691"/>
                        <a:pt x="541766" y="385691"/>
                        <a:pt x="580953" y="385691"/>
                      </a:cubicBezTo>
                      <a:cubicBezTo>
                        <a:pt x="580953" y="286633"/>
                        <a:pt x="580953" y="186426"/>
                        <a:pt x="580953" y="82099"/>
                      </a:cubicBezTo>
                      <a:cubicBezTo>
                        <a:pt x="414615" y="82099"/>
                        <a:pt x="248317" y="82099"/>
                        <a:pt x="77542" y="82099"/>
                      </a:cubicBezTo>
                      <a:cubicBezTo>
                        <a:pt x="77542" y="276727"/>
                        <a:pt x="77542" y="467631"/>
                        <a:pt x="77542" y="663250"/>
                      </a:cubicBezTo>
                      <a:cubicBezTo>
                        <a:pt x="50163" y="663250"/>
                        <a:pt x="27181" y="663250"/>
                        <a:pt x="0" y="663250"/>
                      </a:cubicBezTo>
                      <a:cubicBezTo>
                        <a:pt x="0" y="443382"/>
                        <a:pt x="0" y="223276"/>
                        <a:pt x="0" y="0"/>
                      </a:cubicBezTo>
                      <a:cubicBezTo>
                        <a:pt x="219908" y="0"/>
                        <a:pt x="437438" y="0"/>
                        <a:pt x="659604" y="0"/>
                      </a:cubicBezTo>
                      <a:cubicBezTo>
                        <a:pt x="659604" y="154966"/>
                        <a:pt x="659604" y="309218"/>
                        <a:pt x="659604" y="466680"/>
                      </a:cubicBezTo>
                      <a:cubicBezTo>
                        <a:pt x="570888" y="466680"/>
                        <a:pt x="483639" y="466680"/>
                        <a:pt x="389772" y="466680"/>
                      </a:cubicBezTo>
                      <a:cubicBezTo>
                        <a:pt x="389772" y="402808"/>
                        <a:pt x="389772" y="341868"/>
                        <a:pt x="389772" y="278312"/>
                      </a:cubicBezTo>
                      <a:cubicBezTo>
                        <a:pt x="350109" y="278312"/>
                        <a:pt x="316945" y="278312"/>
                        <a:pt x="279065" y="278312"/>
                      </a:cubicBezTo>
                      <a:cubicBezTo>
                        <a:pt x="279065" y="378757"/>
                        <a:pt x="279065" y="478607"/>
                        <a:pt x="279065" y="585827"/>
                      </a:cubicBezTo>
                      <a:cubicBezTo>
                        <a:pt x="379509" y="585827"/>
                        <a:pt x="478646" y="585827"/>
                        <a:pt x="577783" y="585827"/>
                      </a:cubicBezTo>
                      <a:cubicBezTo>
                        <a:pt x="630482" y="585827"/>
                        <a:pt x="683299" y="583925"/>
                        <a:pt x="735879" y="586461"/>
                      </a:cubicBezTo>
                      <a:cubicBezTo>
                        <a:pt x="773204" y="588244"/>
                        <a:pt x="784457" y="574494"/>
                        <a:pt x="784100" y="537962"/>
                      </a:cubicBezTo>
                      <a:cubicBezTo>
                        <a:pt x="782555" y="376538"/>
                        <a:pt x="783426" y="215113"/>
                        <a:pt x="783664" y="53689"/>
                      </a:cubicBezTo>
                      <a:cubicBezTo>
                        <a:pt x="783704" y="37127"/>
                        <a:pt x="785249" y="20564"/>
                        <a:pt x="786279" y="555"/>
                      </a:cubicBezTo>
                      <a:cubicBezTo>
                        <a:pt x="810608" y="555"/>
                        <a:pt x="832282" y="555"/>
                        <a:pt x="858314" y="555"/>
                      </a:cubicBezTo>
                      <a:cubicBezTo>
                        <a:pt x="858314" y="220740"/>
                        <a:pt x="858314" y="440925"/>
                        <a:pt x="858314" y="664558"/>
                      </a:cubicBezTo>
                      <a:cubicBezTo>
                        <a:pt x="636861" y="664558"/>
                        <a:pt x="417944" y="664558"/>
                        <a:pt x="195381" y="664558"/>
                      </a:cubicBezTo>
                      <a:cubicBezTo>
                        <a:pt x="195421" y="508720"/>
                        <a:pt x="195421" y="355854"/>
                        <a:pt x="195421" y="197362"/>
                      </a:cubicBezTo>
                      <a:close/>
                    </a:path>
                  </a:pathLst>
                </a:custGeom>
                <a:grpFill/>
                <a:ln w="39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2" name="Freeform: Shape 31">
                  <a:extLst>
                    <a:ext uri="{FF2B5EF4-FFF2-40B4-BE49-F238E27FC236}">
                      <a16:creationId xmlns:a16="http://schemas.microsoft.com/office/drawing/2014/main" id="{CAF34232-F72A-4FCC-847B-963EDC9D3882}"/>
                    </a:ext>
                  </a:extLst>
                </p:cNvPr>
                <p:cNvSpPr/>
                <p:nvPr/>
              </p:nvSpPr>
              <p:spPr>
                <a:xfrm>
                  <a:off x="2521476" y="2630247"/>
                  <a:ext cx="860215" cy="663725"/>
                </a:xfrm>
                <a:custGeom>
                  <a:avLst/>
                  <a:gdLst>
                    <a:gd name="connsiteX0" fmla="*/ 783149 w 860215"/>
                    <a:gd name="connsiteY0" fmla="*/ 580676 h 663725"/>
                    <a:gd name="connsiteX1" fmla="*/ 783149 w 860215"/>
                    <a:gd name="connsiteY1" fmla="*/ 0 h 663725"/>
                    <a:gd name="connsiteX2" fmla="*/ 860216 w 860215"/>
                    <a:gd name="connsiteY2" fmla="*/ 0 h 663725"/>
                    <a:gd name="connsiteX3" fmla="*/ 860216 w 860215"/>
                    <a:gd name="connsiteY3" fmla="*/ 662458 h 663725"/>
                    <a:gd name="connsiteX4" fmla="*/ 198511 w 860215"/>
                    <a:gd name="connsiteY4" fmla="*/ 662458 h 663725"/>
                    <a:gd name="connsiteX5" fmla="*/ 198511 w 860215"/>
                    <a:gd name="connsiteY5" fmla="*/ 198234 h 663725"/>
                    <a:gd name="connsiteX6" fmla="*/ 467354 w 860215"/>
                    <a:gd name="connsiteY6" fmla="*/ 198234 h 663725"/>
                    <a:gd name="connsiteX7" fmla="*/ 467354 w 860215"/>
                    <a:gd name="connsiteY7" fmla="*/ 384542 h 663725"/>
                    <a:gd name="connsiteX8" fmla="*/ 581825 w 860215"/>
                    <a:gd name="connsiteY8" fmla="*/ 384542 h 663725"/>
                    <a:gd name="connsiteX9" fmla="*/ 581825 w 860215"/>
                    <a:gd name="connsiteY9" fmla="*/ 80673 h 663725"/>
                    <a:gd name="connsiteX10" fmla="*/ 75125 w 860215"/>
                    <a:gd name="connsiteY10" fmla="*/ 80673 h 663725"/>
                    <a:gd name="connsiteX11" fmla="*/ 75125 w 860215"/>
                    <a:gd name="connsiteY11" fmla="*/ 663726 h 663725"/>
                    <a:gd name="connsiteX12" fmla="*/ 0 w 860215"/>
                    <a:gd name="connsiteY12" fmla="*/ 663726 h 663725"/>
                    <a:gd name="connsiteX13" fmla="*/ 0 w 860215"/>
                    <a:gd name="connsiteY13" fmla="*/ 158 h 663725"/>
                    <a:gd name="connsiteX14" fmla="*/ 660873 w 860215"/>
                    <a:gd name="connsiteY14" fmla="*/ 158 h 663725"/>
                    <a:gd name="connsiteX15" fmla="*/ 660873 w 860215"/>
                    <a:gd name="connsiteY15" fmla="*/ 463946 h 663725"/>
                    <a:gd name="connsiteX16" fmla="*/ 393259 w 860215"/>
                    <a:gd name="connsiteY16" fmla="*/ 463946 h 663725"/>
                    <a:gd name="connsiteX17" fmla="*/ 393259 w 860215"/>
                    <a:gd name="connsiteY17" fmla="*/ 278748 h 663725"/>
                    <a:gd name="connsiteX18" fmla="*/ 278391 w 860215"/>
                    <a:gd name="connsiteY18" fmla="*/ 278748 h 663725"/>
                    <a:gd name="connsiteX19" fmla="*/ 278391 w 860215"/>
                    <a:gd name="connsiteY19" fmla="*/ 580676 h 663725"/>
                    <a:gd name="connsiteX20" fmla="*/ 783149 w 860215"/>
                    <a:gd name="connsiteY20" fmla="*/ 580676 h 663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860215" h="663725">
                      <a:moveTo>
                        <a:pt x="783149" y="580676"/>
                      </a:moveTo>
                      <a:cubicBezTo>
                        <a:pt x="783149" y="386008"/>
                        <a:pt x="783149" y="195183"/>
                        <a:pt x="783149" y="0"/>
                      </a:cubicBezTo>
                      <a:cubicBezTo>
                        <a:pt x="811004" y="0"/>
                        <a:pt x="833867" y="0"/>
                        <a:pt x="860216" y="0"/>
                      </a:cubicBezTo>
                      <a:cubicBezTo>
                        <a:pt x="860216" y="220264"/>
                        <a:pt x="860216" y="439142"/>
                        <a:pt x="860216" y="662458"/>
                      </a:cubicBezTo>
                      <a:cubicBezTo>
                        <a:pt x="640586" y="662458"/>
                        <a:pt x="421549" y="662458"/>
                        <a:pt x="198511" y="662458"/>
                      </a:cubicBezTo>
                      <a:cubicBezTo>
                        <a:pt x="198511" y="508245"/>
                        <a:pt x="198511" y="355300"/>
                        <a:pt x="198511" y="198234"/>
                      </a:cubicBezTo>
                      <a:cubicBezTo>
                        <a:pt x="286158" y="198234"/>
                        <a:pt x="373685" y="198234"/>
                        <a:pt x="467354" y="198234"/>
                      </a:cubicBezTo>
                      <a:cubicBezTo>
                        <a:pt x="467354" y="258659"/>
                        <a:pt x="467354" y="319599"/>
                        <a:pt x="467354" y="384542"/>
                      </a:cubicBezTo>
                      <a:cubicBezTo>
                        <a:pt x="507967" y="384542"/>
                        <a:pt x="542598" y="384542"/>
                        <a:pt x="581825" y="384542"/>
                      </a:cubicBezTo>
                      <a:cubicBezTo>
                        <a:pt x="581825" y="284810"/>
                        <a:pt x="581825" y="184723"/>
                        <a:pt x="581825" y="80673"/>
                      </a:cubicBezTo>
                      <a:cubicBezTo>
                        <a:pt x="414536" y="80673"/>
                        <a:pt x="248119" y="80673"/>
                        <a:pt x="75125" y="80673"/>
                      </a:cubicBezTo>
                      <a:cubicBezTo>
                        <a:pt x="75125" y="276410"/>
                        <a:pt x="75125" y="468701"/>
                        <a:pt x="75125" y="663726"/>
                      </a:cubicBezTo>
                      <a:cubicBezTo>
                        <a:pt x="46953" y="663726"/>
                        <a:pt x="25319" y="663726"/>
                        <a:pt x="0" y="663726"/>
                      </a:cubicBezTo>
                      <a:cubicBezTo>
                        <a:pt x="0" y="442510"/>
                        <a:pt x="0" y="223712"/>
                        <a:pt x="0" y="158"/>
                      </a:cubicBezTo>
                      <a:cubicBezTo>
                        <a:pt x="218402" y="158"/>
                        <a:pt x="437399" y="158"/>
                        <a:pt x="660873" y="158"/>
                      </a:cubicBezTo>
                      <a:cubicBezTo>
                        <a:pt x="660873" y="153341"/>
                        <a:pt x="660873" y="306286"/>
                        <a:pt x="660873" y="463946"/>
                      </a:cubicBezTo>
                      <a:cubicBezTo>
                        <a:pt x="574811" y="463946"/>
                        <a:pt x="487284" y="463946"/>
                        <a:pt x="393259" y="463946"/>
                      </a:cubicBezTo>
                      <a:cubicBezTo>
                        <a:pt x="393259" y="405146"/>
                        <a:pt x="393259" y="344245"/>
                        <a:pt x="393259" y="278748"/>
                      </a:cubicBezTo>
                      <a:cubicBezTo>
                        <a:pt x="352447" y="278748"/>
                        <a:pt x="317935" y="278748"/>
                        <a:pt x="278391" y="278748"/>
                      </a:cubicBezTo>
                      <a:cubicBezTo>
                        <a:pt x="278391" y="377132"/>
                        <a:pt x="278391" y="476982"/>
                        <a:pt x="278391" y="580676"/>
                      </a:cubicBezTo>
                      <a:cubicBezTo>
                        <a:pt x="445719" y="580676"/>
                        <a:pt x="611898" y="580676"/>
                        <a:pt x="783149" y="580676"/>
                      </a:cubicBezTo>
                      <a:close/>
                    </a:path>
                  </a:pathLst>
                </a:custGeom>
                <a:grpFill/>
                <a:ln w="39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4" name="Graphic 276">
                <a:extLst>
                  <a:ext uri="{FF2B5EF4-FFF2-40B4-BE49-F238E27FC236}">
                    <a16:creationId xmlns:a16="http://schemas.microsoft.com/office/drawing/2014/main" id="{714A84FB-5FAD-4A2F-9A4B-2F5CE997B03D}"/>
                  </a:ext>
                </a:extLst>
              </p:cNvPr>
              <p:cNvGrpSpPr/>
              <p:nvPr/>
            </p:nvGrpSpPr>
            <p:grpSpPr>
              <a:xfrm>
                <a:off x="7050067" y="5016138"/>
                <a:ext cx="5983627" cy="1053720"/>
                <a:chOff x="1552575" y="2628900"/>
                <a:chExt cx="3780037" cy="665667"/>
              </a:xfrm>
              <a:grpFill/>
            </p:grpSpPr>
            <p:sp>
              <p:nvSpPr>
                <p:cNvPr id="25" name="Freeform: Shape 24">
                  <a:extLst>
                    <a:ext uri="{FF2B5EF4-FFF2-40B4-BE49-F238E27FC236}">
                      <a16:creationId xmlns:a16="http://schemas.microsoft.com/office/drawing/2014/main" id="{B864F64B-C778-4AAC-A6E7-9D782F7BF296}"/>
                    </a:ext>
                  </a:extLst>
                </p:cNvPr>
                <p:cNvSpPr/>
                <p:nvPr/>
              </p:nvSpPr>
              <p:spPr>
                <a:xfrm>
                  <a:off x="1552575" y="2629335"/>
                  <a:ext cx="858195" cy="664636"/>
                </a:xfrm>
                <a:custGeom>
                  <a:avLst/>
                  <a:gdLst>
                    <a:gd name="connsiteX0" fmla="*/ 195579 w 858195"/>
                    <a:gd name="connsiteY0" fmla="*/ 662893 h 664636"/>
                    <a:gd name="connsiteX1" fmla="*/ 195579 w 858195"/>
                    <a:gd name="connsiteY1" fmla="*/ 199581 h 664636"/>
                    <a:gd name="connsiteX2" fmla="*/ 465452 w 858195"/>
                    <a:gd name="connsiteY2" fmla="*/ 199581 h 664636"/>
                    <a:gd name="connsiteX3" fmla="*/ 465452 w 858195"/>
                    <a:gd name="connsiteY3" fmla="*/ 385176 h 664636"/>
                    <a:gd name="connsiteX4" fmla="*/ 586777 w 858195"/>
                    <a:gd name="connsiteY4" fmla="*/ 385176 h 664636"/>
                    <a:gd name="connsiteX5" fmla="*/ 585470 w 858195"/>
                    <a:gd name="connsiteY5" fmla="*/ 109280 h 664636"/>
                    <a:gd name="connsiteX6" fmla="*/ 556941 w 858195"/>
                    <a:gd name="connsiteY6" fmla="*/ 79405 h 664636"/>
                    <a:gd name="connsiteX7" fmla="*/ 77225 w 858195"/>
                    <a:gd name="connsiteY7" fmla="*/ 78057 h 664636"/>
                    <a:gd name="connsiteX8" fmla="*/ 77225 w 858195"/>
                    <a:gd name="connsiteY8" fmla="*/ 664637 h 664636"/>
                    <a:gd name="connsiteX9" fmla="*/ 0 w 858195"/>
                    <a:gd name="connsiteY9" fmla="*/ 664637 h 664636"/>
                    <a:gd name="connsiteX10" fmla="*/ 0 w 858195"/>
                    <a:gd name="connsiteY10" fmla="*/ 0 h 664636"/>
                    <a:gd name="connsiteX11" fmla="*/ 662259 w 858195"/>
                    <a:gd name="connsiteY11" fmla="*/ 0 h 664636"/>
                    <a:gd name="connsiteX12" fmla="*/ 662259 w 858195"/>
                    <a:gd name="connsiteY12" fmla="*/ 464976 h 664636"/>
                    <a:gd name="connsiteX13" fmla="*/ 390485 w 858195"/>
                    <a:gd name="connsiteY13" fmla="*/ 464976 h 664636"/>
                    <a:gd name="connsiteX14" fmla="*/ 390485 w 858195"/>
                    <a:gd name="connsiteY14" fmla="*/ 279818 h 664636"/>
                    <a:gd name="connsiteX15" fmla="*/ 277322 w 858195"/>
                    <a:gd name="connsiteY15" fmla="*/ 279818 h 664636"/>
                    <a:gd name="connsiteX16" fmla="*/ 277322 w 858195"/>
                    <a:gd name="connsiteY16" fmla="*/ 581389 h 664636"/>
                    <a:gd name="connsiteX17" fmla="*/ 781089 w 858195"/>
                    <a:gd name="connsiteY17" fmla="*/ 581389 h 664636"/>
                    <a:gd name="connsiteX18" fmla="*/ 781089 w 858195"/>
                    <a:gd name="connsiteY18" fmla="*/ 1228 h 664636"/>
                    <a:gd name="connsiteX19" fmla="*/ 858195 w 858195"/>
                    <a:gd name="connsiteY19" fmla="*/ 1228 h 664636"/>
                    <a:gd name="connsiteX20" fmla="*/ 858195 w 858195"/>
                    <a:gd name="connsiteY20" fmla="*/ 662854 h 664636"/>
                    <a:gd name="connsiteX21" fmla="*/ 195579 w 858195"/>
                    <a:gd name="connsiteY21" fmla="*/ 662893 h 6646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858195" h="664636">
                      <a:moveTo>
                        <a:pt x="195579" y="662893"/>
                      </a:moveTo>
                      <a:cubicBezTo>
                        <a:pt x="195579" y="507492"/>
                        <a:pt x="195579" y="355775"/>
                        <a:pt x="195579" y="199581"/>
                      </a:cubicBezTo>
                      <a:cubicBezTo>
                        <a:pt x="284176" y="199581"/>
                        <a:pt x="371506" y="199581"/>
                        <a:pt x="465452" y="199581"/>
                      </a:cubicBezTo>
                      <a:cubicBezTo>
                        <a:pt x="465452" y="259174"/>
                        <a:pt x="465452" y="320035"/>
                        <a:pt x="465452" y="385176"/>
                      </a:cubicBezTo>
                      <a:cubicBezTo>
                        <a:pt x="508007" y="385176"/>
                        <a:pt x="544183" y="385176"/>
                        <a:pt x="586777" y="385176"/>
                      </a:cubicBezTo>
                      <a:cubicBezTo>
                        <a:pt x="586777" y="292378"/>
                        <a:pt x="587768" y="200810"/>
                        <a:pt x="585470" y="109280"/>
                      </a:cubicBezTo>
                      <a:cubicBezTo>
                        <a:pt x="585193" y="98661"/>
                        <a:pt x="567006" y="79523"/>
                        <a:pt x="556941" y="79405"/>
                      </a:cubicBezTo>
                      <a:cubicBezTo>
                        <a:pt x="399242" y="77503"/>
                        <a:pt x="241542" y="78057"/>
                        <a:pt x="77225" y="78057"/>
                      </a:cubicBezTo>
                      <a:cubicBezTo>
                        <a:pt x="77225" y="276925"/>
                        <a:pt x="77225" y="469414"/>
                        <a:pt x="77225" y="664637"/>
                      </a:cubicBezTo>
                      <a:cubicBezTo>
                        <a:pt x="48657" y="664637"/>
                        <a:pt x="26746" y="664637"/>
                        <a:pt x="0" y="664637"/>
                      </a:cubicBezTo>
                      <a:cubicBezTo>
                        <a:pt x="0" y="443738"/>
                        <a:pt x="0" y="223712"/>
                        <a:pt x="0" y="0"/>
                      </a:cubicBezTo>
                      <a:cubicBezTo>
                        <a:pt x="220185" y="0"/>
                        <a:pt x="439301" y="0"/>
                        <a:pt x="662259" y="0"/>
                      </a:cubicBezTo>
                      <a:cubicBezTo>
                        <a:pt x="662259" y="154569"/>
                        <a:pt x="662259" y="307514"/>
                        <a:pt x="662259" y="464976"/>
                      </a:cubicBezTo>
                      <a:cubicBezTo>
                        <a:pt x="572553" y="464976"/>
                        <a:pt x="483758" y="464976"/>
                        <a:pt x="390485" y="464976"/>
                      </a:cubicBezTo>
                      <a:cubicBezTo>
                        <a:pt x="390485" y="403561"/>
                        <a:pt x="390485" y="344086"/>
                        <a:pt x="390485" y="279818"/>
                      </a:cubicBezTo>
                      <a:cubicBezTo>
                        <a:pt x="351536" y="279818"/>
                        <a:pt x="316905" y="279818"/>
                        <a:pt x="277322" y="279818"/>
                      </a:cubicBezTo>
                      <a:cubicBezTo>
                        <a:pt x="277322" y="377449"/>
                        <a:pt x="277322" y="477378"/>
                        <a:pt x="277322" y="581389"/>
                      </a:cubicBezTo>
                      <a:cubicBezTo>
                        <a:pt x="443936" y="581389"/>
                        <a:pt x="610115" y="581389"/>
                        <a:pt x="781089" y="581389"/>
                      </a:cubicBezTo>
                      <a:cubicBezTo>
                        <a:pt x="781089" y="387751"/>
                        <a:pt x="781089" y="196927"/>
                        <a:pt x="781089" y="1228"/>
                      </a:cubicBezTo>
                      <a:cubicBezTo>
                        <a:pt x="808666" y="1228"/>
                        <a:pt x="831569" y="1228"/>
                        <a:pt x="858195" y="1228"/>
                      </a:cubicBezTo>
                      <a:cubicBezTo>
                        <a:pt x="858195" y="220344"/>
                        <a:pt x="858195" y="439221"/>
                        <a:pt x="858195" y="662854"/>
                      </a:cubicBezTo>
                      <a:cubicBezTo>
                        <a:pt x="639753" y="662893"/>
                        <a:pt x="420836" y="662893"/>
                        <a:pt x="195579" y="662893"/>
                      </a:cubicBezTo>
                      <a:close/>
                    </a:path>
                  </a:pathLst>
                </a:custGeom>
                <a:grpFill/>
                <a:ln w="39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6" name="Freeform: Shape 25">
                  <a:extLst>
                    <a:ext uri="{FF2B5EF4-FFF2-40B4-BE49-F238E27FC236}">
                      <a16:creationId xmlns:a16="http://schemas.microsoft.com/office/drawing/2014/main" id="{7E112B4B-FBDF-4D1F-83AC-F8C6D0B0A839}"/>
                    </a:ext>
                  </a:extLst>
                </p:cNvPr>
                <p:cNvSpPr/>
                <p:nvPr/>
              </p:nvSpPr>
              <p:spPr>
                <a:xfrm>
                  <a:off x="3491844" y="2629335"/>
                  <a:ext cx="859582" cy="664161"/>
                </a:xfrm>
                <a:custGeom>
                  <a:avLst/>
                  <a:gdLst>
                    <a:gd name="connsiteX0" fmla="*/ 387751 w 859582"/>
                    <a:gd name="connsiteY0" fmla="*/ 465254 h 664161"/>
                    <a:gd name="connsiteX1" fmla="*/ 387751 w 859582"/>
                    <a:gd name="connsiteY1" fmla="*/ 277441 h 664161"/>
                    <a:gd name="connsiteX2" fmla="*/ 276133 w 859582"/>
                    <a:gd name="connsiteY2" fmla="*/ 277441 h 664161"/>
                    <a:gd name="connsiteX3" fmla="*/ 276133 w 859582"/>
                    <a:gd name="connsiteY3" fmla="*/ 581825 h 664161"/>
                    <a:gd name="connsiteX4" fmla="*/ 779108 w 859582"/>
                    <a:gd name="connsiteY4" fmla="*/ 581825 h 664161"/>
                    <a:gd name="connsiteX5" fmla="*/ 779108 w 859582"/>
                    <a:gd name="connsiteY5" fmla="*/ 0 h 664161"/>
                    <a:gd name="connsiteX6" fmla="*/ 859582 w 859582"/>
                    <a:gd name="connsiteY6" fmla="*/ 0 h 664161"/>
                    <a:gd name="connsiteX7" fmla="*/ 859582 w 859582"/>
                    <a:gd name="connsiteY7" fmla="*/ 662775 h 664161"/>
                    <a:gd name="connsiteX8" fmla="*/ 193915 w 859582"/>
                    <a:gd name="connsiteY8" fmla="*/ 662775 h 664161"/>
                    <a:gd name="connsiteX9" fmla="*/ 193915 w 859582"/>
                    <a:gd name="connsiteY9" fmla="*/ 198987 h 664161"/>
                    <a:gd name="connsiteX10" fmla="*/ 468820 w 859582"/>
                    <a:gd name="connsiteY10" fmla="*/ 198987 h 664161"/>
                    <a:gd name="connsiteX11" fmla="*/ 468820 w 859582"/>
                    <a:gd name="connsiteY11" fmla="*/ 386166 h 664161"/>
                    <a:gd name="connsiteX12" fmla="*/ 581547 w 859582"/>
                    <a:gd name="connsiteY12" fmla="*/ 386166 h 664161"/>
                    <a:gd name="connsiteX13" fmla="*/ 581547 w 859582"/>
                    <a:gd name="connsiteY13" fmla="*/ 82456 h 664161"/>
                    <a:gd name="connsiteX14" fmla="*/ 76116 w 859582"/>
                    <a:gd name="connsiteY14" fmla="*/ 82456 h 664161"/>
                    <a:gd name="connsiteX15" fmla="*/ 76116 w 859582"/>
                    <a:gd name="connsiteY15" fmla="*/ 664161 h 664161"/>
                    <a:gd name="connsiteX16" fmla="*/ 0 w 859582"/>
                    <a:gd name="connsiteY16" fmla="*/ 664161 h 664161"/>
                    <a:gd name="connsiteX17" fmla="*/ 0 w 859582"/>
                    <a:gd name="connsiteY17" fmla="*/ 119 h 664161"/>
                    <a:gd name="connsiteX18" fmla="*/ 661071 w 859582"/>
                    <a:gd name="connsiteY18" fmla="*/ 119 h 664161"/>
                    <a:gd name="connsiteX19" fmla="*/ 661071 w 859582"/>
                    <a:gd name="connsiteY19" fmla="*/ 465254 h 664161"/>
                    <a:gd name="connsiteX20" fmla="*/ 387751 w 859582"/>
                    <a:gd name="connsiteY20" fmla="*/ 465254 h 6641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859582" h="664161">
                      <a:moveTo>
                        <a:pt x="387751" y="465254"/>
                      </a:moveTo>
                      <a:cubicBezTo>
                        <a:pt x="387751" y="401619"/>
                        <a:pt x="387751" y="340560"/>
                        <a:pt x="387751" y="277441"/>
                      </a:cubicBezTo>
                      <a:cubicBezTo>
                        <a:pt x="347811" y="277441"/>
                        <a:pt x="314409" y="277441"/>
                        <a:pt x="276133" y="277441"/>
                      </a:cubicBezTo>
                      <a:cubicBezTo>
                        <a:pt x="276133" y="378440"/>
                        <a:pt x="276133" y="478290"/>
                        <a:pt x="276133" y="581825"/>
                      </a:cubicBezTo>
                      <a:cubicBezTo>
                        <a:pt x="442787" y="581825"/>
                        <a:pt x="607461" y="581825"/>
                        <a:pt x="779108" y="581825"/>
                      </a:cubicBezTo>
                      <a:cubicBezTo>
                        <a:pt x="779108" y="387949"/>
                        <a:pt x="779108" y="195698"/>
                        <a:pt x="779108" y="0"/>
                      </a:cubicBezTo>
                      <a:cubicBezTo>
                        <a:pt x="809340" y="0"/>
                        <a:pt x="832678" y="0"/>
                        <a:pt x="859582" y="0"/>
                      </a:cubicBezTo>
                      <a:cubicBezTo>
                        <a:pt x="859582" y="220264"/>
                        <a:pt x="859582" y="439063"/>
                        <a:pt x="859582" y="662775"/>
                      </a:cubicBezTo>
                      <a:cubicBezTo>
                        <a:pt x="638565" y="662775"/>
                        <a:pt x="417983" y="662775"/>
                        <a:pt x="193915" y="662775"/>
                      </a:cubicBezTo>
                      <a:cubicBezTo>
                        <a:pt x="193915" y="508601"/>
                        <a:pt x="193915" y="355775"/>
                        <a:pt x="193915" y="198987"/>
                      </a:cubicBezTo>
                      <a:cubicBezTo>
                        <a:pt x="284295" y="198987"/>
                        <a:pt x="373447" y="198987"/>
                        <a:pt x="468820" y="198987"/>
                      </a:cubicBezTo>
                      <a:cubicBezTo>
                        <a:pt x="468820" y="261037"/>
                        <a:pt x="468820" y="322016"/>
                        <a:pt x="468820" y="386166"/>
                      </a:cubicBezTo>
                      <a:cubicBezTo>
                        <a:pt x="509433" y="386166"/>
                        <a:pt x="543945" y="386166"/>
                        <a:pt x="581547" y="386166"/>
                      </a:cubicBezTo>
                      <a:cubicBezTo>
                        <a:pt x="581547" y="284810"/>
                        <a:pt x="581547" y="186070"/>
                        <a:pt x="581547" y="82456"/>
                      </a:cubicBezTo>
                      <a:cubicBezTo>
                        <a:pt x="414774" y="82456"/>
                        <a:pt x="248635" y="82456"/>
                        <a:pt x="76116" y="82456"/>
                      </a:cubicBezTo>
                      <a:cubicBezTo>
                        <a:pt x="76116" y="276331"/>
                        <a:pt x="76116" y="468582"/>
                        <a:pt x="76116" y="664161"/>
                      </a:cubicBezTo>
                      <a:cubicBezTo>
                        <a:pt x="48102" y="664161"/>
                        <a:pt x="26349" y="664161"/>
                        <a:pt x="0" y="664161"/>
                      </a:cubicBezTo>
                      <a:cubicBezTo>
                        <a:pt x="0" y="444293"/>
                        <a:pt x="0" y="224068"/>
                        <a:pt x="0" y="119"/>
                      </a:cubicBezTo>
                      <a:cubicBezTo>
                        <a:pt x="219353" y="119"/>
                        <a:pt x="438429" y="119"/>
                        <a:pt x="661071" y="119"/>
                      </a:cubicBezTo>
                      <a:cubicBezTo>
                        <a:pt x="661071" y="155045"/>
                        <a:pt x="661071" y="308029"/>
                        <a:pt x="661071" y="465254"/>
                      </a:cubicBezTo>
                      <a:cubicBezTo>
                        <a:pt x="573464" y="465254"/>
                        <a:pt x="486016" y="465254"/>
                        <a:pt x="387751" y="465254"/>
                      </a:cubicBezTo>
                      <a:close/>
                    </a:path>
                  </a:pathLst>
                </a:custGeom>
                <a:grpFill/>
                <a:ln w="39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7" name="Freeform: Shape 26">
                  <a:extLst>
                    <a:ext uri="{FF2B5EF4-FFF2-40B4-BE49-F238E27FC236}">
                      <a16:creationId xmlns:a16="http://schemas.microsoft.com/office/drawing/2014/main" id="{69C6FCA7-AD49-41C0-A817-2E223711CD3A}"/>
                    </a:ext>
                  </a:extLst>
                </p:cNvPr>
                <p:cNvSpPr/>
                <p:nvPr/>
              </p:nvSpPr>
              <p:spPr>
                <a:xfrm>
                  <a:off x="4475605" y="2628900"/>
                  <a:ext cx="858314" cy="664557"/>
                </a:xfrm>
                <a:custGeom>
                  <a:avLst/>
                  <a:gdLst>
                    <a:gd name="connsiteX0" fmla="*/ 195421 w 858314"/>
                    <a:gd name="connsiteY0" fmla="*/ 197362 h 664557"/>
                    <a:gd name="connsiteX1" fmla="*/ 466403 w 858314"/>
                    <a:gd name="connsiteY1" fmla="*/ 197362 h 664557"/>
                    <a:gd name="connsiteX2" fmla="*/ 466403 w 858314"/>
                    <a:gd name="connsiteY2" fmla="*/ 385691 h 664557"/>
                    <a:gd name="connsiteX3" fmla="*/ 580953 w 858314"/>
                    <a:gd name="connsiteY3" fmla="*/ 385691 h 664557"/>
                    <a:gd name="connsiteX4" fmla="*/ 580953 w 858314"/>
                    <a:gd name="connsiteY4" fmla="*/ 82099 h 664557"/>
                    <a:gd name="connsiteX5" fmla="*/ 77542 w 858314"/>
                    <a:gd name="connsiteY5" fmla="*/ 82099 h 664557"/>
                    <a:gd name="connsiteX6" fmla="*/ 77542 w 858314"/>
                    <a:gd name="connsiteY6" fmla="*/ 663250 h 664557"/>
                    <a:gd name="connsiteX7" fmla="*/ 0 w 858314"/>
                    <a:gd name="connsiteY7" fmla="*/ 663250 h 664557"/>
                    <a:gd name="connsiteX8" fmla="*/ 0 w 858314"/>
                    <a:gd name="connsiteY8" fmla="*/ 0 h 664557"/>
                    <a:gd name="connsiteX9" fmla="*/ 659604 w 858314"/>
                    <a:gd name="connsiteY9" fmla="*/ 0 h 664557"/>
                    <a:gd name="connsiteX10" fmla="*/ 659604 w 858314"/>
                    <a:gd name="connsiteY10" fmla="*/ 466680 h 664557"/>
                    <a:gd name="connsiteX11" fmla="*/ 389772 w 858314"/>
                    <a:gd name="connsiteY11" fmla="*/ 466680 h 664557"/>
                    <a:gd name="connsiteX12" fmla="*/ 389772 w 858314"/>
                    <a:gd name="connsiteY12" fmla="*/ 278312 h 664557"/>
                    <a:gd name="connsiteX13" fmla="*/ 279065 w 858314"/>
                    <a:gd name="connsiteY13" fmla="*/ 278312 h 664557"/>
                    <a:gd name="connsiteX14" fmla="*/ 279065 w 858314"/>
                    <a:gd name="connsiteY14" fmla="*/ 585827 h 664557"/>
                    <a:gd name="connsiteX15" fmla="*/ 577783 w 858314"/>
                    <a:gd name="connsiteY15" fmla="*/ 585827 h 664557"/>
                    <a:gd name="connsiteX16" fmla="*/ 735879 w 858314"/>
                    <a:gd name="connsiteY16" fmla="*/ 586461 h 664557"/>
                    <a:gd name="connsiteX17" fmla="*/ 784100 w 858314"/>
                    <a:gd name="connsiteY17" fmla="*/ 537962 h 664557"/>
                    <a:gd name="connsiteX18" fmla="*/ 783664 w 858314"/>
                    <a:gd name="connsiteY18" fmla="*/ 53689 h 664557"/>
                    <a:gd name="connsiteX19" fmla="*/ 786279 w 858314"/>
                    <a:gd name="connsiteY19" fmla="*/ 555 h 664557"/>
                    <a:gd name="connsiteX20" fmla="*/ 858314 w 858314"/>
                    <a:gd name="connsiteY20" fmla="*/ 555 h 664557"/>
                    <a:gd name="connsiteX21" fmla="*/ 858314 w 858314"/>
                    <a:gd name="connsiteY21" fmla="*/ 664558 h 664557"/>
                    <a:gd name="connsiteX22" fmla="*/ 195381 w 858314"/>
                    <a:gd name="connsiteY22" fmla="*/ 664558 h 664557"/>
                    <a:gd name="connsiteX23" fmla="*/ 195421 w 858314"/>
                    <a:gd name="connsiteY23" fmla="*/ 197362 h 6645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858314" h="664557">
                      <a:moveTo>
                        <a:pt x="195421" y="197362"/>
                      </a:moveTo>
                      <a:cubicBezTo>
                        <a:pt x="287663" y="197362"/>
                        <a:pt x="373962" y="197362"/>
                        <a:pt x="466403" y="197362"/>
                      </a:cubicBezTo>
                      <a:cubicBezTo>
                        <a:pt x="466403" y="259650"/>
                        <a:pt x="466403" y="320550"/>
                        <a:pt x="466403" y="385691"/>
                      </a:cubicBezTo>
                      <a:cubicBezTo>
                        <a:pt x="507095" y="385691"/>
                        <a:pt x="541766" y="385691"/>
                        <a:pt x="580953" y="385691"/>
                      </a:cubicBezTo>
                      <a:cubicBezTo>
                        <a:pt x="580953" y="286633"/>
                        <a:pt x="580953" y="186426"/>
                        <a:pt x="580953" y="82099"/>
                      </a:cubicBezTo>
                      <a:cubicBezTo>
                        <a:pt x="414615" y="82099"/>
                        <a:pt x="248317" y="82099"/>
                        <a:pt x="77542" y="82099"/>
                      </a:cubicBezTo>
                      <a:cubicBezTo>
                        <a:pt x="77542" y="276727"/>
                        <a:pt x="77542" y="467631"/>
                        <a:pt x="77542" y="663250"/>
                      </a:cubicBezTo>
                      <a:cubicBezTo>
                        <a:pt x="50163" y="663250"/>
                        <a:pt x="27181" y="663250"/>
                        <a:pt x="0" y="663250"/>
                      </a:cubicBezTo>
                      <a:cubicBezTo>
                        <a:pt x="0" y="443382"/>
                        <a:pt x="0" y="223276"/>
                        <a:pt x="0" y="0"/>
                      </a:cubicBezTo>
                      <a:cubicBezTo>
                        <a:pt x="219908" y="0"/>
                        <a:pt x="437438" y="0"/>
                        <a:pt x="659604" y="0"/>
                      </a:cubicBezTo>
                      <a:cubicBezTo>
                        <a:pt x="659604" y="154966"/>
                        <a:pt x="659604" y="309218"/>
                        <a:pt x="659604" y="466680"/>
                      </a:cubicBezTo>
                      <a:cubicBezTo>
                        <a:pt x="570888" y="466680"/>
                        <a:pt x="483639" y="466680"/>
                        <a:pt x="389772" y="466680"/>
                      </a:cubicBezTo>
                      <a:cubicBezTo>
                        <a:pt x="389772" y="402808"/>
                        <a:pt x="389772" y="341868"/>
                        <a:pt x="389772" y="278312"/>
                      </a:cubicBezTo>
                      <a:cubicBezTo>
                        <a:pt x="350109" y="278312"/>
                        <a:pt x="316945" y="278312"/>
                        <a:pt x="279065" y="278312"/>
                      </a:cubicBezTo>
                      <a:cubicBezTo>
                        <a:pt x="279065" y="378757"/>
                        <a:pt x="279065" y="478607"/>
                        <a:pt x="279065" y="585827"/>
                      </a:cubicBezTo>
                      <a:cubicBezTo>
                        <a:pt x="379509" y="585827"/>
                        <a:pt x="478646" y="585827"/>
                        <a:pt x="577783" y="585827"/>
                      </a:cubicBezTo>
                      <a:cubicBezTo>
                        <a:pt x="630482" y="585827"/>
                        <a:pt x="683299" y="583925"/>
                        <a:pt x="735879" y="586461"/>
                      </a:cubicBezTo>
                      <a:cubicBezTo>
                        <a:pt x="773204" y="588244"/>
                        <a:pt x="784457" y="574494"/>
                        <a:pt x="784100" y="537962"/>
                      </a:cubicBezTo>
                      <a:cubicBezTo>
                        <a:pt x="782555" y="376538"/>
                        <a:pt x="783426" y="215113"/>
                        <a:pt x="783664" y="53689"/>
                      </a:cubicBezTo>
                      <a:cubicBezTo>
                        <a:pt x="783704" y="37127"/>
                        <a:pt x="785249" y="20564"/>
                        <a:pt x="786279" y="555"/>
                      </a:cubicBezTo>
                      <a:cubicBezTo>
                        <a:pt x="810608" y="555"/>
                        <a:pt x="832282" y="555"/>
                        <a:pt x="858314" y="555"/>
                      </a:cubicBezTo>
                      <a:cubicBezTo>
                        <a:pt x="858314" y="220740"/>
                        <a:pt x="858314" y="440925"/>
                        <a:pt x="858314" y="664558"/>
                      </a:cubicBezTo>
                      <a:cubicBezTo>
                        <a:pt x="636861" y="664558"/>
                        <a:pt x="417944" y="664558"/>
                        <a:pt x="195381" y="664558"/>
                      </a:cubicBezTo>
                      <a:cubicBezTo>
                        <a:pt x="195421" y="508720"/>
                        <a:pt x="195421" y="355854"/>
                        <a:pt x="195421" y="197362"/>
                      </a:cubicBezTo>
                      <a:close/>
                    </a:path>
                  </a:pathLst>
                </a:custGeom>
                <a:grpFill/>
                <a:ln w="39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8" name="Freeform: Shape 27">
                  <a:extLst>
                    <a:ext uri="{FF2B5EF4-FFF2-40B4-BE49-F238E27FC236}">
                      <a16:creationId xmlns:a16="http://schemas.microsoft.com/office/drawing/2014/main" id="{01518A33-4ED2-4B1B-A749-537321C11B96}"/>
                    </a:ext>
                  </a:extLst>
                </p:cNvPr>
                <p:cNvSpPr/>
                <p:nvPr/>
              </p:nvSpPr>
              <p:spPr>
                <a:xfrm>
                  <a:off x="2521476" y="2630247"/>
                  <a:ext cx="860215" cy="663725"/>
                </a:xfrm>
                <a:custGeom>
                  <a:avLst/>
                  <a:gdLst>
                    <a:gd name="connsiteX0" fmla="*/ 783149 w 860215"/>
                    <a:gd name="connsiteY0" fmla="*/ 580676 h 663725"/>
                    <a:gd name="connsiteX1" fmla="*/ 783149 w 860215"/>
                    <a:gd name="connsiteY1" fmla="*/ 0 h 663725"/>
                    <a:gd name="connsiteX2" fmla="*/ 860216 w 860215"/>
                    <a:gd name="connsiteY2" fmla="*/ 0 h 663725"/>
                    <a:gd name="connsiteX3" fmla="*/ 860216 w 860215"/>
                    <a:gd name="connsiteY3" fmla="*/ 662458 h 663725"/>
                    <a:gd name="connsiteX4" fmla="*/ 198511 w 860215"/>
                    <a:gd name="connsiteY4" fmla="*/ 662458 h 663725"/>
                    <a:gd name="connsiteX5" fmla="*/ 198511 w 860215"/>
                    <a:gd name="connsiteY5" fmla="*/ 198234 h 663725"/>
                    <a:gd name="connsiteX6" fmla="*/ 467354 w 860215"/>
                    <a:gd name="connsiteY6" fmla="*/ 198234 h 663725"/>
                    <a:gd name="connsiteX7" fmla="*/ 467354 w 860215"/>
                    <a:gd name="connsiteY7" fmla="*/ 384542 h 663725"/>
                    <a:gd name="connsiteX8" fmla="*/ 581825 w 860215"/>
                    <a:gd name="connsiteY8" fmla="*/ 384542 h 663725"/>
                    <a:gd name="connsiteX9" fmla="*/ 581825 w 860215"/>
                    <a:gd name="connsiteY9" fmla="*/ 80673 h 663725"/>
                    <a:gd name="connsiteX10" fmla="*/ 75125 w 860215"/>
                    <a:gd name="connsiteY10" fmla="*/ 80673 h 663725"/>
                    <a:gd name="connsiteX11" fmla="*/ 75125 w 860215"/>
                    <a:gd name="connsiteY11" fmla="*/ 663726 h 663725"/>
                    <a:gd name="connsiteX12" fmla="*/ 0 w 860215"/>
                    <a:gd name="connsiteY12" fmla="*/ 663726 h 663725"/>
                    <a:gd name="connsiteX13" fmla="*/ 0 w 860215"/>
                    <a:gd name="connsiteY13" fmla="*/ 158 h 663725"/>
                    <a:gd name="connsiteX14" fmla="*/ 660873 w 860215"/>
                    <a:gd name="connsiteY14" fmla="*/ 158 h 663725"/>
                    <a:gd name="connsiteX15" fmla="*/ 660873 w 860215"/>
                    <a:gd name="connsiteY15" fmla="*/ 463946 h 663725"/>
                    <a:gd name="connsiteX16" fmla="*/ 393259 w 860215"/>
                    <a:gd name="connsiteY16" fmla="*/ 463946 h 663725"/>
                    <a:gd name="connsiteX17" fmla="*/ 393259 w 860215"/>
                    <a:gd name="connsiteY17" fmla="*/ 278748 h 663725"/>
                    <a:gd name="connsiteX18" fmla="*/ 278391 w 860215"/>
                    <a:gd name="connsiteY18" fmla="*/ 278748 h 663725"/>
                    <a:gd name="connsiteX19" fmla="*/ 278391 w 860215"/>
                    <a:gd name="connsiteY19" fmla="*/ 580676 h 663725"/>
                    <a:gd name="connsiteX20" fmla="*/ 783149 w 860215"/>
                    <a:gd name="connsiteY20" fmla="*/ 580676 h 663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860215" h="663725">
                      <a:moveTo>
                        <a:pt x="783149" y="580676"/>
                      </a:moveTo>
                      <a:cubicBezTo>
                        <a:pt x="783149" y="386008"/>
                        <a:pt x="783149" y="195183"/>
                        <a:pt x="783149" y="0"/>
                      </a:cubicBezTo>
                      <a:cubicBezTo>
                        <a:pt x="811004" y="0"/>
                        <a:pt x="833867" y="0"/>
                        <a:pt x="860216" y="0"/>
                      </a:cubicBezTo>
                      <a:cubicBezTo>
                        <a:pt x="860216" y="220264"/>
                        <a:pt x="860216" y="439142"/>
                        <a:pt x="860216" y="662458"/>
                      </a:cubicBezTo>
                      <a:cubicBezTo>
                        <a:pt x="640586" y="662458"/>
                        <a:pt x="421549" y="662458"/>
                        <a:pt x="198511" y="662458"/>
                      </a:cubicBezTo>
                      <a:cubicBezTo>
                        <a:pt x="198511" y="508245"/>
                        <a:pt x="198511" y="355300"/>
                        <a:pt x="198511" y="198234"/>
                      </a:cubicBezTo>
                      <a:cubicBezTo>
                        <a:pt x="286158" y="198234"/>
                        <a:pt x="373685" y="198234"/>
                        <a:pt x="467354" y="198234"/>
                      </a:cubicBezTo>
                      <a:cubicBezTo>
                        <a:pt x="467354" y="258659"/>
                        <a:pt x="467354" y="319599"/>
                        <a:pt x="467354" y="384542"/>
                      </a:cubicBezTo>
                      <a:cubicBezTo>
                        <a:pt x="507967" y="384542"/>
                        <a:pt x="542598" y="384542"/>
                        <a:pt x="581825" y="384542"/>
                      </a:cubicBezTo>
                      <a:cubicBezTo>
                        <a:pt x="581825" y="284810"/>
                        <a:pt x="581825" y="184723"/>
                        <a:pt x="581825" y="80673"/>
                      </a:cubicBezTo>
                      <a:cubicBezTo>
                        <a:pt x="414536" y="80673"/>
                        <a:pt x="248119" y="80673"/>
                        <a:pt x="75125" y="80673"/>
                      </a:cubicBezTo>
                      <a:cubicBezTo>
                        <a:pt x="75125" y="276410"/>
                        <a:pt x="75125" y="468701"/>
                        <a:pt x="75125" y="663726"/>
                      </a:cubicBezTo>
                      <a:cubicBezTo>
                        <a:pt x="46953" y="663726"/>
                        <a:pt x="25319" y="663726"/>
                        <a:pt x="0" y="663726"/>
                      </a:cubicBezTo>
                      <a:cubicBezTo>
                        <a:pt x="0" y="442510"/>
                        <a:pt x="0" y="223712"/>
                        <a:pt x="0" y="158"/>
                      </a:cubicBezTo>
                      <a:cubicBezTo>
                        <a:pt x="218402" y="158"/>
                        <a:pt x="437399" y="158"/>
                        <a:pt x="660873" y="158"/>
                      </a:cubicBezTo>
                      <a:cubicBezTo>
                        <a:pt x="660873" y="153341"/>
                        <a:pt x="660873" y="306286"/>
                        <a:pt x="660873" y="463946"/>
                      </a:cubicBezTo>
                      <a:cubicBezTo>
                        <a:pt x="574811" y="463946"/>
                        <a:pt x="487284" y="463946"/>
                        <a:pt x="393259" y="463946"/>
                      </a:cubicBezTo>
                      <a:cubicBezTo>
                        <a:pt x="393259" y="405146"/>
                        <a:pt x="393259" y="344245"/>
                        <a:pt x="393259" y="278748"/>
                      </a:cubicBezTo>
                      <a:cubicBezTo>
                        <a:pt x="352447" y="278748"/>
                        <a:pt x="317935" y="278748"/>
                        <a:pt x="278391" y="278748"/>
                      </a:cubicBezTo>
                      <a:cubicBezTo>
                        <a:pt x="278391" y="377132"/>
                        <a:pt x="278391" y="476982"/>
                        <a:pt x="278391" y="580676"/>
                      </a:cubicBezTo>
                      <a:cubicBezTo>
                        <a:pt x="445719" y="580676"/>
                        <a:pt x="611898" y="580676"/>
                        <a:pt x="783149" y="580676"/>
                      </a:cubicBezTo>
                      <a:close/>
                    </a:path>
                  </a:pathLst>
                </a:custGeom>
                <a:grpFill/>
                <a:ln w="39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CE4D3E24-58CA-4A0B-ADCC-0DBAFB238EF6}"/>
                </a:ext>
              </a:extLst>
            </p:cNvPr>
            <p:cNvGrpSpPr/>
            <p:nvPr/>
          </p:nvGrpSpPr>
          <p:grpSpPr>
            <a:xfrm>
              <a:off x="7835894" y="6566118"/>
              <a:ext cx="2545957" cy="220512"/>
              <a:chOff x="867801" y="5016138"/>
              <a:chExt cx="12165893" cy="1053720"/>
            </a:xfrm>
            <a:grpFill/>
          </p:grpSpPr>
          <p:grpSp>
            <p:nvGrpSpPr>
              <p:cNvPr id="13" name="Graphic 276">
                <a:extLst>
                  <a:ext uri="{FF2B5EF4-FFF2-40B4-BE49-F238E27FC236}">
                    <a16:creationId xmlns:a16="http://schemas.microsoft.com/office/drawing/2014/main" id="{20867214-321F-4715-A00A-D81278C2E26D}"/>
                  </a:ext>
                </a:extLst>
              </p:cNvPr>
              <p:cNvGrpSpPr/>
              <p:nvPr/>
            </p:nvGrpSpPr>
            <p:grpSpPr>
              <a:xfrm>
                <a:off x="867801" y="5016138"/>
                <a:ext cx="5983627" cy="1053720"/>
                <a:chOff x="1552575" y="2628900"/>
                <a:chExt cx="3780037" cy="665667"/>
              </a:xfrm>
              <a:grpFill/>
            </p:grpSpPr>
            <p:sp>
              <p:nvSpPr>
                <p:cNvPr id="19" name="Freeform: Shape 18">
                  <a:extLst>
                    <a:ext uri="{FF2B5EF4-FFF2-40B4-BE49-F238E27FC236}">
                      <a16:creationId xmlns:a16="http://schemas.microsoft.com/office/drawing/2014/main" id="{BEB31C3E-0D8F-4E96-97EF-65C920771B83}"/>
                    </a:ext>
                  </a:extLst>
                </p:cNvPr>
                <p:cNvSpPr/>
                <p:nvPr/>
              </p:nvSpPr>
              <p:spPr>
                <a:xfrm>
                  <a:off x="1552575" y="2629335"/>
                  <a:ext cx="858195" cy="664636"/>
                </a:xfrm>
                <a:custGeom>
                  <a:avLst/>
                  <a:gdLst>
                    <a:gd name="connsiteX0" fmla="*/ 195579 w 858195"/>
                    <a:gd name="connsiteY0" fmla="*/ 662893 h 664636"/>
                    <a:gd name="connsiteX1" fmla="*/ 195579 w 858195"/>
                    <a:gd name="connsiteY1" fmla="*/ 199581 h 664636"/>
                    <a:gd name="connsiteX2" fmla="*/ 465452 w 858195"/>
                    <a:gd name="connsiteY2" fmla="*/ 199581 h 664636"/>
                    <a:gd name="connsiteX3" fmla="*/ 465452 w 858195"/>
                    <a:gd name="connsiteY3" fmla="*/ 385176 h 664636"/>
                    <a:gd name="connsiteX4" fmla="*/ 586777 w 858195"/>
                    <a:gd name="connsiteY4" fmla="*/ 385176 h 664636"/>
                    <a:gd name="connsiteX5" fmla="*/ 585470 w 858195"/>
                    <a:gd name="connsiteY5" fmla="*/ 109280 h 664636"/>
                    <a:gd name="connsiteX6" fmla="*/ 556941 w 858195"/>
                    <a:gd name="connsiteY6" fmla="*/ 79405 h 664636"/>
                    <a:gd name="connsiteX7" fmla="*/ 77225 w 858195"/>
                    <a:gd name="connsiteY7" fmla="*/ 78057 h 664636"/>
                    <a:gd name="connsiteX8" fmla="*/ 77225 w 858195"/>
                    <a:gd name="connsiteY8" fmla="*/ 664637 h 664636"/>
                    <a:gd name="connsiteX9" fmla="*/ 0 w 858195"/>
                    <a:gd name="connsiteY9" fmla="*/ 664637 h 664636"/>
                    <a:gd name="connsiteX10" fmla="*/ 0 w 858195"/>
                    <a:gd name="connsiteY10" fmla="*/ 0 h 664636"/>
                    <a:gd name="connsiteX11" fmla="*/ 662259 w 858195"/>
                    <a:gd name="connsiteY11" fmla="*/ 0 h 664636"/>
                    <a:gd name="connsiteX12" fmla="*/ 662259 w 858195"/>
                    <a:gd name="connsiteY12" fmla="*/ 464976 h 664636"/>
                    <a:gd name="connsiteX13" fmla="*/ 390485 w 858195"/>
                    <a:gd name="connsiteY13" fmla="*/ 464976 h 664636"/>
                    <a:gd name="connsiteX14" fmla="*/ 390485 w 858195"/>
                    <a:gd name="connsiteY14" fmla="*/ 279818 h 664636"/>
                    <a:gd name="connsiteX15" fmla="*/ 277322 w 858195"/>
                    <a:gd name="connsiteY15" fmla="*/ 279818 h 664636"/>
                    <a:gd name="connsiteX16" fmla="*/ 277322 w 858195"/>
                    <a:gd name="connsiteY16" fmla="*/ 581389 h 664636"/>
                    <a:gd name="connsiteX17" fmla="*/ 781089 w 858195"/>
                    <a:gd name="connsiteY17" fmla="*/ 581389 h 664636"/>
                    <a:gd name="connsiteX18" fmla="*/ 781089 w 858195"/>
                    <a:gd name="connsiteY18" fmla="*/ 1228 h 664636"/>
                    <a:gd name="connsiteX19" fmla="*/ 858195 w 858195"/>
                    <a:gd name="connsiteY19" fmla="*/ 1228 h 664636"/>
                    <a:gd name="connsiteX20" fmla="*/ 858195 w 858195"/>
                    <a:gd name="connsiteY20" fmla="*/ 662854 h 664636"/>
                    <a:gd name="connsiteX21" fmla="*/ 195579 w 858195"/>
                    <a:gd name="connsiteY21" fmla="*/ 662893 h 6646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858195" h="664636">
                      <a:moveTo>
                        <a:pt x="195579" y="662893"/>
                      </a:moveTo>
                      <a:cubicBezTo>
                        <a:pt x="195579" y="507492"/>
                        <a:pt x="195579" y="355775"/>
                        <a:pt x="195579" y="199581"/>
                      </a:cubicBezTo>
                      <a:cubicBezTo>
                        <a:pt x="284176" y="199581"/>
                        <a:pt x="371506" y="199581"/>
                        <a:pt x="465452" y="199581"/>
                      </a:cubicBezTo>
                      <a:cubicBezTo>
                        <a:pt x="465452" y="259174"/>
                        <a:pt x="465452" y="320035"/>
                        <a:pt x="465452" y="385176"/>
                      </a:cubicBezTo>
                      <a:cubicBezTo>
                        <a:pt x="508007" y="385176"/>
                        <a:pt x="544183" y="385176"/>
                        <a:pt x="586777" y="385176"/>
                      </a:cubicBezTo>
                      <a:cubicBezTo>
                        <a:pt x="586777" y="292378"/>
                        <a:pt x="587768" y="200810"/>
                        <a:pt x="585470" y="109280"/>
                      </a:cubicBezTo>
                      <a:cubicBezTo>
                        <a:pt x="585193" y="98661"/>
                        <a:pt x="567006" y="79523"/>
                        <a:pt x="556941" y="79405"/>
                      </a:cubicBezTo>
                      <a:cubicBezTo>
                        <a:pt x="399242" y="77503"/>
                        <a:pt x="241542" y="78057"/>
                        <a:pt x="77225" y="78057"/>
                      </a:cubicBezTo>
                      <a:cubicBezTo>
                        <a:pt x="77225" y="276925"/>
                        <a:pt x="77225" y="469414"/>
                        <a:pt x="77225" y="664637"/>
                      </a:cubicBezTo>
                      <a:cubicBezTo>
                        <a:pt x="48657" y="664637"/>
                        <a:pt x="26746" y="664637"/>
                        <a:pt x="0" y="664637"/>
                      </a:cubicBezTo>
                      <a:cubicBezTo>
                        <a:pt x="0" y="443738"/>
                        <a:pt x="0" y="223712"/>
                        <a:pt x="0" y="0"/>
                      </a:cubicBezTo>
                      <a:cubicBezTo>
                        <a:pt x="220185" y="0"/>
                        <a:pt x="439301" y="0"/>
                        <a:pt x="662259" y="0"/>
                      </a:cubicBezTo>
                      <a:cubicBezTo>
                        <a:pt x="662259" y="154569"/>
                        <a:pt x="662259" y="307514"/>
                        <a:pt x="662259" y="464976"/>
                      </a:cubicBezTo>
                      <a:cubicBezTo>
                        <a:pt x="572553" y="464976"/>
                        <a:pt x="483758" y="464976"/>
                        <a:pt x="390485" y="464976"/>
                      </a:cubicBezTo>
                      <a:cubicBezTo>
                        <a:pt x="390485" y="403561"/>
                        <a:pt x="390485" y="344086"/>
                        <a:pt x="390485" y="279818"/>
                      </a:cubicBezTo>
                      <a:cubicBezTo>
                        <a:pt x="351536" y="279818"/>
                        <a:pt x="316905" y="279818"/>
                        <a:pt x="277322" y="279818"/>
                      </a:cubicBezTo>
                      <a:cubicBezTo>
                        <a:pt x="277322" y="377449"/>
                        <a:pt x="277322" y="477378"/>
                        <a:pt x="277322" y="581389"/>
                      </a:cubicBezTo>
                      <a:cubicBezTo>
                        <a:pt x="443936" y="581389"/>
                        <a:pt x="610115" y="581389"/>
                        <a:pt x="781089" y="581389"/>
                      </a:cubicBezTo>
                      <a:cubicBezTo>
                        <a:pt x="781089" y="387751"/>
                        <a:pt x="781089" y="196927"/>
                        <a:pt x="781089" y="1228"/>
                      </a:cubicBezTo>
                      <a:cubicBezTo>
                        <a:pt x="808666" y="1228"/>
                        <a:pt x="831569" y="1228"/>
                        <a:pt x="858195" y="1228"/>
                      </a:cubicBezTo>
                      <a:cubicBezTo>
                        <a:pt x="858195" y="220344"/>
                        <a:pt x="858195" y="439221"/>
                        <a:pt x="858195" y="662854"/>
                      </a:cubicBezTo>
                      <a:cubicBezTo>
                        <a:pt x="639753" y="662893"/>
                        <a:pt x="420836" y="662893"/>
                        <a:pt x="195579" y="662893"/>
                      </a:cubicBezTo>
                      <a:close/>
                    </a:path>
                  </a:pathLst>
                </a:custGeom>
                <a:grpFill/>
                <a:ln w="39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0" name="Freeform: Shape 19">
                  <a:extLst>
                    <a:ext uri="{FF2B5EF4-FFF2-40B4-BE49-F238E27FC236}">
                      <a16:creationId xmlns:a16="http://schemas.microsoft.com/office/drawing/2014/main" id="{9555CA21-AF57-4562-A93F-734C28D7B776}"/>
                    </a:ext>
                  </a:extLst>
                </p:cNvPr>
                <p:cNvSpPr/>
                <p:nvPr/>
              </p:nvSpPr>
              <p:spPr>
                <a:xfrm>
                  <a:off x="3491844" y="2629335"/>
                  <a:ext cx="859582" cy="664161"/>
                </a:xfrm>
                <a:custGeom>
                  <a:avLst/>
                  <a:gdLst>
                    <a:gd name="connsiteX0" fmla="*/ 387751 w 859582"/>
                    <a:gd name="connsiteY0" fmla="*/ 465254 h 664161"/>
                    <a:gd name="connsiteX1" fmla="*/ 387751 w 859582"/>
                    <a:gd name="connsiteY1" fmla="*/ 277441 h 664161"/>
                    <a:gd name="connsiteX2" fmla="*/ 276133 w 859582"/>
                    <a:gd name="connsiteY2" fmla="*/ 277441 h 664161"/>
                    <a:gd name="connsiteX3" fmla="*/ 276133 w 859582"/>
                    <a:gd name="connsiteY3" fmla="*/ 581825 h 664161"/>
                    <a:gd name="connsiteX4" fmla="*/ 779108 w 859582"/>
                    <a:gd name="connsiteY4" fmla="*/ 581825 h 664161"/>
                    <a:gd name="connsiteX5" fmla="*/ 779108 w 859582"/>
                    <a:gd name="connsiteY5" fmla="*/ 0 h 664161"/>
                    <a:gd name="connsiteX6" fmla="*/ 859582 w 859582"/>
                    <a:gd name="connsiteY6" fmla="*/ 0 h 664161"/>
                    <a:gd name="connsiteX7" fmla="*/ 859582 w 859582"/>
                    <a:gd name="connsiteY7" fmla="*/ 662775 h 664161"/>
                    <a:gd name="connsiteX8" fmla="*/ 193915 w 859582"/>
                    <a:gd name="connsiteY8" fmla="*/ 662775 h 664161"/>
                    <a:gd name="connsiteX9" fmla="*/ 193915 w 859582"/>
                    <a:gd name="connsiteY9" fmla="*/ 198987 h 664161"/>
                    <a:gd name="connsiteX10" fmla="*/ 468820 w 859582"/>
                    <a:gd name="connsiteY10" fmla="*/ 198987 h 664161"/>
                    <a:gd name="connsiteX11" fmla="*/ 468820 w 859582"/>
                    <a:gd name="connsiteY11" fmla="*/ 386166 h 664161"/>
                    <a:gd name="connsiteX12" fmla="*/ 581547 w 859582"/>
                    <a:gd name="connsiteY12" fmla="*/ 386166 h 664161"/>
                    <a:gd name="connsiteX13" fmla="*/ 581547 w 859582"/>
                    <a:gd name="connsiteY13" fmla="*/ 82456 h 664161"/>
                    <a:gd name="connsiteX14" fmla="*/ 76116 w 859582"/>
                    <a:gd name="connsiteY14" fmla="*/ 82456 h 664161"/>
                    <a:gd name="connsiteX15" fmla="*/ 76116 w 859582"/>
                    <a:gd name="connsiteY15" fmla="*/ 664161 h 664161"/>
                    <a:gd name="connsiteX16" fmla="*/ 0 w 859582"/>
                    <a:gd name="connsiteY16" fmla="*/ 664161 h 664161"/>
                    <a:gd name="connsiteX17" fmla="*/ 0 w 859582"/>
                    <a:gd name="connsiteY17" fmla="*/ 119 h 664161"/>
                    <a:gd name="connsiteX18" fmla="*/ 661071 w 859582"/>
                    <a:gd name="connsiteY18" fmla="*/ 119 h 664161"/>
                    <a:gd name="connsiteX19" fmla="*/ 661071 w 859582"/>
                    <a:gd name="connsiteY19" fmla="*/ 465254 h 664161"/>
                    <a:gd name="connsiteX20" fmla="*/ 387751 w 859582"/>
                    <a:gd name="connsiteY20" fmla="*/ 465254 h 6641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859582" h="664161">
                      <a:moveTo>
                        <a:pt x="387751" y="465254"/>
                      </a:moveTo>
                      <a:cubicBezTo>
                        <a:pt x="387751" y="401619"/>
                        <a:pt x="387751" y="340560"/>
                        <a:pt x="387751" y="277441"/>
                      </a:cubicBezTo>
                      <a:cubicBezTo>
                        <a:pt x="347811" y="277441"/>
                        <a:pt x="314409" y="277441"/>
                        <a:pt x="276133" y="277441"/>
                      </a:cubicBezTo>
                      <a:cubicBezTo>
                        <a:pt x="276133" y="378440"/>
                        <a:pt x="276133" y="478290"/>
                        <a:pt x="276133" y="581825"/>
                      </a:cubicBezTo>
                      <a:cubicBezTo>
                        <a:pt x="442787" y="581825"/>
                        <a:pt x="607461" y="581825"/>
                        <a:pt x="779108" y="581825"/>
                      </a:cubicBezTo>
                      <a:cubicBezTo>
                        <a:pt x="779108" y="387949"/>
                        <a:pt x="779108" y="195698"/>
                        <a:pt x="779108" y="0"/>
                      </a:cubicBezTo>
                      <a:cubicBezTo>
                        <a:pt x="809340" y="0"/>
                        <a:pt x="832678" y="0"/>
                        <a:pt x="859582" y="0"/>
                      </a:cubicBezTo>
                      <a:cubicBezTo>
                        <a:pt x="859582" y="220264"/>
                        <a:pt x="859582" y="439063"/>
                        <a:pt x="859582" y="662775"/>
                      </a:cubicBezTo>
                      <a:cubicBezTo>
                        <a:pt x="638565" y="662775"/>
                        <a:pt x="417983" y="662775"/>
                        <a:pt x="193915" y="662775"/>
                      </a:cubicBezTo>
                      <a:cubicBezTo>
                        <a:pt x="193915" y="508601"/>
                        <a:pt x="193915" y="355775"/>
                        <a:pt x="193915" y="198987"/>
                      </a:cubicBezTo>
                      <a:cubicBezTo>
                        <a:pt x="284295" y="198987"/>
                        <a:pt x="373447" y="198987"/>
                        <a:pt x="468820" y="198987"/>
                      </a:cubicBezTo>
                      <a:cubicBezTo>
                        <a:pt x="468820" y="261037"/>
                        <a:pt x="468820" y="322016"/>
                        <a:pt x="468820" y="386166"/>
                      </a:cubicBezTo>
                      <a:cubicBezTo>
                        <a:pt x="509433" y="386166"/>
                        <a:pt x="543945" y="386166"/>
                        <a:pt x="581547" y="386166"/>
                      </a:cubicBezTo>
                      <a:cubicBezTo>
                        <a:pt x="581547" y="284810"/>
                        <a:pt x="581547" y="186070"/>
                        <a:pt x="581547" y="82456"/>
                      </a:cubicBezTo>
                      <a:cubicBezTo>
                        <a:pt x="414774" y="82456"/>
                        <a:pt x="248635" y="82456"/>
                        <a:pt x="76116" y="82456"/>
                      </a:cubicBezTo>
                      <a:cubicBezTo>
                        <a:pt x="76116" y="276331"/>
                        <a:pt x="76116" y="468582"/>
                        <a:pt x="76116" y="664161"/>
                      </a:cubicBezTo>
                      <a:cubicBezTo>
                        <a:pt x="48102" y="664161"/>
                        <a:pt x="26349" y="664161"/>
                        <a:pt x="0" y="664161"/>
                      </a:cubicBezTo>
                      <a:cubicBezTo>
                        <a:pt x="0" y="444293"/>
                        <a:pt x="0" y="224068"/>
                        <a:pt x="0" y="119"/>
                      </a:cubicBezTo>
                      <a:cubicBezTo>
                        <a:pt x="219353" y="119"/>
                        <a:pt x="438429" y="119"/>
                        <a:pt x="661071" y="119"/>
                      </a:cubicBezTo>
                      <a:cubicBezTo>
                        <a:pt x="661071" y="155045"/>
                        <a:pt x="661071" y="308029"/>
                        <a:pt x="661071" y="465254"/>
                      </a:cubicBezTo>
                      <a:cubicBezTo>
                        <a:pt x="573464" y="465254"/>
                        <a:pt x="486016" y="465254"/>
                        <a:pt x="387751" y="465254"/>
                      </a:cubicBezTo>
                      <a:close/>
                    </a:path>
                  </a:pathLst>
                </a:custGeom>
                <a:grpFill/>
                <a:ln w="39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1" name="Freeform: Shape 20">
                  <a:extLst>
                    <a:ext uri="{FF2B5EF4-FFF2-40B4-BE49-F238E27FC236}">
                      <a16:creationId xmlns:a16="http://schemas.microsoft.com/office/drawing/2014/main" id="{7FAC7BC3-F2B1-4BBC-945C-A95E200CDD42}"/>
                    </a:ext>
                  </a:extLst>
                </p:cNvPr>
                <p:cNvSpPr/>
                <p:nvPr/>
              </p:nvSpPr>
              <p:spPr>
                <a:xfrm>
                  <a:off x="4475605" y="2628900"/>
                  <a:ext cx="858314" cy="664557"/>
                </a:xfrm>
                <a:custGeom>
                  <a:avLst/>
                  <a:gdLst>
                    <a:gd name="connsiteX0" fmla="*/ 195421 w 858314"/>
                    <a:gd name="connsiteY0" fmla="*/ 197362 h 664557"/>
                    <a:gd name="connsiteX1" fmla="*/ 466403 w 858314"/>
                    <a:gd name="connsiteY1" fmla="*/ 197362 h 664557"/>
                    <a:gd name="connsiteX2" fmla="*/ 466403 w 858314"/>
                    <a:gd name="connsiteY2" fmla="*/ 385691 h 664557"/>
                    <a:gd name="connsiteX3" fmla="*/ 580953 w 858314"/>
                    <a:gd name="connsiteY3" fmla="*/ 385691 h 664557"/>
                    <a:gd name="connsiteX4" fmla="*/ 580953 w 858314"/>
                    <a:gd name="connsiteY4" fmla="*/ 82099 h 664557"/>
                    <a:gd name="connsiteX5" fmla="*/ 77542 w 858314"/>
                    <a:gd name="connsiteY5" fmla="*/ 82099 h 664557"/>
                    <a:gd name="connsiteX6" fmla="*/ 77542 w 858314"/>
                    <a:gd name="connsiteY6" fmla="*/ 663250 h 664557"/>
                    <a:gd name="connsiteX7" fmla="*/ 0 w 858314"/>
                    <a:gd name="connsiteY7" fmla="*/ 663250 h 664557"/>
                    <a:gd name="connsiteX8" fmla="*/ 0 w 858314"/>
                    <a:gd name="connsiteY8" fmla="*/ 0 h 664557"/>
                    <a:gd name="connsiteX9" fmla="*/ 659604 w 858314"/>
                    <a:gd name="connsiteY9" fmla="*/ 0 h 664557"/>
                    <a:gd name="connsiteX10" fmla="*/ 659604 w 858314"/>
                    <a:gd name="connsiteY10" fmla="*/ 466680 h 664557"/>
                    <a:gd name="connsiteX11" fmla="*/ 389772 w 858314"/>
                    <a:gd name="connsiteY11" fmla="*/ 466680 h 664557"/>
                    <a:gd name="connsiteX12" fmla="*/ 389772 w 858314"/>
                    <a:gd name="connsiteY12" fmla="*/ 278312 h 664557"/>
                    <a:gd name="connsiteX13" fmla="*/ 279065 w 858314"/>
                    <a:gd name="connsiteY13" fmla="*/ 278312 h 664557"/>
                    <a:gd name="connsiteX14" fmla="*/ 279065 w 858314"/>
                    <a:gd name="connsiteY14" fmla="*/ 585827 h 664557"/>
                    <a:gd name="connsiteX15" fmla="*/ 577783 w 858314"/>
                    <a:gd name="connsiteY15" fmla="*/ 585827 h 664557"/>
                    <a:gd name="connsiteX16" fmla="*/ 735879 w 858314"/>
                    <a:gd name="connsiteY16" fmla="*/ 586461 h 664557"/>
                    <a:gd name="connsiteX17" fmla="*/ 784100 w 858314"/>
                    <a:gd name="connsiteY17" fmla="*/ 537962 h 664557"/>
                    <a:gd name="connsiteX18" fmla="*/ 783664 w 858314"/>
                    <a:gd name="connsiteY18" fmla="*/ 53689 h 664557"/>
                    <a:gd name="connsiteX19" fmla="*/ 786279 w 858314"/>
                    <a:gd name="connsiteY19" fmla="*/ 555 h 664557"/>
                    <a:gd name="connsiteX20" fmla="*/ 858314 w 858314"/>
                    <a:gd name="connsiteY20" fmla="*/ 555 h 664557"/>
                    <a:gd name="connsiteX21" fmla="*/ 858314 w 858314"/>
                    <a:gd name="connsiteY21" fmla="*/ 664558 h 664557"/>
                    <a:gd name="connsiteX22" fmla="*/ 195381 w 858314"/>
                    <a:gd name="connsiteY22" fmla="*/ 664558 h 664557"/>
                    <a:gd name="connsiteX23" fmla="*/ 195421 w 858314"/>
                    <a:gd name="connsiteY23" fmla="*/ 197362 h 6645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858314" h="664557">
                      <a:moveTo>
                        <a:pt x="195421" y="197362"/>
                      </a:moveTo>
                      <a:cubicBezTo>
                        <a:pt x="287663" y="197362"/>
                        <a:pt x="373962" y="197362"/>
                        <a:pt x="466403" y="197362"/>
                      </a:cubicBezTo>
                      <a:cubicBezTo>
                        <a:pt x="466403" y="259650"/>
                        <a:pt x="466403" y="320550"/>
                        <a:pt x="466403" y="385691"/>
                      </a:cubicBezTo>
                      <a:cubicBezTo>
                        <a:pt x="507095" y="385691"/>
                        <a:pt x="541766" y="385691"/>
                        <a:pt x="580953" y="385691"/>
                      </a:cubicBezTo>
                      <a:cubicBezTo>
                        <a:pt x="580953" y="286633"/>
                        <a:pt x="580953" y="186426"/>
                        <a:pt x="580953" y="82099"/>
                      </a:cubicBezTo>
                      <a:cubicBezTo>
                        <a:pt x="414615" y="82099"/>
                        <a:pt x="248317" y="82099"/>
                        <a:pt x="77542" y="82099"/>
                      </a:cubicBezTo>
                      <a:cubicBezTo>
                        <a:pt x="77542" y="276727"/>
                        <a:pt x="77542" y="467631"/>
                        <a:pt x="77542" y="663250"/>
                      </a:cubicBezTo>
                      <a:cubicBezTo>
                        <a:pt x="50163" y="663250"/>
                        <a:pt x="27181" y="663250"/>
                        <a:pt x="0" y="663250"/>
                      </a:cubicBezTo>
                      <a:cubicBezTo>
                        <a:pt x="0" y="443382"/>
                        <a:pt x="0" y="223276"/>
                        <a:pt x="0" y="0"/>
                      </a:cubicBezTo>
                      <a:cubicBezTo>
                        <a:pt x="219908" y="0"/>
                        <a:pt x="437438" y="0"/>
                        <a:pt x="659604" y="0"/>
                      </a:cubicBezTo>
                      <a:cubicBezTo>
                        <a:pt x="659604" y="154966"/>
                        <a:pt x="659604" y="309218"/>
                        <a:pt x="659604" y="466680"/>
                      </a:cubicBezTo>
                      <a:cubicBezTo>
                        <a:pt x="570888" y="466680"/>
                        <a:pt x="483639" y="466680"/>
                        <a:pt x="389772" y="466680"/>
                      </a:cubicBezTo>
                      <a:cubicBezTo>
                        <a:pt x="389772" y="402808"/>
                        <a:pt x="389772" y="341868"/>
                        <a:pt x="389772" y="278312"/>
                      </a:cubicBezTo>
                      <a:cubicBezTo>
                        <a:pt x="350109" y="278312"/>
                        <a:pt x="316945" y="278312"/>
                        <a:pt x="279065" y="278312"/>
                      </a:cubicBezTo>
                      <a:cubicBezTo>
                        <a:pt x="279065" y="378757"/>
                        <a:pt x="279065" y="478607"/>
                        <a:pt x="279065" y="585827"/>
                      </a:cubicBezTo>
                      <a:cubicBezTo>
                        <a:pt x="379509" y="585827"/>
                        <a:pt x="478646" y="585827"/>
                        <a:pt x="577783" y="585827"/>
                      </a:cubicBezTo>
                      <a:cubicBezTo>
                        <a:pt x="630482" y="585827"/>
                        <a:pt x="683299" y="583925"/>
                        <a:pt x="735879" y="586461"/>
                      </a:cubicBezTo>
                      <a:cubicBezTo>
                        <a:pt x="773204" y="588244"/>
                        <a:pt x="784457" y="574494"/>
                        <a:pt x="784100" y="537962"/>
                      </a:cubicBezTo>
                      <a:cubicBezTo>
                        <a:pt x="782555" y="376538"/>
                        <a:pt x="783426" y="215113"/>
                        <a:pt x="783664" y="53689"/>
                      </a:cubicBezTo>
                      <a:cubicBezTo>
                        <a:pt x="783704" y="37127"/>
                        <a:pt x="785249" y="20564"/>
                        <a:pt x="786279" y="555"/>
                      </a:cubicBezTo>
                      <a:cubicBezTo>
                        <a:pt x="810608" y="555"/>
                        <a:pt x="832282" y="555"/>
                        <a:pt x="858314" y="555"/>
                      </a:cubicBezTo>
                      <a:cubicBezTo>
                        <a:pt x="858314" y="220740"/>
                        <a:pt x="858314" y="440925"/>
                        <a:pt x="858314" y="664558"/>
                      </a:cubicBezTo>
                      <a:cubicBezTo>
                        <a:pt x="636861" y="664558"/>
                        <a:pt x="417944" y="664558"/>
                        <a:pt x="195381" y="664558"/>
                      </a:cubicBezTo>
                      <a:cubicBezTo>
                        <a:pt x="195421" y="508720"/>
                        <a:pt x="195421" y="355854"/>
                        <a:pt x="195421" y="197362"/>
                      </a:cubicBezTo>
                      <a:close/>
                    </a:path>
                  </a:pathLst>
                </a:custGeom>
                <a:grpFill/>
                <a:ln w="39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2" name="Freeform: Shape 21">
                  <a:extLst>
                    <a:ext uri="{FF2B5EF4-FFF2-40B4-BE49-F238E27FC236}">
                      <a16:creationId xmlns:a16="http://schemas.microsoft.com/office/drawing/2014/main" id="{8FAE27F2-4AF4-465B-908A-E750AEE7CBAC}"/>
                    </a:ext>
                  </a:extLst>
                </p:cNvPr>
                <p:cNvSpPr/>
                <p:nvPr/>
              </p:nvSpPr>
              <p:spPr>
                <a:xfrm>
                  <a:off x="2521476" y="2630247"/>
                  <a:ext cx="860215" cy="663725"/>
                </a:xfrm>
                <a:custGeom>
                  <a:avLst/>
                  <a:gdLst>
                    <a:gd name="connsiteX0" fmla="*/ 783149 w 860215"/>
                    <a:gd name="connsiteY0" fmla="*/ 580676 h 663725"/>
                    <a:gd name="connsiteX1" fmla="*/ 783149 w 860215"/>
                    <a:gd name="connsiteY1" fmla="*/ 0 h 663725"/>
                    <a:gd name="connsiteX2" fmla="*/ 860216 w 860215"/>
                    <a:gd name="connsiteY2" fmla="*/ 0 h 663725"/>
                    <a:gd name="connsiteX3" fmla="*/ 860216 w 860215"/>
                    <a:gd name="connsiteY3" fmla="*/ 662458 h 663725"/>
                    <a:gd name="connsiteX4" fmla="*/ 198511 w 860215"/>
                    <a:gd name="connsiteY4" fmla="*/ 662458 h 663725"/>
                    <a:gd name="connsiteX5" fmla="*/ 198511 w 860215"/>
                    <a:gd name="connsiteY5" fmla="*/ 198234 h 663725"/>
                    <a:gd name="connsiteX6" fmla="*/ 467354 w 860215"/>
                    <a:gd name="connsiteY6" fmla="*/ 198234 h 663725"/>
                    <a:gd name="connsiteX7" fmla="*/ 467354 w 860215"/>
                    <a:gd name="connsiteY7" fmla="*/ 384542 h 663725"/>
                    <a:gd name="connsiteX8" fmla="*/ 581825 w 860215"/>
                    <a:gd name="connsiteY8" fmla="*/ 384542 h 663725"/>
                    <a:gd name="connsiteX9" fmla="*/ 581825 w 860215"/>
                    <a:gd name="connsiteY9" fmla="*/ 80673 h 663725"/>
                    <a:gd name="connsiteX10" fmla="*/ 75125 w 860215"/>
                    <a:gd name="connsiteY10" fmla="*/ 80673 h 663725"/>
                    <a:gd name="connsiteX11" fmla="*/ 75125 w 860215"/>
                    <a:gd name="connsiteY11" fmla="*/ 663726 h 663725"/>
                    <a:gd name="connsiteX12" fmla="*/ 0 w 860215"/>
                    <a:gd name="connsiteY12" fmla="*/ 663726 h 663725"/>
                    <a:gd name="connsiteX13" fmla="*/ 0 w 860215"/>
                    <a:gd name="connsiteY13" fmla="*/ 158 h 663725"/>
                    <a:gd name="connsiteX14" fmla="*/ 660873 w 860215"/>
                    <a:gd name="connsiteY14" fmla="*/ 158 h 663725"/>
                    <a:gd name="connsiteX15" fmla="*/ 660873 w 860215"/>
                    <a:gd name="connsiteY15" fmla="*/ 463946 h 663725"/>
                    <a:gd name="connsiteX16" fmla="*/ 393259 w 860215"/>
                    <a:gd name="connsiteY16" fmla="*/ 463946 h 663725"/>
                    <a:gd name="connsiteX17" fmla="*/ 393259 w 860215"/>
                    <a:gd name="connsiteY17" fmla="*/ 278748 h 663725"/>
                    <a:gd name="connsiteX18" fmla="*/ 278391 w 860215"/>
                    <a:gd name="connsiteY18" fmla="*/ 278748 h 663725"/>
                    <a:gd name="connsiteX19" fmla="*/ 278391 w 860215"/>
                    <a:gd name="connsiteY19" fmla="*/ 580676 h 663725"/>
                    <a:gd name="connsiteX20" fmla="*/ 783149 w 860215"/>
                    <a:gd name="connsiteY20" fmla="*/ 580676 h 663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860215" h="663725">
                      <a:moveTo>
                        <a:pt x="783149" y="580676"/>
                      </a:moveTo>
                      <a:cubicBezTo>
                        <a:pt x="783149" y="386008"/>
                        <a:pt x="783149" y="195183"/>
                        <a:pt x="783149" y="0"/>
                      </a:cubicBezTo>
                      <a:cubicBezTo>
                        <a:pt x="811004" y="0"/>
                        <a:pt x="833867" y="0"/>
                        <a:pt x="860216" y="0"/>
                      </a:cubicBezTo>
                      <a:cubicBezTo>
                        <a:pt x="860216" y="220264"/>
                        <a:pt x="860216" y="439142"/>
                        <a:pt x="860216" y="662458"/>
                      </a:cubicBezTo>
                      <a:cubicBezTo>
                        <a:pt x="640586" y="662458"/>
                        <a:pt x="421549" y="662458"/>
                        <a:pt x="198511" y="662458"/>
                      </a:cubicBezTo>
                      <a:cubicBezTo>
                        <a:pt x="198511" y="508245"/>
                        <a:pt x="198511" y="355300"/>
                        <a:pt x="198511" y="198234"/>
                      </a:cubicBezTo>
                      <a:cubicBezTo>
                        <a:pt x="286158" y="198234"/>
                        <a:pt x="373685" y="198234"/>
                        <a:pt x="467354" y="198234"/>
                      </a:cubicBezTo>
                      <a:cubicBezTo>
                        <a:pt x="467354" y="258659"/>
                        <a:pt x="467354" y="319599"/>
                        <a:pt x="467354" y="384542"/>
                      </a:cubicBezTo>
                      <a:cubicBezTo>
                        <a:pt x="507967" y="384542"/>
                        <a:pt x="542598" y="384542"/>
                        <a:pt x="581825" y="384542"/>
                      </a:cubicBezTo>
                      <a:cubicBezTo>
                        <a:pt x="581825" y="284810"/>
                        <a:pt x="581825" y="184723"/>
                        <a:pt x="581825" y="80673"/>
                      </a:cubicBezTo>
                      <a:cubicBezTo>
                        <a:pt x="414536" y="80673"/>
                        <a:pt x="248119" y="80673"/>
                        <a:pt x="75125" y="80673"/>
                      </a:cubicBezTo>
                      <a:cubicBezTo>
                        <a:pt x="75125" y="276410"/>
                        <a:pt x="75125" y="468701"/>
                        <a:pt x="75125" y="663726"/>
                      </a:cubicBezTo>
                      <a:cubicBezTo>
                        <a:pt x="46953" y="663726"/>
                        <a:pt x="25319" y="663726"/>
                        <a:pt x="0" y="663726"/>
                      </a:cubicBezTo>
                      <a:cubicBezTo>
                        <a:pt x="0" y="442510"/>
                        <a:pt x="0" y="223712"/>
                        <a:pt x="0" y="158"/>
                      </a:cubicBezTo>
                      <a:cubicBezTo>
                        <a:pt x="218402" y="158"/>
                        <a:pt x="437399" y="158"/>
                        <a:pt x="660873" y="158"/>
                      </a:cubicBezTo>
                      <a:cubicBezTo>
                        <a:pt x="660873" y="153341"/>
                        <a:pt x="660873" y="306286"/>
                        <a:pt x="660873" y="463946"/>
                      </a:cubicBezTo>
                      <a:cubicBezTo>
                        <a:pt x="574811" y="463946"/>
                        <a:pt x="487284" y="463946"/>
                        <a:pt x="393259" y="463946"/>
                      </a:cubicBezTo>
                      <a:cubicBezTo>
                        <a:pt x="393259" y="405146"/>
                        <a:pt x="393259" y="344245"/>
                        <a:pt x="393259" y="278748"/>
                      </a:cubicBezTo>
                      <a:cubicBezTo>
                        <a:pt x="352447" y="278748"/>
                        <a:pt x="317935" y="278748"/>
                        <a:pt x="278391" y="278748"/>
                      </a:cubicBezTo>
                      <a:cubicBezTo>
                        <a:pt x="278391" y="377132"/>
                        <a:pt x="278391" y="476982"/>
                        <a:pt x="278391" y="580676"/>
                      </a:cubicBezTo>
                      <a:cubicBezTo>
                        <a:pt x="445719" y="580676"/>
                        <a:pt x="611898" y="580676"/>
                        <a:pt x="783149" y="580676"/>
                      </a:cubicBezTo>
                      <a:close/>
                    </a:path>
                  </a:pathLst>
                </a:custGeom>
                <a:grpFill/>
                <a:ln w="39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4" name="Graphic 276">
                <a:extLst>
                  <a:ext uri="{FF2B5EF4-FFF2-40B4-BE49-F238E27FC236}">
                    <a16:creationId xmlns:a16="http://schemas.microsoft.com/office/drawing/2014/main" id="{17AC62FF-11EB-415F-A45D-B30705BF8292}"/>
                  </a:ext>
                </a:extLst>
              </p:cNvPr>
              <p:cNvGrpSpPr/>
              <p:nvPr/>
            </p:nvGrpSpPr>
            <p:grpSpPr>
              <a:xfrm>
                <a:off x="7050067" y="5016138"/>
                <a:ext cx="5983627" cy="1053720"/>
                <a:chOff x="1552575" y="2628900"/>
                <a:chExt cx="3780037" cy="665667"/>
              </a:xfrm>
              <a:grpFill/>
            </p:grpSpPr>
            <p:sp>
              <p:nvSpPr>
                <p:cNvPr id="15" name="Freeform: Shape 14">
                  <a:extLst>
                    <a:ext uri="{FF2B5EF4-FFF2-40B4-BE49-F238E27FC236}">
                      <a16:creationId xmlns:a16="http://schemas.microsoft.com/office/drawing/2014/main" id="{D57F2D3E-FD01-4B26-91DB-89F01B002441}"/>
                    </a:ext>
                  </a:extLst>
                </p:cNvPr>
                <p:cNvSpPr/>
                <p:nvPr/>
              </p:nvSpPr>
              <p:spPr>
                <a:xfrm>
                  <a:off x="1552575" y="2629335"/>
                  <a:ext cx="858195" cy="664636"/>
                </a:xfrm>
                <a:custGeom>
                  <a:avLst/>
                  <a:gdLst>
                    <a:gd name="connsiteX0" fmla="*/ 195579 w 858195"/>
                    <a:gd name="connsiteY0" fmla="*/ 662893 h 664636"/>
                    <a:gd name="connsiteX1" fmla="*/ 195579 w 858195"/>
                    <a:gd name="connsiteY1" fmla="*/ 199581 h 664636"/>
                    <a:gd name="connsiteX2" fmla="*/ 465452 w 858195"/>
                    <a:gd name="connsiteY2" fmla="*/ 199581 h 664636"/>
                    <a:gd name="connsiteX3" fmla="*/ 465452 w 858195"/>
                    <a:gd name="connsiteY3" fmla="*/ 385176 h 664636"/>
                    <a:gd name="connsiteX4" fmla="*/ 586777 w 858195"/>
                    <a:gd name="connsiteY4" fmla="*/ 385176 h 664636"/>
                    <a:gd name="connsiteX5" fmla="*/ 585470 w 858195"/>
                    <a:gd name="connsiteY5" fmla="*/ 109280 h 664636"/>
                    <a:gd name="connsiteX6" fmla="*/ 556941 w 858195"/>
                    <a:gd name="connsiteY6" fmla="*/ 79405 h 664636"/>
                    <a:gd name="connsiteX7" fmla="*/ 77225 w 858195"/>
                    <a:gd name="connsiteY7" fmla="*/ 78057 h 664636"/>
                    <a:gd name="connsiteX8" fmla="*/ 77225 w 858195"/>
                    <a:gd name="connsiteY8" fmla="*/ 664637 h 664636"/>
                    <a:gd name="connsiteX9" fmla="*/ 0 w 858195"/>
                    <a:gd name="connsiteY9" fmla="*/ 664637 h 664636"/>
                    <a:gd name="connsiteX10" fmla="*/ 0 w 858195"/>
                    <a:gd name="connsiteY10" fmla="*/ 0 h 664636"/>
                    <a:gd name="connsiteX11" fmla="*/ 662259 w 858195"/>
                    <a:gd name="connsiteY11" fmla="*/ 0 h 664636"/>
                    <a:gd name="connsiteX12" fmla="*/ 662259 w 858195"/>
                    <a:gd name="connsiteY12" fmla="*/ 464976 h 664636"/>
                    <a:gd name="connsiteX13" fmla="*/ 390485 w 858195"/>
                    <a:gd name="connsiteY13" fmla="*/ 464976 h 664636"/>
                    <a:gd name="connsiteX14" fmla="*/ 390485 w 858195"/>
                    <a:gd name="connsiteY14" fmla="*/ 279818 h 664636"/>
                    <a:gd name="connsiteX15" fmla="*/ 277322 w 858195"/>
                    <a:gd name="connsiteY15" fmla="*/ 279818 h 664636"/>
                    <a:gd name="connsiteX16" fmla="*/ 277322 w 858195"/>
                    <a:gd name="connsiteY16" fmla="*/ 581389 h 664636"/>
                    <a:gd name="connsiteX17" fmla="*/ 781089 w 858195"/>
                    <a:gd name="connsiteY17" fmla="*/ 581389 h 664636"/>
                    <a:gd name="connsiteX18" fmla="*/ 781089 w 858195"/>
                    <a:gd name="connsiteY18" fmla="*/ 1228 h 664636"/>
                    <a:gd name="connsiteX19" fmla="*/ 858195 w 858195"/>
                    <a:gd name="connsiteY19" fmla="*/ 1228 h 664636"/>
                    <a:gd name="connsiteX20" fmla="*/ 858195 w 858195"/>
                    <a:gd name="connsiteY20" fmla="*/ 662854 h 664636"/>
                    <a:gd name="connsiteX21" fmla="*/ 195579 w 858195"/>
                    <a:gd name="connsiteY21" fmla="*/ 662893 h 6646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858195" h="664636">
                      <a:moveTo>
                        <a:pt x="195579" y="662893"/>
                      </a:moveTo>
                      <a:cubicBezTo>
                        <a:pt x="195579" y="507492"/>
                        <a:pt x="195579" y="355775"/>
                        <a:pt x="195579" y="199581"/>
                      </a:cubicBezTo>
                      <a:cubicBezTo>
                        <a:pt x="284176" y="199581"/>
                        <a:pt x="371506" y="199581"/>
                        <a:pt x="465452" y="199581"/>
                      </a:cubicBezTo>
                      <a:cubicBezTo>
                        <a:pt x="465452" y="259174"/>
                        <a:pt x="465452" y="320035"/>
                        <a:pt x="465452" y="385176"/>
                      </a:cubicBezTo>
                      <a:cubicBezTo>
                        <a:pt x="508007" y="385176"/>
                        <a:pt x="544183" y="385176"/>
                        <a:pt x="586777" y="385176"/>
                      </a:cubicBezTo>
                      <a:cubicBezTo>
                        <a:pt x="586777" y="292378"/>
                        <a:pt x="587768" y="200810"/>
                        <a:pt x="585470" y="109280"/>
                      </a:cubicBezTo>
                      <a:cubicBezTo>
                        <a:pt x="585193" y="98661"/>
                        <a:pt x="567006" y="79523"/>
                        <a:pt x="556941" y="79405"/>
                      </a:cubicBezTo>
                      <a:cubicBezTo>
                        <a:pt x="399242" y="77503"/>
                        <a:pt x="241542" y="78057"/>
                        <a:pt x="77225" y="78057"/>
                      </a:cubicBezTo>
                      <a:cubicBezTo>
                        <a:pt x="77225" y="276925"/>
                        <a:pt x="77225" y="469414"/>
                        <a:pt x="77225" y="664637"/>
                      </a:cubicBezTo>
                      <a:cubicBezTo>
                        <a:pt x="48657" y="664637"/>
                        <a:pt x="26746" y="664637"/>
                        <a:pt x="0" y="664637"/>
                      </a:cubicBezTo>
                      <a:cubicBezTo>
                        <a:pt x="0" y="443738"/>
                        <a:pt x="0" y="223712"/>
                        <a:pt x="0" y="0"/>
                      </a:cubicBezTo>
                      <a:cubicBezTo>
                        <a:pt x="220185" y="0"/>
                        <a:pt x="439301" y="0"/>
                        <a:pt x="662259" y="0"/>
                      </a:cubicBezTo>
                      <a:cubicBezTo>
                        <a:pt x="662259" y="154569"/>
                        <a:pt x="662259" y="307514"/>
                        <a:pt x="662259" y="464976"/>
                      </a:cubicBezTo>
                      <a:cubicBezTo>
                        <a:pt x="572553" y="464976"/>
                        <a:pt x="483758" y="464976"/>
                        <a:pt x="390485" y="464976"/>
                      </a:cubicBezTo>
                      <a:cubicBezTo>
                        <a:pt x="390485" y="403561"/>
                        <a:pt x="390485" y="344086"/>
                        <a:pt x="390485" y="279818"/>
                      </a:cubicBezTo>
                      <a:cubicBezTo>
                        <a:pt x="351536" y="279818"/>
                        <a:pt x="316905" y="279818"/>
                        <a:pt x="277322" y="279818"/>
                      </a:cubicBezTo>
                      <a:cubicBezTo>
                        <a:pt x="277322" y="377449"/>
                        <a:pt x="277322" y="477378"/>
                        <a:pt x="277322" y="581389"/>
                      </a:cubicBezTo>
                      <a:cubicBezTo>
                        <a:pt x="443936" y="581389"/>
                        <a:pt x="610115" y="581389"/>
                        <a:pt x="781089" y="581389"/>
                      </a:cubicBezTo>
                      <a:cubicBezTo>
                        <a:pt x="781089" y="387751"/>
                        <a:pt x="781089" y="196927"/>
                        <a:pt x="781089" y="1228"/>
                      </a:cubicBezTo>
                      <a:cubicBezTo>
                        <a:pt x="808666" y="1228"/>
                        <a:pt x="831569" y="1228"/>
                        <a:pt x="858195" y="1228"/>
                      </a:cubicBezTo>
                      <a:cubicBezTo>
                        <a:pt x="858195" y="220344"/>
                        <a:pt x="858195" y="439221"/>
                        <a:pt x="858195" y="662854"/>
                      </a:cubicBezTo>
                      <a:cubicBezTo>
                        <a:pt x="639753" y="662893"/>
                        <a:pt x="420836" y="662893"/>
                        <a:pt x="195579" y="662893"/>
                      </a:cubicBezTo>
                      <a:close/>
                    </a:path>
                  </a:pathLst>
                </a:custGeom>
                <a:grpFill/>
                <a:ln w="39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6" name="Freeform: Shape 15">
                  <a:extLst>
                    <a:ext uri="{FF2B5EF4-FFF2-40B4-BE49-F238E27FC236}">
                      <a16:creationId xmlns:a16="http://schemas.microsoft.com/office/drawing/2014/main" id="{2A22D067-7E0C-495F-95CE-4A1A2BBED4C0}"/>
                    </a:ext>
                  </a:extLst>
                </p:cNvPr>
                <p:cNvSpPr/>
                <p:nvPr/>
              </p:nvSpPr>
              <p:spPr>
                <a:xfrm>
                  <a:off x="3491844" y="2629335"/>
                  <a:ext cx="859582" cy="664161"/>
                </a:xfrm>
                <a:custGeom>
                  <a:avLst/>
                  <a:gdLst>
                    <a:gd name="connsiteX0" fmla="*/ 387751 w 859582"/>
                    <a:gd name="connsiteY0" fmla="*/ 465254 h 664161"/>
                    <a:gd name="connsiteX1" fmla="*/ 387751 w 859582"/>
                    <a:gd name="connsiteY1" fmla="*/ 277441 h 664161"/>
                    <a:gd name="connsiteX2" fmla="*/ 276133 w 859582"/>
                    <a:gd name="connsiteY2" fmla="*/ 277441 h 664161"/>
                    <a:gd name="connsiteX3" fmla="*/ 276133 w 859582"/>
                    <a:gd name="connsiteY3" fmla="*/ 581825 h 664161"/>
                    <a:gd name="connsiteX4" fmla="*/ 779108 w 859582"/>
                    <a:gd name="connsiteY4" fmla="*/ 581825 h 664161"/>
                    <a:gd name="connsiteX5" fmla="*/ 779108 w 859582"/>
                    <a:gd name="connsiteY5" fmla="*/ 0 h 664161"/>
                    <a:gd name="connsiteX6" fmla="*/ 859582 w 859582"/>
                    <a:gd name="connsiteY6" fmla="*/ 0 h 664161"/>
                    <a:gd name="connsiteX7" fmla="*/ 859582 w 859582"/>
                    <a:gd name="connsiteY7" fmla="*/ 662775 h 664161"/>
                    <a:gd name="connsiteX8" fmla="*/ 193915 w 859582"/>
                    <a:gd name="connsiteY8" fmla="*/ 662775 h 664161"/>
                    <a:gd name="connsiteX9" fmla="*/ 193915 w 859582"/>
                    <a:gd name="connsiteY9" fmla="*/ 198987 h 664161"/>
                    <a:gd name="connsiteX10" fmla="*/ 468820 w 859582"/>
                    <a:gd name="connsiteY10" fmla="*/ 198987 h 664161"/>
                    <a:gd name="connsiteX11" fmla="*/ 468820 w 859582"/>
                    <a:gd name="connsiteY11" fmla="*/ 386166 h 664161"/>
                    <a:gd name="connsiteX12" fmla="*/ 581547 w 859582"/>
                    <a:gd name="connsiteY12" fmla="*/ 386166 h 664161"/>
                    <a:gd name="connsiteX13" fmla="*/ 581547 w 859582"/>
                    <a:gd name="connsiteY13" fmla="*/ 82456 h 664161"/>
                    <a:gd name="connsiteX14" fmla="*/ 76116 w 859582"/>
                    <a:gd name="connsiteY14" fmla="*/ 82456 h 664161"/>
                    <a:gd name="connsiteX15" fmla="*/ 76116 w 859582"/>
                    <a:gd name="connsiteY15" fmla="*/ 664161 h 664161"/>
                    <a:gd name="connsiteX16" fmla="*/ 0 w 859582"/>
                    <a:gd name="connsiteY16" fmla="*/ 664161 h 664161"/>
                    <a:gd name="connsiteX17" fmla="*/ 0 w 859582"/>
                    <a:gd name="connsiteY17" fmla="*/ 119 h 664161"/>
                    <a:gd name="connsiteX18" fmla="*/ 661071 w 859582"/>
                    <a:gd name="connsiteY18" fmla="*/ 119 h 664161"/>
                    <a:gd name="connsiteX19" fmla="*/ 661071 w 859582"/>
                    <a:gd name="connsiteY19" fmla="*/ 465254 h 664161"/>
                    <a:gd name="connsiteX20" fmla="*/ 387751 w 859582"/>
                    <a:gd name="connsiteY20" fmla="*/ 465254 h 6641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859582" h="664161">
                      <a:moveTo>
                        <a:pt x="387751" y="465254"/>
                      </a:moveTo>
                      <a:cubicBezTo>
                        <a:pt x="387751" y="401619"/>
                        <a:pt x="387751" y="340560"/>
                        <a:pt x="387751" y="277441"/>
                      </a:cubicBezTo>
                      <a:cubicBezTo>
                        <a:pt x="347811" y="277441"/>
                        <a:pt x="314409" y="277441"/>
                        <a:pt x="276133" y="277441"/>
                      </a:cubicBezTo>
                      <a:cubicBezTo>
                        <a:pt x="276133" y="378440"/>
                        <a:pt x="276133" y="478290"/>
                        <a:pt x="276133" y="581825"/>
                      </a:cubicBezTo>
                      <a:cubicBezTo>
                        <a:pt x="442787" y="581825"/>
                        <a:pt x="607461" y="581825"/>
                        <a:pt x="779108" y="581825"/>
                      </a:cubicBezTo>
                      <a:cubicBezTo>
                        <a:pt x="779108" y="387949"/>
                        <a:pt x="779108" y="195698"/>
                        <a:pt x="779108" y="0"/>
                      </a:cubicBezTo>
                      <a:cubicBezTo>
                        <a:pt x="809340" y="0"/>
                        <a:pt x="832678" y="0"/>
                        <a:pt x="859582" y="0"/>
                      </a:cubicBezTo>
                      <a:cubicBezTo>
                        <a:pt x="859582" y="220264"/>
                        <a:pt x="859582" y="439063"/>
                        <a:pt x="859582" y="662775"/>
                      </a:cubicBezTo>
                      <a:cubicBezTo>
                        <a:pt x="638565" y="662775"/>
                        <a:pt x="417983" y="662775"/>
                        <a:pt x="193915" y="662775"/>
                      </a:cubicBezTo>
                      <a:cubicBezTo>
                        <a:pt x="193915" y="508601"/>
                        <a:pt x="193915" y="355775"/>
                        <a:pt x="193915" y="198987"/>
                      </a:cubicBezTo>
                      <a:cubicBezTo>
                        <a:pt x="284295" y="198987"/>
                        <a:pt x="373447" y="198987"/>
                        <a:pt x="468820" y="198987"/>
                      </a:cubicBezTo>
                      <a:cubicBezTo>
                        <a:pt x="468820" y="261037"/>
                        <a:pt x="468820" y="322016"/>
                        <a:pt x="468820" y="386166"/>
                      </a:cubicBezTo>
                      <a:cubicBezTo>
                        <a:pt x="509433" y="386166"/>
                        <a:pt x="543945" y="386166"/>
                        <a:pt x="581547" y="386166"/>
                      </a:cubicBezTo>
                      <a:cubicBezTo>
                        <a:pt x="581547" y="284810"/>
                        <a:pt x="581547" y="186070"/>
                        <a:pt x="581547" y="82456"/>
                      </a:cubicBezTo>
                      <a:cubicBezTo>
                        <a:pt x="414774" y="82456"/>
                        <a:pt x="248635" y="82456"/>
                        <a:pt x="76116" y="82456"/>
                      </a:cubicBezTo>
                      <a:cubicBezTo>
                        <a:pt x="76116" y="276331"/>
                        <a:pt x="76116" y="468582"/>
                        <a:pt x="76116" y="664161"/>
                      </a:cubicBezTo>
                      <a:cubicBezTo>
                        <a:pt x="48102" y="664161"/>
                        <a:pt x="26349" y="664161"/>
                        <a:pt x="0" y="664161"/>
                      </a:cubicBezTo>
                      <a:cubicBezTo>
                        <a:pt x="0" y="444293"/>
                        <a:pt x="0" y="224068"/>
                        <a:pt x="0" y="119"/>
                      </a:cubicBezTo>
                      <a:cubicBezTo>
                        <a:pt x="219353" y="119"/>
                        <a:pt x="438429" y="119"/>
                        <a:pt x="661071" y="119"/>
                      </a:cubicBezTo>
                      <a:cubicBezTo>
                        <a:pt x="661071" y="155045"/>
                        <a:pt x="661071" y="308029"/>
                        <a:pt x="661071" y="465254"/>
                      </a:cubicBezTo>
                      <a:cubicBezTo>
                        <a:pt x="573464" y="465254"/>
                        <a:pt x="486016" y="465254"/>
                        <a:pt x="387751" y="465254"/>
                      </a:cubicBezTo>
                      <a:close/>
                    </a:path>
                  </a:pathLst>
                </a:custGeom>
                <a:grpFill/>
                <a:ln w="39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7" name="Freeform: Shape 16">
                  <a:extLst>
                    <a:ext uri="{FF2B5EF4-FFF2-40B4-BE49-F238E27FC236}">
                      <a16:creationId xmlns:a16="http://schemas.microsoft.com/office/drawing/2014/main" id="{E4EAA185-3864-47EB-BC19-925E06A89C68}"/>
                    </a:ext>
                  </a:extLst>
                </p:cNvPr>
                <p:cNvSpPr/>
                <p:nvPr/>
              </p:nvSpPr>
              <p:spPr>
                <a:xfrm>
                  <a:off x="4475605" y="2628900"/>
                  <a:ext cx="858314" cy="664557"/>
                </a:xfrm>
                <a:custGeom>
                  <a:avLst/>
                  <a:gdLst>
                    <a:gd name="connsiteX0" fmla="*/ 195421 w 858314"/>
                    <a:gd name="connsiteY0" fmla="*/ 197362 h 664557"/>
                    <a:gd name="connsiteX1" fmla="*/ 466403 w 858314"/>
                    <a:gd name="connsiteY1" fmla="*/ 197362 h 664557"/>
                    <a:gd name="connsiteX2" fmla="*/ 466403 w 858314"/>
                    <a:gd name="connsiteY2" fmla="*/ 385691 h 664557"/>
                    <a:gd name="connsiteX3" fmla="*/ 580953 w 858314"/>
                    <a:gd name="connsiteY3" fmla="*/ 385691 h 664557"/>
                    <a:gd name="connsiteX4" fmla="*/ 580953 w 858314"/>
                    <a:gd name="connsiteY4" fmla="*/ 82099 h 664557"/>
                    <a:gd name="connsiteX5" fmla="*/ 77542 w 858314"/>
                    <a:gd name="connsiteY5" fmla="*/ 82099 h 664557"/>
                    <a:gd name="connsiteX6" fmla="*/ 77542 w 858314"/>
                    <a:gd name="connsiteY6" fmla="*/ 663250 h 664557"/>
                    <a:gd name="connsiteX7" fmla="*/ 0 w 858314"/>
                    <a:gd name="connsiteY7" fmla="*/ 663250 h 664557"/>
                    <a:gd name="connsiteX8" fmla="*/ 0 w 858314"/>
                    <a:gd name="connsiteY8" fmla="*/ 0 h 664557"/>
                    <a:gd name="connsiteX9" fmla="*/ 659604 w 858314"/>
                    <a:gd name="connsiteY9" fmla="*/ 0 h 664557"/>
                    <a:gd name="connsiteX10" fmla="*/ 659604 w 858314"/>
                    <a:gd name="connsiteY10" fmla="*/ 466680 h 664557"/>
                    <a:gd name="connsiteX11" fmla="*/ 389772 w 858314"/>
                    <a:gd name="connsiteY11" fmla="*/ 466680 h 664557"/>
                    <a:gd name="connsiteX12" fmla="*/ 389772 w 858314"/>
                    <a:gd name="connsiteY12" fmla="*/ 278312 h 664557"/>
                    <a:gd name="connsiteX13" fmla="*/ 279065 w 858314"/>
                    <a:gd name="connsiteY13" fmla="*/ 278312 h 664557"/>
                    <a:gd name="connsiteX14" fmla="*/ 279065 w 858314"/>
                    <a:gd name="connsiteY14" fmla="*/ 585827 h 664557"/>
                    <a:gd name="connsiteX15" fmla="*/ 577783 w 858314"/>
                    <a:gd name="connsiteY15" fmla="*/ 585827 h 664557"/>
                    <a:gd name="connsiteX16" fmla="*/ 735879 w 858314"/>
                    <a:gd name="connsiteY16" fmla="*/ 586461 h 664557"/>
                    <a:gd name="connsiteX17" fmla="*/ 784100 w 858314"/>
                    <a:gd name="connsiteY17" fmla="*/ 537962 h 664557"/>
                    <a:gd name="connsiteX18" fmla="*/ 783664 w 858314"/>
                    <a:gd name="connsiteY18" fmla="*/ 53689 h 664557"/>
                    <a:gd name="connsiteX19" fmla="*/ 786279 w 858314"/>
                    <a:gd name="connsiteY19" fmla="*/ 555 h 664557"/>
                    <a:gd name="connsiteX20" fmla="*/ 858314 w 858314"/>
                    <a:gd name="connsiteY20" fmla="*/ 555 h 664557"/>
                    <a:gd name="connsiteX21" fmla="*/ 858314 w 858314"/>
                    <a:gd name="connsiteY21" fmla="*/ 664558 h 664557"/>
                    <a:gd name="connsiteX22" fmla="*/ 195381 w 858314"/>
                    <a:gd name="connsiteY22" fmla="*/ 664558 h 664557"/>
                    <a:gd name="connsiteX23" fmla="*/ 195421 w 858314"/>
                    <a:gd name="connsiteY23" fmla="*/ 197362 h 6645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858314" h="664557">
                      <a:moveTo>
                        <a:pt x="195421" y="197362"/>
                      </a:moveTo>
                      <a:cubicBezTo>
                        <a:pt x="287663" y="197362"/>
                        <a:pt x="373962" y="197362"/>
                        <a:pt x="466403" y="197362"/>
                      </a:cubicBezTo>
                      <a:cubicBezTo>
                        <a:pt x="466403" y="259650"/>
                        <a:pt x="466403" y="320550"/>
                        <a:pt x="466403" y="385691"/>
                      </a:cubicBezTo>
                      <a:cubicBezTo>
                        <a:pt x="507095" y="385691"/>
                        <a:pt x="541766" y="385691"/>
                        <a:pt x="580953" y="385691"/>
                      </a:cubicBezTo>
                      <a:cubicBezTo>
                        <a:pt x="580953" y="286633"/>
                        <a:pt x="580953" y="186426"/>
                        <a:pt x="580953" y="82099"/>
                      </a:cubicBezTo>
                      <a:cubicBezTo>
                        <a:pt x="414615" y="82099"/>
                        <a:pt x="248317" y="82099"/>
                        <a:pt x="77542" y="82099"/>
                      </a:cubicBezTo>
                      <a:cubicBezTo>
                        <a:pt x="77542" y="276727"/>
                        <a:pt x="77542" y="467631"/>
                        <a:pt x="77542" y="663250"/>
                      </a:cubicBezTo>
                      <a:cubicBezTo>
                        <a:pt x="50163" y="663250"/>
                        <a:pt x="27181" y="663250"/>
                        <a:pt x="0" y="663250"/>
                      </a:cubicBezTo>
                      <a:cubicBezTo>
                        <a:pt x="0" y="443382"/>
                        <a:pt x="0" y="223276"/>
                        <a:pt x="0" y="0"/>
                      </a:cubicBezTo>
                      <a:cubicBezTo>
                        <a:pt x="219908" y="0"/>
                        <a:pt x="437438" y="0"/>
                        <a:pt x="659604" y="0"/>
                      </a:cubicBezTo>
                      <a:cubicBezTo>
                        <a:pt x="659604" y="154966"/>
                        <a:pt x="659604" y="309218"/>
                        <a:pt x="659604" y="466680"/>
                      </a:cubicBezTo>
                      <a:cubicBezTo>
                        <a:pt x="570888" y="466680"/>
                        <a:pt x="483639" y="466680"/>
                        <a:pt x="389772" y="466680"/>
                      </a:cubicBezTo>
                      <a:cubicBezTo>
                        <a:pt x="389772" y="402808"/>
                        <a:pt x="389772" y="341868"/>
                        <a:pt x="389772" y="278312"/>
                      </a:cubicBezTo>
                      <a:cubicBezTo>
                        <a:pt x="350109" y="278312"/>
                        <a:pt x="316945" y="278312"/>
                        <a:pt x="279065" y="278312"/>
                      </a:cubicBezTo>
                      <a:cubicBezTo>
                        <a:pt x="279065" y="378757"/>
                        <a:pt x="279065" y="478607"/>
                        <a:pt x="279065" y="585827"/>
                      </a:cubicBezTo>
                      <a:cubicBezTo>
                        <a:pt x="379509" y="585827"/>
                        <a:pt x="478646" y="585827"/>
                        <a:pt x="577783" y="585827"/>
                      </a:cubicBezTo>
                      <a:cubicBezTo>
                        <a:pt x="630482" y="585827"/>
                        <a:pt x="683299" y="583925"/>
                        <a:pt x="735879" y="586461"/>
                      </a:cubicBezTo>
                      <a:cubicBezTo>
                        <a:pt x="773204" y="588244"/>
                        <a:pt x="784457" y="574494"/>
                        <a:pt x="784100" y="537962"/>
                      </a:cubicBezTo>
                      <a:cubicBezTo>
                        <a:pt x="782555" y="376538"/>
                        <a:pt x="783426" y="215113"/>
                        <a:pt x="783664" y="53689"/>
                      </a:cubicBezTo>
                      <a:cubicBezTo>
                        <a:pt x="783704" y="37127"/>
                        <a:pt x="785249" y="20564"/>
                        <a:pt x="786279" y="555"/>
                      </a:cubicBezTo>
                      <a:cubicBezTo>
                        <a:pt x="810608" y="555"/>
                        <a:pt x="832282" y="555"/>
                        <a:pt x="858314" y="555"/>
                      </a:cubicBezTo>
                      <a:cubicBezTo>
                        <a:pt x="858314" y="220740"/>
                        <a:pt x="858314" y="440925"/>
                        <a:pt x="858314" y="664558"/>
                      </a:cubicBezTo>
                      <a:cubicBezTo>
                        <a:pt x="636861" y="664558"/>
                        <a:pt x="417944" y="664558"/>
                        <a:pt x="195381" y="664558"/>
                      </a:cubicBezTo>
                      <a:cubicBezTo>
                        <a:pt x="195421" y="508720"/>
                        <a:pt x="195421" y="355854"/>
                        <a:pt x="195421" y="197362"/>
                      </a:cubicBezTo>
                      <a:close/>
                    </a:path>
                  </a:pathLst>
                </a:custGeom>
                <a:grpFill/>
                <a:ln w="39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7751B590-8AAF-4C29-9069-C842075F45D5}"/>
                    </a:ext>
                  </a:extLst>
                </p:cNvPr>
                <p:cNvSpPr/>
                <p:nvPr/>
              </p:nvSpPr>
              <p:spPr>
                <a:xfrm>
                  <a:off x="2521476" y="2630247"/>
                  <a:ext cx="860215" cy="663725"/>
                </a:xfrm>
                <a:custGeom>
                  <a:avLst/>
                  <a:gdLst>
                    <a:gd name="connsiteX0" fmla="*/ 783149 w 860215"/>
                    <a:gd name="connsiteY0" fmla="*/ 580676 h 663725"/>
                    <a:gd name="connsiteX1" fmla="*/ 783149 w 860215"/>
                    <a:gd name="connsiteY1" fmla="*/ 0 h 663725"/>
                    <a:gd name="connsiteX2" fmla="*/ 860216 w 860215"/>
                    <a:gd name="connsiteY2" fmla="*/ 0 h 663725"/>
                    <a:gd name="connsiteX3" fmla="*/ 860216 w 860215"/>
                    <a:gd name="connsiteY3" fmla="*/ 662458 h 663725"/>
                    <a:gd name="connsiteX4" fmla="*/ 198511 w 860215"/>
                    <a:gd name="connsiteY4" fmla="*/ 662458 h 663725"/>
                    <a:gd name="connsiteX5" fmla="*/ 198511 w 860215"/>
                    <a:gd name="connsiteY5" fmla="*/ 198234 h 663725"/>
                    <a:gd name="connsiteX6" fmla="*/ 467354 w 860215"/>
                    <a:gd name="connsiteY6" fmla="*/ 198234 h 663725"/>
                    <a:gd name="connsiteX7" fmla="*/ 467354 w 860215"/>
                    <a:gd name="connsiteY7" fmla="*/ 384542 h 663725"/>
                    <a:gd name="connsiteX8" fmla="*/ 581825 w 860215"/>
                    <a:gd name="connsiteY8" fmla="*/ 384542 h 663725"/>
                    <a:gd name="connsiteX9" fmla="*/ 581825 w 860215"/>
                    <a:gd name="connsiteY9" fmla="*/ 80673 h 663725"/>
                    <a:gd name="connsiteX10" fmla="*/ 75125 w 860215"/>
                    <a:gd name="connsiteY10" fmla="*/ 80673 h 663725"/>
                    <a:gd name="connsiteX11" fmla="*/ 75125 w 860215"/>
                    <a:gd name="connsiteY11" fmla="*/ 663726 h 663725"/>
                    <a:gd name="connsiteX12" fmla="*/ 0 w 860215"/>
                    <a:gd name="connsiteY12" fmla="*/ 663726 h 663725"/>
                    <a:gd name="connsiteX13" fmla="*/ 0 w 860215"/>
                    <a:gd name="connsiteY13" fmla="*/ 158 h 663725"/>
                    <a:gd name="connsiteX14" fmla="*/ 660873 w 860215"/>
                    <a:gd name="connsiteY14" fmla="*/ 158 h 663725"/>
                    <a:gd name="connsiteX15" fmla="*/ 660873 w 860215"/>
                    <a:gd name="connsiteY15" fmla="*/ 463946 h 663725"/>
                    <a:gd name="connsiteX16" fmla="*/ 393259 w 860215"/>
                    <a:gd name="connsiteY16" fmla="*/ 463946 h 663725"/>
                    <a:gd name="connsiteX17" fmla="*/ 393259 w 860215"/>
                    <a:gd name="connsiteY17" fmla="*/ 278748 h 663725"/>
                    <a:gd name="connsiteX18" fmla="*/ 278391 w 860215"/>
                    <a:gd name="connsiteY18" fmla="*/ 278748 h 663725"/>
                    <a:gd name="connsiteX19" fmla="*/ 278391 w 860215"/>
                    <a:gd name="connsiteY19" fmla="*/ 580676 h 663725"/>
                    <a:gd name="connsiteX20" fmla="*/ 783149 w 860215"/>
                    <a:gd name="connsiteY20" fmla="*/ 580676 h 663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860215" h="663725">
                      <a:moveTo>
                        <a:pt x="783149" y="580676"/>
                      </a:moveTo>
                      <a:cubicBezTo>
                        <a:pt x="783149" y="386008"/>
                        <a:pt x="783149" y="195183"/>
                        <a:pt x="783149" y="0"/>
                      </a:cubicBezTo>
                      <a:cubicBezTo>
                        <a:pt x="811004" y="0"/>
                        <a:pt x="833867" y="0"/>
                        <a:pt x="860216" y="0"/>
                      </a:cubicBezTo>
                      <a:cubicBezTo>
                        <a:pt x="860216" y="220264"/>
                        <a:pt x="860216" y="439142"/>
                        <a:pt x="860216" y="662458"/>
                      </a:cubicBezTo>
                      <a:cubicBezTo>
                        <a:pt x="640586" y="662458"/>
                        <a:pt x="421549" y="662458"/>
                        <a:pt x="198511" y="662458"/>
                      </a:cubicBezTo>
                      <a:cubicBezTo>
                        <a:pt x="198511" y="508245"/>
                        <a:pt x="198511" y="355300"/>
                        <a:pt x="198511" y="198234"/>
                      </a:cubicBezTo>
                      <a:cubicBezTo>
                        <a:pt x="286158" y="198234"/>
                        <a:pt x="373685" y="198234"/>
                        <a:pt x="467354" y="198234"/>
                      </a:cubicBezTo>
                      <a:cubicBezTo>
                        <a:pt x="467354" y="258659"/>
                        <a:pt x="467354" y="319599"/>
                        <a:pt x="467354" y="384542"/>
                      </a:cubicBezTo>
                      <a:cubicBezTo>
                        <a:pt x="507967" y="384542"/>
                        <a:pt x="542598" y="384542"/>
                        <a:pt x="581825" y="384542"/>
                      </a:cubicBezTo>
                      <a:cubicBezTo>
                        <a:pt x="581825" y="284810"/>
                        <a:pt x="581825" y="184723"/>
                        <a:pt x="581825" y="80673"/>
                      </a:cubicBezTo>
                      <a:cubicBezTo>
                        <a:pt x="414536" y="80673"/>
                        <a:pt x="248119" y="80673"/>
                        <a:pt x="75125" y="80673"/>
                      </a:cubicBezTo>
                      <a:cubicBezTo>
                        <a:pt x="75125" y="276410"/>
                        <a:pt x="75125" y="468701"/>
                        <a:pt x="75125" y="663726"/>
                      </a:cubicBezTo>
                      <a:cubicBezTo>
                        <a:pt x="46953" y="663726"/>
                        <a:pt x="25319" y="663726"/>
                        <a:pt x="0" y="663726"/>
                      </a:cubicBezTo>
                      <a:cubicBezTo>
                        <a:pt x="0" y="442510"/>
                        <a:pt x="0" y="223712"/>
                        <a:pt x="0" y="158"/>
                      </a:cubicBezTo>
                      <a:cubicBezTo>
                        <a:pt x="218402" y="158"/>
                        <a:pt x="437399" y="158"/>
                        <a:pt x="660873" y="158"/>
                      </a:cubicBezTo>
                      <a:cubicBezTo>
                        <a:pt x="660873" y="153341"/>
                        <a:pt x="660873" y="306286"/>
                        <a:pt x="660873" y="463946"/>
                      </a:cubicBezTo>
                      <a:cubicBezTo>
                        <a:pt x="574811" y="463946"/>
                        <a:pt x="487284" y="463946"/>
                        <a:pt x="393259" y="463946"/>
                      </a:cubicBezTo>
                      <a:cubicBezTo>
                        <a:pt x="393259" y="405146"/>
                        <a:pt x="393259" y="344245"/>
                        <a:pt x="393259" y="278748"/>
                      </a:cubicBezTo>
                      <a:cubicBezTo>
                        <a:pt x="352447" y="278748"/>
                        <a:pt x="317935" y="278748"/>
                        <a:pt x="278391" y="278748"/>
                      </a:cubicBezTo>
                      <a:cubicBezTo>
                        <a:pt x="278391" y="377132"/>
                        <a:pt x="278391" y="476982"/>
                        <a:pt x="278391" y="580676"/>
                      </a:cubicBezTo>
                      <a:cubicBezTo>
                        <a:pt x="445719" y="580676"/>
                        <a:pt x="611898" y="580676"/>
                        <a:pt x="783149" y="580676"/>
                      </a:cubicBezTo>
                      <a:close/>
                    </a:path>
                  </a:pathLst>
                </a:custGeom>
                <a:grpFill/>
                <a:ln w="39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8" name="Graphic 276">
              <a:extLst>
                <a:ext uri="{FF2B5EF4-FFF2-40B4-BE49-F238E27FC236}">
                  <a16:creationId xmlns:a16="http://schemas.microsoft.com/office/drawing/2014/main" id="{F54BCCE1-3219-4E19-9E49-D99496ED8324}"/>
                </a:ext>
              </a:extLst>
            </p:cNvPr>
            <p:cNvGrpSpPr/>
            <p:nvPr/>
          </p:nvGrpSpPr>
          <p:grpSpPr>
            <a:xfrm>
              <a:off x="10422751" y="6566118"/>
              <a:ext cx="1252194" cy="220512"/>
              <a:chOff x="1552575" y="2628900"/>
              <a:chExt cx="3780037" cy="665667"/>
            </a:xfrm>
            <a:grpFill/>
          </p:grpSpPr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AF9704C3-3940-4E50-AA78-F17ADE67F4E9}"/>
                  </a:ext>
                </a:extLst>
              </p:cNvPr>
              <p:cNvSpPr/>
              <p:nvPr/>
            </p:nvSpPr>
            <p:spPr>
              <a:xfrm>
                <a:off x="1552575" y="2629335"/>
                <a:ext cx="858195" cy="664636"/>
              </a:xfrm>
              <a:custGeom>
                <a:avLst/>
                <a:gdLst>
                  <a:gd name="connsiteX0" fmla="*/ 195579 w 858195"/>
                  <a:gd name="connsiteY0" fmla="*/ 662893 h 664636"/>
                  <a:gd name="connsiteX1" fmla="*/ 195579 w 858195"/>
                  <a:gd name="connsiteY1" fmla="*/ 199581 h 664636"/>
                  <a:gd name="connsiteX2" fmla="*/ 465452 w 858195"/>
                  <a:gd name="connsiteY2" fmla="*/ 199581 h 664636"/>
                  <a:gd name="connsiteX3" fmla="*/ 465452 w 858195"/>
                  <a:gd name="connsiteY3" fmla="*/ 385176 h 664636"/>
                  <a:gd name="connsiteX4" fmla="*/ 586777 w 858195"/>
                  <a:gd name="connsiteY4" fmla="*/ 385176 h 664636"/>
                  <a:gd name="connsiteX5" fmla="*/ 585470 w 858195"/>
                  <a:gd name="connsiteY5" fmla="*/ 109280 h 664636"/>
                  <a:gd name="connsiteX6" fmla="*/ 556941 w 858195"/>
                  <a:gd name="connsiteY6" fmla="*/ 79405 h 664636"/>
                  <a:gd name="connsiteX7" fmla="*/ 77225 w 858195"/>
                  <a:gd name="connsiteY7" fmla="*/ 78057 h 664636"/>
                  <a:gd name="connsiteX8" fmla="*/ 77225 w 858195"/>
                  <a:gd name="connsiteY8" fmla="*/ 664637 h 664636"/>
                  <a:gd name="connsiteX9" fmla="*/ 0 w 858195"/>
                  <a:gd name="connsiteY9" fmla="*/ 664637 h 664636"/>
                  <a:gd name="connsiteX10" fmla="*/ 0 w 858195"/>
                  <a:gd name="connsiteY10" fmla="*/ 0 h 664636"/>
                  <a:gd name="connsiteX11" fmla="*/ 662259 w 858195"/>
                  <a:gd name="connsiteY11" fmla="*/ 0 h 664636"/>
                  <a:gd name="connsiteX12" fmla="*/ 662259 w 858195"/>
                  <a:gd name="connsiteY12" fmla="*/ 464976 h 664636"/>
                  <a:gd name="connsiteX13" fmla="*/ 390485 w 858195"/>
                  <a:gd name="connsiteY13" fmla="*/ 464976 h 664636"/>
                  <a:gd name="connsiteX14" fmla="*/ 390485 w 858195"/>
                  <a:gd name="connsiteY14" fmla="*/ 279818 h 664636"/>
                  <a:gd name="connsiteX15" fmla="*/ 277322 w 858195"/>
                  <a:gd name="connsiteY15" fmla="*/ 279818 h 664636"/>
                  <a:gd name="connsiteX16" fmla="*/ 277322 w 858195"/>
                  <a:gd name="connsiteY16" fmla="*/ 581389 h 664636"/>
                  <a:gd name="connsiteX17" fmla="*/ 781089 w 858195"/>
                  <a:gd name="connsiteY17" fmla="*/ 581389 h 664636"/>
                  <a:gd name="connsiteX18" fmla="*/ 781089 w 858195"/>
                  <a:gd name="connsiteY18" fmla="*/ 1228 h 664636"/>
                  <a:gd name="connsiteX19" fmla="*/ 858195 w 858195"/>
                  <a:gd name="connsiteY19" fmla="*/ 1228 h 664636"/>
                  <a:gd name="connsiteX20" fmla="*/ 858195 w 858195"/>
                  <a:gd name="connsiteY20" fmla="*/ 662854 h 664636"/>
                  <a:gd name="connsiteX21" fmla="*/ 195579 w 858195"/>
                  <a:gd name="connsiteY21" fmla="*/ 662893 h 664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858195" h="664636">
                    <a:moveTo>
                      <a:pt x="195579" y="662893"/>
                    </a:moveTo>
                    <a:cubicBezTo>
                      <a:pt x="195579" y="507492"/>
                      <a:pt x="195579" y="355775"/>
                      <a:pt x="195579" y="199581"/>
                    </a:cubicBezTo>
                    <a:cubicBezTo>
                      <a:pt x="284176" y="199581"/>
                      <a:pt x="371506" y="199581"/>
                      <a:pt x="465452" y="199581"/>
                    </a:cubicBezTo>
                    <a:cubicBezTo>
                      <a:pt x="465452" y="259174"/>
                      <a:pt x="465452" y="320035"/>
                      <a:pt x="465452" y="385176"/>
                    </a:cubicBezTo>
                    <a:cubicBezTo>
                      <a:pt x="508007" y="385176"/>
                      <a:pt x="544183" y="385176"/>
                      <a:pt x="586777" y="385176"/>
                    </a:cubicBezTo>
                    <a:cubicBezTo>
                      <a:pt x="586777" y="292378"/>
                      <a:pt x="587768" y="200810"/>
                      <a:pt x="585470" y="109280"/>
                    </a:cubicBezTo>
                    <a:cubicBezTo>
                      <a:pt x="585193" y="98661"/>
                      <a:pt x="567006" y="79523"/>
                      <a:pt x="556941" y="79405"/>
                    </a:cubicBezTo>
                    <a:cubicBezTo>
                      <a:pt x="399242" y="77503"/>
                      <a:pt x="241542" y="78057"/>
                      <a:pt x="77225" y="78057"/>
                    </a:cubicBezTo>
                    <a:cubicBezTo>
                      <a:pt x="77225" y="276925"/>
                      <a:pt x="77225" y="469414"/>
                      <a:pt x="77225" y="664637"/>
                    </a:cubicBezTo>
                    <a:cubicBezTo>
                      <a:pt x="48657" y="664637"/>
                      <a:pt x="26746" y="664637"/>
                      <a:pt x="0" y="664637"/>
                    </a:cubicBezTo>
                    <a:cubicBezTo>
                      <a:pt x="0" y="443738"/>
                      <a:pt x="0" y="223712"/>
                      <a:pt x="0" y="0"/>
                    </a:cubicBezTo>
                    <a:cubicBezTo>
                      <a:pt x="220185" y="0"/>
                      <a:pt x="439301" y="0"/>
                      <a:pt x="662259" y="0"/>
                    </a:cubicBezTo>
                    <a:cubicBezTo>
                      <a:pt x="662259" y="154569"/>
                      <a:pt x="662259" y="307514"/>
                      <a:pt x="662259" y="464976"/>
                    </a:cubicBezTo>
                    <a:cubicBezTo>
                      <a:pt x="572553" y="464976"/>
                      <a:pt x="483758" y="464976"/>
                      <a:pt x="390485" y="464976"/>
                    </a:cubicBezTo>
                    <a:cubicBezTo>
                      <a:pt x="390485" y="403561"/>
                      <a:pt x="390485" y="344086"/>
                      <a:pt x="390485" y="279818"/>
                    </a:cubicBezTo>
                    <a:cubicBezTo>
                      <a:pt x="351536" y="279818"/>
                      <a:pt x="316905" y="279818"/>
                      <a:pt x="277322" y="279818"/>
                    </a:cubicBezTo>
                    <a:cubicBezTo>
                      <a:pt x="277322" y="377449"/>
                      <a:pt x="277322" y="477378"/>
                      <a:pt x="277322" y="581389"/>
                    </a:cubicBezTo>
                    <a:cubicBezTo>
                      <a:pt x="443936" y="581389"/>
                      <a:pt x="610115" y="581389"/>
                      <a:pt x="781089" y="581389"/>
                    </a:cubicBezTo>
                    <a:cubicBezTo>
                      <a:pt x="781089" y="387751"/>
                      <a:pt x="781089" y="196927"/>
                      <a:pt x="781089" y="1228"/>
                    </a:cubicBezTo>
                    <a:cubicBezTo>
                      <a:pt x="808666" y="1228"/>
                      <a:pt x="831569" y="1228"/>
                      <a:pt x="858195" y="1228"/>
                    </a:cubicBezTo>
                    <a:cubicBezTo>
                      <a:pt x="858195" y="220344"/>
                      <a:pt x="858195" y="439221"/>
                      <a:pt x="858195" y="662854"/>
                    </a:cubicBezTo>
                    <a:cubicBezTo>
                      <a:pt x="639753" y="662893"/>
                      <a:pt x="420836" y="662893"/>
                      <a:pt x="195579" y="662893"/>
                    </a:cubicBezTo>
                    <a:close/>
                  </a:path>
                </a:pathLst>
              </a:custGeom>
              <a:grpFill/>
              <a:ln w="39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7B8B32B8-48E0-4A7A-AEE7-B7F0051E0E3B}"/>
                  </a:ext>
                </a:extLst>
              </p:cNvPr>
              <p:cNvSpPr/>
              <p:nvPr/>
            </p:nvSpPr>
            <p:spPr>
              <a:xfrm>
                <a:off x="3491844" y="2629335"/>
                <a:ext cx="859582" cy="664161"/>
              </a:xfrm>
              <a:custGeom>
                <a:avLst/>
                <a:gdLst>
                  <a:gd name="connsiteX0" fmla="*/ 387751 w 859582"/>
                  <a:gd name="connsiteY0" fmla="*/ 465254 h 664161"/>
                  <a:gd name="connsiteX1" fmla="*/ 387751 w 859582"/>
                  <a:gd name="connsiteY1" fmla="*/ 277441 h 664161"/>
                  <a:gd name="connsiteX2" fmla="*/ 276133 w 859582"/>
                  <a:gd name="connsiteY2" fmla="*/ 277441 h 664161"/>
                  <a:gd name="connsiteX3" fmla="*/ 276133 w 859582"/>
                  <a:gd name="connsiteY3" fmla="*/ 581825 h 664161"/>
                  <a:gd name="connsiteX4" fmla="*/ 779108 w 859582"/>
                  <a:gd name="connsiteY4" fmla="*/ 581825 h 664161"/>
                  <a:gd name="connsiteX5" fmla="*/ 779108 w 859582"/>
                  <a:gd name="connsiteY5" fmla="*/ 0 h 664161"/>
                  <a:gd name="connsiteX6" fmla="*/ 859582 w 859582"/>
                  <a:gd name="connsiteY6" fmla="*/ 0 h 664161"/>
                  <a:gd name="connsiteX7" fmla="*/ 859582 w 859582"/>
                  <a:gd name="connsiteY7" fmla="*/ 662775 h 664161"/>
                  <a:gd name="connsiteX8" fmla="*/ 193915 w 859582"/>
                  <a:gd name="connsiteY8" fmla="*/ 662775 h 664161"/>
                  <a:gd name="connsiteX9" fmla="*/ 193915 w 859582"/>
                  <a:gd name="connsiteY9" fmla="*/ 198987 h 664161"/>
                  <a:gd name="connsiteX10" fmla="*/ 468820 w 859582"/>
                  <a:gd name="connsiteY10" fmla="*/ 198987 h 664161"/>
                  <a:gd name="connsiteX11" fmla="*/ 468820 w 859582"/>
                  <a:gd name="connsiteY11" fmla="*/ 386166 h 664161"/>
                  <a:gd name="connsiteX12" fmla="*/ 581547 w 859582"/>
                  <a:gd name="connsiteY12" fmla="*/ 386166 h 664161"/>
                  <a:gd name="connsiteX13" fmla="*/ 581547 w 859582"/>
                  <a:gd name="connsiteY13" fmla="*/ 82456 h 664161"/>
                  <a:gd name="connsiteX14" fmla="*/ 76116 w 859582"/>
                  <a:gd name="connsiteY14" fmla="*/ 82456 h 664161"/>
                  <a:gd name="connsiteX15" fmla="*/ 76116 w 859582"/>
                  <a:gd name="connsiteY15" fmla="*/ 664161 h 664161"/>
                  <a:gd name="connsiteX16" fmla="*/ 0 w 859582"/>
                  <a:gd name="connsiteY16" fmla="*/ 664161 h 664161"/>
                  <a:gd name="connsiteX17" fmla="*/ 0 w 859582"/>
                  <a:gd name="connsiteY17" fmla="*/ 119 h 664161"/>
                  <a:gd name="connsiteX18" fmla="*/ 661071 w 859582"/>
                  <a:gd name="connsiteY18" fmla="*/ 119 h 664161"/>
                  <a:gd name="connsiteX19" fmla="*/ 661071 w 859582"/>
                  <a:gd name="connsiteY19" fmla="*/ 465254 h 664161"/>
                  <a:gd name="connsiteX20" fmla="*/ 387751 w 859582"/>
                  <a:gd name="connsiteY20" fmla="*/ 465254 h 664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59582" h="664161">
                    <a:moveTo>
                      <a:pt x="387751" y="465254"/>
                    </a:moveTo>
                    <a:cubicBezTo>
                      <a:pt x="387751" y="401619"/>
                      <a:pt x="387751" y="340560"/>
                      <a:pt x="387751" y="277441"/>
                    </a:cubicBezTo>
                    <a:cubicBezTo>
                      <a:pt x="347811" y="277441"/>
                      <a:pt x="314409" y="277441"/>
                      <a:pt x="276133" y="277441"/>
                    </a:cubicBezTo>
                    <a:cubicBezTo>
                      <a:pt x="276133" y="378440"/>
                      <a:pt x="276133" y="478290"/>
                      <a:pt x="276133" y="581825"/>
                    </a:cubicBezTo>
                    <a:cubicBezTo>
                      <a:pt x="442787" y="581825"/>
                      <a:pt x="607461" y="581825"/>
                      <a:pt x="779108" y="581825"/>
                    </a:cubicBezTo>
                    <a:cubicBezTo>
                      <a:pt x="779108" y="387949"/>
                      <a:pt x="779108" y="195698"/>
                      <a:pt x="779108" y="0"/>
                    </a:cubicBezTo>
                    <a:cubicBezTo>
                      <a:pt x="809340" y="0"/>
                      <a:pt x="832678" y="0"/>
                      <a:pt x="859582" y="0"/>
                    </a:cubicBezTo>
                    <a:cubicBezTo>
                      <a:pt x="859582" y="220264"/>
                      <a:pt x="859582" y="439063"/>
                      <a:pt x="859582" y="662775"/>
                    </a:cubicBezTo>
                    <a:cubicBezTo>
                      <a:pt x="638565" y="662775"/>
                      <a:pt x="417983" y="662775"/>
                      <a:pt x="193915" y="662775"/>
                    </a:cubicBezTo>
                    <a:cubicBezTo>
                      <a:pt x="193915" y="508601"/>
                      <a:pt x="193915" y="355775"/>
                      <a:pt x="193915" y="198987"/>
                    </a:cubicBezTo>
                    <a:cubicBezTo>
                      <a:pt x="284295" y="198987"/>
                      <a:pt x="373447" y="198987"/>
                      <a:pt x="468820" y="198987"/>
                    </a:cubicBezTo>
                    <a:cubicBezTo>
                      <a:pt x="468820" y="261037"/>
                      <a:pt x="468820" y="322016"/>
                      <a:pt x="468820" y="386166"/>
                    </a:cubicBezTo>
                    <a:cubicBezTo>
                      <a:pt x="509433" y="386166"/>
                      <a:pt x="543945" y="386166"/>
                      <a:pt x="581547" y="386166"/>
                    </a:cubicBezTo>
                    <a:cubicBezTo>
                      <a:pt x="581547" y="284810"/>
                      <a:pt x="581547" y="186070"/>
                      <a:pt x="581547" y="82456"/>
                    </a:cubicBezTo>
                    <a:cubicBezTo>
                      <a:pt x="414774" y="82456"/>
                      <a:pt x="248635" y="82456"/>
                      <a:pt x="76116" y="82456"/>
                    </a:cubicBezTo>
                    <a:cubicBezTo>
                      <a:pt x="76116" y="276331"/>
                      <a:pt x="76116" y="468582"/>
                      <a:pt x="76116" y="664161"/>
                    </a:cubicBezTo>
                    <a:cubicBezTo>
                      <a:pt x="48102" y="664161"/>
                      <a:pt x="26349" y="664161"/>
                      <a:pt x="0" y="664161"/>
                    </a:cubicBezTo>
                    <a:cubicBezTo>
                      <a:pt x="0" y="444293"/>
                      <a:pt x="0" y="224068"/>
                      <a:pt x="0" y="119"/>
                    </a:cubicBezTo>
                    <a:cubicBezTo>
                      <a:pt x="219353" y="119"/>
                      <a:pt x="438429" y="119"/>
                      <a:pt x="661071" y="119"/>
                    </a:cubicBezTo>
                    <a:cubicBezTo>
                      <a:pt x="661071" y="155045"/>
                      <a:pt x="661071" y="308029"/>
                      <a:pt x="661071" y="465254"/>
                    </a:cubicBezTo>
                    <a:cubicBezTo>
                      <a:pt x="573464" y="465254"/>
                      <a:pt x="486016" y="465254"/>
                      <a:pt x="387751" y="465254"/>
                    </a:cubicBezTo>
                    <a:close/>
                  </a:path>
                </a:pathLst>
              </a:custGeom>
              <a:grpFill/>
              <a:ln w="39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904AB071-91D6-4AE7-9CD9-B7F7E9BA9D01}"/>
                  </a:ext>
                </a:extLst>
              </p:cNvPr>
              <p:cNvSpPr/>
              <p:nvPr/>
            </p:nvSpPr>
            <p:spPr>
              <a:xfrm>
                <a:off x="4475605" y="2628900"/>
                <a:ext cx="858314" cy="664557"/>
              </a:xfrm>
              <a:custGeom>
                <a:avLst/>
                <a:gdLst>
                  <a:gd name="connsiteX0" fmla="*/ 195421 w 858314"/>
                  <a:gd name="connsiteY0" fmla="*/ 197362 h 664557"/>
                  <a:gd name="connsiteX1" fmla="*/ 466403 w 858314"/>
                  <a:gd name="connsiteY1" fmla="*/ 197362 h 664557"/>
                  <a:gd name="connsiteX2" fmla="*/ 466403 w 858314"/>
                  <a:gd name="connsiteY2" fmla="*/ 385691 h 664557"/>
                  <a:gd name="connsiteX3" fmla="*/ 580953 w 858314"/>
                  <a:gd name="connsiteY3" fmla="*/ 385691 h 664557"/>
                  <a:gd name="connsiteX4" fmla="*/ 580953 w 858314"/>
                  <a:gd name="connsiteY4" fmla="*/ 82099 h 664557"/>
                  <a:gd name="connsiteX5" fmla="*/ 77542 w 858314"/>
                  <a:gd name="connsiteY5" fmla="*/ 82099 h 664557"/>
                  <a:gd name="connsiteX6" fmla="*/ 77542 w 858314"/>
                  <a:gd name="connsiteY6" fmla="*/ 663250 h 664557"/>
                  <a:gd name="connsiteX7" fmla="*/ 0 w 858314"/>
                  <a:gd name="connsiteY7" fmla="*/ 663250 h 664557"/>
                  <a:gd name="connsiteX8" fmla="*/ 0 w 858314"/>
                  <a:gd name="connsiteY8" fmla="*/ 0 h 664557"/>
                  <a:gd name="connsiteX9" fmla="*/ 659604 w 858314"/>
                  <a:gd name="connsiteY9" fmla="*/ 0 h 664557"/>
                  <a:gd name="connsiteX10" fmla="*/ 659604 w 858314"/>
                  <a:gd name="connsiteY10" fmla="*/ 466680 h 664557"/>
                  <a:gd name="connsiteX11" fmla="*/ 389772 w 858314"/>
                  <a:gd name="connsiteY11" fmla="*/ 466680 h 664557"/>
                  <a:gd name="connsiteX12" fmla="*/ 389772 w 858314"/>
                  <a:gd name="connsiteY12" fmla="*/ 278312 h 664557"/>
                  <a:gd name="connsiteX13" fmla="*/ 279065 w 858314"/>
                  <a:gd name="connsiteY13" fmla="*/ 278312 h 664557"/>
                  <a:gd name="connsiteX14" fmla="*/ 279065 w 858314"/>
                  <a:gd name="connsiteY14" fmla="*/ 585827 h 664557"/>
                  <a:gd name="connsiteX15" fmla="*/ 577783 w 858314"/>
                  <a:gd name="connsiteY15" fmla="*/ 585827 h 664557"/>
                  <a:gd name="connsiteX16" fmla="*/ 735879 w 858314"/>
                  <a:gd name="connsiteY16" fmla="*/ 586461 h 664557"/>
                  <a:gd name="connsiteX17" fmla="*/ 784100 w 858314"/>
                  <a:gd name="connsiteY17" fmla="*/ 537962 h 664557"/>
                  <a:gd name="connsiteX18" fmla="*/ 783664 w 858314"/>
                  <a:gd name="connsiteY18" fmla="*/ 53689 h 664557"/>
                  <a:gd name="connsiteX19" fmla="*/ 786279 w 858314"/>
                  <a:gd name="connsiteY19" fmla="*/ 555 h 664557"/>
                  <a:gd name="connsiteX20" fmla="*/ 858314 w 858314"/>
                  <a:gd name="connsiteY20" fmla="*/ 555 h 664557"/>
                  <a:gd name="connsiteX21" fmla="*/ 858314 w 858314"/>
                  <a:gd name="connsiteY21" fmla="*/ 664558 h 664557"/>
                  <a:gd name="connsiteX22" fmla="*/ 195381 w 858314"/>
                  <a:gd name="connsiteY22" fmla="*/ 664558 h 664557"/>
                  <a:gd name="connsiteX23" fmla="*/ 195421 w 858314"/>
                  <a:gd name="connsiteY23" fmla="*/ 197362 h 664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858314" h="664557">
                    <a:moveTo>
                      <a:pt x="195421" y="197362"/>
                    </a:moveTo>
                    <a:cubicBezTo>
                      <a:pt x="287663" y="197362"/>
                      <a:pt x="373962" y="197362"/>
                      <a:pt x="466403" y="197362"/>
                    </a:cubicBezTo>
                    <a:cubicBezTo>
                      <a:pt x="466403" y="259650"/>
                      <a:pt x="466403" y="320550"/>
                      <a:pt x="466403" y="385691"/>
                    </a:cubicBezTo>
                    <a:cubicBezTo>
                      <a:pt x="507095" y="385691"/>
                      <a:pt x="541766" y="385691"/>
                      <a:pt x="580953" y="385691"/>
                    </a:cubicBezTo>
                    <a:cubicBezTo>
                      <a:pt x="580953" y="286633"/>
                      <a:pt x="580953" y="186426"/>
                      <a:pt x="580953" y="82099"/>
                    </a:cubicBezTo>
                    <a:cubicBezTo>
                      <a:pt x="414615" y="82099"/>
                      <a:pt x="248317" y="82099"/>
                      <a:pt x="77542" y="82099"/>
                    </a:cubicBezTo>
                    <a:cubicBezTo>
                      <a:pt x="77542" y="276727"/>
                      <a:pt x="77542" y="467631"/>
                      <a:pt x="77542" y="663250"/>
                    </a:cubicBezTo>
                    <a:cubicBezTo>
                      <a:pt x="50163" y="663250"/>
                      <a:pt x="27181" y="663250"/>
                      <a:pt x="0" y="663250"/>
                    </a:cubicBezTo>
                    <a:cubicBezTo>
                      <a:pt x="0" y="443382"/>
                      <a:pt x="0" y="223276"/>
                      <a:pt x="0" y="0"/>
                    </a:cubicBezTo>
                    <a:cubicBezTo>
                      <a:pt x="219908" y="0"/>
                      <a:pt x="437438" y="0"/>
                      <a:pt x="659604" y="0"/>
                    </a:cubicBezTo>
                    <a:cubicBezTo>
                      <a:pt x="659604" y="154966"/>
                      <a:pt x="659604" y="309218"/>
                      <a:pt x="659604" y="466680"/>
                    </a:cubicBezTo>
                    <a:cubicBezTo>
                      <a:pt x="570888" y="466680"/>
                      <a:pt x="483639" y="466680"/>
                      <a:pt x="389772" y="466680"/>
                    </a:cubicBezTo>
                    <a:cubicBezTo>
                      <a:pt x="389772" y="402808"/>
                      <a:pt x="389772" y="341868"/>
                      <a:pt x="389772" y="278312"/>
                    </a:cubicBezTo>
                    <a:cubicBezTo>
                      <a:pt x="350109" y="278312"/>
                      <a:pt x="316945" y="278312"/>
                      <a:pt x="279065" y="278312"/>
                    </a:cubicBezTo>
                    <a:cubicBezTo>
                      <a:pt x="279065" y="378757"/>
                      <a:pt x="279065" y="478607"/>
                      <a:pt x="279065" y="585827"/>
                    </a:cubicBezTo>
                    <a:cubicBezTo>
                      <a:pt x="379509" y="585827"/>
                      <a:pt x="478646" y="585827"/>
                      <a:pt x="577783" y="585827"/>
                    </a:cubicBezTo>
                    <a:cubicBezTo>
                      <a:pt x="630482" y="585827"/>
                      <a:pt x="683299" y="583925"/>
                      <a:pt x="735879" y="586461"/>
                    </a:cubicBezTo>
                    <a:cubicBezTo>
                      <a:pt x="773204" y="588244"/>
                      <a:pt x="784457" y="574494"/>
                      <a:pt x="784100" y="537962"/>
                    </a:cubicBezTo>
                    <a:cubicBezTo>
                      <a:pt x="782555" y="376538"/>
                      <a:pt x="783426" y="215113"/>
                      <a:pt x="783664" y="53689"/>
                    </a:cubicBezTo>
                    <a:cubicBezTo>
                      <a:pt x="783704" y="37127"/>
                      <a:pt x="785249" y="20564"/>
                      <a:pt x="786279" y="555"/>
                    </a:cubicBezTo>
                    <a:cubicBezTo>
                      <a:pt x="810608" y="555"/>
                      <a:pt x="832282" y="555"/>
                      <a:pt x="858314" y="555"/>
                    </a:cubicBezTo>
                    <a:cubicBezTo>
                      <a:pt x="858314" y="220740"/>
                      <a:pt x="858314" y="440925"/>
                      <a:pt x="858314" y="664558"/>
                    </a:cubicBezTo>
                    <a:cubicBezTo>
                      <a:pt x="636861" y="664558"/>
                      <a:pt x="417944" y="664558"/>
                      <a:pt x="195381" y="664558"/>
                    </a:cubicBezTo>
                    <a:cubicBezTo>
                      <a:pt x="195421" y="508720"/>
                      <a:pt x="195421" y="355854"/>
                      <a:pt x="195421" y="197362"/>
                    </a:cubicBezTo>
                    <a:close/>
                  </a:path>
                </a:pathLst>
              </a:custGeom>
              <a:grpFill/>
              <a:ln w="39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E5255C2F-071E-4B11-8FF5-48A50DF25FF2}"/>
                  </a:ext>
                </a:extLst>
              </p:cNvPr>
              <p:cNvSpPr/>
              <p:nvPr/>
            </p:nvSpPr>
            <p:spPr>
              <a:xfrm>
                <a:off x="2521476" y="2630247"/>
                <a:ext cx="860215" cy="663725"/>
              </a:xfrm>
              <a:custGeom>
                <a:avLst/>
                <a:gdLst>
                  <a:gd name="connsiteX0" fmla="*/ 783149 w 860215"/>
                  <a:gd name="connsiteY0" fmla="*/ 580676 h 663725"/>
                  <a:gd name="connsiteX1" fmla="*/ 783149 w 860215"/>
                  <a:gd name="connsiteY1" fmla="*/ 0 h 663725"/>
                  <a:gd name="connsiteX2" fmla="*/ 860216 w 860215"/>
                  <a:gd name="connsiteY2" fmla="*/ 0 h 663725"/>
                  <a:gd name="connsiteX3" fmla="*/ 860216 w 860215"/>
                  <a:gd name="connsiteY3" fmla="*/ 662458 h 663725"/>
                  <a:gd name="connsiteX4" fmla="*/ 198511 w 860215"/>
                  <a:gd name="connsiteY4" fmla="*/ 662458 h 663725"/>
                  <a:gd name="connsiteX5" fmla="*/ 198511 w 860215"/>
                  <a:gd name="connsiteY5" fmla="*/ 198234 h 663725"/>
                  <a:gd name="connsiteX6" fmla="*/ 467354 w 860215"/>
                  <a:gd name="connsiteY6" fmla="*/ 198234 h 663725"/>
                  <a:gd name="connsiteX7" fmla="*/ 467354 w 860215"/>
                  <a:gd name="connsiteY7" fmla="*/ 384542 h 663725"/>
                  <a:gd name="connsiteX8" fmla="*/ 581825 w 860215"/>
                  <a:gd name="connsiteY8" fmla="*/ 384542 h 663725"/>
                  <a:gd name="connsiteX9" fmla="*/ 581825 w 860215"/>
                  <a:gd name="connsiteY9" fmla="*/ 80673 h 663725"/>
                  <a:gd name="connsiteX10" fmla="*/ 75125 w 860215"/>
                  <a:gd name="connsiteY10" fmla="*/ 80673 h 663725"/>
                  <a:gd name="connsiteX11" fmla="*/ 75125 w 860215"/>
                  <a:gd name="connsiteY11" fmla="*/ 663726 h 663725"/>
                  <a:gd name="connsiteX12" fmla="*/ 0 w 860215"/>
                  <a:gd name="connsiteY12" fmla="*/ 663726 h 663725"/>
                  <a:gd name="connsiteX13" fmla="*/ 0 w 860215"/>
                  <a:gd name="connsiteY13" fmla="*/ 158 h 663725"/>
                  <a:gd name="connsiteX14" fmla="*/ 660873 w 860215"/>
                  <a:gd name="connsiteY14" fmla="*/ 158 h 663725"/>
                  <a:gd name="connsiteX15" fmla="*/ 660873 w 860215"/>
                  <a:gd name="connsiteY15" fmla="*/ 463946 h 663725"/>
                  <a:gd name="connsiteX16" fmla="*/ 393259 w 860215"/>
                  <a:gd name="connsiteY16" fmla="*/ 463946 h 663725"/>
                  <a:gd name="connsiteX17" fmla="*/ 393259 w 860215"/>
                  <a:gd name="connsiteY17" fmla="*/ 278748 h 663725"/>
                  <a:gd name="connsiteX18" fmla="*/ 278391 w 860215"/>
                  <a:gd name="connsiteY18" fmla="*/ 278748 h 663725"/>
                  <a:gd name="connsiteX19" fmla="*/ 278391 w 860215"/>
                  <a:gd name="connsiteY19" fmla="*/ 580676 h 663725"/>
                  <a:gd name="connsiteX20" fmla="*/ 783149 w 860215"/>
                  <a:gd name="connsiteY20" fmla="*/ 580676 h 663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60215" h="663725">
                    <a:moveTo>
                      <a:pt x="783149" y="580676"/>
                    </a:moveTo>
                    <a:cubicBezTo>
                      <a:pt x="783149" y="386008"/>
                      <a:pt x="783149" y="195183"/>
                      <a:pt x="783149" y="0"/>
                    </a:cubicBezTo>
                    <a:cubicBezTo>
                      <a:pt x="811004" y="0"/>
                      <a:pt x="833867" y="0"/>
                      <a:pt x="860216" y="0"/>
                    </a:cubicBezTo>
                    <a:cubicBezTo>
                      <a:pt x="860216" y="220264"/>
                      <a:pt x="860216" y="439142"/>
                      <a:pt x="860216" y="662458"/>
                    </a:cubicBezTo>
                    <a:cubicBezTo>
                      <a:pt x="640586" y="662458"/>
                      <a:pt x="421549" y="662458"/>
                      <a:pt x="198511" y="662458"/>
                    </a:cubicBezTo>
                    <a:cubicBezTo>
                      <a:pt x="198511" y="508245"/>
                      <a:pt x="198511" y="355300"/>
                      <a:pt x="198511" y="198234"/>
                    </a:cubicBezTo>
                    <a:cubicBezTo>
                      <a:pt x="286158" y="198234"/>
                      <a:pt x="373685" y="198234"/>
                      <a:pt x="467354" y="198234"/>
                    </a:cubicBezTo>
                    <a:cubicBezTo>
                      <a:pt x="467354" y="258659"/>
                      <a:pt x="467354" y="319599"/>
                      <a:pt x="467354" y="384542"/>
                    </a:cubicBezTo>
                    <a:cubicBezTo>
                      <a:pt x="507967" y="384542"/>
                      <a:pt x="542598" y="384542"/>
                      <a:pt x="581825" y="384542"/>
                    </a:cubicBezTo>
                    <a:cubicBezTo>
                      <a:pt x="581825" y="284810"/>
                      <a:pt x="581825" y="184723"/>
                      <a:pt x="581825" y="80673"/>
                    </a:cubicBezTo>
                    <a:cubicBezTo>
                      <a:pt x="414536" y="80673"/>
                      <a:pt x="248119" y="80673"/>
                      <a:pt x="75125" y="80673"/>
                    </a:cubicBezTo>
                    <a:cubicBezTo>
                      <a:pt x="75125" y="276410"/>
                      <a:pt x="75125" y="468701"/>
                      <a:pt x="75125" y="663726"/>
                    </a:cubicBezTo>
                    <a:cubicBezTo>
                      <a:pt x="46953" y="663726"/>
                      <a:pt x="25319" y="663726"/>
                      <a:pt x="0" y="663726"/>
                    </a:cubicBezTo>
                    <a:cubicBezTo>
                      <a:pt x="0" y="442510"/>
                      <a:pt x="0" y="223712"/>
                      <a:pt x="0" y="158"/>
                    </a:cubicBezTo>
                    <a:cubicBezTo>
                      <a:pt x="218402" y="158"/>
                      <a:pt x="437399" y="158"/>
                      <a:pt x="660873" y="158"/>
                    </a:cubicBezTo>
                    <a:cubicBezTo>
                      <a:pt x="660873" y="153341"/>
                      <a:pt x="660873" y="306286"/>
                      <a:pt x="660873" y="463946"/>
                    </a:cubicBezTo>
                    <a:cubicBezTo>
                      <a:pt x="574811" y="463946"/>
                      <a:pt x="487284" y="463946"/>
                      <a:pt x="393259" y="463946"/>
                    </a:cubicBezTo>
                    <a:cubicBezTo>
                      <a:pt x="393259" y="405146"/>
                      <a:pt x="393259" y="344245"/>
                      <a:pt x="393259" y="278748"/>
                    </a:cubicBezTo>
                    <a:cubicBezTo>
                      <a:pt x="352447" y="278748"/>
                      <a:pt x="317935" y="278748"/>
                      <a:pt x="278391" y="278748"/>
                    </a:cubicBezTo>
                    <a:cubicBezTo>
                      <a:pt x="278391" y="377132"/>
                      <a:pt x="278391" y="476982"/>
                      <a:pt x="278391" y="580676"/>
                    </a:cubicBezTo>
                    <a:cubicBezTo>
                      <a:pt x="445719" y="580676"/>
                      <a:pt x="611898" y="580676"/>
                      <a:pt x="783149" y="580676"/>
                    </a:cubicBezTo>
                    <a:close/>
                  </a:path>
                </a:pathLst>
              </a:custGeom>
              <a:grpFill/>
              <a:ln w="39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F778BDE6-6ADA-4501-9D47-3B7370C8E762}"/>
              </a:ext>
            </a:extLst>
          </p:cNvPr>
          <p:cNvGrpSpPr/>
          <p:nvPr userDrawn="1"/>
        </p:nvGrpSpPr>
        <p:grpSpPr>
          <a:xfrm>
            <a:off x="10435643" y="0"/>
            <a:ext cx="1432828" cy="2007734"/>
            <a:chOff x="10292448" y="-17171"/>
            <a:chExt cx="1432828" cy="2007734"/>
          </a:xfrm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BB081149-A104-479C-9483-56FCCF707D51}"/>
                </a:ext>
              </a:extLst>
            </p:cNvPr>
            <p:cNvSpPr/>
            <p:nvPr/>
          </p:nvSpPr>
          <p:spPr>
            <a:xfrm>
              <a:off x="10561959" y="-17171"/>
              <a:ext cx="45719" cy="369726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A69A5656-9E91-4882-BFE4-6D46C04AA537}"/>
                </a:ext>
              </a:extLst>
            </p:cNvPr>
            <p:cNvSpPr/>
            <p:nvPr/>
          </p:nvSpPr>
          <p:spPr>
            <a:xfrm>
              <a:off x="11401531" y="-17171"/>
              <a:ext cx="45719" cy="73152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A0B4F39D-A95A-48D6-A598-C9D026CE3CE5}"/>
                </a:ext>
              </a:extLst>
            </p:cNvPr>
            <p:cNvGrpSpPr/>
            <p:nvPr/>
          </p:nvGrpSpPr>
          <p:grpSpPr>
            <a:xfrm>
              <a:off x="11124697" y="632027"/>
              <a:ext cx="600579" cy="1358536"/>
              <a:chOff x="1889932" y="661852"/>
              <a:chExt cx="940526" cy="2127512"/>
            </a:xfrm>
          </p:grpSpPr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7C0F2294-63D9-4545-B44F-90C5DCC19B51}"/>
                  </a:ext>
                </a:extLst>
              </p:cNvPr>
              <p:cNvSpPr/>
              <p:nvPr/>
            </p:nvSpPr>
            <p:spPr>
              <a:xfrm>
                <a:off x="1889932" y="661852"/>
                <a:ext cx="940526" cy="106375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939FBC24-A6DE-4684-8B74-EA042389DEB1}"/>
                  </a:ext>
                </a:extLst>
              </p:cNvPr>
              <p:cNvSpPr/>
              <p:nvPr/>
            </p:nvSpPr>
            <p:spPr>
              <a:xfrm>
                <a:off x="1889932" y="1725608"/>
                <a:ext cx="940526" cy="1063756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7" name="Group 106">
                <a:extLst>
                  <a:ext uri="{FF2B5EF4-FFF2-40B4-BE49-F238E27FC236}">
                    <a16:creationId xmlns:a16="http://schemas.microsoft.com/office/drawing/2014/main" id="{290587BB-8B06-4A5C-A912-815AB5D3A315}"/>
                  </a:ext>
                </a:extLst>
              </p:cNvPr>
              <p:cNvGrpSpPr/>
              <p:nvPr/>
            </p:nvGrpSpPr>
            <p:grpSpPr>
              <a:xfrm>
                <a:off x="2021020" y="1386099"/>
                <a:ext cx="678350" cy="679018"/>
                <a:chOff x="8679946" y="1467674"/>
                <a:chExt cx="3063658" cy="3066678"/>
              </a:xfrm>
            </p:grpSpPr>
            <p:grpSp>
              <p:nvGrpSpPr>
                <p:cNvPr id="108" name="Group 107">
                  <a:extLst>
                    <a:ext uri="{FF2B5EF4-FFF2-40B4-BE49-F238E27FC236}">
                      <a16:creationId xmlns:a16="http://schemas.microsoft.com/office/drawing/2014/main" id="{139ACBF9-B87F-4B0A-9DDB-58AE331B5867}"/>
                    </a:ext>
                  </a:extLst>
                </p:cNvPr>
                <p:cNvGrpSpPr/>
                <p:nvPr/>
              </p:nvGrpSpPr>
              <p:grpSpPr>
                <a:xfrm>
                  <a:off x="8679946" y="1479104"/>
                  <a:ext cx="3055248" cy="3055248"/>
                  <a:chOff x="7034026" y="1278807"/>
                  <a:chExt cx="3055248" cy="3055248"/>
                </a:xfrm>
              </p:grpSpPr>
              <p:grpSp>
                <p:nvGrpSpPr>
                  <p:cNvPr id="131" name="Group 130">
                    <a:extLst>
                      <a:ext uri="{FF2B5EF4-FFF2-40B4-BE49-F238E27FC236}">
                        <a16:creationId xmlns:a16="http://schemas.microsoft.com/office/drawing/2014/main" id="{40325425-3938-4231-819F-B902E77AE0F7}"/>
                      </a:ext>
                    </a:extLst>
                  </p:cNvPr>
                  <p:cNvGrpSpPr/>
                  <p:nvPr/>
                </p:nvGrpSpPr>
                <p:grpSpPr>
                  <a:xfrm rot="1800000">
                    <a:off x="8241610" y="1278807"/>
                    <a:ext cx="640080" cy="3055248"/>
                    <a:chOff x="8236696" y="1267377"/>
                    <a:chExt cx="666734" cy="3055248"/>
                  </a:xfrm>
                </p:grpSpPr>
                <p:grpSp>
                  <p:nvGrpSpPr>
                    <p:cNvPr id="146" name="Group 145">
                      <a:extLst>
                        <a:ext uri="{FF2B5EF4-FFF2-40B4-BE49-F238E27FC236}">
                          <a16:creationId xmlns:a16="http://schemas.microsoft.com/office/drawing/2014/main" id="{76D9AE90-1B6C-4997-AAF1-65ECDE26D12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236696" y="1267377"/>
                      <a:ext cx="666734" cy="1473212"/>
                      <a:chOff x="8236696" y="1267377"/>
                      <a:chExt cx="666734" cy="1473212"/>
                    </a:xfrm>
                  </p:grpSpPr>
                  <p:sp>
                    <p:nvSpPr>
                      <p:cNvPr id="150" name="Freeform: Shape 149">
                        <a:extLst>
                          <a:ext uri="{FF2B5EF4-FFF2-40B4-BE49-F238E27FC236}">
                            <a16:creationId xmlns:a16="http://schemas.microsoft.com/office/drawing/2014/main" id="{BA707261-1B2F-4D03-9EB5-1FA04A75111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236696" y="1267377"/>
                        <a:ext cx="666734" cy="1473212"/>
                      </a:xfrm>
                      <a:custGeom>
                        <a:avLst/>
                        <a:gdLst>
                          <a:gd name="connsiteX0" fmla="*/ 422556 w 838200"/>
                          <a:gd name="connsiteY0" fmla="*/ 0 h 1466850"/>
                          <a:gd name="connsiteX1" fmla="*/ 843561 w 838200"/>
                          <a:gd name="connsiteY1" fmla="*/ 943928 h 1466850"/>
                          <a:gd name="connsiteX2" fmla="*/ 814986 w 838200"/>
                          <a:gd name="connsiteY2" fmla="*/ 1183005 h 1466850"/>
                          <a:gd name="connsiteX3" fmla="*/ 394934 w 838200"/>
                          <a:gd name="connsiteY3" fmla="*/ 1467803 h 1466850"/>
                          <a:gd name="connsiteX4" fmla="*/ 12029 w 838200"/>
                          <a:gd name="connsiteY4" fmla="*/ 1105853 h 1466850"/>
                          <a:gd name="connsiteX5" fmla="*/ 57749 w 838200"/>
                          <a:gd name="connsiteY5" fmla="*/ 652463 h 1466850"/>
                          <a:gd name="connsiteX6" fmla="*/ 422556 w 838200"/>
                          <a:gd name="connsiteY6" fmla="*/ 0 h 1466850"/>
                          <a:gd name="connsiteX0" fmla="*/ 422556 w 844528"/>
                          <a:gd name="connsiteY0" fmla="*/ 0 h 2411927"/>
                          <a:gd name="connsiteX1" fmla="*/ 843561 w 844528"/>
                          <a:gd name="connsiteY1" fmla="*/ 943928 h 2411927"/>
                          <a:gd name="connsiteX2" fmla="*/ 814986 w 844528"/>
                          <a:gd name="connsiteY2" fmla="*/ 1183005 h 2411927"/>
                          <a:gd name="connsiteX3" fmla="*/ 434848 w 844528"/>
                          <a:gd name="connsiteY3" fmla="*/ 2411885 h 2411927"/>
                          <a:gd name="connsiteX4" fmla="*/ 12029 w 844528"/>
                          <a:gd name="connsiteY4" fmla="*/ 1105853 h 2411927"/>
                          <a:gd name="connsiteX5" fmla="*/ 57749 w 844528"/>
                          <a:gd name="connsiteY5" fmla="*/ 652463 h 2411927"/>
                          <a:gd name="connsiteX6" fmla="*/ 422556 w 844528"/>
                          <a:gd name="connsiteY6" fmla="*/ 0 h 2411927"/>
                          <a:gd name="connsiteX0" fmla="*/ 422556 w 844528"/>
                          <a:gd name="connsiteY0" fmla="*/ 0 h 2411912"/>
                          <a:gd name="connsiteX1" fmla="*/ 843561 w 844528"/>
                          <a:gd name="connsiteY1" fmla="*/ 943928 h 2411912"/>
                          <a:gd name="connsiteX2" fmla="*/ 814986 w 844528"/>
                          <a:gd name="connsiteY2" fmla="*/ 1183005 h 2411912"/>
                          <a:gd name="connsiteX3" fmla="*/ 434848 w 844528"/>
                          <a:gd name="connsiteY3" fmla="*/ 2411885 h 2411912"/>
                          <a:gd name="connsiteX4" fmla="*/ 12029 w 844528"/>
                          <a:gd name="connsiteY4" fmla="*/ 1105853 h 2411912"/>
                          <a:gd name="connsiteX5" fmla="*/ 57749 w 844528"/>
                          <a:gd name="connsiteY5" fmla="*/ 652463 h 2411912"/>
                          <a:gd name="connsiteX6" fmla="*/ 422556 w 844528"/>
                          <a:gd name="connsiteY6" fmla="*/ 0 h 2411912"/>
                          <a:gd name="connsiteX0" fmla="*/ 422556 w 844528"/>
                          <a:gd name="connsiteY0" fmla="*/ 0 h 2411893"/>
                          <a:gd name="connsiteX1" fmla="*/ 843561 w 844528"/>
                          <a:gd name="connsiteY1" fmla="*/ 943928 h 2411893"/>
                          <a:gd name="connsiteX2" fmla="*/ 814986 w 844528"/>
                          <a:gd name="connsiteY2" fmla="*/ 1183005 h 2411893"/>
                          <a:gd name="connsiteX3" fmla="*/ 434848 w 844528"/>
                          <a:gd name="connsiteY3" fmla="*/ 2411885 h 2411893"/>
                          <a:gd name="connsiteX4" fmla="*/ 12029 w 844528"/>
                          <a:gd name="connsiteY4" fmla="*/ 1105853 h 2411893"/>
                          <a:gd name="connsiteX5" fmla="*/ 57749 w 844528"/>
                          <a:gd name="connsiteY5" fmla="*/ 652463 h 2411893"/>
                          <a:gd name="connsiteX6" fmla="*/ 422556 w 844528"/>
                          <a:gd name="connsiteY6" fmla="*/ 0 h 2411893"/>
                          <a:gd name="connsiteX0" fmla="*/ 422556 w 844528"/>
                          <a:gd name="connsiteY0" fmla="*/ 0 h 2411964"/>
                          <a:gd name="connsiteX1" fmla="*/ 843561 w 844528"/>
                          <a:gd name="connsiteY1" fmla="*/ 943928 h 2411964"/>
                          <a:gd name="connsiteX2" fmla="*/ 814986 w 844528"/>
                          <a:gd name="connsiteY2" fmla="*/ 1183005 h 2411964"/>
                          <a:gd name="connsiteX3" fmla="*/ 434848 w 844528"/>
                          <a:gd name="connsiteY3" fmla="*/ 2411885 h 2411964"/>
                          <a:gd name="connsiteX4" fmla="*/ 12029 w 844528"/>
                          <a:gd name="connsiteY4" fmla="*/ 1105853 h 2411964"/>
                          <a:gd name="connsiteX5" fmla="*/ 57749 w 844528"/>
                          <a:gd name="connsiteY5" fmla="*/ 652463 h 2411964"/>
                          <a:gd name="connsiteX6" fmla="*/ 422556 w 844528"/>
                          <a:gd name="connsiteY6" fmla="*/ 0 h 2411964"/>
                          <a:gd name="connsiteX0" fmla="*/ 482275 w 904247"/>
                          <a:gd name="connsiteY0" fmla="*/ 0 h 2411909"/>
                          <a:gd name="connsiteX1" fmla="*/ 903280 w 904247"/>
                          <a:gd name="connsiteY1" fmla="*/ 943928 h 2411909"/>
                          <a:gd name="connsiteX2" fmla="*/ 874705 w 904247"/>
                          <a:gd name="connsiteY2" fmla="*/ 1183005 h 2411909"/>
                          <a:gd name="connsiteX3" fmla="*/ 494567 w 904247"/>
                          <a:gd name="connsiteY3" fmla="*/ 2411885 h 2411909"/>
                          <a:gd name="connsiteX4" fmla="*/ 5225 w 904247"/>
                          <a:gd name="connsiteY4" fmla="*/ 1148125 h 2411909"/>
                          <a:gd name="connsiteX5" fmla="*/ 117468 w 904247"/>
                          <a:gd name="connsiteY5" fmla="*/ 652463 h 2411909"/>
                          <a:gd name="connsiteX6" fmla="*/ 482275 w 904247"/>
                          <a:gd name="connsiteY6" fmla="*/ 0 h 2411909"/>
                          <a:gd name="connsiteX0" fmla="*/ 482275 w 904247"/>
                          <a:gd name="connsiteY0" fmla="*/ 0 h 2411893"/>
                          <a:gd name="connsiteX1" fmla="*/ 903280 w 904247"/>
                          <a:gd name="connsiteY1" fmla="*/ 943928 h 2411893"/>
                          <a:gd name="connsiteX2" fmla="*/ 874705 w 904247"/>
                          <a:gd name="connsiteY2" fmla="*/ 1183005 h 2411893"/>
                          <a:gd name="connsiteX3" fmla="*/ 494567 w 904247"/>
                          <a:gd name="connsiteY3" fmla="*/ 2411885 h 2411893"/>
                          <a:gd name="connsiteX4" fmla="*/ 5225 w 904247"/>
                          <a:gd name="connsiteY4" fmla="*/ 1162217 h 2411893"/>
                          <a:gd name="connsiteX5" fmla="*/ 117468 w 904247"/>
                          <a:gd name="connsiteY5" fmla="*/ 652463 h 2411893"/>
                          <a:gd name="connsiteX6" fmla="*/ 482275 w 904247"/>
                          <a:gd name="connsiteY6" fmla="*/ 0 h 2411893"/>
                          <a:gd name="connsiteX0" fmla="*/ 482972 w 904944"/>
                          <a:gd name="connsiteY0" fmla="*/ 0 h 2411893"/>
                          <a:gd name="connsiteX1" fmla="*/ 903977 w 904944"/>
                          <a:gd name="connsiteY1" fmla="*/ 943928 h 2411893"/>
                          <a:gd name="connsiteX2" fmla="*/ 875402 w 904944"/>
                          <a:gd name="connsiteY2" fmla="*/ 1183005 h 2411893"/>
                          <a:gd name="connsiteX3" fmla="*/ 495264 w 904944"/>
                          <a:gd name="connsiteY3" fmla="*/ 2411885 h 2411893"/>
                          <a:gd name="connsiteX4" fmla="*/ 5922 w 904944"/>
                          <a:gd name="connsiteY4" fmla="*/ 1162217 h 2411893"/>
                          <a:gd name="connsiteX5" fmla="*/ 104859 w 904944"/>
                          <a:gd name="connsiteY5" fmla="*/ 483376 h 2411893"/>
                          <a:gd name="connsiteX6" fmla="*/ 482972 w 904944"/>
                          <a:gd name="connsiteY6" fmla="*/ 0 h 2411893"/>
                          <a:gd name="connsiteX0" fmla="*/ 477060 w 899032"/>
                          <a:gd name="connsiteY0" fmla="*/ 0 h 2411893"/>
                          <a:gd name="connsiteX1" fmla="*/ 898065 w 899032"/>
                          <a:gd name="connsiteY1" fmla="*/ 943928 h 2411893"/>
                          <a:gd name="connsiteX2" fmla="*/ 869490 w 899032"/>
                          <a:gd name="connsiteY2" fmla="*/ 1183005 h 2411893"/>
                          <a:gd name="connsiteX3" fmla="*/ 489352 w 899032"/>
                          <a:gd name="connsiteY3" fmla="*/ 2411885 h 2411893"/>
                          <a:gd name="connsiteX4" fmla="*/ 10 w 899032"/>
                          <a:gd name="connsiteY4" fmla="*/ 1162217 h 2411893"/>
                          <a:gd name="connsiteX5" fmla="*/ 477060 w 899032"/>
                          <a:gd name="connsiteY5" fmla="*/ 0 h 2411893"/>
                          <a:gd name="connsiteX0" fmla="*/ 477060 w 869489"/>
                          <a:gd name="connsiteY0" fmla="*/ 0 h 2411893"/>
                          <a:gd name="connsiteX1" fmla="*/ 869490 w 869489"/>
                          <a:gd name="connsiteY1" fmla="*/ 1183005 h 2411893"/>
                          <a:gd name="connsiteX2" fmla="*/ 489352 w 869489"/>
                          <a:gd name="connsiteY2" fmla="*/ 2411885 h 2411893"/>
                          <a:gd name="connsiteX3" fmla="*/ 10 w 869489"/>
                          <a:gd name="connsiteY3" fmla="*/ 1162217 h 2411893"/>
                          <a:gd name="connsiteX4" fmla="*/ 477060 w 869489"/>
                          <a:gd name="connsiteY4" fmla="*/ 0 h 2411893"/>
                          <a:gd name="connsiteX0" fmla="*/ 477060 w 1042453"/>
                          <a:gd name="connsiteY0" fmla="*/ 0 h 2411911"/>
                          <a:gd name="connsiteX1" fmla="*/ 1042453 w 1042453"/>
                          <a:gd name="connsiteY1" fmla="*/ 1197097 h 2411911"/>
                          <a:gd name="connsiteX2" fmla="*/ 489352 w 1042453"/>
                          <a:gd name="connsiteY2" fmla="*/ 2411885 h 2411911"/>
                          <a:gd name="connsiteX3" fmla="*/ 10 w 1042453"/>
                          <a:gd name="connsiteY3" fmla="*/ 1162217 h 2411911"/>
                          <a:gd name="connsiteX4" fmla="*/ 477060 w 1042453"/>
                          <a:gd name="connsiteY4" fmla="*/ 0 h 2411911"/>
                          <a:gd name="connsiteX0" fmla="*/ 477060 w 1042453"/>
                          <a:gd name="connsiteY0" fmla="*/ 0 h 2411909"/>
                          <a:gd name="connsiteX1" fmla="*/ 1042453 w 1042453"/>
                          <a:gd name="connsiteY1" fmla="*/ 1197097 h 2411909"/>
                          <a:gd name="connsiteX2" fmla="*/ 489352 w 1042453"/>
                          <a:gd name="connsiteY2" fmla="*/ 2411885 h 2411909"/>
                          <a:gd name="connsiteX3" fmla="*/ 10 w 1042453"/>
                          <a:gd name="connsiteY3" fmla="*/ 1162217 h 2411909"/>
                          <a:gd name="connsiteX4" fmla="*/ 477060 w 1042453"/>
                          <a:gd name="connsiteY4" fmla="*/ 0 h 2411909"/>
                          <a:gd name="connsiteX0" fmla="*/ 477060 w 1015844"/>
                          <a:gd name="connsiteY0" fmla="*/ 0 h 2411933"/>
                          <a:gd name="connsiteX1" fmla="*/ 1015844 w 1015844"/>
                          <a:gd name="connsiteY1" fmla="*/ 1112551 h 2411933"/>
                          <a:gd name="connsiteX2" fmla="*/ 489352 w 1015844"/>
                          <a:gd name="connsiteY2" fmla="*/ 2411885 h 2411933"/>
                          <a:gd name="connsiteX3" fmla="*/ 10 w 1015844"/>
                          <a:gd name="connsiteY3" fmla="*/ 1162217 h 2411933"/>
                          <a:gd name="connsiteX4" fmla="*/ 477060 w 1015844"/>
                          <a:gd name="connsiteY4" fmla="*/ 0 h 2411933"/>
                          <a:gd name="connsiteX0" fmla="*/ 477060 w 1015844"/>
                          <a:gd name="connsiteY0" fmla="*/ 0 h 2411935"/>
                          <a:gd name="connsiteX1" fmla="*/ 1015844 w 1015844"/>
                          <a:gd name="connsiteY1" fmla="*/ 1112551 h 2411935"/>
                          <a:gd name="connsiteX2" fmla="*/ 489352 w 1015844"/>
                          <a:gd name="connsiteY2" fmla="*/ 2411885 h 2411935"/>
                          <a:gd name="connsiteX3" fmla="*/ 10 w 1015844"/>
                          <a:gd name="connsiteY3" fmla="*/ 1162217 h 2411935"/>
                          <a:gd name="connsiteX4" fmla="*/ 477060 w 1015844"/>
                          <a:gd name="connsiteY4" fmla="*/ 0 h 2411935"/>
                          <a:gd name="connsiteX0" fmla="*/ 478683 w 1017467"/>
                          <a:gd name="connsiteY0" fmla="*/ 0 h 2411933"/>
                          <a:gd name="connsiteX1" fmla="*/ 1017467 w 1017467"/>
                          <a:gd name="connsiteY1" fmla="*/ 1112551 h 2411933"/>
                          <a:gd name="connsiteX2" fmla="*/ 490975 w 1017467"/>
                          <a:gd name="connsiteY2" fmla="*/ 2411885 h 2411933"/>
                          <a:gd name="connsiteX3" fmla="*/ 1633 w 1017467"/>
                          <a:gd name="connsiteY3" fmla="*/ 1162217 h 2411933"/>
                          <a:gd name="connsiteX4" fmla="*/ 478683 w 1017467"/>
                          <a:gd name="connsiteY4" fmla="*/ 0 h 2411933"/>
                          <a:gd name="connsiteX0" fmla="*/ 478683 w 1017696"/>
                          <a:gd name="connsiteY0" fmla="*/ 0 h 2411935"/>
                          <a:gd name="connsiteX1" fmla="*/ 1017467 w 1017696"/>
                          <a:gd name="connsiteY1" fmla="*/ 1112551 h 2411935"/>
                          <a:gd name="connsiteX2" fmla="*/ 490975 w 1017696"/>
                          <a:gd name="connsiteY2" fmla="*/ 2411885 h 2411935"/>
                          <a:gd name="connsiteX3" fmla="*/ 1633 w 1017696"/>
                          <a:gd name="connsiteY3" fmla="*/ 1162217 h 2411935"/>
                          <a:gd name="connsiteX4" fmla="*/ 478683 w 1017696"/>
                          <a:gd name="connsiteY4" fmla="*/ 0 h 2411935"/>
                          <a:gd name="connsiteX0" fmla="*/ 598033 w 1017398"/>
                          <a:gd name="connsiteY0" fmla="*/ 0 h 2256936"/>
                          <a:gd name="connsiteX1" fmla="*/ 1017074 w 1017398"/>
                          <a:gd name="connsiteY1" fmla="*/ 957553 h 2256936"/>
                          <a:gd name="connsiteX2" fmla="*/ 490582 w 1017398"/>
                          <a:gd name="connsiteY2" fmla="*/ 2256887 h 2256936"/>
                          <a:gd name="connsiteX3" fmla="*/ 1240 w 1017398"/>
                          <a:gd name="connsiteY3" fmla="*/ 1007219 h 2256936"/>
                          <a:gd name="connsiteX4" fmla="*/ 598033 w 1017398"/>
                          <a:gd name="connsiteY4" fmla="*/ 0 h 2256936"/>
                          <a:gd name="connsiteX0" fmla="*/ 478684 w 1017696"/>
                          <a:gd name="connsiteY0" fmla="*/ 0 h 2383753"/>
                          <a:gd name="connsiteX1" fmla="*/ 1017467 w 1017696"/>
                          <a:gd name="connsiteY1" fmla="*/ 1084370 h 2383753"/>
                          <a:gd name="connsiteX2" fmla="*/ 490975 w 1017696"/>
                          <a:gd name="connsiteY2" fmla="*/ 2383704 h 2383753"/>
                          <a:gd name="connsiteX3" fmla="*/ 1633 w 1017696"/>
                          <a:gd name="connsiteY3" fmla="*/ 1134036 h 2383753"/>
                          <a:gd name="connsiteX4" fmla="*/ 478684 w 1017696"/>
                          <a:gd name="connsiteY4" fmla="*/ 0 h 2383753"/>
                          <a:gd name="connsiteX0" fmla="*/ 478684 w 1017696"/>
                          <a:gd name="connsiteY0" fmla="*/ 0 h 2383785"/>
                          <a:gd name="connsiteX1" fmla="*/ 1017467 w 1017696"/>
                          <a:gd name="connsiteY1" fmla="*/ 1084370 h 2383785"/>
                          <a:gd name="connsiteX2" fmla="*/ 490975 w 1017696"/>
                          <a:gd name="connsiteY2" fmla="*/ 2383704 h 2383785"/>
                          <a:gd name="connsiteX3" fmla="*/ 1633 w 1017696"/>
                          <a:gd name="connsiteY3" fmla="*/ 1148127 h 2383785"/>
                          <a:gd name="connsiteX4" fmla="*/ 478684 w 1017696"/>
                          <a:gd name="connsiteY4" fmla="*/ 0 h 2383785"/>
                          <a:gd name="connsiteX0" fmla="*/ 478684 w 1017696"/>
                          <a:gd name="connsiteY0" fmla="*/ 0 h 2383825"/>
                          <a:gd name="connsiteX1" fmla="*/ 1017467 w 1017696"/>
                          <a:gd name="connsiteY1" fmla="*/ 1084370 h 2383825"/>
                          <a:gd name="connsiteX2" fmla="*/ 490975 w 1017696"/>
                          <a:gd name="connsiteY2" fmla="*/ 2383704 h 2383825"/>
                          <a:gd name="connsiteX3" fmla="*/ 1633 w 1017696"/>
                          <a:gd name="connsiteY3" fmla="*/ 1148127 h 2383825"/>
                          <a:gd name="connsiteX4" fmla="*/ 478684 w 1017696"/>
                          <a:gd name="connsiteY4" fmla="*/ 0 h 2383825"/>
                          <a:gd name="connsiteX0" fmla="*/ 478684 w 1017696"/>
                          <a:gd name="connsiteY0" fmla="*/ 0 h 2383705"/>
                          <a:gd name="connsiteX1" fmla="*/ 1017467 w 1017696"/>
                          <a:gd name="connsiteY1" fmla="*/ 1140733 h 2383705"/>
                          <a:gd name="connsiteX2" fmla="*/ 490975 w 1017696"/>
                          <a:gd name="connsiteY2" fmla="*/ 2383704 h 2383705"/>
                          <a:gd name="connsiteX3" fmla="*/ 1633 w 1017696"/>
                          <a:gd name="connsiteY3" fmla="*/ 1148127 h 2383705"/>
                          <a:gd name="connsiteX4" fmla="*/ 478684 w 1017696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68 w 1018552"/>
                          <a:gd name="connsiteY0" fmla="*/ 0 h 2383705"/>
                          <a:gd name="connsiteX1" fmla="*/ 1016351 w 1018552"/>
                          <a:gd name="connsiteY1" fmla="*/ 1140733 h 2383705"/>
                          <a:gd name="connsiteX2" fmla="*/ 489859 w 1018552"/>
                          <a:gd name="connsiteY2" fmla="*/ 2383704 h 2383705"/>
                          <a:gd name="connsiteX3" fmla="*/ 517 w 1018552"/>
                          <a:gd name="connsiteY3" fmla="*/ 1148127 h 2383705"/>
                          <a:gd name="connsiteX4" fmla="*/ 477568 w 1018552"/>
                          <a:gd name="connsiteY4" fmla="*/ 0 h 2383705"/>
                          <a:gd name="connsiteX0" fmla="*/ 477570 w 1018554"/>
                          <a:gd name="connsiteY0" fmla="*/ 0 h 2383705"/>
                          <a:gd name="connsiteX1" fmla="*/ 1016353 w 1018554"/>
                          <a:gd name="connsiteY1" fmla="*/ 1140733 h 2383705"/>
                          <a:gd name="connsiteX2" fmla="*/ 489861 w 1018554"/>
                          <a:gd name="connsiteY2" fmla="*/ 2383704 h 2383705"/>
                          <a:gd name="connsiteX3" fmla="*/ 519 w 1018554"/>
                          <a:gd name="connsiteY3" fmla="*/ 1148127 h 2383705"/>
                          <a:gd name="connsiteX4" fmla="*/ 477570 w 1018554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018621" h="2383705">
                            <a:moveTo>
                              <a:pt x="477637" y="0"/>
                            </a:moveTo>
                            <a:cubicBezTo>
                              <a:pt x="662464" y="17556"/>
                              <a:pt x="1014374" y="527391"/>
                              <a:pt x="1016420" y="1140733"/>
                            </a:cubicBezTo>
                            <a:cubicBezTo>
                              <a:pt x="1051453" y="1668853"/>
                              <a:pt x="659234" y="2382472"/>
                              <a:pt x="489928" y="2383704"/>
                            </a:cubicBezTo>
                            <a:cubicBezTo>
                              <a:pt x="320622" y="2384936"/>
                              <a:pt x="-13582" y="1620833"/>
                              <a:pt x="586" y="1148127"/>
                            </a:cubicBezTo>
                            <a:cubicBezTo>
                              <a:pt x="-14770" y="548874"/>
                              <a:pt x="274745" y="36383"/>
                              <a:pt x="477637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ln w="22225" cap="flat">
                        <a:solidFill>
                          <a:schemeClr val="bg1"/>
                        </a:solidFill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51" name="Freeform: Shape 150">
                        <a:extLst>
                          <a:ext uri="{FF2B5EF4-FFF2-40B4-BE49-F238E27FC236}">
                            <a16:creationId xmlns:a16="http://schemas.microsoft.com/office/drawing/2014/main" id="{5AE81DE8-4EB4-4722-9B67-E33B34365F1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445481" y="1817468"/>
                        <a:ext cx="249165" cy="923121"/>
                      </a:xfrm>
                      <a:custGeom>
                        <a:avLst/>
                        <a:gdLst>
                          <a:gd name="connsiteX0" fmla="*/ 422556 w 838200"/>
                          <a:gd name="connsiteY0" fmla="*/ 0 h 1466850"/>
                          <a:gd name="connsiteX1" fmla="*/ 843561 w 838200"/>
                          <a:gd name="connsiteY1" fmla="*/ 943928 h 1466850"/>
                          <a:gd name="connsiteX2" fmla="*/ 814986 w 838200"/>
                          <a:gd name="connsiteY2" fmla="*/ 1183005 h 1466850"/>
                          <a:gd name="connsiteX3" fmla="*/ 394934 w 838200"/>
                          <a:gd name="connsiteY3" fmla="*/ 1467803 h 1466850"/>
                          <a:gd name="connsiteX4" fmla="*/ 12029 w 838200"/>
                          <a:gd name="connsiteY4" fmla="*/ 1105853 h 1466850"/>
                          <a:gd name="connsiteX5" fmla="*/ 57749 w 838200"/>
                          <a:gd name="connsiteY5" fmla="*/ 652463 h 1466850"/>
                          <a:gd name="connsiteX6" fmla="*/ 422556 w 838200"/>
                          <a:gd name="connsiteY6" fmla="*/ 0 h 1466850"/>
                          <a:gd name="connsiteX0" fmla="*/ 422556 w 844528"/>
                          <a:gd name="connsiteY0" fmla="*/ 0 h 2411927"/>
                          <a:gd name="connsiteX1" fmla="*/ 843561 w 844528"/>
                          <a:gd name="connsiteY1" fmla="*/ 943928 h 2411927"/>
                          <a:gd name="connsiteX2" fmla="*/ 814986 w 844528"/>
                          <a:gd name="connsiteY2" fmla="*/ 1183005 h 2411927"/>
                          <a:gd name="connsiteX3" fmla="*/ 434848 w 844528"/>
                          <a:gd name="connsiteY3" fmla="*/ 2411885 h 2411927"/>
                          <a:gd name="connsiteX4" fmla="*/ 12029 w 844528"/>
                          <a:gd name="connsiteY4" fmla="*/ 1105853 h 2411927"/>
                          <a:gd name="connsiteX5" fmla="*/ 57749 w 844528"/>
                          <a:gd name="connsiteY5" fmla="*/ 652463 h 2411927"/>
                          <a:gd name="connsiteX6" fmla="*/ 422556 w 844528"/>
                          <a:gd name="connsiteY6" fmla="*/ 0 h 2411927"/>
                          <a:gd name="connsiteX0" fmla="*/ 422556 w 844528"/>
                          <a:gd name="connsiteY0" fmla="*/ 0 h 2411912"/>
                          <a:gd name="connsiteX1" fmla="*/ 843561 w 844528"/>
                          <a:gd name="connsiteY1" fmla="*/ 943928 h 2411912"/>
                          <a:gd name="connsiteX2" fmla="*/ 814986 w 844528"/>
                          <a:gd name="connsiteY2" fmla="*/ 1183005 h 2411912"/>
                          <a:gd name="connsiteX3" fmla="*/ 434848 w 844528"/>
                          <a:gd name="connsiteY3" fmla="*/ 2411885 h 2411912"/>
                          <a:gd name="connsiteX4" fmla="*/ 12029 w 844528"/>
                          <a:gd name="connsiteY4" fmla="*/ 1105853 h 2411912"/>
                          <a:gd name="connsiteX5" fmla="*/ 57749 w 844528"/>
                          <a:gd name="connsiteY5" fmla="*/ 652463 h 2411912"/>
                          <a:gd name="connsiteX6" fmla="*/ 422556 w 844528"/>
                          <a:gd name="connsiteY6" fmla="*/ 0 h 2411912"/>
                          <a:gd name="connsiteX0" fmla="*/ 422556 w 844528"/>
                          <a:gd name="connsiteY0" fmla="*/ 0 h 2411893"/>
                          <a:gd name="connsiteX1" fmla="*/ 843561 w 844528"/>
                          <a:gd name="connsiteY1" fmla="*/ 943928 h 2411893"/>
                          <a:gd name="connsiteX2" fmla="*/ 814986 w 844528"/>
                          <a:gd name="connsiteY2" fmla="*/ 1183005 h 2411893"/>
                          <a:gd name="connsiteX3" fmla="*/ 434848 w 844528"/>
                          <a:gd name="connsiteY3" fmla="*/ 2411885 h 2411893"/>
                          <a:gd name="connsiteX4" fmla="*/ 12029 w 844528"/>
                          <a:gd name="connsiteY4" fmla="*/ 1105853 h 2411893"/>
                          <a:gd name="connsiteX5" fmla="*/ 57749 w 844528"/>
                          <a:gd name="connsiteY5" fmla="*/ 652463 h 2411893"/>
                          <a:gd name="connsiteX6" fmla="*/ 422556 w 844528"/>
                          <a:gd name="connsiteY6" fmla="*/ 0 h 2411893"/>
                          <a:gd name="connsiteX0" fmla="*/ 422556 w 844528"/>
                          <a:gd name="connsiteY0" fmla="*/ 0 h 2411964"/>
                          <a:gd name="connsiteX1" fmla="*/ 843561 w 844528"/>
                          <a:gd name="connsiteY1" fmla="*/ 943928 h 2411964"/>
                          <a:gd name="connsiteX2" fmla="*/ 814986 w 844528"/>
                          <a:gd name="connsiteY2" fmla="*/ 1183005 h 2411964"/>
                          <a:gd name="connsiteX3" fmla="*/ 434848 w 844528"/>
                          <a:gd name="connsiteY3" fmla="*/ 2411885 h 2411964"/>
                          <a:gd name="connsiteX4" fmla="*/ 12029 w 844528"/>
                          <a:gd name="connsiteY4" fmla="*/ 1105853 h 2411964"/>
                          <a:gd name="connsiteX5" fmla="*/ 57749 w 844528"/>
                          <a:gd name="connsiteY5" fmla="*/ 652463 h 2411964"/>
                          <a:gd name="connsiteX6" fmla="*/ 422556 w 844528"/>
                          <a:gd name="connsiteY6" fmla="*/ 0 h 2411964"/>
                          <a:gd name="connsiteX0" fmla="*/ 482275 w 904247"/>
                          <a:gd name="connsiteY0" fmla="*/ 0 h 2411909"/>
                          <a:gd name="connsiteX1" fmla="*/ 903280 w 904247"/>
                          <a:gd name="connsiteY1" fmla="*/ 943928 h 2411909"/>
                          <a:gd name="connsiteX2" fmla="*/ 874705 w 904247"/>
                          <a:gd name="connsiteY2" fmla="*/ 1183005 h 2411909"/>
                          <a:gd name="connsiteX3" fmla="*/ 494567 w 904247"/>
                          <a:gd name="connsiteY3" fmla="*/ 2411885 h 2411909"/>
                          <a:gd name="connsiteX4" fmla="*/ 5225 w 904247"/>
                          <a:gd name="connsiteY4" fmla="*/ 1148125 h 2411909"/>
                          <a:gd name="connsiteX5" fmla="*/ 117468 w 904247"/>
                          <a:gd name="connsiteY5" fmla="*/ 652463 h 2411909"/>
                          <a:gd name="connsiteX6" fmla="*/ 482275 w 904247"/>
                          <a:gd name="connsiteY6" fmla="*/ 0 h 2411909"/>
                          <a:gd name="connsiteX0" fmla="*/ 482275 w 904247"/>
                          <a:gd name="connsiteY0" fmla="*/ 0 h 2411893"/>
                          <a:gd name="connsiteX1" fmla="*/ 903280 w 904247"/>
                          <a:gd name="connsiteY1" fmla="*/ 943928 h 2411893"/>
                          <a:gd name="connsiteX2" fmla="*/ 874705 w 904247"/>
                          <a:gd name="connsiteY2" fmla="*/ 1183005 h 2411893"/>
                          <a:gd name="connsiteX3" fmla="*/ 494567 w 904247"/>
                          <a:gd name="connsiteY3" fmla="*/ 2411885 h 2411893"/>
                          <a:gd name="connsiteX4" fmla="*/ 5225 w 904247"/>
                          <a:gd name="connsiteY4" fmla="*/ 1162217 h 2411893"/>
                          <a:gd name="connsiteX5" fmla="*/ 117468 w 904247"/>
                          <a:gd name="connsiteY5" fmla="*/ 652463 h 2411893"/>
                          <a:gd name="connsiteX6" fmla="*/ 482275 w 904247"/>
                          <a:gd name="connsiteY6" fmla="*/ 0 h 2411893"/>
                          <a:gd name="connsiteX0" fmla="*/ 482972 w 904944"/>
                          <a:gd name="connsiteY0" fmla="*/ 0 h 2411893"/>
                          <a:gd name="connsiteX1" fmla="*/ 903977 w 904944"/>
                          <a:gd name="connsiteY1" fmla="*/ 943928 h 2411893"/>
                          <a:gd name="connsiteX2" fmla="*/ 875402 w 904944"/>
                          <a:gd name="connsiteY2" fmla="*/ 1183005 h 2411893"/>
                          <a:gd name="connsiteX3" fmla="*/ 495264 w 904944"/>
                          <a:gd name="connsiteY3" fmla="*/ 2411885 h 2411893"/>
                          <a:gd name="connsiteX4" fmla="*/ 5922 w 904944"/>
                          <a:gd name="connsiteY4" fmla="*/ 1162217 h 2411893"/>
                          <a:gd name="connsiteX5" fmla="*/ 104859 w 904944"/>
                          <a:gd name="connsiteY5" fmla="*/ 483376 h 2411893"/>
                          <a:gd name="connsiteX6" fmla="*/ 482972 w 904944"/>
                          <a:gd name="connsiteY6" fmla="*/ 0 h 2411893"/>
                          <a:gd name="connsiteX0" fmla="*/ 477060 w 899032"/>
                          <a:gd name="connsiteY0" fmla="*/ 0 h 2411893"/>
                          <a:gd name="connsiteX1" fmla="*/ 898065 w 899032"/>
                          <a:gd name="connsiteY1" fmla="*/ 943928 h 2411893"/>
                          <a:gd name="connsiteX2" fmla="*/ 869490 w 899032"/>
                          <a:gd name="connsiteY2" fmla="*/ 1183005 h 2411893"/>
                          <a:gd name="connsiteX3" fmla="*/ 489352 w 899032"/>
                          <a:gd name="connsiteY3" fmla="*/ 2411885 h 2411893"/>
                          <a:gd name="connsiteX4" fmla="*/ 10 w 899032"/>
                          <a:gd name="connsiteY4" fmla="*/ 1162217 h 2411893"/>
                          <a:gd name="connsiteX5" fmla="*/ 477060 w 899032"/>
                          <a:gd name="connsiteY5" fmla="*/ 0 h 2411893"/>
                          <a:gd name="connsiteX0" fmla="*/ 477060 w 869489"/>
                          <a:gd name="connsiteY0" fmla="*/ 0 h 2411893"/>
                          <a:gd name="connsiteX1" fmla="*/ 869490 w 869489"/>
                          <a:gd name="connsiteY1" fmla="*/ 1183005 h 2411893"/>
                          <a:gd name="connsiteX2" fmla="*/ 489352 w 869489"/>
                          <a:gd name="connsiteY2" fmla="*/ 2411885 h 2411893"/>
                          <a:gd name="connsiteX3" fmla="*/ 10 w 869489"/>
                          <a:gd name="connsiteY3" fmla="*/ 1162217 h 2411893"/>
                          <a:gd name="connsiteX4" fmla="*/ 477060 w 869489"/>
                          <a:gd name="connsiteY4" fmla="*/ 0 h 2411893"/>
                          <a:gd name="connsiteX0" fmla="*/ 477060 w 1042453"/>
                          <a:gd name="connsiteY0" fmla="*/ 0 h 2411911"/>
                          <a:gd name="connsiteX1" fmla="*/ 1042453 w 1042453"/>
                          <a:gd name="connsiteY1" fmla="*/ 1197097 h 2411911"/>
                          <a:gd name="connsiteX2" fmla="*/ 489352 w 1042453"/>
                          <a:gd name="connsiteY2" fmla="*/ 2411885 h 2411911"/>
                          <a:gd name="connsiteX3" fmla="*/ 10 w 1042453"/>
                          <a:gd name="connsiteY3" fmla="*/ 1162217 h 2411911"/>
                          <a:gd name="connsiteX4" fmla="*/ 477060 w 1042453"/>
                          <a:gd name="connsiteY4" fmla="*/ 0 h 2411911"/>
                          <a:gd name="connsiteX0" fmla="*/ 477060 w 1042453"/>
                          <a:gd name="connsiteY0" fmla="*/ 0 h 2411909"/>
                          <a:gd name="connsiteX1" fmla="*/ 1042453 w 1042453"/>
                          <a:gd name="connsiteY1" fmla="*/ 1197097 h 2411909"/>
                          <a:gd name="connsiteX2" fmla="*/ 489352 w 1042453"/>
                          <a:gd name="connsiteY2" fmla="*/ 2411885 h 2411909"/>
                          <a:gd name="connsiteX3" fmla="*/ 10 w 1042453"/>
                          <a:gd name="connsiteY3" fmla="*/ 1162217 h 2411909"/>
                          <a:gd name="connsiteX4" fmla="*/ 477060 w 1042453"/>
                          <a:gd name="connsiteY4" fmla="*/ 0 h 2411909"/>
                          <a:gd name="connsiteX0" fmla="*/ 477060 w 1015844"/>
                          <a:gd name="connsiteY0" fmla="*/ 0 h 2411933"/>
                          <a:gd name="connsiteX1" fmla="*/ 1015844 w 1015844"/>
                          <a:gd name="connsiteY1" fmla="*/ 1112551 h 2411933"/>
                          <a:gd name="connsiteX2" fmla="*/ 489352 w 1015844"/>
                          <a:gd name="connsiteY2" fmla="*/ 2411885 h 2411933"/>
                          <a:gd name="connsiteX3" fmla="*/ 10 w 1015844"/>
                          <a:gd name="connsiteY3" fmla="*/ 1162217 h 2411933"/>
                          <a:gd name="connsiteX4" fmla="*/ 477060 w 1015844"/>
                          <a:gd name="connsiteY4" fmla="*/ 0 h 2411933"/>
                          <a:gd name="connsiteX0" fmla="*/ 477060 w 1015844"/>
                          <a:gd name="connsiteY0" fmla="*/ 0 h 2411935"/>
                          <a:gd name="connsiteX1" fmla="*/ 1015844 w 1015844"/>
                          <a:gd name="connsiteY1" fmla="*/ 1112551 h 2411935"/>
                          <a:gd name="connsiteX2" fmla="*/ 489352 w 1015844"/>
                          <a:gd name="connsiteY2" fmla="*/ 2411885 h 2411935"/>
                          <a:gd name="connsiteX3" fmla="*/ 10 w 1015844"/>
                          <a:gd name="connsiteY3" fmla="*/ 1162217 h 2411935"/>
                          <a:gd name="connsiteX4" fmla="*/ 477060 w 1015844"/>
                          <a:gd name="connsiteY4" fmla="*/ 0 h 2411935"/>
                          <a:gd name="connsiteX0" fmla="*/ 478683 w 1017467"/>
                          <a:gd name="connsiteY0" fmla="*/ 0 h 2411933"/>
                          <a:gd name="connsiteX1" fmla="*/ 1017467 w 1017467"/>
                          <a:gd name="connsiteY1" fmla="*/ 1112551 h 2411933"/>
                          <a:gd name="connsiteX2" fmla="*/ 490975 w 1017467"/>
                          <a:gd name="connsiteY2" fmla="*/ 2411885 h 2411933"/>
                          <a:gd name="connsiteX3" fmla="*/ 1633 w 1017467"/>
                          <a:gd name="connsiteY3" fmla="*/ 1162217 h 2411933"/>
                          <a:gd name="connsiteX4" fmla="*/ 478683 w 1017467"/>
                          <a:gd name="connsiteY4" fmla="*/ 0 h 2411933"/>
                          <a:gd name="connsiteX0" fmla="*/ 478683 w 1017696"/>
                          <a:gd name="connsiteY0" fmla="*/ 0 h 2411935"/>
                          <a:gd name="connsiteX1" fmla="*/ 1017467 w 1017696"/>
                          <a:gd name="connsiteY1" fmla="*/ 1112551 h 2411935"/>
                          <a:gd name="connsiteX2" fmla="*/ 490975 w 1017696"/>
                          <a:gd name="connsiteY2" fmla="*/ 2411885 h 2411935"/>
                          <a:gd name="connsiteX3" fmla="*/ 1633 w 1017696"/>
                          <a:gd name="connsiteY3" fmla="*/ 1162217 h 2411935"/>
                          <a:gd name="connsiteX4" fmla="*/ 478683 w 1017696"/>
                          <a:gd name="connsiteY4" fmla="*/ 0 h 2411935"/>
                          <a:gd name="connsiteX0" fmla="*/ 598033 w 1017398"/>
                          <a:gd name="connsiteY0" fmla="*/ 0 h 2256936"/>
                          <a:gd name="connsiteX1" fmla="*/ 1017074 w 1017398"/>
                          <a:gd name="connsiteY1" fmla="*/ 957553 h 2256936"/>
                          <a:gd name="connsiteX2" fmla="*/ 490582 w 1017398"/>
                          <a:gd name="connsiteY2" fmla="*/ 2256887 h 2256936"/>
                          <a:gd name="connsiteX3" fmla="*/ 1240 w 1017398"/>
                          <a:gd name="connsiteY3" fmla="*/ 1007219 h 2256936"/>
                          <a:gd name="connsiteX4" fmla="*/ 598033 w 1017398"/>
                          <a:gd name="connsiteY4" fmla="*/ 0 h 2256936"/>
                          <a:gd name="connsiteX0" fmla="*/ 478684 w 1017696"/>
                          <a:gd name="connsiteY0" fmla="*/ 0 h 2383753"/>
                          <a:gd name="connsiteX1" fmla="*/ 1017467 w 1017696"/>
                          <a:gd name="connsiteY1" fmla="*/ 1084370 h 2383753"/>
                          <a:gd name="connsiteX2" fmla="*/ 490975 w 1017696"/>
                          <a:gd name="connsiteY2" fmla="*/ 2383704 h 2383753"/>
                          <a:gd name="connsiteX3" fmla="*/ 1633 w 1017696"/>
                          <a:gd name="connsiteY3" fmla="*/ 1134036 h 2383753"/>
                          <a:gd name="connsiteX4" fmla="*/ 478684 w 1017696"/>
                          <a:gd name="connsiteY4" fmla="*/ 0 h 2383753"/>
                          <a:gd name="connsiteX0" fmla="*/ 478684 w 1017696"/>
                          <a:gd name="connsiteY0" fmla="*/ 0 h 2383785"/>
                          <a:gd name="connsiteX1" fmla="*/ 1017467 w 1017696"/>
                          <a:gd name="connsiteY1" fmla="*/ 1084370 h 2383785"/>
                          <a:gd name="connsiteX2" fmla="*/ 490975 w 1017696"/>
                          <a:gd name="connsiteY2" fmla="*/ 2383704 h 2383785"/>
                          <a:gd name="connsiteX3" fmla="*/ 1633 w 1017696"/>
                          <a:gd name="connsiteY3" fmla="*/ 1148127 h 2383785"/>
                          <a:gd name="connsiteX4" fmla="*/ 478684 w 1017696"/>
                          <a:gd name="connsiteY4" fmla="*/ 0 h 2383785"/>
                          <a:gd name="connsiteX0" fmla="*/ 478684 w 1017696"/>
                          <a:gd name="connsiteY0" fmla="*/ 0 h 2383825"/>
                          <a:gd name="connsiteX1" fmla="*/ 1017467 w 1017696"/>
                          <a:gd name="connsiteY1" fmla="*/ 1084370 h 2383825"/>
                          <a:gd name="connsiteX2" fmla="*/ 490975 w 1017696"/>
                          <a:gd name="connsiteY2" fmla="*/ 2383704 h 2383825"/>
                          <a:gd name="connsiteX3" fmla="*/ 1633 w 1017696"/>
                          <a:gd name="connsiteY3" fmla="*/ 1148127 h 2383825"/>
                          <a:gd name="connsiteX4" fmla="*/ 478684 w 1017696"/>
                          <a:gd name="connsiteY4" fmla="*/ 0 h 2383825"/>
                          <a:gd name="connsiteX0" fmla="*/ 478684 w 1017696"/>
                          <a:gd name="connsiteY0" fmla="*/ 0 h 2383705"/>
                          <a:gd name="connsiteX1" fmla="*/ 1017467 w 1017696"/>
                          <a:gd name="connsiteY1" fmla="*/ 1140733 h 2383705"/>
                          <a:gd name="connsiteX2" fmla="*/ 490975 w 1017696"/>
                          <a:gd name="connsiteY2" fmla="*/ 2383704 h 2383705"/>
                          <a:gd name="connsiteX3" fmla="*/ 1633 w 1017696"/>
                          <a:gd name="connsiteY3" fmla="*/ 1148127 h 2383705"/>
                          <a:gd name="connsiteX4" fmla="*/ 478684 w 1017696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68 w 1018552"/>
                          <a:gd name="connsiteY0" fmla="*/ 0 h 2383705"/>
                          <a:gd name="connsiteX1" fmla="*/ 1016351 w 1018552"/>
                          <a:gd name="connsiteY1" fmla="*/ 1140733 h 2383705"/>
                          <a:gd name="connsiteX2" fmla="*/ 489859 w 1018552"/>
                          <a:gd name="connsiteY2" fmla="*/ 2383704 h 2383705"/>
                          <a:gd name="connsiteX3" fmla="*/ 517 w 1018552"/>
                          <a:gd name="connsiteY3" fmla="*/ 1148127 h 2383705"/>
                          <a:gd name="connsiteX4" fmla="*/ 477568 w 1018552"/>
                          <a:gd name="connsiteY4" fmla="*/ 0 h 2383705"/>
                          <a:gd name="connsiteX0" fmla="*/ 477570 w 1018554"/>
                          <a:gd name="connsiteY0" fmla="*/ 0 h 2383705"/>
                          <a:gd name="connsiteX1" fmla="*/ 1016353 w 1018554"/>
                          <a:gd name="connsiteY1" fmla="*/ 1140733 h 2383705"/>
                          <a:gd name="connsiteX2" fmla="*/ 489861 w 1018554"/>
                          <a:gd name="connsiteY2" fmla="*/ 2383704 h 2383705"/>
                          <a:gd name="connsiteX3" fmla="*/ 519 w 1018554"/>
                          <a:gd name="connsiteY3" fmla="*/ 1148127 h 2383705"/>
                          <a:gd name="connsiteX4" fmla="*/ 477570 w 1018554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018621" h="2383705">
                            <a:moveTo>
                              <a:pt x="477637" y="0"/>
                            </a:moveTo>
                            <a:cubicBezTo>
                              <a:pt x="662464" y="17556"/>
                              <a:pt x="1014374" y="527391"/>
                              <a:pt x="1016420" y="1140733"/>
                            </a:cubicBezTo>
                            <a:cubicBezTo>
                              <a:pt x="1051453" y="1668853"/>
                              <a:pt x="659234" y="2382472"/>
                              <a:pt x="489928" y="2383704"/>
                            </a:cubicBezTo>
                            <a:cubicBezTo>
                              <a:pt x="320622" y="2384936"/>
                              <a:pt x="-13582" y="1620833"/>
                              <a:pt x="586" y="1148127"/>
                            </a:cubicBezTo>
                            <a:cubicBezTo>
                              <a:pt x="-14770" y="548874"/>
                              <a:pt x="274745" y="36383"/>
                              <a:pt x="477637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3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47" name="Group 146">
                      <a:extLst>
                        <a:ext uri="{FF2B5EF4-FFF2-40B4-BE49-F238E27FC236}">
                          <a16:creationId xmlns:a16="http://schemas.microsoft.com/office/drawing/2014/main" id="{63BA4C73-B208-4983-946F-0A8C3541D765}"/>
                        </a:ext>
                      </a:extLst>
                    </p:cNvPr>
                    <p:cNvGrpSpPr/>
                    <p:nvPr/>
                  </p:nvGrpSpPr>
                  <p:grpSpPr>
                    <a:xfrm rot="10800000">
                      <a:off x="8236696" y="2849413"/>
                      <a:ext cx="666734" cy="1473212"/>
                      <a:chOff x="8236696" y="1267377"/>
                      <a:chExt cx="666734" cy="1473212"/>
                    </a:xfrm>
                  </p:grpSpPr>
                  <p:sp>
                    <p:nvSpPr>
                      <p:cNvPr id="148" name="Freeform: Shape 147">
                        <a:extLst>
                          <a:ext uri="{FF2B5EF4-FFF2-40B4-BE49-F238E27FC236}">
                            <a16:creationId xmlns:a16="http://schemas.microsoft.com/office/drawing/2014/main" id="{1BCDB5C5-9C1E-4E73-9203-C205C590F6E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236696" y="1267377"/>
                        <a:ext cx="666734" cy="1473212"/>
                      </a:xfrm>
                      <a:custGeom>
                        <a:avLst/>
                        <a:gdLst>
                          <a:gd name="connsiteX0" fmla="*/ 422556 w 838200"/>
                          <a:gd name="connsiteY0" fmla="*/ 0 h 1466850"/>
                          <a:gd name="connsiteX1" fmla="*/ 843561 w 838200"/>
                          <a:gd name="connsiteY1" fmla="*/ 943928 h 1466850"/>
                          <a:gd name="connsiteX2" fmla="*/ 814986 w 838200"/>
                          <a:gd name="connsiteY2" fmla="*/ 1183005 h 1466850"/>
                          <a:gd name="connsiteX3" fmla="*/ 394934 w 838200"/>
                          <a:gd name="connsiteY3" fmla="*/ 1467803 h 1466850"/>
                          <a:gd name="connsiteX4" fmla="*/ 12029 w 838200"/>
                          <a:gd name="connsiteY4" fmla="*/ 1105853 h 1466850"/>
                          <a:gd name="connsiteX5" fmla="*/ 57749 w 838200"/>
                          <a:gd name="connsiteY5" fmla="*/ 652463 h 1466850"/>
                          <a:gd name="connsiteX6" fmla="*/ 422556 w 838200"/>
                          <a:gd name="connsiteY6" fmla="*/ 0 h 1466850"/>
                          <a:gd name="connsiteX0" fmla="*/ 422556 w 844528"/>
                          <a:gd name="connsiteY0" fmla="*/ 0 h 2411927"/>
                          <a:gd name="connsiteX1" fmla="*/ 843561 w 844528"/>
                          <a:gd name="connsiteY1" fmla="*/ 943928 h 2411927"/>
                          <a:gd name="connsiteX2" fmla="*/ 814986 w 844528"/>
                          <a:gd name="connsiteY2" fmla="*/ 1183005 h 2411927"/>
                          <a:gd name="connsiteX3" fmla="*/ 434848 w 844528"/>
                          <a:gd name="connsiteY3" fmla="*/ 2411885 h 2411927"/>
                          <a:gd name="connsiteX4" fmla="*/ 12029 w 844528"/>
                          <a:gd name="connsiteY4" fmla="*/ 1105853 h 2411927"/>
                          <a:gd name="connsiteX5" fmla="*/ 57749 w 844528"/>
                          <a:gd name="connsiteY5" fmla="*/ 652463 h 2411927"/>
                          <a:gd name="connsiteX6" fmla="*/ 422556 w 844528"/>
                          <a:gd name="connsiteY6" fmla="*/ 0 h 2411927"/>
                          <a:gd name="connsiteX0" fmla="*/ 422556 w 844528"/>
                          <a:gd name="connsiteY0" fmla="*/ 0 h 2411912"/>
                          <a:gd name="connsiteX1" fmla="*/ 843561 w 844528"/>
                          <a:gd name="connsiteY1" fmla="*/ 943928 h 2411912"/>
                          <a:gd name="connsiteX2" fmla="*/ 814986 w 844528"/>
                          <a:gd name="connsiteY2" fmla="*/ 1183005 h 2411912"/>
                          <a:gd name="connsiteX3" fmla="*/ 434848 w 844528"/>
                          <a:gd name="connsiteY3" fmla="*/ 2411885 h 2411912"/>
                          <a:gd name="connsiteX4" fmla="*/ 12029 w 844528"/>
                          <a:gd name="connsiteY4" fmla="*/ 1105853 h 2411912"/>
                          <a:gd name="connsiteX5" fmla="*/ 57749 w 844528"/>
                          <a:gd name="connsiteY5" fmla="*/ 652463 h 2411912"/>
                          <a:gd name="connsiteX6" fmla="*/ 422556 w 844528"/>
                          <a:gd name="connsiteY6" fmla="*/ 0 h 2411912"/>
                          <a:gd name="connsiteX0" fmla="*/ 422556 w 844528"/>
                          <a:gd name="connsiteY0" fmla="*/ 0 h 2411893"/>
                          <a:gd name="connsiteX1" fmla="*/ 843561 w 844528"/>
                          <a:gd name="connsiteY1" fmla="*/ 943928 h 2411893"/>
                          <a:gd name="connsiteX2" fmla="*/ 814986 w 844528"/>
                          <a:gd name="connsiteY2" fmla="*/ 1183005 h 2411893"/>
                          <a:gd name="connsiteX3" fmla="*/ 434848 w 844528"/>
                          <a:gd name="connsiteY3" fmla="*/ 2411885 h 2411893"/>
                          <a:gd name="connsiteX4" fmla="*/ 12029 w 844528"/>
                          <a:gd name="connsiteY4" fmla="*/ 1105853 h 2411893"/>
                          <a:gd name="connsiteX5" fmla="*/ 57749 w 844528"/>
                          <a:gd name="connsiteY5" fmla="*/ 652463 h 2411893"/>
                          <a:gd name="connsiteX6" fmla="*/ 422556 w 844528"/>
                          <a:gd name="connsiteY6" fmla="*/ 0 h 2411893"/>
                          <a:gd name="connsiteX0" fmla="*/ 422556 w 844528"/>
                          <a:gd name="connsiteY0" fmla="*/ 0 h 2411964"/>
                          <a:gd name="connsiteX1" fmla="*/ 843561 w 844528"/>
                          <a:gd name="connsiteY1" fmla="*/ 943928 h 2411964"/>
                          <a:gd name="connsiteX2" fmla="*/ 814986 w 844528"/>
                          <a:gd name="connsiteY2" fmla="*/ 1183005 h 2411964"/>
                          <a:gd name="connsiteX3" fmla="*/ 434848 w 844528"/>
                          <a:gd name="connsiteY3" fmla="*/ 2411885 h 2411964"/>
                          <a:gd name="connsiteX4" fmla="*/ 12029 w 844528"/>
                          <a:gd name="connsiteY4" fmla="*/ 1105853 h 2411964"/>
                          <a:gd name="connsiteX5" fmla="*/ 57749 w 844528"/>
                          <a:gd name="connsiteY5" fmla="*/ 652463 h 2411964"/>
                          <a:gd name="connsiteX6" fmla="*/ 422556 w 844528"/>
                          <a:gd name="connsiteY6" fmla="*/ 0 h 2411964"/>
                          <a:gd name="connsiteX0" fmla="*/ 482275 w 904247"/>
                          <a:gd name="connsiteY0" fmla="*/ 0 h 2411909"/>
                          <a:gd name="connsiteX1" fmla="*/ 903280 w 904247"/>
                          <a:gd name="connsiteY1" fmla="*/ 943928 h 2411909"/>
                          <a:gd name="connsiteX2" fmla="*/ 874705 w 904247"/>
                          <a:gd name="connsiteY2" fmla="*/ 1183005 h 2411909"/>
                          <a:gd name="connsiteX3" fmla="*/ 494567 w 904247"/>
                          <a:gd name="connsiteY3" fmla="*/ 2411885 h 2411909"/>
                          <a:gd name="connsiteX4" fmla="*/ 5225 w 904247"/>
                          <a:gd name="connsiteY4" fmla="*/ 1148125 h 2411909"/>
                          <a:gd name="connsiteX5" fmla="*/ 117468 w 904247"/>
                          <a:gd name="connsiteY5" fmla="*/ 652463 h 2411909"/>
                          <a:gd name="connsiteX6" fmla="*/ 482275 w 904247"/>
                          <a:gd name="connsiteY6" fmla="*/ 0 h 2411909"/>
                          <a:gd name="connsiteX0" fmla="*/ 482275 w 904247"/>
                          <a:gd name="connsiteY0" fmla="*/ 0 h 2411893"/>
                          <a:gd name="connsiteX1" fmla="*/ 903280 w 904247"/>
                          <a:gd name="connsiteY1" fmla="*/ 943928 h 2411893"/>
                          <a:gd name="connsiteX2" fmla="*/ 874705 w 904247"/>
                          <a:gd name="connsiteY2" fmla="*/ 1183005 h 2411893"/>
                          <a:gd name="connsiteX3" fmla="*/ 494567 w 904247"/>
                          <a:gd name="connsiteY3" fmla="*/ 2411885 h 2411893"/>
                          <a:gd name="connsiteX4" fmla="*/ 5225 w 904247"/>
                          <a:gd name="connsiteY4" fmla="*/ 1162217 h 2411893"/>
                          <a:gd name="connsiteX5" fmla="*/ 117468 w 904247"/>
                          <a:gd name="connsiteY5" fmla="*/ 652463 h 2411893"/>
                          <a:gd name="connsiteX6" fmla="*/ 482275 w 904247"/>
                          <a:gd name="connsiteY6" fmla="*/ 0 h 2411893"/>
                          <a:gd name="connsiteX0" fmla="*/ 482972 w 904944"/>
                          <a:gd name="connsiteY0" fmla="*/ 0 h 2411893"/>
                          <a:gd name="connsiteX1" fmla="*/ 903977 w 904944"/>
                          <a:gd name="connsiteY1" fmla="*/ 943928 h 2411893"/>
                          <a:gd name="connsiteX2" fmla="*/ 875402 w 904944"/>
                          <a:gd name="connsiteY2" fmla="*/ 1183005 h 2411893"/>
                          <a:gd name="connsiteX3" fmla="*/ 495264 w 904944"/>
                          <a:gd name="connsiteY3" fmla="*/ 2411885 h 2411893"/>
                          <a:gd name="connsiteX4" fmla="*/ 5922 w 904944"/>
                          <a:gd name="connsiteY4" fmla="*/ 1162217 h 2411893"/>
                          <a:gd name="connsiteX5" fmla="*/ 104859 w 904944"/>
                          <a:gd name="connsiteY5" fmla="*/ 483376 h 2411893"/>
                          <a:gd name="connsiteX6" fmla="*/ 482972 w 904944"/>
                          <a:gd name="connsiteY6" fmla="*/ 0 h 2411893"/>
                          <a:gd name="connsiteX0" fmla="*/ 477060 w 899032"/>
                          <a:gd name="connsiteY0" fmla="*/ 0 h 2411893"/>
                          <a:gd name="connsiteX1" fmla="*/ 898065 w 899032"/>
                          <a:gd name="connsiteY1" fmla="*/ 943928 h 2411893"/>
                          <a:gd name="connsiteX2" fmla="*/ 869490 w 899032"/>
                          <a:gd name="connsiteY2" fmla="*/ 1183005 h 2411893"/>
                          <a:gd name="connsiteX3" fmla="*/ 489352 w 899032"/>
                          <a:gd name="connsiteY3" fmla="*/ 2411885 h 2411893"/>
                          <a:gd name="connsiteX4" fmla="*/ 10 w 899032"/>
                          <a:gd name="connsiteY4" fmla="*/ 1162217 h 2411893"/>
                          <a:gd name="connsiteX5" fmla="*/ 477060 w 899032"/>
                          <a:gd name="connsiteY5" fmla="*/ 0 h 2411893"/>
                          <a:gd name="connsiteX0" fmla="*/ 477060 w 869489"/>
                          <a:gd name="connsiteY0" fmla="*/ 0 h 2411893"/>
                          <a:gd name="connsiteX1" fmla="*/ 869490 w 869489"/>
                          <a:gd name="connsiteY1" fmla="*/ 1183005 h 2411893"/>
                          <a:gd name="connsiteX2" fmla="*/ 489352 w 869489"/>
                          <a:gd name="connsiteY2" fmla="*/ 2411885 h 2411893"/>
                          <a:gd name="connsiteX3" fmla="*/ 10 w 869489"/>
                          <a:gd name="connsiteY3" fmla="*/ 1162217 h 2411893"/>
                          <a:gd name="connsiteX4" fmla="*/ 477060 w 869489"/>
                          <a:gd name="connsiteY4" fmla="*/ 0 h 2411893"/>
                          <a:gd name="connsiteX0" fmla="*/ 477060 w 1042453"/>
                          <a:gd name="connsiteY0" fmla="*/ 0 h 2411911"/>
                          <a:gd name="connsiteX1" fmla="*/ 1042453 w 1042453"/>
                          <a:gd name="connsiteY1" fmla="*/ 1197097 h 2411911"/>
                          <a:gd name="connsiteX2" fmla="*/ 489352 w 1042453"/>
                          <a:gd name="connsiteY2" fmla="*/ 2411885 h 2411911"/>
                          <a:gd name="connsiteX3" fmla="*/ 10 w 1042453"/>
                          <a:gd name="connsiteY3" fmla="*/ 1162217 h 2411911"/>
                          <a:gd name="connsiteX4" fmla="*/ 477060 w 1042453"/>
                          <a:gd name="connsiteY4" fmla="*/ 0 h 2411911"/>
                          <a:gd name="connsiteX0" fmla="*/ 477060 w 1042453"/>
                          <a:gd name="connsiteY0" fmla="*/ 0 h 2411909"/>
                          <a:gd name="connsiteX1" fmla="*/ 1042453 w 1042453"/>
                          <a:gd name="connsiteY1" fmla="*/ 1197097 h 2411909"/>
                          <a:gd name="connsiteX2" fmla="*/ 489352 w 1042453"/>
                          <a:gd name="connsiteY2" fmla="*/ 2411885 h 2411909"/>
                          <a:gd name="connsiteX3" fmla="*/ 10 w 1042453"/>
                          <a:gd name="connsiteY3" fmla="*/ 1162217 h 2411909"/>
                          <a:gd name="connsiteX4" fmla="*/ 477060 w 1042453"/>
                          <a:gd name="connsiteY4" fmla="*/ 0 h 2411909"/>
                          <a:gd name="connsiteX0" fmla="*/ 477060 w 1015844"/>
                          <a:gd name="connsiteY0" fmla="*/ 0 h 2411933"/>
                          <a:gd name="connsiteX1" fmla="*/ 1015844 w 1015844"/>
                          <a:gd name="connsiteY1" fmla="*/ 1112551 h 2411933"/>
                          <a:gd name="connsiteX2" fmla="*/ 489352 w 1015844"/>
                          <a:gd name="connsiteY2" fmla="*/ 2411885 h 2411933"/>
                          <a:gd name="connsiteX3" fmla="*/ 10 w 1015844"/>
                          <a:gd name="connsiteY3" fmla="*/ 1162217 h 2411933"/>
                          <a:gd name="connsiteX4" fmla="*/ 477060 w 1015844"/>
                          <a:gd name="connsiteY4" fmla="*/ 0 h 2411933"/>
                          <a:gd name="connsiteX0" fmla="*/ 477060 w 1015844"/>
                          <a:gd name="connsiteY0" fmla="*/ 0 h 2411935"/>
                          <a:gd name="connsiteX1" fmla="*/ 1015844 w 1015844"/>
                          <a:gd name="connsiteY1" fmla="*/ 1112551 h 2411935"/>
                          <a:gd name="connsiteX2" fmla="*/ 489352 w 1015844"/>
                          <a:gd name="connsiteY2" fmla="*/ 2411885 h 2411935"/>
                          <a:gd name="connsiteX3" fmla="*/ 10 w 1015844"/>
                          <a:gd name="connsiteY3" fmla="*/ 1162217 h 2411935"/>
                          <a:gd name="connsiteX4" fmla="*/ 477060 w 1015844"/>
                          <a:gd name="connsiteY4" fmla="*/ 0 h 2411935"/>
                          <a:gd name="connsiteX0" fmla="*/ 478683 w 1017467"/>
                          <a:gd name="connsiteY0" fmla="*/ 0 h 2411933"/>
                          <a:gd name="connsiteX1" fmla="*/ 1017467 w 1017467"/>
                          <a:gd name="connsiteY1" fmla="*/ 1112551 h 2411933"/>
                          <a:gd name="connsiteX2" fmla="*/ 490975 w 1017467"/>
                          <a:gd name="connsiteY2" fmla="*/ 2411885 h 2411933"/>
                          <a:gd name="connsiteX3" fmla="*/ 1633 w 1017467"/>
                          <a:gd name="connsiteY3" fmla="*/ 1162217 h 2411933"/>
                          <a:gd name="connsiteX4" fmla="*/ 478683 w 1017467"/>
                          <a:gd name="connsiteY4" fmla="*/ 0 h 2411933"/>
                          <a:gd name="connsiteX0" fmla="*/ 478683 w 1017696"/>
                          <a:gd name="connsiteY0" fmla="*/ 0 h 2411935"/>
                          <a:gd name="connsiteX1" fmla="*/ 1017467 w 1017696"/>
                          <a:gd name="connsiteY1" fmla="*/ 1112551 h 2411935"/>
                          <a:gd name="connsiteX2" fmla="*/ 490975 w 1017696"/>
                          <a:gd name="connsiteY2" fmla="*/ 2411885 h 2411935"/>
                          <a:gd name="connsiteX3" fmla="*/ 1633 w 1017696"/>
                          <a:gd name="connsiteY3" fmla="*/ 1162217 h 2411935"/>
                          <a:gd name="connsiteX4" fmla="*/ 478683 w 1017696"/>
                          <a:gd name="connsiteY4" fmla="*/ 0 h 2411935"/>
                          <a:gd name="connsiteX0" fmla="*/ 598033 w 1017398"/>
                          <a:gd name="connsiteY0" fmla="*/ 0 h 2256936"/>
                          <a:gd name="connsiteX1" fmla="*/ 1017074 w 1017398"/>
                          <a:gd name="connsiteY1" fmla="*/ 957553 h 2256936"/>
                          <a:gd name="connsiteX2" fmla="*/ 490582 w 1017398"/>
                          <a:gd name="connsiteY2" fmla="*/ 2256887 h 2256936"/>
                          <a:gd name="connsiteX3" fmla="*/ 1240 w 1017398"/>
                          <a:gd name="connsiteY3" fmla="*/ 1007219 h 2256936"/>
                          <a:gd name="connsiteX4" fmla="*/ 598033 w 1017398"/>
                          <a:gd name="connsiteY4" fmla="*/ 0 h 2256936"/>
                          <a:gd name="connsiteX0" fmla="*/ 478684 w 1017696"/>
                          <a:gd name="connsiteY0" fmla="*/ 0 h 2383753"/>
                          <a:gd name="connsiteX1" fmla="*/ 1017467 w 1017696"/>
                          <a:gd name="connsiteY1" fmla="*/ 1084370 h 2383753"/>
                          <a:gd name="connsiteX2" fmla="*/ 490975 w 1017696"/>
                          <a:gd name="connsiteY2" fmla="*/ 2383704 h 2383753"/>
                          <a:gd name="connsiteX3" fmla="*/ 1633 w 1017696"/>
                          <a:gd name="connsiteY3" fmla="*/ 1134036 h 2383753"/>
                          <a:gd name="connsiteX4" fmla="*/ 478684 w 1017696"/>
                          <a:gd name="connsiteY4" fmla="*/ 0 h 2383753"/>
                          <a:gd name="connsiteX0" fmla="*/ 478684 w 1017696"/>
                          <a:gd name="connsiteY0" fmla="*/ 0 h 2383785"/>
                          <a:gd name="connsiteX1" fmla="*/ 1017467 w 1017696"/>
                          <a:gd name="connsiteY1" fmla="*/ 1084370 h 2383785"/>
                          <a:gd name="connsiteX2" fmla="*/ 490975 w 1017696"/>
                          <a:gd name="connsiteY2" fmla="*/ 2383704 h 2383785"/>
                          <a:gd name="connsiteX3" fmla="*/ 1633 w 1017696"/>
                          <a:gd name="connsiteY3" fmla="*/ 1148127 h 2383785"/>
                          <a:gd name="connsiteX4" fmla="*/ 478684 w 1017696"/>
                          <a:gd name="connsiteY4" fmla="*/ 0 h 2383785"/>
                          <a:gd name="connsiteX0" fmla="*/ 478684 w 1017696"/>
                          <a:gd name="connsiteY0" fmla="*/ 0 h 2383825"/>
                          <a:gd name="connsiteX1" fmla="*/ 1017467 w 1017696"/>
                          <a:gd name="connsiteY1" fmla="*/ 1084370 h 2383825"/>
                          <a:gd name="connsiteX2" fmla="*/ 490975 w 1017696"/>
                          <a:gd name="connsiteY2" fmla="*/ 2383704 h 2383825"/>
                          <a:gd name="connsiteX3" fmla="*/ 1633 w 1017696"/>
                          <a:gd name="connsiteY3" fmla="*/ 1148127 h 2383825"/>
                          <a:gd name="connsiteX4" fmla="*/ 478684 w 1017696"/>
                          <a:gd name="connsiteY4" fmla="*/ 0 h 2383825"/>
                          <a:gd name="connsiteX0" fmla="*/ 478684 w 1017696"/>
                          <a:gd name="connsiteY0" fmla="*/ 0 h 2383705"/>
                          <a:gd name="connsiteX1" fmla="*/ 1017467 w 1017696"/>
                          <a:gd name="connsiteY1" fmla="*/ 1140733 h 2383705"/>
                          <a:gd name="connsiteX2" fmla="*/ 490975 w 1017696"/>
                          <a:gd name="connsiteY2" fmla="*/ 2383704 h 2383705"/>
                          <a:gd name="connsiteX3" fmla="*/ 1633 w 1017696"/>
                          <a:gd name="connsiteY3" fmla="*/ 1148127 h 2383705"/>
                          <a:gd name="connsiteX4" fmla="*/ 478684 w 1017696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68 w 1018552"/>
                          <a:gd name="connsiteY0" fmla="*/ 0 h 2383705"/>
                          <a:gd name="connsiteX1" fmla="*/ 1016351 w 1018552"/>
                          <a:gd name="connsiteY1" fmla="*/ 1140733 h 2383705"/>
                          <a:gd name="connsiteX2" fmla="*/ 489859 w 1018552"/>
                          <a:gd name="connsiteY2" fmla="*/ 2383704 h 2383705"/>
                          <a:gd name="connsiteX3" fmla="*/ 517 w 1018552"/>
                          <a:gd name="connsiteY3" fmla="*/ 1148127 h 2383705"/>
                          <a:gd name="connsiteX4" fmla="*/ 477568 w 1018552"/>
                          <a:gd name="connsiteY4" fmla="*/ 0 h 2383705"/>
                          <a:gd name="connsiteX0" fmla="*/ 477570 w 1018554"/>
                          <a:gd name="connsiteY0" fmla="*/ 0 h 2383705"/>
                          <a:gd name="connsiteX1" fmla="*/ 1016353 w 1018554"/>
                          <a:gd name="connsiteY1" fmla="*/ 1140733 h 2383705"/>
                          <a:gd name="connsiteX2" fmla="*/ 489861 w 1018554"/>
                          <a:gd name="connsiteY2" fmla="*/ 2383704 h 2383705"/>
                          <a:gd name="connsiteX3" fmla="*/ 519 w 1018554"/>
                          <a:gd name="connsiteY3" fmla="*/ 1148127 h 2383705"/>
                          <a:gd name="connsiteX4" fmla="*/ 477570 w 1018554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018621" h="2383705">
                            <a:moveTo>
                              <a:pt x="477637" y="0"/>
                            </a:moveTo>
                            <a:cubicBezTo>
                              <a:pt x="662464" y="17556"/>
                              <a:pt x="1014374" y="527391"/>
                              <a:pt x="1016420" y="1140733"/>
                            </a:cubicBezTo>
                            <a:cubicBezTo>
                              <a:pt x="1051453" y="1668853"/>
                              <a:pt x="659234" y="2382472"/>
                              <a:pt x="489928" y="2383704"/>
                            </a:cubicBezTo>
                            <a:cubicBezTo>
                              <a:pt x="320622" y="2384936"/>
                              <a:pt x="-13582" y="1620833"/>
                              <a:pt x="586" y="1148127"/>
                            </a:cubicBezTo>
                            <a:cubicBezTo>
                              <a:pt x="-14770" y="548874"/>
                              <a:pt x="274745" y="36383"/>
                              <a:pt x="477637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ln w="22225" cap="flat">
                        <a:solidFill>
                          <a:schemeClr val="bg1"/>
                        </a:solidFill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49" name="Freeform: Shape 148">
                        <a:extLst>
                          <a:ext uri="{FF2B5EF4-FFF2-40B4-BE49-F238E27FC236}">
                            <a16:creationId xmlns:a16="http://schemas.microsoft.com/office/drawing/2014/main" id="{3FCED9A3-FC01-4ACB-8D3E-A194DB10AFE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445481" y="1817468"/>
                        <a:ext cx="249165" cy="923121"/>
                      </a:xfrm>
                      <a:custGeom>
                        <a:avLst/>
                        <a:gdLst>
                          <a:gd name="connsiteX0" fmla="*/ 422556 w 838200"/>
                          <a:gd name="connsiteY0" fmla="*/ 0 h 1466850"/>
                          <a:gd name="connsiteX1" fmla="*/ 843561 w 838200"/>
                          <a:gd name="connsiteY1" fmla="*/ 943928 h 1466850"/>
                          <a:gd name="connsiteX2" fmla="*/ 814986 w 838200"/>
                          <a:gd name="connsiteY2" fmla="*/ 1183005 h 1466850"/>
                          <a:gd name="connsiteX3" fmla="*/ 394934 w 838200"/>
                          <a:gd name="connsiteY3" fmla="*/ 1467803 h 1466850"/>
                          <a:gd name="connsiteX4" fmla="*/ 12029 w 838200"/>
                          <a:gd name="connsiteY4" fmla="*/ 1105853 h 1466850"/>
                          <a:gd name="connsiteX5" fmla="*/ 57749 w 838200"/>
                          <a:gd name="connsiteY5" fmla="*/ 652463 h 1466850"/>
                          <a:gd name="connsiteX6" fmla="*/ 422556 w 838200"/>
                          <a:gd name="connsiteY6" fmla="*/ 0 h 1466850"/>
                          <a:gd name="connsiteX0" fmla="*/ 422556 w 844528"/>
                          <a:gd name="connsiteY0" fmla="*/ 0 h 2411927"/>
                          <a:gd name="connsiteX1" fmla="*/ 843561 w 844528"/>
                          <a:gd name="connsiteY1" fmla="*/ 943928 h 2411927"/>
                          <a:gd name="connsiteX2" fmla="*/ 814986 w 844528"/>
                          <a:gd name="connsiteY2" fmla="*/ 1183005 h 2411927"/>
                          <a:gd name="connsiteX3" fmla="*/ 434848 w 844528"/>
                          <a:gd name="connsiteY3" fmla="*/ 2411885 h 2411927"/>
                          <a:gd name="connsiteX4" fmla="*/ 12029 w 844528"/>
                          <a:gd name="connsiteY4" fmla="*/ 1105853 h 2411927"/>
                          <a:gd name="connsiteX5" fmla="*/ 57749 w 844528"/>
                          <a:gd name="connsiteY5" fmla="*/ 652463 h 2411927"/>
                          <a:gd name="connsiteX6" fmla="*/ 422556 w 844528"/>
                          <a:gd name="connsiteY6" fmla="*/ 0 h 2411927"/>
                          <a:gd name="connsiteX0" fmla="*/ 422556 w 844528"/>
                          <a:gd name="connsiteY0" fmla="*/ 0 h 2411912"/>
                          <a:gd name="connsiteX1" fmla="*/ 843561 w 844528"/>
                          <a:gd name="connsiteY1" fmla="*/ 943928 h 2411912"/>
                          <a:gd name="connsiteX2" fmla="*/ 814986 w 844528"/>
                          <a:gd name="connsiteY2" fmla="*/ 1183005 h 2411912"/>
                          <a:gd name="connsiteX3" fmla="*/ 434848 w 844528"/>
                          <a:gd name="connsiteY3" fmla="*/ 2411885 h 2411912"/>
                          <a:gd name="connsiteX4" fmla="*/ 12029 w 844528"/>
                          <a:gd name="connsiteY4" fmla="*/ 1105853 h 2411912"/>
                          <a:gd name="connsiteX5" fmla="*/ 57749 w 844528"/>
                          <a:gd name="connsiteY5" fmla="*/ 652463 h 2411912"/>
                          <a:gd name="connsiteX6" fmla="*/ 422556 w 844528"/>
                          <a:gd name="connsiteY6" fmla="*/ 0 h 2411912"/>
                          <a:gd name="connsiteX0" fmla="*/ 422556 w 844528"/>
                          <a:gd name="connsiteY0" fmla="*/ 0 h 2411893"/>
                          <a:gd name="connsiteX1" fmla="*/ 843561 w 844528"/>
                          <a:gd name="connsiteY1" fmla="*/ 943928 h 2411893"/>
                          <a:gd name="connsiteX2" fmla="*/ 814986 w 844528"/>
                          <a:gd name="connsiteY2" fmla="*/ 1183005 h 2411893"/>
                          <a:gd name="connsiteX3" fmla="*/ 434848 w 844528"/>
                          <a:gd name="connsiteY3" fmla="*/ 2411885 h 2411893"/>
                          <a:gd name="connsiteX4" fmla="*/ 12029 w 844528"/>
                          <a:gd name="connsiteY4" fmla="*/ 1105853 h 2411893"/>
                          <a:gd name="connsiteX5" fmla="*/ 57749 w 844528"/>
                          <a:gd name="connsiteY5" fmla="*/ 652463 h 2411893"/>
                          <a:gd name="connsiteX6" fmla="*/ 422556 w 844528"/>
                          <a:gd name="connsiteY6" fmla="*/ 0 h 2411893"/>
                          <a:gd name="connsiteX0" fmla="*/ 422556 w 844528"/>
                          <a:gd name="connsiteY0" fmla="*/ 0 h 2411964"/>
                          <a:gd name="connsiteX1" fmla="*/ 843561 w 844528"/>
                          <a:gd name="connsiteY1" fmla="*/ 943928 h 2411964"/>
                          <a:gd name="connsiteX2" fmla="*/ 814986 w 844528"/>
                          <a:gd name="connsiteY2" fmla="*/ 1183005 h 2411964"/>
                          <a:gd name="connsiteX3" fmla="*/ 434848 w 844528"/>
                          <a:gd name="connsiteY3" fmla="*/ 2411885 h 2411964"/>
                          <a:gd name="connsiteX4" fmla="*/ 12029 w 844528"/>
                          <a:gd name="connsiteY4" fmla="*/ 1105853 h 2411964"/>
                          <a:gd name="connsiteX5" fmla="*/ 57749 w 844528"/>
                          <a:gd name="connsiteY5" fmla="*/ 652463 h 2411964"/>
                          <a:gd name="connsiteX6" fmla="*/ 422556 w 844528"/>
                          <a:gd name="connsiteY6" fmla="*/ 0 h 2411964"/>
                          <a:gd name="connsiteX0" fmla="*/ 482275 w 904247"/>
                          <a:gd name="connsiteY0" fmla="*/ 0 h 2411909"/>
                          <a:gd name="connsiteX1" fmla="*/ 903280 w 904247"/>
                          <a:gd name="connsiteY1" fmla="*/ 943928 h 2411909"/>
                          <a:gd name="connsiteX2" fmla="*/ 874705 w 904247"/>
                          <a:gd name="connsiteY2" fmla="*/ 1183005 h 2411909"/>
                          <a:gd name="connsiteX3" fmla="*/ 494567 w 904247"/>
                          <a:gd name="connsiteY3" fmla="*/ 2411885 h 2411909"/>
                          <a:gd name="connsiteX4" fmla="*/ 5225 w 904247"/>
                          <a:gd name="connsiteY4" fmla="*/ 1148125 h 2411909"/>
                          <a:gd name="connsiteX5" fmla="*/ 117468 w 904247"/>
                          <a:gd name="connsiteY5" fmla="*/ 652463 h 2411909"/>
                          <a:gd name="connsiteX6" fmla="*/ 482275 w 904247"/>
                          <a:gd name="connsiteY6" fmla="*/ 0 h 2411909"/>
                          <a:gd name="connsiteX0" fmla="*/ 482275 w 904247"/>
                          <a:gd name="connsiteY0" fmla="*/ 0 h 2411893"/>
                          <a:gd name="connsiteX1" fmla="*/ 903280 w 904247"/>
                          <a:gd name="connsiteY1" fmla="*/ 943928 h 2411893"/>
                          <a:gd name="connsiteX2" fmla="*/ 874705 w 904247"/>
                          <a:gd name="connsiteY2" fmla="*/ 1183005 h 2411893"/>
                          <a:gd name="connsiteX3" fmla="*/ 494567 w 904247"/>
                          <a:gd name="connsiteY3" fmla="*/ 2411885 h 2411893"/>
                          <a:gd name="connsiteX4" fmla="*/ 5225 w 904247"/>
                          <a:gd name="connsiteY4" fmla="*/ 1162217 h 2411893"/>
                          <a:gd name="connsiteX5" fmla="*/ 117468 w 904247"/>
                          <a:gd name="connsiteY5" fmla="*/ 652463 h 2411893"/>
                          <a:gd name="connsiteX6" fmla="*/ 482275 w 904247"/>
                          <a:gd name="connsiteY6" fmla="*/ 0 h 2411893"/>
                          <a:gd name="connsiteX0" fmla="*/ 482972 w 904944"/>
                          <a:gd name="connsiteY0" fmla="*/ 0 h 2411893"/>
                          <a:gd name="connsiteX1" fmla="*/ 903977 w 904944"/>
                          <a:gd name="connsiteY1" fmla="*/ 943928 h 2411893"/>
                          <a:gd name="connsiteX2" fmla="*/ 875402 w 904944"/>
                          <a:gd name="connsiteY2" fmla="*/ 1183005 h 2411893"/>
                          <a:gd name="connsiteX3" fmla="*/ 495264 w 904944"/>
                          <a:gd name="connsiteY3" fmla="*/ 2411885 h 2411893"/>
                          <a:gd name="connsiteX4" fmla="*/ 5922 w 904944"/>
                          <a:gd name="connsiteY4" fmla="*/ 1162217 h 2411893"/>
                          <a:gd name="connsiteX5" fmla="*/ 104859 w 904944"/>
                          <a:gd name="connsiteY5" fmla="*/ 483376 h 2411893"/>
                          <a:gd name="connsiteX6" fmla="*/ 482972 w 904944"/>
                          <a:gd name="connsiteY6" fmla="*/ 0 h 2411893"/>
                          <a:gd name="connsiteX0" fmla="*/ 477060 w 899032"/>
                          <a:gd name="connsiteY0" fmla="*/ 0 h 2411893"/>
                          <a:gd name="connsiteX1" fmla="*/ 898065 w 899032"/>
                          <a:gd name="connsiteY1" fmla="*/ 943928 h 2411893"/>
                          <a:gd name="connsiteX2" fmla="*/ 869490 w 899032"/>
                          <a:gd name="connsiteY2" fmla="*/ 1183005 h 2411893"/>
                          <a:gd name="connsiteX3" fmla="*/ 489352 w 899032"/>
                          <a:gd name="connsiteY3" fmla="*/ 2411885 h 2411893"/>
                          <a:gd name="connsiteX4" fmla="*/ 10 w 899032"/>
                          <a:gd name="connsiteY4" fmla="*/ 1162217 h 2411893"/>
                          <a:gd name="connsiteX5" fmla="*/ 477060 w 899032"/>
                          <a:gd name="connsiteY5" fmla="*/ 0 h 2411893"/>
                          <a:gd name="connsiteX0" fmla="*/ 477060 w 869489"/>
                          <a:gd name="connsiteY0" fmla="*/ 0 h 2411893"/>
                          <a:gd name="connsiteX1" fmla="*/ 869490 w 869489"/>
                          <a:gd name="connsiteY1" fmla="*/ 1183005 h 2411893"/>
                          <a:gd name="connsiteX2" fmla="*/ 489352 w 869489"/>
                          <a:gd name="connsiteY2" fmla="*/ 2411885 h 2411893"/>
                          <a:gd name="connsiteX3" fmla="*/ 10 w 869489"/>
                          <a:gd name="connsiteY3" fmla="*/ 1162217 h 2411893"/>
                          <a:gd name="connsiteX4" fmla="*/ 477060 w 869489"/>
                          <a:gd name="connsiteY4" fmla="*/ 0 h 2411893"/>
                          <a:gd name="connsiteX0" fmla="*/ 477060 w 1042453"/>
                          <a:gd name="connsiteY0" fmla="*/ 0 h 2411911"/>
                          <a:gd name="connsiteX1" fmla="*/ 1042453 w 1042453"/>
                          <a:gd name="connsiteY1" fmla="*/ 1197097 h 2411911"/>
                          <a:gd name="connsiteX2" fmla="*/ 489352 w 1042453"/>
                          <a:gd name="connsiteY2" fmla="*/ 2411885 h 2411911"/>
                          <a:gd name="connsiteX3" fmla="*/ 10 w 1042453"/>
                          <a:gd name="connsiteY3" fmla="*/ 1162217 h 2411911"/>
                          <a:gd name="connsiteX4" fmla="*/ 477060 w 1042453"/>
                          <a:gd name="connsiteY4" fmla="*/ 0 h 2411911"/>
                          <a:gd name="connsiteX0" fmla="*/ 477060 w 1042453"/>
                          <a:gd name="connsiteY0" fmla="*/ 0 h 2411909"/>
                          <a:gd name="connsiteX1" fmla="*/ 1042453 w 1042453"/>
                          <a:gd name="connsiteY1" fmla="*/ 1197097 h 2411909"/>
                          <a:gd name="connsiteX2" fmla="*/ 489352 w 1042453"/>
                          <a:gd name="connsiteY2" fmla="*/ 2411885 h 2411909"/>
                          <a:gd name="connsiteX3" fmla="*/ 10 w 1042453"/>
                          <a:gd name="connsiteY3" fmla="*/ 1162217 h 2411909"/>
                          <a:gd name="connsiteX4" fmla="*/ 477060 w 1042453"/>
                          <a:gd name="connsiteY4" fmla="*/ 0 h 2411909"/>
                          <a:gd name="connsiteX0" fmla="*/ 477060 w 1015844"/>
                          <a:gd name="connsiteY0" fmla="*/ 0 h 2411933"/>
                          <a:gd name="connsiteX1" fmla="*/ 1015844 w 1015844"/>
                          <a:gd name="connsiteY1" fmla="*/ 1112551 h 2411933"/>
                          <a:gd name="connsiteX2" fmla="*/ 489352 w 1015844"/>
                          <a:gd name="connsiteY2" fmla="*/ 2411885 h 2411933"/>
                          <a:gd name="connsiteX3" fmla="*/ 10 w 1015844"/>
                          <a:gd name="connsiteY3" fmla="*/ 1162217 h 2411933"/>
                          <a:gd name="connsiteX4" fmla="*/ 477060 w 1015844"/>
                          <a:gd name="connsiteY4" fmla="*/ 0 h 2411933"/>
                          <a:gd name="connsiteX0" fmla="*/ 477060 w 1015844"/>
                          <a:gd name="connsiteY0" fmla="*/ 0 h 2411935"/>
                          <a:gd name="connsiteX1" fmla="*/ 1015844 w 1015844"/>
                          <a:gd name="connsiteY1" fmla="*/ 1112551 h 2411935"/>
                          <a:gd name="connsiteX2" fmla="*/ 489352 w 1015844"/>
                          <a:gd name="connsiteY2" fmla="*/ 2411885 h 2411935"/>
                          <a:gd name="connsiteX3" fmla="*/ 10 w 1015844"/>
                          <a:gd name="connsiteY3" fmla="*/ 1162217 h 2411935"/>
                          <a:gd name="connsiteX4" fmla="*/ 477060 w 1015844"/>
                          <a:gd name="connsiteY4" fmla="*/ 0 h 2411935"/>
                          <a:gd name="connsiteX0" fmla="*/ 478683 w 1017467"/>
                          <a:gd name="connsiteY0" fmla="*/ 0 h 2411933"/>
                          <a:gd name="connsiteX1" fmla="*/ 1017467 w 1017467"/>
                          <a:gd name="connsiteY1" fmla="*/ 1112551 h 2411933"/>
                          <a:gd name="connsiteX2" fmla="*/ 490975 w 1017467"/>
                          <a:gd name="connsiteY2" fmla="*/ 2411885 h 2411933"/>
                          <a:gd name="connsiteX3" fmla="*/ 1633 w 1017467"/>
                          <a:gd name="connsiteY3" fmla="*/ 1162217 h 2411933"/>
                          <a:gd name="connsiteX4" fmla="*/ 478683 w 1017467"/>
                          <a:gd name="connsiteY4" fmla="*/ 0 h 2411933"/>
                          <a:gd name="connsiteX0" fmla="*/ 478683 w 1017696"/>
                          <a:gd name="connsiteY0" fmla="*/ 0 h 2411935"/>
                          <a:gd name="connsiteX1" fmla="*/ 1017467 w 1017696"/>
                          <a:gd name="connsiteY1" fmla="*/ 1112551 h 2411935"/>
                          <a:gd name="connsiteX2" fmla="*/ 490975 w 1017696"/>
                          <a:gd name="connsiteY2" fmla="*/ 2411885 h 2411935"/>
                          <a:gd name="connsiteX3" fmla="*/ 1633 w 1017696"/>
                          <a:gd name="connsiteY3" fmla="*/ 1162217 h 2411935"/>
                          <a:gd name="connsiteX4" fmla="*/ 478683 w 1017696"/>
                          <a:gd name="connsiteY4" fmla="*/ 0 h 2411935"/>
                          <a:gd name="connsiteX0" fmla="*/ 598033 w 1017398"/>
                          <a:gd name="connsiteY0" fmla="*/ 0 h 2256936"/>
                          <a:gd name="connsiteX1" fmla="*/ 1017074 w 1017398"/>
                          <a:gd name="connsiteY1" fmla="*/ 957553 h 2256936"/>
                          <a:gd name="connsiteX2" fmla="*/ 490582 w 1017398"/>
                          <a:gd name="connsiteY2" fmla="*/ 2256887 h 2256936"/>
                          <a:gd name="connsiteX3" fmla="*/ 1240 w 1017398"/>
                          <a:gd name="connsiteY3" fmla="*/ 1007219 h 2256936"/>
                          <a:gd name="connsiteX4" fmla="*/ 598033 w 1017398"/>
                          <a:gd name="connsiteY4" fmla="*/ 0 h 2256936"/>
                          <a:gd name="connsiteX0" fmla="*/ 478684 w 1017696"/>
                          <a:gd name="connsiteY0" fmla="*/ 0 h 2383753"/>
                          <a:gd name="connsiteX1" fmla="*/ 1017467 w 1017696"/>
                          <a:gd name="connsiteY1" fmla="*/ 1084370 h 2383753"/>
                          <a:gd name="connsiteX2" fmla="*/ 490975 w 1017696"/>
                          <a:gd name="connsiteY2" fmla="*/ 2383704 h 2383753"/>
                          <a:gd name="connsiteX3" fmla="*/ 1633 w 1017696"/>
                          <a:gd name="connsiteY3" fmla="*/ 1134036 h 2383753"/>
                          <a:gd name="connsiteX4" fmla="*/ 478684 w 1017696"/>
                          <a:gd name="connsiteY4" fmla="*/ 0 h 2383753"/>
                          <a:gd name="connsiteX0" fmla="*/ 478684 w 1017696"/>
                          <a:gd name="connsiteY0" fmla="*/ 0 h 2383785"/>
                          <a:gd name="connsiteX1" fmla="*/ 1017467 w 1017696"/>
                          <a:gd name="connsiteY1" fmla="*/ 1084370 h 2383785"/>
                          <a:gd name="connsiteX2" fmla="*/ 490975 w 1017696"/>
                          <a:gd name="connsiteY2" fmla="*/ 2383704 h 2383785"/>
                          <a:gd name="connsiteX3" fmla="*/ 1633 w 1017696"/>
                          <a:gd name="connsiteY3" fmla="*/ 1148127 h 2383785"/>
                          <a:gd name="connsiteX4" fmla="*/ 478684 w 1017696"/>
                          <a:gd name="connsiteY4" fmla="*/ 0 h 2383785"/>
                          <a:gd name="connsiteX0" fmla="*/ 478684 w 1017696"/>
                          <a:gd name="connsiteY0" fmla="*/ 0 h 2383825"/>
                          <a:gd name="connsiteX1" fmla="*/ 1017467 w 1017696"/>
                          <a:gd name="connsiteY1" fmla="*/ 1084370 h 2383825"/>
                          <a:gd name="connsiteX2" fmla="*/ 490975 w 1017696"/>
                          <a:gd name="connsiteY2" fmla="*/ 2383704 h 2383825"/>
                          <a:gd name="connsiteX3" fmla="*/ 1633 w 1017696"/>
                          <a:gd name="connsiteY3" fmla="*/ 1148127 h 2383825"/>
                          <a:gd name="connsiteX4" fmla="*/ 478684 w 1017696"/>
                          <a:gd name="connsiteY4" fmla="*/ 0 h 2383825"/>
                          <a:gd name="connsiteX0" fmla="*/ 478684 w 1017696"/>
                          <a:gd name="connsiteY0" fmla="*/ 0 h 2383705"/>
                          <a:gd name="connsiteX1" fmla="*/ 1017467 w 1017696"/>
                          <a:gd name="connsiteY1" fmla="*/ 1140733 h 2383705"/>
                          <a:gd name="connsiteX2" fmla="*/ 490975 w 1017696"/>
                          <a:gd name="connsiteY2" fmla="*/ 2383704 h 2383705"/>
                          <a:gd name="connsiteX3" fmla="*/ 1633 w 1017696"/>
                          <a:gd name="connsiteY3" fmla="*/ 1148127 h 2383705"/>
                          <a:gd name="connsiteX4" fmla="*/ 478684 w 1017696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68 w 1018552"/>
                          <a:gd name="connsiteY0" fmla="*/ 0 h 2383705"/>
                          <a:gd name="connsiteX1" fmla="*/ 1016351 w 1018552"/>
                          <a:gd name="connsiteY1" fmla="*/ 1140733 h 2383705"/>
                          <a:gd name="connsiteX2" fmla="*/ 489859 w 1018552"/>
                          <a:gd name="connsiteY2" fmla="*/ 2383704 h 2383705"/>
                          <a:gd name="connsiteX3" fmla="*/ 517 w 1018552"/>
                          <a:gd name="connsiteY3" fmla="*/ 1148127 h 2383705"/>
                          <a:gd name="connsiteX4" fmla="*/ 477568 w 1018552"/>
                          <a:gd name="connsiteY4" fmla="*/ 0 h 2383705"/>
                          <a:gd name="connsiteX0" fmla="*/ 477570 w 1018554"/>
                          <a:gd name="connsiteY0" fmla="*/ 0 h 2383705"/>
                          <a:gd name="connsiteX1" fmla="*/ 1016353 w 1018554"/>
                          <a:gd name="connsiteY1" fmla="*/ 1140733 h 2383705"/>
                          <a:gd name="connsiteX2" fmla="*/ 489861 w 1018554"/>
                          <a:gd name="connsiteY2" fmla="*/ 2383704 h 2383705"/>
                          <a:gd name="connsiteX3" fmla="*/ 519 w 1018554"/>
                          <a:gd name="connsiteY3" fmla="*/ 1148127 h 2383705"/>
                          <a:gd name="connsiteX4" fmla="*/ 477570 w 1018554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018621" h="2383705">
                            <a:moveTo>
                              <a:pt x="477637" y="0"/>
                            </a:moveTo>
                            <a:cubicBezTo>
                              <a:pt x="662464" y="17556"/>
                              <a:pt x="1014374" y="527391"/>
                              <a:pt x="1016420" y="1140733"/>
                            </a:cubicBezTo>
                            <a:cubicBezTo>
                              <a:pt x="1051453" y="1668853"/>
                              <a:pt x="659234" y="2382472"/>
                              <a:pt x="489928" y="2383704"/>
                            </a:cubicBezTo>
                            <a:cubicBezTo>
                              <a:pt x="320622" y="2384936"/>
                              <a:pt x="-13582" y="1620833"/>
                              <a:pt x="586" y="1148127"/>
                            </a:cubicBezTo>
                            <a:cubicBezTo>
                              <a:pt x="-14770" y="548874"/>
                              <a:pt x="274745" y="36383"/>
                              <a:pt x="477637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3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</p:grpSp>
              </p:grpSp>
              <p:grpSp>
                <p:nvGrpSpPr>
                  <p:cNvPr id="132" name="Group 131">
                    <a:extLst>
                      <a:ext uri="{FF2B5EF4-FFF2-40B4-BE49-F238E27FC236}">
                        <a16:creationId xmlns:a16="http://schemas.microsoft.com/office/drawing/2014/main" id="{1814BF5B-293B-4864-AA1C-3A5A2E8D259C}"/>
                      </a:ext>
                    </a:extLst>
                  </p:cNvPr>
                  <p:cNvGrpSpPr/>
                  <p:nvPr/>
                </p:nvGrpSpPr>
                <p:grpSpPr>
                  <a:xfrm rot="9000000">
                    <a:off x="8241610" y="1278807"/>
                    <a:ext cx="640080" cy="3055248"/>
                    <a:chOff x="8236696" y="1267377"/>
                    <a:chExt cx="666734" cy="3055248"/>
                  </a:xfrm>
                </p:grpSpPr>
                <p:grpSp>
                  <p:nvGrpSpPr>
                    <p:cNvPr id="140" name="Group 139">
                      <a:extLst>
                        <a:ext uri="{FF2B5EF4-FFF2-40B4-BE49-F238E27FC236}">
                          <a16:creationId xmlns:a16="http://schemas.microsoft.com/office/drawing/2014/main" id="{BBA98C0C-F602-4DDC-A355-092962B9B3E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236696" y="1267377"/>
                      <a:ext cx="666734" cy="1473212"/>
                      <a:chOff x="8236696" y="1267377"/>
                      <a:chExt cx="666734" cy="1473212"/>
                    </a:xfrm>
                  </p:grpSpPr>
                  <p:sp>
                    <p:nvSpPr>
                      <p:cNvPr id="144" name="Freeform: Shape 143">
                        <a:extLst>
                          <a:ext uri="{FF2B5EF4-FFF2-40B4-BE49-F238E27FC236}">
                            <a16:creationId xmlns:a16="http://schemas.microsoft.com/office/drawing/2014/main" id="{18A744AD-B12C-47F0-B5EB-706CBC99E0D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236696" y="1267377"/>
                        <a:ext cx="666734" cy="1473212"/>
                      </a:xfrm>
                      <a:custGeom>
                        <a:avLst/>
                        <a:gdLst>
                          <a:gd name="connsiteX0" fmla="*/ 422556 w 838200"/>
                          <a:gd name="connsiteY0" fmla="*/ 0 h 1466850"/>
                          <a:gd name="connsiteX1" fmla="*/ 843561 w 838200"/>
                          <a:gd name="connsiteY1" fmla="*/ 943928 h 1466850"/>
                          <a:gd name="connsiteX2" fmla="*/ 814986 w 838200"/>
                          <a:gd name="connsiteY2" fmla="*/ 1183005 h 1466850"/>
                          <a:gd name="connsiteX3" fmla="*/ 394934 w 838200"/>
                          <a:gd name="connsiteY3" fmla="*/ 1467803 h 1466850"/>
                          <a:gd name="connsiteX4" fmla="*/ 12029 w 838200"/>
                          <a:gd name="connsiteY4" fmla="*/ 1105853 h 1466850"/>
                          <a:gd name="connsiteX5" fmla="*/ 57749 w 838200"/>
                          <a:gd name="connsiteY5" fmla="*/ 652463 h 1466850"/>
                          <a:gd name="connsiteX6" fmla="*/ 422556 w 838200"/>
                          <a:gd name="connsiteY6" fmla="*/ 0 h 1466850"/>
                          <a:gd name="connsiteX0" fmla="*/ 422556 w 844528"/>
                          <a:gd name="connsiteY0" fmla="*/ 0 h 2411927"/>
                          <a:gd name="connsiteX1" fmla="*/ 843561 w 844528"/>
                          <a:gd name="connsiteY1" fmla="*/ 943928 h 2411927"/>
                          <a:gd name="connsiteX2" fmla="*/ 814986 w 844528"/>
                          <a:gd name="connsiteY2" fmla="*/ 1183005 h 2411927"/>
                          <a:gd name="connsiteX3" fmla="*/ 434848 w 844528"/>
                          <a:gd name="connsiteY3" fmla="*/ 2411885 h 2411927"/>
                          <a:gd name="connsiteX4" fmla="*/ 12029 w 844528"/>
                          <a:gd name="connsiteY4" fmla="*/ 1105853 h 2411927"/>
                          <a:gd name="connsiteX5" fmla="*/ 57749 w 844528"/>
                          <a:gd name="connsiteY5" fmla="*/ 652463 h 2411927"/>
                          <a:gd name="connsiteX6" fmla="*/ 422556 w 844528"/>
                          <a:gd name="connsiteY6" fmla="*/ 0 h 2411927"/>
                          <a:gd name="connsiteX0" fmla="*/ 422556 w 844528"/>
                          <a:gd name="connsiteY0" fmla="*/ 0 h 2411912"/>
                          <a:gd name="connsiteX1" fmla="*/ 843561 w 844528"/>
                          <a:gd name="connsiteY1" fmla="*/ 943928 h 2411912"/>
                          <a:gd name="connsiteX2" fmla="*/ 814986 w 844528"/>
                          <a:gd name="connsiteY2" fmla="*/ 1183005 h 2411912"/>
                          <a:gd name="connsiteX3" fmla="*/ 434848 w 844528"/>
                          <a:gd name="connsiteY3" fmla="*/ 2411885 h 2411912"/>
                          <a:gd name="connsiteX4" fmla="*/ 12029 w 844528"/>
                          <a:gd name="connsiteY4" fmla="*/ 1105853 h 2411912"/>
                          <a:gd name="connsiteX5" fmla="*/ 57749 w 844528"/>
                          <a:gd name="connsiteY5" fmla="*/ 652463 h 2411912"/>
                          <a:gd name="connsiteX6" fmla="*/ 422556 w 844528"/>
                          <a:gd name="connsiteY6" fmla="*/ 0 h 2411912"/>
                          <a:gd name="connsiteX0" fmla="*/ 422556 w 844528"/>
                          <a:gd name="connsiteY0" fmla="*/ 0 h 2411893"/>
                          <a:gd name="connsiteX1" fmla="*/ 843561 w 844528"/>
                          <a:gd name="connsiteY1" fmla="*/ 943928 h 2411893"/>
                          <a:gd name="connsiteX2" fmla="*/ 814986 w 844528"/>
                          <a:gd name="connsiteY2" fmla="*/ 1183005 h 2411893"/>
                          <a:gd name="connsiteX3" fmla="*/ 434848 w 844528"/>
                          <a:gd name="connsiteY3" fmla="*/ 2411885 h 2411893"/>
                          <a:gd name="connsiteX4" fmla="*/ 12029 w 844528"/>
                          <a:gd name="connsiteY4" fmla="*/ 1105853 h 2411893"/>
                          <a:gd name="connsiteX5" fmla="*/ 57749 w 844528"/>
                          <a:gd name="connsiteY5" fmla="*/ 652463 h 2411893"/>
                          <a:gd name="connsiteX6" fmla="*/ 422556 w 844528"/>
                          <a:gd name="connsiteY6" fmla="*/ 0 h 2411893"/>
                          <a:gd name="connsiteX0" fmla="*/ 422556 w 844528"/>
                          <a:gd name="connsiteY0" fmla="*/ 0 h 2411964"/>
                          <a:gd name="connsiteX1" fmla="*/ 843561 w 844528"/>
                          <a:gd name="connsiteY1" fmla="*/ 943928 h 2411964"/>
                          <a:gd name="connsiteX2" fmla="*/ 814986 w 844528"/>
                          <a:gd name="connsiteY2" fmla="*/ 1183005 h 2411964"/>
                          <a:gd name="connsiteX3" fmla="*/ 434848 w 844528"/>
                          <a:gd name="connsiteY3" fmla="*/ 2411885 h 2411964"/>
                          <a:gd name="connsiteX4" fmla="*/ 12029 w 844528"/>
                          <a:gd name="connsiteY4" fmla="*/ 1105853 h 2411964"/>
                          <a:gd name="connsiteX5" fmla="*/ 57749 w 844528"/>
                          <a:gd name="connsiteY5" fmla="*/ 652463 h 2411964"/>
                          <a:gd name="connsiteX6" fmla="*/ 422556 w 844528"/>
                          <a:gd name="connsiteY6" fmla="*/ 0 h 2411964"/>
                          <a:gd name="connsiteX0" fmla="*/ 482275 w 904247"/>
                          <a:gd name="connsiteY0" fmla="*/ 0 h 2411909"/>
                          <a:gd name="connsiteX1" fmla="*/ 903280 w 904247"/>
                          <a:gd name="connsiteY1" fmla="*/ 943928 h 2411909"/>
                          <a:gd name="connsiteX2" fmla="*/ 874705 w 904247"/>
                          <a:gd name="connsiteY2" fmla="*/ 1183005 h 2411909"/>
                          <a:gd name="connsiteX3" fmla="*/ 494567 w 904247"/>
                          <a:gd name="connsiteY3" fmla="*/ 2411885 h 2411909"/>
                          <a:gd name="connsiteX4" fmla="*/ 5225 w 904247"/>
                          <a:gd name="connsiteY4" fmla="*/ 1148125 h 2411909"/>
                          <a:gd name="connsiteX5" fmla="*/ 117468 w 904247"/>
                          <a:gd name="connsiteY5" fmla="*/ 652463 h 2411909"/>
                          <a:gd name="connsiteX6" fmla="*/ 482275 w 904247"/>
                          <a:gd name="connsiteY6" fmla="*/ 0 h 2411909"/>
                          <a:gd name="connsiteX0" fmla="*/ 482275 w 904247"/>
                          <a:gd name="connsiteY0" fmla="*/ 0 h 2411893"/>
                          <a:gd name="connsiteX1" fmla="*/ 903280 w 904247"/>
                          <a:gd name="connsiteY1" fmla="*/ 943928 h 2411893"/>
                          <a:gd name="connsiteX2" fmla="*/ 874705 w 904247"/>
                          <a:gd name="connsiteY2" fmla="*/ 1183005 h 2411893"/>
                          <a:gd name="connsiteX3" fmla="*/ 494567 w 904247"/>
                          <a:gd name="connsiteY3" fmla="*/ 2411885 h 2411893"/>
                          <a:gd name="connsiteX4" fmla="*/ 5225 w 904247"/>
                          <a:gd name="connsiteY4" fmla="*/ 1162217 h 2411893"/>
                          <a:gd name="connsiteX5" fmla="*/ 117468 w 904247"/>
                          <a:gd name="connsiteY5" fmla="*/ 652463 h 2411893"/>
                          <a:gd name="connsiteX6" fmla="*/ 482275 w 904247"/>
                          <a:gd name="connsiteY6" fmla="*/ 0 h 2411893"/>
                          <a:gd name="connsiteX0" fmla="*/ 482972 w 904944"/>
                          <a:gd name="connsiteY0" fmla="*/ 0 h 2411893"/>
                          <a:gd name="connsiteX1" fmla="*/ 903977 w 904944"/>
                          <a:gd name="connsiteY1" fmla="*/ 943928 h 2411893"/>
                          <a:gd name="connsiteX2" fmla="*/ 875402 w 904944"/>
                          <a:gd name="connsiteY2" fmla="*/ 1183005 h 2411893"/>
                          <a:gd name="connsiteX3" fmla="*/ 495264 w 904944"/>
                          <a:gd name="connsiteY3" fmla="*/ 2411885 h 2411893"/>
                          <a:gd name="connsiteX4" fmla="*/ 5922 w 904944"/>
                          <a:gd name="connsiteY4" fmla="*/ 1162217 h 2411893"/>
                          <a:gd name="connsiteX5" fmla="*/ 104859 w 904944"/>
                          <a:gd name="connsiteY5" fmla="*/ 483376 h 2411893"/>
                          <a:gd name="connsiteX6" fmla="*/ 482972 w 904944"/>
                          <a:gd name="connsiteY6" fmla="*/ 0 h 2411893"/>
                          <a:gd name="connsiteX0" fmla="*/ 477060 w 899032"/>
                          <a:gd name="connsiteY0" fmla="*/ 0 h 2411893"/>
                          <a:gd name="connsiteX1" fmla="*/ 898065 w 899032"/>
                          <a:gd name="connsiteY1" fmla="*/ 943928 h 2411893"/>
                          <a:gd name="connsiteX2" fmla="*/ 869490 w 899032"/>
                          <a:gd name="connsiteY2" fmla="*/ 1183005 h 2411893"/>
                          <a:gd name="connsiteX3" fmla="*/ 489352 w 899032"/>
                          <a:gd name="connsiteY3" fmla="*/ 2411885 h 2411893"/>
                          <a:gd name="connsiteX4" fmla="*/ 10 w 899032"/>
                          <a:gd name="connsiteY4" fmla="*/ 1162217 h 2411893"/>
                          <a:gd name="connsiteX5" fmla="*/ 477060 w 899032"/>
                          <a:gd name="connsiteY5" fmla="*/ 0 h 2411893"/>
                          <a:gd name="connsiteX0" fmla="*/ 477060 w 869489"/>
                          <a:gd name="connsiteY0" fmla="*/ 0 h 2411893"/>
                          <a:gd name="connsiteX1" fmla="*/ 869490 w 869489"/>
                          <a:gd name="connsiteY1" fmla="*/ 1183005 h 2411893"/>
                          <a:gd name="connsiteX2" fmla="*/ 489352 w 869489"/>
                          <a:gd name="connsiteY2" fmla="*/ 2411885 h 2411893"/>
                          <a:gd name="connsiteX3" fmla="*/ 10 w 869489"/>
                          <a:gd name="connsiteY3" fmla="*/ 1162217 h 2411893"/>
                          <a:gd name="connsiteX4" fmla="*/ 477060 w 869489"/>
                          <a:gd name="connsiteY4" fmla="*/ 0 h 2411893"/>
                          <a:gd name="connsiteX0" fmla="*/ 477060 w 1042453"/>
                          <a:gd name="connsiteY0" fmla="*/ 0 h 2411911"/>
                          <a:gd name="connsiteX1" fmla="*/ 1042453 w 1042453"/>
                          <a:gd name="connsiteY1" fmla="*/ 1197097 h 2411911"/>
                          <a:gd name="connsiteX2" fmla="*/ 489352 w 1042453"/>
                          <a:gd name="connsiteY2" fmla="*/ 2411885 h 2411911"/>
                          <a:gd name="connsiteX3" fmla="*/ 10 w 1042453"/>
                          <a:gd name="connsiteY3" fmla="*/ 1162217 h 2411911"/>
                          <a:gd name="connsiteX4" fmla="*/ 477060 w 1042453"/>
                          <a:gd name="connsiteY4" fmla="*/ 0 h 2411911"/>
                          <a:gd name="connsiteX0" fmla="*/ 477060 w 1042453"/>
                          <a:gd name="connsiteY0" fmla="*/ 0 h 2411909"/>
                          <a:gd name="connsiteX1" fmla="*/ 1042453 w 1042453"/>
                          <a:gd name="connsiteY1" fmla="*/ 1197097 h 2411909"/>
                          <a:gd name="connsiteX2" fmla="*/ 489352 w 1042453"/>
                          <a:gd name="connsiteY2" fmla="*/ 2411885 h 2411909"/>
                          <a:gd name="connsiteX3" fmla="*/ 10 w 1042453"/>
                          <a:gd name="connsiteY3" fmla="*/ 1162217 h 2411909"/>
                          <a:gd name="connsiteX4" fmla="*/ 477060 w 1042453"/>
                          <a:gd name="connsiteY4" fmla="*/ 0 h 2411909"/>
                          <a:gd name="connsiteX0" fmla="*/ 477060 w 1015844"/>
                          <a:gd name="connsiteY0" fmla="*/ 0 h 2411933"/>
                          <a:gd name="connsiteX1" fmla="*/ 1015844 w 1015844"/>
                          <a:gd name="connsiteY1" fmla="*/ 1112551 h 2411933"/>
                          <a:gd name="connsiteX2" fmla="*/ 489352 w 1015844"/>
                          <a:gd name="connsiteY2" fmla="*/ 2411885 h 2411933"/>
                          <a:gd name="connsiteX3" fmla="*/ 10 w 1015844"/>
                          <a:gd name="connsiteY3" fmla="*/ 1162217 h 2411933"/>
                          <a:gd name="connsiteX4" fmla="*/ 477060 w 1015844"/>
                          <a:gd name="connsiteY4" fmla="*/ 0 h 2411933"/>
                          <a:gd name="connsiteX0" fmla="*/ 477060 w 1015844"/>
                          <a:gd name="connsiteY0" fmla="*/ 0 h 2411935"/>
                          <a:gd name="connsiteX1" fmla="*/ 1015844 w 1015844"/>
                          <a:gd name="connsiteY1" fmla="*/ 1112551 h 2411935"/>
                          <a:gd name="connsiteX2" fmla="*/ 489352 w 1015844"/>
                          <a:gd name="connsiteY2" fmla="*/ 2411885 h 2411935"/>
                          <a:gd name="connsiteX3" fmla="*/ 10 w 1015844"/>
                          <a:gd name="connsiteY3" fmla="*/ 1162217 h 2411935"/>
                          <a:gd name="connsiteX4" fmla="*/ 477060 w 1015844"/>
                          <a:gd name="connsiteY4" fmla="*/ 0 h 2411935"/>
                          <a:gd name="connsiteX0" fmla="*/ 478683 w 1017467"/>
                          <a:gd name="connsiteY0" fmla="*/ 0 h 2411933"/>
                          <a:gd name="connsiteX1" fmla="*/ 1017467 w 1017467"/>
                          <a:gd name="connsiteY1" fmla="*/ 1112551 h 2411933"/>
                          <a:gd name="connsiteX2" fmla="*/ 490975 w 1017467"/>
                          <a:gd name="connsiteY2" fmla="*/ 2411885 h 2411933"/>
                          <a:gd name="connsiteX3" fmla="*/ 1633 w 1017467"/>
                          <a:gd name="connsiteY3" fmla="*/ 1162217 h 2411933"/>
                          <a:gd name="connsiteX4" fmla="*/ 478683 w 1017467"/>
                          <a:gd name="connsiteY4" fmla="*/ 0 h 2411933"/>
                          <a:gd name="connsiteX0" fmla="*/ 478683 w 1017696"/>
                          <a:gd name="connsiteY0" fmla="*/ 0 h 2411935"/>
                          <a:gd name="connsiteX1" fmla="*/ 1017467 w 1017696"/>
                          <a:gd name="connsiteY1" fmla="*/ 1112551 h 2411935"/>
                          <a:gd name="connsiteX2" fmla="*/ 490975 w 1017696"/>
                          <a:gd name="connsiteY2" fmla="*/ 2411885 h 2411935"/>
                          <a:gd name="connsiteX3" fmla="*/ 1633 w 1017696"/>
                          <a:gd name="connsiteY3" fmla="*/ 1162217 h 2411935"/>
                          <a:gd name="connsiteX4" fmla="*/ 478683 w 1017696"/>
                          <a:gd name="connsiteY4" fmla="*/ 0 h 2411935"/>
                          <a:gd name="connsiteX0" fmla="*/ 598033 w 1017398"/>
                          <a:gd name="connsiteY0" fmla="*/ 0 h 2256936"/>
                          <a:gd name="connsiteX1" fmla="*/ 1017074 w 1017398"/>
                          <a:gd name="connsiteY1" fmla="*/ 957553 h 2256936"/>
                          <a:gd name="connsiteX2" fmla="*/ 490582 w 1017398"/>
                          <a:gd name="connsiteY2" fmla="*/ 2256887 h 2256936"/>
                          <a:gd name="connsiteX3" fmla="*/ 1240 w 1017398"/>
                          <a:gd name="connsiteY3" fmla="*/ 1007219 h 2256936"/>
                          <a:gd name="connsiteX4" fmla="*/ 598033 w 1017398"/>
                          <a:gd name="connsiteY4" fmla="*/ 0 h 2256936"/>
                          <a:gd name="connsiteX0" fmla="*/ 478684 w 1017696"/>
                          <a:gd name="connsiteY0" fmla="*/ 0 h 2383753"/>
                          <a:gd name="connsiteX1" fmla="*/ 1017467 w 1017696"/>
                          <a:gd name="connsiteY1" fmla="*/ 1084370 h 2383753"/>
                          <a:gd name="connsiteX2" fmla="*/ 490975 w 1017696"/>
                          <a:gd name="connsiteY2" fmla="*/ 2383704 h 2383753"/>
                          <a:gd name="connsiteX3" fmla="*/ 1633 w 1017696"/>
                          <a:gd name="connsiteY3" fmla="*/ 1134036 h 2383753"/>
                          <a:gd name="connsiteX4" fmla="*/ 478684 w 1017696"/>
                          <a:gd name="connsiteY4" fmla="*/ 0 h 2383753"/>
                          <a:gd name="connsiteX0" fmla="*/ 478684 w 1017696"/>
                          <a:gd name="connsiteY0" fmla="*/ 0 h 2383785"/>
                          <a:gd name="connsiteX1" fmla="*/ 1017467 w 1017696"/>
                          <a:gd name="connsiteY1" fmla="*/ 1084370 h 2383785"/>
                          <a:gd name="connsiteX2" fmla="*/ 490975 w 1017696"/>
                          <a:gd name="connsiteY2" fmla="*/ 2383704 h 2383785"/>
                          <a:gd name="connsiteX3" fmla="*/ 1633 w 1017696"/>
                          <a:gd name="connsiteY3" fmla="*/ 1148127 h 2383785"/>
                          <a:gd name="connsiteX4" fmla="*/ 478684 w 1017696"/>
                          <a:gd name="connsiteY4" fmla="*/ 0 h 2383785"/>
                          <a:gd name="connsiteX0" fmla="*/ 478684 w 1017696"/>
                          <a:gd name="connsiteY0" fmla="*/ 0 h 2383825"/>
                          <a:gd name="connsiteX1" fmla="*/ 1017467 w 1017696"/>
                          <a:gd name="connsiteY1" fmla="*/ 1084370 h 2383825"/>
                          <a:gd name="connsiteX2" fmla="*/ 490975 w 1017696"/>
                          <a:gd name="connsiteY2" fmla="*/ 2383704 h 2383825"/>
                          <a:gd name="connsiteX3" fmla="*/ 1633 w 1017696"/>
                          <a:gd name="connsiteY3" fmla="*/ 1148127 h 2383825"/>
                          <a:gd name="connsiteX4" fmla="*/ 478684 w 1017696"/>
                          <a:gd name="connsiteY4" fmla="*/ 0 h 2383825"/>
                          <a:gd name="connsiteX0" fmla="*/ 478684 w 1017696"/>
                          <a:gd name="connsiteY0" fmla="*/ 0 h 2383705"/>
                          <a:gd name="connsiteX1" fmla="*/ 1017467 w 1017696"/>
                          <a:gd name="connsiteY1" fmla="*/ 1140733 h 2383705"/>
                          <a:gd name="connsiteX2" fmla="*/ 490975 w 1017696"/>
                          <a:gd name="connsiteY2" fmla="*/ 2383704 h 2383705"/>
                          <a:gd name="connsiteX3" fmla="*/ 1633 w 1017696"/>
                          <a:gd name="connsiteY3" fmla="*/ 1148127 h 2383705"/>
                          <a:gd name="connsiteX4" fmla="*/ 478684 w 1017696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68 w 1018552"/>
                          <a:gd name="connsiteY0" fmla="*/ 0 h 2383705"/>
                          <a:gd name="connsiteX1" fmla="*/ 1016351 w 1018552"/>
                          <a:gd name="connsiteY1" fmla="*/ 1140733 h 2383705"/>
                          <a:gd name="connsiteX2" fmla="*/ 489859 w 1018552"/>
                          <a:gd name="connsiteY2" fmla="*/ 2383704 h 2383705"/>
                          <a:gd name="connsiteX3" fmla="*/ 517 w 1018552"/>
                          <a:gd name="connsiteY3" fmla="*/ 1148127 h 2383705"/>
                          <a:gd name="connsiteX4" fmla="*/ 477568 w 1018552"/>
                          <a:gd name="connsiteY4" fmla="*/ 0 h 2383705"/>
                          <a:gd name="connsiteX0" fmla="*/ 477570 w 1018554"/>
                          <a:gd name="connsiteY0" fmla="*/ 0 h 2383705"/>
                          <a:gd name="connsiteX1" fmla="*/ 1016353 w 1018554"/>
                          <a:gd name="connsiteY1" fmla="*/ 1140733 h 2383705"/>
                          <a:gd name="connsiteX2" fmla="*/ 489861 w 1018554"/>
                          <a:gd name="connsiteY2" fmla="*/ 2383704 h 2383705"/>
                          <a:gd name="connsiteX3" fmla="*/ 519 w 1018554"/>
                          <a:gd name="connsiteY3" fmla="*/ 1148127 h 2383705"/>
                          <a:gd name="connsiteX4" fmla="*/ 477570 w 1018554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018621" h="2383705">
                            <a:moveTo>
                              <a:pt x="477637" y="0"/>
                            </a:moveTo>
                            <a:cubicBezTo>
                              <a:pt x="662464" y="17556"/>
                              <a:pt x="1014374" y="527391"/>
                              <a:pt x="1016420" y="1140733"/>
                            </a:cubicBezTo>
                            <a:cubicBezTo>
                              <a:pt x="1051453" y="1668853"/>
                              <a:pt x="659234" y="2382472"/>
                              <a:pt x="489928" y="2383704"/>
                            </a:cubicBezTo>
                            <a:cubicBezTo>
                              <a:pt x="320622" y="2384936"/>
                              <a:pt x="-13582" y="1620833"/>
                              <a:pt x="586" y="1148127"/>
                            </a:cubicBezTo>
                            <a:cubicBezTo>
                              <a:pt x="-14770" y="548874"/>
                              <a:pt x="274745" y="36383"/>
                              <a:pt x="477637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ln w="22225" cap="flat">
                        <a:solidFill>
                          <a:schemeClr val="bg1"/>
                        </a:solidFill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45" name="Freeform: Shape 144">
                        <a:extLst>
                          <a:ext uri="{FF2B5EF4-FFF2-40B4-BE49-F238E27FC236}">
                            <a16:creationId xmlns:a16="http://schemas.microsoft.com/office/drawing/2014/main" id="{4F5CB926-D29C-428F-B856-7E4706D9B47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445481" y="1817468"/>
                        <a:ext cx="249165" cy="923121"/>
                      </a:xfrm>
                      <a:custGeom>
                        <a:avLst/>
                        <a:gdLst>
                          <a:gd name="connsiteX0" fmla="*/ 422556 w 838200"/>
                          <a:gd name="connsiteY0" fmla="*/ 0 h 1466850"/>
                          <a:gd name="connsiteX1" fmla="*/ 843561 w 838200"/>
                          <a:gd name="connsiteY1" fmla="*/ 943928 h 1466850"/>
                          <a:gd name="connsiteX2" fmla="*/ 814986 w 838200"/>
                          <a:gd name="connsiteY2" fmla="*/ 1183005 h 1466850"/>
                          <a:gd name="connsiteX3" fmla="*/ 394934 w 838200"/>
                          <a:gd name="connsiteY3" fmla="*/ 1467803 h 1466850"/>
                          <a:gd name="connsiteX4" fmla="*/ 12029 w 838200"/>
                          <a:gd name="connsiteY4" fmla="*/ 1105853 h 1466850"/>
                          <a:gd name="connsiteX5" fmla="*/ 57749 w 838200"/>
                          <a:gd name="connsiteY5" fmla="*/ 652463 h 1466850"/>
                          <a:gd name="connsiteX6" fmla="*/ 422556 w 838200"/>
                          <a:gd name="connsiteY6" fmla="*/ 0 h 1466850"/>
                          <a:gd name="connsiteX0" fmla="*/ 422556 w 844528"/>
                          <a:gd name="connsiteY0" fmla="*/ 0 h 2411927"/>
                          <a:gd name="connsiteX1" fmla="*/ 843561 w 844528"/>
                          <a:gd name="connsiteY1" fmla="*/ 943928 h 2411927"/>
                          <a:gd name="connsiteX2" fmla="*/ 814986 w 844528"/>
                          <a:gd name="connsiteY2" fmla="*/ 1183005 h 2411927"/>
                          <a:gd name="connsiteX3" fmla="*/ 434848 w 844528"/>
                          <a:gd name="connsiteY3" fmla="*/ 2411885 h 2411927"/>
                          <a:gd name="connsiteX4" fmla="*/ 12029 w 844528"/>
                          <a:gd name="connsiteY4" fmla="*/ 1105853 h 2411927"/>
                          <a:gd name="connsiteX5" fmla="*/ 57749 w 844528"/>
                          <a:gd name="connsiteY5" fmla="*/ 652463 h 2411927"/>
                          <a:gd name="connsiteX6" fmla="*/ 422556 w 844528"/>
                          <a:gd name="connsiteY6" fmla="*/ 0 h 2411927"/>
                          <a:gd name="connsiteX0" fmla="*/ 422556 w 844528"/>
                          <a:gd name="connsiteY0" fmla="*/ 0 h 2411912"/>
                          <a:gd name="connsiteX1" fmla="*/ 843561 w 844528"/>
                          <a:gd name="connsiteY1" fmla="*/ 943928 h 2411912"/>
                          <a:gd name="connsiteX2" fmla="*/ 814986 w 844528"/>
                          <a:gd name="connsiteY2" fmla="*/ 1183005 h 2411912"/>
                          <a:gd name="connsiteX3" fmla="*/ 434848 w 844528"/>
                          <a:gd name="connsiteY3" fmla="*/ 2411885 h 2411912"/>
                          <a:gd name="connsiteX4" fmla="*/ 12029 w 844528"/>
                          <a:gd name="connsiteY4" fmla="*/ 1105853 h 2411912"/>
                          <a:gd name="connsiteX5" fmla="*/ 57749 w 844528"/>
                          <a:gd name="connsiteY5" fmla="*/ 652463 h 2411912"/>
                          <a:gd name="connsiteX6" fmla="*/ 422556 w 844528"/>
                          <a:gd name="connsiteY6" fmla="*/ 0 h 2411912"/>
                          <a:gd name="connsiteX0" fmla="*/ 422556 w 844528"/>
                          <a:gd name="connsiteY0" fmla="*/ 0 h 2411893"/>
                          <a:gd name="connsiteX1" fmla="*/ 843561 w 844528"/>
                          <a:gd name="connsiteY1" fmla="*/ 943928 h 2411893"/>
                          <a:gd name="connsiteX2" fmla="*/ 814986 w 844528"/>
                          <a:gd name="connsiteY2" fmla="*/ 1183005 h 2411893"/>
                          <a:gd name="connsiteX3" fmla="*/ 434848 w 844528"/>
                          <a:gd name="connsiteY3" fmla="*/ 2411885 h 2411893"/>
                          <a:gd name="connsiteX4" fmla="*/ 12029 w 844528"/>
                          <a:gd name="connsiteY4" fmla="*/ 1105853 h 2411893"/>
                          <a:gd name="connsiteX5" fmla="*/ 57749 w 844528"/>
                          <a:gd name="connsiteY5" fmla="*/ 652463 h 2411893"/>
                          <a:gd name="connsiteX6" fmla="*/ 422556 w 844528"/>
                          <a:gd name="connsiteY6" fmla="*/ 0 h 2411893"/>
                          <a:gd name="connsiteX0" fmla="*/ 422556 w 844528"/>
                          <a:gd name="connsiteY0" fmla="*/ 0 h 2411964"/>
                          <a:gd name="connsiteX1" fmla="*/ 843561 w 844528"/>
                          <a:gd name="connsiteY1" fmla="*/ 943928 h 2411964"/>
                          <a:gd name="connsiteX2" fmla="*/ 814986 w 844528"/>
                          <a:gd name="connsiteY2" fmla="*/ 1183005 h 2411964"/>
                          <a:gd name="connsiteX3" fmla="*/ 434848 w 844528"/>
                          <a:gd name="connsiteY3" fmla="*/ 2411885 h 2411964"/>
                          <a:gd name="connsiteX4" fmla="*/ 12029 w 844528"/>
                          <a:gd name="connsiteY4" fmla="*/ 1105853 h 2411964"/>
                          <a:gd name="connsiteX5" fmla="*/ 57749 w 844528"/>
                          <a:gd name="connsiteY5" fmla="*/ 652463 h 2411964"/>
                          <a:gd name="connsiteX6" fmla="*/ 422556 w 844528"/>
                          <a:gd name="connsiteY6" fmla="*/ 0 h 2411964"/>
                          <a:gd name="connsiteX0" fmla="*/ 482275 w 904247"/>
                          <a:gd name="connsiteY0" fmla="*/ 0 h 2411909"/>
                          <a:gd name="connsiteX1" fmla="*/ 903280 w 904247"/>
                          <a:gd name="connsiteY1" fmla="*/ 943928 h 2411909"/>
                          <a:gd name="connsiteX2" fmla="*/ 874705 w 904247"/>
                          <a:gd name="connsiteY2" fmla="*/ 1183005 h 2411909"/>
                          <a:gd name="connsiteX3" fmla="*/ 494567 w 904247"/>
                          <a:gd name="connsiteY3" fmla="*/ 2411885 h 2411909"/>
                          <a:gd name="connsiteX4" fmla="*/ 5225 w 904247"/>
                          <a:gd name="connsiteY4" fmla="*/ 1148125 h 2411909"/>
                          <a:gd name="connsiteX5" fmla="*/ 117468 w 904247"/>
                          <a:gd name="connsiteY5" fmla="*/ 652463 h 2411909"/>
                          <a:gd name="connsiteX6" fmla="*/ 482275 w 904247"/>
                          <a:gd name="connsiteY6" fmla="*/ 0 h 2411909"/>
                          <a:gd name="connsiteX0" fmla="*/ 482275 w 904247"/>
                          <a:gd name="connsiteY0" fmla="*/ 0 h 2411893"/>
                          <a:gd name="connsiteX1" fmla="*/ 903280 w 904247"/>
                          <a:gd name="connsiteY1" fmla="*/ 943928 h 2411893"/>
                          <a:gd name="connsiteX2" fmla="*/ 874705 w 904247"/>
                          <a:gd name="connsiteY2" fmla="*/ 1183005 h 2411893"/>
                          <a:gd name="connsiteX3" fmla="*/ 494567 w 904247"/>
                          <a:gd name="connsiteY3" fmla="*/ 2411885 h 2411893"/>
                          <a:gd name="connsiteX4" fmla="*/ 5225 w 904247"/>
                          <a:gd name="connsiteY4" fmla="*/ 1162217 h 2411893"/>
                          <a:gd name="connsiteX5" fmla="*/ 117468 w 904247"/>
                          <a:gd name="connsiteY5" fmla="*/ 652463 h 2411893"/>
                          <a:gd name="connsiteX6" fmla="*/ 482275 w 904247"/>
                          <a:gd name="connsiteY6" fmla="*/ 0 h 2411893"/>
                          <a:gd name="connsiteX0" fmla="*/ 482972 w 904944"/>
                          <a:gd name="connsiteY0" fmla="*/ 0 h 2411893"/>
                          <a:gd name="connsiteX1" fmla="*/ 903977 w 904944"/>
                          <a:gd name="connsiteY1" fmla="*/ 943928 h 2411893"/>
                          <a:gd name="connsiteX2" fmla="*/ 875402 w 904944"/>
                          <a:gd name="connsiteY2" fmla="*/ 1183005 h 2411893"/>
                          <a:gd name="connsiteX3" fmla="*/ 495264 w 904944"/>
                          <a:gd name="connsiteY3" fmla="*/ 2411885 h 2411893"/>
                          <a:gd name="connsiteX4" fmla="*/ 5922 w 904944"/>
                          <a:gd name="connsiteY4" fmla="*/ 1162217 h 2411893"/>
                          <a:gd name="connsiteX5" fmla="*/ 104859 w 904944"/>
                          <a:gd name="connsiteY5" fmla="*/ 483376 h 2411893"/>
                          <a:gd name="connsiteX6" fmla="*/ 482972 w 904944"/>
                          <a:gd name="connsiteY6" fmla="*/ 0 h 2411893"/>
                          <a:gd name="connsiteX0" fmla="*/ 477060 w 899032"/>
                          <a:gd name="connsiteY0" fmla="*/ 0 h 2411893"/>
                          <a:gd name="connsiteX1" fmla="*/ 898065 w 899032"/>
                          <a:gd name="connsiteY1" fmla="*/ 943928 h 2411893"/>
                          <a:gd name="connsiteX2" fmla="*/ 869490 w 899032"/>
                          <a:gd name="connsiteY2" fmla="*/ 1183005 h 2411893"/>
                          <a:gd name="connsiteX3" fmla="*/ 489352 w 899032"/>
                          <a:gd name="connsiteY3" fmla="*/ 2411885 h 2411893"/>
                          <a:gd name="connsiteX4" fmla="*/ 10 w 899032"/>
                          <a:gd name="connsiteY4" fmla="*/ 1162217 h 2411893"/>
                          <a:gd name="connsiteX5" fmla="*/ 477060 w 899032"/>
                          <a:gd name="connsiteY5" fmla="*/ 0 h 2411893"/>
                          <a:gd name="connsiteX0" fmla="*/ 477060 w 869489"/>
                          <a:gd name="connsiteY0" fmla="*/ 0 h 2411893"/>
                          <a:gd name="connsiteX1" fmla="*/ 869490 w 869489"/>
                          <a:gd name="connsiteY1" fmla="*/ 1183005 h 2411893"/>
                          <a:gd name="connsiteX2" fmla="*/ 489352 w 869489"/>
                          <a:gd name="connsiteY2" fmla="*/ 2411885 h 2411893"/>
                          <a:gd name="connsiteX3" fmla="*/ 10 w 869489"/>
                          <a:gd name="connsiteY3" fmla="*/ 1162217 h 2411893"/>
                          <a:gd name="connsiteX4" fmla="*/ 477060 w 869489"/>
                          <a:gd name="connsiteY4" fmla="*/ 0 h 2411893"/>
                          <a:gd name="connsiteX0" fmla="*/ 477060 w 1042453"/>
                          <a:gd name="connsiteY0" fmla="*/ 0 h 2411911"/>
                          <a:gd name="connsiteX1" fmla="*/ 1042453 w 1042453"/>
                          <a:gd name="connsiteY1" fmla="*/ 1197097 h 2411911"/>
                          <a:gd name="connsiteX2" fmla="*/ 489352 w 1042453"/>
                          <a:gd name="connsiteY2" fmla="*/ 2411885 h 2411911"/>
                          <a:gd name="connsiteX3" fmla="*/ 10 w 1042453"/>
                          <a:gd name="connsiteY3" fmla="*/ 1162217 h 2411911"/>
                          <a:gd name="connsiteX4" fmla="*/ 477060 w 1042453"/>
                          <a:gd name="connsiteY4" fmla="*/ 0 h 2411911"/>
                          <a:gd name="connsiteX0" fmla="*/ 477060 w 1042453"/>
                          <a:gd name="connsiteY0" fmla="*/ 0 h 2411909"/>
                          <a:gd name="connsiteX1" fmla="*/ 1042453 w 1042453"/>
                          <a:gd name="connsiteY1" fmla="*/ 1197097 h 2411909"/>
                          <a:gd name="connsiteX2" fmla="*/ 489352 w 1042453"/>
                          <a:gd name="connsiteY2" fmla="*/ 2411885 h 2411909"/>
                          <a:gd name="connsiteX3" fmla="*/ 10 w 1042453"/>
                          <a:gd name="connsiteY3" fmla="*/ 1162217 h 2411909"/>
                          <a:gd name="connsiteX4" fmla="*/ 477060 w 1042453"/>
                          <a:gd name="connsiteY4" fmla="*/ 0 h 2411909"/>
                          <a:gd name="connsiteX0" fmla="*/ 477060 w 1015844"/>
                          <a:gd name="connsiteY0" fmla="*/ 0 h 2411933"/>
                          <a:gd name="connsiteX1" fmla="*/ 1015844 w 1015844"/>
                          <a:gd name="connsiteY1" fmla="*/ 1112551 h 2411933"/>
                          <a:gd name="connsiteX2" fmla="*/ 489352 w 1015844"/>
                          <a:gd name="connsiteY2" fmla="*/ 2411885 h 2411933"/>
                          <a:gd name="connsiteX3" fmla="*/ 10 w 1015844"/>
                          <a:gd name="connsiteY3" fmla="*/ 1162217 h 2411933"/>
                          <a:gd name="connsiteX4" fmla="*/ 477060 w 1015844"/>
                          <a:gd name="connsiteY4" fmla="*/ 0 h 2411933"/>
                          <a:gd name="connsiteX0" fmla="*/ 477060 w 1015844"/>
                          <a:gd name="connsiteY0" fmla="*/ 0 h 2411935"/>
                          <a:gd name="connsiteX1" fmla="*/ 1015844 w 1015844"/>
                          <a:gd name="connsiteY1" fmla="*/ 1112551 h 2411935"/>
                          <a:gd name="connsiteX2" fmla="*/ 489352 w 1015844"/>
                          <a:gd name="connsiteY2" fmla="*/ 2411885 h 2411935"/>
                          <a:gd name="connsiteX3" fmla="*/ 10 w 1015844"/>
                          <a:gd name="connsiteY3" fmla="*/ 1162217 h 2411935"/>
                          <a:gd name="connsiteX4" fmla="*/ 477060 w 1015844"/>
                          <a:gd name="connsiteY4" fmla="*/ 0 h 2411935"/>
                          <a:gd name="connsiteX0" fmla="*/ 478683 w 1017467"/>
                          <a:gd name="connsiteY0" fmla="*/ 0 h 2411933"/>
                          <a:gd name="connsiteX1" fmla="*/ 1017467 w 1017467"/>
                          <a:gd name="connsiteY1" fmla="*/ 1112551 h 2411933"/>
                          <a:gd name="connsiteX2" fmla="*/ 490975 w 1017467"/>
                          <a:gd name="connsiteY2" fmla="*/ 2411885 h 2411933"/>
                          <a:gd name="connsiteX3" fmla="*/ 1633 w 1017467"/>
                          <a:gd name="connsiteY3" fmla="*/ 1162217 h 2411933"/>
                          <a:gd name="connsiteX4" fmla="*/ 478683 w 1017467"/>
                          <a:gd name="connsiteY4" fmla="*/ 0 h 2411933"/>
                          <a:gd name="connsiteX0" fmla="*/ 478683 w 1017696"/>
                          <a:gd name="connsiteY0" fmla="*/ 0 h 2411935"/>
                          <a:gd name="connsiteX1" fmla="*/ 1017467 w 1017696"/>
                          <a:gd name="connsiteY1" fmla="*/ 1112551 h 2411935"/>
                          <a:gd name="connsiteX2" fmla="*/ 490975 w 1017696"/>
                          <a:gd name="connsiteY2" fmla="*/ 2411885 h 2411935"/>
                          <a:gd name="connsiteX3" fmla="*/ 1633 w 1017696"/>
                          <a:gd name="connsiteY3" fmla="*/ 1162217 h 2411935"/>
                          <a:gd name="connsiteX4" fmla="*/ 478683 w 1017696"/>
                          <a:gd name="connsiteY4" fmla="*/ 0 h 2411935"/>
                          <a:gd name="connsiteX0" fmla="*/ 598033 w 1017398"/>
                          <a:gd name="connsiteY0" fmla="*/ 0 h 2256936"/>
                          <a:gd name="connsiteX1" fmla="*/ 1017074 w 1017398"/>
                          <a:gd name="connsiteY1" fmla="*/ 957553 h 2256936"/>
                          <a:gd name="connsiteX2" fmla="*/ 490582 w 1017398"/>
                          <a:gd name="connsiteY2" fmla="*/ 2256887 h 2256936"/>
                          <a:gd name="connsiteX3" fmla="*/ 1240 w 1017398"/>
                          <a:gd name="connsiteY3" fmla="*/ 1007219 h 2256936"/>
                          <a:gd name="connsiteX4" fmla="*/ 598033 w 1017398"/>
                          <a:gd name="connsiteY4" fmla="*/ 0 h 2256936"/>
                          <a:gd name="connsiteX0" fmla="*/ 478684 w 1017696"/>
                          <a:gd name="connsiteY0" fmla="*/ 0 h 2383753"/>
                          <a:gd name="connsiteX1" fmla="*/ 1017467 w 1017696"/>
                          <a:gd name="connsiteY1" fmla="*/ 1084370 h 2383753"/>
                          <a:gd name="connsiteX2" fmla="*/ 490975 w 1017696"/>
                          <a:gd name="connsiteY2" fmla="*/ 2383704 h 2383753"/>
                          <a:gd name="connsiteX3" fmla="*/ 1633 w 1017696"/>
                          <a:gd name="connsiteY3" fmla="*/ 1134036 h 2383753"/>
                          <a:gd name="connsiteX4" fmla="*/ 478684 w 1017696"/>
                          <a:gd name="connsiteY4" fmla="*/ 0 h 2383753"/>
                          <a:gd name="connsiteX0" fmla="*/ 478684 w 1017696"/>
                          <a:gd name="connsiteY0" fmla="*/ 0 h 2383785"/>
                          <a:gd name="connsiteX1" fmla="*/ 1017467 w 1017696"/>
                          <a:gd name="connsiteY1" fmla="*/ 1084370 h 2383785"/>
                          <a:gd name="connsiteX2" fmla="*/ 490975 w 1017696"/>
                          <a:gd name="connsiteY2" fmla="*/ 2383704 h 2383785"/>
                          <a:gd name="connsiteX3" fmla="*/ 1633 w 1017696"/>
                          <a:gd name="connsiteY3" fmla="*/ 1148127 h 2383785"/>
                          <a:gd name="connsiteX4" fmla="*/ 478684 w 1017696"/>
                          <a:gd name="connsiteY4" fmla="*/ 0 h 2383785"/>
                          <a:gd name="connsiteX0" fmla="*/ 478684 w 1017696"/>
                          <a:gd name="connsiteY0" fmla="*/ 0 h 2383825"/>
                          <a:gd name="connsiteX1" fmla="*/ 1017467 w 1017696"/>
                          <a:gd name="connsiteY1" fmla="*/ 1084370 h 2383825"/>
                          <a:gd name="connsiteX2" fmla="*/ 490975 w 1017696"/>
                          <a:gd name="connsiteY2" fmla="*/ 2383704 h 2383825"/>
                          <a:gd name="connsiteX3" fmla="*/ 1633 w 1017696"/>
                          <a:gd name="connsiteY3" fmla="*/ 1148127 h 2383825"/>
                          <a:gd name="connsiteX4" fmla="*/ 478684 w 1017696"/>
                          <a:gd name="connsiteY4" fmla="*/ 0 h 2383825"/>
                          <a:gd name="connsiteX0" fmla="*/ 478684 w 1017696"/>
                          <a:gd name="connsiteY0" fmla="*/ 0 h 2383705"/>
                          <a:gd name="connsiteX1" fmla="*/ 1017467 w 1017696"/>
                          <a:gd name="connsiteY1" fmla="*/ 1140733 h 2383705"/>
                          <a:gd name="connsiteX2" fmla="*/ 490975 w 1017696"/>
                          <a:gd name="connsiteY2" fmla="*/ 2383704 h 2383705"/>
                          <a:gd name="connsiteX3" fmla="*/ 1633 w 1017696"/>
                          <a:gd name="connsiteY3" fmla="*/ 1148127 h 2383705"/>
                          <a:gd name="connsiteX4" fmla="*/ 478684 w 1017696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68 w 1018552"/>
                          <a:gd name="connsiteY0" fmla="*/ 0 h 2383705"/>
                          <a:gd name="connsiteX1" fmla="*/ 1016351 w 1018552"/>
                          <a:gd name="connsiteY1" fmla="*/ 1140733 h 2383705"/>
                          <a:gd name="connsiteX2" fmla="*/ 489859 w 1018552"/>
                          <a:gd name="connsiteY2" fmla="*/ 2383704 h 2383705"/>
                          <a:gd name="connsiteX3" fmla="*/ 517 w 1018552"/>
                          <a:gd name="connsiteY3" fmla="*/ 1148127 h 2383705"/>
                          <a:gd name="connsiteX4" fmla="*/ 477568 w 1018552"/>
                          <a:gd name="connsiteY4" fmla="*/ 0 h 2383705"/>
                          <a:gd name="connsiteX0" fmla="*/ 477570 w 1018554"/>
                          <a:gd name="connsiteY0" fmla="*/ 0 h 2383705"/>
                          <a:gd name="connsiteX1" fmla="*/ 1016353 w 1018554"/>
                          <a:gd name="connsiteY1" fmla="*/ 1140733 h 2383705"/>
                          <a:gd name="connsiteX2" fmla="*/ 489861 w 1018554"/>
                          <a:gd name="connsiteY2" fmla="*/ 2383704 h 2383705"/>
                          <a:gd name="connsiteX3" fmla="*/ 519 w 1018554"/>
                          <a:gd name="connsiteY3" fmla="*/ 1148127 h 2383705"/>
                          <a:gd name="connsiteX4" fmla="*/ 477570 w 1018554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018621" h="2383705">
                            <a:moveTo>
                              <a:pt x="477637" y="0"/>
                            </a:moveTo>
                            <a:cubicBezTo>
                              <a:pt x="662464" y="17556"/>
                              <a:pt x="1014374" y="527391"/>
                              <a:pt x="1016420" y="1140733"/>
                            </a:cubicBezTo>
                            <a:cubicBezTo>
                              <a:pt x="1051453" y="1668853"/>
                              <a:pt x="659234" y="2382472"/>
                              <a:pt x="489928" y="2383704"/>
                            </a:cubicBezTo>
                            <a:cubicBezTo>
                              <a:pt x="320622" y="2384936"/>
                              <a:pt x="-13582" y="1620833"/>
                              <a:pt x="586" y="1148127"/>
                            </a:cubicBezTo>
                            <a:cubicBezTo>
                              <a:pt x="-14770" y="548874"/>
                              <a:pt x="274745" y="36383"/>
                              <a:pt x="477637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3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41" name="Group 140">
                      <a:extLst>
                        <a:ext uri="{FF2B5EF4-FFF2-40B4-BE49-F238E27FC236}">
                          <a16:creationId xmlns:a16="http://schemas.microsoft.com/office/drawing/2014/main" id="{F39CCA52-8CC8-4B1A-8469-247D8A1B7E6F}"/>
                        </a:ext>
                      </a:extLst>
                    </p:cNvPr>
                    <p:cNvGrpSpPr/>
                    <p:nvPr/>
                  </p:nvGrpSpPr>
                  <p:grpSpPr>
                    <a:xfrm rot="10800000">
                      <a:off x="8236696" y="2849413"/>
                      <a:ext cx="666734" cy="1473212"/>
                      <a:chOff x="8236696" y="1267377"/>
                      <a:chExt cx="666734" cy="1473212"/>
                    </a:xfrm>
                  </p:grpSpPr>
                  <p:sp>
                    <p:nvSpPr>
                      <p:cNvPr id="142" name="Freeform: Shape 141">
                        <a:extLst>
                          <a:ext uri="{FF2B5EF4-FFF2-40B4-BE49-F238E27FC236}">
                            <a16:creationId xmlns:a16="http://schemas.microsoft.com/office/drawing/2014/main" id="{A08BE82A-6E6F-4457-A923-BBE8C660FBD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236696" y="1267377"/>
                        <a:ext cx="666734" cy="1473212"/>
                      </a:xfrm>
                      <a:custGeom>
                        <a:avLst/>
                        <a:gdLst>
                          <a:gd name="connsiteX0" fmla="*/ 422556 w 838200"/>
                          <a:gd name="connsiteY0" fmla="*/ 0 h 1466850"/>
                          <a:gd name="connsiteX1" fmla="*/ 843561 w 838200"/>
                          <a:gd name="connsiteY1" fmla="*/ 943928 h 1466850"/>
                          <a:gd name="connsiteX2" fmla="*/ 814986 w 838200"/>
                          <a:gd name="connsiteY2" fmla="*/ 1183005 h 1466850"/>
                          <a:gd name="connsiteX3" fmla="*/ 394934 w 838200"/>
                          <a:gd name="connsiteY3" fmla="*/ 1467803 h 1466850"/>
                          <a:gd name="connsiteX4" fmla="*/ 12029 w 838200"/>
                          <a:gd name="connsiteY4" fmla="*/ 1105853 h 1466850"/>
                          <a:gd name="connsiteX5" fmla="*/ 57749 w 838200"/>
                          <a:gd name="connsiteY5" fmla="*/ 652463 h 1466850"/>
                          <a:gd name="connsiteX6" fmla="*/ 422556 w 838200"/>
                          <a:gd name="connsiteY6" fmla="*/ 0 h 1466850"/>
                          <a:gd name="connsiteX0" fmla="*/ 422556 w 844528"/>
                          <a:gd name="connsiteY0" fmla="*/ 0 h 2411927"/>
                          <a:gd name="connsiteX1" fmla="*/ 843561 w 844528"/>
                          <a:gd name="connsiteY1" fmla="*/ 943928 h 2411927"/>
                          <a:gd name="connsiteX2" fmla="*/ 814986 w 844528"/>
                          <a:gd name="connsiteY2" fmla="*/ 1183005 h 2411927"/>
                          <a:gd name="connsiteX3" fmla="*/ 434848 w 844528"/>
                          <a:gd name="connsiteY3" fmla="*/ 2411885 h 2411927"/>
                          <a:gd name="connsiteX4" fmla="*/ 12029 w 844528"/>
                          <a:gd name="connsiteY4" fmla="*/ 1105853 h 2411927"/>
                          <a:gd name="connsiteX5" fmla="*/ 57749 w 844528"/>
                          <a:gd name="connsiteY5" fmla="*/ 652463 h 2411927"/>
                          <a:gd name="connsiteX6" fmla="*/ 422556 w 844528"/>
                          <a:gd name="connsiteY6" fmla="*/ 0 h 2411927"/>
                          <a:gd name="connsiteX0" fmla="*/ 422556 w 844528"/>
                          <a:gd name="connsiteY0" fmla="*/ 0 h 2411912"/>
                          <a:gd name="connsiteX1" fmla="*/ 843561 w 844528"/>
                          <a:gd name="connsiteY1" fmla="*/ 943928 h 2411912"/>
                          <a:gd name="connsiteX2" fmla="*/ 814986 w 844528"/>
                          <a:gd name="connsiteY2" fmla="*/ 1183005 h 2411912"/>
                          <a:gd name="connsiteX3" fmla="*/ 434848 w 844528"/>
                          <a:gd name="connsiteY3" fmla="*/ 2411885 h 2411912"/>
                          <a:gd name="connsiteX4" fmla="*/ 12029 w 844528"/>
                          <a:gd name="connsiteY4" fmla="*/ 1105853 h 2411912"/>
                          <a:gd name="connsiteX5" fmla="*/ 57749 w 844528"/>
                          <a:gd name="connsiteY5" fmla="*/ 652463 h 2411912"/>
                          <a:gd name="connsiteX6" fmla="*/ 422556 w 844528"/>
                          <a:gd name="connsiteY6" fmla="*/ 0 h 2411912"/>
                          <a:gd name="connsiteX0" fmla="*/ 422556 w 844528"/>
                          <a:gd name="connsiteY0" fmla="*/ 0 h 2411893"/>
                          <a:gd name="connsiteX1" fmla="*/ 843561 w 844528"/>
                          <a:gd name="connsiteY1" fmla="*/ 943928 h 2411893"/>
                          <a:gd name="connsiteX2" fmla="*/ 814986 w 844528"/>
                          <a:gd name="connsiteY2" fmla="*/ 1183005 h 2411893"/>
                          <a:gd name="connsiteX3" fmla="*/ 434848 w 844528"/>
                          <a:gd name="connsiteY3" fmla="*/ 2411885 h 2411893"/>
                          <a:gd name="connsiteX4" fmla="*/ 12029 w 844528"/>
                          <a:gd name="connsiteY4" fmla="*/ 1105853 h 2411893"/>
                          <a:gd name="connsiteX5" fmla="*/ 57749 w 844528"/>
                          <a:gd name="connsiteY5" fmla="*/ 652463 h 2411893"/>
                          <a:gd name="connsiteX6" fmla="*/ 422556 w 844528"/>
                          <a:gd name="connsiteY6" fmla="*/ 0 h 2411893"/>
                          <a:gd name="connsiteX0" fmla="*/ 422556 w 844528"/>
                          <a:gd name="connsiteY0" fmla="*/ 0 h 2411964"/>
                          <a:gd name="connsiteX1" fmla="*/ 843561 w 844528"/>
                          <a:gd name="connsiteY1" fmla="*/ 943928 h 2411964"/>
                          <a:gd name="connsiteX2" fmla="*/ 814986 w 844528"/>
                          <a:gd name="connsiteY2" fmla="*/ 1183005 h 2411964"/>
                          <a:gd name="connsiteX3" fmla="*/ 434848 w 844528"/>
                          <a:gd name="connsiteY3" fmla="*/ 2411885 h 2411964"/>
                          <a:gd name="connsiteX4" fmla="*/ 12029 w 844528"/>
                          <a:gd name="connsiteY4" fmla="*/ 1105853 h 2411964"/>
                          <a:gd name="connsiteX5" fmla="*/ 57749 w 844528"/>
                          <a:gd name="connsiteY5" fmla="*/ 652463 h 2411964"/>
                          <a:gd name="connsiteX6" fmla="*/ 422556 w 844528"/>
                          <a:gd name="connsiteY6" fmla="*/ 0 h 2411964"/>
                          <a:gd name="connsiteX0" fmla="*/ 482275 w 904247"/>
                          <a:gd name="connsiteY0" fmla="*/ 0 h 2411909"/>
                          <a:gd name="connsiteX1" fmla="*/ 903280 w 904247"/>
                          <a:gd name="connsiteY1" fmla="*/ 943928 h 2411909"/>
                          <a:gd name="connsiteX2" fmla="*/ 874705 w 904247"/>
                          <a:gd name="connsiteY2" fmla="*/ 1183005 h 2411909"/>
                          <a:gd name="connsiteX3" fmla="*/ 494567 w 904247"/>
                          <a:gd name="connsiteY3" fmla="*/ 2411885 h 2411909"/>
                          <a:gd name="connsiteX4" fmla="*/ 5225 w 904247"/>
                          <a:gd name="connsiteY4" fmla="*/ 1148125 h 2411909"/>
                          <a:gd name="connsiteX5" fmla="*/ 117468 w 904247"/>
                          <a:gd name="connsiteY5" fmla="*/ 652463 h 2411909"/>
                          <a:gd name="connsiteX6" fmla="*/ 482275 w 904247"/>
                          <a:gd name="connsiteY6" fmla="*/ 0 h 2411909"/>
                          <a:gd name="connsiteX0" fmla="*/ 482275 w 904247"/>
                          <a:gd name="connsiteY0" fmla="*/ 0 h 2411893"/>
                          <a:gd name="connsiteX1" fmla="*/ 903280 w 904247"/>
                          <a:gd name="connsiteY1" fmla="*/ 943928 h 2411893"/>
                          <a:gd name="connsiteX2" fmla="*/ 874705 w 904247"/>
                          <a:gd name="connsiteY2" fmla="*/ 1183005 h 2411893"/>
                          <a:gd name="connsiteX3" fmla="*/ 494567 w 904247"/>
                          <a:gd name="connsiteY3" fmla="*/ 2411885 h 2411893"/>
                          <a:gd name="connsiteX4" fmla="*/ 5225 w 904247"/>
                          <a:gd name="connsiteY4" fmla="*/ 1162217 h 2411893"/>
                          <a:gd name="connsiteX5" fmla="*/ 117468 w 904247"/>
                          <a:gd name="connsiteY5" fmla="*/ 652463 h 2411893"/>
                          <a:gd name="connsiteX6" fmla="*/ 482275 w 904247"/>
                          <a:gd name="connsiteY6" fmla="*/ 0 h 2411893"/>
                          <a:gd name="connsiteX0" fmla="*/ 482972 w 904944"/>
                          <a:gd name="connsiteY0" fmla="*/ 0 h 2411893"/>
                          <a:gd name="connsiteX1" fmla="*/ 903977 w 904944"/>
                          <a:gd name="connsiteY1" fmla="*/ 943928 h 2411893"/>
                          <a:gd name="connsiteX2" fmla="*/ 875402 w 904944"/>
                          <a:gd name="connsiteY2" fmla="*/ 1183005 h 2411893"/>
                          <a:gd name="connsiteX3" fmla="*/ 495264 w 904944"/>
                          <a:gd name="connsiteY3" fmla="*/ 2411885 h 2411893"/>
                          <a:gd name="connsiteX4" fmla="*/ 5922 w 904944"/>
                          <a:gd name="connsiteY4" fmla="*/ 1162217 h 2411893"/>
                          <a:gd name="connsiteX5" fmla="*/ 104859 w 904944"/>
                          <a:gd name="connsiteY5" fmla="*/ 483376 h 2411893"/>
                          <a:gd name="connsiteX6" fmla="*/ 482972 w 904944"/>
                          <a:gd name="connsiteY6" fmla="*/ 0 h 2411893"/>
                          <a:gd name="connsiteX0" fmla="*/ 477060 w 899032"/>
                          <a:gd name="connsiteY0" fmla="*/ 0 h 2411893"/>
                          <a:gd name="connsiteX1" fmla="*/ 898065 w 899032"/>
                          <a:gd name="connsiteY1" fmla="*/ 943928 h 2411893"/>
                          <a:gd name="connsiteX2" fmla="*/ 869490 w 899032"/>
                          <a:gd name="connsiteY2" fmla="*/ 1183005 h 2411893"/>
                          <a:gd name="connsiteX3" fmla="*/ 489352 w 899032"/>
                          <a:gd name="connsiteY3" fmla="*/ 2411885 h 2411893"/>
                          <a:gd name="connsiteX4" fmla="*/ 10 w 899032"/>
                          <a:gd name="connsiteY4" fmla="*/ 1162217 h 2411893"/>
                          <a:gd name="connsiteX5" fmla="*/ 477060 w 899032"/>
                          <a:gd name="connsiteY5" fmla="*/ 0 h 2411893"/>
                          <a:gd name="connsiteX0" fmla="*/ 477060 w 869489"/>
                          <a:gd name="connsiteY0" fmla="*/ 0 h 2411893"/>
                          <a:gd name="connsiteX1" fmla="*/ 869490 w 869489"/>
                          <a:gd name="connsiteY1" fmla="*/ 1183005 h 2411893"/>
                          <a:gd name="connsiteX2" fmla="*/ 489352 w 869489"/>
                          <a:gd name="connsiteY2" fmla="*/ 2411885 h 2411893"/>
                          <a:gd name="connsiteX3" fmla="*/ 10 w 869489"/>
                          <a:gd name="connsiteY3" fmla="*/ 1162217 h 2411893"/>
                          <a:gd name="connsiteX4" fmla="*/ 477060 w 869489"/>
                          <a:gd name="connsiteY4" fmla="*/ 0 h 2411893"/>
                          <a:gd name="connsiteX0" fmla="*/ 477060 w 1042453"/>
                          <a:gd name="connsiteY0" fmla="*/ 0 h 2411911"/>
                          <a:gd name="connsiteX1" fmla="*/ 1042453 w 1042453"/>
                          <a:gd name="connsiteY1" fmla="*/ 1197097 h 2411911"/>
                          <a:gd name="connsiteX2" fmla="*/ 489352 w 1042453"/>
                          <a:gd name="connsiteY2" fmla="*/ 2411885 h 2411911"/>
                          <a:gd name="connsiteX3" fmla="*/ 10 w 1042453"/>
                          <a:gd name="connsiteY3" fmla="*/ 1162217 h 2411911"/>
                          <a:gd name="connsiteX4" fmla="*/ 477060 w 1042453"/>
                          <a:gd name="connsiteY4" fmla="*/ 0 h 2411911"/>
                          <a:gd name="connsiteX0" fmla="*/ 477060 w 1042453"/>
                          <a:gd name="connsiteY0" fmla="*/ 0 h 2411909"/>
                          <a:gd name="connsiteX1" fmla="*/ 1042453 w 1042453"/>
                          <a:gd name="connsiteY1" fmla="*/ 1197097 h 2411909"/>
                          <a:gd name="connsiteX2" fmla="*/ 489352 w 1042453"/>
                          <a:gd name="connsiteY2" fmla="*/ 2411885 h 2411909"/>
                          <a:gd name="connsiteX3" fmla="*/ 10 w 1042453"/>
                          <a:gd name="connsiteY3" fmla="*/ 1162217 h 2411909"/>
                          <a:gd name="connsiteX4" fmla="*/ 477060 w 1042453"/>
                          <a:gd name="connsiteY4" fmla="*/ 0 h 2411909"/>
                          <a:gd name="connsiteX0" fmla="*/ 477060 w 1015844"/>
                          <a:gd name="connsiteY0" fmla="*/ 0 h 2411933"/>
                          <a:gd name="connsiteX1" fmla="*/ 1015844 w 1015844"/>
                          <a:gd name="connsiteY1" fmla="*/ 1112551 h 2411933"/>
                          <a:gd name="connsiteX2" fmla="*/ 489352 w 1015844"/>
                          <a:gd name="connsiteY2" fmla="*/ 2411885 h 2411933"/>
                          <a:gd name="connsiteX3" fmla="*/ 10 w 1015844"/>
                          <a:gd name="connsiteY3" fmla="*/ 1162217 h 2411933"/>
                          <a:gd name="connsiteX4" fmla="*/ 477060 w 1015844"/>
                          <a:gd name="connsiteY4" fmla="*/ 0 h 2411933"/>
                          <a:gd name="connsiteX0" fmla="*/ 477060 w 1015844"/>
                          <a:gd name="connsiteY0" fmla="*/ 0 h 2411935"/>
                          <a:gd name="connsiteX1" fmla="*/ 1015844 w 1015844"/>
                          <a:gd name="connsiteY1" fmla="*/ 1112551 h 2411935"/>
                          <a:gd name="connsiteX2" fmla="*/ 489352 w 1015844"/>
                          <a:gd name="connsiteY2" fmla="*/ 2411885 h 2411935"/>
                          <a:gd name="connsiteX3" fmla="*/ 10 w 1015844"/>
                          <a:gd name="connsiteY3" fmla="*/ 1162217 h 2411935"/>
                          <a:gd name="connsiteX4" fmla="*/ 477060 w 1015844"/>
                          <a:gd name="connsiteY4" fmla="*/ 0 h 2411935"/>
                          <a:gd name="connsiteX0" fmla="*/ 478683 w 1017467"/>
                          <a:gd name="connsiteY0" fmla="*/ 0 h 2411933"/>
                          <a:gd name="connsiteX1" fmla="*/ 1017467 w 1017467"/>
                          <a:gd name="connsiteY1" fmla="*/ 1112551 h 2411933"/>
                          <a:gd name="connsiteX2" fmla="*/ 490975 w 1017467"/>
                          <a:gd name="connsiteY2" fmla="*/ 2411885 h 2411933"/>
                          <a:gd name="connsiteX3" fmla="*/ 1633 w 1017467"/>
                          <a:gd name="connsiteY3" fmla="*/ 1162217 h 2411933"/>
                          <a:gd name="connsiteX4" fmla="*/ 478683 w 1017467"/>
                          <a:gd name="connsiteY4" fmla="*/ 0 h 2411933"/>
                          <a:gd name="connsiteX0" fmla="*/ 478683 w 1017696"/>
                          <a:gd name="connsiteY0" fmla="*/ 0 h 2411935"/>
                          <a:gd name="connsiteX1" fmla="*/ 1017467 w 1017696"/>
                          <a:gd name="connsiteY1" fmla="*/ 1112551 h 2411935"/>
                          <a:gd name="connsiteX2" fmla="*/ 490975 w 1017696"/>
                          <a:gd name="connsiteY2" fmla="*/ 2411885 h 2411935"/>
                          <a:gd name="connsiteX3" fmla="*/ 1633 w 1017696"/>
                          <a:gd name="connsiteY3" fmla="*/ 1162217 h 2411935"/>
                          <a:gd name="connsiteX4" fmla="*/ 478683 w 1017696"/>
                          <a:gd name="connsiteY4" fmla="*/ 0 h 2411935"/>
                          <a:gd name="connsiteX0" fmla="*/ 598033 w 1017398"/>
                          <a:gd name="connsiteY0" fmla="*/ 0 h 2256936"/>
                          <a:gd name="connsiteX1" fmla="*/ 1017074 w 1017398"/>
                          <a:gd name="connsiteY1" fmla="*/ 957553 h 2256936"/>
                          <a:gd name="connsiteX2" fmla="*/ 490582 w 1017398"/>
                          <a:gd name="connsiteY2" fmla="*/ 2256887 h 2256936"/>
                          <a:gd name="connsiteX3" fmla="*/ 1240 w 1017398"/>
                          <a:gd name="connsiteY3" fmla="*/ 1007219 h 2256936"/>
                          <a:gd name="connsiteX4" fmla="*/ 598033 w 1017398"/>
                          <a:gd name="connsiteY4" fmla="*/ 0 h 2256936"/>
                          <a:gd name="connsiteX0" fmla="*/ 478684 w 1017696"/>
                          <a:gd name="connsiteY0" fmla="*/ 0 h 2383753"/>
                          <a:gd name="connsiteX1" fmla="*/ 1017467 w 1017696"/>
                          <a:gd name="connsiteY1" fmla="*/ 1084370 h 2383753"/>
                          <a:gd name="connsiteX2" fmla="*/ 490975 w 1017696"/>
                          <a:gd name="connsiteY2" fmla="*/ 2383704 h 2383753"/>
                          <a:gd name="connsiteX3" fmla="*/ 1633 w 1017696"/>
                          <a:gd name="connsiteY3" fmla="*/ 1134036 h 2383753"/>
                          <a:gd name="connsiteX4" fmla="*/ 478684 w 1017696"/>
                          <a:gd name="connsiteY4" fmla="*/ 0 h 2383753"/>
                          <a:gd name="connsiteX0" fmla="*/ 478684 w 1017696"/>
                          <a:gd name="connsiteY0" fmla="*/ 0 h 2383785"/>
                          <a:gd name="connsiteX1" fmla="*/ 1017467 w 1017696"/>
                          <a:gd name="connsiteY1" fmla="*/ 1084370 h 2383785"/>
                          <a:gd name="connsiteX2" fmla="*/ 490975 w 1017696"/>
                          <a:gd name="connsiteY2" fmla="*/ 2383704 h 2383785"/>
                          <a:gd name="connsiteX3" fmla="*/ 1633 w 1017696"/>
                          <a:gd name="connsiteY3" fmla="*/ 1148127 h 2383785"/>
                          <a:gd name="connsiteX4" fmla="*/ 478684 w 1017696"/>
                          <a:gd name="connsiteY4" fmla="*/ 0 h 2383785"/>
                          <a:gd name="connsiteX0" fmla="*/ 478684 w 1017696"/>
                          <a:gd name="connsiteY0" fmla="*/ 0 h 2383825"/>
                          <a:gd name="connsiteX1" fmla="*/ 1017467 w 1017696"/>
                          <a:gd name="connsiteY1" fmla="*/ 1084370 h 2383825"/>
                          <a:gd name="connsiteX2" fmla="*/ 490975 w 1017696"/>
                          <a:gd name="connsiteY2" fmla="*/ 2383704 h 2383825"/>
                          <a:gd name="connsiteX3" fmla="*/ 1633 w 1017696"/>
                          <a:gd name="connsiteY3" fmla="*/ 1148127 h 2383825"/>
                          <a:gd name="connsiteX4" fmla="*/ 478684 w 1017696"/>
                          <a:gd name="connsiteY4" fmla="*/ 0 h 2383825"/>
                          <a:gd name="connsiteX0" fmla="*/ 478684 w 1017696"/>
                          <a:gd name="connsiteY0" fmla="*/ 0 h 2383705"/>
                          <a:gd name="connsiteX1" fmla="*/ 1017467 w 1017696"/>
                          <a:gd name="connsiteY1" fmla="*/ 1140733 h 2383705"/>
                          <a:gd name="connsiteX2" fmla="*/ 490975 w 1017696"/>
                          <a:gd name="connsiteY2" fmla="*/ 2383704 h 2383705"/>
                          <a:gd name="connsiteX3" fmla="*/ 1633 w 1017696"/>
                          <a:gd name="connsiteY3" fmla="*/ 1148127 h 2383705"/>
                          <a:gd name="connsiteX4" fmla="*/ 478684 w 1017696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68 w 1018552"/>
                          <a:gd name="connsiteY0" fmla="*/ 0 h 2383705"/>
                          <a:gd name="connsiteX1" fmla="*/ 1016351 w 1018552"/>
                          <a:gd name="connsiteY1" fmla="*/ 1140733 h 2383705"/>
                          <a:gd name="connsiteX2" fmla="*/ 489859 w 1018552"/>
                          <a:gd name="connsiteY2" fmla="*/ 2383704 h 2383705"/>
                          <a:gd name="connsiteX3" fmla="*/ 517 w 1018552"/>
                          <a:gd name="connsiteY3" fmla="*/ 1148127 h 2383705"/>
                          <a:gd name="connsiteX4" fmla="*/ 477568 w 1018552"/>
                          <a:gd name="connsiteY4" fmla="*/ 0 h 2383705"/>
                          <a:gd name="connsiteX0" fmla="*/ 477570 w 1018554"/>
                          <a:gd name="connsiteY0" fmla="*/ 0 h 2383705"/>
                          <a:gd name="connsiteX1" fmla="*/ 1016353 w 1018554"/>
                          <a:gd name="connsiteY1" fmla="*/ 1140733 h 2383705"/>
                          <a:gd name="connsiteX2" fmla="*/ 489861 w 1018554"/>
                          <a:gd name="connsiteY2" fmla="*/ 2383704 h 2383705"/>
                          <a:gd name="connsiteX3" fmla="*/ 519 w 1018554"/>
                          <a:gd name="connsiteY3" fmla="*/ 1148127 h 2383705"/>
                          <a:gd name="connsiteX4" fmla="*/ 477570 w 1018554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018621" h="2383705">
                            <a:moveTo>
                              <a:pt x="477637" y="0"/>
                            </a:moveTo>
                            <a:cubicBezTo>
                              <a:pt x="662464" y="17556"/>
                              <a:pt x="1014374" y="527391"/>
                              <a:pt x="1016420" y="1140733"/>
                            </a:cubicBezTo>
                            <a:cubicBezTo>
                              <a:pt x="1051453" y="1668853"/>
                              <a:pt x="659234" y="2382472"/>
                              <a:pt x="489928" y="2383704"/>
                            </a:cubicBezTo>
                            <a:cubicBezTo>
                              <a:pt x="320622" y="2384936"/>
                              <a:pt x="-13582" y="1620833"/>
                              <a:pt x="586" y="1148127"/>
                            </a:cubicBezTo>
                            <a:cubicBezTo>
                              <a:pt x="-14770" y="548874"/>
                              <a:pt x="274745" y="36383"/>
                              <a:pt x="477637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ln w="22225" cap="flat">
                        <a:solidFill>
                          <a:schemeClr val="bg1"/>
                        </a:solidFill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43" name="Freeform: Shape 142">
                        <a:extLst>
                          <a:ext uri="{FF2B5EF4-FFF2-40B4-BE49-F238E27FC236}">
                            <a16:creationId xmlns:a16="http://schemas.microsoft.com/office/drawing/2014/main" id="{ACEEC68D-08A0-459B-95C9-6578BDC7372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445481" y="1817468"/>
                        <a:ext cx="249165" cy="923121"/>
                      </a:xfrm>
                      <a:custGeom>
                        <a:avLst/>
                        <a:gdLst>
                          <a:gd name="connsiteX0" fmla="*/ 422556 w 838200"/>
                          <a:gd name="connsiteY0" fmla="*/ 0 h 1466850"/>
                          <a:gd name="connsiteX1" fmla="*/ 843561 w 838200"/>
                          <a:gd name="connsiteY1" fmla="*/ 943928 h 1466850"/>
                          <a:gd name="connsiteX2" fmla="*/ 814986 w 838200"/>
                          <a:gd name="connsiteY2" fmla="*/ 1183005 h 1466850"/>
                          <a:gd name="connsiteX3" fmla="*/ 394934 w 838200"/>
                          <a:gd name="connsiteY3" fmla="*/ 1467803 h 1466850"/>
                          <a:gd name="connsiteX4" fmla="*/ 12029 w 838200"/>
                          <a:gd name="connsiteY4" fmla="*/ 1105853 h 1466850"/>
                          <a:gd name="connsiteX5" fmla="*/ 57749 w 838200"/>
                          <a:gd name="connsiteY5" fmla="*/ 652463 h 1466850"/>
                          <a:gd name="connsiteX6" fmla="*/ 422556 w 838200"/>
                          <a:gd name="connsiteY6" fmla="*/ 0 h 1466850"/>
                          <a:gd name="connsiteX0" fmla="*/ 422556 w 844528"/>
                          <a:gd name="connsiteY0" fmla="*/ 0 h 2411927"/>
                          <a:gd name="connsiteX1" fmla="*/ 843561 w 844528"/>
                          <a:gd name="connsiteY1" fmla="*/ 943928 h 2411927"/>
                          <a:gd name="connsiteX2" fmla="*/ 814986 w 844528"/>
                          <a:gd name="connsiteY2" fmla="*/ 1183005 h 2411927"/>
                          <a:gd name="connsiteX3" fmla="*/ 434848 w 844528"/>
                          <a:gd name="connsiteY3" fmla="*/ 2411885 h 2411927"/>
                          <a:gd name="connsiteX4" fmla="*/ 12029 w 844528"/>
                          <a:gd name="connsiteY4" fmla="*/ 1105853 h 2411927"/>
                          <a:gd name="connsiteX5" fmla="*/ 57749 w 844528"/>
                          <a:gd name="connsiteY5" fmla="*/ 652463 h 2411927"/>
                          <a:gd name="connsiteX6" fmla="*/ 422556 w 844528"/>
                          <a:gd name="connsiteY6" fmla="*/ 0 h 2411927"/>
                          <a:gd name="connsiteX0" fmla="*/ 422556 w 844528"/>
                          <a:gd name="connsiteY0" fmla="*/ 0 h 2411912"/>
                          <a:gd name="connsiteX1" fmla="*/ 843561 w 844528"/>
                          <a:gd name="connsiteY1" fmla="*/ 943928 h 2411912"/>
                          <a:gd name="connsiteX2" fmla="*/ 814986 w 844528"/>
                          <a:gd name="connsiteY2" fmla="*/ 1183005 h 2411912"/>
                          <a:gd name="connsiteX3" fmla="*/ 434848 w 844528"/>
                          <a:gd name="connsiteY3" fmla="*/ 2411885 h 2411912"/>
                          <a:gd name="connsiteX4" fmla="*/ 12029 w 844528"/>
                          <a:gd name="connsiteY4" fmla="*/ 1105853 h 2411912"/>
                          <a:gd name="connsiteX5" fmla="*/ 57749 w 844528"/>
                          <a:gd name="connsiteY5" fmla="*/ 652463 h 2411912"/>
                          <a:gd name="connsiteX6" fmla="*/ 422556 w 844528"/>
                          <a:gd name="connsiteY6" fmla="*/ 0 h 2411912"/>
                          <a:gd name="connsiteX0" fmla="*/ 422556 w 844528"/>
                          <a:gd name="connsiteY0" fmla="*/ 0 h 2411893"/>
                          <a:gd name="connsiteX1" fmla="*/ 843561 w 844528"/>
                          <a:gd name="connsiteY1" fmla="*/ 943928 h 2411893"/>
                          <a:gd name="connsiteX2" fmla="*/ 814986 w 844528"/>
                          <a:gd name="connsiteY2" fmla="*/ 1183005 h 2411893"/>
                          <a:gd name="connsiteX3" fmla="*/ 434848 w 844528"/>
                          <a:gd name="connsiteY3" fmla="*/ 2411885 h 2411893"/>
                          <a:gd name="connsiteX4" fmla="*/ 12029 w 844528"/>
                          <a:gd name="connsiteY4" fmla="*/ 1105853 h 2411893"/>
                          <a:gd name="connsiteX5" fmla="*/ 57749 w 844528"/>
                          <a:gd name="connsiteY5" fmla="*/ 652463 h 2411893"/>
                          <a:gd name="connsiteX6" fmla="*/ 422556 w 844528"/>
                          <a:gd name="connsiteY6" fmla="*/ 0 h 2411893"/>
                          <a:gd name="connsiteX0" fmla="*/ 422556 w 844528"/>
                          <a:gd name="connsiteY0" fmla="*/ 0 h 2411964"/>
                          <a:gd name="connsiteX1" fmla="*/ 843561 w 844528"/>
                          <a:gd name="connsiteY1" fmla="*/ 943928 h 2411964"/>
                          <a:gd name="connsiteX2" fmla="*/ 814986 w 844528"/>
                          <a:gd name="connsiteY2" fmla="*/ 1183005 h 2411964"/>
                          <a:gd name="connsiteX3" fmla="*/ 434848 w 844528"/>
                          <a:gd name="connsiteY3" fmla="*/ 2411885 h 2411964"/>
                          <a:gd name="connsiteX4" fmla="*/ 12029 w 844528"/>
                          <a:gd name="connsiteY4" fmla="*/ 1105853 h 2411964"/>
                          <a:gd name="connsiteX5" fmla="*/ 57749 w 844528"/>
                          <a:gd name="connsiteY5" fmla="*/ 652463 h 2411964"/>
                          <a:gd name="connsiteX6" fmla="*/ 422556 w 844528"/>
                          <a:gd name="connsiteY6" fmla="*/ 0 h 2411964"/>
                          <a:gd name="connsiteX0" fmla="*/ 482275 w 904247"/>
                          <a:gd name="connsiteY0" fmla="*/ 0 h 2411909"/>
                          <a:gd name="connsiteX1" fmla="*/ 903280 w 904247"/>
                          <a:gd name="connsiteY1" fmla="*/ 943928 h 2411909"/>
                          <a:gd name="connsiteX2" fmla="*/ 874705 w 904247"/>
                          <a:gd name="connsiteY2" fmla="*/ 1183005 h 2411909"/>
                          <a:gd name="connsiteX3" fmla="*/ 494567 w 904247"/>
                          <a:gd name="connsiteY3" fmla="*/ 2411885 h 2411909"/>
                          <a:gd name="connsiteX4" fmla="*/ 5225 w 904247"/>
                          <a:gd name="connsiteY4" fmla="*/ 1148125 h 2411909"/>
                          <a:gd name="connsiteX5" fmla="*/ 117468 w 904247"/>
                          <a:gd name="connsiteY5" fmla="*/ 652463 h 2411909"/>
                          <a:gd name="connsiteX6" fmla="*/ 482275 w 904247"/>
                          <a:gd name="connsiteY6" fmla="*/ 0 h 2411909"/>
                          <a:gd name="connsiteX0" fmla="*/ 482275 w 904247"/>
                          <a:gd name="connsiteY0" fmla="*/ 0 h 2411893"/>
                          <a:gd name="connsiteX1" fmla="*/ 903280 w 904247"/>
                          <a:gd name="connsiteY1" fmla="*/ 943928 h 2411893"/>
                          <a:gd name="connsiteX2" fmla="*/ 874705 w 904247"/>
                          <a:gd name="connsiteY2" fmla="*/ 1183005 h 2411893"/>
                          <a:gd name="connsiteX3" fmla="*/ 494567 w 904247"/>
                          <a:gd name="connsiteY3" fmla="*/ 2411885 h 2411893"/>
                          <a:gd name="connsiteX4" fmla="*/ 5225 w 904247"/>
                          <a:gd name="connsiteY4" fmla="*/ 1162217 h 2411893"/>
                          <a:gd name="connsiteX5" fmla="*/ 117468 w 904247"/>
                          <a:gd name="connsiteY5" fmla="*/ 652463 h 2411893"/>
                          <a:gd name="connsiteX6" fmla="*/ 482275 w 904247"/>
                          <a:gd name="connsiteY6" fmla="*/ 0 h 2411893"/>
                          <a:gd name="connsiteX0" fmla="*/ 482972 w 904944"/>
                          <a:gd name="connsiteY0" fmla="*/ 0 h 2411893"/>
                          <a:gd name="connsiteX1" fmla="*/ 903977 w 904944"/>
                          <a:gd name="connsiteY1" fmla="*/ 943928 h 2411893"/>
                          <a:gd name="connsiteX2" fmla="*/ 875402 w 904944"/>
                          <a:gd name="connsiteY2" fmla="*/ 1183005 h 2411893"/>
                          <a:gd name="connsiteX3" fmla="*/ 495264 w 904944"/>
                          <a:gd name="connsiteY3" fmla="*/ 2411885 h 2411893"/>
                          <a:gd name="connsiteX4" fmla="*/ 5922 w 904944"/>
                          <a:gd name="connsiteY4" fmla="*/ 1162217 h 2411893"/>
                          <a:gd name="connsiteX5" fmla="*/ 104859 w 904944"/>
                          <a:gd name="connsiteY5" fmla="*/ 483376 h 2411893"/>
                          <a:gd name="connsiteX6" fmla="*/ 482972 w 904944"/>
                          <a:gd name="connsiteY6" fmla="*/ 0 h 2411893"/>
                          <a:gd name="connsiteX0" fmla="*/ 477060 w 899032"/>
                          <a:gd name="connsiteY0" fmla="*/ 0 h 2411893"/>
                          <a:gd name="connsiteX1" fmla="*/ 898065 w 899032"/>
                          <a:gd name="connsiteY1" fmla="*/ 943928 h 2411893"/>
                          <a:gd name="connsiteX2" fmla="*/ 869490 w 899032"/>
                          <a:gd name="connsiteY2" fmla="*/ 1183005 h 2411893"/>
                          <a:gd name="connsiteX3" fmla="*/ 489352 w 899032"/>
                          <a:gd name="connsiteY3" fmla="*/ 2411885 h 2411893"/>
                          <a:gd name="connsiteX4" fmla="*/ 10 w 899032"/>
                          <a:gd name="connsiteY4" fmla="*/ 1162217 h 2411893"/>
                          <a:gd name="connsiteX5" fmla="*/ 477060 w 899032"/>
                          <a:gd name="connsiteY5" fmla="*/ 0 h 2411893"/>
                          <a:gd name="connsiteX0" fmla="*/ 477060 w 869489"/>
                          <a:gd name="connsiteY0" fmla="*/ 0 h 2411893"/>
                          <a:gd name="connsiteX1" fmla="*/ 869490 w 869489"/>
                          <a:gd name="connsiteY1" fmla="*/ 1183005 h 2411893"/>
                          <a:gd name="connsiteX2" fmla="*/ 489352 w 869489"/>
                          <a:gd name="connsiteY2" fmla="*/ 2411885 h 2411893"/>
                          <a:gd name="connsiteX3" fmla="*/ 10 w 869489"/>
                          <a:gd name="connsiteY3" fmla="*/ 1162217 h 2411893"/>
                          <a:gd name="connsiteX4" fmla="*/ 477060 w 869489"/>
                          <a:gd name="connsiteY4" fmla="*/ 0 h 2411893"/>
                          <a:gd name="connsiteX0" fmla="*/ 477060 w 1042453"/>
                          <a:gd name="connsiteY0" fmla="*/ 0 h 2411911"/>
                          <a:gd name="connsiteX1" fmla="*/ 1042453 w 1042453"/>
                          <a:gd name="connsiteY1" fmla="*/ 1197097 h 2411911"/>
                          <a:gd name="connsiteX2" fmla="*/ 489352 w 1042453"/>
                          <a:gd name="connsiteY2" fmla="*/ 2411885 h 2411911"/>
                          <a:gd name="connsiteX3" fmla="*/ 10 w 1042453"/>
                          <a:gd name="connsiteY3" fmla="*/ 1162217 h 2411911"/>
                          <a:gd name="connsiteX4" fmla="*/ 477060 w 1042453"/>
                          <a:gd name="connsiteY4" fmla="*/ 0 h 2411911"/>
                          <a:gd name="connsiteX0" fmla="*/ 477060 w 1042453"/>
                          <a:gd name="connsiteY0" fmla="*/ 0 h 2411909"/>
                          <a:gd name="connsiteX1" fmla="*/ 1042453 w 1042453"/>
                          <a:gd name="connsiteY1" fmla="*/ 1197097 h 2411909"/>
                          <a:gd name="connsiteX2" fmla="*/ 489352 w 1042453"/>
                          <a:gd name="connsiteY2" fmla="*/ 2411885 h 2411909"/>
                          <a:gd name="connsiteX3" fmla="*/ 10 w 1042453"/>
                          <a:gd name="connsiteY3" fmla="*/ 1162217 h 2411909"/>
                          <a:gd name="connsiteX4" fmla="*/ 477060 w 1042453"/>
                          <a:gd name="connsiteY4" fmla="*/ 0 h 2411909"/>
                          <a:gd name="connsiteX0" fmla="*/ 477060 w 1015844"/>
                          <a:gd name="connsiteY0" fmla="*/ 0 h 2411933"/>
                          <a:gd name="connsiteX1" fmla="*/ 1015844 w 1015844"/>
                          <a:gd name="connsiteY1" fmla="*/ 1112551 h 2411933"/>
                          <a:gd name="connsiteX2" fmla="*/ 489352 w 1015844"/>
                          <a:gd name="connsiteY2" fmla="*/ 2411885 h 2411933"/>
                          <a:gd name="connsiteX3" fmla="*/ 10 w 1015844"/>
                          <a:gd name="connsiteY3" fmla="*/ 1162217 h 2411933"/>
                          <a:gd name="connsiteX4" fmla="*/ 477060 w 1015844"/>
                          <a:gd name="connsiteY4" fmla="*/ 0 h 2411933"/>
                          <a:gd name="connsiteX0" fmla="*/ 477060 w 1015844"/>
                          <a:gd name="connsiteY0" fmla="*/ 0 h 2411935"/>
                          <a:gd name="connsiteX1" fmla="*/ 1015844 w 1015844"/>
                          <a:gd name="connsiteY1" fmla="*/ 1112551 h 2411935"/>
                          <a:gd name="connsiteX2" fmla="*/ 489352 w 1015844"/>
                          <a:gd name="connsiteY2" fmla="*/ 2411885 h 2411935"/>
                          <a:gd name="connsiteX3" fmla="*/ 10 w 1015844"/>
                          <a:gd name="connsiteY3" fmla="*/ 1162217 h 2411935"/>
                          <a:gd name="connsiteX4" fmla="*/ 477060 w 1015844"/>
                          <a:gd name="connsiteY4" fmla="*/ 0 h 2411935"/>
                          <a:gd name="connsiteX0" fmla="*/ 478683 w 1017467"/>
                          <a:gd name="connsiteY0" fmla="*/ 0 h 2411933"/>
                          <a:gd name="connsiteX1" fmla="*/ 1017467 w 1017467"/>
                          <a:gd name="connsiteY1" fmla="*/ 1112551 h 2411933"/>
                          <a:gd name="connsiteX2" fmla="*/ 490975 w 1017467"/>
                          <a:gd name="connsiteY2" fmla="*/ 2411885 h 2411933"/>
                          <a:gd name="connsiteX3" fmla="*/ 1633 w 1017467"/>
                          <a:gd name="connsiteY3" fmla="*/ 1162217 h 2411933"/>
                          <a:gd name="connsiteX4" fmla="*/ 478683 w 1017467"/>
                          <a:gd name="connsiteY4" fmla="*/ 0 h 2411933"/>
                          <a:gd name="connsiteX0" fmla="*/ 478683 w 1017696"/>
                          <a:gd name="connsiteY0" fmla="*/ 0 h 2411935"/>
                          <a:gd name="connsiteX1" fmla="*/ 1017467 w 1017696"/>
                          <a:gd name="connsiteY1" fmla="*/ 1112551 h 2411935"/>
                          <a:gd name="connsiteX2" fmla="*/ 490975 w 1017696"/>
                          <a:gd name="connsiteY2" fmla="*/ 2411885 h 2411935"/>
                          <a:gd name="connsiteX3" fmla="*/ 1633 w 1017696"/>
                          <a:gd name="connsiteY3" fmla="*/ 1162217 h 2411935"/>
                          <a:gd name="connsiteX4" fmla="*/ 478683 w 1017696"/>
                          <a:gd name="connsiteY4" fmla="*/ 0 h 2411935"/>
                          <a:gd name="connsiteX0" fmla="*/ 598033 w 1017398"/>
                          <a:gd name="connsiteY0" fmla="*/ 0 h 2256936"/>
                          <a:gd name="connsiteX1" fmla="*/ 1017074 w 1017398"/>
                          <a:gd name="connsiteY1" fmla="*/ 957553 h 2256936"/>
                          <a:gd name="connsiteX2" fmla="*/ 490582 w 1017398"/>
                          <a:gd name="connsiteY2" fmla="*/ 2256887 h 2256936"/>
                          <a:gd name="connsiteX3" fmla="*/ 1240 w 1017398"/>
                          <a:gd name="connsiteY3" fmla="*/ 1007219 h 2256936"/>
                          <a:gd name="connsiteX4" fmla="*/ 598033 w 1017398"/>
                          <a:gd name="connsiteY4" fmla="*/ 0 h 2256936"/>
                          <a:gd name="connsiteX0" fmla="*/ 478684 w 1017696"/>
                          <a:gd name="connsiteY0" fmla="*/ 0 h 2383753"/>
                          <a:gd name="connsiteX1" fmla="*/ 1017467 w 1017696"/>
                          <a:gd name="connsiteY1" fmla="*/ 1084370 h 2383753"/>
                          <a:gd name="connsiteX2" fmla="*/ 490975 w 1017696"/>
                          <a:gd name="connsiteY2" fmla="*/ 2383704 h 2383753"/>
                          <a:gd name="connsiteX3" fmla="*/ 1633 w 1017696"/>
                          <a:gd name="connsiteY3" fmla="*/ 1134036 h 2383753"/>
                          <a:gd name="connsiteX4" fmla="*/ 478684 w 1017696"/>
                          <a:gd name="connsiteY4" fmla="*/ 0 h 2383753"/>
                          <a:gd name="connsiteX0" fmla="*/ 478684 w 1017696"/>
                          <a:gd name="connsiteY0" fmla="*/ 0 h 2383785"/>
                          <a:gd name="connsiteX1" fmla="*/ 1017467 w 1017696"/>
                          <a:gd name="connsiteY1" fmla="*/ 1084370 h 2383785"/>
                          <a:gd name="connsiteX2" fmla="*/ 490975 w 1017696"/>
                          <a:gd name="connsiteY2" fmla="*/ 2383704 h 2383785"/>
                          <a:gd name="connsiteX3" fmla="*/ 1633 w 1017696"/>
                          <a:gd name="connsiteY3" fmla="*/ 1148127 h 2383785"/>
                          <a:gd name="connsiteX4" fmla="*/ 478684 w 1017696"/>
                          <a:gd name="connsiteY4" fmla="*/ 0 h 2383785"/>
                          <a:gd name="connsiteX0" fmla="*/ 478684 w 1017696"/>
                          <a:gd name="connsiteY0" fmla="*/ 0 h 2383825"/>
                          <a:gd name="connsiteX1" fmla="*/ 1017467 w 1017696"/>
                          <a:gd name="connsiteY1" fmla="*/ 1084370 h 2383825"/>
                          <a:gd name="connsiteX2" fmla="*/ 490975 w 1017696"/>
                          <a:gd name="connsiteY2" fmla="*/ 2383704 h 2383825"/>
                          <a:gd name="connsiteX3" fmla="*/ 1633 w 1017696"/>
                          <a:gd name="connsiteY3" fmla="*/ 1148127 h 2383825"/>
                          <a:gd name="connsiteX4" fmla="*/ 478684 w 1017696"/>
                          <a:gd name="connsiteY4" fmla="*/ 0 h 2383825"/>
                          <a:gd name="connsiteX0" fmla="*/ 478684 w 1017696"/>
                          <a:gd name="connsiteY0" fmla="*/ 0 h 2383705"/>
                          <a:gd name="connsiteX1" fmla="*/ 1017467 w 1017696"/>
                          <a:gd name="connsiteY1" fmla="*/ 1140733 h 2383705"/>
                          <a:gd name="connsiteX2" fmla="*/ 490975 w 1017696"/>
                          <a:gd name="connsiteY2" fmla="*/ 2383704 h 2383705"/>
                          <a:gd name="connsiteX3" fmla="*/ 1633 w 1017696"/>
                          <a:gd name="connsiteY3" fmla="*/ 1148127 h 2383705"/>
                          <a:gd name="connsiteX4" fmla="*/ 478684 w 1017696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68 w 1018552"/>
                          <a:gd name="connsiteY0" fmla="*/ 0 h 2383705"/>
                          <a:gd name="connsiteX1" fmla="*/ 1016351 w 1018552"/>
                          <a:gd name="connsiteY1" fmla="*/ 1140733 h 2383705"/>
                          <a:gd name="connsiteX2" fmla="*/ 489859 w 1018552"/>
                          <a:gd name="connsiteY2" fmla="*/ 2383704 h 2383705"/>
                          <a:gd name="connsiteX3" fmla="*/ 517 w 1018552"/>
                          <a:gd name="connsiteY3" fmla="*/ 1148127 h 2383705"/>
                          <a:gd name="connsiteX4" fmla="*/ 477568 w 1018552"/>
                          <a:gd name="connsiteY4" fmla="*/ 0 h 2383705"/>
                          <a:gd name="connsiteX0" fmla="*/ 477570 w 1018554"/>
                          <a:gd name="connsiteY0" fmla="*/ 0 h 2383705"/>
                          <a:gd name="connsiteX1" fmla="*/ 1016353 w 1018554"/>
                          <a:gd name="connsiteY1" fmla="*/ 1140733 h 2383705"/>
                          <a:gd name="connsiteX2" fmla="*/ 489861 w 1018554"/>
                          <a:gd name="connsiteY2" fmla="*/ 2383704 h 2383705"/>
                          <a:gd name="connsiteX3" fmla="*/ 519 w 1018554"/>
                          <a:gd name="connsiteY3" fmla="*/ 1148127 h 2383705"/>
                          <a:gd name="connsiteX4" fmla="*/ 477570 w 1018554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018621" h="2383705">
                            <a:moveTo>
                              <a:pt x="477637" y="0"/>
                            </a:moveTo>
                            <a:cubicBezTo>
                              <a:pt x="662464" y="17556"/>
                              <a:pt x="1014374" y="527391"/>
                              <a:pt x="1016420" y="1140733"/>
                            </a:cubicBezTo>
                            <a:cubicBezTo>
                              <a:pt x="1051453" y="1668853"/>
                              <a:pt x="659234" y="2382472"/>
                              <a:pt x="489928" y="2383704"/>
                            </a:cubicBezTo>
                            <a:cubicBezTo>
                              <a:pt x="320622" y="2384936"/>
                              <a:pt x="-13582" y="1620833"/>
                              <a:pt x="586" y="1148127"/>
                            </a:cubicBezTo>
                            <a:cubicBezTo>
                              <a:pt x="-14770" y="548874"/>
                              <a:pt x="274745" y="36383"/>
                              <a:pt x="477637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3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</p:grpSp>
              </p:grpSp>
              <p:grpSp>
                <p:nvGrpSpPr>
                  <p:cNvPr id="133" name="Group 132">
                    <a:extLst>
                      <a:ext uri="{FF2B5EF4-FFF2-40B4-BE49-F238E27FC236}">
                        <a16:creationId xmlns:a16="http://schemas.microsoft.com/office/drawing/2014/main" id="{1A6AF8E1-CB3D-445F-987E-F645BB60C0CE}"/>
                      </a:ext>
                    </a:extLst>
                  </p:cNvPr>
                  <p:cNvGrpSpPr/>
                  <p:nvPr/>
                </p:nvGrpSpPr>
                <p:grpSpPr>
                  <a:xfrm rot="5400000">
                    <a:off x="8241610" y="1278807"/>
                    <a:ext cx="640080" cy="3055248"/>
                    <a:chOff x="8236696" y="1267377"/>
                    <a:chExt cx="666734" cy="3055248"/>
                  </a:xfrm>
                </p:grpSpPr>
                <p:grpSp>
                  <p:nvGrpSpPr>
                    <p:cNvPr id="134" name="Group 133">
                      <a:extLst>
                        <a:ext uri="{FF2B5EF4-FFF2-40B4-BE49-F238E27FC236}">
                          <a16:creationId xmlns:a16="http://schemas.microsoft.com/office/drawing/2014/main" id="{8698D83A-1DA7-406F-98BE-DCBB92C5B72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236696" y="1267377"/>
                      <a:ext cx="666734" cy="1473212"/>
                      <a:chOff x="8236696" y="1267377"/>
                      <a:chExt cx="666734" cy="1473212"/>
                    </a:xfrm>
                  </p:grpSpPr>
                  <p:sp>
                    <p:nvSpPr>
                      <p:cNvPr id="138" name="Freeform: Shape 137">
                        <a:extLst>
                          <a:ext uri="{FF2B5EF4-FFF2-40B4-BE49-F238E27FC236}">
                            <a16:creationId xmlns:a16="http://schemas.microsoft.com/office/drawing/2014/main" id="{3E2B8451-5BEA-4C66-AC0B-8B6C635B6DB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236696" y="1267377"/>
                        <a:ext cx="666734" cy="1473212"/>
                      </a:xfrm>
                      <a:custGeom>
                        <a:avLst/>
                        <a:gdLst>
                          <a:gd name="connsiteX0" fmla="*/ 422556 w 838200"/>
                          <a:gd name="connsiteY0" fmla="*/ 0 h 1466850"/>
                          <a:gd name="connsiteX1" fmla="*/ 843561 w 838200"/>
                          <a:gd name="connsiteY1" fmla="*/ 943928 h 1466850"/>
                          <a:gd name="connsiteX2" fmla="*/ 814986 w 838200"/>
                          <a:gd name="connsiteY2" fmla="*/ 1183005 h 1466850"/>
                          <a:gd name="connsiteX3" fmla="*/ 394934 w 838200"/>
                          <a:gd name="connsiteY3" fmla="*/ 1467803 h 1466850"/>
                          <a:gd name="connsiteX4" fmla="*/ 12029 w 838200"/>
                          <a:gd name="connsiteY4" fmla="*/ 1105853 h 1466850"/>
                          <a:gd name="connsiteX5" fmla="*/ 57749 w 838200"/>
                          <a:gd name="connsiteY5" fmla="*/ 652463 h 1466850"/>
                          <a:gd name="connsiteX6" fmla="*/ 422556 w 838200"/>
                          <a:gd name="connsiteY6" fmla="*/ 0 h 1466850"/>
                          <a:gd name="connsiteX0" fmla="*/ 422556 w 844528"/>
                          <a:gd name="connsiteY0" fmla="*/ 0 h 2411927"/>
                          <a:gd name="connsiteX1" fmla="*/ 843561 w 844528"/>
                          <a:gd name="connsiteY1" fmla="*/ 943928 h 2411927"/>
                          <a:gd name="connsiteX2" fmla="*/ 814986 w 844528"/>
                          <a:gd name="connsiteY2" fmla="*/ 1183005 h 2411927"/>
                          <a:gd name="connsiteX3" fmla="*/ 434848 w 844528"/>
                          <a:gd name="connsiteY3" fmla="*/ 2411885 h 2411927"/>
                          <a:gd name="connsiteX4" fmla="*/ 12029 w 844528"/>
                          <a:gd name="connsiteY4" fmla="*/ 1105853 h 2411927"/>
                          <a:gd name="connsiteX5" fmla="*/ 57749 w 844528"/>
                          <a:gd name="connsiteY5" fmla="*/ 652463 h 2411927"/>
                          <a:gd name="connsiteX6" fmla="*/ 422556 w 844528"/>
                          <a:gd name="connsiteY6" fmla="*/ 0 h 2411927"/>
                          <a:gd name="connsiteX0" fmla="*/ 422556 w 844528"/>
                          <a:gd name="connsiteY0" fmla="*/ 0 h 2411912"/>
                          <a:gd name="connsiteX1" fmla="*/ 843561 w 844528"/>
                          <a:gd name="connsiteY1" fmla="*/ 943928 h 2411912"/>
                          <a:gd name="connsiteX2" fmla="*/ 814986 w 844528"/>
                          <a:gd name="connsiteY2" fmla="*/ 1183005 h 2411912"/>
                          <a:gd name="connsiteX3" fmla="*/ 434848 w 844528"/>
                          <a:gd name="connsiteY3" fmla="*/ 2411885 h 2411912"/>
                          <a:gd name="connsiteX4" fmla="*/ 12029 w 844528"/>
                          <a:gd name="connsiteY4" fmla="*/ 1105853 h 2411912"/>
                          <a:gd name="connsiteX5" fmla="*/ 57749 w 844528"/>
                          <a:gd name="connsiteY5" fmla="*/ 652463 h 2411912"/>
                          <a:gd name="connsiteX6" fmla="*/ 422556 w 844528"/>
                          <a:gd name="connsiteY6" fmla="*/ 0 h 2411912"/>
                          <a:gd name="connsiteX0" fmla="*/ 422556 w 844528"/>
                          <a:gd name="connsiteY0" fmla="*/ 0 h 2411893"/>
                          <a:gd name="connsiteX1" fmla="*/ 843561 w 844528"/>
                          <a:gd name="connsiteY1" fmla="*/ 943928 h 2411893"/>
                          <a:gd name="connsiteX2" fmla="*/ 814986 w 844528"/>
                          <a:gd name="connsiteY2" fmla="*/ 1183005 h 2411893"/>
                          <a:gd name="connsiteX3" fmla="*/ 434848 w 844528"/>
                          <a:gd name="connsiteY3" fmla="*/ 2411885 h 2411893"/>
                          <a:gd name="connsiteX4" fmla="*/ 12029 w 844528"/>
                          <a:gd name="connsiteY4" fmla="*/ 1105853 h 2411893"/>
                          <a:gd name="connsiteX5" fmla="*/ 57749 w 844528"/>
                          <a:gd name="connsiteY5" fmla="*/ 652463 h 2411893"/>
                          <a:gd name="connsiteX6" fmla="*/ 422556 w 844528"/>
                          <a:gd name="connsiteY6" fmla="*/ 0 h 2411893"/>
                          <a:gd name="connsiteX0" fmla="*/ 422556 w 844528"/>
                          <a:gd name="connsiteY0" fmla="*/ 0 h 2411964"/>
                          <a:gd name="connsiteX1" fmla="*/ 843561 w 844528"/>
                          <a:gd name="connsiteY1" fmla="*/ 943928 h 2411964"/>
                          <a:gd name="connsiteX2" fmla="*/ 814986 w 844528"/>
                          <a:gd name="connsiteY2" fmla="*/ 1183005 h 2411964"/>
                          <a:gd name="connsiteX3" fmla="*/ 434848 w 844528"/>
                          <a:gd name="connsiteY3" fmla="*/ 2411885 h 2411964"/>
                          <a:gd name="connsiteX4" fmla="*/ 12029 w 844528"/>
                          <a:gd name="connsiteY4" fmla="*/ 1105853 h 2411964"/>
                          <a:gd name="connsiteX5" fmla="*/ 57749 w 844528"/>
                          <a:gd name="connsiteY5" fmla="*/ 652463 h 2411964"/>
                          <a:gd name="connsiteX6" fmla="*/ 422556 w 844528"/>
                          <a:gd name="connsiteY6" fmla="*/ 0 h 2411964"/>
                          <a:gd name="connsiteX0" fmla="*/ 482275 w 904247"/>
                          <a:gd name="connsiteY0" fmla="*/ 0 h 2411909"/>
                          <a:gd name="connsiteX1" fmla="*/ 903280 w 904247"/>
                          <a:gd name="connsiteY1" fmla="*/ 943928 h 2411909"/>
                          <a:gd name="connsiteX2" fmla="*/ 874705 w 904247"/>
                          <a:gd name="connsiteY2" fmla="*/ 1183005 h 2411909"/>
                          <a:gd name="connsiteX3" fmla="*/ 494567 w 904247"/>
                          <a:gd name="connsiteY3" fmla="*/ 2411885 h 2411909"/>
                          <a:gd name="connsiteX4" fmla="*/ 5225 w 904247"/>
                          <a:gd name="connsiteY4" fmla="*/ 1148125 h 2411909"/>
                          <a:gd name="connsiteX5" fmla="*/ 117468 w 904247"/>
                          <a:gd name="connsiteY5" fmla="*/ 652463 h 2411909"/>
                          <a:gd name="connsiteX6" fmla="*/ 482275 w 904247"/>
                          <a:gd name="connsiteY6" fmla="*/ 0 h 2411909"/>
                          <a:gd name="connsiteX0" fmla="*/ 482275 w 904247"/>
                          <a:gd name="connsiteY0" fmla="*/ 0 h 2411893"/>
                          <a:gd name="connsiteX1" fmla="*/ 903280 w 904247"/>
                          <a:gd name="connsiteY1" fmla="*/ 943928 h 2411893"/>
                          <a:gd name="connsiteX2" fmla="*/ 874705 w 904247"/>
                          <a:gd name="connsiteY2" fmla="*/ 1183005 h 2411893"/>
                          <a:gd name="connsiteX3" fmla="*/ 494567 w 904247"/>
                          <a:gd name="connsiteY3" fmla="*/ 2411885 h 2411893"/>
                          <a:gd name="connsiteX4" fmla="*/ 5225 w 904247"/>
                          <a:gd name="connsiteY4" fmla="*/ 1162217 h 2411893"/>
                          <a:gd name="connsiteX5" fmla="*/ 117468 w 904247"/>
                          <a:gd name="connsiteY5" fmla="*/ 652463 h 2411893"/>
                          <a:gd name="connsiteX6" fmla="*/ 482275 w 904247"/>
                          <a:gd name="connsiteY6" fmla="*/ 0 h 2411893"/>
                          <a:gd name="connsiteX0" fmla="*/ 482972 w 904944"/>
                          <a:gd name="connsiteY0" fmla="*/ 0 h 2411893"/>
                          <a:gd name="connsiteX1" fmla="*/ 903977 w 904944"/>
                          <a:gd name="connsiteY1" fmla="*/ 943928 h 2411893"/>
                          <a:gd name="connsiteX2" fmla="*/ 875402 w 904944"/>
                          <a:gd name="connsiteY2" fmla="*/ 1183005 h 2411893"/>
                          <a:gd name="connsiteX3" fmla="*/ 495264 w 904944"/>
                          <a:gd name="connsiteY3" fmla="*/ 2411885 h 2411893"/>
                          <a:gd name="connsiteX4" fmla="*/ 5922 w 904944"/>
                          <a:gd name="connsiteY4" fmla="*/ 1162217 h 2411893"/>
                          <a:gd name="connsiteX5" fmla="*/ 104859 w 904944"/>
                          <a:gd name="connsiteY5" fmla="*/ 483376 h 2411893"/>
                          <a:gd name="connsiteX6" fmla="*/ 482972 w 904944"/>
                          <a:gd name="connsiteY6" fmla="*/ 0 h 2411893"/>
                          <a:gd name="connsiteX0" fmla="*/ 477060 w 899032"/>
                          <a:gd name="connsiteY0" fmla="*/ 0 h 2411893"/>
                          <a:gd name="connsiteX1" fmla="*/ 898065 w 899032"/>
                          <a:gd name="connsiteY1" fmla="*/ 943928 h 2411893"/>
                          <a:gd name="connsiteX2" fmla="*/ 869490 w 899032"/>
                          <a:gd name="connsiteY2" fmla="*/ 1183005 h 2411893"/>
                          <a:gd name="connsiteX3" fmla="*/ 489352 w 899032"/>
                          <a:gd name="connsiteY3" fmla="*/ 2411885 h 2411893"/>
                          <a:gd name="connsiteX4" fmla="*/ 10 w 899032"/>
                          <a:gd name="connsiteY4" fmla="*/ 1162217 h 2411893"/>
                          <a:gd name="connsiteX5" fmla="*/ 477060 w 899032"/>
                          <a:gd name="connsiteY5" fmla="*/ 0 h 2411893"/>
                          <a:gd name="connsiteX0" fmla="*/ 477060 w 869489"/>
                          <a:gd name="connsiteY0" fmla="*/ 0 h 2411893"/>
                          <a:gd name="connsiteX1" fmla="*/ 869490 w 869489"/>
                          <a:gd name="connsiteY1" fmla="*/ 1183005 h 2411893"/>
                          <a:gd name="connsiteX2" fmla="*/ 489352 w 869489"/>
                          <a:gd name="connsiteY2" fmla="*/ 2411885 h 2411893"/>
                          <a:gd name="connsiteX3" fmla="*/ 10 w 869489"/>
                          <a:gd name="connsiteY3" fmla="*/ 1162217 h 2411893"/>
                          <a:gd name="connsiteX4" fmla="*/ 477060 w 869489"/>
                          <a:gd name="connsiteY4" fmla="*/ 0 h 2411893"/>
                          <a:gd name="connsiteX0" fmla="*/ 477060 w 1042453"/>
                          <a:gd name="connsiteY0" fmla="*/ 0 h 2411911"/>
                          <a:gd name="connsiteX1" fmla="*/ 1042453 w 1042453"/>
                          <a:gd name="connsiteY1" fmla="*/ 1197097 h 2411911"/>
                          <a:gd name="connsiteX2" fmla="*/ 489352 w 1042453"/>
                          <a:gd name="connsiteY2" fmla="*/ 2411885 h 2411911"/>
                          <a:gd name="connsiteX3" fmla="*/ 10 w 1042453"/>
                          <a:gd name="connsiteY3" fmla="*/ 1162217 h 2411911"/>
                          <a:gd name="connsiteX4" fmla="*/ 477060 w 1042453"/>
                          <a:gd name="connsiteY4" fmla="*/ 0 h 2411911"/>
                          <a:gd name="connsiteX0" fmla="*/ 477060 w 1042453"/>
                          <a:gd name="connsiteY0" fmla="*/ 0 h 2411909"/>
                          <a:gd name="connsiteX1" fmla="*/ 1042453 w 1042453"/>
                          <a:gd name="connsiteY1" fmla="*/ 1197097 h 2411909"/>
                          <a:gd name="connsiteX2" fmla="*/ 489352 w 1042453"/>
                          <a:gd name="connsiteY2" fmla="*/ 2411885 h 2411909"/>
                          <a:gd name="connsiteX3" fmla="*/ 10 w 1042453"/>
                          <a:gd name="connsiteY3" fmla="*/ 1162217 h 2411909"/>
                          <a:gd name="connsiteX4" fmla="*/ 477060 w 1042453"/>
                          <a:gd name="connsiteY4" fmla="*/ 0 h 2411909"/>
                          <a:gd name="connsiteX0" fmla="*/ 477060 w 1015844"/>
                          <a:gd name="connsiteY0" fmla="*/ 0 h 2411933"/>
                          <a:gd name="connsiteX1" fmla="*/ 1015844 w 1015844"/>
                          <a:gd name="connsiteY1" fmla="*/ 1112551 h 2411933"/>
                          <a:gd name="connsiteX2" fmla="*/ 489352 w 1015844"/>
                          <a:gd name="connsiteY2" fmla="*/ 2411885 h 2411933"/>
                          <a:gd name="connsiteX3" fmla="*/ 10 w 1015844"/>
                          <a:gd name="connsiteY3" fmla="*/ 1162217 h 2411933"/>
                          <a:gd name="connsiteX4" fmla="*/ 477060 w 1015844"/>
                          <a:gd name="connsiteY4" fmla="*/ 0 h 2411933"/>
                          <a:gd name="connsiteX0" fmla="*/ 477060 w 1015844"/>
                          <a:gd name="connsiteY0" fmla="*/ 0 h 2411935"/>
                          <a:gd name="connsiteX1" fmla="*/ 1015844 w 1015844"/>
                          <a:gd name="connsiteY1" fmla="*/ 1112551 h 2411935"/>
                          <a:gd name="connsiteX2" fmla="*/ 489352 w 1015844"/>
                          <a:gd name="connsiteY2" fmla="*/ 2411885 h 2411935"/>
                          <a:gd name="connsiteX3" fmla="*/ 10 w 1015844"/>
                          <a:gd name="connsiteY3" fmla="*/ 1162217 h 2411935"/>
                          <a:gd name="connsiteX4" fmla="*/ 477060 w 1015844"/>
                          <a:gd name="connsiteY4" fmla="*/ 0 h 2411935"/>
                          <a:gd name="connsiteX0" fmla="*/ 478683 w 1017467"/>
                          <a:gd name="connsiteY0" fmla="*/ 0 h 2411933"/>
                          <a:gd name="connsiteX1" fmla="*/ 1017467 w 1017467"/>
                          <a:gd name="connsiteY1" fmla="*/ 1112551 h 2411933"/>
                          <a:gd name="connsiteX2" fmla="*/ 490975 w 1017467"/>
                          <a:gd name="connsiteY2" fmla="*/ 2411885 h 2411933"/>
                          <a:gd name="connsiteX3" fmla="*/ 1633 w 1017467"/>
                          <a:gd name="connsiteY3" fmla="*/ 1162217 h 2411933"/>
                          <a:gd name="connsiteX4" fmla="*/ 478683 w 1017467"/>
                          <a:gd name="connsiteY4" fmla="*/ 0 h 2411933"/>
                          <a:gd name="connsiteX0" fmla="*/ 478683 w 1017696"/>
                          <a:gd name="connsiteY0" fmla="*/ 0 h 2411935"/>
                          <a:gd name="connsiteX1" fmla="*/ 1017467 w 1017696"/>
                          <a:gd name="connsiteY1" fmla="*/ 1112551 h 2411935"/>
                          <a:gd name="connsiteX2" fmla="*/ 490975 w 1017696"/>
                          <a:gd name="connsiteY2" fmla="*/ 2411885 h 2411935"/>
                          <a:gd name="connsiteX3" fmla="*/ 1633 w 1017696"/>
                          <a:gd name="connsiteY3" fmla="*/ 1162217 h 2411935"/>
                          <a:gd name="connsiteX4" fmla="*/ 478683 w 1017696"/>
                          <a:gd name="connsiteY4" fmla="*/ 0 h 2411935"/>
                          <a:gd name="connsiteX0" fmla="*/ 598033 w 1017398"/>
                          <a:gd name="connsiteY0" fmla="*/ 0 h 2256936"/>
                          <a:gd name="connsiteX1" fmla="*/ 1017074 w 1017398"/>
                          <a:gd name="connsiteY1" fmla="*/ 957553 h 2256936"/>
                          <a:gd name="connsiteX2" fmla="*/ 490582 w 1017398"/>
                          <a:gd name="connsiteY2" fmla="*/ 2256887 h 2256936"/>
                          <a:gd name="connsiteX3" fmla="*/ 1240 w 1017398"/>
                          <a:gd name="connsiteY3" fmla="*/ 1007219 h 2256936"/>
                          <a:gd name="connsiteX4" fmla="*/ 598033 w 1017398"/>
                          <a:gd name="connsiteY4" fmla="*/ 0 h 2256936"/>
                          <a:gd name="connsiteX0" fmla="*/ 478684 w 1017696"/>
                          <a:gd name="connsiteY0" fmla="*/ 0 h 2383753"/>
                          <a:gd name="connsiteX1" fmla="*/ 1017467 w 1017696"/>
                          <a:gd name="connsiteY1" fmla="*/ 1084370 h 2383753"/>
                          <a:gd name="connsiteX2" fmla="*/ 490975 w 1017696"/>
                          <a:gd name="connsiteY2" fmla="*/ 2383704 h 2383753"/>
                          <a:gd name="connsiteX3" fmla="*/ 1633 w 1017696"/>
                          <a:gd name="connsiteY3" fmla="*/ 1134036 h 2383753"/>
                          <a:gd name="connsiteX4" fmla="*/ 478684 w 1017696"/>
                          <a:gd name="connsiteY4" fmla="*/ 0 h 2383753"/>
                          <a:gd name="connsiteX0" fmla="*/ 478684 w 1017696"/>
                          <a:gd name="connsiteY0" fmla="*/ 0 h 2383785"/>
                          <a:gd name="connsiteX1" fmla="*/ 1017467 w 1017696"/>
                          <a:gd name="connsiteY1" fmla="*/ 1084370 h 2383785"/>
                          <a:gd name="connsiteX2" fmla="*/ 490975 w 1017696"/>
                          <a:gd name="connsiteY2" fmla="*/ 2383704 h 2383785"/>
                          <a:gd name="connsiteX3" fmla="*/ 1633 w 1017696"/>
                          <a:gd name="connsiteY3" fmla="*/ 1148127 h 2383785"/>
                          <a:gd name="connsiteX4" fmla="*/ 478684 w 1017696"/>
                          <a:gd name="connsiteY4" fmla="*/ 0 h 2383785"/>
                          <a:gd name="connsiteX0" fmla="*/ 478684 w 1017696"/>
                          <a:gd name="connsiteY0" fmla="*/ 0 h 2383825"/>
                          <a:gd name="connsiteX1" fmla="*/ 1017467 w 1017696"/>
                          <a:gd name="connsiteY1" fmla="*/ 1084370 h 2383825"/>
                          <a:gd name="connsiteX2" fmla="*/ 490975 w 1017696"/>
                          <a:gd name="connsiteY2" fmla="*/ 2383704 h 2383825"/>
                          <a:gd name="connsiteX3" fmla="*/ 1633 w 1017696"/>
                          <a:gd name="connsiteY3" fmla="*/ 1148127 h 2383825"/>
                          <a:gd name="connsiteX4" fmla="*/ 478684 w 1017696"/>
                          <a:gd name="connsiteY4" fmla="*/ 0 h 2383825"/>
                          <a:gd name="connsiteX0" fmla="*/ 478684 w 1017696"/>
                          <a:gd name="connsiteY0" fmla="*/ 0 h 2383705"/>
                          <a:gd name="connsiteX1" fmla="*/ 1017467 w 1017696"/>
                          <a:gd name="connsiteY1" fmla="*/ 1140733 h 2383705"/>
                          <a:gd name="connsiteX2" fmla="*/ 490975 w 1017696"/>
                          <a:gd name="connsiteY2" fmla="*/ 2383704 h 2383705"/>
                          <a:gd name="connsiteX3" fmla="*/ 1633 w 1017696"/>
                          <a:gd name="connsiteY3" fmla="*/ 1148127 h 2383705"/>
                          <a:gd name="connsiteX4" fmla="*/ 478684 w 1017696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68 w 1018552"/>
                          <a:gd name="connsiteY0" fmla="*/ 0 h 2383705"/>
                          <a:gd name="connsiteX1" fmla="*/ 1016351 w 1018552"/>
                          <a:gd name="connsiteY1" fmla="*/ 1140733 h 2383705"/>
                          <a:gd name="connsiteX2" fmla="*/ 489859 w 1018552"/>
                          <a:gd name="connsiteY2" fmla="*/ 2383704 h 2383705"/>
                          <a:gd name="connsiteX3" fmla="*/ 517 w 1018552"/>
                          <a:gd name="connsiteY3" fmla="*/ 1148127 h 2383705"/>
                          <a:gd name="connsiteX4" fmla="*/ 477568 w 1018552"/>
                          <a:gd name="connsiteY4" fmla="*/ 0 h 2383705"/>
                          <a:gd name="connsiteX0" fmla="*/ 477570 w 1018554"/>
                          <a:gd name="connsiteY0" fmla="*/ 0 h 2383705"/>
                          <a:gd name="connsiteX1" fmla="*/ 1016353 w 1018554"/>
                          <a:gd name="connsiteY1" fmla="*/ 1140733 h 2383705"/>
                          <a:gd name="connsiteX2" fmla="*/ 489861 w 1018554"/>
                          <a:gd name="connsiteY2" fmla="*/ 2383704 h 2383705"/>
                          <a:gd name="connsiteX3" fmla="*/ 519 w 1018554"/>
                          <a:gd name="connsiteY3" fmla="*/ 1148127 h 2383705"/>
                          <a:gd name="connsiteX4" fmla="*/ 477570 w 1018554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018621" h="2383705">
                            <a:moveTo>
                              <a:pt x="477637" y="0"/>
                            </a:moveTo>
                            <a:cubicBezTo>
                              <a:pt x="662464" y="17556"/>
                              <a:pt x="1014374" y="527391"/>
                              <a:pt x="1016420" y="1140733"/>
                            </a:cubicBezTo>
                            <a:cubicBezTo>
                              <a:pt x="1051453" y="1668853"/>
                              <a:pt x="659234" y="2382472"/>
                              <a:pt x="489928" y="2383704"/>
                            </a:cubicBezTo>
                            <a:cubicBezTo>
                              <a:pt x="320622" y="2384936"/>
                              <a:pt x="-13582" y="1620833"/>
                              <a:pt x="586" y="1148127"/>
                            </a:cubicBezTo>
                            <a:cubicBezTo>
                              <a:pt x="-14770" y="548874"/>
                              <a:pt x="274745" y="36383"/>
                              <a:pt x="477637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ln w="22225" cap="flat">
                        <a:solidFill>
                          <a:schemeClr val="bg1"/>
                        </a:solidFill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39" name="Freeform: Shape 138">
                        <a:extLst>
                          <a:ext uri="{FF2B5EF4-FFF2-40B4-BE49-F238E27FC236}">
                            <a16:creationId xmlns:a16="http://schemas.microsoft.com/office/drawing/2014/main" id="{3143DBEB-F79B-431C-9AB5-92EE4A48983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445481" y="1817468"/>
                        <a:ext cx="249165" cy="923121"/>
                      </a:xfrm>
                      <a:custGeom>
                        <a:avLst/>
                        <a:gdLst>
                          <a:gd name="connsiteX0" fmla="*/ 422556 w 838200"/>
                          <a:gd name="connsiteY0" fmla="*/ 0 h 1466850"/>
                          <a:gd name="connsiteX1" fmla="*/ 843561 w 838200"/>
                          <a:gd name="connsiteY1" fmla="*/ 943928 h 1466850"/>
                          <a:gd name="connsiteX2" fmla="*/ 814986 w 838200"/>
                          <a:gd name="connsiteY2" fmla="*/ 1183005 h 1466850"/>
                          <a:gd name="connsiteX3" fmla="*/ 394934 w 838200"/>
                          <a:gd name="connsiteY3" fmla="*/ 1467803 h 1466850"/>
                          <a:gd name="connsiteX4" fmla="*/ 12029 w 838200"/>
                          <a:gd name="connsiteY4" fmla="*/ 1105853 h 1466850"/>
                          <a:gd name="connsiteX5" fmla="*/ 57749 w 838200"/>
                          <a:gd name="connsiteY5" fmla="*/ 652463 h 1466850"/>
                          <a:gd name="connsiteX6" fmla="*/ 422556 w 838200"/>
                          <a:gd name="connsiteY6" fmla="*/ 0 h 1466850"/>
                          <a:gd name="connsiteX0" fmla="*/ 422556 w 844528"/>
                          <a:gd name="connsiteY0" fmla="*/ 0 h 2411927"/>
                          <a:gd name="connsiteX1" fmla="*/ 843561 w 844528"/>
                          <a:gd name="connsiteY1" fmla="*/ 943928 h 2411927"/>
                          <a:gd name="connsiteX2" fmla="*/ 814986 w 844528"/>
                          <a:gd name="connsiteY2" fmla="*/ 1183005 h 2411927"/>
                          <a:gd name="connsiteX3" fmla="*/ 434848 w 844528"/>
                          <a:gd name="connsiteY3" fmla="*/ 2411885 h 2411927"/>
                          <a:gd name="connsiteX4" fmla="*/ 12029 w 844528"/>
                          <a:gd name="connsiteY4" fmla="*/ 1105853 h 2411927"/>
                          <a:gd name="connsiteX5" fmla="*/ 57749 w 844528"/>
                          <a:gd name="connsiteY5" fmla="*/ 652463 h 2411927"/>
                          <a:gd name="connsiteX6" fmla="*/ 422556 w 844528"/>
                          <a:gd name="connsiteY6" fmla="*/ 0 h 2411927"/>
                          <a:gd name="connsiteX0" fmla="*/ 422556 w 844528"/>
                          <a:gd name="connsiteY0" fmla="*/ 0 h 2411912"/>
                          <a:gd name="connsiteX1" fmla="*/ 843561 w 844528"/>
                          <a:gd name="connsiteY1" fmla="*/ 943928 h 2411912"/>
                          <a:gd name="connsiteX2" fmla="*/ 814986 w 844528"/>
                          <a:gd name="connsiteY2" fmla="*/ 1183005 h 2411912"/>
                          <a:gd name="connsiteX3" fmla="*/ 434848 w 844528"/>
                          <a:gd name="connsiteY3" fmla="*/ 2411885 h 2411912"/>
                          <a:gd name="connsiteX4" fmla="*/ 12029 w 844528"/>
                          <a:gd name="connsiteY4" fmla="*/ 1105853 h 2411912"/>
                          <a:gd name="connsiteX5" fmla="*/ 57749 w 844528"/>
                          <a:gd name="connsiteY5" fmla="*/ 652463 h 2411912"/>
                          <a:gd name="connsiteX6" fmla="*/ 422556 w 844528"/>
                          <a:gd name="connsiteY6" fmla="*/ 0 h 2411912"/>
                          <a:gd name="connsiteX0" fmla="*/ 422556 w 844528"/>
                          <a:gd name="connsiteY0" fmla="*/ 0 h 2411893"/>
                          <a:gd name="connsiteX1" fmla="*/ 843561 w 844528"/>
                          <a:gd name="connsiteY1" fmla="*/ 943928 h 2411893"/>
                          <a:gd name="connsiteX2" fmla="*/ 814986 w 844528"/>
                          <a:gd name="connsiteY2" fmla="*/ 1183005 h 2411893"/>
                          <a:gd name="connsiteX3" fmla="*/ 434848 w 844528"/>
                          <a:gd name="connsiteY3" fmla="*/ 2411885 h 2411893"/>
                          <a:gd name="connsiteX4" fmla="*/ 12029 w 844528"/>
                          <a:gd name="connsiteY4" fmla="*/ 1105853 h 2411893"/>
                          <a:gd name="connsiteX5" fmla="*/ 57749 w 844528"/>
                          <a:gd name="connsiteY5" fmla="*/ 652463 h 2411893"/>
                          <a:gd name="connsiteX6" fmla="*/ 422556 w 844528"/>
                          <a:gd name="connsiteY6" fmla="*/ 0 h 2411893"/>
                          <a:gd name="connsiteX0" fmla="*/ 422556 w 844528"/>
                          <a:gd name="connsiteY0" fmla="*/ 0 h 2411964"/>
                          <a:gd name="connsiteX1" fmla="*/ 843561 w 844528"/>
                          <a:gd name="connsiteY1" fmla="*/ 943928 h 2411964"/>
                          <a:gd name="connsiteX2" fmla="*/ 814986 w 844528"/>
                          <a:gd name="connsiteY2" fmla="*/ 1183005 h 2411964"/>
                          <a:gd name="connsiteX3" fmla="*/ 434848 w 844528"/>
                          <a:gd name="connsiteY3" fmla="*/ 2411885 h 2411964"/>
                          <a:gd name="connsiteX4" fmla="*/ 12029 w 844528"/>
                          <a:gd name="connsiteY4" fmla="*/ 1105853 h 2411964"/>
                          <a:gd name="connsiteX5" fmla="*/ 57749 w 844528"/>
                          <a:gd name="connsiteY5" fmla="*/ 652463 h 2411964"/>
                          <a:gd name="connsiteX6" fmla="*/ 422556 w 844528"/>
                          <a:gd name="connsiteY6" fmla="*/ 0 h 2411964"/>
                          <a:gd name="connsiteX0" fmla="*/ 482275 w 904247"/>
                          <a:gd name="connsiteY0" fmla="*/ 0 h 2411909"/>
                          <a:gd name="connsiteX1" fmla="*/ 903280 w 904247"/>
                          <a:gd name="connsiteY1" fmla="*/ 943928 h 2411909"/>
                          <a:gd name="connsiteX2" fmla="*/ 874705 w 904247"/>
                          <a:gd name="connsiteY2" fmla="*/ 1183005 h 2411909"/>
                          <a:gd name="connsiteX3" fmla="*/ 494567 w 904247"/>
                          <a:gd name="connsiteY3" fmla="*/ 2411885 h 2411909"/>
                          <a:gd name="connsiteX4" fmla="*/ 5225 w 904247"/>
                          <a:gd name="connsiteY4" fmla="*/ 1148125 h 2411909"/>
                          <a:gd name="connsiteX5" fmla="*/ 117468 w 904247"/>
                          <a:gd name="connsiteY5" fmla="*/ 652463 h 2411909"/>
                          <a:gd name="connsiteX6" fmla="*/ 482275 w 904247"/>
                          <a:gd name="connsiteY6" fmla="*/ 0 h 2411909"/>
                          <a:gd name="connsiteX0" fmla="*/ 482275 w 904247"/>
                          <a:gd name="connsiteY0" fmla="*/ 0 h 2411893"/>
                          <a:gd name="connsiteX1" fmla="*/ 903280 w 904247"/>
                          <a:gd name="connsiteY1" fmla="*/ 943928 h 2411893"/>
                          <a:gd name="connsiteX2" fmla="*/ 874705 w 904247"/>
                          <a:gd name="connsiteY2" fmla="*/ 1183005 h 2411893"/>
                          <a:gd name="connsiteX3" fmla="*/ 494567 w 904247"/>
                          <a:gd name="connsiteY3" fmla="*/ 2411885 h 2411893"/>
                          <a:gd name="connsiteX4" fmla="*/ 5225 w 904247"/>
                          <a:gd name="connsiteY4" fmla="*/ 1162217 h 2411893"/>
                          <a:gd name="connsiteX5" fmla="*/ 117468 w 904247"/>
                          <a:gd name="connsiteY5" fmla="*/ 652463 h 2411893"/>
                          <a:gd name="connsiteX6" fmla="*/ 482275 w 904247"/>
                          <a:gd name="connsiteY6" fmla="*/ 0 h 2411893"/>
                          <a:gd name="connsiteX0" fmla="*/ 482972 w 904944"/>
                          <a:gd name="connsiteY0" fmla="*/ 0 h 2411893"/>
                          <a:gd name="connsiteX1" fmla="*/ 903977 w 904944"/>
                          <a:gd name="connsiteY1" fmla="*/ 943928 h 2411893"/>
                          <a:gd name="connsiteX2" fmla="*/ 875402 w 904944"/>
                          <a:gd name="connsiteY2" fmla="*/ 1183005 h 2411893"/>
                          <a:gd name="connsiteX3" fmla="*/ 495264 w 904944"/>
                          <a:gd name="connsiteY3" fmla="*/ 2411885 h 2411893"/>
                          <a:gd name="connsiteX4" fmla="*/ 5922 w 904944"/>
                          <a:gd name="connsiteY4" fmla="*/ 1162217 h 2411893"/>
                          <a:gd name="connsiteX5" fmla="*/ 104859 w 904944"/>
                          <a:gd name="connsiteY5" fmla="*/ 483376 h 2411893"/>
                          <a:gd name="connsiteX6" fmla="*/ 482972 w 904944"/>
                          <a:gd name="connsiteY6" fmla="*/ 0 h 2411893"/>
                          <a:gd name="connsiteX0" fmla="*/ 477060 w 899032"/>
                          <a:gd name="connsiteY0" fmla="*/ 0 h 2411893"/>
                          <a:gd name="connsiteX1" fmla="*/ 898065 w 899032"/>
                          <a:gd name="connsiteY1" fmla="*/ 943928 h 2411893"/>
                          <a:gd name="connsiteX2" fmla="*/ 869490 w 899032"/>
                          <a:gd name="connsiteY2" fmla="*/ 1183005 h 2411893"/>
                          <a:gd name="connsiteX3" fmla="*/ 489352 w 899032"/>
                          <a:gd name="connsiteY3" fmla="*/ 2411885 h 2411893"/>
                          <a:gd name="connsiteX4" fmla="*/ 10 w 899032"/>
                          <a:gd name="connsiteY4" fmla="*/ 1162217 h 2411893"/>
                          <a:gd name="connsiteX5" fmla="*/ 477060 w 899032"/>
                          <a:gd name="connsiteY5" fmla="*/ 0 h 2411893"/>
                          <a:gd name="connsiteX0" fmla="*/ 477060 w 869489"/>
                          <a:gd name="connsiteY0" fmla="*/ 0 h 2411893"/>
                          <a:gd name="connsiteX1" fmla="*/ 869490 w 869489"/>
                          <a:gd name="connsiteY1" fmla="*/ 1183005 h 2411893"/>
                          <a:gd name="connsiteX2" fmla="*/ 489352 w 869489"/>
                          <a:gd name="connsiteY2" fmla="*/ 2411885 h 2411893"/>
                          <a:gd name="connsiteX3" fmla="*/ 10 w 869489"/>
                          <a:gd name="connsiteY3" fmla="*/ 1162217 h 2411893"/>
                          <a:gd name="connsiteX4" fmla="*/ 477060 w 869489"/>
                          <a:gd name="connsiteY4" fmla="*/ 0 h 2411893"/>
                          <a:gd name="connsiteX0" fmla="*/ 477060 w 1042453"/>
                          <a:gd name="connsiteY0" fmla="*/ 0 h 2411911"/>
                          <a:gd name="connsiteX1" fmla="*/ 1042453 w 1042453"/>
                          <a:gd name="connsiteY1" fmla="*/ 1197097 h 2411911"/>
                          <a:gd name="connsiteX2" fmla="*/ 489352 w 1042453"/>
                          <a:gd name="connsiteY2" fmla="*/ 2411885 h 2411911"/>
                          <a:gd name="connsiteX3" fmla="*/ 10 w 1042453"/>
                          <a:gd name="connsiteY3" fmla="*/ 1162217 h 2411911"/>
                          <a:gd name="connsiteX4" fmla="*/ 477060 w 1042453"/>
                          <a:gd name="connsiteY4" fmla="*/ 0 h 2411911"/>
                          <a:gd name="connsiteX0" fmla="*/ 477060 w 1042453"/>
                          <a:gd name="connsiteY0" fmla="*/ 0 h 2411909"/>
                          <a:gd name="connsiteX1" fmla="*/ 1042453 w 1042453"/>
                          <a:gd name="connsiteY1" fmla="*/ 1197097 h 2411909"/>
                          <a:gd name="connsiteX2" fmla="*/ 489352 w 1042453"/>
                          <a:gd name="connsiteY2" fmla="*/ 2411885 h 2411909"/>
                          <a:gd name="connsiteX3" fmla="*/ 10 w 1042453"/>
                          <a:gd name="connsiteY3" fmla="*/ 1162217 h 2411909"/>
                          <a:gd name="connsiteX4" fmla="*/ 477060 w 1042453"/>
                          <a:gd name="connsiteY4" fmla="*/ 0 h 2411909"/>
                          <a:gd name="connsiteX0" fmla="*/ 477060 w 1015844"/>
                          <a:gd name="connsiteY0" fmla="*/ 0 h 2411933"/>
                          <a:gd name="connsiteX1" fmla="*/ 1015844 w 1015844"/>
                          <a:gd name="connsiteY1" fmla="*/ 1112551 h 2411933"/>
                          <a:gd name="connsiteX2" fmla="*/ 489352 w 1015844"/>
                          <a:gd name="connsiteY2" fmla="*/ 2411885 h 2411933"/>
                          <a:gd name="connsiteX3" fmla="*/ 10 w 1015844"/>
                          <a:gd name="connsiteY3" fmla="*/ 1162217 h 2411933"/>
                          <a:gd name="connsiteX4" fmla="*/ 477060 w 1015844"/>
                          <a:gd name="connsiteY4" fmla="*/ 0 h 2411933"/>
                          <a:gd name="connsiteX0" fmla="*/ 477060 w 1015844"/>
                          <a:gd name="connsiteY0" fmla="*/ 0 h 2411935"/>
                          <a:gd name="connsiteX1" fmla="*/ 1015844 w 1015844"/>
                          <a:gd name="connsiteY1" fmla="*/ 1112551 h 2411935"/>
                          <a:gd name="connsiteX2" fmla="*/ 489352 w 1015844"/>
                          <a:gd name="connsiteY2" fmla="*/ 2411885 h 2411935"/>
                          <a:gd name="connsiteX3" fmla="*/ 10 w 1015844"/>
                          <a:gd name="connsiteY3" fmla="*/ 1162217 h 2411935"/>
                          <a:gd name="connsiteX4" fmla="*/ 477060 w 1015844"/>
                          <a:gd name="connsiteY4" fmla="*/ 0 h 2411935"/>
                          <a:gd name="connsiteX0" fmla="*/ 478683 w 1017467"/>
                          <a:gd name="connsiteY0" fmla="*/ 0 h 2411933"/>
                          <a:gd name="connsiteX1" fmla="*/ 1017467 w 1017467"/>
                          <a:gd name="connsiteY1" fmla="*/ 1112551 h 2411933"/>
                          <a:gd name="connsiteX2" fmla="*/ 490975 w 1017467"/>
                          <a:gd name="connsiteY2" fmla="*/ 2411885 h 2411933"/>
                          <a:gd name="connsiteX3" fmla="*/ 1633 w 1017467"/>
                          <a:gd name="connsiteY3" fmla="*/ 1162217 h 2411933"/>
                          <a:gd name="connsiteX4" fmla="*/ 478683 w 1017467"/>
                          <a:gd name="connsiteY4" fmla="*/ 0 h 2411933"/>
                          <a:gd name="connsiteX0" fmla="*/ 478683 w 1017696"/>
                          <a:gd name="connsiteY0" fmla="*/ 0 h 2411935"/>
                          <a:gd name="connsiteX1" fmla="*/ 1017467 w 1017696"/>
                          <a:gd name="connsiteY1" fmla="*/ 1112551 h 2411935"/>
                          <a:gd name="connsiteX2" fmla="*/ 490975 w 1017696"/>
                          <a:gd name="connsiteY2" fmla="*/ 2411885 h 2411935"/>
                          <a:gd name="connsiteX3" fmla="*/ 1633 w 1017696"/>
                          <a:gd name="connsiteY3" fmla="*/ 1162217 h 2411935"/>
                          <a:gd name="connsiteX4" fmla="*/ 478683 w 1017696"/>
                          <a:gd name="connsiteY4" fmla="*/ 0 h 2411935"/>
                          <a:gd name="connsiteX0" fmla="*/ 598033 w 1017398"/>
                          <a:gd name="connsiteY0" fmla="*/ 0 h 2256936"/>
                          <a:gd name="connsiteX1" fmla="*/ 1017074 w 1017398"/>
                          <a:gd name="connsiteY1" fmla="*/ 957553 h 2256936"/>
                          <a:gd name="connsiteX2" fmla="*/ 490582 w 1017398"/>
                          <a:gd name="connsiteY2" fmla="*/ 2256887 h 2256936"/>
                          <a:gd name="connsiteX3" fmla="*/ 1240 w 1017398"/>
                          <a:gd name="connsiteY3" fmla="*/ 1007219 h 2256936"/>
                          <a:gd name="connsiteX4" fmla="*/ 598033 w 1017398"/>
                          <a:gd name="connsiteY4" fmla="*/ 0 h 2256936"/>
                          <a:gd name="connsiteX0" fmla="*/ 478684 w 1017696"/>
                          <a:gd name="connsiteY0" fmla="*/ 0 h 2383753"/>
                          <a:gd name="connsiteX1" fmla="*/ 1017467 w 1017696"/>
                          <a:gd name="connsiteY1" fmla="*/ 1084370 h 2383753"/>
                          <a:gd name="connsiteX2" fmla="*/ 490975 w 1017696"/>
                          <a:gd name="connsiteY2" fmla="*/ 2383704 h 2383753"/>
                          <a:gd name="connsiteX3" fmla="*/ 1633 w 1017696"/>
                          <a:gd name="connsiteY3" fmla="*/ 1134036 h 2383753"/>
                          <a:gd name="connsiteX4" fmla="*/ 478684 w 1017696"/>
                          <a:gd name="connsiteY4" fmla="*/ 0 h 2383753"/>
                          <a:gd name="connsiteX0" fmla="*/ 478684 w 1017696"/>
                          <a:gd name="connsiteY0" fmla="*/ 0 h 2383785"/>
                          <a:gd name="connsiteX1" fmla="*/ 1017467 w 1017696"/>
                          <a:gd name="connsiteY1" fmla="*/ 1084370 h 2383785"/>
                          <a:gd name="connsiteX2" fmla="*/ 490975 w 1017696"/>
                          <a:gd name="connsiteY2" fmla="*/ 2383704 h 2383785"/>
                          <a:gd name="connsiteX3" fmla="*/ 1633 w 1017696"/>
                          <a:gd name="connsiteY3" fmla="*/ 1148127 h 2383785"/>
                          <a:gd name="connsiteX4" fmla="*/ 478684 w 1017696"/>
                          <a:gd name="connsiteY4" fmla="*/ 0 h 2383785"/>
                          <a:gd name="connsiteX0" fmla="*/ 478684 w 1017696"/>
                          <a:gd name="connsiteY0" fmla="*/ 0 h 2383825"/>
                          <a:gd name="connsiteX1" fmla="*/ 1017467 w 1017696"/>
                          <a:gd name="connsiteY1" fmla="*/ 1084370 h 2383825"/>
                          <a:gd name="connsiteX2" fmla="*/ 490975 w 1017696"/>
                          <a:gd name="connsiteY2" fmla="*/ 2383704 h 2383825"/>
                          <a:gd name="connsiteX3" fmla="*/ 1633 w 1017696"/>
                          <a:gd name="connsiteY3" fmla="*/ 1148127 h 2383825"/>
                          <a:gd name="connsiteX4" fmla="*/ 478684 w 1017696"/>
                          <a:gd name="connsiteY4" fmla="*/ 0 h 2383825"/>
                          <a:gd name="connsiteX0" fmla="*/ 478684 w 1017696"/>
                          <a:gd name="connsiteY0" fmla="*/ 0 h 2383705"/>
                          <a:gd name="connsiteX1" fmla="*/ 1017467 w 1017696"/>
                          <a:gd name="connsiteY1" fmla="*/ 1140733 h 2383705"/>
                          <a:gd name="connsiteX2" fmla="*/ 490975 w 1017696"/>
                          <a:gd name="connsiteY2" fmla="*/ 2383704 h 2383705"/>
                          <a:gd name="connsiteX3" fmla="*/ 1633 w 1017696"/>
                          <a:gd name="connsiteY3" fmla="*/ 1148127 h 2383705"/>
                          <a:gd name="connsiteX4" fmla="*/ 478684 w 1017696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68 w 1018552"/>
                          <a:gd name="connsiteY0" fmla="*/ 0 h 2383705"/>
                          <a:gd name="connsiteX1" fmla="*/ 1016351 w 1018552"/>
                          <a:gd name="connsiteY1" fmla="*/ 1140733 h 2383705"/>
                          <a:gd name="connsiteX2" fmla="*/ 489859 w 1018552"/>
                          <a:gd name="connsiteY2" fmla="*/ 2383704 h 2383705"/>
                          <a:gd name="connsiteX3" fmla="*/ 517 w 1018552"/>
                          <a:gd name="connsiteY3" fmla="*/ 1148127 h 2383705"/>
                          <a:gd name="connsiteX4" fmla="*/ 477568 w 1018552"/>
                          <a:gd name="connsiteY4" fmla="*/ 0 h 2383705"/>
                          <a:gd name="connsiteX0" fmla="*/ 477570 w 1018554"/>
                          <a:gd name="connsiteY0" fmla="*/ 0 h 2383705"/>
                          <a:gd name="connsiteX1" fmla="*/ 1016353 w 1018554"/>
                          <a:gd name="connsiteY1" fmla="*/ 1140733 h 2383705"/>
                          <a:gd name="connsiteX2" fmla="*/ 489861 w 1018554"/>
                          <a:gd name="connsiteY2" fmla="*/ 2383704 h 2383705"/>
                          <a:gd name="connsiteX3" fmla="*/ 519 w 1018554"/>
                          <a:gd name="connsiteY3" fmla="*/ 1148127 h 2383705"/>
                          <a:gd name="connsiteX4" fmla="*/ 477570 w 1018554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018621" h="2383705">
                            <a:moveTo>
                              <a:pt x="477637" y="0"/>
                            </a:moveTo>
                            <a:cubicBezTo>
                              <a:pt x="662464" y="17556"/>
                              <a:pt x="1014374" y="527391"/>
                              <a:pt x="1016420" y="1140733"/>
                            </a:cubicBezTo>
                            <a:cubicBezTo>
                              <a:pt x="1051453" y="1668853"/>
                              <a:pt x="659234" y="2382472"/>
                              <a:pt x="489928" y="2383704"/>
                            </a:cubicBezTo>
                            <a:cubicBezTo>
                              <a:pt x="320622" y="2384936"/>
                              <a:pt x="-13582" y="1620833"/>
                              <a:pt x="586" y="1148127"/>
                            </a:cubicBezTo>
                            <a:cubicBezTo>
                              <a:pt x="-14770" y="548874"/>
                              <a:pt x="274745" y="36383"/>
                              <a:pt x="477637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3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35" name="Group 134">
                      <a:extLst>
                        <a:ext uri="{FF2B5EF4-FFF2-40B4-BE49-F238E27FC236}">
                          <a16:creationId xmlns:a16="http://schemas.microsoft.com/office/drawing/2014/main" id="{629F2506-DFD2-4B24-A3B3-33CA4E91DFB3}"/>
                        </a:ext>
                      </a:extLst>
                    </p:cNvPr>
                    <p:cNvGrpSpPr/>
                    <p:nvPr/>
                  </p:nvGrpSpPr>
                  <p:grpSpPr>
                    <a:xfrm rot="10800000">
                      <a:off x="8236696" y="2849413"/>
                      <a:ext cx="666734" cy="1473212"/>
                      <a:chOff x="8236696" y="1267377"/>
                      <a:chExt cx="666734" cy="1473212"/>
                    </a:xfrm>
                  </p:grpSpPr>
                  <p:sp>
                    <p:nvSpPr>
                      <p:cNvPr id="136" name="Freeform: Shape 135">
                        <a:extLst>
                          <a:ext uri="{FF2B5EF4-FFF2-40B4-BE49-F238E27FC236}">
                            <a16:creationId xmlns:a16="http://schemas.microsoft.com/office/drawing/2014/main" id="{C1086DAD-911A-46BE-BD3F-6FECED61087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236696" y="1267377"/>
                        <a:ext cx="666734" cy="1473212"/>
                      </a:xfrm>
                      <a:custGeom>
                        <a:avLst/>
                        <a:gdLst>
                          <a:gd name="connsiteX0" fmla="*/ 422556 w 838200"/>
                          <a:gd name="connsiteY0" fmla="*/ 0 h 1466850"/>
                          <a:gd name="connsiteX1" fmla="*/ 843561 w 838200"/>
                          <a:gd name="connsiteY1" fmla="*/ 943928 h 1466850"/>
                          <a:gd name="connsiteX2" fmla="*/ 814986 w 838200"/>
                          <a:gd name="connsiteY2" fmla="*/ 1183005 h 1466850"/>
                          <a:gd name="connsiteX3" fmla="*/ 394934 w 838200"/>
                          <a:gd name="connsiteY3" fmla="*/ 1467803 h 1466850"/>
                          <a:gd name="connsiteX4" fmla="*/ 12029 w 838200"/>
                          <a:gd name="connsiteY4" fmla="*/ 1105853 h 1466850"/>
                          <a:gd name="connsiteX5" fmla="*/ 57749 w 838200"/>
                          <a:gd name="connsiteY5" fmla="*/ 652463 h 1466850"/>
                          <a:gd name="connsiteX6" fmla="*/ 422556 w 838200"/>
                          <a:gd name="connsiteY6" fmla="*/ 0 h 1466850"/>
                          <a:gd name="connsiteX0" fmla="*/ 422556 w 844528"/>
                          <a:gd name="connsiteY0" fmla="*/ 0 h 2411927"/>
                          <a:gd name="connsiteX1" fmla="*/ 843561 w 844528"/>
                          <a:gd name="connsiteY1" fmla="*/ 943928 h 2411927"/>
                          <a:gd name="connsiteX2" fmla="*/ 814986 w 844528"/>
                          <a:gd name="connsiteY2" fmla="*/ 1183005 h 2411927"/>
                          <a:gd name="connsiteX3" fmla="*/ 434848 w 844528"/>
                          <a:gd name="connsiteY3" fmla="*/ 2411885 h 2411927"/>
                          <a:gd name="connsiteX4" fmla="*/ 12029 w 844528"/>
                          <a:gd name="connsiteY4" fmla="*/ 1105853 h 2411927"/>
                          <a:gd name="connsiteX5" fmla="*/ 57749 w 844528"/>
                          <a:gd name="connsiteY5" fmla="*/ 652463 h 2411927"/>
                          <a:gd name="connsiteX6" fmla="*/ 422556 w 844528"/>
                          <a:gd name="connsiteY6" fmla="*/ 0 h 2411927"/>
                          <a:gd name="connsiteX0" fmla="*/ 422556 w 844528"/>
                          <a:gd name="connsiteY0" fmla="*/ 0 h 2411912"/>
                          <a:gd name="connsiteX1" fmla="*/ 843561 w 844528"/>
                          <a:gd name="connsiteY1" fmla="*/ 943928 h 2411912"/>
                          <a:gd name="connsiteX2" fmla="*/ 814986 w 844528"/>
                          <a:gd name="connsiteY2" fmla="*/ 1183005 h 2411912"/>
                          <a:gd name="connsiteX3" fmla="*/ 434848 w 844528"/>
                          <a:gd name="connsiteY3" fmla="*/ 2411885 h 2411912"/>
                          <a:gd name="connsiteX4" fmla="*/ 12029 w 844528"/>
                          <a:gd name="connsiteY4" fmla="*/ 1105853 h 2411912"/>
                          <a:gd name="connsiteX5" fmla="*/ 57749 w 844528"/>
                          <a:gd name="connsiteY5" fmla="*/ 652463 h 2411912"/>
                          <a:gd name="connsiteX6" fmla="*/ 422556 w 844528"/>
                          <a:gd name="connsiteY6" fmla="*/ 0 h 2411912"/>
                          <a:gd name="connsiteX0" fmla="*/ 422556 w 844528"/>
                          <a:gd name="connsiteY0" fmla="*/ 0 h 2411893"/>
                          <a:gd name="connsiteX1" fmla="*/ 843561 w 844528"/>
                          <a:gd name="connsiteY1" fmla="*/ 943928 h 2411893"/>
                          <a:gd name="connsiteX2" fmla="*/ 814986 w 844528"/>
                          <a:gd name="connsiteY2" fmla="*/ 1183005 h 2411893"/>
                          <a:gd name="connsiteX3" fmla="*/ 434848 w 844528"/>
                          <a:gd name="connsiteY3" fmla="*/ 2411885 h 2411893"/>
                          <a:gd name="connsiteX4" fmla="*/ 12029 w 844528"/>
                          <a:gd name="connsiteY4" fmla="*/ 1105853 h 2411893"/>
                          <a:gd name="connsiteX5" fmla="*/ 57749 w 844528"/>
                          <a:gd name="connsiteY5" fmla="*/ 652463 h 2411893"/>
                          <a:gd name="connsiteX6" fmla="*/ 422556 w 844528"/>
                          <a:gd name="connsiteY6" fmla="*/ 0 h 2411893"/>
                          <a:gd name="connsiteX0" fmla="*/ 422556 w 844528"/>
                          <a:gd name="connsiteY0" fmla="*/ 0 h 2411964"/>
                          <a:gd name="connsiteX1" fmla="*/ 843561 w 844528"/>
                          <a:gd name="connsiteY1" fmla="*/ 943928 h 2411964"/>
                          <a:gd name="connsiteX2" fmla="*/ 814986 w 844528"/>
                          <a:gd name="connsiteY2" fmla="*/ 1183005 h 2411964"/>
                          <a:gd name="connsiteX3" fmla="*/ 434848 w 844528"/>
                          <a:gd name="connsiteY3" fmla="*/ 2411885 h 2411964"/>
                          <a:gd name="connsiteX4" fmla="*/ 12029 w 844528"/>
                          <a:gd name="connsiteY4" fmla="*/ 1105853 h 2411964"/>
                          <a:gd name="connsiteX5" fmla="*/ 57749 w 844528"/>
                          <a:gd name="connsiteY5" fmla="*/ 652463 h 2411964"/>
                          <a:gd name="connsiteX6" fmla="*/ 422556 w 844528"/>
                          <a:gd name="connsiteY6" fmla="*/ 0 h 2411964"/>
                          <a:gd name="connsiteX0" fmla="*/ 482275 w 904247"/>
                          <a:gd name="connsiteY0" fmla="*/ 0 h 2411909"/>
                          <a:gd name="connsiteX1" fmla="*/ 903280 w 904247"/>
                          <a:gd name="connsiteY1" fmla="*/ 943928 h 2411909"/>
                          <a:gd name="connsiteX2" fmla="*/ 874705 w 904247"/>
                          <a:gd name="connsiteY2" fmla="*/ 1183005 h 2411909"/>
                          <a:gd name="connsiteX3" fmla="*/ 494567 w 904247"/>
                          <a:gd name="connsiteY3" fmla="*/ 2411885 h 2411909"/>
                          <a:gd name="connsiteX4" fmla="*/ 5225 w 904247"/>
                          <a:gd name="connsiteY4" fmla="*/ 1148125 h 2411909"/>
                          <a:gd name="connsiteX5" fmla="*/ 117468 w 904247"/>
                          <a:gd name="connsiteY5" fmla="*/ 652463 h 2411909"/>
                          <a:gd name="connsiteX6" fmla="*/ 482275 w 904247"/>
                          <a:gd name="connsiteY6" fmla="*/ 0 h 2411909"/>
                          <a:gd name="connsiteX0" fmla="*/ 482275 w 904247"/>
                          <a:gd name="connsiteY0" fmla="*/ 0 h 2411893"/>
                          <a:gd name="connsiteX1" fmla="*/ 903280 w 904247"/>
                          <a:gd name="connsiteY1" fmla="*/ 943928 h 2411893"/>
                          <a:gd name="connsiteX2" fmla="*/ 874705 w 904247"/>
                          <a:gd name="connsiteY2" fmla="*/ 1183005 h 2411893"/>
                          <a:gd name="connsiteX3" fmla="*/ 494567 w 904247"/>
                          <a:gd name="connsiteY3" fmla="*/ 2411885 h 2411893"/>
                          <a:gd name="connsiteX4" fmla="*/ 5225 w 904247"/>
                          <a:gd name="connsiteY4" fmla="*/ 1162217 h 2411893"/>
                          <a:gd name="connsiteX5" fmla="*/ 117468 w 904247"/>
                          <a:gd name="connsiteY5" fmla="*/ 652463 h 2411893"/>
                          <a:gd name="connsiteX6" fmla="*/ 482275 w 904247"/>
                          <a:gd name="connsiteY6" fmla="*/ 0 h 2411893"/>
                          <a:gd name="connsiteX0" fmla="*/ 482972 w 904944"/>
                          <a:gd name="connsiteY0" fmla="*/ 0 h 2411893"/>
                          <a:gd name="connsiteX1" fmla="*/ 903977 w 904944"/>
                          <a:gd name="connsiteY1" fmla="*/ 943928 h 2411893"/>
                          <a:gd name="connsiteX2" fmla="*/ 875402 w 904944"/>
                          <a:gd name="connsiteY2" fmla="*/ 1183005 h 2411893"/>
                          <a:gd name="connsiteX3" fmla="*/ 495264 w 904944"/>
                          <a:gd name="connsiteY3" fmla="*/ 2411885 h 2411893"/>
                          <a:gd name="connsiteX4" fmla="*/ 5922 w 904944"/>
                          <a:gd name="connsiteY4" fmla="*/ 1162217 h 2411893"/>
                          <a:gd name="connsiteX5" fmla="*/ 104859 w 904944"/>
                          <a:gd name="connsiteY5" fmla="*/ 483376 h 2411893"/>
                          <a:gd name="connsiteX6" fmla="*/ 482972 w 904944"/>
                          <a:gd name="connsiteY6" fmla="*/ 0 h 2411893"/>
                          <a:gd name="connsiteX0" fmla="*/ 477060 w 899032"/>
                          <a:gd name="connsiteY0" fmla="*/ 0 h 2411893"/>
                          <a:gd name="connsiteX1" fmla="*/ 898065 w 899032"/>
                          <a:gd name="connsiteY1" fmla="*/ 943928 h 2411893"/>
                          <a:gd name="connsiteX2" fmla="*/ 869490 w 899032"/>
                          <a:gd name="connsiteY2" fmla="*/ 1183005 h 2411893"/>
                          <a:gd name="connsiteX3" fmla="*/ 489352 w 899032"/>
                          <a:gd name="connsiteY3" fmla="*/ 2411885 h 2411893"/>
                          <a:gd name="connsiteX4" fmla="*/ 10 w 899032"/>
                          <a:gd name="connsiteY4" fmla="*/ 1162217 h 2411893"/>
                          <a:gd name="connsiteX5" fmla="*/ 477060 w 899032"/>
                          <a:gd name="connsiteY5" fmla="*/ 0 h 2411893"/>
                          <a:gd name="connsiteX0" fmla="*/ 477060 w 869489"/>
                          <a:gd name="connsiteY0" fmla="*/ 0 h 2411893"/>
                          <a:gd name="connsiteX1" fmla="*/ 869490 w 869489"/>
                          <a:gd name="connsiteY1" fmla="*/ 1183005 h 2411893"/>
                          <a:gd name="connsiteX2" fmla="*/ 489352 w 869489"/>
                          <a:gd name="connsiteY2" fmla="*/ 2411885 h 2411893"/>
                          <a:gd name="connsiteX3" fmla="*/ 10 w 869489"/>
                          <a:gd name="connsiteY3" fmla="*/ 1162217 h 2411893"/>
                          <a:gd name="connsiteX4" fmla="*/ 477060 w 869489"/>
                          <a:gd name="connsiteY4" fmla="*/ 0 h 2411893"/>
                          <a:gd name="connsiteX0" fmla="*/ 477060 w 1042453"/>
                          <a:gd name="connsiteY0" fmla="*/ 0 h 2411911"/>
                          <a:gd name="connsiteX1" fmla="*/ 1042453 w 1042453"/>
                          <a:gd name="connsiteY1" fmla="*/ 1197097 h 2411911"/>
                          <a:gd name="connsiteX2" fmla="*/ 489352 w 1042453"/>
                          <a:gd name="connsiteY2" fmla="*/ 2411885 h 2411911"/>
                          <a:gd name="connsiteX3" fmla="*/ 10 w 1042453"/>
                          <a:gd name="connsiteY3" fmla="*/ 1162217 h 2411911"/>
                          <a:gd name="connsiteX4" fmla="*/ 477060 w 1042453"/>
                          <a:gd name="connsiteY4" fmla="*/ 0 h 2411911"/>
                          <a:gd name="connsiteX0" fmla="*/ 477060 w 1042453"/>
                          <a:gd name="connsiteY0" fmla="*/ 0 h 2411909"/>
                          <a:gd name="connsiteX1" fmla="*/ 1042453 w 1042453"/>
                          <a:gd name="connsiteY1" fmla="*/ 1197097 h 2411909"/>
                          <a:gd name="connsiteX2" fmla="*/ 489352 w 1042453"/>
                          <a:gd name="connsiteY2" fmla="*/ 2411885 h 2411909"/>
                          <a:gd name="connsiteX3" fmla="*/ 10 w 1042453"/>
                          <a:gd name="connsiteY3" fmla="*/ 1162217 h 2411909"/>
                          <a:gd name="connsiteX4" fmla="*/ 477060 w 1042453"/>
                          <a:gd name="connsiteY4" fmla="*/ 0 h 2411909"/>
                          <a:gd name="connsiteX0" fmla="*/ 477060 w 1015844"/>
                          <a:gd name="connsiteY0" fmla="*/ 0 h 2411933"/>
                          <a:gd name="connsiteX1" fmla="*/ 1015844 w 1015844"/>
                          <a:gd name="connsiteY1" fmla="*/ 1112551 h 2411933"/>
                          <a:gd name="connsiteX2" fmla="*/ 489352 w 1015844"/>
                          <a:gd name="connsiteY2" fmla="*/ 2411885 h 2411933"/>
                          <a:gd name="connsiteX3" fmla="*/ 10 w 1015844"/>
                          <a:gd name="connsiteY3" fmla="*/ 1162217 h 2411933"/>
                          <a:gd name="connsiteX4" fmla="*/ 477060 w 1015844"/>
                          <a:gd name="connsiteY4" fmla="*/ 0 h 2411933"/>
                          <a:gd name="connsiteX0" fmla="*/ 477060 w 1015844"/>
                          <a:gd name="connsiteY0" fmla="*/ 0 h 2411935"/>
                          <a:gd name="connsiteX1" fmla="*/ 1015844 w 1015844"/>
                          <a:gd name="connsiteY1" fmla="*/ 1112551 h 2411935"/>
                          <a:gd name="connsiteX2" fmla="*/ 489352 w 1015844"/>
                          <a:gd name="connsiteY2" fmla="*/ 2411885 h 2411935"/>
                          <a:gd name="connsiteX3" fmla="*/ 10 w 1015844"/>
                          <a:gd name="connsiteY3" fmla="*/ 1162217 h 2411935"/>
                          <a:gd name="connsiteX4" fmla="*/ 477060 w 1015844"/>
                          <a:gd name="connsiteY4" fmla="*/ 0 h 2411935"/>
                          <a:gd name="connsiteX0" fmla="*/ 478683 w 1017467"/>
                          <a:gd name="connsiteY0" fmla="*/ 0 h 2411933"/>
                          <a:gd name="connsiteX1" fmla="*/ 1017467 w 1017467"/>
                          <a:gd name="connsiteY1" fmla="*/ 1112551 h 2411933"/>
                          <a:gd name="connsiteX2" fmla="*/ 490975 w 1017467"/>
                          <a:gd name="connsiteY2" fmla="*/ 2411885 h 2411933"/>
                          <a:gd name="connsiteX3" fmla="*/ 1633 w 1017467"/>
                          <a:gd name="connsiteY3" fmla="*/ 1162217 h 2411933"/>
                          <a:gd name="connsiteX4" fmla="*/ 478683 w 1017467"/>
                          <a:gd name="connsiteY4" fmla="*/ 0 h 2411933"/>
                          <a:gd name="connsiteX0" fmla="*/ 478683 w 1017696"/>
                          <a:gd name="connsiteY0" fmla="*/ 0 h 2411935"/>
                          <a:gd name="connsiteX1" fmla="*/ 1017467 w 1017696"/>
                          <a:gd name="connsiteY1" fmla="*/ 1112551 h 2411935"/>
                          <a:gd name="connsiteX2" fmla="*/ 490975 w 1017696"/>
                          <a:gd name="connsiteY2" fmla="*/ 2411885 h 2411935"/>
                          <a:gd name="connsiteX3" fmla="*/ 1633 w 1017696"/>
                          <a:gd name="connsiteY3" fmla="*/ 1162217 h 2411935"/>
                          <a:gd name="connsiteX4" fmla="*/ 478683 w 1017696"/>
                          <a:gd name="connsiteY4" fmla="*/ 0 h 2411935"/>
                          <a:gd name="connsiteX0" fmla="*/ 598033 w 1017398"/>
                          <a:gd name="connsiteY0" fmla="*/ 0 h 2256936"/>
                          <a:gd name="connsiteX1" fmla="*/ 1017074 w 1017398"/>
                          <a:gd name="connsiteY1" fmla="*/ 957553 h 2256936"/>
                          <a:gd name="connsiteX2" fmla="*/ 490582 w 1017398"/>
                          <a:gd name="connsiteY2" fmla="*/ 2256887 h 2256936"/>
                          <a:gd name="connsiteX3" fmla="*/ 1240 w 1017398"/>
                          <a:gd name="connsiteY3" fmla="*/ 1007219 h 2256936"/>
                          <a:gd name="connsiteX4" fmla="*/ 598033 w 1017398"/>
                          <a:gd name="connsiteY4" fmla="*/ 0 h 2256936"/>
                          <a:gd name="connsiteX0" fmla="*/ 478684 w 1017696"/>
                          <a:gd name="connsiteY0" fmla="*/ 0 h 2383753"/>
                          <a:gd name="connsiteX1" fmla="*/ 1017467 w 1017696"/>
                          <a:gd name="connsiteY1" fmla="*/ 1084370 h 2383753"/>
                          <a:gd name="connsiteX2" fmla="*/ 490975 w 1017696"/>
                          <a:gd name="connsiteY2" fmla="*/ 2383704 h 2383753"/>
                          <a:gd name="connsiteX3" fmla="*/ 1633 w 1017696"/>
                          <a:gd name="connsiteY3" fmla="*/ 1134036 h 2383753"/>
                          <a:gd name="connsiteX4" fmla="*/ 478684 w 1017696"/>
                          <a:gd name="connsiteY4" fmla="*/ 0 h 2383753"/>
                          <a:gd name="connsiteX0" fmla="*/ 478684 w 1017696"/>
                          <a:gd name="connsiteY0" fmla="*/ 0 h 2383785"/>
                          <a:gd name="connsiteX1" fmla="*/ 1017467 w 1017696"/>
                          <a:gd name="connsiteY1" fmla="*/ 1084370 h 2383785"/>
                          <a:gd name="connsiteX2" fmla="*/ 490975 w 1017696"/>
                          <a:gd name="connsiteY2" fmla="*/ 2383704 h 2383785"/>
                          <a:gd name="connsiteX3" fmla="*/ 1633 w 1017696"/>
                          <a:gd name="connsiteY3" fmla="*/ 1148127 h 2383785"/>
                          <a:gd name="connsiteX4" fmla="*/ 478684 w 1017696"/>
                          <a:gd name="connsiteY4" fmla="*/ 0 h 2383785"/>
                          <a:gd name="connsiteX0" fmla="*/ 478684 w 1017696"/>
                          <a:gd name="connsiteY0" fmla="*/ 0 h 2383825"/>
                          <a:gd name="connsiteX1" fmla="*/ 1017467 w 1017696"/>
                          <a:gd name="connsiteY1" fmla="*/ 1084370 h 2383825"/>
                          <a:gd name="connsiteX2" fmla="*/ 490975 w 1017696"/>
                          <a:gd name="connsiteY2" fmla="*/ 2383704 h 2383825"/>
                          <a:gd name="connsiteX3" fmla="*/ 1633 w 1017696"/>
                          <a:gd name="connsiteY3" fmla="*/ 1148127 h 2383825"/>
                          <a:gd name="connsiteX4" fmla="*/ 478684 w 1017696"/>
                          <a:gd name="connsiteY4" fmla="*/ 0 h 2383825"/>
                          <a:gd name="connsiteX0" fmla="*/ 478684 w 1017696"/>
                          <a:gd name="connsiteY0" fmla="*/ 0 h 2383705"/>
                          <a:gd name="connsiteX1" fmla="*/ 1017467 w 1017696"/>
                          <a:gd name="connsiteY1" fmla="*/ 1140733 h 2383705"/>
                          <a:gd name="connsiteX2" fmla="*/ 490975 w 1017696"/>
                          <a:gd name="connsiteY2" fmla="*/ 2383704 h 2383705"/>
                          <a:gd name="connsiteX3" fmla="*/ 1633 w 1017696"/>
                          <a:gd name="connsiteY3" fmla="*/ 1148127 h 2383705"/>
                          <a:gd name="connsiteX4" fmla="*/ 478684 w 1017696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68 w 1018552"/>
                          <a:gd name="connsiteY0" fmla="*/ 0 h 2383705"/>
                          <a:gd name="connsiteX1" fmla="*/ 1016351 w 1018552"/>
                          <a:gd name="connsiteY1" fmla="*/ 1140733 h 2383705"/>
                          <a:gd name="connsiteX2" fmla="*/ 489859 w 1018552"/>
                          <a:gd name="connsiteY2" fmla="*/ 2383704 h 2383705"/>
                          <a:gd name="connsiteX3" fmla="*/ 517 w 1018552"/>
                          <a:gd name="connsiteY3" fmla="*/ 1148127 h 2383705"/>
                          <a:gd name="connsiteX4" fmla="*/ 477568 w 1018552"/>
                          <a:gd name="connsiteY4" fmla="*/ 0 h 2383705"/>
                          <a:gd name="connsiteX0" fmla="*/ 477570 w 1018554"/>
                          <a:gd name="connsiteY0" fmla="*/ 0 h 2383705"/>
                          <a:gd name="connsiteX1" fmla="*/ 1016353 w 1018554"/>
                          <a:gd name="connsiteY1" fmla="*/ 1140733 h 2383705"/>
                          <a:gd name="connsiteX2" fmla="*/ 489861 w 1018554"/>
                          <a:gd name="connsiteY2" fmla="*/ 2383704 h 2383705"/>
                          <a:gd name="connsiteX3" fmla="*/ 519 w 1018554"/>
                          <a:gd name="connsiteY3" fmla="*/ 1148127 h 2383705"/>
                          <a:gd name="connsiteX4" fmla="*/ 477570 w 1018554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018621" h="2383705">
                            <a:moveTo>
                              <a:pt x="477637" y="0"/>
                            </a:moveTo>
                            <a:cubicBezTo>
                              <a:pt x="662464" y="17556"/>
                              <a:pt x="1014374" y="527391"/>
                              <a:pt x="1016420" y="1140733"/>
                            </a:cubicBezTo>
                            <a:cubicBezTo>
                              <a:pt x="1051453" y="1668853"/>
                              <a:pt x="659234" y="2382472"/>
                              <a:pt x="489928" y="2383704"/>
                            </a:cubicBezTo>
                            <a:cubicBezTo>
                              <a:pt x="320622" y="2384936"/>
                              <a:pt x="-13582" y="1620833"/>
                              <a:pt x="586" y="1148127"/>
                            </a:cubicBezTo>
                            <a:cubicBezTo>
                              <a:pt x="-14770" y="548874"/>
                              <a:pt x="274745" y="36383"/>
                              <a:pt x="477637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ln w="22225" cap="flat">
                        <a:solidFill>
                          <a:schemeClr val="bg1"/>
                        </a:solidFill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37" name="Freeform: Shape 136">
                        <a:extLst>
                          <a:ext uri="{FF2B5EF4-FFF2-40B4-BE49-F238E27FC236}">
                            <a16:creationId xmlns:a16="http://schemas.microsoft.com/office/drawing/2014/main" id="{E8C40AA5-B6ED-423E-9941-0EDC05F2377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445481" y="1817468"/>
                        <a:ext cx="249165" cy="923121"/>
                      </a:xfrm>
                      <a:custGeom>
                        <a:avLst/>
                        <a:gdLst>
                          <a:gd name="connsiteX0" fmla="*/ 422556 w 838200"/>
                          <a:gd name="connsiteY0" fmla="*/ 0 h 1466850"/>
                          <a:gd name="connsiteX1" fmla="*/ 843561 w 838200"/>
                          <a:gd name="connsiteY1" fmla="*/ 943928 h 1466850"/>
                          <a:gd name="connsiteX2" fmla="*/ 814986 w 838200"/>
                          <a:gd name="connsiteY2" fmla="*/ 1183005 h 1466850"/>
                          <a:gd name="connsiteX3" fmla="*/ 394934 w 838200"/>
                          <a:gd name="connsiteY3" fmla="*/ 1467803 h 1466850"/>
                          <a:gd name="connsiteX4" fmla="*/ 12029 w 838200"/>
                          <a:gd name="connsiteY4" fmla="*/ 1105853 h 1466850"/>
                          <a:gd name="connsiteX5" fmla="*/ 57749 w 838200"/>
                          <a:gd name="connsiteY5" fmla="*/ 652463 h 1466850"/>
                          <a:gd name="connsiteX6" fmla="*/ 422556 w 838200"/>
                          <a:gd name="connsiteY6" fmla="*/ 0 h 1466850"/>
                          <a:gd name="connsiteX0" fmla="*/ 422556 w 844528"/>
                          <a:gd name="connsiteY0" fmla="*/ 0 h 2411927"/>
                          <a:gd name="connsiteX1" fmla="*/ 843561 w 844528"/>
                          <a:gd name="connsiteY1" fmla="*/ 943928 h 2411927"/>
                          <a:gd name="connsiteX2" fmla="*/ 814986 w 844528"/>
                          <a:gd name="connsiteY2" fmla="*/ 1183005 h 2411927"/>
                          <a:gd name="connsiteX3" fmla="*/ 434848 w 844528"/>
                          <a:gd name="connsiteY3" fmla="*/ 2411885 h 2411927"/>
                          <a:gd name="connsiteX4" fmla="*/ 12029 w 844528"/>
                          <a:gd name="connsiteY4" fmla="*/ 1105853 h 2411927"/>
                          <a:gd name="connsiteX5" fmla="*/ 57749 w 844528"/>
                          <a:gd name="connsiteY5" fmla="*/ 652463 h 2411927"/>
                          <a:gd name="connsiteX6" fmla="*/ 422556 w 844528"/>
                          <a:gd name="connsiteY6" fmla="*/ 0 h 2411927"/>
                          <a:gd name="connsiteX0" fmla="*/ 422556 w 844528"/>
                          <a:gd name="connsiteY0" fmla="*/ 0 h 2411912"/>
                          <a:gd name="connsiteX1" fmla="*/ 843561 w 844528"/>
                          <a:gd name="connsiteY1" fmla="*/ 943928 h 2411912"/>
                          <a:gd name="connsiteX2" fmla="*/ 814986 w 844528"/>
                          <a:gd name="connsiteY2" fmla="*/ 1183005 h 2411912"/>
                          <a:gd name="connsiteX3" fmla="*/ 434848 w 844528"/>
                          <a:gd name="connsiteY3" fmla="*/ 2411885 h 2411912"/>
                          <a:gd name="connsiteX4" fmla="*/ 12029 w 844528"/>
                          <a:gd name="connsiteY4" fmla="*/ 1105853 h 2411912"/>
                          <a:gd name="connsiteX5" fmla="*/ 57749 w 844528"/>
                          <a:gd name="connsiteY5" fmla="*/ 652463 h 2411912"/>
                          <a:gd name="connsiteX6" fmla="*/ 422556 w 844528"/>
                          <a:gd name="connsiteY6" fmla="*/ 0 h 2411912"/>
                          <a:gd name="connsiteX0" fmla="*/ 422556 w 844528"/>
                          <a:gd name="connsiteY0" fmla="*/ 0 h 2411893"/>
                          <a:gd name="connsiteX1" fmla="*/ 843561 w 844528"/>
                          <a:gd name="connsiteY1" fmla="*/ 943928 h 2411893"/>
                          <a:gd name="connsiteX2" fmla="*/ 814986 w 844528"/>
                          <a:gd name="connsiteY2" fmla="*/ 1183005 h 2411893"/>
                          <a:gd name="connsiteX3" fmla="*/ 434848 w 844528"/>
                          <a:gd name="connsiteY3" fmla="*/ 2411885 h 2411893"/>
                          <a:gd name="connsiteX4" fmla="*/ 12029 w 844528"/>
                          <a:gd name="connsiteY4" fmla="*/ 1105853 h 2411893"/>
                          <a:gd name="connsiteX5" fmla="*/ 57749 w 844528"/>
                          <a:gd name="connsiteY5" fmla="*/ 652463 h 2411893"/>
                          <a:gd name="connsiteX6" fmla="*/ 422556 w 844528"/>
                          <a:gd name="connsiteY6" fmla="*/ 0 h 2411893"/>
                          <a:gd name="connsiteX0" fmla="*/ 422556 w 844528"/>
                          <a:gd name="connsiteY0" fmla="*/ 0 h 2411964"/>
                          <a:gd name="connsiteX1" fmla="*/ 843561 w 844528"/>
                          <a:gd name="connsiteY1" fmla="*/ 943928 h 2411964"/>
                          <a:gd name="connsiteX2" fmla="*/ 814986 w 844528"/>
                          <a:gd name="connsiteY2" fmla="*/ 1183005 h 2411964"/>
                          <a:gd name="connsiteX3" fmla="*/ 434848 w 844528"/>
                          <a:gd name="connsiteY3" fmla="*/ 2411885 h 2411964"/>
                          <a:gd name="connsiteX4" fmla="*/ 12029 w 844528"/>
                          <a:gd name="connsiteY4" fmla="*/ 1105853 h 2411964"/>
                          <a:gd name="connsiteX5" fmla="*/ 57749 w 844528"/>
                          <a:gd name="connsiteY5" fmla="*/ 652463 h 2411964"/>
                          <a:gd name="connsiteX6" fmla="*/ 422556 w 844528"/>
                          <a:gd name="connsiteY6" fmla="*/ 0 h 2411964"/>
                          <a:gd name="connsiteX0" fmla="*/ 482275 w 904247"/>
                          <a:gd name="connsiteY0" fmla="*/ 0 h 2411909"/>
                          <a:gd name="connsiteX1" fmla="*/ 903280 w 904247"/>
                          <a:gd name="connsiteY1" fmla="*/ 943928 h 2411909"/>
                          <a:gd name="connsiteX2" fmla="*/ 874705 w 904247"/>
                          <a:gd name="connsiteY2" fmla="*/ 1183005 h 2411909"/>
                          <a:gd name="connsiteX3" fmla="*/ 494567 w 904247"/>
                          <a:gd name="connsiteY3" fmla="*/ 2411885 h 2411909"/>
                          <a:gd name="connsiteX4" fmla="*/ 5225 w 904247"/>
                          <a:gd name="connsiteY4" fmla="*/ 1148125 h 2411909"/>
                          <a:gd name="connsiteX5" fmla="*/ 117468 w 904247"/>
                          <a:gd name="connsiteY5" fmla="*/ 652463 h 2411909"/>
                          <a:gd name="connsiteX6" fmla="*/ 482275 w 904247"/>
                          <a:gd name="connsiteY6" fmla="*/ 0 h 2411909"/>
                          <a:gd name="connsiteX0" fmla="*/ 482275 w 904247"/>
                          <a:gd name="connsiteY0" fmla="*/ 0 h 2411893"/>
                          <a:gd name="connsiteX1" fmla="*/ 903280 w 904247"/>
                          <a:gd name="connsiteY1" fmla="*/ 943928 h 2411893"/>
                          <a:gd name="connsiteX2" fmla="*/ 874705 w 904247"/>
                          <a:gd name="connsiteY2" fmla="*/ 1183005 h 2411893"/>
                          <a:gd name="connsiteX3" fmla="*/ 494567 w 904247"/>
                          <a:gd name="connsiteY3" fmla="*/ 2411885 h 2411893"/>
                          <a:gd name="connsiteX4" fmla="*/ 5225 w 904247"/>
                          <a:gd name="connsiteY4" fmla="*/ 1162217 h 2411893"/>
                          <a:gd name="connsiteX5" fmla="*/ 117468 w 904247"/>
                          <a:gd name="connsiteY5" fmla="*/ 652463 h 2411893"/>
                          <a:gd name="connsiteX6" fmla="*/ 482275 w 904247"/>
                          <a:gd name="connsiteY6" fmla="*/ 0 h 2411893"/>
                          <a:gd name="connsiteX0" fmla="*/ 482972 w 904944"/>
                          <a:gd name="connsiteY0" fmla="*/ 0 h 2411893"/>
                          <a:gd name="connsiteX1" fmla="*/ 903977 w 904944"/>
                          <a:gd name="connsiteY1" fmla="*/ 943928 h 2411893"/>
                          <a:gd name="connsiteX2" fmla="*/ 875402 w 904944"/>
                          <a:gd name="connsiteY2" fmla="*/ 1183005 h 2411893"/>
                          <a:gd name="connsiteX3" fmla="*/ 495264 w 904944"/>
                          <a:gd name="connsiteY3" fmla="*/ 2411885 h 2411893"/>
                          <a:gd name="connsiteX4" fmla="*/ 5922 w 904944"/>
                          <a:gd name="connsiteY4" fmla="*/ 1162217 h 2411893"/>
                          <a:gd name="connsiteX5" fmla="*/ 104859 w 904944"/>
                          <a:gd name="connsiteY5" fmla="*/ 483376 h 2411893"/>
                          <a:gd name="connsiteX6" fmla="*/ 482972 w 904944"/>
                          <a:gd name="connsiteY6" fmla="*/ 0 h 2411893"/>
                          <a:gd name="connsiteX0" fmla="*/ 477060 w 899032"/>
                          <a:gd name="connsiteY0" fmla="*/ 0 h 2411893"/>
                          <a:gd name="connsiteX1" fmla="*/ 898065 w 899032"/>
                          <a:gd name="connsiteY1" fmla="*/ 943928 h 2411893"/>
                          <a:gd name="connsiteX2" fmla="*/ 869490 w 899032"/>
                          <a:gd name="connsiteY2" fmla="*/ 1183005 h 2411893"/>
                          <a:gd name="connsiteX3" fmla="*/ 489352 w 899032"/>
                          <a:gd name="connsiteY3" fmla="*/ 2411885 h 2411893"/>
                          <a:gd name="connsiteX4" fmla="*/ 10 w 899032"/>
                          <a:gd name="connsiteY4" fmla="*/ 1162217 h 2411893"/>
                          <a:gd name="connsiteX5" fmla="*/ 477060 w 899032"/>
                          <a:gd name="connsiteY5" fmla="*/ 0 h 2411893"/>
                          <a:gd name="connsiteX0" fmla="*/ 477060 w 869489"/>
                          <a:gd name="connsiteY0" fmla="*/ 0 h 2411893"/>
                          <a:gd name="connsiteX1" fmla="*/ 869490 w 869489"/>
                          <a:gd name="connsiteY1" fmla="*/ 1183005 h 2411893"/>
                          <a:gd name="connsiteX2" fmla="*/ 489352 w 869489"/>
                          <a:gd name="connsiteY2" fmla="*/ 2411885 h 2411893"/>
                          <a:gd name="connsiteX3" fmla="*/ 10 w 869489"/>
                          <a:gd name="connsiteY3" fmla="*/ 1162217 h 2411893"/>
                          <a:gd name="connsiteX4" fmla="*/ 477060 w 869489"/>
                          <a:gd name="connsiteY4" fmla="*/ 0 h 2411893"/>
                          <a:gd name="connsiteX0" fmla="*/ 477060 w 1042453"/>
                          <a:gd name="connsiteY0" fmla="*/ 0 h 2411911"/>
                          <a:gd name="connsiteX1" fmla="*/ 1042453 w 1042453"/>
                          <a:gd name="connsiteY1" fmla="*/ 1197097 h 2411911"/>
                          <a:gd name="connsiteX2" fmla="*/ 489352 w 1042453"/>
                          <a:gd name="connsiteY2" fmla="*/ 2411885 h 2411911"/>
                          <a:gd name="connsiteX3" fmla="*/ 10 w 1042453"/>
                          <a:gd name="connsiteY3" fmla="*/ 1162217 h 2411911"/>
                          <a:gd name="connsiteX4" fmla="*/ 477060 w 1042453"/>
                          <a:gd name="connsiteY4" fmla="*/ 0 h 2411911"/>
                          <a:gd name="connsiteX0" fmla="*/ 477060 w 1042453"/>
                          <a:gd name="connsiteY0" fmla="*/ 0 h 2411909"/>
                          <a:gd name="connsiteX1" fmla="*/ 1042453 w 1042453"/>
                          <a:gd name="connsiteY1" fmla="*/ 1197097 h 2411909"/>
                          <a:gd name="connsiteX2" fmla="*/ 489352 w 1042453"/>
                          <a:gd name="connsiteY2" fmla="*/ 2411885 h 2411909"/>
                          <a:gd name="connsiteX3" fmla="*/ 10 w 1042453"/>
                          <a:gd name="connsiteY3" fmla="*/ 1162217 h 2411909"/>
                          <a:gd name="connsiteX4" fmla="*/ 477060 w 1042453"/>
                          <a:gd name="connsiteY4" fmla="*/ 0 h 2411909"/>
                          <a:gd name="connsiteX0" fmla="*/ 477060 w 1015844"/>
                          <a:gd name="connsiteY0" fmla="*/ 0 h 2411933"/>
                          <a:gd name="connsiteX1" fmla="*/ 1015844 w 1015844"/>
                          <a:gd name="connsiteY1" fmla="*/ 1112551 h 2411933"/>
                          <a:gd name="connsiteX2" fmla="*/ 489352 w 1015844"/>
                          <a:gd name="connsiteY2" fmla="*/ 2411885 h 2411933"/>
                          <a:gd name="connsiteX3" fmla="*/ 10 w 1015844"/>
                          <a:gd name="connsiteY3" fmla="*/ 1162217 h 2411933"/>
                          <a:gd name="connsiteX4" fmla="*/ 477060 w 1015844"/>
                          <a:gd name="connsiteY4" fmla="*/ 0 h 2411933"/>
                          <a:gd name="connsiteX0" fmla="*/ 477060 w 1015844"/>
                          <a:gd name="connsiteY0" fmla="*/ 0 h 2411935"/>
                          <a:gd name="connsiteX1" fmla="*/ 1015844 w 1015844"/>
                          <a:gd name="connsiteY1" fmla="*/ 1112551 h 2411935"/>
                          <a:gd name="connsiteX2" fmla="*/ 489352 w 1015844"/>
                          <a:gd name="connsiteY2" fmla="*/ 2411885 h 2411935"/>
                          <a:gd name="connsiteX3" fmla="*/ 10 w 1015844"/>
                          <a:gd name="connsiteY3" fmla="*/ 1162217 h 2411935"/>
                          <a:gd name="connsiteX4" fmla="*/ 477060 w 1015844"/>
                          <a:gd name="connsiteY4" fmla="*/ 0 h 2411935"/>
                          <a:gd name="connsiteX0" fmla="*/ 478683 w 1017467"/>
                          <a:gd name="connsiteY0" fmla="*/ 0 h 2411933"/>
                          <a:gd name="connsiteX1" fmla="*/ 1017467 w 1017467"/>
                          <a:gd name="connsiteY1" fmla="*/ 1112551 h 2411933"/>
                          <a:gd name="connsiteX2" fmla="*/ 490975 w 1017467"/>
                          <a:gd name="connsiteY2" fmla="*/ 2411885 h 2411933"/>
                          <a:gd name="connsiteX3" fmla="*/ 1633 w 1017467"/>
                          <a:gd name="connsiteY3" fmla="*/ 1162217 h 2411933"/>
                          <a:gd name="connsiteX4" fmla="*/ 478683 w 1017467"/>
                          <a:gd name="connsiteY4" fmla="*/ 0 h 2411933"/>
                          <a:gd name="connsiteX0" fmla="*/ 478683 w 1017696"/>
                          <a:gd name="connsiteY0" fmla="*/ 0 h 2411935"/>
                          <a:gd name="connsiteX1" fmla="*/ 1017467 w 1017696"/>
                          <a:gd name="connsiteY1" fmla="*/ 1112551 h 2411935"/>
                          <a:gd name="connsiteX2" fmla="*/ 490975 w 1017696"/>
                          <a:gd name="connsiteY2" fmla="*/ 2411885 h 2411935"/>
                          <a:gd name="connsiteX3" fmla="*/ 1633 w 1017696"/>
                          <a:gd name="connsiteY3" fmla="*/ 1162217 h 2411935"/>
                          <a:gd name="connsiteX4" fmla="*/ 478683 w 1017696"/>
                          <a:gd name="connsiteY4" fmla="*/ 0 h 2411935"/>
                          <a:gd name="connsiteX0" fmla="*/ 598033 w 1017398"/>
                          <a:gd name="connsiteY0" fmla="*/ 0 h 2256936"/>
                          <a:gd name="connsiteX1" fmla="*/ 1017074 w 1017398"/>
                          <a:gd name="connsiteY1" fmla="*/ 957553 h 2256936"/>
                          <a:gd name="connsiteX2" fmla="*/ 490582 w 1017398"/>
                          <a:gd name="connsiteY2" fmla="*/ 2256887 h 2256936"/>
                          <a:gd name="connsiteX3" fmla="*/ 1240 w 1017398"/>
                          <a:gd name="connsiteY3" fmla="*/ 1007219 h 2256936"/>
                          <a:gd name="connsiteX4" fmla="*/ 598033 w 1017398"/>
                          <a:gd name="connsiteY4" fmla="*/ 0 h 2256936"/>
                          <a:gd name="connsiteX0" fmla="*/ 478684 w 1017696"/>
                          <a:gd name="connsiteY0" fmla="*/ 0 h 2383753"/>
                          <a:gd name="connsiteX1" fmla="*/ 1017467 w 1017696"/>
                          <a:gd name="connsiteY1" fmla="*/ 1084370 h 2383753"/>
                          <a:gd name="connsiteX2" fmla="*/ 490975 w 1017696"/>
                          <a:gd name="connsiteY2" fmla="*/ 2383704 h 2383753"/>
                          <a:gd name="connsiteX3" fmla="*/ 1633 w 1017696"/>
                          <a:gd name="connsiteY3" fmla="*/ 1134036 h 2383753"/>
                          <a:gd name="connsiteX4" fmla="*/ 478684 w 1017696"/>
                          <a:gd name="connsiteY4" fmla="*/ 0 h 2383753"/>
                          <a:gd name="connsiteX0" fmla="*/ 478684 w 1017696"/>
                          <a:gd name="connsiteY0" fmla="*/ 0 h 2383785"/>
                          <a:gd name="connsiteX1" fmla="*/ 1017467 w 1017696"/>
                          <a:gd name="connsiteY1" fmla="*/ 1084370 h 2383785"/>
                          <a:gd name="connsiteX2" fmla="*/ 490975 w 1017696"/>
                          <a:gd name="connsiteY2" fmla="*/ 2383704 h 2383785"/>
                          <a:gd name="connsiteX3" fmla="*/ 1633 w 1017696"/>
                          <a:gd name="connsiteY3" fmla="*/ 1148127 h 2383785"/>
                          <a:gd name="connsiteX4" fmla="*/ 478684 w 1017696"/>
                          <a:gd name="connsiteY4" fmla="*/ 0 h 2383785"/>
                          <a:gd name="connsiteX0" fmla="*/ 478684 w 1017696"/>
                          <a:gd name="connsiteY0" fmla="*/ 0 h 2383825"/>
                          <a:gd name="connsiteX1" fmla="*/ 1017467 w 1017696"/>
                          <a:gd name="connsiteY1" fmla="*/ 1084370 h 2383825"/>
                          <a:gd name="connsiteX2" fmla="*/ 490975 w 1017696"/>
                          <a:gd name="connsiteY2" fmla="*/ 2383704 h 2383825"/>
                          <a:gd name="connsiteX3" fmla="*/ 1633 w 1017696"/>
                          <a:gd name="connsiteY3" fmla="*/ 1148127 h 2383825"/>
                          <a:gd name="connsiteX4" fmla="*/ 478684 w 1017696"/>
                          <a:gd name="connsiteY4" fmla="*/ 0 h 2383825"/>
                          <a:gd name="connsiteX0" fmla="*/ 478684 w 1017696"/>
                          <a:gd name="connsiteY0" fmla="*/ 0 h 2383705"/>
                          <a:gd name="connsiteX1" fmla="*/ 1017467 w 1017696"/>
                          <a:gd name="connsiteY1" fmla="*/ 1140733 h 2383705"/>
                          <a:gd name="connsiteX2" fmla="*/ 490975 w 1017696"/>
                          <a:gd name="connsiteY2" fmla="*/ 2383704 h 2383705"/>
                          <a:gd name="connsiteX3" fmla="*/ 1633 w 1017696"/>
                          <a:gd name="connsiteY3" fmla="*/ 1148127 h 2383705"/>
                          <a:gd name="connsiteX4" fmla="*/ 478684 w 1017696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68 w 1018552"/>
                          <a:gd name="connsiteY0" fmla="*/ 0 h 2383705"/>
                          <a:gd name="connsiteX1" fmla="*/ 1016351 w 1018552"/>
                          <a:gd name="connsiteY1" fmla="*/ 1140733 h 2383705"/>
                          <a:gd name="connsiteX2" fmla="*/ 489859 w 1018552"/>
                          <a:gd name="connsiteY2" fmla="*/ 2383704 h 2383705"/>
                          <a:gd name="connsiteX3" fmla="*/ 517 w 1018552"/>
                          <a:gd name="connsiteY3" fmla="*/ 1148127 h 2383705"/>
                          <a:gd name="connsiteX4" fmla="*/ 477568 w 1018552"/>
                          <a:gd name="connsiteY4" fmla="*/ 0 h 2383705"/>
                          <a:gd name="connsiteX0" fmla="*/ 477570 w 1018554"/>
                          <a:gd name="connsiteY0" fmla="*/ 0 h 2383705"/>
                          <a:gd name="connsiteX1" fmla="*/ 1016353 w 1018554"/>
                          <a:gd name="connsiteY1" fmla="*/ 1140733 h 2383705"/>
                          <a:gd name="connsiteX2" fmla="*/ 489861 w 1018554"/>
                          <a:gd name="connsiteY2" fmla="*/ 2383704 h 2383705"/>
                          <a:gd name="connsiteX3" fmla="*/ 519 w 1018554"/>
                          <a:gd name="connsiteY3" fmla="*/ 1148127 h 2383705"/>
                          <a:gd name="connsiteX4" fmla="*/ 477570 w 1018554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018621" h="2383705">
                            <a:moveTo>
                              <a:pt x="477637" y="0"/>
                            </a:moveTo>
                            <a:cubicBezTo>
                              <a:pt x="662464" y="17556"/>
                              <a:pt x="1014374" y="527391"/>
                              <a:pt x="1016420" y="1140733"/>
                            </a:cubicBezTo>
                            <a:cubicBezTo>
                              <a:pt x="1051453" y="1668853"/>
                              <a:pt x="659234" y="2382472"/>
                              <a:pt x="489928" y="2383704"/>
                            </a:cubicBezTo>
                            <a:cubicBezTo>
                              <a:pt x="320622" y="2384936"/>
                              <a:pt x="-13582" y="1620833"/>
                              <a:pt x="586" y="1148127"/>
                            </a:cubicBezTo>
                            <a:cubicBezTo>
                              <a:pt x="-14770" y="548874"/>
                              <a:pt x="274745" y="36383"/>
                              <a:pt x="477637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3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109" name="Group 108">
                  <a:extLst>
                    <a:ext uri="{FF2B5EF4-FFF2-40B4-BE49-F238E27FC236}">
                      <a16:creationId xmlns:a16="http://schemas.microsoft.com/office/drawing/2014/main" id="{819185C7-6036-4F28-A027-F8BFC563FF5E}"/>
                    </a:ext>
                  </a:extLst>
                </p:cNvPr>
                <p:cNvGrpSpPr/>
                <p:nvPr/>
              </p:nvGrpSpPr>
              <p:grpSpPr>
                <a:xfrm>
                  <a:off x="9918800" y="1467674"/>
                  <a:ext cx="594360" cy="3055248"/>
                  <a:chOff x="8236696" y="1267377"/>
                  <a:chExt cx="666734" cy="3055248"/>
                </a:xfrm>
              </p:grpSpPr>
              <p:grpSp>
                <p:nvGrpSpPr>
                  <p:cNvPr id="125" name="Group 124">
                    <a:extLst>
                      <a:ext uri="{FF2B5EF4-FFF2-40B4-BE49-F238E27FC236}">
                        <a16:creationId xmlns:a16="http://schemas.microsoft.com/office/drawing/2014/main" id="{823017C1-2619-4633-89A6-A33F3EAA7239}"/>
                      </a:ext>
                    </a:extLst>
                  </p:cNvPr>
                  <p:cNvGrpSpPr/>
                  <p:nvPr/>
                </p:nvGrpSpPr>
                <p:grpSpPr>
                  <a:xfrm>
                    <a:off x="8236696" y="1267377"/>
                    <a:ext cx="666734" cy="1473212"/>
                    <a:chOff x="8236696" y="1267377"/>
                    <a:chExt cx="666734" cy="1473212"/>
                  </a:xfrm>
                </p:grpSpPr>
                <p:sp>
                  <p:nvSpPr>
                    <p:cNvPr id="129" name="Freeform: Shape 128">
                      <a:extLst>
                        <a:ext uri="{FF2B5EF4-FFF2-40B4-BE49-F238E27FC236}">
                          <a16:creationId xmlns:a16="http://schemas.microsoft.com/office/drawing/2014/main" id="{350D4E3F-85BD-40C4-B87C-2191708BE7B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236696" y="1267377"/>
                      <a:ext cx="666734" cy="1473212"/>
                    </a:xfrm>
                    <a:custGeom>
                      <a:avLst/>
                      <a:gdLst>
                        <a:gd name="connsiteX0" fmla="*/ 422556 w 838200"/>
                        <a:gd name="connsiteY0" fmla="*/ 0 h 1466850"/>
                        <a:gd name="connsiteX1" fmla="*/ 843561 w 838200"/>
                        <a:gd name="connsiteY1" fmla="*/ 943928 h 1466850"/>
                        <a:gd name="connsiteX2" fmla="*/ 814986 w 838200"/>
                        <a:gd name="connsiteY2" fmla="*/ 1183005 h 1466850"/>
                        <a:gd name="connsiteX3" fmla="*/ 394934 w 838200"/>
                        <a:gd name="connsiteY3" fmla="*/ 1467803 h 1466850"/>
                        <a:gd name="connsiteX4" fmla="*/ 12029 w 838200"/>
                        <a:gd name="connsiteY4" fmla="*/ 1105853 h 1466850"/>
                        <a:gd name="connsiteX5" fmla="*/ 57749 w 838200"/>
                        <a:gd name="connsiteY5" fmla="*/ 652463 h 1466850"/>
                        <a:gd name="connsiteX6" fmla="*/ 422556 w 838200"/>
                        <a:gd name="connsiteY6" fmla="*/ 0 h 1466850"/>
                        <a:gd name="connsiteX0" fmla="*/ 422556 w 844528"/>
                        <a:gd name="connsiteY0" fmla="*/ 0 h 2411927"/>
                        <a:gd name="connsiteX1" fmla="*/ 843561 w 844528"/>
                        <a:gd name="connsiteY1" fmla="*/ 943928 h 2411927"/>
                        <a:gd name="connsiteX2" fmla="*/ 814986 w 844528"/>
                        <a:gd name="connsiteY2" fmla="*/ 1183005 h 2411927"/>
                        <a:gd name="connsiteX3" fmla="*/ 434848 w 844528"/>
                        <a:gd name="connsiteY3" fmla="*/ 2411885 h 2411927"/>
                        <a:gd name="connsiteX4" fmla="*/ 12029 w 844528"/>
                        <a:gd name="connsiteY4" fmla="*/ 1105853 h 2411927"/>
                        <a:gd name="connsiteX5" fmla="*/ 57749 w 844528"/>
                        <a:gd name="connsiteY5" fmla="*/ 652463 h 2411927"/>
                        <a:gd name="connsiteX6" fmla="*/ 422556 w 844528"/>
                        <a:gd name="connsiteY6" fmla="*/ 0 h 2411927"/>
                        <a:gd name="connsiteX0" fmla="*/ 422556 w 844528"/>
                        <a:gd name="connsiteY0" fmla="*/ 0 h 2411912"/>
                        <a:gd name="connsiteX1" fmla="*/ 843561 w 844528"/>
                        <a:gd name="connsiteY1" fmla="*/ 943928 h 2411912"/>
                        <a:gd name="connsiteX2" fmla="*/ 814986 w 844528"/>
                        <a:gd name="connsiteY2" fmla="*/ 1183005 h 2411912"/>
                        <a:gd name="connsiteX3" fmla="*/ 434848 w 844528"/>
                        <a:gd name="connsiteY3" fmla="*/ 2411885 h 2411912"/>
                        <a:gd name="connsiteX4" fmla="*/ 12029 w 844528"/>
                        <a:gd name="connsiteY4" fmla="*/ 1105853 h 2411912"/>
                        <a:gd name="connsiteX5" fmla="*/ 57749 w 844528"/>
                        <a:gd name="connsiteY5" fmla="*/ 652463 h 2411912"/>
                        <a:gd name="connsiteX6" fmla="*/ 422556 w 844528"/>
                        <a:gd name="connsiteY6" fmla="*/ 0 h 2411912"/>
                        <a:gd name="connsiteX0" fmla="*/ 422556 w 844528"/>
                        <a:gd name="connsiteY0" fmla="*/ 0 h 2411893"/>
                        <a:gd name="connsiteX1" fmla="*/ 843561 w 844528"/>
                        <a:gd name="connsiteY1" fmla="*/ 943928 h 2411893"/>
                        <a:gd name="connsiteX2" fmla="*/ 814986 w 844528"/>
                        <a:gd name="connsiteY2" fmla="*/ 1183005 h 2411893"/>
                        <a:gd name="connsiteX3" fmla="*/ 434848 w 844528"/>
                        <a:gd name="connsiteY3" fmla="*/ 2411885 h 2411893"/>
                        <a:gd name="connsiteX4" fmla="*/ 12029 w 844528"/>
                        <a:gd name="connsiteY4" fmla="*/ 1105853 h 2411893"/>
                        <a:gd name="connsiteX5" fmla="*/ 57749 w 844528"/>
                        <a:gd name="connsiteY5" fmla="*/ 652463 h 2411893"/>
                        <a:gd name="connsiteX6" fmla="*/ 422556 w 844528"/>
                        <a:gd name="connsiteY6" fmla="*/ 0 h 2411893"/>
                        <a:gd name="connsiteX0" fmla="*/ 422556 w 844528"/>
                        <a:gd name="connsiteY0" fmla="*/ 0 h 2411964"/>
                        <a:gd name="connsiteX1" fmla="*/ 843561 w 844528"/>
                        <a:gd name="connsiteY1" fmla="*/ 943928 h 2411964"/>
                        <a:gd name="connsiteX2" fmla="*/ 814986 w 844528"/>
                        <a:gd name="connsiteY2" fmla="*/ 1183005 h 2411964"/>
                        <a:gd name="connsiteX3" fmla="*/ 434848 w 844528"/>
                        <a:gd name="connsiteY3" fmla="*/ 2411885 h 2411964"/>
                        <a:gd name="connsiteX4" fmla="*/ 12029 w 844528"/>
                        <a:gd name="connsiteY4" fmla="*/ 1105853 h 2411964"/>
                        <a:gd name="connsiteX5" fmla="*/ 57749 w 844528"/>
                        <a:gd name="connsiteY5" fmla="*/ 652463 h 2411964"/>
                        <a:gd name="connsiteX6" fmla="*/ 422556 w 844528"/>
                        <a:gd name="connsiteY6" fmla="*/ 0 h 2411964"/>
                        <a:gd name="connsiteX0" fmla="*/ 482275 w 904247"/>
                        <a:gd name="connsiteY0" fmla="*/ 0 h 2411909"/>
                        <a:gd name="connsiteX1" fmla="*/ 903280 w 904247"/>
                        <a:gd name="connsiteY1" fmla="*/ 943928 h 2411909"/>
                        <a:gd name="connsiteX2" fmla="*/ 874705 w 904247"/>
                        <a:gd name="connsiteY2" fmla="*/ 1183005 h 2411909"/>
                        <a:gd name="connsiteX3" fmla="*/ 494567 w 904247"/>
                        <a:gd name="connsiteY3" fmla="*/ 2411885 h 2411909"/>
                        <a:gd name="connsiteX4" fmla="*/ 5225 w 904247"/>
                        <a:gd name="connsiteY4" fmla="*/ 1148125 h 2411909"/>
                        <a:gd name="connsiteX5" fmla="*/ 117468 w 904247"/>
                        <a:gd name="connsiteY5" fmla="*/ 652463 h 2411909"/>
                        <a:gd name="connsiteX6" fmla="*/ 482275 w 904247"/>
                        <a:gd name="connsiteY6" fmla="*/ 0 h 2411909"/>
                        <a:gd name="connsiteX0" fmla="*/ 482275 w 904247"/>
                        <a:gd name="connsiteY0" fmla="*/ 0 h 2411893"/>
                        <a:gd name="connsiteX1" fmla="*/ 903280 w 904247"/>
                        <a:gd name="connsiteY1" fmla="*/ 943928 h 2411893"/>
                        <a:gd name="connsiteX2" fmla="*/ 874705 w 904247"/>
                        <a:gd name="connsiteY2" fmla="*/ 1183005 h 2411893"/>
                        <a:gd name="connsiteX3" fmla="*/ 494567 w 904247"/>
                        <a:gd name="connsiteY3" fmla="*/ 2411885 h 2411893"/>
                        <a:gd name="connsiteX4" fmla="*/ 5225 w 904247"/>
                        <a:gd name="connsiteY4" fmla="*/ 1162217 h 2411893"/>
                        <a:gd name="connsiteX5" fmla="*/ 117468 w 904247"/>
                        <a:gd name="connsiteY5" fmla="*/ 652463 h 2411893"/>
                        <a:gd name="connsiteX6" fmla="*/ 482275 w 904247"/>
                        <a:gd name="connsiteY6" fmla="*/ 0 h 2411893"/>
                        <a:gd name="connsiteX0" fmla="*/ 482972 w 904944"/>
                        <a:gd name="connsiteY0" fmla="*/ 0 h 2411893"/>
                        <a:gd name="connsiteX1" fmla="*/ 903977 w 904944"/>
                        <a:gd name="connsiteY1" fmla="*/ 943928 h 2411893"/>
                        <a:gd name="connsiteX2" fmla="*/ 875402 w 904944"/>
                        <a:gd name="connsiteY2" fmla="*/ 1183005 h 2411893"/>
                        <a:gd name="connsiteX3" fmla="*/ 495264 w 904944"/>
                        <a:gd name="connsiteY3" fmla="*/ 2411885 h 2411893"/>
                        <a:gd name="connsiteX4" fmla="*/ 5922 w 904944"/>
                        <a:gd name="connsiteY4" fmla="*/ 1162217 h 2411893"/>
                        <a:gd name="connsiteX5" fmla="*/ 104859 w 904944"/>
                        <a:gd name="connsiteY5" fmla="*/ 483376 h 2411893"/>
                        <a:gd name="connsiteX6" fmla="*/ 482972 w 904944"/>
                        <a:gd name="connsiteY6" fmla="*/ 0 h 2411893"/>
                        <a:gd name="connsiteX0" fmla="*/ 477060 w 899032"/>
                        <a:gd name="connsiteY0" fmla="*/ 0 h 2411893"/>
                        <a:gd name="connsiteX1" fmla="*/ 898065 w 899032"/>
                        <a:gd name="connsiteY1" fmla="*/ 943928 h 2411893"/>
                        <a:gd name="connsiteX2" fmla="*/ 869490 w 899032"/>
                        <a:gd name="connsiteY2" fmla="*/ 1183005 h 2411893"/>
                        <a:gd name="connsiteX3" fmla="*/ 489352 w 899032"/>
                        <a:gd name="connsiteY3" fmla="*/ 2411885 h 2411893"/>
                        <a:gd name="connsiteX4" fmla="*/ 10 w 899032"/>
                        <a:gd name="connsiteY4" fmla="*/ 1162217 h 2411893"/>
                        <a:gd name="connsiteX5" fmla="*/ 477060 w 899032"/>
                        <a:gd name="connsiteY5" fmla="*/ 0 h 2411893"/>
                        <a:gd name="connsiteX0" fmla="*/ 477060 w 869489"/>
                        <a:gd name="connsiteY0" fmla="*/ 0 h 2411893"/>
                        <a:gd name="connsiteX1" fmla="*/ 869490 w 869489"/>
                        <a:gd name="connsiteY1" fmla="*/ 1183005 h 2411893"/>
                        <a:gd name="connsiteX2" fmla="*/ 489352 w 869489"/>
                        <a:gd name="connsiteY2" fmla="*/ 2411885 h 2411893"/>
                        <a:gd name="connsiteX3" fmla="*/ 10 w 869489"/>
                        <a:gd name="connsiteY3" fmla="*/ 1162217 h 2411893"/>
                        <a:gd name="connsiteX4" fmla="*/ 477060 w 869489"/>
                        <a:gd name="connsiteY4" fmla="*/ 0 h 2411893"/>
                        <a:gd name="connsiteX0" fmla="*/ 477060 w 1042453"/>
                        <a:gd name="connsiteY0" fmla="*/ 0 h 2411911"/>
                        <a:gd name="connsiteX1" fmla="*/ 1042453 w 1042453"/>
                        <a:gd name="connsiteY1" fmla="*/ 1197097 h 2411911"/>
                        <a:gd name="connsiteX2" fmla="*/ 489352 w 1042453"/>
                        <a:gd name="connsiteY2" fmla="*/ 2411885 h 2411911"/>
                        <a:gd name="connsiteX3" fmla="*/ 10 w 1042453"/>
                        <a:gd name="connsiteY3" fmla="*/ 1162217 h 2411911"/>
                        <a:gd name="connsiteX4" fmla="*/ 477060 w 1042453"/>
                        <a:gd name="connsiteY4" fmla="*/ 0 h 2411911"/>
                        <a:gd name="connsiteX0" fmla="*/ 477060 w 1042453"/>
                        <a:gd name="connsiteY0" fmla="*/ 0 h 2411909"/>
                        <a:gd name="connsiteX1" fmla="*/ 1042453 w 1042453"/>
                        <a:gd name="connsiteY1" fmla="*/ 1197097 h 2411909"/>
                        <a:gd name="connsiteX2" fmla="*/ 489352 w 1042453"/>
                        <a:gd name="connsiteY2" fmla="*/ 2411885 h 2411909"/>
                        <a:gd name="connsiteX3" fmla="*/ 10 w 1042453"/>
                        <a:gd name="connsiteY3" fmla="*/ 1162217 h 2411909"/>
                        <a:gd name="connsiteX4" fmla="*/ 477060 w 1042453"/>
                        <a:gd name="connsiteY4" fmla="*/ 0 h 2411909"/>
                        <a:gd name="connsiteX0" fmla="*/ 477060 w 1015844"/>
                        <a:gd name="connsiteY0" fmla="*/ 0 h 2411933"/>
                        <a:gd name="connsiteX1" fmla="*/ 1015844 w 1015844"/>
                        <a:gd name="connsiteY1" fmla="*/ 1112551 h 2411933"/>
                        <a:gd name="connsiteX2" fmla="*/ 489352 w 1015844"/>
                        <a:gd name="connsiteY2" fmla="*/ 2411885 h 2411933"/>
                        <a:gd name="connsiteX3" fmla="*/ 10 w 1015844"/>
                        <a:gd name="connsiteY3" fmla="*/ 1162217 h 2411933"/>
                        <a:gd name="connsiteX4" fmla="*/ 477060 w 1015844"/>
                        <a:gd name="connsiteY4" fmla="*/ 0 h 2411933"/>
                        <a:gd name="connsiteX0" fmla="*/ 477060 w 1015844"/>
                        <a:gd name="connsiteY0" fmla="*/ 0 h 2411935"/>
                        <a:gd name="connsiteX1" fmla="*/ 1015844 w 1015844"/>
                        <a:gd name="connsiteY1" fmla="*/ 1112551 h 2411935"/>
                        <a:gd name="connsiteX2" fmla="*/ 489352 w 1015844"/>
                        <a:gd name="connsiteY2" fmla="*/ 2411885 h 2411935"/>
                        <a:gd name="connsiteX3" fmla="*/ 10 w 1015844"/>
                        <a:gd name="connsiteY3" fmla="*/ 1162217 h 2411935"/>
                        <a:gd name="connsiteX4" fmla="*/ 477060 w 1015844"/>
                        <a:gd name="connsiteY4" fmla="*/ 0 h 2411935"/>
                        <a:gd name="connsiteX0" fmla="*/ 478683 w 1017467"/>
                        <a:gd name="connsiteY0" fmla="*/ 0 h 2411933"/>
                        <a:gd name="connsiteX1" fmla="*/ 1017467 w 1017467"/>
                        <a:gd name="connsiteY1" fmla="*/ 1112551 h 2411933"/>
                        <a:gd name="connsiteX2" fmla="*/ 490975 w 1017467"/>
                        <a:gd name="connsiteY2" fmla="*/ 2411885 h 2411933"/>
                        <a:gd name="connsiteX3" fmla="*/ 1633 w 1017467"/>
                        <a:gd name="connsiteY3" fmla="*/ 1162217 h 2411933"/>
                        <a:gd name="connsiteX4" fmla="*/ 478683 w 1017467"/>
                        <a:gd name="connsiteY4" fmla="*/ 0 h 2411933"/>
                        <a:gd name="connsiteX0" fmla="*/ 478683 w 1017696"/>
                        <a:gd name="connsiteY0" fmla="*/ 0 h 2411935"/>
                        <a:gd name="connsiteX1" fmla="*/ 1017467 w 1017696"/>
                        <a:gd name="connsiteY1" fmla="*/ 1112551 h 2411935"/>
                        <a:gd name="connsiteX2" fmla="*/ 490975 w 1017696"/>
                        <a:gd name="connsiteY2" fmla="*/ 2411885 h 2411935"/>
                        <a:gd name="connsiteX3" fmla="*/ 1633 w 1017696"/>
                        <a:gd name="connsiteY3" fmla="*/ 1162217 h 2411935"/>
                        <a:gd name="connsiteX4" fmla="*/ 478683 w 1017696"/>
                        <a:gd name="connsiteY4" fmla="*/ 0 h 2411935"/>
                        <a:gd name="connsiteX0" fmla="*/ 598033 w 1017398"/>
                        <a:gd name="connsiteY0" fmla="*/ 0 h 2256936"/>
                        <a:gd name="connsiteX1" fmla="*/ 1017074 w 1017398"/>
                        <a:gd name="connsiteY1" fmla="*/ 957553 h 2256936"/>
                        <a:gd name="connsiteX2" fmla="*/ 490582 w 1017398"/>
                        <a:gd name="connsiteY2" fmla="*/ 2256887 h 2256936"/>
                        <a:gd name="connsiteX3" fmla="*/ 1240 w 1017398"/>
                        <a:gd name="connsiteY3" fmla="*/ 1007219 h 2256936"/>
                        <a:gd name="connsiteX4" fmla="*/ 598033 w 1017398"/>
                        <a:gd name="connsiteY4" fmla="*/ 0 h 2256936"/>
                        <a:gd name="connsiteX0" fmla="*/ 478684 w 1017696"/>
                        <a:gd name="connsiteY0" fmla="*/ 0 h 2383753"/>
                        <a:gd name="connsiteX1" fmla="*/ 1017467 w 1017696"/>
                        <a:gd name="connsiteY1" fmla="*/ 1084370 h 2383753"/>
                        <a:gd name="connsiteX2" fmla="*/ 490975 w 1017696"/>
                        <a:gd name="connsiteY2" fmla="*/ 2383704 h 2383753"/>
                        <a:gd name="connsiteX3" fmla="*/ 1633 w 1017696"/>
                        <a:gd name="connsiteY3" fmla="*/ 1134036 h 2383753"/>
                        <a:gd name="connsiteX4" fmla="*/ 478684 w 1017696"/>
                        <a:gd name="connsiteY4" fmla="*/ 0 h 2383753"/>
                        <a:gd name="connsiteX0" fmla="*/ 478684 w 1017696"/>
                        <a:gd name="connsiteY0" fmla="*/ 0 h 2383785"/>
                        <a:gd name="connsiteX1" fmla="*/ 1017467 w 1017696"/>
                        <a:gd name="connsiteY1" fmla="*/ 1084370 h 2383785"/>
                        <a:gd name="connsiteX2" fmla="*/ 490975 w 1017696"/>
                        <a:gd name="connsiteY2" fmla="*/ 2383704 h 2383785"/>
                        <a:gd name="connsiteX3" fmla="*/ 1633 w 1017696"/>
                        <a:gd name="connsiteY3" fmla="*/ 1148127 h 2383785"/>
                        <a:gd name="connsiteX4" fmla="*/ 478684 w 1017696"/>
                        <a:gd name="connsiteY4" fmla="*/ 0 h 2383785"/>
                        <a:gd name="connsiteX0" fmla="*/ 478684 w 1017696"/>
                        <a:gd name="connsiteY0" fmla="*/ 0 h 2383825"/>
                        <a:gd name="connsiteX1" fmla="*/ 1017467 w 1017696"/>
                        <a:gd name="connsiteY1" fmla="*/ 1084370 h 2383825"/>
                        <a:gd name="connsiteX2" fmla="*/ 490975 w 1017696"/>
                        <a:gd name="connsiteY2" fmla="*/ 2383704 h 2383825"/>
                        <a:gd name="connsiteX3" fmla="*/ 1633 w 1017696"/>
                        <a:gd name="connsiteY3" fmla="*/ 1148127 h 2383825"/>
                        <a:gd name="connsiteX4" fmla="*/ 478684 w 1017696"/>
                        <a:gd name="connsiteY4" fmla="*/ 0 h 2383825"/>
                        <a:gd name="connsiteX0" fmla="*/ 478684 w 1017696"/>
                        <a:gd name="connsiteY0" fmla="*/ 0 h 2383705"/>
                        <a:gd name="connsiteX1" fmla="*/ 1017467 w 1017696"/>
                        <a:gd name="connsiteY1" fmla="*/ 1140733 h 2383705"/>
                        <a:gd name="connsiteX2" fmla="*/ 490975 w 1017696"/>
                        <a:gd name="connsiteY2" fmla="*/ 2383704 h 2383705"/>
                        <a:gd name="connsiteX3" fmla="*/ 1633 w 1017696"/>
                        <a:gd name="connsiteY3" fmla="*/ 1148127 h 2383705"/>
                        <a:gd name="connsiteX4" fmla="*/ 478684 w 1017696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68 w 1018552"/>
                        <a:gd name="connsiteY0" fmla="*/ 0 h 2383705"/>
                        <a:gd name="connsiteX1" fmla="*/ 1016351 w 1018552"/>
                        <a:gd name="connsiteY1" fmla="*/ 1140733 h 2383705"/>
                        <a:gd name="connsiteX2" fmla="*/ 489859 w 1018552"/>
                        <a:gd name="connsiteY2" fmla="*/ 2383704 h 2383705"/>
                        <a:gd name="connsiteX3" fmla="*/ 517 w 1018552"/>
                        <a:gd name="connsiteY3" fmla="*/ 1148127 h 2383705"/>
                        <a:gd name="connsiteX4" fmla="*/ 477568 w 1018552"/>
                        <a:gd name="connsiteY4" fmla="*/ 0 h 2383705"/>
                        <a:gd name="connsiteX0" fmla="*/ 477570 w 1018554"/>
                        <a:gd name="connsiteY0" fmla="*/ 0 h 2383705"/>
                        <a:gd name="connsiteX1" fmla="*/ 1016353 w 1018554"/>
                        <a:gd name="connsiteY1" fmla="*/ 1140733 h 2383705"/>
                        <a:gd name="connsiteX2" fmla="*/ 489861 w 1018554"/>
                        <a:gd name="connsiteY2" fmla="*/ 2383704 h 2383705"/>
                        <a:gd name="connsiteX3" fmla="*/ 519 w 1018554"/>
                        <a:gd name="connsiteY3" fmla="*/ 1148127 h 2383705"/>
                        <a:gd name="connsiteX4" fmla="*/ 477570 w 1018554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18621" h="2383705">
                          <a:moveTo>
                            <a:pt x="477637" y="0"/>
                          </a:moveTo>
                          <a:cubicBezTo>
                            <a:pt x="662464" y="17556"/>
                            <a:pt x="1014374" y="527391"/>
                            <a:pt x="1016420" y="1140733"/>
                          </a:cubicBezTo>
                          <a:cubicBezTo>
                            <a:pt x="1051453" y="1668853"/>
                            <a:pt x="659234" y="2382472"/>
                            <a:pt x="489928" y="2383704"/>
                          </a:cubicBezTo>
                          <a:cubicBezTo>
                            <a:pt x="320622" y="2384936"/>
                            <a:pt x="-13582" y="1620833"/>
                            <a:pt x="586" y="1148127"/>
                          </a:cubicBezTo>
                          <a:cubicBezTo>
                            <a:pt x="-14770" y="548874"/>
                            <a:pt x="274745" y="36383"/>
                            <a:pt x="477637" y="0"/>
                          </a:cubicBezTo>
                          <a:close/>
                        </a:path>
                      </a:pathLst>
                    </a:custGeom>
                    <a:solidFill>
                      <a:schemeClr val="accent1">
                        <a:lumMod val="60000"/>
                        <a:lumOff val="40000"/>
                      </a:schemeClr>
                    </a:solidFill>
                    <a:ln w="22225" cap="flat">
                      <a:solidFill>
                        <a:schemeClr val="bg1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0" name="Freeform: Shape 129">
                      <a:extLst>
                        <a:ext uri="{FF2B5EF4-FFF2-40B4-BE49-F238E27FC236}">
                          <a16:creationId xmlns:a16="http://schemas.microsoft.com/office/drawing/2014/main" id="{43941D39-57E4-4E75-B206-2ED16D5EC6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445481" y="1817468"/>
                      <a:ext cx="249165" cy="923121"/>
                    </a:xfrm>
                    <a:custGeom>
                      <a:avLst/>
                      <a:gdLst>
                        <a:gd name="connsiteX0" fmla="*/ 422556 w 838200"/>
                        <a:gd name="connsiteY0" fmla="*/ 0 h 1466850"/>
                        <a:gd name="connsiteX1" fmla="*/ 843561 w 838200"/>
                        <a:gd name="connsiteY1" fmla="*/ 943928 h 1466850"/>
                        <a:gd name="connsiteX2" fmla="*/ 814986 w 838200"/>
                        <a:gd name="connsiteY2" fmla="*/ 1183005 h 1466850"/>
                        <a:gd name="connsiteX3" fmla="*/ 394934 w 838200"/>
                        <a:gd name="connsiteY3" fmla="*/ 1467803 h 1466850"/>
                        <a:gd name="connsiteX4" fmla="*/ 12029 w 838200"/>
                        <a:gd name="connsiteY4" fmla="*/ 1105853 h 1466850"/>
                        <a:gd name="connsiteX5" fmla="*/ 57749 w 838200"/>
                        <a:gd name="connsiteY5" fmla="*/ 652463 h 1466850"/>
                        <a:gd name="connsiteX6" fmla="*/ 422556 w 838200"/>
                        <a:gd name="connsiteY6" fmla="*/ 0 h 1466850"/>
                        <a:gd name="connsiteX0" fmla="*/ 422556 w 844528"/>
                        <a:gd name="connsiteY0" fmla="*/ 0 h 2411927"/>
                        <a:gd name="connsiteX1" fmla="*/ 843561 w 844528"/>
                        <a:gd name="connsiteY1" fmla="*/ 943928 h 2411927"/>
                        <a:gd name="connsiteX2" fmla="*/ 814986 w 844528"/>
                        <a:gd name="connsiteY2" fmla="*/ 1183005 h 2411927"/>
                        <a:gd name="connsiteX3" fmla="*/ 434848 w 844528"/>
                        <a:gd name="connsiteY3" fmla="*/ 2411885 h 2411927"/>
                        <a:gd name="connsiteX4" fmla="*/ 12029 w 844528"/>
                        <a:gd name="connsiteY4" fmla="*/ 1105853 h 2411927"/>
                        <a:gd name="connsiteX5" fmla="*/ 57749 w 844528"/>
                        <a:gd name="connsiteY5" fmla="*/ 652463 h 2411927"/>
                        <a:gd name="connsiteX6" fmla="*/ 422556 w 844528"/>
                        <a:gd name="connsiteY6" fmla="*/ 0 h 2411927"/>
                        <a:gd name="connsiteX0" fmla="*/ 422556 w 844528"/>
                        <a:gd name="connsiteY0" fmla="*/ 0 h 2411912"/>
                        <a:gd name="connsiteX1" fmla="*/ 843561 w 844528"/>
                        <a:gd name="connsiteY1" fmla="*/ 943928 h 2411912"/>
                        <a:gd name="connsiteX2" fmla="*/ 814986 w 844528"/>
                        <a:gd name="connsiteY2" fmla="*/ 1183005 h 2411912"/>
                        <a:gd name="connsiteX3" fmla="*/ 434848 w 844528"/>
                        <a:gd name="connsiteY3" fmla="*/ 2411885 h 2411912"/>
                        <a:gd name="connsiteX4" fmla="*/ 12029 w 844528"/>
                        <a:gd name="connsiteY4" fmla="*/ 1105853 h 2411912"/>
                        <a:gd name="connsiteX5" fmla="*/ 57749 w 844528"/>
                        <a:gd name="connsiteY5" fmla="*/ 652463 h 2411912"/>
                        <a:gd name="connsiteX6" fmla="*/ 422556 w 844528"/>
                        <a:gd name="connsiteY6" fmla="*/ 0 h 2411912"/>
                        <a:gd name="connsiteX0" fmla="*/ 422556 w 844528"/>
                        <a:gd name="connsiteY0" fmla="*/ 0 h 2411893"/>
                        <a:gd name="connsiteX1" fmla="*/ 843561 w 844528"/>
                        <a:gd name="connsiteY1" fmla="*/ 943928 h 2411893"/>
                        <a:gd name="connsiteX2" fmla="*/ 814986 w 844528"/>
                        <a:gd name="connsiteY2" fmla="*/ 1183005 h 2411893"/>
                        <a:gd name="connsiteX3" fmla="*/ 434848 w 844528"/>
                        <a:gd name="connsiteY3" fmla="*/ 2411885 h 2411893"/>
                        <a:gd name="connsiteX4" fmla="*/ 12029 w 844528"/>
                        <a:gd name="connsiteY4" fmla="*/ 1105853 h 2411893"/>
                        <a:gd name="connsiteX5" fmla="*/ 57749 w 844528"/>
                        <a:gd name="connsiteY5" fmla="*/ 652463 h 2411893"/>
                        <a:gd name="connsiteX6" fmla="*/ 422556 w 844528"/>
                        <a:gd name="connsiteY6" fmla="*/ 0 h 2411893"/>
                        <a:gd name="connsiteX0" fmla="*/ 422556 w 844528"/>
                        <a:gd name="connsiteY0" fmla="*/ 0 h 2411964"/>
                        <a:gd name="connsiteX1" fmla="*/ 843561 w 844528"/>
                        <a:gd name="connsiteY1" fmla="*/ 943928 h 2411964"/>
                        <a:gd name="connsiteX2" fmla="*/ 814986 w 844528"/>
                        <a:gd name="connsiteY2" fmla="*/ 1183005 h 2411964"/>
                        <a:gd name="connsiteX3" fmla="*/ 434848 w 844528"/>
                        <a:gd name="connsiteY3" fmla="*/ 2411885 h 2411964"/>
                        <a:gd name="connsiteX4" fmla="*/ 12029 w 844528"/>
                        <a:gd name="connsiteY4" fmla="*/ 1105853 h 2411964"/>
                        <a:gd name="connsiteX5" fmla="*/ 57749 w 844528"/>
                        <a:gd name="connsiteY5" fmla="*/ 652463 h 2411964"/>
                        <a:gd name="connsiteX6" fmla="*/ 422556 w 844528"/>
                        <a:gd name="connsiteY6" fmla="*/ 0 h 2411964"/>
                        <a:gd name="connsiteX0" fmla="*/ 482275 w 904247"/>
                        <a:gd name="connsiteY0" fmla="*/ 0 h 2411909"/>
                        <a:gd name="connsiteX1" fmla="*/ 903280 w 904247"/>
                        <a:gd name="connsiteY1" fmla="*/ 943928 h 2411909"/>
                        <a:gd name="connsiteX2" fmla="*/ 874705 w 904247"/>
                        <a:gd name="connsiteY2" fmla="*/ 1183005 h 2411909"/>
                        <a:gd name="connsiteX3" fmla="*/ 494567 w 904247"/>
                        <a:gd name="connsiteY3" fmla="*/ 2411885 h 2411909"/>
                        <a:gd name="connsiteX4" fmla="*/ 5225 w 904247"/>
                        <a:gd name="connsiteY4" fmla="*/ 1148125 h 2411909"/>
                        <a:gd name="connsiteX5" fmla="*/ 117468 w 904247"/>
                        <a:gd name="connsiteY5" fmla="*/ 652463 h 2411909"/>
                        <a:gd name="connsiteX6" fmla="*/ 482275 w 904247"/>
                        <a:gd name="connsiteY6" fmla="*/ 0 h 2411909"/>
                        <a:gd name="connsiteX0" fmla="*/ 482275 w 904247"/>
                        <a:gd name="connsiteY0" fmla="*/ 0 h 2411893"/>
                        <a:gd name="connsiteX1" fmla="*/ 903280 w 904247"/>
                        <a:gd name="connsiteY1" fmla="*/ 943928 h 2411893"/>
                        <a:gd name="connsiteX2" fmla="*/ 874705 w 904247"/>
                        <a:gd name="connsiteY2" fmla="*/ 1183005 h 2411893"/>
                        <a:gd name="connsiteX3" fmla="*/ 494567 w 904247"/>
                        <a:gd name="connsiteY3" fmla="*/ 2411885 h 2411893"/>
                        <a:gd name="connsiteX4" fmla="*/ 5225 w 904247"/>
                        <a:gd name="connsiteY4" fmla="*/ 1162217 h 2411893"/>
                        <a:gd name="connsiteX5" fmla="*/ 117468 w 904247"/>
                        <a:gd name="connsiteY5" fmla="*/ 652463 h 2411893"/>
                        <a:gd name="connsiteX6" fmla="*/ 482275 w 904247"/>
                        <a:gd name="connsiteY6" fmla="*/ 0 h 2411893"/>
                        <a:gd name="connsiteX0" fmla="*/ 482972 w 904944"/>
                        <a:gd name="connsiteY0" fmla="*/ 0 h 2411893"/>
                        <a:gd name="connsiteX1" fmla="*/ 903977 w 904944"/>
                        <a:gd name="connsiteY1" fmla="*/ 943928 h 2411893"/>
                        <a:gd name="connsiteX2" fmla="*/ 875402 w 904944"/>
                        <a:gd name="connsiteY2" fmla="*/ 1183005 h 2411893"/>
                        <a:gd name="connsiteX3" fmla="*/ 495264 w 904944"/>
                        <a:gd name="connsiteY3" fmla="*/ 2411885 h 2411893"/>
                        <a:gd name="connsiteX4" fmla="*/ 5922 w 904944"/>
                        <a:gd name="connsiteY4" fmla="*/ 1162217 h 2411893"/>
                        <a:gd name="connsiteX5" fmla="*/ 104859 w 904944"/>
                        <a:gd name="connsiteY5" fmla="*/ 483376 h 2411893"/>
                        <a:gd name="connsiteX6" fmla="*/ 482972 w 904944"/>
                        <a:gd name="connsiteY6" fmla="*/ 0 h 2411893"/>
                        <a:gd name="connsiteX0" fmla="*/ 477060 w 899032"/>
                        <a:gd name="connsiteY0" fmla="*/ 0 h 2411893"/>
                        <a:gd name="connsiteX1" fmla="*/ 898065 w 899032"/>
                        <a:gd name="connsiteY1" fmla="*/ 943928 h 2411893"/>
                        <a:gd name="connsiteX2" fmla="*/ 869490 w 899032"/>
                        <a:gd name="connsiteY2" fmla="*/ 1183005 h 2411893"/>
                        <a:gd name="connsiteX3" fmla="*/ 489352 w 899032"/>
                        <a:gd name="connsiteY3" fmla="*/ 2411885 h 2411893"/>
                        <a:gd name="connsiteX4" fmla="*/ 10 w 899032"/>
                        <a:gd name="connsiteY4" fmla="*/ 1162217 h 2411893"/>
                        <a:gd name="connsiteX5" fmla="*/ 477060 w 899032"/>
                        <a:gd name="connsiteY5" fmla="*/ 0 h 2411893"/>
                        <a:gd name="connsiteX0" fmla="*/ 477060 w 869489"/>
                        <a:gd name="connsiteY0" fmla="*/ 0 h 2411893"/>
                        <a:gd name="connsiteX1" fmla="*/ 869490 w 869489"/>
                        <a:gd name="connsiteY1" fmla="*/ 1183005 h 2411893"/>
                        <a:gd name="connsiteX2" fmla="*/ 489352 w 869489"/>
                        <a:gd name="connsiteY2" fmla="*/ 2411885 h 2411893"/>
                        <a:gd name="connsiteX3" fmla="*/ 10 w 869489"/>
                        <a:gd name="connsiteY3" fmla="*/ 1162217 h 2411893"/>
                        <a:gd name="connsiteX4" fmla="*/ 477060 w 869489"/>
                        <a:gd name="connsiteY4" fmla="*/ 0 h 2411893"/>
                        <a:gd name="connsiteX0" fmla="*/ 477060 w 1042453"/>
                        <a:gd name="connsiteY0" fmla="*/ 0 h 2411911"/>
                        <a:gd name="connsiteX1" fmla="*/ 1042453 w 1042453"/>
                        <a:gd name="connsiteY1" fmla="*/ 1197097 h 2411911"/>
                        <a:gd name="connsiteX2" fmla="*/ 489352 w 1042453"/>
                        <a:gd name="connsiteY2" fmla="*/ 2411885 h 2411911"/>
                        <a:gd name="connsiteX3" fmla="*/ 10 w 1042453"/>
                        <a:gd name="connsiteY3" fmla="*/ 1162217 h 2411911"/>
                        <a:gd name="connsiteX4" fmla="*/ 477060 w 1042453"/>
                        <a:gd name="connsiteY4" fmla="*/ 0 h 2411911"/>
                        <a:gd name="connsiteX0" fmla="*/ 477060 w 1042453"/>
                        <a:gd name="connsiteY0" fmla="*/ 0 h 2411909"/>
                        <a:gd name="connsiteX1" fmla="*/ 1042453 w 1042453"/>
                        <a:gd name="connsiteY1" fmla="*/ 1197097 h 2411909"/>
                        <a:gd name="connsiteX2" fmla="*/ 489352 w 1042453"/>
                        <a:gd name="connsiteY2" fmla="*/ 2411885 h 2411909"/>
                        <a:gd name="connsiteX3" fmla="*/ 10 w 1042453"/>
                        <a:gd name="connsiteY3" fmla="*/ 1162217 h 2411909"/>
                        <a:gd name="connsiteX4" fmla="*/ 477060 w 1042453"/>
                        <a:gd name="connsiteY4" fmla="*/ 0 h 2411909"/>
                        <a:gd name="connsiteX0" fmla="*/ 477060 w 1015844"/>
                        <a:gd name="connsiteY0" fmla="*/ 0 h 2411933"/>
                        <a:gd name="connsiteX1" fmla="*/ 1015844 w 1015844"/>
                        <a:gd name="connsiteY1" fmla="*/ 1112551 h 2411933"/>
                        <a:gd name="connsiteX2" fmla="*/ 489352 w 1015844"/>
                        <a:gd name="connsiteY2" fmla="*/ 2411885 h 2411933"/>
                        <a:gd name="connsiteX3" fmla="*/ 10 w 1015844"/>
                        <a:gd name="connsiteY3" fmla="*/ 1162217 h 2411933"/>
                        <a:gd name="connsiteX4" fmla="*/ 477060 w 1015844"/>
                        <a:gd name="connsiteY4" fmla="*/ 0 h 2411933"/>
                        <a:gd name="connsiteX0" fmla="*/ 477060 w 1015844"/>
                        <a:gd name="connsiteY0" fmla="*/ 0 h 2411935"/>
                        <a:gd name="connsiteX1" fmla="*/ 1015844 w 1015844"/>
                        <a:gd name="connsiteY1" fmla="*/ 1112551 h 2411935"/>
                        <a:gd name="connsiteX2" fmla="*/ 489352 w 1015844"/>
                        <a:gd name="connsiteY2" fmla="*/ 2411885 h 2411935"/>
                        <a:gd name="connsiteX3" fmla="*/ 10 w 1015844"/>
                        <a:gd name="connsiteY3" fmla="*/ 1162217 h 2411935"/>
                        <a:gd name="connsiteX4" fmla="*/ 477060 w 1015844"/>
                        <a:gd name="connsiteY4" fmla="*/ 0 h 2411935"/>
                        <a:gd name="connsiteX0" fmla="*/ 478683 w 1017467"/>
                        <a:gd name="connsiteY0" fmla="*/ 0 h 2411933"/>
                        <a:gd name="connsiteX1" fmla="*/ 1017467 w 1017467"/>
                        <a:gd name="connsiteY1" fmla="*/ 1112551 h 2411933"/>
                        <a:gd name="connsiteX2" fmla="*/ 490975 w 1017467"/>
                        <a:gd name="connsiteY2" fmla="*/ 2411885 h 2411933"/>
                        <a:gd name="connsiteX3" fmla="*/ 1633 w 1017467"/>
                        <a:gd name="connsiteY3" fmla="*/ 1162217 h 2411933"/>
                        <a:gd name="connsiteX4" fmla="*/ 478683 w 1017467"/>
                        <a:gd name="connsiteY4" fmla="*/ 0 h 2411933"/>
                        <a:gd name="connsiteX0" fmla="*/ 478683 w 1017696"/>
                        <a:gd name="connsiteY0" fmla="*/ 0 h 2411935"/>
                        <a:gd name="connsiteX1" fmla="*/ 1017467 w 1017696"/>
                        <a:gd name="connsiteY1" fmla="*/ 1112551 h 2411935"/>
                        <a:gd name="connsiteX2" fmla="*/ 490975 w 1017696"/>
                        <a:gd name="connsiteY2" fmla="*/ 2411885 h 2411935"/>
                        <a:gd name="connsiteX3" fmla="*/ 1633 w 1017696"/>
                        <a:gd name="connsiteY3" fmla="*/ 1162217 h 2411935"/>
                        <a:gd name="connsiteX4" fmla="*/ 478683 w 1017696"/>
                        <a:gd name="connsiteY4" fmla="*/ 0 h 2411935"/>
                        <a:gd name="connsiteX0" fmla="*/ 598033 w 1017398"/>
                        <a:gd name="connsiteY0" fmla="*/ 0 h 2256936"/>
                        <a:gd name="connsiteX1" fmla="*/ 1017074 w 1017398"/>
                        <a:gd name="connsiteY1" fmla="*/ 957553 h 2256936"/>
                        <a:gd name="connsiteX2" fmla="*/ 490582 w 1017398"/>
                        <a:gd name="connsiteY2" fmla="*/ 2256887 h 2256936"/>
                        <a:gd name="connsiteX3" fmla="*/ 1240 w 1017398"/>
                        <a:gd name="connsiteY3" fmla="*/ 1007219 h 2256936"/>
                        <a:gd name="connsiteX4" fmla="*/ 598033 w 1017398"/>
                        <a:gd name="connsiteY4" fmla="*/ 0 h 2256936"/>
                        <a:gd name="connsiteX0" fmla="*/ 478684 w 1017696"/>
                        <a:gd name="connsiteY0" fmla="*/ 0 h 2383753"/>
                        <a:gd name="connsiteX1" fmla="*/ 1017467 w 1017696"/>
                        <a:gd name="connsiteY1" fmla="*/ 1084370 h 2383753"/>
                        <a:gd name="connsiteX2" fmla="*/ 490975 w 1017696"/>
                        <a:gd name="connsiteY2" fmla="*/ 2383704 h 2383753"/>
                        <a:gd name="connsiteX3" fmla="*/ 1633 w 1017696"/>
                        <a:gd name="connsiteY3" fmla="*/ 1134036 h 2383753"/>
                        <a:gd name="connsiteX4" fmla="*/ 478684 w 1017696"/>
                        <a:gd name="connsiteY4" fmla="*/ 0 h 2383753"/>
                        <a:gd name="connsiteX0" fmla="*/ 478684 w 1017696"/>
                        <a:gd name="connsiteY0" fmla="*/ 0 h 2383785"/>
                        <a:gd name="connsiteX1" fmla="*/ 1017467 w 1017696"/>
                        <a:gd name="connsiteY1" fmla="*/ 1084370 h 2383785"/>
                        <a:gd name="connsiteX2" fmla="*/ 490975 w 1017696"/>
                        <a:gd name="connsiteY2" fmla="*/ 2383704 h 2383785"/>
                        <a:gd name="connsiteX3" fmla="*/ 1633 w 1017696"/>
                        <a:gd name="connsiteY3" fmla="*/ 1148127 h 2383785"/>
                        <a:gd name="connsiteX4" fmla="*/ 478684 w 1017696"/>
                        <a:gd name="connsiteY4" fmla="*/ 0 h 2383785"/>
                        <a:gd name="connsiteX0" fmla="*/ 478684 w 1017696"/>
                        <a:gd name="connsiteY0" fmla="*/ 0 h 2383825"/>
                        <a:gd name="connsiteX1" fmla="*/ 1017467 w 1017696"/>
                        <a:gd name="connsiteY1" fmla="*/ 1084370 h 2383825"/>
                        <a:gd name="connsiteX2" fmla="*/ 490975 w 1017696"/>
                        <a:gd name="connsiteY2" fmla="*/ 2383704 h 2383825"/>
                        <a:gd name="connsiteX3" fmla="*/ 1633 w 1017696"/>
                        <a:gd name="connsiteY3" fmla="*/ 1148127 h 2383825"/>
                        <a:gd name="connsiteX4" fmla="*/ 478684 w 1017696"/>
                        <a:gd name="connsiteY4" fmla="*/ 0 h 2383825"/>
                        <a:gd name="connsiteX0" fmla="*/ 478684 w 1017696"/>
                        <a:gd name="connsiteY0" fmla="*/ 0 h 2383705"/>
                        <a:gd name="connsiteX1" fmla="*/ 1017467 w 1017696"/>
                        <a:gd name="connsiteY1" fmla="*/ 1140733 h 2383705"/>
                        <a:gd name="connsiteX2" fmla="*/ 490975 w 1017696"/>
                        <a:gd name="connsiteY2" fmla="*/ 2383704 h 2383705"/>
                        <a:gd name="connsiteX3" fmla="*/ 1633 w 1017696"/>
                        <a:gd name="connsiteY3" fmla="*/ 1148127 h 2383705"/>
                        <a:gd name="connsiteX4" fmla="*/ 478684 w 1017696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68 w 1018552"/>
                        <a:gd name="connsiteY0" fmla="*/ 0 h 2383705"/>
                        <a:gd name="connsiteX1" fmla="*/ 1016351 w 1018552"/>
                        <a:gd name="connsiteY1" fmla="*/ 1140733 h 2383705"/>
                        <a:gd name="connsiteX2" fmla="*/ 489859 w 1018552"/>
                        <a:gd name="connsiteY2" fmla="*/ 2383704 h 2383705"/>
                        <a:gd name="connsiteX3" fmla="*/ 517 w 1018552"/>
                        <a:gd name="connsiteY3" fmla="*/ 1148127 h 2383705"/>
                        <a:gd name="connsiteX4" fmla="*/ 477568 w 1018552"/>
                        <a:gd name="connsiteY4" fmla="*/ 0 h 2383705"/>
                        <a:gd name="connsiteX0" fmla="*/ 477570 w 1018554"/>
                        <a:gd name="connsiteY0" fmla="*/ 0 h 2383705"/>
                        <a:gd name="connsiteX1" fmla="*/ 1016353 w 1018554"/>
                        <a:gd name="connsiteY1" fmla="*/ 1140733 h 2383705"/>
                        <a:gd name="connsiteX2" fmla="*/ 489861 w 1018554"/>
                        <a:gd name="connsiteY2" fmla="*/ 2383704 h 2383705"/>
                        <a:gd name="connsiteX3" fmla="*/ 519 w 1018554"/>
                        <a:gd name="connsiteY3" fmla="*/ 1148127 h 2383705"/>
                        <a:gd name="connsiteX4" fmla="*/ 477570 w 1018554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18621" h="2383705">
                          <a:moveTo>
                            <a:pt x="477637" y="0"/>
                          </a:moveTo>
                          <a:cubicBezTo>
                            <a:pt x="662464" y="17556"/>
                            <a:pt x="1014374" y="527391"/>
                            <a:pt x="1016420" y="1140733"/>
                          </a:cubicBezTo>
                          <a:cubicBezTo>
                            <a:pt x="1051453" y="1668853"/>
                            <a:pt x="659234" y="2382472"/>
                            <a:pt x="489928" y="2383704"/>
                          </a:cubicBezTo>
                          <a:cubicBezTo>
                            <a:pt x="320622" y="2384936"/>
                            <a:pt x="-13582" y="1620833"/>
                            <a:pt x="586" y="1148127"/>
                          </a:cubicBezTo>
                          <a:cubicBezTo>
                            <a:pt x="-14770" y="548874"/>
                            <a:pt x="274745" y="36383"/>
                            <a:pt x="477637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26" name="Group 125">
                    <a:extLst>
                      <a:ext uri="{FF2B5EF4-FFF2-40B4-BE49-F238E27FC236}">
                        <a16:creationId xmlns:a16="http://schemas.microsoft.com/office/drawing/2014/main" id="{BC6CBABE-F344-4FA0-B2EC-B41944365599}"/>
                      </a:ext>
                    </a:extLst>
                  </p:cNvPr>
                  <p:cNvGrpSpPr/>
                  <p:nvPr/>
                </p:nvGrpSpPr>
                <p:grpSpPr>
                  <a:xfrm rot="10800000">
                    <a:off x="8236696" y="2849413"/>
                    <a:ext cx="666734" cy="1473212"/>
                    <a:chOff x="8236696" y="1267377"/>
                    <a:chExt cx="666734" cy="1473212"/>
                  </a:xfrm>
                </p:grpSpPr>
                <p:sp>
                  <p:nvSpPr>
                    <p:cNvPr id="127" name="Freeform: Shape 126">
                      <a:extLst>
                        <a:ext uri="{FF2B5EF4-FFF2-40B4-BE49-F238E27FC236}">
                          <a16:creationId xmlns:a16="http://schemas.microsoft.com/office/drawing/2014/main" id="{9F20FE8F-A39B-4562-A35A-5B363C33E06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236696" y="1267377"/>
                      <a:ext cx="666734" cy="1473212"/>
                    </a:xfrm>
                    <a:custGeom>
                      <a:avLst/>
                      <a:gdLst>
                        <a:gd name="connsiteX0" fmla="*/ 422556 w 838200"/>
                        <a:gd name="connsiteY0" fmla="*/ 0 h 1466850"/>
                        <a:gd name="connsiteX1" fmla="*/ 843561 w 838200"/>
                        <a:gd name="connsiteY1" fmla="*/ 943928 h 1466850"/>
                        <a:gd name="connsiteX2" fmla="*/ 814986 w 838200"/>
                        <a:gd name="connsiteY2" fmla="*/ 1183005 h 1466850"/>
                        <a:gd name="connsiteX3" fmla="*/ 394934 w 838200"/>
                        <a:gd name="connsiteY3" fmla="*/ 1467803 h 1466850"/>
                        <a:gd name="connsiteX4" fmla="*/ 12029 w 838200"/>
                        <a:gd name="connsiteY4" fmla="*/ 1105853 h 1466850"/>
                        <a:gd name="connsiteX5" fmla="*/ 57749 w 838200"/>
                        <a:gd name="connsiteY5" fmla="*/ 652463 h 1466850"/>
                        <a:gd name="connsiteX6" fmla="*/ 422556 w 838200"/>
                        <a:gd name="connsiteY6" fmla="*/ 0 h 1466850"/>
                        <a:gd name="connsiteX0" fmla="*/ 422556 w 844528"/>
                        <a:gd name="connsiteY0" fmla="*/ 0 h 2411927"/>
                        <a:gd name="connsiteX1" fmla="*/ 843561 w 844528"/>
                        <a:gd name="connsiteY1" fmla="*/ 943928 h 2411927"/>
                        <a:gd name="connsiteX2" fmla="*/ 814986 w 844528"/>
                        <a:gd name="connsiteY2" fmla="*/ 1183005 h 2411927"/>
                        <a:gd name="connsiteX3" fmla="*/ 434848 w 844528"/>
                        <a:gd name="connsiteY3" fmla="*/ 2411885 h 2411927"/>
                        <a:gd name="connsiteX4" fmla="*/ 12029 w 844528"/>
                        <a:gd name="connsiteY4" fmla="*/ 1105853 h 2411927"/>
                        <a:gd name="connsiteX5" fmla="*/ 57749 w 844528"/>
                        <a:gd name="connsiteY5" fmla="*/ 652463 h 2411927"/>
                        <a:gd name="connsiteX6" fmla="*/ 422556 w 844528"/>
                        <a:gd name="connsiteY6" fmla="*/ 0 h 2411927"/>
                        <a:gd name="connsiteX0" fmla="*/ 422556 w 844528"/>
                        <a:gd name="connsiteY0" fmla="*/ 0 h 2411912"/>
                        <a:gd name="connsiteX1" fmla="*/ 843561 w 844528"/>
                        <a:gd name="connsiteY1" fmla="*/ 943928 h 2411912"/>
                        <a:gd name="connsiteX2" fmla="*/ 814986 w 844528"/>
                        <a:gd name="connsiteY2" fmla="*/ 1183005 h 2411912"/>
                        <a:gd name="connsiteX3" fmla="*/ 434848 w 844528"/>
                        <a:gd name="connsiteY3" fmla="*/ 2411885 h 2411912"/>
                        <a:gd name="connsiteX4" fmla="*/ 12029 w 844528"/>
                        <a:gd name="connsiteY4" fmla="*/ 1105853 h 2411912"/>
                        <a:gd name="connsiteX5" fmla="*/ 57749 w 844528"/>
                        <a:gd name="connsiteY5" fmla="*/ 652463 h 2411912"/>
                        <a:gd name="connsiteX6" fmla="*/ 422556 w 844528"/>
                        <a:gd name="connsiteY6" fmla="*/ 0 h 2411912"/>
                        <a:gd name="connsiteX0" fmla="*/ 422556 w 844528"/>
                        <a:gd name="connsiteY0" fmla="*/ 0 h 2411893"/>
                        <a:gd name="connsiteX1" fmla="*/ 843561 w 844528"/>
                        <a:gd name="connsiteY1" fmla="*/ 943928 h 2411893"/>
                        <a:gd name="connsiteX2" fmla="*/ 814986 w 844528"/>
                        <a:gd name="connsiteY2" fmla="*/ 1183005 h 2411893"/>
                        <a:gd name="connsiteX3" fmla="*/ 434848 w 844528"/>
                        <a:gd name="connsiteY3" fmla="*/ 2411885 h 2411893"/>
                        <a:gd name="connsiteX4" fmla="*/ 12029 w 844528"/>
                        <a:gd name="connsiteY4" fmla="*/ 1105853 h 2411893"/>
                        <a:gd name="connsiteX5" fmla="*/ 57749 w 844528"/>
                        <a:gd name="connsiteY5" fmla="*/ 652463 h 2411893"/>
                        <a:gd name="connsiteX6" fmla="*/ 422556 w 844528"/>
                        <a:gd name="connsiteY6" fmla="*/ 0 h 2411893"/>
                        <a:gd name="connsiteX0" fmla="*/ 422556 w 844528"/>
                        <a:gd name="connsiteY0" fmla="*/ 0 h 2411964"/>
                        <a:gd name="connsiteX1" fmla="*/ 843561 w 844528"/>
                        <a:gd name="connsiteY1" fmla="*/ 943928 h 2411964"/>
                        <a:gd name="connsiteX2" fmla="*/ 814986 w 844528"/>
                        <a:gd name="connsiteY2" fmla="*/ 1183005 h 2411964"/>
                        <a:gd name="connsiteX3" fmla="*/ 434848 w 844528"/>
                        <a:gd name="connsiteY3" fmla="*/ 2411885 h 2411964"/>
                        <a:gd name="connsiteX4" fmla="*/ 12029 w 844528"/>
                        <a:gd name="connsiteY4" fmla="*/ 1105853 h 2411964"/>
                        <a:gd name="connsiteX5" fmla="*/ 57749 w 844528"/>
                        <a:gd name="connsiteY5" fmla="*/ 652463 h 2411964"/>
                        <a:gd name="connsiteX6" fmla="*/ 422556 w 844528"/>
                        <a:gd name="connsiteY6" fmla="*/ 0 h 2411964"/>
                        <a:gd name="connsiteX0" fmla="*/ 482275 w 904247"/>
                        <a:gd name="connsiteY0" fmla="*/ 0 h 2411909"/>
                        <a:gd name="connsiteX1" fmla="*/ 903280 w 904247"/>
                        <a:gd name="connsiteY1" fmla="*/ 943928 h 2411909"/>
                        <a:gd name="connsiteX2" fmla="*/ 874705 w 904247"/>
                        <a:gd name="connsiteY2" fmla="*/ 1183005 h 2411909"/>
                        <a:gd name="connsiteX3" fmla="*/ 494567 w 904247"/>
                        <a:gd name="connsiteY3" fmla="*/ 2411885 h 2411909"/>
                        <a:gd name="connsiteX4" fmla="*/ 5225 w 904247"/>
                        <a:gd name="connsiteY4" fmla="*/ 1148125 h 2411909"/>
                        <a:gd name="connsiteX5" fmla="*/ 117468 w 904247"/>
                        <a:gd name="connsiteY5" fmla="*/ 652463 h 2411909"/>
                        <a:gd name="connsiteX6" fmla="*/ 482275 w 904247"/>
                        <a:gd name="connsiteY6" fmla="*/ 0 h 2411909"/>
                        <a:gd name="connsiteX0" fmla="*/ 482275 w 904247"/>
                        <a:gd name="connsiteY0" fmla="*/ 0 h 2411893"/>
                        <a:gd name="connsiteX1" fmla="*/ 903280 w 904247"/>
                        <a:gd name="connsiteY1" fmla="*/ 943928 h 2411893"/>
                        <a:gd name="connsiteX2" fmla="*/ 874705 w 904247"/>
                        <a:gd name="connsiteY2" fmla="*/ 1183005 h 2411893"/>
                        <a:gd name="connsiteX3" fmla="*/ 494567 w 904247"/>
                        <a:gd name="connsiteY3" fmla="*/ 2411885 h 2411893"/>
                        <a:gd name="connsiteX4" fmla="*/ 5225 w 904247"/>
                        <a:gd name="connsiteY4" fmla="*/ 1162217 h 2411893"/>
                        <a:gd name="connsiteX5" fmla="*/ 117468 w 904247"/>
                        <a:gd name="connsiteY5" fmla="*/ 652463 h 2411893"/>
                        <a:gd name="connsiteX6" fmla="*/ 482275 w 904247"/>
                        <a:gd name="connsiteY6" fmla="*/ 0 h 2411893"/>
                        <a:gd name="connsiteX0" fmla="*/ 482972 w 904944"/>
                        <a:gd name="connsiteY0" fmla="*/ 0 h 2411893"/>
                        <a:gd name="connsiteX1" fmla="*/ 903977 w 904944"/>
                        <a:gd name="connsiteY1" fmla="*/ 943928 h 2411893"/>
                        <a:gd name="connsiteX2" fmla="*/ 875402 w 904944"/>
                        <a:gd name="connsiteY2" fmla="*/ 1183005 h 2411893"/>
                        <a:gd name="connsiteX3" fmla="*/ 495264 w 904944"/>
                        <a:gd name="connsiteY3" fmla="*/ 2411885 h 2411893"/>
                        <a:gd name="connsiteX4" fmla="*/ 5922 w 904944"/>
                        <a:gd name="connsiteY4" fmla="*/ 1162217 h 2411893"/>
                        <a:gd name="connsiteX5" fmla="*/ 104859 w 904944"/>
                        <a:gd name="connsiteY5" fmla="*/ 483376 h 2411893"/>
                        <a:gd name="connsiteX6" fmla="*/ 482972 w 904944"/>
                        <a:gd name="connsiteY6" fmla="*/ 0 h 2411893"/>
                        <a:gd name="connsiteX0" fmla="*/ 477060 w 899032"/>
                        <a:gd name="connsiteY0" fmla="*/ 0 h 2411893"/>
                        <a:gd name="connsiteX1" fmla="*/ 898065 w 899032"/>
                        <a:gd name="connsiteY1" fmla="*/ 943928 h 2411893"/>
                        <a:gd name="connsiteX2" fmla="*/ 869490 w 899032"/>
                        <a:gd name="connsiteY2" fmla="*/ 1183005 h 2411893"/>
                        <a:gd name="connsiteX3" fmla="*/ 489352 w 899032"/>
                        <a:gd name="connsiteY3" fmla="*/ 2411885 h 2411893"/>
                        <a:gd name="connsiteX4" fmla="*/ 10 w 899032"/>
                        <a:gd name="connsiteY4" fmla="*/ 1162217 h 2411893"/>
                        <a:gd name="connsiteX5" fmla="*/ 477060 w 899032"/>
                        <a:gd name="connsiteY5" fmla="*/ 0 h 2411893"/>
                        <a:gd name="connsiteX0" fmla="*/ 477060 w 869489"/>
                        <a:gd name="connsiteY0" fmla="*/ 0 h 2411893"/>
                        <a:gd name="connsiteX1" fmla="*/ 869490 w 869489"/>
                        <a:gd name="connsiteY1" fmla="*/ 1183005 h 2411893"/>
                        <a:gd name="connsiteX2" fmla="*/ 489352 w 869489"/>
                        <a:gd name="connsiteY2" fmla="*/ 2411885 h 2411893"/>
                        <a:gd name="connsiteX3" fmla="*/ 10 w 869489"/>
                        <a:gd name="connsiteY3" fmla="*/ 1162217 h 2411893"/>
                        <a:gd name="connsiteX4" fmla="*/ 477060 w 869489"/>
                        <a:gd name="connsiteY4" fmla="*/ 0 h 2411893"/>
                        <a:gd name="connsiteX0" fmla="*/ 477060 w 1042453"/>
                        <a:gd name="connsiteY0" fmla="*/ 0 h 2411911"/>
                        <a:gd name="connsiteX1" fmla="*/ 1042453 w 1042453"/>
                        <a:gd name="connsiteY1" fmla="*/ 1197097 h 2411911"/>
                        <a:gd name="connsiteX2" fmla="*/ 489352 w 1042453"/>
                        <a:gd name="connsiteY2" fmla="*/ 2411885 h 2411911"/>
                        <a:gd name="connsiteX3" fmla="*/ 10 w 1042453"/>
                        <a:gd name="connsiteY3" fmla="*/ 1162217 h 2411911"/>
                        <a:gd name="connsiteX4" fmla="*/ 477060 w 1042453"/>
                        <a:gd name="connsiteY4" fmla="*/ 0 h 2411911"/>
                        <a:gd name="connsiteX0" fmla="*/ 477060 w 1042453"/>
                        <a:gd name="connsiteY0" fmla="*/ 0 h 2411909"/>
                        <a:gd name="connsiteX1" fmla="*/ 1042453 w 1042453"/>
                        <a:gd name="connsiteY1" fmla="*/ 1197097 h 2411909"/>
                        <a:gd name="connsiteX2" fmla="*/ 489352 w 1042453"/>
                        <a:gd name="connsiteY2" fmla="*/ 2411885 h 2411909"/>
                        <a:gd name="connsiteX3" fmla="*/ 10 w 1042453"/>
                        <a:gd name="connsiteY3" fmla="*/ 1162217 h 2411909"/>
                        <a:gd name="connsiteX4" fmla="*/ 477060 w 1042453"/>
                        <a:gd name="connsiteY4" fmla="*/ 0 h 2411909"/>
                        <a:gd name="connsiteX0" fmla="*/ 477060 w 1015844"/>
                        <a:gd name="connsiteY0" fmla="*/ 0 h 2411933"/>
                        <a:gd name="connsiteX1" fmla="*/ 1015844 w 1015844"/>
                        <a:gd name="connsiteY1" fmla="*/ 1112551 h 2411933"/>
                        <a:gd name="connsiteX2" fmla="*/ 489352 w 1015844"/>
                        <a:gd name="connsiteY2" fmla="*/ 2411885 h 2411933"/>
                        <a:gd name="connsiteX3" fmla="*/ 10 w 1015844"/>
                        <a:gd name="connsiteY3" fmla="*/ 1162217 h 2411933"/>
                        <a:gd name="connsiteX4" fmla="*/ 477060 w 1015844"/>
                        <a:gd name="connsiteY4" fmla="*/ 0 h 2411933"/>
                        <a:gd name="connsiteX0" fmla="*/ 477060 w 1015844"/>
                        <a:gd name="connsiteY0" fmla="*/ 0 h 2411935"/>
                        <a:gd name="connsiteX1" fmla="*/ 1015844 w 1015844"/>
                        <a:gd name="connsiteY1" fmla="*/ 1112551 h 2411935"/>
                        <a:gd name="connsiteX2" fmla="*/ 489352 w 1015844"/>
                        <a:gd name="connsiteY2" fmla="*/ 2411885 h 2411935"/>
                        <a:gd name="connsiteX3" fmla="*/ 10 w 1015844"/>
                        <a:gd name="connsiteY3" fmla="*/ 1162217 h 2411935"/>
                        <a:gd name="connsiteX4" fmla="*/ 477060 w 1015844"/>
                        <a:gd name="connsiteY4" fmla="*/ 0 h 2411935"/>
                        <a:gd name="connsiteX0" fmla="*/ 478683 w 1017467"/>
                        <a:gd name="connsiteY0" fmla="*/ 0 h 2411933"/>
                        <a:gd name="connsiteX1" fmla="*/ 1017467 w 1017467"/>
                        <a:gd name="connsiteY1" fmla="*/ 1112551 h 2411933"/>
                        <a:gd name="connsiteX2" fmla="*/ 490975 w 1017467"/>
                        <a:gd name="connsiteY2" fmla="*/ 2411885 h 2411933"/>
                        <a:gd name="connsiteX3" fmla="*/ 1633 w 1017467"/>
                        <a:gd name="connsiteY3" fmla="*/ 1162217 h 2411933"/>
                        <a:gd name="connsiteX4" fmla="*/ 478683 w 1017467"/>
                        <a:gd name="connsiteY4" fmla="*/ 0 h 2411933"/>
                        <a:gd name="connsiteX0" fmla="*/ 478683 w 1017696"/>
                        <a:gd name="connsiteY0" fmla="*/ 0 h 2411935"/>
                        <a:gd name="connsiteX1" fmla="*/ 1017467 w 1017696"/>
                        <a:gd name="connsiteY1" fmla="*/ 1112551 h 2411935"/>
                        <a:gd name="connsiteX2" fmla="*/ 490975 w 1017696"/>
                        <a:gd name="connsiteY2" fmla="*/ 2411885 h 2411935"/>
                        <a:gd name="connsiteX3" fmla="*/ 1633 w 1017696"/>
                        <a:gd name="connsiteY3" fmla="*/ 1162217 h 2411935"/>
                        <a:gd name="connsiteX4" fmla="*/ 478683 w 1017696"/>
                        <a:gd name="connsiteY4" fmla="*/ 0 h 2411935"/>
                        <a:gd name="connsiteX0" fmla="*/ 598033 w 1017398"/>
                        <a:gd name="connsiteY0" fmla="*/ 0 h 2256936"/>
                        <a:gd name="connsiteX1" fmla="*/ 1017074 w 1017398"/>
                        <a:gd name="connsiteY1" fmla="*/ 957553 h 2256936"/>
                        <a:gd name="connsiteX2" fmla="*/ 490582 w 1017398"/>
                        <a:gd name="connsiteY2" fmla="*/ 2256887 h 2256936"/>
                        <a:gd name="connsiteX3" fmla="*/ 1240 w 1017398"/>
                        <a:gd name="connsiteY3" fmla="*/ 1007219 h 2256936"/>
                        <a:gd name="connsiteX4" fmla="*/ 598033 w 1017398"/>
                        <a:gd name="connsiteY4" fmla="*/ 0 h 2256936"/>
                        <a:gd name="connsiteX0" fmla="*/ 478684 w 1017696"/>
                        <a:gd name="connsiteY0" fmla="*/ 0 h 2383753"/>
                        <a:gd name="connsiteX1" fmla="*/ 1017467 w 1017696"/>
                        <a:gd name="connsiteY1" fmla="*/ 1084370 h 2383753"/>
                        <a:gd name="connsiteX2" fmla="*/ 490975 w 1017696"/>
                        <a:gd name="connsiteY2" fmla="*/ 2383704 h 2383753"/>
                        <a:gd name="connsiteX3" fmla="*/ 1633 w 1017696"/>
                        <a:gd name="connsiteY3" fmla="*/ 1134036 h 2383753"/>
                        <a:gd name="connsiteX4" fmla="*/ 478684 w 1017696"/>
                        <a:gd name="connsiteY4" fmla="*/ 0 h 2383753"/>
                        <a:gd name="connsiteX0" fmla="*/ 478684 w 1017696"/>
                        <a:gd name="connsiteY0" fmla="*/ 0 h 2383785"/>
                        <a:gd name="connsiteX1" fmla="*/ 1017467 w 1017696"/>
                        <a:gd name="connsiteY1" fmla="*/ 1084370 h 2383785"/>
                        <a:gd name="connsiteX2" fmla="*/ 490975 w 1017696"/>
                        <a:gd name="connsiteY2" fmla="*/ 2383704 h 2383785"/>
                        <a:gd name="connsiteX3" fmla="*/ 1633 w 1017696"/>
                        <a:gd name="connsiteY3" fmla="*/ 1148127 h 2383785"/>
                        <a:gd name="connsiteX4" fmla="*/ 478684 w 1017696"/>
                        <a:gd name="connsiteY4" fmla="*/ 0 h 2383785"/>
                        <a:gd name="connsiteX0" fmla="*/ 478684 w 1017696"/>
                        <a:gd name="connsiteY0" fmla="*/ 0 h 2383825"/>
                        <a:gd name="connsiteX1" fmla="*/ 1017467 w 1017696"/>
                        <a:gd name="connsiteY1" fmla="*/ 1084370 h 2383825"/>
                        <a:gd name="connsiteX2" fmla="*/ 490975 w 1017696"/>
                        <a:gd name="connsiteY2" fmla="*/ 2383704 h 2383825"/>
                        <a:gd name="connsiteX3" fmla="*/ 1633 w 1017696"/>
                        <a:gd name="connsiteY3" fmla="*/ 1148127 h 2383825"/>
                        <a:gd name="connsiteX4" fmla="*/ 478684 w 1017696"/>
                        <a:gd name="connsiteY4" fmla="*/ 0 h 2383825"/>
                        <a:gd name="connsiteX0" fmla="*/ 478684 w 1017696"/>
                        <a:gd name="connsiteY0" fmla="*/ 0 h 2383705"/>
                        <a:gd name="connsiteX1" fmla="*/ 1017467 w 1017696"/>
                        <a:gd name="connsiteY1" fmla="*/ 1140733 h 2383705"/>
                        <a:gd name="connsiteX2" fmla="*/ 490975 w 1017696"/>
                        <a:gd name="connsiteY2" fmla="*/ 2383704 h 2383705"/>
                        <a:gd name="connsiteX3" fmla="*/ 1633 w 1017696"/>
                        <a:gd name="connsiteY3" fmla="*/ 1148127 h 2383705"/>
                        <a:gd name="connsiteX4" fmla="*/ 478684 w 1017696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68 w 1018552"/>
                        <a:gd name="connsiteY0" fmla="*/ 0 h 2383705"/>
                        <a:gd name="connsiteX1" fmla="*/ 1016351 w 1018552"/>
                        <a:gd name="connsiteY1" fmla="*/ 1140733 h 2383705"/>
                        <a:gd name="connsiteX2" fmla="*/ 489859 w 1018552"/>
                        <a:gd name="connsiteY2" fmla="*/ 2383704 h 2383705"/>
                        <a:gd name="connsiteX3" fmla="*/ 517 w 1018552"/>
                        <a:gd name="connsiteY3" fmla="*/ 1148127 h 2383705"/>
                        <a:gd name="connsiteX4" fmla="*/ 477568 w 1018552"/>
                        <a:gd name="connsiteY4" fmla="*/ 0 h 2383705"/>
                        <a:gd name="connsiteX0" fmla="*/ 477570 w 1018554"/>
                        <a:gd name="connsiteY0" fmla="*/ 0 h 2383705"/>
                        <a:gd name="connsiteX1" fmla="*/ 1016353 w 1018554"/>
                        <a:gd name="connsiteY1" fmla="*/ 1140733 h 2383705"/>
                        <a:gd name="connsiteX2" fmla="*/ 489861 w 1018554"/>
                        <a:gd name="connsiteY2" fmla="*/ 2383704 h 2383705"/>
                        <a:gd name="connsiteX3" fmla="*/ 519 w 1018554"/>
                        <a:gd name="connsiteY3" fmla="*/ 1148127 h 2383705"/>
                        <a:gd name="connsiteX4" fmla="*/ 477570 w 1018554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18621" h="2383705">
                          <a:moveTo>
                            <a:pt x="477637" y="0"/>
                          </a:moveTo>
                          <a:cubicBezTo>
                            <a:pt x="662464" y="17556"/>
                            <a:pt x="1014374" y="527391"/>
                            <a:pt x="1016420" y="1140733"/>
                          </a:cubicBezTo>
                          <a:cubicBezTo>
                            <a:pt x="1051453" y="1668853"/>
                            <a:pt x="659234" y="2382472"/>
                            <a:pt x="489928" y="2383704"/>
                          </a:cubicBezTo>
                          <a:cubicBezTo>
                            <a:pt x="320622" y="2384936"/>
                            <a:pt x="-13582" y="1620833"/>
                            <a:pt x="586" y="1148127"/>
                          </a:cubicBezTo>
                          <a:cubicBezTo>
                            <a:pt x="-14770" y="548874"/>
                            <a:pt x="274745" y="36383"/>
                            <a:pt x="477637" y="0"/>
                          </a:cubicBezTo>
                          <a:close/>
                        </a:path>
                      </a:pathLst>
                    </a:custGeom>
                    <a:solidFill>
                      <a:schemeClr val="accent1">
                        <a:lumMod val="60000"/>
                        <a:lumOff val="40000"/>
                      </a:schemeClr>
                    </a:solidFill>
                    <a:ln w="22225" cap="flat">
                      <a:solidFill>
                        <a:schemeClr val="bg1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8" name="Freeform: Shape 127">
                      <a:extLst>
                        <a:ext uri="{FF2B5EF4-FFF2-40B4-BE49-F238E27FC236}">
                          <a16:creationId xmlns:a16="http://schemas.microsoft.com/office/drawing/2014/main" id="{B9E4FF20-B362-4077-BBAE-A6757F9220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445481" y="1817468"/>
                      <a:ext cx="249165" cy="923121"/>
                    </a:xfrm>
                    <a:custGeom>
                      <a:avLst/>
                      <a:gdLst>
                        <a:gd name="connsiteX0" fmla="*/ 422556 w 838200"/>
                        <a:gd name="connsiteY0" fmla="*/ 0 h 1466850"/>
                        <a:gd name="connsiteX1" fmla="*/ 843561 w 838200"/>
                        <a:gd name="connsiteY1" fmla="*/ 943928 h 1466850"/>
                        <a:gd name="connsiteX2" fmla="*/ 814986 w 838200"/>
                        <a:gd name="connsiteY2" fmla="*/ 1183005 h 1466850"/>
                        <a:gd name="connsiteX3" fmla="*/ 394934 w 838200"/>
                        <a:gd name="connsiteY3" fmla="*/ 1467803 h 1466850"/>
                        <a:gd name="connsiteX4" fmla="*/ 12029 w 838200"/>
                        <a:gd name="connsiteY4" fmla="*/ 1105853 h 1466850"/>
                        <a:gd name="connsiteX5" fmla="*/ 57749 w 838200"/>
                        <a:gd name="connsiteY5" fmla="*/ 652463 h 1466850"/>
                        <a:gd name="connsiteX6" fmla="*/ 422556 w 838200"/>
                        <a:gd name="connsiteY6" fmla="*/ 0 h 1466850"/>
                        <a:gd name="connsiteX0" fmla="*/ 422556 w 844528"/>
                        <a:gd name="connsiteY0" fmla="*/ 0 h 2411927"/>
                        <a:gd name="connsiteX1" fmla="*/ 843561 w 844528"/>
                        <a:gd name="connsiteY1" fmla="*/ 943928 h 2411927"/>
                        <a:gd name="connsiteX2" fmla="*/ 814986 w 844528"/>
                        <a:gd name="connsiteY2" fmla="*/ 1183005 h 2411927"/>
                        <a:gd name="connsiteX3" fmla="*/ 434848 w 844528"/>
                        <a:gd name="connsiteY3" fmla="*/ 2411885 h 2411927"/>
                        <a:gd name="connsiteX4" fmla="*/ 12029 w 844528"/>
                        <a:gd name="connsiteY4" fmla="*/ 1105853 h 2411927"/>
                        <a:gd name="connsiteX5" fmla="*/ 57749 w 844528"/>
                        <a:gd name="connsiteY5" fmla="*/ 652463 h 2411927"/>
                        <a:gd name="connsiteX6" fmla="*/ 422556 w 844528"/>
                        <a:gd name="connsiteY6" fmla="*/ 0 h 2411927"/>
                        <a:gd name="connsiteX0" fmla="*/ 422556 w 844528"/>
                        <a:gd name="connsiteY0" fmla="*/ 0 h 2411912"/>
                        <a:gd name="connsiteX1" fmla="*/ 843561 w 844528"/>
                        <a:gd name="connsiteY1" fmla="*/ 943928 h 2411912"/>
                        <a:gd name="connsiteX2" fmla="*/ 814986 w 844528"/>
                        <a:gd name="connsiteY2" fmla="*/ 1183005 h 2411912"/>
                        <a:gd name="connsiteX3" fmla="*/ 434848 w 844528"/>
                        <a:gd name="connsiteY3" fmla="*/ 2411885 h 2411912"/>
                        <a:gd name="connsiteX4" fmla="*/ 12029 w 844528"/>
                        <a:gd name="connsiteY4" fmla="*/ 1105853 h 2411912"/>
                        <a:gd name="connsiteX5" fmla="*/ 57749 w 844528"/>
                        <a:gd name="connsiteY5" fmla="*/ 652463 h 2411912"/>
                        <a:gd name="connsiteX6" fmla="*/ 422556 w 844528"/>
                        <a:gd name="connsiteY6" fmla="*/ 0 h 2411912"/>
                        <a:gd name="connsiteX0" fmla="*/ 422556 w 844528"/>
                        <a:gd name="connsiteY0" fmla="*/ 0 h 2411893"/>
                        <a:gd name="connsiteX1" fmla="*/ 843561 w 844528"/>
                        <a:gd name="connsiteY1" fmla="*/ 943928 h 2411893"/>
                        <a:gd name="connsiteX2" fmla="*/ 814986 w 844528"/>
                        <a:gd name="connsiteY2" fmla="*/ 1183005 h 2411893"/>
                        <a:gd name="connsiteX3" fmla="*/ 434848 w 844528"/>
                        <a:gd name="connsiteY3" fmla="*/ 2411885 h 2411893"/>
                        <a:gd name="connsiteX4" fmla="*/ 12029 w 844528"/>
                        <a:gd name="connsiteY4" fmla="*/ 1105853 h 2411893"/>
                        <a:gd name="connsiteX5" fmla="*/ 57749 w 844528"/>
                        <a:gd name="connsiteY5" fmla="*/ 652463 h 2411893"/>
                        <a:gd name="connsiteX6" fmla="*/ 422556 w 844528"/>
                        <a:gd name="connsiteY6" fmla="*/ 0 h 2411893"/>
                        <a:gd name="connsiteX0" fmla="*/ 422556 w 844528"/>
                        <a:gd name="connsiteY0" fmla="*/ 0 h 2411964"/>
                        <a:gd name="connsiteX1" fmla="*/ 843561 w 844528"/>
                        <a:gd name="connsiteY1" fmla="*/ 943928 h 2411964"/>
                        <a:gd name="connsiteX2" fmla="*/ 814986 w 844528"/>
                        <a:gd name="connsiteY2" fmla="*/ 1183005 h 2411964"/>
                        <a:gd name="connsiteX3" fmla="*/ 434848 w 844528"/>
                        <a:gd name="connsiteY3" fmla="*/ 2411885 h 2411964"/>
                        <a:gd name="connsiteX4" fmla="*/ 12029 w 844528"/>
                        <a:gd name="connsiteY4" fmla="*/ 1105853 h 2411964"/>
                        <a:gd name="connsiteX5" fmla="*/ 57749 w 844528"/>
                        <a:gd name="connsiteY5" fmla="*/ 652463 h 2411964"/>
                        <a:gd name="connsiteX6" fmla="*/ 422556 w 844528"/>
                        <a:gd name="connsiteY6" fmla="*/ 0 h 2411964"/>
                        <a:gd name="connsiteX0" fmla="*/ 482275 w 904247"/>
                        <a:gd name="connsiteY0" fmla="*/ 0 h 2411909"/>
                        <a:gd name="connsiteX1" fmla="*/ 903280 w 904247"/>
                        <a:gd name="connsiteY1" fmla="*/ 943928 h 2411909"/>
                        <a:gd name="connsiteX2" fmla="*/ 874705 w 904247"/>
                        <a:gd name="connsiteY2" fmla="*/ 1183005 h 2411909"/>
                        <a:gd name="connsiteX3" fmla="*/ 494567 w 904247"/>
                        <a:gd name="connsiteY3" fmla="*/ 2411885 h 2411909"/>
                        <a:gd name="connsiteX4" fmla="*/ 5225 w 904247"/>
                        <a:gd name="connsiteY4" fmla="*/ 1148125 h 2411909"/>
                        <a:gd name="connsiteX5" fmla="*/ 117468 w 904247"/>
                        <a:gd name="connsiteY5" fmla="*/ 652463 h 2411909"/>
                        <a:gd name="connsiteX6" fmla="*/ 482275 w 904247"/>
                        <a:gd name="connsiteY6" fmla="*/ 0 h 2411909"/>
                        <a:gd name="connsiteX0" fmla="*/ 482275 w 904247"/>
                        <a:gd name="connsiteY0" fmla="*/ 0 h 2411893"/>
                        <a:gd name="connsiteX1" fmla="*/ 903280 w 904247"/>
                        <a:gd name="connsiteY1" fmla="*/ 943928 h 2411893"/>
                        <a:gd name="connsiteX2" fmla="*/ 874705 w 904247"/>
                        <a:gd name="connsiteY2" fmla="*/ 1183005 h 2411893"/>
                        <a:gd name="connsiteX3" fmla="*/ 494567 w 904247"/>
                        <a:gd name="connsiteY3" fmla="*/ 2411885 h 2411893"/>
                        <a:gd name="connsiteX4" fmla="*/ 5225 w 904247"/>
                        <a:gd name="connsiteY4" fmla="*/ 1162217 h 2411893"/>
                        <a:gd name="connsiteX5" fmla="*/ 117468 w 904247"/>
                        <a:gd name="connsiteY5" fmla="*/ 652463 h 2411893"/>
                        <a:gd name="connsiteX6" fmla="*/ 482275 w 904247"/>
                        <a:gd name="connsiteY6" fmla="*/ 0 h 2411893"/>
                        <a:gd name="connsiteX0" fmla="*/ 482972 w 904944"/>
                        <a:gd name="connsiteY0" fmla="*/ 0 h 2411893"/>
                        <a:gd name="connsiteX1" fmla="*/ 903977 w 904944"/>
                        <a:gd name="connsiteY1" fmla="*/ 943928 h 2411893"/>
                        <a:gd name="connsiteX2" fmla="*/ 875402 w 904944"/>
                        <a:gd name="connsiteY2" fmla="*/ 1183005 h 2411893"/>
                        <a:gd name="connsiteX3" fmla="*/ 495264 w 904944"/>
                        <a:gd name="connsiteY3" fmla="*/ 2411885 h 2411893"/>
                        <a:gd name="connsiteX4" fmla="*/ 5922 w 904944"/>
                        <a:gd name="connsiteY4" fmla="*/ 1162217 h 2411893"/>
                        <a:gd name="connsiteX5" fmla="*/ 104859 w 904944"/>
                        <a:gd name="connsiteY5" fmla="*/ 483376 h 2411893"/>
                        <a:gd name="connsiteX6" fmla="*/ 482972 w 904944"/>
                        <a:gd name="connsiteY6" fmla="*/ 0 h 2411893"/>
                        <a:gd name="connsiteX0" fmla="*/ 477060 w 899032"/>
                        <a:gd name="connsiteY0" fmla="*/ 0 h 2411893"/>
                        <a:gd name="connsiteX1" fmla="*/ 898065 w 899032"/>
                        <a:gd name="connsiteY1" fmla="*/ 943928 h 2411893"/>
                        <a:gd name="connsiteX2" fmla="*/ 869490 w 899032"/>
                        <a:gd name="connsiteY2" fmla="*/ 1183005 h 2411893"/>
                        <a:gd name="connsiteX3" fmla="*/ 489352 w 899032"/>
                        <a:gd name="connsiteY3" fmla="*/ 2411885 h 2411893"/>
                        <a:gd name="connsiteX4" fmla="*/ 10 w 899032"/>
                        <a:gd name="connsiteY4" fmla="*/ 1162217 h 2411893"/>
                        <a:gd name="connsiteX5" fmla="*/ 477060 w 899032"/>
                        <a:gd name="connsiteY5" fmla="*/ 0 h 2411893"/>
                        <a:gd name="connsiteX0" fmla="*/ 477060 w 869489"/>
                        <a:gd name="connsiteY0" fmla="*/ 0 h 2411893"/>
                        <a:gd name="connsiteX1" fmla="*/ 869490 w 869489"/>
                        <a:gd name="connsiteY1" fmla="*/ 1183005 h 2411893"/>
                        <a:gd name="connsiteX2" fmla="*/ 489352 w 869489"/>
                        <a:gd name="connsiteY2" fmla="*/ 2411885 h 2411893"/>
                        <a:gd name="connsiteX3" fmla="*/ 10 w 869489"/>
                        <a:gd name="connsiteY3" fmla="*/ 1162217 h 2411893"/>
                        <a:gd name="connsiteX4" fmla="*/ 477060 w 869489"/>
                        <a:gd name="connsiteY4" fmla="*/ 0 h 2411893"/>
                        <a:gd name="connsiteX0" fmla="*/ 477060 w 1042453"/>
                        <a:gd name="connsiteY0" fmla="*/ 0 h 2411911"/>
                        <a:gd name="connsiteX1" fmla="*/ 1042453 w 1042453"/>
                        <a:gd name="connsiteY1" fmla="*/ 1197097 h 2411911"/>
                        <a:gd name="connsiteX2" fmla="*/ 489352 w 1042453"/>
                        <a:gd name="connsiteY2" fmla="*/ 2411885 h 2411911"/>
                        <a:gd name="connsiteX3" fmla="*/ 10 w 1042453"/>
                        <a:gd name="connsiteY3" fmla="*/ 1162217 h 2411911"/>
                        <a:gd name="connsiteX4" fmla="*/ 477060 w 1042453"/>
                        <a:gd name="connsiteY4" fmla="*/ 0 h 2411911"/>
                        <a:gd name="connsiteX0" fmla="*/ 477060 w 1042453"/>
                        <a:gd name="connsiteY0" fmla="*/ 0 h 2411909"/>
                        <a:gd name="connsiteX1" fmla="*/ 1042453 w 1042453"/>
                        <a:gd name="connsiteY1" fmla="*/ 1197097 h 2411909"/>
                        <a:gd name="connsiteX2" fmla="*/ 489352 w 1042453"/>
                        <a:gd name="connsiteY2" fmla="*/ 2411885 h 2411909"/>
                        <a:gd name="connsiteX3" fmla="*/ 10 w 1042453"/>
                        <a:gd name="connsiteY3" fmla="*/ 1162217 h 2411909"/>
                        <a:gd name="connsiteX4" fmla="*/ 477060 w 1042453"/>
                        <a:gd name="connsiteY4" fmla="*/ 0 h 2411909"/>
                        <a:gd name="connsiteX0" fmla="*/ 477060 w 1015844"/>
                        <a:gd name="connsiteY0" fmla="*/ 0 h 2411933"/>
                        <a:gd name="connsiteX1" fmla="*/ 1015844 w 1015844"/>
                        <a:gd name="connsiteY1" fmla="*/ 1112551 h 2411933"/>
                        <a:gd name="connsiteX2" fmla="*/ 489352 w 1015844"/>
                        <a:gd name="connsiteY2" fmla="*/ 2411885 h 2411933"/>
                        <a:gd name="connsiteX3" fmla="*/ 10 w 1015844"/>
                        <a:gd name="connsiteY3" fmla="*/ 1162217 h 2411933"/>
                        <a:gd name="connsiteX4" fmla="*/ 477060 w 1015844"/>
                        <a:gd name="connsiteY4" fmla="*/ 0 h 2411933"/>
                        <a:gd name="connsiteX0" fmla="*/ 477060 w 1015844"/>
                        <a:gd name="connsiteY0" fmla="*/ 0 h 2411935"/>
                        <a:gd name="connsiteX1" fmla="*/ 1015844 w 1015844"/>
                        <a:gd name="connsiteY1" fmla="*/ 1112551 h 2411935"/>
                        <a:gd name="connsiteX2" fmla="*/ 489352 w 1015844"/>
                        <a:gd name="connsiteY2" fmla="*/ 2411885 h 2411935"/>
                        <a:gd name="connsiteX3" fmla="*/ 10 w 1015844"/>
                        <a:gd name="connsiteY3" fmla="*/ 1162217 h 2411935"/>
                        <a:gd name="connsiteX4" fmla="*/ 477060 w 1015844"/>
                        <a:gd name="connsiteY4" fmla="*/ 0 h 2411935"/>
                        <a:gd name="connsiteX0" fmla="*/ 478683 w 1017467"/>
                        <a:gd name="connsiteY0" fmla="*/ 0 h 2411933"/>
                        <a:gd name="connsiteX1" fmla="*/ 1017467 w 1017467"/>
                        <a:gd name="connsiteY1" fmla="*/ 1112551 h 2411933"/>
                        <a:gd name="connsiteX2" fmla="*/ 490975 w 1017467"/>
                        <a:gd name="connsiteY2" fmla="*/ 2411885 h 2411933"/>
                        <a:gd name="connsiteX3" fmla="*/ 1633 w 1017467"/>
                        <a:gd name="connsiteY3" fmla="*/ 1162217 h 2411933"/>
                        <a:gd name="connsiteX4" fmla="*/ 478683 w 1017467"/>
                        <a:gd name="connsiteY4" fmla="*/ 0 h 2411933"/>
                        <a:gd name="connsiteX0" fmla="*/ 478683 w 1017696"/>
                        <a:gd name="connsiteY0" fmla="*/ 0 h 2411935"/>
                        <a:gd name="connsiteX1" fmla="*/ 1017467 w 1017696"/>
                        <a:gd name="connsiteY1" fmla="*/ 1112551 h 2411935"/>
                        <a:gd name="connsiteX2" fmla="*/ 490975 w 1017696"/>
                        <a:gd name="connsiteY2" fmla="*/ 2411885 h 2411935"/>
                        <a:gd name="connsiteX3" fmla="*/ 1633 w 1017696"/>
                        <a:gd name="connsiteY3" fmla="*/ 1162217 h 2411935"/>
                        <a:gd name="connsiteX4" fmla="*/ 478683 w 1017696"/>
                        <a:gd name="connsiteY4" fmla="*/ 0 h 2411935"/>
                        <a:gd name="connsiteX0" fmla="*/ 598033 w 1017398"/>
                        <a:gd name="connsiteY0" fmla="*/ 0 h 2256936"/>
                        <a:gd name="connsiteX1" fmla="*/ 1017074 w 1017398"/>
                        <a:gd name="connsiteY1" fmla="*/ 957553 h 2256936"/>
                        <a:gd name="connsiteX2" fmla="*/ 490582 w 1017398"/>
                        <a:gd name="connsiteY2" fmla="*/ 2256887 h 2256936"/>
                        <a:gd name="connsiteX3" fmla="*/ 1240 w 1017398"/>
                        <a:gd name="connsiteY3" fmla="*/ 1007219 h 2256936"/>
                        <a:gd name="connsiteX4" fmla="*/ 598033 w 1017398"/>
                        <a:gd name="connsiteY4" fmla="*/ 0 h 2256936"/>
                        <a:gd name="connsiteX0" fmla="*/ 478684 w 1017696"/>
                        <a:gd name="connsiteY0" fmla="*/ 0 h 2383753"/>
                        <a:gd name="connsiteX1" fmla="*/ 1017467 w 1017696"/>
                        <a:gd name="connsiteY1" fmla="*/ 1084370 h 2383753"/>
                        <a:gd name="connsiteX2" fmla="*/ 490975 w 1017696"/>
                        <a:gd name="connsiteY2" fmla="*/ 2383704 h 2383753"/>
                        <a:gd name="connsiteX3" fmla="*/ 1633 w 1017696"/>
                        <a:gd name="connsiteY3" fmla="*/ 1134036 h 2383753"/>
                        <a:gd name="connsiteX4" fmla="*/ 478684 w 1017696"/>
                        <a:gd name="connsiteY4" fmla="*/ 0 h 2383753"/>
                        <a:gd name="connsiteX0" fmla="*/ 478684 w 1017696"/>
                        <a:gd name="connsiteY0" fmla="*/ 0 h 2383785"/>
                        <a:gd name="connsiteX1" fmla="*/ 1017467 w 1017696"/>
                        <a:gd name="connsiteY1" fmla="*/ 1084370 h 2383785"/>
                        <a:gd name="connsiteX2" fmla="*/ 490975 w 1017696"/>
                        <a:gd name="connsiteY2" fmla="*/ 2383704 h 2383785"/>
                        <a:gd name="connsiteX3" fmla="*/ 1633 w 1017696"/>
                        <a:gd name="connsiteY3" fmla="*/ 1148127 h 2383785"/>
                        <a:gd name="connsiteX4" fmla="*/ 478684 w 1017696"/>
                        <a:gd name="connsiteY4" fmla="*/ 0 h 2383785"/>
                        <a:gd name="connsiteX0" fmla="*/ 478684 w 1017696"/>
                        <a:gd name="connsiteY0" fmla="*/ 0 h 2383825"/>
                        <a:gd name="connsiteX1" fmla="*/ 1017467 w 1017696"/>
                        <a:gd name="connsiteY1" fmla="*/ 1084370 h 2383825"/>
                        <a:gd name="connsiteX2" fmla="*/ 490975 w 1017696"/>
                        <a:gd name="connsiteY2" fmla="*/ 2383704 h 2383825"/>
                        <a:gd name="connsiteX3" fmla="*/ 1633 w 1017696"/>
                        <a:gd name="connsiteY3" fmla="*/ 1148127 h 2383825"/>
                        <a:gd name="connsiteX4" fmla="*/ 478684 w 1017696"/>
                        <a:gd name="connsiteY4" fmla="*/ 0 h 2383825"/>
                        <a:gd name="connsiteX0" fmla="*/ 478684 w 1017696"/>
                        <a:gd name="connsiteY0" fmla="*/ 0 h 2383705"/>
                        <a:gd name="connsiteX1" fmla="*/ 1017467 w 1017696"/>
                        <a:gd name="connsiteY1" fmla="*/ 1140733 h 2383705"/>
                        <a:gd name="connsiteX2" fmla="*/ 490975 w 1017696"/>
                        <a:gd name="connsiteY2" fmla="*/ 2383704 h 2383705"/>
                        <a:gd name="connsiteX3" fmla="*/ 1633 w 1017696"/>
                        <a:gd name="connsiteY3" fmla="*/ 1148127 h 2383705"/>
                        <a:gd name="connsiteX4" fmla="*/ 478684 w 1017696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68 w 1018552"/>
                        <a:gd name="connsiteY0" fmla="*/ 0 h 2383705"/>
                        <a:gd name="connsiteX1" fmla="*/ 1016351 w 1018552"/>
                        <a:gd name="connsiteY1" fmla="*/ 1140733 h 2383705"/>
                        <a:gd name="connsiteX2" fmla="*/ 489859 w 1018552"/>
                        <a:gd name="connsiteY2" fmla="*/ 2383704 h 2383705"/>
                        <a:gd name="connsiteX3" fmla="*/ 517 w 1018552"/>
                        <a:gd name="connsiteY3" fmla="*/ 1148127 h 2383705"/>
                        <a:gd name="connsiteX4" fmla="*/ 477568 w 1018552"/>
                        <a:gd name="connsiteY4" fmla="*/ 0 h 2383705"/>
                        <a:gd name="connsiteX0" fmla="*/ 477570 w 1018554"/>
                        <a:gd name="connsiteY0" fmla="*/ 0 h 2383705"/>
                        <a:gd name="connsiteX1" fmla="*/ 1016353 w 1018554"/>
                        <a:gd name="connsiteY1" fmla="*/ 1140733 h 2383705"/>
                        <a:gd name="connsiteX2" fmla="*/ 489861 w 1018554"/>
                        <a:gd name="connsiteY2" fmla="*/ 2383704 h 2383705"/>
                        <a:gd name="connsiteX3" fmla="*/ 519 w 1018554"/>
                        <a:gd name="connsiteY3" fmla="*/ 1148127 h 2383705"/>
                        <a:gd name="connsiteX4" fmla="*/ 477570 w 1018554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18621" h="2383705">
                          <a:moveTo>
                            <a:pt x="477637" y="0"/>
                          </a:moveTo>
                          <a:cubicBezTo>
                            <a:pt x="662464" y="17556"/>
                            <a:pt x="1014374" y="527391"/>
                            <a:pt x="1016420" y="1140733"/>
                          </a:cubicBezTo>
                          <a:cubicBezTo>
                            <a:pt x="1051453" y="1668853"/>
                            <a:pt x="659234" y="2382472"/>
                            <a:pt x="489928" y="2383704"/>
                          </a:cubicBezTo>
                          <a:cubicBezTo>
                            <a:pt x="320622" y="2384936"/>
                            <a:pt x="-13582" y="1620833"/>
                            <a:pt x="586" y="1148127"/>
                          </a:cubicBezTo>
                          <a:cubicBezTo>
                            <a:pt x="-14770" y="548874"/>
                            <a:pt x="274745" y="36383"/>
                            <a:pt x="477637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110" name="Group 109">
                  <a:extLst>
                    <a:ext uri="{FF2B5EF4-FFF2-40B4-BE49-F238E27FC236}">
                      <a16:creationId xmlns:a16="http://schemas.microsoft.com/office/drawing/2014/main" id="{C92684D2-BB4C-43EC-8189-F11F0A4CAECE}"/>
                    </a:ext>
                  </a:extLst>
                </p:cNvPr>
                <p:cNvGrpSpPr/>
                <p:nvPr/>
              </p:nvGrpSpPr>
              <p:grpSpPr>
                <a:xfrm rot="7200000">
                  <a:off x="9918800" y="1467674"/>
                  <a:ext cx="594360" cy="3055248"/>
                  <a:chOff x="8236696" y="1267377"/>
                  <a:chExt cx="666734" cy="3055248"/>
                </a:xfrm>
              </p:grpSpPr>
              <p:grpSp>
                <p:nvGrpSpPr>
                  <p:cNvPr id="119" name="Group 118">
                    <a:extLst>
                      <a:ext uri="{FF2B5EF4-FFF2-40B4-BE49-F238E27FC236}">
                        <a16:creationId xmlns:a16="http://schemas.microsoft.com/office/drawing/2014/main" id="{779DD388-A4FF-4205-9A06-CDE647F225C6}"/>
                      </a:ext>
                    </a:extLst>
                  </p:cNvPr>
                  <p:cNvGrpSpPr/>
                  <p:nvPr/>
                </p:nvGrpSpPr>
                <p:grpSpPr>
                  <a:xfrm>
                    <a:off x="8236696" y="1267377"/>
                    <a:ext cx="666734" cy="1473212"/>
                    <a:chOff x="8236696" y="1267377"/>
                    <a:chExt cx="666734" cy="1473212"/>
                  </a:xfrm>
                </p:grpSpPr>
                <p:sp>
                  <p:nvSpPr>
                    <p:cNvPr id="123" name="Freeform: Shape 122">
                      <a:extLst>
                        <a:ext uri="{FF2B5EF4-FFF2-40B4-BE49-F238E27FC236}">
                          <a16:creationId xmlns:a16="http://schemas.microsoft.com/office/drawing/2014/main" id="{24A11079-6FC5-43D2-97A8-3479855E9A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236696" y="1267377"/>
                      <a:ext cx="666734" cy="1473212"/>
                    </a:xfrm>
                    <a:custGeom>
                      <a:avLst/>
                      <a:gdLst>
                        <a:gd name="connsiteX0" fmla="*/ 422556 w 838200"/>
                        <a:gd name="connsiteY0" fmla="*/ 0 h 1466850"/>
                        <a:gd name="connsiteX1" fmla="*/ 843561 w 838200"/>
                        <a:gd name="connsiteY1" fmla="*/ 943928 h 1466850"/>
                        <a:gd name="connsiteX2" fmla="*/ 814986 w 838200"/>
                        <a:gd name="connsiteY2" fmla="*/ 1183005 h 1466850"/>
                        <a:gd name="connsiteX3" fmla="*/ 394934 w 838200"/>
                        <a:gd name="connsiteY3" fmla="*/ 1467803 h 1466850"/>
                        <a:gd name="connsiteX4" fmla="*/ 12029 w 838200"/>
                        <a:gd name="connsiteY4" fmla="*/ 1105853 h 1466850"/>
                        <a:gd name="connsiteX5" fmla="*/ 57749 w 838200"/>
                        <a:gd name="connsiteY5" fmla="*/ 652463 h 1466850"/>
                        <a:gd name="connsiteX6" fmla="*/ 422556 w 838200"/>
                        <a:gd name="connsiteY6" fmla="*/ 0 h 1466850"/>
                        <a:gd name="connsiteX0" fmla="*/ 422556 w 844528"/>
                        <a:gd name="connsiteY0" fmla="*/ 0 h 2411927"/>
                        <a:gd name="connsiteX1" fmla="*/ 843561 w 844528"/>
                        <a:gd name="connsiteY1" fmla="*/ 943928 h 2411927"/>
                        <a:gd name="connsiteX2" fmla="*/ 814986 w 844528"/>
                        <a:gd name="connsiteY2" fmla="*/ 1183005 h 2411927"/>
                        <a:gd name="connsiteX3" fmla="*/ 434848 w 844528"/>
                        <a:gd name="connsiteY3" fmla="*/ 2411885 h 2411927"/>
                        <a:gd name="connsiteX4" fmla="*/ 12029 w 844528"/>
                        <a:gd name="connsiteY4" fmla="*/ 1105853 h 2411927"/>
                        <a:gd name="connsiteX5" fmla="*/ 57749 w 844528"/>
                        <a:gd name="connsiteY5" fmla="*/ 652463 h 2411927"/>
                        <a:gd name="connsiteX6" fmla="*/ 422556 w 844528"/>
                        <a:gd name="connsiteY6" fmla="*/ 0 h 2411927"/>
                        <a:gd name="connsiteX0" fmla="*/ 422556 w 844528"/>
                        <a:gd name="connsiteY0" fmla="*/ 0 h 2411912"/>
                        <a:gd name="connsiteX1" fmla="*/ 843561 w 844528"/>
                        <a:gd name="connsiteY1" fmla="*/ 943928 h 2411912"/>
                        <a:gd name="connsiteX2" fmla="*/ 814986 w 844528"/>
                        <a:gd name="connsiteY2" fmla="*/ 1183005 h 2411912"/>
                        <a:gd name="connsiteX3" fmla="*/ 434848 w 844528"/>
                        <a:gd name="connsiteY3" fmla="*/ 2411885 h 2411912"/>
                        <a:gd name="connsiteX4" fmla="*/ 12029 w 844528"/>
                        <a:gd name="connsiteY4" fmla="*/ 1105853 h 2411912"/>
                        <a:gd name="connsiteX5" fmla="*/ 57749 w 844528"/>
                        <a:gd name="connsiteY5" fmla="*/ 652463 h 2411912"/>
                        <a:gd name="connsiteX6" fmla="*/ 422556 w 844528"/>
                        <a:gd name="connsiteY6" fmla="*/ 0 h 2411912"/>
                        <a:gd name="connsiteX0" fmla="*/ 422556 w 844528"/>
                        <a:gd name="connsiteY0" fmla="*/ 0 h 2411893"/>
                        <a:gd name="connsiteX1" fmla="*/ 843561 w 844528"/>
                        <a:gd name="connsiteY1" fmla="*/ 943928 h 2411893"/>
                        <a:gd name="connsiteX2" fmla="*/ 814986 w 844528"/>
                        <a:gd name="connsiteY2" fmla="*/ 1183005 h 2411893"/>
                        <a:gd name="connsiteX3" fmla="*/ 434848 w 844528"/>
                        <a:gd name="connsiteY3" fmla="*/ 2411885 h 2411893"/>
                        <a:gd name="connsiteX4" fmla="*/ 12029 w 844528"/>
                        <a:gd name="connsiteY4" fmla="*/ 1105853 h 2411893"/>
                        <a:gd name="connsiteX5" fmla="*/ 57749 w 844528"/>
                        <a:gd name="connsiteY5" fmla="*/ 652463 h 2411893"/>
                        <a:gd name="connsiteX6" fmla="*/ 422556 w 844528"/>
                        <a:gd name="connsiteY6" fmla="*/ 0 h 2411893"/>
                        <a:gd name="connsiteX0" fmla="*/ 422556 w 844528"/>
                        <a:gd name="connsiteY0" fmla="*/ 0 h 2411964"/>
                        <a:gd name="connsiteX1" fmla="*/ 843561 w 844528"/>
                        <a:gd name="connsiteY1" fmla="*/ 943928 h 2411964"/>
                        <a:gd name="connsiteX2" fmla="*/ 814986 w 844528"/>
                        <a:gd name="connsiteY2" fmla="*/ 1183005 h 2411964"/>
                        <a:gd name="connsiteX3" fmla="*/ 434848 w 844528"/>
                        <a:gd name="connsiteY3" fmla="*/ 2411885 h 2411964"/>
                        <a:gd name="connsiteX4" fmla="*/ 12029 w 844528"/>
                        <a:gd name="connsiteY4" fmla="*/ 1105853 h 2411964"/>
                        <a:gd name="connsiteX5" fmla="*/ 57749 w 844528"/>
                        <a:gd name="connsiteY5" fmla="*/ 652463 h 2411964"/>
                        <a:gd name="connsiteX6" fmla="*/ 422556 w 844528"/>
                        <a:gd name="connsiteY6" fmla="*/ 0 h 2411964"/>
                        <a:gd name="connsiteX0" fmla="*/ 482275 w 904247"/>
                        <a:gd name="connsiteY0" fmla="*/ 0 h 2411909"/>
                        <a:gd name="connsiteX1" fmla="*/ 903280 w 904247"/>
                        <a:gd name="connsiteY1" fmla="*/ 943928 h 2411909"/>
                        <a:gd name="connsiteX2" fmla="*/ 874705 w 904247"/>
                        <a:gd name="connsiteY2" fmla="*/ 1183005 h 2411909"/>
                        <a:gd name="connsiteX3" fmla="*/ 494567 w 904247"/>
                        <a:gd name="connsiteY3" fmla="*/ 2411885 h 2411909"/>
                        <a:gd name="connsiteX4" fmla="*/ 5225 w 904247"/>
                        <a:gd name="connsiteY4" fmla="*/ 1148125 h 2411909"/>
                        <a:gd name="connsiteX5" fmla="*/ 117468 w 904247"/>
                        <a:gd name="connsiteY5" fmla="*/ 652463 h 2411909"/>
                        <a:gd name="connsiteX6" fmla="*/ 482275 w 904247"/>
                        <a:gd name="connsiteY6" fmla="*/ 0 h 2411909"/>
                        <a:gd name="connsiteX0" fmla="*/ 482275 w 904247"/>
                        <a:gd name="connsiteY0" fmla="*/ 0 h 2411893"/>
                        <a:gd name="connsiteX1" fmla="*/ 903280 w 904247"/>
                        <a:gd name="connsiteY1" fmla="*/ 943928 h 2411893"/>
                        <a:gd name="connsiteX2" fmla="*/ 874705 w 904247"/>
                        <a:gd name="connsiteY2" fmla="*/ 1183005 h 2411893"/>
                        <a:gd name="connsiteX3" fmla="*/ 494567 w 904247"/>
                        <a:gd name="connsiteY3" fmla="*/ 2411885 h 2411893"/>
                        <a:gd name="connsiteX4" fmla="*/ 5225 w 904247"/>
                        <a:gd name="connsiteY4" fmla="*/ 1162217 h 2411893"/>
                        <a:gd name="connsiteX5" fmla="*/ 117468 w 904247"/>
                        <a:gd name="connsiteY5" fmla="*/ 652463 h 2411893"/>
                        <a:gd name="connsiteX6" fmla="*/ 482275 w 904247"/>
                        <a:gd name="connsiteY6" fmla="*/ 0 h 2411893"/>
                        <a:gd name="connsiteX0" fmla="*/ 482972 w 904944"/>
                        <a:gd name="connsiteY0" fmla="*/ 0 h 2411893"/>
                        <a:gd name="connsiteX1" fmla="*/ 903977 w 904944"/>
                        <a:gd name="connsiteY1" fmla="*/ 943928 h 2411893"/>
                        <a:gd name="connsiteX2" fmla="*/ 875402 w 904944"/>
                        <a:gd name="connsiteY2" fmla="*/ 1183005 h 2411893"/>
                        <a:gd name="connsiteX3" fmla="*/ 495264 w 904944"/>
                        <a:gd name="connsiteY3" fmla="*/ 2411885 h 2411893"/>
                        <a:gd name="connsiteX4" fmla="*/ 5922 w 904944"/>
                        <a:gd name="connsiteY4" fmla="*/ 1162217 h 2411893"/>
                        <a:gd name="connsiteX5" fmla="*/ 104859 w 904944"/>
                        <a:gd name="connsiteY5" fmla="*/ 483376 h 2411893"/>
                        <a:gd name="connsiteX6" fmla="*/ 482972 w 904944"/>
                        <a:gd name="connsiteY6" fmla="*/ 0 h 2411893"/>
                        <a:gd name="connsiteX0" fmla="*/ 477060 w 899032"/>
                        <a:gd name="connsiteY0" fmla="*/ 0 h 2411893"/>
                        <a:gd name="connsiteX1" fmla="*/ 898065 w 899032"/>
                        <a:gd name="connsiteY1" fmla="*/ 943928 h 2411893"/>
                        <a:gd name="connsiteX2" fmla="*/ 869490 w 899032"/>
                        <a:gd name="connsiteY2" fmla="*/ 1183005 h 2411893"/>
                        <a:gd name="connsiteX3" fmla="*/ 489352 w 899032"/>
                        <a:gd name="connsiteY3" fmla="*/ 2411885 h 2411893"/>
                        <a:gd name="connsiteX4" fmla="*/ 10 w 899032"/>
                        <a:gd name="connsiteY4" fmla="*/ 1162217 h 2411893"/>
                        <a:gd name="connsiteX5" fmla="*/ 477060 w 899032"/>
                        <a:gd name="connsiteY5" fmla="*/ 0 h 2411893"/>
                        <a:gd name="connsiteX0" fmla="*/ 477060 w 869489"/>
                        <a:gd name="connsiteY0" fmla="*/ 0 h 2411893"/>
                        <a:gd name="connsiteX1" fmla="*/ 869490 w 869489"/>
                        <a:gd name="connsiteY1" fmla="*/ 1183005 h 2411893"/>
                        <a:gd name="connsiteX2" fmla="*/ 489352 w 869489"/>
                        <a:gd name="connsiteY2" fmla="*/ 2411885 h 2411893"/>
                        <a:gd name="connsiteX3" fmla="*/ 10 w 869489"/>
                        <a:gd name="connsiteY3" fmla="*/ 1162217 h 2411893"/>
                        <a:gd name="connsiteX4" fmla="*/ 477060 w 869489"/>
                        <a:gd name="connsiteY4" fmla="*/ 0 h 2411893"/>
                        <a:gd name="connsiteX0" fmla="*/ 477060 w 1042453"/>
                        <a:gd name="connsiteY0" fmla="*/ 0 h 2411911"/>
                        <a:gd name="connsiteX1" fmla="*/ 1042453 w 1042453"/>
                        <a:gd name="connsiteY1" fmla="*/ 1197097 h 2411911"/>
                        <a:gd name="connsiteX2" fmla="*/ 489352 w 1042453"/>
                        <a:gd name="connsiteY2" fmla="*/ 2411885 h 2411911"/>
                        <a:gd name="connsiteX3" fmla="*/ 10 w 1042453"/>
                        <a:gd name="connsiteY3" fmla="*/ 1162217 h 2411911"/>
                        <a:gd name="connsiteX4" fmla="*/ 477060 w 1042453"/>
                        <a:gd name="connsiteY4" fmla="*/ 0 h 2411911"/>
                        <a:gd name="connsiteX0" fmla="*/ 477060 w 1042453"/>
                        <a:gd name="connsiteY0" fmla="*/ 0 h 2411909"/>
                        <a:gd name="connsiteX1" fmla="*/ 1042453 w 1042453"/>
                        <a:gd name="connsiteY1" fmla="*/ 1197097 h 2411909"/>
                        <a:gd name="connsiteX2" fmla="*/ 489352 w 1042453"/>
                        <a:gd name="connsiteY2" fmla="*/ 2411885 h 2411909"/>
                        <a:gd name="connsiteX3" fmla="*/ 10 w 1042453"/>
                        <a:gd name="connsiteY3" fmla="*/ 1162217 h 2411909"/>
                        <a:gd name="connsiteX4" fmla="*/ 477060 w 1042453"/>
                        <a:gd name="connsiteY4" fmla="*/ 0 h 2411909"/>
                        <a:gd name="connsiteX0" fmla="*/ 477060 w 1015844"/>
                        <a:gd name="connsiteY0" fmla="*/ 0 h 2411933"/>
                        <a:gd name="connsiteX1" fmla="*/ 1015844 w 1015844"/>
                        <a:gd name="connsiteY1" fmla="*/ 1112551 h 2411933"/>
                        <a:gd name="connsiteX2" fmla="*/ 489352 w 1015844"/>
                        <a:gd name="connsiteY2" fmla="*/ 2411885 h 2411933"/>
                        <a:gd name="connsiteX3" fmla="*/ 10 w 1015844"/>
                        <a:gd name="connsiteY3" fmla="*/ 1162217 h 2411933"/>
                        <a:gd name="connsiteX4" fmla="*/ 477060 w 1015844"/>
                        <a:gd name="connsiteY4" fmla="*/ 0 h 2411933"/>
                        <a:gd name="connsiteX0" fmla="*/ 477060 w 1015844"/>
                        <a:gd name="connsiteY0" fmla="*/ 0 h 2411935"/>
                        <a:gd name="connsiteX1" fmla="*/ 1015844 w 1015844"/>
                        <a:gd name="connsiteY1" fmla="*/ 1112551 h 2411935"/>
                        <a:gd name="connsiteX2" fmla="*/ 489352 w 1015844"/>
                        <a:gd name="connsiteY2" fmla="*/ 2411885 h 2411935"/>
                        <a:gd name="connsiteX3" fmla="*/ 10 w 1015844"/>
                        <a:gd name="connsiteY3" fmla="*/ 1162217 h 2411935"/>
                        <a:gd name="connsiteX4" fmla="*/ 477060 w 1015844"/>
                        <a:gd name="connsiteY4" fmla="*/ 0 h 2411935"/>
                        <a:gd name="connsiteX0" fmla="*/ 478683 w 1017467"/>
                        <a:gd name="connsiteY0" fmla="*/ 0 h 2411933"/>
                        <a:gd name="connsiteX1" fmla="*/ 1017467 w 1017467"/>
                        <a:gd name="connsiteY1" fmla="*/ 1112551 h 2411933"/>
                        <a:gd name="connsiteX2" fmla="*/ 490975 w 1017467"/>
                        <a:gd name="connsiteY2" fmla="*/ 2411885 h 2411933"/>
                        <a:gd name="connsiteX3" fmla="*/ 1633 w 1017467"/>
                        <a:gd name="connsiteY3" fmla="*/ 1162217 h 2411933"/>
                        <a:gd name="connsiteX4" fmla="*/ 478683 w 1017467"/>
                        <a:gd name="connsiteY4" fmla="*/ 0 h 2411933"/>
                        <a:gd name="connsiteX0" fmla="*/ 478683 w 1017696"/>
                        <a:gd name="connsiteY0" fmla="*/ 0 h 2411935"/>
                        <a:gd name="connsiteX1" fmla="*/ 1017467 w 1017696"/>
                        <a:gd name="connsiteY1" fmla="*/ 1112551 h 2411935"/>
                        <a:gd name="connsiteX2" fmla="*/ 490975 w 1017696"/>
                        <a:gd name="connsiteY2" fmla="*/ 2411885 h 2411935"/>
                        <a:gd name="connsiteX3" fmla="*/ 1633 w 1017696"/>
                        <a:gd name="connsiteY3" fmla="*/ 1162217 h 2411935"/>
                        <a:gd name="connsiteX4" fmla="*/ 478683 w 1017696"/>
                        <a:gd name="connsiteY4" fmla="*/ 0 h 2411935"/>
                        <a:gd name="connsiteX0" fmla="*/ 598033 w 1017398"/>
                        <a:gd name="connsiteY0" fmla="*/ 0 h 2256936"/>
                        <a:gd name="connsiteX1" fmla="*/ 1017074 w 1017398"/>
                        <a:gd name="connsiteY1" fmla="*/ 957553 h 2256936"/>
                        <a:gd name="connsiteX2" fmla="*/ 490582 w 1017398"/>
                        <a:gd name="connsiteY2" fmla="*/ 2256887 h 2256936"/>
                        <a:gd name="connsiteX3" fmla="*/ 1240 w 1017398"/>
                        <a:gd name="connsiteY3" fmla="*/ 1007219 h 2256936"/>
                        <a:gd name="connsiteX4" fmla="*/ 598033 w 1017398"/>
                        <a:gd name="connsiteY4" fmla="*/ 0 h 2256936"/>
                        <a:gd name="connsiteX0" fmla="*/ 478684 w 1017696"/>
                        <a:gd name="connsiteY0" fmla="*/ 0 h 2383753"/>
                        <a:gd name="connsiteX1" fmla="*/ 1017467 w 1017696"/>
                        <a:gd name="connsiteY1" fmla="*/ 1084370 h 2383753"/>
                        <a:gd name="connsiteX2" fmla="*/ 490975 w 1017696"/>
                        <a:gd name="connsiteY2" fmla="*/ 2383704 h 2383753"/>
                        <a:gd name="connsiteX3" fmla="*/ 1633 w 1017696"/>
                        <a:gd name="connsiteY3" fmla="*/ 1134036 h 2383753"/>
                        <a:gd name="connsiteX4" fmla="*/ 478684 w 1017696"/>
                        <a:gd name="connsiteY4" fmla="*/ 0 h 2383753"/>
                        <a:gd name="connsiteX0" fmla="*/ 478684 w 1017696"/>
                        <a:gd name="connsiteY0" fmla="*/ 0 h 2383785"/>
                        <a:gd name="connsiteX1" fmla="*/ 1017467 w 1017696"/>
                        <a:gd name="connsiteY1" fmla="*/ 1084370 h 2383785"/>
                        <a:gd name="connsiteX2" fmla="*/ 490975 w 1017696"/>
                        <a:gd name="connsiteY2" fmla="*/ 2383704 h 2383785"/>
                        <a:gd name="connsiteX3" fmla="*/ 1633 w 1017696"/>
                        <a:gd name="connsiteY3" fmla="*/ 1148127 h 2383785"/>
                        <a:gd name="connsiteX4" fmla="*/ 478684 w 1017696"/>
                        <a:gd name="connsiteY4" fmla="*/ 0 h 2383785"/>
                        <a:gd name="connsiteX0" fmla="*/ 478684 w 1017696"/>
                        <a:gd name="connsiteY0" fmla="*/ 0 h 2383825"/>
                        <a:gd name="connsiteX1" fmla="*/ 1017467 w 1017696"/>
                        <a:gd name="connsiteY1" fmla="*/ 1084370 h 2383825"/>
                        <a:gd name="connsiteX2" fmla="*/ 490975 w 1017696"/>
                        <a:gd name="connsiteY2" fmla="*/ 2383704 h 2383825"/>
                        <a:gd name="connsiteX3" fmla="*/ 1633 w 1017696"/>
                        <a:gd name="connsiteY3" fmla="*/ 1148127 h 2383825"/>
                        <a:gd name="connsiteX4" fmla="*/ 478684 w 1017696"/>
                        <a:gd name="connsiteY4" fmla="*/ 0 h 2383825"/>
                        <a:gd name="connsiteX0" fmla="*/ 478684 w 1017696"/>
                        <a:gd name="connsiteY0" fmla="*/ 0 h 2383705"/>
                        <a:gd name="connsiteX1" fmla="*/ 1017467 w 1017696"/>
                        <a:gd name="connsiteY1" fmla="*/ 1140733 h 2383705"/>
                        <a:gd name="connsiteX2" fmla="*/ 490975 w 1017696"/>
                        <a:gd name="connsiteY2" fmla="*/ 2383704 h 2383705"/>
                        <a:gd name="connsiteX3" fmla="*/ 1633 w 1017696"/>
                        <a:gd name="connsiteY3" fmla="*/ 1148127 h 2383705"/>
                        <a:gd name="connsiteX4" fmla="*/ 478684 w 1017696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68 w 1018552"/>
                        <a:gd name="connsiteY0" fmla="*/ 0 h 2383705"/>
                        <a:gd name="connsiteX1" fmla="*/ 1016351 w 1018552"/>
                        <a:gd name="connsiteY1" fmla="*/ 1140733 h 2383705"/>
                        <a:gd name="connsiteX2" fmla="*/ 489859 w 1018552"/>
                        <a:gd name="connsiteY2" fmla="*/ 2383704 h 2383705"/>
                        <a:gd name="connsiteX3" fmla="*/ 517 w 1018552"/>
                        <a:gd name="connsiteY3" fmla="*/ 1148127 h 2383705"/>
                        <a:gd name="connsiteX4" fmla="*/ 477568 w 1018552"/>
                        <a:gd name="connsiteY4" fmla="*/ 0 h 2383705"/>
                        <a:gd name="connsiteX0" fmla="*/ 477570 w 1018554"/>
                        <a:gd name="connsiteY0" fmla="*/ 0 h 2383705"/>
                        <a:gd name="connsiteX1" fmla="*/ 1016353 w 1018554"/>
                        <a:gd name="connsiteY1" fmla="*/ 1140733 h 2383705"/>
                        <a:gd name="connsiteX2" fmla="*/ 489861 w 1018554"/>
                        <a:gd name="connsiteY2" fmla="*/ 2383704 h 2383705"/>
                        <a:gd name="connsiteX3" fmla="*/ 519 w 1018554"/>
                        <a:gd name="connsiteY3" fmla="*/ 1148127 h 2383705"/>
                        <a:gd name="connsiteX4" fmla="*/ 477570 w 1018554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18621" h="2383705">
                          <a:moveTo>
                            <a:pt x="477637" y="0"/>
                          </a:moveTo>
                          <a:cubicBezTo>
                            <a:pt x="662464" y="17556"/>
                            <a:pt x="1014374" y="527391"/>
                            <a:pt x="1016420" y="1140733"/>
                          </a:cubicBezTo>
                          <a:cubicBezTo>
                            <a:pt x="1051453" y="1668853"/>
                            <a:pt x="659234" y="2382472"/>
                            <a:pt x="489928" y="2383704"/>
                          </a:cubicBezTo>
                          <a:cubicBezTo>
                            <a:pt x="320622" y="2384936"/>
                            <a:pt x="-13582" y="1620833"/>
                            <a:pt x="586" y="1148127"/>
                          </a:cubicBezTo>
                          <a:cubicBezTo>
                            <a:pt x="-14770" y="548874"/>
                            <a:pt x="274745" y="36383"/>
                            <a:pt x="477637" y="0"/>
                          </a:cubicBezTo>
                          <a:close/>
                        </a:path>
                      </a:pathLst>
                    </a:custGeom>
                    <a:solidFill>
                      <a:schemeClr val="accent1">
                        <a:lumMod val="60000"/>
                        <a:lumOff val="40000"/>
                      </a:schemeClr>
                    </a:solidFill>
                    <a:ln w="22225" cap="flat">
                      <a:solidFill>
                        <a:schemeClr val="bg1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4" name="Freeform: Shape 123">
                      <a:extLst>
                        <a:ext uri="{FF2B5EF4-FFF2-40B4-BE49-F238E27FC236}">
                          <a16:creationId xmlns:a16="http://schemas.microsoft.com/office/drawing/2014/main" id="{34EB6E80-88A1-4718-BD21-E4482EEEC5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445481" y="1817468"/>
                      <a:ext cx="249165" cy="923121"/>
                    </a:xfrm>
                    <a:custGeom>
                      <a:avLst/>
                      <a:gdLst>
                        <a:gd name="connsiteX0" fmla="*/ 422556 w 838200"/>
                        <a:gd name="connsiteY0" fmla="*/ 0 h 1466850"/>
                        <a:gd name="connsiteX1" fmla="*/ 843561 w 838200"/>
                        <a:gd name="connsiteY1" fmla="*/ 943928 h 1466850"/>
                        <a:gd name="connsiteX2" fmla="*/ 814986 w 838200"/>
                        <a:gd name="connsiteY2" fmla="*/ 1183005 h 1466850"/>
                        <a:gd name="connsiteX3" fmla="*/ 394934 w 838200"/>
                        <a:gd name="connsiteY3" fmla="*/ 1467803 h 1466850"/>
                        <a:gd name="connsiteX4" fmla="*/ 12029 w 838200"/>
                        <a:gd name="connsiteY4" fmla="*/ 1105853 h 1466850"/>
                        <a:gd name="connsiteX5" fmla="*/ 57749 w 838200"/>
                        <a:gd name="connsiteY5" fmla="*/ 652463 h 1466850"/>
                        <a:gd name="connsiteX6" fmla="*/ 422556 w 838200"/>
                        <a:gd name="connsiteY6" fmla="*/ 0 h 1466850"/>
                        <a:gd name="connsiteX0" fmla="*/ 422556 w 844528"/>
                        <a:gd name="connsiteY0" fmla="*/ 0 h 2411927"/>
                        <a:gd name="connsiteX1" fmla="*/ 843561 w 844528"/>
                        <a:gd name="connsiteY1" fmla="*/ 943928 h 2411927"/>
                        <a:gd name="connsiteX2" fmla="*/ 814986 w 844528"/>
                        <a:gd name="connsiteY2" fmla="*/ 1183005 h 2411927"/>
                        <a:gd name="connsiteX3" fmla="*/ 434848 w 844528"/>
                        <a:gd name="connsiteY3" fmla="*/ 2411885 h 2411927"/>
                        <a:gd name="connsiteX4" fmla="*/ 12029 w 844528"/>
                        <a:gd name="connsiteY4" fmla="*/ 1105853 h 2411927"/>
                        <a:gd name="connsiteX5" fmla="*/ 57749 w 844528"/>
                        <a:gd name="connsiteY5" fmla="*/ 652463 h 2411927"/>
                        <a:gd name="connsiteX6" fmla="*/ 422556 w 844528"/>
                        <a:gd name="connsiteY6" fmla="*/ 0 h 2411927"/>
                        <a:gd name="connsiteX0" fmla="*/ 422556 w 844528"/>
                        <a:gd name="connsiteY0" fmla="*/ 0 h 2411912"/>
                        <a:gd name="connsiteX1" fmla="*/ 843561 w 844528"/>
                        <a:gd name="connsiteY1" fmla="*/ 943928 h 2411912"/>
                        <a:gd name="connsiteX2" fmla="*/ 814986 w 844528"/>
                        <a:gd name="connsiteY2" fmla="*/ 1183005 h 2411912"/>
                        <a:gd name="connsiteX3" fmla="*/ 434848 w 844528"/>
                        <a:gd name="connsiteY3" fmla="*/ 2411885 h 2411912"/>
                        <a:gd name="connsiteX4" fmla="*/ 12029 w 844528"/>
                        <a:gd name="connsiteY4" fmla="*/ 1105853 h 2411912"/>
                        <a:gd name="connsiteX5" fmla="*/ 57749 w 844528"/>
                        <a:gd name="connsiteY5" fmla="*/ 652463 h 2411912"/>
                        <a:gd name="connsiteX6" fmla="*/ 422556 w 844528"/>
                        <a:gd name="connsiteY6" fmla="*/ 0 h 2411912"/>
                        <a:gd name="connsiteX0" fmla="*/ 422556 w 844528"/>
                        <a:gd name="connsiteY0" fmla="*/ 0 h 2411893"/>
                        <a:gd name="connsiteX1" fmla="*/ 843561 w 844528"/>
                        <a:gd name="connsiteY1" fmla="*/ 943928 h 2411893"/>
                        <a:gd name="connsiteX2" fmla="*/ 814986 w 844528"/>
                        <a:gd name="connsiteY2" fmla="*/ 1183005 h 2411893"/>
                        <a:gd name="connsiteX3" fmla="*/ 434848 w 844528"/>
                        <a:gd name="connsiteY3" fmla="*/ 2411885 h 2411893"/>
                        <a:gd name="connsiteX4" fmla="*/ 12029 w 844528"/>
                        <a:gd name="connsiteY4" fmla="*/ 1105853 h 2411893"/>
                        <a:gd name="connsiteX5" fmla="*/ 57749 w 844528"/>
                        <a:gd name="connsiteY5" fmla="*/ 652463 h 2411893"/>
                        <a:gd name="connsiteX6" fmla="*/ 422556 w 844528"/>
                        <a:gd name="connsiteY6" fmla="*/ 0 h 2411893"/>
                        <a:gd name="connsiteX0" fmla="*/ 422556 w 844528"/>
                        <a:gd name="connsiteY0" fmla="*/ 0 h 2411964"/>
                        <a:gd name="connsiteX1" fmla="*/ 843561 w 844528"/>
                        <a:gd name="connsiteY1" fmla="*/ 943928 h 2411964"/>
                        <a:gd name="connsiteX2" fmla="*/ 814986 w 844528"/>
                        <a:gd name="connsiteY2" fmla="*/ 1183005 h 2411964"/>
                        <a:gd name="connsiteX3" fmla="*/ 434848 w 844528"/>
                        <a:gd name="connsiteY3" fmla="*/ 2411885 h 2411964"/>
                        <a:gd name="connsiteX4" fmla="*/ 12029 w 844528"/>
                        <a:gd name="connsiteY4" fmla="*/ 1105853 h 2411964"/>
                        <a:gd name="connsiteX5" fmla="*/ 57749 w 844528"/>
                        <a:gd name="connsiteY5" fmla="*/ 652463 h 2411964"/>
                        <a:gd name="connsiteX6" fmla="*/ 422556 w 844528"/>
                        <a:gd name="connsiteY6" fmla="*/ 0 h 2411964"/>
                        <a:gd name="connsiteX0" fmla="*/ 482275 w 904247"/>
                        <a:gd name="connsiteY0" fmla="*/ 0 h 2411909"/>
                        <a:gd name="connsiteX1" fmla="*/ 903280 w 904247"/>
                        <a:gd name="connsiteY1" fmla="*/ 943928 h 2411909"/>
                        <a:gd name="connsiteX2" fmla="*/ 874705 w 904247"/>
                        <a:gd name="connsiteY2" fmla="*/ 1183005 h 2411909"/>
                        <a:gd name="connsiteX3" fmla="*/ 494567 w 904247"/>
                        <a:gd name="connsiteY3" fmla="*/ 2411885 h 2411909"/>
                        <a:gd name="connsiteX4" fmla="*/ 5225 w 904247"/>
                        <a:gd name="connsiteY4" fmla="*/ 1148125 h 2411909"/>
                        <a:gd name="connsiteX5" fmla="*/ 117468 w 904247"/>
                        <a:gd name="connsiteY5" fmla="*/ 652463 h 2411909"/>
                        <a:gd name="connsiteX6" fmla="*/ 482275 w 904247"/>
                        <a:gd name="connsiteY6" fmla="*/ 0 h 2411909"/>
                        <a:gd name="connsiteX0" fmla="*/ 482275 w 904247"/>
                        <a:gd name="connsiteY0" fmla="*/ 0 h 2411893"/>
                        <a:gd name="connsiteX1" fmla="*/ 903280 w 904247"/>
                        <a:gd name="connsiteY1" fmla="*/ 943928 h 2411893"/>
                        <a:gd name="connsiteX2" fmla="*/ 874705 w 904247"/>
                        <a:gd name="connsiteY2" fmla="*/ 1183005 h 2411893"/>
                        <a:gd name="connsiteX3" fmla="*/ 494567 w 904247"/>
                        <a:gd name="connsiteY3" fmla="*/ 2411885 h 2411893"/>
                        <a:gd name="connsiteX4" fmla="*/ 5225 w 904247"/>
                        <a:gd name="connsiteY4" fmla="*/ 1162217 h 2411893"/>
                        <a:gd name="connsiteX5" fmla="*/ 117468 w 904247"/>
                        <a:gd name="connsiteY5" fmla="*/ 652463 h 2411893"/>
                        <a:gd name="connsiteX6" fmla="*/ 482275 w 904247"/>
                        <a:gd name="connsiteY6" fmla="*/ 0 h 2411893"/>
                        <a:gd name="connsiteX0" fmla="*/ 482972 w 904944"/>
                        <a:gd name="connsiteY0" fmla="*/ 0 h 2411893"/>
                        <a:gd name="connsiteX1" fmla="*/ 903977 w 904944"/>
                        <a:gd name="connsiteY1" fmla="*/ 943928 h 2411893"/>
                        <a:gd name="connsiteX2" fmla="*/ 875402 w 904944"/>
                        <a:gd name="connsiteY2" fmla="*/ 1183005 h 2411893"/>
                        <a:gd name="connsiteX3" fmla="*/ 495264 w 904944"/>
                        <a:gd name="connsiteY3" fmla="*/ 2411885 h 2411893"/>
                        <a:gd name="connsiteX4" fmla="*/ 5922 w 904944"/>
                        <a:gd name="connsiteY4" fmla="*/ 1162217 h 2411893"/>
                        <a:gd name="connsiteX5" fmla="*/ 104859 w 904944"/>
                        <a:gd name="connsiteY5" fmla="*/ 483376 h 2411893"/>
                        <a:gd name="connsiteX6" fmla="*/ 482972 w 904944"/>
                        <a:gd name="connsiteY6" fmla="*/ 0 h 2411893"/>
                        <a:gd name="connsiteX0" fmla="*/ 477060 w 899032"/>
                        <a:gd name="connsiteY0" fmla="*/ 0 h 2411893"/>
                        <a:gd name="connsiteX1" fmla="*/ 898065 w 899032"/>
                        <a:gd name="connsiteY1" fmla="*/ 943928 h 2411893"/>
                        <a:gd name="connsiteX2" fmla="*/ 869490 w 899032"/>
                        <a:gd name="connsiteY2" fmla="*/ 1183005 h 2411893"/>
                        <a:gd name="connsiteX3" fmla="*/ 489352 w 899032"/>
                        <a:gd name="connsiteY3" fmla="*/ 2411885 h 2411893"/>
                        <a:gd name="connsiteX4" fmla="*/ 10 w 899032"/>
                        <a:gd name="connsiteY4" fmla="*/ 1162217 h 2411893"/>
                        <a:gd name="connsiteX5" fmla="*/ 477060 w 899032"/>
                        <a:gd name="connsiteY5" fmla="*/ 0 h 2411893"/>
                        <a:gd name="connsiteX0" fmla="*/ 477060 w 869489"/>
                        <a:gd name="connsiteY0" fmla="*/ 0 h 2411893"/>
                        <a:gd name="connsiteX1" fmla="*/ 869490 w 869489"/>
                        <a:gd name="connsiteY1" fmla="*/ 1183005 h 2411893"/>
                        <a:gd name="connsiteX2" fmla="*/ 489352 w 869489"/>
                        <a:gd name="connsiteY2" fmla="*/ 2411885 h 2411893"/>
                        <a:gd name="connsiteX3" fmla="*/ 10 w 869489"/>
                        <a:gd name="connsiteY3" fmla="*/ 1162217 h 2411893"/>
                        <a:gd name="connsiteX4" fmla="*/ 477060 w 869489"/>
                        <a:gd name="connsiteY4" fmla="*/ 0 h 2411893"/>
                        <a:gd name="connsiteX0" fmla="*/ 477060 w 1042453"/>
                        <a:gd name="connsiteY0" fmla="*/ 0 h 2411911"/>
                        <a:gd name="connsiteX1" fmla="*/ 1042453 w 1042453"/>
                        <a:gd name="connsiteY1" fmla="*/ 1197097 h 2411911"/>
                        <a:gd name="connsiteX2" fmla="*/ 489352 w 1042453"/>
                        <a:gd name="connsiteY2" fmla="*/ 2411885 h 2411911"/>
                        <a:gd name="connsiteX3" fmla="*/ 10 w 1042453"/>
                        <a:gd name="connsiteY3" fmla="*/ 1162217 h 2411911"/>
                        <a:gd name="connsiteX4" fmla="*/ 477060 w 1042453"/>
                        <a:gd name="connsiteY4" fmla="*/ 0 h 2411911"/>
                        <a:gd name="connsiteX0" fmla="*/ 477060 w 1042453"/>
                        <a:gd name="connsiteY0" fmla="*/ 0 h 2411909"/>
                        <a:gd name="connsiteX1" fmla="*/ 1042453 w 1042453"/>
                        <a:gd name="connsiteY1" fmla="*/ 1197097 h 2411909"/>
                        <a:gd name="connsiteX2" fmla="*/ 489352 w 1042453"/>
                        <a:gd name="connsiteY2" fmla="*/ 2411885 h 2411909"/>
                        <a:gd name="connsiteX3" fmla="*/ 10 w 1042453"/>
                        <a:gd name="connsiteY3" fmla="*/ 1162217 h 2411909"/>
                        <a:gd name="connsiteX4" fmla="*/ 477060 w 1042453"/>
                        <a:gd name="connsiteY4" fmla="*/ 0 h 2411909"/>
                        <a:gd name="connsiteX0" fmla="*/ 477060 w 1015844"/>
                        <a:gd name="connsiteY0" fmla="*/ 0 h 2411933"/>
                        <a:gd name="connsiteX1" fmla="*/ 1015844 w 1015844"/>
                        <a:gd name="connsiteY1" fmla="*/ 1112551 h 2411933"/>
                        <a:gd name="connsiteX2" fmla="*/ 489352 w 1015844"/>
                        <a:gd name="connsiteY2" fmla="*/ 2411885 h 2411933"/>
                        <a:gd name="connsiteX3" fmla="*/ 10 w 1015844"/>
                        <a:gd name="connsiteY3" fmla="*/ 1162217 h 2411933"/>
                        <a:gd name="connsiteX4" fmla="*/ 477060 w 1015844"/>
                        <a:gd name="connsiteY4" fmla="*/ 0 h 2411933"/>
                        <a:gd name="connsiteX0" fmla="*/ 477060 w 1015844"/>
                        <a:gd name="connsiteY0" fmla="*/ 0 h 2411935"/>
                        <a:gd name="connsiteX1" fmla="*/ 1015844 w 1015844"/>
                        <a:gd name="connsiteY1" fmla="*/ 1112551 h 2411935"/>
                        <a:gd name="connsiteX2" fmla="*/ 489352 w 1015844"/>
                        <a:gd name="connsiteY2" fmla="*/ 2411885 h 2411935"/>
                        <a:gd name="connsiteX3" fmla="*/ 10 w 1015844"/>
                        <a:gd name="connsiteY3" fmla="*/ 1162217 h 2411935"/>
                        <a:gd name="connsiteX4" fmla="*/ 477060 w 1015844"/>
                        <a:gd name="connsiteY4" fmla="*/ 0 h 2411935"/>
                        <a:gd name="connsiteX0" fmla="*/ 478683 w 1017467"/>
                        <a:gd name="connsiteY0" fmla="*/ 0 h 2411933"/>
                        <a:gd name="connsiteX1" fmla="*/ 1017467 w 1017467"/>
                        <a:gd name="connsiteY1" fmla="*/ 1112551 h 2411933"/>
                        <a:gd name="connsiteX2" fmla="*/ 490975 w 1017467"/>
                        <a:gd name="connsiteY2" fmla="*/ 2411885 h 2411933"/>
                        <a:gd name="connsiteX3" fmla="*/ 1633 w 1017467"/>
                        <a:gd name="connsiteY3" fmla="*/ 1162217 h 2411933"/>
                        <a:gd name="connsiteX4" fmla="*/ 478683 w 1017467"/>
                        <a:gd name="connsiteY4" fmla="*/ 0 h 2411933"/>
                        <a:gd name="connsiteX0" fmla="*/ 478683 w 1017696"/>
                        <a:gd name="connsiteY0" fmla="*/ 0 h 2411935"/>
                        <a:gd name="connsiteX1" fmla="*/ 1017467 w 1017696"/>
                        <a:gd name="connsiteY1" fmla="*/ 1112551 h 2411935"/>
                        <a:gd name="connsiteX2" fmla="*/ 490975 w 1017696"/>
                        <a:gd name="connsiteY2" fmla="*/ 2411885 h 2411935"/>
                        <a:gd name="connsiteX3" fmla="*/ 1633 w 1017696"/>
                        <a:gd name="connsiteY3" fmla="*/ 1162217 h 2411935"/>
                        <a:gd name="connsiteX4" fmla="*/ 478683 w 1017696"/>
                        <a:gd name="connsiteY4" fmla="*/ 0 h 2411935"/>
                        <a:gd name="connsiteX0" fmla="*/ 598033 w 1017398"/>
                        <a:gd name="connsiteY0" fmla="*/ 0 h 2256936"/>
                        <a:gd name="connsiteX1" fmla="*/ 1017074 w 1017398"/>
                        <a:gd name="connsiteY1" fmla="*/ 957553 h 2256936"/>
                        <a:gd name="connsiteX2" fmla="*/ 490582 w 1017398"/>
                        <a:gd name="connsiteY2" fmla="*/ 2256887 h 2256936"/>
                        <a:gd name="connsiteX3" fmla="*/ 1240 w 1017398"/>
                        <a:gd name="connsiteY3" fmla="*/ 1007219 h 2256936"/>
                        <a:gd name="connsiteX4" fmla="*/ 598033 w 1017398"/>
                        <a:gd name="connsiteY4" fmla="*/ 0 h 2256936"/>
                        <a:gd name="connsiteX0" fmla="*/ 478684 w 1017696"/>
                        <a:gd name="connsiteY0" fmla="*/ 0 h 2383753"/>
                        <a:gd name="connsiteX1" fmla="*/ 1017467 w 1017696"/>
                        <a:gd name="connsiteY1" fmla="*/ 1084370 h 2383753"/>
                        <a:gd name="connsiteX2" fmla="*/ 490975 w 1017696"/>
                        <a:gd name="connsiteY2" fmla="*/ 2383704 h 2383753"/>
                        <a:gd name="connsiteX3" fmla="*/ 1633 w 1017696"/>
                        <a:gd name="connsiteY3" fmla="*/ 1134036 h 2383753"/>
                        <a:gd name="connsiteX4" fmla="*/ 478684 w 1017696"/>
                        <a:gd name="connsiteY4" fmla="*/ 0 h 2383753"/>
                        <a:gd name="connsiteX0" fmla="*/ 478684 w 1017696"/>
                        <a:gd name="connsiteY0" fmla="*/ 0 h 2383785"/>
                        <a:gd name="connsiteX1" fmla="*/ 1017467 w 1017696"/>
                        <a:gd name="connsiteY1" fmla="*/ 1084370 h 2383785"/>
                        <a:gd name="connsiteX2" fmla="*/ 490975 w 1017696"/>
                        <a:gd name="connsiteY2" fmla="*/ 2383704 h 2383785"/>
                        <a:gd name="connsiteX3" fmla="*/ 1633 w 1017696"/>
                        <a:gd name="connsiteY3" fmla="*/ 1148127 h 2383785"/>
                        <a:gd name="connsiteX4" fmla="*/ 478684 w 1017696"/>
                        <a:gd name="connsiteY4" fmla="*/ 0 h 2383785"/>
                        <a:gd name="connsiteX0" fmla="*/ 478684 w 1017696"/>
                        <a:gd name="connsiteY0" fmla="*/ 0 h 2383825"/>
                        <a:gd name="connsiteX1" fmla="*/ 1017467 w 1017696"/>
                        <a:gd name="connsiteY1" fmla="*/ 1084370 h 2383825"/>
                        <a:gd name="connsiteX2" fmla="*/ 490975 w 1017696"/>
                        <a:gd name="connsiteY2" fmla="*/ 2383704 h 2383825"/>
                        <a:gd name="connsiteX3" fmla="*/ 1633 w 1017696"/>
                        <a:gd name="connsiteY3" fmla="*/ 1148127 h 2383825"/>
                        <a:gd name="connsiteX4" fmla="*/ 478684 w 1017696"/>
                        <a:gd name="connsiteY4" fmla="*/ 0 h 2383825"/>
                        <a:gd name="connsiteX0" fmla="*/ 478684 w 1017696"/>
                        <a:gd name="connsiteY0" fmla="*/ 0 h 2383705"/>
                        <a:gd name="connsiteX1" fmla="*/ 1017467 w 1017696"/>
                        <a:gd name="connsiteY1" fmla="*/ 1140733 h 2383705"/>
                        <a:gd name="connsiteX2" fmla="*/ 490975 w 1017696"/>
                        <a:gd name="connsiteY2" fmla="*/ 2383704 h 2383705"/>
                        <a:gd name="connsiteX3" fmla="*/ 1633 w 1017696"/>
                        <a:gd name="connsiteY3" fmla="*/ 1148127 h 2383705"/>
                        <a:gd name="connsiteX4" fmla="*/ 478684 w 1017696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68 w 1018552"/>
                        <a:gd name="connsiteY0" fmla="*/ 0 h 2383705"/>
                        <a:gd name="connsiteX1" fmla="*/ 1016351 w 1018552"/>
                        <a:gd name="connsiteY1" fmla="*/ 1140733 h 2383705"/>
                        <a:gd name="connsiteX2" fmla="*/ 489859 w 1018552"/>
                        <a:gd name="connsiteY2" fmla="*/ 2383704 h 2383705"/>
                        <a:gd name="connsiteX3" fmla="*/ 517 w 1018552"/>
                        <a:gd name="connsiteY3" fmla="*/ 1148127 h 2383705"/>
                        <a:gd name="connsiteX4" fmla="*/ 477568 w 1018552"/>
                        <a:gd name="connsiteY4" fmla="*/ 0 h 2383705"/>
                        <a:gd name="connsiteX0" fmla="*/ 477570 w 1018554"/>
                        <a:gd name="connsiteY0" fmla="*/ 0 h 2383705"/>
                        <a:gd name="connsiteX1" fmla="*/ 1016353 w 1018554"/>
                        <a:gd name="connsiteY1" fmla="*/ 1140733 h 2383705"/>
                        <a:gd name="connsiteX2" fmla="*/ 489861 w 1018554"/>
                        <a:gd name="connsiteY2" fmla="*/ 2383704 h 2383705"/>
                        <a:gd name="connsiteX3" fmla="*/ 519 w 1018554"/>
                        <a:gd name="connsiteY3" fmla="*/ 1148127 h 2383705"/>
                        <a:gd name="connsiteX4" fmla="*/ 477570 w 1018554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18621" h="2383705">
                          <a:moveTo>
                            <a:pt x="477637" y="0"/>
                          </a:moveTo>
                          <a:cubicBezTo>
                            <a:pt x="662464" y="17556"/>
                            <a:pt x="1014374" y="527391"/>
                            <a:pt x="1016420" y="1140733"/>
                          </a:cubicBezTo>
                          <a:cubicBezTo>
                            <a:pt x="1051453" y="1668853"/>
                            <a:pt x="659234" y="2382472"/>
                            <a:pt x="489928" y="2383704"/>
                          </a:cubicBezTo>
                          <a:cubicBezTo>
                            <a:pt x="320622" y="2384936"/>
                            <a:pt x="-13582" y="1620833"/>
                            <a:pt x="586" y="1148127"/>
                          </a:cubicBezTo>
                          <a:cubicBezTo>
                            <a:pt x="-14770" y="548874"/>
                            <a:pt x="274745" y="36383"/>
                            <a:pt x="477637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20" name="Group 119">
                    <a:extLst>
                      <a:ext uri="{FF2B5EF4-FFF2-40B4-BE49-F238E27FC236}">
                        <a16:creationId xmlns:a16="http://schemas.microsoft.com/office/drawing/2014/main" id="{DC97E3A4-7096-480D-A0CC-6EFC4F143855}"/>
                      </a:ext>
                    </a:extLst>
                  </p:cNvPr>
                  <p:cNvGrpSpPr/>
                  <p:nvPr/>
                </p:nvGrpSpPr>
                <p:grpSpPr>
                  <a:xfrm rot="10800000">
                    <a:off x="8236696" y="2849413"/>
                    <a:ext cx="666734" cy="1473212"/>
                    <a:chOff x="8236696" y="1267377"/>
                    <a:chExt cx="666734" cy="1473212"/>
                  </a:xfrm>
                </p:grpSpPr>
                <p:sp>
                  <p:nvSpPr>
                    <p:cNvPr id="121" name="Freeform: Shape 120">
                      <a:extLst>
                        <a:ext uri="{FF2B5EF4-FFF2-40B4-BE49-F238E27FC236}">
                          <a16:creationId xmlns:a16="http://schemas.microsoft.com/office/drawing/2014/main" id="{A9510387-1A27-4575-AE69-9BE88D286E3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236696" y="1267377"/>
                      <a:ext cx="666734" cy="1473212"/>
                    </a:xfrm>
                    <a:custGeom>
                      <a:avLst/>
                      <a:gdLst>
                        <a:gd name="connsiteX0" fmla="*/ 422556 w 838200"/>
                        <a:gd name="connsiteY0" fmla="*/ 0 h 1466850"/>
                        <a:gd name="connsiteX1" fmla="*/ 843561 w 838200"/>
                        <a:gd name="connsiteY1" fmla="*/ 943928 h 1466850"/>
                        <a:gd name="connsiteX2" fmla="*/ 814986 w 838200"/>
                        <a:gd name="connsiteY2" fmla="*/ 1183005 h 1466850"/>
                        <a:gd name="connsiteX3" fmla="*/ 394934 w 838200"/>
                        <a:gd name="connsiteY3" fmla="*/ 1467803 h 1466850"/>
                        <a:gd name="connsiteX4" fmla="*/ 12029 w 838200"/>
                        <a:gd name="connsiteY4" fmla="*/ 1105853 h 1466850"/>
                        <a:gd name="connsiteX5" fmla="*/ 57749 w 838200"/>
                        <a:gd name="connsiteY5" fmla="*/ 652463 h 1466850"/>
                        <a:gd name="connsiteX6" fmla="*/ 422556 w 838200"/>
                        <a:gd name="connsiteY6" fmla="*/ 0 h 1466850"/>
                        <a:gd name="connsiteX0" fmla="*/ 422556 w 844528"/>
                        <a:gd name="connsiteY0" fmla="*/ 0 h 2411927"/>
                        <a:gd name="connsiteX1" fmla="*/ 843561 w 844528"/>
                        <a:gd name="connsiteY1" fmla="*/ 943928 h 2411927"/>
                        <a:gd name="connsiteX2" fmla="*/ 814986 w 844528"/>
                        <a:gd name="connsiteY2" fmla="*/ 1183005 h 2411927"/>
                        <a:gd name="connsiteX3" fmla="*/ 434848 w 844528"/>
                        <a:gd name="connsiteY3" fmla="*/ 2411885 h 2411927"/>
                        <a:gd name="connsiteX4" fmla="*/ 12029 w 844528"/>
                        <a:gd name="connsiteY4" fmla="*/ 1105853 h 2411927"/>
                        <a:gd name="connsiteX5" fmla="*/ 57749 w 844528"/>
                        <a:gd name="connsiteY5" fmla="*/ 652463 h 2411927"/>
                        <a:gd name="connsiteX6" fmla="*/ 422556 w 844528"/>
                        <a:gd name="connsiteY6" fmla="*/ 0 h 2411927"/>
                        <a:gd name="connsiteX0" fmla="*/ 422556 w 844528"/>
                        <a:gd name="connsiteY0" fmla="*/ 0 h 2411912"/>
                        <a:gd name="connsiteX1" fmla="*/ 843561 w 844528"/>
                        <a:gd name="connsiteY1" fmla="*/ 943928 h 2411912"/>
                        <a:gd name="connsiteX2" fmla="*/ 814986 w 844528"/>
                        <a:gd name="connsiteY2" fmla="*/ 1183005 h 2411912"/>
                        <a:gd name="connsiteX3" fmla="*/ 434848 w 844528"/>
                        <a:gd name="connsiteY3" fmla="*/ 2411885 h 2411912"/>
                        <a:gd name="connsiteX4" fmla="*/ 12029 w 844528"/>
                        <a:gd name="connsiteY4" fmla="*/ 1105853 h 2411912"/>
                        <a:gd name="connsiteX5" fmla="*/ 57749 w 844528"/>
                        <a:gd name="connsiteY5" fmla="*/ 652463 h 2411912"/>
                        <a:gd name="connsiteX6" fmla="*/ 422556 w 844528"/>
                        <a:gd name="connsiteY6" fmla="*/ 0 h 2411912"/>
                        <a:gd name="connsiteX0" fmla="*/ 422556 w 844528"/>
                        <a:gd name="connsiteY0" fmla="*/ 0 h 2411893"/>
                        <a:gd name="connsiteX1" fmla="*/ 843561 w 844528"/>
                        <a:gd name="connsiteY1" fmla="*/ 943928 h 2411893"/>
                        <a:gd name="connsiteX2" fmla="*/ 814986 w 844528"/>
                        <a:gd name="connsiteY2" fmla="*/ 1183005 h 2411893"/>
                        <a:gd name="connsiteX3" fmla="*/ 434848 w 844528"/>
                        <a:gd name="connsiteY3" fmla="*/ 2411885 h 2411893"/>
                        <a:gd name="connsiteX4" fmla="*/ 12029 w 844528"/>
                        <a:gd name="connsiteY4" fmla="*/ 1105853 h 2411893"/>
                        <a:gd name="connsiteX5" fmla="*/ 57749 w 844528"/>
                        <a:gd name="connsiteY5" fmla="*/ 652463 h 2411893"/>
                        <a:gd name="connsiteX6" fmla="*/ 422556 w 844528"/>
                        <a:gd name="connsiteY6" fmla="*/ 0 h 2411893"/>
                        <a:gd name="connsiteX0" fmla="*/ 422556 w 844528"/>
                        <a:gd name="connsiteY0" fmla="*/ 0 h 2411964"/>
                        <a:gd name="connsiteX1" fmla="*/ 843561 w 844528"/>
                        <a:gd name="connsiteY1" fmla="*/ 943928 h 2411964"/>
                        <a:gd name="connsiteX2" fmla="*/ 814986 w 844528"/>
                        <a:gd name="connsiteY2" fmla="*/ 1183005 h 2411964"/>
                        <a:gd name="connsiteX3" fmla="*/ 434848 w 844528"/>
                        <a:gd name="connsiteY3" fmla="*/ 2411885 h 2411964"/>
                        <a:gd name="connsiteX4" fmla="*/ 12029 w 844528"/>
                        <a:gd name="connsiteY4" fmla="*/ 1105853 h 2411964"/>
                        <a:gd name="connsiteX5" fmla="*/ 57749 w 844528"/>
                        <a:gd name="connsiteY5" fmla="*/ 652463 h 2411964"/>
                        <a:gd name="connsiteX6" fmla="*/ 422556 w 844528"/>
                        <a:gd name="connsiteY6" fmla="*/ 0 h 2411964"/>
                        <a:gd name="connsiteX0" fmla="*/ 482275 w 904247"/>
                        <a:gd name="connsiteY0" fmla="*/ 0 h 2411909"/>
                        <a:gd name="connsiteX1" fmla="*/ 903280 w 904247"/>
                        <a:gd name="connsiteY1" fmla="*/ 943928 h 2411909"/>
                        <a:gd name="connsiteX2" fmla="*/ 874705 w 904247"/>
                        <a:gd name="connsiteY2" fmla="*/ 1183005 h 2411909"/>
                        <a:gd name="connsiteX3" fmla="*/ 494567 w 904247"/>
                        <a:gd name="connsiteY3" fmla="*/ 2411885 h 2411909"/>
                        <a:gd name="connsiteX4" fmla="*/ 5225 w 904247"/>
                        <a:gd name="connsiteY4" fmla="*/ 1148125 h 2411909"/>
                        <a:gd name="connsiteX5" fmla="*/ 117468 w 904247"/>
                        <a:gd name="connsiteY5" fmla="*/ 652463 h 2411909"/>
                        <a:gd name="connsiteX6" fmla="*/ 482275 w 904247"/>
                        <a:gd name="connsiteY6" fmla="*/ 0 h 2411909"/>
                        <a:gd name="connsiteX0" fmla="*/ 482275 w 904247"/>
                        <a:gd name="connsiteY0" fmla="*/ 0 h 2411893"/>
                        <a:gd name="connsiteX1" fmla="*/ 903280 w 904247"/>
                        <a:gd name="connsiteY1" fmla="*/ 943928 h 2411893"/>
                        <a:gd name="connsiteX2" fmla="*/ 874705 w 904247"/>
                        <a:gd name="connsiteY2" fmla="*/ 1183005 h 2411893"/>
                        <a:gd name="connsiteX3" fmla="*/ 494567 w 904247"/>
                        <a:gd name="connsiteY3" fmla="*/ 2411885 h 2411893"/>
                        <a:gd name="connsiteX4" fmla="*/ 5225 w 904247"/>
                        <a:gd name="connsiteY4" fmla="*/ 1162217 h 2411893"/>
                        <a:gd name="connsiteX5" fmla="*/ 117468 w 904247"/>
                        <a:gd name="connsiteY5" fmla="*/ 652463 h 2411893"/>
                        <a:gd name="connsiteX6" fmla="*/ 482275 w 904247"/>
                        <a:gd name="connsiteY6" fmla="*/ 0 h 2411893"/>
                        <a:gd name="connsiteX0" fmla="*/ 482972 w 904944"/>
                        <a:gd name="connsiteY0" fmla="*/ 0 h 2411893"/>
                        <a:gd name="connsiteX1" fmla="*/ 903977 w 904944"/>
                        <a:gd name="connsiteY1" fmla="*/ 943928 h 2411893"/>
                        <a:gd name="connsiteX2" fmla="*/ 875402 w 904944"/>
                        <a:gd name="connsiteY2" fmla="*/ 1183005 h 2411893"/>
                        <a:gd name="connsiteX3" fmla="*/ 495264 w 904944"/>
                        <a:gd name="connsiteY3" fmla="*/ 2411885 h 2411893"/>
                        <a:gd name="connsiteX4" fmla="*/ 5922 w 904944"/>
                        <a:gd name="connsiteY4" fmla="*/ 1162217 h 2411893"/>
                        <a:gd name="connsiteX5" fmla="*/ 104859 w 904944"/>
                        <a:gd name="connsiteY5" fmla="*/ 483376 h 2411893"/>
                        <a:gd name="connsiteX6" fmla="*/ 482972 w 904944"/>
                        <a:gd name="connsiteY6" fmla="*/ 0 h 2411893"/>
                        <a:gd name="connsiteX0" fmla="*/ 477060 w 899032"/>
                        <a:gd name="connsiteY0" fmla="*/ 0 h 2411893"/>
                        <a:gd name="connsiteX1" fmla="*/ 898065 w 899032"/>
                        <a:gd name="connsiteY1" fmla="*/ 943928 h 2411893"/>
                        <a:gd name="connsiteX2" fmla="*/ 869490 w 899032"/>
                        <a:gd name="connsiteY2" fmla="*/ 1183005 h 2411893"/>
                        <a:gd name="connsiteX3" fmla="*/ 489352 w 899032"/>
                        <a:gd name="connsiteY3" fmla="*/ 2411885 h 2411893"/>
                        <a:gd name="connsiteX4" fmla="*/ 10 w 899032"/>
                        <a:gd name="connsiteY4" fmla="*/ 1162217 h 2411893"/>
                        <a:gd name="connsiteX5" fmla="*/ 477060 w 899032"/>
                        <a:gd name="connsiteY5" fmla="*/ 0 h 2411893"/>
                        <a:gd name="connsiteX0" fmla="*/ 477060 w 869489"/>
                        <a:gd name="connsiteY0" fmla="*/ 0 h 2411893"/>
                        <a:gd name="connsiteX1" fmla="*/ 869490 w 869489"/>
                        <a:gd name="connsiteY1" fmla="*/ 1183005 h 2411893"/>
                        <a:gd name="connsiteX2" fmla="*/ 489352 w 869489"/>
                        <a:gd name="connsiteY2" fmla="*/ 2411885 h 2411893"/>
                        <a:gd name="connsiteX3" fmla="*/ 10 w 869489"/>
                        <a:gd name="connsiteY3" fmla="*/ 1162217 h 2411893"/>
                        <a:gd name="connsiteX4" fmla="*/ 477060 w 869489"/>
                        <a:gd name="connsiteY4" fmla="*/ 0 h 2411893"/>
                        <a:gd name="connsiteX0" fmla="*/ 477060 w 1042453"/>
                        <a:gd name="connsiteY0" fmla="*/ 0 h 2411911"/>
                        <a:gd name="connsiteX1" fmla="*/ 1042453 w 1042453"/>
                        <a:gd name="connsiteY1" fmla="*/ 1197097 h 2411911"/>
                        <a:gd name="connsiteX2" fmla="*/ 489352 w 1042453"/>
                        <a:gd name="connsiteY2" fmla="*/ 2411885 h 2411911"/>
                        <a:gd name="connsiteX3" fmla="*/ 10 w 1042453"/>
                        <a:gd name="connsiteY3" fmla="*/ 1162217 h 2411911"/>
                        <a:gd name="connsiteX4" fmla="*/ 477060 w 1042453"/>
                        <a:gd name="connsiteY4" fmla="*/ 0 h 2411911"/>
                        <a:gd name="connsiteX0" fmla="*/ 477060 w 1042453"/>
                        <a:gd name="connsiteY0" fmla="*/ 0 h 2411909"/>
                        <a:gd name="connsiteX1" fmla="*/ 1042453 w 1042453"/>
                        <a:gd name="connsiteY1" fmla="*/ 1197097 h 2411909"/>
                        <a:gd name="connsiteX2" fmla="*/ 489352 w 1042453"/>
                        <a:gd name="connsiteY2" fmla="*/ 2411885 h 2411909"/>
                        <a:gd name="connsiteX3" fmla="*/ 10 w 1042453"/>
                        <a:gd name="connsiteY3" fmla="*/ 1162217 h 2411909"/>
                        <a:gd name="connsiteX4" fmla="*/ 477060 w 1042453"/>
                        <a:gd name="connsiteY4" fmla="*/ 0 h 2411909"/>
                        <a:gd name="connsiteX0" fmla="*/ 477060 w 1015844"/>
                        <a:gd name="connsiteY0" fmla="*/ 0 h 2411933"/>
                        <a:gd name="connsiteX1" fmla="*/ 1015844 w 1015844"/>
                        <a:gd name="connsiteY1" fmla="*/ 1112551 h 2411933"/>
                        <a:gd name="connsiteX2" fmla="*/ 489352 w 1015844"/>
                        <a:gd name="connsiteY2" fmla="*/ 2411885 h 2411933"/>
                        <a:gd name="connsiteX3" fmla="*/ 10 w 1015844"/>
                        <a:gd name="connsiteY3" fmla="*/ 1162217 h 2411933"/>
                        <a:gd name="connsiteX4" fmla="*/ 477060 w 1015844"/>
                        <a:gd name="connsiteY4" fmla="*/ 0 h 2411933"/>
                        <a:gd name="connsiteX0" fmla="*/ 477060 w 1015844"/>
                        <a:gd name="connsiteY0" fmla="*/ 0 h 2411935"/>
                        <a:gd name="connsiteX1" fmla="*/ 1015844 w 1015844"/>
                        <a:gd name="connsiteY1" fmla="*/ 1112551 h 2411935"/>
                        <a:gd name="connsiteX2" fmla="*/ 489352 w 1015844"/>
                        <a:gd name="connsiteY2" fmla="*/ 2411885 h 2411935"/>
                        <a:gd name="connsiteX3" fmla="*/ 10 w 1015844"/>
                        <a:gd name="connsiteY3" fmla="*/ 1162217 h 2411935"/>
                        <a:gd name="connsiteX4" fmla="*/ 477060 w 1015844"/>
                        <a:gd name="connsiteY4" fmla="*/ 0 h 2411935"/>
                        <a:gd name="connsiteX0" fmla="*/ 478683 w 1017467"/>
                        <a:gd name="connsiteY0" fmla="*/ 0 h 2411933"/>
                        <a:gd name="connsiteX1" fmla="*/ 1017467 w 1017467"/>
                        <a:gd name="connsiteY1" fmla="*/ 1112551 h 2411933"/>
                        <a:gd name="connsiteX2" fmla="*/ 490975 w 1017467"/>
                        <a:gd name="connsiteY2" fmla="*/ 2411885 h 2411933"/>
                        <a:gd name="connsiteX3" fmla="*/ 1633 w 1017467"/>
                        <a:gd name="connsiteY3" fmla="*/ 1162217 h 2411933"/>
                        <a:gd name="connsiteX4" fmla="*/ 478683 w 1017467"/>
                        <a:gd name="connsiteY4" fmla="*/ 0 h 2411933"/>
                        <a:gd name="connsiteX0" fmla="*/ 478683 w 1017696"/>
                        <a:gd name="connsiteY0" fmla="*/ 0 h 2411935"/>
                        <a:gd name="connsiteX1" fmla="*/ 1017467 w 1017696"/>
                        <a:gd name="connsiteY1" fmla="*/ 1112551 h 2411935"/>
                        <a:gd name="connsiteX2" fmla="*/ 490975 w 1017696"/>
                        <a:gd name="connsiteY2" fmla="*/ 2411885 h 2411935"/>
                        <a:gd name="connsiteX3" fmla="*/ 1633 w 1017696"/>
                        <a:gd name="connsiteY3" fmla="*/ 1162217 h 2411935"/>
                        <a:gd name="connsiteX4" fmla="*/ 478683 w 1017696"/>
                        <a:gd name="connsiteY4" fmla="*/ 0 h 2411935"/>
                        <a:gd name="connsiteX0" fmla="*/ 598033 w 1017398"/>
                        <a:gd name="connsiteY0" fmla="*/ 0 h 2256936"/>
                        <a:gd name="connsiteX1" fmla="*/ 1017074 w 1017398"/>
                        <a:gd name="connsiteY1" fmla="*/ 957553 h 2256936"/>
                        <a:gd name="connsiteX2" fmla="*/ 490582 w 1017398"/>
                        <a:gd name="connsiteY2" fmla="*/ 2256887 h 2256936"/>
                        <a:gd name="connsiteX3" fmla="*/ 1240 w 1017398"/>
                        <a:gd name="connsiteY3" fmla="*/ 1007219 h 2256936"/>
                        <a:gd name="connsiteX4" fmla="*/ 598033 w 1017398"/>
                        <a:gd name="connsiteY4" fmla="*/ 0 h 2256936"/>
                        <a:gd name="connsiteX0" fmla="*/ 478684 w 1017696"/>
                        <a:gd name="connsiteY0" fmla="*/ 0 h 2383753"/>
                        <a:gd name="connsiteX1" fmla="*/ 1017467 w 1017696"/>
                        <a:gd name="connsiteY1" fmla="*/ 1084370 h 2383753"/>
                        <a:gd name="connsiteX2" fmla="*/ 490975 w 1017696"/>
                        <a:gd name="connsiteY2" fmla="*/ 2383704 h 2383753"/>
                        <a:gd name="connsiteX3" fmla="*/ 1633 w 1017696"/>
                        <a:gd name="connsiteY3" fmla="*/ 1134036 h 2383753"/>
                        <a:gd name="connsiteX4" fmla="*/ 478684 w 1017696"/>
                        <a:gd name="connsiteY4" fmla="*/ 0 h 2383753"/>
                        <a:gd name="connsiteX0" fmla="*/ 478684 w 1017696"/>
                        <a:gd name="connsiteY0" fmla="*/ 0 h 2383785"/>
                        <a:gd name="connsiteX1" fmla="*/ 1017467 w 1017696"/>
                        <a:gd name="connsiteY1" fmla="*/ 1084370 h 2383785"/>
                        <a:gd name="connsiteX2" fmla="*/ 490975 w 1017696"/>
                        <a:gd name="connsiteY2" fmla="*/ 2383704 h 2383785"/>
                        <a:gd name="connsiteX3" fmla="*/ 1633 w 1017696"/>
                        <a:gd name="connsiteY3" fmla="*/ 1148127 h 2383785"/>
                        <a:gd name="connsiteX4" fmla="*/ 478684 w 1017696"/>
                        <a:gd name="connsiteY4" fmla="*/ 0 h 2383785"/>
                        <a:gd name="connsiteX0" fmla="*/ 478684 w 1017696"/>
                        <a:gd name="connsiteY0" fmla="*/ 0 h 2383825"/>
                        <a:gd name="connsiteX1" fmla="*/ 1017467 w 1017696"/>
                        <a:gd name="connsiteY1" fmla="*/ 1084370 h 2383825"/>
                        <a:gd name="connsiteX2" fmla="*/ 490975 w 1017696"/>
                        <a:gd name="connsiteY2" fmla="*/ 2383704 h 2383825"/>
                        <a:gd name="connsiteX3" fmla="*/ 1633 w 1017696"/>
                        <a:gd name="connsiteY3" fmla="*/ 1148127 h 2383825"/>
                        <a:gd name="connsiteX4" fmla="*/ 478684 w 1017696"/>
                        <a:gd name="connsiteY4" fmla="*/ 0 h 2383825"/>
                        <a:gd name="connsiteX0" fmla="*/ 478684 w 1017696"/>
                        <a:gd name="connsiteY0" fmla="*/ 0 h 2383705"/>
                        <a:gd name="connsiteX1" fmla="*/ 1017467 w 1017696"/>
                        <a:gd name="connsiteY1" fmla="*/ 1140733 h 2383705"/>
                        <a:gd name="connsiteX2" fmla="*/ 490975 w 1017696"/>
                        <a:gd name="connsiteY2" fmla="*/ 2383704 h 2383705"/>
                        <a:gd name="connsiteX3" fmla="*/ 1633 w 1017696"/>
                        <a:gd name="connsiteY3" fmla="*/ 1148127 h 2383705"/>
                        <a:gd name="connsiteX4" fmla="*/ 478684 w 1017696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68 w 1018552"/>
                        <a:gd name="connsiteY0" fmla="*/ 0 h 2383705"/>
                        <a:gd name="connsiteX1" fmla="*/ 1016351 w 1018552"/>
                        <a:gd name="connsiteY1" fmla="*/ 1140733 h 2383705"/>
                        <a:gd name="connsiteX2" fmla="*/ 489859 w 1018552"/>
                        <a:gd name="connsiteY2" fmla="*/ 2383704 h 2383705"/>
                        <a:gd name="connsiteX3" fmla="*/ 517 w 1018552"/>
                        <a:gd name="connsiteY3" fmla="*/ 1148127 h 2383705"/>
                        <a:gd name="connsiteX4" fmla="*/ 477568 w 1018552"/>
                        <a:gd name="connsiteY4" fmla="*/ 0 h 2383705"/>
                        <a:gd name="connsiteX0" fmla="*/ 477570 w 1018554"/>
                        <a:gd name="connsiteY0" fmla="*/ 0 h 2383705"/>
                        <a:gd name="connsiteX1" fmla="*/ 1016353 w 1018554"/>
                        <a:gd name="connsiteY1" fmla="*/ 1140733 h 2383705"/>
                        <a:gd name="connsiteX2" fmla="*/ 489861 w 1018554"/>
                        <a:gd name="connsiteY2" fmla="*/ 2383704 h 2383705"/>
                        <a:gd name="connsiteX3" fmla="*/ 519 w 1018554"/>
                        <a:gd name="connsiteY3" fmla="*/ 1148127 h 2383705"/>
                        <a:gd name="connsiteX4" fmla="*/ 477570 w 1018554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18621" h="2383705">
                          <a:moveTo>
                            <a:pt x="477637" y="0"/>
                          </a:moveTo>
                          <a:cubicBezTo>
                            <a:pt x="662464" y="17556"/>
                            <a:pt x="1014374" y="527391"/>
                            <a:pt x="1016420" y="1140733"/>
                          </a:cubicBezTo>
                          <a:cubicBezTo>
                            <a:pt x="1051453" y="1668853"/>
                            <a:pt x="659234" y="2382472"/>
                            <a:pt x="489928" y="2383704"/>
                          </a:cubicBezTo>
                          <a:cubicBezTo>
                            <a:pt x="320622" y="2384936"/>
                            <a:pt x="-13582" y="1620833"/>
                            <a:pt x="586" y="1148127"/>
                          </a:cubicBezTo>
                          <a:cubicBezTo>
                            <a:pt x="-14770" y="548874"/>
                            <a:pt x="274745" y="36383"/>
                            <a:pt x="477637" y="0"/>
                          </a:cubicBezTo>
                          <a:close/>
                        </a:path>
                      </a:pathLst>
                    </a:custGeom>
                    <a:solidFill>
                      <a:schemeClr val="accent1">
                        <a:lumMod val="60000"/>
                        <a:lumOff val="40000"/>
                      </a:schemeClr>
                    </a:solidFill>
                    <a:ln w="22225" cap="flat">
                      <a:solidFill>
                        <a:schemeClr val="bg1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2" name="Freeform: Shape 121">
                      <a:extLst>
                        <a:ext uri="{FF2B5EF4-FFF2-40B4-BE49-F238E27FC236}">
                          <a16:creationId xmlns:a16="http://schemas.microsoft.com/office/drawing/2014/main" id="{1BE247D7-D4C4-4530-8F60-8BCAF5E7A1D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445481" y="1817468"/>
                      <a:ext cx="249165" cy="923121"/>
                    </a:xfrm>
                    <a:custGeom>
                      <a:avLst/>
                      <a:gdLst>
                        <a:gd name="connsiteX0" fmla="*/ 422556 w 838200"/>
                        <a:gd name="connsiteY0" fmla="*/ 0 h 1466850"/>
                        <a:gd name="connsiteX1" fmla="*/ 843561 w 838200"/>
                        <a:gd name="connsiteY1" fmla="*/ 943928 h 1466850"/>
                        <a:gd name="connsiteX2" fmla="*/ 814986 w 838200"/>
                        <a:gd name="connsiteY2" fmla="*/ 1183005 h 1466850"/>
                        <a:gd name="connsiteX3" fmla="*/ 394934 w 838200"/>
                        <a:gd name="connsiteY3" fmla="*/ 1467803 h 1466850"/>
                        <a:gd name="connsiteX4" fmla="*/ 12029 w 838200"/>
                        <a:gd name="connsiteY4" fmla="*/ 1105853 h 1466850"/>
                        <a:gd name="connsiteX5" fmla="*/ 57749 w 838200"/>
                        <a:gd name="connsiteY5" fmla="*/ 652463 h 1466850"/>
                        <a:gd name="connsiteX6" fmla="*/ 422556 w 838200"/>
                        <a:gd name="connsiteY6" fmla="*/ 0 h 1466850"/>
                        <a:gd name="connsiteX0" fmla="*/ 422556 w 844528"/>
                        <a:gd name="connsiteY0" fmla="*/ 0 h 2411927"/>
                        <a:gd name="connsiteX1" fmla="*/ 843561 w 844528"/>
                        <a:gd name="connsiteY1" fmla="*/ 943928 h 2411927"/>
                        <a:gd name="connsiteX2" fmla="*/ 814986 w 844528"/>
                        <a:gd name="connsiteY2" fmla="*/ 1183005 h 2411927"/>
                        <a:gd name="connsiteX3" fmla="*/ 434848 w 844528"/>
                        <a:gd name="connsiteY3" fmla="*/ 2411885 h 2411927"/>
                        <a:gd name="connsiteX4" fmla="*/ 12029 w 844528"/>
                        <a:gd name="connsiteY4" fmla="*/ 1105853 h 2411927"/>
                        <a:gd name="connsiteX5" fmla="*/ 57749 w 844528"/>
                        <a:gd name="connsiteY5" fmla="*/ 652463 h 2411927"/>
                        <a:gd name="connsiteX6" fmla="*/ 422556 w 844528"/>
                        <a:gd name="connsiteY6" fmla="*/ 0 h 2411927"/>
                        <a:gd name="connsiteX0" fmla="*/ 422556 w 844528"/>
                        <a:gd name="connsiteY0" fmla="*/ 0 h 2411912"/>
                        <a:gd name="connsiteX1" fmla="*/ 843561 w 844528"/>
                        <a:gd name="connsiteY1" fmla="*/ 943928 h 2411912"/>
                        <a:gd name="connsiteX2" fmla="*/ 814986 w 844528"/>
                        <a:gd name="connsiteY2" fmla="*/ 1183005 h 2411912"/>
                        <a:gd name="connsiteX3" fmla="*/ 434848 w 844528"/>
                        <a:gd name="connsiteY3" fmla="*/ 2411885 h 2411912"/>
                        <a:gd name="connsiteX4" fmla="*/ 12029 w 844528"/>
                        <a:gd name="connsiteY4" fmla="*/ 1105853 h 2411912"/>
                        <a:gd name="connsiteX5" fmla="*/ 57749 w 844528"/>
                        <a:gd name="connsiteY5" fmla="*/ 652463 h 2411912"/>
                        <a:gd name="connsiteX6" fmla="*/ 422556 w 844528"/>
                        <a:gd name="connsiteY6" fmla="*/ 0 h 2411912"/>
                        <a:gd name="connsiteX0" fmla="*/ 422556 w 844528"/>
                        <a:gd name="connsiteY0" fmla="*/ 0 h 2411893"/>
                        <a:gd name="connsiteX1" fmla="*/ 843561 w 844528"/>
                        <a:gd name="connsiteY1" fmla="*/ 943928 h 2411893"/>
                        <a:gd name="connsiteX2" fmla="*/ 814986 w 844528"/>
                        <a:gd name="connsiteY2" fmla="*/ 1183005 h 2411893"/>
                        <a:gd name="connsiteX3" fmla="*/ 434848 w 844528"/>
                        <a:gd name="connsiteY3" fmla="*/ 2411885 h 2411893"/>
                        <a:gd name="connsiteX4" fmla="*/ 12029 w 844528"/>
                        <a:gd name="connsiteY4" fmla="*/ 1105853 h 2411893"/>
                        <a:gd name="connsiteX5" fmla="*/ 57749 w 844528"/>
                        <a:gd name="connsiteY5" fmla="*/ 652463 h 2411893"/>
                        <a:gd name="connsiteX6" fmla="*/ 422556 w 844528"/>
                        <a:gd name="connsiteY6" fmla="*/ 0 h 2411893"/>
                        <a:gd name="connsiteX0" fmla="*/ 422556 w 844528"/>
                        <a:gd name="connsiteY0" fmla="*/ 0 h 2411964"/>
                        <a:gd name="connsiteX1" fmla="*/ 843561 w 844528"/>
                        <a:gd name="connsiteY1" fmla="*/ 943928 h 2411964"/>
                        <a:gd name="connsiteX2" fmla="*/ 814986 w 844528"/>
                        <a:gd name="connsiteY2" fmla="*/ 1183005 h 2411964"/>
                        <a:gd name="connsiteX3" fmla="*/ 434848 w 844528"/>
                        <a:gd name="connsiteY3" fmla="*/ 2411885 h 2411964"/>
                        <a:gd name="connsiteX4" fmla="*/ 12029 w 844528"/>
                        <a:gd name="connsiteY4" fmla="*/ 1105853 h 2411964"/>
                        <a:gd name="connsiteX5" fmla="*/ 57749 w 844528"/>
                        <a:gd name="connsiteY5" fmla="*/ 652463 h 2411964"/>
                        <a:gd name="connsiteX6" fmla="*/ 422556 w 844528"/>
                        <a:gd name="connsiteY6" fmla="*/ 0 h 2411964"/>
                        <a:gd name="connsiteX0" fmla="*/ 482275 w 904247"/>
                        <a:gd name="connsiteY0" fmla="*/ 0 h 2411909"/>
                        <a:gd name="connsiteX1" fmla="*/ 903280 w 904247"/>
                        <a:gd name="connsiteY1" fmla="*/ 943928 h 2411909"/>
                        <a:gd name="connsiteX2" fmla="*/ 874705 w 904247"/>
                        <a:gd name="connsiteY2" fmla="*/ 1183005 h 2411909"/>
                        <a:gd name="connsiteX3" fmla="*/ 494567 w 904247"/>
                        <a:gd name="connsiteY3" fmla="*/ 2411885 h 2411909"/>
                        <a:gd name="connsiteX4" fmla="*/ 5225 w 904247"/>
                        <a:gd name="connsiteY4" fmla="*/ 1148125 h 2411909"/>
                        <a:gd name="connsiteX5" fmla="*/ 117468 w 904247"/>
                        <a:gd name="connsiteY5" fmla="*/ 652463 h 2411909"/>
                        <a:gd name="connsiteX6" fmla="*/ 482275 w 904247"/>
                        <a:gd name="connsiteY6" fmla="*/ 0 h 2411909"/>
                        <a:gd name="connsiteX0" fmla="*/ 482275 w 904247"/>
                        <a:gd name="connsiteY0" fmla="*/ 0 h 2411893"/>
                        <a:gd name="connsiteX1" fmla="*/ 903280 w 904247"/>
                        <a:gd name="connsiteY1" fmla="*/ 943928 h 2411893"/>
                        <a:gd name="connsiteX2" fmla="*/ 874705 w 904247"/>
                        <a:gd name="connsiteY2" fmla="*/ 1183005 h 2411893"/>
                        <a:gd name="connsiteX3" fmla="*/ 494567 w 904247"/>
                        <a:gd name="connsiteY3" fmla="*/ 2411885 h 2411893"/>
                        <a:gd name="connsiteX4" fmla="*/ 5225 w 904247"/>
                        <a:gd name="connsiteY4" fmla="*/ 1162217 h 2411893"/>
                        <a:gd name="connsiteX5" fmla="*/ 117468 w 904247"/>
                        <a:gd name="connsiteY5" fmla="*/ 652463 h 2411893"/>
                        <a:gd name="connsiteX6" fmla="*/ 482275 w 904247"/>
                        <a:gd name="connsiteY6" fmla="*/ 0 h 2411893"/>
                        <a:gd name="connsiteX0" fmla="*/ 482972 w 904944"/>
                        <a:gd name="connsiteY0" fmla="*/ 0 h 2411893"/>
                        <a:gd name="connsiteX1" fmla="*/ 903977 w 904944"/>
                        <a:gd name="connsiteY1" fmla="*/ 943928 h 2411893"/>
                        <a:gd name="connsiteX2" fmla="*/ 875402 w 904944"/>
                        <a:gd name="connsiteY2" fmla="*/ 1183005 h 2411893"/>
                        <a:gd name="connsiteX3" fmla="*/ 495264 w 904944"/>
                        <a:gd name="connsiteY3" fmla="*/ 2411885 h 2411893"/>
                        <a:gd name="connsiteX4" fmla="*/ 5922 w 904944"/>
                        <a:gd name="connsiteY4" fmla="*/ 1162217 h 2411893"/>
                        <a:gd name="connsiteX5" fmla="*/ 104859 w 904944"/>
                        <a:gd name="connsiteY5" fmla="*/ 483376 h 2411893"/>
                        <a:gd name="connsiteX6" fmla="*/ 482972 w 904944"/>
                        <a:gd name="connsiteY6" fmla="*/ 0 h 2411893"/>
                        <a:gd name="connsiteX0" fmla="*/ 477060 w 899032"/>
                        <a:gd name="connsiteY0" fmla="*/ 0 h 2411893"/>
                        <a:gd name="connsiteX1" fmla="*/ 898065 w 899032"/>
                        <a:gd name="connsiteY1" fmla="*/ 943928 h 2411893"/>
                        <a:gd name="connsiteX2" fmla="*/ 869490 w 899032"/>
                        <a:gd name="connsiteY2" fmla="*/ 1183005 h 2411893"/>
                        <a:gd name="connsiteX3" fmla="*/ 489352 w 899032"/>
                        <a:gd name="connsiteY3" fmla="*/ 2411885 h 2411893"/>
                        <a:gd name="connsiteX4" fmla="*/ 10 w 899032"/>
                        <a:gd name="connsiteY4" fmla="*/ 1162217 h 2411893"/>
                        <a:gd name="connsiteX5" fmla="*/ 477060 w 899032"/>
                        <a:gd name="connsiteY5" fmla="*/ 0 h 2411893"/>
                        <a:gd name="connsiteX0" fmla="*/ 477060 w 869489"/>
                        <a:gd name="connsiteY0" fmla="*/ 0 h 2411893"/>
                        <a:gd name="connsiteX1" fmla="*/ 869490 w 869489"/>
                        <a:gd name="connsiteY1" fmla="*/ 1183005 h 2411893"/>
                        <a:gd name="connsiteX2" fmla="*/ 489352 w 869489"/>
                        <a:gd name="connsiteY2" fmla="*/ 2411885 h 2411893"/>
                        <a:gd name="connsiteX3" fmla="*/ 10 w 869489"/>
                        <a:gd name="connsiteY3" fmla="*/ 1162217 h 2411893"/>
                        <a:gd name="connsiteX4" fmla="*/ 477060 w 869489"/>
                        <a:gd name="connsiteY4" fmla="*/ 0 h 2411893"/>
                        <a:gd name="connsiteX0" fmla="*/ 477060 w 1042453"/>
                        <a:gd name="connsiteY0" fmla="*/ 0 h 2411911"/>
                        <a:gd name="connsiteX1" fmla="*/ 1042453 w 1042453"/>
                        <a:gd name="connsiteY1" fmla="*/ 1197097 h 2411911"/>
                        <a:gd name="connsiteX2" fmla="*/ 489352 w 1042453"/>
                        <a:gd name="connsiteY2" fmla="*/ 2411885 h 2411911"/>
                        <a:gd name="connsiteX3" fmla="*/ 10 w 1042453"/>
                        <a:gd name="connsiteY3" fmla="*/ 1162217 h 2411911"/>
                        <a:gd name="connsiteX4" fmla="*/ 477060 w 1042453"/>
                        <a:gd name="connsiteY4" fmla="*/ 0 h 2411911"/>
                        <a:gd name="connsiteX0" fmla="*/ 477060 w 1042453"/>
                        <a:gd name="connsiteY0" fmla="*/ 0 h 2411909"/>
                        <a:gd name="connsiteX1" fmla="*/ 1042453 w 1042453"/>
                        <a:gd name="connsiteY1" fmla="*/ 1197097 h 2411909"/>
                        <a:gd name="connsiteX2" fmla="*/ 489352 w 1042453"/>
                        <a:gd name="connsiteY2" fmla="*/ 2411885 h 2411909"/>
                        <a:gd name="connsiteX3" fmla="*/ 10 w 1042453"/>
                        <a:gd name="connsiteY3" fmla="*/ 1162217 h 2411909"/>
                        <a:gd name="connsiteX4" fmla="*/ 477060 w 1042453"/>
                        <a:gd name="connsiteY4" fmla="*/ 0 h 2411909"/>
                        <a:gd name="connsiteX0" fmla="*/ 477060 w 1015844"/>
                        <a:gd name="connsiteY0" fmla="*/ 0 h 2411933"/>
                        <a:gd name="connsiteX1" fmla="*/ 1015844 w 1015844"/>
                        <a:gd name="connsiteY1" fmla="*/ 1112551 h 2411933"/>
                        <a:gd name="connsiteX2" fmla="*/ 489352 w 1015844"/>
                        <a:gd name="connsiteY2" fmla="*/ 2411885 h 2411933"/>
                        <a:gd name="connsiteX3" fmla="*/ 10 w 1015844"/>
                        <a:gd name="connsiteY3" fmla="*/ 1162217 h 2411933"/>
                        <a:gd name="connsiteX4" fmla="*/ 477060 w 1015844"/>
                        <a:gd name="connsiteY4" fmla="*/ 0 h 2411933"/>
                        <a:gd name="connsiteX0" fmla="*/ 477060 w 1015844"/>
                        <a:gd name="connsiteY0" fmla="*/ 0 h 2411935"/>
                        <a:gd name="connsiteX1" fmla="*/ 1015844 w 1015844"/>
                        <a:gd name="connsiteY1" fmla="*/ 1112551 h 2411935"/>
                        <a:gd name="connsiteX2" fmla="*/ 489352 w 1015844"/>
                        <a:gd name="connsiteY2" fmla="*/ 2411885 h 2411935"/>
                        <a:gd name="connsiteX3" fmla="*/ 10 w 1015844"/>
                        <a:gd name="connsiteY3" fmla="*/ 1162217 h 2411935"/>
                        <a:gd name="connsiteX4" fmla="*/ 477060 w 1015844"/>
                        <a:gd name="connsiteY4" fmla="*/ 0 h 2411935"/>
                        <a:gd name="connsiteX0" fmla="*/ 478683 w 1017467"/>
                        <a:gd name="connsiteY0" fmla="*/ 0 h 2411933"/>
                        <a:gd name="connsiteX1" fmla="*/ 1017467 w 1017467"/>
                        <a:gd name="connsiteY1" fmla="*/ 1112551 h 2411933"/>
                        <a:gd name="connsiteX2" fmla="*/ 490975 w 1017467"/>
                        <a:gd name="connsiteY2" fmla="*/ 2411885 h 2411933"/>
                        <a:gd name="connsiteX3" fmla="*/ 1633 w 1017467"/>
                        <a:gd name="connsiteY3" fmla="*/ 1162217 h 2411933"/>
                        <a:gd name="connsiteX4" fmla="*/ 478683 w 1017467"/>
                        <a:gd name="connsiteY4" fmla="*/ 0 h 2411933"/>
                        <a:gd name="connsiteX0" fmla="*/ 478683 w 1017696"/>
                        <a:gd name="connsiteY0" fmla="*/ 0 h 2411935"/>
                        <a:gd name="connsiteX1" fmla="*/ 1017467 w 1017696"/>
                        <a:gd name="connsiteY1" fmla="*/ 1112551 h 2411935"/>
                        <a:gd name="connsiteX2" fmla="*/ 490975 w 1017696"/>
                        <a:gd name="connsiteY2" fmla="*/ 2411885 h 2411935"/>
                        <a:gd name="connsiteX3" fmla="*/ 1633 w 1017696"/>
                        <a:gd name="connsiteY3" fmla="*/ 1162217 h 2411935"/>
                        <a:gd name="connsiteX4" fmla="*/ 478683 w 1017696"/>
                        <a:gd name="connsiteY4" fmla="*/ 0 h 2411935"/>
                        <a:gd name="connsiteX0" fmla="*/ 598033 w 1017398"/>
                        <a:gd name="connsiteY0" fmla="*/ 0 h 2256936"/>
                        <a:gd name="connsiteX1" fmla="*/ 1017074 w 1017398"/>
                        <a:gd name="connsiteY1" fmla="*/ 957553 h 2256936"/>
                        <a:gd name="connsiteX2" fmla="*/ 490582 w 1017398"/>
                        <a:gd name="connsiteY2" fmla="*/ 2256887 h 2256936"/>
                        <a:gd name="connsiteX3" fmla="*/ 1240 w 1017398"/>
                        <a:gd name="connsiteY3" fmla="*/ 1007219 h 2256936"/>
                        <a:gd name="connsiteX4" fmla="*/ 598033 w 1017398"/>
                        <a:gd name="connsiteY4" fmla="*/ 0 h 2256936"/>
                        <a:gd name="connsiteX0" fmla="*/ 478684 w 1017696"/>
                        <a:gd name="connsiteY0" fmla="*/ 0 h 2383753"/>
                        <a:gd name="connsiteX1" fmla="*/ 1017467 w 1017696"/>
                        <a:gd name="connsiteY1" fmla="*/ 1084370 h 2383753"/>
                        <a:gd name="connsiteX2" fmla="*/ 490975 w 1017696"/>
                        <a:gd name="connsiteY2" fmla="*/ 2383704 h 2383753"/>
                        <a:gd name="connsiteX3" fmla="*/ 1633 w 1017696"/>
                        <a:gd name="connsiteY3" fmla="*/ 1134036 h 2383753"/>
                        <a:gd name="connsiteX4" fmla="*/ 478684 w 1017696"/>
                        <a:gd name="connsiteY4" fmla="*/ 0 h 2383753"/>
                        <a:gd name="connsiteX0" fmla="*/ 478684 w 1017696"/>
                        <a:gd name="connsiteY0" fmla="*/ 0 h 2383785"/>
                        <a:gd name="connsiteX1" fmla="*/ 1017467 w 1017696"/>
                        <a:gd name="connsiteY1" fmla="*/ 1084370 h 2383785"/>
                        <a:gd name="connsiteX2" fmla="*/ 490975 w 1017696"/>
                        <a:gd name="connsiteY2" fmla="*/ 2383704 h 2383785"/>
                        <a:gd name="connsiteX3" fmla="*/ 1633 w 1017696"/>
                        <a:gd name="connsiteY3" fmla="*/ 1148127 h 2383785"/>
                        <a:gd name="connsiteX4" fmla="*/ 478684 w 1017696"/>
                        <a:gd name="connsiteY4" fmla="*/ 0 h 2383785"/>
                        <a:gd name="connsiteX0" fmla="*/ 478684 w 1017696"/>
                        <a:gd name="connsiteY0" fmla="*/ 0 h 2383825"/>
                        <a:gd name="connsiteX1" fmla="*/ 1017467 w 1017696"/>
                        <a:gd name="connsiteY1" fmla="*/ 1084370 h 2383825"/>
                        <a:gd name="connsiteX2" fmla="*/ 490975 w 1017696"/>
                        <a:gd name="connsiteY2" fmla="*/ 2383704 h 2383825"/>
                        <a:gd name="connsiteX3" fmla="*/ 1633 w 1017696"/>
                        <a:gd name="connsiteY3" fmla="*/ 1148127 h 2383825"/>
                        <a:gd name="connsiteX4" fmla="*/ 478684 w 1017696"/>
                        <a:gd name="connsiteY4" fmla="*/ 0 h 2383825"/>
                        <a:gd name="connsiteX0" fmla="*/ 478684 w 1017696"/>
                        <a:gd name="connsiteY0" fmla="*/ 0 h 2383705"/>
                        <a:gd name="connsiteX1" fmla="*/ 1017467 w 1017696"/>
                        <a:gd name="connsiteY1" fmla="*/ 1140733 h 2383705"/>
                        <a:gd name="connsiteX2" fmla="*/ 490975 w 1017696"/>
                        <a:gd name="connsiteY2" fmla="*/ 2383704 h 2383705"/>
                        <a:gd name="connsiteX3" fmla="*/ 1633 w 1017696"/>
                        <a:gd name="connsiteY3" fmla="*/ 1148127 h 2383705"/>
                        <a:gd name="connsiteX4" fmla="*/ 478684 w 1017696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68 w 1018552"/>
                        <a:gd name="connsiteY0" fmla="*/ 0 h 2383705"/>
                        <a:gd name="connsiteX1" fmla="*/ 1016351 w 1018552"/>
                        <a:gd name="connsiteY1" fmla="*/ 1140733 h 2383705"/>
                        <a:gd name="connsiteX2" fmla="*/ 489859 w 1018552"/>
                        <a:gd name="connsiteY2" fmla="*/ 2383704 h 2383705"/>
                        <a:gd name="connsiteX3" fmla="*/ 517 w 1018552"/>
                        <a:gd name="connsiteY3" fmla="*/ 1148127 h 2383705"/>
                        <a:gd name="connsiteX4" fmla="*/ 477568 w 1018552"/>
                        <a:gd name="connsiteY4" fmla="*/ 0 h 2383705"/>
                        <a:gd name="connsiteX0" fmla="*/ 477570 w 1018554"/>
                        <a:gd name="connsiteY0" fmla="*/ 0 h 2383705"/>
                        <a:gd name="connsiteX1" fmla="*/ 1016353 w 1018554"/>
                        <a:gd name="connsiteY1" fmla="*/ 1140733 h 2383705"/>
                        <a:gd name="connsiteX2" fmla="*/ 489861 w 1018554"/>
                        <a:gd name="connsiteY2" fmla="*/ 2383704 h 2383705"/>
                        <a:gd name="connsiteX3" fmla="*/ 519 w 1018554"/>
                        <a:gd name="connsiteY3" fmla="*/ 1148127 h 2383705"/>
                        <a:gd name="connsiteX4" fmla="*/ 477570 w 1018554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18621" h="2383705">
                          <a:moveTo>
                            <a:pt x="477637" y="0"/>
                          </a:moveTo>
                          <a:cubicBezTo>
                            <a:pt x="662464" y="17556"/>
                            <a:pt x="1014374" y="527391"/>
                            <a:pt x="1016420" y="1140733"/>
                          </a:cubicBezTo>
                          <a:cubicBezTo>
                            <a:pt x="1051453" y="1668853"/>
                            <a:pt x="659234" y="2382472"/>
                            <a:pt x="489928" y="2383704"/>
                          </a:cubicBezTo>
                          <a:cubicBezTo>
                            <a:pt x="320622" y="2384936"/>
                            <a:pt x="-13582" y="1620833"/>
                            <a:pt x="586" y="1148127"/>
                          </a:cubicBezTo>
                          <a:cubicBezTo>
                            <a:pt x="-14770" y="548874"/>
                            <a:pt x="274745" y="36383"/>
                            <a:pt x="477637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111" name="Group 110">
                  <a:extLst>
                    <a:ext uri="{FF2B5EF4-FFF2-40B4-BE49-F238E27FC236}">
                      <a16:creationId xmlns:a16="http://schemas.microsoft.com/office/drawing/2014/main" id="{5497BAE1-3D17-43D2-B7D7-935857A8ACA2}"/>
                    </a:ext>
                  </a:extLst>
                </p:cNvPr>
                <p:cNvGrpSpPr/>
                <p:nvPr/>
              </p:nvGrpSpPr>
              <p:grpSpPr>
                <a:xfrm rot="3600000">
                  <a:off x="9918800" y="1467674"/>
                  <a:ext cx="594360" cy="3055248"/>
                  <a:chOff x="8236696" y="1267377"/>
                  <a:chExt cx="666734" cy="3055248"/>
                </a:xfrm>
              </p:grpSpPr>
              <p:grpSp>
                <p:nvGrpSpPr>
                  <p:cNvPr id="113" name="Group 112">
                    <a:extLst>
                      <a:ext uri="{FF2B5EF4-FFF2-40B4-BE49-F238E27FC236}">
                        <a16:creationId xmlns:a16="http://schemas.microsoft.com/office/drawing/2014/main" id="{37AB5AFC-36E3-4F89-AE50-EC22BFA80F0B}"/>
                      </a:ext>
                    </a:extLst>
                  </p:cNvPr>
                  <p:cNvGrpSpPr/>
                  <p:nvPr/>
                </p:nvGrpSpPr>
                <p:grpSpPr>
                  <a:xfrm>
                    <a:off x="8236696" y="1267377"/>
                    <a:ext cx="666734" cy="1473212"/>
                    <a:chOff x="8236696" y="1267377"/>
                    <a:chExt cx="666734" cy="1473212"/>
                  </a:xfrm>
                </p:grpSpPr>
                <p:sp>
                  <p:nvSpPr>
                    <p:cNvPr id="117" name="Freeform: Shape 116">
                      <a:extLst>
                        <a:ext uri="{FF2B5EF4-FFF2-40B4-BE49-F238E27FC236}">
                          <a16:creationId xmlns:a16="http://schemas.microsoft.com/office/drawing/2014/main" id="{DB896FA2-1ACB-48E5-8C7A-19AEBE6E6AF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236696" y="1267377"/>
                      <a:ext cx="666734" cy="1473212"/>
                    </a:xfrm>
                    <a:custGeom>
                      <a:avLst/>
                      <a:gdLst>
                        <a:gd name="connsiteX0" fmla="*/ 422556 w 838200"/>
                        <a:gd name="connsiteY0" fmla="*/ 0 h 1466850"/>
                        <a:gd name="connsiteX1" fmla="*/ 843561 w 838200"/>
                        <a:gd name="connsiteY1" fmla="*/ 943928 h 1466850"/>
                        <a:gd name="connsiteX2" fmla="*/ 814986 w 838200"/>
                        <a:gd name="connsiteY2" fmla="*/ 1183005 h 1466850"/>
                        <a:gd name="connsiteX3" fmla="*/ 394934 w 838200"/>
                        <a:gd name="connsiteY3" fmla="*/ 1467803 h 1466850"/>
                        <a:gd name="connsiteX4" fmla="*/ 12029 w 838200"/>
                        <a:gd name="connsiteY4" fmla="*/ 1105853 h 1466850"/>
                        <a:gd name="connsiteX5" fmla="*/ 57749 w 838200"/>
                        <a:gd name="connsiteY5" fmla="*/ 652463 h 1466850"/>
                        <a:gd name="connsiteX6" fmla="*/ 422556 w 838200"/>
                        <a:gd name="connsiteY6" fmla="*/ 0 h 1466850"/>
                        <a:gd name="connsiteX0" fmla="*/ 422556 w 844528"/>
                        <a:gd name="connsiteY0" fmla="*/ 0 h 2411927"/>
                        <a:gd name="connsiteX1" fmla="*/ 843561 w 844528"/>
                        <a:gd name="connsiteY1" fmla="*/ 943928 h 2411927"/>
                        <a:gd name="connsiteX2" fmla="*/ 814986 w 844528"/>
                        <a:gd name="connsiteY2" fmla="*/ 1183005 h 2411927"/>
                        <a:gd name="connsiteX3" fmla="*/ 434848 w 844528"/>
                        <a:gd name="connsiteY3" fmla="*/ 2411885 h 2411927"/>
                        <a:gd name="connsiteX4" fmla="*/ 12029 w 844528"/>
                        <a:gd name="connsiteY4" fmla="*/ 1105853 h 2411927"/>
                        <a:gd name="connsiteX5" fmla="*/ 57749 w 844528"/>
                        <a:gd name="connsiteY5" fmla="*/ 652463 h 2411927"/>
                        <a:gd name="connsiteX6" fmla="*/ 422556 w 844528"/>
                        <a:gd name="connsiteY6" fmla="*/ 0 h 2411927"/>
                        <a:gd name="connsiteX0" fmla="*/ 422556 w 844528"/>
                        <a:gd name="connsiteY0" fmla="*/ 0 h 2411912"/>
                        <a:gd name="connsiteX1" fmla="*/ 843561 w 844528"/>
                        <a:gd name="connsiteY1" fmla="*/ 943928 h 2411912"/>
                        <a:gd name="connsiteX2" fmla="*/ 814986 w 844528"/>
                        <a:gd name="connsiteY2" fmla="*/ 1183005 h 2411912"/>
                        <a:gd name="connsiteX3" fmla="*/ 434848 w 844528"/>
                        <a:gd name="connsiteY3" fmla="*/ 2411885 h 2411912"/>
                        <a:gd name="connsiteX4" fmla="*/ 12029 w 844528"/>
                        <a:gd name="connsiteY4" fmla="*/ 1105853 h 2411912"/>
                        <a:gd name="connsiteX5" fmla="*/ 57749 w 844528"/>
                        <a:gd name="connsiteY5" fmla="*/ 652463 h 2411912"/>
                        <a:gd name="connsiteX6" fmla="*/ 422556 w 844528"/>
                        <a:gd name="connsiteY6" fmla="*/ 0 h 2411912"/>
                        <a:gd name="connsiteX0" fmla="*/ 422556 w 844528"/>
                        <a:gd name="connsiteY0" fmla="*/ 0 h 2411893"/>
                        <a:gd name="connsiteX1" fmla="*/ 843561 w 844528"/>
                        <a:gd name="connsiteY1" fmla="*/ 943928 h 2411893"/>
                        <a:gd name="connsiteX2" fmla="*/ 814986 w 844528"/>
                        <a:gd name="connsiteY2" fmla="*/ 1183005 h 2411893"/>
                        <a:gd name="connsiteX3" fmla="*/ 434848 w 844528"/>
                        <a:gd name="connsiteY3" fmla="*/ 2411885 h 2411893"/>
                        <a:gd name="connsiteX4" fmla="*/ 12029 w 844528"/>
                        <a:gd name="connsiteY4" fmla="*/ 1105853 h 2411893"/>
                        <a:gd name="connsiteX5" fmla="*/ 57749 w 844528"/>
                        <a:gd name="connsiteY5" fmla="*/ 652463 h 2411893"/>
                        <a:gd name="connsiteX6" fmla="*/ 422556 w 844528"/>
                        <a:gd name="connsiteY6" fmla="*/ 0 h 2411893"/>
                        <a:gd name="connsiteX0" fmla="*/ 422556 w 844528"/>
                        <a:gd name="connsiteY0" fmla="*/ 0 h 2411964"/>
                        <a:gd name="connsiteX1" fmla="*/ 843561 w 844528"/>
                        <a:gd name="connsiteY1" fmla="*/ 943928 h 2411964"/>
                        <a:gd name="connsiteX2" fmla="*/ 814986 w 844528"/>
                        <a:gd name="connsiteY2" fmla="*/ 1183005 h 2411964"/>
                        <a:gd name="connsiteX3" fmla="*/ 434848 w 844528"/>
                        <a:gd name="connsiteY3" fmla="*/ 2411885 h 2411964"/>
                        <a:gd name="connsiteX4" fmla="*/ 12029 w 844528"/>
                        <a:gd name="connsiteY4" fmla="*/ 1105853 h 2411964"/>
                        <a:gd name="connsiteX5" fmla="*/ 57749 w 844528"/>
                        <a:gd name="connsiteY5" fmla="*/ 652463 h 2411964"/>
                        <a:gd name="connsiteX6" fmla="*/ 422556 w 844528"/>
                        <a:gd name="connsiteY6" fmla="*/ 0 h 2411964"/>
                        <a:gd name="connsiteX0" fmla="*/ 482275 w 904247"/>
                        <a:gd name="connsiteY0" fmla="*/ 0 h 2411909"/>
                        <a:gd name="connsiteX1" fmla="*/ 903280 w 904247"/>
                        <a:gd name="connsiteY1" fmla="*/ 943928 h 2411909"/>
                        <a:gd name="connsiteX2" fmla="*/ 874705 w 904247"/>
                        <a:gd name="connsiteY2" fmla="*/ 1183005 h 2411909"/>
                        <a:gd name="connsiteX3" fmla="*/ 494567 w 904247"/>
                        <a:gd name="connsiteY3" fmla="*/ 2411885 h 2411909"/>
                        <a:gd name="connsiteX4" fmla="*/ 5225 w 904247"/>
                        <a:gd name="connsiteY4" fmla="*/ 1148125 h 2411909"/>
                        <a:gd name="connsiteX5" fmla="*/ 117468 w 904247"/>
                        <a:gd name="connsiteY5" fmla="*/ 652463 h 2411909"/>
                        <a:gd name="connsiteX6" fmla="*/ 482275 w 904247"/>
                        <a:gd name="connsiteY6" fmla="*/ 0 h 2411909"/>
                        <a:gd name="connsiteX0" fmla="*/ 482275 w 904247"/>
                        <a:gd name="connsiteY0" fmla="*/ 0 h 2411893"/>
                        <a:gd name="connsiteX1" fmla="*/ 903280 w 904247"/>
                        <a:gd name="connsiteY1" fmla="*/ 943928 h 2411893"/>
                        <a:gd name="connsiteX2" fmla="*/ 874705 w 904247"/>
                        <a:gd name="connsiteY2" fmla="*/ 1183005 h 2411893"/>
                        <a:gd name="connsiteX3" fmla="*/ 494567 w 904247"/>
                        <a:gd name="connsiteY3" fmla="*/ 2411885 h 2411893"/>
                        <a:gd name="connsiteX4" fmla="*/ 5225 w 904247"/>
                        <a:gd name="connsiteY4" fmla="*/ 1162217 h 2411893"/>
                        <a:gd name="connsiteX5" fmla="*/ 117468 w 904247"/>
                        <a:gd name="connsiteY5" fmla="*/ 652463 h 2411893"/>
                        <a:gd name="connsiteX6" fmla="*/ 482275 w 904247"/>
                        <a:gd name="connsiteY6" fmla="*/ 0 h 2411893"/>
                        <a:gd name="connsiteX0" fmla="*/ 482972 w 904944"/>
                        <a:gd name="connsiteY0" fmla="*/ 0 h 2411893"/>
                        <a:gd name="connsiteX1" fmla="*/ 903977 w 904944"/>
                        <a:gd name="connsiteY1" fmla="*/ 943928 h 2411893"/>
                        <a:gd name="connsiteX2" fmla="*/ 875402 w 904944"/>
                        <a:gd name="connsiteY2" fmla="*/ 1183005 h 2411893"/>
                        <a:gd name="connsiteX3" fmla="*/ 495264 w 904944"/>
                        <a:gd name="connsiteY3" fmla="*/ 2411885 h 2411893"/>
                        <a:gd name="connsiteX4" fmla="*/ 5922 w 904944"/>
                        <a:gd name="connsiteY4" fmla="*/ 1162217 h 2411893"/>
                        <a:gd name="connsiteX5" fmla="*/ 104859 w 904944"/>
                        <a:gd name="connsiteY5" fmla="*/ 483376 h 2411893"/>
                        <a:gd name="connsiteX6" fmla="*/ 482972 w 904944"/>
                        <a:gd name="connsiteY6" fmla="*/ 0 h 2411893"/>
                        <a:gd name="connsiteX0" fmla="*/ 477060 w 899032"/>
                        <a:gd name="connsiteY0" fmla="*/ 0 h 2411893"/>
                        <a:gd name="connsiteX1" fmla="*/ 898065 w 899032"/>
                        <a:gd name="connsiteY1" fmla="*/ 943928 h 2411893"/>
                        <a:gd name="connsiteX2" fmla="*/ 869490 w 899032"/>
                        <a:gd name="connsiteY2" fmla="*/ 1183005 h 2411893"/>
                        <a:gd name="connsiteX3" fmla="*/ 489352 w 899032"/>
                        <a:gd name="connsiteY3" fmla="*/ 2411885 h 2411893"/>
                        <a:gd name="connsiteX4" fmla="*/ 10 w 899032"/>
                        <a:gd name="connsiteY4" fmla="*/ 1162217 h 2411893"/>
                        <a:gd name="connsiteX5" fmla="*/ 477060 w 899032"/>
                        <a:gd name="connsiteY5" fmla="*/ 0 h 2411893"/>
                        <a:gd name="connsiteX0" fmla="*/ 477060 w 869489"/>
                        <a:gd name="connsiteY0" fmla="*/ 0 h 2411893"/>
                        <a:gd name="connsiteX1" fmla="*/ 869490 w 869489"/>
                        <a:gd name="connsiteY1" fmla="*/ 1183005 h 2411893"/>
                        <a:gd name="connsiteX2" fmla="*/ 489352 w 869489"/>
                        <a:gd name="connsiteY2" fmla="*/ 2411885 h 2411893"/>
                        <a:gd name="connsiteX3" fmla="*/ 10 w 869489"/>
                        <a:gd name="connsiteY3" fmla="*/ 1162217 h 2411893"/>
                        <a:gd name="connsiteX4" fmla="*/ 477060 w 869489"/>
                        <a:gd name="connsiteY4" fmla="*/ 0 h 2411893"/>
                        <a:gd name="connsiteX0" fmla="*/ 477060 w 1042453"/>
                        <a:gd name="connsiteY0" fmla="*/ 0 h 2411911"/>
                        <a:gd name="connsiteX1" fmla="*/ 1042453 w 1042453"/>
                        <a:gd name="connsiteY1" fmla="*/ 1197097 h 2411911"/>
                        <a:gd name="connsiteX2" fmla="*/ 489352 w 1042453"/>
                        <a:gd name="connsiteY2" fmla="*/ 2411885 h 2411911"/>
                        <a:gd name="connsiteX3" fmla="*/ 10 w 1042453"/>
                        <a:gd name="connsiteY3" fmla="*/ 1162217 h 2411911"/>
                        <a:gd name="connsiteX4" fmla="*/ 477060 w 1042453"/>
                        <a:gd name="connsiteY4" fmla="*/ 0 h 2411911"/>
                        <a:gd name="connsiteX0" fmla="*/ 477060 w 1042453"/>
                        <a:gd name="connsiteY0" fmla="*/ 0 h 2411909"/>
                        <a:gd name="connsiteX1" fmla="*/ 1042453 w 1042453"/>
                        <a:gd name="connsiteY1" fmla="*/ 1197097 h 2411909"/>
                        <a:gd name="connsiteX2" fmla="*/ 489352 w 1042453"/>
                        <a:gd name="connsiteY2" fmla="*/ 2411885 h 2411909"/>
                        <a:gd name="connsiteX3" fmla="*/ 10 w 1042453"/>
                        <a:gd name="connsiteY3" fmla="*/ 1162217 h 2411909"/>
                        <a:gd name="connsiteX4" fmla="*/ 477060 w 1042453"/>
                        <a:gd name="connsiteY4" fmla="*/ 0 h 2411909"/>
                        <a:gd name="connsiteX0" fmla="*/ 477060 w 1015844"/>
                        <a:gd name="connsiteY0" fmla="*/ 0 h 2411933"/>
                        <a:gd name="connsiteX1" fmla="*/ 1015844 w 1015844"/>
                        <a:gd name="connsiteY1" fmla="*/ 1112551 h 2411933"/>
                        <a:gd name="connsiteX2" fmla="*/ 489352 w 1015844"/>
                        <a:gd name="connsiteY2" fmla="*/ 2411885 h 2411933"/>
                        <a:gd name="connsiteX3" fmla="*/ 10 w 1015844"/>
                        <a:gd name="connsiteY3" fmla="*/ 1162217 h 2411933"/>
                        <a:gd name="connsiteX4" fmla="*/ 477060 w 1015844"/>
                        <a:gd name="connsiteY4" fmla="*/ 0 h 2411933"/>
                        <a:gd name="connsiteX0" fmla="*/ 477060 w 1015844"/>
                        <a:gd name="connsiteY0" fmla="*/ 0 h 2411935"/>
                        <a:gd name="connsiteX1" fmla="*/ 1015844 w 1015844"/>
                        <a:gd name="connsiteY1" fmla="*/ 1112551 h 2411935"/>
                        <a:gd name="connsiteX2" fmla="*/ 489352 w 1015844"/>
                        <a:gd name="connsiteY2" fmla="*/ 2411885 h 2411935"/>
                        <a:gd name="connsiteX3" fmla="*/ 10 w 1015844"/>
                        <a:gd name="connsiteY3" fmla="*/ 1162217 h 2411935"/>
                        <a:gd name="connsiteX4" fmla="*/ 477060 w 1015844"/>
                        <a:gd name="connsiteY4" fmla="*/ 0 h 2411935"/>
                        <a:gd name="connsiteX0" fmla="*/ 478683 w 1017467"/>
                        <a:gd name="connsiteY0" fmla="*/ 0 h 2411933"/>
                        <a:gd name="connsiteX1" fmla="*/ 1017467 w 1017467"/>
                        <a:gd name="connsiteY1" fmla="*/ 1112551 h 2411933"/>
                        <a:gd name="connsiteX2" fmla="*/ 490975 w 1017467"/>
                        <a:gd name="connsiteY2" fmla="*/ 2411885 h 2411933"/>
                        <a:gd name="connsiteX3" fmla="*/ 1633 w 1017467"/>
                        <a:gd name="connsiteY3" fmla="*/ 1162217 h 2411933"/>
                        <a:gd name="connsiteX4" fmla="*/ 478683 w 1017467"/>
                        <a:gd name="connsiteY4" fmla="*/ 0 h 2411933"/>
                        <a:gd name="connsiteX0" fmla="*/ 478683 w 1017696"/>
                        <a:gd name="connsiteY0" fmla="*/ 0 h 2411935"/>
                        <a:gd name="connsiteX1" fmla="*/ 1017467 w 1017696"/>
                        <a:gd name="connsiteY1" fmla="*/ 1112551 h 2411935"/>
                        <a:gd name="connsiteX2" fmla="*/ 490975 w 1017696"/>
                        <a:gd name="connsiteY2" fmla="*/ 2411885 h 2411935"/>
                        <a:gd name="connsiteX3" fmla="*/ 1633 w 1017696"/>
                        <a:gd name="connsiteY3" fmla="*/ 1162217 h 2411935"/>
                        <a:gd name="connsiteX4" fmla="*/ 478683 w 1017696"/>
                        <a:gd name="connsiteY4" fmla="*/ 0 h 2411935"/>
                        <a:gd name="connsiteX0" fmla="*/ 598033 w 1017398"/>
                        <a:gd name="connsiteY0" fmla="*/ 0 h 2256936"/>
                        <a:gd name="connsiteX1" fmla="*/ 1017074 w 1017398"/>
                        <a:gd name="connsiteY1" fmla="*/ 957553 h 2256936"/>
                        <a:gd name="connsiteX2" fmla="*/ 490582 w 1017398"/>
                        <a:gd name="connsiteY2" fmla="*/ 2256887 h 2256936"/>
                        <a:gd name="connsiteX3" fmla="*/ 1240 w 1017398"/>
                        <a:gd name="connsiteY3" fmla="*/ 1007219 h 2256936"/>
                        <a:gd name="connsiteX4" fmla="*/ 598033 w 1017398"/>
                        <a:gd name="connsiteY4" fmla="*/ 0 h 2256936"/>
                        <a:gd name="connsiteX0" fmla="*/ 478684 w 1017696"/>
                        <a:gd name="connsiteY0" fmla="*/ 0 h 2383753"/>
                        <a:gd name="connsiteX1" fmla="*/ 1017467 w 1017696"/>
                        <a:gd name="connsiteY1" fmla="*/ 1084370 h 2383753"/>
                        <a:gd name="connsiteX2" fmla="*/ 490975 w 1017696"/>
                        <a:gd name="connsiteY2" fmla="*/ 2383704 h 2383753"/>
                        <a:gd name="connsiteX3" fmla="*/ 1633 w 1017696"/>
                        <a:gd name="connsiteY3" fmla="*/ 1134036 h 2383753"/>
                        <a:gd name="connsiteX4" fmla="*/ 478684 w 1017696"/>
                        <a:gd name="connsiteY4" fmla="*/ 0 h 2383753"/>
                        <a:gd name="connsiteX0" fmla="*/ 478684 w 1017696"/>
                        <a:gd name="connsiteY0" fmla="*/ 0 h 2383785"/>
                        <a:gd name="connsiteX1" fmla="*/ 1017467 w 1017696"/>
                        <a:gd name="connsiteY1" fmla="*/ 1084370 h 2383785"/>
                        <a:gd name="connsiteX2" fmla="*/ 490975 w 1017696"/>
                        <a:gd name="connsiteY2" fmla="*/ 2383704 h 2383785"/>
                        <a:gd name="connsiteX3" fmla="*/ 1633 w 1017696"/>
                        <a:gd name="connsiteY3" fmla="*/ 1148127 h 2383785"/>
                        <a:gd name="connsiteX4" fmla="*/ 478684 w 1017696"/>
                        <a:gd name="connsiteY4" fmla="*/ 0 h 2383785"/>
                        <a:gd name="connsiteX0" fmla="*/ 478684 w 1017696"/>
                        <a:gd name="connsiteY0" fmla="*/ 0 h 2383825"/>
                        <a:gd name="connsiteX1" fmla="*/ 1017467 w 1017696"/>
                        <a:gd name="connsiteY1" fmla="*/ 1084370 h 2383825"/>
                        <a:gd name="connsiteX2" fmla="*/ 490975 w 1017696"/>
                        <a:gd name="connsiteY2" fmla="*/ 2383704 h 2383825"/>
                        <a:gd name="connsiteX3" fmla="*/ 1633 w 1017696"/>
                        <a:gd name="connsiteY3" fmla="*/ 1148127 h 2383825"/>
                        <a:gd name="connsiteX4" fmla="*/ 478684 w 1017696"/>
                        <a:gd name="connsiteY4" fmla="*/ 0 h 2383825"/>
                        <a:gd name="connsiteX0" fmla="*/ 478684 w 1017696"/>
                        <a:gd name="connsiteY0" fmla="*/ 0 h 2383705"/>
                        <a:gd name="connsiteX1" fmla="*/ 1017467 w 1017696"/>
                        <a:gd name="connsiteY1" fmla="*/ 1140733 h 2383705"/>
                        <a:gd name="connsiteX2" fmla="*/ 490975 w 1017696"/>
                        <a:gd name="connsiteY2" fmla="*/ 2383704 h 2383705"/>
                        <a:gd name="connsiteX3" fmla="*/ 1633 w 1017696"/>
                        <a:gd name="connsiteY3" fmla="*/ 1148127 h 2383705"/>
                        <a:gd name="connsiteX4" fmla="*/ 478684 w 1017696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68 w 1018552"/>
                        <a:gd name="connsiteY0" fmla="*/ 0 h 2383705"/>
                        <a:gd name="connsiteX1" fmla="*/ 1016351 w 1018552"/>
                        <a:gd name="connsiteY1" fmla="*/ 1140733 h 2383705"/>
                        <a:gd name="connsiteX2" fmla="*/ 489859 w 1018552"/>
                        <a:gd name="connsiteY2" fmla="*/ 2383704 h 2383705"/>
                        <a:gd name="connsiteX3" fmla="*/ 517 w 1018552"/>
                        <a:gd name="connsiteY3" fmla="*/ 1148127 h 2383705"/>
                        <a:gd name="connsiteX4" fmla="*/ 477568 w 1018552"/>
                        <a:gd name="connsiteY4" fmla="*/ 0 h 2383705"/>
                        <a:gd name="connsiteX0" fmla="*/ 477570 w 1018554"/>
                        <a:gd name="connsiteY0" fmla="*/ 0 h 2383705"/>
                        <a:gd name="connsiteX1" fmla="*/ 1016353 w 1018554"/>
                        <a:gd name="connsiteY1" fmla="*/ 1140733 h 2383705"/>
                        <a:gd name="connsiteX2" fmla="*/ 489861 w 1018554"/>
                        <a:gd name="connsiteY2" fmla="*/ 2383704 h 2383705"/>
                        <a:gd name="connsiteX3" fmla="*/ 519 w 1018554"/>
                        <a:gd name="connsiteY3" fmla="*/ 1148127 h 2383705"/>
                        <a:gd name="connsiteX4" fmla="*/ 477570 w 1018554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18621" h="2383705">
                          <a:moveTo>
                            <a:pt x="477637" y="0"/>
                          </a:moveTo>
                          <a:cubicBezTo>
                            <a:pt x="662464" y="17556"/>
                            <a:pt x="1014374" y="527391"/>
                            <a:pt x="1016420" y="1140733"/>
                          </a:cubicBezTo>
                          <a:cubicBezTo>
                            <a:pt x="1051453" y="1668853"/>
                            <a:pt x="659234" y="2382472"/>
                            <a:pt x="489928" y="2383704"/>
                          </a:cubicBezTo>
                          <a:cubicBezTo>
                            <a:pt x="320622" y="2384936"/>
                            <a:pt x="-13582" y="1620833"/>
                            <a:pt x="586" y="1148127"/>
                          </a:cubicBezTo>
                          <a:cubicBezTo>
                            <a:pt x="-14770" y="548874"/>
                            <a:pt x="274745" y="36383"/>
                            <a:pt x="477637" y="0"/>
                          </a:cubicBezTo>
                          <a:close/>
                        </a:path>
                      </a:pathLst>
                    </a:custGeom>
                    <a:solidFill>
                      <a:schemeClr val="accent1">
                        <a:lumMod val="60000"/>
                        <a:lumOff val="40000"/>
                      </a:schemeClr>
                    </a:solidFill>
                    <a:ln w="22225" cap="flat">
                      <a:solidFill>
                        <a:schemeClr val="bg1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8" name="Freeform: Shape 117">
                      <a:extLst>
                        <a:ext uri="{FF2B5EF4-FFF2-40B4-BE49-F238E27FC236}">
                          <a16:creationId xmlns:a16="http://schemas.microsoft.com/office/drawing/2014/main" id="{CE1F08E9-7C61-4A10-988D-41DC00BF48C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445481" y="1817468"/>
                      <a:ext cx="249165" cy="923121"/>
                    </a:xfrm>
                    <a:custGeom>
                      <a:avLst/>
                      <a:gdLst>
                        <a:gd name="connsiteX0" fmla="*/ 422556 w 838200"/>
                        <a:gd name="connsiteY0" fmla="*/ 0 h 1466850"/>
                        <a:gd name="connsiteX1" fmla="*/ 843561 w 838200"/>
                        <a:gd name="connsiteY1" fmla="*/ 943928 h 1466850"/>
                        <a:gd name="connsiteX2" fmla="*/ 814986 w 838200"/>
                        <a:gd name="connsiteY2" fmla="*/ 1183005 h 1466850"/>
                        <a:gd name="connsiteX3" fmla="*/ 394934 w 838200"/>
                        <a:gd name="connsiteY3" fmla="*/ 1467803 h 1466850"/>
                        <a:gd name="connsiteX4" fmla="*/ 12029 w 838200"/>
                        <a:gd name="connsiteY4" fmla="*/ 1105853 h 1466850"/>
                        <a:gd name="connsiteX5" fmla="*/ 57749 w 838200"/>
                        <a:gd name="connsiteY5" fmla="*/ 652463 h 1466850"/>
                        <a:gd name="connsiteX6" fmla="*/ 422556 w 838200"/>
                        <a:gd name="connsiteY6" fmla="*/ 0 h 1466850"/>
                        <a:gd name="connsiteX0" fmla="*/ 422556 w 844528"/>
                        <a:gd name="connsiteY0" fmla="*/ 0 h 2411927"/>
                        <a:gd name="connsiteX1" fmla="*/ 843561 w 844528"/>
                        <a:gd name="connsiteY1" fmla="*/ 943928 h 2411927"/>
                        <a:gd name="connsiteX2" fmla="*/ 814986 w 844528"/>
                        <a:gd name="connsiteY2" fmla="*/ 1183005 h 2411927"/>
                        <a:gd name="connsiteX3" fmla="*/ 434848 w 844528"/>
                        <a:gd name="connsiteY3" fmla="*/ 2411885 h 2411927"/>
                        <a:gd name="connsiteX4" fmla="*/ 12029 w 844528"/>
                        <a:gd name="connsiteY4" fmla="*/ 1105853 h 2411927"/>
                        <a:gd name="connsiteX5" fmla="*/ 57749 w 844528"/>
                        <a:gd name="connsiteY5" fmla="*/ 652463 h 2411927"/>
                        <a:gd name="connsiteX6" fmla="*/ 422556 w 844528"/>
                        <a:gd name="connsiteY6" fmla="*/ 0 h 2411927"/>
                        <a:gd name="connsiteX0" fmla="*/ 422556 w 844528"/>
                        <a:gd name="connsiteY0" fmla="*/ 0 h 2411912"/>
                        <a:gd name="connsiteX1" fmla="*/ 843561 w 844528"/>
                        <a:gd name="connsiteY1" fmla="*/ 943928 h 2411912"/>
                        <a:gd name="connsiteX2" fmla="*/ 814986 w 844528"/>
                        <a:gd name="connsiteY2" fmla="*/ 1183005 h 2411912"/>
                        <a:gd name="connsiteX3" fmla="*/ 434848 w 844528"/>
                        <a:gd name="connsiteY3" fmla="*/ 2411885 h 2411912"/>
                        <a:gd name="connsiteX4" fmla="*/ 12029 w 844528"/>
                        <a:gd name="connsiteY4" fmla="*/ 1105853 h 2411912"/>
                        <a:gd name="connsiteX5" fmla="*/ 57749 w 844528"/>
                        <a:gd name="connsiteY5" fmla="*/ 652463 h 2411912"/>
                        <a:gd name="connsiteX6" fmla="*/ 422556 w 844528"/>
                        <a:gd name="connsiteY6" fmla="*/ 0 h 2411912"/>
                        <a:gd name="connsiteX0" fmla="*/ 422556 w 844528"/>
                        <a:gd name="connsiteY0" fmla="*/ 0 h 2411893"/>
                        <a:gd name="connsiteX1" fmla="*/ 843561 w 844528"/>
                        <a:gd name="connsiteY1" fmla="*/ 943928 h 2411893"/>
                        <a:gd name="connsiteX2" fmla="*/ 814986 w 844528"/>
                        <a:gd name="connsiteY2" fmla="*/ 1183005 h 2411893"/>
                        <a:gd name="connsiteX3" fmla="*/ 434848 w 844528"/>
                        <a:gd name="connsiteY3" fmla="*/ 2411885 h 2411893"/>
                        <a:gd name="connsiteX4" fmla="*/ 12029 w 844528"/>
                        <a:gd name="connsiteY4" fmla="*/ 1105853 h 2411893"/>
                        <a:gd name="connsiteX5" fmla="*/ 57749 w 844528"/>
                        <a:gd name="connsiteY5" fmla="*/ 652463 h 2411893"/>
                        <a:gd name="connsiteX6" fmla="*/ 422556 w 844528"/>
                        <a:gd name="connsiteY6" fmla="*/ 0 h 2411893"/>
                        <a:gd name="connsiteX0" fmla="*/ 422556 w 844528"/>
                        <a:gd name="connsiteY0" fmla="*/ 0 h 2411964"/>
                        <a:gd name="connsiteX1" fmla="*/ 843561 w 844528"/>
                        <a:gd name="connsiteY1" fmla="*/ 943928 h 2411964"/>
                        <a:gd name="connsiteX2" fmla="*/ 814986 w 844528"/>
                        <a:gd name="connsiteY2" fmla="*/ 1183005 h 2411964"/>
                        <a:gd name="connsiteX3" fmla="*/ 434848 w 844528"/>
                        <a:gd name="connsiteY3" fmla="*/ 2411885 h 2411964"/>
                        <a:gd name="connsiteX4" fmla="*/ 12029 w 844528"/>
                        <a:gd name="connsiteY4" fmla="*/ 1105853 h 2411964"/>
                        <a:gd name="connsiteX5" fmla="*/ 57749 w 844528"/>
                        <a:gd name="connsiteY5" fmla="*/ 652463 h 2411964"/>
                        <a:gd name="connsiteX6" fmla="*/ 422556 w 844528"/>
                        <a:gd name="connsiteY6" fmla="*/ 0 h 2411964"/>
                        <a:gd name="connsiteX0" fmla="*/ 482275 w 904247"/>
                        <a:gd name="connsiteY0" fmla="*/ 0 h 2411909"/>
                        <a:gd name="connsiteX1" fmla="*/ 903280 w 904247"/>
                        <a:gd name="connsiteY1" fmla="*/ 943928 h 2411909"/>
                        <a:gd name="connsiteX2" fmla="*/ 874705 w 904247"/>
                        <a:gd name="connsiteY2" fmla="*/ 1183005 h 2411909"/>
                        <a:gd name="connsiteX3" fmla="*/ 494567 w 904247"/>
                        <a:gd name="connsiteY3" fmla="*/ 2411885 h 2411909"/>
                        <a:gd name="connsiteX4" fmla="*/ 5225 w 904247"/>
                        <a:gd name="connsiteY4" fmla="*/ 1148125 h 2411909"/>
                        <a:gd name="connsiteX5" fmla="*/ 117468 w 904247"/>
                        <a:gd name="connsiteY5" fmla="*/ 652463 h 2411909"/>
                        <a:gd name="connsiteX6" fmla="*/ 482275 w 904247"/>
                        <a:gd name="connsiteY6" fmla="*/ 0 h 2411909"/>
                        <a:gd name="connsiteX0" fmla="*/ 482275 w 904247"/>
                        <a:gd name="connsiteY0" fmla="*/ 0 h 2411893"/>
                        <a:gd name="connsiteX1" fmla="*/ 903280 w 904247"/>
                        <a:gd name="connsiteY1" fmla="*/ 943928 h 2411893"/>
                        <a:gd name="connsiteX2" fmla="*/ 874705 w 904247"/>
                        <a:gd name="connsiteY2" fmla="*/ 1183005 h 2411893"/>
                        <a:gd name="connsiteX3" fmla="*/ 494567 w 904247"/>
                        <a:gd name="connsiteY3" fmla="*/ 2411885 h 2411893"/>
                        <a:gd name="connsiteX4" fmla="*/ 5225 w 904247"/>
                        <a:gd name="connsiteY4" fmla="*/ 1162217 h 2411893"/>
                        <a:gd name="connsiteX5" fmla="*/ 117468 w 904247"/>
                        <a:gd name="connsiteY5" fmla="*/ 652463 h 2411893"/>
                        <a:gd name="connsiteX6" fmla="*/ 482275 w 904247"/>
                        <a:gd name="connsiteY6" fmla="*/ 0 h 2411893"/>
                        <a:gd name="connsiteX0" fmla="*/ 482972 w 904944"/>
                        <a:gd name="connsiteY0" fmla="*/ 0 h 2411893"/>
                        <a:gd name="connsiteX1" fmla="*/ 903977 w 904944"/>
                        <a:gd name="connsiteY1" fmla="*/ 943928 h 2411893"/>
                        <a:gd name="connsiteX2" fmla="*/ 875402 w 904944"/>
                        <a:gd name="connsiteY2" fmla="*/ 1183005 h 2411893"/>
                        <a:gd name="connsiteX3" fmla="*/ 495264 w 904944"/>
                        <a:gd name="connsiteY3" fmla="*/ 2411885 h 2411893"/>
                        <a:gd name="connsiteX4" fmla="*/ 5922 w 904944"/>
                        <a:gd name="connsiteY4" fmla="*/ 1162217 h 2411893"/>
                        <a:gd name="connsiteX5" fmla="*/ 104859 w 904944"/>
                        <a:gd name="connsiteY5" fmla="*/ 483376 h 2411893"/>
                        <a:gd name="connsiteX6" fmla="*/ 482972 w 904944"/>
                        <a:gd name="connsiteY6" fmla="*/ 0 h 2411893"/>
                        <a:gd name="connsiteX0" fmla="*/ 477060 w 899032"/>
                        <a:gd name="connsiteY0" fmla="*/ 0 h 2411893"/>
                        <a:gd name="connsiteX1" fmla="*/ 898065 w 899032"/>
                        <a:gd name="connsiteY1" fmla="*/ 943928 h 2411893"/>
                        <a:gd name="connsiteX2" fmla="*/ 869490 w 899032"/>
                        <a:gd name="connsiteY2" fmla="*/ 1183005 h 2411893"/>
                        <a:gd name="connsiteX3" fmla="*/ 489352 w 899032"/>
                        <a:gd name="connsiteY3" fmla="*/ 2411885 h 2411893"/>
                        <a:gd name="connsiteX4" fmla="*/ 10 w 899032"/>
                        <a:gd name="connsiteY4" fmla="*/ 1162217 h 2411893"/>
                        <a:gd name="connsiteX5" fmla="*/ 477060 w 899032"/>
                        <a:gd name="connsiteY5" fmla="*/ 0 h 2411893"/>
                        <a:gd name="connsiteX0" fmla="*/ 477060 w 869489"/>
                        <a:gd name="connsiteY0" fmla="*/ 0 h 2411893"/>
                        <a:gd name="connsiteX1" fmla="*/ 869490 w 869489"/>
                        <a:gd name="connsiteY1" fmla="*/ 1183005 h 2411893"/>
                        <a:gd name="connsiteX2" fmla="*/ 489352 w 869489"/>
                        <a:gd name="connsiteY2" fmla="*/ 2411885 h 2411893"/>
                        <a:gd name="connsiteX3" fmla="*/ 10 w 869489"/>
                        <a:gd name="connsiteY3" fmla="*/ 1162217 h 2411893"/>
                        <a:gd name="connsiteX4" fmla="*/ 477060 w 869489"/>
                        <a:gd name="connsiteY4" fmla="*/ 0 h 2411893"/>
                        <a:gd name="connsiteX0" fmla="*/ 477060 w 1042453"/>
                        <a:gd name="connsiteY0" fmla="*/ 0 h 2411911"/>
                        <a:gd name="connsiteX1" fmla="*/ 1042453 w 1042453"/>
                        <a:gd name="connsiteY1" fmla="*/ 1197097 h 2411911"/>
                        <a:gd name="connsiteX2" fmla="*/ 489352 w 1042453"/>
                        <a:gd name="connsiteY2" fmla="*/ 2411885 h 2411911"/>
                        <a:gd name="connsiteX3" fmla="*/ 10 w 1042453"/>
                        <a:gd name="connsiteY3" fmla="*/ 1162217 h 2411911"/>
                        <a:gd name="connsiteX4" fmla="*/ 477060 w 1042453"/>
                        <a:gd name="connsiteY4" fmla="*/ 0 h 2411911"/>
                        <a:gd name="connsiteX0" fmla="*/ 477060 w 1042453"/>
                        <a:gd name="connsiteY0" fmla="*/ 0 h 2411909"/>
                        <a:gd name="connsiteX1" fmla="*/ 1042453 w 1042453"/>
                        <a:gd name="connsiteY1" fmla="*/ 1197097 h 2411909"/>
                        <a:gd name="connsiteX2" fmla="*/ 489352 w 1042453"/>
                        <a:gd name="connsiteY2" fmla="*/ 2411885 h 2411909"/>
                        <a:gd name="connsiteX3" fmla="*/ 10 w 1042453"/>
                        <a:gd name="connsiteY3" fmla="*/ 1162217 h 2411909"/>
                        <a:gd name="connsiteX4" fmla="*/ 477060 w 1042453"/>
                        <a:gd name="connsiteY4" fmla="*/ 0 h 2411909"/>
                        <a:gd name="connsiteX0" fmla="*/ 477060 w 1015844"/>
                        <a:gd name="connsiteY0" fmla="*/ 0 h 2411933"/>
                        <a:gd name="connsiteX1" fmla="*/ 1015844 w 1015844"/>
                        <a:gd name="connsiteY1" fmla="*/ 1112551 h 2411933"/>
                        <a:gd name="connsiteX2" fmla="*/ 489352 w 1015844"/>
                        <a:gd name="connsiteY2" fmla="*/ 2411885 h 2411933"/>
                        <a:gd name="connsiteX3" fmla="*/ 10 w 1015844"/>
                        <a:gd name="connsiteY3" fmla="*/ 1162217 h 2411933"/>
                        <a:gd name="connsiteX4" fmla="*/ 477060 w 1015844"/>
                        <a:gd name="connsiteY4" fmla="*/ 0 h 2411933"/>
                        <a:gd name="connsiteX0" fmla="*/ 477060 w 1015844"/>
                        <a:gd name="connsiteY0" fmla="*/ 0 h 2411935"/>
                        <a:gd name="connsiteX1" fmla="*/ 1015844 w 1015844"/>
                        <a:gd name="connsiteY1" fmla="*/ 1112551 h 2411935"/>
                        <a:gd name="connsiteX2" fmla="*/ 489352 w 1015844"/>
                        <a:gd name="connsiteY2" fmla="*/ 2411885 h 2411935"/>
                        <a:gd name="connsiteX3" fmla="*/ 10 w 1015844"/>
                        <a:gd name="connsiteY3" fmla="*/ 1162217 h 2411935"/>
                        <a:gd name="connsiteX4" fmla="*/ 477060 w 1015844"/>
                        <a:gd name="connsiteY4" fmla="*/ 0 h 2411935"/>
                        <a:gd name="connsiteX0" fmla="*/ 478683 w 1017467"/>
                        <a:gd name="connsiteY0" fmla="*/ 0 h 2411933"/>
                        <a:gd name="connsiteX1" fmla="*/ 1017467 w 1017467"/>
                        <a:gd name="connsiteY1" fmla="*/ 1112551 h 2411933"/>
                        <a:gd name="connsiteX2" fmla="*/ 490975 w 1017467"/>
                        <a:gd name="connsiteY2" fmla="*/ 2411885 h 2411933"/>
                        <a:gd name="connsiteX3" fmla="*/ 1633 w 1017467"/>
                        <a:gd name="connsiteY3" fmla="*/ 1162217 h 2411933"/>
                        <a:gd name="connsiteX4" fmla="*/ 478683 w 1017467"/>
                        <a:gd name="connsiteY4" fmla="*/ 0 h 2411933"/>
                        <a:gd name="connsiteX0" fmla="*/ 478683 w 1017696"/>
                        <a:gd name="connsiteY0" fmla="*/ 0 h 2411935"/>
                        <a:gd name="connsiteX1" fmla="*/ 1017467 w 1017696"/>
                        <a:gd name="connsiteY1" fmla="*/ 1112551 h 2411935"/>
                        <a:gd name="connsiteX2" fmla="*/ 490975 w 1017696"/>
                        <a:gd name="connsiteY2" fmla="*/ 2411885 h 2411935"/>
                        <a:gd name="connsiteX3" fmla="*/ 1633 w 1017696"/>
                        <a:gd name="connsiteY3" fmla="*/ 1162217 h 2411935"/>
                        <a:gd name="connsiteX4" fmla="*/ 478683 w 1017696"/>
                        <a:gd name="connsiteY4" fmla="*/ 0 h 2411935"/>
                        <a:gd name="connsiteX0" fmla="*/ 598033 w 1017398"/>
                        <a:gd name="connsiteY0" fmla="*/ 0 h 2256936"/>
                        <a:gd name="connsiteX1" fmla="*/ 1017074 w 1017398"/>
                        <a:gd name="connsiteY1" fmla="*/ 957553 h 2256936"/>
                        <a:gd name="connsiteX2" fmla="*/ 490582 w 1017398"/>
                        <a:gd name="connsiteY2" fmla="*/ 2256887 h 2256936"/>
                        <a:gd name="connsiteX3" fmla="*/ 1240 w 1017398"/>
                        <a:gd name="connsiteY3" fmla="*/ 1007219 h 2256936"/>
                        <a:gd name="connsiteX4" fmla="*/ 598033 w 1017398"/>
                        <a:gd name="connsiteY4" fmla="*/ 0 h 2256936"/>
                        <a:gd name="connsiteX0" fmla="*/ 478684 w 1017696"/>
                        <a:gd name="connsiteY0" fmla="*/ 0 h 2383753"/>
                        <a:gd name="connsiteX1" fmla="*/ 1017467 w 1017696"/>
                        <a:gd name="connsiteY1" fmla="*/ 1084370 h 2383753"/>
                        <a:gd name="connsiteX2" fmla="*/ 490975 w 1017696"/>
                        <a:gd name="connsiteY2" fmla="*/ 2383704 h 2383753"/>
                        <a:gd name="connsiteX3" fmla="*/ 1633 w 1017696"/>
                        <a:gd name="connsiteY3" fmla="*/ 1134036 h 2383753"/>
                        <a:gd name="connsiteX4" fmla="*/ 478684 w 1017696"/>
                        <a:gd name="connsiteY4" fmla="*/ 0 h 2383753"/>
                        <a:gd name="connsiteX0" fmla="*/ 478684 w 1017696"/>
                        <a:gd name="connsiteY0" fmla="*/ 0 h 2383785"/>
                        <a:gd name="connsiteX1" fmla="*/ 1017467 w 1017696"/>
                        <a:gd name="connsiteY1" fmla="*/ 1084370 h 2383785"/>
                        <a:gd name="connsiteX2" fmla="*/ 490975 w 1017696"/>
                        <a:gd name="connsiteY2" fmla="*/ 2383704 h 2383785"/>
                        <a:gd name="connsiteX3" fmla="*/ 1633 w 1017696"/>
                        <a:gd name="connsiteY3" fmla="*/ 1148127 h 2383785"/>
                        <a:gd name="connsiteX4" fmla="*/ 478684 w 1017696"/>
                        <a:gd name="connsiteY4" fmla="*/ 0 h 2383785"/>
                        <a:gd name="connsiteX0" fmla="*/ 478684 w 1017696"/>
                        <a:gd name="connsiteY0" fmla="*/ 0 h 2383825"/>
                        <a:gd name="connsiteX1" fmla="*/ 1017467 w 1017696"/>
                        <a:gd name="connsiteY1" fmla="*/ 1084370 h 2383825"/>
                        <a:gd name="connsiteX2" fmla="*/ 490975 w 1017696"/>
                        <a:gd name="connsiteY2" fmla="*/ 2383704 h 2383825"/>
                        <a:gd name="connsiteX3" fmla="*/ 1633 w 1017696"/>
                        <a:gd name="connsiteY3" fmla="*/ 1148127 h 2383825"/>
                        <a:gd name="connsiteX4" fmla="*/ 478684 w 1017696"/>
                        <a:gd name="connsiteY4" fmla="*/ 0 h 2383825"/>
                        <a:gd name="connsiteX0" fmla="*/ 478684 w 1017696"/>
                        <a:gd name="connsiteY0" fmla="*/ 0 h 2383705"/>
                        <a:gd name="connsiteX1" fmla="*/ 1017467 w 1017696"/>
                        <a:gd name="connsiteY1" fmla="*/ 1140733 h 2383705"/>
                        <a:gd name="connsiteX2" fmla="*/ 490975 w 1017696"/>
                        <a:gd name="connsiteY2" fmla="*/ 2383704 h 2383705"/>
                        <a:gd name="connsiteX3" fmla="*/ 1633 w 1017696"/>
                        <a:gd name="connsiteY3" fmla="*/ 1148127 h 2383705"/>
                        <a:gd name="connsiteX4" fmla="*/ 478684 w 1017696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68 w 1018552"/>
                        <a:gd name="connsiteY0" fmla="*/ 0 h 2383705"/>
                        <a:gd name="connsiteX1" fmla="*/ 1016351 w 1018552"/>
                        <a:gd name="connsiteY1" fmla="*/ 1140733 h 2383705"/>
                        <a:gd name="connsiteX2" fmla="*/ 489859 w 1018552"/>
                        <a:gd name="connsiteY2" fmla="*/ 2383704 h 2383705"/>
                        <a:gd name="connsiteX3" fmla="*/ 517 w 1018552"/>
                        <a:gd name="connsiteY3" fmla="*/ 1148127 h 2383705"/>
                        <a:gd name="connsiteX4" fmla="*/ 477568 w 1018552"/>
                        <a:gd name="connsiteY4" fmla="*/ 0 h 2383705"/>
                        <a:gd name="connsiteX0" fmla="*/ 477570 w 1018554"/>
                        <a:gd name="connsiteY0" fmla="*/ 0 h 2383705"/>
                        <a:gd name="connsiteX1" fmla="*/ 1016353 w 1018554"/>
                        <a:gd name="connsiteY1" fmla="*/ 1140733 h 2383705"/>
                        <a:gd name="connsiteX2" fmla="*/ 489861 w 1018554"/>
                        <a:gd name="connsiteY2" fmla="*/ 2383704 h 2383705"/>
                        <a:gd name="connsiteX3" fmla="*/ 519 w 1018554"/>
                        <a:gd name="connsiteY3" fmla="*/ 1148127 h 2383705"/>
                        <a:gd name="connsiteX4" fmla="*/ 477570 w 1018554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18621" h="2383705">
                          <a:moveTo>
                            <a:pt x="477637" y="0"/>
                          </a:moveTo>
                          <a:cubicBezTo>
                            <a:pt x="662464" y="17556"/>
                            <a:pt x="1014374" y="527391"/>
                            <a:pt x="1016420" y="1140733"/>
                          </a:cubicBezTo>
                          <a:cubicBezTo>
                            <a:pt x="1051453" y="1668853"/>
                            <a:pt x="659234" y="2382472"/>
                            <a:pt x="489928" y="2383704"/>
                          </a:cubicBezTo>
                          <a:cubicBezTo>
                            <a:pt x="320622" y="2384936"/>
                            <a:pt x="-13582" y="1620833"/>
                            <a:pt x="586" y="1148127"/>
                          </a:cubicBezTo>
                          <a:cubicBezTo>
                            <a:pt x="-14770" y="548874"/>
                            <a:pt x="274745" y="36383"/>
                            <a:pt x="477637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14" name="Group 113">
                    <a:extLst>
                      <a:ext uri="{FF2B5EF4-FFF2-40B4-BE49-F238E27FC236}">
                        <a16:creationId xmlns:a16="http://schemas.microsoft.com/office/drawing/2014/main" id="{0915353C-64B7-4328-A9C5-3EFFBD0B7769}"/>
                      </a:ext>
                    </a:extLst>
                  </p:cNvPr>
                  <p:cNvGrpSpPr/>
                  <p:nvPr/>
                </p:nvGrpSpPr>
                <p:grpSpPr>
                  <a:xfrm rot="10800000">
                    <a:off x="8236696" y="2849413"/>
                    <a:ext cx="666734" cy="1473212"/>
                    <a:chOff x="8236696" y="1267377"/>
                    <a:chExt cx="666734" cy="1473212"/>
                  </a:xfrm>
                </p:grpSpPr>
                <p:sp>
                  <p:nvSpPr>
                    <p:cNvPr id="115" name="Freeform: Shape 114">
                      <a:extLst>
                        <a:ext uri="{FF2B5EF4-FFF2-40B4-BE49-F238E27FC236}">
                          <a16:creationId xmlns:a16="http://schemas.microsoft.com/office/drawing/2014/main" id="{346FB203-31F0-4E83-85A0-22B437C8278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236696" y="1267377"/>
                      <a:ext cx="666734" cy="1473212"/>
                    </a:xfrm>
                    <a:custGeom>
                      <a:avLst/>
                      <a:gdLst>
                        <a:gd name="connsiteX0" fmla="*/ 422556 w 838200"/>
                        <a:gd name="connsiteY0" fmla="*/ 0 h 1466850"/>
                        <a:gd name="connsiteX1" fmla="*/ 843561 w 838200"/>
                        <a:gd name="connsiteY1" fmla="*/ 943928 h 1466850"/>
                        <a:gd name="connsiteX2" fmla="*/ 814986 w 838200"/>
                        <a:gd name="connsiteY2" fmla="*/ 1183005 h 1466850"/>
                        <a:gd name="connsiteX3" fmla="*/ 394934 w 838200"/>
                        <a:gd name="connsiteY3" fmla="*/ 1467803 h 1466850"/>
                        <a:gd name="connsiteX4" fmla="*/ 12029 w 838200"/>
                        <a:gd name="connsiteY4" fmla="*/ 1105853 h 1466850"/>
                        <a:gd name="connsiteX5" fmla="*/ 57749 w 838200"/>
                        <a:gd name="connsiteY5" fmla="*/ 652463 h 1466850"/>
                        <a:gd name="connsiteX6" fmla="*/ 422556 w 838200"/>
                        <a:gd name="connsiteY6" fmla="*/ 0 h 1466850"/>
                        <a:gd name="connsiteX0" fmla="*/ 422556 w 844528"/>
                        <a:gd name="connsiteY0" fmla="*/ 0 h 2411927"/>
                        <a:gd name="connsiteX1" fmla="*/ 843561 w 844528"/>
                        <a:gd name="connsiteY1" fmla="*/ 943928 h 2411927"/>
                        <a:gd name="connsiteX2" fmla="*/ 814986 w 844528"/>
                        <a:gd name="connsiteY2" fmla="*/ 1183005 h 2411927"/>
                        <a:gd name="connsiteX3" fmla="*/ 434848 w 844528"/>
                        <a:gd name="connsiteY3" fmla="*/ 2411885 h 2411927"/>
                        <a:gd name="connsiteX4" fmla="*/ 12029 w 844528"/>
                        <a:gd name="connsiteY4" fmla="*/ 1105853 h 2411927"/>
                        <a:gd name="connsiteX5" fmla="*/ 57749 w 844528"/>
                        <a:gd name="connsiteY5" fmla="*/ 652463 h 2411927"/>
                        <a:gd name="connsiteX6" fmla="*/ 422556 w 844528"/>
                        <a:gd name="connsiteY6" fmla="*/ 0 h 2411927"/>
                        <a:gd name="connsiteX0" fmla="*/ 422556 w 844528"/>
                        <a:gd name="connsiteY0" fmla="*/ 0 h 2411912"/>
                        <a:gd name="connsiteX1" fmla="*/ 843561 w 844528"/>
                        <a:gd name="connsiteY1" fmla="*/ 943928 h 2411912"/>
                        <a:gd name="connsiteX2" fmla="*/ 814986 w 844528"/>
                        <a:gd name="connsiteY2" fmla="*/ 1183005 h 2411912"/>
                        <a:gd name="connsiteX3" fmla="*/ 434848 w 844528"/>
                        <a:gd name="connsiteY3" fmla="*/ 2411885 h 2411912"/>
                        <a:gd name="connsiteX4" fmla="*/ 12029 w 844528"/>
                        <a:gd name="connsiteY4" fmla="*/ 1105853 h 2411912"/>
                        <a:gd name="connsiteX5" fmla="*/ 57749 w 844528"/>
                        <a:gd name="connsiteY5" fmla="*/ 652463 h 2411912"/>
                        <a:gd name="connsiteX6" fmla="*/ 422556 w 844528"/>
                        <a:gd name="connsiteY6" fmla="*/ 0 h 2411912"/>
                        <a:gd name="connsiteX0" fmla="*/ 422556 w 844528"/>
                        <a:gd name="connsiteY0" fmla="*/ 0 h 2411893"/>
                        <a:gd name="connsiteX1" fmla="*/ 843561 w 844528"/>
                        <a:gd name="connsiteY1" fmla="*/ 943928 h 2411893"/>
                        <a:gd name="connsiteX2" fmla="*/ 814986 w 844528"/>
                        <a:gd name="connsiteY2" fmla="*/ 1183005 h 2411893"/>
                        <a:gd name="connsiteX3" fmla="*/ 434848 w 844528"/>
                        <a:gd name="connsiteY3" fmla="*/ 2411885 h 2411893"/>
                        <a:gd name="connsiteX4" fmla="*/ 12029 w 844528"/>
                        <a:gd name="connsiteY4" fmla="*/ 1105853 h 2411893"/>
                        <a:gd name="connsiteX5" fmla="*/ 57749 w 844528"/>
                        <a:gd name="connsiteY5" fmla="*/ 652463 h 2411893"/>
                        <a:gd name="connsiteX6" fmla="*/ 422556 w 844528"/>
                        <a:gd name="connsiteY6" fmla="*/ 0 h 2411893"/>
                        <a:gd name="connsiteX0" fmla="*/ 422556 w 844528"/>
                        <a:gd name="connsiteY0" fmla="*/ 0 h 2411964"/>
                        <a:gd name="connsiteX1" fmla="*/ 843561 w 844528"/>
                        <a:gd name="connsiteY1" fmla="*/ 943928 h 2411964"/>
                        <a:gd name="connsiteX2" fmla="*/ 814986 w 844528"/>
                        <a:gd name="connsiteY2" fmla="*/ 1183005 h 2411964"/>
                        <a:gd name="connsiteX3" fmla="*/ 434848 w 844528"/>
                        <a:gd name="connsiteY3" fmla="*/ 2411885 h 2411964"/>
                        <a:gd name="connsiteX4" fmla="*/ 12029 w 844528"/>
                        <a:gd name="connsiteY4" fmla="*/ 1105853 h 2411964"/>
                        <a:gd name="connsiteX5" fmla="*/ 57749 w 844528"/>
                        <a:gd name="connsiteY5" fmla="*/ 652463 h 2411964"/>
                        <a:gd name="connsiteX6" fmla="*/ 422556 w 844528"/>
                        <a:gd name="connsiteY6" fmla="*/ 0 h 2411964"/>
                        <a:gd name="connsiteX0" fmla="*/ 482275 w 904247"/>
                        <a:gd name="connsiteY0" fmla="*/ 0 h 2411909"/>
                        <a:gd name="connsiteX1" fmla="*/ 903280 w 904247"/>
                        <a:gd name="connsiteY1" fmla="*/ 943928 h 2411909"/>
                        <a:gd name="connsiteX2" fmla="*/ 874705 w 904247"/>
                        <a:gd name="connsiteY2" fmla="*/ 1183005 h 2411909"/>
                        <a:gd name="connsiteX3" fmla="*/ 494567 w 904247"/>
                        <a:gd name="connsiteY3" fmla="*/ 2411885 h 2411909"/>
                        <a:gd name="connsiteX4" fmla="*/ 5225 w 904247"/>
                        <a:gd name="connsiteY4" fmla="*/ 1148125 h 2411909"/>
                        <a:gd name="connsiteX5" fmla="*/ 117468 w 904247"/>
                        <a:gd name="connsiteY5" fmla="*/ 652463 h 2411909"/>
                        <a:gd name="connsiteX6" fmla="*/ 482275 w 904247"/>
                        <a:gd name="connsiteY6" fmla="*/ 0 h 2411909"/>
                        <a:gd name="connsiteX0" fmla="*/ 482275 w 904247"/>
                        <a:gd name="connsiteY0" fmla="*/ 0 h 2411893"/>
                        <a:gd name="connsiteX1" fmla="*/ 903280 w 904247"/>
                        <a:gd name="connsiteY1" fmla="*/ 943928 h 2411893"/>
                        <a:gd name="connsiteX2" fmla="*/ 874705 w 904247"/>
                        <a:gd name="connsiteY2" fmla="*/ 1183005 h 2411893"/>
                        <a:gd name="connsiteX3" fmla="*/ 494567 w 904247"/>
                        <a:gd name="connsiteY3" fmla="*/ 2411885 h 2411893"/>
                        <a:gd name="connsiteX4" fmla="*/ 5225 w 904247"/>
                        <a:gd name="connsiteY4" fmla="*/ 1162217 h 2411893"/>
                        <a:gd name="connsiteX5" fmla="*/ 117468 w 904247"/>
                        <a:gd name="connsiteY5" fmla="*/ 652463 h 2411893"/>
                        <a:gd name="connsiteX6" fmla="*/ 482275 w 904247"/>
                        <a:gd name="connsiteY6" fmla="*/ 0 h 2411893"/>
                        <a:gd name="connsiteX0" fmla="*/ 482972 w 904944"/>
                        <a:gd name="connsiteY0" fmla="*/ 0 h 2411893"/>
                        <a:gd name="connsiteX1" fmla="*/ 903977 w 904944"/>
                        <a:gd name="connsiteY1" fmla="*/ 943928 h 2411893"/>
                        <a:gd name="connsiteX2" fmla="*/ 875402 w 904944"/>
                        <a:gd name="connsiteY2" fmla="*/ 1183005 h 2411893"/>
                        <a:gd name="connsiteX3" fmla="*/ 495264 w 904944"/>
                        <a:gd name="connsiteY3" fmla="*/ 2411885 h 2411893"/>
                        <a:gd name="connsiteX4" fmla="*/ 5922 w 904944"/>
                        <a:gd name="connsiteY4" fmla="*/ 1162217 h 2411893"/>
                        <a:gd name="connsiteX5" fmla="*/ 104859 w 904944"/>
                        <a:gd name="connsiteY5" fmla="*/ 483376 h 2411893"/>
                        <a:gd name="connsiteX6" fmla="*/ 482972 w 904944"/>
                        <a:gd name="connsiteY6" fmla="*/ 0 h 2411893"/>
                        <a:gd name="connsiteX0" fmla="*/ 477060 w 899032"/>
                        <a:gd name="connsiteY0" fmla="*/ 0 h 2411893"/>
                        <a:gd name="connsiteX1" fmla="*/ 898065 w 899032"/>
                        <a:gd name="connsiteY1" fmla="*/ 943928 h 2411893"/>
                        <a:gd name="connsiteX2" fmla="*/ 869490 w 899032"/>
                        <a:gd name="connsiteY2" fmla="*/ 1183005 h 2411893"/>
                        <a:gd name="connsiteX3" fmla="*/ 489352 w 899032"/>
                        <a:gd name="connsiteY3" fmla="*/ 2411885 h 2411893"/>
                        <a:gd name="connsiteX4" fmla="*/ 10 w 899032"/>
                        <a:gd name="connsiteY4" fmla="*/ 1162217 h 2411893"/>
                        <a:gd name="connsiteX5" fmla="*/ 477060 w 899032"/>
                        <a:gd name="connsiteY5" fmla="*/ 0 h 2411893"/>
                        <a:gd name="connsiteX0" fmla="*/ 477060 w 869489"/>
                        <a:gd name="connsiteY0" fmla="*/ 0 h 2411893"/>
                        <a:gd name="connsiteX1" fmla="*/ 869490 w 869489"/>
                        <a:gd name="connsiteY1" fmla="*/ 1183005 h 2411893"/>
                        <a:gd name="connsiteX2" fmla="*/ 489352 w 869489"/>
                        <a:gd name="connsiteY2" fmla="*/ 2411885 h 2411893"/>
                        <a:gd name="connsiteX3" fmla="*/ 10 w 869489"/>
                        <a:gd name="connsiteY3" fmla="*/ 1162217 h 2411893"/>
                        <a:gd name="connsiteX4" fmla="*/ 477060 w 869489"/>
                        <a:gd name="connsiteY4" fmla="*/ 0 h 2411893"/>
                        <a:gd name="connsiteX0" fmla="*/ 477060 w 1042453"/>
                        <a:gd name="connsiteY0" fmla="*/ 0 h 2411911"/>
                        <a:gd name="connsiteX1" fmla="*/ 1042453 w 1042453"/>
                        <a:gd name="connsiteY1" fmla="*/ 1197097 h 2411911"/>
                        <a:gd name="connsiteX2" fmla="*/ 489352 w 1042453"/>
                        <a:gd name="connsiteY2" fmla="*/ 2411885 h 2411911"/>
                        <a:gd name="connsiteX3" fmla="*/ 10 w 1042453"/>
                        <a:gd name="connsiteY3" fmla="*/ 1162217 h 2411911"/>
                        <a:gd name="connsiteX4" fmla="*/ 477060 w 1042453"/>
                        <a:gd name="connsiteY4" fmla="*/ 0 h 2411911"/>
                        <a:gd name="connsiteX0" fmla="*/ 477060 w 1042453"/>
                        <a:gd name="connsiteY0" fmla="*/ 0 h 2411909"/>
                        <a:gd name="connsiteX1" fmla="*/ 1042453 w 1042453"/>
                        <a:gd name="connsiteY1" fmla="*/ 1197097 h 2411909"/>
                        <a:gd name="connsiteX2" fmla="*/ 489352 w 1042453"/>
                        <a:gd name="connsiteY2" fmla="*/ 2411885 h 2411909"/>
                        <a:gd name="connsiteX3" fmla="*/ 10 w 1042453"/>
                        <a:gd name="connsiteY3" fmla="*/ 1162217 h 2411909"/>
                        <a:gd name="connsiteX4" fmla="*/ 477060 w 1042453"/>
                        <a:gd name="connsiteY4" fmla="*/ 0 h 2411909"/>
                        <a:gd name="connsiteX0" fmla="*/ 477060 w 1015844"/>
                        <a:gd name="connsiteY0" fmla="*/ 0 h 2411933"/>
                        <a:gd name="connsiteX1" fmla="*/ 1015844 w 1015844"/>
                        <a:gd name="connsiteY1" fmla="*/ 1112551 h 2411933"/>
                        <a:gd name="connsiteX2" fmla="*/ 489352 w 1015844"/>
                        <a:gd name="connsiteY2" fmla="*/ 2411885 h 2411933"/>
                        <a:gd name="connsiteX3" fmla="*/ 10 w 1015844"/>
                        <a:gd name="connsiteY3" fmla="*/ 1162217 h 2411933"/>
                        <a:gd name="connsiteX4" fmla="*/ 477060 w 1015844"/>
                        <a:gd name="connsiteY4" fmla="*/ 0 h 2411933"/>
                        <a:gd name="connsiteX0" fmla="*/ 477060 w 1015844"/>
                        <a:gd name="connsiteY0" fmla="*/ 0 h 2411935"/>
                        <a:gd name="connsiteX1" fmla="*/ 1015844 w 1015844"/>
                        <a:gd name="connsiteY1" fmla="*/ 1112551 h 2411935"/>
                        <a:gd name="connsiteX2" fmla="*/ 489352 w 1015844"/>
                        <a:gd name="connsiteY2" fmla="*/ 2411885 h 2411935"/>
                        <a:gd name="connsiteX3" fmla="*/ 10 w 1015844"/>
                        <a:gd name="connsiteY3" fmla="*/ 1162217 h 2411935"/>
                        <a:gd name="connsiteX4" fmla="*/ 477060 w 1015844"/>
                        <a:gd name="connsiteY4" fmla="*/ 0 h 2411935"/>
                        <a:gd name="connsiteX0" fmla="*/ 478683 w 1017467"/>
                        <a:gd name="connsiteY0" fmla="*/ 0 h 2411933"/>
                        <a:gd name="connsiteX1" fmla="*/ 1017467 w 1017467"/>
                        <a:gd name="connsiteY1" fmla="*/ 1112551 h 2411933"/>
                        <a:gd name="connsiteX2" fmla="*/ 490975 w 1017467"/>
                        <a:gd name="connsiteY2" fmla="*/ 2411885 h 2411933"/>
                        <a:gd name="connsiteX3" fmla="*/ 1633 w 1017467"/>
                        <a:gd name="connsiteY3" fmla="*/ 1162217 h 2411933"/>
                        <a:gd name="connsiteX4" fmla="*/ 478683 w 1017467"/>
                        <a:gd name="connsiteY4" fmla="*/ 0 h 2411933"/>
                        <a:gd name="connsiteX0" fmla="*/ 478683 w 1017696"/>
                        <a:gd name="connsiteY0" fmla="*/ 0 h 2411935"/>
                        <a:gd name="connsiteX1" fmla="*/ 1017467 w 1017696"/>
                        <a:gd name="connsiteY1" fmla="*/ 1112551 h 2411935"/>
                        <a:gd name="connsiteX2" fmla="*/ 490975 w 1017696"/>
                        <a:gd name="connsiteY2" fmla="*/ 2411885 h 2411935"/>
                        <a:gd name="connsiteX3" fmla="*/ 1633 w 1017696"/>
                        <a:gd name="connsiteY3" fmla="*/ 1162217 h 2411935"/>
                        <a:gd name="connsiteX4" fmla="*/ 478683 w 1017696"/>
                        <a:gd name="connsiteY4" fmla="*/ 0 h 2411935"/>
                        <a:gd name="connsiteX0" fmla="*/ 598033 w 1017398"/>
                        <a:gd name="connsiteY0" fmla="*/ 0 h 2256936"/>
                        <a:gd name="connsiteX1" fmla="*/ 1017074 w 1017398"/>
                        <a:gd name="connsiteY1" fmla="*/ 957553 h 2256936"/>
                        <a:gd name="connsiteX2" fmla="*/ 490582 w 1017398"/>
                        <a:gd name="connsiteY2" fmla="*/ 2256887 h 2256936"/>
                        <a:gd name="connsiteX3" fmla="*/ 1240 w 1017398"/>
                        <a:gd name="connsiteY3" fmla="*/ 1007219 h 2256936"/>
                        <a:gd name="connsiteX4" fmla="*/ 598033 w 1017398"/>
                        <a:gd name="connsiteY4" fmla="*/ 0 h 2256936"/>
                        <a:gd name="connsiteX0" fmla="*/ 478684 w 1017696"/>
                        <a:gd name="connsiteY0" fmla="*/ 0 h 2383753"/>
                        <a:gd name="connsiteX1" fmla="*/ 1017467 w 1017696"/>
                        <a:gd name="connsiteY1" fmla="*/ 1084370 h 2383753"/>
                        <a:gd name="connsiteX2" fmla="*/ 490975 w 1017696"/>
                        <a:gd name="connsiteY2" fmla="*/ 2383704 h 2383753"/>
                        <a:gd name="connsiteX3" fmla="*/ 1633 w 1017696"/>
                        <a:gd name="connsiteY3" fmla="*/ 1134036 h 2383753"/>
                        <a:gd name="connsiteX4" fmla="*/ 478684 w 1017696"/>
                        <a:gd name="connsiteY4" fmla="*/ 0 h 2383753"/>
                        <a:gd name="connsiteX0" fmla="*/ 478684 w 1017696"/>
                        <a:gd name="connsiteY0" fmla="*/ 0 h 2383785"/>
                        <a:gd name="connsiteX1" fmla="*/ 1017467 w 1017696"/>
                        <a:gd name="connsiteY1" fmla="*/ 1084370 h 2383785"/>
                        <a:gd name="connsiteX2" fmla="*/ 490975 w 1017696"/>
                        <a:gd name="connsiteY2" fmla="*/ 2383704 h 2383785"/>
                        <a:gd name="connsiteX3" fmla="*/ 1633 w 1017696"/>
                        <a:gd name="connsiteY3" fmla="*/ 1148127 h 2383785"/>
                        <a:gd name="connsiteX4" fmla="*/ 478684 w 1017696"/>
                        <a:gd name="connsiteY4" fmla="*/ 0 h 2383785"/>
                        <a:gd name="connsiteX0" fmla="*/ 478684 w 1017696"/>
                        <a:gd name="connsiteY0" fmla="*/ 0 h 2383825"/>
                        <a:gd name="connsiteX1" fmla="*/ 1017467 w 1017696"/>
                        <a:gd name="connsiteY1" fmla="*/ 1084370 h 2383825"/>
                        <a:gd name="connsiteX2" fmla="*/ 490975 w 1017696"/>
                        <a:gd name="connsiteY2" fmla="*/ 2383704 h 2383825"/>
                        <a:gd name="connsiteX3" fmla="*/ 1633 w 1017696"/>
                        <a:gd name="connsiteY3" fmla="*/ 1148127 h 2383825"/>
                        <a:gd name="connsiteX4" fmla="*/ 478684 w 1017696"/>
                        <a:gd name="connsiteY4" fmla="*/ 0 h 2383825"/>
                        <a:gd name="connsiteX0" fmla="*/ 478684 w 1017696"/>
                        <a:gd name="connsiteY0" fmla="*/ 0 h 2383705"/>
                        <a:gd name="connsiteX1" fmla="*/ 1017467 w 1017696"/>
                        <a:gd name="connsiteY1" fmla="*/ 1140733 h 2383705"/>
                        <a:gd name="connsiteX2" fmla="*/ 490975 w 1017696"/>
                        <a:gd name="connsiteY2" fmla="*/ 2383704 h 2383705"/>
                        <a:gd name="connsiteX3" fmla="*/ 1633 w 1017696"/>
                        <a:gd name="connsiteY3" fmla="*/ 1148127 h 2383705"/>
                        <a:gd name="connsiteX4" fmla="*/ 478684 w 1017696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68 w 1018552"/>
                        <a:gd name="connsiteY0" fmla="*/ 0 h 2383705"/>
                        <a:gd name="connsiteX1" fmla="*/ 1016351 w 1018552"/>
                        <a:gd name="connsiteY1" fmla="*/ 1140733 h 2383705"/>
                        <a:gd name="connsiteX2" fmla="*/ 489859 w 1018552"/>
                        <a:gd name="connsiteY2" fmla="*/ 2383704 h 2383705"/>
                        <a:gd name="connsiteX3" fmla="*/ 517 w 1018552"/>
                        <a:gd name="connsiteY3" fmla="*/ 1148127 h 2383705"/>
                        <a:gd name="connsiteX4" fmla="*/ 477568 w 1018552"/>
                        <a:gd name="connsiteY4" fmla="*/ 0 h 2383705"/>
                        <a:gd name="connsiteX0" fmla="*/ 477570 w 1018554"/>
                        <a:gd name="connsiteY0" fmla="*/ 0 h 2383705"/>
                        <a:gd name="connsiteX1" fmla="*/ 1016353 w 1018554"/>
                        <a:gd name="connsiteY1" fmla="*/ 1140733 h 2383705"/>
                        <a:gd name="connsiteX2" fmla="*/ 489861 w 1018554"/>
                        <a:gd name="connsiteY2" fmla="*/ 2383704 h 2383705"/>
                        <a:gd name="connsiteX3" fmla="*/ 519 w 1018554"/>
                        <a:gd name="connsiteY3" fmla="*/ 1148127 h 2383705"/>
                        <a:gd name="connsiteX4" fmla="*/ 477570 w 1018554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18621" h="2383705">
                          <a:moveTo>
                            <a:pt x="477637" y="0"/>
                          </a:moveTo>
                          <a:cubicBezTo>
                            <a:pt x="662464" y="17556"/>
                            <a:pt x="1014374" y="527391"/>
                            <a:pt x="1016420" y="1140733"/>
                          </a:cubicBezTo>
                          <a:cubicBezTo>
                            <a:pt x="1051453" y="1668853"/>
                            <a:pt x="659234" y="2382472"/>
                            <a:pt x="489928" y="2383704"/>
                          </a:cubicBezTo>
                          <a:cubicBezTo>
                            <a:pt x="320622" y="2384936"/>
                            <a:pt x="-13582" y="1620833"/>
                            <a:pt x="586" y="1148127"/>
                          </a:cubicBezTo>
                          <a:cubicBezTo>
                            <a:pt x="-14770" y="548874"/>
                            <a:pt x="274745" y="36383"/>
                            <a:pt x="477637" y="0"/>
                          </a:cubicBezTo>
                          <a:close/>
                        </a:path>
                      </a:pathLst>
                    </a:custGeom>
                    <a:solidFill>
                      <a:schemeClr val="accent1">
                        <a:lumMod val="60000"/>
                        <a:lumOff val="40000"/>
                      </a:schemeClr>
                    </a:solidFill>
                    <a:ln w="22225" cap="flat">
                      <a:solidFill>
                        <a:schemeClr val="bg1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6" name="Freeform: Shape 115">
                      <a:extLst>
                        <a:ext uri="{FF2B5EF4-FFF2-40B4-BE49-F238E27FC236}">
                          <a16:creationId xmlns:a16="http://schemas.microsoft.com/office/drawing/2014/main" id="{E6B8EEC1-2CD6-4629-80C8-3D40793FB78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445481" y="1817468"/>
                      <a:ext cx="249165" cy="923121"/>
                    </a:xfrm>
                    <a:custGeom>
                      <a:avLst/>
                      <a:gdLst>
                        <a:gd name="connsiteX0" fmla="*/ 422556 w 838200"/>
                        <a:gd name="connsiteY0" fmla="*/ 0 h 1466850"/>
                        <a:gd name="connsiteX1" fmla="*/ 843561 w 838200"/>
                        <a:gd name="connsiteY1" fmla="*/ 943928 h 1466850"/>
                        <a:gd name="connsiteX2" fmla="*/ 814986 w 838200"/>
                        <a:gd name="connsiteY2" fmla="*/ 1183005 h 1466850"/>
                        <a:gd name="connsiteX3" fmla="*/ 394934 w 838200"/>
                        <a:gd name="connsiteY3" fmla="*/ 1467803 h 1466850"/>
                        <a:gd name="connsiteX4" fmla="*/ 12029 w 838200"/>
                        <a:gd name="connsiteY4" fmla="*/ 1105853 h 1466850"/>
                        <a:gd name="connsiteX5" fmla="*/ 57749 w 838200"/>
                        <a:gd name="connsiteY5" fmla="*/ 652463 h 1466850"/>
                        <a:gd name="connsiteX6" fmla="*/ 422556 w 838200"/>
                        <a:gd name="connsiteY6" fmla="*/ 0 h 1466850"/>
                        <a:gd name="connsiteX0" fmla="*/ 422556 w 844528"/>
                        <a:gd name="connsiteY0" fmla="*/ 0 h 2411927"/>
                        <a:gd name="connsiteX1" fmla="*/ 843561 w 844528"/>
                        <a:gd name="connsiteY1" fmla="*/ 943928 h 2411927"/>
                        <a:gd name="connsiteX2" fmla="*/ 814986 w 844528"/>
                        <a:gd name="connsiteY2" fmla="*/ 1183005 h 2411927"/>
                        <a:gd name="connsiteX3" fmla="*/ 434848 w 844528"/>
                        <a:gd name="connsiteY3" fmla="*/ 2411885 h 2411927"/>
                        <a:gd name="connsiteX4" fmla="*/ 12029 w 844528"/>
                        <a:gd name="connsiteY4" fmla="*/ 1105853 h 2411927"/>
                        <a:gd name="connsiteX5" fmla="*/ 57749 w 844528"/>
                        <a:gd name="connsiteY5" fmla="*/ 652463 h 2411927"/>
                        <a:gd name="connsiteX6" fmla="*/ 422556 w 844528"/>
                        <a:gd name="connsiteY6" fmla="*/ 0 h 2411927"/>
                        <a:gd name="connsiteX0" fmla="*/ 422556 w 844528"/>
                        <a:gd name="connsiteY0" fmla="*/ 0 h 2411912"/>
                        <a:gd name="connsiteX1" fmla="*/ 843561 w 844528"/>
                        <a:gd name="connsiteY1" fmla="*/ 943928 h 2411912"/>
                        <a:gd name="connsiteX2" fmla="*/ 814986 w 844528"/>
                        <a:gd name="connsiteY2" fmla="*/ 1183005 h 2411912"/>
                        <a:gd name="connsiteX3" fmla="*/ 434848 w 844528"/>
                        <a:gd name="connsiteY3" fmla="*/ 2411885 h 2411912"/>
                        <a:gd name="connsiteX4" fmla="*/ 12029 w 844528"/>
                        <a:gd name="connsiteY4" fmla="*/ 1105853 h 2411912"/>
                        <a:gd name="connsiteX5" fmla="*/ 57749 w 844528"/>
                        <a:gd name="connsiteY5" fmla="*/ 652463 h 2411912"/>
                        <a:gd name="connsiteX6" fmla="*/ 422556 w 844528"/>
                        <a:gd name="connsiteY6" fmla="*/ 0 h 2411912"/>
                        <a:gd name="connsiteX0" fmla="*/ 422556 w 844528"/>
                        <a:gd name="connsiteY0" fmla="*/ 0 h 2411893"/>
                        <a:gd name="connsiteX1" fmla="*/ 843561 w 844528"/>
                        <a:gd name="connsiteY1" fmla="*/ 943928 h 2411893"/>
                        <a:gd name="connsiteX2" fmla="*/ 814986 w 844528"/>
                        <a:gd name="connsiteY2" fmla="*/ 1183005 h 2411893"/>
                        <a:gd name="connsiteX3" fmla="*/ 434848 w 844528"/>
                        <a:gd name="connsiteY3" fmla="*/ 2411885 h 2411893"/>
                        <a:gd name="connsiteX4" fmla="*/ 12029 w 844528"/>
                        <a:gd name="connsiteY4" fmla="*/ 1105853 h 2411893"/>
                        <a:gd name="connsiteX5" fmla="*/ 57749 w 844528"/>
                        <a:gd name="connsiteY5" fmla="*/ 652463 h 2411893"/>
                        <a:gd name="connsiteX6" fmla="*/ 422556 w 844528"/>
                        <a:gd name="connsiteY6" fmla="*/ 0 h 2411893"/>
                        <a:gd name="connsiteX0" fmla="*/ 422556 w 844528"/>
                        <a:gd name="connsiteY0" fmla="*/ 0 h 2411964"/>
                        <a:gd name="connsiteX1" fmla="*/ 843561 w 844528"/>
                        <a:gd name="connsiteY1" fmla="*/ 943928 h 2411964"/>
                        <a:gd name="connsiteX2" fmla="*/ 814986 w 844528"/>
                        <a:gd name="connsiteY2" fmla="*/ 1183005 h 2411964"/>
                        <a:gd name="connsiteX3" fmla="*/ 434848 w 844528"/>
                        <a:gd name="connsiteY3" fmla="*/ 2411885 h 2411964"/>
                        <a:gd name="connsiteX4" fmla="*/ 12029 w 844528"/>
                        <a:gd name="connsiteY4" fmla="*/ 1105853 h 2411964"/>
                        <a:gd name="connsiteX5" fmla="*/ 57749 w 844528"/>
                        <a:gd name="connsiteY5" fmla="*/ 652463 h 2411964"/>
                        <a:gd name="connsiteX6" fmla="*/ 422556 w 844528"/>
                        <a:gd name="connsiteY6" fmla="*/ 0 h 2411964"/>
                        <a:gd name="connsiteX0" fmla="*/ 482275 w 904247"/>
                        <a:gd name="connsiteY0" fmla="*/ 0 h 2411909"/>
                        <a:gd name="connsiteX1" fmla="*/ 903280 w 904247"/>
                        <a:gd name="connsiteY1" fmla="*/ 943928 h 2411909"/>
                        <a:gd name="connsiteX2" fmla="*/ 874705 w 904247"/>
                        <a:gd name="connsiteY2" fmla="*/ 1183005 h 2411909"/>
                        <a:gd name="connsiteX3" fmla="*/ 494567 w 904247"/>
                        <a:gd name="connsiteY3" fmla="*/ 2411885 h 2411909"/>
                        <a:gd name="connsiteX4" fmla="*/ 5225 w 904247"/>
                        <a:gd name="connsiteY4" fmla="*/ 1148125 h 2411909"/>
                        <a:gd name="connsiteX5" fmla="*/ 117468 w 904247"/>
                        <a:gd name="connsiteY5" fmla="*/ 652463 h 2411909"/>
                        <a:gd name="connsiteX6" fmla="*/ 482275 w 904247"/>
                        <a:gd name="connsiteY6" fmla="*/ 0 h 2411909"/>
                        <a:gd name="connsiteX0" fmla="*/ 482275 w 904247"/>
                        <a:gd name="connsiteY0" fmla="*/ 0 h 2411893"/>
                        <a:gd name="connsiteX1" fmla="*/ 903280 w 904247"/>
                        <a:gd name="connsiteY1" fmla="*/ 943928 h 2411893"/>
                        <a:gd name="connsiteX2" fmla="*/ 874705 w 904247"/>
                        <a:gd name="connsiteY2" fmla="*/ 1183005 h 2411893"/>
                        <a:gd name="connsiteX3" fmla="*/ 494567 w 904247"/>
                        <a:gd name="connsiteY3" fmla="*/ 2411885 h 2411893"/>
                        <a:gd name="connsiteX4" fmla="*/ 5225 w 904247"/>
                        <a:gd name="connsiteY4" fmla="*/ 1162217 h 2411893"/>
                        <a:gd name="connsiteX5" fmla="*/ 117468 w 904247"/>
                        <a:gd name="connsiteY5" fmla="*/ 652463 h 2411893"/>
                        <a:gd name="connsiteX6" fmla="*/ 482275 w 904247"/>
                        <a:gd name="connsiteY6" fmla="*/ 0 h 2411893"/>
                        <a:gd name="connsiteX0" fmla="*/ 482972 w 904944"/>
                        <a:gd name="connsiteY0" fmla="*/ 0 h 2411893"/>
                        <a:gd name="connsiteX1" fmla="*/ 903977 w 904944"/>
                        <a:gd name="connsiteY1" fmla="*/ 943928 h 2411893"/>
                        <a:gd name="connsiteX2" fmla="*/ 875402 w 904944"/>
                        <a:gd name="connsiteY2" fmla="*/ 1183005 h 2411893"/>
                        <a:gd name="connsiteX3" fmla="*/ 495264 w 904944"/>
                        <a:gd name="connsiteY3" fmla="*/ 2411885 h 2411893"/>
                        <a:gd name="connsiteX4" fmla="*/ 5922 w 904944"/>
                        <a:gd name="connsiteY4" fmla="*/ 1162217 h 2411893"/>
                        <a:gd name="connsiteX5" fmla="*/ 104859 w 904944"/>
                        <a:gd name="connsiteY5" fmla="*/ 483376 h 2411893"/>
                        <a:gd name="connsiteX6" fmla="*/ 482972 w 904944"/>
                        <a:gd name="connsiteY6" fmla="*/ 0 h 2411893"/>
                        <a:gd name="connsiteX0" fmla="*/ 477060 w 899032"/>
                        <a:gd name="connsiteY0" fmla="*/ 0 h 2411893"/>
                        <a:gd name="connsiteX1" fmla="*/ 898065 w 899032"/>
                        <a:gd name="connsiteY1" fmla="*/ 943928 h 2411893"/>
                        <a:gd name="connsiteX2" fmla="*/ 869490 w 899032"/>
                        <a:gd name="connsiteY2" fmla="*/ 1183005 h 2411893"/>
                        <a:gd name="connsiteX3" fmla="*/ 489352 w 899032"/>
                        <a:gd name="connsiteY3" fmla="*/ 2411885 h 2411893"/>
                        <a:gd name="connsiteX4" fmla="*/ 10 w 899032"/>
                        <a:gd name="connsiteY4" fmla="*/ 1162217 h 2411893"/>
                        <a:gd name="connsiteX5" fmla="*/ 477060 w 899032"/>
                        <a:gd name="connsiteY5" fmla="*/ 0 h 2411893"/>
                        <a:gd name="connsiteX0" fmla="*/ 477060 w 869489"/>
                        <a:gd name="connsiteY0" fmla="*/ 0 h 2411893"/>
                        <a:gd name="connsiteX1" fmla="*/ 869490 w 869489"/>
                        <a:gd name="connsiteY1" fmla="*/ 1183005 h 2411893"/>
                        <a:gd name="connsiteX2" fmla="*/ 489352 w 869489"/>
                        <a:gd name="connsiteY2" fmla="*/ 2411885 h 2411893"/>
                        <a:gd name="connsiteX3" fmla="*/ 10 w 869489"/>
                        <a:gd name="connsiteY3" fmla="*/ 1162217 h 2411893"/>
                        <a:gd name="connsiteX4" fmla="*/ 477060 w 869489"/>
                        <a:gd name="connsiteY4" fmla="*/ 0 h 2411893"/>
                        <a:gd name="connsiteX0" fmla="*/ 477060 w 1042453"/>
                        <a:gd name="connsiteY0" fmla="*/ 0 h 2411911"/>
                        <a:gd name="connsiteX1" fmla="*/ 1042453 w 1042453"/>
                        <a:gd name="connsiteY1" fmla="*/ 1197097 h 2411911"/>
                        <a:gd name="connsiteX2" fmla="*/ 489352 w 1042453"/>
                        <a:gd name="connsiteY2" fmla="*/ 2411885 h 2411911"/>
                        <a:gd name="connsiteX3" fmla="*/ 10 w 1042453"/>
                        <a:gd name="connsiteY3" fmla="*/ 1162217 h 2411911"/>
                        <a:gd name="connsiteX4" fmla="*/ 477060 w 1042453"/>
                        <a:gd name="connsiteY4" fmla="*/ 0 h 2411911"/>
                        <a:gd name="connsiteX0" fmla="*/ 477060 w 1042453"/>
                        <a:gd name="connsiteY0" fmla="*/ 0 h 2411909"/>
                        <a:gd name="connsiteX1" fmla="*/ 1042453 w 1042453"/>
                        <a:gd name="connsiteY1" fmla="*/ 1197097 h 2411909"/>
                        <a:gd name="connsiteX2" fmla="*/ 489352 w 1042453"/>
                        <a:gd name="connsiteY2" fmla="*/ 2411885 h 2411909"/>
                        <a:gd name="connsiteX3" fmla="*/ 10 w 1042453"/>
                        <a:gd name="connsiteY3" fmla="*/ 1162217 h 2411909"/>
                        <a:gd name="connsiteX4" fmla="*/ 477060 w 1042453"/>
                        <a:gd name="connsiteY4" fmla="*/ 0 h 2411909"/>
                        <a:gd name="connsiteX0" fmla="*/ 477060 w 1015844"/>
                        <a:gd name="connsiteY0" fmla="*/ 0 h 2411933"/>
                        <a:gd name="connsiteX1" fmla="*/ 1015844 w 1015844"/>
                        <a:gd name="connsiteY1" fmla="*/ 1112551 h 2411933"/>
                        <a:gd name="connsiteX2" fmla="*/ 489352 w 1015844"/>
                        <a:gd name="connsiteY2" fmla="*/ 2411885 h 2411933"/>
                        <a:gd name="connsiteX3" fmla="*/ 10 w 1015844"/>
                        <a:gd name="connsiteY3" fmla="*/ 1162217 h 2411933"/>
                        <a:gd name="connsiteX4" fmla="*/ 477060 w 1015844"/>
                        <a:gd name="connsiteY4" fmla="*/ 0 h 2411933"/>
                        <a:gd name="connsiteX0" fmla="*/ 477060 w 1015844"/>
                        <a:gd name="connsiteY0" fmla="*/ 0 h 2411935"/>
                        <a:gd name="connsiteX1" fmla="*/ 1015844 w 1015844"/>
                        <a:gd name="connsiteY1" fmla="*/ 1112551 h 2411935"/>
                        <a:gd name="connsiteX2" fmla="*/ 489352 w 1015844"/>
                        <a:gd name="connsiteY2" fmla="*/ 2411885 h 2411935"/>
                        <a:gd name="connsiteX3" fmla="*/ 10 w 1015844"/>
                        <a:gd name="connsiteY3" fmla="*/ 1162217 h 2411935"/>
                        <a:gd name="connsiteX4" fmla="*/ 477060 w 1015844"/>
                        <a:gd name="connsiteY4" fmla="*/ 0 h 2411935"/>
                        <a:gd name="connsiteX0" fmla="*/ 478683 w 1017467"/>
                        <a:gd name="connsiteY0" fmla="*/ 0 h 2411933"/>
                        <a:gd name="connsiteX1" fmla="*/ 1017467 w 1017467"/>
                        <a:gd name="connsiteY1" fmla="*/ 1112551 h 2411933"/>
                        <a:gd name="connsiteX2" fmla="*/ 490975 w 1017467"/>
                        <a:gd name="connsiteY2" fmla="*/ 2411885 h 2411933"/>
                        <a:gd name="connsiteX3" fmla="*/ 1633 w 1017467"/>
                        <a:gd name="connsiteY3" fmla="*/ 1162217 h 2411933"/>
                        <a:gd name="connsiteX4" fmla="*/ 478683 w 1017467"/>
                        <a:gd name="connsiteY4" fmla="*/ 0 h 2411933"/>
                        <a:gd name="connsiteX0" fmla="*/ 478683 w 1017696"/>
                        <a:gd name="connsiteY0" fmla="*/ 0 h 2411935"/>
                        <a:gd name="connsiteX1" fmla="*/ 1017467 w 1017696"/>
                        <a:gd name="connsiteY1" fmla="*/ 1112551 h 2411935"/>
                        <a:gd name="connsiteX2" fmla="*/ 490975 w 1017696"/>
                        <a:gd name="connsiteY2" fmla="*/ 2411885 h 2411935"/>
                        <a:gd name="connsiteX3" fmla="*/ 1633 w 1017696"/>
                        <a:gd name="connsiteY3" fmla="*/ 1162217 h 2411935"/>
                        <a:gd name="connsiteX4" fmla="*/ 478683 w 1017696"/>
                        <a:gd name="connsiteY4" fmla="*/ 0 h 2411935"/>
                        <a:gd name="connsiteX0" fmla="*/ 598033 w 1017398"/>
                        <a:gd name="connsiteY0" fmla="*/ 0 h 2256936"/>
                        <a:gd name="connsiteX1" fmla="*/ 1017074 w 1017398"/>
                        <a:gd name="connsiteY1" fmla="*/ 957553 h 2256936"/>
                        <a:gd name="connsiteX2" fmla="*/ 490582 w 1017398"/>
                        <a:gd name="connsiteY2" fmla="*/ 2256887 h 2256936"/>
                        <a:gd name="connsiteX3" fmla="*/ 1240 w 1017398"/>
                        <a:gd name="connsiteY3" fmla="*/ 1007219 h 2256936"/>
                        <a:gd name="connsiteX4" fmla="*/ 598033 w 1017398"/>
                        <a:gd name="connsiteY4" fmla="*/ 0 h 2256936"/>
                        <a:gd name="connsiteX0" fmla="*/ 478684 w 1017696"/>
                        <a:gd name="connsiteY0" fmla="*/ 0 h 2383753"/>
                        <a:gd name="connsiteX1" fmla="*/ 1017467 w 1017696"/>
                        <a:gd name="connsiteY1" fmla="*/ 1084370 h 2383753"/>
                        <a:gd name="connsiteX2" fmla="*/ 490975 w 1017696"/>
                        <a:gd name="connsiteY2" fmla="*/ 2383704 h 2383753"/>
                        <a:gd name="connsiteX3" fmla="*/ 1633 w 1017696"/>
                        <a:gd name="connsiteY3" fmla="*/ 1134036 h 2383753"/>
                        <a:gd name="connsiteX4" fmla="*/ 478684 w 1017696"/>
                        <a:gd name="connsiteY4" fmla="*/ 0 h 2383753"/>
                        <a:gd name="connsiteX0" fmla="*/ 478684 w 1017696"/>
                        <a:gd name="connsiteY0" fmla="*/ 0 h 2383785"/>
                        <a:gd name="connsiteX1" fmla="*/ 1017467 w 1017696"/>
                        <a:gd name="connsiteY1" fmla="*/ 1084370 h 2383785"/>
                        <a:gd name="connsiteX2" fmla="*/ 490975 w 1017696"/>
                        <a:gd name="connsiteY2" fmla="*/ 2383704 h 2383785"/>
                        <a:gd name="connsiteX3" fmla="*/ 1633 w 1017696"/>
                        <a:gd name="connsiteY3" fmla="*/ 1148127 h 2383785"/>
                        <a:gd name="connsiteX4" fmla="*/ 478684 w 1017696"/>
                        <a:gd name="connsiteY4" fmla="*/ 0 h 2383785"/>
                        <a:gd name="connsiteX0" fmla="*/ 478684 w 1017696"/>
                        <a:gd name="connsiteY0" fmla="*/ 0 h 2383825"/>
                        <a:gd name="connsiteX1" fmla="*/ 1017467 w 1017696"/>
                        <a:gd name="connsiteY1" fmla="*/ 1084370 h 2383825"/>
                        <a:gd name="connsiteX2" fmla="*/ 490975 w 1017696"/>
                        <a:gd name="connsiteY2" fmla="*/ 2383704 h 2383825"/>
                        <a:gd name="connsiteX3" fmla="*/ 1633 w 1017696"/>
                        <a:gd name="connsiteY3" fmla="*/ 1148127 h 2383825"/>
                        <a:gd name="connsiteX4" fmla="*/ 478684 w 1017696"/>
                        <a:gd name="connsiteY4" fmla="*/ 0 h 2383825"/>
                        <a:gd name="connsiteX0" fmla="*/ 478684 w 1017696"/>
                        <a:gd name="connsiteY0" fmla="*/ 0 h 2383705"/>
                        <a:gd name="connsiteX1" fmla="*/ 1017467 w 1017696"/>
                        <a:gd name="connsiteY1" fmla="*/ 1140733 h 2383705"/>
                        <a:gd name="connsiteX2" fmla="*/ 490975 w 1017696"/>
                        <a:gd name="connsiteY2" fmla="*/ 2383704 h 2383705"/>
                        <a:gd name="connsiteX3" fmla="*/ 1633 w 1017696"/>
                        <a:gd name="connsiteY3" fmla="*/ 1148127 h 2383705"/>
                        <a:gd name="connsiteX4" fmla="*/ 478684 w 1017696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68 w 1018552"/>
                        <a:gd name="connsiteY0" fmla="*/ 0 h 2383705"/>
                        <a:gd name="connsiteX1" fmla="*/ 1016351 w 1018552"/>
                        <a:gd name="connsiteY1" fmla="*/ 1140733 h 2383705"/>
                        <a:gd name="connsiteX2" fmla="*/ 489859 w 1018552"/>
                        <a:gd name="connsiteY2" fmla="*/ 2383704 h 2383705"/>
                        <a:gd name="connsiteX3" fmla="*/ 517 w 1018552"/>
                        <a:gd name="connsiteY3" fmla="*/ 1148127 h 2383705"/>
                        <a:gd name="connsiteX4" fmla="*/ 477568 w 1018552"/>
                        <a:gd name="connsiteY4" fmla="*/ 0 h 2383705"/>
                        <a:gd name="connsiteX0" fmla="*/ 477570 w 1018554"/>
                        <a:gd name="connsiteY0" fmla="*/ 0 h 2383705"/>
                        <a:gd name="connsiteX1" fmla="*/ 1016353 w 1018554"/>
                        <a:gd name="connsiteY1" fmla="*/ 1140733 h 2383705"/>
                        <a:gd name="connsiteX2" fmla="*/ 489861 w 1018554"/>
                        <a:gd name="connsiteY2" fmla="*/ 2383704 h 2383705"/>
                        <a:gd name="connsiteX3" fmla="*/ 519 w 1018554"/>
                        <a:gd name="connsiteY3" fmla="*/ 1148127 h 2383705"/>
                        <a:gd name="connsiteX4" fmla="*/ 477570 w 1018554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18621" h="2383705">
                          <a:moveTo>
                            <a:pt x="477637" y="0"/>
                          </a:moveTo>
                          <a:cubicBezTo>
                            <a:pt x="662464" y="17556"/>
                            <a:pt x="1014374" y="527391"/>
                            <a:pt x="1016420" y="1140733"/>
                          </a:cubicBezTo>
                          <a:cubicBezTo>
                            <a:pt x="1051453" y="1668853"/>
                            <a:pt x="659234" y="2382472"/>
                            <a:pt x="489928" y="2383704"/>
                          </a:cubicBezTo>
                          <a:cubicBezTo>
                            <a:pt x="320622" y="2384936"/>
                            <a:pt x="-13582" y="1620833"/>
                            <a:pt x="586" y="1148127"/>
                          </a:cubicBezTo>
                          <a:cubicBezTo>
                            <a:pt x="-14770" y="548874"/>
                            <a:pt x="274745" y="36383"/>
                            <a:pt x="477637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112" name="Oval 111">
                  <a:extLst>
                    <a:ext uri="{FF2B5EF4-FFF2-40B4-BE49-F238E27FC236}">
                      <a16:creationId xmlns:a16="http://schemas.microsoft.com/office/drawing/2014/main" id="{A102AED7-68D0-4056-9F2B-CEC658FEA9BD}"/>
                    </a:ext>
                  </a:extLst>
                </p:cNvPr>
                <p:cNvSpPr/>
                <p:nvPr/>
              </p:nvSpPr>
              <p:spPr>
                <a:xfrm>
                  <a:off x="10020665" y="2808393"/>
                  <a:ext cx="373811" cy="373811"/>
                </a:xfrm>
                <a:prstGeom prst="ellipse">
                  <a:avLst/>
                </a:prstGeom>
                <a:solidFill>
                  <a:schemeClr val="accent2"/>
                </a:solidFill>
                <a:ln w="25400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3C674E7B-272C-44B7-A7B3-A2E2E7D43C75}"/>
                </a:ext>
              </a:extLst>
            </p:cNvPr>
            <p:cNvGrpSpPr/>
            <p:nvPr/>
          </p:nvGrpSpPr>
          <p:grpSpPr>
            <a:xfrm>
              <a:off x="10292448" y="226424"/>
              <a:ext cx="600579" cy="1358536"/>
              <a:chOff x="1889932" y="661852"/>
              <a:chExt cx="940526" cy="2127512"/>
            </a:xfrm>
          </p:grpSpPr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2952058C-2320-49D9-8D81-6AAEE6D1CACC}"/>
                  </a:ext>
                </a:extLst>
              </p:cNvPr>
              <p:cNvSpPr/>
              <p:nvPr/>
            </p:nvSpPr>
            <p:spPr>
              <a:xfrm>
                <a:off x="1889932" y="661852"/>
                <a:ext cx="940526" cy="106375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BD04F06B-B653-4BFE-8E73-E959654628BA}"/>
                  </a:ext>
                </a:extLst>
              </p:cNvPr>
              <p:cNvSpPr/>
              <p:nvPr/>
            </p:nvSpPr>
            <p:spPr>
              <a:xfrm>
                <a:off x="1889932" y="1725608"/>
                <a:ext cx="940526" cy="1063756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0" name="Group 59">
                <a:extLst>
                  <a:ext uri="{FF2B5EF4-FFF2-40B4-BE49-F238E27FC236}">
                    <a16:creationId xmlns:a16="http://schemas.microsoft.com/office/drawing/2014/main" id="{40238BAF-9EAF-4464-A9B8-1E4841B43D12}"/>
                  </a:ext>
                </a:extLst>
              </p:cNvPr>
              <p:cNvGrpSpPr/>
              <p:nvPr/>
            </p:nvGrpSpPr>
            <p:grpSpPr>
              <a:xfrm>
                <a:off x="2021020" y="1386099"/>
                <a:ext cx="678350" cy="679018"/>
                <a:chOff x="8679946" y="1467674"/>
                <a:chExt cx="3063658" cy="3066678"/>
              </a:xfrm>
            </p:grpSpPr>
            <p:grpSp>
              <p:nvGrpSpPr>
                <p:cNvPr id="61" name="Group 60">
                  <a:extLst>
                    <a:ext uri="{FF2B5EF4-FFF2-40B4-BE49-F238E27FC236}">
                      <a16:creationId xmlns:a16="http://schemas.microsoft.com/office/drawing/2014/main" id="{DAB6CD5D-F094-4DCC-8A99-5E7446D79238}"/>
                    </a:ext>
                  </a:extLst>
                </p:cNvPr>
                <p:cNvGrpSpPr/>
                <p:nvPr/>
              </p:nvGrpSpPr>
              <p:grpSpPr>
                <a:xfrm>
                  <a:off x="8679946" y="1479104"/>
                  <a:ext cx="3055248" cy="3055248"/>
                  <a:chOff x="7034026" y="1278807"/>
                  <a:chExt cx="3055248" cy="3055248"/>
                </a:xfrm>
              </p:grpSpPr>
              <p:grpSp>
                <p:nvGrpSpPr>
                  <p:cNvPr id="84" name="Group 83">
                    <a:extLst>
                      <a:ext uri="{FF2B5EF4-FFF2-40B4-BE49-F238E27FC236}">
                        <a16:creationId xmlns:a16="http://schemas.microsoft.com/office/drawing/2014/main" id="{43769E87-8D7B-4438-B575-8FEDE507B980}"/>
                      </a:ext>
                    </a:extLst>
                  </p:cNvPr>
                  <p:cNvGrpSpPr/>
                  <p:nvPr/>
                </p:nvGrpSpPr>
                <p:grpSpPr>
                  <a:xfrm rot="1800000">
                    <a:off x="8241610" y="1278807"/>
                    <a:ext cx="640080" cy="3055248"/>
                    <a:chOff x="8236696" y="1267377"/>
                    <a:chExt cx="666734" cy="3055248"/>
                  </a:xfrm>
                </p:grpSpPr>
                <p:grpSp>
                  <p:nvGrpSpPr>
                    <p:cNvPr id="99" name="Group 98">
                      <a:extLst>
                        <a:ext uri="{FF2B5EF4-FFF2-40B4-BE49-F238E27FC236}">
                          <a16:creationId xmlns:a16="http://schemas.microsoft.com/office/drawing/2014/main" id="{DDD0A9A0-ABAF-4AE5-82F9-78466D49868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236696" y="1267377"/>
                      <a:ext cx="666734" cy="1473212"/>
                      <a:chOff x="8236696" y="1267377"/>
                      <a:chExt cx="666734" cy="1473212"/>
                    </a:xfrm>
                  </p:grpSpPr>
                  <p:sp>
                    <p:nvSpPr>
                      <p:cNvPr id="103" name="Freeform: Shape 102">
                        <a:extLst>
                          <a:ext uri="{FF2B5EF4-FFF2-40B4-BE49-F238E27FC236}">
                            <a16:creationId xmlns:a16="http://schemas.microsoft.com/office/drawing/2014/main" id="{353906E7-D460-436D-A3EF-9309530B2BB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236696" y="1267377"/>
                        <a:ext cx="666734" cy="1473212"/>
                      </a:xfrm>
                      <a:custGeom>
                        <a:avLst/>
                        <a:gdLst>
                          <a:gd name="connsiteX0" fmla="*/ 422556 w 838200"/>
                          <a:gd name="connsiteY0" fmla="*/ 0 h 1466850"/>
                          <a:gd name="connsiteX1" fmla="*/ 843561 w 838200"/>
                          <a:gd name="connsiteY1" fmla="*/ 943928 h 1466850"/>
                          <a:gd name="connsiteX2" fmla="*/ 814986 w 838200"/>
                          <a:gd name="connsiteY2" fmla="*/ 1183005 h 1466850"/>
                          <a:gd name="connsiteX3" fmla="*/ 394934 w 838200"/>
                          <a:gd name="connsiteY3" fmla="*/ 1467803 h 1466850"/>
                          <a:gd name="connsiteX4" fmla="*/ 12029 w 838200"/>
                          <a:gd name="connsiteY4" fmla="*/ 1105853 h 1466850"/>
                          <a:gd name="connsiteX5" fmla="*/ 57749 w 838200"/>
                          <a:gd name="connsiteY5" fmla="*/ 652463 h 1466850"/>
                          <a:gd name="connsiteX6" fmla="*/ 422556 w 838200"/>
                          <a:gd name="connsiteY6" fmla="*/ 0 h 1466850"/>
                          <a:gd name="connsiteX0" fmla="*/ 422556 w 844528"/>
                          <a:gd name="connsiteY0" fmla="*/ 0 h 2411927"/>
                          <a:gd name="connsiteX1" fmla="*/ 843561 w 844528"/>
                          <a:gd name="connsiteY1" fmla="*/ 943928 h 2411927"/>
                          <a:gd name="connsiteX2" fmla="*/ 814986 w 844528"/>
                          <a:gd name="connsiteY2" fmla="*/ 1183005 h 2411927"/>
                          <a:gd name="connsiteX3" fmla="*/ 434848 w 844528"/>
                          <a:gd name="connsiteY3" fmla="*/ 2411885 h 2411927"/>
                          <a:gd name="connsiteX4" fmla="*/ 12029 w 844528"/>
                          <a:gd name="connsiteY4" fmla="*/ 1105853 h 2411927"/>
                          <a:gd name="connsiteX5" fmla="*/ 57749 w 844528"/>
                          <a:gd name="connsiteY5" fmla="*/ 652463 h 2411927"/>
                          <a:gd name="connsiteX6" fmla="*/ 422556 w 844528"/>
                          <a:gd name="connsiteY6" fmla="*/ 0 h 2411927"/>
                          <a:gd name="connsiteX0" fmla="*/ 422556 w 844528"/>
                          <a:gd name="connsiteY0" fmla="*/ 0 h 2411912"/>
                          <a:gd name="connsiteX1" fmla="*/ 843561 w 844528"/>
                          <a:gd name="connsiteY1" fmla="*/ 943928 h 2411912"/>
                          <a:gd name="connsiteX2" fmla="*/ 814986 w 844528"/>
                          <a:gd name="connsiteY2" fmla="*/ 1183005 h 2411912"/>
                          <a:gd name="connsiteX3" fmla="*/ 434848 w 844528"/>
                          <a:gd name="connsiteY3" fmla="*/ 2411885 h 2411912"/>
                          <a:gd name="connsiteX4" fmla="*/ 12029 w 844528"/>
                          <a:gd name="connsiteY4" fmla="*/ 1105853 h 2411912"/>
                          <a:gd name="connsiteX5" fmla="*/ 57749 w 844528"/>
                          <a:gd name="connsiteY5" fmla="*/ 652463 h 2411912"/>
                          <a:gd name="connsiteX6" fmla="*/ 422556 w 844528"/>
                          <a:gd name="connsiteY6" fmla="*/ 0 h 2411912"/>
                          <a:gd name="connsiteX0" fmla="*/ 422556 w 844528"/>
                          <a:gd name="connsiteY0" fmla="*/ 0 h 2411893"/>
                          <a:gd name="connsiteX1" fmla="*/ 843561 w 844528"/>
                          <a:gd name="connsiteY1" fmla="*/ 943928 h 2411893"/>
                          <a:gd name="connsiteX2" fmla="*/ 814986 w 844528"/>
                          <a:gd name="connsiteY2" fmla="*/ 1183005 h 2411893"/>
                          <a:gd name="connsiteX3" fmla="*/ 434848 w 844528"/>
                          <a:gd name="connsiteY3" fmla="*/ 2411885 h 2411893"/>
                          <a:gd name="connsiteX4" fmla="*/ 12029 w 844528"/>
                          <a:gd name="connsiteY4" fmla="*/ 1105853 h 2411893"/>
                          <a:gd name="connsiteX5" fmla="*/ 57749 w 844528"/>
                          <a:gd name="connsiteY5" fmla="*/ 652463 h 2411893"/>
                          <a:gd name="connsiteX6" fmla="*/ 422556 w 844528"/>
                          <a:gd name="connsiteY6" fmla="*/ 0 h 2411893"/>
                          <a:gd name="connsiteX0" fmla="*/ 422556 w 844528"/>
                          <a:gd name="connsiteY0" fmla="*/ 0 h 2411964"/>
                          <a:gd name="connsiteX1" fmla="*/ 843561 w 844528"/>
                          <a:gd name="connsiteY1" fmla="*/ 943928 h 2411964"/>
                          <a:gd name="connsiteX2" fmla="*/ 814986 w 844528"/>
                          <a:gd name="connsiteY2" fmla="*/ 1183005 h 2411964"/>
                          <a:gd name="connsiteX3" fmla="*/ 434848 w 844528"/>
                          <a:gd name="connsiteY3" fmla="*/ 2411885 h 2411964"/>
                          <a:gd name="connsiteX4" fmla="*/ 12029 w 844528"/>
                          <a:gd name="connsiteY4" fmla="*/ 1105853 h 2411964"/>
                          <a:gd name="connsiteX5" fmla="*/ 57749 w 844528"/>
                          <a:gd name="connsiteY5" fmla="*/ 652463 h 2411964"/>
                          <a:gd name="connsiteX6" fmla="*/ 422556 w 844528"/>
                          <a:gd name="connsiteY6" fmla="*/ 0 h 2411964"/>
                          <a:gd name="connsiteX0" fmla="*/ 482275 w 904247"/>
                          <a:gd name="connsiteY0" fmla="*/ 0 h 2411909"/>
                          <a:gd name="connsiteX1" fmla="*/ 903280 w 904247"/>
                          <a:gd name="connsiteY1" fmla="*/ 943928 h 2411909"/>
                          <a:gd name="connsiteX2" fmla="*/ 874705 w 904247"/>
                          <a:gd name="connsiteY2" fmla="*/ 1183005 h 2411909"/>
                          <a:gd name="connsiteX3" fmla="*/ 494567 w 904247"/>
                          <a:gd name="connsiteY3" fmla="*/ 2411885 h 2411909"/>
                          <a:gd name="connsiteX4" fmla="*/ 5225 w 904247"/>
                          <a:gd name="connsiteY4" fmla="*/ 1148125 h 2411909"/>
                          <a:gd name="connsiteX5" fmla="*/ 117468 w 904247"/>
                          <a:gd name="connsiteY5" fmla="*/ 652463 h 2411909"/>
                          <a:gd name="connsiteX6" fmla="*/ 482275 w 904247"/>
                          <a:gd name="connsiteY6" fmla="*/ 0 h 2411909"/>
                          <a:gd name="connsiteX0" fmla="*/ 482275 w 904247"/>
                          <a:gd name="connsiteY0" fmla="*/ 0 h 2411893"/>
                          <a:gd name="connsiteX1" fmla="*/ 903280 w 904247"/>
                          <a:gd name="connsiteY1" fmla="*/ 943928 h 2411893"/>
                          <a:gd name="connsiteX2" fmla="*/ 874705 w 904247"/>
                          <a:gd name="connsiteY2" fmla="*/ 1183005 h 2411893"/>
                          <a:gd name="connsiteX3" fmla="*/ 494567 w 904247"/>
                          <a:gd name="connsiteY3" fmla="*/ 2411885 h 2411893"/>
                          <a:gd name="connsiteX4" fmla="*/ 5225 w 904247"/>
                          <a:gd name="connsiteY4" fmla="*/ 1162217 h 2411893"/>
                          <a:gd name="connsiteX5" fmla="*/ 117468 w 904247"/>
                          <a:gd name="connsiteY5" fmla="*/ 652463 h 2411893"/>
                          <a:gd name="connsiteX6" fmla="*/ 482275 w 904247"/>
                          <a:gd name="connsiteY6" fmla="*/ 0 h 2411893"/>
                          <a:gd name="connsiteX0" fmla="*/ 482972 w 904944"/>
                          <a:gd name="connsiteY0" fmla="*/ 0 h 2411893"/>
                          <a:gd name="connsiteX1" fmla="*/ 903977 w 904944"/>
                          <a:gd name="connsiteY1" fmla="*/ 943928 h 2411893"/>
                          <a:gd name="connsiteX2" fmla="*/ 875402 w 904944"/>
                          <a:gd name="connsiteY2" fmla="*/ 1183005 h 2411893"/>
                          <a:gd name="connsiteX3" fmla="*/ 495264 w 904944"/>
                          <a:gd name="connsiteY3" fmla="*/ 2411885 h 2411893"/>
                          <a:gd name="connsiteX4" fmla="*/ 5922 w 904944"/>
                          <a:gd name="connsiteY4" fmla="*/ 1162217 h 2411893"/>
                          <a:gd name="connsiteX5" fmla="*/ 104859 w 904944"/>
                          <a:gd name="connsiteY5" fmla="*/ 483376 h 2411893"/>
                          <a:gd name="connsiteX6" fmla="*/ 482972 w 904944"/>
                          <a:gd name="connsiteY6" fmla="*/ 0 h 2411893"/>
                          <a:gd name="connsiteX0" fmla="*/ 477060 w 899032"/>
                          <a:gd name="connsiteY0" fmla="*/ 0 h 2411893"/>
                          <a:gd name="connsiteX1" fmla="*/ 898065 w 899032"/>
                          <a:gd name="connsiteY1" fmla="*/ 943928 h 2411893"/>
                          <a:gd name="connsiteX2" fmla="*/ 869490 w 899032"/>
                          <a:gd name="connsiteY2" fmla="*/ 1183005 h 2411893"/>
                          <a:gd name="connsiteX3" fmla="*/ 489352 w 899032"/>
                          <a:gd name="connsiteY3" fmla="*/ 2411885 h 2411893"/>
                          <a:gd name="connsiteX4" fmla="*/ 10 w 899032"/>
                          <a:gd name="connsiteY4" fmla="*/ 1162217 h 2411893"/>
                          <a:gd name="connsiteX5" fmla="*/ 477060 w 899032"/>
                          <a:gd name="connsiteY5" fmla="*/ 0 h 2411893"/>
                          <a:gd name="connsiteX0" fmla="*/ 477060 w 869489"/>
                          <a:gd name="connsiteY0" fmla="*/ 0 h 2411893"/>
                          <a:gd name="connsiteX1" fmla="*/ 869490 w 869489"/>
                          <a:gd name="connsiteY1" fmla="*/ 1183005 h 2411893"/>
                          <a:gd name="connsiteX2" fmla="*/ 489352 w 869489"/>
                          <a:gd name="connsiteY2" fmla="*/ 2411885 h 2411893"/>
                          <a:gd name="connsiteX3" fmla="*/ 10 w 869489"/>
                          <a:gd name="connsiteY3" fmla="*/ 1162217 h 2411893"/>
                          <a:gd name="connsiteX4" fmla="*/ 477060 w 869489"/>
                          <a:gd name="connsiteY4" fmla="*/ 0 h 2411893"/>
                          <a:gd name="connsiteX0" fmla="*/ 477060 w 1042453"/>
                          <a:gd name="connsiteY0" fmla="*/ 0 h 2411911"/>
                          <a:gd name="connsiteX1" fmla="*/ 1042453 w 1042453"/>
                          <a:gd name="connsiteY1" fmla="*/ 1197097 h 2411911"/>
                          <a:gd name="connsiteX2" fmla="*/ 489352 w 1042453"/>
                          <a:gd name="connsiteY2" fmla="*/ 2411885 h 2411911"/>
                          <a:gd name="connsiteX3" fmla="*/ 10 w 1042453"/>
                          <a:gd name="connsiteY3" fmla="*/ 1162217 h 2411911"/>
                          <a:gd name="connsiteX4" fmla="*/ 477060 w 1042453"/>
                          <a:gd name="connsiteY4" fmla="*/ 0 h 2411911"/>
                          <a:gd name="connsiteX0" fmla="*/ 477060 w 1042453"/>
                          <a:gd name="connsiteY0" fmla="*/ 0 h 2411909"/>
                          <a:gd name="connsiteX1" fmla="*/ 1042453 w 1042453"/>
                          <a:gd name="connsiteY1" fmla="*/ 1197097 h 2411909"/>
                          <a:gd name="connsiteX2" fmla="*/ 489352 w 1042453"/>
                          <a:gd name="connsiteY2" fmla="*/ 2411885 h 2411909"/>
                          <a:gd name="connsiteX3" fmla="*/ 10 w 1042453"/>
                          <a:gd name="connsiteY3" fmla="*/ 1162217 h 2411909"/>
                          <a:gd name="connsiteX4" fmla="*/ 477060 w 1042453"/>
                          <a:gd name="connsiteY4" fmla="*/ 0 h 2411909"/>
                          <a:gd name="connsiteX0" fmla="*/ 477060 w 1015844"/>
                          <a:gd name="connsiteY0" fmla="*/ 0 h 2411933"/>
                          <a:gd name="connsiteX1" fmla="*/ 1015844 w 1015844"/>
                          <a:gd name="connsiteY1" fmla="*/ 1112551 h 2411933"/>
                          <a:gd name="connsiteX2" fmla="*/ 489352 w 1015844"/>
                          <a:gd name="connsiteY2" fmla="*/ 2411885 h 2411933"/>
                          <a:gd name="connsiteX3" fmla="*/ 10 w 1015844"/>
                          <a:gd name="connsiteY3" fmla="*/ 1162217 h 2411933"/>
                          <a:gd name="connsiteX4" fmla="*/ 477060 w 1015844"/>
                          <a:gd name="connsiteY4" fmla="*/ 0 h 2411933"/>
                          <a:gd name="connsiteX0" fmla="*/ 477060 w 1015844"/>
                          <a:gd name="connsiteY0" fmla="*/ 0 h 2411935"/>
                          <a:gd name="connsiteX1" fmla="*/ 1015844 w 1015844"/>
                          <a:gd name="connsiteY1" fmla="*/ 1112551 h 2411935"/>
                          <a:gd name="connsiteX2" fmla="*/ 489352 w 1015844"/>
                          <a:gd name="connsiteY2" fmla="*/ 2411885 h 2411935"/>
                          <a:gd name="connsiteX3" fmla="*/ 10 w 1015844"/>
                          <a:gd name="connsiteY3" fmla="*/ 1162217 h 2411935"/>
                          <a:gd name="connsiteX4" fmla="*/ 477060 w 1015844"/>
                          <a:gd name="connsiteY4" fmla="*/ 0 h 2411935"/>
                          <a:gd name="connsiteX0" fmla="*/ 478683 w 1017467"/>
                          <a:gd name="connsiteY0" fmla="*/ 0 h 2411933"/>
                          <a:gd name="connsiteX1" fmla="*/ 1017467 w 1017467"/>
                          <a:gd name="connsiteY1" fmla="*/ 1112551 h 2411933"/>
                          <a:gd name="connsiteX2" fmla="*/ 490975 w 1017467"/>
                          <a:gd name="connsiteY2" fmla="*/ 2411885 h 2411933"/>
                          <a:gd name="connsiteX3" fmla="*/ 1633 w 1017467"/>
                          <a:gd name="connsiteY3" fmla="*/ 1162217 h 2411933"/>
                          <a:gd name="connsiteX4" fmla="*/ 478683 w 1017467"/>
                          <a:gd name="connsiteY4" fmla="*/ 0 h 2411933"/>
                          <a:gd name="connsiteX0" fmla="*/ 478683 w 1017696"/>
                          <a:gd name="connsiteY0" fmla="*/ 0 h 2411935"/>
                          <a:gd name="connsiteX1" fmla="*/ 1017467 w 1017696"/>
                          <a:gd name="connsiteY1" fmla="*/ 1112551 h 2411935"/>
                          <a:gd name="connsiteX2" fmla="*/ 490975 w 1017696"/>
                          <a:gd name="connsiteY2" fmla="*/ 2411885 h 2411935"/>
                          <a:gd name="connsiteX3" fmla="*/ 1633 w 1017696"/>
                          <a:gd name="connsiteY3" fmla="*/ 1162217 h 2411935"/>
                          <a:gd name="connsiteX4" fmla="*/ 478683 w 1017696"/>
                          <a:gd name="connsiteY4" fmla="*/ 0 h 2411935"/>
                          <a:gd name="connsiteX0" fmla="*/ 598033 w 1017398"/>
                          <a:gd name="connsiteY0" fmla="*/ 0 h 2256936"/>
                          <a:gd name="connsiteX1" fmla="*/ 1017074 w 1017398"/>
                          <a:gd name="connsiteY1" fmla="*/ 957553 h 2256936"/>
                          <a:gd name="connsiteX2" fmla="*/ 490582 w 1017398"/>
                          <a:gd name="connsiteY2" fmla="*/ 2256887 h 2256936"/>
                          <a:gd name="connsiteX3" fmla="*/ 1240 w 1017398"/>
                          <a:gd name="connsiteY3" fmla="*/ 1007219 h 2256936"/>
                          <a:gd name="connsiteX4" fmla="*/ 598033 w 1017398"/>
                          <a:gd name="connsiteY4" fmla="*/ 0 h 2256936"/>
                          <a:gd name="connsiteX0" fmla="*/ 478684 w 1017696"/>
                          <a:gd name="connsiteY0" fmla="*/ 0 h 2383753"/>
                          <a:gd name="connsiteX1" fmla="*/ 1017467 w 1017696"/>
                          <a:gd name="connsiteY1" fmla="*/ 1084370 h 2383753"/>
                          <a:gd name="connsiteX2" fmla="*/ 490975 w 1017696"/>
                          <a:gd name="connsiteY2" fmla="*/ 2383704 h 2383753"/>
                          <a:gd name="connsiteX3" fmla="*/ 1633 w 1017696"/>
                          <a:gd name="connsiteY3" fmla="*/ 1134036 h 2383753"/>
                          <a:gd name="connsiteX4" fmla="*/ 478684 w 1017696"/>
                          <a:gd name="connsiteY4" fmla="*/ 0 h 2383753"/>
                          <a:gd name="connsiteX0" fmla="*/ 478684 w 1017696"/>
                          <a:gd name="connsiteY0" fmla="*/ 0 h 2383785"/>
                          <a:gd name="connsiteX1" fmla="*/ 1017467 w 1017696"/>
                          <a:gd name="connsiteY1" fmla="*/ 1084370 h 2383785"/>
                          <a:gd name="connsiteX2" fmla="*/ 490975 w 1017696"/>
                          <a:gd name="connsiteY2" fmla="*/ 2383704 h 2383785"/>
                          <a:gd name="connsiteX3" fmla="*/ 1633 w 1017696"/>
                          <a:gd name="connsiteY3" fmla="*/ 1148127 h 2383785"/>
                          <a:gd name="connsiteX4" fmla="*/ 478684 w 1017696"/>
                          <a:gd name="connsiteY4" fmla="*/ 0 h 2383785"/>
                          <a:gd name="connsiteX0" fmla="*/ 478684 w 1017696"/>
                          <a:gd name="connsiteY0" fmla="*/ 0 h 2383825"/>
                          <a:gd name="connsiteX1" fmla="*/ 1017467 w 1017696"/>
                          <a:gd name="connsiteY1" fmla="*/ 1084370 h 2383825"/>
                          <a:gd name="connsiteX2" fmla="*/ 490975 w 1017696"/>
                          <a:gd name="connsiteY2" fmla="*/ 2383704 h 2383825"/>
                          <a:gd name="connsiteX3" fmla="*/ 1633 w 1017696"/>
                          <a:gd name="connsiteY3" fmla="*/ 1148127 h 2383825"/>
                          <a:gd name="connsiteX4" fmla="*/ 478684 w 1017696"/>
                          <a:gd name="connsiteY4" fmla="*/ 0 h 2383825"/>
                          <a:gd name="connsiteX0" fmla="*/ 478684 w 1017696"/>
                          <a:gd name="connsiteY0" fmla="*/ 0 h 2383705"/>
                          <a:gd name="connsiteX1" fmla="*/ 1017467 w 1017696"/>
                          <a:gd name="connsiteY1" fmla="*/ 1140733 h 2383705"/>
                          <a:gd name="connsiteX2" fmla="*/ 490975 w 1017696"/>
                          <a:gd name="connsiteY2" fmla="*/ 2383704 h 2383705"/>
                          <a:gd name="connsiteX3" fmla="*/ 1633 w 1017696"/>
                          <a:gd name="connsiteY3" fmla="*/ 1148127 h 2383705"/>
                          <a:gd name="connsiteX4" fmla="*/ 478684 w 1017696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68 w 1018552"/>
                          <a:gd name="connsiteY0" fmla="*/ 0 h 2383705"/>
                          <a:gd name="connsiteX1" fmla="*/ 1016351 w 1018552"/>
                          <a:gd name="connsiteY1" fmla="*/ 1140733 h 2383705"/>
                          <a:gd name="connsiteX2" fmla="*/ 489859 w 1018552"/>
                          <a:gd name="connsiteY2" fmla="*/ 2383704 h 2383705"/>
                          <a:gd name="connsiteX3" fmla="*/ 517 w 1018552"/>
                          <a:gd name="connsiteY3" fmla="*/ 1148127 h 2383705"/>
                          <a:gd name="connsiteX4" fmla="*/ 477568 w 1018552"/>
                          <a:gd name="connsiteY4" fmla="*/ 0 h 2383705"/>
                          <a:gd name="connsiteX0" fmla="*/ 477570 w 1018554"/>
                          <a:gd name="connsiteY0" fmla="*/ 0 h 2383705"/>
                          <a:gd name="connsiteX1" fmla="*/ 1016353 w 1018554"/>
                          <a:gd name="connsiteY1" fmla="*/ 1140733 h 2383705"/>
                          <a:gd name="connsiteX2" fmla="*/ 489861 w 1018554"/>
                          <a:gd name="connsiteY2" fmla="*/ 2383704 h 2383705"/>
                          <a:gd name="connsiteX3" fmla="*/ 519 w 1018554"/>
                          <a:gd name="connsiteY3" fmla="*/ 1148127 h 2383705"/>
                          <a:gd name="connsiteX4" fmla="*/ 477570 w 1018554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018621" h="2383705">
                            <a:moveTo>
                              <a:pt x="477637" y="0"/>
                            </a:moveTo>
                            <a:cubicBezTo>
                              <a:pt x="662464" y="17556"/>
                              <a:pt x="1014374" y="527391"/>
                              <a:pt x="1016420" y="1140733"/>
                            </a:cubicBezTo>
                            <a:cubicBezTo>
                              <a:pt x="1051453" y="1668853"/>
                              <a:pt x="659234" y="2382472"/>
                              <a:pt x="489928" y="2383704"/>
                            </a:cubicBezTo>
                            <a:cubicBezTo>
                              <a:pt x="320622" y="2384936"/>
                              <a:pt x="-13582" y="1620833"/>
                              <a:pt x="586" y="1148127"/>
                            </a:cubicBezTo>
                            <a:cubicBezTo>
                              <a:pt x="-14770" y="548874"/>
                              <a:pt x="274745" y="36383"/>
                              <a:pt x="477637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ln w="22225" cap="flat">
                        <a:solidFill>
                          <a:schemeClr val="bg1"/>
                        </a:solidFill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04" name="Freeform: Shape 103">
                        <a:extLst>
                          <a:ext uri="{FF2B5EF4-FFF2-40B4-BE49-F238E27FC236}">
                            <a16:creationId xmlns:a16="http://schemas.microsoft.com/office/drawing/2014/main" id="{57B0B07C-1371-4211-92E7-1E2DBD4220F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445481" y="1817468"/>
                        <a:ext cx="249165" cy="923121"/>
                      </a:xfrm>
                      <a:custGeom>
                        <a:avLst/>
                        <a:gdLst>
                          <a:gd name="connsiteX0" fmla="*/ 422556 w 838200"/>
                          <a:gd name="connsiteY0" fmla="*/ 0 h 1466850"/>
                          <a:gd name="connsiteX1" fmla="*/ 843561 w 838200"/>
                          <a:gd name="connsiteY1" fmla="*/ 943928 h 1466850"/>
                          <a:gd name="connsiteX2" fmla="*/ 814986 w 838200"/>
                          <a:gd name="connsiteY2" fmla="*/ 1183005 h 1466850"/>
                          <a:gd name="connsiteX3" fmla="*/ 394934 w 838200"/>
                          <a:gd name="connsiteY3" fmla="*/ 1467803 h 1466850"/>
                          <a:gd name="connsiteX4" fmla="*/ 12029 w 838200"/>
                          <a:gd name="connsiteY4" fmla="*/ 1105853 h 1466850"/>
                          <a:gd name="connsiteX5" fmla="*/ 57749 w 838200"/>
                          <a:gd name="connsiteY5" fmla="*/ 652463 h 1466850"/>
                          <a:gd name="connsiteX6" fmla="*/ 422556 w 838200"/>
                          <a:gd name="connsiteY6" fmla="*/ 0 h 1466850"/>
                          <a:gd name="connsiteX0" fmla="*/ 422556 w 844528"/>
                          <a:gd name="connsiteY0" fmla="*/ 0 h 2411927"/>
                          <a:gd name="connsiteX1" fmla="*/ 843561 w 844528"/>
                          <a:gd name="connsiteY1" fmla="*/ 943928 h 2411927"/>
                          <a:gd name="connsiteX2" fmla="*/ 814986 w 844528"/>
                          <a:gd name="connsiteY2" fmla="*/ 1183005 h 2411927"/>
                          <a:gd name="connsiteX3" fmla="*/ 434848 w 844528"/>
                          <a:gd name="connsiteY3" fmla="*/ 2411885 h 2411927"/>
                          <a:gd name="connsiteX4" fmla="*/ 12029 w 844528"/>
                          <a:gd name="connsiteY4" fmla="*/ 1105853 h 2411927"/>
                          <a:gd name="connsiteX5" fmla="*/ 57749 w 844528"/>
                          <a:gd name="connsiteY5" fmla="*/ 652463 h 2411927"/>
                          <a:gd name="connsiteX6" fmla="*/ 422556 w 844528"/>
                          <a:gd name="connsiteY6" fmla="*/ 0 h 2411927"/>
                          <a:gd name="connsiteX0" fmla="*/ 422556 w 844528"/>
                          <a:gd name="connsiteY0" fmla="*/ 0 h 2411912"/>
                          <a:gd name="connsiteX1" fmla="*/ 843561 w 844528"/>
                          <a:gd name="connsiteY1" fmla="*/ 943928 h 2411912"/>
                          <a:gd name="connsiteX2" fmla="*/ 814986 w 844528"/>
                          <a:gd name="connsiteY2" fmla="*/ 1183005 h 2411912"/>
                          <a:gd name="connsiteX3" fmla="*/ 434848 w 844528"/>
                          <a:gd name="connsiteY3" fmla="*/ 2411885 h 2411912"/>
                          <a:gd name="connsiteX4" fmla="*/ 12029 w 844528"/>
                          <a:gd name="connsiteY4" fmla="*/ 1105853 h 2411912"/>
                          <a:gd name="connsiteX5" fmla="*/ 57749 w 844528"/>
                          <a:gd name="connsiteY5" fmla="*/ 652463 h 2411912"/>
                          <a:gd name="connsiteX6" fmla="*/ 422556 w 844528"/>
                          <a:gd name="connsiteY6" fmla="*/ 0 h 2411912"/>
                          <a:gd name="connsiteX0" fmla="*/ 422556 w 844528"/>
                          <a:gd name="connsiteY0" fmla="*/ 0 h 2411893"/>
                          <a:gd name="connsiteX1" fmla="*/ 843561 w 844528"/>
                          <a:gd name="connsiteY1" fmla="*/ 943928 h 2411893"/>
                          <a:gd name="connsiteX2" fmla="*/ 814986 w 844528"/>
                          <a:gd name="connsiteY2" fmla="*/ 1183005 h 2411893"/>
                          <a:gd name="connsiteX3" fmla="*/ 434848 w 844528"/>
                          <a:gd name="connsiteY3" fmla="*/ 2411885 h 2411893"/>
                          <a:gd name="connsiteX4" fmla="*/ 12029 w 844528"/>
                          <a:gd name="connsiteY4" fmla="*/ 1105853 h 2411893"/>
                          <a:gd name="connsiteX5" fmla="*/ 57749 w 844528"/>
                          <a:gd name="connsiteY5" fmla="*/ 652463 h 2411893"/>
                          <a:gd name="connsiteX6" fmla="*/ 422556 w 844528"/>
                          <a:gd name="connsiteY6" fmla="*/ 0 h 2411893"/>
                          <a:gd name="connsiteX0" fmla="*/ 422556 w 844528"/>
                          <a:gd name="connsiteY0" fmla="*/ 0 h 2411964"/>
                          <a:gd name="connsiteX1" fmla="*/ 843561 w 844528"/>
                          <a:gd name="connsiteY1" fmla="*/ 943928 h 2411964"/>
                          <a:gd name="connsiteX2" fmla="*/ 814986 w 844528"/>
                          <a:gd name="connsiteY2" fmla="*/ 1183005 h 2411964"/>
                          <a:gd name="connsiteX3" fmla="*/ 434848 w 844528"/>
                          <a:gd name="connsiteY3" fmla="*/ 2411885 h 2411964"/>
                          <a:gd name="connsiteX4" fmla="*/ 12029 w 844528"/>
                          <a:gd name="connsiteY4" fmla="*/ 1105853 h 2411964"/>
                          <a:gd name="connsiteX5" fmla="*/ 57749 w 844528"/>
                          <a:gd name="connsiteY5" fmla="*/ 652463 h 2411964"/>
                          <a:gd name="connsiteX6" fmla="*/ 422556 w 844528"/>
                          <a:gd name="connsiteY6" fmla="*/ 0 h 2411964"/>
                          <a:gd name="connsiteX0" fmla="*/ 482275 w 904247"/>
                          <a:gd name="connsiteY0" fmla="*/ 0 h 2411909"/>
                          <a:gd name="connsiteX1" fmla="*/ 903280 w 904247"/>
                          <a:gd name="connsiteY1" fmla="*/ 943928 h 2411909"/>
                          <a:gd name="connsiteX2" fmla="*/ 874705 w 904247"/>
                          <a:gd name="connsiteY2" fmla="*/ 1183005 h 2411909"/>
                          <a:gd name="connsiteX3" fmla="*/ 494567 w 904247"/>
                          <a:gd name="connsiteY3" fmla="*/ 2411885 h 2411909"/>
                          <a:gd name="connsiteX4" fmla="*/ 5225 w 904247"/>
                          <a:gd name="connsiteY4" fmla="*/ 1148125 h 2411909"/>
                          <a:gd name="connsiteX5" fmla="*/ 117468 w 904247"/>
                          <a:gd name="connsiteY5" fmla="*/ 652463 h 2411909"/>
                          <a:gd name="connsiteX6" fmla="*/ 482275 w 904247"/>
                          <a:gd name="connsiteY6" fmla="*/ 0 h 2411909"/>
                          <a:gd name="connsiteX0" fmla="*/ 482275 w 904247"/>
                          <a:gd name="connsiteY0" fmla="*/ 0 h 2411893"/>
                          <a:gd name="connsiteX1" fmla="*/ 903280 w 904247"/>
                          <a:gd name="connsiteY1" fmla="*/ 943928 h 2411893"/>
                          <a:gd name="connsiteX2" fmla="*/ 874705 w 904247"/>
                          <a:gd name="connsiteY2" fmla="*/ 1183005 h 2411893"/>
                          <a:gd name="connsiteX3" fmla="*/ 494567 w 904247"/>
                          <a:gd name="connsiteY3" fmla="*/ 2411885 h 2411893"/>
                          <a:gd name="connsiteX4" fmla="*/ 5225 w 904247"/>
                          <a:gd name="connsiteY4" fmla="*/ 1162217 h 2411893"/>
                          <a:gd name="connsiteX5" fmla="*/ 117468 w 904247"/>
                          <a:gd name="connsiteY5" fmla="*/ 652463 h 2411893"/>
                          <a:gd name="connsiteX6" fmla="*/ 482275 w 904247"/>
                          <a:gd name="connsiteY6" fmla="*/ 0 h 2411893"/>
                          <a:gd name="connsiteX0" fmla="*/ 482972 w 904944"/>
                          <a:gd name="connsiteY0" fmla="*/ 0 h 2411893"/>
                          <a:gd name="connsiteX1" fmla="*/ 903977 w 904944"/>
                          <a:gd name="connsiteY1" fmla="*/ 943928 h 2411893"/>
                          <a:gd name="connsiteX2" fmla="*/ 875402 w 904944"/>
                          <a:gd name="connsiteY2" fmla="*/ 1183005 h 2411893"/>
                          <a:gd name="connsiteX3" fmla="*/ 495264 w 904944"/>
                          <a:gd name="connsiteY3" fmla="*/ 2411885 h 2411893"/>
                          <a:gd name="connsiteX4" fmla="*/ 5922 w 904944"/>
                          <a:gd name="connsiteY4" fmla="*/ 1162217 h 2411893"/>
                          <a:gd name="connsiteX5" fmla="*/ 104859 w 904944"/>
                          <a:gd name="connsiteY5" fmla="*/ 483376 h 2411893"/>
                          <a:gd name="connsiteX6" fmla="*/ 482972 w 904944"/>
                          <a:gd name="connsiteY6" fmla="*/ 0 h 2411893"/>
                          <a:gd name="connsiteX0" fmla="*/ 477060 w 899032"/>
                          <a:gd name="connsiteY0" fmla="*/ 0 h 2411893"/>
                          <a:gd name="connsiteX1" fmla="*/ 898065 w 899032"/>
                          <a:gd name="connsiteY1" fmla="*/ 943928 h 2411893"/>
                          <a:gd name="connsiteX2" fmla="*/ 869490 w 899032"/>
                          <a:gd name="connsiteY2" fmla="*/ 1183005 h 2411893"/>
                          <a:gd name="connsiteX3" fmla="*/ 489352 w 899032"/>
                          <a:gd name="connsiteY3" fmla="*/ 2411885 h 2411893"/>
                          <a:gd name="connsiteX4" fmla="*/ 10 w 899032"/>
                          <a:gd name="connsiteY4" fmla="*/ 1162217 h 2411893"/>
                          <a:gd name="connsiteX5" fmla="*/ 477060 w 899032"/>
                          <a:gd name="connsiteY5" fmla="*/ 0 h 2411893"/>
                          <a:gd name="connsiteX0" fmla="*/ 477060 w 869489"/>
                          <a:gd name="connsiteY0" fmla="*/ 0 h 2411893"/>
                          <a:gd name="connsiteX1" fmla="*/ 869490 w 869489"/>
                          <a:gd name="connsiteY1" fmla="*/ 1183005 h 2411893"/>
                          <a:gd name="connsiteX2" fmla="*/ 489352 w 869489"/>
                          <a:gd name="connsiteY2" fmla="*/ 2411885 h 2411893"/>
                          <a:gd name="connsiteX3" fmla="*/ 10 w 869489"/>
                          <a:gd name="connsiteY3" fmla="*/ 1162217 h 2411893"/>
                          <a:gd name="connsiteX4" fmla="*/ 477060 w 869489"/>
                          <a:gd name="connsiteY4" fmla="*/ 0 h 2411893"/>
                          <a:gd name="connsiteX0" fmla="*/ 477060 w 1042453"/>
                          <a:gd name="connsiteY0" fmla="*/ 0 h 2411911"/>
                          <a:gd name="connsiteX1" fmla="*/ 1042453 w 1042453"/>
                          <a:gd name="connsiteY1" fmla="*/ 1197097 h 2411911"/>
                          <a:gd name="connsiteX2" fmla="*/ 489352 w 1042453"/>
                          <a:gd name="connsiteY2" fmla="*/ 2411885 h 2411911"/>
                          <a:gd name="connsiteX3" fmla="*/ 10 w 1042453"/>
                          <a:gd name="connsiteY3" fmla="*/ 1162217 h 2411911"/>
                          <a:gd name="connsiteX4" fmla="*/ 477060 w 1042453"/>
                          <a:gd name="connsiteY4" fmla="*/ 0 h 2411911"/>
                          <a:gd name="connsiteX0" fmla="*/ 477060 w 1042453"/>
                          <a:gd name="connsiteY0" fmla="*/ 0 h 2411909"/>
                          <a:gd name="connsiteX1" fmla="*/ 1042453 w 1042453"/>
                          <a:gd name="connsiteY1" fmla="*/ 1197097 h 2411909"/>
                          <a:gd name="connsiteX2" fmla="*/ 489352 w 1042453"/>
                          <a:gd name="connsiteY2" fmla="*/ 2411885 h 2411909"/>
                          <a:gd name="connsiteX3" fmla="*/ 10 w 1042453"/>
                          <a:gd name="connsiteY3" fmla="*/ 1162217 h 2411909"/>
                          <a:gd name="connsiteX4" fmla="*/ 477060 w 1042453"/>
                          <a:gd name="connsiteY4" fmla="*/ 0 h 2411909"/>
                          <a:gd name="connsiteX0" fmla="*/ 477060 w 1015844"/>
                          <a:gd name="connsiteY0" fmla="*/ 0 h 2411933"/>
                          <a:gd name="connsiteX1" fmla="*/ 1015844 w 1015844"/>
                          <a:gd name="connsiteY1" fmla="*/ 1112551 h 2411933"/>
                          <a:gd name="connsiteX2" fmla="*/ 489352 w 1015844"/>
                          <a:gd name="connsiteY2" fmla="*/ 2411885 h 2411933"/>
                          <a:gd name="connsiteX3" fmla="*/ 10 w 1015844"/>
                          <a:gd name="connsiteY3" fmla="*/ 1162217 h 2411933"/>
                          <a:gd name="connsiteX4" fmla="*/ 477060 w 1015844"/>
                          <a:gd name="connsiteY4" fmla="*/ 0 h 2411933"/>
                          <a:gd name="connsiteX0" fmla="*/ 477060 w 1015844"/>
                          <a:gd name="connsiteY0" fmla="*/ 0 h 2411935"/>
                          <a:gd name="connsiteX1" fmla="*/ 1015844 w 1015844"/>
                          <a:gd name="connsiteY1" fmla="*/ 1112551 h 2411935"/>
                          <a:gd name="connsiteX2" fmla="*/ 489352 w 1015844"/>
                          <a:gd name="connsiteY2" fmla="*/ 2411885 h 2411935"/>
                          <a:gd name="connsiteX3" fmla="*/ 10 w 1015844"/>
                          <a:gd name="connsiteY3" fmla="*/ 1162217 h 2411935"/>
                          <a:gd name="connsiteX4" fmla="*/ 477060 w 1015844"/>
                          <a:gd name="connsiteY4" fmla="*/ 0 h 2411935"/>
                          <a:gd name="connsiteX0" fmla="*/ 478683 w 1017467"/>
                          <a:gd name="connsiteY0" fmla="*/ 0 h 2411933"/>
                          <a:gd name="connsiteX1" fmla="*/ 1017467 w 1017467"/>
                          <a:gd name="connsiteY1" fmla="*/ 1112551 h 2411933"/>
                          <a:gd name="connsiteX2" fmla="*/ 490975 w 1017467"/>
                          <a:gd name="connsiteY2" fmla="*/ 2411885 h 2411933"/>
                          <a:gd name="connsiteX3" fmla="*/ 1633 w 1017467"/>
                          <a:gd name="connsiteY3" fmla="*/ 1162217 h 2411933"/>
                          <a:gd name="connsiteX4" fmla="*/ 478683 w 1017467"/>
                          <a:gd name="connsiteY4" fmla="*/ 0 h 2411933"/>
                          <a:gd name="connsiteX0" fmla="*/ 478683 w 1017696"/>
                          <a:gd name="connsiteY0" fmla="*/ 0 h 2411935"/>
                          <a:gd name="connsiteX1" fmla="*/ 1017467 w 1017696"/>
                          <a:gd name="connsiteY1" fmla="*/ 1112551 h 2411935"/>
                          <a:gd name="connsiteX2" fmla="*/ 490975 w 1017696"/>
                          <a:gd name="connsiteY2" fmla="*/ 2411885 h 2411935"/>
                          <a:gd name="connsiteX3" fmla="*/ 1633 w 1017696"/>
                          <a:gd name="connsiteY3" fmla="*/ 1162217 h 2411935"/>
                          <a:gd name="connsiteX4" fmla="*/ 478683 w 1017696"/>
                          <a:gd name="connsiteY4" fmla="*/ 0 h 2411935"/>
                          <a:gd name="connsiteX0" fmla="*/ 598033 w 1017398"/>
                          <a:gd name="connsiteY0" fmla="*/ 0 h 2256936"/>
                          <a:gd name="connsiteX1" fmla="*/ 1017074 w 1017398"/>
                          <a:gd name="connsiteY1" fmla="*/ 957553 h 2256936"/>
                          <a:gd name="connsiteX2" fmla="*/ 490582 w 1017398"/>
                          <a:gd name="connsiteY2" fmla="*/ 2256887 h 2256936"/>
                          <a:gd name="connsiteX3" fmla="*/ 1240 w 1017398"/>
                          <a:gd name="connsiteY3" fmla="*/ 1007219 h 2256936"/>
                          <a:gd name="connsiteX4" fmla="*/ 598033 w 1017398"/>
                          <a:gd name="connsiteY4" fmla="*/ 0 h 2256936"/>
                          <a:gd name="connsiteX0" fmla="*/ 478684 w 1017696"/>
                          <a:gd name="connsiteY0" fmla="*/ 0 h 2383753"/>
                          <a:gd name="connsiteX1" fmla="*/ 1017467 w 1017696"/>
                          <a:gd name="connsiteY1" fmla="*/ 1084370 h 2383753"/>
                          <a:gd name="connsiteX2" fmla="*/ 490975 w 1017696"/>
                          <a:gd name="connsiteY2" fmla="*/ 2383704 h 2383753"/>
                          <a:gd name="connsiteX3" fmla="*/ 1633 w 1017696"/>
                          <a:gd name="connsiteY3" fmla="*/ 1134036 h 2383753"/>
                          <a:gd name="connsiteX4" fmla="*/ 478684 w 1017696"/>
                          <a:gd name="connsiteY4" fmla="*/ 0 h 2383753"/>
                          <a:gd name="connsiteX0" fmla="*/ 478684 w 1017696"/>
                          <a:gd name="connsiteY0" fmla="*/ 0 h 2383785"/>
                          <a:gd name="connsiteX1" fmla="*/ 1017467 w 1017696"/>
                          <a:gd name="connsiteY1" fmla="*/ 1084370 h 2383785"/>
                          <a:gd name="connsiteX2" fmla="*/ 490975 w 1017696"/>
                          <a:gd name="connsiteY2" fmla="*/ 2383704 h 2383785"/>
                          <a:gd name="connsiteX3" fmla="*/ 1633 w 1017696"/>
                          <a:gd name="connsiteY3" fmla="*/ 1148127 h 2383785"/>
                          <a:gd name="connsiteX4" fmla="*/ 478684 w 1017696"/>
                          <a:gd name="connsiteY4" fmla="*/ 0 h 2383785"/>
                          <a:gd name="connsiteX0" fmla="*/ 478684 w 1017696"/>
                          <a:gd name="connsiteY0" fmla="*/ 0 h 2383825"/>
                          <a:gd name="connsiteX1" fmla="*/ 1017467 w 1017696"/>
                          <a:gd name="connsiteY1" fmla="*/ 1084370 h 2383825"/>
                          <a:gd name="connsiteX2" fmla="*/ 490975 w 1017696"/>
                          <a:gd name="connsiteY2" fmla="*/ 2383704 h 2383825"/>
                          <a:gd name="connsiteX3" fmla="*/ 1633 w 1017696"/>
                          <a:gd name="connsiteY3" fmla="*/ 1148127 h 2383825"/>
                          <a:gd name="connsiteX4" fmla="*/ 478684 w 1017696"/>
                          <a:gd name="connsiteY4" fmla="*/ 0 h 2383825"/>
                          <a:gd name="connsiteX0" fmla="*/ 478684 w 1017696"/>
                          <a:gd name="connsiteY0" fmla="*/ 0 h 2383705"/>
                          <a:gd name="connsiteX1" fmla="*/ 1017467 w 1017696"/>
                          <a:gd name="connsiteY1" fmla="*/ 1140733 h 2383705"/>
                          <a:gd name="connsiteX2" fmla="*/ 490975 w 1017696"/>
                          <a:gd name="connsiteY2" fmla="*/ 2383704 h 2383705"/>
                          <a:gd name="connsiteX3" fmla="*/ 1633 w 1017696"/>
                          <a:gd name="connsiteY3" fmla="*/ 1148127 h 2383705"/>
                          <a:gd name="connsiteX4" fmla="*/ 478684 w 1017696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68 w 1018552"/>
                          <a:gd name="connsiteY0" fmla="*/ 0 h 2383705"/>
                          <a:gd name="connsiteX1" fmla="*/ 1016351 w 1018552"/>
                          <a:gd name="connsiteY1" fmla="*/ 1140733 h 2383705"/>
                          <a:gd name="connsiteX2" fmla="*/ 489859 w 1018552"/>
                          <a:gd name="connsiteY2" fmla="*/ 2383704 h 2383705"/>
                          <a:gd name="connsiteX3" fmla="*/ 517 w 1018552"/>
                          <a:gd name="connsiteY3" fmla="*/ 1148127 h 2383705"/>
                          <a:gd name="connsiteX4" fmla="*/ 477568 w 1018552"/>
                          <a:gd name="connsiteY4" fmla="*/ 0 h 2383705"/>
                          <a:gd name="connsiteX0" fmla="*/ 477570 w 1018554"/>
                          <a:gd name="connsiteY0" fmla="*/ 0 h 2383705"/>
                          <a:gd name="connsiteX1" fmla="*/ 1016353 w 1018554"/>
                          <a:gd name="connsiteY1" fmla="*/ 1140733 h 2383705"/>
                          <a:gd name="connsiteX2" fmla="*/ 489861 w 1018554"/>
                          <a:gd name="connsiteY2" fmla="*/ 2383704 h 2383705"/>
                          <a:gd name="connsiteX3" fmla="*/ 519 w 1018554"/>
                          <a:gd name="connsiteY3" fmla="*/ 1148127 h 2383705"/>
                          <a:gd name="connsiteX4" fmla="*/ 477570 w 1018554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018621" h="2383705">
                            <a:moveTo>
                              <a:pt x="477637" y="0"/>
                            </a:moveTo>
                            <a:cubicBezTo>
                              <a:pt x="662464" y="17556"/>
                              <a:pt x="1014374" y="527391"/>
                              <a:pt x="1016420" y="1140733"/>
                            </a:cubicBezTo>
                            <a:cubicBezTo>
                              <a:pt x="1051453" y="1668853"/>
                              <a:pt x="659234" y="2382472"/>
                              <a:pt x="489928" y="2383704"/>
                            </a:cubicBezTo>
                            <a:cubicBezTo>
                              <a:pt x="320622" y="2384936"/>
                              <a:pt x="-13582" y="1620833"/>
                              <a:pt x="586" y="1148127"/>
                            </a:cubicBezTo>
                            <a:cubicBezTo>
                              <a:pt x="-14770" y="548874"/>
                              <a:pt x="274745" y="36383"/>
                              <a:pt x="477637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3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00" name="Group 99">
                      <a:extLst>
                        <a:ext uri="{FF2B5EF4-FFF2-40B4-BE49-F238E27FC236}">
                          <a16:creationId xmlns:a16="http://schemas.microsoft.com/office/drawing/2014/main" id="{09732880-22D5-47A8-A5E9-1950CDB25D4D}"/>
                        </a:ext>
                      </a:extLst>
                    </p:cNvPr>
                    <p:cNvGrpSpPr/>
                    <p:nvPr/>
                  </p:nvGrpSpPr>
                  <p:grpSpPr>
                    <a:xfrm rot="10800000">
                      <a:off x="8236696" y="2849413"/>
                      <a:ext cx="666734" cy="1473212"/>
                      <a:chOff x="8236696" y="1267377"/>
                      <a:chExt cx="666734" cy="1473212"/>
                    </a:xfrm>
                  </p:grpSpPr>
                  <p:sp>
                    <p:nvSpPr>
                      <p:cNvPr id="101" name="Freeform: Shape 100">
                        <a:extLst>
                          <a:ext uri="{FF2B5EF4-FFF2-40B4-BE49-F238E27FC236}">
                            <a16:creationId xmlns:a16="http://schemas.microsoft.com/office/drawing/2014/main" id="{B8F9EC7C-3AA3-4D3C-A0B5-B7A212A0DBB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236696" y="1267377"/>
                        <a:ext cx="666734" cy="1473212"/>
                      </a:xfrm>
                      <a:custGeom>
                        <a:avLst/>
                        <a:gdLst>
                          <a:gd name="connsiteX0" fmla="*/ 422556 w 838200"/>
                          <a:gd name="connsiteY0" fmla="*/ 0 h 1466850"/>
                          <a:gd name="connsiteX1" fmla="*/ 843561 w 838200"/>
                          <a:gd name="connsiteY1" fmla="*/ 943928 h 1466850"/>
                          <a:gd name="connsiteX2" fmla="*/ 814986 w 838200"/>
                          <a:gd name="connsiteY2" fmla="*/ 1183005 h 1466850"/>
                          <a:gd name="connsiteX3" fmla="*/ 394934 w 838200"/>
                          <a:gd name="connsiteY3" fmla="*/ 1467803 h 1466850"/>
                          <a:gd name="connsiteX4" fmla="*/ 12029 w 838200"/>
                          <a:gd name="connsiteY4" fmla="*/ 1105853 h 1466850"/>
                          <a:gd name="connsiteX5" fmla="*/ 57749 w 838200"/>
                          <a:gd name="connsiteY5" fmla="*/ 652463 h 1466850"/>
                          <a:gd name="connsiteX6" fmla="*/ 422556 w 838200"/>
                          <a:gd name="connsiteY6" fmla="*/ 0 h 1466850"/>
                          <a:gd name="connsiteX0" fmla="*/ 422556 w 844528"/>
                          <a:gd name="connsiteY0" fmla="*/ 0 h 2411927"/>
                          <a:gd name="connsiteX1" fmla="*/ 843561 w 844528"/>
                          <a:gd name="connsiteY1" fmla="*/ 943928 h 2411927"/>
                          <a:gd name="connsiteX2" fmla="*/ 814986 w 844528"/>
                          <a:gd name="connsiteY2" fmla="*/ 1183005 h 2411927"/>
                          <a:gd name="connsiteX3" fmla="*/ 434848 w 844528"/>
                          <a:gd name="connsiteY3" fmla="*/ 2411885 h 2411927"/>
                          <a:gd name="connsiteX4" fmla="*/ 12029 w 844528"/>
                          <a:gd name="connsiteY4" fmla="*/ 1105853 h 2411927"/>
                          <a:gd name="connsiteX5" fmla="*/ 57749 w 844528"/>
                          <a:gd name="connsiteY5" fmla="*/ 652463 h 2411927"/>
                          <a:gd name="connsiteX6" fmla="*/ 422556 w 844528"/>
                          <a:gd name="connsiteY6" fmla="*/ 0 h 2411927"/>
                          <a:gd name="connsiteX0" fmla="*/ 422556 w 844528"/>
                          <a:gd name="connsiteY0" fmla="*/ 0 h 2411912"/>
                          <a:gd name="connsiteX1" fmla="*/ 843561 w 844528"/>
                          <a:gd name="connsiteY1" fmla="*/ 943928 h 2411912"/>
                          <a:gd name="connsiteX2" fmla="*/ 814986 w 844528"/>
                          <a:gd name="connsiteY2" fmla="*/ 1183005 h 2411912"/>
                          <a:gd name="connsiteX3" fmla="*/ 434848 w 844528"/>
                          <a:gd name="connsiteY3" fmla="*/ 2411885 h 2411912"/>
                          <a:gd name="connsiteX4" fmla="*/ 12029 w 844528"/>
                          <a:gd name="connsiteY4" fmla="*/ 1105853 h 2411912"/>
                          <a:gd name="connsiteX5" fmla="*/ 57749 w 844528"/>
                          <a:gd name="connsiteY5" fmla="*/ 652463 h 2411912"/>
                          <a:gd name="connsiteX6" fmla="*/ 422556 w 844528"/>
                          <a:gd name="connsiteY6" fmla="*/ 0 h 2411912"/>
                          <a:gd name="connsiteX0" fmla="*/ 422556 w 844528"/>
                          <a:gd name="connsiteY0" fmla="*/ 0 h 2411893"/>
                          <a:gd name="connsiteX1" fmla="*/ 843561 w 844528"/>
                          <a:gd name="connsiteY1" fmla="*/ 943928 h 2411893"/>
                          <a:gd name="connsiteX2" fmla="*/ 814986 w 844528"/>
                          <a:gd name="connsiteY2" fmla="*/ 1183005 h 2411893"/>
                          <a:gd name="connsiteX3" fmla="*/ 434848 w 844528"/>
                          <a:gd name="connsiteY3" fmla="*/ 2411885 h 2411893"/>
                          <a:gd name="connsiteX4" fmla="*/ 12029 w 844528"/>
                          <a:gd name="connsiteY4" fmla="*/ 1105853 h 2411893"/>
                          <a:gd name="connsiteX5" fmla="*/ 57749 w 844528"/>
                          <a:gd name="connsiteY5" fmla="*/ 652463 h 2411893"/>
                          <a:gd name="connsiteX6" fmla="*/ 422556 w 844528"/>
                          <a:gd name="connsiteY6" fmla="*/ 0 h 2411893"/>
                          <a:gd name="connsiteX0" fmla="*/ 422556 w 844528"/>
                          <a:gd name="connsiteY0" fmla="*/ 0 h 2411964"/>
                          <a:gd name="connsiteX1" fmla="*/ 843561 w 844528"/>
                          <a:gd name="connsiteY1" fmla="*/ 943928 h 2411964"/>
                          <a:gd name="connsiteX2" fmla="*/ 814986 w 844528"/>
                          <a:gd name="connsiteY2" fmla="*/ 1183005 h 2411964"/>
                          <a:gd name="connsiteX3" fmla="*/ 434848 w 844528"/>
                          <a:gd name="connsiteY3" fmla="*/ 2411885 h 2411964"/>
                          <a:gd name="connsiteX4" fmla="*/ 12029 w 844528"/>
                          <a:gd name="connsiteY4" fmla="*/ 1105853 h 2411964"/>
                          <a:gd name="connsiteX5" fmla="*/ 57749 w 844528"/>
                          <a:gd name="connsiteY5" fmla="*/ 652463 h 2411964"/>
                          <a:gd name="connsiteX6" fmla="*/ 422556 w 844528"/>
                          <a:gd name="connsiteY6" fmla="*/ 0 h 2411964"/>
                          <a:gd name="connsiteX0" fmla="*/ 482275 w 904247"/>
                          <a:gd name="connsiteY0" fmla="*/ 0 h 2411909"/>
                          <a:gd name="connsiteX1" fmla="*/ 903280 w 904247"/>
                          <a:gd name="connsiteY1" fmla="*/ 943928 h 2411909"/>
                          <a:gd name="connsiteX2" fmla="*/ 874705 w 904247"/>
                          <a:gd name="connsiteY2" fmla="*/ 1183005 h 2411909"/>
                          <a:gd name="connsiteX3" fmla="*/ 494567 w 904247"/>
                          <a:gd name="connsiteY3" fmla="*/ 2411885 h 2411909"/>
                          <a:gd name="connsiteX4" fmla="*/ 5225 w 904247"/>
                          <a:gd name="connsiteY4" fmla="*/ 1148125 h 2411909"/>
                          <a:gd name="connsiteX5" fmla="*/ 117468 w 904247"/>
                          <a:gd name="connsiteY5" fmla="*/ 652463 h 2411909"/>
                          <a:gd name="connsiteX6" fmla="*/ 482275 w 904247"/>
                          <a:gd name="connsiteY6" fmla="*/ 0 h 2411909"/>
                          <a:gd name="connsiteX0" fmla="*/ 482275 w 904247"/>
                          <a:gd name="connsiteY0" fmla="*/ 0 h 2411893"/>
                          <a:gd name="connsiteX1" fmla="*/ 903280 w 904247"/>
                          <a:gd name="connsiteY1" fmla="*/ 943928 h 2411893"/>
                          <a:gd name="connsiteX2" fmla="*/ 874705 w 904247"/>
                          <a:gd name="connsiteY2" fmla="*/ 1183005 h 2411893"/>
                          <a:gd name="connsiteX3" fmla="*/ 494567 w 904247"/>
                          <a:gd name="connsiteY3" fmla="*/ 2411885 h 2411893"/>
                          <a:gd name="connsiteX4" fmla="*/ 5225 w 904247"/>
                          <a:gd name="connsiteY4" fmla="*/ 1162217 h 2411893"/>
                          <a:gd name="connsiteX5" fmla="*/ 117468 w 904247"/>
                          <a:gd name="connsiteY5" fmla="*/ 652463 h 2411893"/>
                          <a:gd name="connsiteX6" fmla="*/ 482275 w 904247"/>
                          <a:gd name="connsiteY6" fmla="*/ 0 h 2411893"/>
                          <a:gd name="connsiteX0" fmla="*/ 482972 w 904944"/>
                          <a:gd name="connsiteY0" fmla="*/ 0 h 2411893"/>
                          <a:gd name="connsiteX1" fmla="*/ 903977 w 904944"/>
                          <a:gd name="connsiteY1" fmla="*/ 943928 h 2411893"/>
                          <a:gd name="connsiteX2" fmla="*/ 875402 w 904944"/>
                          <a:gd name="connsiteY2" fmla="*/ 1183005 h 2411893"/>
                          <a:gd name="connsiteX3" fmla="*/ 495264 w 904944"/>
                          <a:gd name="connsiteY3" fmla="*/ 2411885 h 2411893"/>
                          <a:gd name="connsiteX4" fmla="*/ 5922 w 904944"/>
                          <a:gd name="connsiteY4" fmla="*/ 1162217 h 2411893"/>
                          <a:gd name="connsiteX5" fmla="*/ 104859 w 904944"/>
                          <a:gd name="connsiteY5" fmla="*/ 483376 h 2411893"/>
                          <a:gd name="connsiteX6" fmla="*/ 482972 w 904944"/>
                          <a:gd name="connsiteY6" fmla="*/ 0 h 2411893"/>
                          <a:gd name="connsiteX0" fmla="*/ 477060 w 899032"/>
                          <a:gd name="connsiteY0" fmla="*/ 0 h 2411893"/>
                          <a:gd name="connsiteX1" fmla="*/ 898065 w 899032"/>
                          <a:gd name="connsiteY1" fmla="*/ 943928 h 2411893"/>
                          <a:gd name="connsiteX2" fmla="*/ 869490 w 899032"/>
                          <a:gd name="connsiteY2" fmla="*/ 1183005 h 2411893"/>
                          <a:gd name="connsiteX3" fmla="*/ 489352 w 899032"/>
                          <a:gd name="connsiteY3" fmla="*/ 2411885 h 2411893"/>
                          <a:gd name="connsiteX4" fmla="*/ 10 w 899032"/>
                          <a:gd name="connsiteY4" fmla="*/ 1162217 h 2411893"/>
                          <a:gd name="connsiteX5" fmla="*/ 477060 w 899032"/>
                          <a:gd name="connsiteY5" fmla="*/ 0 h 2411893"/>
                          <a:gd name="connsiteX0" fmla="*/ 477060 w 869489"/>
                          <a:gd name="connsiteY0" fmla="*/ 0 h 2411893"/>
                          <a:gd name="connsiteX1" fmla="*/ 869490 w 869489"/>
                          <a:gd name="connsiteY1" fmla="*/ 1183005 h 2411893"/>
                          <a:gd name="connsiteX2" fmla="*/ 489352 w 869489"/>
                          <a:gd name="connsiteY2" fmla="*/ 2411885 h 2411893"/>
                          <a:gd name="connsiteX3" fmla="*/ 10 w 869489"/>
                          <a:gd name="connsiteY3" fmla="*/ 1162217 h 2411893"/>
                          <a:gd name="connsiteX4" fmla="*/ 477060 w 869489"/>
                          <a:gd name="connsiteY4" fmla="*/ 0 h 2411893"/>
                          <a:gd name="connsiteX0" fmla="*/ 477060 w 1042453"/>
                          <a:gd name="connsiteY0" fmla="*/ 0 h 2411911"/>
                          <a:gd name="connsiteX1" fmla="*/ 1042453 w 1042453"/>
                          <a:gd name="connsiteY1" fmla="*/ 1197097 h 2411911"/>
                          <a:gd name="connsiteX2" fmla="*/ 489352 w 1042453"/>
                          <a:gd name="connsiteY2" fmla="*/ 2411885 h 2411911"/>
                          <a:gd name="connsiteX3" fmla="*/ 10 w 1042453"/>
                          <a:gd name="connsiteY3" fmla="*/ 1162217 h 2411911"/>
                          <a:gd name="connsiteX4" fmla="*/ 477060 w 1042453"/>
                          <a:gd name="connsiteY4" fmla="*/ 0 h 2411911"/>
                          <a:gd name="connsiteX0" fmla="*/ 477060 w 1042453"/>
                          <a:gd name="connsiteY0" fmla="*/ 0 h 2411909"/>
                          <a:gd name="connsiteX1" fmla="*/ 1042453 w 1042453"/>
                          <a:gd name="connsiteY1" fmla="*/ 1197097 h 2411909"/>
                          <a:gd name="connsiteX2" fmla="*/ 489352 w 1042453"/>
                          <a:gd name="connsiteY2" fmla="*/ 2411885 h 2411909"/>
                          <a:gd name="connsiteX3" fmla="*/ 10 w 1042453"/>
                          <a:gd name="connsiteY3" fmla="*/ 1162217 h 2411909"/>
                          <a:gd name="connsiteX4" fmla="*/ 477060 w 1042453"/>
                          <a:gd name="connsiteY4" fmla="*/ 0 h 2411909"/>
                          <a:gd name="connsiteX0" fmla="*/ 477060 w 1015844"/>
                          <a:gd name="connsiteY0" fmla="*/ 0 h 2411933"/>
                          <a:gd name="connsiteX1" fmla="*/ 1015844 w 1015844"/>
                          <a:gd name="connsiteY1" fmla="*/ 1112551 h 2411933"/>
                          <a:gd name="connsiteX2" fmla="*/ 489352 w 1015844"/>
                          <a:gd name="connsiteY2" fmla="*/ 2411885 h 2411933"/>
                          <a:gd name="connsiteX3" fmla="*/ 10 w 1015844"/>
                          <a:gd name="connsiteY3" fmla="*/ 1162217 h 2411933"/>
                          <a:gd name="connsiteX4" fmla="*/ 477060 w 1015844"/>
                          <a:gd name="connsiteY4" fmla="*/ 0 h 2411933"/>
                          <a:gd name="connsiteX0" fmla="*/ 477060 w 1015844"/>
                          <a:gd name="connsiteY0" fmla="*/ 0 h 2411935"/>
                          <a:gd name="connsiteX1" fmla="*/ 1015844 w 1015844"/>
                          <a:gd name="connsiteY1" fmla="*/ 1112551 h 2411935"/>
                          <a:gd name="connsiteX2" fmla="*/ 489352 w 1015844"/>
                          <a:gd name="connsiteY2" fmla="*/ 2411885 h 2411935"/>
                          <a:gd name="connsiteX3" fmla="*/ 10 w 1015844"/>
                          <a:gd name="connsiteY3" fmla="*/ 1162217 h 2411935"/>
                          <a:gd name="connsiteX4" fmla="*/ 477060 w 1015844"/>
                          <a:gd name="connsiteY4" fmla="*/ 0 h 2411935"/>
                          <a:gd name="connsiteX0" fmla="*/ 478683 w 1017467"/>
                          <a:gd name="connsiteY0" fmla="*/ 0 h 2411933"/>
                          <a:gd name="connsiteX1" fmla="*/ 1017467 w 1017467"/>
                          <a:gd name="connsiteY1" fmla="*/ 1112551 h 2411933"/>
                          <a:gd name="connsiteX2" fmla="*/ 490975 w 1017467"/>
                          <a:gd name="connsiteY2" fmla="*/ 2411885 h 2411933"/>
                          <a:gd name="connsiteX3" fmla="*/ 1633 w 1017467"/>
                          <a:gd name="connsiteY3" fmla="*/ 1162217 h 2411933"/>
                          <a:gd name="connsiteX4" fmla="*/ 478683 w 1017467"/>
                          <a:gd name="connsiteY4" fmla="*/ 0 h 2411933"/>
                          <a:gd name="connsiteX0" fmla="*/ 478683 w 1017696"/>
                          <a:gd name="connsiteY0" fmla="*/ 0 h 2411935"/>
                          <a:gd name="connsiteX1" fmla="*/ 1017467 w 1017696"/>
                          <a:gd name="connsiteY1" fmla="*/ 1112551 h 2411935"/>
                          <a:gd name="connsiteX2" fmla="*/ 490975 w 1017696"/>
                          <a:gd name="connsiteY2" fmla="*/ 2411885 h 2411935"/>
                          <a:gd name="connsiteX3" fmla="*/ 1633 w 1017696"/>
                          <a:gd name="connsiteY3" fmla="*/ 1162217 h 2411935"/>
                          <a:gd name="connsiteX4" fmla="*/ 478683 w 1017696"/>
                          <a:gd name="connsiteY4" fmla="*/ 0 h 2411935"/>
                          <a:gd name="connsiteX0" fmla="*/ 598033 w 1017398"/>
                          <a:gd name="connsiteY0" fmla="*/ 0 h 2256936"/>
                          <a:gd name="connsiteX1" fmla="*/ 1017074 w 1017398"/>
                          <a:gd name="connsiteY1" fmla="*/ 957553 h 2256936"/>
                          <a:gd name="connsiteX2" fmla="*/ 490582 w 1017398"/>
                          <a:gd name="connsiteY2" fmla="*/ 2256887 h 2256936"/>
                          <a:gd name="connsiteX3" fmla="*/ 1240 w 1017398"/>
                          <a:gd name="connsiteY3" fmla="*/ 1007219 h 2256936"/>
                          <a:gd name="connsiteX4" fmla="*/ 598033 w 1017398"/>
                          <a:gd name="connsiteY4" fmla="*/ 0 h 2256936"/>
                          <a:gd name="connsiteX0" fmla="*/ 478684 w 1017696"/>
                          <a:gd name="connsiteY0" fmla="*/ 0 h 2383753"/>
                          <a:gd name="connsiteX1" fmla="*/ 1017467 w 1017696"/>
                          <a:gd name="connsiteY1" fmla="*/ 1084370 h 2383753"/>
                          <a:gd name="connsiteX2" fmla="*/ 490975 w 1017696"/>
                          <a:gd name="connsiteY2" fmla="*/ 2383704 h 2383753"/>
                          <a:gd name="connsiteX3" fmla="*/ 1633 w 1017696"/>
                          <a:gd name="connsiteY3" fmla="*/ 1134036 h 2383753"/>
                          <a:gd name="connsiteX4" fmla="*/ 478684 w 1017696"/>
                          <a:gd name="connsiteY4" fmla="*/ 0 h 2383753"/>
                          <a:gd name="connsiteX0" fmla="*/ 478684 w 1017696"/>
                          <a:gd name="connsiteY0" fmla="*/ 0 h 2383785"/>
                          <a:gd name="connsiteX1" fmla="*/ 1017467 w 1017696"/>
                          <a:gd name="connsiteY1" fmla="*/ 1084370 h 2383785"/>
                          <a:gd name="connsiteX2" fmla="*/ 490975 w 1017696"/>
                          <a:gd name="connsiteY2" fmla="*/ 2383704 h 2383785"/>
                          <a:gd name="connsiteX3" fmla="*/ 1633 w 1017696"/>
                          <a:gd name="connsiteY3" fmla="*/ 1148127 h 2383785"/>
                          <a:gd name="connsiteX4" fmla="*/ 478684 w 1017696"/>
                          <a:gd name="connsiteY4" fmla="*/ 0 h 2383785"/>
                          <a:gd name="connsiteX0" fmla="*/ 478684 w 1017696"/>
                          <a:gd name="connsiteY0" fmla="*/ 0 h 2383825"/>
                          <a:gd name="connsiteX1" fmla="*/ 1017467 w 1017696"/>
                          <a:gd name="connsiteY1" fmla="*/ 1084370 h 2383825"/>
                          <a:gd name="connsiteX2" fmla="*/ 490975 w 1017696"/>
                          <a:gd name="connsiteY2" fmla="*/ 2383704 h 2383825"/>
                          <a:gd name="connsiteX3" fmla="*/ 1633 w 1017696"/>
                          <a:gd name="connsiteY3" fmla="*/ 1148127 h 2383825"/>
                          <a:gd name="connsiteX4" fmla="*/ 478684 w 1017696"/>
                          <a:gd name="connsiteY4" fmla="*/ 0 h 2383825"/>
                          <a:gd name="connsiteX0" fmla="*/ 478684 w 1017696"/>
                          <a:gd name="connsiteY0" fmla="*/ 0 h 2383705"/>
                          <a:gd name="connsiteX1" fmla="*/ 1017467 w 1017696"/>
                          <a:gd name="connsiteY1" fmla="*/ 1140733 h 2383705"/>
                          <a:gd name="connsiteX2" fmla="*/ 490975 w 1017696"/>
                          <a:gd name="connsiteY2" fmla="*/ 2383704 h 2383705"/>
                          <a:gd name="connsiteX3" fmla="*/ 1633 w 1017696"/>
                          <a:gd name="connsiteY3" fmla="*/ 1148127 h 2383705"/>
                          <a:gd name="connsiteX4" fmla="*/ 478684 w 1017696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68 w 1018552"/>
                          <a:gd name="connsiteY0" fmla="*/ 0 h 2383705"/>
                          <a:gd name="connsiteX1" fmla="*/ 1016351 w 1018552"/>
                          <a:gd name="connsiteY1" fmla="*/ 1140733 h 2383705"/>
                          <a:gd name="connsiteX2" fmla="*/ 489859 w 1018552"/>
                          <a:gd name="connsiteY2" fmla="*/ 2383704 h 2383705"/>
                          <a:gd name="connsiteX3" fmla="*/ 517 w 1018552"/>
                          <a:gd name="connsiteY3" fmla="*/ 1148127 h 2383705"/>
                          <a:gd name="connsiteX4" fmla="*/ 477568 w 1018552"/>
                          <a:gd name="connsiteY4" fmla="*/ 0 h 2383705"/>
                          <a:gd name="connsiteX0" fmla="*/ 477570 w 1018554"/>
                          <a:gd name="connsiteY0" fmla="*/ 0 h 2383705"/>
                          <a:gd name="connsiteX1" fmla="*/ 1016353 w 1018554"/>
                          <a:gd name="connsiteY1" fmla="*/ 1140733 h 2383705"/>
                          <a:gd name="connsiteX2" fmla="*/ 489861 w 1018554"/>
                          <a:gd name="connsiteY2" fmla="*/ 2383704 h 2383705"/>
                          <a:gd name="connsiteX3" fmla="*/ 519 w 1018554"/>
                          <a:gd name="connsiteY3" fmla="*/ 1148127 h 2383705"/>
                          <a:gd name="connsiteX4" fmla="*/ 477570 w 1018554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018621" h="2383705">
                            <a:moveTo>
                              <a:pt x="477637" y="0"/>
                            </a:moveTo>
                            <a:cubicBezTo>
                              <a:pt x="662464" y="17556"/>
                              <a:pt x="1014374" y="527391"/>
                              <a:pt x="1016420" y="1140733"/>
                            </a:cubicBezTo>
                            <a:cubicBezTo>
                              <a:pt x="1051453" y="1668853"/>
                              <a:pt x="659234" y="2382472"/>
                              <a:pt x="489928" y="2383704"/>
                            </a:cubicBezTo>
                            <a:cubicBezTo>
                              <a:pt x="320622" y="2384936"/>
                              <a:pt x="-13582" y="1620833"/>
                              <a:pt x="586" y="1148127"/>
                            </a:cubicBezTo>
                            <a:cubicBezTo>
                              <a:pt x="-14770" y="548874"/>
                              <a:pt x="274745" y="36383"/>
                              <a:pt x="477637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ln w="22225" cap="flat">
                        <a:solidFill>
                          <a:schemeClr val="bg1"/>
                        </a:solidFill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02" name="Freeform: Shape 101">
                        <a:extLst>
                          <a:ext uri="{FF2B5EF4-FFF2-40B4-BE49-F238E27FC236}">
                            <a16:creationId xmlns:a16="http://schemas.microsoft.com/office/drawing/2014/main" id="{29D6E9B7-FFCE-46FC-8119-6CBF708AACD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445481" y="1817468"/>
                        <a:ext cx="249165" cy="923121"/>
                      </a:xfrm>
                      <a:custGeom>
                        <a:avLst/>
                        <a:gdLst>
                          <a:gd name="connsiteX0" fmla="*/ 422556 w 838200"/>
                          <a:gd name="connsiteY0" fmla="*/ 0 h 1466850"/>
                          <a:gd name="connsiteX1" fmla="*/ 843561 w 838200"/>
                          <a:gd name="connsiteY1" fmla="*/ 943928 h 1466850"/>
                          <a:gd name="connsiteX2" fmla="*/ 814986 w 838200"/>
                          <a:gd name="connsiteY2" fmla="*/ 1183005 h 1466850"/>
                          <a:gd name="connsiteX3" fmla="*/ 394934 w 838200"/>
                          <a:gd name="connsiteY3" fmla="*/ 1467803 h 1466850"/>
                          <a:gd name="connsiteX4" fmla="*/ 12029 w 838200"/>
                          <a:gd name="connsiteY4" fmla="*/ 1105853 h 1466850"/>
                          <a:gd name="connsiteX5" fmla="*/ 57749 w 838200"/>
                          <a:gd name="connsiteY5" fmla="*/ 652463 h 1466850"/>
                          <a:gd name="connsiteX6" fmla="*/ 422556 w 838200"/>
                          <a:gd name="connsiteY6" fmla="*/ 0 h 1466850"/>
                          <a:gd name="connsiteX0" fmla="*/ 422556 w 844528"/>
                          <a:gd name="connsiteY0" fmla="*/ 0 h 2411927"/>
                          <a:gd name="connsiteX1" fmla="*/ 843561 w 844528"/>
                          <a:gd name="connsiteY1" fmla="*/ 943928 h 2411927"/>
                          <a:gd name="connsiteX2" fmla="*/ 814986 w 844528"/>
                          <a:gd name="connsiteY2" fmla="*/ 1183005 h 2411927"/>
                          <a:gd name="connsiteX3" fmla="*/ 434848 w 844528"/>
                          <a:gd name="connsiteY3" fmla="*/ 2411885 h 2411927"/>
                          <a:gd name="connsiteX4" fmla="*/ 12029 w 844528"/>
                          <a:gd name="connsiteY4" fmla="*/ 1105853 h 2411927"/>
                          <a:gd name="connsiteX5" fmla="*/ 57749 w 844528"/>
                          <a:gd name="connsiteY5" fmla="*/ 652463 h 2411927"/>
                          <a:gd name="connsiteX6" fmla="*/ 422556 w 844528"/>
                          <a:gd name="connsiteY6" fmla="*/ 0 h 2411927"/>
                          <a:gd name="connsiteX0" fmla="*/ 422556 w 844528"/>
                          <a:gd name="connsiteY0" fmla="*/ 0 h 2411912"/>
                          <a:gd name="connsiteX1" fmla="*/ 843561 w 844528"/>
                          <a:gd name="connsiteY1" fmla="*/ 943928 h 2411912"/>
                          <a:gd name="connsiteX2" fmla="*/ 814986 w 844528"/>
                          <a:gd name="connsiteY2" fmla="*/ 1183005 h 2411912"/>
                          <a:gd name="connsiteX3" fmla="*/ 434848 w 844528"/>
                          <a:gd name="connsiteY3" fmla="*/ 2411885 h 2411912"/>
                          <a:gd name="connsiteX4" fmla="*/ 12029 w 844528"/>
                          <a:gd name="connsiteY4" fmla="*/ 1105853 h 2411912"/>
                          <a:gd name="connsiteX5" fmla="*/ 57749 w 844528"/>
                          <a:gd name="connsiteY5" fmla="*/ 652463 h 2411912"/>
                          <a:gd name="connsiteX6" fmla="*/ 422556 w 844528"/>
                          <a:gd name="connsiteY6" fmla="*/ 0 h 2411912"/>
                          <a:gd name="connsiteX0" fmla="*/ 422556 w 844528"/>
                          <a:gd name="connsiteY0" fmla="*/ 0 h 2411893"/>
                          <a:gd name="connsiteX1" fmla="*/ 843561 w 844528"/>
                          <a:gd name="connsiteY1" fmla="*/ 943928 h 2411893"/>
                          <a:gd name="connsiteX2" fmla="*/ 814986 w 844528"/>
                          <a:gd name="connsiteY2" fmla="*/ 1183005 h 2411893"/>
                          <a:gd name="connsiteX3" fmla="*/ 434848 w 844528"/>
                          <a:gd name="connsiteY3" fmla="*/ 2411885 h 2411893"/>
                          <a:gd name="connsiteX4" fmla="*/ 12029 w 844528"/>
                          <a:gd name="connsiteY4" fmla="*/ 1105853 h 2411893"/>
                          <a:gd name="connsiteX5" fmla="*/ 57749 w 844528"/>
                          <a:gd name="connsiteY5" fmla="*/ 652463 h 2411893"/>
                          <a:gd name="connsiteX6" fmla="*/ 422556 w 844528"/>
                          <a:gd name="connsiteY6" fmla="*/ 0 h 2411893"/>
                          <a:gd name="connsiteX0" fmla="*/ 422556 w 844528"/>
                          <a:gd name="connsiteY0" fmla="*/ 0 h 2411964"/>
                          <a:gd name="connsiteX1" fmla="*/ 843561 w 844528"/>
                          <a:gd name="connsiteY1" fmla="*/ 943928 h 2411964"/>
                          <a:gd name="connsiteX2" fmla="*/ 814986 w 844528"/>
                          <a:gd name="connsiteY2" fmla="*/ 1183005 h 2411964"/>
                          <a:gd name="connsiteX3" fmla="*/ 434848 w 844528"/>
                          <a:gd name="connsiteY3" fmla="*/ 2411885 h 2411964"/>
                          <a:gd name="connsiteX4" fmla="*/ 12029 w 844528"/>
                          <a:gd name="connsiteY4" fmla="*/ 1105853 h 2411964"/>
                          <a:gd name="connsiteX5" fmla="*/ 57749 w 844528"/>
                          <a:gd name="connsiteY5" fmla="*/ 652463 h 2411964"/>
                          <a:gd name="connsiteX6" fmla="*/ 422556 w 844528"/>
                          <a:gd name="connsiteY6" fmla="*/ 0 h 2411964"/>
                          <a:gd name="connsiteX0" fmla="*/ 482275 w 904247"/>
                          <a:gd name="connsiteY0" fmla="*/ 0 h 2411909"/>
                          <a:gd name="connsiteX1" fmla="*/ 903280 w 904247"/>
                          <a:gd name="connsiteY1" fmla="*/ 943928 h 2411909"/>
                          <a:gd name="connsiteX2" fmla="*/ 874705 w 904247"/>
                          <a:gd name="connsiteY2" fmla="*/ 1183005 h 2411909"/>
                          <a:gd name="connsiteX3" fmla="*/ 494567 w 904247"/>
                          <a:gd name="connsiteY3" fmla="*/ 2411885 h 2411909"/>
                          <a:gd name="connsiteX4" fmla="*/ 5225 w 904247"/>
                          <a:gd name="connsiteY4" fmla="*/ 1148125 h 2411909"/>
                          <a:gd name="connsiteX5" fmla="*/ 117468 w 904247"/>
                          <a:gd name="connsiteY5" fmla="*/ 652463 h 2411909"/>
                          <a:gd name="connsiteX6" fmla="*/ 482275 w 904247"/>
                          <a:gd name="connsiteY6" fmla="*/ 0 h 2411909"/>
                          <a:gd name="connsiteX0" fmla="*/ 482275 w 904247"/>
                          <a:gd name="connsiteY0" fmla="*/ 0 h 2411893"/>
                          <a:gd name="connsiteX1" fmla="*/ 903280 w 904247"/>
                          <a:gd name="connsiteY1" fmla="*/ 943928 h 2411893"/>
                          <a:gd name="connsiteX2" fmla="*/ 874705 w 904247"/>
                          <a:gd name="connsiteY2" fmla="*/ 1183005 h 2411893"/>
                          <a:gd name="connsiteX3" fmla="*/ 494567 w 904247"/>
                          <a:gd name="connsiteY3" fmla="*/ 2411885 h 2411893"/>
                          <a:gd name="connsiteX4" fmla="*/ 5225 w 904247"/>
                          <a:gd name="connsiteY4" fmla="*/ 1162217 h 2411893"/>
                          <a:gd name="connsiteX5" fmla="*/ 117468 w 904247"/>
                          <a:gd name="connsiteY5" fmla="*/ 652463 h 2411893"/>
                          <a:gd name="connsiteX6" fmla="*/ 482275 w 904247"/>
                          <a:gd name="connsiteY6" fmla="*/ 0 h 2411893"/>
                          <a:gd name="connsiteX0" fmla="*/ 482972 w 904944"/>
                          <a:gd name="connsiteY0" fmla="*/ 0 h 2411893"/>
                          <a:gd name="connsiteX1" fmla="*/ 903977 w 904944"/>
                          <a:gd name="connsiteY1" fmla="*/ 943928 h 2411893"/>
                          <a:gd name="connsiteX2" fmla="*/ 875402 w 904944"/>
                          <a:gd name="connsiteY2" fmla="*/ 1183005 h 2411893"/>
                          <a:gd name="connsiteX3" fmla="*/ 495264 w 904944"/>
                          <a:gd name="connsiteY3" fmla="*/ 2411885 h 2411893"/>
                          <a:gd name="connsiteX4" fmla="*/ 5922 w 904944"/>
                          <a:gd name="connsiteY4" fmla="*/ 1162217 h 2411893"/>
                          <a:gd name="connsiteX5" fmla="*/ 104859 w 904944"/>
                          <a:gd name="connsiteY5" fmla="*/ 483376 h 2411893"/>
                          <a:gd name="connsiteX6" fmla="*/ 482972 w 904944"/>
                          <a:gd name="connsiteY6" fmla="*/ 0 h 2411893"/>
                          <a:gd name="connsiteX0" fmla="*/ 477060 w 899032"/>
                          <a:gd name="connsiteY0" fmla="*/ 0 h 2411893"/>
                          <a:gd name="connsiteX1" fmla="*/ 898065 w 899032"/>
                          <a:gd name="connsiteY1" fmla="*/ 943928 h 2411893"/>
                          <a:gd name="connsiteX2" fmla="*/ 869490 w 899032"/>
                          <a:gd name="connsiteY2" fmla="*/ 1183005 h 2411893"/>
                          <a:gd name="connsiteX3" fmla="*/ 489352 w 899032"/>
                          <a:gd name="connsiteY3" fmla="*/ 2411885 h 2411893"/>
                          <a:gd name="connsiteX4" fmla="*/ 10 w 899032"/>
                          <a:gd name="connsiteY4" fmla="*/ 1162217 h 2411893"/>
                          <a:gd name="connsiteX5" fmla="*/ 477060 w 899032"/>
                          <a:gd name="connsiteY5" fmla="*/ 0 h 2411893"/>
                          <a:gd name="connsiteX0" fmla="*/ 477060 w 869489"/>
                          <a:gd name="connsiteY0" fmla="*/ 0 h 2411893"/>
                          <a:gd name="connsiteX1" fmla="*/ 869490 w 869489"/>
                          <a:gd name="connsiteY1" fmla="*/ 1183005 h 2411893"/>
                          <a:gd name="connsiteX2" fmla="*/ 489352 w 869489"/>
                          <a:gd name="connsiteY2" fmla="*/ 2411885 h 2411893"/>
                          <a:gd name="connsiteX3" fmla="*/ 10 w 869489"/>
                          <a:gd name="connsiteY3" fmla="*/ 1162217 h 2411893"/>
                          <a:gd name="connsiteX4" fmla="*/ 477060 w 869489"/>
                          <a:gd name="connsiteY4" fmla="*/ 0 h 2411893"/>
                          <a:gd name="connsiteX0" fmla="*/ 477060 w 1042453"/>
                          <a:gd name="connsiteY0" fmla="*/ 0 h 2411911"/>
                          <a:gd name="connsiteX1" fmla="*/ 1042453 w 1042453"/>
                          <a:gd name="connsiteY1" fmla="*/ 1197097 h 2411911"/>
                          <a:gd name="connsiteX2" fmla="*/ 489352 w 1042453"/>
                          <a:gd name="connsiteY2" fmla="*/ 2411885 h 2411911"/>
                          <a:gd name="connsiteX3" fmla="*/ 10 w 1042453"/>
                          <a:gd name="connsiteY3" fmla="*/ 1162217 h 2411911"/>
                          <a:gd name="connsiteX4" fmla="*/ 477060 w 1042453"/>
                          <a:gd name="connsiteY4" fmla="*/ 0 h 2411911"/>
                          <a:gd name="connsiteX0" fmla="*/ 477060 w 1042453"/>
                          <a:gd name="connsiteY0" fmla="*/ 0 h 2411909"/>
                          <a:gd name="connsiteX1" fmla="*/ 1042453 w 1042453"/>
                          <a:gd name="connsiteY1" fmla="*/ 1197097 h 2411909"/>
                          <a:gd name="connsiteX2" fmla="*/ 489352 w 1042453"/>
                          <a:gd name="connsiteY2" fmla="*/ 2411885 h 2411909"/>
                          <a:gd name="connsiteX3" fmla="*/ 10 w 1042453"/>
                          <a:gd name="connsiteY3" fmla="*/ 1162217 h 2411909"/>
                          <a:gd name="connsiteX4" fmla="*/ 477060 w 1042453"/>
                          <a:gd name="connsiteY4" fmla="*/ 0 h 2411909"/>
                          <a:gd name="connsiteX0" fmla="*/ 477060 w 1015844"/>
                          <a:gd name="connsiteY0" fmla="*/ 0 h 2411933"/>
                          <a:gd name="connsiteX1" fmla="*/ 1015844 w 1015844"/>
                          <a:gd name="connsiteY1" fmla="*/ 1112551 h 2411933"/>
                          <a:gd name="connsiteX2" fmla="*/ 489352 w 1015844"/>
                          <a:gd name="connsiteY2" fmla="*/ 2411885 h 2411933"/>
                          <a:gd name="connsiteX3" fmla="*/ 10 w 1015844"/>
                          <a:gd name="connsiteY3" fmla="*/ 1162217 h 2411933"/>
                          <a:gd name="connsiteX4" fmla="*/ 477060 w 1015844"/>
                          <a:gd name="connsiteY4" fmla="*/ 0 h 2411933"/>
                          <a:gd name="connsiteX0" fmla="*/ 477060 w 1015844"/>
                          <a:gd name="connsiteY0" fmla="*/ 0 h 2411935"/>
                          <a:gd name="connsiteX1" fmla="*/ 1015844 w 1015844"/>
                          <a:gd name="connsiteY1" fmla="*/ 1112551 h 2411935"/>
                          <a:gd name="connsiteX2" fmla="*/ 489352 w 1015844"/>
                          <a:gd name="connsiteY2" fmla="*/ 2411885 h 2411935"/>
                          <a:gd name="connsiteX3" fmla="*/ 10 w 1015844"/>
                          <a:gd name="connsiteY3" fmla="*/ 1162217 h 2411935"/>
                          <a:gd name="connsiteX4" fmla="*/ 477060 w 1015844"/>
                          <a:gd name="connsiteY4" fmla="*/ 0 h 2411935"/>
                          <a:gd name="connsiteX0" fmla="*/ 478683 w 1017467"/>
                          <a:gd name="connsiteY0" fmla="*/ 0 h 2411933"/>
                          <a:gd name="connsiteX1" fmla="*/ 1017467 w 1017467"/>
                          <a:gd name="connsiteY1" fmla="*/ 1112551 h 2411933"/>
                          <a:gd name="connsiteX2" fmla="*/ 490975 w 1017467"/>
                          <a:gd name="connsiteY2" fmla="*/ 2411885 h 2411933"/>
                          <a:gd name="connsiteX3" fmla="*/ 1633 w 1017467"/>
                          <a:gd name="connsiteY3" fmla="*/ 1162217 h 2411933"/>
                          <a:gd name="connsiteX4" fmla="*/ 478683 w 1017467"/>
                          <a:gd name="connsiteY4" fmla="*/ 0 h 2411933"/>
                          <a:gd name="connsiteX0" fmla="*/ 478683 w 1017696"/>
                          <a:gd name="connsiteY0" fmla="*/ 0 h 2411935"/>
                          <a:gd name="connsiteX1" fmla="*/ 1017467 w 1017696"/>
                          <a:gd name="connsiteY1" fmla="*/ 1112551 h 2411935"/>
                          <a:gd name="connsiteX2" fmla="*/ 490975 w 1017696"/>
                          <a:gd name="connsiteY2" fmla="*/ 2411885 h 2411935"/>
                          <a:gd name="connsiteX3" fmla="*/ 1633 w 1017696"/>
                          <a:gd name="connsiteY3" fmla="*/ 1162217 h 2411935"/>
                          <a:gd name="connsiteX4" fmla="*/ 478683 w 1017696"/>
                          <a:gd name="connsiteY4" fmla="*/ 0 h 2411935"/>
                          <a:gd name="connsiteX0" fmla="*/ 598033 w 1017398"/>
                          <a:gd name="connsiteY0" fmla="*/ 0 h 2256936"/>
                          <a:gd name="connsiteX1" fmla="*/ 1017074 w 1017398"/>
                          <a:gd name="connsiteY1" fmla="*/ 957553 h 2256936"/>
                          <a:gd name="connsiteX2" fmla="*/ 490582 w 1017398"/>
                          <a:gd name="connsiteY2" fmla="*/ 2256887 h 2256936"/>
                          <a:gd name="connsiteX3" fmla="*/ 1240 w 1017398"/>
                          <a:gd name="connsiteY3" fmla="*/ 1007219 h 2256936"/>
                          <a:gd name="connsiteX4" fmla="*/ 598033 w 1017398"/>
                          <a:gd name="connsiteY4" fmla="*/ 0 h 2256936"/>
                          <a:gd name="connsiteX0" fmla="*/ 478684 w 1017696"/>
                          <a:gd name="connsiteY0" fmla="*/ 0 h 2383753"/>
                          <a:gd name="connsiteX1" fmla="*/ 1017467 w 1017696"/>
                          <a:gd name="connsiteY1" fmla="*/ 1084370 h 2383753"/>
                          <a:gd name="connsiteX2" fmla="*/ 490975 w 1017696"/>
                          <a:gd name="connsiteY2" fmla="*/ 2383704 h 2383753"/>
                          <a:gd name="connsiteX3" fmla="*/ 1633 w 1017696"/>
                          <a:gd name="connsiteY3" fmla="*/ 1134036 h 2383753"/>
                          <a:gd name="connsiteX4" fmla="*/ 478684 w 1017696"/>
                          <a:gd name="connsiteY4" fmla="*/ 0 h 2383753"/>
                          <a:gd name="connsiteX0" fmla="*/ 478684 w 1017696"/>
                          <a:gd name="connsiteY0" fmla="*/ 0 h 2383785"/>
                          <a:gd name="connsiteX1" fmla="*/ 1017467 w 1017696"/>
                          <a:gd name="connsiteY1" fmla="*/ 1084370 h 2383785"/>
                          <a:gd name="connsiteX2" fmla="*/ 490975 w 1017696"/>
                          <a:gd name="connsiteY2" fmla="*/ 2383704 h 2383785"/>
                          <a:gd name="connsiteX3" fmla="*/ 1633 w 1017696"/>
                          <a:gd name="connsiteY3" fmla="*/ 1148127 h 2383785"/>
                          <a:gd name="connsiteX4" fmla="*/ 478684 w 1017696"/>
                          <a:gd name="connsiteY4" fmla="*/ 0 h 2383785"/>
                          <a:gd name="connsiteX0" fmla="*/ 478684 w 1017696"/>
                          <a:gd name="connsiteY0" fmla="*/ 0 h 2383825"/>
                          <a:gd name="connsiteX1" fmla="*/ 1017467 w 1017696"/>
                          <a:gd name="connsiteY1" fmla="*/ 1084370 h 2383825"/>
                          <a:gd name="connsiteX2" fmla="*/ 490975 w 1017696"/>
                          <a:gd name="connsiteY2" fmla="*/ 2383704 h 2383825"/>
                          <a:gd name="connsiteX3" fmla="*/ 1633 w 1017696"/>
                          <a:gd name="connsiteY3" fmla="*/ 1148127 h 2383825"/>
                          <a:gd name="connsiteX4" fmla="*/ 478684 w 1017696"/>
                          <a:gd name="connsiteY4" fmla="*/ 0 h 2383825"/>
                          <a:gd name="connsiteX0" fmla="*/ 478684 w 1017696"/>
                          <a:gd name="connsiteY0" fmla="*/ 0 h 2383705"/>
                          <a:gd name="connsiteX1" fmla="*/ 1017467 w 1017696"/>
                          <a:gd name="connsiteY1" fmla="*/ 1140733 h 2383705"/>
                          <a:gd name="connsiteX2" fmla="*/ 490975 w 1017696"/>
                          <a:gd name="connsiteY2" fmla="*/ 2383704 h 2383705"/>
                          <a:gd name="connsiteX3" fmla="*/ 1633 w 1017696"/>
                          <a:gd name="connsiteY3" fmla="*/ 1148127 h 2383705"/>
                          <a:gd name="connsiteX4" fmla="*/ 478684 w 1017696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68 w 1018552"/>
                          <a:gd name="connsiteY0" fmla="*/ 0 h 2383705"/>
                          <a:gd name="connsiteX1" fmla="*/ 1016351 w 1018552"/>
                          <a:gd name="connsiteY1" fmla="*/ 1140733 h 2383705"/>
                          <a:gd name="connsiteX2" fmla="*/ 489859 w 1018552"/>
                          <a:gd name="connsiteY2" fmla="*/ 2383704 h 2383705"/>
                          <a:gd name="connsiteX3" fmla="*/ 517 w 1018552"/>
                          <a:gd name="connsiteY3" fmla="*/ 1148127 h 2383705"/>
                          <a:gd name="connsiteX4" fmla="*/ 477568 w 1018552"/>
                          <a:gd name="connsiteY4" fmla="*/ 0 h 2383705"/>
                          <a:gd name="connsiteX0" fmla="*/ 477570 w 1018554"/>
                          <a:gd name="connsiteY0" fmla="*/ 0 h 2383705"/>
                          <a:gd name="connsiteX1" fmla="*/ 1016353 w 1018554"/>
                          <a:gd name="connsiteY1" fmla="*/ 1140733 h 2383705"/>
                          <a:gd name="connsiteX2" fmla="*/ 489861 w 1018554"/>
                          <a:gd name="connsiteY2" fmla="*/ 2383704 h 2383705"/>
                          <a:gd name="connsiteX3" fmla="*/ 519 w 1018554"/>
                          <a:gd name="connsiteY3" fmla="*/ 1148127 h 2383705"/>
                          <a:gd name="connsiteX4" fmla="*/ 477570 w 1018554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018621" h="2383705">
                            <a:moveTo>
                              <a:pt x="477637" y="0"/>
                            </a:moveTo>
                            <a:cubicBezTo>
                              <a:pt x="662464" y="17556"/>
                              <a:pt x="1014374" y="527391"/>
                              <a:pt x="1016420" y="1140733"/>
                            </a:cubicBezTo>
                            <a:cubicBezTo>
                              <a:pt x="1051453" y="1668853"/>
                              <a:pt x="659234" y="2382472"/>
                              <a:pt x="489928" y="2383704"/>
                            </a:cubicBezTo>
                            <a:cubicBezTo>
                              <a:pt x="320622" y="2384936"/>
                              <a:pt x="-13582" y="1620833"/>
                              <a:pt x="586" y="1148127"/>
                            </a:cubicBezTo>
                            <a:cubicBezTo>
                              <a:pt x="-14770" y="548874"/>
                              <a:pt x="274745" y="36383"/>
                              <a:pt x="477637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3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</p:grpSp>
              </p:grpSp>
              <p:grpSp>
                <p:nvGrpSpPr>
                  <p:cNvPr id="85" name="Group 84">
                    <a:extLst>
                      <a:ext uri="{FF2B5EF4-FFF2-40B4-BE49-F238E27FC236}">
                        <a16:creationId xmlns:a16="http://schemas.microsoft.com/office/drawing/2014/main" id="{0939C7A3-8639-4145-9ABB-5E07D2018582}"/>
                      </a:ext>
                    </a:extLst>
                  </p:cNvPr>
                  <p:cNvGrpSpPr/>
                  <p:nvPr/>
                </p:nvGrpSpPr>
                <p:grpSpPr>
                  <a:xfrm rot="9000000">
                    <a:off x="8241610" y="1278807"/>
                    <a:ext cx="640080" cy="3055248"/>
                    <a:chOff x="8236696" y="1267377"/>
                    <a:chExt cx="666734" cy="3055248"/>
                  </a:xfrm>
                </p:grpSpPr>
                <p:grpSp>
                  <p:nvGrpSpPr>
                    <p:cNvPr id="93" name="Group 92">
                      <a:extLst>
                        <a:ext uri="{FF2B5EF4-FFF2-40B4-BE49-F238E27FC236}">
                          <a16:creationId xmlns:a16="http://schemas.microsoft.com/office/drawing/2014/main" id="{F1A7D51F-A863-4EC7-9215-7A77B35A6F6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236696" y="1267377"/>
                      <a:ext cx="666734" cy="1473212"/>
                      <a:chOff x="8236696" y="1267377"/>
                      <a:chExt cx="666734" cy="1473212"/>
                    </a:xfrm>
                  </p:grpSpPr>
                  <p:sp>
                    <p:nvSpPr>
                      <p:cNvPr id="97" name="Freeform: Shape 96">
                        <a:extLst>
                          <a:ext uri="{FF2B5EF4-FFF2-40B4-BE49-F238E27FC236}">
                            <a16:creationId xmlns:a16="http://schemas.microsoft.com/office/drawing/2014/main" id="{72D5FA7B-E259-4A29-A3FC-E4873293521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236696" y="1267377"/>
                        <a:ext cx="666734" cy="1473212"/>
                      </a:xfrm>
                      <a:custGeom>
                        <a:avLst/>
                        <a:gdLst>
                          <a:gd name="connsiteX0" fmla="*/ 422556 w 838200"/>
                          <a:gd name="connsiteY0" fmla="*/ 0 h 1466850"/>
                          <a:gd name="connsiteX1" fmla="*/ 843561 w 838200"/>
                          <a:gd name="connsiteY1" fmla="*/ 943928 h 1466850"/>
                          <a:gd name="connsiteX2" fmla="*/ 814986 w 838200"/>
                          <a:gd name="connsiteY2" fmla="*/ 1183005 h 1466850"/>
                          <a:gd name="connsiteX3" fmla="*/ 394934 w 838200"/>
                          <a:gd name="connsiteY3" fmla="*/ 1467803 h 1466850"/>
                          <a:gd name="connsiteX4" fmla="*/ 12029 w 838200"/>
                          <a:gd name="connsiteY4" fmla="*/ 1105853 h 1466850"/>
                          <a:gd name="connsiteX5" fmla="*/ 57749 w 838200"/>
                          <a:gd name="connsiteY5" fmla="*/ 652463 h 1466850"/>
                          <a:gd name="connsiteX6" fmla="*/ 422556 w 838200"/>
                          <a:gd name="connsiteY6" fmla="*/ 0 h 1466850"/>
                          <a:gd name="connsiteX0" fmla="*/ 422556 w 844528"/>
                          <a:gd name="connsiteY0" fmla="*/ 0 h 2411927"/>
                          <a:gd name="connsiteX1" fmla="*/ 843561 w 844528"/>
                          <a:gd name="connsiteY1" fmla="*/ 943928 h 2411927"/>
                          <a:gd name="connsiteX2" fmla="*/ 814986 w 844528"/>
                          <a:gd name="connsiteY2" fmla="*/ 1183005 h 2411927"/>
                          <a:gd name="connsiteX3" fmla="*/ 434848 w 844528"/>
                          <a:gd name="connsiteY3" fmla="*/ 2411885 h 2411927"/>
                          <a:gd name="connsiteX4" fmla="*/ 12029 w 844528"/>
                          <a:gd name="connsiteY4" fmla="*/ 1105853 h 2411927"/>
                          <a:gd name="connsiteX5" fmla="*/ 57749 w 844528"/>
                          <a:gd name="connsiteY5" fmla="*/ 652463 h 2411927"/>
                          <a:gd name="connsiteX6" fmla="*/ 422556 w 844528"/>
                          <a:gd name="connsiteY6" fmla="*/ 0 h 2411927"/>
                          <a:gd name="connsiteX0" fmla="*/ 422556 w 844528"/>
                          <a:gd name="connsiteY0" fmla="*/ 0 h 2411912"/>
                          <a:gd name="connsiteX1" fmla="*/ 843561 w 844528"/>
                          <a:gd name="connsiteY1" fmla="*/ 943928 h 2411912"/>
                          <a:gd name="connsiteX2" fmla="*/ 814986 w 844528"/>
                          <a:gd name="connsiteY2" fmla="*/ 1183005 h 2411912"/>
                          <a:gd name="connsiteX3" fmla="*/ 434848 w 844528"/>
                          <a:gd name="connsiteY3" fmla="*/ 2411885 h 2411912"/>
                          <a:gd name="connsiteX4" fmla="*/ 12029 w 844528"/>
                          <a:gd name="connsiteY4" fmla="*/ 1105853 h 2411912"/>
                          <a:gd name="connsiteX5" fmla="*/ 57749 w 844528"/>
                          <a:gd name="connsiteY5" fmla="*/ 652463 h 2411912"/>
                          <a:gd name="connsiteX6" fmla="*/ 422556 w 844528"/>
                          <a:gd name="connsiteY6" fmla="*/ 0 h 2411912"/>
                          <a:gd name="connsiteX0" fmla="*/ 422556 w 844528"/>
                          <a:gd name="connsiteY0" fmla="*/ 0 h 2411893"/>
                          <a:gd name="connsiteX1" fmla="*/ 843561 w 844528"/>
                          <a:gd name="connsiteY1" fmla="*/ 943928 h 2411893"/>
                          <a:gd name="connsiteX2" fmla="*/ 814986 w 844528"/>
                          <a:gd name="connsiteY2" fmla="*/ 1183005 h 2411893"/>
                          <a:gd name="connsiteX3" fmla="*/ 434848 w 844528"/>
                          <a:gd name="connsiteY3" fmla="*/ 2411885 h 2411893"/>
                          <a:gd name="connsiteX4" fmla="*/ 12029 w 844528"/>
                          <a:gd name="connsiteY4" fmla="*/ 1105853 h 2411893"/>
                          <a:gd name="connsiteX5" fmla="*/ 57749 w 844528"/>
                          <a:gd name="connsiteY5" fmla="*/ 652463 h 2411893"/>
                          <a:gd name="connsiteX6" fmla="*/ 422556 w 844528"/>
                          <a:gd name="connsiteY6" fmla="*/ 0 h 2411893"/>
                          <a:gd name="connsiteX0" fmla="*/ 422556 w 844528"/>
                          <a:gd name="connsiteY0" fmla="*/ 0 h 2411964"/>
                          <a:gd name="connsiteX1" fmla="*/ 843561 w 844528"/>
                          <a:gd name="connsiteY1" fmla="*/ 943928 h 2411964"/>
                          <a:gd name="connsiteX2" fmla="*/ 814986 w 844528"/>
                          <a:gd name="connsiteY2" fmla="*/ 1183005 h 2411964"/>
                          <a:gd name="connsiteX3" fmla="*/ 434848 w 844528"/>
                          <a:gd name="connsiteY3" fmla="*/ 2411885 h 2411964"/>
                          <a:gd name="connsiteX4" fmla="*/ 12029 w 844528"/>
                          <a:gd name="connsiteY4" fmla="*/ 1105853 h 2411964"/>
                          <a:gd name="connsiteX5" fmla="*/ 57749 w 844528"/>
                          <a:gd name="connsiteY5" fmla="*/ 652463 h 2411964"/>
                          <a:gd name="connsiteX6" fmla="*/ 422556 w 844528"/>
                          <a:gd name="connsiteY6" fmla="*/ 0 h 2411964"/>
                          <a:gd name="connsiteX0" fmla="*/ 482275 w 904247"/>
                          <a:gd name="connsiteY0" fmla="*/ 0 h 2411909"/>
                          <a:gd name="connsiteX1" fmla="*/ 903280 w 904247"/>
                          <a:gd name="connsiteY1" fmla="*/ 943928 h 2411909"/>
                          <a:gd name="connsiteX2" fmla="*/ 874705 w 904247"/>
                          <a:gd name="connsiteY2" fmla="*/ 1183005 h 2411909"/>
                          <a:gd name="connsiteX3" fmla="*/ 494567 w 904247"/>
                          <a:gd name="connsiteY3" fmla="*/ 2411885 h 2411909"/>
                          <a:gd name="connsiteX4" fmla="*/ 5225 w 904247"/>
                          <a:gd name="connsiteY4" fmla="*/ 1148125 h 2411909"/>
                          <a:gd name="connsiteX5" fmla="*/ 117468 w 904247"/>
                          <a:gd name="connsiteY5" fmla="*/ 652463 h 2411909"/>
                          <a:gd name="connsiteX6" fmla="*/ 482275 w 904247"/>
                          <a:gd name="connsiteY6" fmla="*/ 0 h 2411909"/>
                          <a:gd name="connsiteX0" fmla="*/ 482275 w 904247"/>
                          <a:gd name="connsiteY0" fmla="*/ 0 h 2411893"/>
                          <a:gd name="connsiteX1" fmla="*/ 903280 w 904247"/>
                          <a:gd name="connsiteY1" fmla="*/ 943928 h 2411893"/>
                          <a:gd name="connsiteX2" fmla="*/ 874705 w 904247"/>
                          <a:gd name="connsiteY2" fmla="*/ 1183005 h 2411893"/>
                          <a:gd name="connsiteX3" fmla="*/ 494567 w 904247"/>
                          <a:gd name="connsiteY3" fmla="*/ 2411885 h 2411893"/>
                          <a:gd name="connsiteX4" fmla="*/ 5225 w 904247"/>
                          <a:gd name="connsiteY4" fmla="*/ 1162217 h 2411893"/>
                          <a:gd name="connsiteX5" fmla="*/ 117468 w 904247"/>
                          <a:gd name="connsiteY5" fmla="*/ 652463 h 2411893"/>
                          <a:gd name="connsiteX6" fmla="*/ 482275 w 904247"/>
                          <a:gd name="connsiteY6" fmla="*/ 0 h 2411893"/>
                          <a:gd name="connsiteX0" fmla="*/ 482972 w 904944"/>
                          <a:gd name="connsiteY0" fmla="*/ 0 h 2411893"/>
                          <a:gd name="connsiteX1" fmla="*/ 903977 w 904944"/>
                          <a:gd name="connsiteY1" fmla="*/ 943928 h 2411893"/>
                          <a:gd name="connsiteX2" fmla="*/ 875402 w 904944"/>
                          <a:gd name="connsiteY2" fmla="*/ 1183005 h 2411893"/>
                          <a:gd name="connsiteX3" fmla="*/ 495264 w 904944"/>
                          <a:gd name="connsiteY3" fmla="*/ 2411885 h 2411893"/>
                          <a:gd name="connsiteX4" fmla="*/ 5922 w 904944"/>
                          <a:gd name="connsiteY4" fmla="*/ 1162217 h 2411893"/>
                          <a:gd name="connsiteX5" fmla="*/ 104859 w 904944"/>
                          <a:gd name="connsiteY5" fmla="*/ 483376 h 2411893"/>
                          <a:gd name="connsiteX6" fmla="*/ 482972 w 904944"/>
                          <a:gd name="connsiteY6" fmla="*/ 0 h 2411893"/>
                          <a:gd name="connsiteX0" fmla="*/ 477060 w 899032"/>
                          <a:gd name="connsiteY0" fmla="*/ 0 h 2411893"/>
                          <a:gd name="connsiteX1" fmla="*/ 898065 w 899032"/>
                          <a:gd name="connsiteY1" fmla="*/ 943928 h 2411893"/>
                          <a:gd name="connsiteX2" fmla="*/ 869490 w 899032"/>
                          <a:gd name="connsiteY2" fmla="*/ 1183005 h 2411893"/>
                          <a:gd name="connsiteX3" fmla="*/ 489352 w 899032"/>
                          <a:gd name="connsiteY3" fmla="*/ 2411885 h 2411893"/>
                          <a:gd name="connsiteX4" fmla="*/ 10 w 899032"/>
                          <a:gd name="connsiteY4" fmla="*/ 1162217 h 2411893"/>
                          <a:gd name="connsiteX5" fmla="*/ 477060 w 899032"/>
                          <a:gd name="connsiteY5" fmla="*/ 0 h 2411893"/>
                          <a:gd name="connsiteX0" fmla="*/ 477060 w 869489"/>
                          <a:gd name="connsiteY0" fmla="*/ 0 h 2411893"/>
                          <a:gd name="connsiteX1" fmla="*/ 869490 w 869489"/>
                          <a:gd name="connsiteY1" fmla="*/ 1183005 h 2411893"/>
                          <a:gd name="connsiteX2" fmla="*/ 489352 w 869489"/>
                          <a:gd name="connsiteY2" fmla="*/ 2411885 h 2411893"/>
                          <a:gd name="connsiteX3" fmla="*/ 10 w 869489"/>
                          <a:gd name="connsiteY3" fmla="*/ 1162217 h 2411893"/>
                          <a:gd name="connsiteX4" fmla="*/ 477060 w 869489"/>
                          <a:gd name="connsiteY4" fmla="*/ 0 h 2411893"/>
                          <a:gd name="connsiteX0" fmla="*/ 477060 w 1042453"/>
                          <a:gd name="connsiteY0" fmla="*/ 0 h 2411911"/>
                          <a:gd name="connsiteX1" fmla="*/ 1042453 w 1042453"/>
                          <a:gd name="connsiteY1" fmla="*/ 1197097 h 2411911"/>
                          <a:gd name="connsiteX2" fmla="*/ 489352 w 1042453"/>
                          <a:gd name="connsiteY2" fmla="*/ 2411885 h 2411911"/>
                          <a:gd name="connsiteX3" fmla="*/ 10 w 1042453"/>
                          <a:gd name="connsiteY3" fmla="*/ 1162217 h 2411911"/>
                          <a:gd name="connsiteX4" fmla="*/ 477060 w 1042453"/>
                          <a:gd name="connsiteY4" fmla="*/ 0 h 2411911"/>
                          <a:gd name="connsiteX0" fmla="*/ 477060 w 1042453"/>
                          <a:gd name="connsiteY0" fmla="*/ 0 h 2411909"/>
                          <a:gd name="connsiteX1" fmla="*/ 1042453 w 1042453"/>
                          <a:gd name="connsiteY1" fmla="*/ 1197097 h 2411909"/>
                          <a:gd name="connsiteX2" fmla="*/ 489352 w 1042453"/>
                          <a:gd name="connsiteY2" fmla="*/ 2411885 h 2411909"/>
                          <a:gd name="connsiteX3" fmla="*/ 10 w 1042453"/>
                          <a:gd name="connsiteY3" fmla="*/ 1162217 h 2411909"/>
                          <a:gd name="connsiteX4" fmla="*/ 477060 w 1042453"/>
                          <a:gd name="connsiteY4" fmla="*/ 0 h 2411909"/>
                          <a:gd name="connsiteX0" fmla="*/ 477060 w 1015844"/>
                          <a:gd name="connsiteY0" fmla="*/ 0 h 2411933"/>
                          <a:gd name="connsiteX1" fmla="*/ 1015844 w 1015844"/>
                          <a:gd name="connsiteY1" fmla="*/ 1112551 h 2411933"/>
                          <a:gd name="connsiteX2" fmla="*/ 489352 w 1015844"/>
                          <a:gd name="connsiteY2" fmla="*/ 2411885 h 2411933"/>
                          <a:gd name="connsiteX3" fmla="*/ 10 w 1015844"/>
                          <a:gd name="connsiteY3" fmla="*/ 1162217 h 2411933"/>
                          <a:gd name="connsiteX4" fmla="*/ 477060 w 1015844"/>
                          <a:gd name="connsiteY4" fmla="*/ 0 h 2411933"/>
                          <a:gd name="connsiteX0" fmla="*/ 477060 w 1015844"/>
                          <a:gd name="connsiteY0" fmla="*/ 0 h 2411935"/>
                          <a:gd name="connsiteX1" fmla="*/ 1015844 w 1015844"/>
                          <a:gd name="connsiteY1" fmla="*/ 1112551 h 2411935"/>
                          <a:gd name="connsiteX2" fmla="*/ 489352 w 1015844"/>
                          <a:gd name="connsiteY2" fmla="*/ 2411885 h 2411935"/>
                          <a:gd name="connsiteX3" fmla="*/ 10 w 1015844"/>
                          <a:gd name="connsiteY3" fmla="*/ 1162217 h 2411935"/>
                          <a:gd name="connsiteX4" fmla="*/ 477060 w 1015844"/>
                          <a:gd name="connsiteY4" fmla="*/ 0 h 2411935"/>
                          <a:gd name="connsiteX0" fmla="*/ 478683 w 1017467"/>
                          <a:gd name="connsiteY0" fmla="*/ 0 h 2411933"/>
                          <a:gd name="connsiteX1" fmla="*/ 1017467 w 1017467"/>
                          <a:gd name="connsiteY1" fmla="*/ 1112551 h 2411933"/>
                          <a:gd name="connsiteX2" fmla="*/ 490975 w 1017467"/>
                          <a:gd name="connsiteY2" fmla="*/ 2411885 h 2411933"/>
                          <a:gd name="connsiteX3" fmla="*/ 1633 w 1017467"/>
                          <a:gd name="connsiteY3" fmla="*/ 1162217 h 2411933"/>
                          <a:gd name="connsiteX4" fmla="*/ 478683 w 1017467"/>
                          <a:gd name="connsiteY4" fmla="*/ 0 h 2411933"/>
                          <a:gd name="connsiteX0" fmla="*/ 478683 w 1017696"/>
                          <a:gd name="connsiteY0" fmla="*/ 0 h 2411935"/>
                          <a:gd name="connsiteX1" fmla="*/ 1017467 w 1017696"/>
                          <a:gd name="connsiteY1" fmla="*/ 1112551 h 2411935"/>
                          <a:gd name="connsiteX2" fmla="*/ 490975 w 1017696"/>
                          <a:gd name="connsiteY2" fmla="*/ 2411885 h 2411935"/>
                          <a:gd name="connsiteX3" fmla="*/ 1633 w 1017696"/>
                          <a:gd name="connsiteY3" fmla="*/ 1162217 h 2411935"/>
                          <a:gd name="connsiteX4" fmla="*/ 478683 w 1017696"/>
                          <a:gd name="connsiteY4" fmla="*/ 0 h 2411935"/>
                          <a:gd name="connsiteX0" fmla="*/ 598033 w 1017398"/>
                          <a:gd name="connsiteY0" fmla="*/ 0 h 2256936"/>
                          <a:gd name="connsiteX1" fmla="*/ 1017074 w 1017398"/>
                          <a:gd name="connsiteY1" fmla="*/ 957553 h 2256936"/>
                          <a:gd name="connsiteX2" fmla="*/ 490582 w 1017398"/>
                          <a:gd name="connsiteY2" fmla="*/ 2256887 h 2256936"/>
                          <a:gd name="connsiteX3" fmla="*/ 1240 w 1017398"/>
                          <a:gd name="connsiteY3" fmla="*/ 1007219 h 2256936"/>
                          <a:gd name="connsiteX4" fmla="*/ 598033 w 1017398"/>
                          <a:gd name="connsiteY4" fmla="*/ 0 h 2256936"/>
                          <a:gd name="connsiteX0" fmla="*/ 478684 w 1017696"/>
                          <a:gd name="connsiteY0" fmla="*/ 0 h 2383753"/>
                          <a:gd name="connsiteX1" fmla="*/ 1017467 w 1017696"/>
                          <a:gd name="connsiteY1" fmla="*/ 1084370 h 2383753"/>
                          <a:gd name="connsiteX2" fmla="*/ 490975 w 1017696"/>
                          <a:gd name="connsiteY2" fmla="*/ 2383704 h 2383753"/>
                          <a:gd name="connsiteX3" fmla="*/ 1633 w 1017696"/>
                          <a:gd name="connsiteY3" fmla="*/ 1134036 h 2383753"/>
                          <a:gd name="connsiteX4" fmla="*/ 478684 w 1017696"/>
                          <a:gd name="connsiteY4" fmla="*/ 0 h 2383753"/>
                          <a:gd name="connsiteX0" fmla="*/ 478684 w 1017696"/>
                          <a:gd name="connsiteY0" fmla="*/ 0 h 2383785"/>
                          <a:gd name="connsiteX1" fmla="*/ 1017467 w 1017696"/>
                          <a:gd name="connsiteY1" fmla="*/ 1084370 h 2383785"/>
                          <a:gd name="connsiteX2" fmla="*/ 490975 w 1017696"/>
                          <a:gd name="connsiteY2" fmla="*/ 2383704 h 2383785"/>
                          <a:gd name="connsiteX3" fmla="*/ 1633 w 1017696"/>
                          <a:gd name="connsiteY3" fmla="*/ 1148127 h 2383785"/>
                          <a:gd name="connsiteX4" fmla="*/ 478684 w 1017696"/>
                          <a:gd name="connsiteY4" fmla="*/ 0 h 2383785"/>
                          <a:gd name="connsiteX0" fmla="*/ 478684 w 1017696"/>
                          <a:gd name="connsiteY0" fmla="*/ 0 h 2383825"/>
                          <a:gd name="connsiteX1" fmla="*/ 1017467 w 1017696"/>
                          <a:gd name="connsiteY1" fmla="*/ 1084370 h 2383825"/>
                          <a:gd name="connsiteX2" fmla="*/ 490975 w 1017696"/>
                          <a:gd name="connsiteY2" fmla="*/ 2383704 h 2383825"/>
                          <a:gd name="connsiteX3" fmla="*/ 1633 w 1017696"/>
                          <a:gd name="connsiteY3" fmla="*/ 1148127 h 2383825"/>
                          <a:gd name="connsiteX4" fmla="*/ 478684 w 1017696"/>
                          <a:gd name="connsiteY4" fmla="*/ 0 h 2383825"/>
                          <a:gd name="connsiteX0" fmla="*/ 478684 w 1017696"/>
                          <a:gd name="connsiteY0" fmla="*/ 0 h 2383705"/>
                          <a:gd name="connsiteX1" fmla="*/ 1017467 w 1017696"/>
                          <a:gd name="connsiteY1" fmla="*/ 1140733 h 2383705"/>
                          <a:gd name="connsiteX2" fmla="*/ 490975 w 1017696"/>
                          <a:gd name="connsiteY2" fmla="*/ 2383704 h 2383705"/>
                          <a:gd name="connsiteX3" fmla="*/ 1633 w 1017696"/>
                          <a:gd name="connsiteY3" fmla="*/ 1148127 h 2383705"/>
                          <a:gd name="connsiteX4" fmla="*/ 478684 w 1017696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68 w 1018552"/>
                          <a:gd name="connsiteY0" fmla="*/ 0 h 2383705"/>
                          <a:gd name="connsiteX1" fmla="*/ 1016351 w 1018552"/>
                          <a:gd name="connsiteY1" fmla="*/ 1140733 h 2383705"/>
                          <a:gd name="connsiteX2" fmla="*/ 489859 w 1018552"/>
                          <a:gd name="connsiteY2" fmla="*/ 2383704 h 2383705"/>
                          <a:gd name="connsiteX3" fmla="*/ 517 w 1018552"/>
                          <a:gd name="connsiteY3" fmla="*/ 1148127 h 2383705"/>
                          <a:gd name="connsiteX4" fmla="*/ 477568 w 1018552"/>
                          <a:gd name="connsiteY4" fmla="*/ 0 h 2383705"/>
                          <a:gd name="connsiteX0" fmla="*/ 477570 w 1018554"/>
                          <a:gd name="connsiteY0" fmla="*/ 0 h 2383705"/>
                          <a:gd name="connsiteX1" fmla="*/ 1016353 w 1018554"/>
                          <a:gd name="connsiteY1" fmla="*/ 1140733 h 2383705"/>
                          <a:gd name="connsiteX2" fmla="*/ 489861 w 1018554"/>
                          <a:gd name="connsiteY2" fmla="*/ 2383704 h 2383705"/>
                          <a:gd name="connsiteX3" fmla="*/ 519 w 1018554"/>
                          <a:gd name="connsiteY3" fmla="*/ 1148127 h 2383705"/>
                          <a:gd name="connsiteX4" fmla="*/ 477570 w 1018554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018621" h="2383705">
                            <a:moveTo>
                              <a:pt x="477637" y="0"/>
                            </a:moveTo>
                            <a:cubicBezTo>
                              <a:pt x="662464" y="17556"/>
                              <a:pt x="1014374" y="527391"/>
                              <a:pt x="1016420" y="1140733"/>
                            </a:cubicBezTo>
                            <a:cubicBezTo>
                              <a:pt x="1051453" y="1668853"/>
                              <a:pt x="659234" y="2382472"/>
                              <a:pt x="489928" y="2383704"/>
                            </a:cubicBezTo>
                            <a:cubicBezTo>
                              <a:pt x="320622" y="2384936"/>
                              <a:pt x="-13582" y="1620833"/>
                              <a:pt x="586" y="1148127"/>
                            </a:cubicBezTo>
                            <a:cubicBezTo>
                              <a:pt x="-14770" y="548874"/>
                              <a:pt x="274745" y="36383"/>
                              <a:pt x="477637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ln w="22225" cap="flat">
                        <a:solidFill>
                          <a:schemeClr val="bg1"/>
                        </a:solidFill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98" name="Freeform: Shape 97">
                        <a:extLst>
                          <a:ext uri="{FF2B5EF4-FFF2-40B4-BE49-F238E27FC236}">
                            <a16:creationId xmlns:a16="http://schemas.microsoft.com/office/drawing/2014/main" id="{9D8A3F87-6472-4509-8DD9-5399285D3DA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445481" y="1817468"/>
                        <a:ext cx="249165" cy="923121"/>
                      </a:xfrm>
                      <a:custGeom>
                        <a:avLst/>
                        <a:gdLst>
                          <a:gd name="connsiteX0" fmla="*/ 422556 w 838200"/>
                          <a:gd name="connsiteY0" fmla="*/ 0 h 1466850"/>
                          <a:gd name="connsiteX1" fmla="*/ 843561 w 838200"/>
                          <a:gd name="connsiteY1" fmla="*/ 943928 h 1466850"/>
                          <a:gd name="connsiteX2" fmla="*/ 814986 w 838200"/>
                          <a:gd name="connsiteY2" fmla="*/ 1183005 h 1466850"/>
                          <a:gd name="connsiteX3" fmla="*/ 394934 w 838200"/>
                          <a:gd name="connsiteY3" fmla="*/ 1467803 h 1466850"/>
                          <a:gd name="connsiteX4" fmla="*/ 12029 w 838200"/>
                          <a:gd name="connsiteY4" fmla="*/ 1105853 h 1466850"/>
                          <a:gd name="connsiteX5" fmla="*/ 57749 w 838200"/>
                          <a:gd name="connsiteY5" fmla="*/ 652463 h 1466850"/>
                          <a:gd name="connsiteX6" fmla="*/ 422556 w 838200"/>
                          <a:gd name="connsiteY6" fmla="*/ 0 h 1466850"/>
                          <a:gd name="connsiteX0" fmla="*/ 422556 w 844528"/>
                          <a:gd name="connsiteY0" fmla="*/ 0 h 2411927"/>
                          <a:gd name="connsiteX1" fmla="*/ 843561 w 844528"/>
                          <a:gd name="connsiteY1" fmla="*/ 943928 h 2411927"/>
                          <a:gd name="connsiteX2" fmla="*/ 814986 w 844528"/>
                          <a:gd name="connsiteY2" fmla="*/ 1183005 h 2411927"/>
                          <a:gd name="connsiteX3" fmla="*/ 434848 w 844528"/>
                          <a:gd name="connsiteY3" fmla="*/ 2411885 h 2411927"/>
                          <a:gd name="connsiteX4" fmla="*/ 12029 w 844528"/>
                          <a:gd name="connsiteY4" fmla="*/ 1105853 h 2411927"/>
                          <a:gd name="connsiteX5" fmla="*/ 57749 w 844528"/>
                          <a:gd name="connsiteY5" fmla="*/ 652463 h 2411927"/>
                          <a:gd name="connsiteX6" fmla="*/ 422556 w 844528"/>
                          <a:gd name="connsiteY6" fmla="*/ 0 h 2411927"/>
                          <a:gd name="connsiteX0" fmla="*/ 422556 w 844528"/>
                          <a:gd name="connsiteY0" fmla="*/ 0 h 2411912"/>
                          <a:gd name="connsiteX1" fmla="*/ 843561 w 844528"/>
                          <a:gd name="connsiteY1" fmla="*/ 943928 h 2411912"/>
                          <a:gd name="connsiteX2" fmla="*/ 814986 w 844528"/>
                          <a:gd name="connsiteY2" fmla="*/ 1183005 h 2411912"/>
                          <a:gd name="connsiteX3" fmla="*/ 434848 w 844528"/>
                          <a:gd name="connsiteY3" fmla="*/ 2411885 h 2411912"/>
                          <a:gd name="connsiteX4" fmla="*/ 12029 w 844528"/>
                          <a:gd name="connsiteY4" fmla="*/ 1105853 h 2411912"/>
                          <a:gd name="connsiteX5" fmla="*/ 57749 w 844528"/>
                          <a:gd name="connsiteY5" fmla="*/ 652463 h 2411912"/>
                          <a:gd name="connsiteX6" fmla="*/ 422556 w 844528"/>
                          <a:gd name="connsiteY6" fmla="*/ 0 h 2411912"/>
                          <a:gd name="connsiteX0" fmla="*/ 422556 w 844528"/>
                          <a:gd name="connsiteY0" fmla="*/ 0 h 2411893"/>
                          <a:gd name="connsiteX1" fmla="*/ 843561 w 844528"/>
                          <a:gd name="connsiteY1" fmla="*/ 943928 h 2411893"/>
                          <a:gd name="connsiteX2" fmla="*/ 814986 w 844528"/>
                          <a:gd name="connsiteY2" fmla="*/ 1183005 h 2411893"/>
                          <a:gd name="connsiteX3" fmla="*/ 434848 w 844528"/>
                          <a:gd name="connsiteY3" fmla="*/ 2411885 h 2411893"/>
                          <a:gd name="connsiteX4" fmla="*/ 12029 w 844528"/>
                          <a:gd name="connsiteY4" fmla="*/ 1105853 h 2411893"/>
                          <a:gd name="connsiteX5" fmla="*/ 57749 w 844528"/>
                          <a:gd name="connsiteY5" fmla="*/ 652463 h 2411893"/>
                          <a:gd name="connsiteX6" fmla="*/ 422556 w 844528"/>
                          <a:gd name="connsiteY6" fmla="*/ 0 h 2411893"/>
                          <a:gd name="connsiteX0" fmla="*/ 422556 w 844528"/>
                          <a:gd name="connsiteY0" fmla="*/ 0 h 2411964"/>
                          <a:gd name="connsiteX1" fmla="*/ 843561 w 844528"/>
                          <a:gd name="connsiteY1" fmla="*/ 943928 h 2411964"/>
                          <a:gd name="connsiteX2" fmla="*/ 814986 w 844528"/>
                          <a:gd name="connsiteY2" fmla="*/ 1183005 h 2411964"/>
                          <a:gd name="connsiteX3" fmla="*/ 434848 w 844528"/>
                          <a:gd name="connsiteY3" fmla="*/ 2411885 h 2411964"/>
                          <a:gd name="connsiteX4" fmla="*/ 12029 w 844528"/>
                          <a:gd name="connsiteY4" fmla="*/ 1105853 h 2411964"/>
                          <a:gd name="connsiteX5" fmla="*/ 57749 w 844528"/>
                          <a:gd name="connsiteY5" fmla="*/ 652463 h 2411964"/>
                          <a:gd name="connsiteX6" fmla="*/ 422556 w 844528"/>
                          <a:gd name="connsiteY6" fmla="*/ 0 h 2411964"/>
                          <a:gd name="connsiteX0" fmla="*/ 482275 w 904247"/>
                          <a:gd name="connsiteY0" fmla="*/ 0 h 2411909"/>
                          <a:gd name="connsiteX1" fmla="*/ 903280 w 904247"/>
                          <a:gd name="connsiteY1" fmla="*/ 943928 h 2411909"/>
                          <a:gd name="connsiteX2" fmla="*/ 874705 w 904247"/>
                          <a:gd name="connsiteY2" fmla="*/ 1183005 h 2411909"/>
                          <a:gd name="connsiteX3" fmla="*/ 494567 w 904247"/>
                          <a:gd name="connsiteY3" fmla="*/ 2411885 h 2411909"/>
                          <a:gd name="connsiteX4" fmla="*/ 5225 w 904247"/>
                          <a:gd name="connsiteY4" fmla="*/ 1148125 h 2411909"/>
                          <a:gd name="connsiteX5" fmla="*/ 117468 w 904247"/>
                          <a:gd name="connsiteY5" fmla="*/ 652463 h 2411909"/>
                          <a:gd name="connsiteX6" fmla="*/ 482275 w 904247"/>
                          <a:gd name="connsiteY6" fmla="*/ 0 h 2411909"/>
                          <a:gd name="connsiteX0" fmla="*/ 482275 w 904247"/>
                          <a:gd name="connsiteY0" fmla="*/ 0 h 2411893"/>
                          <a:gd name="connsiteX1" fmla="*/ 903280 w 904247"/>
                          <a:gd name="connsiteY1" fmla="*/ 943928 h 2411893"/>
                          <a:gd name="connsiteX2" fmla="*/ 874705 w 904247"/>
                          <a:gd name="connsiteY2" fmla="*/ 1183005 h 2411893"/>
                          <a:gd name="connsiteX3" fmla="*/ 494567 w 904247"/>
                          <a:gd name="connsiteY3" fmla="*/ 2411885 h 2411893"/>
                          <a:gd name="connsiteX4" fmla="*/ 5225 w 904247"/>
                          <a:gd name="connsiteY4" fmla="*/ 1162217 h 2411893"/>
                          <a:gd name="connsiteX5" fmla="*/ 117468 w 904247"/>
                          <a:gd name="connsiteY5" fmla="*/ 652463 h 2411893"/>
                          <a:gd name="connsiteX6" fmla="*/ 482275 w 904247"/>
                          <a:gd name="connsiteY6" fmla="*/ 0 h 2411893"/>
                          <a:gd name="connsiteX0" fmla="*/ 482972 w 904944"/>
                          <a:gd name="connsiteY0" fmla="*/ 0 h 2411893"/>
                          <a:gd name="connsiteX1" fmla="*/ 903977 w 904944"/>
                          <a:gd name="connsiteY1" fmla="*/ 943928 h 2411893"/>
                          <a:gd name="connsiteX2" fmla="*/ 875402 w 904944"/>
                          <a:gd name="connsiteY2" fmla="*/ 1183005 h 2411893"/>
                          <a:gd name="connsiteX3" fmla="*/ 495264 w 904944"/>
                          <a:gd name="connsiteY3" fmla="*/ 2411885 h 2411893"/>
                          <a:gd name="connsiteX4" fmla="*/ 5922 w 904944"/>
                          <a:gd name="connsiteY4" fmla="*/ 1162217 h 2411893"/>
                          <a:gd name="connsiteX5" fmla="*/ 104859 w 904944"/>
                          <a:gd name="connsiteY5" fmla="*/ 483376 h 2411893"/>
                          <a:gd name="connsiteX6" fmla="*/ 482972 w 904944"/>
                          <a:gd name="connsiteY6" fmla="*/ 0 h 2411893"/>
                          <a:gd name="connsiteX0" fmla="*/ 477060 w 899032"/>
                          <a:gd name="connsiteY0" fmla="*/ 0 h 2411893"/>
                          <a:gd name="connsiteX1" fmla="*/ 898065 w 899032"/>
                          <a:gd name="connsiteY1" fmla="*/ 943928 h 2411893"/>
                          <a:gd name="connsiteX2" fmla="*/ 869490 w 899032"/>
                          <a:gd name="connsiteY2" fmla="*/ 1183005 h 2411893"/>
                          <a:gd name="connsiteX3" fmla="*/ 489352 w 899032"/>
                          <a:gd name="connsiteY3" fmla="*/ 2411885 h 2411893"/>
                          <a:gd name="connsiteX4" fmla="*/ 10 w 899032"/>
                          <a:gd name="connsiteY4" fmla="*/ 1162217 h 2411893"/>
                          <a:gd name="connsiteX5" fmla="*/ 477060 w 899032"/>
                          <a:gd name="connsiteY5" fmla="*/ 0 h 2411893"/>
                          <a:gd name="connsiteX0" fmla="*/ 477060 w 869489"/>
                          <a:gd name="connsiteY0" fmla="*/ 0 h 2411893"/>
                          <a:gd name="connsiteX1" fmla="*/ 869490 w 869489"/>
                          <a:gd name="connsiteY1" fmla="*/ 1183005 h 2411893"/>
                          <a:gd name="connsiteX2" fmla="*/ 489352 w 869489"/>
                          <a:gd name="connsiteY2" fmla="*/ 2411885 h 2411893"/>
                          <a:gd name="connsiteX3" fmla="*/ 10 w 869489"/>
                          <a:gd name="connsiteY3" fmla="*/ 1162217 h 2411893"/>
                          <a:gd name="connsiteX4" fmla="*/ 477060 w 869489"/>
                          <a:gd name="connsiteY4" fmla="*/ 0 h 2411893"/>
                          <a:gd name="connsiteX0" fmla="*/ 477060 w 1042453"/>
                          <a:gd name="connsiteY0" fmla="*/ 0 h 2411911"/>
                          <a:gd name="connsiteX1" fmla="*/ 1042453 w 1042453"/>
                          <a:gd name="connsiteY1" fmla="*/ 1197097 h 2411911"/>
                          <a:gd name="connsiteX2" fmla="*/ 489352 w 1042453"/>
                          <a:gd name="connsiteY2" fmla="*/ 2411885 h 2411911"/>
                          <a:gd name="connsiteX3" fmla="*/ 10 w 1042453"/>
                          <a:gd name="connsiteY3" fmla="*/ 1162217 h 2411911"/>
                          <a:gd name="connsiteX4" fmla="*/ 477060 w 1042453"/>
                          <a:gd name="connsiteY4" fmla="*/ 0 h 2411911"/>
                          <a:gd name="connsiteX0" fmla="*/ 477060 w 1042453"/>
                          <a:gd name="connsiteY0" fmla="*/ 0 h 2411909"/>
                          <a:gd name="connsiteX1" fmla="*/ 1042453 w 1042453"/>
                          <a:gd name="connsiteY1" fmla="*/ 1197097 h 2411909"/>
                          <a:gd name="connsiteX2" fmla="*/ 489352 w 1042453"/>
                          <a:gd name="connsiteY2" fmla="*/ 2411885 h 2411909"/>
                          <a:gd name="connsiteX3" fmla="*/ 10 w 1042453"/>
                          <a:gd name="connsiteY3" fmla="*/ 1162217 h 2411909"/>
                          <a:gd name="connsiteX4" fmla="*/ 477060 w 1042453"/>
                          <a:gd name="connsiteY4" fmla="*/ 0 h 2411909"/>
                          <a:gd name="connsiteX0" fmla="*/ 477060 w 1015844"/>
                          <a:gd name="connsiteY0" fmla="*/ 0 h 2411933"/>
                          <a:gd name="connsiteX1" fmla="*/ 1015844 w 1015844"/>
                          <a:gd name="connsiteY1" fmla="*/ 1112551 h 2411933"/>
                          <a:gd name="connsiteX2" fmla="*/ 489352 w 1015844"/>
                          <a:gd name="connsiteY2" fmla="*/ 2411885 h 2411933"/>
                          <a:gd name="connsiteX3" fmla="*/ 10 w 1015844"/>
                          <a:gd name="connsiteY3" fmla="*/ 1162217 h 2411933"/>
                          <a:gd name="connsiteX4" fmla="*/ 477060 w 1015844"/>
                          <a:gd name="connsiteY4" fmla="*/ 0 h 2411933"/>
                          <a:gd name="connsiteX0" fmla="*/ 477060 w 1015844"/>
                          <a:gd name="connsiteY0" fmla="*/ 0 h 2411935"/>
                          <a:gd name="connsiteX1" fmla="*/ 1015844 w 1015844"/>
                          <a:gd name="connsiteY1" fmla="*/ 1112551 h 2411935"/>
                          <a:gd name="connsiteX2" fmla="*/ 489352 w 1015844"/>
                          <a:gd name="connsiteY2" fmla="*/ 2411885 h 2411935"/>
                          <a:gd name="connsiteX3" fmla="*/ 10 w 1015844"/>
                          <a:gd name="connsiteY3" fmla="*/ 1162217 h 2411935"/>
                          <a:gd name="connsiteX4" fmla="*/ 477060 w 1015844"/>
                          <a:gd name="connsiteY4" fmla="*/ 0 h 2411935"/>
                          <a:gd name="connsiteX0" fmla="*/ 478683 w 1017467"/>
                          <a:gd name="connsiteY0" fmla="*/ 0 h 2411933"/>
                          <a:gd name="connsiteX1" fmla="*/ 1017467 w 1017467"/>
                          <a:gd name="connsiteY1" fmla="*/ 1112551 h 2411933"/>
                          <a:gd name="connsiteX2" fmla="*/ 490975 w 1017467"/>
                          <a:gd name="connsiteY2" fmla="*/ 2411885 h 2411933"/>
                          <a:gd name="connsiteX3" fmla="*/ 1633 w 1017467"/>
                          <a:gd name="connsiteY3" fmla="*/ 1162217 h 2411933"/>
                          <a:gd name="connsiteX4" fmla="*/ 478683 w 1017467"/>
                          <a:gd name="connsiteY4" fmla="*/ 0 h 2411933"/>
                          <a:gd name="connsiteX0" fmla="*/ 478683 w 1017696"/>
                          <a:gd name="connsiteY0" fmla="*/ 0 h 2411935"/>
                          <a:gd name="connsiteX1" fmla="*/ 1017467 w 1017696"/>
                          <a:gd name="connsiteY1" fmla="*/ 1112551 h 2411935"/>
                          <a:gd name="connsiteX2" fmla="*/ 490975 w 1017696"/>
                          <a:gd name="connsiteY2" fmla="*/ 2411885 h 2411935"/>
                          <a:gd name="connsiteX3" fmla="*/ 1633 w 1017696"/>
                          <a:gd name="connsiteY3" fmla="*/ 1162217 h 2411935"/>
                          <a:gd name="connsiteX4" fmla="*/ 478683 w 1017696"/>
                          <a:gd name="connsiteY4" fmla="*/ 0 h 2411935"/>
                          <a:gd name="connsiteX0" fmla="*/ 598033 w 1017398"/>
                          <a:gd name="connsiteY0" fmla="*/ 0 h 2256936"/>
                          <a:gd name="connsiteX1" fmla="*/ 1017074 w 1017398"/>
                          <a:gd name="connsiteY1" fmla="*/ 957553 h 2256936"/>
                          <a:gd name="connsiteX2" fmla="*/ 490582 w 1017398"/>
                          <a:gd name="connsiteY2" fmla="*/ 2256887 h 2256936"/>
                          <a:gd name="connsiteX3" fmla="*/ 1240 w 1017398"/>
                          <a:gd name="connsiteY3" fmla="*/ 1007219 h 2256936"/>
                          <a:gd name="connsiteX4" fmla="*/ 598033 w 1017398"/>
                          <a:gd name="connsiteY4" fmla="*/ 0 h 2256936"/>
                          <a:gd name="connsiteX0" fmla="*/ 478684 w 1017696"/>
                          <a:gd name="connsiteY0" fmla="*/ 0 h 2383753"/>
                          <a:gd name="connsiteX1" fmla="*/ 1017467 w 1017696"/>
                          <a:gd name="connsiteY1" fmla="*/ 1084370 h 2383753"/>
                          <a:gd name="connsiteX2" fmla="*/ 490975 w 1017696"/>
                          <a:gd name="connsiteY2" fmla="*/ 2383704 h 2383753"/>
                          <a:gd name="connsiteX3" fmla="*/ 1633 w 1017696"/>
                          <a:gd name="connsiteY3" fmla="*/ 1134036 h 2383753"/>
                          <a:gd name="connsiteX4" fmla="*/ 478684 w 1017696"/>
                          <a:gd name="connsiteY4" fmla="*/ 0 h 2383753"/>
                          <a:gd name="connsiteX0" fmla="*/ 478684 w 1017696"/>
                          <a:gd name="connsiteY0" fmla="*/ 0 h 2383785"/>
                          <a:gd name="connsiteX1" fmla="*/ 1017467 w 1017696"/>
                          <a:gd name="connsiteY1" fmla="*/ 1084370 h 2383785"/>
                          <a:gd name="connsiteX2" fmla="*/ 490975 w 1017696"/>
                          <a:gd name="connsiteY2" fmla="*/ 2383704 h 2383785"/>
                          <a:gd name="connsiteX3" fmla="*/ 1633 w 1017696"/>
                          <a:gd name="connsiteY3" fmla="*/ 1148127 h 2383785"/>
                          <a:gd name="connsiteX4" fmla="*/ 478684 w 1017696"/>
                          <a:gd name="connsiteY4" fmla="*/ 0 h 2383785"/>
                          <a:gd name="connsiteX0" fmla="*/ 478684 w 1017696"/>
                          <a:gd name="connsiteY0" fmla="*/ 0 h 2383825"/>
                          <a:gd name="connsiteX1" fmla="*/ 1017467 w 1017696"/>
                          <a:gd name="connsiteY1" fmla="*/ 1084370 h 2383825"/>
                          <a:gd name="connsiteX2" fmla="*/ 490975 w 1017696"/>
                          <a:gd name="connsiteY2" fmla="*/ 2383704 h 2383825"/>
                          <a:gd name="connsiteX3" fmla="*/ 1633 w 1017696"/>
                          <a:gd name="connsiteY3" fmla="*/ 1148127 h 2383825"/>
                          <a:gd name="connsiteX4" fmla="*/ 478684 w 1017696"/>
                          <a:gd name="connsiteY4" fmla="*/ 0 h 2383825"/>
                          <a:gd name="connsiteX0" fmla="*/ 478684 w 1017696"/>
                          <a:gd name="connsiteY0" fmla="*/ 0 h 2383705"/>
                          <a:gd name="connsiteX1" fmla="*/ 1017467 w 1017696"/>
                          <a:gd name="connsiteY1" fmla="*/ 1140733 h 2383705"/>
                          <a:gd name="connsiteX2" fmla="*/ 490975 w 1017696"/>
                          <a:gd name="connsiteY2" fmla="*/ 2383704 h 2383705"/>
                          <a:gd name="connsiteX3" fmla="*/ 1633 w 1017696"/>
                          <a:gd name="connsiteY3" fmla="*/ 1148127 h 2383705"/>
                          <a:gd name="connsiteX4" fmla="*/ 478684 w 1017696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68 w 1018552"/>
                          <a:gd name="connsiteY0" fmla="*/ 0 h 2383705"/>
                          <a:gd name="connsiteX1" fmla="*/ 1016351 w 1018552"/>
                          <a:gd name="connsiteY1" fmla="*/ 1140733 h 2383705"/>
                          <a:gd name="connsiteX2" fmla="*/ 489859 w 1018552"/>
                          <a:gd name="connsiteY2" fmla="*/ 2383704 h 2383705"/>
                          <a:gd name="connsiteX3" fmla="*/ 517 w 1018552"/>
                          <a:gd name="connsiteY3" fmla="*/ 1148127 h 2383705"/>
                          <a:gd name="connsiteX4" fmla="*/ 477568 w 1018552"/>
                          <a:gd name="connsiteY4" fmla="*/ 0 h 2383705"/>
                          <a:gd name="connsiteX0" fmla="*/ 477570 w 1018554"/>
                          <a:gd name="connsiteY0" fmla="*/ 0 h 2383705"/>
                          <a:gd name="connsiteX1" fmla="*/ 1016353 w 1018554"/>
                          <a:gd name="connsiteY1" fmla="*/ 1140733 h 2383705"/>
                          <a:gd name="connsiteX2" fmla="*/ 489861 w 1018554"/>
                          <a:gd name="connsiteY2" fmla="*/ 2383704 h 2383705"/>
                          <a:gd name="connsiteX3" fmla="*/ 519 w 1018554"/>
                          <a:gd name="connsiteY3" fmla="*/ 1148127 h 2383705"/>
                          <a:gd name="connsiteX4" fmla="*/ 477570 w 1018554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018621" h="2383705">
                            <a:moveTo>
                              <a:pt x="477637" y="0"/>
                            </a:moveTo>
                            <a:cubicBezTo>
                              <a:pt x="662464" y="17556"/>
                              <a:pt x="1014374" y="527391"/>
                              <a:pt x="1016420" y="1140733"/>
                            </a:cubicBezTo>
                            <a:cubicBezTo>
                              <a:pt x="1051453" y="1668853"/>
                              <a:pt x="659234" y="2382472"/>
                              <a:pt x="489928" y="2383704"/>
                            </a:cubicBezTo>
                            <a:cubicBezTo>
                              <a:pt x="320622" y="2384936"/>
                              <a:pt x="-13582" y="1620833"/>
                              <a:pt x="586" y="1148127"/>
                            </a:cubicBezTo>
                            <a:cubicBezTo>
                              <a:pt x="-14770" y="548874"/>
                              <a:pt x="274745" y="36383"/>
                              <a:pt x="477637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3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94" name="Group 93">
                      <a:extLst>
                        <a:ext uri="{FF2B5EF4-FFF2-40B4-BE49-F238E27FC236}">
                          <a16:creationId xmlns:a16="http://schemas.microsoft.com/office/drawing/2014/main" id="{3BE9F4C6-E178-492A-87D0-FEF51759D468}"/>
                        </a:ext>
                      </a:extLst>
                    </p:cNvPr>
                    <p:cNvGrpSpPr/>
                    <p:nvPr/>
                  </p:nvGrpSpPr>
                  <p:grpSpPr>
                    <a:xfrm rot="10800000">
                      <a:off x="8236696" y="2849413"/>
                      <a:ext cx="666734" cy="1473212"/>
                      <a:chOff x="8236696" y="1267377"/>
                      <a:chExt cx="666734" cy="1473212"/>
                    </a:xfrm>
                  </p:grpSpPr>
                  <p:sp>
                    <p:nvSpPr>
                      <p:cNvPr id="95" name="Freeform: Shape 94">
                        <a:extLst>
                          <a:ext uri="{FF2B5EF4-FFF2-40B4-BE49-F238E27FC236}">
                            <a16:creationId xmlns:a16="http://schemas.microsoft.com/office/drawing/2014/main" id="{43270A85-1455-4938-9852-4D8F33CA855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236696" y="1267377"/>
                        <a:ext cx="666734" cy="1473212"/>
                      </a:xfrm>
                      <a:custGeom>
                        <a:avLst/>
                        <a:gdLst>
                          <a:gd name="connsiteX0" fmla="*/ 422556 w 838200"/>
                          <a:gd name="connsiteY0" fmla="*/ 0 h 1466850"/>
                          <a:gd name="connsiteX1" fmla="*/ 843561 w 838200"/>
                          <a:gd name="connsiteY1" fmla="*/ 943928 h 1466850"/>
                          <a:gd name="connsiteX2" fmla="*/ 814986 w 838200"/>
                          <a:gd name="connsiteY2" fmla="*/ 1183005 h 1466850"/>
                          <a:gd name="connsiteX3" fmla="*/ 394934 w 838200"/>
                          <a:gd name="connsiteY3" fmla="*/ 1467803 h 1466850"/>
                          <a:gd name="connsiteX4" fmla="*/ 12029 w 838200"/>
                          <a:gd name="connsiteY4" fmla="*/ 1105853 h 1466850"/>
                          <a:gd name="connsiteX5" fmla="*/ 57749 w 838200"/>
                          <a:gd name="connsiteY5" fmla="*/ 652463 h 1466850"/>
                          <a:gd name="connsiteX6" fmla="*/ 422556 w 838200"/>
                          <a:gd name="connsiteY6" fmla="*/ 0 h 1466850"/>
                          <a:gd name="connsiteX0" fmla="*/ 422556 w 844528"/>
                          <a:gd name="connsiteY0" fmla="*/ 0 h 2411927"/>
                          <a:gd name="connsiteX1" fmla="*/ 843561 w 844528"/>
                          <a:gd name="connsiteY1" fmla="*/ 943928 h 2411927"/>
                          <a:gd name="connsiteX2" fmla="*/ 814986 w 844528"/>
                          <a:gd name="connsiteY2" fmla="*/ 1183005 h 2411927"/>
                          <a:gd name="connsiteX3" fmla="*/ 434848 w 844528"/>
                          <a:gd name="connsiteY3" fmla="*/ 2411885 h 2411927"/>
                          <a:gd name="connsiteX4" fmla="*/ 12029 w 844528"/>
                          <a:gd name="connsiteY4" fmla="*/ 1105853 h 2411927"/>
                          <a:gd name="connsiteX5" fmla="*/ 57749 w 844528"/>
                          <a:gd name="connsiteY5" fmla="*/ 652463 h 2411927"/>
                          <a:gd name="connsiteX6" fmla="*/ 422556 w 844528"/>
                          <a:gd name="connsiteY6" fmla="*/ 0 h 2411927"/>
                          <a:gd name="connsiteX0" fmla="*/ 422556 w 844528"/>
                          <a:gd name="connsiteY0" fmla="*/ 0 h 2411912"/>
                          <a:gd name="connsiteX1" fmla="*/ 843561 w 844528"/>
                          <a:gd name="connsiteY1" fmla="*/ 943928 h 2411912"/>
                          <a:gd name="connsiteX2" fmla="*/ 814986 w 844528"/>
                          <a:gd name="connsiteY2" fmla="*/ 1183005 h 2411912"/>
                          <a:gd name="connsiteX3" fmla="*/ 434848 w 844528"/>
                          <a:gd name="connsiteY3" fmla="*/ 2411885 h 2411912"/>
                          <a:gd name="connsiteX4" fmla="*/ 12029 w 844528"/>
                          <a:gd name="connsiteY4" fmla="*/ 1105853 h 2411912"/>
                          <a:gd name="connsiteX5" fmla="*/ 57749 w 844528"/>
                          <a:gd name="connsiteY5" fmla="*/ 652463 h 2411912"/>
                          <a:gd name="connsiteX6" fmla="*/ 422556 w 844528"/>
                          <a:gd name="connsiteY6" fmla="*/ 0 h 2411912"/>
                          <a:gd name="connsiteX0" fmla="*/ 422556 w 844528"/>
                          <a:gd name="connsiteY0" fmla="*/ 0 h 2411893"/>
                          <a:gd name="connsiteX1" fmla="*/ 843561 w 844528"/>
                          <a:gd name="connsiteY1" fmla="*/ 943928 h 2411893"/>
                          <a:gd name="connsiteX2" fmla="*/ 814986 w 844528"/>
                          <a:gd name="connsiteY2" fmla="*/ 1183005 h 2411893"/>
                          <a:gd name="connsiteX3" fmla="*/ 434848 w 844528"/>
                          <a:gd name="connsiteY3" fmla="*/ 2411885 h 2411893"/>
                          <a:gd name="connsiteX4" fmla="*/ 12029 w 844528"/>
                          <a:gd name="connsiteY4" fmla="*/ 1105853 h 2411893"/>
                          <a:gd name="connsiteX5" fmla="*/ 57749 w 844528"/>
                          <a:gd name="connsiteY5" fmla="*/ 652463 h 2411893"/>
                          <a:gd name="connsiteX6" fmla="*/ 422556 w 844528"/>
                          <a:gd name="connsiteY6" fmla="*/ 0 h 2411893"/>
                          <a:gd name="connsiteX0" fmla="*/ 422556 w 844528"/>
                          <a:gd name="connsiteY0" fmla="*/ 0 h 2411964"/>
                          <a:gd name="connsiteX1" fmla="*/ 843561 w 844528"/>
                          <a:gd name="connsiteY1" fmla="*/ 943928 h 2411964"/>
                          <a:gd name="connsiteX2" fmla="*/ 814986 w 844528"/>
                          <a:gd name="connsiteY2" fmla="*/ 1183005 h 2411964"/>
                          <a:gd name="connsiteX3" fmla="*/ 434848 w 844528"/>
                          <a:gd name="connsiteY3" fmla="*/ 2411885 h 2411964"/>
                          <a:gd name="connsiteX4" fmla="*/ 12029 w 844528"/>
                          <a:gd name="connsiteY4" fmla="*/ 1105853 h 2411964"/>
                          <a:gd name="connsiteX5" fmla="*/ 57749 w 844528"/>
                          <a:gd name="connsiteY5" fmla="*/ 652463 h 2411964"/>
                          <a:gd name="connsiteX6" fmla="*/ 422556 w 844528"/>
                          <a:gd name="connsiteY6" fmla="*/ 0 h 2411964"/>
                          <a:gd name="connsiteX0" fmla="*/ 482275 w 904247"/>
                          <a:gd name="connsiteY0" fmla="*/ 0 h 2411909"/>
                          <a:gd name="connsiteX1" fmla="*/ 903280 w 904247"/>
                          <a:gd name="connsiteY1" fmla="*/ 943928 h 2411909"/>
                          <a:gd name="connsiteX2" fmla="*/ 874705 w 904247"/>
                          <a:gd name="connsiteY2" fmla="*/ 1183005 h 2411909"/>
                          <a:gd name="connsiteX3" fmla="*/ 494567 w 904247"/>
                          <a:gd name="connsiteY3" fmla="*/ 2411885 h 2411909"/>
                          <a:gd name="connsiteX4" fmla="*/ 5225 w 904247"/>
                          <a:gd name="connsiteY4" fmla="*/ 1148125 h 2411909"/>
                          <a:gd name="connsiteX5" fmla="*/ 117468 w 904247"/>
                          <a:gd name="connsiteY5" fmla="*/ 652463 h 2411909"/>
                          <a:gd name="connsiteX6" fmla="*/ 482275 w 904247"/>
                          <a:gd name="connsiteY6" fmla="*/ 0 h 2411909"/>
                          <a:gd name="connsiteX0" fmla="*/ 482275 w 904247"/>
                          <a:gd name="connsiteY0" fmla="*/ 0 h 2411893"/>
                          <a:gd name="connsiteX1" fmla="*/ 903280 w 904247"/>
                          <a:gd name="connsiteY1" fmla="*/ 943928 h 2411893"/>
                          <a:gd name="connsiteX2" fmla="*/ 874705 w 904247"/>
                          <a:gd name="connsiteY2" fmla="*/ 1183005 h 2411893"/>
                          <a:gd name="connsiteX3" fmla="*/ 494567 w 904247"/>
                          <a:gd name="connsiteY3" fmla="*/ 2411885 h 2411893"/>
                          <a:gd name="connsiteX4" fmla="*/ 5225 w 904247"/>
                          <a:gd name="connsiteY4" fmla="*/ 1162217 h 2411893"/>
                          <a:gd name="connsiteX5" fmla="*/ 117468 w 904247"/>
                          <a:gd name="connsiteY5" fmla="*/ 652463 h 2411893"/>
                          <a:gd name="connsiteX6" fmla="*/ 482275 w 904247"/>
                          <a:gd name="connsiteY6" fmla="*/ 0 h 2411893"/>
                          <a:gd name="connsiteX0" fmla="*/ 482972 w 904944"/>
                          <a:gd name="connsiteY0" fmla="*/ 0 h 2411893"/>
                          <a:gd name="connsiteX1" fmla="*/ 903977 w 904944"/>
                          <a:gd name="connsiteY1" fmla="*/ 943928 h 2411893"/>
                          <a:gd name="connsiteX2" fmla="*/ 875402 w 904944"/>
                          <a:gd name="connsiteY2" fmla="*/ 1183005 h 2411893"/>
                          <a:gd name="connsiteX3" fmla="*/ 495264 w 904944"/>
                          <a:gd name="connsiteY3" fmla="*/ 2411885 h 2411893"/>
                          <a:gd name="connsiteX4" fmla="*/ 5922 w 904944"/>
                          <a:gd name="connsiteY4" fmla="*/ 1162217 h 2411893"/>
                          <a:gd name="connsiteX5" fmla="*/ 104859 w 904944"/>
                          <a:gd name="connsiteY5" fmla="*/ 483376 h 2411893"/>
                          <a:gd name="connsiteX6" fmla="*/ 482972 w 904944"/>
                          <a:gd name="connsiteY6" fmla="*/ 0 h 2411893"/>
                          <a:gd name="connsiteX0" fmla="*/ 477060 w 899032"/>
                          <a:gd name="connsiteY0" fmla="*/ 0 h 2411893"/>
                          <a:gd name="connsiteX1" fmla="*/ 898065 w 899032"/>
                          <a:gd name="connsiteY1" fmla="*/ 943928 h 2411893"/>
                          <a:gd name="connsiteX2" fmla="*/ 869490 w 899032"/>
                          <a:gd name="connsiteY2" fmla="*/ 1183005 h 2411893"/>
                          <a:gd name="connsiteX3" fmla="*/ 489352 w 899032"/>
                          <a:gd name="connsiteY3" fmla="*/ 2411885 h 2411893"/>
                          <a:gd name="connsiteX4" fmla="*/ 10 w 899032"/>
                          <a:gd name="connsiteY4" fmla="*/ 1162217 h 2411893"/>
                          <a:gd name="connsiteX5" fmla="*/ 477060 w 899032"/>
                          <a:gd name="connsiteY5" fmla="*/ 0 h 2411893"/>
                          <a:gd name="connsiteX0" fmla="*/ 477060 w 869489"/>
                          <a:gd name="connsiteY0" fmla="*/ 0 h 2411893"/>
                          <a:gd name="connsiteX1" fmla="*/ 869490 w 869489"/>
                          <a:gd name="connsiteY1" fmla="*/ 1183005 h 2411893"/>
                          <a:gd name="connsiteX2" fmla="*/ 489352 w 869489"/>
                          <a:gd name="connsiteY2" fmla="*/ 2411885 h 2411893"/>
                          <a:gd name="connsiteX3" fmla="*/ 10 w 869489"/>
                          <a:gd name="connsiteY3" fmla="*/ 1162217 h 2411893"/>
                          <a:gd name="connsiteX4" fmla="*/ 477060 w 869489"/>
                          <a:gd name="connsiteY4" fmla="*/ 0 h 2411893"/>
                          <a:gd name="connsiteX0" fmla="*/ 477060 w 1042453"/>
                          <a:gd name="connsiteY0" fmla="*/ 0 h 2411911"/>
                          <a:gd name="connsiteX1" fmla="*/ 1042453 w 1042453"/>
                          <a:gd name="connsiteY1" fmla="*/ 1197097 h 2411911"/>
                          <a:gd name="connsiteX2" fmla="*/ 489352 w 1042453"/>
                          <a:gd name="connsiteY2" fmla="*/ 2411885 h 2411911"/>
                          <a:gd name="connsiteX3" fmla="*/ 10 w 1042453"/>
                          <a:gd name="connsiteY3" fmla="*/ 1162217 h 2411911"/>
                          <a:gd name="connsiteX4" fmla="*/ 477060 w 1042453"/>
                          <a:gd name="connsiteY4" fmla="*/ 0 h 2411911"/>
                          <a:gd name="connsiteX0" fmla="*/ 477060 w 1042453"/>
                          <a:gd name="connsiteY0" fmla="*/ 0 h 2411909"/>
                          <a:gd name="connsiteX1" fmla="*/ 1042453 w 1042453"/>
                          <a:gd name="connsiteY1" fmla="*/ 1197097 h 2411909"/>
                          <a:gd name="connsiteX2" fmla="*/ 489352 w 1042453"/>
                          <a:gd name="connsiteY2" fmla="*/ 2411885 h 2411909"/>
                          <a:gd name="connsiteX3" fmla="*/ 10 w 1042453"/>
                          <a:gd name="connsiteY3" fmla="*/ 1162217 h 2411909"/>
                          <a:gd name="connsiteX4" fmla="*/ 477060 w 1042453"/>
                          <a:gd name="connsiteY4" fmla="*/ 0 h 2411909"/>
                          <a:gd name="connsiteX0" fmla="*/ 477060 w 1015844"/>
                          <a:gd name="connsiteY0" fmla="*/ 0 h 2411933"/>
                          <a:gd name="connsiteX1" fmla="*/ 1015844 w 1015844"/>
                          <a:gd name="connsiteY1" fmla="*/ 1112551 h 2411933"/>
                          <a:gd name="connsiteX2" fmla="*/ 489352 w 1015844"/>
                          <a:gd name="connsiteY2" fmla="*/ 2411885 h 2411933"/>
                          <a:gd name="connsiteX3" fmla="*/ 10 w 1015844"/>
                          <a:gd name="connsiteY3" fmla="*/ 1162217 h 2411933"/>
                          <a:gd name="connsiteX4" fmla="*/ 477060 w 1015844"/>
                          <a:gd name="connsiteY4" fmla="*/ 0 h 2411933"/>
                          <a:gd name="connsiteX0" fmla="*/ 477060 w 1015844"/>
                          <a:gd name="connsiteY0" fmla="*/ 0 h 2411935"/>
                          <a:gd name="connsiteX1" fmla="*/ 1015844 w 1015844"/>
                          <a:gd name="connsiteY1" fmla="*/ 1112551 h 2411935"/>
                          <a:gd name="connsiteX2" fmla="*/ 489352 w 1015844"/>
                          <a:gd name="connsiteY2" fmla="*/ 2411885 h 2411935"/>
                          <a:gd name="connsiteX3" fmla="*/ 10 w 1015844"/>
                          <a:gd name="connsiteY3" fmla="*/ 1162217 h 2411935"/>
                          <a:gd name="connsiteX4" fmla="*/ 477060 w 1015844"/>
                          <a:gd name="connsiteY4" fmla="*/ 0 h 2411935"/>
                          <a:gd name="connsiteX0" fmla="*/ 478683 w 1017467"/>
                          <a:gd name="connsiteY0" fmla="*/ 0 h 2411933"/>
                          <a:gd name="connsiteX1" fmla="*/ 1017467 w 1017467"/>
                          <a:gd name="connsiteY1" fmla="*/ 1112551 h 2411933"/>
                          <a:gd name="connsiteX2" fmla="*/ 490975 w 1017467"/>
                          <a:gd name="connsiteY2" fmla="*/ 2411885 h 2411933"/>
                          <a:gd name="connsiteX3" fmla="*/ 1633 w 1017467"/>
                          <a:gd name="connsiteY3" fmla="*/ 1162217 h 2411933"/>
                          <a:gd name="connsiteX4" fmla="*/ 478683 w 1017467"/>
                          <a:gd name="connsiteY4" fmla="*/ 0 h 2411933"/>
                          <a:gd name="connsiteX0" fmla="*/ 478683 w 1017696"/>
                          <a:gd name="connsiteY0" fmla="*/ 0 h 2411935"/>
                          <a:gd name="connsiteX1" fmla="*/ 1017467 w 1017696"/>
                          <a:gd name="connsiteY1" fmla="*/ 1112551 h 2411935"/>
                          <a:gd name="connsiteX2" fmla="*/ 490975 w 1017696"/>
                          <a:gd name="connsiteY2" fmla="*/ 2411885 h 2411935"/>
                          <a:gd name="connsiteX3" fmla="*/ 1633 w 1017696"/>
                          <a:gd name="connsiteY3" fmla="*/ 1162217 h 2411935"/>
                          <a:gd name="connsiteX4" fmla="*/ 478683 w 1017696"/>
                          <a:gd name="connsiteY4" fmla="*/ 0 h 2411935"/>
                          <a:gd name="connsiteX0" fmla="*/ 598033 w 1017398"/>
                          <a:gd name="connsiteY0" fmla="*/ 0 h 2256936"/>
                          <a:gd name="connsiteX1" fmla="*/ 1017074 w 1017398"/>
                          <a:gd name="connsiteY1" fmla="*/ 957553 h 2256936"/>
                          <a:gd name="connsiteX2" fmla="*/ 490582 w 1017398"/>
                          <a:gd name="connsiteY2" fmla="*/ 2256887 h 2256936"/>
                          <a:gd name="connsiteX3" fmla="*/ 1240 w 1017398"/>
                          <a:gd name="connsiteY3" fmla="*/ 1007219 h 2256936"/>
                          <a:gd name="connsiteX4" fmla="*/ 598033 w 1017398"/>
                          <a:gd name="connsiteY4" fmla="*/ 0 h 2256936"/>
                          <a:gd name="connsiteX0" fmla="*/ 478684 w 1017696"/>
                          <a:gd name="connsiteY0" fmla="*/ 0 h 2383753"/>
                          <a:gd name="connsiteX1" fmla="*/ 1017467 w 1017696"/>
                          <a:gd name="connsiteY1" fmla="*/ 1084370 h 2383753"/>
                          <a:gd name="connsiteX2" fmla="*/ 490975 w 1017696"/>
                          <a:gd name="connsiteY2" fmla="*/ 2383704 h 2383753"/>
                          <a:gd name="connsiteX3" fmla="*/ 1633 w 1017696"/>
                          <a:gd name="connsiteY3" fmla="*/ 1134036 h 2383753"/>
                          <a:gd name="connsiteX4" fmla="*/ 478684 w 1017696"/>
                          <a:gd name="connsiteY4" fmla="*/ 0 h 2383753"/>
                          <a:gd name="connsiteX0" fmla="*/ 478684 w 1017696"/>
                          <a:gd name="connsiteY0" fmla="*/ 0 h 2383785"/>
                          <a:gd name="connsiteX1" fmla="*/ 1017467 w 1017696"/>
                          <a:gd name="connsiteY1" fmla="*/ 1084370 h 2383785"/>
                          <a:gd name="connsiteX2" fmla="*/ 490975 w 1017696"/>
                          <a:gd name="connsiteY2" fmla="*/ 2383704 h 2383785"/>
                          <a:gd name="connsiteX3" fmla="*/ 1633 w 1017696"/>
                          <a:gd name="connsiteY3" fmla="*/ 1148127 h 2383785"/>
                          <a:gd name="connsiteX4" fmla="*/ 478684 w 1017696"/>
                          <a:gd name="connsiteY4" fmla="*/ 0 h 2383785"/>
                          <a:gd name="connsiteX0" fmla="*/ 478684 w 1017696"/>
                          <a:gd name="connsiteY0" fmla="*/ 0 h 2383825"/>
                          <a:gd name="connsiteX1" fmla="*/ 1017467 w 1017696"/>
                          <a:gd name="connsiteY1" fmla="*/ 1084370 h 2383825"/>
                          <a:gd name="connsiteX2" fmla="*/ 490975 w 1017696"/>
                          <a:gd name="connsiteY2" fmla="*/ 2383704 h 2383825"/>
                          <a:gd name="connsiteX3" fmla="*/ 1633 w 1017696"/>
                          <a:gd name="connsiteY3" fmla="*/ 1148127 h 2383825"/>
                          <a:gd name="connsiteX4" fmla="*/ 478684 w 1017696"/>
                          <a:gd name="connsiteY4" fmla="*/ 0 h 2383825"/>
                          <a:gd name="connsiteX0" fmla="*/ 478684 w 1017696"/>
                          <a:gd name="connsiteY0" fmla="*/ 0 h 2383705"/>
                          <a:gd name="connsiteX1" fmla="*/ 1017467 w 1017696"/>
                          <a:gd name="connsiteY1" fmla="*/ 1140733 h 2383705"/>
                          <a:gd name="connsiteX2" fmla="*/ 490975 w 1017696"/>
                          <a:gd name="connsiteY2" fmla="*/ 2383704 h 2383705"/>
                          <a:gd name="connsiteX3" fmla="*/ 1633 w 1017696"/>
                          <a:gd name="connsiteY3" fmla="*/ 1148127 h 2383705"/>
                          <a:gd name="connsiteX4" fmla="*/ 478684 w 1017696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68 w 1018552"/>
                          <a:gd name="connsiteY0" fmla="*/ 0 h 2383705"/>
                          <a:gd name="connsiteX1" fmla="*/ 1016351 w 1018552"/>
                          <a:gd name="connsiteY1" fmla="*/ 1140733 h 2383705"/>
                          <a:gd name="connsiteX2" fmla="*/ 489859 w 1018552"/>
                          <a:gd name="connsiteY2" fmla="*/ 2383704 h 2383705"/>
                          <a:gd name="connsiteX3" fmla="*/ 517 w 1018552"/>
                          <a:gd name="connsiteY3" fmla="*/ 1148127 h 2383705"/>
                          <a:gd name="connsiteX4" fmla="*/ 477568 w 1018552"/>
                          <a:gd name="connsiteY4" fmla="*/ 0 h 2383705"/>
                          <a:gd name="connsiteX0" fmla="*/ 477570 w 1018554"/>
                          <a:gd name="connsiteY0" fmla="*/ 0 h 2383705"/>
                          <a:gd name="connsiteX1" fmla="*/ 1016353 w 1018554"/>
                          <a:gd name="connsiteY1" fmla="*/ 1140733 h 2383705"/>
                          <a:gd name="connsiteX2" fmla="*/ 489861 w 1018554"/>
                          <a:gd name="connsiteY2" fmla="*/ 2383704 h 2383705"/>
                          <a:gd name="connsiteX3" fmla="*/ 519 w 1018554"/>
                          <a:gd name="connsiteY3" fmla="*/ 1148127 h 2383705"/>
                          <a:gd name="connsiteX4" fmla="*/ 477570 w 1018554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018621" h="2383705">
                            <a:moveTo>
                              <a:pt x="477637" y="0"/>
                            </a:moveTo>
                            <a:cubicBezTo>
                              <a:pt x="662464" y="17556"/>
                              <a:pt x="1014374" y="527391"/>
                              <a:pt x="1016420" y="1140733"/>
                            </a:cubicBezTo>
                            <a:cubicBezTo>
                              <a:pt x="1051453" y="1668853"/>
                              <a:pt x="659234" y="2382472"/>
                              <a:pt x="489928" y="2383704"/>
                            </a:cubicBezTo>
                            <a:cubicBezTo>
                              <a:pt x="320622" y="2384936"/>
                              <a:pt x="-13582" y="1620833"/>
                              <a:pt x="586" y="1148127"/>
                            </a:cubicBezTo>
                            <a:cubicBezTo>
                              <a:pt x="-14770" y="548874"/>
                              <a:pt x="274745" y="36383"/>
                              <a:pt x="477637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ln w="22225" cap="flat">
                        <a:solidFill>
                          <a:schemeClr val="bg1"/>
                        </a:solidFill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96" name="Freeform: Shape 95">
                        <a:extLst>
                          <a:ext uri="{FF2B5EF4-FFF2-40B4-BE49-F238E27FC236}">
                            <a16:creationId xmlns:a16="http://schemas.microsoft.com/office/drawing/2014/main" id="{7CBCC7C4-5D5D-4C36-8974-17EA9EF6E94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445481" y="1817468"/>
                        <a:ext cx="249165" cy="923121"/>
                      </a:xfrm>
                      <a:custGeom>
                        <a:avLst/>
                        <a:gdLst>
                          <a:gd name="connsiteX0" fmla="*/ 422556 w 838200"/>
                          <a:gd name="connsiteY0" fmla="*/ 0 h 1466850"/>
                          <a:gd name="connsiteX1" fmla="*/ 843561 w 838200"/>
                          <a:gd name="connsiteY1" fmla="*/ 943928 h 1466850"/>
                          <a:gd name="connsiteX2" fmla="*/ 814986 w 838200"/>
                          <a:gd name="connsiteY2" fmla="*/ 1183005 h 1466850"/>
                          <a:gd name="connsiteX3" fmla="*/ 394934 w 838200"/>
                          <a:gd name="connsiteY3" fmla="*/ 1467803 h 1466850"/>
                          <a:gd name="connsiteX4" fmla="*/ 12029 w 838200"/>
                          <a:gd name="connsiteY4" fmla="*/ 1105853 h 1466850"/>
                          <a:gd name="connsiteX5" fmla="*/ 57749 w 838200"/>
                          <a:gd name="connsiteY5" fmla="*/ 652463 h 1466850"/>
                          <a:gd name="connsiteX6" fmla="*/ 422556 w 838200"/>
                          <a:gd name="connsiteY6" fmla="*/ 0 h 1466850"/>
                          <a:gd name="connsiteX0" fmla="*/ 422556 w 844528"/>
                          <a:gd name="connsiteY0" fmla="*/ 0 h 2411927"/>
                          <a:gd name="connsiteX1" fmla="*/ 843561 w 844528"/>
                          <a:gd name="connsiteY1" fmla="*/ 943928 h 2411927"/>
                          <a:gd name="connsiteX2" fmla="*/ 814986 w 844528"/>
                          <a:gd name="connsiteY2" fmla="*/ 1183005 h 2411927"/>
                          <a:gd name="connsiteX3" fmla="*/ 434848 w 844528"/>
                          <a:gd name="connsiteY3" fmla="*/ 2411885 h 2411927"/>
                          <a:gd name="connsiteX4" fmla="*/ 12029 w 844528"/>
                          <a:gd name="connsiteY4" fmla="*/ 1105853 h 2411927"/>
                          <a:gd name="connsiteX5" fmla="*/ 57749 w 844528"/>
                          <a:gd name="connsiteY5" fmla="*/ 652463 h 2411927"/>
                          <a:gd name="connsiteX6" fmla="*/ 422556 w 844528"/>
                          <a:gd name="connsiteY6" fmla="*/ 0 h 2411927"/>
                          <a:gd name="connsiteX0" fmla="*/ 422556 w 844528"/>
                          <a:gd name="connsiteY0" fmla="*/ 0 h 2411912"/>
                          <a:gd name="connsiteX1" fmla="*/ 843561 w 844528"/>
                          <a:gd name="connsiteY1" fmla="*/ 943928 h 2411912"/>
                          <a:gd name="connsiteX2" fmla="*/ 814986 w 844528"/>
                          <a:gd name="connsiteY2" fmla="*/ 1183005 h 2411912"/>
                          <a:gd name="connsiteX3" fmla="*/ 434848 w 844528"/>
                          <a:gd name="connsiteY3" fmla="*/ 2411885 h 2411912"/>
                          <a:gd name="connsiteX4" fmla="*/ 12029 w 844528"/>
                          <a:gd name="connsiteY4" fmla="*/ 1105853 h 2411912"/>
                          <a:gd name="connsiteX5" fmla="*/ 57749 w 844528"/>
                          <a:gd name="connsiteY5" fmla="*/ 652463 h 2411912"/>
                          <a:gd name="connsiteX6" fmla="*/ 422556 w 844528"/>
                          <a:gd name="connsiteY6" fmla="*/ 0 h 2411912"/>
                          <a:gd name="connsiteX0" fmla="*/ 422556 w 844528"/>
                          <a:gd name="connsiteY0" fmla="*/ 0 h 2411893"/>
                          <a:gd name="connsiteX1" fmla="*/ 843561 w 844528"/>
                          <a:gd name="connsiteY1" fmla="*/ 943928 h 2411893"/>
                          <a:gd name="connsiteX2" fmla="*/ 814986 w 844528"/>
                          <a:gd name="connsiteY2" fmla="*/ 1183005 h 2411893"/>
                          <a:gd name="connsiteX3" fmla="*/ 434848 w 844528"/>
                          <a:gd name="connsiteY3" fmla="*/ 2411885 h 2411893"/>
                          <a:gd name="connsiteX4" fmla="*/ 12029 w 844528"/>
                          <a:gd name="connsiteY4" fmla="*/ 1105853 h 2411893"/>
                          <a:gd name="connsiteX5" fmla="*/ 57749 w 844528"/>
                          <a:gd name="connsiteY5" fmla="*/ 652463 h 2411893"/>
                          <a:gd name="connsiteX6" fmla="*/ 422556 w 844528"/>
                          <a:gd name="connsiteY6" fmla="*/ 0 h 2411893"/>
                          <a:gd name="connsiteX0" fmla="*/ 422556 w 844528"/>
                          <a:gd name="connsiteY0" fmla="*/ 0 h 2411964"/>
                          <a:gd name="connsiteX1" fmla="*/ 843561 w 844528"/>
                          <a:gd name="connsiteY1" fmla="*/ 943928 h 2411964"/>
                          <a:gd name="connsiteX2" fmla="*/ 814986 w 844528"/>
                          <a:gd name="connsiteY2" fmla="*/ 1183005 h 2411964"/>
                          <a:gd name="connsiteX3" fmla="*/ 434848 w 844528"/>
                          <a:gd name="connsiteY3" fmla="*/ 2411885 h 2411964"/>
                          <a:gd name="connsiteX4" fmla="*/ 12029 w 844528"/>
                          <a:gd name="connsiteY4" fmla="*/ 1105853 h 2411964"/>
                          <a:gd name="connsiteX5" fmla="*/ 57749 w 844528"/>
                          <a:gd name="connsiteY5" fmla="*/ 652463 h 2411964"/>
                          <a:gd name="connsiteX6" fmla="*/ 422556 w 844528"/>
                          <a:gd name="connsiteY6" fmla="*/ 0 h 2411964"/>
                          <a:gd name="connsiteX0" fmla="*/ 482275 w 904247"/>
                          <a:gd name="connsiteY0" fmla="*/ 0 h 2411909"/>
                          <a:gd name="connsiteX1" fmla="*/ 903280 w 904247"/>
                          <a:gd name="connsiteY1" fmla="*/ 943928 h 2411909"/>
                          <a:gd name="connsiteX2" fmla="*/ 874705 w 904247"/>
                          <a:gd name="connsiteY2" fmla="*/ 1183005 h 2411909"/>
                          <a:gd name="connsiteX3" fmla="*/ 494567 w 904247"/>
                          <a:gd name="connsiteY3" fmla="*/ 2411885 h 2411909"/>
                          <a:gd name="connsiteX4" fmla="*/ 5225 w 904247"/>
                          <a:gd name="connsiteY4" fmla="*/ 1148125 h 2411909"/>
                          <a:gd name="connsiteX5" fmla="*/ 117468 w 904247"/>
                          <a:gd name="connsiteY5" fmla="*/ 652463 h 2411909"/>
                          <a:gd name="connsiteX6" fmla="*/ 482275 w 904247"/>
                          <a:gd name="connsiteY6" fmla="*/ 0 h 2411909"/>
                          <a:gd name="connsiteX0" fmla="*/ 482275 w 904247"/>
                          <a:gd name="connsiteY0" fmla="*/ 0 h 2411893"/>
                          <a:gd name="connsiteX1" fmla="*/ 903280 w 904247"/>
                          <a:gd name="connsiteY1" fmla="*/ 943928 h 2411893"/>
                          <a:gd name="connsiteX2" fmla="*/ 874705 w 904247"/>
                          <a:gd name="connsiteY2" fmla="*/ 1183005 h 2411893"/>
                          <a:gd name="connsiteX3" fmla="*/ 494567 w 904247"/>
                          <a:gd name="connsiteY3" fmla="*/ 2411885 h 2411893"/>
                          <a:gd name="connsiteX4" fmla="*/ 5225 w 904247"/>
                          <a:gd name="connsiteY4" fmla="*/ 1162217 h 2411893"/>
                          <a:gd name="connsiteX5" fmla="*/ 117468 w 904247"/>
                          <a:gd name="connsiteY5" fmla="*/ 652463 h 2411893"/>
                          <a:gd name="connsiteX6" fmla="*/ 482275 w 904247"/>
                          <a:gd name="connsiteY6" fmla="*/ 0 h 2411893"/>
                          <a:gd name="connsiteX0" fmla="*/ 482972 w 904944"/>
                          <a:gd name="connsiteY0" fmla="*/ 0 h 2411893"/>
                          <a:gd name="connsiteX1" fmla="*/ 903977 w 904944"/>
                          <a:gd name="connsiteY1" fmla="*/ 943928 h 2411893"/>
                          <a:gd name="connsiteX2" fmla="*/ 875402 w 904944"/>
                          <a:gd name="connsiteY2" fmla="*/ 1183005 h 2411893"/>
                          <a:gd name="connsiteX3" fmla="*/ 495264 w 904944"/>
                          <a:gd name="connsiteY3" fmla="*/ 2411885 h 2411893"/>
                          <a:gd name="connsiteX4" fmla="*/ 5922 w 904944"/>
                          <a:gd name="connsiteY4" fmla="*/ 1162217 h 2411893"/>
                          <a:gd name="connsiteX5" fmla="*/ 104859 w 904944"/>
                          <a:gd name="connsiteY5" fmla="*/ 483376 h 2411893"/>
                          <a:gd name="connsiteX6" fmla="*/ 482972 w 904944"/>
                          <a:gd name="connsiteY6" fmla="*/ 0 h 2411893"/>
                          <a:gd name="connsiteX0" fmla="*/ 477060 w 899032"/>
                          <a:gd name="connsiteY0" fmla="*/ 0 h 2411893"/>
                          <a:gd name="connsiteX1" fmla="*/ 898065 w 899032"/>
                          <a:gd name="connsiteY1" fmla="*/ 943928 h 2411893"/>
                          <a:gd name="connsiteX2" fmla="*/ 869490 w 899032"/>
                          <a:gd name="connsiteY2" fmla="*/ 1183005 h 2411893"/>
                          <a:gd name="connsiteX3" fmla="*/ 489352 w 899032"/>
                          <a:gd name="connsiteY3" fmla="*/ 2411885 h 2411893"/>
                          <a:gd name="connsiteX4" fmla="*/ 10 w 899032"/>
                          <a:gd name="connsiteY4" fmla="*/ 1162217 h 2411893"/>
                          <a:gd name="connsiteX5" fmla="*/ 477060 w 899032"/>
                          <a:gd name="connsiteY5" fmla="*/ 0 h 2411893"/>
                          <a:gd name="connsiteX0" fmla="*/ 477060 w 869489"/>
                          <a:gd name="connsiteY0" fmla="*/ 0 h 2411893"/>
                          <a:gd name="connsiteX1" fmla="*/ 869490 w 869489"/>
                          <a:gd name="connsiteY1" fmla="*/ 1183005 h 2411893"/>
                          <a:gd name="connsiteX2" fmla="*/ 489352 w 869489"/>
                          <a:gd name="connsiteY2" fmla="*/ 2411885 h 2411893"/>
                          <a:gd name="connsiteX3" fmla="*/ 10 w 869489"/>
                          <a:gd name="connsiteY3" fmla="*/ 1162217 h 2411893"/>
                          <a:gd name="connsiteX4" fmla="*/ 477060 w 869489"/>
                          <a:gd name="connsiteY4" fmla="*/ 0 h 2411893"/>
                          <a:gd name="connsiteX0" fmla="*/ 477060 w 1042453"/>
                          <a:gd name="connsiteY0" fmla="*/ 0 h 2411911"/>
                          <a:gd name="connsiteX1" fmla="*/ 1042453 w 1042453"/>
                          <a:gd name="connsiteY1" fmla="*/ 1197097 h 2411911"/>
                          <a:gd name="connsiteX2" fmla="*/ 489352 w 1042453"/>
                          <a:gd name="connsiteY2" fmla="*/ 2411885 h 2411911"/>
                          <a:gd name="connsiteX3" fmla="*/ 10 w 1042453"/>
                          <a:gd name="connsiteY3" fmla="*/ 1162217 h 2411911"/>
                          <a:gd name="connsiteX4" fmla="*/ 477060 w 1042453"/>
                          <a:gd name="connsiteY4" fmla="*/ 0 h 2411911"/>
                          <a:gd name="connsiteX0" fmla="*/ 477060 w 1042453"/>
                          <a:gd name="connsiteY0" fmla="*/ 0 h 2411909"/>
                          <a:gd name="connsiteX1" fmla="*/ 1042453 w 1042453"/>
                          <a:gd name="connsiteY1" fmla="*/ 1197097 h 2411909"/>
                          <a:gd name="connsiteX2" fmla="*/ 489352 w 1042453"/>
                          <a:gd name="connsiteY2" fmla="*/ 2411885 h 2411909"/>
                          <a:gd name="connsiteX3" fmla="*/ 10 w 1042453"/>
                          <a:gd name="connsiteY3" fmla="*/ 1162217 h 2411909"/>
                          <a:gd name="connsiteX4" fmla="*/ 477060 w 1042453"/>
                          <a:gd name="connsiteY4" fmla="*/ 0 h 2411909"/>
                          <a:gd name="connsiteX0" fmla="*/ 477060 w 1015844"/>
                          <a:gd name="connsiteY0" fmla="*/ 0 h 2411933"/>
                          <a:gd name="connsiteX1" fmla="*/ 1015844 w 1015844"/>
                          <a:gd name="connsiteY1" fmla="*/ 1112551 h 2411933"/>
                          <a:gd name="connsiteX2" fmla="*/ 489352 w 1015844"/>
                          <a:gd name="connsiteY2" fmla="*/ 2411885 h 2411933"/>
                          <a:gd name="connsiteX3" fmla="*/ 10 w 1015844"/>
                          <a:gd name="connsiteY3" fmla="*/ 1162217 h 2411933"/>
                          <a:gd name="connsiteX4" fmla="*/ 477060 w 1015844"/>
                          <a:gd name="connsiteY4" fmla="*/ 0 h 2411933"/>
                          <a:gd name="connsiteX0" fmla="*/ 477060 w 1015844"/>
                          <a:gd name="connsiteY0" fmla="*/ 0 h 2411935"/>
                          <a:gd name="connsiteX1" fmla="*/ 1015844 w 1015844"/>
                          <a:gd name="connsiteY1" fmla="*/ 1112551 h 2411935"/>
                          <a:gd name="connsiteX2" fmla="*/ 489352 w 1015844"/>
                          <a:gd name="connsiteY2" fmla="*/ 2411885 h 2411935"/>
                          <a:gd name="connsiteX3" fmla="*/ 10 w 1015844"/>
                          <a:gd name="connsiteY3" fmla="*/ 1162217 h 2411935"/>
                          <a:gd name="connsiteX4" fmla="*/ 477060 w 1015844"/>
                          <a:gd name="connsiteY4" fmla="*/ 0 h 2411935"/>
                          <a:gd name="connsiteX0" fmla="*/ 478683 w 1017467"/>
                          <a:gd name="connsiteY0" fmla="*/ 0 h 2411933"/>
                          <a:gd name="connsiteX1" fmla="*/ 1017467 w 1017467"/>
                          <a:gd name="connsiteY1" fmla="*/ 1112551 h 2411933"/>
                          <a:gd name="connsiteX2" fmla="*/ 490975 w 1017467"/>
                          <a:gd name="connsiteY2" fmla="*/ 2411885 h 2411933"/>
                          <a:gd name="connsiteX3" fmla="*/ 1633 w 1017467"/>
                          <a:gd name="connsiteY3" fmla="*/ 1162217 h 2411933"/>
                          <a:gd name="connsiteX4" fmla="*/ 478683 w 1017467"/>
                          <a:gd name="connsiteY4" fmla="*/ 0 h 2411933"/>
                          <a:gd name="connsiteX0" fmla="*/ 478683 w 1017696"/>
                          <a:gd name="connsiteY0" fmla="*/ 0 h 2411935"/>
                          <a:gd name="connsiteX1" fmla="*/ 1017467 w 1017696"/>
                          <a:gd name="connsiteY1" fmla="*/ 1112551 h 2411935"/>
                          <a:gd name="connsiteX2" fmla="*/ 490975 w 1017696"/>
                          <a:gd name="connsiteY2" fmla="*/ 2411885 h 2411935"/>
                          <a:gd name="connsiteX3" fmla="*/ 1633 w 1017696"/>
                          <a:gd name="connsiteY3" fmla="*/ 1162217 h 2411935"/>
                          <a:gd name="connsiteX4" fmla="*/ 478683 w 1017696"/>
                          <a:gd name="connsiteY4" fmla="*/ 0 h 2411935"/>
                          <a:gd name="connsiteX0" fmla="*/ 598033 w 1017398"/>
                          <a:gd name="connsiteY0" fmla="*/ 0 h 2256936"/>
                          <a:gd name="connsiteX1" fmla="*/ 1017074 w 1017398"/>
                          <a:gd name="connsiteY1" fmla="*/ 957553 h 2256936"/>
                          <a:gd name="connsiteX2" fmla="*/ 490582 w 1017398"/>
                          <a:gd name="connsiteY2" fmla="*/ 2256887 h 2256936"/>
                          <a:gd name="connsiteX3" fmla="*/ 1240 w 1017398"/>
                          <a:gd name="connsiteY3" fmla="*/ 1007219 h 2256936"/>
                          <a:gd name="connsiteX4" fmla="*/ 598033 w 1017398"/>
                          <a:gd name="connsiteY4" fmla="*/ 0 h 2256936"/>
                          <a:gd name="connsiteX0" fmla="*/ 478684 w 1017696"/>
                          <a:gd name="connsiteY0" fmla="*/ 0 h 2383753"/>
                          <a:gd name="connsiteX1" fmla="*/ 1017467 w 1017696"/>
                          <a:gd name="connsiteY1" fmla="*/ 1084370 h 2383753"/>
                          <a:gd name="connsiteX2" fmla="*/ 490975 w 1017696"/>
                          <a:gd name="connsiteY2" fmla="*/ 2383704 h 2383753"/>
                          <a:gd name="connsiteX3" fmla="*/ 1633 w 1017696"/>
                          <a:gd name="connsiteY3" fmla="*/ 1134036 h 2383753"/>
                          <a:gd name="connsiteX4" fmla="*/ 478684 w 1017696"/>
                          <a:gd name="connsiteY4" fmla="*/ 0 h 2383753"/>
                          <a:gd name="connsiteX0" fmla="*/ 478684 w 1017696"/>
                          <a:gd name="connsiteY0" fmla="*/ 0 h 2383785"/>
                          <a:gd name="connsiteX1" fmla="*/ 1017467 w 1017696"/>
                          <a:gd name="connsiteY1" fmla="*/ 1084370 h 2383785"/>
                          <a:gd name="connsiteX2" fmla="*/ 490975 w 1017696"/>
                          <a:gd name="connsiteY2" fmla="*/ 2383704 h 2383785"/>
                          <a:gd name="connsiteX3" fmla="*/ 1633 w 1017696"/>
                          <a:gd name="connsiteY3" fmla="*/ 1148127 h 2383785"/>
                          <a:gd name="connsiteX4" fmla="*/ 478684 w 1017696"/>
                          <a:gd name="connsiteY4" fmla="*/ 0 h 2383785"/>
                          <a:gd name="connsiteX0" fmla="*/ 478684 w 1017696"/>
                          <a:gd name="connsiteY0" fmla="*/ 0 h 2383825"/>
                          <a:gd name="connsiteX1" fmla="*/ 1017467 w 1017696"/>
                          <a:gd name="connsiteY1" fmla="*/ 1084370 h 2383825"/>
                          <a:gd name="connsiteX2" fmla="*/ 490975 w 1017696"/>
                          <a:gd name="connsiteY2" fmla="*/ 2383704 h 2383825"/>
                          <a:gd name="connsiteX3" fmla="*/ 1633 w 1017696"/>
                          <a:gd name="connsiteY3" fmla="*/ 1148127 h 2383825"/>
                          <a:gd name="connsiteX4" fmla="*/ 478684 w 1017696"/>
                          <a:gd name="connsiteY4" fmla="*/ 0 h 2383825"/>
                          <a:gd name="connsiteX0" fmla="*/ 478684 w 1017696"/>
                          <a:gd name="connsiteY0" fmla="*/ 0 h 2383705"/>
                          <a:gd name="connsiteX1" fmla="*/ 1017467 w 1017696"/>
                          <a:gd name="connsiteY1" fmla="*/ 1140733 h 2383705"/>
                          <a:gd name="connsiteX2" fmla="*/ 490975 w 1017696"/>
                          <a:gd name="connsiteY2" fmla="*/ 2383704 h 2383705"/>
                          <a:gd name="connsiteX3" fmla="*/ 1633 w 1017696"/>
                          <a:gd name="connsiteY3" fmla="*/ 1148127 h 2383705"/>
                          <a:gd name="connsiteX4" fmla="*/ 478684 w 1017696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68 w 1018552"/>
                          <a:gd name="connsiteY0" fmla="*/ 0 h 2383705"/>
                          <a:gd name="connsiteX1" fmla="*/ 1016351 w 1018552"/>
                          <a:gd name="connsiteY1" fmla="*/ 1140733 h 2383705"/>
                          <a:gd name="connsiteX2" fmla="*/ 489859 w 1018552"/>
                          <a:gd name="connsiteY2" fmla="*/ 2383704 h 2383705"/>
                          <a:gd name="connsiteX3" fmla="*/ 517 w 1018552"/>
                          <a:gd name="connsiteY3" fmla="*/ 1148127 h 2383705"/>
                          <a:gd name="connsiteX4" fmla="*/ 477568 w 1018552"/>
                          <a:gd name="connsiteY4" fmla="*/ 0 h 2383705"/>
                          <a:gd name="connsiteX0" fmla="*/ 477570 w 1018554"/>
                          <a:gd name="connsiteY0" fmla="*/ 0 h 2383705"/>
                          <a:gd name="connsiteX1" fmla="*/ 1016353 w 1018554"/>
                          <a:gd name="connsiteY1" fmla="*/ 1140733 h 2383705"/>
                          <a:gd name="connsiteX2" fmla="*/ 489861 w 1018554"/>
                          <a:gd name="connsiteY2" fmla="*/ 2383704 h 2383705"/>
                          <a:gd name="connsiteX3" fmla="*/ 519 w 1018554"/>
                          <a:gd name="connsiteY3" fmla="*/ 1148127 h 2383705"/>
                          <a:gd name="connsiteX4" fmla="*/ 477570 w 1018554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018621" h="2383705">
                            <a:moveTo>
                              <a:pt x="477637" y="0"/>
                            </a:moveTo>
                            <a:cubicBezTo>
                              <a:pt x="662464" y="17556"/>
                              <a:pt x="1014374" y="527391"/>
                              <a:pt x="1016420" y="1140733"/>
                            </a:cubicBezTo>
                            <a:cubicBezTo>
                              <a:pt x="1051453" y="1668853"/>
                              <a:pt x="659234" y="2382472"/>
                              <a:pt x="489928" y="2383704"/>
                            </a:cubicBezTo>
                            <a:cubicBezTo>
                              <a:pt x="320622" y="2384936"/>
                              <a:pt x="-13582" y="1620833"/>
                              <a:pt x="586" y="1148127"/>
                            </a:cubicBezTo>
                            <a:cubicBezTo>
                              <a:pt x="-14770" y="548874"/>
                              <a:pt x="274745" y="36383"/>
                              <a:pt x="477637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3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</p:grpSp>
              </p:grpSp>
              <p:grpSp>
                <p:nvGrpSpPr>
                  <p:cNvPr id="86" name="Group 85">
                    <a:extLst>
                      <a:ext uri="{FF2B5EF4-FFF2-40B4-BE49-F238E27FC236}">
                        <a16:creationId xmlns:a16="http://schemas.microsoft.com/office/drawing/2014/main" id="{3DC56F6B-8D76-4F11-9EFC-F7585EA9E3A2}"/>
                      </a:ext>
                    </a:extLst>
                  </p:cNvPr>
                  <p:cNvGrpSpPr/>
                  <p:nvPr/>
                </p:nvGrpSpPr>
                <p:grpSpPr>
                  <a:xfrm rot="5400000">
                    <a:off x="8241610" y="1278807"/>
                    <a:ext cx="640080" cy="3055248"/>
                    <a:chOff x="8236696" y="1267377"/>
                    <a:chExt cx="666734" cy="3055248"/>
                  </a:xfrm>
                </p:grpSpPr>
                <p:grpSp>
                  <p:nvGrpSpPr>
                    <p:cNvPr id="87" name="Group 86">
                      <a:extLst>
                        <a:ext uri="{FF2B5EF4-FFF2-40B4-BE49-F238E27FC236}">
                          <a16:creationId xmlns:a16="http://schemas.microsoft.com/office/drawing/2014/main" id="{756B13A8-B337-4870-801E-7CE6A45C07E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236696" y="1267377"/>
                      <a:ext cx="666734" cy="1473212"/>
                      <a:chOff x="8236696" y="1267377"/>
                      <a:chExt cx="666734" cy="1473212"/>
                    </a:xfrm>
                  </p:grpSpPr>
                  <p:sp>
                    <p:nvSpPr>
                      <p:cNvPr id="91" name="Freeform: Shape 90">
                        <a:extLst>
                          <a:ext uri="{FF2B5EF4-FFF2-40B4-BE49-F238E27FC236}">
                            <a16:creationId xmlns:a16="http://schemas.microsoft.com/office/drawing/2014/main" id="{02A833CA-4349-4F57-BEA2-8BCC9012F21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236696" y="1267377"/>
                        <a:ext cx="666734" cy="1473212"/>
                      </a:xfrm>
                      <a:custGeom>
                        <a:avLst/>
                        <a:gdLst>
                          <a:gd name="connsiteX0" fmla="*/ 422556 w 838200"/>
                          <a:gd name="connsiteY0" fmla="*/ 0 h 1466850"/>
                          <a:gd name="connsiteX1" fmla="*/ 843561 w 838200"/>
                          <a:gd name="connsiteY1" fmla="*/ 943928 h 1466850"/>
                          <a:gd name="connsiteX2" fmla="*/ 814986 w 838200"/>
                          <a:gd name="connsiteY2" fmla="*/ 1183005 h 1466850"/>
                          <a:gd name="connsiteX3" fmla="*/ 394934 w 838200"/>
                          <a:gd name="connsiteY3" fmla="*/ 1467803 h 1466850"/>
                          <a:gd name="connsiteX4" fmla="*/ 12029 w 838200"/>
                          <a:gd name="connsiteY4" fmla="*/ 1105853 h 1466850"/>
                          <a:gd name="connsiteX5" fmla="*/ 57749 w 838200"/>
                          <a:gd name="connsiteY5" fmla="*/ 652463 h 1466850"/>
                          <a:gd name="connsiteX6" fmla="*/ 422556 w 838200"/>
                          <a:gd name="connsiteY6" fmla="*/ 0 h 1466850"/>
                          <a:gd name="connsiteX0" fmla="*/ 422556 w 844528"/>
                          <a:gd name="connsiteY0" fmla="*/ 0 h 2411927"/>
                          <a:gd name="connsiteX1" fmla="*/ 843561 w 844528"/>
                          <a:gd name="connsiteY1" fmla="*/ 943928 h 2411927"/>
                          <a:gd name="connsiteX2" fmla="*/ 814986 w 844528"/>
                          <a:gd name="connsiteY2" fmla="*/ 1183005 h 2411927"/>
                          <a:gd name="connsiteX3" fmla="*/ 434848 w 844528"/>
                          <a:gd name="connsiteY3" fmla="*/ 2411885 h 2411927"/>
                          <a:gd name="connsiteX4" fmla="*/ 12029 w 844528"/>
                          <a:gd name="connsiteY4" fmla="*/ 1105853 h 2411927"/>
                          <a:gd name="connsiteX5" fmla="*/ 57749 w 844528"/>
                          <a:gd name="connsiteY5" fmla="*/ 652463 h 2411927"/>
                          <a:gd name="connsiteX6" fmla="*/ 422556 w 844528"/>
                          <a:gd name="connsiteY6" fmla="*/ 0 h 2411927"/>
                          <a:gd name="connsiteX0" fmla="*/ 422556 w 844528"/>
                          <a:gd name="connsiteY0" fmla="*/ 0 h 2411912"/>
                          <a:gd name="connsiteX1" fmla="*/ 843561 w 844528"/>
                          <a:gd name="connsiteY1" fmla="*/ 943928 h 2411912"/>
                          <a:gd name="connsiteX2" fmla="*/ 814986 w 844528"/>
                          <a:gd name="connsiteY2" fmla="*/ 1183005 h 2411912"/>
                          <a:gd name="connsiteX3" fmla="*/ 434848 w 844528"/>
                          <a:gd name="connsiteY3" fmla="*/ 2411885 h 2411912"/>
                          <a:gd name="connsiteX4" fmla="*/ 12029 w 844528"/>
                          <a:gd name="connsiteY4" fmla="*/ 1105853 h 2411912"/>
                          <a:gd name="connsiteX5" fmla="*/ 57749 w 844528"/>
                          <a:gd name="connsiteY5" fmla="*/ 652463 h 2411912"/>
                          <a:gd name="connsiteX6" fmla="*/ 422556 w 844528"/>
                          <a:gd name="connsiteY6" fmla="*/ 0 h 2411912"/>
                          <a:gd name="connsiteX0" fmla="*/ 422556 w 844528"/>
                          <a:gd name="connsiteY0" fmla="*/ 0 h 2411893"/>
                          <a:gd name="connsiteX1" fmla="*/ 843561 w 844528"/>
                          <a:gd name="connsiteY1" fmla="*/ 943928 h 2411893"/>
                          <a:gd name="connsiteX2" fmla="*/ 814986 w 844528"/>
                          <a:gd name="connsiteY2" fmla="*/ 1183005 h 2411893"/>
                          <a:gd name="connsiteX3" fmla="*/ 434848 w 844528"/>
                          <a:gd name="connsiteY3" fmla="*/ 2411885 h 2411893"/>
                          <a:gd name="connsiteX4" fmla="*/ 12029 w 844528"/>
                          <a:gd name="connsiteY4" fmla="*/ 1105853 h 2411893"/>
                          <a:gd name="connsiteX5" fmla="*/ 57749 w 844528"/>
                          <a:gd name="connsiteY5" fmla="*/ 652463 h 2411893"/>
                          <a:gd name="connsiteX6" fmla="*/ 422556 w 844528"/>
                          <a:gd name="connsiteY6" fmla="*/ 0 h 2411893"/>
                          <a:gd name="connsiteX0" fmla="*/ 422556 w 844528"/>
                          <a:gd name="connsiteY0" fmla="*/ 0 h 2411964"/>
                          <a:gd name="connsiteX1" fmla="*/ 843561 w 844528"/>
                          <a:gd name="connsiteY1" fmla="*/ 943928 h 2411964"/>
                          <a:gd name="connsiteX2" fmla="*/ 814986 w 844528"/>
                          <a:gd name="connsiteY2" fmla="*/ 1183005 h 2411964"/>
                          <a:gd name="connsiteX3" fmla="*/ 434848 w 844528"/>
                          <a:gd name="connsiteY3" fmla="*/ 2411885 h 2411964"/>
                          <a:gd name="connsiteX4" fmla="*/ 12029 w 844528"/>
                          <a:gd name="connsiteY4" fmla="*/ 1105853 h 2411964"/>
                          <a:gd name="connsiteX5" fmla="*/ 57749 w 844528"/>
                          <a:gd name="connsiteY5" fmla="*/ 652463 h 2411964"/>
                          <a:gd name="connsiteX6" fmla="*/ 422556 w 844528"/>
                          <a:gd name="connsiteY6" fmla="*/ 0 h 2411964"/>
                          <a:gd name="connsiteX0" fmla="*/ 482275 w 904247"/>
                          <a:gd name="connsiteY0" fmla="*/ 0 h 2411909"/>
                          <a:gd name="connsiteX1" fmla="*/ 903280 w 904247"/>
                          <a:gd name="connsiteY1" fmla="*/ 943928 h 2411909"/>
                          <a:gd name="connsiteX2" fmla="*/ 874705 w 904247"/>
                          <a:gd name="connsiteY2" fmla="*/ 1183005 h 2411909"/>
                          <a:gd name="connsiteX3" fmla="*/ 494567 w 904247"/>
                          <a:gd name="connsiteY3" fmla="*/ 2411885 h 2411909"/>
                          <a:gd name="connsiteX4" fmla="*/ 5225 w 904247"/>
                          <a:gd name="connsiteY4" fmla="*/ 1148125 h 2411909"/>
                          <a:gd name="connsiteX5" fmla="*/ 117468 w 904247"/>
                          <a:gd name="connsiteY5" fmla="*/ 652463 h 2411909"/>
                          <a:gd name="connsiteX6" fmla="*/ 482275 w 904247"/>
                          <a:gd name="connsiteY6" fmla="*/ 0 h 2411909"/>
                          <a:gd name="connsiteX0" fmla="*/ 482275 w 904247"/>
                          <a:gd name="connsiteY0" fmla="*/ 0 h 2411893"/>
                          <a:gd name="connsiteX1" fmla="*/ 903280 w 904247"/>
                          <a:gd name="connsiteY1" fmla="*/ 943928 h 2411893"/>
                          <a:gd name="connsiteX2" fmla="*/ 874705 w 904247"/>
                          <a:gd name="connsiteY2" fmla="*/ 1183005 h 2411893"/>
                          <a:gd name="connsiteX3" fmla="*/ 494567 w 904247"/>
                          <a:gd name="connsiteY3" fmla="*/ 2411885 h 2411893"/>
                          <a:gd name="connsiteX4" fmla="*/ 5225 w 904247"/>
                          <a:gd name="connsiteY4" fmla="*/ 1162217 h 2411893"/>
                          <a:gd name="connsiteX5" fmla="*/ 117468 w 904247"/>
                          <a:gd name="connsiteY5" fmla="*/ 652463 h 2411893"/>
                          <a:gd name="connsiteX6" fmla="*/ 482275 w 904247"/>
                          <a:gd name="connsiteY6" fmla="*/ 0 h 2411893"/>
                          <a:gd name="connsiteX0" fmla="*/ 482972 w 904944"/>
                          <a:gd name="connsiteY0" fmla="*/ 0 h 2411893"/>
                          <a:gd name="connsiteX1" fmla="*/ 903977 w 904944"/>
                          <a:gd name="connsiteY1" fmla="*/ 943928 h 2411893"/>
                          <a:gd name="connsiteX2" fmla="*/ 875402 w 904944"/>
                          <a:gd name="connsiteY2" fmla="*/ 1183005 h 2411893"/>
                          <a:gd name="connsiteX3" fmla="*/ 495264 w 904944"/>
                          <a:gd name="connsiteY3" fmla="*/ 2411885 h 2411893"/>
                          <a:gd name="connsiteX4" fmla="*/ 5922 w 904944"/>
                          <a:gd name="connsiteY4" fmla="*/ 1162217 h 2411893"/>
                          <a:gd name="connsiteX5" fmla="*/ 104859 w 904944"/>
                          <a:gd name="connsiteY5" fmla="*/ 483376 h 2411893"/>
                          <a:gd name="connsiteX6" fmla="*/ 482972 w 904944"/>
                          <a:gd name="connsiteY6" fmla="*/ 0 h 2411893"/>
                          <a:gd name="connsiteX0" fmla="*/ 477060 w 899032"/>
                          <a:gd name="connsiteY0" fmla="*/ 0 h 2411893"/>
                          <a:gd name="connsiteX1" fmla="*/ 898065 w 899032"/>
                          <a:gd name="connsiteY1" fmla="*/ 943928 h 2411893"/>
                          <a:gd name="connsiteX2" fmla="*/ 869490 w 899032"/>
                          <a:gd name="connsiteY2" fmla="*/ 1183005 h 2411893"/>
                          <a:gd name="connsiteX3" fmla="*/ 489352 w 899032"/>
                          <a:gd name="connsiteY3" fmla="*/ 2411885 h 2411893"/>
                          <a:gd name="connsiteX4" fmla="*/ 10 w 899032"/>
                          <a:gd name="connsiteY4" fmla="*/ 1162217 h 2411893"/>
                          <a:gd name="connsiteX5" fmla="*/ 477060 w 899032"/>
                          <a:gd name="connsiteY5" fmla="*/ 0 h 2411893"/>
                          <a:gd name="connsiteX0" fmla="*/ 477060 w 869489"/>
                          <a:gd name="connsiteY0" fmla="*/ 0 h 2411893"/>
                          <a:gd name="connsiteX1" fmla="*/ 869490 w 869489"/>
                          <a:gd name="connsiteY1" fmla="*/ 1183005 h 2411893"/>
                          <a:gd name="connsiteX2" fmla="*/ 489352 w 869489"/>
                          <a:gd name="connsiteY2" fmla="*/ 2411885 h 2411893"/>
                          <a:gd name="connsiteX3" fmla="*/ 10 w 869489"/>
                          <a:gd name="connsiteY3" fmla="*/ 1162217 h 2411893"/>
                          <a:gd name="connsiteX4" fmla="*/ 477060 w 869489"/>
                          <a:gd name="connsiteY4" fmla="*/ 0 h 2411893"/>
                          <a:gd name="connsiteX0" fmla="*/ 477060 w 1042453"/>
                          <a:gd name="connsiteY0" fmla="*/ 0 h 2411911"/>
                          <a:gd name="connsiteX1" fmla="*/ 1042453 w 1042453"/>
                          <a:gd name="connsiteY1" fmla="*/ 1197097 h 2411911"/>
                          <a:gd name="connsiteX2" fmla="*/ 489352 w 1042453"/>
                          <a:gd name="connsiteY2" fmla="*/ 2411885 h 2411911"/>
                          <a:gd name="connsiteX3" fmla="*/ 10 w 1042453"/>
                          <a:gd name="connsiteY3" fmla="*/ 1162217 h 2411911"/>
                          <a:gd name="connsiteX4" fmla="*/ 477060 w 1042453"/>
                          <a:gd name="connsiteY4" fmla="*/ 0 h 2411911"/>
                          <a:gd name="connsiteX0" fmla="*/ 477060 w 1042453"/>
                          <a:gd name="connsiteY0" fmla="*/ 0 h 2411909"/>
                          <a:gd name="connsiteX1" fmla="*/ 1042453 w 1042453"/>
                          <a:gd name="connsiteY1" fmla="*/ 1197097 h 2411909"/>
                          <a:gd name="connsiteX2" fmla="*/ 489352 w 1042453"/>
                          <a:gd name="connsiteY2" fmla="*/ 2411885 h 2411909"/>
                          <a:gd name="connsiteX3" fmla="*/ 10 w 1042453"/>
                          <a:gd name="connsiteY3" fmla="*/ 1162217 h 2411909"/>
                          <a:gd name="connsiteX4" fmla="*/ 477060 w 1042453"/>
                          <a:gd name="connsiteY4" fmla="*/ 0 h 2411909"/>
                          <a:gd name="connsiteX0" fmla="*/ 477060 w 1015844"/>
                          <a:gd name="connsiteY0" fmla="*/ 0 h 2411933"/>
                          <a:gd name="connsiteX1" fmla="*/ 1015844 w 1015844"/>
                          <a:gd name="connsiteY1" fmla="*/ 1112551 h 2411933"/>
                          <a:gd name="connsiteX2" fmla="*/ 489352 w 1015844"/>
                          <a:gd name="connsiteY2" fmla="*/ 2411885 h 2411933"/>
                          <a:gd name="connsiteX3" fmla="*/ 10 w 1015844"/>
                          <a:gd name="connsiteY3" fmla="*/ 1162217 h 2411933"/>
                          <a:gd name="connsiteX4" fmla="*/ 477060 w 1015844"/>
                          <a:gd name="connsiteY4" fmla="*/ 0 h 2411933"/>
                          <a:gd name="connsiteX0" fmla="*/ 477060 w 1015844"/>
                          <a:gd name="connsiteY0" fmla="*/ 0 h 2411935"/>
                          <a:gd name="connsiteX1" fmla="*/ 1015844 w 1015844"/>
                          <a:gd name="connsiteY1" fmla="*/ 1112551 h 2411935"/>
                          <a:gd name="connsiteX2" fmla="*/ 489352 w 1015844"/>
                          <a:gd name="connsiteY2" fmla="*/ 2411885 h 2411935"/>
                          <a:gd name="connsiteX3" fmla="*/ 10 w 1015844"/>
                          <a:gd name="connsiteY3" fmla="*/ 1162217 h 2411935"/>
                          <a:gd name="connsiteX4" fmla="*/ 477060 w 1015844"/>
                          <a:gd name="connsiteY4" fmla="*/ 0 h 2411935"/>
                          <a:gd name="connsiteX0" fmla="*/ 478683 w 1017467"/>
                          <a:gd name="connsiteY0" fmla="*/ 0 h 2411933"/>
                          <a:gd name="connsiteX1" fmla="*/ 1017467 w 1017467"/>
                          <a:gd name="connsiteY1" fmla="*/ 1112551 h 2411933"/>
                          <a:gd name="connsiteX2" fmla="*/ 490975 w 1017467"/>
                          <a:gd name="connsiteY2" fmla="*/ 2411885 h 2411933"/>
                          <a:gd name="connsiteX3" fmla="*/ 1633 w 1017467"/>
                          <a:gd name="connsiteY3" fmla="*/ 1162217 h 2411933"/>
                          <a:gd name="connsiteX4" fmla="*/ 478683 w 1017467"/>
                          <a:gd name="connsiteY4" fmla="*/ 0 h 2411933"/>
                          <a:gd name="connsiteX0" fmla="*/ 478683 w 1017696"/>
                          <a:gd name="connsiteY0" fmla="*/ 0 h 2411935"/>
                          <a:gd name="connsiteX1" fmla="*/ 1017467 w 1017696"/>
                          <a:gd name="connsiteY1" fmla="*/ 1112551 h 2411935"/>
                          <a:gd name="connsiteX2" fmla="*/ 490975 w 1017696"/>
                          <a:gd name="connsiteY2" fmla="*/ 2411885 h 2411935"/>
                          <a:gd name="connsiteX3" fmla="*/ 1633 w 1017696"/>
                          <a:gd name="connsiteY3" fmla="*/ 1162217 h 2411935"/>
                          <a:gd name="connsiteX4" fmla="*/ 478683 w 1017696"/>
                          <a:gd name="connsiteY4" fmla="*/ 0 h 2411935"/>
                          <a:gd name="connsiteX0" fmla="*/ 598033 w 1017398"/>
                          <a:gd name="connsiteY0" fmla="*/ 0 h 2256936"/>
                          <a:gd name="connsiteX1" fmla="*/ 1017074 w 1017398"/>
                          <a:gd name="connsiteY1" fmla="*/ 957553 h 2256936"/>
                          <a:gd name="connsiteX2" fmla="*/ 490582 w 1017398"/>
                          <a:gd name="connsiteY2" fmla="*/ 2256887 h 2256936"/>
                          <a:gd name="connsiteX3" fmla="*/ 1240 w 1017398"/>
                          <a:gd name="connsiteY3" fmla="*/ 1007219 h 2256936"/>
                          <a:gd name="connsiteX4" fmla="*/ 598033 w 1017398"/>
                          <a:gd name="connsiteY4" fmla="*/ 0 h 2256936"/>
                          <a:gd name="connsiteX0" fmla="*/ 478684 w 1017696"/>
                          <a:gd name="connsiteY0" fmla="*/ 0 h 2383753"/>
                          <a:gd name="connsiteX1" fmla="*/ 1017467 w 1017696"/>
                          <a:gd name="connsiteY1" fmla="*/ 1084370 h 2383753"/>
                          <a:gd name="connsiteX2" fmla="*/ 490975 w 1017696"/>
                          <a:gd name="connsiteY2" fmla="*/ 2383704 h 2383753"/>
                          <a:gd name="connsiteX3" fmla="*/ 1633 w 1017696"/>
                          <a:gd name="connsiteY3" fmla="*/ 1134036 h 2383753"/>
                          <a:gd name="connsiteX4" fmla="*/ 478684 w 1017696"/>
                          <a:gd name="connsiteY4" fmla="*/ 0 h 2383753"/>
                          <a:gd name="connsiteX0" fmla="*/ 478684 w 1017696"/>
                          <a:gd name="connsiteY0" fmla="*/ 0 h 2383785"/>
                          <a:gd name="connsiteX1" fmla="*/ 1017467 w 1017696"/>
                          <a:gd name="connsiteY1" fmla="*/ 1084370 h 2383785"/>
                          <a:gd name="connsiteX2" fmla="*/ 490975 w 1017696"/>
                          <a:gd name="connsiteY2" fmla="*/ 2383704 h 2383785"/>
                          <a:gd name="connsiteX3" fmla="*/ 1633 w 1017696"/>
                          <a:gd name="connsiteY3" fmla="*/ 1148127 h 2383785"/>
                          <a:gd name="connsiteX4" fmla="*/ 478684 w 1017696"/>
                          <a:gd name="connsiteY4" fmla="*/ 0 h 2383785"/>
                          <a:gd name="connsiteX0" fmla="*/ 478684 w 1017696"/>
                          <a:gd name="connsiteY0" fmla="*/ 0 h 2383825"/>
                          <a:gd name="connsiteX1" fmla="*/ 1017467 w 1017696"/>
                          <a:gd name="connsiteY1" fmla="*/ 1084370 h 2383825"/>
                          <a:gd name="connsiteX2" fmla="*/ 490975 w 1017696"/>
                          <a:gd name="connsiteY2" fmla="*/ 2383704 h 2383825"/>
                          <a:gd name="connsiteX3" fmla="*/ 1633 w 1017696"/>
                          <a:gd name="connsiteY3" fmla="*/ 1148127 h 2383825"/>
                          <a:gd name="connsiteX4" fmla="*/ 478684 w 1017696"/>
                          <a:gd name="connsiteY4" fmla="*/ 0 h 2383825"/>
                          <a:gd name="connsiteX0" fmla="*/ 478684 w 1017696"/>
                          <a:gd name="connsiteY0" fmla="*/ 0 h 2383705"/>
                          <a:gd name="connsiteX1" fmla="*/ 1017467 w 1017696"/>
                          <a:gd name="connsiteY1" fmla="*/ 1140733 h 2383705"/>
                          <a:gd name="connsiteX2" fmla="*/ 490975 w 1017696"/>
                          <a:gd name="connsiteY2" fmla="*/ 2383704 h 2383705"/>
                          <a:gd name="connsiteX3" fmla="*/ 1633 w 1017696"/>
                          <a:gd name="connsiteY3" fmla="*/ 1148127 h 2383705"/>
                          <a:gd name="connsiteX4" fmla="*/ 478684 w 1017696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68 w 1018552"/>
                          <a:gd name="connsiteY0" fmla="*/ 0 h 2383705"/>
                          <a:gd name="connsiteX1" fmla="*/ 1016351 w 1018552"/>
                          <a:gd name="connsiteY1" fmla="*/ 1140733 h 2383705"/>
                          <a:gd name="connsiteX2" fmla="*/ 489859 w 1018552"/>
                          <a:gd name="connsiteY2" fmla="*/ 2383704 h 2383705"/>
                          <a:gd name="connsiteX3" fmla="*/ 517 w 1018552"/>
                          <a:gd name="connsiteY3" fmla="*/ 1148127 h 2383705"/>
                          <a:gd name="connsiteX4" fmla="*/ 477568 w 1018552"/>
                          <a:gd name="connsiteY4" fmla="*/ 0 h 2383705"/>
                          <a:gd name="connsiteX0" fmla="*/ 477570 w 1018554"/>
                          <a:gd name="connsiteY0" fmla="*/ 0 h 2383705"/>
                          <a:gd name="connsiteX1" fmla="*/ 1016353 w 1018554"/>
                          <a:gd name="connsiteY1" fmla="*/ 1140733 h 2383705"/>
                          <a:gd name="connsiteX2" fmla="*/ 489861 w 1018554"/>
                          <a:gd name="connsiteY2" fmla="*/ 2383704 h 2383705"/>
                          <a:gd name="connsiteX3" fmla="*/ 519 w 1018554"/>
                          <a:gd name="connsiteY3" fmla="*/ 1148127 h 2383705"/>
                          <a:gd name="connsiteX4" fmla="*/ 477570 w 1018554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018621" h="2383705">
                            <a:moveTo>
                              <a:pt x="477637" y="0"/>
                            </a:moveTo>
                            <a:cubicBezTo>
                              <a:pt x="662464" y="17556"/>
                              <a:pt x="1014374" y="527391"/>
                              <a:pt x="1016420" y="1140733"/>
                            </a:cubicBezTo>
                            <a:cubicBezTo>
                              <a:pt x="1051453" y="1668853"/>
                              <a:pt x="659234" y="2382472"/>
                              <a:pt x="489928" y="2383704"/>
                            </a:cubicBezTo>
                            <a:cubicBezTo>
                              <a:pt x="320622" y="2384936"/>
                              <a:pt x="-13582" y="1620833"/>
                              <a:pt x="586" y="1148127"/>
                            </a:cubicBezTo>
                            <a:cubicBezTo>
                              <a:pt x="-14770" y="548874"/>
                              <a:pt x="274745" y="36383"/>
                              <a:pt x="477637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ln w="22225" cap="flat">
                        <a:solidFill>
                          <a:schemeClr val="bg1"/>
                        </a:solidFill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92" name="Freeform: Shape 91">
                        <a:extLst>
                          <a:ext uri="{FF2B5EF4-FFF2-40B4-BE49-F238E27FC236}">
                            <a16:creationId xmlns:a16="http://schemas.microsoft.com/office/drawing/2014/main" id="{1B93789B-6354-41A5-AAA9-28BAD8A62D1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445481" y="1817468"/>
                        <a:ext cx="249165" cy="923121"/>
                      </a:xfrm>
                      <a:custGeom>
                        <a:avLst/>
                        <a:gdLst>
                          <a:gd name="connsiteX0" fmla="*/ 422556 w 838200"/>
                          <a:gd name="connsiteY0" fmla="*/ 0 h 1466850"/>
                          <a:gd name="connsiteX1" fmla="*/ 843561 w 838200"/>
                          <a:gd name="connsiteY1" fmla="*/ 943928 h 1466850"/>
                          <a:gd name="connsiteX2" fmla="*/ 814986 w 838200"/>
                          <a:gd name="connsiteY2" fmla="*/ 1183005 h 1466850"/>
                          <a:gd name="connsiteX3" fmla="*/ 394934 w 838200"/>
                          <a:gd name="connsiteY3" fmla="*/ 1467803 h 1466850"/>
                          <a:gd name="connsiteX4" fmla="*/ 12029 w 838200"/>
                          <a:gd name="connsiteY4" fmla="*/ 1105853 h 1466850"/>
                          <a:gd name="connsiteX5" fmla="*/ 57749 w 838200"/>
                          <a:gd name="connsiteY5" fmla="*/ 652463 h 1466850"/>
                          <a:gd name="connsiteX6" fmla="*/ 422556 w 838200"/>
                          <a:gd name="connsiteY6" fmla="*/ 0 h 1466850"/>
                          <a:gd name="connsiteX0" fmla="*/ 422556 w 844528"/>
                          <a:gd name="connsiteY0" fmla="*/ 0 h 2411927"/>
                          <a:gd name="connsiteX1" fmla="*/ 843561 w 844528"/>
                          <a:gd name="connsiteY1" fmla="*/ 943928 h 2411927"/>
                          <a:gd name="connsiteX2" fmla="*/ 814986 w 844528"/>
                          <a:gd name="connsiteY2" fmla="*/ 1183005 h 2411927"/>
                          <a:gd name="connsiteX3" fmla="*/ 434848 w 844528"/>
                          <a:gd name="connsiteY3" fmla="*/ 2411885 h 2411927"/>
                          <a:gd name="connsiteX4" fmla="*/ 12029 w 844528"/>
                          <a:gd name="connsiteY4" fmla="*/ 1105853 h 2411927"/>
                          <a:gd name="connsiteX5" fmla="*/ 57749 w 844528"/>
                          <a:gd name="connsiteY5" fmla="*/ 652463 h 2411927"/>
                          <a:gd name="connsiteX6" fmla="*/ 422556 w 844528"/>
                          <a:gd name="connsiteY6" fmla="*/ 0 h 2411927"/>
                          <a:gd name="connsiteX0" fmla="*/ 422556 w 844528"/>
                          <a:gd name="connsiteY0" fmla="*/ 0 h 2411912"/>
                          <a:gd name="connsiteX1" fmla="*/ 843561 w 844528"/>
                          <a:gd name="connsiteY1" fmla="*/ 943928 h 2411912"/>
                          <a:gd name="connsiteX2" fmla="*/ 814986 w 844528"/>
                          <a:gd name="connsiteY2" fmla="*/ 1183005 h 2411912"/>
                          <a:gd name="connsiteX3" fmla="*/ 434848 w 844528"/>
                          <a:gd name="connsiteY3" fmla="*/ 2411885 h 2411912"/>
                          <a:gd name="connsiteX4" fmla="*/ 12029 w 844528"/>
                          <a:gd name="connsiteY4" fmla="*/ 1105853 h 2411912"/>
                          <a:gd name="connsiteX5" fmla="*/ 57749 w 844528"/>
                          <a:gd name="connsiteY5" fmla="*/ 652463 h 2411912"/>
                          <a:gd name="connsiteX6" fmla="*/ 422556 w 844528"/>
                          <a:gd name="connsiteY6" fmla="*/ 0 h 2411912"/>
                          <a:gd name="connsiteX0" fmla="*/ 422556 w 844528"/>
                          <a:gd name="connsiteY0" fmla="*/ 0 h 2411893"/>
                          <a:gd name="connsiteX1" fmla="*/ 843561 w 844528"/>
                          <a:gd name="connsiteY1" fmla="*/ 943928 h 2411893"/>
                          <a:gd name="connsiteX2" fmla="*/ 814986 w 844528"/>
                          <a:gd name="connsiteY2" fmla="*/ 1183005 h 2411893"/>
                          <a:gd name="connsiteX3" fmla="*/ 434848 w 844528"/>
                          <a:gd name="connsiteY3" fmla="*/ 2411885 h 2411893"/>
                          <a:gd name="connsiteX4" fmla="*/ 12029 w 844528"/>
                          <a:gd name="connsiteY4" fmla="*/ 1105853 h 2411893"/>
                          <a:gd name="connsiteX5" fmla="*/ 57749 w 844528"/>
                          <a:gd name="connsiteY5" fmla="*/ 652463 h 2411893"/>
                          <a:gd name="connsiteX6" fmla="*/ 422556 w 844528"/>
                          <a:gd name="connsiteY6" fmla="*/ 0 h 2411893"/>
                          <a:gd name="connsiteX0" fmla="*/ 422556 w 844528"/>
                          <a:gd name="connsiteY0" fmla="*/ 0 h 2411964"/>
                          <a:gd name="connsiteX1" fmla="*/ 843561 w 844528"/>
                          <a:gd name="connsiteY1" fmla="*/ 943928 h 2411964"/>
                          <a:gd name="connsiteX2" fmla="*/ 814986 w 844528"/>
                          <a:gd name="connsiteY2" fmla="*/ 1183005 h 2411964"/>
                          <a:gd name="connsiteX3" fmla="*/ 434848 w 844528"/>
                          <a:gd name="connsiteY3" fmla="*/ 2411885 h 2411964"/>
                          <a:gd name="connsiteX4" fmla="*/ 12029 w 844528"/>
                          <a:gd name="connsiteY4" fmla="*/ 1105853 h 2411964"/>
                          <a:gd name="connsiteX5" fmla="*/ 57749 w 844528"/>
                          <a:gd name="connsiteY5" fmla="*/ 652463 h 2411964"/>
                          <a:gd name="connsiteX6" fmla="*/ 422556 w 844528"/>
                          <a:gd name="connsiteY6" fmla="*/ 0 h 2411964"/>
                          <a:gd name="connsiteX0" fmla="*/ 482275 w 904247"/>
                          <a:gd name="connsiteY0" fmla="*/ 0 h 2411909"/>
                          <a:gd name="connsiteX1" fmla="*/ 903280 w 904247"/>
                          <a:gd name="connsiteY1" fmla="*/ 943928 h 2411909"/>
                          <a:gd name="connsiteX2" fmla="*/ 874705 w 904247"/>
                          <a:gd name="connsiteY2" fmla="*/ 1183005 h 2411909"/>
                          <a:gd name="connsiteX3" fmla="*/ 494567 w 904247"/>
                          <a:gd name="connsiteY3" fmla="*/ 2411885 h 2411909"/>
                          <a:gd name="connsiteX4" fmla="*/ 5225 w 904247"/>
                          <a:gd name="connsiteY4" fmla="*/ 1148125 h 2411909"/>
                          <a:gd name="connsiteX5" fmla="*/ 117468 w 904247"/>
                          <a:gd name="connsiteY5" fmla="*/ 652463 h 2411909"/>
                          <a:gd name="connsiteX6" fmla="*/ 482275 w 904247"/>
                          <a:gd name="connsiteY6" fmla="*/ 0 h 2411909"/>
                          <a:gd name="connsiteX0" fmla="*/ 482275 w 904247"/>
                          <a:gd name="connsiteY0" fmla="*/ 0 h 2411893"/>
                          <a:gd name="connsiteX1" fmla="*/ 903280 w 904247"/>
                          <a:gd name="connsiteY1" fmla="*/ 943928 h 2411893"/>
                          <a:gd name="connsiteX2" fmla="*/ 874705 w 904247"/>
                          <a:gd name="connsiteY2" fmla="*/ 1183005 h 2411893"/>
                          <a:gd name="connsiteX3" fmla="*/ 494567 w 904247"/>
                          <a:gd name="connsiteY3" fmla="*/ 2411885 h 2411893"/>
                          <a:gd name="connsiteX4" fmla="*/ 5225 w 904247"/>
                          <a:gd name="connsiteY4" fmla="*/ 1162217 h 2411893"/>
                          <a:gd name="connsiteX5" fmla="*/ 117468 w 904247"/>
                          <a:gd name="connsiteY5" fmla="*/ 652463 h 2411893"/>
                          <a:gd name="connsiteX6" fmla="*/ 482275 w 904247"/>
                          <a:gd name="connsiteY6" fmla="*/ 0 h 2411893"/>
                          <a:gd name="connsiteX0" fmla="*/ 482972 w 904944"/>
                          <a:gd name="connsiteY0" fmla="*/ 0 h 2411893"/>
                          <a:gd name="connsiteX1" fmla="*/ 903977 w 904944"/>
                          <a:gd name="connsiteY1" fmla="*/ 943928 h 2411893"/>
                          <a:gd name="connsiteX2" fmla="*/ 875402 w 904944"/>
                          <a:gd name="connsiteY2" fmla="*/ 1183005 h 2411893"/>
                          <a:gd name="connsiteX3" fmla="*/ 495264 w 904944"/>
                          <a:gd name="connsiteY3" fmla="*/ 2411885 h 2411893"/>
                          <a:gd name="connsiteX4" fmla="*/ 5922 w 904944"/>
                          <a:gd name="connsiteY4" fmla="*/ 1162217 h 2411893"/>
                          <a:gd name="connsiteX5" fmla="*/ 104859 w 904944"/>
                          <a:gd name="connsiteY5" fmla="*/ 483376 h 2411893"/>
                          <a:gd name="connsiteX6" fmla="*/ 482972 w 904944"/>
                          <a:gd name="connsiteY6" fmla="*/ 0 h 2411893"/>
                          <a:gd name="connsiteX0" fmla="*/ 477060 w 899032"/>
                          <a:gd name="connsiteY0" fmla="*/ 0 h 2411893"/>
                          <a:gd name="connsiteX1" fmla="*/ 898065 w 899032"/>
                          <a:gd name="connsiteY1" fmla="*/ 943928 h 2411893"/>
                          <a:gd name="connsiteX2" fmla="*/ 869490 w 899032"/>
                          <a:gd name="connsiteY2" fmla="*/ 1183005 h 2411893"/>
                          <a:gd name="connsiteX3" fmla="*/ 489352 w 899032"/>
                          <a:gd name="connsiteY3" fmla="*/ 2411885 h 2411893"/>
                          <a:gd name="connsiteX4" fmla="*/ 10 w 899032"/>
                          <a:gd name="connsiteY4" fmla="*/ 1162217 h 2411893"/>
                          <a:gd name="connsiteX5" fmla="*/ 477060 w 899032"/>
                          <a:gd name="connsiteY5" fmla="*/ 0 h 2411893"/>
                          <a:gd name="connsiteX0" fmla="*/ 477060 w 869489"/>
                          <a:gd name="connsiteY0" fmla="*/ 0 h 2411893"/>
                          <a:gd name="connsiteX1" fmla="*/ 869490 w 869489"/>
                          <a:gd name="connsiteY1" fmla="*/ 1183005 h 2411893"/>
                          <a:gd name="connsiteX2" fmla="*/ 489352 w 869489"/>
                          <a:gd name="connsiteY2" fmla="*/ 2411885 h 2411893"/>
                          <a:gd name="connsiteX3" fmla="*/ 10 w 869489"/>
                          <a:gd name="connsiteY3" fmla="*/ 1162217 h 2411893"/>
                          <a:gd name="connsiteX4" fmla="*/ 477060 w 869489"/>
                          <a:gd name="connsiteY4" fmla="*/ 0 h 2411893"/>
                          <a:gd name="connsiteX0" fmla="*/ 477060 w 1042453"/>
                          <a:gd name="connsiteY0" fmla="*/ 0 h 2411911"/>
                          <a:gd name="connsiteX1" fmla="*/ 1042453 w 1042453"/>
                          <a:gd name="connsiteY1" fmla="*/ 1197097 h 2411911"/>
                          <a:gd name="connsiteX2" fmla="*/ 489352 w 1042453"/>
                          <a:gd name="connsiteY2" fmla="*/ 2411885 h 2411911"/>
                          <a:gd name="connsiteX3" fmla="*/ 10 w 1042453"/>
                          <a:gd name="connsiteY3" fmla="*/ 1162217 h 2411911"/>
                          <a:gd name="connsiteX4" fmla="*/ 477060 w 1042453"/>
                          <a:gd name="connsiteY4" fmla="*/ 0 h 2411911"/>
                          <a:gd name="connsiteX0" fmla="*/ 477060 w 1042453"/>
                          <a:gd name="connsiteY0" fmla="*/ 0 h 2411909"/>
                          <a:gd name="connsiteX1" fmla="*/ 1042453 w 1042453"/>
                          <a:gd name="connsiteY1" fmla="*/ 1197097 h 2411909"/>
                          <a:gd name="connsiteX2" fmla="*/ 489352 w 1042453"/>
                          <a:gd name="connsiteY2" fmla="*/ 2411885 h 2411909"/>
                          <a:gd name="connsiteX3" fmla="*/ 10 w 1042453"/>
                          <a:gd name="connsiteY3" fmla="*/ 1162217 h 2411909"/>
                          <a:gd name="connsiteX4" fmla="*/ 477060 w 1042453"/>
                          <a:gd name="connsiteY4" fmla="*/ 0 h 2411909"/>
                          <a:gd name="connsiteX0" fmla="*/ 477060 w 1015844"/>
                          <a:gd name="connsiteY0" fmla="*/ 0 h 2411933"/>
                          <a:gd name="connsiteX1" fmla="*/ 1015844 w 1015844"/>
                          <a:gd name="connsiteY1" fmla="*/ 1112551 h 2411933"/>
                          <a:gd name="connsiteX2" fmla="*/ 489352 w 1015844"/>
                          <a:gd name="connsiteY2" fmla="*/ 2411885 h 2411933"/>
                          <a:gd name="connsiteX3" fmla="*/ 10 w 1015844"/>
                          <a:gd name="connsiteY3" fmla="*/ 1162217 h 2411933"/>
                          <a:gd name="connsiteX4" fmla="*/ 477060 w 1015844"/>
                          <a:gd name="connsiteY4" fmla="*/ 0 h 2411933"/>
                          <a:gd name="connsiteX0" fmla="*/ 477060 w 1015844"/>
                          <a:gd name="connsiteY0" fmla="*/ 0 h 2411935"/>
                          <a:gd name="connsiteX1" fmla="*/ 1015844 w 1015844"/>
                          <a:gd name="connsiteY1" fmla="*/ 1112551 h 2411935"/>
                          <a:gd name="connsiteX2" fmla="*/ 489352 w 1015844"/>
                          <a:gd name="connsiteY2" fmla="*/ 2411885 h 2411935"/>
                          <a:gd name="connsiteX3" fmla="*/ 10 w 1015844"/>
                          <a:gd name="connsiteY3" fmla="*/ 1162217 h 2411935"/>
                          <a:gd name="connsiteX4" fmla="*/ 477060 w 1015844"/>
                          <a:gd name="connsiteY4" fmla="*/ 0 h 2411935"/>
                          <a:gd name="connsiteX0" fmla="*/ 478683 w 1017467"/>
                          <a:gd name="connsiteY0" fmla="*/ 0 h 2411933"/>
                          <a:gd name="connsiteX1" fmla="*/ 1017467 w 1017467"/>
                          <a:gd name="connsiteY1" fmla="*/ 1112551 h 2411933"/>
                          <a:gd name="connsiteX2" fmla="*/ 490975 w 1017467"/>
                          <a:gd name="connsiteY2" fmla="*/ 2411885 h 2411933"/>
                          <a:gd name="connsiteX3" fmla="*/ 1633 w 1017467"/>
                          <a:gd name="connsiteY3" fmla="*/ 1162217 h 2411933"/>
                          <a:gd name="connsiteX4" fmla="*/ 478683 w 1017467"/>
                          <a:gd name="connsiteY4" fmla="*/ 0 h 2411933"/>
                          <a:gd name="connsiteX0" fmla="*/ 478683 w 1017696"/>
                          <a:gd name="connsiteY0" fmla="*/ 0 h 2411935"/>
                          <a:gd name="connsiteX1" fmla="*/ 1017467 w 1017696"/>
                          <a:gd name="connsiteY1" fmla="*/ 1112551 h 2411935"/>
                          <a:gd name="connsiteX2" fmla="*/ 490975 w 1017696"/>
                          <a:gd name="connsiteY2" fmla="*/ 2411885 h 2411935"/>
                          <a:gd name="connsiteX3" fmla="*/ 1633 w 1017696"/>
                          <a:gd name="connsiteY3" fmla="*/ 1162217 h 2411935"/>
                          <a:gd name="connsiteX4" fmla="*/ 478683 w 1017696"/>
                          <a:gd name="connsiteY4" fmla="*/ 0 h 2411935"/>
                          <a:gd name="connsiteX0" fmla="*/ 598033 w 1017398"/>
                          <a:gd name="connsiteY0" fmla="*/ 0 h 2256936"/>
                          <a:gd name="connsiteX1" fmla="*/ 1017074 w 1017398"/>
                          <a:gd name="connsiteY1" fmla="*/ 957553 h 2256936"/>
                          <a:gd name="connsiteX2" fmla="*/ 490582 w 1017398"/>
                          <a:gd name="connsiteY2" fmla="*/ 2256887 h 2256936"/>
                          <a:gd name="connsiteX3" fmla="*/ 1240 w 1017398"/>
                          <a:gd name="connsiteY3" fmla="*/ 1007219 h 2256936"/>
                          <a:gd name="connsiteX4" fmla="*/ 598033 w 1017398"/>
                          <a:gd name="connsiteY4" fmla="*/ 0 h 2256936"/>
                          <a:gd name="connsiteX0" fmla="*/ 478684 w 1017696"/>
                          <a:gd name="connsiteY0" fmla="*/ 0 h 2383753"/>
                          <a:gd name="connsiteX1" fmla="*/ 1017467 w 1017696"/>
                          <a:gd name="connsiteY1" fmla="*/ 1084370 h 2383753"/>
                          <a:gd name="connsiteX2" fmla="*/ 490975 w 1017696"/>
                          <a:gd name="connsiteY2" fmla="*/ 2383704 h 2383753"/>
                          <a:gd name="connsiteX3" fmla="*/ 1633 w 1017696"/>
                          <a:gd name="connsiteY3" fmla="*/ 1134036 h 2383753"/>
                          <a:gd name="connsiteX4" fmla="*/ 478684 w 1017696"/>
                          <a:gd name="connsiteY4" fmla="*/ 0 h 2383753"/>
                          <a:gd name="connsiteX0" fmla="*/ 478684 w 1017696"/>
                          <a:gd name="connsiteY0" fmla="*/ 0 h 2383785"/>
                          <a:gd name="connsiteX1" fmla="*/ 1017467 w 1017696"/>
                          <a:gd name="connsiteY1" fmla="*/ 1084370 h 2383785"/>
                          <a:gd name="connsiteX2" fmla="*/ 490975 w 1017696"/>
                          <a:gd name="connsiteY2" fmla="*/ 2383704 h 2383785"/>
                          <a:gd name="connsiteX3" fmla="*/ 1633 w 1017696"/>
                          <a:gd name="connsiteY3" fmla="*/ 1148127 h 2383785"/>
                          <a:gd name="connsiteX4" fmla="*/ 478684 w 1017696"/>
                          <a:gd name="connsiteY4" fmla="*/ 0 h 2383785"/>
                          <a:gd name="connsiteX0" fmla="*/ 478684 w 1017696"/>
                          <a:gd name="connsiteY0" fmla="*/ 0 h 2383825"/>
                          <a:gd name="connsiteX1" fmla="*/ 1017467 w 1017696"/>
                          <a:gd name="connsiteY1" fmla="*/ 1084370 h 2383825"/>
                          <a:gd name="connsiteX2" fmla="*/ 490975 w 1017696"/>
                          <a:gd name="connsiteY2" fmla="*/ 2383704 h 2383825"/>
                          <a:gd name="connsiteX3" fmla="*/ 1633 w 1017696"/>
                          <a:gd name="connsiteY3" fmla="*/ 1148127 h 2383825"/>
                          <a:gd name="connsiteX4" fmla="*/ 478684 w 1017696"/>
                          <a:gd name="connsiteY4" fmla="*/ 0 h 2383825"/>
                          <a:gd name="connsiteX0" fmla="*/ 478684 w 1017696"/>
                          <a:gd name="connsiteY0" fmla="*/ 0 h 2383705"/>
                          <a:gd name="connsiteX1" fmla="*/ 1017467 w 1017696"/>
                          <a:gd name="connsiteY1" fmla="*/ 1140733 h 2383705"/>
                          <a:gd name="connsiteX2" fmla="*/ 490975 w 1017696"/>
                          <a:gd name="connsiteY2" fmla="*/ 2383704 h 2383705"/>
                          <a:gd name="connsiteX3" fmla="*/ 1633 w 1017696"/>
                          <a:gd name="connsiteY3" fmla="*/ 1148127 h 2383705"/>
                          <a:gd name="connsiteX4" fmla="*/ 478684 w 1017696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68 w 1018552"/>
                          <a:gd name="connsiteY0" fmla="*/ 0 h 2383705"/>
                          <a:gd name="connsiteX1" fmla="*/ 1016351 w 1018552"/>
                          <a:gd name="connsiteY1" fmla="*/ 1140733 h 2383705"/>
                          <a:gd name="connsiteX2" fmla="*/ 489859 w 1018552"/>
                          <a:gd name="connsiteY2" fmla="*/ 2383704 h 2383705"/>
                          <a:gd name="connsiteX3" fmla="*/ 517 w 1018552"/>
                          <a:gd name="connsiteY3" fmla="*/ 1148127 h 2383705"/>
                          <a:gd name="connsiteX4" fmla="*/ 477568 w 1018552"/>
                          <a:gd name="connsiteY4" fmla="*/ 0 h 2383705"/>
                          <a:gd name="connsiteX0" fmla="*/ 477570 w 1018554"/>
                          <a:gd name="connsiteY0" fmla="*/ 0 h 2383705"/>
                          <a:gd name="connsiteX1" fmla="*/ 1016353 w 1018554"/>
                          <a:gd name="connsiteY1" fmla="*/ 1140733 h 2383705"/>
                          <a:gd name="connsiteX2" fmla="*/ 489861 w 1018554"/>
                          <a:gd name="connsiteY2" fmla="*/ 2383704 h 2383705"/>
                          <a:gd name="connsiteX3" fmla="*/ 519 w 1018554"/>
                          <a:gd name="connsiteY3" fmla="*/ 1148127 h 2383705"/>
                          <a:gd name="connsiteX4" fmla="*/ 477570 w 1018554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018621" h="2383705">
                            <a:moveTo>
                              <a:pt x="477637" y="0"/>
                            </a:moveTo>
                            <a:cubicBezTo>
                              <a:pt x="662464" y="17556"/>
                              <a:pt x="1014374" y="527391"/>
                              <a:pt x="1016420" y="1140733"/>
                            </a:cubicBezTo>
                            <a:cubicBezTo>
                              <a:pt x="1051453" y="1668853"/>
                              <a:pt x="659234" y="2382472"/>
                              <a:pt x="489928" y="2383704"/>
                            </a:cubicBezTo>
                            <a:cubicBezTo>
                              <a:pt x="320622" y="2384936"/>
                              <a:pt x="-13582" y="1620833"/>
                              <a:pt x="586" y="1148127"/>
                            </a:cubicBezTo>
                            <a:cubicBezTo>
                              <a:pt x="-14770" y="548874"/>
                              <a:pt x="274745" y="36383"/>
                              <a:pt x="477637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3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88" name="Group 87">
                      <a:extLst>
                        <a:ext uri="{FF2B5EF4-FFF2-40B4-BE49-F238E27FC236}">
                          <a16:creationId xmlns:a16="http://schemas.microsoft.com/office/drawing/2014/main" id="{4B839344-8EB9-42D4-BCC1-75F8F91FA123}"/>
                        </a:ext>
                      </a:extLst>
                    </p:cNvPr>
                    <p:cNvGrpSpPr/>
                    <p:nvPr/>
                  </p:nvGrpSpPr>
                  <p:grpSpPr>
                    <a:xfrm rot="10800000">
                      <a:off x="8236696" y="2849413"/>
                      <a:ext cx="666734" cy="1473212"/>
                      <a:chOff x="8236696" y="1267377"/>
                      <a:chExt cx="666734" cy="1473212"/>
                    </a:xfrm>
                  </p:grpSpPr>
                  <p:sp>
                    <p:nvSpPr>
                      <p:cNvPr id="89" name="Freeform: Shape 88">
                        <a:extLst>
                          <a:ext uri="{FF2B5EF4-FFF2-40B4-BE49-F238E27FC236}">
                            <a16:creationId xmlns:a16="http://schemas.microsoft.com/office/drawing/2014/main" id="{FED0FEEA-668C-42F5-B1A6-9A12C4B3D4A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236696" y="1267377"/>
                        <a:ext cx="666734" cy="1473212"/>
                      </a:xfrm>
                      <a:custGeom>
                        <a:avLst/>
                        <a:gdLst>
                          <a:gd name="connsiteX0" fmla="*/ 422556 w 838200"/>
                          <a:gd name="connsiteY0" fmla="*/ 0 h 1466850"/>
                          <a:gd name="connsiteX1" fmla="*/ 843561 w 838200"/>
                          <a:gd name="connsiteY1" fmla="*/ 943928 h 1466850"/>
                          <a:gd name="connsiteX2" fmla="*/ 814986 w 838200"/>
                          <a:gd name="connsiteY2" fmla="*/ 1183005 h 1466850"/>
                          <a:gd name="connsiteX3" fmla="*/ 394934 w 838200"/>
                          <a:gd name="connsiteY3" fmla="*/ 1467803 h 1466850"/>
                          <a:gd name="connsiteX4" fmla="*/ 12029 w 838200"/>
                          <a:gd name="connsiteY4" fmla="*/ 1105853 h 1466850"/>
                          <a:gd name="connsiteX5" fmla="*/ 57749 w 838200"/>
                          <a:gd name="connsiteY5" fmla="*/ 652463 h 1466850"/>
                          <a:gd name="connsiteX6" fmla="*/ 422556 w 838200"/>
                          <a:gd name="connsiteY6" fmla="*/ 0 h 1466850"/>
                          <a:gd name="connsiteX0" fmla="*/ 422556 w 844528"/>
                          <a:gd name="connsiteY0" fmla="*/ 0 h 2411927"/>
                          <a:gd name="connsiteX1" fmla="*/ 843561 w 844528"/>
                          <a:gd name="connsiteY1" fmla="*/ 943928 h 2411927"/>
                          <a:gd name="connsiteX2" fmla="*/ 814986 w 844528"/>
                          <a:gd name="connsiteY2" fmla="*/ 1183005 h 2411927"/>
                          <a:gd name="connsiteX3" fmla="*/ 434848 w 844528"/>
                          <a:gd name="connsiteY3" fmla="*/ 2411885 h 2411927"/>
                          <a:gd name="connsiteX4" fmla="*/ 12029 w 844528"/>
                          <a:gd name="connsiteY4" fmla="*/ 1105853 h 2411927"/>
                          <a:gd name="connsiteX5" fmla="*/ 57749 w 844528"/>
                          <a:gd name="connsiteY5" fmla="*/ 652463 h 2411927"/>
                          <a:gd name="connsiteX6" fmla="*/ 422556 w 844528"/>
                          <a:gd name="connsiteY6" fmla="*/ 0 h 2411927"/>
                          <a:gd name="connsiteX0" fmla="*/ 422556 w 844528"/>
                          <a:gd name="connsiteY0" fmla="*/ 0 h 2411912"/>
                          <a:gd name="connsiteX1" fmla="*/ 843561 w 844528"/>
                          <a:gd name="connsiteY1" fmla="*/ 943928 h 2411912"/>
                          <a:gd name="connsiteX2" fmla="*/ 814986 w 844528"/>
                          <a:gd name="connsiteY2" fmla="*/ 1183005 h 2411912"/>
                          <a:gd name="connsiteX3" fmla="*/ 434848 w 844528"/>
                          <a:gd name="connsiteY3" fmla="*/ 2411885 h 2411912"/>
                          <a:gd name="connsiteX4" fmla="*/ 12029 w 844528"/>
                          <a:gd name="connsiteY4" fmla="*/ 1105853 h 2411912"/>
                          <a:gd name="connsiteX5" fmla="*/ 57749 w 844528"/>
                          <a:gd name="connsiteY5" fmla="*/ 652463 h 2411912"/>
                          <a:gd name="connsiteX6" fmla="*/ 422556 w 844528"/>
                          <a:gd name="connsiteY6" fmla="*/ 0 h 2411912"/>
                          <a:gd name="connsiteX0" fmla="*/ 422556 w 844528"/>
                          <a:gd name="connsiteY0" fmla="*/ 0 h 2411893"/>
                          <a:gd name="connsiteX1" fmla="*/ 843561 w 844528"/>
                          <a:gd name="connsiteY1" fmla="*/ 943928 h 2411893"/>
                          <a:gd name="connsiteX2" fmla="*/ 814986 w 844528"/>
                          <a:gd name="connsiteY2" fmla="*/ 1183005 h 2411893"/>
                          <a:gd name="connsiteX3" fmla="*/ 434848 w 844528"/>
                          <a:gd name="connsiteY3" fmla="*/ 2411885 h 2411893"/>
                          <a:gd name="connsiteX4" fmla="*/ 12029 w 844528"/>
                          <a:gd name="connsiteY4" fmla="*/ 1105853 h 2411893"/>
                          <a:gd name="connsiteX5" fmla="*/ 57749 w 844528"/>
                          <a:gd name="connsiteY5" fmla="*/ 652463 h 2411893"/>
                          <a:gd name="connsiteX6" fmla="*/ 422556 w 844528"/>
                          <a:gd name="connsiteY6" fmla="*/ 0 h 2411893"/>
                          <a:gd name="connsiteX0" fmla="*/ 422556 w 844528"/>
                          <a:gd name="connsiteY0" fmla="*/ 0 h 2411964"/>
                          <a:gd name="connsiteX1" fmla="*/ 843561 w 844528"/>
                          <a:gd name="connsiteY1" fmla="*/ 943928 h 2411964"/>
                          <a:gd name="connsiteX2" fmla="*/ 814986 w 844528"/>
                          <a:gd name="connsiteY2" fmla="*/ 1183005 h 2411964"/>
                          <a:gd name="connsiteX3" fmla="*/ 434848 w 844528"/>
                          <a:gd name="connsiteY3" fmla="*/ 2411885 h 2411964"/>
                          <a:gd name="connsiteX4" fmla="*/ 12029 w 844528"/>
                          <a:gd name="connsiteY4" fmla="*/ 1105853 h 2411964"/>
                          <a:gd name="connsiteX5" fmla="*/ 57749 w 844528"/>
                          <a:gd name="connsiteY5" fmla="*/ 652463 h 2411964"/>
                          <a:gd name="connsiteX6" fmla="*/ 422556 w 844528"/>
                          <a:gd name="connsiteY6" fmla="*/ 0 h 2411964"/>
                          <a:gd name="connsiteX0" fmla="*/ 482275 w 904247"/>
                          <a:gd name="connsiteY0" fmla="*/ 0 h 2411909"/>
                          <a:gd name="connsiteX1" fmla="*/ 903280 w 904247"/>
                          <a:gd name="connsiteY1" fmla="*/ 943928 h 2411909"/>
                          <a:gd name="connsiteX2" fmla="*/ 874705 w 904247"/>
                          <a:gd name="connsiteY2" fmla="*/ 1183005 h 2411909"/>
                          <a:gd name="connsiteX3" fmla="*/ 494567 w 904247"/>
                          <a:gd name="connsiteY3" fmla="*/ 2411885 h 2411909"/>
                          <a:gd name="connsiteX4" fmla="*/ 5225 w 904247"/>
                          <a:gd name="connsiteY4" fmla="*/ 1148125 h 2411909"/>
                          <a:gd name="connsiteX5" fmla="*/ 117468 w 904247"/>
                          <a:gd name="connsiteY5" fmla="*/ 652463 h 2411909"/>
                          <a:gd name="connsiteX6" fmla="*/ 482275 w 904247"/>
                          <a:gd name="connsiteY6" fmla="*/ 0 h 2411909"/>
                          <a:gd name="connsiteX0" fmla="*/ 482275 w 904247"/>
                          <a:gd name="connsiteY0" fmla="*/ 0 h 2411893"/>
                          <a:gd name="connsiteX1" fmla="*/ 903280 w 904247"/>
                          <a:gd name="connsiteY1" fmla="*/ 943928 h 2411893"/>
                          <a:gd name="connsiteX2" fmla="*/ 874705 w 904247"/>
                          <a:gd name="connsiteY2" fmla="*/ 1183005 h 2411893"/>
                          <a:gd name="connsiteX3" fmla="*/ 494567 w 904247"/>
                          <a:gd name="connsiteY3" fmla="*/ 2411885 h 2411893"/>
                          <a:gd name="connsiteX4" fmla="*/ 5225 w 904247"/>
                          <a:gd name="connsiteY4" fmla="*/ 1162217 h 2411893"/>
                          <a:gd name="connsiteX5" fmla="*/ 117468 w 904247"/>
                          <a:gd name="connsiteY5" fmla="*/ 652463 h 2411893"/>
                          <a:gd name="connsiteX6" fmla="*/ 482275 w 904247"/>
                          <a:gd name="connsiteY6" fmla="*/ 0 h 2411893"/>
                          <a:gd name="connsiteX0" fmla="*/ 482972 w 904944"/>
                          <a:gd name="connsiteY0" fmla="*/ 0 h 2411893"/>
                          <a:gd name="connsiteX1" fmla="*/ 903977 w 904944"/>
                          <a:gd name="connsiteY1" fmla="*/ 943928 h 2411893"/>
                          <a:gd name="connsiteX2" fmla="*/ 875402 w 904944"/>
                          <a:gd name="connsiteY2" fmla="*/ 1183005 h 2411893"/>
                          <a:gd name="connsiteX3" fmla="*/ 495264 w 904944"/>
                          <a:gd name="connsiteY3" fmla="*/ 2411885 h 2411893"/>
                          <a:gd name="connsiteX4" fmla="*/ 5922 w 904944"/>
                          <a:gd name="connsiteY4" fmla="*/ 1162217 h 2411893"/>
                          <a:gd name="connsiteX5" fmla="*/ 104859 w 904944"/>
                          <a:gd name="connsiteY5" fmla="*/ 483376 h 2411893"/>
                          <a:gd name="connsiteX6" fmla="*/ 482972 w 904944"/>
                          <a:gd name="connsiteY6" fmla="*/ 0 h 2411893"/>
                          <a:gd name="connsiteX0" fmla="*/ 477060 w 899032"/>
                          <a:gd name="connsiteY0" fmla="*/ 0 h 2411893"/>
                          <a:gd name="connsiteX1" fmla="*/ 898065 w 899032"/>
                          <a:gd name="connsiteY1" fmla="*/ 943928 h 2411893"/>
                          <a:gd name="connsiteX2" fmla="*/ 869490 w 899032"/>
                          <a:gd name="connsiteY2" fmla="*/ 1183005 h 2411893"/>
                          <a:gd name="connsiteX3" fmla="*/ 489352 w 899032"/>
                          <a:gd name="connsiteY3" fmla="*/ 2411885 h 2411893"/>
                          <a:gd name="connsiteX4" fmla="*/ 10 w 899032"/>
                          <a:gd name="connsiteY4" fmla="*/ 1162217 h 2411893"/>
                          <a:gd name="connsiteX5" fmla="*/ 477060 w 899032"/>
                          <a:gd name="connsiteY5" fmla="*/ 0 h 2411893"/>
                          <a:gd name="connsiteX0" fmla="*/ 477060 w 869489"/>
                          <a:gd name="connsiteY0" fmla="*/ 0 h 2411893"/>
                          <a:gd name="connsiteX1" fmla="*/ 869490 w 869489"/>
                          <a:gd name="connsiteY1" fmla="*/ 1183005 h 2411893"/>
                          <a:gd name="connsiteX2" fmla="*/ 489352 w 869489"/>
                          <a:gd name="connsiteY2" fmla="*/ 2411885 h 2411893"/>
                          <a:gd name="connsiteX3" fmla="*/ 10 w 869489"/>
                          <a:gd name="connsiteY3" fmla="*/ 1162217 h 2411893"/>
                          <a:gd name="connsiteX4" fmla="*/ 477060 w 869489"/>
                          <a:gd name="connsiteY4" fmla="*/ 0 h 2411893"/>
                          <a:gd name="connsiteX0" fmla="*/ 477060 w 1042453"/>
                          <a:gd name="connsiteY0" fmla="*/ 0 h 2411911"/>
                          <a:gd name="connsiteX1" fmla="*/ 1042453 w 1042453"/>
                          <a:gd name="connsiteY1" fmla="*/ 1197097 h 2411911"/>
                          <a:gd name="connsiteX2" fmla="*/ 489352 w 1042453"/>
                          <a:gd name="connsiteY2" fmla="*/ 2411885 h 2411911"/>
                          <a:gd name="connsiteX3" fmla="*/ 10 w 1042453"/>
                          <a:gd name="connsiteY3" fmla="*/ 1162217 h 2411911"/>
                          <a:gd name="connsiteX4" fmla="*/ 477060 w 1042453"/>
                          <a:gd name="connsiteY4" fmla="*/ 0 h 2411911"/>
                          <a:gd name="connsiteX0" fmla="*/ 477060 w 1042453"/>
                          <a:gd name="connsiteY0" fmla="*/ 0 h 2411909"/>
                          <a:gd name="connsiteX1" fmla="*/ 1042453 w 1042453"/>
                          <a:gd name="connsiteY1" fmla="*/ 1197097 h 2411909"/>
                          <a:gd name="connsiteX2" fmla="*/ 489352 w 1042453"/>
                          <a:gd name="connsiteY2" fmla="*/ 2411885 h 2411909"/>
                          <a:gd name="connsiteX3" fmla="*/ 10 w 1042453"/>
                          <a:gd name="connsiteY3" fmla="*/ 1162217 h 2411909"/>
                          <a:gd name="connsiteX4" fmla="*/ 477060 w 1042453"/>
                          <a:gd name="connsiteY4" fmla="*/ 0 h 2411909"/>
                          <a:gd name="connsiteX0" fmla="*/ 477060 w 1015844"/>
                          <a:gd name="connsiteY0" fmla="*/ 0 h 2411933"/>
                          <a:gd name="connsiteX1" fmla="*/ 1015844 w 1015844"/>
                          <a:gd name="connsiteY1" fmla="*/ 1112551 h 2411933"/>
                          <a:gd name="connsiteX2" fmla="*/ 489352 w 1015844"/>
                          <a:gd name="connsiteY2" fmla="*/ 2411885 h 2411933"/>
                          <a:gd name="connsiteX3" fmla="*/ 10 w 1015844"/>
                          <a:gd name="connsiteY3" fmla="*/ 1162217 h 2411933"/>
                          <a:gd name="connsiteX4" fmla="*/ 477060 w 1015844"/>
                          <a:gd name="connsiteY4" fmla="*/ 0 h 2411933"/>
                          <a:gd name="connsiteX0" fmla="*/ 477060 w 1015844"/>
                          <a:gd name="connsiteY0" fmla="*/ 0 h 2411935"/>
                          <a:gd name="connsiteX1" fmla="*/ 1015844 w 1015844"/>
                          <a:gd name="connsiteY1" fmla="*/ 1112551 h 2411935"/>
                          <a:gd name="connsiteX2" fmla="*/ 489352 w 1015844"/>
                          <a:gd name="connsiteY2" fmla="*/ 2411885 h 2411935"/>
                          <a:gd name="connsiteX3" fmla="*/ 10 w 1015844"/>
                          <a:gd name="connsiteY3" fmla="*/ 1162217 h 2411935"/>
                          <a:gd name="connsiteX4" fmla="*/ 477060 w 1015844"/>
                          <a:gd name="connsiteY4" fmla="*/ 0 h 2411935"/>
                          <a:gd name="connsiteX0" fmla="*/ 478683 w 1017467"/>
                          <a:gd name="connsiteY0" fmla="*/ 0 h 2411933"/>
                          <a:gd name="connsiteX1" fmla="*/ 1017467 w 1017467"/>
                          <a:gd name="connsiteY1" fmla="*/ 1112551 h 2411933"/>
                          <a:gd name="connsiteX2" fmla="*/ 490975 w 1017467"/>
                          <a:gd name="connsiteY2" fmla="*/ 2411885 h 2411933"/>
                          <a:gd name="connsiteX3" fmla="*/ 1633 w 1017467"/>
                          <a:gd name="connsiteY3" fmla="*/ 1162217 h 2411933"/>
                          <a:gd name="connsiteX4" fmla="*/ 478683 w 1017467"/>
                          <a:gd name="connsiteY4" fmla="*/ 0 h 2411933"/>
                          <a:gd name="connsiteX0" fmla="*/ 478683 w 1017696"/>
                          <a:gd name="connsiteY0" fmla="*/ 0 h 2411935"/>
                          <a:gd name="connsiteX1" fmla="*/ 1017467 w 1017696"/>
                          <a:gd name="connsiteY1" fmla="*/ 1112551 h 2411935"/>
                          <a:gd name="connsiteX2" fmla="*/ 490975 w 1017696"/>
                          <a:gd name="connsiteY2" fmla="*/ 2411885 h 2411935"/>
                          <a:gd name="connsiteX3" fmla="*/ 1633 w 1017696"/>
                          <a:gd name="connsiteY3" fmla="*/ 1162217 h 2411935"/>
                          <a:gd name="connsiteX4" fmla="*/ 478683 w 1017696"/>
                          <a:gd name="connsiteY4" fmla="*/ 0 h 2411935"/>
                          <a:gd name="connsiteX0" fmla="*/ 598033 w 1017398"/>
                          <a:gd name="connsiteY0" fmla="*/ 0 h 2256936"/>
                          <a:gd name="connsiteX1" fmla="*/ 1017074 w 1017398"/>
                          <a:gd name="connsiteY1" fmla="*/ 957553 h 2256936"/>
                          <a:gd name="connsiteX2" fmla="*/ 490582 w 1017398"/>
                          <a:gd name="connsiteY2" fmla="*/ 2256887 h 2256936"/>
                          <a:gd name="connsiteX3" fmla="*/ 1240 w 1017398"/>
                          <a:gd name="connsiteY3" fmla="*/ 1007219 h 2256936"/>
                          <a:gd name="connsiteX4" fmla="*/ 598033 w 1017398"/>
                          <a:gd name="connsiteY4" fmla="*/ 0 h 2256936"/>
                          <a:gd name="connsiteX0" fmla="*/ 478684 w 1017696"/>
                          <a:gd name="connsiteY0" fmla="*/ 0 h 2383753"/>
                          <a:gd name="connsiteX1" fmla="*/ 1017467 w 1017696"/>
                          <a:gd name="connsiteY1" fmla="*/ 1084370 h 2383753"/>
                          <a:gd name="connsiteX2" fmla="*/ 490975 w 1017696"/>
                          <a:gd name="connsiteY2" fmla="*/ 2383704 h 2383753"/>
                          <a:gd name="connsiteX3" fmla="*/ 1633 w 1017696"/>
                          <a:gd name="connsiteY3" fmla="*/ 1134036 h 2383753"/>
                          <a:gd name="connsiteX4" fmla="*/ 478684 w 1017696"/>
                          <a:gd name="connsiteY4" fmla="*/ 0 h 2383753"/>
                          <a:gd name="connsiteX0" fmla="*/ 478684 w 1017696"/>
                          <a:gd name="connsiteY0" fmla="*/ 0 h 2383785"/>
                          <a:gd name="connsiteX1" fmla="*/ 1017467 w 1017696"/>
                          <a:gd name="connsiteY1" fmla="*/ 1084370 h 2383785"/>
                          <a:gd name="connsiteX2" fmla="*/ 490975 w 1017696"/>
                          <a:gd name="connsiteY2" fmla="*/ 2383704 h 2383785"/>
                          <a:gd name="connsiteX3" fmla="*/ 1633 w 1017696"/>
                          <a:gd name="connsiteY3" fmla="*/ 1148127 h 2383785"/>
                          <a:gd name="connsiteX4" fmla="*/ 478684 w 1017696"/>
                          <a:gd name="connsiteY4" fmla="*/ 0 h 2383785"/>
                          <a:gd name="connsiteX0" fmla="*/ 478684 w 1017696"/>
                          <a:gd name="connsiteY0" fmla="*/ 0 h 2383825"/>
                          <a:gd name="connsiteX1" fmla="*/ 1017467 w 1017696"/>
                          <a:gd name="connsiteY1" fmla="*/ 1084370 h 2383825"/>
                          <a:gd name="connsiteX2" fmla="*/ 490975 w 1017696"/>
                          <a:gd name="connsiteY2" fmla="*/ 2383704 h 2383825"/>
                          <a:gd name="connsiteX3" fmla="*/ 1633 w 1017696"/>
                          <a:gd name="connsiteY3" fmla="*/ 1148127 h 2383825"/>
                          <a:gd name="connsiteX4" fmla="*/ 478684 w 1017696"/>
                          <a:gd name="connsiteY4" fmla="*/ 0 h 2383825"/>
                          <a:gd name="connsiteX0" fmla="*/ 478684 w 1017696"/>
                          <a:gd name="connsiteY0" fmla="*/ 0 h 2383705"/>
                          <a:gd name="connsiteX1" fmla="*/ 1017467 w 1017696"/>
                          <a:gd name="connsiteY1" fmla="*/ 1140733 h 2383705"/>
                          <a:gd name="connsiteX2" fmla="*/ 490975 w 1017696"/>
                          <a:gd name="connsiteY2" fmla="*/ 2383704 h 2383705"/>
                          <a:gd name="connsiteX3" fmla="*/ 1633 w 1017696"/>
                          <a:gd name="connsiteY3" fmla="*/ 1148127 h 2383705"/>
                          <a:gd name="connsiteX4" fmla="*/ 478684 w 1017696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68 w 1018552"/>
                          <a:gd name="connsiteY0" fmla="*/ 0 h 2383705"/>
                          <a:gd name="connsiteX1" fmla="*/ 1016351 w 1018552"/>
                          <a:gd name="connsiteY1" fmla="*/ 1140733 h 2383705"/>
                          <a:gd name="connsiteX2" fmla="*/ 489859 w 1018552"/>
                          <a:gd name="connsiteY2" fmla="*/ 2383704 h 2383705"/>
                          <a:gd name="connsiteX3" fmla="*/ 517 w 1018552"/>
                          <a:gd name="connsiteY3" fmla="*/ 1148127 h 2383705"/>
                          <a:gd name="connsiteX4" fmla="*/ 477568 w 1018552"/>
                          <a:gd name="connsiteY4" fmla="*/ 0 h 2383705"/>
                          <a:gd name="connsiteX0" fmla="*/ 477570 w 1018554"/>
                          <a:gd name="connsiteY0" fmla="*/ 0 h 2383705"/>
                          <a:gd name="connsiteX1" fmla="*/ 1016353 w 1018554"/>
                          <a:gd name="connsiteY1" fmla="*/ 1140733 h 2383705"/>
                          <a:gd name="connsiteX2" fmla="*/ 489861 w 1018554"/>
                          <a:gd name="connsiteY2" fmla="*/ 2383704 h 2383705"/>
                          <a:gd name="connsiteX3" fmla="*/ 519 w 1018554"/>
                          <a:gd name="connsiteY3" fmla="*/ 1148127 h 2383705"/>
                          <a:gd name="connsiteX4" fmla="*/ 477570 w 1018554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018621" h="2383705">
                            <a:moveTo>
                              <a:pt x="477637" y="0"/>
                            </a:moveTo>
                            <a:cubicBezTo>
                              <a:pt x="662464" y="17556"/>
                              <a:pt x="1014374" y="527391"/>
                              <a:pt x="1016420" y="1140733"/>
                            </a:cubicBezTo>
                            <a:cubicBezTo>
                              <a:pt x="1051453" y="1668853"/>
                              <a:pt x="659234" y="2382472"/>
                              <a:pt x="489928" y="2383704"/>
                            </a:cubicBezTo>
                            <a:cubicBezTo>
                              <a:pt x="320622" y="2384936"/>
                              <a:pt x="-13582" y="1620833"/>
                              <a:pt x="586" y="1148127"/>
                            </a:cubicBezTo>
                            <a:cubicBezTo>
                              <a:pt x="-14770" y="548874"/>
                              <a:pt x="274745" y="36383"/>
                              <a:pt x="477637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ln w="22225" cap="flat">
                        <a:solidFill>
                          <a:schemeClr val="bg1"/>
                        </a:solidFill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90" name="Freeform: Shape 89">
                        <a:extLst>
                          <a:ext uri="{FF2B5EF4-FFF2-40B4-BE49-F238E27FC236}">
                            <a16:creationId xmlns:a16="http://schemas.microsoft.com/office/drawing/2014/main" id="{10FEA0FF-8C21-475B-AAEE-91B785D94BB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445481" y="1817468"/>
                        <a:ext cx="249165" cy="923121"/>
                      </a:xfrm>
                      <a:custGeom>
                        <a:avLst/>
                        <a:gdLst>
                          <a:gd name="connsiteX0" fmla="*/ 422556 w 838200"/>
                          <a:gd name="connsiteY0" fmla="*/ 0 h 1466850"/>
                          <a:gd name="connsiteX1" fmla="*/ 843561 w 838200"/>
                          <a:gd name="connsiteY1" fmla="*/ 943928 h 1466850"/>
                          <a:gd name="connsiteX2" fmla="*/ 814986 w 838200"/>
                          <a:gd name="connsiteY2" fmla="*/ 1183005 h 1466850"/>
                          <a:gd name="connsiteX3" fmla="*/ 394934 w 838200"/>
                          <a:gd name="connsiteY3" fmla="*/ 1467803 h 1466850"/>
                          <a:gd name="connsiteX4" fmla="*/ 12029 w 838200"/>
                          <a:gd name="connsiteY4" fmla="*/ 1105853 h 1466850"/>
                          <a:gd name="connsiteX5" fmla="*/ 57749 w 838200"/>
                          <a:gd name="connsiteY5" fmla="*/ 652463 h 1466850"/>
                          <a:gd name="connsiteX6" fmla="*/ 422556 w 838200"/>
                          <a:gd name="connsiteY6" fmla="*/ 0 h 1466850"/>
                          <a:gd name="connsiteX0" fmla="*/ 422556 w 844528"/>
                          <a:gd name="connsiteY0" fmla="*/ 0 h 2411927"/>
                          <a:gd name="connsiteX1" fmla="*/ 843561 w 844528"/>
                          <a:gd name="connsiteY1" fmla="*/ 943928 h 2411927"/>
                          <a:gd name="connsiteX2" fmla="*/ 814986 w 844528"/>
                          <a:gd name="connsiteY2" fmla="*/ 1183005 h 2411927"/>
                          <a:gd name="connsiteX3" fmla="*/ 434848 w 844528"/>
                          <a:gd name="connsiteY3" fmla="*/ 2411885 h 2411927"/>
                          <a:gd name="connsiteX4" fmla="*/ 12029 w 844528"/>
                          <a:gd name="connsiteY4" fmla="*/ 1105853 h 2411927"/>
                          <a:gd name="connsiteX5" fmla="*/ 57749 w 844528"/>
                          <a:gd name="connsiteY5" fmla="*/ 652463 h 2411927"/>
                          <a:gd name="connsiteX6" fmla="*/ 422556 w 844528"/>
                          <a:gd name="connsiteY6" fmla="*/ 0 h 2411927"/>
                          <a:gd name="connsiteX0" fmla="*/ 422556 w 844528"/>
                          <a:gd name="connsiteY0" fmla="*/ 0 h 2411912"/>
                          <a:gd name="connsiteX1" fmla="*/ 843561 w 844528"/>
                          <a:gd name="connsiteY1" fmla="*/ 943928 h 2411912"/>
                          <a:gd name="connsiteX2" fmla="*/ 814986 w 844528"/>
                          <a:gd name="connsiteY2" fmla="*/ 1183005 h 2411912"/>
                          <a:gd name="connsiteX3" fmla="*/ 434848 w 844528"/>
                          <a:gd name="connsiteY3" fmla="*/ 2411885 h 2411912"/>
                          <a:gd name="connsiteX4" fmla="*/ 12029 w 844528"/>
                          <a:gd name="connsiteY4" fmla="*/ 1105853 h 2411912"/>
                          <a:gd name="connsiteX5" fmla="*/ 57749 w 844528"/>
                          <a:gd name="connsiteY5" fmla="*/ 652463 h 2411912"/>
                          <a:gd name="connsiteX6" fmla="*/ 422556 w 844528"/>
                          <a:gd name="connsiteY6" fmla="*/ 0 h 2411912"/>
                          <a:gd name="connsiteX0" fmla="*/ 422556 w 844528"/>
                          <a:gd name="connsiteY0" fmla="*/ 0 h 2411893"/>
                          <a:gd name="connsiteX1" fmla="*/ 843561 w 844528"/>
                          <a:gd name="connsiteY1" fmla="*/ 943928 h 2411893"/>
                          <a:gd name="connsiteX2" fmla="*/ 814986 w 844528"/>
                          <a:gd name="connsiteY2" fmla="*/ 1183005 h 2411893"/>
                          <a:gd name="connsiteX3" fmla="*/ 434848 w 844528"/>
                          <a:gd name="connsiteY3" fmla="*/ 2411885 h 2411893"/>
                          <a:gd name="connsiteX4" fmla="*/ 12029 w 844528"/>
                          <a:gd name="connsiteY4" fmla="*/ 1105853 h 2411893"/>
                          <a:gd name="connsiteX5" fmla="*/ 57749 w 844528"/>
                          <a:gd name="connsiteY5" fmla="*/ 652463 h 2411893"/>
                          <a:gd name="connsiteX6" fmla="*/ 422556 w 844528"/>
                          <a:gd name="connsiteY6" fmla="*/ 0 h 2411893"/>
                          <a:gd name="connsiteX0" fmla="*/ 422556 w 844528"/>
                          <a:gd name="connsiteY0" fmla="*/ 0 h 2411964"/>
                          <a:gd name="connsiteX1" fmla="*/ 843561 w 844528"/>
                          <a:gd name="connsiteY1" fmla="*/ 943928 h 2411964"/>
                          <a:gd name="connsiteX2" fmla="*/ 814986 w 844528"/>
                          <a:gd name="connsiteY2" fmla="*/ 1183005 h 2411964"/>
                          <a:gd name="connsiteX3" fmla="*/ 434848 w 844528"/>
                          <a:gd name="connsiteY3" fmla="*/ 2411885 h 2411964"/>
                          <a:gd name="connsiteX4" fmla="*/ 12029 w 844528"/>
                          <a:gd name="connsiteY4" fmla="*/ 1105853 h 2411964"/>
                          <a:gd name="connsiteX5" fmla="*/ 57749 w 844528"/>
                          <a:gd name="connsiteY5" fmla="*/ 652463 h 2411964"/>
                          <a:gd name="connsiteX6" fmla="*/ 422556 w 844528"/>
                          <a:gd name="connsiteY6" fmla="*/ 0 h 2411964"/>
                          <a:gd name="connsiteX0" fmla="*/ 482275 w 904247"/>
                          <a:gd name="connsiteY0" fmla="*/ 0 h 2411909"/>
                          <a:gd name="connsiteX1" fmla="*/ 903280 w 904247"/>
                          <a:gd name="connsiteY1" fmla="*/ 943928 h 2411909"/>
                          <a:gd name="connsiteX2" fmla="*/ 874705 w 904247"/>
                          <a:gd name="connsiteY2" fmla="*/ 1183005 h 2411909"/>
                          <a:gd name="connsiteX3" fmla="*/ 494567 w 904247"/>
                          <a:gd name="connsiteY3" fmla="*/ 2411885 h 2411909"/>
                          <a:gd name="connsiteX4" fmla="*/ 5225 w 904247"/>
                          <a:gd name="connsiteY4" fmla="*/ 1148125 h 2411909"/>
                          <a:gd name="connsiteX5" fmla="*/ 117468 w 904247"/>
                          <a:gd name="connsiteY5" fmla="*/ 652463 h 2411909"/>
                          <a:gd name="connsiteX6" fmla="*/ 482275 w 904247"/>
                          <a:gd name="connsiteY6" fmla="*/ 0 h 2411909"/>
                          <a:gd name="connsiteX0" fmla="*/ 482275 w 904247"/>
                          <a:gd name="connsiteY0" fmla="*/ 0 h 2411893"/>
                          <a:gd name="connsiteX1" fmla="*/ 903280 w 904247"/>
                          <a:gd name="connsiteY1" fmla="*/ 943928 h 2411893"/>
                          <a:gd name="connsiteX2" fmla="*/ 874705 w 904247"/>
                          <a:gd name="connsiteY2" fmla="*/ 1183005 h 2411893"/>
                          <a:gd name="connsiteX3" fmla="*/ 494567 w 904247"/>
                          <a:gd name="connsiteY3" fmla="*/ 2411885 h 2411893"/>
                          <a:gd name="connsiteX4" fmla="*/ 5225 w 904247"/>
                          <a:gd name="connsiteY4" fmla="*/ 1162217 h 2411893"/>
                          <a:gd name="connsiteX5" fmla="*/ 117468 w 904247"/>
                          <a:gd name="connsiteY5" fmla="*/ 652463 h 2411893"/>
                          <a:gd name="connsiteX6" fmla="*/ 482275 w 904247"/>
                          <a:gd name="connsiteY6" fmla="*/ 0 h 2411893"/>
                          <a:gd name="connsiteX0" fmla="*/ 482972 w 904944"/>
                          <a:gd name="connsiteY0" fmla="*/ 0 h 2411893"/>
                          <a:gd name="connsiteX1" fmla="*/ 903977 w 904944"/>
                          <a:gd name="connsiteY1" fmla="*/ 943928 h 2411893"/>
                          <a:gd name="connsiteX2" fmla="*/ 875402 w 904944"/>
                          <a:gd name="connsiteY2" fmla="*/ 1183005 h 2411893"/>
                          <a:gd name="connsiteX3" fmla="*/ 495264 w 904944"/>
                          <a:gd name="connsiteY3" fmla="*/ 2411885 h 2411893"/>
                          <a:gd name="connsiteX4" fmla="*/ 5922 w 904944"/>
                          <a:gd name="connsiteY4" fmla="*/ 1162217 h 2411893"/>
                          <a:gd name="connsiteX5" fmla="*/ 104859 w 904944"/>
                          <a:gd name="connsiteY5" fmla="*/ 483376 h 2411893"/>
                          <a:gd name="connsiteX6" fmla="*/ 482972 w 904944"/>
                          <a:gd name="connsiteY6" fmla="*/ 0 h 2411893"/>
                          <a:gd name="connsiteX0" fmla="*/ 477060 w 899032"/>
                          <a:gd name="connsiteY0" fmla="*/ 0 h 2411893"/>
                          <a:gd name="connsiteX1" fmla="*/ 898065 w 899032"/>
                          <a:gd name="connsiteY1" fmla="*/ 943928 h 2411893"/>
                          <a:gd name="connsiteX2" fmla="*/ 869490 w 899032"/>
                          <a:gd name="connsiteY2" fmla="*/ 1183005 h 2411893"/>
                          <a:gd name="connsiteX3" fmla="*/ 489352 w 899032"/>
                          <a:gd name="connsiteY3" fmla="*/ 2411885 h 2411893"/>
                          <a:gd name="connsiteX4" fmla="*/ 10 w 899032"/>
                          <a:gd name="connsiteY4" fmla="*/ 1162217 h 2411893"/>
                          <a:gd name="connsiteX5" fmla="*/ 477060 w 899032"/>
                          <a:gd name="connsiteY5" fmla="*/ 0 h 2411893"/>
                          <a:gd name="connsiteX0" fmla="*/ 477060 w 869489"/>
                          <a:gd name="connsiteY0" fmla="*/ 0 h 2411893"/>
                          <a:gd name="connsiteX1" fmla="*/ 869490 w 869489"/>
                          <a:gd name="connsiteY1" fmla="*/ 1183005 h 2411893"/>
                          <a:gd name="connsiteX2" fmla="*/ 489352 w 869489"/>
                          <a:gd name="connsiteY2" fmla="*/ 2411885 h 2411893"/>
                          <a:gd name="connsiteX3" fmla="*/ 10 w 869489"/>
                          <a:gd name="connsiteY3" fmla="*/ 1162217 h 2411893"/>
                          <a:gd name="connsiteX4" fmla="*/ 477060 w 869489"/>
                          <a:gd name="connsiteY4" fmla="*/ 0 h 2411893"/>
                          <a:gd name="connsiteX0" fmla="*/ 477060 w 1042453"/>
                          <a:gd name="connsiteY0" fmla="*/ 0 h 2411911"/>
                          <a:gd name="connsiteX1" fmla="*/ 1042453 w 1042453"/>
                          <a:gd name="connsiteY1" fmla="*/ 1197097 h 2411911"/>
                          <a:gd name="connsiteX2" fmla="*/ 489352 w 1042453"/>
                          <a:gd name="connsiteY2" fmla="*/ 2411885 h 2411911"/>
                          <a:gd name="connsiteX3" fmla="*/ 10 w 1042453"/>
                          <a:gd name="connsiteY3" fmla="*/ 1162217 h 2411911"/>
                          <a:gd name="connsiteX4" fmla="*/ 477060 w 1042453"/>
                          <a:gd name="connsiteY4" fmla="*/ 0 h 2411911"/>
                          <a:gd name="connsiteX0" fmla="*/ 477060 w 1042453"/>
                          <a:gd name="connsiteY0" fmla="*/ 0 h 2411909"/>
                          <a:gd name="connsiteX1" fmla="*/ 1042453 w 1042453"/>
                          <a:gd name="connsiteY1" fmla="*/ 1197097 h 2411909"/>
                          <a:gd name="connsiteX2" fmla="*/ 489352 w 1042453"/>
                          <a:gd name="connsiteY2" fmla="*/ 2411885 h 2411909"/>
                          <a:gd name="connsiteX3" fmla="*/ 10 w 1042453"/>
                          <a:gd name="connsiteY3" fmla="*/ 1162217 h 2411909"/>
                          <a:gd name="connsiteX4" fmla="*/ 477060 w 1042453"/>
                          <a:gd name="connsiteY4" fmla="*/ 0 h 2411909"/>
                          <a:gd name="connsiteX0" fmla="*/ 477060 w 1015844"/>
                          <a:gd name="connsiteY0" fmla="*/ 0 h 2411933"/>
                          <a:gd name="connsiteX1" fmla="*/ 1015844 w 1015844"/>
                          <a:gd name="connsiteY1" fmla="*/ 1112551 h 2411933"/>
                          <a:gd name="connsiteX2" fmla="*/ 489352 w 1015844"/>
                          <a:gd name="connsiteY2" fmla="*/ 2411885 h 2411933"/>
                          <a:gd name="connsiteX3" fmla="*/ 10 w 1015844"/>
                          <a:gd name="connsiteY3" fmla="*/ 1162217 h 2411933"/>
                          <a:gd name="connsiteX4" fmla="*/ 477060 w 1015844"/>
                          <a:gd name="connsiteY4" fmla="*/ 0 h 2411933"/>
                          <a:gd name="connsiteX0" fmla="*/ 477060 w 1015844"/>
                          <a:gd name="connsiteY0" fmla="*/ 0 h 2411935"/>
                          <a:gd name="connsiteX1" fmla="*/ 1015844 w 1015844"/>
                          <a:gd name="connsiteY1" fmla="*/ 1112551 h 2411935"/>
                          <a:gd name="connsiteX2" fmla="*/ 489352 w 1015844"/>
                          <a:gd name="connsiteY2" fmla="*/ 2411885 h 2411935"/>
                          <a:gd name="connsiteX3" fmla="*/ 10 w 1015844"/>
                          <a:gd name="connsiteY3" fmla="*/ 1162217 h 2411935"/>
                          <a:gd name="connsiteX4" fmla="*/ 477060 w 1015844"/>
                          <a:gd name="connsiteY4" fmla="*/ 0 h 2411935"/>
                          <a:gd name="connsiteX0" fmla="*/ 478683 w 1017467"/>
                          <a:gd name="connsiteY0" fmla="*/ 0 h 2411933"/>
                          <a:gd name="connsiteX1" fmla="*/ 1017467 w 1017467"/>
                          <a:gd name="connsiteY1" fmla="*/ 1112551 h 2411933"/>
                          <a:gd name="connsiteX2" fmla="*/ 490975 w 1017467"/>
                          <a:gd name="connsiteY2" fmla="*/ 2411885 h 2411933"/>
                          <a:gd name="connsiteX3" fmla="*/ 1633 w 1017467"/>
                          <a:gd name="connsiteY3" fmla="*/ 1162217 h 2411933"/>
                          <a:gd name="connsiteX4" fmla="*/ 478683 w 1017467"/>
                          <a:gd name="connsiteY4" fmla="*/ 0 h 2411933"/>
                          <a:gd name="connsiteX0" fmla="*/ 478683 w 1017696"/>
                          <a:gd name="connsiteY0" fmla="*/ 0 h 2411935"/>
                          <a:gd name="connsiteX1" fmla="*/ 1017467 w 1017696"/>
                          <a:gd name="connsiteY1" fmla="*/ 1112551 h 2411935"/>
                          <a:gd name="connsiteX2" fmla="*/ 490975 w 1017696"/>
                          <a:gd name="connsiteY2" fmla="*/ 2411885 h 2411935"/>
                          <a:gd name="connsiteX3" fmla="*/ 1633 w 1017696"/>
                          <a:gd name="connsiteY3" fmla="*/ 1162217 h 2411935"/>
                          <a:gd name="connsiteX4" fmla="*/ 478683 w 1017696"/>
                          <a:gd name="connsiteY4" fmla="*/ 0 h 2411935"/>
                          <a:gd name="connsiteX0" fmla="*/ 598033 w 1017398"/>
                          <a:gd name="connsiteY0" fmla="*/ 0 h 2256936"/>
                          <a:gd name="connsiteX1" fmla="*/ 1017074 w 1017398"/>
                          <a:gd name="connsiteY1" fmla="*/ 957553 h 2256936"/>
                          <a:gd name="connsiteX2" fmla="*/ 490582 w 1017398"/>
                          <a:gd name="connsiteY2" fmla="*/ 2256887 h 2256936"/>
                          <a:gd name="connsiteX3" fmla="*/ 1240 w 1017398"/>
                          <a:gd name="connsiteY3" fmla="*/ 1007219 h 2256936"/>
                          <a:gd name="connsiteX4" fmla="*/ 598033 w 1017398"/>
                          <a:gd name="connsiteY4" fmla="*/ 0 h 2256936"/>
                          <a:gd name="connsiteX0" fmla="*/ 478684 w 1017696"/>
                          <a:gd name="connsiteY0" fmla="*/ 0 h 2383753"/>
                          <a:gd name="connsiteX1" fmla="*/ 1017467 w 1017696"/>
                          <a:gd name="connsiteY1" fmla="*/ 1084370 h 2383753"/>
                          <a:gd name="connsiteX2" fmla="*/ 490975 w 1017696"/>
                          <a:gd name="connsiteY2" fmla="*/ 2383704 h 2383753"/>
                          <a:gd name="connsiteX3" fmla="*/ 1633 w 1017696"/>
                          <a:gd name="connsiteY3" fmla="*/ 1134036 h 2383753"/>
                          <a:gd name="connsiteX4" fmla="*/ 478684 w 1017696"/>
                          <a:gd name="connsiteY4" fmla="*/ 0 h 2383753"/>
                          <a:gd name="connsiteX0" fmla="*/ 478684 w 1017696"/>
                          <a:gd name="connsiteY0" fmla="*/ 0 h 2383785"/>
                          <a:gd name="connsiteX1" fmla="*/ 1017467 w 1017696"/>
                          <a:gd name="connsiteY1" fmla="*/ 1084370 h 2383785"/>
                          <a:gd name="connsiteX2" fmla="*/ 490975 w 1017696"/>
                          <a:gd name="connsiteY2" fmla="*/ 2383704 h 2383785"/>
                          <a:gd name="connsiteX3" fmla="*/ 1633 w 1017696"/>
                          <a:gd name="connsiteY3" fmla="*/ 1148127 h 2383785"/>
                          <a:gd name="connsiteX4" fmla="*/ 478684 w 1017696"/>
                          <a:gd name="connsiteY4" fmla="*/ 0 h 2383785"/>
                          <a:gd name="connsiteX0" fmla="*/ 478684 w 1017696"/>
                          <a:gd name="connsiteY0" fmla="*/ 0 h 2383825"/>
                          <a:gd name="connsiteX1" fmla="*/ 1017467 w 1017696"/>
                          <a:gd name="connsiteY1" fmla="*/ 1084370 h 2383825"/>
                          <a:gd name="connsiteX2" fmla="*/ 490975 w 1017696"/>
                          <a:gd name="connsiteY2" fmla="*/ 2383704 h 2383825"/>
                          <a:gd name="connsiteX3" fmla="*/ 1633 w 1017696"/>
                          <a:gd name="connsiteY3" fmla="*/ 1148127 h 2383825"/>
                          <a:gd name="connsiteX4" fmla="*/ 478684 w 1017696"/>
                          <a:gd name="connsiteY4" fmla="*/ 0 h 2383825"/>
                          <a:gd name="connsiteX0" fmla="*/ 478684 w 1017696"/>
                          <a:gd name="connsiteY0" fmla="*/ 0 h 2383705"/>
                          <a:gd name="connsiteX1" fmla="*/ 1017467 w 1017696"/>
                          <a:gd name="connsiteY1" fmla="*/ 1140733 h 2383705"/>
                          <a:gd name="connsiteX2" fmla="*/ 490975 w 1017696"/>
                          <a:gd name="connsiteY2" fmla="*/ 2383704 h 2383705"/>
                          <a:gd name="connsiteX3" fmla="*/ 1633 w 1017696"/>
                          <a:gd name="connsiteY3" fmla="*/ 1148127 h 2383705"/>
                          <a:gd name="connsiteX4" fmla="*/ 478684 w 1017696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68 w 1018552"/>
                          <a:gd name="connsiteY0" fmla="*/ 0 h 2383705"/>
                          <a:gd name="connsiteX1" fmla="*/ 1016351 w 1018552"/>
                          <a:gd name="connsiteY1" fmla="*/ 1140733 h 2383705"/>
                          <a:gd name="connsiteX2" fmla="*/ 489859 w 1018552"/>
                          <a:gd name="connsiteY2" fmla="*/ 2383704 h 2383705"/>
                          <a:gd name="connsiteX3" fmla="*/ 517 w 1018552"/>
                          <a:gd name="connsiteY3" fmla="*/ 1148127 h 2383705"/>
                          <a:gd name="connsiteX4" fmla="*/ 477568 w 1018552"/>
                          <a:gd name="connsiteY4" fmla="*/ 0 h 2383705"/>
                          <a:gd name="connsiteX0" fmla="*/ 477570 w 1018554"/>
                          <a:gd name="connsiteY0" fmla="*/ 0 h 2383705"/>
                          <a:gd name="connsiteX1" fmla="*/ 1016353 w 1018554"/>
                          <a:gd name="connsiteY1" fmla="*/ 1140733 h 2383705"/>
                          <a:gd name="connsiteX2" fmla="*/ 489861 w 1018554"/>
                          <a:gd name="connsiteY2" fmla="*/ 2383704 h 2383705"/>
                          <a:gd name="connsiteX3" fmla="*/ 519 w 1018554"/>
                          <a:gd name="connsiteY3" fmla="*/ 1148127 h 2383705"/>
                          <a:gd name="connsiteX4" fmla="*/ 477570 w 1018554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018621" h="2383705">
                            <a:moveTo>
                              <a:pt x="477637" y="0"/>
                            </a:moveTo>
                            <a:cubicBezTo>
                              <a:pt x="662464" y="17556"/>
                              <a:pt x="1014374" y="527391"/>
                              <a:pt x="1016420" y="1140733"/>
                            </a:cubicBezTo>
                            <a:cubicBezTo>
                              <a:pt x="1051453" y="1668853"/>
                              <a:pt x="659234" y="2382472"/>
                              <a:pt x="489928" y="2383704"/>
                            </a:cubicBezTo>
                            <a:cubicBezTo>
                              <a:pt x="320622" y="2384936"/>
                              <a:pt x="-13582" y="1620833"/>
                              <a:pt x="586" y="1148127"/>
                            </a:cubicBezTo>
                            <a:cubicBezTo>
                              <a:pt x="-14770" y="548874"/>
                              <a:pt x="274745" y="36383"/>
                              <a:pt x="477637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3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62" name="Group 61">
                  <a:extLst>
                    <a:ext uri="{FF2B5EF4-FFF2-40B4-BE49-F238E27FC236}">
                      <a16:creationId xmlns:a16="http://schemas.microsoft.com/office/drawing/2014/main" id="{885D4E9A-2579-4CD2-9902-0F2D1D6C00A5}"/>
                    </a:ext>
                  </a:extLst>
                </p:cNvPr>
                <p:cNvGrpSpPr/>
                <p:nvPr/>
              </p:nvGrpSpPr>
              <p:grpSpPr>
                <a:xfrm>
                  <a:off x="9918800" y="1467674"/>
                  <a:ext cx="594360" cy="3055248"/>
                  <a:chOff x="8236696" y="1267377"/>
                  <a:chExt cx="666734" cy="3055248"/>
                </a:xfrm>
              </p:grpSpPr>
              <p:grpSp>
                <p:nvGrpSpPr>
                  <p:cNvPr id="78" name="Group 77">
                    <a:extLst>
                      <a:ext uri="{FF2B5EF4-FFF2-40B4-BE49-F238E27FC236}">
                        <a16:creationId xmlns:a16="http://schemas.microsoft.com/office/drawing/2014/main" id="{7CCE9EDD-432A-4BE3-BFBD-2E893FF8C7F1}"/>
                      </a:ext>
                    </a:extLst>
                  </p:cNvPr>
                  <p:cNvGrpSpPr/>
                  <p:nvPr/>
                </p:nvGrpSpPr>
                <p:grpSpPr>
                  <a:xfrm>
                    <a:off x="8236696" y="1267377"/>
                    <a:ext cx="666734" cy="1473212"/>
                    <a:chOff x="8236696" y="1267377"/>
                    <a:chExt cx="666734" cy="1473212"/>
                  </a:xfrm>
                </p:grpSpPr>
                <p:sp>
                  <p:nvSpPr>
                    <p:cNvPr id="82" name="Freeform: Shape 81">
                      <a:extLst>
                        <a:ext uri="{FF2B5EF4-FFF2-40B4-BE49-F238E27FC236}">
                          <a16:creationId xmlns:a16="http://schemas.microsoft.com/office/drawing/2014/main" id="{E0FB0133-692E-4EA7-A555-A1B1971CD6F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236696" y="1267377"/>
                      <a:ext cx="666734" cy="1473212"/>
                    </a:xfrm>
                    <a:custGeom>
                      <a:avLst/>
                      <a:gdLst>
                        <a:gd name="connsiteX0" fmla="*/ 422556 w 838200"/>
                        <a:gd name="connsiteY0" fmla="*/ 0 h 1466850"/>
                        <a:gd name="connsiteX1" fmla="*/ 843561 w 838200"/>
                        <a:gd name="connsiteY1" fmla="*/ 943928 h 1466850"/>
                        <a:gd name="connsiteX2" fmla="*/ 814986 w 838200"/>
                        <a:gd name="connsiteY2" fmla="*/ 1183005 h 1466850"/>
                        <a:gd name="connsiteX3" fmla="*/ 394934 w 838200"/>
                        <a:gd name="connsiteY3" fmla="*/ 1467803 h 1466850"/>
                        <a:gd name="connsiteX4" fmla="*/ 12029 w 838200"/>
                        <a:gd name="connsiteY4" fmla="*/ 1105853 h 1466850"/>
                        <a:gd name="connsiteX5" fmla="*/ 57749 w 838200"/>
                        <a:gd name="connsiteY5" fmla="*/ 652463 h 1466850"/>
                        <a:gd name="connsiteX6" fmla="*/ 422556 w 838200"/>
                        <a:gd name="connsiteY6" fmla="*/ 0 h 1466850"/>
                        <a:gd name="connsiteX0" fmla="*/ 422556 w 844528"/>
                        <a:gd name="connsiteY0" fmla="*/ 0 h 2411927"/>
                        <a:gd name="connsiteX1" fmla="*/ 843561 w 844528"/>
                        <a:gd name="connsiteY1" fmla="*/ 943928 h 2411927"/>
                        <a:gd name="connsiteX2" fmla="*/ 814986 w 844528"/>
                        <a:gd name="connsiteY2" fmla="*/ 1183005 h 2411927"/>
                        <a:gd name="connsiteX3" fmla="*/ 434848 w 844528"/>
                        <a:gd name="connsiteY3" fmla="*/ 2411885 h 2411927"/>
                        <a:gd name="connsiteX4" fmla="*/ 12029 w 844528"/>
                        <a:gd name="connsiteY4" fmla="*/ 1105853 h 2411927"/>
                        <a:gd name="connsiteX5" fmla="*/ 57749 w 844528"/>
                        <a:gd name="connsiteY5" fmla="*/ 652463 h 2411927"/>
                        <a:gd name="connsiteX6" fmla="*/ 422556 w 844528"/>
                        <a:gd name="connsiteY6" fmla="*/ 0 h 2411927"/>
                        <a:gd name="connsiteX0" fmla="*/ 422556 w 844528"/>
                        <a:gd name="connsiteY0" fmla="*/ 0 h 2411912"/>
                        <a:gd name="connsiteX1" fmla="*/ 843561 w 844528"/>
                        <a:gd name="connsiteY1" fmla="*/ 943928 h 2411912"/>
                        <a:gd name="connsiteX2" fmla="*/ 814986 w 844528"/>
                        <a:gd name="connsiteY2" fmla="*/ 1183005 h 2411912"/>
                        <a:gd name="connsiteX3" fmla="*/ 434848 w 844528"/>
                        <a:gd name="connsiteY3" fmla="*/ 2411885 h 2411912"/>
                        <a:gd name="connsiteX4" fmla="*/ 12029 w 844528"/>
                        <a:gd name="connsiteY4" fmla="*/ 1105853 h 2411912"/>
                        <a:gd name="connsiteX5" fmla="*/ 57749 w 844528"/>
                        <a:gd name="connsiteY5" fmla="*/ 652463 h 2411912"/>
                        <a:gd name="connsiteX6" fmla="*/ 422556 w 844528"/>
                        <a:gd name="connsiteY6" fmla="*/ 0 h 2411912"/>
                        <a:gd name="connsiteX0" fmla="*/ 422556 w 844528"/>
                        <a:gd name="connsiteY0" fmla="*/ 0 h 2411893"/>
                        <a:gd name="connsiteX1" fmla="*/ 843561 w 844528"/>
                        <a:gd name="connsiteY1" fmla="*/ 943928 h 2411893"/>
                        <a:gd name="connsiteX2" fmla="*/ 814986 w 844528"/>
                        <a:gd name="connsiteY2" fmla="*/ 1183005 h 2411893"/>
                        <a:gd name="connsiteX3" fmla="*/ 434848 w 844528"/>
                        <a:gd name="connsiteY3" fmla="*/ 2411885 h 2411893"/>
                        <a:gd name="connsiteX4" fmla="*/ 12029 w 844528"/>
                        <a:gd name="connsiteY4" fmla="*/ 1105853 h 2411893"/>
                        <a:gd name="connsiteX5" fmla="*/ 57749 w 844528"/>
                        <a:gd name="connsiteY5" fmla="*/ 652463 h 2411893"/>
                        <a:gd name="connsiteX6" fmla="*/ 422556 w 844528"/>
                        <a:gd name="connsiteY6" fmla="*/ 0 h 2411893"/>
                        <a:gd name="connsiteX0" fmla="*/ 422556 w 844528"/>
                        <a:gd name="connsiteY0" fmla="*/ 0 h 2411964"/>
                        <a:gd name="connsiteX1" fmla="*/ 843561 w 844528"/>
                        <a:gd name="connsiteY1" fmla="*/ 943928 h 2411964"/>
                        <a:gd name="connsiteX2" fmla="*/ 814986 w 844528"/>
                        <a:gd name="connsiteY2" fmla="*/ 1183005 h 2411964"/>
                        <a:gd name="connsiteX3" fmla="*/ 434848 w 844528"/>
                        <a:gd name="connsiteY3" fmla="*/ 2411885 h 2411964"/>
                        <a:gd name="connsiteX4" fmla="*/ 12029 w 844528"/>
                        <a:gd name="connsiteY4" fmla="*/ 1105853 h 2411964"/>
                        <a:gd name="connsiteX5" fmla="*/ 57749 w 844528"/>
                        <a:gd name="connsiteY5" fmla="*/ 652463 h 2411964"/>
                        <a:gd name="connsiteX6" fmla="*/ 422556 w 844528"/>
                        <a:gd name="connsiteY6" fmla="*/ 0 h 2411964"/>
                        <a:gd name="connsiteX0" fmla="*/ 482275 w 904247"/>
                        <a:gd name="connsiteY0" fmla="*/ 0 h 2411909"/>
                        <a:gd name="connsiteX1" fmla="*/ 903280 w 904247"/>
                        <a:gd name="connsiteY1" fmla="*/ 943928 h 2411909"/>
                        <a:gd name="connsiteX2" fmla="*/ 874705 w 904247"/>
                        <a:gd name="connsiteY2" fmla="*/ 1183005 h 2411909"/>
                        <a:gd name="connsiteX3" fmla="*/ 494567 w 904247"/>
                        <a:gd name="connsiteY3" fmla="*/ 2411885 h 2411909"/>
                        <a:gd name="connsiteX4" fmla="*/ 5225 w 904247"/>
                        <a:gd name="connsiteY4" fmla="*/ 1148125 h 2411909"/>
                        <a:gd name="connsiteX5" fmla="*/ 117468 w 904247"/>
                        <a:gd name="connsiteY5" fmla="*/ 652463 h 2411909"/>
                        <a:gd name="connsiteX6" fmla="*/ 482275 w 904247"/>
                        <a:gd name="connsiteY6" fmla="*/ 0 h 2411909"/>
                        <a:gd name="connsiteX0" fmla="*/ 482275 w 904247"/>
                        <a:gd name="connsiteY0" fmla="*/ 0 h 2411893"/>
                        <a:gd name="connsiteX1" fmla="*/ 903280 w 904247"/>
                        <a:gd name="connsiteY1" fmla="*/ 943928 h 2411893"/>
                        <a:gd name="connsiteX2" fmla="*/ 874705 w 904247"/>
                        <a:gd name="connsiteY2" fmla="*/ 1183005 h 2411893"/>
                        <a:gd name="connsiteX3" fmla="*/ 494567 w 904247"/>
                        <a:gd name="connsiteY3" fmla="*/ 2411885 h 2411893"/>
                        <a:gd name="connsiteX4" fmla="*/ 5225 w 904247"/>
                        <a:gd name="connsiteY4" fmla="*/ 1162217 h 2411893"/>
                        <a:gd name="connsiteX5" fmla="*/ 117468 w 904247"/>
                        <a:gd name="connsiteY5" fmla="*/ 652463 h 2411893"/>
                        <a:gd name="connsiteX6" fmla="*/ 482275 w 904247"/>
                        <a:gd name="connsiteY6" fmla="*/ 0 h 2411893"/>
                        <a:gd name="connsiteX0" fmla="*/ 482972 w 904944"/>
                        <a:gd name="connsiteY0" fmla="*/ 0 h 2411893"/>
                        <a:gd name="connsiteX1" fmla="*/ 903977 w 904944"/>
                        <a:gd name="connsiteY1" fmla="*/ 943928 h 2411893"/>
                        <a:gd name="connsiteX2" fmla="*/ 875402 w 904944"/>
                        <a:gd name="connsiteY2" fmla="*/ 1183005 h 2411893"/>
                        <a:gd name="connsiteX3" fmla="*/ 495264 w 904944"/>
                        <a:gd name="connsiteY3" fmla="*/ 2411885 h 2411893"/>
                        <a:gd name="connsiteX4" fmla="*/ 5922 w 904944"/>
                        <a:gd name="connsiteY4" fmla="*/ 1162217 h 2411893"/>
                        <a:gd name="connsiteX5" fmla="*/ 104859 w 904944"/>
                        <a:gd name="connsiteY5" fmla="*/ 483376 h 2411893"/>
                        <a:gd name="connsiteX6" fmla="*/ 482972 w 904944"/>
                        <a:gd name="connsiteY6" fmla="*/ 0 h 2411893"/>
                        <a:gd name="connsiteX0" fmla="*/ 477060 w 899032"/>
                        <a:gd name="connsiteY0" fmla="*/ 0 h 2411893"/>
                        <a:gd name="connsiteX1" fmla="*/ 898065 w 899032"/>
                        <a:gd name="connsiteY1" fmla="*/ 943928 h 2411893"/>
                        <a:gd name="connsiteX2" fmla="*/ 869490 w 899032"/>
                        <a:gd name="connsiteY2" fmla="*/ 1183005 h 2411893"/>
                        <a:gd name="connsiteX3" fmla="*/ 489352 w 899032"/>
                        <a:gd name="connsiteY3" fmla="*/ 2411885 h 2411893"/>
                        <a:gd name="connsiteX4" fmla="*/ 10 w 899032"/>
                        <a:gd name="connsiteY4" fmla="*/ 1162217 h 2411893"/>
                        <a:gd name="connsiteX5" fmla="*/ 477060 w 899032"/>
                        <a:gd name="connsiteY5" fmla="*/ 0 h 2411893"/>
                        <a:gd name="connsiteX0" fmla="*/ 477060 w 869489"/>
                        <a:gd name="connsiteY0" fmla="*/ 0 h 2411893"/>
                        <a:gd name="connsiteX1" fmla="*/ 869490 w 869489"/>
                        <a:gd name="connsiteY1" fmla="*/ 1183005 h 2411893"/>
                        <a:gd name="connsiteX2" fmla="*/ 489352 w 869489"/>
                        <a:gd name="connsiteY2" fmla="*/ 2411885 h 2411893"/>
                        <a:gd name="connsiteX3" fmla="*/ 10 w 869489"/>
                        <a:gd name="connsiteY3" fmla="*/ 1162217 h 2411893"/>
                        <a:gd name="connsiteX4" fmla="*/ 477060 w 869489"/>
                        <a:gd name="connsiteY4" fmla="*/ 0 h 2411893"/>
                        <a:gd name="connsiteX0" fmla="*/ 477060 w 1042453"/>
                        <a:gd name="connsiteY0" fmla="*/ 0 h 2411911"/>
                        <a:gd name="connsiteX1" fmla="*/ 1042453 w 1042453"/>
                        <a:gd name="connsiteY1" fmla="*/ 1197097 h 2411911"/>
                        <a:gd name="connsiteX2" fmla="*/ 489352 w 1042453"/>
                        <a:gd name="connsiteY2" fmla="*/ 2411885 h 2411911"/>
                        <a:gd name="connsiteX3" fmla="*/ 10 w 1042453"/>
                        <a:gd name="connsiteY3" fmla="*/ 1162217 h 2411911"/>
                        <a:gd name="connsiteX4" fmla="*/ 477060 w 1042453"/>
                        <a:gd name="connsiteY4" fmla="*/ 0 h 2411911"/>
                        <a:gd name="connsiteX0" fmla="*/ 477060 w 1042453"/>
                        <a:gd name="connsiteY0" fmla="*/ 0 h 2411909"/>
                        <a:gd name="connsiteX1" fmla="*/ 1042453 w 1042453"/>
                        <a:gd name="connsiteY1" fmla="*/ 1197097 h 2411909"/>
                        <a:gd name="connsiteX2" fmla="*/ 489352 w 1042453"/>
                        <a:gd name="connsiteY2" fmla="*/ 2411885 h 2411909"/>
                        <a:gd name="connsiteX3" fmla="*/ 10 w 1042453"/>
                        <a:gd name="connsiteY3" fmla="*/ 1162217 h 2411909"/>
                        <a:gd name="connsiteX4" fmla="*/ 477060 w 1042453"/>
                        <a:gd name="connsiteY4" fmla="*/ 0 h 2411909"/>
                        <a:gd name="connsiteX0" fmla="*/ 477060 w 1015844"/>
                        <a:gd name="connsiteY0" fmla="*/ 0 h 2411933"/>
                        <a:gd name="connsiteX1" fmla="*/ 1015844 w 1015844"/>
                        <a:gd name="connsiteY1" fmla="*/ 1112551 h 2411933"/>
                        <a:gd name="connsiteX2" fmla="*/ 489352 w 1015844"/>
                        <a:gd name="connsiteY2" fmla="*/ 2411885 h 2411933"/>
                        <a:gd name="connsiteX3" fmla="*/ 10 w 1015844"/>
                        <a:gd name="connsiteY3" fmla="*/ 1162217 h 2411933"/>
                        <a:gd name="connsiteX4" fmla="*/ 477060 w 1015844"/>
                        <a:gd name="connsiteY4" fmla="*/ 0 h 2411933"/>
                        <a:gd name="connsiteX0" fmla="*/ 477060 w 1015844"/>
                        <a:gd name="connsiteY0" fmla="*/ 0 h 2411935"/>
                        <a:gd name="connsiteX1" fmla="*/ 1015844 w 1015844"/>
                        <a:gd name="connsiteY1" fmla="*/ 1112551 h 2411935"/>
                        <a:gd name="connsiteX2" fmla="*/ 489352 w 1015844"/>
                        <a:gd name="connsiteY2" fmla="*/ 2411885 h 2411935"/>
                        <a:gd name="connsiteX3" fmla="*/ 10 w 1015844"/>
                        <a:gd name="connsiteY3" fmla="*/ 1162217 h 2411935"/>
                        <a:gd name="connsiteX4" fmla="*/ 477060 w 1015844"/>
                        <a:gd name="connsiteY4" fmla="*/ 0 h 2411935"/>
                        <a:gd name="connsiteX0" fmla="*/ 478683 w 1017467"/>
                        <a:gd name="connsiteY0" fmla="*/ 0 h 2411933"/>
                        <a:gd name="connsiteX1" fmla="*/ 1017467 w 1017467"/>
                        <a:gd name="connsiteY1" fmla="*/ 1112551 h 2411933"/>
                        <a:gd name="connsiteX2" fmla="*/ 490975 w 1017467"/>
                        <a:gd name="connsiteY2" fmla="*/ 2411885 h 2411933"/>
                        <a:gd name="connsiteX3" fmla="*/ 1633 w 1017467"/>
                        <a:gd name="connsiteY3" fmla="*/ 1162217 h 2411933"/>
                        <a:gd name="connsiteX4" fmla="*/ 478683 w 1017467"/>
                        <a:gd name="connsiteY4" fmla="*/ 0 h 2411933"/>
                        <a:gd name="connsiteX0" fmla="*/ 478683 w 1017696"/>
                        <a:gd name="connsiteY0" fmla="*/ 0 h 2411935"/>
                        <a:gd name="connsiteX1" fmla="*/ 1017467 w 1017696"/>
                        <a:gd name="connsiteY1" fmla="*/ 1112551 h 2411935"/>
                        <a:gd name="connsiteX2" fmla="*/ 490975 w 1017696"/>
                        <a:gd name="connsiteY2" fmla="*/ 2411885 h 2411935"/>
                        <a:gd name="connsiteX3" fmla="*/ 1633 w 1017696"/>
                        <a:gd name="connsiteY3" fmla="*/ 1162217 h 2411935"/>
                        <a:gd name="connsiteX4" fmla="*/ 478683 w 1017696"/>
                        <a:gd name="connsiteY4" fmla="*/ 0 h 2411935"/>
                        <a:gd name="connsiteX0" fmla="*/ 598033 w 1017398"/>
                        <a:gd name="connsiteY0" fmla="*/ 0 h 2256936"/>
                        <a:gd name="connsiteX1" fmla="*/ 1017074 w 1017398"/>
                        <a:gd name="connsiteY1" fmla="*/ 957553 h 2256936"/>
                        <a:gd name="connsiteX2" fmla="*/ 490582 w 1017398"/>
                        <a:gd name="connsiteY2" fmla="*/ 2256887 h 2256936"/>
                        <a:gd name="connsiteX3" fmla="*/ 1240 w 1017398"/>
                        <a:gd name="connsiteY3" fmla="*/ 1007219 h 2256936"/>
                        <a:gd name="connsiteX4" fmla="*/ 598033 w 1017398"/>
                        <a:gd name="connsiteY4" fmla="*/ 0 h 2256936"/>
                        <a:gd name="connsiteX0" fmla="*/ 478684 w 1017696"/>
                        <a:gd name="connsiteY0" fmla="*/ 0 h 2383753"/>
                        <a:gd name="connsiteX1" fmla="*/ 1017467 w 1017696"/>
                        <a:gd name="connsiteY1" fmla="*/ 1084370 h 2383753"/>
                        <a:gd name="connsiteX2" fmla="*/ 490975 w 1017696"/>
                        <a:gd name="connsiteY2" fmla="*/ 2383704 h 2383753"/>
                        <a:gd name="connsiteX3" fmla="*/ 1633 w 1017696"/>
                        <a:gd name="connsiteY3" fmla="*/ 1134036 h 2383753"/>
                        <a:gd name="connsiteX4" fmla="*/ 478684 w 1017696"/>
                        <a:gd name="connsiteY4" fmla="*/ 0 h 2383753"/>
                        <a:gd name="connsiteX0" fmla="*/ 478684 w 1017696"/>
                        <a:gd name="connsiteY0" fmla="*/ 0 h 2383785"/>
                        <a:gd name="connsiteX1" fmla="*/ 1017467 w 1017696"/>
                        <a:gd name="connsiteY1" fmla="*/ 1084370 h 2383785"/>
                        <a:gd name="connsiteX2" fmla="*/ 490975 w 1017696"/>
                        <a:gd name="connsiteY2" fmla="*/ 2383704 h 2383785"/>
                        <a:gd name="connsiteX3" fmla="*/ 1633 w 1017696"/>
                        <a:gd name="connsiteY3" fmla="*/ 1148127 h 2383785"/>
                        <a:gd name="connsiteX4" fmla="*/ 478684 w 1017696"/>
                        <a:gd name="connsiteY4" fmla="*/ 0 h 2383785"/>
                        <a:gd name="connsiteX0" fmla="*/ 478684 w 1017696"/>
                        <a:gd name="connsiteY0" fmla="*/ 0 h 2383825"/>
                        <a:gd name="connsiteX1" fmla="*/ 1017467 w 1017696"/>
                        <a:gd name="connsiteY1" fmla="*/ 1084370 h 2383825"/>
                        <a:gd name="connsiteX2" fmla="*/ 490975 w 1017696"/>
                        <a:gd name="connsiteY2" fmla="*/ 2383704 h 2383825"/>
                        <a:gd name="connsiteX3" fmla="*/ 1633 w 1017696"/>
                        <a:gd name="connsiteY3" fmla="*/ 1148127 h 2383825"/>
                        <a:gd name="connsiteX4" fmla="*/ 478684 w 1017696"/>
                        <a:gd name="connsiteY4" fmla="*/ 0 h 2383825"/>
                        <a:gd name="connsiteX0" fmla="*/ 478684 w 1017696"/>
                        <a:gd name="connsiteY0" fmla="*/ 0 h 2383705"/>
                        <a:gd name="connsiteX1" fmla="*/ 1017467 w 1017696"/>
                        <a:gd name="connsiteY1" fmla="*/ 1140733 h 2383705"/>
                        <a:gd name="connsiteX2" fmla="*/ 490975 w 1017696"/>
                        <a:gd name="connsiteY2" fmla="*/ 2383704 h 2383705"/>
                        <a:gd name="connsiteX3" fmla="*/ 1633 w 1017696"/>
                        <a:gd name="connsiteY3" fmla="*/ 1148127 h 2383705"/>
                        <a:gd name="connsiteX4" fmla="*/ 478684 w 1017696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68 w 1018552"/>
                        <a:gd name="connsiteY0" fmla="*/ 0 h 2383705"/>
                        <a:gd name="connsiteX1" fmla="*/ 1016351 w 1018552"/>
                        <a:gd name="connsiteY1" fmla="*/ 1140733 h 2383705"/>
                        <a:gd name="connsiteX2" fmla="*/ 489859 w 1018552"/>
                        <a:gd name="connsiteY2" fmla="*/ 2383704 h 2383705"/>
                        <a:gd name="connsiteX3" fmla="*/ 517 w 1018552"/>
                        <a:gd name="connsiteY3" fmla="*/ 1148127 h 2383705"/>
                        <a:gd name="connsiteX4" fmla="*/ 477568 w 1018552"/>
                        <a:gd name="connsiteY4" fmla="*/ 0 h 2383705"/>
                        <a:gd name="connsiteX0" fmla="*/ 477570 w 1018554"/>
                        <a:gd name="connsiteY0" fmla="*/ 0 h 2383705"/>
                        <a:gd name="connsiteX1" fmla="*/ 1016353 w 1018554"/>
                        <a:gd name="connsiteY1" fmla="*/ 1140733 h 2383705"/>
                        <a:gd name="connsiteX2" fmla="*/ 489861 w 1018554"/>
                        <a:gd name="connsiteY2" fmla="*/ 2383704 h 2383705"/>
                        <a:gd name="connsiteX3" fmla="*/ 519 w 1018554"/>
                        <a:gd name="connsiteY3" fmla="*/ 1148127 h 2383705"/>
                        <a:gd name="connsiteX4" fmla="*/ 477570 w 1018554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18621" h="2383705">
                          <a:moveTo>
                            <a:pt x="477637" y="0"/>
                          </a:moveTo>
                          <a:cubicBezTo>
                            <a:pt x="662464" y="17556"/>
                            <a:pt x="1014374" y="527391"/>
                            <a:pt x="1016420" y="1140733"/>
                          </a:cubicBezTo>
                          <a:cubicBezTo>
                            <a:pt x="1051453" y="1668853"/>
                            <a:pt x="659234" y="2382472"/>
                            <a:pt x="489928" y="2383704"/>
                          </a:cubicBezTo>
                          <a:cubicBezTo>
                            <a:pt x="320622" y="2384936"/>
                            <a:pt x="-13582" y="1620833"/>
                            <a:pt x="586" y="1148127"/>
                          </a:cubicBezTo>
                          <a:cubicBezTo>
                            <a:pt x="-14770" y="548874"/>
                            <a:pt x="274745" y="36383"/>
                            <a:pt x="477637" y="0"/>
                          </a:cubicBezTo>
                          <a:close/>
                        </a:path>
                      </a:pathLst>
                    </a:custGeom>
                    <a:solidFill>
                      <a:schemeClr val="accent1">
                        <a:lumMod val="60000"/>
                        <a:lumOff val="40000"/>
                      </a:schemeClr>
                    </a:solidFill>
                    <a:ln w="22225" cap="flat">
                      <a:solidFill>
                        <a:schemeClr val="bg1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3" name="Freeform: Shape 82">
                      <a:extLst>
                        <a:ext uri="{FF2B5EF4-FFF2-40B4-BE49-F238E27FC236}">
                          <a16:creationId xmlns:a16="http://schemas.microsoft.com/office/drawing/2014/main" id="{96F10A22-6C8F-41BE-A31F-65F422E7B4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445481" y="1817468"/>
                      <a:ext cx="249165" cy="923121"/>
                    </a:xfrm>
                    <a:custGeom>
                      <a:avLst/>
                      <a:gdLst>
                        <a:gd name="connsiteX0" fmla="*/ 422556 w 838200"/>
                        <a:gd name="connsiteY0" fmla="*/ 0 h 1466850"/>
                        <a:gd name="connsiteX1" fmla="*/ 843561 w 838200"/>
                        <a:gd name="connsiteY1" fmla="*/ 943928 h 1466850"/>
                        <a:gd name="connsiteX2" fmla="*/ 814986 w 838200"/>
                        <a:gd name="connsiteY2" fmla="*/ 1183005 h 1466850"/>
                        <a:gd name="connsiteX3" fmla="*/ 394934 w 838200"/>
                        <a:gd name="connsiteY3" fmla="*/ 1467803 h 1466850"/>
                        <a:gd name="connsiteX4" fmla="*/ 12029 w 838200"/>
                        <a:gd name="connsiteY4" fmla="*/ 1105853 h 1466850"/>
                        <a:gd name="connsiteX5" fmla="*/ 57749 w 838200"/>
                        <a:gd name="connsiteY5" fmla="*/ 652463 h 1466850"/>
                        <a:gd name="connsiteX6" fmla="*/ 422556 w 838200"/>
                        <a:gd name="connsiteY6" fmla="*/ 0 h 1466850"/>
                        <a:gd name="connsiteX0" fmla="*/ 422556 w 844528"/>
                        <a:gd name="connsiteY0" fmla="*/ 0 h 2411927"/>
                        <a:gd name="connsiteX1" fmla="*/ 843561 w 844528"/>
                        <a:gd name="connsiteY1" fmla="*/ 943928 h 2411927"/>
                        <a:gd name="connsiteX2" fmla="*/ 814986 w 844528"/>
                        <a:gd name="connsiteY2" fmla="*/ 1183005 h 2411927"/>
                        <a:gd name="connsiteX3" fmla="*/ 434848 w 844528"/>
                        <a:gd name="connsiteY3" fmla="*/ 2411885 h 2411927"/>
                        <a:gd name="connsiteX4" fmla="*/ 12029 w 844528"/>
                        <a:gd name="connsiteY4" fmla="*/ 1105853 h 2411927"/>
                        <a:gd name="connsiteX5" fmla="*/ 57749 w 844528"/>
                        <a:gd name="connsiteY5" fmla="*/ 652463 h 2411927"/>
                        <a:gd name="connsiteX6" fmla="*/ 422556 w 844528"/>
                        <a:gd name="connsiteY6" fmla="*/ 0 h 2411927"/>
                        <a:gd name="connsiteX0" fmla="*/ 422556 w 844528"/>
                        <a:gd name="connsiteY0" fmla="*/ 0 h 2411912"/>
                        <a:gd name="connsiteX1" fmla="*/ 843561 w 844528"/>
                        <a:gd name="connsiteY1" fmla="*/ 943928 h 2411912"/>
                        <a:gd name="connsiteX2" fmla="*/ 814986 w 844528"/>
                        <a:gd name="connsiteY2" fmla="*/ 1183005 h 2411912"/>
                        <a:gd name="connsiteX3" fmla="*/ 434848 w 844528"/>
                        <a:gd name="connsiteY3" fmla="*/ 2411885 h 2411912"/>
                        <a:gd name="connsiteX4" fmla="*/ 12029 w 844528"/>
                        <a:gd name="connsiteY4" fmla="*/ 1105853 h 2411912"/>
                        <a:gd name="connsiteX5" fmla="*/ 57749 w 844528"/>
                        <a:gd name="connsiteY5" fmla="*/ 652463 h 2411912"/>
                        <a:gd name="connsiteX6" fmla="*/ 422556 w 844528"/>
                        <a:gd name="connsiteY6" fmla="*/ 0 h 2411912"/>
                        <a:gd name="connsiteX0" fmla="*/ 422556 w 844528"/>
                        <a:gd name="connsiteY0" fmla="*/ 0 h 2411893"/>
                        <a:gd name="connsiteX1" fmla="*/ 843561 w 844528"/>
                        <a:gd name="connsiteY1" fmla="*/ 943928 h 2411893"/>
                        <a:gd name="connsiteX2" fmla="*/ 814986 w 844528"/>
                        <a:gd name="connsiteY2" fmla="*/ 1183005 h 2411893"/>
                        <a:gd name="connsiteX3" fmla="*/ 434848 w 844528"/>
                        <a:gd name="connsiteY3" fmla="*/ 2411885 h 2411893"/>
                        <a:gd name="connsiteX4" fmla="*/ 12029 w 844528"/>
                        <a:gd name="connsiteY4" fmla="*/ 1105853 h 2411893"/>
                        <a:gd name="connsiteX5" fmla="*/ 57749 w 844528"/>
                        <a:gd name="connsiteY5" fmla="*/ 652463 h 2411893"/>
                        <a:gd name="connsiteX6" fmla="*/ 422556 w 844528"/>
                        <a:gd name="connsiteY6" fmla="*/ 0 h 2411893"/>
                        <a:gd name="connsiteX0" fmla="*/ 422556 w 844528"/>
                        <a:gd name="connsiteY0" fmla="*/ 0 h 2411964"/>
                        <a:gd name="connsiteX1" fmla="*/ 843561 w 844528"/>
                        <a:gd name="connsiteY1" fmla="*/ 943928 h 2411964"/>
                        <a:gd name="connsiteX2" fmla="*/ 814986 w 844528"/>
                        <a:gd name="connsiteY2" fmla="*/ 1183005 h 2411964"/>
                        <a:gd name="connsiteX3" fmla="*/ 434848 w 844528"/>
                        <a:gd name="connsiteY3" fmla="*/ 2411885 h 2411964"/>
                        <a:gd name="connsiteX4" fmla="*/ 12029 w 844528"/>
                        <a:gd name="connsiteY4" fmla="*/ 1105853 h 2411964"/>
                        <a:gd name="connsiteX5" fmla="*/ 57749 w 844528"/>
                        <a:gd name="connsiteY5" fmla="*/ 652463 h 2411964"/>
                        <a:gd name="connsiteX6" fmla="*/ 422556 w 844528"/>
                        <a:gd name="connsiteY6" fmla="*/ 0 h 2411964"/>
                        <a:gd name="connsiteX0" fmla="*/ 482275 w 904247"/>
                        <a:gd name="connsiteY0" fmla="*/ 0 h 2411909"/>
                        <a:gd name="connsiteX1" fmla="*/ 903280 w 904247"/>
                        <a:gd name="connsiteY1" fmla="*/ 943928 h 2411909"/>
                        <a:gd name="connsiteX2" fmla="*/ 874705 w 904247"/>
                        <a:gd name="connsiteY2" fmla="*/ 1183005 h 2411909"/>
                        <a:gd name="connsiteX3" fmla="*/ 494567 w 904247"/>
                        <a:gd name="connsiteY3" fmla="*/ 2411885 h 2411909"/>
                        <a:gd name="connsiteX4" fmla="*/ 5225 w 904247"/>
                        <a:gd name="connsiteY4" fmla="*/ 1148125 h 2411909"/>
                        <a:gd name="connsiteX5" fmla="*/ 117468 w 904247"/>
                        <a:gd name="connsiteY5" fmla="*/ 652463 h 2411909"/>
                        <a:gd name="connsiteX6" fmla="*/ 482275 w 904247"/>
                        <a:gd name="connsiteY6" fmla="*/ 0 h 2411909"/>
                        <a:gd name="connsiteX0" fmla="*/ 482275 w 904247"/>
                        <a:gd name="connsiteY0" fmla="*/ 0 h 2411893"/>
                        <a:gd name="connsiteX1" fmla="*/ 903280 w 904247"/>
                        <a:gd name="connsiteY1" fmla="*/ 943928 h 2411893"/>
                        <a:gd name="connsiteX2" fmla="*/ 874705 w 904247"/>
                        <a:gd name="connsiteY2" fmla="*/ 1183005 h 2411893"/>
                        <a:gd name="connsiteX3" fmla="*/ 494567 w 904247"/>
                        <a:gd name="connsiteY3" fmla="*/ 2411885 h 2411893"/>
                        <a:gd name="connsiteX4" fmla="*/ 5225 w 904247"/>
                        <a:gd name="connsiteY4" fmla="*/ 1162217 h 2411893"/>
                        <a:gd name="connsiteX5" fmla="*/ 117468 w 904247"/>
                        <a:gd name="connsiteY5" fmla="*/ 652463 h 2411893"/>
                        <a:gd name="connsiteX6" fmla="*/ 482275 w 904247"/>
                        <a:gd name="connsiteY6" fmla="*/ 0 h 2411893"/>
                        <a:gd name="connsiteX0" fmla="*/ 482972 w 904944"/>
                        <a:gd name="connsiteY0" fmla="*/ 0 h 2411893"/>
                        <a:gd name="connsiteX1" fmla="*/ 903977 w 904944"/>
                        <a:gd name="connsiteY1" fmla="*/ 943928 h 2411893"/>
                        <a:gd name="connsiteX2" fmla="*/ 875402 w 904944"/>
                        <a:gd name="connsiteY2" fmla="*/ 1183005 h 2411893"/>
                        <a:gd name="connsiteX3" fmla="*/ 495264 w 904944"/>
                        <a:gd name="connsiteY3" fmla="*/ 2411885 h 2411893"/>
                        <a:gd name="connsiteX4" fmla="*/ 5922 w 904944"/>
                        <a:gd name="connsiteY4" fmla="*/ 1162217 h 2411893"/>
                        <a:gd name="connsiteX5" fmla="*/ 104859 w 904944"/>
                        <a:gd name="connsiteY5" fmla="*/ 483376 h 2411893"/>
                        <a:gd name="connsiteX6" fmla="*/ 482972 w 904944"/>
                        <a:gd name="connsiteY6" fmla="*/ 0 h 2411893"/>
                        <a:gd name="connsiteX0" fmla="*/ 477060 w 899032"/>
                        <a:gd name="connsiteY0" fmla="*/ 0 h 2411893"/>
                        <a:gd name="connsiteX1" fmla="*/ 898065 w 899032"/>
                        <a:gd name="connsiteY1" fmla="*/ 943928 h 2411893"/>
                        <a:gd name="connsiteX2" fmla="*/ 869490 w 899032"/>
                        <a:gd name="connsiteY2" fmla="*/ 1183005 h 2411893"/>
                        <a:gd name="connsiteX3" fmla="*/ 489352 w 899032"/>
                        <a:gd name="connsiteY3" fmla="*/ 2411885 h 2411893"/>
                        <a:gd name="connsiteX4" fmla="*/ 10 w 899032"/>
                        <a:gd name="connsiteY4" fmla="*/ 1162217 h 2411893"/>
                        <a:gd name="connsiteX5" fmla="*/ 477060 w 899032"/>
                        <a:gd name="connsiteY5" fmla="*/ 0 h 2411893"/>
                        <a:gd name="connsiteX0" fmla="*/ 477060 w 869489"/>
                        <a:gd name="connsiteY0" fmla="*/ 0 h 2411893"/>
                        <a:gd name="connsiteX1" fmla="*/ 869490 w 869489"/>
                        <a:gd name="connsiteY1" fmla="*/ 1183005 h 2411893"/>
                        <a:gd name="connsiteX2" fmla="*/ 489352 w 869489"/>
                        <a:gd name="connsiteY2" fmla="*/ 2411885 h 2411893"/>
                        <a:gd name="connsiteX3" fmla="*/ 10 w 869489"/>
                        <a:gd name="connsiteY3" fmla="*/ 1162217 h 2411893"/>
                        <a:gd name="connsiteX4" fmla="*/ 477060 w 869489"/>
                        <a:gd name="connsiteY4" fmla="*/ 0 h 2411893"/>
                        <a:gd name="connsiteX0" fmla="*/ 477060 w 1042453"/>
                        <a:gd name="connsiteY0" fmla="*/ 0 h 2411911"/>
                        <a:gd name="connsiteX1" fmla="*/ 1042453 w 1042453"/>
                        <a:gd name="connsiteY1" fmla="*/ 1197097 h 2411911"/>
                        <a:gd name="connsiteX2" fmla="*/ 489352 w 1042453"/>
                        <a:gd name="connsiteY2" fmla="*/ 2411885 h 2411911"/>
                        <a:gd name="connsiteX3" fmla="*/ 10 w 1042453"/>
                        <a:gd name="connsiteY3" fmla="*/ 1162217 h 2411911"/>
                        <a:gd name="connsiteX4" fmla="*/ 477060 w 1042453"/>
                        <a:gd name="connsiteY4" fmla="*/ 0 h 2411911"/>
                        <a:gd name="connsiteX0" fmla="*/ 477060 w 1042453"/>
                        <a:gd name="connsiteY0" fmla="*/ 0 h 2411909"/>
                        <a:gd name="connsiteX1" fmla="*/ 1042453 w 1042453"/>
                        <a:gd name="connsiteY1" fmla="*/ 1197097 h 2411909"/>
                        <a:gd name="connsiteX2" fmla="*/ 489352 w 1042453"/>
                        <a:gd name="connsiteY2" fmla="*/ 2411885 h 2411909"/>
                        <a:gd name="connsiteX3" fmla="*/ 10 w 1042453"/>
                        <a:gd name="connsiteY3" fmla="*/ 1162217 h 2411909"/>
                        <a:gd name="connsiteX4" fmla="*/ 477060 w 1042453"/>
                        <a:gd name="connsiteY4" fmla="*/ 0 h 2411909"/>
                        <a:gd name="connsiteX0" fmla="*/ 477060 w 1015844"/>
                        <a:gd name="connsiteY0" fmla="*/ 0 h 2411933"/>
                        <a:gd name="connsiteX1" fmla="*/ 1015844 w 1015844"/>
                        <a:gd name="connsiteY1" fmla="*/ 1112551 h 2411933"/>
                        <a:gd name="connsiteX2" fmla="*/ 489352 w 1015844"/>
                        <a:gd name="connsiteY2" fmla="*/ 2411885 h 2411933"/>
                        <a:gd name="connsiteX3" fmla="*/ 10 w 1015844"/>
                        <a:gd name="connsiteY3" fmla="*/ 1162217 h 2411933"/>
                        <a:gd name="connsiteX4" fmla="*/ 477060 w 1015844"/>
                        <a:gd name="connsiteY4" fmla="*/ 0 h 2411933"/>
                        <a:gd name="connsiteX0" fmla="*/ 477060 w 1015844"/>
                        <a:gd name="connsiteY0" fmla="*/ 0 h 2411935"/>
                        <a:gd name="connsiteX1" fmla="*/ 1015844 w 1015844"/>
                        <a:gd name="connsiteY1" fmla="*/ 1112551 h 2411935"/>
                        <a:gd name="connsiteX2" fmla="*/ 489352 w 1015844"/>
                        <a:gd name="connsiteY2" fmla="*/ 2411885 h 2411935"/>
                        <a:gd name="connsiteX3" fmla="*/ 10 w 1015844"/>
                        <a:gd name="connsiteY3" fmla="*/ 1162217 h 2411935"/>
                        <a:gd name="connsiteX4" fmla="*/ 477060 w 1015844"/>
                        <a:gd name="connsiteY4" fmla="*/ 0 h 2411935"/>
                        <a:gd name="connsiteX0" fmla="*/ 478683 w 1017467"/>
                        <a:gd name="connsiteY0" fmla="*/ 0 h 2411933"/>
                        <a:gd name="connsiteX1" fmla="*/ 1017467 w 1017467"/>
                        <a:gd name="connsiteY1" fmla="*/ 1112551 h 2411933"/>
                        <a:gd name="connsiteX2" fmla="*/ 490975 w 1017467"/>
                        <a:gd name="connsiteY2" fmla="*/ 2411885 h 2411933"/>
                        <a:gd name="connsiteX3" fmla="*/ 1633 w 1017467"/>
                        <a:gd name="connsiteY3" fmla="*/ 1162217 h 2411933"/>
                        <a:gd name="connsiteX4" fmla="*/ 478683 w 1017467"/>
                        <a:gd name="connsiteY4" fmla="*/ 0 h 2411933"/>
                        <a:gd name="connsiteX0" fmla="*/ 478683 w 1017696"/>
                        <a:gd name="connsiteY0" fmla="*/ 0 h 2411935"/>
                        <a:gd name="connsiteX1" fmla="*/ 1017467 w 1017696"/>
                        <a:gd name="connsiteY1" fmla="*/ 1112551 h 2411935"/>
                        <a:gd name="connsiteX2" fmla="*/ 490975 w 1017696"/>
                        <a:gd name="connsiteY2" fmla="*/ 2411885 h 2411935"/>
                        <a:gd name="connsiteX3" fmla="*/ 1633 w 1017696"/>
                        <a:gd name="connsiteY3" fmla="*/ 1162217 h 2411935"/>
                        <a:gd name="connsiteX4" fmla="*/ 478683 w 1017696"/>
                        <a:gd name="connsiteY4" fmla="*/ 0 h 2411935"/>
                        <a:gd name="connsiteX0" fmla="*/ 598033 w 1017398"/>
                        <a:gd name="connsiteY0" fmla="*/ 0 h 2256936"/>
                        <a:gd name="connsiteX1" fmla="*/ 1017074 w 1017398"/>
                        <a:gd name="connsiteY1" fmla="*/ 957553 h 2256936"/>
                        <a:gd name="connsiteX2" fmla="*/ 490582 w 1017398"/>
                        <a:gd name="connsiteY2" fmla="*/ 2256887 h 2256936"/>
                        <a:gd name="connsiteX3" fmla="*/ 1240 w 1017398"/>
                        <a:gd name="connsiteY3" fmla="*/ 1007219 h 2256936"/>
                        <a:gd name="connsiteX4" fmla="*/ 598033 w 1017398"/>
                        <a:gd name="connsiteY4" fmla="*/ 0 h 2256936"/>
                        <a:gd name="connsiteX0" fmla="*/ 478684 w 1017696"/>
                        <a:gd name="connsiteY0" fmla="*/ 0 h 2383753"/>
                        <a:gd name="connsiteX1" fmla="*/ 1017467 w 1017696"/>
                        <a:gd name="connsiteY1" fmla="*/ 1084370 h 2383753"/>
                        <a:gd name="connsiteX2" fmla="*/ 490975 w 1017696"/>
                        <a:gd name="connsiteY2" fmla="*/ 2383704 h 2383753"/>
                        <a:gd name="connsiteX3" fmla="*/ 1633 w 1017696"/>
                        <a:gd name="connsiteY3" fmla="*/ 1134036 h 2383753"/>
                        <a:gd name="connsiteX4" fmla="*/ 478684 w 1017696"/>
                        <a:gd name="connsiteY4" fmla="*/ 0 h 2383753"/>
                        <a:gd name="connsiteX0" fmla="*/ 478684 w 1017696"/>
                        <a:gd name="connsiteY0" fmla="*/ 0 h 2383785"/>
                        <a:gd name="connsiteX1" fmla="*/ 1017467 w 1017696"/>
                        <a:gd name="connsiteY1" fmla="*/ 1084370 h 2383785"/>
                        <a:gd name="connsiteX2" fmla="*/ 490975 w 1017696"/>
                        <a:gd name="connsiteY2" fmla="*/ 2383704 h 2383785"/>
                        <a:gd name="connsiteX3" fmla="*/ 1633 w 1017696"/>
                        <a:gd name="connsiteY3" fmla="*/ 1148127 h 2383785"/>
                        <a:gd name="connsiteX4" fmla="*/ 478684 w 1017696"/>
                        <a:gd name="connsiteY4" fmla="*/ 0 h 2383785"/>
                        <a:gd name="connsiteX0" fmla="*/ 478684 w 1017696"/>
                        <a:gd name="connsiteY0" fmla="*/ 0 h 2383825"/>
                        <a:gd name="connsiteX1" fmla="*/ 1017467 w 1017696"/>
                        <a:gd name="connsiteY1" fmla="*/ 1084370 h 2383825"/>
                        <a:gd name="connsiteX2" fmla="*/ 490975 w 1017696"/>
                        <a:gd name="connsiteY2" fmla="*/ 2383704 h 2383825"/>
                        <a:gd name="connsiteX3" fmla="*/ 1633 w 1017696"/>
                        <a:gd name="connsiteY3" fmla="*/ 1148127 h 2383825"/>
                        <a:gd name="connsiteX4" fmla="*/ 478684 w 1017696"/>
                        <a:gd name="connsiteY4" fmla="*/ 0 h 2383825"/>
                        <a:gd name="connsiteX0" fmla="*/ 478684 w 1017696"/>
                        <a:gd name="connsiteY0" fmla="*/ 0 h 2383705"/>
                        <a:gd name="connsiteX1" fmla="*/ 1017467 w 1017696"/>
                        <a:gd name="connsiteY1" fmla="*/ 1140733 h 2383705"/>
                        <a:gd name="connsiteX2" fmla="*/ 490975 w 1017696"/>
                        <a:gd name="connsiteY2" fmla="*/ 2383704 h 2383705"/>
                        <a:gd name="connsiteX3" fmla="*/ 1633 w 1017696"/>
                        <a:gd name="connsiteY3" fmla="*/ 1148127 h 2383705"/>
                        <a:gd name="connsiteX4" fmla="*/ 478684 w 1017696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68 w 1018552"/>
                        <a:gd name="connsiteY0" fmla="*/ 0 h 2383705"/>
                        <a:gd name="connsiteX1" fmla="*/ 1016351 w 1018552"/>
                        <a:gd name="connsiteY1" fmla="*/ 1140733 h 2383705"/>
                        <a:gd name="connsiteX2" fmla="*/ 489859 w 1018552"/>
                        <a:gd name="connsiteY2" fmla="*/ 2383704 h 2383705"/>
                        <a:gd name="connsiteX3" fmla="*/ 517 w 1018552"/>
                        <a:gd name="connsiteY3" fmla="*/ 1148127 h 2383705"/>
                        <a:gd name="connsiteX4" fmla="*/ 477568 w 1018552"/>
                        <a:gd name="connsiteY4" fmla="*/ 0 h 2383705"/>
                        <a:gd name="connsiteX0" fmla="*/ 477570 w 1018554"/>
                        <a:gd name="connsiteY0" fmla="*/ 0 h 2383705"/>
                        <a:gd name="connsiteX1" fmla="*/ 1016353 w 1018554"/>
                        <a:gd name="connsiteY1" fmla="*/ 1140733 h 2383705"/>
                        <a:gd name="connsiteX2" fmla="*/ 489861 w 1018554"/>
                        <a:gd name="connsiteY2" fmla="*/ 2383704 h 2383705"/>
                        <a:gd name="connsiteX3" fmla="*/ 519 w 1018554"/>
                        <a:gd name="connsiteY3" fmla="*/ 1148127 h 2383705"/>
                        <a:gd name="connsiteX4" fmla="*/ 477570 w 1018554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18621" h="2383705">
                          <a:moveTo>
                            <a:pt x="477637" y="0"/>
                          </a:moveTo>
                          <a:cubicBezTo>
                            <a:pt x="662464" y="17556"/>
                            <a:pt x="1014374" y="527391"/>
                            <a:pt x="1016420" y="1140733"/>
                          </a:cubicBezTo>
                          <a:cubicBezTo>
                            <a:pt x="1051453" y="1668853"/>
                            <a:pt x="659234" y="2382472"/>
                            <a:pt x="489928" y="2383704"/>
                          </a:cubicBezTo>
                          <a:cubicBezTo>
                            <a:pt x="320622" y="2384936"/>
                            <a:pt x="-13582" y="1620833"/>
                            <a:pt x="586" y="1148127"/>
                          </a:cubicBezTo>
                          <a:cubicBezTo>
                            <a:pt x="-14770" y="548874"/>
                            <a:pt x="274745" y="36383"/>
                            <a:pt x="477637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79" name="Group 78">
                    <a:extLst>
                      <a:ext uri="{FF2B5EF4-FFF2-40B4-BE49-F238E27FC236}">
                        <a16:creationId xmlns:a16="http://schemas.microsoft.com/office/drawing/2014/main" id="{DB205041-D1A1-46F0-AEBF-265A82DBE6D7}"/>
                      </a:ext>
                    </a:extLst>
                  </p:cNvPr>
                  <p:cNvGrpSpPr/>
                  <p:nvPr/>
                </p:nvGrpSpPr>
                <p:grpSpPr>
                  <a:xfrm rot="10800000">
                    <a:off x="8236696" y="2849413"/>
                    <a:ext cx="666734" cy="1473212"/>
                    <a:chOff x="8236696" y="1267377"/>
                    <a:chExt cx="666734" cy="1473212"/>
                  </a:xfrm>
                </p:grpSpPr>
                <p:sp>
                  <p:nvSpPr>
                    <p:cNvPr id="80" name="Freeform: Shape 79">
                      <a:extLst>
                        <a:ext uri="{FF2B5EF4-FFF2-40B4-BE49-F238E27FC236}">
                          <a16:creationId xmlns:a16="http://schemas.microsoft.com/office/drawing/2014/main" id="{889FF460-2D50-4802-927B-527AA1DB3EF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236696" y="1267377"/>
                      <a:ext cx="666734" cy="1473212"/>
                    </a:xfrm>
                    <a:custGeom>
                      <a:avLst/>
                      <a:gdLst>
                        <a:gd name="connsiteX0" fmla="*/ 422556 w 838200"/>
                        <a:gd name="connsiteY0" fmla="*/ 0 h 1466850"/>
                        <a:gd name="connsiteX1" fmla="*/ 843561 w 838200"/>
                        <a:gd name="connsiteY1" fmla="*/ 943928 h 1466850"/>
                        <a:gd name="connsiteX2" fmla="*/ 814986 w 838200"/>
                        <a:gd name="connsiteY2" fmla="*/ 1183005 h 1466850"/>
                        <a:gd name="connsiteX3" fmla="*/ 394934 w 838200"/>
                        <a:gd name="connsiteY3" fmla="*/ 1467803 h 1466850"/>
                        <a:gd name="connsiteX4" fmla="*/ 12029 w 838200"/>
                        <a:gd name="connsiteY4" fmla="*/ 1105853 h 1466850"/>
                        <a:gd name="connsiteX5" fmla="*/ 57749 w 838200"/>
                        <a:gd name="connsiteY5" fmla="*/ 652463 h 1466850"/>
                        <a:gd name="connsiteX6" fmla="*/ 422556 w 838200"/>
                        <a:gd name="connsiteY6" fmla="*/ 0 h 1466850"/>
                        <a:gd name="connsiteX0" fmla="*/ 422556 w 844528"/>
                        <a:gd name="connsiteY0" fmla="*/ 0 h 2411927"/>
                        <a:gd name="connsiteX1" fmla="*/ 843561 w 844528"/>
                        <a:gd name="connsiteY1" fmla="*/ 943928 h 2411927"/>
                        <a:gd name="connsiteX2" fmla="*/ 814986 w 844528"/>
                        <a:gd name="connsiteY2" fmla="*/ 1183005 h 2411927"/>
                        <a:gd name="connsiteX3" fmla="*/ 434848 w 844528"/>
                        <a:gd name="connsiteY3" fmla="*/ 2411885 h 2411927"/>
                        <a:gd name="connsiteX4" fmla="*/ 12029 w 844528"/>
                        <a:gd name="connsiteY4" fmla="*/ 1105853 h 2411927"/>
                        <a:gd name="connsiteX5" fmla="*/ 57749 w 844528"/>
                        <a:gd name="connsiteY5" fmla="*/ 652463 h 2411927"/>
                        <a:gd name="connsiteX6" fmla="*/ 422556 w 844528"/>
                        <a:gd name="connsiteY6" fmla="*/ 0 h 2411927"/>
                        <a:gd name="connsiteX0" fmla="*/ 422556 w 844528"/>
                        <a:gd name="connsiteY0" fmla="*/ 0 h 2411912"/>
                        <a:gd name="connsiteX1" fmla="*/ 843561 w 844528"/>
                        <a:gd name="connsiteY1" fmla="*/ 943928 h 2411912"/>
                        <a:gd name="connsiteX2" fmla="*/ 814986 w 844528"/>
                        <a:gd name="connsiteY2" fmla="*/ 1183005 h 2411912"/>
                        <a:gd name="connsiteX3" fmla="*/ 434848 w 844528"/>
                        <a:gd name="connsiteY3" fmla="*/ 2411885 h 2411912"/>
                        <a:gd name="connsiteX4" fmla="*/ 12029 w 844528"/>
                        <a:gd name="connsiteY4" fmla="*/ 1105853 h 2411912"/>
                        <a:gd name="connsiteX5" fmla="*/ 57749 w 844528"/>
                        <a:gd name="connsiteY5" fmla="*/ 652463 h 2411912"/>
                        <a:gd name="connsiteX6" fmla="*/ 422556 w 844528"/>
                        <a:gd name="connsiteY6" fmla="*/ 0 h 2411912"/>
                        <a:gd name="connsiteX0" fmla="*/ 422556 w 844528"/>
                        <a:gd name="connsiteY0" fmla="*/ 0 h 2411893"/>
                        <a:gd name="connsiteX1" fmla="*/ 843561 w 844528"/>
                        <a:gd name="connsiteY1" fmla="*/ 943928 h 2411893"/>
                        <a:gd name="connsiteX2" fmla="*/ 814986 w 844528"/>
                        <a:gd name="connsiteY2" fmla="*/ 1183005 h 2411893"/>
                        <a:gd name="connsiteX3" fmla="*/ 434848 w 844528"/>
                        <a:gd name="connsiteY3" fmla="*/ 2411885 h 2411893"/>
                        <a:gd name="connsiteX4" fmla="*/ 12029 w 844528"/>
                        <a:gd name="connsiteY4" fmla="*/ 1105853 h 2411893"/>
                        <a:gd name="connsiteX5" fmla="*/ 57749 w 844528"/>
                        <a:gd name="connsiteY5" fmla="*/ 652463 h 2411893"/>
                        <a:gd name="connsiteX6" fmla="*/ 422556 w 844528"/>
                        <a:gd name="connsiteY6" fmla="*/ 0 h 2411893"/>
                        <a:gd name="connsiteX0" fmla="*/ 422556 w 844528"/>
                        <a:gd name="connsiteY0" fmla="*/ 0 h 2411964"/>
                        <a:gd name="connsiteX1" fmla="*/ 843561 w 844528"/>
                        <a:gd name="connsiteY1" fmla="*/ 943928 h 2411964"/>
                        <a:gd name="connsiteX2" fmla="*/ 814986 w 844528"/>
                        <a:gd name="connsiteY2" fmla="*/ 1183005 h 2411964"/>
                        <a:gd name="connsiteX3" fmla="*/ 434848 w 844528"/>
                        <a:gd name="connsiteY3" fmla="*/ 2411885 h 2411964"/>
                        <a:gd name="connsiteX4" fmla="*/ 12029 w 844528"/>
                        <a:gd name="connsiteY4" fmla="*/ 1105853 h 2411964"/>
                        <a:gd name="connsiteX5" fmla="*/ 57749 w 844528"/>
                        <a:gd name="connsiteY5" fmla="*/ 652463 h 2411964"/>
                        <a:gd name="connsiteX6" fmla="*/ 422556 w 844528"/>
                        <a:gd name="connsiteY6" fmla="*/ 0 h 2411964"/>
                        <a:gd name="connsiteX0" fmla="*/ 482275 w 904247"/>
                        <a:gd name="connsiteY0" fmla="*/ 0 h 2411909"/>
                        <a:gd name="connsiteX1" fmla="*/ 903280 w 904247"/>
                        <a:gd name="connsiteY1" fmla="*/ 943928 h 2411909"/>
                        <a:gd name="connsiteX2" fmla="*/ 874705 w 904247"/>
                        <a:gd name="connsiteY2" fmla="*/ 1183005 h 2411909"/>
                        <a:gd name="connsiteX3" fmla="*/ 494567 w 904247"/>
                        <a:gd name="connsiteY3" fmla="*/ 2411885 h 2411909"/>
                        <a:gd name="connsiteX4" fmla="*/ 5225 w 904247"/>
                        <a:gd name="connsiteY4" fmla="*/ 1148125 h 2411909"/>
                        <a:gd name="connsiteX5" fmla="*/ 117468 w 904247"/>
                        <a:gd name="connsiteY5" fmla="*/ 652463 h 2411909"/>
                        <a:gd name="connsiteX6" fmla="*/ 482275 w 904247"/>
                        <a:gd name="connsiteY6" fmla="*/ 0 h 2411909"/>
                        <a:gd name="connsiteX0" fmla="*/ 482275 w 904247"/>
                        <a:gd name="connsiteY0" fmla="*/ 0 h 2411893"/>
                        <a:gd name="connsiteX1" fmla="*/ 903280 w 904247"/>
                        <a:gd name="connsiteY1" fmla="*/ 943928 h 2411893"/>
                        <a:gd name="connsiteX2" fmla="*/ 874705 w 904247"/>
                        <a:gd name="connsiteY2" fmla="*/ 1183005 h 2411893"/>
                        <a:gd name="connsiteX3" fmla="*/ 494567 w 904247"/>
                        <a:gd name="connsiteY3" fmla="*/ 2411885 h 2411893"/>
                        <a:gd name="connsiteX4" fmla="*/ 5225 w 904247"/>
                        <a:gd name="connsiteY4" fmla="*/ 1162217 h 2411893"/>
                        <a:gd name="connsiteX5" fmla="*/ 117468 w 904247"/>
                        <a:gd name="connsiteY5" fmla="*/ 652463 h 2411893"/>
                        <a:gd name="connsiteX6" fmla="*/ 482275 w 904247"/>
                        <a:gd name="connsiteY6" fmla="*/ 0 h 2411893"/>
                        <a:gd name="connsiteX0" fmla="*/ 482972 w 904944"/>
                        <a:gd name="connsiteY0" fmla="*/ 0 h 2411893"/>
                        <a:gd name="connsiteX1" fmla="*/ 903977 w 904944"/>
                        <a:gd name="connsiteY1" fmla="*/ 943928 h 2411893"/>
                        <a:gd name="connsiteX2" fmla="*/ 875402 w 904944"/>
                        <a:gd name="connsiteY2" fmla="*/ 1183005 h 2411893"/>
                        <a:gd name="connsiteX3" fmla="*/ 495264 w 904944"/>
                        <a:gd name="connsiteY3" fmla="*/ 2411885 h 2411893"/>
                        <a:gd name="connsiteX4" fmla="*/ 5922 w 904944"/>
                        <a:gd name="connsiteY4" fmla="*/ 1162217 h 2411893"/>
                        <a:gd name="connsiteX5" fmla="*/ 104859 w 904944"/>
                        <a:gd name="connsiteY5" fmla="*/ 483376 h 2411893"/>
                        <a:gd name="connsiteX6" fmla="*/ 482972 w 904944"/>
                        <a:gd name="connsiteY6" fmla="*/ 0 h 2411893"/>
                        <a:gd name="connsiteX0" fmla="*/ 477060 w 899032"/>
                        <a:gd name="connsiteY0" fmla="*/ 0 h 2411893"/>
                        <a:gd name="connsiteX1" fmla="*/ 898065 w 899032"/>
                        <a:gd name="connsiteY1" fmla="*/ 943928 h 2411893"/>
                        <a:gd name="connsiteX2" fmla="*/ 869490 w 899032"/>
                        <a:gd name="connsiteY2" fmla="*/ 1183005 h 2411893"/>
                        <a:gd name="connsiteX3" fmla="*/ 489352 w 899032"/>
                        <a:gd name="connsiteY3" fmla="*/ 2411885 h 2411893"/>
                        <a:gd name="connsiteX4" fmla="*/ 10 w 899032"/>
                        <a:gd name="connsiteY4" fmla="*/ 1162217 h 2411893"/>
                        <a:gd name="connsiteX5" fmla="*/ 477060 w 899032"/>
                        <a:gd name="connsiteY5" fmla="*/ 0 h 2411893"/>
                        <a:gd name="connsiteX0" fmla="*/ 477060 w 869489"/>
                        <a:gd name="connsiteY0" fmla="*/ 0 h 2411893"/>
                        <a:gd name="connsiteX1" fmla="*/ 869490 w 869489"/>
                        <a:gd name="connsiteY1" fmla="*/ 1183005 h 2411893"/>
                        <a:gd name="connsiteX2" fmla="*/ 489352 w 869489"/>
                        <a:gd name="connsiteY2" fmla="*/ 2411885 h 2411893"/>
                        <a:gd name="connsiteX3" fmla="*/ 10 w 869489"/>
                        <a:gd name="connsiteY3" fmla="*/ 1162217 h 2411893"/>
                        <a:gd name="connsiteX4" fmla="*/ 477060 w 869489"/>
                        <a:gd name="connsiteY4" fmla="*/ 0 h 2411893"/>
                        <a:gd name="connsiteX0" fmla="*/ 477060 w 1042453"/>
                        <a:gd name="connsiteY0" fmla="*/ 0 h 2411911"/>
                        <a:gd name="connsiteX1" fmla="*/ 1042453 w 1042453"/>
                        <a:gd name="connsiteY1" fmla="*/ 1197097 h 2411911"/>
                        <a:gd name="connsiteX2" fmla="*/ 489352 w 1042453"/>
                        <a:gd name="connsiteY2" fmla="*/ 2411885 h 2411911"/>
                        <a:gd name="connsiteX3" fmla="*/ 10 w 1042453"/>
                        <a:gd name="connsiteY3" fmla="*/ 1162217 h 2411911"/>
                        <a:gd name="connsiteX4" fmla="*/ 477060 w 1042453"/>
                        <a:gd name="connsiteY4" fmla="*/ 0 h 2411911"/>
                        <a:gd name="connsiteX0" fmla="*/ 477060 w 1042453"/>
                        <a:gd name="connsiteY0" fmla="*/ 0 h 2411909"/>
                        <a:gd name="connsiteX1" fmla="*/ 1042453 w 1042453"/>
                        <a:gd name="connsiteY1" fmla="*/ 1197097 h 2411909"/>
                        <a:gd name="connsiteX2" fmla="*/ 489352 w 1042453"/>
                        <a:gd name="connsiteY2" fmla="*/ 2411885 h 2411909"/>
                        <a:gd name="connsiteX3" fmla="*/ 10 w 1042453"/>
                        <a:gd name="connsiteY3" fmla="*/ 1162217 h 2411909"/>
                        <a:gd name="connsiteX4" fmla="*/ 477060 w 1042453"/>
                        <a:gd name="connsiteY4" fmla="*/ 0 h 2411909"/>
                        <a:gd name="connsiteX0" fmla="*/ 477060 w 1015844"/>
                        <a:gd name="connsiteY0" fmla="*/ 0 h 2411933"/>
                        <a:gd name="connsiteX1" fmla="*/ 1015844 w 1015844"/>
                        <a:gd name="connsiteY1" fmla="*/ 1112551 h 2411933"/>
                        <a:gd name="connsiteX2" fmla="*/ 489352 w 1015844"/>
                        <a:gd name="connsiteY2" fmla="*/ 2411885 h 2411933"/>
                        <a:gd name="connsiteX3" fmla="*/ 10 w 1015844"/>
                        <a:gd name="connsiteY3" fmla="*/ 1162217 h 2411933"/>
                        <a:gd name="connsiteX4" fmla="*/ 477060 w 1015844"/>
                        <a:gd name="connsiteY4" fmla="*/ 0 h 2411933"/>
                        <a:gd name="connsiteX0" fmla="*/ 477060 w 1015844"/>
                        <a:gd name="connsiteY0" fmla="*/ 0 h 2411935"/>
                        <a:gd name="connsiteX1" fmla="*/ 1015844 w 1015844"/>
                        <a:gd name="connsiteY1" fmla="*/ 1112551 h 2411935"/>
                        <a:gd name="connsiteX2" fmla="*/ 489352 w 1015844"/>
                        <a:gd name="connsiteY2" fmla="*/ 2411885 h 2411935"/>
                        <a:gd name="connsiteX3" fmla="*/ 10 w 1015844"/>
                        <a:gd name="connsiteY3" fmla="*/ 1162217 h 2411935"/>
                        <a:gd name="connsiteX4" fmla="*/ 477060 w 1015844"/>
                        <a:gd name="connsiteY4" fmla="*/ 0 h 2411935"/>
                        <a:gd name="connsiteX0" fmla="*/ 478683 w 1017467"/>
                        <a:gd name="connsiteY0" fmla="*/ 0 h 2411933"/>
                        <a:gd name="connsiteX1" fmla="*/ 1017467 w 1017467"/>
                        <a:gd name="connsiteY1" fmla="*/ 1112551 h 2411933"/>
                        <a:gd name="connsiteX2" fmla="*/ 490975 w 1017467"/>
                        <a:gd name="connsiteY2" fmla="*/ 2411885 h 2411933"/>
                        <a:gd name="connsiteX3" fmla="*/ 1633 w 1017467"/>
                        <a:gd name="connsiteY3" fmla="*/ 1162217 h 2411933"/>
                        <a:gd name="connsiteX4" fmla="*/ 478683 w 1017467"/>
                        <a:gd name="connsiteY4" fmla="*/ 0 h 2411933"/>
                        <a:gd name="connsiteX0" fmla="*/ 478683 w 1017696"/>
                        <a:gd name="connsiteY0" fmla="*/ 0 h 2411935"/>
                        <a:gd name="connsiteX1" fmla="*/ 1017467 w 1017696"/>
                        <a:gd name="connsiteY1" fmla="*/ 1112551 h 2411935"/>
                        <a:gd name="connsiteX2" fmla="*/ 490975 w 1017696"/>
                        <a:gd name="connsiteY2" fmla="*/ 2411885 h 2411935"/>
                        <a:gd name="connsiteX3" fmla="*/ 1633 w 1017696"/>
                        <a:gd name="connsiteY3" fmla="*/ 1162217 h 2411935"/>
                        <a:gd name="connsiteX4" fmla="*/ 478683 w 1017696"/>
                        <a:gd name="connsiteY4" fmla="*/ 0 h 2411935"/>
                        <a:gd name="connsiteX0" fmla="*/ 598033 w 1017398"/>
                        <a:gd name="connsiteY0" fmla="*/ 0 h 2256936"/>
                        <a:gd name="connsiteX1" fmla="*/ 1017074 w 1017398"/>
                        <a:gd name="connsiteY1" fmla="*/ 957553 h 2256936"/>
                        <a:gd name="connsiteX2" fmla="*/ 490582 w 1017398"/>
                        <a:gd name="connsiteY2" fmla="*/ 2256887 h 2256936"/>
                        <a:gd name="connsiteX3" fmla="*/ 1240 w 1017398"/>
                        <a:gd name="connsiteY3" fmla="*/ 1007219 h 2256936"/>
                        <a:gd name="connsiteX4" fmla="*/ 598033 w 1017398"/>
                        <a:gd name="connsiteY4" fmla="*/ 0 h 2256936"/>
                        <a:gd name="connsiteX0" fmla="*/ 478684 w 1017696"/>
                        <a:gd name="connsiteY0" fmla="*/ 0 h 2383753"/>
                        <a:gd name="connsiteX1" fmla="*/ 1017467 w 1017696"/>
                        <a:gd name="connsiteY1" fmla="*/ 1084370 h 2383753"/>
                        <a:gd name="connsiteX2" fmla="*/ 490975 w 1017696"/>
                        <a:gd name="connsiteY2" fmla="*/ 2383704 h 2383753"/>
                        <a:gd name="connsiteX3" fmla="*/ 1633 w 1017696"/>
                        <a:gd name="connsiteY3" fmla="*/ 1134036 h 2383753"/>
                        <a:gd name="connsiteX4" fmla="*/ 478684 w 1017696"/>
                        <a:gd name="connsiteY4" fmla="*/ 0 h 2383753"/>
                        <a:gd name="connsiteX0" fmla="*/ 478684 w 1017696"/>
                        <a:gd name="connsiteY0" fmla="*/ 0 h 2383785"/>
                        <a:gd name="connsiteX1" fmla="*/ 1017467 w 1017696"/>
                        <a:gd name="connsiteY1" fmla="*/ 1084370 h 2383785"/>
                        <a:gd name="connsiteX2" fmla="*/ 490975 w 1017696"/>
                        <a:gd name="connsiteY2" fmla="*/ 2383704 h 2383785"/>
                        <a:gd name="connsiteX3" fmla="*/ 1633 w 1017696"/>
                        <a:gd name="connsiteY3" fmla="*/ 1148127 h 2383785"/>
                        <a:gd name="connsiteX4" fmla="*/ 478684 w 1017696"/>
                        <a:gd name="connsiteY4" fmla="*/ 0 h 2383785"/>
                        <a:gd name="connsiteX0" fmla="*/ 478684 w 1017696"/>
                        <a:gd name="connsiteY0" fmla="*/ 0 h 2383825"/>
                        <a:gd name="connsiteX1" fmla="*/ 1017467 w 1017696"/>
                        <a:gd name="connsiteY1" fmla="*/ 1084370 h 2383825"/>
                        <a:gd name="connsiteX2" fmla="*/ 490975 w 1017696"/>
                        <a:gd name="connsiteY2" fmla="*/ 2383704 h 2383825"/>
                        <a:gd name="connsiteX3" fmla="*/ 1633 w 1017696"/>
                        <a:gd name="connsiteY3" fmla="*/ 1148127 h 2383825"/>
                        <a:gd name="connsiteX4" fmla="*/ 478684 w 1017696"/>
                        <a:gd name="connsiteY4" fmla="*/ 0 h 2383825"/>
                        <a:gd name="connsiteX0" fmla="*/ 478684 w 1017696"/>
                        <a:gd name="connsiteY0" fmla="*/ 0 h 2383705"/>
                        <a:gd name="connsiteX1" fmla="*/ 1017467 w 1017696"/>
                        <a:gd name="connsiteY1" fmla="*/ 1140733 h 2383705"/>
                        <a:gd name="connsiteX2" fmla="*/ 490975 w 1017696"/>
                        <a:gd name="connsiteY2" fmla="*/ 2383704 h 2383705"/>
                        <a:gd name="connsiteX3" fmla="*/ 1633 w 1017696"/>
                        <a:gd name="connsiteY3" fmla="*/ 1148127 h 2383705"/>
                        <a:gd name="connsiteX4" fmla="*/ 478684 w 1017696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68 w 1018552"/>
                        <a:gd name="connsiteY0" fmla="*/ 0 h 2383705"/>
                        <a:gd name="connsiteX1" fmla="*/ 1016351 w 1018552"/>
                        <a:gd name="connsiteY1" fmla="*/ 1140733 h 2383705"/>
                        <a:gd name="connsiteX2" fmla="*/ 489859 w 1018552"/>
                        <a:gd name="connsiteY2" fmla="*/ 2383704 h 2383705"/>
                        <a:gd name="connsiteX3" fmla="*/ 517 w 1018552"/>
                        <a:gd name="connsiteY3" fmla="*/ 1148127 h 2383705"/>
                        <a:gd name="connsiteX4" fmla="*/ 477568 w 1018552"/>
                        <a:gd name="connsiteY4" fmla="*/ 0 h 2383705"/>
                        <a:gd name="connsiteX0" fmla="*/ 477570 w 1018554"/>
                        <a:gd name="connsiteY0" fmla="*/ 0 h 2383705"/>
                        <a:gd name="connsiteX1" fmla="*/ 1016353 w 1018554"/>
                        <a:gd name="connsiteY1" fmla="*/ 1140733 h 2383705"/>
                        <a:gd name="connsiteX2" fmla="*/ 489861 w 1018554"/>
                        <a:gd name="connsiteY2" fmla="*/ 2383704 h 2383705"/>
                        <a:gd name="connsiteX3" fmla="*/ 519 w 1018554"/>
                        <a:gd name="connsiteY3" fmla="*/ 1148127 h 2383705"/>
                        <a:gd name="connsiteX4" fmla="*/ 477570 w 1018554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18621" h="2383705">
                          <a:moveTo>
                            <a:pt x="477637" y="0"/>
                          </a:moveTo>
                          <a:cubicBezTo>
                            <a:pt x="662464" y="17556"/>
                            <a:pt x="1014374" y="527391"/>
                            <a:pt x="1016420" y="1140733"/>
                          </a:cubicBezTo>
                          <a:cubicBezTo>
                            <a:pt x="1051453" y="1668853"/>
                            <a:pt x="659234" y="2382472"/>
                            <a:pt x="489928" y="2383704"/>
                          </a:cubicBezTo>
                          <a:cubicBezTo>
                            <a:pt x="320622" y="2384936"/>
                            <a:pt x="-13582" y="1620833"/>
                            <a:pt x="586" y="1148127"/>
                          </a:cubicBezTo>
                          <a:cubicBezTo>
                            <a:pt x="-14770" y="548874"/>
                            <a:pt x="274745" y="36383"/>
                            <a:pt x="477637" y="0"/>
                          </a:cubicBezTo>
                          <a:close/>
                        </a:path>
                      </a:pathLst>
                    </a:custGeom>
                    <a:solidFill>
                      <a:schemeClr val="accent1">
                        <a:lumMod val="60000"/>
                        <a:lumOff val="40000"/>
                      </a:schemeClr>
                    </a:solidFill>
                    <a:ln w="22225" cap="flat">
                      <a:solidFill>
                        <a:schemeClr val="bg1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1" name="Freeform: Shape 80">
                      <a:extLst>
                        <a:ext uri="{FF2B5EF4-FFF2-40B4-BE49-F238E27FC236}">
                          <a16:creationId xmlns:a16="http://schemas.microsoft.com/office/drawing/2014/main" id="{CBE09BE6-F2D4-4B3E-A9E2-FB1F41FB419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445481" y="1817468"/>
                      <a:ext cx="249165" cy="923121"/>
                    </a:xfrm>
                    <a:custGeom>
                      <a:avLst/>
                      <a:gdLst>
                        <a:gd name="connsiteX0" fmla="*/ 422556 w 838200"/>
                        <a:gd name="connsiteY0" fmla="*/ 0 h 1466850"/>
                        <a:gd name="connsiteX1" fmla="*/ 843561 w 838200"/>
                        <a:gd name="connsiteY1" fmla="*/ 943928 h 1466850"/>
                        <a:gd name="connsiteX2" fmla="*/ 814986 w 838200"/>
                        <a:gd name="connsiteY2" fmla="*/ 1183005 h 1466850"/>
                        <a:gd name="connsiteX3" fmla="*/ 394934 w 838200"/>
                        <a:gd name="connsiteY3" fmla="*/ 1467803 h 1466850"/>
                        <a:gd name="connsiteX4" fmla="*/ 12029 w 838200"/>
                        <a:gd name="connsiteY4" fmla="*/ 1105853 h 1466850"/>
                        <a:gd name="connsiteX5" fmla="*/ 57749 w 838200"/>
                        <a:gd name="connsiteY5" fmla="*/ 652463 h 1466850"/>
                        <a:gd name="connsiteX6" fmla="*/ 422556 w 838200"/>
                        <a:gd name="connsiteY6" fmla="*/ 0 h 1466850"/>
                        <a:gd name="connsiteX0" fmla="*/ 422556 w 844528"/>
                        <a:gd name="connsiteY0" fmla="*/ 0 h 2411927"/>
                        <a:gd name="connsiteX1" fmla="*/ 843561 w 844528"/>
                        <a:gd name="connsiteY1" fmla="*/ 943928 h 2411927"/>
                        <a:gd name="connsiteX2" fmla="*/ 814986 w 844528"/>
                        <a:gd name="connsiteY2" fmla="*/ 1183005 h 2411927"/>
                        <a:gd name="connsiteX3" fmla="*/ 434848 w 844528"/>
                        <a:gd name="connsiteY3" fmla="*/ 2411885 h 2411927"/>
                        <a:gd name="connsiteX4" fmla="*/ 12029 w 844528"/>
                        <a:gd name="connsiteY4" fmla="*/ 1105853 h 2411927"/>
                        <a:gd name="connsiteX5" fmla="*/ 57749 w 844528"/>
                        <a:gd name="connsiteY5" fmla="*/ 652463 h 2411927"/>
                        <a:gd name="connsiteX6" fmla="*/ 422556 w 844528"/>
                        <a:gd name="connsiteY6" fmla="*/ 0 h 2411927"/>
                        <a:gd name="connsiteX0" fmla="*/ 422556 w 844528"/>
                        <a:gd name="connsiteY0" fmla="*/ 0 h 2411912"/>
                        <a:gd name="connsiteX1" fmla="*/ 843561 w 844528"/>
                        <a:gd name="connsiteY1" fmla="*/ 943928 h 2411912"/>
                        <a:gd name="connsiteX2" fmla="*/ 814986 w 844528"/>
                        <a:gd name="connsiteY2" fmla="*/ 1183005 h 2411912"/>
                        <a:gd name="connsiteX3" fmla="*/ 434848 w 844528"/>
                        <a:gd name="connsiteY3" fmla="*/ 2411885 h 2411912"/>
                        <a:gd name="connsiteX4" fmla="*/ 12029 w 844528"/>
                        <a:gd name="connsiteY4" fmla="*/ 1105853 h 2411912"/>
                        <a:gd name="connsiteX5" fmla="*/ 57749 w 844528"/>
                        <a:gd name="connsiteY5" fmla="*/ 652463 h 2411912"/>
                        <a:gd name="connsiteX6" fmla="*/ 422556 w 844528"/>
                        <a:gd name="connsiteY6" fmla="*/ 0 h 2411912"/>
                        <a:gd name="connsiteX0" fmla="*/ 422556 w 844528"/>
                        <a:gd name="connsiteY0" fmla="*/ 0 h 2411893"/>
                        <a:gd name="connsiteX1" fmla="*/ 843561 w 844528"/>
                        <a:gd name="connsiteY1" fmla="*/ 943928 h 2411893"/>
                        <a:gd name="connsiteX2" fmla="*/ 814986 w 844528"/>
                        <a:gd name="connsiteY2" fmla="*/ 1183005 h 2411893"/>
                        <a:gd name="connsiteX3" fmla="*/ 434848 w 844528"/>
                        <a:gd name="connsiteY3" fmla="*/ 2411885 h 2411893"/>
                        <a:gd name="connsiteX4" fmla="*/ 12029 w 844528"/>
                        <a:gd name="connsiteY4" fmla="*/ 1105853 h 2411893"/>
                        <a:gd name="connsiteX5" fmla="*/ 57749 w 844528"/>
                        <a:gd name="connsiteY5" fmla="*/ 652463 h 2411893"/>
                        <a:gd name="connsiteX6" fmla="*/ 422556 w 844528"/>
                        <a:gd name="connsiteY6" fmla="*/ 0 h 2411893"/>
                        <a:gd name="connsiteX0" fmla="*/ 422556 w 844528"/>
                        <a:gd name="connsiteY0" fmla="*/ 0 h 2411964"/>
                        <a:gd name="connsiteX1" fmla="*/ 843561 w 844528"/>
                        <a:gd name="connsiteY1" fmla="*/ 943928 h 2411964"/>
                        <a:gd name="connsiteX2" fmla="*/ 814986 w 844528"/>
                        <a:gd name="connsiteY2" fmla="*/ 1183005 h 2411964"/>
                        <a:gd name="connsiteX3" fmla="*/ 434848 w 844528"/>
                        <a:gd name="connsiteY3" fmla="*/ 2411885 h 2411964"/>
                        <a:gd name="connsiteX4" fmla="*/ 12029 w 844528"/>
                        <a:gd name="connsiteY4" fmla="*/ 1105853 h 2411964"/>
                        <a:gd name="connsiteX5" fmla="*/ 57749 w 844528"/>
                        <a:gd name="connsiteY5" fmla="*/ 652463 h 2411964"/>
                        <a:gd name="connsiteX6" fmla="*/ 422556 w 844528"/>
                        <a:gd name="connsiteY6" fmla="*/ 0 h 2411964"/>
                        <a:gd name="connsiteX0" fmla="*/ 482275 w 904247"/>
                        <a:gd name="connsiteY0" fmla="*/ 0 h 2411909"/>
                        <a:gd name="connsiteX1" fmla="*/ 903280 w 904247"/>
                        <a:gd name="connsiteY1" fmla="*/ 943928 h 2411909"/>
                        <a:gd name="connsiteX2" fmla="*/ 874705 w 904247"/>
                        <a:gd name="connsiteY2" fmla="*/ 1183005 h 2411909"/>
                        <a:gd name="connsiteX3" fmla="*/ 494567 w 904247"/>
                        <a:gd name="connsiteY3" fmla="*/ 2411885 h 2411909"/>
                        <a:gd name="connsiteX4" fmla="*/ 5225 w 904247"/>
                        <a:gd name="connsiteY4" fmla="*/ 1148125 h 2411909"/>
                        <a:gd name="connsiteX5" fmla="*/ 117468 w 904247"/>
                        <a:gd name="connsiteY5" fmla="*/ 652463 h 2411909"/>
                        <a:gd name="connsiteX6" fmla="*/ 482275 w 904247"/>
                        <a:gd name="connsiteY6" fmla="*/ 0 h 2411909"/>
                        <a:gd name="connsiteX0" fmla="*/ 482275 w 904247"/>
                        <a:gd name="connsiteY0" fmla="*/ 0 h 2411893"/>
                        <a:gd name="connsiteX1" fmla="*/ 903280 w 904247"/>
                        <a:gd name="connsiteY1" fmla="*/ 943928 h 2411893"/>
                        <a:gd name="connsiteX2" fmla="*/ 874705 w 904247"/>
                        <a:gd name="connsiteY2" fmla="*/ 1183005 h 2411893"/>
                        <a:gd name="connsiteX3" fmla="*/ 494567 w 904247"/>
                        <a:gd name="connsiteY3" fmla="*/ 2411885 h 2411893"/>
                        <a:gd name="connsiteX4" fmla="*/ 5225 w 904247"/>
                        <a:gd name="connsiteY4" fmla="*/ 1162217 h 2411893"/>
                        <a:gd name="connsiteX5" fmla="*/ 117468 w 904247"/>
                        <a:gd name="connsiteY5" fmla="*/ 652463 h 2411893"/>
                        <a:gd name="connsiteX6" fmla="*/ 482275 w 904247"/>
                        <a:gd name="connsiteY6" fmla="*/ 0 h 2411893"/>
                        <a:gd name="connsiteX0" fmla="*/ 482972 w 904944"/>
                        <a:gd name="connsiteY0" fmla="*/ 0 h 2411893"/>
                        <a:gd name="connsiteX1" fmla="*/ 903977 w 904944"/>
                        <a:gd name="connsiteY1" fmla="*/ 943928 h 2411893"/>
                        <a:gd name="connsiteX2" fmla="*/ 875402 w 904944"/>
                        <a:gd name="connsiteY2" fmla="*/ 1183005 h 2411893"/>
                        <a:gd name="connsiteX3" fmla="*/ 495264 w 904944"/>
                        <a:gd name="connsiteY3" fmla="*/ 2411885 h 2411893"/>
                        <a:gd name="connsiteX4" fmla="*/ 5922 w 904944"/>
                        <a:gd name="connsiteY4" fmla="*/ 1162217 h 2411893"/>
                        <a:gd name="connsiteX5" fmla="*/ 104859 w 904944"/>
                        <a:gd name="connsiteY5" fmla="*/ 483376 h 2411893"/>
                        <a:gd name="connsiteX6" fmla="*/ 482972 w 904944"/>
                        <a:gd name="connsiteY6" fmla="*/ 0 h 2411893"/>
                        <a:gd name="connsiteX0" fmla="*/ 477060 w 899032"/>
                        <a:gd name="connsiteY0" fmla="*/ 0 h 2411893"/>
                        <a:gd name="connsiteX1" fmla="*/ 898065 w 899032"/>
                        <a:gd name="connsiteY1" fmla="*/ 943928 h 2411893"/>
                        <a:gd name="connsiteX2" fmla="*/ 869490 w 899032"/>
                        <a:gd name="connsiteY2" fmla="*/ 1183005 h 2411893"/>
                        <a:gd name="connsiteX3" fmla="*/ 489352 w 899032"/>
                        <a:gd name="connsiteY3" fmla="*/ 2411885 h 2411893"/>
                        <a:gd name="connsiteX4" fmla="*/ 10 w 899032"/>
                        <a:gd name="connsiteY4" fmla="*/ 1162217 h 2411893"/>
                        <a:gd name="connsiteX5" fmla="*/ 477060 w 899032"/>
                        <a:gd name="connsiteY5" fmla="*/ 0 h 2411893"/>
                        <a:gd name="connsiteX0" fmla="*/ 477060 w 869489"/>
                        <a:gd name="connsiteY0" fmla="*/ 0 h 2411893"/>
                        <a:gd name="connsiteX1" fmla="*/ 869490 w 869489"/>
                        <a:gd name="connsiteY1" fmla="*/ 1183005 h 2411893"/>
                        <a:gd name="connsiteX2" fmla="*/ 489352 w 869489"/>
                        <a:gd name="connsiteY2" fmla="*/ 2411885 h 2411893"/>
                        <a:gd name="connsiteX3" fmla="*/ 10 w 869489"/>
                        <a:gd name="connsiteY3" fmla="*/ 1162217 h 2411893"/>
                        <a:gd name="connsiteX4" fmla="*/ 477060 w 869489"/>
                        <a:gd name="connsiteY4" fmla="*/ 0 h 2411893"/>
                        <a:gd name="connsiteX0" fmla="*/ 477060 w 1042453"/>
                        <a:gd name="connsiteY0" fmla="*/ 0 h 2411911"/>
                        <a:gd name="connsiteX1" fmla="*/ 1042453 w 1042453"/>
                        <a:gd name="connsiteY1" fmla="*/ 1197097 h 2411911"/>
                        <a:gd name="connsiteX2" fmla="*/ 489352 w 1042453"/>
                        <a:gd name="connsiteY2" fmla="*/ 2411885 h 2411911"/>
                        <a:gd name="connsiteX3" fmla="*/ 10 w 1042453"/>
                        <a:gd name="connsiteY3" fmla="*/ 1162217 h 2411911"/>
                        <a:gd name="connsiteX4" fmla="*/ 477060 w 1042453"/>
                        <a:gd name="connsiteY4" fmla="*/ 0 h 2411911"/>
                        <a:gd name="connsiteX0" fmla="*/ 477060 w 1042453"/>
                        <a:gd name="connsiteY0" fmla="*/ 0 h 2411909"/>
                        <a:gd name="connsiteX1" fmla="*/ 1042453 w 1042453"/>
                        <a:gd name="connsiteY1" fmla="*/ 1197097 h 2411909"/>
                        <a:gd name="connsiteX2" fmla="*/ 489352 w 1042453"/>
                        <a:gd name="connsiteY2" fmla="*/ 2411885 h 2411909"/>
                        <a:gd name="connsiteX3" fmla="*/ 10 w 1042453"/>
                        <a:gd name="connsiteY3" fmla="*/ 1162217 h 2411909"/>
                        <a:gd name="connsiteX4" fmla="*/ 477060 w 1042453"/>
                        <a:gd name="connsiteY4" fmla="*/ 0 h 2411909"/>
                        <a:gd name="connsiteX0" fmla="*/ 477060 w 1015844"/>
                        <a:gd name="connsiteY0" fmla="*/ 0 h 2411933"/>
                        <a:gd name="connsiteX1" fmla="*/ 1015844 w 1015844"/>
                        <a:gd name="connsiteY1" fmla="*/ 1112551 h 2411933"/>
                        <a:gd name="connsiteX2" fmla="*/ 489352 w 1015844"/>
                        <a:gd name="connsiteY2" fmla="*/ 2411885 h 2411933"/>
                        <a:gd name="connsiteX3" fmla="*/ 10 w 1015844"/>
                        <a:gd name="connsiteY3" fmla="*/ 1162217 h 2411933"/>
                        <a:gd name="connsiteX4" fmla="*/ 477060 w 1015844"/>
                        <a:gd name="connsiteY4" fmla="*/ 0 h 2411933"/>
                        <a:gd name="connsiteX0" fmla="*/ 477060 w 1015844"/>
                        <a:gd name="connsiteY0" fmla="*/ 0 h 2411935"/>
                        <a:gd name="connsiteX1" fmla="*/ 1015844 w 1015844"/>
                        <a:gd name="connsiteY1" fmla="*/ 1112551 h 2411935"/>
                        <a:gd name="connsiteX2" fmla="*/ 489352 w 1015844"/>
                        <a:gd name="connsiteY2" fmla="*/ 2411885 h 2411935"/>
                        <a:gd name="connsiteX3" fmla="*/ 10 w 1015844"/>
                        <a:gd name="connsiteY3" fmla="*/ 1162217 h 2411935"/>
                        <a:gd name="connsiteX4" fmla="*/ 477060 w 1015844"/>
                        <a:gd name="connsiteY4" fmla="*/ 0 h 2411935"/>
                        <a:gd name="connsiteX0" fmla="*/ 478683 w 1017467"/>
                        <a:gd name="connsiteY0" fmla="*/ 0 h 2411933"/>
                        <a:gd name="connsiteX1" fmla="*/ 1017467 w 1017467"/>
                        <a:gd name="connsiteY1" fmla="*/ 1112551 h 2411933"/>
                        <a:gd name="connsiteX2" fmla="*/ 490975 w 1017467"/>
                        <a:gd name="connsiteY2" fmla="*/ 2411885 h 2411933"/>
                        <a:gd name="connsiteX3" fmla="*/ 1633 w 1017467"/>
                        <a:gd name="connsiteY3" fmla="*/ 1162217 h 2411933"/>
                        <a:gd name="connsiteX4" fmla="*/ 478683 w 1017467"/>
                        <a:gd name="connsiteY4" fmla="*/ 0 h 2411933"/>
                        <a:gd name="connsiteX0" fmla="*/ 478683 w 1017696"/>
                        <a:gd name="connsiteY0" fmla="*/ 0 h 2411935"/>
                        <a:gd name="connsiteX1" fmla="*/ 1017467 w 1017696"/>
                        <a:gd name="connsiteY1" fmla="*/ 1112551 h 2411935"/>
                        <a:gd name="connsiteX2" fmla="*/ 490975 w 1017696"/>
                        <a:gd name="connsiteY2" fmla="*/ 2411885 h 2411935"/>
                        <a:gd name="connsiteX3" fmla="*/ 1633 w 1017696"/>
                        <a:gd name="connsiteY3" fmla="*/ 1162217 h 2411935"/>
                        <a:gd name="connsiteX4" fmla="*/ 478683 w 1017696"/>
                        <a:gd name="connsiteY4" fmla="*/ 0 h 2411935"/>
                        <a:gd name="connsiteX0" fmla="*/ 598033 w 1017398"/>
                        <a:gd name="connsiteY0" fmla="*/ 0 h 2256936"/>
                        <a:gd name="connsiteX1" fmla="*/ 1017074 w 1017398"/>
                        <a:gd name="connsiteY1" fmla="*/ 957553 h 2256936"/>
                        <a:gd name="connsiteX2" fmla="*/ 490582 w 1017398"/>
                        <a:gd name="connsiteY2" fmla="*/ 2256887 h 2256936"/>
                        <a:gd name="connsiteX3" fmla="*/ 1240 w 1017398"/>
                        <a:gd name="connsiteY3" fmla="*/ 1007219 h 2256936"/>
                        <a:gd name="connsiteX4" fmla="*/ 598033 w 1017398"/>
                        <a:gd name="connsiteY4" fmla="*/ 0 h 2256936"/>
                        <a:gd name="connsiteX0" fmla="*/ 478684 w 1017696"/>
                        <a:gd name="connsiteY0" fmla="*/ 0 h 2383753"/>
                        <a:gd name="connsiteX1" fmla="*/ 1017467 w 1017696"/>
                        <a:gd name="connsiteY1" fmla="*/ 1084370 h 2383753"/>
                        <a:gd name="connsiteX2" fmla="*/ 490975 w 1017696"/>
                        <a:gd name="connsiteY2" fmla="*/ 2383704 h 2383753"/>
                        <a:gd name="connsiteX3" fmla="*/ 1633 w 1017696"/>
                        <a:gd name="connsiteY3" fmla="*/ 1134036 h 2383753"/>
                        <a:gd name="connsiteX4" fmla="*/ 478684 w 1017696"/>
                        <a:gd name="connsiteY4" fmla="*/ 0 h 2383753"/>
                        <a:gd name="connsiteX0" fmla="*/ 478684 w 1017696"/>
                        <a:gd name="connsiteY0" fmla="*/ 0 h 2383785"/>
                        <a:gd name="connsiteX1" fmla="*/ 1017467 w 1017696"/>
                        <a:gd name="connsiteY1" fmla="*/ 1084370 h 2383785"/>
                        <a:gd name="connsiteX2" fmla="*/ 490975 w 1017696"/>
                        <a:gd name="connsiteY2" fmla="*/ 2383704 h 2383785"/>
                        <a:gd name="connsiteX3" fmla="*/ 1633 w 1017696"/>
                        <a:gd name="connsiteY3" fmla="*/ 1148127 h 2383785"/>
                        <a:gd name="connsiteX4" fmla="*/ 478684 w 1017696"/>
                        <a:gd name="connsiteY4" fmla="*/ 0 h 2383785"/>
                        <a:gd name="connsiteX0" fmla="*/ 478684 w 1017696"/>
                        <a:gd name="connsiteY0" fmla="*/ 0 h 2383825"/>
                        <a:gd name="connsiteX1" fmla="*/ 1017467 w 1017696"/>
                        <a:gd name="connsiteY1" fmla="*/ 1084370 h 2383825"/>
                        <a:gd name="connsiteX2" fmla="*/ 490975 w 1017696"/>
                        <a:gd name="connsiteY2" fmla="*/ 2383704 h 2383825"/>
                        <a:gd name="connsiteX3" fmla="*/ 1633 w 1017696"/>
                        <a:gd name="connsiteY3" fmla="*/ 1148127 h 2383825"/>
                        <a:gd name="connsiteX4" fmla="*/ 478684 w 1017696"/>
                        <a:gd name="connsiteY4" fmla="*/ 0 h 2383825"/>
                        <a:gd name="connsiteX0" fmla="*/ 478684 w 1017696"/>
                        <a:gd name="connsiteY0" fmla="*/ 0 h 2383705"/>
                        <a:gd name="connsiteX1" fmla="*/ 1017467 w 1017696"/>
                        <a:gd name="connsiteY1" fmla="*/ 1140733 h 2383705"/>
                        <a:gd name="connsiteX2" fmla="*/ 490975 w 1017696"/>
                        <a:gd name="connsiteY2" fmla="*/ 2383704 h 2383705"/>
                        <a:gd name="connsiteX3" fmla="*/ 1633 w 1017696"/>
                        <a:gd name="connsiteY3" fmla="*/ 1148127 h 2383705"/>
                        <a:gd name="connsiteX4" fmla="*/ 478684 w 1017696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68 w 1018552"/>
                        <a:gd name="connsiteY0" fmla="*/ 0 h 2383705"/>
                        <a:gd name="connsiteX1" fmla="*/ 1016351 w 1018552"/>
                        <a:gd name="connsiteY1" fmla="*/ 1140733 h 2383705"/>
                        <a:gd name="connsiteX2" fmla="*/ 489859 w 1018552"/>
                        <a:gd name="connsiteY2" fmla="*/ 2383704 h 2383705"/>
                        <a:gd name="connsiteX3" fmla="*/ 517 w 1018552"/>
                        <a:gd name="connsiteY3" fmla="*/ 1148127 h 2383705"/>
                        <a:gd name="connsiteX4" fmla="*/ 477568 w 1018552"/>
                        <a:gd name="connsiteY4" fmla="*/ 0 h 2383705"/>
                        <a:gd name="connsiteX0" fmla="*/ 477570 w 1018554"/>
                        <a:gd name="connsiteY0" fmla="*/ 0 h 2383705"/>
                        <a:gd name="connsiteX1" fmla="*/ 1016353 w 1018554"/>
                        <a:gd name="connsiteY1" fmla="*/ 1140733 h 2383705"/>
                        <a:gd name="connsiteX2" fmla="*/ 489861 w 1018554"/>
                        <a:gd name="connsiteY2" fmla="*/ 2383704 h 2383705"/>
                        <a:gd name="connsiteX3" fmla="*/ 519 w 1018554"/>
                        <a:gd name="connsiteY3" fmla="*/ 1148127 h 2383705"/>
                        <a:gd name="connsiteX4" fmla="*/ 477570 w 1018554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18621" h="2383705">
                          <a:moveTo>
                            <a:pt x="477637" y="0"/>
                          </a:moveTo>
                          <a:cubicBezTo>
                            <a:pt x="662464" y="17556"/>
                            <a:pt x="1014374" y="527391"/>
                            <a:pt x="1016420" y="1140733"/>
                          </a:cubicBezTo>
                          <a:cubicBezTo>
                            <a:pt x="1051453" y="1668853"/>
                            <a:pt x="659234" y="2382472"/>
                            <a:pt x="489928" y="2383704"/>
                          </a:cubicBezTo>
                          <a:cubicBezTo>
                            <a:pt x="320622" y="2384936"/>
                            <a:pt x="-13582" y="1620833"/>
                            <a:pt x="586" y="1148127"/>
                          </a:cubicBezTo>
                          <a:cubicBezTo>
                            <a:pt x="-14770" y="548874"/>
                            <a:pt x="274745" y="36383"/>
                            <a:pt x="477637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63" name="Group 62">
                  <a:extLst>
                    <a:ext uri="{FF2B5EF4-FFF2-40B4-BE49-F238E27FC236}">
                      <a16:creationId xmlns:a16="http://schemas.microsoft.com/office/drawing/2014/main" id="{AEE2B5F7-86F7-4864-AF0D-C43E23ACE935}"/>
                    </a:ext>
                  </a:extLst>
                </p:cNvPr>
                <p:cNvGrpSpPr/>
                <p:nvPr/>
              </p:nvGrpSpPr>
              <p:grpSpPr>
                <a:xfrm rot="7200000">
                  <a:off x="9918800" y="1467674"/>
                  <a:ext cx="594360" cy="3055248"/>
                  <a:chOff x="8236696" y="1267377"/>
                  <a:chExt cx="666734" cy="3055248"/>
                </a:xfrm>
              </p:grpSpPr>
              <p:grpSp>
                <p:nvGrpSpPr>
                  <p:cNvPr id="72" name="Group 71">
                    <a:extLst>
                      <a:ext uri="{FF2B5EF4-FFF2-40B4-BE49-F238E27FC236}">
                        <a16:creationId xmlns:a16="http://schemas.microsoft.com/office/drawing/2014/main" id="{5457627C-BDC6-479D-A832-A53ED40C7378}"/>
                      </a:ext>
                    </a:extLst>
                  </p:cNvPr>
                  <p:cNvGrpSpPr/>
                  <p:nvPr/>
                </p:nvGrpSpPr>
                <p:grpSpPr>
                  <a:xfrm>
                    <a:off x="8236696" y="1267377"/>
                    <a:ext cx="666734" cy="1473212"/>
                    <a:chOff x="8236696" y="1267377"/>
                    <a:chExt cx="666734" cy="1473212"/>
                  </a:xfrm>
                </p:grpSpPr>
                <p:sp>
                  <p:nvSpPr>
                    <p:cNvPr id="76" name="Freeform: Shape 75">
                      <a:extLst>
                        <a:ext uri="{FF2B5EF4-FFF2-40B4-BE49-F238E27FC236}">
                          <a16:creationId xmlns:a16="http://schemas.microsoft.com/office/drawing/2014/main" id="{5D0EFEBB-3FD0-47A4-B030-7E09618D4F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236696" y="1267377"/>
                      <a:ext cx="666734" cy="1473212"/>
                    </a:xfrm>
                    <a:custGeom>
                      <a:avLst/>
                      <a:gdLst>
                        <a:gd name="connsiteX0" fmla="*/ 422556 w 838200"/>
                        <a:gd name="connsiteY0" fmla="*/ 0 h 1466850"/>
                        <a:gd name="connsiteX1" fmla="*/ 843561 w 838200"/>
                        <a:gd name="connsiteY1" fmla="*/ 943928 h 1466850"/>
                        <a:gd name="connsiteX2" fmla="*/ 814986 w 838200"/>
                        <a:gd name="connsiteY2" fmla="*/ 1183005 h 1466850"/>
                        <a:gd name="connsiteX3" fmla="*/ 394934 w 838200"/>
                        <a:gd name="connsiteY3" fmla="*/ 1467803 h 1466850"/>
                        <a:gd name="connsiteX4" fmla="*/ 12029 w 838200"/>
                        <a:gd name="connsiteY4" fmla="*/ 1105853 h 1466850"/>
                        <a:gd name="connsiteX5" fmla="*/ 57749 w 838200"/>
                        <a:gd name="connsiteY5" fmla="*/ 652463 h 1466850"/>
                        <a:gd name="connsiteX6" fmla="*/ 422556 w 838200"/>
                        <a:gd name="connsiteY6" fmla="*/ 0 h 1466850"/>
                        <a:gd name="connsiteX0" fmla="*/ 422556 w 844528"/>
                        <a:gd name="connsiteY0" fmla="*/ 0 h 2411927"/>
                        <a:gd name="connsiteX1" fmla="*/ 843561 w 844528"/>
                        <a:gd name="connsiteY1" fmla="*/ 943928 h 2411927"/>
                        <a:gd name="connsiteX2" fmla="*/ 814986 w 844528"/>
                        <a:gd name="connsiteY2" fmla="*/ 1183005 h 2411927"/>
                        <a:gd name="connsiteX3" fmla="*/ 434848 w 844528"/>
                        <a:gd name="connsiteY3" fmla="*/ 2411885 h 2411927"/>
                        <a:gd name="connsiteX4" fmla="*/ 12029 w 844528"/>
                        <a:gd name="connsiteY4" fmla="*/ 1105853 h 2411927"/>
                        <a:gd name="connsiteX5" fmla="*/ 57749 w 844528"/>
                        <a:gd name="connsiteY5" fmla="*/ 652463 h 2411927"/>
                        <a:gd name="connsiteX6" fmla="*/ 422556 w 844528"/>
                        <a:gd name="connsiteY6" fmla="*/ 0 h 2411927"/>
                        <a:gd name="connsiteX0" fmla="*/ 422556 w 844528"/>
                        <a:gd name="connsiteY0" fmla="*/ 0 h 2411912"/>
                        <a:gd name="connsiteX1" fmla="*/ 843561 w 844528"/>
                        <a:gd name="connsiteY1" fmla="*/ 943928 h 2411912"/>
                        <a:gd name="connsiteX2" fmla="*/ 814986 w 844528"/>
                        <a:gd name="connsiteY2" fmla="*/ 1183005 h 2411912"/>
                        <a:gd name="connsiteX3" fmla="*/ 434848 w 844528"/>
                        <a:gd name="connsiteY3" fmla="*/ 2411885 h 2411912"/>
                        <a:gd name="connsiteX4" fmla="*/ 12029 w 844528"/>
                        <a:gd name="connsiteY4" fmla="*/ 1105853 h 2411912"/>
                        <a:gd name="connsiteX5" fmla="*/ 57749 w 844528"/>
                        <a:gd name="connsiteY5" fmla="*/ 652463 h 2411912"/>
                        <a:gd name="connsiteX6" fmla="*/ 422556 w 844528"/>
                        <a:gd name="connsiteY6" fmla="*/ 0 h 2411912"/>
                        <a:gd name="connsiteX0" fmla="*/ 422556 w 844528"/>
                        <a:gd name="connsiteY0" fmla="*/ 0 h 2411893"/>
                        <a:gd name="connsiteX1" fmla="*/ 843561 w 844528"/>
                        <a:gd name="connsiteY1" fmla="*/ 943928 h 2411893"/>
                        <a:gd name="connsiteX2" fmla="*/ 814986 w 844528"/>
                        <a:gd name="connsiteY2" fmla="*/ 1183005 h 2411893"/>
                        <a:gd name="connsiteX3" fmla="*/ 434848 w 844528"/>
                        <a:gd name="connsiteY3" fmla="*/ 2411885 h 2411893"/>
                        <a:gd name="connsiteX4" fmla="*/ 12029 w 844528"/>
                        <a:gd name="connsiteY4" fmla="*/ 1105853 h 2411893"/>
                        <a:gd name="connsiteX5" fmla="*/ 57749 w 844528"/>
                        <a:gd name="connsiteY5" fmla="*/ 652463 h 2411893"/>
                        <a:gd name="connsiteX6" fmla="*/ 422556 w 844528"/>
                        <a:gd name="connsiteY6" fmla="*/ 0 h 2411893"/>
                        <a:gd name="connsiteX0" fmla="*/ 422556 w 844528"/>
                        <a:gd name="connsiteY0" fmla="*/ 0 h 2411964"/>
                        <a:gd name="connsiteX1" fmla="*/ 843561 w 844528"/>
                        <a:gd name="connsiteY1" fmla="*/ 943928 h 2411964"/>
                        <a:gd name="connsiteX2" fmla="*/ 814986 w 844528"/>
                        <a:gd name="connsiteY2" fmla="*/ 1183005 h 2411964"/>
                        <a:gd name="connsiteX3" fmla="*/ 434848 w 844528"/>
                        <a:gd name="connsiteY3" fmla="*/ 2411885 h 2411964"/>
                        <a:gd name="connsiteX4" fmla="*/ 12029 w 844528"/>
                        <a:gd name="connsiteY4" fmla="*/ 1105853 h 2411964"/>
                        <a:gd name="connsiteX5" fmla="*/ 57749 w 844528"/>
                        <a:gd name="connsiteY5" fmla="*/ 652463 h 2411964"/>
                        <a:gd name="connsiteX6" fmla="*/ 422556 w 844528"/>
                        <a:gd name="connsiteY6" fmla="*/ 0 h 2411964"/>
                        <a:gd name="connsiteX0" fmla="*/ 482275 w 904247"/>
                        <a:gd name="connsiteY0" fmla="*/ 0 h 2411909"/>
                        <a:gd name="connsiteX1" fmla="*/ 903280 w 904247"/>
                        <a:gd name="connsiteY1" fmla="*/ 943928 h 2411909"/>
                        <a:gd name="connsiteX2" fmla="*/ 874705 w 904247"/>
                        <a:gd name="connsiteY2" fmla="*/ 1183005 h 2411909"/>
                        <a:gd name="connsiteX3" fmla="*/ 494567 w 904247"/>
                        <a:gd name="connsiteY3" fmla="*/ 2411885 h 2411909"/>
                        <a:gd name="connsiteX4" fmla="*/ 5225 w 904247"/>
                        <a:gd name="connsiteY4" fmla="*/ 1148125 h 2411909"/>
                        <a:gd name="connsiteX5" fmla="*/ 117468 w 904247"/>
                        <a:gd name="connsiteY5" fmla="*/ 652463 h 2411909"/>
                        <a:gd name="connsiteX6" fmla="*/ 482275 w 904247"/>
                        <a:gd name="connsiteY6" fmla="*/ 0 h 2411909"/>
                        <a:gd name="connsiteX0" fmla="*/ 482275 w 904247"/>
                        <a:gd name="connsiteY0" fmla="*/ 0 h 2411893"/>
                        <a:gd name="connsiteX1" fmla="*/ 903280 w 904247"/>
                        <a:gd name="connsiteY1" fmla="*/ 943928 h 2411893"/>
                        <a:gd name="connsiteX2" fmla="*/ 874705 w 904247"/>
                        <a:gd name="connsiteY2" fmla="*/ 1183005 h 2411893"/>
                        <a:gd name="connsiteX3" fmla="*/ 494567 w 904247"/>
                        <a:gd name="connsiteY3" fmla="*/ 2411885 h 2411893"/>
                        <a:gd name="connsiteX4" fmla="*/ 5225 w 904247"/>
                        <a:gd name="connsiteY4" fmla="*/ 1162217 h 2411893"/>
                        <a:gd name="connsiteX5" fmla="*/ 117468 w 904247"/>
                        <a:gd name="connsiteY5" fmla="*/ 652463 h 2411893"/>
                        <a:gd name="connsiteX6" fmla="*/ 482275 w 904247"/>
                        <a:gd name="connsiteY6" fmla="*/ 0 h 2411893"/>
                        <a:gd name="connsiteX0" fmla="*/ 482972 w 904944"/>
                        <a:gd name="connsiteY0" fmla="*/ 0 h 2411893"/>
                        <a:gd name="connsiteX1" fmla="*/ 903977 w 904944"/>
                        <a:gd name="connsiteY1" fmla="*/ 943928 h 2411893"/>
                        <a:gd name="connsiteX2" fmla="*/ 875402 w 904944"/>
                        <a:gd name="connsiteY2" fmla="*/ 1183005 h 2411893"/>
                        <a:gd name="connsiteX3" fmla="*/ 495264 w 904944"/>
                        <a:gd name="connsiteY3" fmla="*/ 2411885 h 2411893"/>
                        <a:gd name="connsiteX4" fmla="*/ 5922 w 904944"/>
                        <a:gd name="connsiteY4" fmla="*/ 1162217 h 2411893"/>
                        <a:gd name="connsiteX5" fmla="*/ 104859 w 904944"/>
                        <a:gd name="connsiteY5" fmla="*/ 483376 h 2411893"/>
                        <a:gd name="connsiteX6" fmla="*/ 482972 w 904944"/>
                        <a:gd name="connsiteY6" fmla="*/ 0 h 2411893"/>
                        <a:gd name="connsiteX0" fmla="*/ 477060 w 899032"/>
                        <a:gd name="connsiteY0" fmla="*/ 0 h 2411893"/>
                        <a:gd name="connsiteX1" fmla="*/ 898065 w 899032"/>
                        <a:gd name="connsiteY1" fmla="*/ 943928 h 2411893"/>
                        <a:gd name="connsiteX2" fmla="*/ 869490 w 899032"/>
                        <a:gd name="connsiteY2" fmla="*/ 1183005 h 2411893"/>
                        <a:gd name="connsiteX3" fmla="*/ 489352 w 899032"/>
                        <a:gd name="connsiteY3" fmla="*/ 2411885 h 2411893"/>
                        <a:gd name="connsiteX4" fmla="*/ 10 w 899032"/>
                        <a:gd name="connsiteY4" fmla="*/ 1162217 h 2411893"/>
                        <a:gd name="connsiteX5" fmla="*/ 477060 w 899032"/>
                        <a:gd name="connsiteY5" fmla="*/ 0 h 2411893"/>
                        <a:gd name="connsiteX0" fmla="*/ 477060 w 869489"/>
                        <a:gd name="connsiteY0" fmla="*/ 0 h 2411893"/>
                        <a:gd name="connsiteX1" fmla="*/ 869490 w 869489"/>
                        <a:gd name="connsiteY1" fmla="*/ 1183005 h 2411893"/>
                        <a:gd name="connsiteX2" fmla="*/ 489352 w 869489"/>
                        <a:gd name="connsiteY2" fmla="*/ 2411885 h 2411893"/>
                        <a:gd name="connsiteX3" fmla="*/ 10 w 869489"/>
                        <a:gd name="connsiteY3" fmla="*/ 1162217 h 2411893"/>
                        <a:gd name="connsiteX4" fmla="*/ 477060 w 869489"/>
                        <a:gd name="connsiteY4" fmla="*/ 0 h 2411893"/>
                        <a:gd name="connsiteX0" fmla="*/ 477060 w 1042453"/>
                        <a:gd name="connsiteY0" fmla="*/ 0 h 2411911"/>
                        <a:gd name="connsiteX1" fmla="*/ 1042453 w 1042453"/>
                        <a:gd name="connsiteY1" fmla="*/ 1197097 h 2411911"/>
                        <a:gd name="connsiteX2" fmla="*/ 489352 w 1042453"/>
                        <a:gd name="connsiteY2" fmla="*/ 2411885 h 2411911"/>
                        <a:gd name="connsiteX3" fmla="*/ 10 w 1042453"/>
                        <a:gd name="connsiteY3" fmla="*/ 1162217 h 2411911"/>
                        <a:gd name="connsiteX4" fmla="*/ 477060 w 1042453"/>
                        <a:gd name="connsiteY4" fmla="*/ 0 h 2411911"/>
                        <a:gd name="connsiteX0" fmla="*/ 477060 w 1042453"/>
                        <a:gd name="connsiteY0" fmla="*/ 0 h 2411909"/>
                        <a:gd name="connsiteX1" fmla="*/ 1042453 w 1042453"/>
                        <a:gd name="connsiteY1" fmla="*/ 1197097 h 2411909"/>
                        <a:gd name="connsiteX2" fmla="*/ 489352 w 1042453"/>
                        <a:gd name="connsiteY2" fmla="*/ 2411885 h 2411909"/>
                        <a:gd name="connsiteX3" fmla="*/ 10 w 1042453"/>
                        <a:gd name="connsiteY3" fmla="*/ 1162217 h 2411909"/>
                        <a:gd name="connsiteX4" fmla="*/ 477060 w 1042453"/>
                        <a:gd name="connsiteY4" fmla="*/ 0 h 2411909"/>
                        <a:gd name="connsiteX0" fmla="*/ 477060 w 1015844"/>
                        <a:gd name="connsiteY0" fmla="*/ 0 h 2411933"/>
                        <a:gd name="connsiteX1" fmla="*/ 1015844 w 1015844"/>
                        <a:gd name="connsiteY1" fmla="*/ 1112551 h 2411933"/>
                        <a:gd name="connsiteX2" fmla="*/ 489352 w 1015844"/>
                        <a:gd name="connsiteY2" fmla="*/ 2411885 h 2411933"/>
                        <a:gd name="connsiteX3" fmla="*/ 10 w 1015844"/>
                        <a:gd name="connsiteY3" fmla="*/ 1162217 h 2411933"/>
                        <a:gd name="connsiteX4" fmla="*/ 477060 w 1015844"/>
                        <a:gd name="connsiteY4" fmla="*/ 0 h 2411933"/>
                        <a:gd name="connsiteX0" fmla="*/ 477060 w 1015844"/>
                        <a:gd name="connsiteY0" fmla="*/ 0 h 2411935"/>
                        <a:gd name="connsiteX1" fmla="*/ 1015844 w 1015844"/>
                        <a:gd name="connsiteY1" fmla="*/ 1112551 h 2411935"/>
                        <a:gd name="connsiteX2" fmla="*/ 489352 w 1015844"/>
                        <a:gd name="connsiteY2" fmla="*/ 2411885 h 2411935"/>
                        <a:gd name="connsiteX3" fmla="*/ 10 w 1015844"/>
                        <a:gd name="connsiteY3" fmla="*/ 1162217 h 2411935"/>
                        <a:gd name="connsiteX4" fmla="*/ 477060 w 1015844"/>
                        <a:gd name="connsiteY4" fmla="*/ 0 h 2411935"/>
                        <a:gd name="connsiteX0" fmla="*/ 478683 w 1017467"/>
                        <a:gd name="connsiteY0" fmla="*/ 0 h 2411933"/>
                        <a:gd name="connsiteX1" fmla="*/ 1017467 w 1017467"/>
                        <a:gd name="connsiteY1" fmla="*/ 1112551 h 2411933"/>
                        <a:gd name="connsiteX2" fmla="*/ 490975 w 1017467"/>
                        <a:gd name="connsiteY2" fmla="*/ 2411885 h 2411933"/>
                        <a:gd name="connsiteX3" fmla="*/ 1633 w 1017467"/>
                        <a:gd name="connsiteY3" fmla="*/ 1162217 h 2411933"/>
                        <a:gd name="connsiteX4" fmla="*/ 478683 w 1017467"/>
                        <a:gd name="connsiteY4" fmla="*/ 0 h 2411933"/>
                        <a:gd name="connsiteX0" fmla="*/ 478683 w 1017696"/>
                        <a:gd name="connsiteY0" fmla="*/ 0 h 2411935"/>
                        <a:gd name="connsiteX1" fmla="*/ 1017467 w 1017696"/>
                        <a:gd name="connsiteY1" fmla="*/ 1112551 h 2411935"/>
                        <a:gd name="connsiteX2" fmla="*/ 490975 w 1017696"/>
                        <a:gd name="connsiteY2" fmla="*/ 2411885 h 2411935"/>
                        <a:gd name="connsiteX3" fmla="*/ 1633 w 1017696"/>
                        <a:gd name="connsiteY3" fmla="*/ 1162217 h 2411935"/>
                        <a:gd name="connsiteX4" fmla="*/ 478683 w 1017696"/>
                        <a:gd name="connsiteY4" fmla="*/ 0 h 2411935"/>
                        <a:gd name="connsiteX0" fmla="*/ 598033 w 1017398"/>
                        <a:gd name="connsiteY0" fmla="*/ 0 h 2256936"/>
                        <a:gd name="connsiteX1" fmla="*/ 1017074 w 1017398"/>
                        <a:gd name="connsiteY1" fmla="*/ 957553 h 2256936"/>
                        <a:gd name="connsiteX2" fmla="*/ 490582 w 1017398"/>
                        <a:gd name="connsiteY2" fmla="*/ 2256887 h 2256936"/>
                        <a:gd name="connsiteX3" fmla="*/ 1240 w 1017398"/>
                        <a:gd name="connsiteY3" fmla="*/ 1007219 h 2256936"/>
                        <a:gd name="connsiteX4" fmla="*/ 598033 w 1017398"/>
                        <a:gd name="connsiteY4" fmla="*/ 0 h 2256936"/>
                        <a:gd name="connsiteX0" fmla="*/ 478684 w 1017696"/>
                        <a:gd name="connsiteY0" fmla="*/ 0 h 2383753"/>
                        <a:gd name="connsiteX1" fmla="*/ 1017467 w 1017696"/>
                        <a:gd name="connsiteY1" fmla="*/ 1084370 h 2383753"/>
                        <a:gd name="connsiteX2" fmla="*/ 490975 w 1017696"/>
                        <a:gd name="connsiteY2" fmla="*/ 2383704 h 2383753"/>
                        <a:gd name="connsiteX3" fmla="*/ 1633 w 1017696"/>
                        <a:gd name="connsiteY3" fmla="*/ 1134036 h 2383753"/>
                        <a:gd name="connsiteX4" fmla="*/ 478684 w 1017696"/>
                        <a:gd name="connsiteY4" fmla="*/ 0 h 2383753"/>
                        <a:gd name="connsiteX0" fmla="*/ 478684 w 1017696"/>
                        <a:gd name="connsiteY0" fmla="*/ 0 h 2383785"/>
                        <a:gd name="connsiteX1" fmla="*/ 1017467 w 1017696"/>
                        <a:gd name="connsiteY1" fmla="*/ 1084370 h 2383785"/>
                        <a:gd name="connsiteX2" fmla="*/ 490975 w 1017696"/>
                        <a:gd name="connsiteY2" fmla="*/ 2383704 h 2383785"/>
                        <a:gd name="connsiteX3" fmla="*/ 1633 w 1017696"/>
                        <a:gd name="connsiteY3" fmla="*/ 1148127 h 2383785"/>
                        <a:gd name="connsiteX4" fmla="*/ 478684 w 1017696"/>
                        <a:gd name="connsiteY4" fmla="*/ 0 h 2383785"/>
                        <a:gd name="connsiteX0" fmla="*/ 478684 w 1017696"/>
                        <a:gd name="connsiteY0" fmla="*/ 0 h 2383825"/>
                        <a:gd name="connsiteX1" fmla="*/ 1017467 w 1017696"/>
                        <a:gd name="connsiteY1" fmla="*/ 1084370 h 2383825"/>
                        <a:gd name="connsiteX2" fmla="*/ 490975 w 1017696"/>
                        <a:gd name="connsiteY2" fmla="*/ 2383704 h 2383825"/>
                        <a:gd name="connsiteX3" fmla="*/ 1633 w 1017696"/>
                        <a:gd name="connsiteY3" fmla="*/ 1148127 h 2383825"/>
                        <a:gd name="connsiteX4" fmla="*/ 478684 w 1017696"/>
                        <a:gd name="connsiteY4" fmla="*/ 0 h 2383825"/>
                        <a:gd name="connsiteX0" fmla="*/ 478684 w 1017696"/>
                        <a:gd name="connsiteY0" fmla="*/ 0 h 2383705"/>
                        <a:gd name="connsiteX1" fmla="*/ 1017467 w 1017696"/>
                        <a:gd name="connsiteY1" fmla="*/ 1140733 h 2383705"/>
                        <a:gd name="connsiteX2" fmla="*/ 490975 w 1017696"/>
                        <a:gd name="connsiteY2" fmla="*/ 2383704 h 2383705"/>
                        <a:gd name="connsiteX3" fmla="*/ 1633 w 1017696"/>
                        <a:gd name="connsiteY3" fmla="*/ 1148127 h 2383705"/>
                        <a:gd name="connsiteX4" fmla="*/ 478684 w 1017696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68 w 1018552"/>
                        <a:gd name="connsiteY0" fmla="*/ 0 h 2383705"/>
                        <a:gd name="connsiteX1" fmla="*/ 1016351 w 1018552"/>
                        <a:gd name="connsiteY1" fmla="*/ 1140733 h 2383705"/>
                        <a:gd name="connsiteX2" fmla="*/ 489859 w 1018552"/>
                        <a:gd name="connsiteY2" fmla="*/ 2383704 h 2383705"/>
                        <a:gd name="connsiteX3" fmla="*/ 517 w 1018552"/>
                        <a:gd name="connsiteY3" fmla="*/ 1148127 h 2383705"/>
                        <a:gd name="connsiteX4" fmla="*/ 477568 w 1018552"/>
                        <a:gd name="connsiteY4" fmla="*/ 0 h 2383705"/>
                        <a:gd name="connsiteX0" fmla="*/ 477570 w 1018554"/>
                        <a:gd name="connsiteY0" fmla="*/ 0 h 2383705"/>
                        <a:gd name="connsiteX1" fmla="*/ 1016353 w 1018554"/>
                        <a:gd name="connsiteY1" fmla="*/ 1140733 h 2383705"/>
                        <a:gd name="connsiteX2" fmla="*/ 489861 w 1018554"/>
                        <a:gd name="connsiteY2" fmla="*/ 2383704 h 2383705"/>
                        <a:gd name="connsiteX3" fmla="*/ 519 w 1018554"/>
                        <a:gd name="connsiteY3" fmla="*/ 1148127 h 2383705"/>
                        <a:gd name="connsiteX4" fmla="*/ 477570 w 1018554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18621" h="2383705">
                          <a:moveTo>
                            <a:pt x="477637" y="0"/>
                          </a:moveTo>
                          <a:cubicBezTo>
                            <a:pt x="662464" y="17556"/>
                            <a:pt x="1014374" y="527391"/>
                            <a:pt x="1016420" y="1140733"/>
                          </a:cubicBezTo>
                          <a:cubicBezTo>
                            <a:pt x="1051453" y="1668853"/>
                            <a:pt x="659234" y="2382472"/>
                            <a:pt x="489928" y="2383704"/>
                          </a:cubicBezTo>
                          <a:cubicBezTo>
                            <a:pt x="320622" y="2384936"/>
                            <a:pt x="-13582" y="1620833"/>
                            <a:pt x="586" y="1148127"/>
                          </a:cubicBezTo>
                          <a:cubicBezTo>
                            <a:pt x="-14770" y="548874"/>
                            <a:pt x="274745" y="36383"/>
                            <a:pt x="477637" y="0"/>
                          </a:cubicBezTo>
                          <a:close/>
                        </a:path>
                      </a:pathLst>
                    </a:custGeom>
                    <a:solidFill>
                      <a:schemeClr val="accent1">
                        <a:lumMod val="60000"/>
                        <a:lumOff val="40000"/>
                      </a:schemeClr>
                    </a:solidFill>
                    <a:ln w="22225" cap="flat">
                      <a:solidFill>
                        <a:schemeClr val="bg1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7" name="Freeform: Shape 76">
                      <a:extLst>
                        <a:ext uri="{FF2B5EF4-FFF2-40B4-BE49-F238E27FC236}">
                          <a16:creationId xmlns:a16="http://schemas.microsoft.com/office/drawing/2014/main" id="{DC3BF615-585C-457E-A4E6-F77FEE36F4F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445481" y="1817468"/>
                      <a:ext cx="249165" cy="923121"/>
                    </a:xfrm>
                    <a:custGeom>
                      <a:avLst/>
                      <a:gdLst>
                        <a:gd name="connsiteX0" fmla="*/ 422556 w 838200"/>
                        <a:gd name="connsiteY0" fmla="*/ 0 h 1466850"/>
                        <a:gd name="connsiteX1" fmla="*/ 843561 w 838200"/>
                        <a:gd name="connsiteY1" fmla="*/ 943928 h 1466850"/>
                        <a:gd name="connsiteX2" fmla="*/ 814986 w 838200"/>
                        <a:gd name="connsiteY2" fmla="*/ 1183005 h 1466850"/>
                        <a:gd name="connsiteX3" fmla="*/ 394934 w 838200"/>
                        <a:gd name="connsiteY3" fmla="*/ 1467803 h 1466850"/>
                        <a:gd name="connsiteX4" fmla="*/ 12029 w 838200"/>
                        <a:gd name="connsiteY4" fmla="*/ 1105853 h 1466850"/>
                        <a:gd name="connsiteX5" fmla="*/ 57749 w 838200"/>
                        <a:gd name="connsiteY5" fmla="*/ 652463 h 1466850"/>
                        <a:gd name="connsiteX6" fmla="*/ 422556 w 838200"/>
                        <a:gd name="connsiteY6" fmla="*/ 0 h 1466850"/>
                        <a:gd name="connsiteX0" fmla="*/ 422556 w 844528"/>
                        <a:gd name="connsiteY0" fmla="*/ 0 h 2411927"/>
                        <a:gd name="connsiteX1" fmla="*/ 843561 w 844528"/>
                        <a:gd name="connsiteY1" fmla="*/ 943928 h 2411927"/>
                        <a:gd name="connsiteX2" fmla="*/ 814986 w 844528"/>
                        <a:gd name="connsiteY2" fmla="*/ 1183005 h 2411927"/>
                        <a:gd name="connsiteX3" fmla="*/ 434848 w 844528"/>
                        <a:gd name="connsiteY3" fmla="*/ 2411885 h 2411927"/>
                        <a:gd name="connsiteX4" fmla="*/ 12029 w 844528"/>
                        <a:gd name="connsiteY4" fmla="*/ 1105853 h 2411927"/>
                        <a:gd name="connsiteX5" fmla="*/ 57749 w 844528"/>
                        <a:gd name="connsiteY5" fmla="*/ 652463 h 2411927"/>
                        <a:gd name="connsiteX6" fmla="*/ 422556 w 844528"/>
                        <a:gd name="connsiteY6" fmla="*/ 0 h 2411927"/>
                        <a:gd name="connsiteX0" fmla="*/ 422556 w 844528"/>
                        <a:gd name="connsiteY0" fmla="*/ 0 h 2411912"/>
                        <a:gd name="connsiteX1" fmla="*/ 843561 w 844528"/>
                        <a:gd name="connsiteY1" fmla="*/ 943928 h 2411912"/>
                        <a:gd name="connsiteX2" fmla="*/ 814986 w 844528"/>
                        <a:gd name="connsiteY2" fmla="*/ 1183005 h 2411912"/>
                        <a:gd name="connsiteX3" fmla="*/ 434848 w 844528"/>
                        <a:gd name="connsiteY3" fmla="*/ 2411885 h 2411912"/>
                        <a:gd name="connsiteX4" fmla="*/ 12029 w 844528"/>
                        <a:gd name="connsiteY4" fmla="*/ 1105853 h 2411912"/>
                        <a:gd name="connsiteX5" fmla="*/ 57749 w 844528"/>
                        <a:gd name="connsiteY5" fmla="*/ 652463 h 2411912"/>
                        <a:gd name="connsiteX6" fmla="*/ 422556 w 844528"/>
                        <a:gd name="connsiteY6" fmla="*/ 0 h 2411912"/>
                        <a:gd name="connsiteX0" fmla="*/ 422556 w 844528"/>
                        <a:gd name="connsiteY0" fmla="*/ 0 h 2411893"/>
                        <a:gd name="connsiteX1" fmla="*/ 843561 w 844528"/>
                        <a:gd name="connsiteY1" fmla="*/ 943928 h 2411893"/>
                        <a:gd name="connsiteX2" fmla="*/ 814986 w 844528"/>
                        <a:gd name="connsiteY2" fmla="*/ 1183005 h 2411893"/>
                        <a:gd name="connsiteX3" fmla="*/ 434848 w 844528"/>
                        <a:gd name="connsiteY3" fmla="*/ 2411885 h 2411893"/>
                        <a:gd name="connsiteX4" fmla="*/ 12029 w 844528"/>
                        <a:gd name="connsiteY4" fmla="*/ 1105853 h 2411893"/>
                        <a:gd name="connsiteX5" fmla="*/ 57749 w 844528"/>
                        <a:gd name="connsiteY5" fmla="*/ 652463 h 2411893"/>
                        <a:gd name="connsiteX6" fmla="*/ 422556 w 844528"/>
                        <a:gd name="connsiteY6" fmla="*/ 0 h 2411893"/>
                        <a:gd name="connsiteX0" fmla="*/ 422556 w 844528"/>
                        <a:gd name="connsiteY0" fmla="*/ 0 h 2411964"/>
                        <a:gd name="connsiteX1" fmla="*/ 843561 w 844528"/>
                        <a:gd name="connsiteY1" fmla="*/ 943928 h 2411964"/>
                        <a:gd name="connsiteX2" fmla="*/ 814986 w 844528"/>
                        <a:gd name="connsiteY2" fmla="*/ 1183005 h 2411964"/>
                        <a:gd name="connsiteX3" fmla="*/ 434848 w 844528"/>
                        <a:gd name="connsiteY3" fmla="*/ 2411885 h 2411964"/>
                        <a:gd name="connsiteX4" fmla="*/ 12029 w 844528"/>
                        <a:gd name="connsiteY4" fmla="*/ 1105853 h 2411964"/>
                        <a:gd name="connsiteX5" fmla="*/ 57749 w 844528"/>
                        <a:gd name="connsiteY5" fmla="*/ 652463 h 2411964"/>
                        <a:gd name="connsiteX6" fmla="*/ 422556 w 844528"/>
                        <a:gd name="connsiteY6" fmla="*/ 0 h 2411964"/>
                        <a:gd name="connsiteX0" fmla="*/ 482275 w 904247"/>
                        <a:gd name="connsiteY0" fmla="*/ 0 h 2411909"/>
                        <a:gd name="connsiteX1" fmla="*/ 903280 w 904247"/>
                        <a:gd name="connsiteY1" fmla="*/ 943928 h 2411909"/>
                        <a:gd name="connsiteX2" fmla="*/ 874705 w 904247"/>
                        <a:gd name="connsiteY2" fmla="*/ 1183005 h 2411909"/>
                        <a:gd name="connsiteX3" fmla="*/ 494567 w 904247"/>
                        <a:gd name="connsiteY3" fmla="*/ 2411885 h 2411909"/>
                        <a:gd name="connsiteX4" fmla="*/ 5225 w 904247"/>
                        <a:gd name="connsiteY4" fmla="*/ 1148125 h 2411909"/>
                        <a:gd name="connsiteX5" fmla="*/ 117468 w 904247"/>
                        <a:gd name="connsiteY5" fmla="*/ 652463 h 2411909"/>
                        <a:gd name="connsiteX6" fmla="*/ 482275 w 904247"/>
                        <a:gd name="connsiteY6" fmla="*/ 0 h 2411909"/>
                        <a:gd name="connsiteX0" fmla="*/ 482275 w 904247"/>
                        <a:gd name="connsiteY0" fmla="*/ 0 h 2411893"/>
                        <a:gd name="connsiteX1" fmla="*/ 903280 w 904247"/>
                        <a:gd name="connsiteY1" fmla="*/ 943928 h 2411893"/>
                        <a:gd name="connsiteX2" fmla="*/ 874705 w 904247"/>
                        <a:gd name="connsiteY2" fmla="*/ 1183005 h 2411893"/>
                        <a:gd name="connsiteX3" fmla="*/ 494567 w 904247"/>
                        <a:gd name="connsiteY3" fmla="*/ 2411885 h 2411893"/>
                        <a:gd name="connsiteX4" fmla="*/ 5225 w 904247"/>
                        <a:gd name="connsiteY4" fmla="*/ 1162217 h 2411893"/>
                        <a:gd name="connsiteX5" fmla="*/ 117468 w 904247"/>
                        <a:gd name="connsiteY5" fmla="*/ 652463 h 2411893"/>
                        <a:gd name="connsiteX6" fmla="*/ 482275 w 904247"/>
                        <a:gd name="connsiteY6" fmla="*/ 0 h 2411893"/>
                        <a:gd name="connsiteX0" fmla="*/ 482972 w 904944"/>
                        <a:gd name="connsiteY0" fmla="*/ 0 h 2411893"/>
                        <a:gd name="connsiteX1" fmla="*/ 903977 w 904944"/>
                        <a:gd name="connsiteY1" fmla="*/ 943928 h 2411893"/>
                        <a:gd name="connsiteX2" fmla="*/ 875402 w 904944"/>
                        <a:gd name="connsiteY2" fmla="*/ 1183005 h 2411893"/>
                        <a:gd name="connsiteX3" fmla="*/ 495264 w 904944"/>
                        <a:gd name="connsiteY3" fmla="*/ 2411885 h 2411893"/>
                        <a:gd name="connsiteX4" fmla="*/ 5922 w 904944"/>
                        <a:gd name="connsiteY4" fmla="*/ 1162217 h 2411893"/>
                        <a:gd name="connsiteX5" fmla="*/ 104859 w 904944"/>
                        <a:gd name="connsiteY5" fmla="*/ 483376 h 2411893"/>
                        <a:gd name="connsiteX6" fmla="*/ 482972 w 904944"/>
                        <a:gd name="connsiteY6" fmla="*/ 0 h 2411893"/>
                        <a:gd name="connsiteX0" fmla="*/ 477060 w 899032"/>
                        <a:gd name="connsiteY0" fmla="*/ 0 h 2411893"/>
                        <a:gd name="connsiteX1" fmla="*/ 898065 w 899032"/>
                        <a:gd name="connsiteY1" fmla="*/ 943928 h 2411893"/>
                        <a:gd name="connsiteX2" fmla="*/ 869490 w 899032"/>
                        <a:gd name="connsiteY2" fmla="*/ 1183005 h 2411893"/>
                        <a:gd name="connsiteX3" fmla="*/ 489352 w 899032"/>
                        <a:gd name="connsiteY3" fmla="*/ 2411885 h 2411893"/>
                        <a:gd name="connsiteX4" fmla="*/ 10 w 899032"/>
                        <a:gd name="connsiteY4" fmla="*/ 1162217 h 2411893"/>
                        <a:gd name="connsiteX5" fmla="*/ 477060 w 899032"/>
                        <a:gd name="connsiteY5" fmla="*/ 0 h 2411893"/>
                        <a:gd name="connsiteX0" fmla="*/ 477060 w 869489"/>
                        <a:gd name="connsiteY0" fmla="*/ 0 h 2411893"/>
                        <a:gd name="connsiteX1" fmla="*/ 869490 w 869489"/>
                        <a:gd name="connsiteY1" fmla="*/ 1183005 h 2411893"/>
                        <a:gd name="connsiteX2" fmla="*/ 489352 w 869489"/>
                        <a:gd name="connsiteY2" fmla="*/ 2411885 h 2411893"/>
                        <a:gd name="connsiteX3" fmla="*/ 10 w 869489"/>
                        <a:gd name="connsiteY3" fmla="*/ 1162217 h 2411893"/>
                        <a:gd name="connsiteX4" fmla="*/ 477060 w 869489"/>
                        <a:gd name="connsiteY4" fmla="*/ 0 h 2411893"/>
                        <a:gd name="connsiteX0" fmla="*/ 477060 w 1042453"/>
                        <a:gd name="connsiteY0" fmla="*/ 0 h 2411911"/>
                        <a:gd name="connsiteX1" fmla="*/ 1042453 w 1042453"/>
                        <a:gd name="connsiteY1" fmla="*/ 1197097 h 2411911"/>
                        <a:gd name="connsiteX2" fmla="*/ 489352 w 1042453"/>
                        <a:gd name="connsiteY2" fmla="*/ 2411885 h 2411911"/>
                        <a:gd name="connsiteX3" fmla="*/ 10 w 1042453"/>
                        <a:gd name="connsiteY3" fmla="*/ 1162217 h 2411911"/>
                        <a:gd name="connsiteX4" fmla="*/ 477060 w 1042453"/>
                        <a:gd name="connsiteY4" fmla="*/ 0 h 2411911"/>
                        <a:gd name="connsiteX0" fmla="*/ 477060 w 1042453"/>
                        <a:gd name="connsiteY0" fmla="*/ 0 h 2411909"/>
                        <a:gd name="connsiteX1" fmla="*/ 1042453 w 1042453"/>
                        <a:gd name="connsiteY1" fmla="*/ 1197097 h 2411909"/>
                        <a:gd name="connsiteX2" fmla="*/ 489352 w 1042453"/>
                        <a:gd name="connsiteY2" fmla="*/ 2411885 h 2411909"/>
                        <a:gd name="connsiteX3" fmla="*/ 10 w 1042453"/>
                        <a:gd name="connsiteY3" fmla="*/ 1162217 h 2411909"/>
                        <a:gd name="connsiteX4" fmla="*/ 477060 w 1042453"/>
                        <a:gd name="connsiteY4" fmla="*/ 0 h 2411909"/>
                        <a:gd name="connsiteX0" fmla="*/ 477060 w 1015844"/>
                        <a:gd name="connsiteY0" fmla="*/ 0 h 2411933"/>
                        <a:gd name="connsiteX1" fmla="*/ 1015844 w 1015844"/>
                        <a:gd name="connsiteY1" fmla="*/ 1112551 h 2411933"/>
                        <a:gd name="connsiteX2" fmla="*/ 489352 w 1015844"/>
                        <a:gd name="connsiteY2" fmla="*/ 2411885 h 2411933"/>
                        <a:gd name="connsiteX3" fmla="*/ 10 w 1015844"/>
                        <a:gd name="connsiteY3" fmla="*/ 1162217 h 2411933"/>
                        <a:gd name="connsiteX4" fmla="*/ 477060 w 1015844"/>
                        <a:gd name="connsiteY4" fmla="*/ 0 h 2411933"/>
                        <a:gd name="connsiteX0" fmla="*/ 477060 w 1015844"/>
                        <a:gd name="connsiteY0" fmla="*/ 0 h 2411935"/>
                        <a:gd name="connsiteX1" fmla="*/ 1015844 w 1015844"/>
                        <a:gd name="connsiteY1" fmla="*/ 1112551 h 2411935"/>
                        <a:gd name="connsiteX2" fmla="*/ 489352 w 1015844"/>
                        <a:gd name="connsiteY2" fmla="*/ 2411885 h 2411935"/>
                        <a:gd name="connsiteX3" fmla="*/ 10 w 1015844"/>
                        <a:gd name="connsiteY3" fmla="*/ 1162217 h 2411935"/>
                        <a:gd name="connsiteX4" fmla="*/ 477060 w 1015844"/>
                        <a:gd name="connsiteY4" fmla="*/ 0 h 2411935"/>
                        <a:gd name="connsiteX0" fmla="*/ 478683 w 1017467"/>
                        <a:gd name="connsiteY0" fmla="*/ 0 h 2411933"/>
                        <a:gd name="connsiteX1" fmla="*/ 1017467 w 1017467"/>
                        <a:gd name="connsiteY1" fmla="*/ 1112551 h 2411933"/>
                        <a:gd name="connsiteX2" fmla="*/ 490975 w 1017467"/>
                        <a:gd name="connsiteY2" fmla="*/ 2411885 h 2411933"/>
                        <a:gd name="connsiteX3" fmla="*/ 1633 w 1017467"/>
                        <a:gd name="connsiteY3" fmla="*/ 1162217 h 2411933"/>
                        <a:gd name="connsiteX4" fmla="*/ 478683 w 1017467"/>
                        <a:gd name="connsiteY4" fmla="*/ 0 h 2411933"/>
                        <a:gd name="connsiteX0" fmla="*/ 478683 w 1017696"/>
                        <a:gd name="connsiteY0" fmla="*/ 0 h 2411935"/>
                        <a:gd name="connsiteX1" fmla="*/ 1017467 w 1017696"/>
                        <a:gd name="connsiteY1" fmla="*/ 1112551 h 2411935"/>
                        <a:gd name="connsiteX2" fmla="*/ 490975 w 1017696"/>
                        <a:gd name="connsiteY2" fmla="*/ 2411885 h 2411935"/>
                        <a:gd name="connsiteX3" fmla="*/ 1633 w 1017696"/>
                        <a:gd name="connsiteY3" fmla="*/ 1162217 h 2411935"/>
                        <a:gd name="connsiteX4" fmla="*/ 478683 w 1017696"/>
                        <a:gd name="connsiteY4" fmla="*/ 0 h 2411935"/>
                        <a:gd name="connsiteX0" fmla="*/ 598033 w 1017398"/>
                        <a:gd name="connsiteY0" fmla="*/ 0 h 2256936"/>
                        <a:gd name="connsiteX1" fmla="*/ 1017074 w 1017398"/>
                        <a:gd name="connsiteY1" fmla="*/ 957553 h 2256936"/>
                        <a:gd name="connsiteX2" fmla="*/ 490582 w 1017398"/>
                        <a:gd name="connsiteY2" fmla="*/ 2256887 h 2256936"/>
                        <a:gd name="connsiteX3" fmla="*/ 1240 w 1017398"/>
                        <a:gd name="connsiteY3" fmla="*/ 1007219 h 2256936"/>
                        <a:gd name="connsiteX4" fmla="*/ 598033 w 1017398"/>
                        <a:gd name="connsiteY4" fmla="*/ 0 h 2256936"/>
                        <a:gd name="connsiteX0" fmla="*/ 478684 w 1017696"/>
                        <a:gd name="connsiteY0" fmla="*/ 0 h 2383753"/>
                        <a:gd name="connsiteX1" fmla="*/ 1017467 w 1017696"/>
                        <a:gd name="connsiteY1" fmla="*/ 1084370 h 2383753"/>
                        <a:gd name="connsiteX2" fmla="*/ 490975 w 1017696"/>
                        <a:gd name="connsiteY2" fmla="*/ 2383704 h 2383753"/>
                        <a:gd name="connsiteX3" fmla="*/ 1633 w 1017696"/>
                        <a:gd name="connsiteY3" fmla="*/ 1134036 h 2383753"/>
                        <a:gd name="connsiteX4" fmla="*/ 478684 w 1017696"/>
                        <a:gd name="connsiteY4" fmla="*/ 0 h 2383753"/>
                        <a:gd name="connsiteX0" fmla="*/ 478684 w 1017696"/>
                        <a:gd name="connsiteY0" fmla="*/ 0 h 2383785"/>
                        <a:gd name="connsiteX1" fmla="*/ 1017467 w 1017696"/>
                        <a:gd name="connsiteY1" fmla="*/ 1084370 h 2383785"/>
                        <a:gd name="connsiteX2" fmla="*/ 490975 w 1017696"/>
                        <a:gd name="connsiteY2" fmla="*/ 2383704 h 2383785"/>
                        <a:gd name="connsiteX3" fmla="*/ 1633 w 1017696"/>
                        <a:gd name="connsiteY3" fmla="*/ 1148127 h 2383785"/>
                        <a:gd name="connsiteX4" fmla="*/ 478684 w 1017696"/>
                        <a:gd name="connsiteY4" fmla="*/ 0 h 2383785"/>
                        <a:gd name="connsiteX0" fmla="*/ 478684 w 1017696"/>
                        <a:gd name="connsiteY0" fmla="*/ 0 h 2383825"/>
                        <a:gd name="connsiteX1" fmla="*/ 1017467 w 1017696"/>
                        <a:gd name="connsiteY1" fmla="*/ 1084370 h 2383825"/>
                        <a:gd name="connsiteX2" fmla="*/ 490975 w 1017696"/>
                        <a:gd name="connsiteY2" fmla="*/ 2383704 h 2383825"/>
                        <a:gd name="connsiteX3" fmla="*/ 1633 w 1017696"/>
                        <a:gd name="connsiteY3" fmla="*/ 1148127 h 2383825"/>
                        <a:gd name="connsiteX4" fmla="*/ 478684 w 1017696"/>
                        <a:gd name="connsiteY4" fmla="*/ 0 h 2383825"/>
                        <a:gd name="connsiteX0" fmla="*/ 478684 w 1017696"/>
                        <a:gd name="connsiteY0" fmla="*/ 0 h 2383705"/>
                        <a:gd name="connsiteX1" fmla="*/ 1017467 w 1017696"/>
                        <a:gd name="connsiteY1" fmla="*/ 1140733 h 2383705"/>
                        <a:gd name="connsiteX2" fmla="*/ 490975 w 1017696"/>
                        <a:gd name="connsiteY2" fmla="*/ 2383704 h 2383705"/>
                        <a:gd name="connsiteX3" fmla="*/ 1633 w 1017696"/>
                        <a:gd name="connsiteY3" fmla="*/ 1148127 h 2383705"/>
                        <a:gd name="connsiteX4" fmla="*/ 478684 w 1017696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68 w 1018552"/>
                        <a:gd name="connsiteY0" fmla="*/ 0 h 2383705"/>
                        <a:gd name="connsiteX1" fmla="*/ 1016351 w 1018552"/>
                        <a:gd name="connsiteY1" fmla="*/ 1140733 h 2383705"/>
                        <a:gd name="connsiteX2" fmla="*/ 489859 w 1018552"/>
                        <a:gd name="connsiteY2" fmla="*/ 2383704 h 2383705"/>
                        <a:gd name="connsiteX3" fmla="*/ 517 w 1018552"/>
                        <a:gd name="connsiteY3" fmla="*/ 1148127 h 2383705"/>
                        <a:gd name="connsiteX4" fmla="*/ 477568 w 1018552"/>
                        <a:gd name="connsiteY4" fmla="*/ 0 h 2383705"/>
                        <a:gd name="connsiteX0" fmla="*/ 477570 w 1018554"/>
                        <a:gd name="connsiteY0" fmla="*/ 0 h 2383705"/>
                        <a:gd name="connsiteX1" fmla="*/ 1016353 w 1018554"/>
                        <a:gd name="connsiteY1" fmla="*/ 1140733 h 2383705"/>
                        <a:gd name="connsiteX2" fmla="*/ 489861 w 1018554"/>
                        <a:gd name="connsiteY2" fmla="*/ 2383704 h 2383705"/>
                        <a:gd name="connsiteX3" fmla="*/ 519 w 1018554"/>
                        <a:gd name="connsiteY3" fmla="*/ 1148127 h 2383705"/>
                        <a:gd name="connsiteX4" fmla="*/ 477570 w 1018554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18621" h="2383705">
                          <a:moveTo>
                            <a:pt x="477637" y="0"/>
                          </a:moveTo>
                          <a:cubicBezTo>
                            <a:pt x="662464" y="17556"/>
                            <a:pt x="1014374" y="527391"/>
                            <a:pt x="1016420" y="1140733"/>
                          </a:cubicBezTo>
                          <a:cubicBezTo>
                            <a:pt x="1051453" y="1668853"/>
                            <a:pt x="659234" y="2382472"/>
                            <a:pt x="489928" y="2383704"/>
                          </a:cubicBezTo>
                          <a:cubicBezTo>
                            <a:pt x="320622" y="2384936"/>
                            <a:pt x="-13582" y="1620833"/>
                            <a:pt x="586" y="1148127"/>
                          </a:cubicBezTo>
                          <a:cubicBezTo>
                            <a:pt x="-14770" y="548874"/>
                            <a:pt x="274745" y="36383"/>
                            <a:pt x="477637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73" name="Group 72">
                    <a:extLst>
                      <a:ext uri="{FF2B5EF4-FFF2-40B4-BE49-F238E27FC236}">
                        <a16:creationId xmlns:a16="http://schemas.microsoft.com/office/drawing/2014/main" id="{91198A85-5F5B-4291-837F-BF60C131C47A}"/>
                      </a:ext>
                    </a:extLst>
                  </p:cNvPr>
                  <p:cNvGrpSpPr/>
                  <p:nvPr/>
                </p:nvGrpSpPr>
                <p:grpSpPr>
                  <a:xfrm rot="10800000">
                    <a:off x="8236696" y="2849413"/>
                    <a:ext cx="666734" cy="1473212"/>
                    <a:chOff x="8236696" y="1267377"/>
                    <a:chExt cx="666734" cy="1473212"/>
                  </a:xfrm>
                </p:grpSpPr>
                <p:sp>
                  <p:nvSpPr>
                    <p:cNvPr id="74" name="Freeform: Shape 73">
                      <a:extLst>
                        <a:ext uri="{FF2B5EF4-FFF2-40B4-BE49-F238E27FC236}">
                          <a16:creationId xmlns:a16="http://schemas.microsoft.com/office/drawing/2014/main" id="{7C17F4DD-6926-4393-B61D-CD9B3379E6D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236696" y="1267377"/>
                      <a:ext cx="666734" cy="1473212"/>
                    </a:xfrm>
                    <a:custGeom>
                      <a:avLst/>
                      <a:gdLst>
                        <a:gd name="connsiteX0" fmla="*/ 422556 w 838200"/>
                        <a:gd name="connsiteY0" fmla="*/ 0 h 1466850"/>
                        <a:gd name="connsiteX1" fmla="*/ 843561 w 838200"/>
                        <a:gd name="connsiteY1" fmla="*/ 943928 h 1466850"/>
                        <a:gd name="connsiteX2" fmla="*/ 814986 w 838200"/>
                        <a:gd name="connsiteY2" fmla="*/ 1183005 h 1466850"/>
                        <a:gd name="connsiteX3" fmla="*/ 394934 w 838200"/>
                        <a:gd name="connsiteY3" fmla="*/ 1467803 h 1466850"/>
                        <a:gd name="connsiteX4" fmla="*/ 12029 w 838200"/>
                        <a:gd name="connsiteY4" fmla="*/ 1105853 h 1466850"/>
                        <a:gd name="connsiteX5" fmla="*/ 57749 w 838200"/>
                        <a:gd name="connsiteY5" fmla="*/ 652463 h 1466850"/>
                        <a:gd name="connsiteX6" fmla="*/ 422556 w 838200"/>
                        <a:gd name="connsiteY6" fmla="*/ 0 h 1466850"/>
                        <a:gd name="connsiteX0" fmla="*/ 422556 w 844528"/>
                        <a:gd name="connsiteY0" fmla="*/ 0 h 2411927"/>
                        <a:gd name="connsiteX1" fmla="*/ 843561 w 844528"/>
                        <a:gd name="connsiteY1" fmla="*/ 943928 h 2411927"/>
                        <a:gd name="connsiteX2" fmla="*/ 814986 w 844528"/>
                        <a:gd name="connsiteY2" fmla="*/ 1183005 h 2411927"/>
                        <a:gd name="connsiteX3" fmla="*/ 434848 w 844528"/>
                        <a:gd name="connsiteY3" fmla="*/ 2411885 h 2411927"/>
                        <a:gd name="connsiteX4" fmla="*/ 12029 w 844528"/>
                        <a:gd name="connsiteY4" fmla="*/ 1105853 h 2411927"/>
                        <a:gd name="connsiteX5" fmla="*/ 57749 w 844528"/>
                        <a:gd name="connsiteY5" fmla="*/ 652463 h 2411927"/>
                        <a:gd name="connsiteX6" fmla="*/ 422556 w 844528"/>
                        <a:gd name="connsiteY6" fmla="*/ 0 h 2411927"/>
                        <a:gd name="connsiteX0" fmla="*/ 422556 w 844528"/>
                        <a:gd name="connsiteY0" fmla="*/ 0 h 2411912"/>
                        <a:gd name="connsiteX1" fmla="*/ 843561 w 844528"/>
                        <a:gd name="connsiteY1" fmla="*/ 943928 h 2411912"/>
                        <a:gd name="connsiteX2" fmla="*/ 814986 w 844528"/>
                        <a:gd name="connsiteY2" fmla="*/ 1183005 h 2411912"/>
                        <a:gd name="connsiteX3" fmla="*/ 434848 w 844528"/>
                        <a:gd name="connsiteY3" fmla="*/ 2411885 h 2411912"/>
                        <a:gd name="connsiteX4" fmla="*/ 12029 w 844528"/>
                        <a:gd name="connsiteY4" fmla="*/ 1105853 h 2411912"/>
                        <a:gd name="connsiteX5" fmla="*/ 57749 w 844528"/>
                        <a:gd name="connsiteY5" fmla="*/ 652463 h 2411912"/>
                        <a:gd name="connsiteX6" fmla="*/ 422556 w 844528"/>
                        <a:gd name="connsiteY6" fmla="*/ 0 h 2411912"/>
                        <a:gd name="connsiteX0" fmla="*/ 422556 w 844528"/>
                        <a:gd name="connsiteY0" fmla="*/ 0 h 2411893"/>
                        <a:gd name="connsiteX1" fmla="*/ 843561 w 844528"/>
                        <a:gd name="connsiteY1" fmla="*/ 943928 h 2411893"/>
                        <a:gd name="connsiteX2" fmla="*/ 814986 w 844528"/>
                        <a:gd name="connsiteY2" fmla="*/ 1183005 h 2411893"/>
                        <a:gd name="connsiteX3" fmla="*/ 434848 w 844528"/>
                        <a:gd name="connsiteY3" fmla="*/ 2411885 h 2411893"/>
                        <a:gd name="connsiteX4" fmla="*/ 12029 w 844528"/>
                        <a:gd name="connsiteY4" fmla="*/ 1105853 h 2411893"/>
                        <a:gd name="connsiteX5" fmla="*/ 57749 w 844528"/>
                        <a:gd name="connsiteY5" fmla="*/ 652463 h 2411893"/>
                        <a:gd name="connsiteX6" fmla="*/ 422556 w 844528"/>
                        <a:gd name="connsiteY6" fmla="*/ 0 h 2411893"/>
                        <a:gd name="connsiteX0" fmla="*/ 422556 w 844528"/>
                        <a:gd name="connsiteY0" fmla="*/ 0 h 2411964"/>
                        <a:gd name="connsiteX1" fmla="*/ 843561 w 844528"/>
                        <a:gd name="connsiteY1" fmla="*/ 943928 h 2411964"/>
                        <a:gd name="connsiteX2" fmla="*/ 814986 w 844528"/>
                        <a:gd name="connsiteY2" fmla="*/ 1183005 h 2411964"/>
                        <a:gd name="connsiteX3" fmla="*/ 434848 w 844528"/>
                        <a:gd name="connsiteY3" fmla="*/ 2411885 h 2411964"/>
                        <a:gd name="connsiteX4" fmla="*/ 12029 w 844528"/>
                        <a:gd name="connsiteY4" fmla="*/ 1105853 h 2411964"/>
                        <a:gd name="connsiteX5" fmla="*/ 57749 w 844528"/>
                        <a:gd name="connsiteY5" fmla="*/ 652463 h 2411964"/>
                        <a:gd name="connsiteX6" fmla="*/ 422556 w 844528"/>
                        <a:gd name="connsiteY6" fmla="*/ 0 h 2411964"/>
                        <a:gd name="connsiteX0" fmla="*/ 482275 w 904247"/>
                        <a:gd name="connsiteY0" fmla="*/ 0 h 2411909"/>
                        <a:gd name="connsiteX1" fmla="*/ 903280 w 904247"/>
                        <a:gd name="connsiteY1" fmla="*/ 943928 h 2411909"/>
                        <a:gd name="connsiteX2" fmla="*/ 874705 w 904247"/>
                        <a:gd name="connsiteY2" fmla="*/ 1183005 h 2411909"/>
                        <a:gd name="connsiteX3" fmla="*/ 494567 w 904247"/>
                        <a:gd name="connsiteY3" fmla="*/ 2411885 h 2411909"/>
                        <a:gd name="connsiteX4" fmla="*/ 5225 w 904247"/>
                        <a:gd name="connsiteY4" fmla="*/ 1148125 h 2411909"/>
                        <a:gd name="connsiteX5" fmla="*/ 117468 w 904247"/>
                        <a:gd name="connsiteY5" fmla="*/ 652463 h 2411909"/>
                        <a:gd name="connsiteX6" fmla="*/ 482275 w 904247"/>
                        <a:gd name="connsiteY6" fmla="*/ 0 h 2411909"/>
                        <a:gd name="connsiteX0" fmla="*/ 482275 w 904247"/>
                        <a:gd name="connsiteY0" fmla="*/ 0 h 2411893"/>
                        <a:gd name="connsiteX1" fmla="*/ 903280 w 904247"/>
                        <a:gd name="connsiteY1" fmla="*/ 943928 h 2411893"/>
                        <a:gd name="connsiteX2" fmla="*/ 874705 w 904247"/>
                        <a:gd name="connsiteY2" fmla="*/ 1183005 h 2411893"/>
                        <a:gd name="connsiteX3" fmla="*/ 494567 w 904247"/>
                        <a:gd name="connsiteY3" fmla="*/ 2411885 h 2411893"/>
                        <a:gd name="connsiteX4" fmla="*/ 5225 w 904247"/>
                        <a:gd name="connsiteY4" fmla="*/ 1162217 h 2411893"/>
                        <a:gd name="connsiteX5" fmla="*/ 117468 w 904247"/>
                        <a:gd name="connsiteY5" fmla="*/ 652463 h 2411893"/>
                        <a:gd name="connsiteX6" fmla="*/ 482275 w 904247"/>
                        <a:gd name="connsiteY6" fmla="*/ 0 h 2411893"/>
                        <a:gd name="connsiteX0" fmla="*/ 482972 w 904944"/>
                        <a:gd name="connsiteY0" fmla="*/ 0 h 2411893"/>
                        <a:gd name="connsiteX1" fmla="*/ 903977 w 904944"/>
                        <a:gd name="connsiteY1" fmla="*/ 943928 h 2411893"/>
                        <a:gd name="connsiteX2" fmla="*/ 875402 w 904944"/>
                        <a:gd name="connsiteY2" fmla="*/ 1183005 h 2411893"/>
                        <a:gd name="connsiteX3" fmla="*/ 495264 w 904944"/>
                        <a:gd name="connsiteY3" fmla="*/ 2411885 h 2411893"/>
                        <a:gd name="connsiteX4" fmla="*/ 5922 w 904944"/>
                        <a:gd name="connsiteY4" fmla="*/ 1162217 h 2411893"/>
                        <a:gd name="connsiteX5" fmla="*/ 104859 w 904944"/>
                        <a:gd name="connsiteY5" fmla="*/ 483376 h 2411893"/>
                        <a:gd name="connsiteX6" fmla="*/ 482972 w 904944"/>
                        <a:gd name="connsiteY6" fmla="*/ 0 h 2411893"/>
                        <a:gd name="connsiteX0" fmla="*/ 477060 w 899032"/>
                        <a:gd name="connsiteY0" fmla="*/ 0 h 2411893"/>
                        <a:gd name="connsiteX1" fmla="*/ 898065 w 899032"/>
                        <a:gd name="connsiteY1" fmla="*/ 943928 h 2411893"/>
                        <a:gd name="connsiteX2" fmla="*/ 869490 w 899032"/>
                        <a:gd name="connsiteY2" fmla="*/ 1183005 h 2411893"/>
                        <a:gd name="connsiteX3" fmla="*/ 489352 w 899032"/>
                        <a:gd name="connsiteY3" fmla="*/ 2411885 h 2411893"/>
                        <a:gd name="connsiteX4" fmla="*/ 10 w 899032"/>
                        <a:gd name="connsiteY4" fmla="*/ 1162217 h 2411893"/>
                        <a:gd name="connsiteX5" fmla="*/ 477060 w 899032"/>
                        <a:gd name="connsiteY5" fmla="*/ 0 h 2411893"/>
                        <a:gd name="connsiteX0" fmla="*/ 477060 w 869489"/>
                        <a:gd name="connsiteY0" fmla="*/ 0 h 2411893"/>
                        <a:gd name="connsiteX1" fmla="*/ 869490 w 869489"/>
                        <a:gd name="connsiteY1" fmla="*/ 1183005 h 2411893"/>
                        <a:gd name="connsiteX2" fmla="*/ 489352 w 869489"/>
                        <a:gd name="connsiteY2" fmla="*/ 2411885 h 2411893"/>
                        <a:gd name="connsiteX3" fmla="*/ 10 w 869489"/>
                        <a:gd name="connsiteY3" fmla="*/ 1162217 h 2411893"/>
                        <a:gd name="connsiteX4" fmla="*/ 477060 w 869489"/>
                        <a:gd name="connsiteY4" fmla="*/ 0 h 2411893"/>
                        <a:gd name="connsiteX0" fmla="*/ 477060 w 1042453"/>
                        <a:gd name="connsiteY0" fmla="*/ 0 h 2411911"/>
                        <a:gd name="connsiteX1" fmla="*/ 1042453 w 1042453"/>
                        <a:gd name="connsiteY1" fmla="*/ 1197097 h 2411911"/>
                        <a:gd name="connsiteX2" fmla="*/ 489352 w 1042453"/>
                        <a:gd name="connsiteY2" fmla="*/ 2411885 h 2411911"/>
                        <a:gd name="connsiteX3" fmla="*/ 10 w 1042453"/>
                        <a:gd name="connsiteY3" fmla="*/ 1162217 h 2411911"/>
                        <a:gd name="connsiteX4" fmla="*/ 477060 w 1042453"/>
                        <a:gd name="connsiteY4" fmla="*/ 0 h 2411911"/>
                        <a:gd name="connsiteX0" fmla="*/ 477060 w 1042453"/>
                        <a:gd name="connsiteY0" fmla="*/ 0 h 2411909"/>
                        <a:gd name="connsiteX1" fmla="*/ 1042453 w 1042453"/>
                        <a:gd name="connsiteY1" fmla="*/ 1197097 h 2411909"/>
                        <a:gd name="connsiteX2" fmla="*/ 489352 w 1042453"/>
                        <a:gd name="connsiteY2" fmla="*/ 2411885 h 2411909"/>
                        <a:gd name="connsiteX3" fmla="*/ 10 w 1042453"/>
                        <a:gd name="connsiteY3" fmla="*/ 1162217 h 2411909"/>
                        <a:gd name="connsiteX4" fmla="*/ 477060 w 1042453"/>
                        <a:gd name="connsiteY4" fmla="*/ 0 h 2411909"/>
                        <a:gd name="connsiteX0" fmla="*/ 477060 w 1015844"/>
                        <a:gd name="connsiteY0" fmla="*/ 0 h 2411933"/>
                        <a:gd name="connsiteX1" fmla="*/ 1015844 w 1015844"/>
                        <a:gd name="connsiteY1" fmla="*/ 1112551 h 2411933"/>
                        <a:gd name="connsiteX2" fmla="*/ 489352 w 1015844"/>
                        <a:gd name="connsiteY2" fmla="*/ 2411885 h 2411933"/>
                        <a:gd name="connsiteX3" fmla="*/ 10 w 1015844"/>
                        <a:gd name="connsiteY3" fmla="*/ 1162217 h 2411933"/>
                        <a:gd name="connsiteX4" fmla="*/ 477060 w 1015844"/>
                        <a:gd name="connsiteY4" fmla="*/ 0 h 2411933"/>
                        <a:gd name="connsiteX0" fmla="*/ 477060 w 1015844"/>
                        <a:gd name="connsiteY0" fmla="*/ 0 h 2411935"/>
                        <a:gd name="connsiteX1" fmla="*/ 1015844 w 1015844"/>
                        <a:gd name="connsiteY1" fmla="*/ 1112551 h 2411935"/>
                        <a:gd name="connsiteX2" fmla="*/ 489352 w 1015844"/>
                        <a:gd name="connsiteY2" fmla="*/ 2411885 h 2411935"/>
                        <a:gd name="connsiteX3" fmla="*/ 10 w 1015844"/>
                        <a:gd name="connsiteY3" fmla="*/ 1162217 h 2411935"/>
                        <a:gd name="connsiteX4" fmla="*/ 477060 w 1015844"/>
                        <a:gd name="connsiteY4" fmla="*/ 0 h 2411935"/>
                        <a:gd name="connsiteX0" fmla="*/ 478683 w 1017467"/>
                        <a:gd name="connsiteY0" fmla="*/ 0 h 2411933"/>
                        <a:gd name="connsiteX1" fmla="*/ 1017467 w 1017467"/>
                        <a:gd name="connsiteY1" fmla="*/ 1112551 h 2411933"/>
                        <a:gd name="connsiteX2" fmla="*/ 490975 w 1017467"/>
                        <a:gd name="connsiteY2" fmla="*/ 2411885 h 2411933"/>
                        <a:gd name="connsiteX3" fmla="*/ 1633 w 1017467"/>
                        <a:gd name="connsiteY3" fmla="*/ 1162217 h 2411933"/>
                        <a:gd name="connsiteX4" fmla="*/ 478683 w 1017467"/>
                        <a:gd name="connsiteY4" fmla="*/ 0 h 2411933"/>
                        <a:gd name="connsiteX0" fmla="*/ 478683 w 1017696"/>
                        <a:gd name="connsiteY0" fmla="*/ 0 h 2411935"/>
                        <a:gd name="connsiteX1" fmla="*/ 1017467 w 1017696"/>
                        <a:gd name="connsiteY1" fmla="*/ 1112551 h 2411935"/>
                        <a:gd name="connsiteX2" fmla="*/ 490975 w 1017696"/>
                        <a:gd name="connsiteY2" fmla="*/ 2411885 h 2411935"/>
                        <a:gd name="connsiteX3" fmla="*/ 1633 w 1017696"/>
                        <a:gd name="connsiteY3" fmla="*/ 1162217 h 2411935"/>
                        <a:gd name="connsiteX4" fmla="*/ 478683 w 1017696"/>
                        <a:gd name="connsiteY4" fmla="*/ 0 h 2411935"/>
                        <a:gd name="connsiteX0" fmla="*/ 598033 w 1017398"/>
                        <a:gd name="connsiteY0" fmla="*/ 0 h 2256936"/>
                        <a:gd name="connsiteX1" fmla="*/ 1017074 w 1017398"/>
                        <a:gd name="connsiteY1" fmla="*/ 957553 h 2256936"/>
                        <a:gd name="connsiteX2" fmla="*/ 490582 w 1017398"/>
                        <a:gd name="connsiteY2" fmla="*/ 2256887 h 2256936"/>
                        <a:gd name="connsiteX3" fmla="*/ 1240 w 1017398"/>
                        <a:gd name="connsiteY3" fmla="*/ 1007219 h 2256936"/>
                        <a:gd name="connsiteX4" fmla="*/ 598033 w 1017398"/>
                        <a:gd name="connsiteY4" fmla="*/ 0 h 2256936"/>
                        <a:gd name="connsiteX0" fmla="*/ 478684 w 1017696"/>
                        <a:gd name="connsiteY0" fmla="*/ 0 h 2383753"/>
                        <a:gd name="connsiteX1" fmla="*/ 1017467 w 1017696"/>
                        <a:gd name="connsiteY1" fmla="*/ 1084370 h 2383753"/>
                        <a:gd name="connsiteX2" fmla="*/ 490975 w 1017696"/>
                        <a:gd name="connsiteY2" fmla="*/ 2383704 h 2383753"/>
                        <a:gd name="connsiteX3" fmla="*/ 1633 w 1017696"/>
                        <a:gd name="connsiteY3" fmla="*/ 1134036 h 2383753"/>
                        <a:gd name="connsiteX4" fmla="*/ 478684 w 1017696"/>
                        <a:gd name="connsiteY4" fmla="*/ 0 h 2383753"/>
                        <a:gd name="connsiteX0" fmla="*/ 478684 w 1017696"/>
                        <a:gd name="connsiteY0" fmla="*/ 0 h 2383785"/>
                        <a:gd name="connsiteX1" fmla="*/ 1017467 w 1017696"/>
                        <a:gd name="connsiteY1" fmla="*/ 1084370 h 2383785"/>
                        <a:gd name="connsiteX2" fmla="*/ 490975 w 1017696"/>
                        <a:gd name="connsiteY2" fmla="*/ 2383704 h 2383785"/>
                        <a:gd name="connsiteX3" fmla="*/ 1633 w 1017696"/>
                        <a:gd name="connsiteY3" fmla="*/ 1148127 h 2383785"/>
                        <a:gd name="connsiteX4" fmla="*/ 478684 w 1017696"/>
                        <a:gd name="connsiteY4" fmla="*/ 0 h 2383785"/>
                        <a:gd name="connsiteX0" fmla="*/ 478684 w 1017696"/>
                        <a:gd name="connsiteY0" fmla="*/ 0 h 2383825"/>
                        <a:gd name="connsiteX1" fmla="*/ 1017467 w 1017696"/>
                        <a:gd name="connsiteY1" fmla="*/ 1084370 h 2383825"/>
                        <a:gd name="connsiteX2" fmla="*/ 490975 w 1017696"/>
                        <a:gd name="connsiteY2" fmla="*/ 2383704 h 2383825"/>
                        <a:gd name="connsiteX3" fmla="*/ 1633 w 1017696"/>
                        <a:gd name="connsiteY3" fmla="*/ 1148127 h 2383825"/>
                        <a:gd name="connsiteX4" fmla="*/ 478684 w 1017696"/>
                        <a:gd name="connsiteY4" fmla="*/ 0 h 2383825"/>
                        <a:gd name="connsiteX0" fmla="*/ 478684 w 1017696"/>
                        <a:gd name="connsiteY0" fmla="*/ 0 h 2383705"/>
                        <a:gd name="connsiteX1" fmla="*/ 1017467 w 1017696"/>
                        <a:gd name="connsiteY1" fmla="*/ 1140733 h 2383705"/>
                        <a:gd name="connsiteX2" fmla="*/ 490975 w 1017696"/>
                        <a:gd name="connsiteY2" fmla="*/ 2383704 h 2383705"/>
                        <a:gd name="connsiteX3" fmla="*/ 1633 w 1017696"/>
                        <a:gd name="connsiteY3" fmla="*/ 1148127 h 2383705"/>
                        <a:gd name="connsiteX4" fmla="*/ 478684 w 1017696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68 w 1018552"/>
                        <a:gd name="connsiteY0" fmla="*/ 0 h 2383705"/>
                        <a:gd name="connsiteX1" fmla="*/ 1016351 w 1018552"/>
                        <a:gd name="connsiteY1" fmla="*/ 1140733 h 2383705"/>
                        <a:gd name="connsiteX2" fmla="*/ 489859 w 1018552"/>
                        <a:gd name="connsiteY2" fmla="*/ 2383704 h 2383705"/>
                        <a:gd name="connsiteX3" fmla="*/ 517 w 1018552"/>
                        <a:gd name="connsiteY3" fmla="*/ 1148127 h 2383705"/>
                        <a:gd name="connsiteX4" fmla="*/ 477568 w 1018552"/>
                        <a:gd name="connsiteY4" fmla="*/ 0 h 2383705"/>
                        <a:gd name="connsiteX0" fmla="*/ 477570 w 1018554"/>
                        <a:gd name="connsiteY0" fmla="*/ 0 h 2383705"/>
                        <a:gd name="connsiteX1" fmla="*/ 1016353 w 1018554"/>
                        <a:gd name="connsiteY1" fmla="*/ 1140733 h 2383705"/>
                        <a:gd name="connsiteX2" fmla="*/ 489861 w 1018554"/>
                        <a:gd name="connsiteY2" fmla="*/ 2383704 h 2383705"/>
                        <a:gd name="connsiteX3" fmla="*/ 519 w 1018554"/>
                        <a:gd name="connsiteY3" fmla="*/ 1148127 h 2383705"/>
                        <a:gd name="connsiteX4" fmla="*/ 477570 w 1018554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18621" h="2383705">
                          <a:moveTo>
                            <a:pt x="477637" y="0"/>
                          </a:moveTo>
                          <a:cubicBezTo>
                            <a:pt x="662464" y="17556"/>
                            <a:pt x="1014374" y="527391"/>
                            <a:pt x="1016420" y="1140733"/>
                          </a:cubicBezTo>
                          <a:cubicBezTo>
                            <a:pt x="1051453" y="1668853"/>
                            <a:pt x="659234" y="2382472"/>
                            <a:pt x="489928" y="2383704"/>
                          </a:cubicBezTo>
                          <a:cubicBezTo>
                            <a:pt x="320622" y="2384936"/>
                            <a:pt x="-13582" y="1620833"/>
                            <a:pt x="586" y="1148127"/>
                          </a:cubicBezTo>
                          <a:cubicBezTo>
                            <a:pt x="-14770" y="548874"/>
                            <a:pt x="274745" y="36383"/>
                            <a:pt x="477637" y="0"/>
                          </a:cubicBezTo>
                          <a:close/>
                        </a:path>
                      </a:pathLst>
                    </a:custGeom>
                    <a:solidFill>
                      <a:schemeClr val="accent1">
                        <a:lumMod val="60000"/>
                        <a:lumOff val="40000"/>
                      </a:schemeClr>
                    </a:solidFill>
                    <a:ln w="22225" cap="flat">
                      <a:solidFill>
                        <a:schemeClr val="bg1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5" name="Freeform: Shape 74">
                      <a:extLst>
                        <a:ext uri="{FF2B5EF4-FFF2-40B4-BE49-F238E27FC236}">
                          <a16:creationId xmlns:a16="http://schemas.microsoft.com/office/drawing/2014/main" id="{0A4C438B-5089-473F-A0BC-02A5A48AF95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445481" y="1817468"/>
                      <a:ext cx="249165" cy="923121"/>
                    </a:xfrm>
                    <a:custGeom>
                      <a:avLst/>
                      <a:gdLst>
                        <a:gd name="connsiteX0" fmla="*/ 422556 w 838200"/>
                        <a:gd name="connsiteY0" fmla="*/ 0 h 1466850"/>
                        <a:gd name="connsiteX1" fmla="*/ 843561 w 838200"/>
                        <a:gd name="connsiteY1" fmla="*/ 943928 h 1466850"/>
                        <a:gd name="connsiteX2" fmla="*/ 814986 w 838200"/>
                        <a:gd name="connsiteY2" fmla="*/ 1183005 h 1466850"/>
                        <a:gd name="connsiteX3" fmla="*/ 394934 w 838200"/>
                        <a:gd name="connsiteY3" fmla="*/ 1467803 h 1466850"/>
                        <a:gd name="connsiteX4" fmla="*/ 12029 w 838200"/>
                        <a:gd name="connsiteY4" fmla="*/ 1105853 h 1466850"/>
                        <a:gd name="connsiteX5" fmla="*/ 57749 w 838200"/>
                        <a:gd name="connsiteY5" fmla="*/ 652463 h 1466850"/>
                        <a:gd name="connsiteX6" fmla="*/ 422556 w 838200"/>
                        <a:gd name="connsiteY6" fmla="*/ 0 h 1466850"/>
                        <a:gd name="connsiteX0" fmla="*/ 422556 w 844528"/>
                        <a:gd name="connsiteY0" fmla="*/ 0 h 2411927"/>
                        <a:gd name="connsiteX1" fmla="*/ 843561 w 844528"/>
                        <a:gd name="connsiteY1" fmla="*/ 943928 h 2411927"/>
                        <a:gd name="connsiteX2" fmla="*/ 814986 w 844528"/>
                        <a:gd name="connsiteY2" fmla="*/ 1183005 h 2411927"/>
                        <a:gd name="connsiteX3" fmla="*/ 434848 w 844528"/>
                        <a:gd name="connsiteY3" fmla="*/ 2411885 h 2411927"/>
                        <a:gd name="connsiteX4" fmla="*/ 12029 w 844528"/>
                        <a:gd name="connsiteY4" fmla="*/ 1105853 h 2411927"/>
                        <a:gd name="connsiteX5" fmla="*/ 57749 w 844528"/>
                        <a:gd name="connsiteY5" fmla="*/ 652463 h 2411927"/>
                        <a:gd name="connsiteX6" fmla="*/ 422556 w 844528"/>
                        <a:gd name="connsiteY6" fmla="*/ 0 h 2411927"/>
                        <a:gd name="connsiteX0" fmla="*/ 422556 w 844528"/>
                        <a:gd name="connsiteY0" fmla="*/ 0 h 2411912"/>
                        <a:gd name="connsiteX1" fmla="*/ 843561 w 844528"/>
                        <a:gd name="connsiteY1" fmla="*/ 943928 h 2411912"/>
                        <a:gd name="connsiteX2" fmla="*/ 814986 w 844528"/>
                        <a:gd name="connsiteY2" fmla="*/ 1183005 h 2411912"/>
                        <a:gd name="connsiteX3" fmla="*/ 434848 w 844528"/>
                        <a:gd name="connsiteY3" fmla="*/ 2411885 h 2411912"/>
                        <a:gd name="connsiteX4" fmla="*/ 12029 w 844528"/>
                        <a:gd name="connsiteY4" fmla="*/ 1105853 h 2411912"/>
                        <a:gd name="connsiteX5" fmla="*/ 57749 w 844528"/>
                        <a:gd name="connsiteY5" fmla="*/ 652463 h 2411912"/>
                        <a:gd name="connsiteX6" fmla="*/ 422556 w 844528"/>
                        <a:gd name="connsiteY6" fmla="*/ 0 h 2411912"/>
                        <a:gd name="connsiteX0" fmla="*/ 422556 w 844528"/>
                        <a:gd name="connsiteY0" fmla="*/ 0 h 2411893"/>
                        <a:gd name="connsiteX1" fmla="*/ 843561 w 844528"/>
                        <a:gd name="connsiteY1" fmla="*/ 943928 h 2411893"/>
                        <a:gd name="connsiteX2" fmla="*/ 814986 w 844528"/>
                        <a:gd name="connsiteY2" fmla="*/ 1183005 h 2411893"/>
                        <a:gd name="connsiteX3" fmla="*/ 434848 w 844528"/>
                        <a:gd name="connsiteY3" fmla="*/ 2411885 h 2411893"/>
                        <a:gd name="connsiteX4" fmla="*/ 12029 w 844528"/>
                        <a:gd name="connsiteY4" fmla="*/ 1105853 h 2411893"/>
                        <a:gd name="connsiteX5" fmla="*/ 57749 w 844528"/>
                        <a:gd name="connsiteY5" fmla="*/ 652463 h 2411893"/>
                        <a:gd name="connsiteX6" fmla="*/ 422556 w 844528"/>
                        <a:gd name="connsiteY6" fmla="*/ 0 h 2411893"/>
                        <a:gd name="connsiteX0" fmla="*/ 422556 w 844528"/>
                        <a:gd name="connsiteY0" fmla="*/ 0 h 2411964"/>
                        <a:gd name="connsiteX1" fmla="*/ 843561 w 844528"/>
                        <a:gd name="connsiteY1" fmla="*/ 943928 h 2411964"/>
                        <a:gd name="connsiteX2" fmla="*/ 814986 w 844528"/>
                        <a:gd name="connsiteY2" fmla="*/ 1183005 h 2411964"/>
                        <a:gd name="connsiteX3" fmla="*/ 434848 w 844528"/>
                        <a:gd name="connsiteY3" fmla="*/ 2411885 h 2411964"/>
                        <a:gd name="connsiteX4" fmla="*/ 12029 w 844528"/>
                        <a:gd name="connsiteY4" fmla="*/ 1105853 h 2411964"/>
                        <a:gd name="connsiteX5" fmla="*/ 57749 w 844528"/>
                        <a:gd name="connsiteY5" fmla="*/ 652463 h 2411964"/>
                        <a:gd name="connsiteX6" fmla="*/ 422556 w 844528"/>
                        <a:gd name="connsiteY6" fmla="*/ 0 h 2411964"/>
                        <a:gd name="connsiteX0" fmla="*/ 482275 w 904247"/>
                        <a:gd name="connsiteY0" fmla="*/ 0 h 2411909"/>
                        <a:gd name="connsiteX1" fmla="*/ 903280 w 904247"/>
                        <a:gd name="connsiteY1" fmla="*/ 943928 h 2411909"/>
                        <a:gd name="connsiteX2" fmla="*/ 874705 w 904247"/>
                        <a:gd name="connsiteY2" fmla="*/ 1183005 h 2411909"/>
                        <a:gd name="connsiteX3" fmla="*/ 494567 w 904247"/>
                        <a:gd name="connsiteY3" fmla="*/ 2411885 h 2411909"/>
                        <a:gd name="connsiteX4" fmla="*/ 5225 w 904247"/>
                        <a:gd name="connsiteY4" fmla="*/ 1148125 h 2411909"/>
                        <a:gd name="connsiteX5" fmla="*/ 117468 w 904247"/>
                        <a:gd name="connsiteY5" fmla="*/ 652463 h 2411909"/>
                        <a:gd name="connsiteX6" fmla="*/ 482275 w 904247"/>
                        <a:gd name="connsiteY6" fmla="*/ 0 h 2411909"/>
                        <a:gd name="connsiteX0" fmla="*/ 482275 w 904247"/>
                        <a:gd name="connsiteY0" fmla="*/ 0 h 2411893"/>
                        <a:gd name="connsiteX1" fmla="*/ 903280 w 904247"/>
                        <a:gd name="connsiteY1" fmla="*/ 943928 h 2411893"/>
                        <a:gd name="connsiteX2" fmla="*/ 874705 w 904247"/>
                        <a:gd name="connsiteY2" fmla="*/ 1183005 h 2411893"/>
                        <a:gd name="connsiteX3" fmla="*/ 494567 w 904247"/>
                        <a:gd name="connsiteY3" fmla="*/ 2411885 h 2411893"/>
                        <a:gd name="connsiteX4" fmla="*/ 5225 w 904247"/>
                        <a:gd name="connsiteY4" fmla="*/ 1162217 h 2411893"/>
                        <a:gd name="connsiteX5" fmla="*/ 117468 w 904247"/>
                        <a:gd name="connsiteY5" fmla="*/ 652463 h 2411893"/>
                        <a:gd name="connsiteX6" fmla="*/ 482275 w 904247"/>
                        <a:gd name="connsiteY6" fmla="*/ 0 h 2411893"/>
                        <a:gd name="connsiteX0" fmla="*/ 482972 w 904944"/>
                        <a:gd name="connsiteY0" fmla="*/ 0 h 2411893"/>
                        <a:gd name="connsiteX1" fmla="*/ 903977 w 904944"/>
                        <a:gd name="connsiteY1" fmla="*/ 943928 h 2411893"/>
                        <a:gd name="connsiteX2" fmla="*/ 875402 w 904944"/>
                        <a:gd name="connsiteY2" fmla="*/ 1183005 h 2411893"/>
                        <a:gd name="connsiteX3" fmla="*/ 495264 w 904944"/>
                        <a:gd name="connsiteY3" fmla="*/ 2411885 h 2411893"/>
                        <a:gd name="connsiteX4" fmla="*/ 5922 w 904944"/>
                        <a:gd name="connsiteY4" fmla="*/ 1162217 h 2411893"/>
                        <a:gd name="connsiteX5" fmla="*/ 104859 w 904944"/>
                        <a:gd name="connsiteY5" fmla="*/ 483376 h 2411893"/>
                        <a:gd name="connsiteX6" fmla="*/ 482972 w 904944"/>
                        <a:gd name="connsiteY6" fmla="*/ 0 h 2411893"/>
                        <a:gd name="connsiteX0" fmla="*/ 477060 w 899032"/>
                        <a:gd name="connsiteY0" fmla="*/ 0 h 2411893"/>
                        <a:gd name="connsiteX1" fmla="*/ 898065 w 899032"/>
                        <a:gd name="connsiteY1" fmla="*/ 943928 h 2411893"/>
                        <a:gd name="connsiteX2" fmla="*/ 869490 w 899032"/>
                        <a:gd name="connsiteY2" fmla="*/ 1183005 h 2411893"/>
                        <a:gd name="connsiteX3" fmla="*/ 489352 w 899032"/>
                        <a:gd name="connsiteY3" fmla="*/ 2411885 h 2411893"/>
                        <a:gd name="connsiteX4" fmla="*/ 10 w 899032"/>
                        <a:gd name="connsiteY4" fmla="*/ 1162217 h 2411893"/>
                        <a:gd name="connsiteX5" fmla="*/ 477060 w 899032"/>
                        <a:gd name="connsiteY5" fmla="*/ 0 h 2411893"/>
                        <a:gd name="connsiteX0" fmla="*/ 477060 w 869489"/>
                        <a:gd name="connsiteY0" fmla="*/ 0 h 2411893"/>
                        <a:gd name="connsiteX1" fmla="*/ 869490 w 869489"/>
                        <a:gd name="connsiteY1" fmla="*/ 1183005 h 2411893"/>
                        <a:gd name="connsiteX2" fmla="*/ 489352 w 869489"/>
                        <a:gd name="connsiteY2" fmla="*/ 2411885 h 2411893"/>
                        <a:gd name="connsiteX3" fmla="*/ 10 w 869489"/>
                        <a:gd name="connsiteY3" fmla="*/ 1162217 h 2411893"/>
                        <a:gd name="connsiteX4" fmla="*/ 477060 w 869489"/>
                        <a:gd name="connsiteY4" fmla="*/ 0 h 2411893"/>
                        <a:gd name="connsiteX0" fmla="*/ 477060 w 1042453"/>
                        <a:gd name="connsiteY0" fmla="*/ 0 h 2411911"/>
                        <a:gd name="connsiteX1" fmla="*/ 1042453 w 1042453"/>
                        <a:gd name="connsiteY1" fmla="*/ 1197097 h 2411911"/>
                        <a:gd name="connsiteX2" fmla="*/ 489352 w 1042453"/>
                        <a:gd name="connsiteY2" fmla="*/ 2411885 h 2411911"/>
                        <a:gd name="connsiteX3" fmla="*/ 10 w 1042453"/>
                        <a:gd name="connsiteY3" fmla="*/ 1162217 h 2411911"/>
                        <a:gd name="connsiteX4" fmla="*/ 477060 w 1042453"/>
                        <a:gd name="connsiteY4" fmla="*/ 0 h 2411911"/>
                        <a:gd name="connsiteX0" fmla="*/ 477060 w 1042453"/>
                        <a:gd name="connsiteY0" fmla="*/ 0 h 2411909"/>
                        <a:gd name="connsiteX1" fmla="*/ 1042453 w 1042453"/>
                        <a:gd name="connsiteY1" fmla="*/ 1197097 h 2411909"/>
                        <a:gd name="connsiteX2" fmla="*/ 489352 w 1042453"/>
                        <a:gd name="connsiteY2" fmla="*/ 2411885 h 2411909"/>
                        <a:gd name="connsiteX3" fmla="*/ 10 w 1042453"/>
                        <a:gd name="connsiteY3" fmla="*/ 1162217 h 2411909"/>
                        <a:gd name="connsiteX4" fmla="*/ 477060 w 1042453"/>
                        <a:gd name="connsiteY4" fmla="*/ 0 h 2411909"/>
                        <a:gd name="connsiteX0" fmla="*/ 477060 w 1015844"/>
                        <a:gd name="connsiteY0" fmla="*/ 0 h 2411933"/>
                        <a:gd name="connsiteX1" fmla="*/ 1015844 w 1015844"/>
                        <a:gd name="connsiteY1" fmla="*/ 1112551 h 2411933"/>
                        <a:gd name="connsiteX2" fmla="*/ 489352 w 1015844"/>
                        <a:gd name="connsiteY2" fmla="*/ 2411885 h 2411933"/>
                        <a:gd name="connsiteX3" fmla="*/ 10 w 1015844"/>
                        <a:gd name="connsiteY3" fmla="*/ 1162217 h 2411933"/>
                        <a:gd name="connsiteX4" fmla="*/ 477060 w 1015844"/>
                        <a:gd name="connsiteY4" fmla="*/ 0 h 2411933"/>
                        <a:gd name="connsiteX0" fmla="*/ 477060 w 1015844"/>
                        <a:gd name="connsiteY0" fmla="*/ 0 h 2411935"/>
                        <a:gd name="connsiteX1" fmla="*/ 1015844 w 1015844"/>
                        <a:gd name="connsiteY1" fmla="*/ 1112551 h 2411935"/>
                        <a:gd name="connsiteX2" fmla="*/ 489352 w 1015844"/>
                        <a:gd name="connsiteY2" fmla="*/ 2411885 h 2411935"/>
                        <a:gd name="connsiteX3" fmla="*/ 10 w 1015844"/>
                        <a:gd name="connsiteY3" fmla="*/ 1162217 h 2411935"/>
                        <a:gd name="connsiteX4" fmla="*/ 477060 w 1015844"/>
                        <a:gd name="connsiteY4" fmla="*/ 0 h 2411935"/>
                        <a:gd name="connsiteX0" fmla="*/ 478683 w 1017467"/>
                        <a:gd name="connsiteY0" fmla="*/ 0 h 2411933"/>
                        <a:gd name="connsiteX1" fmla="*/ 1017467 w 1017467"/>
                        <a:gd name="connsiteY1" fmla="*/ 1112551 h 2411933"/>
                        <a:gd name="connsiteX2" fmla="*/ 490975 w 1017467"/>
                        <a:gd name="connsiteY2" fmla="*/ 2411885 h 2411933"/>
                        <a:gd name="connsiteX3" fmla="*/ 1633 w 1017467"/>
                        <a:gd name="connsiteY3" fmla="*/ 1162217 h 2411933"/>
                        <a:gd name="connsiteX4" fmla="*/ 478683 w 1017467"/>
                        <a:gd name="connsiteY4" fmla="*/ 0 h 2411933"/>
                        <a:gd name="connsiteX0" fmla="*/ 478683 w 1017696"/>
                        <a:gd name="connsiteY0" fmla="*/ 0 h 2411935"/>
                        <a:gd name="connsiteX1" fmla="*/ 1017467 w 1017696"/>
                        <a:gd name="connsiteY1" fmla="*/ 1112551 h 2411935"/>
                        <a:gd name="connsiteX2" fmla="*/ 490975 w 1017696"/>
                        <a:gd name="connsiteY2" fmla="*/ 2411885 h 2411935"/>
                        <a:gd name="connsiteX3" fmla="*/ 1633 w 1017696"/>
                        <a:gd name="connsiteY3" fmla="*/ 1162217 h 2411935"/>
                        <a:gd name="connsiteX4" fmla="*/ 478683 w 1017696"/>
                        <a:gd name="connsiteY4" fmla="*/ 0 h 2411935"/>
                        <a:gd name="connsiteX0" fmla="*/ 598033 w 1017398"/>
                        <a:gd name="connsiteY0" fmla="*/ 0 h 2256936"/>
                        <a:gd name="connsiteX1" fmla="*/ 1017074 w 1017398"/>
                        <a:gd name="connsiteY1" fmla="*/ 957553 h 2256936"/>
                        <a:gd name="connsiteX2" fmla="*/ 490582 w 1017398"/>
                        <a:gd name="connsiteY2" fmla="*/ 2256887 h 2256936"/>
                        <a:gd name="connsiteX3" fmla="*/ 1240 w 1017398"/>
                        <a:gd name="connsiteY3" fmla="*/ 1007219 h 2256936"/>
                        <a:gd name="connsiteX4" fmla="*/ 598033 w 1017398"/>
                        <a:gd name="connsiteY4" fmla="*/ 0 h 2256936"/>
                        <a:gd name="connsiteX0" fmla="*/ 478684 w 1017696"/>
                        <a:gd name="connsiteY0" fmla="*/ 0 h 2383753"/>
                        <a:gd name="connsiteX1" fmla="*/ 1017467 w 1017696"/>
                        <a:gd name="connsiteY1" fmla="*/ 1084370 h 2383753"/>
                        <a:gd name="connsiteX2" fmla="*/ 490975 w 1017696"/>
                        <a:gd name="connsiteY2" fmla="*/ 2383704 h 2383753"/>
                        <a:gd name="connsiteX3" fmla="*/ 1633 w 1017696"/>
                        <a:gd name="connsiteY3" fmla="*/ 1134036 h 2383753"/>
                        <a:gd name="connsiteX4" fmla="*/ 478684 w 1017696"/>
                        <a:gd name="connsiteY4" fmla="*/ 0 h 2383753"/>
                        <a:gd name="connsiteX0" fmla="*/ 478684 w 1017696"/>
                        <a:gd name="connsiteY0" fmla="*/ 0 h 2383785"/>
                        <a:gd name="connsiteX1" fmla="*/ 1017467 w 1017696"/>
                        <a:gd name="connsiteY1" fmla="*/ 1084370 h 2383785"/>
                        <a:gd name="connsiteX2" fmla="*/ 490975 w 1017696"/>
                        <a:gd name="connsiteY2" fmla="*/ 2383704 h 2383785"/>
                        <a:gd name="connsiteX3" fmla="*/ 1633 w 1017696"/>
                        <a:gd name="connsiteY3" fmla="*/ 1148127 h 2383785"/>
                        <a:gd name="connsiteX4" fmla="*/ 478684 w 1017696"/>
                        <a:gd name="connsiteY4" fmla="*/ 0 h 2383785"/>
                        <a:gd name="connsiteX0" fmla="*/ 478684 w 1017696"/>
                        <a:gd name="connsiteY0" fmla="*/ 0 h 2383825"/>
                        <a:gd name="connsiteX1" fmla="*/ 1017467 w 1017696"/>
                        <a:gd name="connsiteY1" fmla="*/ 1084370 h 2383825"/>
                        <a:gd name="connsiteX2" fmla="*/ 490975 w 1017696"/>
                        <a:gd name="connsiteY2" fmla="*/ 2383704 h 2383825"/>
                        <a:gd name="connsiteX3" fmla="*/ 1633 w 1017696"/>
                        <a:gd name="connsiteY3" fmla="*/ 1148127 h 2383825"/>
                        <a:gd name="connsiteX4" fmla="*/ 478684 w 1017696"/>
                        <a:gd name="connsiteY4" fmla="*/ 0 h 2383825"/>
                        <a:gd name="connsiteX0" fmla="*/ 478684 w 1017696"/>
                        <a:gd name="connsiteY0" fmla="*/ 0 h 2383705"/>
                        <a:gd name="connsiteX1" fmla="*/ 1017467 w 1017696"/>
                        <a:gd name="connsiteY1" fmla="*/ 1140733 h 2383705"/>
                        <a:gd name="connsiteX2" fmla="*/ 490975 w 1017696"/>
                        <a:gd name="connsiteY2" fmla="*/ 2383704 h 2383705"/>
                        <a:gd name="connsiteX3" fmla="*/ 1633 w 1017696"/>
                        <a:gd name="connsiteY3" fmla="*/ 1148127 h 2383705"/>
                        <a:gd name="connsiteX4" fmla="*/ 478684 w 1017696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68 w 1018552"/>
                        <a:gd name="connsiteY0" fmla="*/ 0 h 2383705"/>
                        <a:gd name="connsiteX1" fmla="*/ 1016351 w 1018552"/>
                        <a:gd name="connsiteY1" fmla="*/ 1140733 h 2383705"/>
                        <a:gd name="connsiteX2" fmla="*/ 489859 w 1018552"/>
                        <a:gd name="connsiteY2" fmla="*/ 2383704 h 2383705"/>
                        <a:gd name="connsiteX3" fmla="*/ 517 w 1018552"/>
                        <a:gd name="connsiteY3" fmla="*/ 1148127 h 2383705"/>
                        <a:gd name="connsiteX4" fmla="*/ 477568 w 1018552"/>
                        <a:gd name="connsiteY4" fmla="*/ 0 h 2383705"/>
                        <a:gd name="connsiteX0" fmla="*/ 477570 w 1018554"/>
                        <a:gd name="connsiteY0" fmla="*/ 0 h 2383705"/>
                        <a:gd name="connsiteX1" fmla="*/ 1016353 w 1018554"/>
                        <a:gd name="connsiteY1" fmla="*/ 1140733 h 2383705"/>
                        <a:gd name="connsiteX2" fmla="*/ 489861 w 1018554"/>
                        <a:gd name="connsiteY2" fmla="*/ 2383704 h 2383705"/>
                        <a:gd name="connsiteX3" fmla="*/ 519 w 1018554"/>
                        <a:gd name="connsiteY3" fmla="*/ 1148127 h 2383705"/>
                        <a:gd name="connsiteX4" fmla="*/ 477570 w 1018554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18621" h="2383705">
                          <a:moveTo>
                            <a:pt x="477637" y="0"/>
                          </a:moveTo>
                          <a:cubicBezTo>
                            <a:pt x="662464" y="17556"/>
                            <a:pt x="1014374" y="527391"/>
                            <a:pt x="1016420" y="1140733"/>
                          </a:cubicBezTo>
                          <a:cubicBezTo>
                            <a:pt x="1051453" y="1668853"/>
                            <a:pt x="659234" y="2382472"/>
                            <a:pt x="489928" y="2383704"/>
                          </a:cubicBezTo>
                          <a:cubicBezTo>
                            <a:pt x="320622" y="2384936"/>
                            <a:pt x="-13582" y="1620833"/>
                            <a:pt x="586" y="1148127"/>
                          </a:cubicBezTo>
                          <a:cubicBezTo>
                            <a:pt x="-14770" y="548874"/>
                            <a:pt x="274745" y="36383"/>
                            <a:pt x="477637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64" name="Group 63">
                  <a:extLst>
                    <a:ext uri="{FF2B5EF4-FFF2-40B4-BE49-F238E27FC236}">
                      <a16:creationId xmlns:a16="http://schemas.microsoft.com/office/drawing/2014/main" id="{E15B7071-2098-480F-9272-E1703B86CD4F}"/>
                    </a:ext>
                  </a:extLst>
                </p:cNvPr>
                <p:cNvGrpSpPr/>
                <p:nvPr/>
              </p:nvGrpSpPr>
              <p:grpSpPr>
                <a:xfrm rot="3600000">
                  <a:off x="9918800" y="1467674"/>
                  <a:ext cx="594360" cy="3055248"/>
                  <a:chOff x="8236696" y="1267377"/>
                  <a:chExt cx="666734" cy="3055248"/>
                </a:xfrm>
              </p:grpSpPr>
              <p:grpSp>
                <p:nvGrpSpPr>
                  <p:cNvPr id="66" name="Group 65">
                    <a:extLst>
                      <a:ext uri="{FF2B5EF4-FFF2-40B4-BE49-F238E27FC236}">
                        <a16:creationId xmlns:a16="http://schemas.microsoft.com/office/drawing/2014/main" id="{D43612EF-218E-4DAB-8352-E51EB5DDC815}"/>
                      </a:ext>
                    </a:extLst>
                  </p:cNvPr>
                  <p:cNvGrpSpPr/>
                  <p:nvPr/>
                </p:nvGrpSpPr>
                <p:grpSpPr>
                  <a:xfrm>
                    <a:off x="8236696" y="1267377"/>
                    <a:ext cx="666734" cy="1473212"/>
                    <a:chOff x="8236696" y="1267377"/>
                    <a:chExt cx="666734" cy="1473212"/>
                  </a:xfrm>
                </p:grpSpPr>
                <p:sp>
                  <p:nvSpPr>
                    <p:cNvPr id="70" name="Freeform: Shape 69">
                      <a:extLst>
                        <a:ext uri="{FF2B5EF4-FFF2-40B4-BE49-F238E27FC236}">
                          <a16:creationId xmlns:a16="http://schemas.microsoft.com/office/drawing/2014/main" id="{350664C3-317C-4B01-B29A-9D681580E1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236696" y="1267377"/>
                      <a:ext cx="666734" cy="1473212"/>
                    </a:xfrm>
                    <a:custGeom>
                      <a:avLst/>
                      <a:gdLst>
                        <a:gd name="connsiteX0" fmla="*/ 422556 w 838200"/>
                        <a:gd name="connsiteY0" fmla="*/ 0 h 1466850"/>
                        <a:gd name="connsiteX1" fmla="*/ 843561 w 838200"/>
                        <a:gd name="connsiteY1" fmla="*/ 943928 h 1466850"/>
                        <a:gd name="connsiteX2" fmla="*/ 814986 w 838200"/>
                        <a:gd name="connsiteY2" fmla="*/ 1183005 h 1466850"/>
                        <a:gd name="connsiteX3" fmla="*/ 394934 w 838200"/>
                        <a:gd name="connsiteY3" fmla="*/ 1467803 h 1466850"/>
                        <a:gd name="connsiteX4" fmla="*/ 12029 w 838200"/>
                        <a:gd name="connsiteY4" fmla="*/ 1105853 h 1466850"/>
                        <a:gd name="connsiteX5" fmla="*/ 57749 w 838200"/>
                        <a:gd name="connsiteY5" fmla="*/ 652463 h 1466850"/>
                        <a:gd name="connsiteX6" fmla="*/ 422556 w 838200"/>
                        <a:gd name="connsiteY6" fmla="*/ 0 h 1466850"/>
                        <a:gd name="connsiteX0" fmla="*/ 422556 w 844528"/>
                        <a:gd name="connsiteY0" fmla="*/ 0 h 2411927"/>
                        <a:gd name="connsiteX1" fmla="*/ 843561 w 844528"/>
                        <a:gd name="connsiteY1" fmla="*/ 943928 h 2411927"/>
                        <a:gd name="connsiteX2" fmla="*/ 814986 w 844528"/>
                        <a:gd name="connsiteY2" fmla="*/ 1183005 h 2411927"/>
                        <a:gd name="connsiteX3" fmla="*/ 434848 w 844528"/>
                        <a:gd name="connsiteY3" fmla="*/ 2411885 h 2411927"/>
                        <a:gd name="connsiteX4" fmla="*/ 12029 w 844528"/>
                        <a:gd name="connsiteY4" fmla="*/ 1105853 h 2411927"/>
                        <a:gd name="connsiteX5" fmla="*/ 57749 w 844528"/>
                        <a:gd name="connsiteY5" fmla="*/ 652463 h 2411927"/>
                        <a:gd name="connsiteX6" fmla="*/ 422556 w 844528"/>
                        <a:gd name="connsiteY6" fmla="*/ 0 h 2411927"/>
                        <a:gd name="connsiteX0" fmla="*/ 422556 w 844528"/>
                        <a:gd name="connsiteY0" fmla="*/ 0 h 2411912"/>
                        <a:gd name="connsiteX1" fmla="*/ 843561 w 844528"/>
                        <a:gd name="connsiteY1" fmla="*/ 943928 h 2411912"/>
                        <a:gd name="connsiteX2" fmla="*/ 814986 w 844528"/>
                        <a:gd name="connsiteY2" fmla="*/ 1183005 h 2411912"/>
                        <a:gd name="connsiteX3" fmla="*/ 434848 w 844528"/>
                        <a:gd name="connsiteY3" fmla="*/ 2411885 h 2411912"/>
                        <a:gd name="connsiteX4" fmla="*/ 12029 w 844528"/>
                        <a:gd name="connsiteY4" fmla="*/ 1105853 h 2411912"/>
                        <a:gd name="connsiteX5" fmla="*/ 57749 w 844528"/>
                        <a:gd name="connsiteY5" fmla="*/ 652463 h 2411912"/>
                        <a:gd name="connsiteX6" fmla="*/ 422556 w 844528"/>
                        <a:gd name="connsiteY6" fmla="*/ 0 h 2411912"/>
                        <a:gd name="connsiteX0" fmla="*/ 422556 w 844528"/>
                        <a:gd name="connsiteY0" fmla="*/ 0 h 2411893"/>
                        <a:gd name="connsiteX1" fmla="*/ 843561 w 844528"/>
                        <a:gd name="connsiteY1" fmla="*/ 943928 h 2411893"/>
                        <a:gd name="connsiteX2" fmla="*/ 814986 w 844528"/>
                        <a:gd name="connsiteY2" fmla="*/ 1183005 h 2411893"/>
                        <a:gd name="connsiteX3" fmla="*/ 434848 w 844528"/>
                        <a:gd name="connsiteY3" fmla="*/ 2411885 h 2411893"/>
                        <a:gd name="connsiteX4" fmla="*/ 12029 w 844528"/>
                        <a:gd name="connsiteY4" fmla="*/ 1105853 h 2411893"/>
                        <a:gd name="connsiteX5" fmla="*/ 57749 w 844528"/>
                        <a:gd name="connsiteY5" fmla="*/ 652463 h 2411893"/>
                        <a:gd name="connsiteX6" fmla="*/ 422556 w 844528"/>
                        <a:gd name="connsiteY6" fmla="*/ 0 h 2411893"/>
                        <a:gd name="connsiteX0" fmla="*/ 422556 w 844528"/>
                        <a:gd name="connsiteY0" fmla="*/ 0 h 2411964"/>
                        <a:gd name="connsiteX1" fmla="*/ 843561 w 844528"/>
                        <a:gd name="connsiteY1" fmla="*/ 943928 h 2411964"/>
                        <a:gd name="connsiteX2" fmla="*/ 814986 w 844528"/>
                        <a:gd name="connsiteY2" fmla="*/ 1183005 h 2411964"/>
                        <a:gd name="connsiteX3" fmla="*/ 434848 w 844528"/>
                        <a:gd name="connsiteY3" fmla="*/ 2411885 h 2411964"/>
                        <a:gd name="connsiteX4" fmla="*/ 12029 w 844528"/>
                        <a:gd name="connsiteY4" fmla="*/ 1105853 h 2411964"/>
                        <a:gd name="connsiteX5" fmla="*/ 57749 w 844528"/>
                        <a:gd name="connsiteY5" fmla="*/ 652463 h 2411964"/>
                        <a:gd name="connsiteX6" fmla="*/ 422556 w 844528"/>
                        <a:gd name="connsiteY6" fmla="*/ 0 h 2411964"/>
                        <a:gd name="connsiteX0" fmla="*/ 482275 w 904247"/>
                        <a:gd name="connsiteY0" fmla="*/ 0 h 2411909"/>
                        <a:gd name="connsiteX1" fmla="*/ 903280 w 904247"/>
                        <a:gd name="connsiteY1" fmla="*/ 943928 h 2411909"/>
                        <a:gd name="connsiteX2" fmla="*/ 874705 w 904247"/>
                        <a:gd name="connsiteY2" fmla="*/ 1183005 h 2411909"/>
                        <a:gd name="connsiteX3" fmla="*/ 494567 w 904247"/>
                        <a:gd name="connsiteY3" fmla="*/ 2411885 h 2411909"/>
                        <a:gd name="connsiteX4" fmla="*/ 5225 w 904247"/>
                        <a:gd name="connsiteY4" fmla="*/ 1148125 h 2411909"/>
                        <a:gd name="connsiteX5" fmla="*/ 117468 w 904247"/>
                        <a:gd name="connsiteY5" fmla="*/ 652463 h 2411909"/>
                        <a:gd name="connsiteX6" fmla="*/ 482275 w 904247"/>
                        <a:gd name="connsiteY6" fmla="*/ 0 h 2411909"/>
                        <a:gd name="connsiteX0" fmla="*/ 482275 w 904247"/>
                        <a:gd name="connsiteY0" fmla="*/ 0 h 2411893"/>
                        <a:gd name="connsiteX1" fmla="*/ 903280 w 904247"/>
                        <a:gd name="connsiteY1" fmla="*/ 943928 h 2411893"/>
                        <a:gd name="connsiteX2" fmla="*/ 874705 w 904247"/>
                        <a:gd name="connsiteY2" fmla="*/ 1183005 h 2411893"/>
                        <a:gd name="connsiteX3" fmla="*/ 494567 w 904247"/>
                        <a:gd name="connsiteY3" fmla="*/ 2411885 h 2411893"/>
                        <a:gd name="connsiteX4" fmla="*/ 5225 w 904247"/>
                        <a:gd name="connsiteY4" fmla="*/ 1162217 h 2411893"/>
                        <a:gd name="connsiteX5" fmla="*/ 117468 w 904247"/>
                        <a:gd name="connsiteY5" fmla="*/ 652463 h 2411893"/>
                        <a:gd name="connsiteX6" fmla="*/ 482275 w 904247"/>
                        <a:gd name="connsiteY6" fmla="*/ 0 h 2411893"/>
                        <a:gd name="connsiteX0" fmla="*/ 482972 w 904944"/>
                        <a:gd name="connsiteY0" fmla="*/ 0 h 2411893"/>
                        <a:gd name="connsiteX1" fmla="*/ 903977 w 904944"/>
                        <a:gd name="connsiteY1" fmla="*/ 943928 h 2411893"/>
                        <a:gd name="connsiteX2" fmla="*/ 875402 w 904944"/>
                        <a:gd name="connsiteY2" fmla="*/ 1183005 h 2411893"/>
                        <a:gd name="connsiteX3" fmla="*/ 495264 w 904944"/>
                        <a:gd name="connsiteY3" fmla="*/ 2411885 h 2411893"/>
                        <a:gd name="connsiteX4" fmla="*/ 5922 w 904944"/>
                        <a:gd name="connsiteY4" fmla="*/ 1162217 h 2411893"/>
                        <a:gd name="connsiteX5" fmla="*/ 104859 w 904944"/>
                        <a:gd name="connsiteY5" fmla="*/ 483376 h 2411893"/>
                        <a:gd name="connsiteX6" fmla="*/ 482972 w 904944"/>
                        <a:gd name="connsiteY6" fmla="*/ 0 h 2411893"/>
                        <a:gd name="connsiteX0" fmla="*/ 477060 w 899032"/>
                        <a:gd name="connsiteY0" fmla="*/ 0 h 2411893"/>
                        <a:gd name="connsiteX1" fmla="*/ 898065 w 899032"/>
                        <a:gd name="connsiteY1" fmla="*/ 943928 h 2411893"/>
                        <a:gd name="connsiteX2" fmla="*/ 869490 w 899032"/>
                        <a:gd name="connsiteY2" fmla="*/ 1183005 h 2411893"/>
                        <a:gd name="connsiteX3" fmla="*/ 489352 w 899032"/>
                        <a:gd name="connsiteY3" fmla="*/ 2411885 h 2411893"/>
                        <a:gd name="connsiteX4" fmla="*/ 10 w 899032"/>
                        <a:gd name="connsiteY4" fmla="*/ 1162217 h 2411893"/>
                        <a:gd name="connsiteX5" fmla="*/ 477060 w 899032"/>
                        <a:gd name="connsiteY5" fmla="*/ 0 h 2411893"/>
                        <a:gd name="connsiteX0" fmla="*/ 477060 w 869489"/>
                        <a:gd name="connsiteY0" fmla="*/ 0 h 2411893"/>
                        <a:gd name="connsiteX1" fmla="*/ 869490 w 869489"/>
                        <a:gd name="connsiteY1" fmla="*/ 1183005 h 2411893"/>
                        <a:gd name="connsiteX2" fmla="*/ 489352 w 869489"/>
                        <a:gd name="connsiteY2" fmla="*/ 2411885 h 2411893"/>
                        <a:gd name="connsiteX3" fmla="*/ 10 w 869489"/>
                        <a:gd name="connsiteY3" fmla="*/ 1162217 h 2411893"/>
                        <a:gd name="connsiteX4" fmla="*/ 477060 w 869489"/>
                        <a:gd name="connsiteY4" fmla="*/ 0 h 2411893"/>
                        <a:gd name="connsiteX0" fmla="*/ 477060 w 1042453"/>
                        <a:gd name="connsiteY0" fmla="*/ 0 h 2411911"/>
                        <a:gd name="connsiteX1" fmla="*/ 1042453 w 1042453"/>
                        <a:gd name="connsiteY1" fmla="*/ 1197097 h 2411911"/>
                        <a:gd name="connsiteX2" fmla="*/ 489352 w 1042453"/>
                        <a:gd name="connsiteY2" fmla="*/ 2411885 h 2411911"/>
                        <a:gd name="connsiteX3" fmla="*/ 10 w 1042453"/>
                        <a:gd name="connsiteY3" fmla="*/ 1162217 h 2411911"/>
                        <a:gd name="connsiteX4" fmla="*/ 477060 w 1042453"/>
                        <a:gd name="connsiteY4" fmla="*/ 0 h 2411911"/>
                        <a:gd name="connsiteX0" fmla="*/ 477060 w 1042453"/>
                        <a:gd name="connsiteY0" fmla="*/ 0 h 2411909"/>
                        <a:gd name="connsiteX1" fmla="*/ 1042453 w 1042453"/>
                        <a:gd name="connsiteY1" fmla="*/ 1197097 h 2411909"/>
                        <a:gd name="connsiteX2" fmla="*/ 489352 w 1042453"/>
                        <a:gd name="connsiteY2" fmla="*/ 2411885 h 2411909"/>
                        <a:gd name="connsiteX3" fmla="*/ 10 w 1042453"/>
                        <a:gd name="connsiteY3" fmla="*/ 1162217 h 2411909"/>
                        <a:gd name="connsiteX4" fmla="*/ 477060 w 1042453"/>
                        <a:gd name="connsiteY4" fmla="*/ 0 h 2411909"/>
                        <a:gd name="connsiteX0" fmla="*/ 477060 w 1015844"/>
                        <a:gd name="connsiteY0" fmla="*/ 0 h 2411933"/>
                        <a:gd name="connsiteX1" fmla="*/ 1015844 w 1015844"/>
                        <a:gd name="connsiteY1" fmla="*/ 1112551 h 2411933"/>
                        <a:gd name="connsiteX2" fmla="*/ 489352 w 1015844"/>
                        <a:gd name="connsiteY2" fmla="*/ 2411885 h 2411933"/>
                        <a:gd name="connsiteX3" fmla="*/ 10 w 1015844"/>
                        <a:gd name="connsiteY3" fmla="*/ 1162217 h 2411933"/>
                        <a:gd name="connsiteX4" fmla="*/ 477060 w 1015844"/>
                        <a:gd name="connsiteY4" fmla="*/ 0 h 2411933"/>
                        <a:gd name="connsiteX0" fmla="*/ 477060 w 1015844"/>
                        <a:gd name="connsiteY0" fmla="*/ 0 h 2411935"/>
                        <a:gd name="connsiteX1" fmla="*/ 1015844 w 1015844"/>
                        <a:gd name="connsiteY1" fmla="*/ 1112551 h 2411935"/>
                        <a:gd name="connsiteX2" fmla="*/ 489352 w 1015844"/>
                        <a:gd name="connsiteY2" fmla="*/ 2411885 h 2411935"/>
                        <a:gd name="connsiteX3" fmla="*/ 10 w 1015844"/>
                        <a:gd name="connsiteY3" fmla="*/ 1162217 h 2411935"/>
                        <a:gd name="connsiteX4" fmla="*/ 477060 w 1015844"/>
                        <a:gd name="connsiteY4" fmla="*/ 0 h 2411935"/>
                        <a:gd name="connsiteX0" fmla="*/ 478683 w 1017467"/>
                        <a:gd name="connsiteY0" fmla="*/ 0 h 2411933"/>
                        <a:gd name="connsiteX1" fmla="*/ 1017467 w 1017467"/>
                        <a:gd name="connsiteY1" fmla="*/ 1112551 h 2411933"/>
                        <a:gd name="connsiteX2" fmla="*/ 490975 w 1017467"/>
                        <a:gd name="connsiteY2" fmla="*/ 2411885 h 2411933"/>
                        <a:gd name="connsiteX3" fmla="*/ 1633 w 1017467"/>
                        <a:gd name="connsiteY3" fmla="*/ 1162217 h 2411933"/>
                        <a:gd name="connsiteX4" fmla="*/ 478683 w 1017467"/>
                        <a:gd name="connsiteY4" fmla="*/ 0 h 2411933"/>
                        <a:gd name="connsiteX0" fmla="*/ 478683 w 1017696"/>
                        <a:gd name="connsiteY0" fmla="*/ 0 h 2411935"/>
                        <a:gd name="connsiteX1" fmla="*/ 1017467 w 1017696"/>
                        <a:gd name="connsiteY1" fmla="*/ 1112551 h 2411935"/>
                        <a:gd name="connsiteX2" fmla="*/ 490975 w 1017696"/>
                        <a:gd name="connsiteY2" fmla="*/ 2411885 h 2411935"/>
                        <a:gd name="connsiteX3" fmla="*/ 1633 w 1017696"/>
                        <a:gd name="connsiteY3" fmla="*/ 1162217 h 2411935"/>
                        <a:gd name="connsiteX4" fmla="*/ 478683 w 1017696"/>
                        <a:gd name="connsiteY4" fmla="*/ 0 h 2411935"/>
                        <a:gd name="connsiteX0" fmla="*/ 598033 w 1017398"/>
                        <a:gd name="connsiteY0" fmla="*/ 0 h 2256936"/>
                        <a:gd name="connsiteX1" fmla="*/ 1017074 w 1017398"/>
                        <a:gd name="connsiteY1" fmla="*/ 957553 h 2256936"/>
                        <a:gd name="connsiteX2" fmla="*/ 490582 w 1017398"/>
                        <a:gd name="connsiteY2" fmla="*/ 2256887 h 2256936"/>
                        <a:gd name="connsiteX3" fmla="*/ 1240 w 1017398"/>
                        <a:gd name="connsiteY3" fmla="*/ 1007219 h 2256936"/>
                        <a:gd name="connsiteX4" fmla="*/ 598033 w 1017398"/>
                        <a:gd name="connsiteY4" fmla="*/ 0 h 2256936"/>
                        <a:gd name="connsiteX0" fmla="*/ 478684 w 1017696"/>
                        <a:gd name="connsiteY0" fmla="*/ 0 h 2383753"/>
                        <a:gd name="connsiteX1" fmla="*/ 1017467 w 1017696"/>
                        <a:gd name="connsiteY1" fmla="*/ 1084370 h 2383753"/>
                        <a:gd name="connsiteX2" fmla="*/ 490975 w 1017696"/>
                        <a:gd name="connsiteY2" fmla="*/ 2383704 h 2383753"/>
                        <a:gd name="connsiteX3" fmla="*/ 1633 w 1017696"/>
                        <a:gd name="connsiteY3" fmla="*/ 1134036 h 2383753"/>
                        <a:gd name="connsiteX4" fmla="*/ 478684 w 1017696"/>
                        <a:gd name="connsiteY4" fmla="*/ 0 h 2383753"/>
                        <a:gd name="connsiteX0" fmla="*/ 478684 w 1017696"/>
                        <a:gd name="connsiteY0" fmla="*/ 0 h 2383785"/>
                        <a:gd name="connsiteX1" fmla="*/ 1017467 w 1017696"/>
                        <a:gd name="connsiteY1" fmla="*/ 1084370 h 2383785"/>
                        <a:gd name="connsiteX2" fmla="*/ 490975 w 1017696"/>
                        <a:gd name="connsiteY2" fmla="*/ 2383704 h 2383785"/>
                        <a:gd name="connsiteX3" fmla="*/ 1633 w 1017696"/>
                        <a:gd name="connsiteY3" fmla="*/ 1148127 h 2383785"/>
                        <a:gd name="connsiteX4" fmla="*/ 478684 w 1017696"/>
                        <a:gd name="connsiteY4" fmla="*/ 0 h 2383785"/>
                        <a:gd name="connsiteX0" fmla="*/ 478684 w 1017696"/>
                        <a:gd name="connsiteY0" fmla="*/ 0 h 2383825"/>
                        <a:gd name="connsiteX1" fmla="*/ 1017467 w 1017696"/>
                        <a:gd name="connsiteY1" fmla="*/ 1084370 h 2383825"/>
                        <a:gd name="connsiteX2" fmla="*/ 490975 w 1017696"/>
                        <a:gd name="connsiteY2" fmla="*/ 2383704 h 2383825"/>
                        <a:gd name="connsiteX3" fmla="*/ 1633 w 1017696"/>
                        <a:gd name="connsiteY3" fmla="*/ 1148127 h 2383825"/>
                        <a:gd name="connsiteX4" fmla="*/ 478684 w 1017696"/>
                        <a:gd name="connsiteY4" fmla="*/ 0 h 2383825"/>
                        <a:gd name="connsiteX0" fmla="*/ 478684 w 1017696"/>
                        <a:gd name="connsiteY0" fmla="*/ 0 h 2383705"/>
                        <a:gd name="connsiteX1" fmla="*/ 1017467 w 1017696"/>
                        <a:gd name="connsiteY1" fmla="*/ 1140733 h 2383705"/>
                        <a:gd name="connsiteX2" fmla="*/ 490975 w 1017696"/>
                        <a:gd name="connsiteY2" fmla="*/ 2383704 h 2383705"/>
                        <a:gd name="connsiteX3" fmla="*/ 1633 w 1017696"/>
                        <a:gd name="connsiteY3" fmla="*/ 1148127 h 2383705"/>
                        <a:gd name="connsiteX4" fmla="*/ 478684 w 1017696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68 w 1018552"/>
                        <a:gd name="connsiteY0" fmla="*/ 0 h 2383705"/>
                        <a:gd name="connsiteX1" fmla="*/ 1016351 w 1018552"/>
                        <a:gd name="connsiteY1" fmla="*/ 1140733 h 2383705"/>
                        <a:gd name="connsiteX2" fmla="*/ 489859 w 1018552"/>
                        <a:gd name="connsiteY2" fmla="*/ 2383704 h 2383705"/>
                        <a:gd name="connsiteX3" fmla="*/ 517 w 1018552"/>
                        <a:gd name="connsiteY3" fmla="*/ 1148127 h 2383705"/>
                        <a:gd name="connsiteX4" fmla="*/ 477568 w 1018552"/>
                        <a:gd name="connsiteY4" fmla="*/ 0 h 2383705"/>
                        <a:gd name="connsiteX0" fmla="*/ 477570 w 1018554"/>
                        <a:gd name="connsiteY0" fmla="*/ 0 h 2383705"/>
                        <a:gd name="connsiteX1" fmla="*/ 1016353 w 1018554"/>
                        <a:gd name="connsiteY1" fmla="*/ 1140733 h 2383705"/>
                        <a:gd name="connsiteX2" fmla="*/ 489861 w 1018554"/>
                        <a:gd name="connsiteY2" fmla="*/ 2383704 h 2383705"/>
                        <a:gd name="connsiteX3" fmla="*/ 519 w 1018554"/>
                        <a:gd name="connsiteY3" fmla="*/ 1148127 h 2383705"/>
                        <a:gd name="connsiteX4" fmla="*/ 477570 w 1018554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18621" h="2383705">
                          <a:moveTo>
                            <a:pt x="477637" y="0"/>
                          </a:moveTo>
                          <a:cubicBezTo>
                            <a:pt x="662464" y="17556"/>
                            <a:pt x="1014374" y="527391"/>
                            <a:pt x="1016420" y="1140733"/>
                          </a:cubicBezTo>
                          <a:cubicBezTo>
                            <a:pt x="1051453" y="1668853"/>
                            <a:pt x="659234" y="2382472"/>
                            <a:pt x="489928" y="2383704"/>
                          </a:cubicBezTo>
                          <a:cubicBezTo>
                            <a:pt x="320622" y="2384936"/>
                            <a:pt x="-13582" y="1620833"/>
                            <a:pt x="586" y="1148127"/>
                          </a:cubicBezTo>
                          <a:cubicBezTo>
                            <a:pt x="-14770" y="548874"/>
                            <a:pt x="274745" y="36383"/>
                            <a:pt x="477637" y="0"/>
                          </a:cubicBezTo>
                          <a:close/>
                        </a:path>
                      </a:pathLst>
                    </a:custGeom>
                    <a:solidFill>
                      <a:schemeClr val="accent1">
                        <a:lumMod val="60000"/>
                        <a:lumOff val="40000"/>
                      </a:schemeClr>
                    </a:solidFill>
                    <a:ln w="22225" cap="flat">
                      <a:solidFill>
                        <a:schemeClr val="bg1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1" name="Freeform: Shape 70">
                      <a:extLst>
                        <a:ext uri="{FF2B5EF4-FFF2-40B4-BE49-F238E27FC236}">
                          <a16:creationId xmlns:a16="http://schemas.microsoft.com/office/drawing/2014/main" id="{B1BAD42E-99E1-4922-B8A7-99530F280A7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445481" y="1817468"/>
                      <a:ext cx="249165" cy="923121"/>
                    </a:xfrm>
                    <a:custGeom>
                      <a:avLst/>
                      <a:gdLst>
                        <a:gd name="connsiteX0" fmla="*/ 422556 w 838200"/>
                        <a:gd name="connsiteY0" fmla="*/ 0 h 1466850"/>
                        <a:gd name="connsiteX1" fmla="*/ 843561 w 838200"/>
                        <a:gd name="connsiteY1" fmla="*/ 943928 h 1466850"/>
                        <a:gd name="connsiteX2" fmla="*/ 814986 w 838200"/>
                        <a:gd name="connsiteY2" fmla="*/ 1183005 h 1466850"/>
                        <a:gd name="connsiteX3" fmla="*/ 394934 w 838200"/>
                        <a:gd name="connsiteY3" fmla="*/ 1467803 h 1466850"/>
                        <a:gd name="connsiteX4" fmla="*/ 12029 w 838200"/>
                        <a:gd name="connsiteY4" fmla="*/ 1105853 h 1466850"/>
                        <a:gd name="connsiteX5" fmla="*/ 57749 w 838200"/>
                        <a:gd name="connsiteY5" fmla="*/ 652463 h 1466850"/>
                        <a:gd name="connsiteX6" fmla="*/ 422556 w 838200"/>
                        <a:gd name="connsiteY6" fmla="*/ 0 h 1466850"/>
                        <a:gd name="connsiteX0" fmla="*/ 422556 w 844528"/>
                        <a:gd name="connsiteY0" fmla="*/ 0 h 2411927"/>
                        <a:gd name="connsiteX1" fmla="*/ 843561 w 844528"/>
                        <a:gd name="connsiteY1" fmla="*/ 943928 h 2411927"/>
                        <a:gd name="connsiteX2" fmla="*/ 814986 w 844528"/>
                        <a:gd name="connsiteY2" fmla="*/ 1183005 h 2411927"/>
                        <a:gd name="connsiteX3" fmla="*/ 434848 w 844528"/>
                        <a:gd name="connsiteY3" fmla="*/ 2411885 h 2411927"/>
                        <a:gd name="connsiteX4" fmla="*/ 12029 w 844528"/>
                        <a:gd name="connsiteY4" fmla="*/ 1105853 h 2411927"/>
                        <a:gd name="connsiteX5" fmla="*/ 57749 w 844528"/>
                        <a:gd name="connsiteY5" fmla="*/ 652463 h 2411927"/>
                        <a:gd name="connsiteX6" fmla="*/ 422556 w 844528"/>
                        <a:gd name="connsiteY6" fmla="*/ 0 h 2411927"/>
                        <a:gd name="connsiteX0" fmla="*/ 422556 w 844528"/>
                        <a:gd name="connsiteY0" fmla="*/ 0 h 2411912"/>
                        <a:gd name="connsiteX1" fmla="*/ 843561 w 844528"/>
                        <a:gd name="connsiteY1" fmla="*/ 943928 h 2411912"/>
                        <a:gd name="connsiteX2" fmla="*/ 814986 w 844528"/>
                        <a:gd name="connsiteY2" fmla="*/ 1183005 h 2411912"/>
                        <a:gd name="connsiteX3" fmla="*/ 434848 w 844528"/>
                        <a:gd name="connsiteY3" fmla="*/ 2411885 h 2411912"/>
                        <a:gd name="connsiteX4" fmla="*/ 12029 w 844528"/>
                        <a:gd name="connsiteY4" fmla="*/ 1105853 h 2411912"/>
                        <a:gd name="connsiteX5" fmla="*/ 57749 w 844528"/>
                        <a:gd name="connsiteY5" fmla="*/ 652463 h 2411912"/>
                        <a:gd name="connsiteX6" fmla="*/ 422556 w 844528"/>
                        <a:gd name="connsiteY6" fmla="*/ 0 h 2411912"/>
                        <a:gd name="connsiteX0" fmla="*/ 422556 w 844528"/>
                        <a:gd name="connsiteY0" fmla="*/ 0 h 2411893"/>
                        <a:gd name="connsiteX1" fmla="*/ 843561 w 844528"/>
                        <a:gd name="connsiteY1" fmla="*/ 943928 h 2411893"/>
                        <a:gd name="connsiteX2" fmla="*/ 814986 w 844528"/>
                        <a:gd name="connsiteY2" fmla="*/ 1183005 h 2411893"/>
                        <a:gd name="connsiteX3" fmla="*/ 434848 w 844528"/>
                        <a:gd name="connsiteY3" fmla="*/ 2411885 h 2411893"/>
                        <a:gd name="connsiteX4" fmla="*/ 12029 w 844528"/>
                        <a:gd name="connsiteY4" fmla="*/ 1105853 h 2411893"/>
                        <a:gd name="connsiteX5" fmla="*/ 57749 w 844528"/>
                        <a:gd name="connsiteY5" fmla="*/ 652463 h 2411893"/>
                        <a:gd name="connsiteX6" fmla="*/ 422556 w 844528"/>
                        <a:gd name="connsiteY6" fmla="*/ 0 h 2411893"/>
                        <a:gd name="connsiteX0" fmla="*/ 422556 w 844528"/>
                        <a:gd name="connsiteY0" fmla="*/ 0 h 2411964"/>
                        <a:gd name="connsiteX1" fmla="*/ 843561 w 844528"/>
                        <a:gd name="connsiteY1" fmla="*/ 943928 h 2411964"/>
                        <a:gd name="connsiteX2" fmla="*/ 814986 w 844528"/>
                        <a:gd name="connsiteY2" fmla="*/ 1183005 h 2411964"/>
                        <a:gd name="connsiteX3" fmla="*/ 434848 w 844528"/>
                        <a:gd name="connsiteY3" fmla="*/ 2411885 h 2411964"/>
                        <a:gd name="connsiteX4" fmla="*/ 12029 w 844528"/>
                        <a:gd name="connsiteY4" fmla="*/ 1105853 h 2411964"/>
                        <a:gd name="connsiteX5" fmla="*/ 57749 w 844528"/>
                        <a:gd name="connsiteY5" fmla="*/ 652463 h 2411964"/>
                        <a:gd name="connsiteX6" fmla="*/ 422556 w 844528"/>
                        <a:gd name="connsiteY6" fmla="*/ 0 h 2411964"/>
                        <a:gd name="connsiteX0" fmla="*/ 482275 w 904247"/>
                        <a:gd name="connsiteY0" fmla="*/ 0 h 2411909"/>
                        <a:gd name="connsiteX1" fmla="*/ 903280 w 904247"/>
                        <a:gd name="connsiteY1" fmla="*/ 943928 h 2411909"/>
                        <a:gd name="connsiteX2" fmla="*/ 874705 w 904247"/>
                        <a:gd name="connsiteY2" fmla="*/ 1183005 h 2411909"/>
                        <a:gd name="connsiteX3" fmla="*/ 494567 w 904247"/>
                        <a:gd name="connsiteY3" fmla="*/ 2411885 h 2411909"/>
                        <a:gd name="connsiteX4" fmla="*/ 5225 w 904247"/>
                        <a:gd name="connsiteY4" fmla="*/ 1148125 h 2411909"/>
                        <a:gd name="connsiteX5" fmla="*/ 117468 w 904247"/>
                        <a:gd name="connsiteY5" fmla="*/ 652463 h 2411909"/>
                        <a:gd name="connsiteX6" fmla="*/ 482275 w 904247"/>
                        <a:gd name="connsiteY6" fmla="*/ 0 h 2411909"/>
                        <a:gd name="connsiteX0" fmla="*/ 482275 w 904247"/>
                        <a:gd name="connsiteY0" fmla="*/ 0 h 2411893"/>
                        <a:gd name="connsiteX1" fmla="*/ 903280 w 904247"/>
                        <a:gd name="connsiteY1" fmla="*/ 943928 h 2411893"/>
                        <a:gd name="connsiteX2" fmla="*/ 874705 w 904247"/>
                        <a:gd name="connsiteY2" fmla="*/ 1183005 h 2411893"/>
                        <a:gd name="connsiteX3" fmla="*/ 494567 w 904247"/>
                        <a:gd name="connsiteY3" fmla="*/ 2411885 h 2411893"/>
                        <a:gd name="connsiteX4" fmla="*/ 5225 w 904247"/>
                        <a:gd name="connsiteY4" fmla="*/ 1162217 h 2411893"/>
                        <a:gd name="connsiteX5" fmla="*/ 117468 w 904247"/>
                        <a:gd name="connsiteY5" fmla="*/ 652463 h 2411893"/>
                        <a:gd name="connsiteX6" fmla="*/ 482275 w 904247"/>
                        <a:gd name="connsiteY6" fmla="*/ 0 h 2411893"/>
                        <a:gd name="connsiteX0" fmla="*/ 482972 w 904944"/>
                        <a:gd name="connsiteY0" fmla="*/ 0 h 2411893"/>
                        <a:gd name="connsiteX1" fmla="*/ 903977 w 904944"/>
                        <a:gd name="connsiteY1" fmla="*/ 943928 h 2411893"/>
                        <a:gd name="connsiteX2" fmla="*/ 875402 w 904944"/>
                        <a:gd name="connsiteY2" fmla="*/ 1183005 h 2411893"/>
                        <a:gd name="connsiteX3" fmla="*/ 495264 w 904944"/>
                        <a:gd name="connsiteY3" fmla="*/ 2411885 h 2411893"/>
                        <a:gd name="connsiteX4" fmla="*/ 5922 w 904944"/>
                        <a:gd name="connsiteY4" fmla="*/ 1162217 h 2411893"/>
                        <a:gd name="connsiteX5" fmla="*/ 104859 w 904944"/>
                        <a:gd name="connsiteY5" fmla="*/ 483376 h 2411893"/>
                        <a:gd name="connsiteX6" fmla="*/ 482972 w 904944"/>
                        <a:gd name="connsiteY6" fmla="*/ 0 h 2411893"/>
                        <a:gd name="connsiteX0" fmla="*/ 477060 w 899032"/>
                        <a:gd name="connsiteY0" fmla="*/ 0 h 2411893"/>
                        <a:gd name="connsiteX1" fmla="*/ 898065 w 899032"/>
                        <a:gd name="connsiteY1" fmla="*/ 943928 h 2411893"/>
                        <a:gd name="connsiteX2" fmla="*/ 869490 w 899032"/>
                        <a:gd name="connsiteY2" fmla="*/ 1183005 h 2411893"/>
                        <a:gd name="connsiteX3" fmla="*/ 489352 w 899032"/>
                        <a:gd name="connsiteY3" fmla="*/ 2411885 h 2411893"/>
                        <a:gd name="connsiteX4" fmla="*/ 10 w 899032"/>
                        <a:gd name="connsiteY4" fmla="*/ 1162217 h 2411893"/>
                        <a:gd name="connsiteX5" fmla="*/ 477060 w 899032"/>
                        <a:gd name="connsiteY5" fmla="*/ 0 h 2411893"/>
                        <a:gd name="connsiteX0" fmla="*/ 477060 w 869489"/>
                        <a:gd name="connsiteY0" fmla="*/ 0 h 2411893"/>
                        <a:gd name="connsiteX1" fmla="*/ 869490 w 869489"/>
                        <a:gd name="connsiteY1" fmla="*/ 1183005 h 2411893"/>
                        <a:gd name="connsiteX2" fmla="*/ 489352 w 869489"/>
                        <a:gd name="connsiteY2" fmla="*/ 2411885 h 2411893"/>
                        <a:gd name="connsiteX3" fmla="*/ 10 w 869489"/>
                        <a:gd name="connsiteY3" fmla="*/ 1162217 h 2411893"/>
                        <a:gd name="connsiteX4" fmla="*/ 477060 w 869489"/>
                        <a:gd name="connsiteY4" fmla="*/ 0 h 2411893"/>
                        <a:gd name="connsiteX0" fmla="*/ 477060 w 1042453"/>
                        <a:gd name="connsiteY0" fmla="*/ 0 h 2411911"/>
                        <a:gd name="connsiteX1" fmla="*/ 1042453 w 1042453"/>
                        <a:gd name="connsiteY1" fmla="*/ 1197097 h 2411911"/>
                        <a:gd name="connsiteX2" fmla="*/ 489352 w 1042453"/>
                        <a:gd name="connsiteY2" fmla="*/ 2411885 h 2411911"/>
                        <a:gd name="connsiteX3" fmla="*/ 10 w 1042453"/>
                        <a:gd name="connsiteY3" fmla="*/ 1162217 h 2411911"/>
                        <a:gd name="connsiteX4" fmla="*/ 477060 w 1042453"/>
                        <a:gd name="connsiteY4" fmla="*/ 0 h 2411911"/>
                        <a:gd name="connsiteX0" fmla="*/ 477060 w 1042453"/>
                        <a:gd name="connsiteY0" fmla="*/ 0 h 2411909"/>
                        <a:gd name="connsiteX1" fmla="*/ 1042453 w 1042453"/>
                        <a:gd name="connsiteY1" fmla="*/ 1197097 h 2411909"/>
                        <a:gd name="connsiteX2" fmla="*/ 489352 w 1042453"/>
                        <a:gd name="connsiteY2" fmla="*/ 2411885 h 2411909"/>
                        <a:gd name="connsiteX3" fmla="*/ 10 w 1042453"/>
                        <a:gd name="connsiteY3" fmla="*/ 1162217 h 2411909"/>
                        <a:gd name="connsiteX4" fmla="*/ 477060 w 1042453"/>
                        <a:gd name="connsiteY4" fmla="*/ 0 h 2411909"/>
                        <a:gd name="connsiteX0" fmla="*/ 477060 w 1015844"/>
                        <a:gd name="connsiteY0" fmla="*/ 0 h 2411933"/>
                        <a:gd name="connsiteX1" fmla="*/ 1015844 w 1015844"/>
                        <a:gd name="connsiteY1" fmla="*/ 1112551 h 2411933"/>
                        <a:gd name="connsiteX2" fmla="*/ 489352 w 1015844"/>
                        <a:gd name="connsiteY2" fmla="*/ 2411885 h 2411933"/>
                        <a:gd name="connsiteX3" fmla="*/ 10 w 1015844"/>
                        <a:gd name="connsiteY3" fmla="*/ 1162217 h 2411933"/>
                        <a:gd name="connsiteX4" fmla="*/ 477060 w 1015844"/>
                        <a:gd name="connsiteY4" fmla="*/ 0 h 2411933"/>
                        <a:gd name="connsiteX0" fmla="*/ 477060 w 1015844"/>
                        <a:gd name="connsiteY0" fmla="*/ 0 h 2411935"/>
                        <a:gd name="connsiteX1" fmla="*/ 1015844 w 1015844"/>
                        <a:gd name="connsiteY1" fmla="*/ 1112551 h 2411935"/>
                        <a:gd name="connsiteX2" fmla="*/ 489352 w 1015844"/>
                        <a:gd name="connsiteY2" fmla="*/ 2411885 h 2411935"/>
                        <a:gd name="connsiteX3" fmla="*/ 10 w 1015844"/>
                        <a:gd name="connsiteY3" fmla="*/ 1162217 h 2411935"/>
                        <a:gd name="connsiteX4" fmla="*/ 477060 w 1015844"/>
                        <a:gd name="connsiteY4" fmla="*/ 0 h 2411935"/>
                        <a:gd name="connsiteX0" fmla="*/ 478683 w 1017467"/>
                        <a:gd name="connsiteY0" fmla="*/ 0 h 2411933"/>
                        <a:gd name="connsiteX1" fmla="*/ 1017467 w 1017467"/>
                        <a:gd name="connsiteY1" fmla="*/ 1112551 h 2411933"/>
                        <a:gd name="connsiteX2" fmla="*/ 490975 w 1017467"/>
                        <a:gd name="connsiteY2" fmla="*/ 2411885 h 2411933"/>
                        <a:gd name="connsiteX3" fmla="*/ 1633 w 1017467"/>
                        <a:gd name="connsiteY3" fmla="*/ 1162217 h 2411933"/>
                        <a:gd name="connsiteX4" fmla="*/ 478683 w 1017467"/>
                        <a:gd name="connsiteY4" fmla="*/ 0 h 2411933"/>
                        <a:gd name="connsiteX0" fmla="*/ 478683 w 1017696"/>
                        <a:gd name="connsiteY0" fmla="*/ 0 h 2411935"/>
                        <a:gd name="connsiteX1" fmla="*/ 1017467 w 1017696"/>
                        <a:gd name="connsiteY1" fmla="*/ 1112551 h 2411935"/>
                        <a:gd name="connsiteX2" fmla="*/ 490975 w 1017696"/>
                        <a:gd name="connsiteY2" fmla="*/ 2411885 h 2411935"/>
                        <a:gd name="connsiteX3" fmla="*/ 1633 w 1017696"/>
                        <a:gd name="connsiteY3" fmla="*/ 1162217 h 2411935"/>
                        <a:gd name="connsiteX4" fmla="*/ 478683 w 1017696"/>
                        <a:gd name="connsiteY4" fmla="*/ 0 h 2411935"/>
                        <a:gd name="connsiteX0" fmla="*/ 598033 w 1017398"/>
                        <a:gd name="connsiteY0" fmla="*/ 0 h 2256936"/>
                        <a:gd name="connsiteX1" fmla="*/ 1017074 w 1017398"/>
                        <a:gd name="connsiteY1" fmla="*/ 957553 h 2256936"/>
                        <a:gd name="connsiteX2" fmla="*/ 490582 w 1017398"/>
                        <a:gd name="connsiteY2" fmla="*/ 2256887 h 2256936"/>
                        <a:gd name="connsiteX3" fmla="*/ 1240 w 1017398"/>
                        <a:gd name="connsiteY3" fmla="*/ 1007219 h 2256936"/>
                        <a:gd name="connsiteX4" fmla="*/ 598033 w 1017398"/>
                        <a:gd name="connsiteY4" fmla="*/ 0 h 2256936"/>
                        <a:gd name="connsiteX0" fmla="*/ 478684 w 1017696"/>
                        <a:gd name="connsiteY0" fmla="*/ 0 h 2383753"/>
                        <a:gd name="connsiteX1" fmla="*/ 1017467 w 1017696"/>
                        <a:gd name="connsiteY1" fmla="*/ 1084370 h 2383753"/>
                        <a:gd name="connsiteX2" fmla="*/ 490975 w 1017696"/>
                        <a:gd name="connsiteY2" fmla="*/ 2383704 h 2383753"/>
                        <a:gd name="connsiteX3" fmla="*/ 1633 w 1017696"/>
                        <a:gd name="connsiteY3" fmla="*/ 1134036 h 2383753"/>
                        <a:gd name="connsiteX4" fmla="*/ 478684 w 1017696"/>
                        <a:gd name="connsiteY4" fmla="*/ 0 h 2383753"/>
                        <a:gd name="connsiteX0" fmla="*/ 478684 w 1017696"/>
                        <a:gd name="connsiteY0" fmla="*/ 0 h 2383785"/>
                        <a:gd name="connsiteX1" fmla="*/ 1017467 w 1017696"/>
                        <a:gd name="connsiteY1" fmla="*/ 1084370 h 2383785"/>
                        <a:gd name="connsiteX2" fmla="*/ 490975 w 1017696"/>
                        <a:gd name="connsiteY2" fmla="*/ 2383704 h 2383785"/>
                        <a:gd name="connsiteX3" fmla="*/ 1633 w 1017696"/>
                        <a:gd name="connsiteY3" fmla="*/ 1148127 h 2383785"/>
                        <a:gd name="connsiteX4" fmla="*/ 478684 w 1017696"/>
                        <a:gd name="connsiteY4" fmla="*/ 0 h 2383785"/>
                        <a:gd name="connsiteX0" fmla="*/ 478684 w 1017696"/>
                        <a:gd name="connsiteY0" fmla="*/ 0 h 2383825"/>
                        <a:gd name="connsiteX1" fmla="*/ 1017467 w 1017696"/>
                        <a:gd name="connsiteY1" fmla="*/ 1084370 h 2383825"/>
                        <a:gd name="connsiteX2" fmla="*/ 490975 w 1017696"/>
                        <a:gd name="connsiteY2" fmla="*/ 2383704 h 2383825"/>
                        <a:gd name="connsiteX3" fmla="*/ 1633 w 1017696"/>
                        <a:gd name="connsiteY3" fmla="*/ 1148127 h 2383825"/>
                        <a:gd name="connsiteX4" fmla="*/ 478684 w 1017696"/>
                        <a:gd name="connsiteY4" fmla="*/ 0 h 2383825"/>
                        <a:gd name="connsiteX0" fmla="*/ 478684 w 1017696"/>
                        <a:gd name="connsiteY0" fmla="*/ 0 h 2383705"/>
                        <a:gd name="connsiteX1" fmla="*/ 1017467 w 1017696"/>
                        <a:gd name="connsiteY1" fmla="*/ 1140733 h 2383705"/>
                        <a:gd name="connsiteX2" fmla="*/ 490975 w 1017696"/>
                        <a:gd name="connsiteY2" fmla="*/ 2383704 h 2383705"/>
                        <a:gd name="connsiteX3" fmla="*/ 1633 w 1017696"/>
                        <a:gd name="connsiteY3" fmla="*/ 1148127 h 2383705"/>
                        <a:gd name="connsiteX4" fmla="*/ 478684 w 1017696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68 w 1018552"/>
                        <a:gd name="connsiteY0" fmla="*/ 0 h 2383705"/>
                        <a:gd name="connsiteX1" fmla="*/ 1016351 w 1018552"/>
                        <a:gd name="connsiteY1" fmla="*/ 1140733 h 2383705"/>
                        <a:gd name="connsiteX2" fmla="*/ 489859 w 1018552"/>
                        <a:gd name="connsiteY2" fmla="*/ 2383704 h 2383705"/>
                        <a:gd name="connsiteX3" fmla="*/ 517 w 1018552"/>
                        <a:gd name="connsiteY3" fmla="*/ 1148127 h 2383705"/>
                        <a:gd name="connsiteX4" fmla="*/ 477568 w 1018552"/>
                        <a:gd name="connsiteY4" fmla="*/ 0 h 2383705"/>
                        <a:gd name="connsiteX0" fmla="*/ 477570 w 1018554"/>
                        <a:gd name="connsiteY0" fmla="*/ 0 h 2383705"/>
                        <a:gd name="connsiteX1" fmla="*/ 1016353 w 1018554"/>
                        <a:gd name="connsiteY1" fmla="*/ 1140733 h 2383705"/>
                        <a:gd name="connsiteX2" fmla="*/ 489861 w 1018554"/>
                        <a:gd name="connsiteY2" fmla="*/ 2383704 h 2383705"/>
                        <a:gd name="connsiteX3" fmla="*/ 519 w 1018554"/>
                        <a:gd name="connsiteY3" fmla="*/ 1148127 h 2383705"/>
                        <a:gd name="connsiteX4" fmla="*/ 477570 w 1018554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18621" h="2383705">
                          <a:moveTo>
                            <a:pt x="477637" y="0"/>
                          </a:moveTo>
                          <a:cubicBezTo>
                            <a:pt x="662464" y="17556"/>
                            <a:pt x="1014374" y="527391"/>
                            <a:pt x="1016420" y="1140733"/>
                          </a:cubicBezTo>
                          <a:cubicBezTo>
                            <a:pt x="1051453" y="1668853"/>
                            <a:pt x="659234" y="2382472"/>
                            <a:pt x="489928" y="2383704"/>
                          </a:cubicBezTo>
                          <a:cubicBezTo>
                            <a:pt x="320622" y="2384936"/>
                            <a:pt x="-13582" y="1620833"/>
                            <a:pt x="586" y="1148127"/>
                          </a:cubicBezTo>
                          <a:cubicBezTo>
                            <a:pt x="-14770" y="548874"/>
                            <a:pt x="274745" y="36383"/>
                            <a:pt x="477637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67" name="Group 66">
                    <a:extLst>
                      <a:ext uri="{FF2B5EF4-FFF2-40B4-BE49-F238E27FC236}">
                        <a16:creationId xmlns:a16="http://schemas.microsoft.com/office/drawing/2014/main" id="{FD28B6C0-A5D4-45ED-9444-A4FA2C746ADD}"/>
                      </a:ext>
                    </a:extLst>
                  </p:cNvPr>
                  <p:cNvGrpSpPr/>
                  <p:nvPr/>
                </p:nvGrpSpPr>
                <p:grpSpPr>
                  <a:xfrm rot="10800000">
                    <a:off x="8236696" y="2849413"/>
                    <a:ext cx="666734" cy="1473212"/>
                    <a:chOff x="8236696" y="1267377"/>
                    <a:chExt cx="666734" cy="1473212"/>
                  </a:xfrm>
                </p:grpSpPr>
                <p:sp>
                  <p:nvSpPr>
                    <p:cNvPr id="68" name="Freeform: Shape 67">
                      <a:extLst>
                        <a:ext uri="{FF2B5EF4-FFF2-40B4-BE49-F238E27FC236}">
                          <a16:creationId xmlns:a16="http://schemas.microsoft.com/office/drawing/2014/main" id="{2CB0991C-D157-422C-97CF-DDCCC986ECA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236696" y="1267377"/>
                      <a:ext cx="666734" cy="1473212"/>
                    </a:xfrm>
                    <a:custGeom>
                      <a:avLst/>
                      <a:gdLst>
                        <a:gd name="connsiteX0" fmla="*/ 422556 w 838200"/>
                        <a:gd name="connsiteY0" fmla="*/ 0 h 1466850"/>
                        <a:gd name="connsiteX1" fmla="*/ 843561 w 838200"/>
                        <a:gd name="connsiteY1" fmla="*/ 943928 h 1466850"/>
                        <a:gd name="connsiteX2" fmla="*/ 814986 w 838200"/>
                        <a:gd name="connsiteY2" fmla="*/ 1183005 h 1466850"/>
                        <a:gd name="connsiteX3" fmla="*/ 394934 w 838200"/>
                        <a:gd name="connsiteY3" fmla="*/ 1467803 h 1466850"/>
                        <a:gd name="connsiteX4" fmla="*/ 12029 w 838200"/>
                        <a:gd name="connsiteY4" fmla="*/ 1105853 h 1466850"/>
                        <a:gd name="connsiteX5" fmla="*/ 57749 w 838200"/>
                        <a:gd name="connsiteY5" fmla="*/ 652463 h 1466850"/>
                        <a:gd name="connsiteX6" fmla="*/ 422556 w 838200"/>
                        <a:gd name="connsiteY6" fmla="*/ 0 h 1466850"/>
                        <a:gd name="connsiteX0" fmla="*/ 422556 w 844528"/>
                        <a:gd name="connsiteY0" fmla="*/ 0 h 2411927"/>
                        <a:gd name="connsiteX1" fmla="*/ 843561 w 844528"/>
                        <a:gd name="connsiteY1" fmla="*/ 943928 h 2411927"/>
                        <a:gd name="connsiteX2" fmla="*/ 814986 w 844528"/>
                        <a:gd name="connsiteY2" fmla="*/ 1183005 h 2411927"/>
                        <a:gd name="connsiteX3" fmla="*/ 434848 w 844528"/>
                        <a:gd name="connsiteY3" fmla="*/ 2411885 h 2411927"/>
                        <a:gd name="connsiteX4" fmla="*/ 12029 w 844528"/>
                        <a:gd name="connsiteY4" fmla="*/ 1105853 h 2411927"/>
                        <a:gd name="connsiteX5" fmla="*/ 57749 w 844528"/>
                        <a:gd name="connsiteY5" fmla="*/ 652463 h 2411927"/>
                        <a:gd name="connsiteX6" fmla="*/ 422556 w 844528"/>
                        <a:gd name="connsiteY6" fmla="*/ 0 h 2411927"/>
                        <a:gd name="connsiteX0" fmla="*/ 422556 w 844528"/>
                        <a:gd name="connsiteY0" fmla="*/ 0 h 2411912"/>
                        <a:gd name="connsiteX1" fmla="*/ 843561 w 844528"/>
                        <a:gd name="connsiteY1" fmla="*/ 943928 h 2411912"/>
                        <a:gd name="connsiteX2" fmla="*/ 814986 w 844528"/>
                        <a:gd name="connsiteY2" fmla="*/ 1183005 h 2411912"/>
                        <a:gd name="connsiteX3" fmla="*/ 434848 w 844528"/>
                        <a:gd name="connsiteY3" fmla="*/ 2411885 h 2411912"/>
                        <a:gd name="connsiteX4" fmla="*/ 12029 w 844528"/>
                        <a:gd name="connsiteY4" fmla="*/ 1105853 h 2411912"/>
                        <a:gd name="connsiteX5" fmla="*/ 57749 w 844528"/>
                        <a:gd name="connsiteY5" fmla="*/ 652463 h 2411912"/>
                        <a:gd name="connsiteX6" fmla="*/ 422556 w 844528"/>
                        <a:gd name="connsiteY6" fmla="*/ 0 h 2411912"/>
                        <a:gd name="connsiteX0" fmla="*/ 422556 w 844528"/>
                        <a:gd name="connsiteY0" fmla="*/ 0 h 2411893"/>
                        <a:gd name="connsiteX1" fmla="*/ 843561 w 844528"/>
                        <a:gd name="connsiteY1" fmla="*/ 943928 h 2411893"/>
                        <a:gd name="connsiteX2" fmla="*/ 814986 w 844528"/>
                        <a:gd name="connsiteY2" fmla="*/ 1183005 h 2411893"/>
                        <a:gd name="connsiteX3" fmla="*/ 434848 w 844528"/>
                        <a:gd name="connsiteY3" fmla="*/ 2411885 h 2411893"/>
                        <a:gd name="connsiteX4" fmla="*/ 12029 w 844528"/>
                        <a:gd name="connsiteY4" fmla="*/ 1105853 h 2411893"/>
                        <a:gd name="connsiteX5" fmla="*/ 57749 w 844528"/>
                        <a:gd name="connsiteY5" fmla="*/ 652463 h 2411893"/>
                        <a:gd name="connsiteX6" fmla="*/ 422556 w 844528"/>
                        <a:gd name="connsiteY6" fmla="*/ 0 h 2411893"/>
                        <a:gd name="connsiteX0" fmla="*/ 422556 w 844528"/>
                        <a:gd name="connsiteY0" fmla="*/ 0 h 2411964"/>
                        <a:gd name="connsiteX1" fmla="*/ 843561 w 844528"/>
                        <a:gd name="connsiteY1" fmla="*/ 943928 h 2411964"/>
                        <a:gd name="connsiteX2" fmla="*/ 814986 w 844528"/>
                        <a:gd name="connsiteY2" fmla="*/ 1183005 h 2411964"/>
                        <a:gd name="connsiteX3" fmla="*/ 434848 w 844528"/>
                        <a:gd name="connsiteY3" fmla="*/ 2411885 h 2411964"/>
                        <a:gd name="connsiteX4" fmla="*/ 12029 w 844528"/>
                        <a:gd name="connsiteY4" fmla="*/ 1105853 h 2411964"/>
                        <a:gd name="connsiteX5" fmla="*/ 57749 w 844528"/>
                        <a:gd name="connsiteY5" fmla="*/ 652463 h 2411964"/>
                        <a:gd name="connsiteX6" fmla="*/ 422556 w 844528"/>
                        <a:gd name="connsiteY6" fmla="*/ 0 h 2411964"/>
                        <a:gd name="connsiteX0" fmla="*/ 482275 w 904247"/>
                        <a:gd name="connsiteY0" fmla="*/ 0 h 2411909"/>
                        <a:gd name="connsiteX1" fmla="*/ 903280 w 904247"/>
                        <a:gd name="connsiteY1" fmla="*/ 943928 h 2411909"/>
                        <a:gd name="connsiteX2" fmla="*/ 874705 w 904247"/>
                        <a:gd name="connsiteY2" fmla="*/ 1183005 h 2411909"/>
                        <a:gd name="connsiteX3" fmla="*/ 494567 w 904247"/>
                        <a:gd name="connsiteY3" fmla="*/ 2411885 h 2411909"/>
                        <a:gd name="connsiteX4" fmla="*/ 5225 w 904247"/>
                        <a:gd name="connsiteY4" fmla="*/ 1148125 h 2411909"/>
                        <a:gd name="connsiteX5" fmla="*/ 117468 w 904247"/>
                        <a:gd name="connsiteY5" fmla="*/ 652463 h 2411909"/>
                        <a:gd name="connsiteX6" fmla="*/ 482275 w 904247"/>
                        <a:gd name="connsiteY6" fmla="*/ 0 h 2411909"/>
                        <a:gd name="connsiteX0" fmla="*/ 482275 w 904247"/>
                        <a:gd name="connsiteY0" fmla="*/ 0 h 2411893"/>
                        <a:gd name="connsiteX1" fmla="*/ 903280 w 904247"/>
                        <a:gd name="connsiteY1" fmla="*/ 943928 h 2411893"/>
                        <a:gd name="connsiteX2" fmla="*/ 874705 w 904247"/>
                        <a:gd name="connsiteY2" fmla="*/ 1183005 h 2411893"/>
                        <a:gd name="connsiteX3" fmla="*/ 494567 w 904247"/>
                        <a:gd name="connsiteY3" fmla="*/ 2411885 h 2411893"/>
                        <a:gd name="connsiteX4" fmla="*/ 5225 w 904247"/>
                        <a:gd name="connsiteY4" fmla="*/ 1162217 h 2411893"/>
                        <a:gd name="connsiteX5" fmla="*/ 117468 w 904247"/>
                        <a:gd name="connsiteY5" fmla="*/ 652463 h 2411893"/>
                        <a:gd name="connsiteX6" fmla="*/ 482275 w 904247"/>
                        <a:gd name="connsiteY6" fmla="*/ 0 h 2411893"/>
                        <a:gd name="connsiteX0" fmla="*/ 482972 w 904944"/>
                        <a:gd name="connsiteY0" fmla="*/ 0 h 2411893"/>
                        <a:gd name="connsiteX1" fmla="*/ 903977 w 904944"/>
                        <a:gd name="connsiteY1" fmla="*/ 943928 h 2411893"/>
                        <a:gd name="connsiteX2" fmla="*/ 875402 w 904944"/>
                        <a:gd name="connsiteY2" fmla="*/ 1183005 h 2411893"/>
                        <a:gd name="connsiteX3" fmla="*/ 495264 w 904944"/>
                        <a:gd name="connsiteY3" fmla="*/ 2411885 h 2411893"/>
                        <a:gd name="connsiteX4" fmla="*/ 5922 w 904944"/>
                        <a:gd name="connsiteY4" fmla="*/ 1162217 h 2411893"/>
                        <a:gd name="connsiteX5" fmla="*/ 104859 w 904944"/>
                        <a:gd name="connsiteY5" fmla="*/ 483376 h 2411893"/>
                        <a:gd name="connsiteX6" fmla="*/ 482972 w 904944"/>
                        <a:gd name="connsiteY6" fmla="*/ 0 h 2411893"/>
                        <a:gd name="connsiteX0" fmla="*/ 477060 w 899032"/>
                        <a:gd name="connsiteY0" fmla="*/ 0 h 2411893"/>
                        <a:gd name="connsiteX1" fmla="*/ 898065 w 899032"/>
                        <a:gd name="connsiteY1" fmla="*/ 943928 h 2411893"/>
                        <a:gd name="connsiteX2" fmla="*/ 869490 w 899032"/>
                        <a:gd name="connsiteY2" fmla="*/ 1183005 h 2411893"/>
                        <a:gd name="connsiteX3" fmla="*/ 489352 w 899032"/>
                        <a:gd name="connsiteY3" fmla="*/ 2411885 h 2411893"/>
                        <a:gd name="connsiteX4" fmla="*/ 10 w 899032"/>
                        <a:gd name="connsiteY4" fmla="*/ 1162217 h 2411893"/>
                        <a:gd name="connsiteX5" fmla="*/ 477060 w 899032"/>
                        <a:gd name="connsiteY5" fmla="*/ 0 h 2411893"/>
                        <a:gd name="connsiteX0" fmla="*/ 477060 w 869489"/>
                        <a:gd name="connsiteY0" fmla="*/ 0 h 2411893"/>
                        <a:gd name="connsiteX1" fmla="*/ 869490 w 869489"/>
                        <a:gd name="connsiteY1" fmla="*/ 1183005 h 2411893"/>
                        <a:gd name="connsiteX2" fmla="*/ 489352 w 869489"/>
                        <a:gd name="connsiteY2" fmla="*/ 2411885 h 2411893"/>
                        <a:gd name="connsiteX3" fmla="*/ 10 w 869489"/>
                        <a:gd name="connsiteY3" fmla="*/ 1162217 h 2411893"/>
                        <a:gd name="connsiteX4" fmla="*/ 477060 w 869489"/>
                        <a:gd name="connsiteY4" fmla="*/ 0 h 2411893"/>
                        <a:gd name="connsiteX0" fmla="*/ 477060 w 1042453"/>
                        <a:gd name="connsiteY0" fmla="*/ 0 h 2411911"/>
                        <a:gd name="connsiteX1" fmla="*/ 1042453 w 1042453"/>
                        <a:gd name="connsiteY1" fmla="*/ 1197097 h 2411911"/>
                        <a:gd name="connsiteX2" fmla="*/ 489352 w 1042453"/>
                        <a:gd name="connsiteY2" fmla="*/ 2411885 h 2411911"/>
                        <a:gd name="connsiteX3" fmla="*/ 10 w 1042453"/>
                        <a:gd name="connsiteY3" fmla="*/ 1162217 h 2411911"/>
                        <a:gd name="connsiteX4" fmla="*/ 477060 w 1042453"/>
                        <a:gd name="connsiteY4" fmla="*/ 0 h 2411911"/>
                        <a:gd name="connsiteX0" fmla="*/ 477060 w 1042453"/>
                        <a:gd name="connsiteY0" fmla="*/ 0 h 2411909"/>
                        <a:gd name="connsiteX1" fmla="*/ 1042453 w 1042453"/>
                        <a:gd name="connsiteY1" fmla="*/ 1197097 h 2411909"/>
                        <a:gd name="connsiteX2" fmla="*/ 489352 w 1042453"/>
                        <a:gd name="connsiteY2" fmla="*/ 2411885 h 2411909"/>
                        <a:gd name="connsiteX3" fmla="*/ 10 w 1042453"/>
                        <a:gd name="connsiteY3" fmla="*/ 1162217 h 2411909"/>
                        <a:gd name="connsiteX4" fmla="*/ 477060 w 1042453"/>
                        <a:gd name="connsiteY4" fmla="*/ 0 h 2411909"/>
                        <a:gd name="connsiteX0" fmla="*/ 477060 w 1015844"/>
                        <a:gd name="connsiteY0" fmla="*/ 0 h 2411933"/>
                        <a:gd name="connsiteX1" fmla="*/ 1015844 w 1015844"/>
                        <a:gd name="connsiteY1" fmla="*/ 1112551 h 2411933"/>
                        <a:gd name="connsiteX2" fmla="*/ 489352 w 1015844"/>
                        <a:gd name="connsiteY2" fmla="*/ 2411885 h 2411933"/>
                        <a:gd name="connsiteX3" fmla="*/ 10 w 1015844"/>
                        <a:gd name="connsiteY3" fmla="*/ 1162217 h 2411933"/>
                        <a:gd name="connsiteX4" fmla="*/ 477060 w 1015844"/>
                        <a:gd name="connsiteY4" fmla="*/ 0 h 2411933"/>
                        <a:gd name="connsiteX0" fmla="*/ 477060 w 1015844"/>
                        <a:gd name="connsiteY0" fmla="*/ 0 h 2411935"/>
                        <a:gd name="connsiteX1" fmla="*/ 1015844 w 1015844"/>
                        <a:gd name="connsiteY1" fmla="*/ 1112551 h 2411935"/>
                        <a:gd name="connsiteX2" fmla="*/ 489352 w 1015844"/>
                        <a:gd name="connsiteY2" fmla="*/ 2411885 h 2411935"/>
                        <a:gd name="connsiteX3" fmla="*/ 10 w 1015844"/>
                        <a:gd name="connsiteY3" fmla="*/ 1162217 h 2411935"/>
                        <a:gd name="connsiteX4" fmla="*/ 477060 w 1015844"/>
                        <a:gd name="connsiteY4" fmla="*/ 0 h 2411935"/>
                        <a:gd name="connsiteX0" fmla="*/ 478683 w 1017467"/>
                        <a:gd name="connsiteY0" fmla="*/ 0 h 2411933"/>
                        <a:gd name="connsiteX1" fmla="*/ 1017467 w 1017467"/>
                        <a:gd name="connsiteY1" fmla="*/ 1112551 h 2411933"/>
                        <a:gd name="connsiteX2" fmla="*/ 490975 w 1017467"/>
                        <a:gd name="connsiteY2" fmla="*/ 2411885 h 2411933"/>
                        <a:gd name="connsiteX3" fmla="*/ 1633 w 1017467"/>
                        <a:gd name="connsiteY3" fmla="*/ 1162217 h 2411933"/>
                        <a:gd name="connsiteX4" fmla="*/ 478683 w 1017467"/>
                        <a:gd name="connsiteY4" fmla="*/ 0 h 2411933"/>
                        <a:gd name="connsiteX0" fmla="*/ 478683 w 1017696"/>
                        <a:gd name="connsiteY0" fmla="*/ 0 h 2411935"/>
                        <a:gd name="connsiteX1" fmla="*/ 1017467 w 1017696"/>
                        <a:gd name="connsiteY1" fmla="*/ 1112551 h 2411935"/>
                        <a:gd name="connsiteX2" fmla="*/ 490975 w 1017696"/>
                        <a:gd name="connsiteY2" fmla="*/ 2411885 h 2411935"/>
                        <a:gd name="connsiteX3" fmla="*/ 1633 w 1017696"/>
                        <a:gd name="connsiteY3" fmla="*/ 1162217 h 2411935"/>
                        <a:gd name="connsiteX4" fmla="*/ 478683 w 1017696"/>
                        <a:gd name="connsiteY4" fmla="*/ 0 h 2411935"/>
                        <a:gd name="connsiteX0" fmla="*/ 598033 w 1017398"/>
                        <a:gd name="connsiteY0" fmla="*/ 0 h 2256936"/>
                        <a:gd name="connsiteX1" fmla="*/ 1017074 w 1017398"/>
                        <a:gd name="connsiteY1" fmla="*/ 957553 h 2256936"/>
                        <a:gd name="connsiteX2" fmla="*/ 490582 w 1017398"/>
                        <a:gd name="connsiteY2" fmla="*/ 2256887 h 2256936"/>
                        <a:gd name="connsiteX3" fmla="*/ 1240 w 1017398"/>
                        <a:gd name="connsiteY3" fmla="*/ 1007219 h 2256936"/>
                        <a:gd name="connsiteX4" fmla="*/ 598033 w 1017398"/>
                        <a:gd name="connsiteY4" fmla="*/ 0 h 2256936"/>
                        <a:gd name="connsiteX0" fmla="*/ 478684 w 1017696"/>
                        <a:gd name="connsiteY0" fmla="*/ 0 h 2383753"/>
                        <a:gd name="connsiteX1" fmla="*/ 1017467 w 1017696"/>
                        <a:gd name="connsiteY1" fmla="*/ 1084370 h 2383753"/>
                        <a:gd name="connsiteX2" fmla="*/ 490975 w 1017696"/>
                        <a:gd name="connsiteY2" fmla="*/ 2383704 h 2383753"/>
                        <a:gd name="connsiteX3" fmla="*/ 1633 w 1017696"/>
                        <a:gd name="connsiteY3" fmla="*/ 1134036 h 2383753"/>
                        <a:gd name="connsiteX4" fmla="*/ 478684 w 1017696"/>
                        <a:gd name="connsiteY4" fmla="*/ 0 h 2383753"/>
                        <a:gd name="connsiteX0" fmla="*/ 478684 w 1017696"/>
                        <a:gd name="connsiteY0" fmla="*/ 0 h 2383785"/>
                        <a:gd name="connsiteX1" fmla="*/ 1017467 w 1017696"/>
                        <a:gd name="connsiteY1" fmla="*/ 1084370 h 2383785"/>
                        <a:gd name="connsiteX2" fmla="*/ 490975 w 1017696"/>
                        <a:gd name="connsiteY2" fmla="*/ 2383704 h 2383785"/>
                        <a:gd name="connsiteX3" fmla="*/ 1633 w 1017696"/>
                        <a:gd name="connsiteY3" fmla="*/ 1148127 h 2383785"/>
                        <a:gd name="connsiteX4" fmla="*/ 478684 w 1017696"/>
                        <a:gd name="connsiteY4" fmla="*/ 0 h 2383785"/>
                        <a:gd name="connsiteX0" fmla="*/ 478684 w 1017696"/>
                        <a:gd name="connsiteY0" fmla="*/ 0 h 2383825"/>
                        <a:gd name="connsiteX1" fmla="*/ 1017467 w 1017696"/>
                        <a:gd name="connsiteY1" fmla="*/ 1084370 h 2383825"/>
                        <a:gd name="connsiteX2" fmla="*/ 490975 w 1017696"/>
                        <a:gd name="connsiteY2" fmla="*/ 2383704 h 2383825"/>
                        <a:gd name="connsiteX3" fmla="*/ 1633 w 1017696"/>
                        <a:gd name="connsiteY3" fmla="*/ 1148127 h 2383825"/>
                        <a:gd name="connsiteX4" fmla="*/ 478684 w 1017696"/>
                        <a:gd name="connsiteY4" fmla="*/ 0 h 2383825"/>
                        <a:gd name="connsiteX0" fmla="*/ 478684 w 1017696"/>
                        <a:gd name="connsiteY0" fmla="*/ 0 h 2383705"/>
                        <a:gd name="connsiteX1" fmla="*/ 1017467 w 1017696"/>
                        <a:gd name="connsiteY1" fmla="*/ 1140733 h 2383705"/>
                        <a:gd name="connsiteX2" fmla="*/ 490975 w 1017696"/>
                        <a:gd name="connsiteY2" fmla="*/ 2383704 h 2383705"/>
                        <a:gd name="connsiteX3" fmla="*/ 1633 w 1017696"/>
                        <a:gd name="connsiteY3" fmla="*/ 1148127 h 2383705"/>
                        <a:gd name="connsiteX4" fmla="*/ 478684 w 1017696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68 w 1018552"/>
                        <a:gd name="connsiteY0" fmla="*/ 0 h 2383705"/>
                        <a:gd name="connsiteX1" fmla="*/ 1016351 w 1018552"/>
                        <a:gd name="connsiteY1" fmla="*/ 1140733 h 2383705"/>
                        <a:gd name="connsiteX2" fmla="*/ 489859 w 1018552"/>
                        <a:gd name="connsiteY2" fmla="*/ 2383704 h 2383705"/>
                        <a:gd name="connsiteX3" fmla="*/ 517 w 1018552"/>
                        <a:gd name="connsiteY3" fmla="*/ 1148127 h 2383705"/>
                        <a:gd name="connsiteX4" fmla="*/ 477568 w 1018552"/>
                        <a:gd name="connsiteY4" fmla="*/ 0 h 2383705"/>
                        <a:gd name="connsiteX0" fmla="*/ 477570 w 1018554"/>
                        <a:gd name="connsiteY0" fmla="*/ 0 h 2383705"/>
                        <a:gd name="connsiteX1" fmla="*/ 1016353 w 1018554"/>
                        <a:gd name="connsiteY1" fmla="*/ 1140733 h 2383705"/>
                        <a:gd name="connsiteX2" fmla="*/ 489861 w 1018554"/>
                        <a:gd name="connsiteY2" fmla="*/ 2383704 h 2383705"/>
                        <a:gd name="connsiteX3" fmla="*/ 519 w 1018554"/>
                        <a:gd name="connsiteY3" fmla="*/ 1148127 h 2383705"/>
                        <a:gd name="connsiteX4" fmla="*/ 477570 w 1018554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18621" h="2383705">
                          <a:moveTo>
                            <a:pt x="477637" y="0"/>
                          </a:moveTo>
                          <a:cubicBezTo>
                            <a:pt x="662464" y="17556"/>
                            <a:pt x="1014374" y="527391"/>
                            <a:pt x="1016420" y="1140733"/>
                          </a:cubicBezTo>
                          <a:cubicBezTo>
                            <a:pt x="1051453" y="1668853"/>
                            <a:pt x="659234" y="2382472"/>
                            <a:pt x="489928" y="2383704"/>
                          </a:cubicBezTo>
                          <a:cubicBezTo>
                            <a:pt x="320622" y="2384936"/>
                            <a:pt x="-13582" y="1620833"/>
                            <a:pt x="586" y="1148127"/>
                          </a:cubicBezTo>
                          <a:cubicBezTo>
                            <a:pt x="-14770" y="548874"/>
                            <a:pt x="274745" y="36383"/>
                            <a:pt x="477637" y="0"/>
                          </a:cubicBezTo>
                          <a:close/>
                        </a:path>
                      </a:pathLst>
                    </a:custGeom>
                    <a:solidFill>
                      <a:schemeClr val="accent1">
                        <a:lumMod val="60000"/>
                        <a:lumOff val="40000"/>
                      </a:schemeClr>
                    </a:solidFill>
                    <a:ln w="22225" cap="flat">
                      <a:solidFill>
                        <a:schemeClr val="bg1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9" name="Freeform: Shape 68">
                      <a:extLst>
                        <a:ext uri="{FF2B5EF4-FFF2-40B4-BE49-F238E27FC236}">
                          <a16:creationId xmlns:a16="http://schemas.microsoft.com/office/drawing/2014/main" id="{5199F187-6182-4A43-B38F-9B829F947E2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445481" y="1817468"/>
                      <a:ext cx="249165" cy="923121"/>
                    </a:xfrm>
                    <a:custGeom>
                      <a:avLst/>
                      <a:gdLst>
                        <a:gd name="connsiteX0" fmla="*/ 422556 w 838200"/>
                        <a:gd name="connsiteY0" fmla="*/ 0 h 1466850"/>
                        <a:gd name="connsiteX1" fmla="*/ 843561 w 838200"/>
                        <a:gd name="connsiteY1" fmla="*/ 943928 h 1466850"/>
                        <a:gd name="connsiteX2" fmla="*/ 814986 w 838200"/>
                        <a:gd name="connsiteY2" fmla="*/ 1183005 h 1466850"/>
                        <a:gd name="connsiteX3" fmla="*/ 394934 w 838200"/>
                        <a:gd name="connsiteY3" fmla="*/ 1467803 h 1466850"/>
                        <a:gd name="connsiteX4" fmla="*/ 12029 w 838200"/>
                        <a:gd name="connsiteY4" fmla="*/ 1105853 h 1466850"/>
                        <a:gd name="connsiteX5" fmla="*/ 57749 w 838200"/>
                        <a:gd name="connsiteY5" fmla="*/ 652463 h 1466850"/>
                        <a:gd name="connsiteX6" fmla="*/ 422556 w 838200"/>
                        <a:gd name="connsiteY6" fmla="*/ 0 h 1466850"/>
                        <a:gd name="connsiteX0" fmla="*/ 422556 w 844528"/>
                        <a:gd name="connsiteY0" fmla="*/ 0 h 2411927"/>
                        <a:gd name="connsiteX1" fmla="*/ 843561 w 844528"/>
                        <a:gd name="connsiteY1" fmla="*/ 943928 h 2411927"/>
                        <a:gd name="connsiteX2" fmla="*/ 814986 w 844528"/>
                        <a:gd name="connsiteY2" fmla="*/ 1183005 h 2411927"/>
                        <a:gd name="connsiteX3" fmla="*/ 434848 w 844528"/>
                        <a:gd name="connsiteY3" fmla="*/ 2411885 h 2411927"/>
                        <a:gd name="connsiteX4" fmla="*/ 12029 w 844528"/>
                        <a:gd name="connsiteY4" fmla="*/ 1105853 h 2411927"/>
                        <a:gd name="connsiteX5" fmla="*/ 57749 w 844528"/>
                        <a:gd name="connsiteY5" fmla="*/ 652463 h 2411927"/>
                        <a:gd name="connsiteX6" fmla="*/ 422556 w 844528"/>
                        <a:gd name="connsiteY6" fmla="*/ 0 h 2411927"/>
                        <a:gd name="connsiteX0" fmla="*/ 422556 w 844528"/>
                        <a:gd name="connsiteY0" fmla="*/ 0 h 2411912"/>
                        <a:gd name="connsiteX1" fmla="*/ 843561 w 844528"/>
                        <a:gd name="connsiteY1" fmla="*/ 943928 h 2411912"/>
                        <a:gd name="connsiteX2" fmla="*/ 814986 w 844528"/>
                        <a:gd name="connsiteY2" fmla="*/ 1183005 h 2411912"/>
                        <a:gd name="connsiteX3" fmla="*/ 434848 w 844528"/>
                        <a:gd name="connsiteY3" fmla="*/ 2411885 h 2411912"/>
                        <a:gd name="connsiteX4" fmla="*/ 12029 w 844528"/>
                        <a:gd name="connsiteY4" fmla="*/ 1105853 h 2411912"/>
                        <a:gd name="connsiteX5" fmla="*/ 57749 w 844528"/>
                        <a:gd name="connsiteY5" fmla="*/ 652463 h 2411912"/>
                        <a:gd name="connsiteX6" fmla="*/ 422556 w 844528"/>
                        <a:gd name="connsiteY6" fmla="*/ 0 h 2411912"/>
                        <a:gd name="connsiteX0" fmla="*/ 422556 w 844528"/>
                        <a:gd name="connsiteY0" fmla="*/ 0 h 2411893"/>
                        <a:gd name="connsiteX1" fmla="*/ 843561 w 844528"/>
                        <a:gd name="connsiteY1" fmla="*/ 943928 h 2411893"/>
                        <a:gd name="connsiteX2" fmla="*/ 814986 w 844528"/>
                        <a:gd name="connsiteY2" fmla="*/ 1183005 h 2411893"/>
                        <a:gd name="connsiteX3" fmla="*/ 434848 w 844528"/>
                        <a:gd name="connsiteY3" fmla="*/ 2411885 h 2411893"/>
                        <a:gd name="connsiteX4" fmla="*/ 12029 w 844528"/>
                        <a:gd name="connsiteY4" fmla="*/ 1105853 h 2411893"/>
                        <a:gd name="connsiteX5" fmla="*/ 57749 w 844528"/>
                        <a:gd name="connsiteY5" fmla="*/ 652463 h 2411893"/>
                        <a:gd name="connsiteX6" fmla="*/ 422556 w 844528"/>
                        <a:gd name="connsiteY6" fmla="*/ 0 h 2411893"/>
                        <a:gd name="connsiteX0" fmla="*/ 422556 w 844528"/>
                        <a:gd name="connsiteY0" fmla="*/ 0 h 2411964"/>
                        <a:gd name="connsiteX1" fmla="*/ 843561 w 844528"/>
                        <a:gd name="connsiteY1" fmla="*/ 943928 h 2411964"/>
                        <a:gd name="connsiteX2" fmla="*/ 814986 w 844528"/>
                        <a:gd name="connsiteY2" fmla="*/ 1183005 h 2411964"/>
                        <a:gd name="connsiteX3" fmla="*/ 434848 w 844528"/>
                        <a:gd name="connsiteY3" fmla="*/ 2411885 h 2411964"/>
                        <a:gd name="connsiteX4" fmla="*/ 12029 w 844528"/>
                        <a:gd name="connsiteY4" fmla="*/ 1105853 h 2411964"/>
                        <a:gd name="connsiteX5" fmla="*/ 57749 w 844528"/>
                        <a:gd name="connsiteY5" fmla="*/ 652463 h 2411964"/>
                        <a:gd name="connsiteX6" fmla="*/ 422556 w 844528"/>
                        <a:gd name="connsiteY6" fmla="*/ 0 h 2411964"/>
                        <a:gd name="connsiteX0" fmla="*/ 482275 w 904247"/>
                        <a:gd name="connsiteY0" fmla="*/ 0 h 2411909"/>
                        <a:gd name="connsiteX1" fmla="*/ 903280 w 904247"/>
                        <a:gd name="connsiteY1" fmla="*/ 943928 h 2411909"/>
                        <a:gd name="connsiteX2" fmla="*/ 874705 w 904247"/>
                        <a:gd name="connsiteY2" fmla="*/ 1183005 h 2411909"/>
                        <a:gd name="connsiteX3" fmla="*/ 494567 w 904247"/>
                        <a:gd name="connsiteY3" fmla="*/ 2411885 h 2411909"/>
                        <a:gd name="connsiteX4" fmla="*/ 5225 w 904247"/>
                        <a:gd name="connsiteY4" fmla="*/ 1148125 h 2411909"/>
                        <a:gd name="connsiteX5" fmla="*/ 117468 w 904247"/>
                        <a:gd name="connsiteY5" fmla="*/ 652463 h 2411909"/>
                        <a:gd name="connsiteX6" fmla="*/ 482275 w 904247"/>
                        <a:gd name="connsiteY6" fmla="*/ 0 h 2411909"/>
                        <a:gd name="connsiteX0" fmla="*/ 482275 w 904247"/>
                        <a:gd name="connsiteY0" fmla="*/ 0 h 2411893"/>
                        <a:gd name="connsiteX1" fmla="*/ 903280 w 904247"/>
                        <a:gd name="connsiteY1" fmla="*/ 943928 h 2411893"/>
                        <a:gd name="connsiteX2" fmla="*/ 874705 w 904247"/>
                        <a:gd name="connsiteY2" fmla="*/ 1183005 h 2411893"/>
                        <a:gd name="connsiteX3" fmla="*/ 494567 w 904247"/>
                        <a:gd name="connsiteY3" fmla="*/ 2411885 h 2411893"/>
                        <a:gd name="connsiteX4" fmla="*/ 5225 w 904247"/>
                        <a:gd name="connsiteY4" fmla="*/ 1162217 h 2411893"/>
                        <a:gd name="connsiteX5" fmla="*/ 117468 w 904247"/>
                        <a:gd name="connsiteY5" fmla="*/ 652463 h 2411893"/>
                        <a:gd name="connsiteX6" fmla="*/ 482275 w 904247"/>
                        <a:gd name="connsiteY6" fmla="*/ 0 h 2411893"/>
                        <a:gd name="connsiteX0" fmla="*/ 482972 w 904944"/>
                        <a:gd name="connsiteY0" fmla="*/ 0 h 2411893"/>
                        <a:gd name="connsiteX1" fmla="*/ 903977 w 904944"/>
                        <a:gd name="connsiteY1" fmla="*/ 943928 h 2411893"/>
                        <a:gd name="connsiteX2" fmla="*/ 875402 w 904944"/>
                        <a:gd name="connsiteY2" fmla="*/ 1183005 h 2411893"/>
                        <a:gd name="connsiteX3" fmla="*/ 495264 w 904944"/>
                        <a:gd name="connsiteY3" fmla="*/ 2411885 h 2411893"/>
                        <a:gd name="connsiteX4" fmla="*/ 5922 w 904944"/>
                        <a:gd name="connsiteY4" fmla="*/ 1162217 h 2411893"/>
                        <a:gd name="connsiteX5" fmla="*/ 104859 w 904944"/>
                        <a:gd name="connsiteY5" fmla="*/ 483376 h 2411893"/>
                        <a:gd name="connsiteX6" fmla="*/ 482972 w 904944"/>
                        <a:gd name="connsiteY6" fmla="*/ 0 h 2411893"/>
                        <a:gd name="connsiteX0" fmla="*/ 477060 w 899032"/>
                        <a:gd name="connsiteY0" fmla="*/ 0 h 2411893"/>
                        <a:gd name="connsiteX1" fmla="*/ 898065 w 899032"/>
                        <a:gd name="connsiteY1" fmla="*/ 943928 h 2411893"/>
                        <a:gd name="connsiteX2" fmla="*/ 869490 w 899032"/>
                        <a:gd name="connsiteY2" fmla="*/ 1183005 h 2411893"/>
                        <a:gd name="connsiteX3" fmla="*/ 489352 w 899032"/>
                        <a:gd name="connsiteY3" fmla="*/ 2411885 h 2411893"/>
                        <a:gd name="connsiteX4" fmla="*/ 10 w 899032"/>
                        <a:gd name="connsiteY4" fmla="*/ 1162217 h 2411893"/>
                        <a:gd name="connsiteX5" fmla="*/ 477060 w 899032"/>
                        <a:gd name="connsiteY5" fmla="*/ 0 h 2411893"/>
                        <a:gd name="connsiteX0" fmla="*/ 477060 w 869489"/>
                        <a:gd name="connsiteY0" fmla="*/ 0 h 2411893"/>
                        <a:gd name="connsiteX1" fmla="*/ 869490 w 869489"/>
                        <a:gd name="connsiteY1" fmla="*/ 1183005 h 2411893"/>
                        <a:gd name="connsiteX2" fmla="*/ 489352 w 869489"/>
                        <a:gd name="connsiteY2" fmla="*/ 2411885 h 2411893"/>
                        <a:gd name="connsiteX3" fmla="*/ 10 w 869489"/>
                        <a:gd name="connsiteY3" fmla="*/ 1162217 h 2411893"/>
                        <a:gd name="connsiteX4" fmla="*/ 477060 w 869489"/>
                        <a:gd name="connsiteY4" fmla="*/ 0 h 2411893"/>
                        <a:gd name="connsiteX0" fmla="*/ 477060 w 1042453"/>
                        <a:gd name="connsiteY0" fmla="*/ 0 h 2411911"/>
                        <a:gd name="connsiteX1" fmla="*/ 1042453 w 1042453"/>
                        <a:gd name="connsiteY1" fmla="*/ 1197097 h 2411911"/>
                        <a:gd name="connsiteX2" fmla="*/ 489352 w 1042453"/>
                        <a:gd name="connsiteY2" fmla="*/ 2411885 h 2411911"/>
                        <a:gd name="connsiteX3" fmla="*/ 10 w 1042453"/>
                        <a:gd name="connsiteY3" fmla="*/ 1162217 h 2411911"/>
                        <a:gd name="connsiteX4" fmla="*/ 477060 w 1042453"/>
                        <a:gd name="connsiteY4" fmla="*/ 0 h 2411911"/>
                        <a:gd name="connsiteX0" fmla="*/ 477060 w 1042453"/>
                        <a:gd name="connsiteY0" fmla="*/ 0 h 2411909"/>
                        <a:gd name="connsiteX1" fmla="*/ 1042453 w 1042453"/>
                        <a:gd name="connsiteY1" fmla="*/ 1197097 h 2411909"/>
                        <a:gd name="connsiteX2" fmla="*/ 489352 w 1042453"/>
                        <a:gd name="connsiteY2" fmla="*/ 2411885 h 2411909"/>
                        <a:gd name="connsiteX3" fmla="*/ 10 w 1042453"/>
                        <a:gd name="connsiteY3" fmla="*/ 1162217 h 2411909"/>
                        <a:gd name="connsiteX4" fmla="*/ 477060 w 1042453"/>
                        <a:gd name="connsiteY4" fmla="*/ 0 h 2411909"/>
                        <a:gd name="connsiteX0" fmla="*/ 477060 w 1015844"/>
                        <a:gd name="connsiteY0" fmla="*/ 0 h 2411933"/>
                        <a:gd name="connsiteX1" fmla="*/ 1015844 w 1015844"/>
                        <a:gd name="connsiteY1" fmla="*/ 1112551 h 2411933"/>
                        <a:gd name="connsiteX2" fmla="*/ 489352 w 1015844"/>
                        <a:gd name="connsiteY2" fmla="*/ 2411885 h 2411933"/>
                        <a:gd name="connsiteX3" fmla="*/ 10 w 1015844"/>
                        <a:gd name="connsiteY3" fmla="*/ 1162217 h 2411933"/>
                        <a:gd name="connsiteX4" fmla="*/ 477060 w 1015844"/>
                        <a:gd name="connsiteY4" fmla="*/ 0 h 2411933"/>
                        <a:gd name="connsiteX0" fmla="*/ 477060 w 1015844"/>
                        <a:gd name="connsiteY0" fmla="*/ 0 h 2411935"/>
                        <a:gd name="connsiteX1" fmla="*/ 1015844 w 1015844"/>
                        <a:gd name="connsiteY1" fmla="*/ 1112551 h 2411935"/>
                        <a:gd name="connsiteX2" fmla="*/ 489352 w 1015844"/>
                        <a:gd name="connsiteY2" fmla="*/ 2411885 h 2411935"/>
                        <a:gd name="connsiteX3" fmla="*/ 10 w 1015844"/>
                        <a:gd name="connsiteY3" fmla="*/ 1162217 h 2411935"/>
                        <a:gd name="connsiteX4" fmla="*/ 477060 w 1015844"/>
                        <a:gd name="connsiteY4" fmla="*/ 0 h 2411935"/>
                        <a:gd name="connsiteX0" fmla="*/ 478683 w 1017467"/>
                        <a:gd name="connsiteY0" fmla="*/ 0 h 2411933"/>
                        <a:gd name="connsiteX1" fmla="*/ 1017467 w 1017467"/>
                        <a:gd name="connsiteY1" fmla="*/ 1112551 h 2411933"/>
                        <a:gd name="connsiteX2" fmla="*/ 490975 w 1017467"/>
                        <a:gd name="connsiteY2" fmla="*/ 2411885 h 2411933"/>
                        <a:gd name="connsiteX3" fmla="*/ 1633 w 1017467"/>
                        <a:gd name="connsiteY3" fmla="*/ 1162217 h 2411933"/>
                        <a:gd name="connsiteX4" fmla="*/ 478683 w 1017467"/>
                        <a:gd name="connsiteY4" fmla="*/ 0 h 2411933"/>
                        <a:gd name="connsiteX0" fmla="*/ 478683 w 1017696"/>
                        <a:gd name="connsiteY0" fmla="*/ 0 h 2411935"/>
                        <a:gd name="connsiteX1" fmla="*/ 1017467 w 1017696"/>
                        <a:gd name="connsiteY1" fmla="*/ 1112551 h 2411935"/>
                        <a:gd name="connsiteX2" fmla="*/ 490975 w 1017696"/>
                        <a:gd name="connsiteY2" fmla="*/ 2411885 h 2411935"/>
                        <a:gd name="connsiteX3" fmla="*/ 1633 w 1017696"/>
                        <a:gd name="connsiteY3" fmla="*/ 1162217 h 2411935"/>
                        <a:gd name="connsiteX4" fmla="*/ 478683 w 1017696"/>
                        <a:gd name="connsiteY4" fmla="*/ 0 h 2411935"/>
                        <a:gd name="connsiteX0" fmla="*/ 598033 w 1017398"/>
                        <a:gd name="connsiteY0" fmla="*/ 0 h 2256936"/>
                        <a:gd name="connsiteX1" fmla="*/ 1017074 w 1017398"/>
                        <a:gd name="connsiteY1" fmla="*/ 957553 h 2256936"/>
                        <a:gd name="connsiteX2" fmla="*/ 490582 w 1017398"/>
                        <a:gd name="connsiteY2" fmla="*/ 2256887 h 2256936"/>
                        <a:gd name="connsiteX3" fmla="*/ 1240 w 1017398"/>
                        <a:gd name="connsiteY3" fmla="*/ 1007219 h 2256936"/>
                        <a:gd name="connsiteX4" fmla="*/ 598033 w 1017398"/>
                        <a:gd name="connsiteY4" fmla="*/ 0 h 2256936"/>
                        <a:gd name="connsiteX0" fmla="*/ 478684 w 1017696"/>
                        <a:gd name="connsiteY0" fmla="*/ 0 h 2383753"/>
                        <a:gd name="connsiteX1" fmla="*/ 1017467 w 1017696"/>
                        <a:gd name="connsiteY1" fmla="*/ 1084370 h 2383753"/>
                        <a:gd name="connsiteX2" fmla="*/ 490975 w 1017696"/>
                        <a:gd name="connsiteY2" fmla="*/ 2383704 h 2383753"/>
                        <a:gd name="connsiteX3" fmla="*/ 1633 w 1017696"/>
                        <a:gd name="connsiteY3" fmla="*/ 1134036 h 2383753"/>
                        <a:gd name="connsiteX4" fmla="*/ 478684 w 1017696"/>
                        <a:gd name="connsiteY4" fmla="*/ 0 h 2383753"/>
                        <a:gd name="connsiteX0" fmla="*/ 478684 w 1017696"/>
                        <a:gd name="connsiteY0" fmla="*/ 0 h 2383785"/>
                        <a:gd name="connsiteX1" fmla="*/ 1017467 w 1017696"/>
                        <a:gd name="connsiteY1" fmla="*/ 1084370 h 2383785"/>
                        <a:gd name="connsiteX2" fmla="*/ 490975 w 1017696"/>
                        <a:gd name="connsiteY2" fmla="*/ 2383704 h 2383785"/>
                        <a:gd name="connsiteX3" fmla="*/ 1633 w 1017696"/>
                        <a:gd name="connsiteY3" fmla="*/ 1148127 h 2383785"/>
                        <a:gd name="connsiteX4" fmla="*/ 478684 w 1017696"/>
                        <a:gd name="connsiteY4" fmla="*/ 0 h 2383785"/>
                        <a:gd name="connsiteX0" fmla="*/ 478684 w 1017696"/>
                        <a:gd name="connsiteY0" fmla="*/ 0 h 2383825"/>
                        <a:gd name="connsiteX1" fmla="*/ 1017467 w 1017696"/>
                        <a:gd name="connsiteY1" fmla="*/ 1084370 h 2383825"/>
                        <a:gd name="connsiteX2" fmla="*/ 490975 w 1017696"/>
                        <a:gd name="connsiteY2" fmla="*/ 2383704 h 2383825"/>
                        <a:gd name="connsiteX3" fmla="*/ 1633 w 1017696"/>
                        <a:gd name="connsiteY3" fmla="*/ 1148127 h 2383825"/>
                        <a:gd name="connsiteX4" fmla="*/ 478684 w 1017696"/>
                        <a:gd name="connsiteY4" fmla="*/ 0 h 2383825"/>
                        <a:gd name="connsiteX0" fmla="*/ 478684 w 1017696"/>
                        <a:gd name="connsiteY0" fmla="*/ 0 h 2383705"/>
                        <a:gd name="connsiteX1" fmla="*/ 1017467 w 1017696"/>
                        <a:gd name="connsiteY1" fmla="*/ 1140733 h 2383705"/>
                        <a:gd name="connsiteX2" fmla="*/ 490975 w 1017696"/>
                        <a:gd name="connsiteY2" fmla="*/ 2383704 h 2383705"/>
                        <a:gd name="connsiteX3" fmla="*/ 1633 w 1017696"/>
                        <a:gd name="connsiteY3" fmla="*/ 1148127 h 2383705"/>
                        <a:gd name="connsiteX4" fmla="*/ 478684 w 1017696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68 w 1018552"/>
                        <a:gd name="connsiteY0" fmla="*/ 0 h 2383705"/>
                        <a:gd name="connsiteX1" fmla="*/ 1016351 w 1018552"/>
                        <a:gd name="connsiteY1" fmla="*/ 1140733 h 2383705"/>
                        <a:gd name="connsiteX2" fmla="*/ 489859 w 1018552"/>
                        <a:gd name="connsiteY2" fmla="*/ 2383704 h 2383705"/>
                        <a:gd name="connsiteX3" fmla="*/ 517 w 1018552"/>
                        <a:gd name="connsiteY3" fmla="*/ 1148127 h 2383705"/>
                        <a:gd name="connsiteX4" fmla="*/ 477568 w 1018552"/>
                        <a:gd name="connsiteY4" fmla="*/ 0 h 2383705"/>
                        <a:gd name="connsiteX0" fmla="*/ 477570 w 1018554"/>
                        <a:gd name="connsiteY0" fmla="*/ 0 h 2383705"/>
                        <a:gd name="connsiteX1" fmla="*/ 1016353 w 1018554"/>
                        <a:gd name="connsiteY1" fmla="*/ 1140733 h 2383705"/>
                        <a:gd name="connsiteX2" fmla="*/ 489861 w 1018554"/>
                        <a:gd name="connsiteY2" fmla="*/ 2383704 h 2383705"/>
                        <a:gd name="connsiteX3" fmla="*/ 519 w 1018554"/>
                        <a:gd name="connsiteY3" fmla="*/ 1148127 h 2383705"/>
                        <a:gd name="connsiteX4" fmla="*/ 477570 w 1018554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18621" h="2383705">
                          <a:moveTo>
                            <a:pt x="477637" y="0"/>
                          </a:moveTo>
                          <a:cubicBezTo>
                            <a:pt x="662464" y="17556"/>
                            <a:pt x="1014374" y="527391"/>
                            <a:pt x="1016420" y="1140733"/>
                          </a:cubicBezTo>
                          <a:cubicBezTo>
                            <a:pt x="1051453" y="1668853"/>
                            <a:pt x="659234" y="2382472"/>
                            <a:pt x="489928" y="2383704"/>
                          </a:cubicBezTo>
                          <a:cubicBezTo>
                            <a:pt x="320622" y="2384936"/>
                            <a:pt x="-13582" y="1620833"/>
                            <a:pt x="586" y="1148127"/>
                          </a:cubicBezTo>
                          <a:cubicBezTo>
                            <a:pt x="-14770" y="548874"/>
                            <a:pt x="274745" y="36383"/>
                            <a:pt x="477637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65" name="Oval 64">
                  <a:extLst>
                    <a:ext uri="{FF2B5EF4-FFF2-40B4-BE49-F238E27FC236}">
                      <a16:creationId xmlns:a16="http://schemas.microsoft.com/office/drawing/2014/main" id="{1116915D-EBF7-489E-9C1A-844FB92129E3}"/>
                    </a:ext>
                  </a:extLst>
                </p:cNvPr>
                <p:cNvSpPr/>
                <p:nvPr/>
              </p:nvSpPr>
              <p:spPr>
                <a:xfrm>
                  <a:off x="10020665" y="2808393"/>
                  <a:ext cx="373811" cy="373811"/>
                </a:xfrm>
                <a:prstGeom prst="ellipse">
                  <a:avLst/>
                </a:prstGeom>
                <a:solidFill>
                  <a:schemeClr val="accent2"/>
                </a:solidFill>
                <a:ln w="25400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449694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D716E6E4-11E3-49FB-810C-3969C3BA4AE4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1679509" y="562895"/>
            <a:ext cx="3311968" cy="180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6CDDF364-31AE-42A9-8A9A-36620765EC54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1679509" y="2531245"/>
            <a:ext cx="3311968" cy="180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F221A493-73E2-4849-BD71-E975953847E3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1679509" y="4499595"/>
            <a:ext cx="3311968" cy="180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F5C8BA9D-0217-4A45-87D6-5948A6D4A8B2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0" y="-1"/>
            <a:ext cx="8195094" cy="3631721"/>
          </a:xfrm>
          <a:custGeom>
            <a:avLst/>
            <a:gdLst>
              <a:gd name="connsiteX0" fmla="*/ 0 w 8195094"/>
              <a:gd name="connsiteY0" fmla="*/ 0 h 3631721"/>
              <a:gd name="connsiteX1" fmla="*/ 8195094 w 8195094"/>
              <a:gd name="connsiteY1" fmla="*/ 0 h 3631721"/>
              <a:gd name="connsiteX2" fmla="*/ 8195094 w 8195094"/>
              <a:gd name="connsiteY2" fmla="*/ 3631721 h 3631721"/>
              <a:gd name="connsiteX3" fmla="*/ 0 w 8195094"/>
              <a:gd name="connsiteY3" fmla="*/ 3631721 h 3631721"/>
              <a:gd name="connsiteX4" fmla="*/ 0 w 8195094"/>
              <a:gd name="connsiteY4" fmla="*/ 0 h 3631721"/>
              <a:gd name="connsiteX0" fmla="*/ 0 w 8195094"/>
              <a:gd name="connsiteY0" fmla="*/ 0 h 3631721"/>
              <a:gd name="connsiteX1" fmla="*/ 8195094 w 8195094"/>
              <a:gd name="connsiteY1" fmla="*/ 0 h 3631721"/>
              <a:gd name="connsiteX2" fmla="*/ 6185139 w 8195094"/>
              <a:gd name="connsiteY2" fmla="*/ 3631721 h 3631721"/>
              <a:gd name="connsiteX3" fmla="*/ 0 w 8195094"/>
              <a:gd name="connsiteY3" fmla="*/ 3631721 h 3631721"/>
              <a:gd name="connsiteX4" fmla="*/ 0 w 8195094"/>
              <a:gd name="connsiteY4" fmla="*/ 0 h 3631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95094" h="3631721">
                <a:moveTo>
                  <a:pt x="0" y="0"/>
                </a:moveTo>
                <a:lnTo>
                  <a:pt x="8195094" y="0"/>
                </a:lnTo>
                <a:lnTo>
                  <a:pt x="6185139" y="3631721"/>
                </a:lnTo>
                <a:lnTo>
                  <a:pt x="0" y="363172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90" r:id="rId16"/>
    <p:sldLayoutId id="2147483689" r:id="rId17"/>
    <p:sldLayoutId id="2147483687" r:id="rId18"/>
    <p:sldLayoutId id="2147483671" r:id="rId19"/>
    <p:sldLayoutId id="2147483672" r:id="rId2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03B4C724-0776-4328-8F0A-B72DA1579537}"/>
              </a:ext>
            </a:extLst>
          </p:cNvPr>
          <p:cNvSpPr txBox="1"/>
          <p:nvPr/>
        </p:nvSpPr>
        <p:spPr>
          <a:xfrm>
            <a:off x="531223" y="1145613"/>
            <a:ext cx="4641668" cy="258532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5400" dirty="0">
                <a:latin typeface="+mj-lt"/>
              </a:rPr>
              <a:t>Free </a:t>
            </a:r>
          </a:p>
          <a:p>
            <a:r>
              <a:rPr lang="en-US" sz="5400" dirty="0">
                <a:latin typeface="+mj-lt"/>
              </a:rPr>
              <a:t>Korean Food</a:t>
            </a:r>
          </a:p>
          <a:p>
            <a:r>
              <a:rPr lang="en-US" sz="5400" dirty="0">
                <a:latin typeface="+mj-lt"/>
              </a:rPr>
              <a:t>PPT Templates</a:t>
            </a:r>
            <a:endParaRPr lang="ko-KR" altLang="en-US" sz="5400" dirty="0">
              <a:latin typeface="+mj-lt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6167FF-AD5E-41E4-8385-3024DC936CF2}"/>
              </a:ext>
            </a:extLst>
          </p:cNvPr>
          <p:cNvSpPr txBox="1"/>
          <p:nvPr/>
        </p:nvSpPr>
        <p:spPr>
          <a:xfrm>
            <a:off x="531224" y="3719405"/>
            <a:ext cx="4641612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867" dirty="0">
                <a:cs typeface="Arial" pitchFamily="34" charset="0"/>
              </a:rPr>
              <a:t>Insert the Subtitle of Your Presentation</a:t>
            </a:r>
            <a:endParaRPr lang="ko-KR" altLang="en-US" sz="1867" dirty="0">
              <a:cs typeface="Arial" pitchFamily="34" charset="0"/>
            </a:endParaRPr>
          </a:p>
        </p:txBody>
      </p:sp>
      <p:grpSp>
        <p:nvGrpSpPr>
          <p:cNvPr id="3" name="Graphic 1">
            <a:extLst>
              <a:ext uri="{FF2B5EF4-FFF2-40B4-BE49-F238E27FC236}">
                <a16:creationId xmlns:a16="http://schemas.microsoft.com/office/drawing/2014/main" id="{654B8B42-5803-41D1-913F-6C301EAD336B}"/>
              </a:ext>
            </a:extLst>
          </p:cNvPr>
          <p:cNvGrpSpPr/>
          <p:nvPr/>
        </p:nvGrpSpPr>
        <p:grpSpPr>
          <a:xfrm>
            <a:off x="603323" y="378119"/>
            <a:ext cx="1684599" cy="432917"/>
            <a:chOff x="28575" y="1871662"/>
            <a:chExt cx="12134850" cy="3118484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87391C43-A7C4-4450-A16A-F5658A36EA57}"/>
                </a:ext>
              </a:extLst>
            </p:cNvPr>
            <p:cNvSpPr/>
            <p:nvPr/>
          </p:nvSpPr>
          <p:spPr>
            <a:xfrm>
              <a:off x="28575" y="1871662"/>
              <a:ext cx="12134850" cy="3118484"/>
            </a:xfrm>
            <a:custGeom>
              <a:avLst/>
              <a:gdLst>
                <a:gd name="connsiteX0" fmla="*/ 10575608 w 12134850"/>
                <a:gd name="connsiteY0" fmla="*/ 3118485 h 3118484"/>
                <a:gd name="connsiteX1" fmla="*/ 1559243 w 12134850"/>
                <a:gd name="connsiteY1" fmla="*/ 3118485 h 3118484"/>
                <a:gd name="connsiteX2" fmla="*/ 0 w 12134850"/>
                <a:gd name="connsiteY2" fmla="*/ 1559243 h 3118484"/>
                <a:gd name="connsiteX3" fmla="*/ 1559243 w 12134850"/>
                <a:gd name="connsiteY3" fmla="*/ 0 h 3118484"/>
                <a:gd name="connsiteX4" fmla="*/ 10575608 w 12134850"/>
                <a:gd name="connsiteY4" fmla="*/ 0 h 3118484"/>
                <a:gd name="connsiteX5" fmla="*/ 12134850 w 12134850"/>
                <a:gd name="connsiteY5" fmla="*/ 1559243 h 3118484"/>
                <a:gd name="connsiteX6" fmla="*/ 10575608 w 12134850"/>
                <a:gd name="connsiteY6" fmla="*/ 3118485 h 3118484"/>
                <a:gd name="connsiteX7" fmla="*/ 1559243 w 12134850"/>
                <a:gd name="connsiteY7" fmla="*/ 135255 h 3118484"/>
                <a:gd name="connsiteX8" fmla="*/ 135255 w 12134850"/>
                <a:gd name="connsiteY8" fmla="*/ 1559243 h 3118484"/>
                <a:gd name="connsiteX9" fmla="*/ 1559243 w 12134850"/>
                <a:gd name="connsiteY9" fmla="*/ 2983230 h 3118484"/>
                <a:gd name="connsiteX10" fmla="*/ 10575608 w 12134850"/>
                <a:gd name="connsiteY10" fmla="*/ 2983230 h 3118484"/>
                <a:gd name="connsiteX11" fmla="*/ 11999595 w 12134850"/>
                <a:gd name="connsiteY11" fmla="*/ 1559243 h 3118484"/>
                <a:gd name="connsiteX12" fmla="*/ 10575608 w 12134850"/>
                <a:gd name="connsiteY12" fmla="*/ 135255 h 3118484"/>
                <a:gd name="connsiteX13" fmla="*/ 1559243 w 12134850"/>
                <a:gd name="connsiteY13" fmla="*/ 135255 h 3118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134850" h="3118484">
                  <a:moveTo>
                    <a:pt x="10575608" y="3118485"/>
                  </a:moveTo>
                  <a:lnTo>
                    <a:pt x="1559243" y="3118485"/>
                  </a:lnTo>
                  <a:cubicBezTo>
                    <a:pt x="699135" y="3118485"/>
                    <a:pt x="0" y="2419350"/>
                    <a:pt x="0" y="1559243"/>
                  </a:cubicBezTo>
                  <a:cubicBezTo>
                    <a:pt x="0" y="699135"/>
                    <a:pt x="699135" y="0"/>
                    <a:pt x="1559243" y="0"/>
                  </a:cubicBezTo>
                  <a:lnTo>
                    <a:pt x="10575608" y="0"/>
                  </a:lnTo>
                  <a:cubicBezTo>
                    <a:pt x="11435715" y="0"/>
                    <a:pt x="12134850" y="699135"/>
                    <a:pt x="12134850" y="1559243"/>
                  </a:cubicBezTo>
                  <a:cubicBezTo>
                    <a:pt x="12134850" y="2419350"/>
                    <a:pt x="11435715" y="3118485"/>
                    <a:pt x="10575608" y="3118485"/>
                  </a:cubicBezTo>
                  <a:close/>
                  <a:moveTo>
                    <a:pt x="1559243" y="135255"/>
                  </a:moveTo>
                  <a:cubicBezTo>
                    <a:pt x="774383" y="135255"/>
                    <a:pt x="135255" y="774383"/>
                    <a:pt x="135255" y="1559243"/>
                  </a:cubicBezTo>
                  <a:cubicBezTo>
                    <a:pt x="135255" y="2344103"/>
                    <a:pt x="773430" y="2983230"/>
                    <a:pt x="1559243" y="2983230"/>
                  </a:cubicBezTo>
                  <a:lnTo>
                    <a:pt x="10575608" y="2983230"/>
                  </a:lnTo>
                  <a:cubicBezTo>
                    <a:pt x="11360467" y="2983230"/>
                    <a:pt x="11999595" y="2344103"/>
                    <a:pt x="11999595" y="1559243"/>
                  </a:cubicBezTo>
                  <a:cubicBezTo>
                    <a:pt x="11999595" y="774383"/>
                    <a:pt x="11361420" y="135255"/>
                    <a:pt x="10575608" y="135255"/>
                  </a:cubicBezTo>
                  <a:lnTo>
                    <a:pt x="1559243" y="13525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6" name="Graphic 1">
              <a:extLst>
                <a:ext uri="{FF2B5EF4-FFF2-40B4-BE49-F238E27FC236}">
                  <a16:creationId xmlns:a16="http://schemas.microsoft.com/office/drawing/2014/main" id="{654B8B42-5803-41D1-913F-6C301EAD336B}"/>
                </a:ext>
              </a:extLst>
            </p:cNvPr>
            <p:cNvGrpSpPr/>
            <p:nvPr/>
          </p:nvGrpSpPr>
          <p:grpSpPr>
            <a:xfrm>
              <a:off x="1795462" y="2549841"/>
              <a:ext cx="8943975" cy="1763077"/>
              <a:chOff x="1795462" y="2549841"/>
              <a:chExt cx="8943975" cy="1763077"/>
            </a:xfrm>
            <a:grpFill/>
          </p:grpSpPr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1956A415-B8A2-4A60-9439-DDFE21A83E2F}"/>
                  </a:ext>
                </a:extLst>
              </p:cNvPr>
              <p:cNvSpPr/>
              <p:nvPr/>
            </p:nvSpPr>
            <p:spPr>
              <a:xfrm>
                <a:off x="5654992" y="2549841"/>
                <a:ext cx="3864292" cy="1695450"/>
              </a:xfrm>
              <a:custGeom>
                <a:avLst/>
                <a:gdLst>
                  <a:gd name="connsiteX0" fmla="*/ 1693545 w 3864292"/>
                  <a:gd name="connsiteY0" fmla="*/ 286703 h 1695450"/>
                  <a:gd name="connsiteX1" fmla="*/ 1693545 w 3864292"/>
                  <a:gd name="connsiteY1" fmla="*/ 767715 h 1695450"/>
                  <a:gd name="connsiteX2" fmla="*/ 1858327 w 3864292"/>
                  <a:gd name="connsiteY2" fmla="*/ 767715 h 1695450"/>
                  <a:gd name="connsiteX3" fmla="*/ 2096452 w 3864292"/>
                  <a:gd name="connsiteY3" fmla="*/ 741045 h 1695450"/>
                  <a:gd name="connsiteX4" fmla="*/ 2190750 w 3864292"/>
                  <a:gd name="connsiteY4" fmla="*/ 658178 h 1695450"/>
                  <a:gd name="connsiteX5" fmla="*/ 2225040 w 3864292"/>
                  <a:gd name="connsiteY5" fmla="*/ 526733 h 1695450"/>
                  <a:gd name="connsiteX6" fmla="*/ 2177415 w 3864292"/>
                  <a:gd name="connsiteY6" fmla="*/ 374333 h 1695450"/>
                  <a:gd name="connsiteX7" fmla="*/ 2056447 w 3864292"/>
                  <a:gd name="connsiteY7" fmla="*/ 299085 h 1695450"/>
                  <a:gd name="connsiteX8" fmla="*/ 1839277 w 3864292"/>
                  <a:gd name="connsiteY8" fmla="*/ 287655 h 1695450"/>
                  <a:gd name="connsiteX9" fmla="*/ 1693545 w 3864292"/>
                  <a:gd name="connsiteY9" fmla="*/ 287655 h 1695450"/>
                  <a:gd name="connsiteX10" fmla="*/ 301943 w 3864292"/>
                  <a:gd name="connsiteY10" fmla="*/ 286703 h 1695450"/>
                  <a:gd name="connsiteX11" fmla="*/ 301943 w 3864292"/>
                  <a:gd name="connsiteY11" fmla="*/ 767715 h 1695450"/>
                  <a:gd name="connsiteX12" fmla="*/ 466725 w 3864292"/>
                  <a:gd name="connsiteY12" fmla="*/ 767715 h 1695450"/>
                  <a:gd name="connsiteX13" fmla="*/ 704850 w 3864292"/>
                  <a:gd name="connsiteY13" fmla="*/ 741045 h 1695450"/>
                  <a:gd name="connsiteX14" fmla="*/ 799147 w 3864292"/>
                  <a:gd name="connsiteY14" fmla="*/ 658178 h 1695450"/>
                  <a:gd name="connsiteX15" fmla="*/ 833438 w 3864292"/>
                  <a:gd name="connsiteY15" fmla="*/ 526733 h 1695450"/>
                  <a:gd name="connsiteX16" fmla="*/ 785813 w 3864292"/>
                  <a:gd name="connsiteY16" fmla="*/ 374333 h 1695450"/>
                  <a:gd name="connsiteX17" fmla="*/ 664845 w 3864292"/>
                  <a:gd name="connsiteY17" fmla="*/ 299085 h 1695450"/>
                  <a:gd name="connsiteX18" fmla="*/ 447675 w 3864292"/>
                  <a:gd name="connsiteY18" fmla="*/ 287655 h 1695450"/>
                  <a:gd name="connsiteX19" fmla="*/ 301943 w 3864292"/>
                  <a:gd name="connsiteY19" fmla="*/ 287655 h 1695450"/>
                  <a:gd name="connsiteX20" fmla="*/ 2676525 w 3864292"/>
                  <a:gd name="connsiteY20" fmla="*/ 0 h 1695450"/>
                  <a:gd name="connsiteX21" fmla="*/ 3864293 w 3864292"/>
                  <a:gd name="connsiteY21" fmla="*/ 0 h 1695450"/>
                  <a:gd name="connsiteX22" fmla="*/ 3864293 w 3864292"/>
                  <a:gd name="connsiteY22" fmla="*/ 286703 h 1695450"/>
                  <a:gd name="connsiteX23" fmla="*/ 3422333 w 3864292"/>
                  <a:gd name="connsiteY23" fmla="*/ 286703 h 1695450"/>
                  <a:gd name="connsiteX24" fmla="*/ 3422333 w 3864292"/>
                  <a:gd name="connsiteY24" fmla="*/ 1695450 h 1695450"/>
                  <a:gd name="connsiteX25" fmla="*/ 3120390 w 3864292"/>
                  <a:gd name="connsiteY25" fmla="*/ 1695450 h 1695450"/>
                  <a:gd name="connsiteX26" fmla="*/ 3120390 w 3864292"/>
                  <a:gd name="connsiteY26" fmla="*/ 286703 h 1695450"/>
                  <a:gd name="connsiteX27" fmla="*/ 2676525 w 3864292"/>
                  <a:gd name="connsiteY27" fmla="*/ 286703 h 1695450"/>
                  <a:gd name="connsiteX28" fmla="*/ 2676525 w 3864292"/>
                  <a:gd name="connsiteY28" fmla="*/ 0 h 1695450"/>
                  <a:gd name="connsiteX29" fmla="*/ 2676525 w 3864292"/>
                  <a:gd name="connsiteY29" fmla="*/ 0 h 1695450"/>
                  <a:gd name="connsiteX30" fmla="*/ 1392555 w 3864292"/>
                  <a:gd name="connsiteY30" fmla="*/ 0 h 1695450"/>
                  <a:gd name="connsiteX31" fmla="*/ 1876425 w 3864292"/>
                  <a:gd name="connsiteY31" fmla="*/ 0 h 1695450"/>
                  <a:gd name="connsiteX32" fmla="*/ 2235518 w 3864292"/>
                  <a:gd name="connsiteY32" fmla="*/ 25718 h 1695450"/>
                  <a:gd name="connsiteX33" fmla="*/ 2450783 w 3864292"/>
                  <a:gd name="connsiteY33" fmla="*/ 191453 h 1695450"/>
                  <a:gd name="connsiteX34" fmla="*/ 2537460 w 3864292"/>
                  <a:gd name="connsiteY34" fmla="*/ 521970 h 1695450"/>
                  <a:gd name="connsiteX35" fmla="*/ 2487930 w 3864292"/>
                  <a:gd name="connsiteY35" fmla="*/ 784860 h 1695450"/>
                  <a:gd name="connsiteX36" fmla="*/ 2361247 w 3864292"/>
                  <a:gd name="connsiteY36" fmla="*/ 951548 h 1695450"/>
                  <a:gd name="connsiteX37" fmla="*/ 2205038 w 3864292"/>
                  <a:gd name="connsiteY37" fmla="*/ 1031558 h 1695450"/>
                  <a:gd name="connsiteX38" fmla="*/ 1891665 w 3864292"/>
                  <a:gd name="connsiteY38" fmla="*/ 1055370 h 1695450"/>
                  <a:gd name="connsiteX39" fmla="*/ 1694497 w 3864292"/>
                  <a:gd name="connsiteY39" fmla="*/ 1055370 h 1695450"/>
                  <a:gd name="connsiteX40" fmla="*/ 1694497 w 3864292"/>
                  <a:gd name="connsiteY40" fmla="*/ 1694498 h 1695450"/>
                  <a:gd name="connsiteX41" fmla="*/ 1392555 w 3864292"/>
                  <a:gd name="connsiteY41" fmla="*/ 1694498 h 1695450"/>
                  <a:gd name="connsiteX42" fmla="*/ 1392555 w 3864292"/>
                  <a:gd name="connsiteY42" fmla="*/ 0 h 1695450"/>
                  <a:gd name="connsiteX43" fmla="*/ 1392555 w 3864292"/>
                  <a:gd name="connsiteY43" fmla="*/ 0 h 1695450"/>
                  <a:gd name="connsiteX44" fmla="*/ 0 w 3864292"/>
                  <a:gd name="connsiteY44" fmla="*/ 0 h 1695450"/>
                  <a:gd name="connsiteX45" fmla="*/ 483870 w 3864292"/>
                  <a:gd name="connsiteY45" fmla="*/ 0 h 1695450"/>
                  <a:gd name="connsiteX46" fmla="*/ 842963 w 3864292"/>
                  <a:gd name="connsiteY46" fmla="*/ 25718 h 1695450"/>
                  <a:gd name="connsiteX47" fmla="*/ 1058227 w 3864292"/>
                  <a:gd name="connsiteY47" fmla="*/ 191453 h 1695450"/>
                  <a:gd name="connsiteX48" fmla="*/ 1144905 w 3864292"/>
                  <a:gd name="connsiteY48" fmla="*/ 521970 h 1695450"/>
                  <a:gd name="connsiteX49" fmla="*/ 1095375 w 3864292"/>
                  <a:gd name="connsiteY49" fmla="*/ 784860 h 1695450"/>
                  <a:gd name="connsiteX50" fmla="*/ 968693 w 3864292"/>
                  <a:gd name="connsiteY50" fmla="*/ 951548 h 1695450"/>
                  <a:gd name="connsiteX51" fmla="*/ 812482 w 3864292"/>
                  <a:gd name="connsiteY51" fmla="*/ 1031558 h 1695450"/>
                  <a:gd name="connsiteX52" fmla="*/ 499110 w 3864292"/>
                  <a:gd name="connsiteY52" fmla="*/ 1055370 h 1695450"/>
                  <a:gd name="connsiteX53" fmla="*/ 301943 w 3864292"/>
                  <a:gd name="connsiteY53" fmla="*/ 1055370 h 1695450"/>
                  <a:gd name="connsiteX54" fmla="*/ 301943 w 3864292"/>
                  <a:gd name="connsiteY54" fmla="*/ 1694498 h 1695450"/>
                  <a:gd name="connsiteX55" fmla="*/ 0 w 3864292"/>
                  <a:gd name="connsiteY55" fmla="*/ 1694498 h 1695450"/>
                  <a:gd name="connsiteX56" fmla="*/ 0 w 3864292"/>
                  <a:gd name="connsiteY56" fmla="*/ 0 h 1695450"/>
                  <a:gd name="connsiteX57" fmla="*/ 0 w 3864292"/>
                  <a:gd name="connsiteY57" fmla="*/ 0 h 1695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3864292" h="1695450">
                    <a:moveTo>
                      <a:pt x="1693545" y="286703"/>
                    </a:moveTo>
                    <a:lnTo>
                      <a:pt x="1693545" y="767715"/>
                    </a:lnTo>
                    <a:lnTo>
                      <a:pt x="1858327" y="767715"/>
                    </a:lnTo>
                    <a:cubicBezTo>
                      <a:pt x="1977390" y="767715"/>
                      <a:pt x="2056447" y="759143"/>
                      <a:pt x="2096452" y="741045"/>
                    </a:cubicBezTo>
                    <a:cubicBezTo>
                      <a:pt x="2136458" y="722948"/>
                      <a:pt x="2167890" y="695325"/>
                      <a:pt x="2190750" y="658178"/>
                    </a:cubicBezTo>
                    <a:cubicBezTo>
                      <a:pt x="2213610" y="620078"/>
                      <a:pt x="2225040" y="576263"/>
                      <a:pt x="2225040" y="526733"/>
                    </a:cubicBezTo>
                    <a:cubicBezTo>
                      <a:pt x="2225040" y="464820"/>
                      <a:pt x="2208847" y="414338"/>
                      <a:pt x="2177415" y="374333"/>
                    </a:cubicBezTo>
                    <a:cubicBezTo>
                      <a:pt x="2145030" y="334328"/>
                      <a:pt x="2105025" y="309563"/>
                      <a:pt x="2056447" y="299085"/>
                    </a:cubicBezTo>
                    <a:cubicBezTo>
                      <a:pt x="2020252" y="291465"/>
                      <a:pt x="1947863" y="287655"/>
                      <a:pt x="1839277" y="287655"/>
                    </a:cubicBezTo>
                    <a:lnTo>
                      <a:pt x="1693545" y="287655"/>
                    </a:lnTo>
                    <a:close/>
                    <a:moveTo>
                      <a:pt x="301943" y="286703"/>
                    </a:moveTo>
                    <a:lnTo>
                      <a:pt x="301943" y="767715"/>
                    </a:lnTo>
                    <a:lnTo>
                      <a:pt x="466725" y="767715"/>
                    </a:lnTo>
                    <a:cubicBezTo>
                      <a:pt x="585788" y="767715"/>
                      <a:pt x="664845" y="759143"/>
                      <a:pt x="704850" y="741045"/>
                    </a:cubicBezTo>
                    <a:cubicBezTo>
                      <a:pt x="744855" y="722948"/>
                      <a:pt x="776288" y="695325"/>
                      <a:pt x="799147" y="658178"/>
                    </a:cubicBezTo>
                    <a:cubicBezTo>
                      <a:pt x="822007" y="620078"/>
                      <a:pt x="833438" y="576263"/>
                      <a:pt x="833438" y="526733"/>
                    </a:cubicBezTo>
                    <a:cubicBezTo>
                      <a:pt x="833438" y="464820"/>
                      <a:pt x="817245" y="414338"/>
                      <a:pt x="785813" y="374333"/>
                    </a:cubicBezTo>
                    <a:cubicBezTo>
                      <a:pt x="753427" y="334328"/>
                      <a:pt x="713422" y="309563"/>
                      <a:pt x="664845" y="299085"/>
                    </a:cubicBezTo>
                    <a:cubicBezTo>
                      <a:pt x="628650" y="291465"/>
                      <a:pt x="556260" y="287655"/>
                      <a:pt x="447675" y="287655"/>
                    </a:cubicBezTo>
                    <a:lnTo>
                      <a:pt x="301943" y="287655"/>
                    </a:lnTo>
                    <a:close/>
                    <a:moveTo>
                      <a:pt x="2676525" y="0"/>
                    </a:moveTo>
                    <a:lnTo>
                      <a:pt x="3864293" y="0"/>
                    </a:lnTo>
                    <a:lnTo>
                      <a:pt x="3864293" y="286703"/>
                    </a:lnTo>
                    <a:lnTo>
                      <a:pt x="3422333" y="286703"/>
                    </a:lnTo>
                    <a:lnTo>
                      <a:pt x="3422333" y="1695450"/>
                    </a:lnTo>
                    <a:lnTo>
                      <a:pt x="3120390" y="1695450"/>
                    </a:lnTo>
                    <a:lnTo>
                      <a:pt x="3120390" y="286703"/>
                    </a:lnTo>
                    <a:lnTo>
                      <a:pt x="2676525" y="286703"/>
                    </a:lnTo>
                    <a:lnTo>
                      <a:pt x="2676525" y="0"/>
                    </a:lnTo>
                    <a:lnTo>
                      <a:pt x="2676525" y="0"/>
                    </a:lnTo>
                    <a:close/>
                    <a:moveTo>
                      <a:pt x="1392555" y="0"/>
                    </a:moveTo>
                    <a:lnTo>
                      <a:pt x="1876425" y="0"/>
                    </a:lnTo>
                    <a:cubicBezTo>
                      <a:pt x="2060257" y="0"/>
                      <a:pt x="2179320" y="8573"/>
                      <a:pt x="2235518" y="25718"/>
                    </a:cubicBezTo>
                    <a:cubicBezTo>
                      <a:pt x="2321243" y="51435"/>
                      <a:pt x="2392680" y="106680"/>
                      <a:pt x="2450783" y="191453"/>
                    </a:cubicBezTo>
                    <a:cubicBezTo>
                      <a:pt x="2508885" y="276225"/>
                      <a:pt x="2537460" y="386715"/>
                      <a:pt x="2537460" y="521970"/>
                    </a:cubicBezTo>
                    <a:cubicBezTo>
                      <a:pt x="2537460" y="625793"/>
                      <a:pt x="2521268" y="713423"/>
                      <a:pt x="2487930" y="784860"/>
                    </a:cubicBezTo>
                    <a:cubicBezTo>
                      <a:pt x="2454593" y="855345"/>
                      <a:pt x="2412683" y="911543"/>
                      <a:pt x="2361247" y="951548"/>
                    </a:cubicBezTo>
                    <a:cubicBezTo>
                      <a:pt x="2309813" y="991553"/>
                      <a:pt x="2257425" y="1019175"/>
                      <a:pt x="2205038" y="1031558"/>
                    </a:cubicBezTo>
                    <a:cubicBezTo>
                      <a:pt x="2132647" y="1047750"/>
                      <a:pt x="2028825" y="1055370"/>
                      <a:pt x="1891665" y="1055370"/>
                    </a:cubicBezTo>
                    <a:lnTo>
                      <a:pt x="1694497" y="1055370"/>
                    </a:lnTo>
                    <a:lnTo>
                      <a:pt x="1694497" y="1694498"/>
                    </a:lnTo>
                    <a:lnTo>
                      <a:pt x="1392555" y="1694498"/>
                    </a:lnTo>
                    <a:lnTo>
                      <a:pt x="1392555" y="0"/>
                    </a:lnTo>
                    <a:lnTo>
                      <a:pt x="1392555" y="0"/>
                    </a:lnTo>
                    <a:close/>
                    <a:moveTo>
                      <a:pt x="0" y="0"/>
                    </a:moveTo>
                    <a:lnTo>
                      <a:pt x="483870" y="0"/>
                    </a:lnTo>
                    <a:cubicBezTo>
                      <a:pt x="667702" y="0"/>
                      <a:pt x="786765" y="8573"/>
                      <a:pt x="842963" y="25718"/>
                    </a:cubicBezTo>
                    <a:cubicBezTo>
                      <a:pt x="928688" y="51435"/>
                      <a:pt x="1000125" y="106680"/>
                      <a:pt x="1058227" y="191453"/>
                    </a:cubicBezTo>
                    <a:cubicBezTo>
                      <a:pt x="1116330" y="276225"/>
                      <a:pt x="1144905" y="386715"/>
                      <a:pt x="1144905" y="521970"/>
                    </a:cubicBezTo>
                    <a:cubicBezTo>
                      <a:pt x="1144905" y="625793"/>
                      <a:pt x="1128713" y="713423"/>
                      <a:pt x="1095375" y="784860"/>
                    </a:cubicBezTo>
                    <a:cubicBezTo>
                      <a:pt x="1062038" y="855345"/>
                      <a:pt x="1020127" y="911543"/>
                      <a:pt x="968693" y="951548"/>
                    </a:cubicBezTo>
                    <a:cubicBezTo>
                      <a:pt x="917257" y="991553"/>
                      <a:pt x="864870" y="1019175"/>
                      <a:pt x="812482" y="1031558"/>
                    </a:cubicBezTo>
                    <a:cubicBezTo>
                      <a:pt x="740093" y="1047750"/>
                      <a:pt x="636270" y="1055370"/>
                      <a:pt x="499110" y="1055370"/>
                    </a:cubicBezTo>
                    <a:lnTo>
                      <a:pt x="301943" y="1055370"/>
                    </a:lnTo>
                    <a:lnTo>
                      <a:pt x="301943" y="1694498"/>
                    </a:lnTo>
                    <a:lnTo>
                      <a:pt x="0" y="169449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28" name="Graphic 1">
                <a:extLst>
                  <a:ext uri="{FF2B5EF4-FFF2-40B4-BE49-F238E27FC236}">
                    <a16:creationId xmlns:a16="http://schemas.microsoft.com/office/drawing/2014/main" id="{654B8B42-5803-41D1-913F-6C301EAD336B}"/>
                  </a:ext>
                </a:extLst>
              </p:cNvPr>
              <p:cNvGrpSpPr/>
              <p:nvPr/>
            </p:nvGrpSpPr>
            <p:grpSpPr>
              <a:xfrm>
                <a:off x="1795462" y="2615564"/>
                <a:ext cx="8943975" cy="1697354"/>
                <a:chOff x="1795462" y="2615564"/>
                <a:chExt cx="8943975" cy="1697354"/>
              </a:xfrm>
              <a:grpFill/>
            </p:grpSpPr>
            <p:sp>
              <p:nvSpPr>
                <p:cNvPr id="29" name="Freeform: Shape 28">
                  <a:extLst>
                    <a:ext uri="{FF2B5EF4-FFF2-40B4-BE49-F238E27FC236}">
                      <a16:creationId xmlns:a16="http://schemas.microsoft.com/office/drawing/2014/main" id="{4BF55E03-EA07-4906-BB8F-E8D00F3A60D3}"/>
                    </a:ext>
                  </a:extLst>
                </p:cNvPr>
                <p:cNvSpPr/>
                <p:nvPr/>
              </p:nvSpPr>
              <p:spPr>
                <a:xfrm>
                  <a:off x="1795462" y="2615564"/>
                  <a:ext cx="1414462" cy="1697354"/>
                </a:xfrm>
                <a:custGeom>
                  <a:avLst/>
                  <a:gdLst>
                    <a:gd name="connsiteX0" fmla="*/ 1288732 w 1414462"/>
                    <a:gd name="connsiteY0" fmla="*/ 1835468 h 1835467"/>
                    <a:gd name="connsiteX1" fmla="*/ 689610 w 1414462"/>
                    <a:gd name="connsiteY1" fmla="*/ 365760 h 1835467"/>
                    <a:gd name="connsiteX2" fmla="*/ 126683 w 1414462"/>
                    <a:gd name="connsiteY2" fmla="*/ 1798320 h 1835467"/>
                    <a:gd name="connsiteX3" fmla="*/ 0 w 1414462"/>
                    <a:gd name="connsiteY3" fmla="*/ 1747838 h 1835467"/>
                    <a:gd name="connsiteX4" fmla="*/ 687705 w 1414462"/>
                    <a:gd name="connsiteY4" fmla="*/ 0 h 1835467"/>
                    <a:gd name="connsiteX5" fmla="*/ 1414463 w 1414462"/>
                    <a:gd name="connsiteY5" fmla="*/ 1784985 h 18354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414462" h="1835467">
                      <a:moveTo>
                        <a:pt x="1288732" y="1835468"/>
                      </a:moveTo>
                      <a:lnTo>
                        <a:pt x="689610" y="365760"/>
                      </a:lnTo>
                      <a:lnTo>
                        <a:pt x="126683" y="1798320"/>
                      </a:lnTo>
                      <a:lnTo>
                        <a:pt x="0" y="1747838"/>
                      </a:lnTo>
                      <a:lnTo>
                        <a:pt x="687705" y="0"/>
                      </a:lnTo>
                      <a:lnTo>
                        <a:pt x="1414463" y="1784985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30" name="Graphic 1">
                  <a:extLst>
                    <a:ext uri="{FF2B5EF4-FFF2-40B4-BE49-F238E27FC236}">
                      <a16:creationId xmlns:a16="http://schemas.microsoft.com/office/drawing/2014/main" id="{654B8B42-5803-41D1-913F-6C301EAD336B}"/>
                    </a:ext>
                  </a:extLst>
                </p:cNvPr>
                <p:cNvGrpSpPr/>
                <p:nvPr/>
              </p:nvGrpSpPr>
              <p:grpSpPr>
                <a:xfrm>
                  <a:off x="3416617" y="2615564"/>
                  <a:ext cx="7322820" cy="1697354"/>
                  <a:chOff x="3416617" y="2615564"/>
                  <a:chExt cx="7322820" cy="1697354"/>
                </a:xfrm>
                <a:grpFill/>
              </p:grpSpPr>
              <p:sp>
                <p:nvSpPr>
                  <p:cNvPr id="31" name="Freeform: Shape 30">
                    <a:extLst>
                      <a:ext uri="{FF2B5EF4-FFF2-40B4-BE49-F238E27FC236}">
                        <a16:creationId xmlns:a16="http://schemas.microsoft.com/office/drawing/2014/main" id="{91BD0B22-2415-4008-BFAE-7EE8BEC602DA}"/>
                      </a:ext>
                    </a:extLst>
                  </p:cNvPr>
                  <p:cNvSpPr/>
                  <p:nvPr/>
                </p:nvSpPr>
                <p:spPr>
                  <a:xfrm>
                    <a:off x="3416617" y="2615564"/>
                    <a:ext cx="815339" cy="1697354"/>
                  </a:xfrm>
                  <a:custGeom>
                    <a:avLst/>
                    <a:gdLst>
                      <a:gd name="connsiteX0" fmla="*/ 815340 w 815339"/>
                      <a:gd name="connsiteY0" fmla="*/ 1697355 h 1697354"/>
                      <a:gd name="connsiteX1" fmla="*/ 0 w 815339"/>
                      <a:gd name="connsiteY1" fmla="*/ 1697355 h 1697354"/>
                      <a:gd name="connsiteX2" fmla="*/ 37147 w 815339"/>
                      <a:gd name="connsiteY2" fmla="*/ 0 h 1697354"/>
                      <a:gd name="connsiteX3" fmla="*/ 172402 w 815339"/>
                      <a:gd name="connsiteY3" fmla="*/ 3810 h 1697354"/>
                      <a:gd name="connsiteX4" fmla="*/ 139065 w 815339"/>
                      <a:gd name="connsiteY4" fmla="*/ 1561148 h 1697354"/>
                      <a:gd name="connsiteX5" fmla="*/ 815340 w 815339"/>
                      <a:gd name="connsiteY5" fmla="*/ 1561148 h 16973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15339" h="1697354">
                        <a:moveTo>
                          <a:pt x="815340" y="1697355"/>
                        </a:moveTo>
                        <a:lnTo>
                          <a:pt x="0" y="1697355"/>
                        </a:lnTo>
                        <a:lnTo>
                          <a:pt x="37147" y="0"/>
                        </a:lnTo>
                        <a:lnTo>
                          <a:pt x="172402" y="3810"/>
                        </a:lnTo>
                        <a:lnTo>
                          <a:pt x="139065" y="1561148"/>
                        </a:lnTo>
                        <a:lnTo>
                          <a:pt x="815340" y="1561148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32" name="Graphic 1">
                    <a:extLst>
                      <a:ext uri="{FF2B5EF4-FFF2-40B4-BE49-F238E27FC236}">
                        <a16:creationId xmlns:a16="http://schemas.microsoft.com/office/drawing/2014/main" id="{654B8B42-5803-41D1-913F-6C301EAD336B}"/>
                      </a:ext>
                    </a:extLst>
                  </p:cNvPr>
                  <p:cNvGrpSpPr/>
                  <p:nvPr/>
                </p:nvGrpSpPr>
                <p:grpSpPr>
                  <a:xfrm>
                    <a:off x="4501515" y="2615564"/>
                    <a:ext cx="6237922" cy="1697354"/>
                    <a:chOff x="4501515" y="2615564"/>
                    <a:chExt cx="6237922" cy="1697354"/>
                  </a:xfrm>
                  <a:grpFill/>
                </p:grpSpPr>
                <p:sp>
                  <p:nvSpPr>
                    <p:cNvPr id="33" name="Freeform: Shape 32">
                      <a:extLst>
                        <a:ext uri="{FF2B5EF4-FFF2-40B4-BE49-F238E27FC236}">
                          <a16:creationId xmlns:a16="http://schemas.microsoft.com/office/drawing/2014/main" id="{3B10E363-7F63-4F0C-B916-6CF34FC8F5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501515" y="2615564"/>
                      <a:ext cx="882967" cy="1697354"/>
                    </a:xfrm>
                    <a:custGeom>
                      <a:avLst/>
                      <a:gdLst>
                        <a:gd name="connsiteX0" fmla="*/ 882967 w 882967"/>
                        <a:gd name="connsiteY0" fmla="*/ 1697355 h 1697354"/>
                        <a:gd name="connsiteX1" fmla="*/ 0 w 882967"/>
                        <a:gd name="connsiteY1" fmla="*/ 1697355 h 1697354"/>
                        <a:gd name="connsiteX2" fmla="*/ 40005 w 882967"/>
                        <a:gd name="connsiteY2" fmla="*/ 0 h 1697354"/>
                        <a:gd name="connsiteX3" fmla="*/ 175260 w 882967"/>
                        <a:gd name="connsiteY3" fmla="*/ 3810 h 1697354"/>
                        <a:gd name="connsiteX4" fmla="*/ 138113 w 882967"/>
                        <a:gd name="connsiteY4" fmla="*/ 1561148 h 1697354"/>
                        <a:gd name="connsiteX5" fmla="*/ 882967 w 882967"/>
                        <a:gd name="connsiteY5" fmla="*/ 1561148 h 169735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882967" h="1697354">
                          <a:moveTo>
                            <a:pt x="882967" y="1697355"/>
                          </a:moveTo>
                          <a:lnTo>
                            <a:pt x="0" y="1697355"/>
                          </a:lnTo>
                          <a:lnTo>
                            <a:pt x="40005" y="0"/>
                          </a:lnTo>
                          <a:lnTo>
                            <a:pt x="175260" y="3810"/>
                          </a:lnTo>
                          <a:lnTo>
                            <a:pt x="138113" y="1561148"/>
                          </a:lnTo>
                          <a:lnTo>
                            <a:pt x="882967" y="1561148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4" name="Freeform: Shape 33">
                      <a:extLst>
                        <a:ext uri="{FF2B5EF4-FFF2-40B4-BE49-F238E27FC236}">
                          <a16:creationId xmlns:a16="http://schemas.microsoft.com/office/drawing/2014/main" id="{078E0373-37EF-469E-89D2-6214E7756EC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180194" y="3837621"/>
                      <a:ext cx="1559242" cy="407670"/>
                    </a:xfrm>
                    <a:custGeom>
                      <a:avLst/>
                      <a:gdLst>
                        <a:gd name="connsiteX0" fmla="*/ 0 w 1559242"/>
                        <a:gd name="connsiteY0" fmla="*/ 324803 h 407670"/>
                        <a:gd name="connsiteX1" fmla="*/ 88582 w 1559242"/>
                        <a:gd name="connsiteY1" fmla="*/ 324803 h 407670"/>
                        <a:gd name="connsiteX2" fmla="*/ 88582 w 1559242"/>
                        <a:gd name="connsiteY2" fmla="*/ 400050 h 407670"/>
                        <a:gd name="connsiteX3" fmla="*/ 0 w 1559242"/>
                        <a:gd name="connsiteY3" fmla="*/ 400050 h 407670"/>
                        <a:gd name="connsiteX4" fmla="*/ 0 w 1559242"/>
                        <a:gd name="connsiteY4" fmla="*/ 324803 h 407670"/>
                        <a:gd name="connsiteX5" fmla="*/ 0 w 1559242"/>
                        <a:gd name="connsiteY5" fmla="*/ 324803 h 407670"/>
                        <a:gd name="connsiteX6" fmla="*/ 851535 w 1559242"/>
                        <a:gd name="connsiteY6" fmla="*/ 68580 h 407670"/>
                        <a:gd name="connsiteX7" fmla="*/ 758190 w 1559242"/>
                        <a:gd name="connsiteY7" fmla="*/ 101918 h 407670"/>
                        <a:gd name="connsiteX8" fmla="*/ 722947 w 1559242"/>
                        <a:gd name="connsiteY8" fmla="*/ 203835 h 407670"/>
                        <a:gd name="connsiteX9" fmla="*/ 759143 w 1559242"/>
                        <a:gd name="connsiteY9" fmla="*/ 304800 h 407670"/>
                        <a:gd name="connsiteX10" fmla="*/ 851535 w 1559242"/>
                        <a:gd name="connsiteY10" fmla="*/ 339090 h 407670"/>
                        <a:gd name="connsiteX11" fmla="*/ 942976 w 1559242"/>
                        <a:gd name="connsiteY11" fmla="*/ 304800 h 407670"/>
                        <a:gd name="connsiteX12" fmla="*/ 979170 w 1559242"/>
                        <a:gd name="connsiteY12" fmla="*/ 201930 h 407670"/>
                        <a:gd name="connsiteX13" fmla="*/ 943928 w 1559242"/>
                        <a:gd name="connsiteY13" fmla="*/ 100965 h 407670"/>
                        <a:gd name="connsiteX14" fmla="*/ 851535 w 1559242"/>
                        <a:gd name="connsiteY14" fmla="*/ 68580 h 407670"/>
                        <a:gd name="connsiteX15" fmla="*/ 851535 w 1559242"/>
                        <a:gd name="connsiteY15" fmla="*/ 68580 h 407670"/>
                        <a:gd name="connsiteX16" fmla="*/ 1113472 w 1559242"/>
                        <a:gd name="connsiteY16" fmla="*/ 6668 h 407670"/>
                        <a:gd name="connsiteX17" fmla="*/ 1252538 w 1559242"/>
                        <a:gd name="connsiteY17" fmla="*/ 6668 h 407670"/>
                        <a:gd name="connsiteX18" fmla="*/ 1336357 w 1559242"/>
                        <a:gd name="connsiteY18" fmla="*/ 275273 h 407670"/>
                        <a:gd name="connsiteX19" fmla="*/ 1419226 w 1559242"/>
                        <a:gd name="connsiteY19" fmla="*/ 6668 h 407670"/>
                        <a:gd name="connsiteX20" fmla="*/ 1559243 w 1559242"/>
                        <a:gd name="connsiteY20" fmla="*/ 6668 h 407670"/>
                        <a:gd name="connsiteX21" fmla="*/ 1559243 w 1559242"/>
                        <a:gd name="connsiteY21" fmla="*/ 400050 h 407670"/>
                        <a:gd name="connsiteX22" fmla="*/ 1472565 w 1559242"/>
                        <a:gd name="connsiteY22" fmla="*/ 400050 h 407670"/>
                        <a:gd name="connsiteX23" fmla="*/ 1472565 w 1559242"/>
                        <a:gd name="connsiteY23" fmla="*/ 90488 h 407670"/>
                        <a:gd name="connsiteX24" fmla="*/ 1381126 w 1559242"/>
                        <a:gd name="connsiteY24" fmla="*/ 400050 h 407670"/>
                        <a:gd name="connsiteX25" fmla="*/ 1291590 w 1559242"/>
                        <a:gd name="connsiteY25" fmla="*/ 400050 h 407670"/>
                        <a:gd name="connsiteX26" fmla="*/ 1200151 w 1559242"/>
                        <a:gd name="connsiteY26" fmla="*/ 90488 h 407670"/>
                        <a:gd name="connsiteX27" fmla="*/ 1200151 w 1559242"/>
                        <a:gd name="connsiteY27" fmla="*/ 400050 h 407670"/>
                        <a:gd name="connsiteX28" fmla="*/ 1113472 w 1559242"/>
                        <a:gd name="connsiteY28" fmla="*/ 400050 h 407670"/>
                        <a:gd name="connsiteX29" fmla="*/ 1113472 w 1559242"/>
                        <a:gd name="connsiteY29" fmla="*/ 6668 h 407670"/>
                        <a:gd name="connsiteX30" fmla="*/ 1113472 w 1559242"/>
                        <a:gd name="connsiteY30" fmla="*/ 6668 h 407670"/>
                        <a:gd name="connsiteX31" fmla="*/ 850582 w 1559242"/>
                        <a:gd name="connsiteY31" fmla="*/ 0 h 407670"/>
                        <a:gd name="connsiteX32" fmla="*/ 1013460 w 1559242"/>
                        <a:gd name="connsiteY32" fmla="*/ 54293 h 407670"/>
                        <a:gd name="connsiteX33" fmla="*/ 1074420 w 1559242"/>
                        <a:gd name="connsiteY33" fmla="*/ 203835 h 407670"/>
                        <a:gd name="connsiteX34" fmla="*/ 1013460 w 1559242"/>
                        <a:gd name="connsiteY34" fmla="*/ 352425 h 407670"/>
                        <a:gd name="connsiteX35" fmla="*/ 850582 w 1559242"/>
                        <a:gd name="connsiteY35" fmla="*/ 405765 h 407670"/>
                        <a:gd name="connsiteX36" fmla="*/ 686753 w 1559242"/>
                        <a:gd name="connsiteY36" fmla="*/ 352425 h 407670"/>
                        <a:gd name="connsiteX37" fmla="*/ 625793 w 1559242"/>
                        <a:gd name="connsiteY37" fmla="*/ 204788 h 407670"/>
                        <a:gd name="connsiteX38" fmla="*/ 646747 w 1559242"/>
                        <a:gd name="connsiteY38" fmla="*/ 103823 h 407670"/>
                        <a:gd name="connsiteX39" fmla="*/ 689610 w 1559242"/>
                        <a:gd name="connsiteY39" fmla="*/ 49530 h 407670"/>
                        <a:gd name="connsiteX40" fmla="*/ 749618 w 1559242"/>
                        <a:gd name="connsiteY40" fmla="*/ 14288 h 407670"/>
                        <a:gd name="connsiteX41" fmla="*/ 850582 w 1559242"/>
                        <a:gd name="connsiteY41" fmla="*/ 0 h 407670"/>
                        <a:gd name="connsiteX42" fmla="*/ 850582 w 1559242"/>
                        <a:gd name="connsiteY42" fmla="*/ 0 h 407670"/>
                        <a:gd name="connsiteX43" fmla="*/ 376238 w 1559242"/>
                        <a:gd name="connsiteY43" fmla="*/ 0 h 407670"/>
                        <a:gd name="connsiteX44" fmla="*/ 513398 w 1559242"/>
                        <a:gd name="connsiteY44" fmla="*/ 42863 h 407670"/>
                        <a:gd name="connsiteX45" fmla="*/ 561023 w 1559242"/>
                        <a:gd name="connsiteY45" fmla="*/ 115253 h 407670"/>
                        <a:gd name="connsiteX46" fmla="*/ 468630 w 1559242"/>
                        <a:gd name="connsiteY46" fmla="*/ 134303 h 407670"/>
                        <a:gd name="connsiteX47" fmla="*/ 434340 w 1559242"/>
                        <a:gd name="connsiteY47" fmla="*/ 85725 h 407670"/>
                        <a:gd name="connsiteX48" fmla="*/ 371475 w 1559242"/>
                        <a:gd name="connsiteY48" fmla="*/ 67628 h 407670"/>
                        <a:gd name="connsiteX49" fmla="*/ 288607 w 1559242"/>
                        <a:gd name="connsiteY49" fmla="*/ 99060 h 407670"/>
                        <a:gd name="connsiteX50" fmla="*/ 256223 w 1559242"/>
                        <a:gd name="connsiteY50" fmla="*/ 200978 h 407670"/>
                        <a:gd name="connsiteX51" fmla="*/ 287655 w 1559242"/>
                        <a:gd name="connsiteY51" fmla="*/ 307658 h 407670"/>
                        <a:gd name="connsiteX52" fmla="*/ 369570 w 1559242"/>
                        <a:gd name="connsiteY52" fmla="*/ 339090 h 407670"/>
                        <a:gd name="connsiteX53" fmla="*/ 433388 w 1559242"/>
                        <a:gd name="connsiteY53" fmla="*/ 319088 h 407670"/>
                        <a:gd name="connsiteX54" fmla="*/ 471488 w 1559242"/>
                        <a:gd name="connsiteY54" fmla="*/ 256223 h 407670"/>
                        <a:gd name="connsiteX55" fmla="*/ 561975 w 1559242"/>
                        <a:gd name="connsiteY55" fmla="*/ 280988 h 407670"/>
                        <a:gd name="connsiteX56" fmla="*/ 492443 w 1559242"/>
                        <a:gd name="connsiteY56" fmla="*/ 376238 h 407670"/>
                        <a:gd name="connsiteX57" fmla="*/ 369570 w 1559242"/>
                        <a:gd name="connsiteY57" fmla="*/ 407670 h 407670"/>
                        <a:gd name="connsiteX58" fmla="*/ 218123 w 1559242"/>
                        <a:gd name="connsiteY58" fmla="*/ 354330 h 407670"/>
                        <a:gd name="connsiteX59" fmla="*/ 159068 w 1559242"/>
                        <a:gd name="connsiteY59" fmla="*/ 207645 h 407670"/>
                        <a:gd name="connsiteX60" fmla="*/ 218123 w 1559242"/>
                        <a:gd name="connsiteY60" fmla="*/ 55245 h 407670"/>
                        <a:gd name="connsiteX61" fmla="*/ 376238 w 1559242"/>
                        <a:gd name="connsiteY61" fmla="*/ 0 h 407670"/>
                        <a:gd name="connsiteX62" fmla="*/ 376238 w 1559242"/>
                        <a:gd name="connsiteY62" fmla="*/ 0 h 4076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  <a:cxn ang="0">
                          <a:pos x="connsiteX53" y="connsiteY53"/>
                        </a:cxn>
                        <a:cxn ang="0">
                          <a:pos x="connsiteX54" y="connsiteY54"/>
                        </a:cxn>
                        <a:cxn ang="0">
                          <a:pos x="connsiteX55" y="connsiteY55"/>
                        </a:cxn>
                        <a:cxn ang="0">
                          <a:pos x="connsiteX56" y="connsiteY56"/>
                        </a:cxn>
                        <a:cxn ang="0">
                          <a:pos x="connsiteX57" y="connsiteY57"/>
                        </a:cxn>
                        <a:cxn ang="0">
                          <a:pos x="connsiteX58" y="connsiteY58"/>
                        </a:cxn>
                        <a:cxn ang="0">
                          <a:pos x="connsiteX59" y="connsiteY59"/>
                        </a:cxn>
                        <a:cxn ang="0">
                          <a:pos x="connsiteX60" y="connsiteY60"/>
                        </a:cxn>
                        <a:cxn ang="0">
                          <a:pos x="connsiteX61" y="connsiteY61"/>
                        </a:cxn>
                        <a:cxn ang="0">
                          <a:pos x="connsiteX62" y="connsiteY62"/>
                        </a:cxn>
                      </a:cxnLst>
                      <a:rect l="l" t="t" r="r" b="b"/>
                      <a:pathLst>
                        <a:path w="1559242" h="407670">
                          <a:moveTo>
                            <a:pt x="0" y="324803"/>
                          </a:moveTo>
                          <a:lnTo>
                            <a:pt x="88582" y="324803"/>
                          </a:lnTo>
                          <a:lnTo>
                            <a:pt x="88582" y="400050"/>
                          </a:lnTo>
                          <a:lnTo>
                            <a:pt x="0" y="400050"/>
                          </a:lnTo>
                          <a:lnTo>
                            <a:pt x="0" y="324803"/>
                          </a:lnTo>
                          <a:lnTo>
                            <a:pt x="0" y="324803"/>
                          </a:lnTo>
                          <a:close/>
                          <a:moveTo>
                            <a:pt x="851535" y="68580"/>
                          </a:moveTo>
                          <a:cubicBezTo>
                            <a:pt x="813435" y="68580"/>
                            <a:pt x="782003" y="80010"/>
                            <a:pt x="758190" y="101918"/>
                          </a:cubicBezTo>
                          <a:cubicBezTo>
                            <a:pt x="734378" y="124778"/>
                            <a:pt x="722947" y="158115"/>
                            <a:pt x="722947" y="203835"/>
                          </a:cubicBezTo>
                          <a:cubicBezTo>
                            <a:pt x="722947" y="248603"/>
                            <a:pt x="735330" y="281940"/>
                            <a:pt x="759143" y="304800"/>
                          </a:cubicBezTo>
                          <a:cubicBezTo>
                            <a:pt x="782955" y="327660"/>
                            <a:pt x="814388" y="339090"/>
                            <a:pt x="851535" y="339090"/>
                          </a:cubicBezTo>
                          <a:cubicBezTo>
                            <a:pt x="888682" y="339090"/>
                            <a:pt x="919163" y="327660"/>
                            <a:pt x="942976" y="304800"/>
                          </a:cubicBezTo>
                          <a:cubicBezTo>
                            <a:pt x="966788" y="281940"/>
                            <a:pt x="979170" y="247650"/>
                            <a:pt x="979170" y="201930"/>
                          </a:cubicBezTo>
                          <a:cubicBezTo>
                            <a:pt x="979170" y="157163"/>
                            <a:pt x="967740" y="122873"/>
                            <a:pt x="943928" y="100965"/>
                          </a:cubicBezTo>
                          <a:cubicBezTo>
                            <a:pt x="920115" y="79058"/>
                            <a:pt x="889635" y="68580"/>
                            <a:pt x="851535" y="68580"/>
                          </a:cubicBezTo>
                          <a:lnTo>
                            <a:pt x="851535" y="68580"/>
                          </a:lnTo>
                          <a:close/>
                          <a:moveTo>
                            <a:pt x="1113472" y="6668"/>
                          </a:moveTo>
                          <a:lnTo>
                            <a:pt x="1252538" y="6668"/>
                          </a:lnTo>
                          <a:lnTo>
                            <a:pt x="1336357" y="275273"/>
                          </a:lnTo>
                          <a:lnTo>
                            <a:pt x="1419226" y="6668"/>
                          </a:lnTo>
                          <a:lnTo>
                            <a:pt x="1559243" y="6668"/>
                          </a:lnTo>
                          <a:lnTo>
                            <a:pt x="1559243" y="400050"/>
                          </a:lnTo>
                          <a:lnTo>
                            <a:pt x="1472565" y="400050"/>
                          </a:lnTo>
                          <a:lnTo>
                            <a:pt x="1472565" y="90488"/>
                          </a:lnTo>
                          <a:lnTo>
                            <a:pt x="1381126" y="400050"/>
                          </a:lnTo>
                          <a:lnTo>
                            <a:pt x="1291590" y="400050"/>
                          </a:lnTo>
                          <a:lnTo>
                            <a:pt x="1200151" y="90488"/>
                          </a:lnTo>
                          <a:lnTo>
                            <a:pt x="1200151" y="400050"/>
                          </a:lnTo>
                          <a:lnTo>
                            <a:pt x="1113472" y="400050"/>
                          </a:lnTo>
                          <a:lnTo>
                            <a:pt x="1113472" y="6668"/>
                          </a:lnTo>
                          <a:lnTo>
                            <a:pt x="1113472" y="6668"/>
                          </a:lnTo>
                          <a:close/>
                          <a:moveTo>
                            <a:pt x="850582" y="0"/>
                          </a:moveTo>
                          <a:cubicBezTo>
                            <a:pt x="918210" y="0"/>
                            <a:pt x="973455" y="18098"/>
                            <a:pt x="1013460" y="54293"/>
                          </a:cubicBezTo>
                          <a:cubicBezTo>
                            <a:pt x="1054418" y="90488"/>
                            <a:pt x="1074420" y="140018"/>
                            <a:pt x="1074420" y="203835"/>
                          </a:cubicBezTo>
                          <a:cubicBezTo>
                            <a:pt x="1074420" y="267653"/>
                            <a:pt x="1054418" y="317183"/>
                            <a:pt x="1013460" y="352425"/>
                          </a:cubicBezTo>
                          <a:cubicBezTo>
                            <a:pt x="972503" y="388620"/>
                            <a:pt x="919163" y="405765"/>
                            <a:pt x="850582" y="405765"/>
                          </a:cubicBezTo>
                          <a:cubicBezTo>
                            <a:pt x="782003" y="405765"/>
                            <a:pt x="727710" y="387668"/>
                            <a:pt x="686753" y="352425"/>
                          </a:cubicBezTo>
                          <a:cubicBezTo>
                            <a:pt x="645795" y="317183"/>
                            <a:pt x="625793" y="267653"/>
                            <a:pt x="625793" y="204788"/>
                          </a:cubicBezTo>
                          <a:cubicBezTo>
                            <a:pt x="625793" y="164783"/>
                            <a:pt x="632460" y="131445"/>
                            <a:pt x="646747" y="103823"/>
                          </a:cubicBezTo>
                          <a:cubicBezTo>
                            <a:pt x="657226" y="83820"/>
                            <a:pt x="671513" y="65723"/>
                            <a:pt x="689610" y="49530"/>
                          </a:cubicBezTo>
                          <a:cubicBezTo>
                            <a:pt x="707707" y="33338"/>
                            <a:pt x="727710" y="21908"/>
                            <a:pt x="749618" y="14288"/>
                          </a:cubicBezTo>
                          <a:cubicBezTo>
                            <a:pt x="779145" y="5715"/>
                            <a:pt x="812482" y="0"/>
                            <a:pt x="850582" y="0"/>
                          </a:cubicBezTo>
                          <a:lnTo>
                            <a:pt x="850582" y="0"/>
                          </a:lnTo>
                          <a:close/>
                          <a:moveTo>
                            <a:pt x="376238" y="0"/>
                          </a:moveTo>
                          <a:cubicBezTo>
                            <a:pt x="432435" y="0"/>
                            <a:pt x="478155" y="14288"/>
                            <a:pt x="513398" y="42863"/>
                          </a:cubicBezTo>
                          <a:cubicBezTo>
                            <a:pt x="534353" y="60008"/>
                            <a:pt x="550545" y="83820"/>
                            <a:pt x="561023" y="115253"/>
                          </a:cubicBezTo>
                          <a:lnTo>
                            <a:pt x="468630" y="134303"/>
                          </a:lnTo>
                          <a:cubicBezTo>
                            <a:pt x="462915" y="114300"/>
                            <a:pt x="451485" y="98108"/>
                            <a:pt x="434340" y="85725"/>
                          </a:cubicBezTo>
                          <a:cubicBezTo>
                            <a:pt x="417195" y="74295"/>
                            <a:pt x="396240" y="67628"/>
                            <a:pt x="371475" y="67628"/>
                          </a:cubicBezTo>
                          <a:cubicBezTo>
                            <a:pt x="337185" y="67628"/>
                            <a:pt x="309563" y="78105"/>
                            <a:pt x="288607" y="99060"/>
                          </a:cubicBezTo>
                          <a:cubicBezTo>
                            <a:pt x="267653" y="120015"/>
                            <a:pt x="256223" y="154305"/>
                            <a:pt x="256223" y="200978"/>
                          </a:cubicBezTo>
                          <a:cubicBezTo>
                            <a:pt x="256223" y="250508"/>
                            <a:pt x="266700" y="285750"/>
                            <a:pt x="287655" y="307658"/>
                          </a:cubicBezTo>
                          <a:cubicBezTo>
                            <a:pt x="308610" y="328613"/>
                            <a:pt x="336232" y="339090"/>
                            <a:pt x="369570" y="339090"/>
                          </a:cubicBezTo>
                          <a:cubicBezTo>
                            <a:pt x="394335" y="339090"/>
                            <a:pt x="415290" y="332423"/>
                            <a:pt x="433388" y="319088"/>
                          </a:cubicBezTo>
                          <a:cubicBezTo>
                            <a:pt x="451485" y="305753"/>
                            <a:pt x="463868" y="284798"/>
                            <a:pt x="471488" y="256223"/>
                          </a:cubicBezTo>
                          <a:lnTo>
                            <a:pt x="561975" y="280988"/>
                          </a:lnTo>
                          <a:cubicBezTo>
                            <a:pt x="547688" y="323850"/>
                            <a:pt x="524828" y="356235"/>
                            <a:pt x="492443" y="376238"/>
                          </a:cubicBezTo>
                          <a:cubicBezTo>
                            <a:pt x="460057" y="397193"/>
                            <a:pt x="419100" y="407670"/>
                            <a:pt x="369570" y="407670"/>
                          </a:cubicBezTo>
                          <a:cubicBezTo>
                            <a:pt x="308610" y="407670"/>
                            <a:pt x="258128" y="389573"/>
                            <a:pt x="218123" y="354330"/>
                          </a:cubicBezTo>
                          <a:cubicBezTo>
                            <a:pt x="179070" y="319088"/>
                            <a:pt x="159068" y="269558"/>
                            <a:pt x="159068" y="207645"/>
                          </a:cubicBezTo>
                          <a:cubicBezTo>
                            <a:pt x="159068" y="141923"/>
                            <a:pt x="179070" y="91440"/>
                            <a:pt x="218123" y="55245"/>
                          </a:cubicBezTo>
                          <a:cubicBezTo>
                            <a:pt x="257175" y="19050"/>
                            <a:pt x="311468" y="0"/>
                            <a:pt x="376238" y="0"/>
                          </a:cubicBezTo>
                          <a:lnTo>
                            <a:pt x="376238" y="0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</p:grpSp>
          </p:grpSp>
        </p:grpSp>
      </p:grpSp>
      <p:sp>
        <p:nvSpPr>
          <p:cNvPr id="18" name="TextBox 17">
            <a:hlinkClick r:id="rId2"/>
            <a:extLst>
              <a:ext uri="{FF2B5EF4-FFF2-40B4-BE49-F238E27FC236}">
                <a16:creationId xmlns:a16="http://schemas.microsoft.com/office/drawing/2014/main" id="{ED023342-004A-4994-9DCA-F3C51525C0F0}"/>
              </a:ext>
            </a:extLst>
          </p:cNvPr>
          <p:cNvSpPr txBox="1"/>
          <p:nvPr/>
        </p:nvSpPr>
        <p:spPr>
          <a:xfrm>
            <a:off x="531223" y="4207694"/>
            <a:ext cx="46416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>
                <a:cs typeface="Arial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http://www.free-powerpoint-templates-design.com</a:t>
            </a:r>
            <a:endParaRPr lang="ko-KR" altLang="en-US" sz="10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71738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C8C1F0B7-3719-4B86-B219-9C476F581691}"/>
              </a:ext>
            </a:extLst>
          </p:cNvPr>
          <p:cNvGrpSpPr/>
          <p:nvPr/>
        </p:nvGrpSpPr>
        <p:grpSpPr>
          <a:xfrm>
            <a:off x="6918241" y="3120886"/>
            <a:ext cx="4610737" cy="2775419"/>
            <a:chOff x="553770" y="4447600"/>
            <a:chExt cx="2465623" cy="1484175"/>
          </a:xfrm>
        </p:grpSpPr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91021766-9328-4AB6-A197-9B3B8CDAA57D}"/>
                </a:ext>
              </a:extLst>
            </p:cNvPr>
            <p:cNvGrpSpPr/>
            <p:nvPr/>
          </p:nvGrpSpPr>
          <p:grpSpPr>
            <a:xfrm>
              <a:off x="553770" y="4584962"/>
              <a:ext cx="2465623" cy="1346813"/>
              <a:chOff x="4926795" y="668348"/>
              <a:chExt cx="2748115" cy="2246351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DCD5D6D7-DC2A-4DBE-9047-B152119DBBF6}"/>
                  </a:ext>
                </a:extLst>
              </p:cNvPr>
              <p:cNvSpPr/>
              <p:nvPr/>
            </p:nvSpPr>
            <p:spPr>
              <a:xfrm>
                <a:off x="4926795" y="668348"/>
                <a:ext cx="2748115" cy="2246351"/>
              </a:xfrm>
              <a:custGeom>
                <a:avLst/>
                <a:gdLst>
                  <a:gd name="connsiteX0" fmla="*/ 8193313 w 8257434"/>
                  <a:gd name="connsiteY0" fmla="*/ 2824656 h 6749756"/>
                  <a:gd name="connsiteX1" fmla="*/ 7723228 w 8257434"/>
                  <a:gd name="connsiteY1" fmla="*/ 1725211 h 6749756"/>
                  <a:gd name="connsiteX2" fmla="*/ 6568115 w 8257434"/>
                  <a:gd name="connsiteY2" fmla="*/ 656693 h 6749756"/>
                  <a:gd name="connsiteX3" fmla="*/ 4166655 w 8257434"/>
                  <a:gd name="connsiteY3" fmla="*/ 273 h 6749756"/>
                  <a:gd name="connsiteX4" fmla="*/ 3293748 w 8257434"/>
                  <a:gd name="connsiteY4" fmla="*/ 68312 h 6749756"/>
                  <a:gd name="connsiteX5" fmla="*/ 1824729 w 8257434"/>
                  <a:gd name="connsiteY5" fmla="*/ 571644 h 6749756"/>
                  <a:gd name="connsiteX6" fmla="*/ 572970 w 8257434"/>
                  <a:gd name="connsiteY6" fmla="*/ 1654853 h 6749756"/>
                  <a:gd name="connsiteX7" fmla="*/ 4691 w 8257434"/>
                  <a:gd name="connsiteY7" fmla="*/ 3208147 h 6749756"/>
                  <a:gd name="connsiteX8" fmla="*/ 204942 w 8257434"/>
                  <a:gd name="connsiteY8" fmla="*/ 4418928 h 6749756"/>
                  <a:gd name="connsiteX9" fmla="*/ 1131970 w 8257434"/>
                  <a:gd name="connsiteY9" fmla="*/ 5690790 h 6749756"/>
                  <a:gd name="connsiteX10" fmla="*/ 1147434 w 8257434"/>
                  <a:gd name="connsiteY10" fmla="*/ 5702387 h 6749756"/>
                  <a:gd name="connsiteX11" fmla="*/ 1399487 w 8257434"/>
                  <a:gd name="connsiteY11" fmla="*/ 5911143 h 6749756"/>
                  <a:gd name="connsiteX12" fmla="*/ 1918282 w 8257434"/>
                  <a:gd name="connsiteY12" fmla="*/ 6228915 h 6749756"/>
                  <a:gd name="connsiteX13" fmla="*/ 2704594 w 8257434"/>
                  <a:gd name="connsiteY13" fmla="*/ 6545140 h 6749756"/>
                  <a:gd name="connsiteX14" fmla="*/ 3149939 w 8257434"/>
                  <a:gd name="connsiteY14" fmla="*/ 6654930 h 6749756"/>
                  <a:gd name="connsiteX15" fmla="*/ 3758422 w 8257434"/>
                  <a:gd name="connsiteY15" fmla="*/ 6735340 h 6749756"/>
                  <a:gd name="connsiteX16" fmla="*/ 4083152 w 8257434"/>
                  <a:gd name="connsiteY16" fmla="*/ 6750030 h 6749756"/>
                  <a:gd name="connsiteX17" fmla="*/ 4266393 w 8257434"/>
                  <a:gd name="connsiteY17" fmla="*/ 6746164 h 6749756"/>
                  <a:gd name="connsiteX18" fmla="*/ 4493705 w 8257434"/>
                  <a:gd name="connsiteY18" fmla="*/ 6734567 h 6749756"/>
                  <a:gd name="connsiteX19" fmla="*/ 4932864 w 8257434"/>
                  <a:gd name="connsiteY19" fmla="*/ 6683538 h 6749756"/>
                  <a:gd name="connsiteX20" fmla="*/ 5838244 w 8257434"/>
                  <a:gd name="connsiteY20" fmla="*/ 6445402 h 6749756"/>
                  <a:gd name="connsiteX21" fmla="*/ 6279723 w 8257434"/>
                  <a:gd name="connsiteY21" fmla="*/ 6254429 h 6749756"/>
                  <a:gd name="connsiteX22" fmla="*/ 6926091 w 8257434"/>
                  <a:gd name="connsiteY22" fmla="*/ 5857021 h 6749756"/>
                  <a:gd name="connsiteX23" fmla="*/ 7426331 w 8257434"/>
                  <a:gd name="connsiteY23" fmla="*/ 5402398 h 6749756"/>
                  <a:gd name="connsiteX24" fmla="*/ 7696940 w 8257434"/>
                  <a:gd name="connsiteY24" fmla="*/ 5071482 h 6749756"/>
                  <a:gd name="connsiteX25" fmla="*/ 8148470 w 8257434"/>
                  <a:gd name="connsiteY25" fmla="*/ 4152185 h 6749756"/>
                  <a:gd name="connsiteX26" fmla="*/ 8259033 w 8257434"/>
                  <a:gd name="connsiteY26" fmla="*/ 3390615 h 6749756"/>
                  <a:gd name="connsiteX27" fmla="*/ 8193313 w 8257434"/>
                  <a:gd name="connsiteY27" fmla="*/ 2824656 h 6749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8257434" h="6749756">
                    <a:moveTo>
                      <a:pt x="8193313" y="2824656"/>
                    </a:moveTo>
                    <a:cubicBezTo>
                      <a:pt x="8131460" y="2421836"/>
                      <a:pt x="7953631" y="2059993"/>
                      <a:pt x="7723228" y="1725211"/>
                    </a:cubicBezTo>
                    <a:cubicBezTo>
                      <a:pt x="7418599" y="1282186"/>
                      <a:pt x="7027377" y="931167"/>
                      <a:pt x="6568115" y="656693"/>
                    </a:cubicBezTo>
                    <a:cubicBezTo>
                      <a:pt x="5828966" y="214441"/>
                      <a:pt x="5023325" y="11098"/>
                      <a:pt x="4166655" y="273"/>
                    </a:cubicBezTo>
                    <a:cubicBezTo>
                      <a:pt x="3873624" y="-2819"/>
                      <a:pt x="3582913" y="20376"/>
                      <a:pt x="3293748" y="68312"/>
                    </a:cubicBezTo>
                    <a:cubicBezTo>
                      <a:pt x="2776499" y="154907"/>
                      <a:pt x="2284764" y="318045"/>
                      <a:pt x="1824729" y="571644"/>
                    </a:cubicBezTo>
                    <a:cubicBezTo>
                      <a:pt x="1330675" y="843026"/>
                      <a:pt x="905432" y="1195591"/>
                      <a:pt x="572970" y="1654853"/>
                    </a:cubicBezTo>
                    <a:cubicBezTo>
                      <a:pt x="236642" y="2117980"/>
                      <a:pt x="38711" y="2633684"/>
                      <a:pt x="4691" y="3208147"/>
                    </a:cubicBezTo>
                    <a:cubicBezTo>
                      <a:pt x="-19277" y="3626431"/>
                      <a:pt x="48762" y="4030025"/>
                      <a:pt x="204942" y="4418928"/>
                    </a:cubicBezTo>
                    <a:cubicBezTo>
                      <a:pt x="406739" y="4921488"/>
                      <a:pt x="732243" y="5332813"/>
                      <a:pt x="1131970" y="5690790"/>
                    </a:cubicBezTo>
                    <a:cubicBezTo>
                      <a:pt x="1138156" y="5693109"/>
                      <a:pt x="1142795" y="5697748"/>
                      <a:pt x="1147434" y="5702387"/>
                    </a:cubicBezTo>
                    <a:cubicBezTo>
                      <a:pt x="1227070" y="5777385"/>
                      <a:pt x="1311345" y="5846970"/>
                      <a:pt x="1399487" y="5911143"/>
                    </a:cubicBezTo>
                    <a:cubicBezTo>
                      <a:pt x="1563398" y="6031757"/>
                      <a:pt x="1737361" y="6136134"/>
                      <a:pt x="1918282" y="6228915"/>
                    </a:cubicBezTo>
                    <a:cubicBezTo>
                      <a:pt x="2170335" y="6358807"/>
                      <a:pt x="2433212" y="6463185"/>
                      <a:pt x="2704594" y="6545140"/>
                    </a:cubicBezTo>
                    <a:cubicBezTo>
                      <a:pt x="2851496" y="6589211"/>
                      <a:pt x="2999944" y="6626323"/>
                      <a:pt x="3149939" y="6654930"/>
                    </a:cubicBezTo>
                    <a:cubicBezTo>
                      <a:pt x="3350963" y="6692815"/>
                      <a:pt x="3553533" y="6722196"/>
                      <a:pt x="3758422" y="6735340"/>
                    </a:cubicBezTo>
                    <a:cubicBezTo>
                      <a:pt x="3866666" y="6742298"/>
                      <a:pt x="3974909" y="6746937"/>
                      <a:pt x="4083152" y="6750030"/>
                    </a:cubicBezTo>
                    <a:cubicBezTo>
                      <a:pt x="4144233" y="6751576"/>
                      <a:pt x="4205314" y="6748484"/>
                      <a:pt x="4266393" y="6746164"/>
                    </a:cubicBezTo>
                    <a:cubicBezTo>
                      <a:pt x="4342164" y="6743071"/>
                      <a:pt x="4417935" y="6739979"/>
                      <a:pt x="4493705" y="6734567"/>
                    </a:cubicBezTo>
                    <a:cubicBezTo>
                      <a:pt x="4640607" y="6724515"/>
                      <a:pt x="4786735" y="6706733"/>
                      <a:pt x="4932864" y="6683538"/>
                    </a:cubicBezTo>
                    <a:cubicBezTo>
                      <a:pt x="5242132" y="6634055"/>
                      <a:pt x="5543667" y="6554419"/>
                      <a:pt x="5838244" y="6445402"/>
                    </a:cubicBezTo>
                    <a:cubicBezTo>
                      <a:pt x="5989012" y="6389734"/>
                      <a:pt x="6135141" y="6324788"/>
                      <a:pt x="6279723" y="6254429"/>
                    </a:cubicBezTo>
                    <a:cubicBezTo>
                      <a:pt x="6296733" y="6245924"/>
                      <a:pt x="6773777" y="5983821"/>
                      <a:pt x="6926091" y="5857021"/>
                    </a:cubicBezTo>
                    <a:cubicBezTo>
                      <a:pt x="7064489" y="5741046"/>
                      <a:pt x="7336644" y="5499817"/>
                      <a:pt x="7426331" y="5402398"/>
                    </a:cubicBezTo>
                    <a:cubicBezTo>
                      <a:pt x="7522977" y="5297247"/>
                      <a:pt x="7614211" y="5187458"/>
                      <a:pt x="7696940" y="5071482"/>
                    </a:cubicBezTo>
                    <a:cubicBezTo>
                      <a:pt x="7897964" y="4790049"/>
                      <a:pt x="8051824" y="4485421"/>
                      <a:pt x="8148470" y="4152185"/>
                    </a:cubicBezTo>
                    <a:cubicBezTo>
                      <a:pt x="8221148" y="3903225"/>
                      <a:pt x="8259033" y="3649626"/>
                      <a:pt x="8259033" y="3390615"/>
                    </a:cubicBezTo>
                    <a:cubicBezTo>
                      <a:pt x="8259033" y="3158665"/>
                      <a:pt x="8218055" y="2989341"/>
                      <a:pt x="8193313" y="2824656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77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DB7C56C2-3500-4578-950D-E78072F31E8A}"/>
                  </a:ext>
                </a:extLst>
              </p:cNvPr>
              <p:cNvSpPr/>
              <p:nvPr/>
            </p:nvSpPr>
            <p:spPr>
              <a:xfrm>
                <a:off x="5497019" y="1185382"/>
                <a:ext cx="1476983" cy="1196509"/>
              </a:xfrm>
              <a:custGeom>
                <a:avLst/>
                <a:gdLst>
                  <a:gd name="connsiteX0" fmla="*/ 4437984 w 4437984"/>
                  <a:gd name="connsiteY0" fmla="*/ 1799162 h 3595231"/>
                  <a:gd name="connsiteX1" fmla="*/ 2218992 w 4437984"/>
                  <a:gd name="connsiteY1" fmla="*/ 3598324 h 3595231"/>
                  <a:gd name="connsiteX2" fmla="*/ 0 w 4437984"/>
                  <a:gd name="connsiteY2" fmla="*/ 1799162 h 3595231"/>
                  <a:gd name="connsiteX3" fmla="*/ 2218992 w 4437984"/>
                  <a:gd name="connsiteY3" fmla="*/ 0 h 3595231"/>
                  <a:gd name="connsiteX4" fmla="*/ 4437984 w 4437984"/>
                  <a:gd name="connsiteY4" fmla="*/ 1799162 h 35952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37984" h="3595231">
                    <a:moveTo>
                      <a:pt x="4437984" y="1799162"/>
                    </a:moveTo>
                    <a:cubicBezTo>
                      <a:pt x="4437984" y="2792812"/>
                      <a:pt x="3444508" y="3598324"/>
                      <a:pt x="2218992" y="3598324"/>
                    </a:cubicBezTo>
                    <a:cubicBezTo>
                      <a:pt x="993476" y="3598324"/>
                      <a:pt x="0" y="2792812"/>
                      <a:pt x="0" y="1799162"/>
                    </a:cubicBezTo>
                    <a:cubicBezTo>
                      <a:pt x="0" y="805512"/>
                      <a:pt x="993476" y="0"/>
                      <a:pt x="2218992" y="0"/>
                    </a:cubicBezTo>
                    <a:cubicBezTo>
                      <a:pt x="3444508" y="0"/>
                      <a:pt x="4437984" y="805512"/>
                      <a:pt x="4437984" y="1799162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77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A16DA7E3-C5D1-4557-B90F-CF9F5857BD4A}"/>
                  </a:ext>
                </a:extLst>
              </p:cNvPr>
              <p:cNvSpPr/>
              <p:nvPr/>
            </p:nvSpPr>
            <p:spPr>
              <a:xfrm>
                <a:off x="5562633" y="1192844"/>
                <a:ext cx="1476983" cy="1196509"/>
              </a:xfrm>
              <a:custGeom>
                <a:avLst/>
                <a:gdLst>
                  <a:gd name="connsiteX0" fmla="*/ 4437984 w 4437984"/>
                  <a:gd name="connsiteY0" fmla="*/ 1799162 h 3595231"/>
                  <a:gd name="connsiteX1" fmla="*/ 2218992 w 4437984"/>
                  <a:gd name="connsiteY1" fmla="*/ 3598324 h 3595231"/>
                  <a:gd name="connsiteX2" fmla="*/ 0 w 4437984"/>
                  <a:gd name="connsiteY2" fmla="*/ 1799162 h 3595231"/>
                  <a:gd name="connsiteX3" fmla="*/ 2218992 w 4437984"/>
                  <a:gd name="connsiteY3" fmla="*/ 0 h 3595231"/>
                  <a:gd name="connsiteX4" fmla="*/ 4437984 w 4437984"/>
                  <a:gd name="connsiteY4" fmla="*/ 1799162 h 35952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37984" h="3595231">
                    <a:moveTo>
                      <a:pt x="4437984" y="1799162"/>
                    </a:moveTo>
                    <a:cubicBezTo>
                      <a:pt x="4437984" y="2792812"/>
                      <a:pt x="3444508" y="3598324"/>
                      <a:pt x="2218992" y="3598324"/>
                    </a:cubicBezTo>
                    <a:cubicBezTo>
                      <a:pt x="993476" y="3598324"/>
                      <a:pt x="0" y="2792812"/>
                      <a:pt x="0" y="1799162"/>
                    </a:cubicBezTo>
                    <a:cubicBezTo>
                      <a:pt x="0" y="805512"/>
                      <a:pt x="993476" y="0"/>
                      <a:pt x="2218992" y="0"/>
                    </a:cubicBezTo>
                    <a:cubicBezTo>
                      <a:pt x="3444508" y="0"/>
                      <a:pt x="4437984" y="805512"/>
                      <a:pt x="4437984" y="1799162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77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6D2AD61C-651D-4BD6-8545-37DDDCAC3781}"/>
                </a:ext>
              </a:extLst>
            </p:cNvPr>
            <p:cNvGrpSpPr/>
            <p:nvPr/>
          </p:nvGrpSpPr>
          <p:grpSpPr>
            <a:xfrm rot="4500000">
              <a:off x="1097494" y="4130786"/>
              <a:ext cx="1378174" cy="2011802"/>
              <a:chOff x="10152061" y="4344678"/>
              <a:chExt cx="1761853" cy="2571879"/>
            </a:xfrm>
          </p:grpSpPr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61B868F1-9882-4CE8-8060-184B00C440FF}"/>
                  </a:ext>
                </a:extLst>
              </p:cNvPr>
              <p:cNvSpPr/>
              <p:nvPr/>
            </p:nvSpPr>
            <p:spPr>
              <a:xfrm>
                <a:off x="10152061" y="4344678"/>
                <a:ext cx="1761853" cy="2571879"/>
              </a:xfrm>
              <a:custGeom>
                <a:avLst/>
                <a:gdLst>
                  <a:gd name="connsiteX0" fmla="*/ 1739200 w 1761853"/>
                  <a:gd name="connsiteY0" fmla="*/ 749277 h 2571879"/>
                  <a:gd name="connsiteX1" fmla="*/ 1730676 w 1761853"/>
                  <a:gd name="connsiteY1" fmla="*/ 644437 h 2571879"/>
                  <a:gd name="connsiteX2" fmla="*/ 1646354 w 1761853"/>
                  <a:gd name="connsiteY2" fmla="*/ 372356 h 2571879"/>
                  <a:gd name="connsiteX3" fmla="*/ 1590816 w 1761853"/>
                  <a:gd name="connsiteY3" fmla="*/ 288477 h 2571879"/>
                  <a:gd name="connsiteX4" fmla="*/ 1419995 w 1761853"/>
                  <a:gd name="connsiteY4" fmla="*/ 135148 h 2571879"/>
                  <a:gd name="connsiteX5" fmla="*/ 1300579 w 1761853"/>
                  <a:gd name="connsiteY5" fmla="*/ 71196 h 2571879"/>
                  <a:gd name="connsiteX6" fmla="*/ 1188027 w 1761853"/>
                  <a:gd name="connsiteY6" fmla="*/ 6544 h 2571879"/>
                  <a:gd name="connsiteX7" fmla="*/ 1108244 w 1761853"/>
                  <a:gd name="connsiteY7" fmla="*/ 32523 h 2571879"/>
                  <a:gd name="connsiteX8" fmla="*/ 1029642 w 1761853"/>
                  <a:gd name="connsiteY8" fmla="*/ 96622 h 2571879"/>
                  <a:gd name="connsiteX9" fmla="*/ 832916 w 1761853"/>
                  <a:gd name="connsiteY9" fmla="*/ 261354 h 2571879"/>
                  <a:gd name="connsiteX10" fmla="*/ 805239 w 1761853"/>
                  <a:gd name="connsiteY10" fmla="*/ 296374 h 2571879"/>
                  <a:gd name="connsiteX11" fmla="*/ 681727 w 1761853"/>
                  <a:gd name="connsiteY11" fmla="*/ 453357 h 2571879"/>
                  <a:gd name="connsiteX12" fmla="*/ 653460 w 1761853"/>
                  <a:gd name="connsiteY12" fmla="*/ 503323 h 2571879"/>
                  <a:gd name="connsiteX13" fmla="*/ 591390 w 1761853"/>
                  <a:gd name="connsiteY13" fmla="*/ 627019 h 2571879"/>
                  <a:gd name="connsiteX14" fmla="*/ 563345 w 1761853"/>
                  <a:gd name="connsiteY14" fmla="*/ 830203 h 2571879"/>
                  <a:gd name="connsiteX15" fmla="*/ 381195 w 1761853"/>
                  <a:gd name="connsiteY15" fmla="*/ 1312406 h 2571879"/>
                  <a:gd name="connsiteX16" fmla="*/ 58226 w 1761853"/>
                  <a:gd name="connsiteY16" fmla="*/ 2036060 h 2571879"/>
                  <a:gd name="connsiteX17" fmla="*/ 326 w 1761853"/>
                  <a:gd name="connsiteY17" fmla="*/ 2310466 h 2571879"/>
                  <a:gd name="connsiteX18" fmla="*/ 45199 w 1761853"/>
                  <a:gd name="connsiteY18" fmla="*/ 2399770 h 2571879"/>
                  <a:gd name="connsiteX19" fmla="*/ 601133 w 1761853"/>
                  <a:gd name="connsiteY19" fmla="*/ 2568930 h 2571879"/>
                  <a:gd name="connsiteX20" fmla="*/ 992851 w 1761853"/>
                  <a:gd name="connsiteY20" fmla="*/ 2382241 h 2571879"/>
                  <a:gd name="connsiteX21" fmla="*/ 1497232 w 1761853"/>
                  <a:gd name="connsiteY21" fmla="*/ 1553304 h 2571879"/>
                  <a:gd name="connsiteX22" fmla="*/ 1664215 w 1761853"/>
                  <a:gd name="connsiteY22" fmla="*/ 1240483 h 2571879"/>
                  <a:gd name="connsiteX23" fmla="*/ 1692113 w 1761853"/>
                  <a:gd name="connsiteY23" fmla="*/ 953162 h 2571879"/>
                  <a:gd name="connsiteX24" fmla="*/ 1739200 w 1761853"/>
                  <a:gd name="connsiteY24" fmla="*/ 749277 h 2571879"/>
                  <a:gd name="connsiteX25" fmla="*/ 1739200 w 1761853"/>
                  <a:gd name="connsiteY25" fmla="*/ 749277 h 2571879"/>
                  <a:gd name="connsiteX26" fmla="*/ 678960 w 1761853"/>
                  <a:gd name="connsiteY26" fmla="*/ 2021078 h 2571879"/>
                  <a:gd name="connsiteX27" fmla="*/ 679919 w 1761853"/>
                  <a:gd name="connsiteY27" fmla="*/ 2020229 h 2571879"/>
                  <a:gd name="connsiteX28" fmla="*/ 678960 w 1761853"/>
                  <a:gd name="connsiteY28" fmla="*/ 2021078 h 2571879"/>
                  <a:gd name="connsiteX29" fmla="*/ 678960 w 1761853"/>
                  <a:gd name="connsiteY29" fmla="*/ 2021078 h 2571879"/>
                  <a:gd name="connsiteX30" fmla="*/ 678960 w 1761853"/>
                  <a:gd name="connsiteY30" fmla="*/ 2021078 h 2571879"/>
                  <a:gd name="connsiteX31" fmla="*/ 681026 w 1761853"/>
                  <a:gd name="connsiteY31" fmla="*/ 2019233 h 2571879"/>
                  <a:gd name="connsiteX32" fmla="*/ 681432 w 1761853"/>
                  <a:gd name="connsiteY32" fmla="*/ 2018901 h 2571879"/>
                  <a:gd name="connsiteX33" fmla="*/ 681026 w 1761853"/>
                  <a:gd name="connsiteY33" fmla="*/ 2019233 h 2571879"/>
                  <a:gd name="connsiteX34" fmla="*/ 681026 w 1761853"/>
                  <a:gd name="connsiteY34" fmla="*/ 2019233 h 2571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761853" h="2571879">
                    <a:moveTo>
                      <a:pt x="1739200" y="749277"/>
                    </a:moveTo>
                    <a:cubicBezTo>
                      <a:pt x="1715767" y="711673"/>
                      <a:pt x="1721376" y="681266"/>
                      <a:pt x="1730676" y="644437"/>
                    </a:cubicBezTo>
                    <a:cubicBezTo>
                      <a:pt x="1757725" y="537273"/>
                      <a:pt x="1731967" y="446677"/>
                      <a:pt x="1646354" y="372356"/>
                    </a:cubicBezTo>
                    <a:cubicBezTo>
                      <a:pt x="1621740" y="350990"/>
                      <a:pt x="1600152" y="319475"/>
                      <a:pt x="1590816" y="288477"/>
                    </a:cubicBezTo>
                    <a:cubicBezTo>
                      <a:pt x="1564431" y="200613"/>
                      <a:pt x="1510664" y="143008"/>
                      <a:pt x="1419995" y="135148"/>
                    </a:cubicBezTo>
                    <a:cubicBezTo>
                      <a:pt x="1366597" y="130535"/>
                      <a:pt x="1335378" y="107877"/>
                      <a:pt x="1300579" y="71196"/>
                    </a:cubicBezTo>
                    <a:cubicBezTo>
                      <a:pt x="1271906" y="41047"/>
                      <a:pt x="1227586" y="24330"/>
                      <a:pt x="1188027" y="6544"/>
                    </a:cubicBezTo>
                    <a:cubicBezTo>
                      <a:pt x="1156845" y="-7479"/>
                      <a:pt x="1131198" y="971"/>
                      <a:pt x="1108244" y="32523"/>
                    </a:cubicBezTo>
                    <a:cubicBezTo>
                      <a:pt x="1088502" y="59609"/>
                      <a:pt x="1056655" y="96179"/>
                      <a:pt x="1029642" y="96622"/>
                    </a:cubicBezTo>
                    <a:cubicBezTo>
                      <a:pt x="915245" y="98504"/>
                      <a:pt x="867899" y="169578"/>
                      <a:pt x="832916" y="261354"/>
                    </a:cubicBezTo>
                    <a:cubicBezTo>
                      <a:pt x="827787" y="274860"/>
                      <a:pt x="817343" y="291725"/>
                      <a:pt x="805239" y="296374"/>
                    </a:cubicBezTo>
                    <a:cubicBezTo>
                      <a:pt x="731988" y="324494"/>
                      <a:pt x="703721" y="385567"/>
                      <a:pt x="681727" y="453357"/>
                    </a:cubicBezTo>
                    <a:cubicBezTo>
                      <a:pt x="675897" y="471439"/>
                      <a:pt x="667704" y="493359"/>
                      <a:pt x="653460" y="503323"/>
                    </a:cubicBezTo>
                    <a:cubicBezTo>
                      <a:pt x="609251" y="534247"/>
                      <a:pt x="595118" y="575393"/>
                      <a:pt x="591390" y="627019"/>
                    </a:cubicBezTo>
                    <a:cubicBezTo>
                      <a:pt x="586482" y="695252"/>
                      <a:pt x="584822" y="766473"/>
                      <a:pt x="563345" y="830203"/>
                    </a:cubicBezTo>
                    <a:cubicBezTo>
                      <a:pt x="508508" y="992979"/>
                      <a:pt x="448911" y="1154575"/>
                      <a:pt x="381195" y="1312406"/>
                    </a:cubicBezTo>
                    <a:cubicBezTo>
                      <a:pt x="277093" y="1555149"/>
                      <a:pt x="159928" y="1792395"/>
                      <a:pt x="58226" y="2036060"/>
                    </a:cubicBezTo>
                    <a:cubicBezTo>
                      <a:pt x="22763" y="2121047"/>
                      <a:pt x="11987" y="2217768"/>
                      <a:pt x="326" y="2310466"/>
                    </a:cubicBezTo>
                    <a:cubicBezTo>
                      <a:pt x="-3180" y="2338291"/>
                      <a:pt x="22246" y="2376854"/>
                      <a:pt x="45199" y="2399770"/>
                    </a:cubicBezTo>
                    <a:cubicBezTo>
                      <a:pt x="192144" y="2546900"/>
                      <a:pt x="455110" y="2583470"/>
                      <a:pt x="601133" y="2568930"/>
                    </a:cubicBezTo>
                    <a:cubicBezTo>
                      <a:pt x="753207" y="2553837"/>
                      <a:pt x="880225" y="2480660"/>
                      <a:pt x="992851" y="2382241"/>
                    </a:cubicBezTo>
                    <a:cubicBezTo>
                      <a:pt x="1247920" y="2159314"/>
                      <a:pt x="1393536" y="1868303"/>
                      <a:pt x="1497232" y="1553304"/>
                    </a:cubicBezTo>
                    <a:cubicBezTo>
                      <a:pt x="1534983" y="1438723"/>
                      <a:pt x="1561626" y="1325027"/>
                      <a:pt x="1664215" y="1240483"/>
                    </a:cubicBezTo>
                    <a:cubicBezTo>
                      <a:pt x="1755843" y="1165018"/>
                      <a:pt x="1745990" y="1058998"/>
                      <a:pt x="1692113" y="953162"/>
                    </a:cubicBezTo>
                    <a:cubicBezTo>
                      <a:pt x="1752190" y="893528"/>
                      <a:pt x="1787579" y="826845"/>
                      <a:pt x="1739200" y="749277"/>
                    </a:cubicBezTo>
                    <a:lnTo>
                      <a:pt x="1739200" y="749277"/>
                    </a:lnTo>
                    <a:close/>
                    <a:moveTo>
                      <a:pt x="678960" y="2021078"/>
                    </a:moveTo>
                    <a:cubicBezTo>
                      <a:pt x="678960" y="2021078"/>
                      <a:pt x="679403" y="2020672"/>
                      <a:pt x="679919" y="2020229"/>
                    </a:cubicBezTo>
                    <a:cubicBezTo>
                      <a:pt x="679476" y="2020635"/>
                      <a:pt x="678960" y="2021078"/>
                      <a:pt x="678960" y="2021078"/>
                    </a:cubicBezTo>
                    <a:lnTo>
                      <a:pt x="678960" y="2021078"/>
                    </a:lnTo>
                    <a:lnTo>
                      <a:pt x="678960" y="2021078"/>
                    </a:lnTo>
                    <a:close/>
                    <a:moveTo>
                      <a:pt x="681026" y="2019233"/>
                    </a:moveTo>
                    <a:cubicBezTo>
                      <a:pt x="681248" y="2019012"/>
                      <a:pt x="681432" y="2018901"/>
                      <a:pt x="681432" y="2018901"/>
                    </a:cubicBezTo>
                    <a:cubicBezTo>
                      <a:pt x="681432" y="2018901"/>
                      <a:pt x="681137" y="2019159"/>
                      <a:pt x="681026" y="2019233"/>
                    </a:cubicBezTo>
                    <a:lnTo>
                      <a:pt x="681026" y="2019233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36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D827AB27-38DB-4389-BACB-2DA0DF3EFF6C}"/>
                  </a:ext>
                </a:extLst>
              </p:cNvPr>
              <p:cNvSpPr/>
              <p:nvPr/>
            </p:nvSpPr>
            <p:spPr>
              <a:xfrm>
                <a:off x="10173040" y="4396702"/>
                <a:ext cx="1697582" cy="2486784"/>
              </a:xfrm>
              <a:custGeom>
                <a:avLst/>
                <a:gdLst>
                  <a:gd name="connsiteX0" fmla="*/ 57429 w 1697581"/>
                  <a:gd name="connsiteY0" fmla="*/ 2340992 h 2486784"/>
                  <a:gd name="connsiteX1" fmla="*/ 164593 w 1697581"/>
                  <a:gd name="connsiteY1" fmla="*/ 2340992 h 2486784"/>
                  <a:gd name="connsiteX2" fmla="*/ 363682 w 1697581"/>
                  <a:gd name="connsiteY2" fmla="*/ 2455648 h 2486784"/>
                  <a:gd name="connsiteX3" fmla="*/ 287847 w 1697581"/>
                  <a:gd name="connsiteY3" fmla="*/ 2460888 h 2486784"/>
                  <a:gd name="connsiteX4" fmla="*/ 57429 w 1697581"/>
                  <a:gd name="connsiteY4" fmla="*/ 2340992 h 2486784"/>
                  <a:gd name="connsiteX5" fmla="*/ 293667 w 1697581"/>
                  <a:gd name="connsiteY5" fmla="*/ 2061136 h 2486784"/>
                  <a:gd name="connsiteX6" fmla="*/ 309693 w 1697581"/>
                  <a:gd name="connsiteY6" fmla="*/ 2072306 h 2486784"/>
                  <a:gd name="connsiteX7" fmla="*/ 385454 w 1697581"/>
                  <a:gd name="connsiteY7" fmla="*/ 2316230 h 2486784"/>
                  <a:gd name="connsiteX8" fmla="*/ 385011 w 1697581"/>
                  <a:gd name="connsiteY8" fmla="*/ 2335087 h 2486784"/>
                  <a:gd name="connsiteX9" fmla="*/ 281463 w 1697581"/>
                  <a:gd name="connsiteY9" fmla="*/ 2404500 h 2486784"/>
                  <a:gd name="connsiteX10" fmla="*/ 218692 w 1697581"/>
                  <a:gd name="connsiteY10" fmla="*/ 2370587 h 2486784"/>
                  <a:gd name="connsiteX11" fmla="*/ 215925 w 1697581"/>
                  <a:gd name="connsiteY11" fmla="*/ 2369517 h 2486784"/>
                  <a:gd name="connsiteX12" fmla="*/ 197510 w 1697581"/>
                  <a:gd name="connsiteY12" fmla="*/ 2275564 h 2486784"/>
                  <a:gd name="connsiteX13" fmla="*/ 246000 w 1697581"/>
                  <a:gd name="connsiteY13" fmla="*/ 2142531 h 2486784"/>
                  <a:gd name="connsiteX14" fmla="*/ 284046 w 1697581"/>
                  <a:gd name="connsiteY14" fmla="*/ 2068468 h 2486784"/>
                  <a:gd name="connsiteX15" fmla="*/ 181163 w 1697581"/>
                  <a:gd name="connsiteY15" fmla="*/ 2278221 h 2486784"/>
                  <a:gd name="connsiteX16" fmla="*/ 57429 w 1697581"/>
                  <a:gd name="connsiteY16" fmla="*/ 2322799 h 2486784"/>
                  <a:gd name="connsiteX17" fmla="*/ 103963 w 1697581"/>
                  <a:gd name="connsiteY17" fmla="*/ 2231281 h 2486784"/>
                  <a:gd name="connsiteX18" fmla="*/ 128429 w 1697581"/>
                  <a:gd name="connsiteY18" fmla="*/ 2198733 h 2486784"/>
                  <a:gd name="connsiteX19" fmla="*/ 235188 w 1697581"/>
                  <a:gd name="connsiteY19" fmla="*/ 2081421 h 2486784"/>
                  <a:gd name="connsiteX20" fmla="*/ 293667 w 1697581"/>
                  <a:gd name="connsiteY20" fmla="*/ 2061136 h 2486784"/>
                  <a:gd name="connsiteX21" fmla="*/ 581258 w 1697581"/>
                  <a:gd name="connsiteY21" fmla="*/ 1360719 h 2486784"/>
                  <a:gd name="connsiteX22" fmla="*/ 590816 w 1697581"/>
                  <a:gd name="connsiteY22" fmla="*/ 1475338 h 2486784"/>
                  <a:gd name="connsiteX23" fmla="*/ 562475 w 1697581"/>
                  <a:gd name="connsiteY23" fmla="*/ 1564383 h 2486784"/>
                  <a:gd name="connsiteX24" fmla="*/ 518192 w 1697581"/>
                  <a:gd name="connsiteY24" fmla="*/ 1706088 h 2486784"/>
                  <a:gd name="connsiteX25" fmla="*/ 454461 w 1697581"/>
                  <a:gd name="connsiteY25" fmla="*/ 1787125 h 2486784"/>
                  <a:gd name="connsiteX26" fmla="*/ 411655 w 1697581"/>
                  <a:gd name="connsiteY26" fmla="*/ 1915878 h 2486784"/>
                  <a:gd name="connsiteX27" fmla="*/ 322646 w 1697581"/>
                  <a:gd name="connsiteY27" fmla="*/ 2051457 h 2486784"/>
                  <a:gd name="connsiteX28" fmla="*/ 244229 w 1697581"/>
                  <a:gd name="connsiteY28" fmla="*/ 2046327 h 2486784"/>
                  <a:gd name="connsiteX29" fmla="*/ 307885 w 1697581"/>
                  <a:gd name="connsiteY29" fmla="*/ 1941414 h 2486784"/>
                  <a:gd name="connsiteX30" fmla="*/ 451805 w 1697581"/>
                  <a:gd name="connsiteY30" fmla="*/ 1551947 h 2486784"/>
                  <a:gd name="connsiteX31" fmla="*/ 525683 w 1697581"/>
                  <a:gd name="connsiteY31" fmla="*/ 1403489 h 2486784"/>
                  <a:gd name="connsiteX32" fmla="*/ 581258 w 1697581"/>
                  <a:gd name="connsiteY32" fmla="*/ 1360719 h 2486784"/>
                  <a:gd name="connsiteX33" fmla="*/ 680008 w 1697581"/>
                  <a:gd name="connsiteY33" fmla="*/ 1126168 h 2486784"/>
                  <a:gd name="connsiteX34" fmla="*/ 735288 w 1697581"/>
                  <a:gd name="connsiteY34" fmla="*/ 1185359 h 2486784"/>
                  <a:gd name="connsiteX35" fmla="*/ 696688 w 1697581"/>
                  <a:gd name="connsiteY35" fmla="*/ 1551615 h 2486784"/>
                  <a:gd name="connsiteX36" fmla="*/ 666428 w 1697581"/>
                  <a:gd name="connsiteY36" fmla="*/ 1630549 h 2486784"/>
                  <a:gd name="connsiteX37" fmla="*/ 633253 w 1697581"/>
                  <a:gd name="connsiteY37" fmla="*/ 1688264 h 2486784"/>
                  <a:gd name="connsiteX38" fmla="*/ 604284 w 1697581"/>
                  <a:gd name="connsiteY38" fmla="*/ 1731772 h 2486784"/>
                  <a:gd name="connsiteX39" fmla="*/ 586055 w 1697581"/>
                  <a:gd name="connsiteY39" fmla="*/ 1807864 h 2486784"/>
                  <a:gd name="connsiteX40" fmla="*/ 570777 w 1697581"/>
                  <a:gd name="connsiteY40" fmla="*/ 1857018 h 2486784"/>
                  <a:gd name="connsiteX41" fmla="*/ 519188 w 1697581"/>
                  <a:gd name="connsiteY41" fmla="*/ 1973224 h 2486784"/>
                  <a:gd name="connsiteX42" fmla="*/ 490958 w 1697581"/>
                  <a:gd name="connsiteY42" fmla="*/ 2025219 h 2486784"/>
                  <a:gd name="connsiteX43" fmla="*/ 389292 w 1697581"/>
                  <a:gd name="connsiteY43" fmla="*/ 2109541 h 2486784"/>
                  <a:gd name="connsiteX44" fmla="*/ 332905 w 1697581"/>
                  <a:gd name="connsiteY44" fmla="*/ 2068469 h 2486784"/>
                  <a:gd name="connsiteX45" fmla="*/ 350876 w 1697581"/>
                  <a:gd name="connsiteY45" fmla="*/ 2053117 h 2486784"/>
                  <a:gd name="connsiteX46" fmla="*/ 489112 w 1697581"/>
                  <a:gd name="connsiteY46" fmla="*/ 1769412 h 2486784"/>
                  <a:gd name="connsiteX47" fmla="*/ 568674 w 1697581"/>
                  <a:gd name="connsiteY47" fmla="*/ 1636232 h 2486784"/>
                  <a:gd name="connsiteX48" fmla="*/ 614359 w 1697581"/>
                  <a:gd name="connsiteY48" fmla="*/ 1470134 h 2486784"/>
                  <a:gd name="connsiteX49" fmla="*/ 584099 w 1697581"/>
                  <a:gd name="connsiteY49" fmla="*/ 1335847 h 2486784"/>
                  <a:gd name="connsiteX50" fmla="*/ 420253 w 1697581"/>
                  <a:gd name="connsiteY50" fmla="*/ 1594680 h 2486784"/>
                  <a:gd name="connsiteX51" fmla="*/ 324417 w 1697581"/>
                  <a:gd name="connsiteY51" fmla="*/ 1846723 h 2486784"/>
                  <a:gd name="connsiteX52" fmla="*/ 236405 w 1697581"/>
                  <a:gd name="connsiteY52" fmla="*/ 2025072 h 2486784"/>
                  <a:gd name="connsiteX53" fmla="*/ 176365 w 1697581"/>
                  <a:gd name="connsiteY53" fmla="*/ 2116073 h 2486784"/>
                  <a:gd name="connsiteX54" fmla="*/ 184484 w 1697581"/>
                  <a:gd name="connsiteY54" fmla="*/ 2038762 h 2486784"/>
                  <a:gd name="connsiteX55" fmla="*/ 511844 w 1697581"/>
                  <a:gd name="connsiteY55" fmla="*/ 1292265 h 2486784"/>
                  <a:gd name="connsiteX56" fmla="*/ 610263 w 1697581"/>
                  <a:gd name="connsiteY56" fmla="*/ 1177204 h 2486784"/>
                  <a:gd name="connsiteX57" fmla="*/ 680008 w 1697581"/>
                  <a:gd name="connsiteY57" fmla="*/ 1126168 h 2486784"/>
                  <a:gd name="connsiteX58" fmla="*/ 810710 w 1697581"/>
                  <a:gd name="connsiteY58" fmla="*/ 860586 h 2486784"/>
                  <a:gd name="connsiteX59" fmla="*/ 745842 w 1697581"/>
                  <a:gd name="connsiteY59" fmla="*/ 904015 h 2486784"/>
                  <a:gd name="connsiteX60" fmla="*/ 642626 w 1697581"/>
                  <a:gd name="connsiteY60" fmla="*/ 1045462 h 2486784"/>
                  <a:gd name="connsiteX61" fmla="*/ 629489 w 1697581"/>
                  <a:gd name="connsiteY61" fmla="*/ 1100225 h 2486784"/>
                  <a:gd name="connsiteX62" fmla="*/ 755511 w 1697581"/>
                  <a:gd name="connsiteY62" fmla="*/ 927669 h 2486784"/>
                  <a:gd name="connsiteX63" fmla="*/ 816842 w 1697581"/>
                  <a:gd name="connsiteY63" fmla="*/ 873091 h 2486784"/>
                  <a:gd name="connsiteX64" fmla="*/ 879060 w 1697581"/>
                  <a:gd name="connsiteY64" fmla="*/ 1136352 h 2486784"/>
                  <a:gd name="connsiteX65" fmla="*/ 863819 w 1697581"/>
                  <a:gd name="connsiteY65" fmla="*/ 1225397 h 2486784"/>
                  <a:gd name="connsiteX66" fmla="*/ 850645 w 1697581"/>
                  <a:gd name="connsiteY66" fmla="*/ 1246469 h 2486784"/>
                  <a:gd name="connsiteX67" fmla="*/ 843707 w 1697581"/>
                  <a:gd name="connsiteY67" fmla="*/ 1275511 h 2486784"/>
                  <a:gd name="connsiteX68" fmla="*/ 821160 w 1697581"/>
                  <a:gd name="connsiteY68" fmla="*/ 1400425 h 2486784"/>
                  <a:gd name="connsiteX69" fmla="*/ 826843 w 1697581"/>
                  <a:gd name="connsiteY69" fmla="*/ 1409319 h 2486784"/>
                  <a:gd name="connsiteX70" fmla="*/ 867509 w 1697581"/>
                  <a:gd name="connsiteY70" fmla="*/ 1309276 h 2486784"/>
                  <a:gd name="connsiteX71" fmla="*/ 887805 w 1697581"/>
                  <a:gd name="connsiteY71" fmla="*/ 1227095 h 2486784"/>
                  <a:gd name="connsiteX72" fmla="*/ 902345 w 1697581"/>
                  <a:gd name="connsiteY72" fmla="*/ 1148308 h 2486784"/>
                  <a:gd name="connsiteX73" fmla="*/ 888654 w 1697581"/>
                  <a:gd name="connsiteY73" fmla="*/ 952948 h 2486784"/>
                  <a:gd name="connsiteX74" fmla="*/ 826511 w 1697581"/>
                  <a:gd name="connsiteY74" fmla="*/ 860729 h 2486784"/>
                  <a:gd name="connsiteX75" fmla="*/ 810710 w 1697581"/>
                  <a:gd name="connsiteY75" fmla="*/ 860586 h 2486784"/>
                  <a:gd name="connsiteX76" fmla="*/ 998061 w 1697581"/>
                  <a:gd name="connsiteY76" fmla="*/ 486116 h 2486784"/>
                  <a:gd name="connsiteX77" fmla="*/ 933786 w 1697581"/>
                  <a:gd name="connsiteY77" fmla="*/ 514068 h 2486784"/>
                  <a:gd name="connsiteX78" fmla="*/ 1075860 w 1697581"/>
                  <a:gd name="connsiteY78" fmla="*/ 637691 h 2486784"/>
                  <a:gd name="connsiteX79" fmla="*/ 1079550 w 1697581"/>
                  <a:gd name="connsiteY79" fmla="*/ 824970 h 2486784"/>
                  <a:gd name="connsiteX80" fmla="*/ 1094311 w 1697581"/>
                  <a:gd name="connsiteY80" fmla="*/ 971657 h 2486784"/>
                  <a:gd name="connsiteX81" fmla="*/ 1055969 w 1697581"/>
                  <a:gd name="connsiteY81" fmla="*/ 1065684 h 2486784"/>
                  <a:gd name="connsiteX82" fmla="*/ 1036448 w 1697581"/>
                  <a:gd name="connsiteY82" fmla="*/ 1117200 h 2486784"/>
                  <a:gd name="connsiteX83" fmla="*/ 1033496 w 1697581"/>
                  <a:gd name="connsiteY83" fmla="*/ 1222224 h 2486784"/>
                  <a:gd name="connsiteX84" fmla="*/ 1059106 w 1697581"/>
                  <a:gd name="connsiteY84" fmla="*/ 1116499 h 2486784"/>
                  <a:gd name="connsiteX85" fmla="*/ 1111839 w 1697581"/>
                  <a:gd name="connsiteY85" fmla="*/ 990108 h 2486784"/>
                  <a:gd name="connsiteX86" fmla="*/ 1115013 w 1697581"/>
                  <a:gd name="connsiteY86" fmla="*/ 845340 h 2486784"/>
                  <a:gd name="connsiteX87" fmla="*/ 1100769 w 1697581"/>
                  <a:gd name="connsiteY87" fmla="*/ 628465 h 2486784"/>
                  <a:gd name="connsiteX88" fmla="*/ 998061 w 1697581"/>
                  <a:gd name="connsiteY88" fmla="*/ 486116 h 2486784"/>
                  <a:gd name="connsiteX89" fmla="*/ 690673 w 1697581"/>
                  <a:gd name="connsiteY89" fmla="*/ 473734 h 2486784"/>
                  <a:gd name="connsiteX90" fmla="*/ 660413 w 1697581"/>
                  <a:gd name="connsiteY90" fmla="*/ 534401 h 2486784"/>
                  <a:gd name="connsiteX91" fmla="*/ 629600 w 1697581"/>
                  <a:gd name="connsiteY91" fmla="*/ 605844 h 2486784"/>
                  <a:gd name="connsiteX92" fmla="*/ 559965 w 1697581"/>
                  <a:gd name="connsiteY92" fmla="*/ 918924 h 2486784"/>
                  <a:gd name="connsiteX93" fmla="*/ 358405 w 1697581"/>
                  <a:gd name="connsiteY93" fmla="*/ 1426552 h 2486784"/>
                  <a:gd name="connsiteX94" fmla="*/ 288217 w 1697581"/>
                  <a:gd name="connsiteY94" fmla="*/ 1591321 h 2486784"/>
                  <a:gd name="connsiteX95" fmla="*/ 263640 w 1697581"/>
                  <a:gd name="connsiteY95" fmla="*/ 1645826 h 2486784"/>
                  <a:gd name="connsiteX96" fmla="*/ 178875 w 1697581"/>
                  <a:gd name="connsiteY96" fmla="*/ 1837090 h 2486784"/>
                  <a:gd name="connsiteX97" fmla="*/ 156291 w 1697581"/>
                  <a:gd name="connsiteY97" fmla="*/ 1892296 h 2486784"/>
                  <a:gd name="connsiteX98" fmla="*/ 89387 w 1697581"/>
                  <a:gd name="connsiteY98" fmla="*/ 2089687 h 2486784"/>
                  <a:gd name="connsiteX99" fmla="*/ 61120 w 1697581"/>
                  <a:gd name="connsiteY99" fmla="*/ 2218697 h 2486784"/>
                  <a:gd name="connsiteX100" fmla="*/ 49053 w 1697581"/>
                  <a:gd name="connsiteY100" fmla="*/ 2325566 h 2486784"/>
                  <a:gd name="connsiteX101" fmla="*/ 3958 w 1697581"/>
                  <a:gd name="connsiteY101" fmla="*/ 2224934 h 2486784"/>
                  <a:gd name="connsiteX102" fmla="*/ 58869 w 1697581"/>
                  <a:gd name="connsiteY102" fmla="*/ 2013151 h 2486784"/>
                  <a:gd name="connsiteX103" fmla="*/ 357224 w 1697581"/>
                  <a:gd name="connsiteY103" fmla="*/ 1348725 h 2486784"/>
                  <a:gd name="connsiteX104" fmla="*/ 579745 w 1697581"/>
                  <a:gd name="connsiteY104" fmla="*/ 774968 h 2486784"/>
                  <a:gd name="connsiteX105" fmla="*/ 603916 w 1697581"/>
                  <a:gd name="connsiteY105" fmla="*/ 591674 h 2486784"/>
                  <a:gd name="connsiteX106" fmla="*/ 690673 w 1697581"/>
                  <a:gd name="connsiteY106" fmla="*/ 473734 h 2486784"/>
                  <a:gd name="connsiteX107" fmla="*/ 1011428 w 1697581"/>
                  <a:gd name="connsiteY107" fmla="*/ 367049 h 2486784"/>
                  <a:gd name="connsiteX108" fmla="*/ 1110954 w 1697581"/>
                  <a:gd name="connsiteY108" fmla="*/ 473734 h 2486784"/>
                  <a:gd name="connsiteX109" fmla="*/ 1163687 w 1697581"/>
                  <a:gd name="connsiteY109" fmla="*/ 657950 h 2486784"/>
                  <a:gd name="connsiteX110" fmla="*/ 1171843 w 1697581"/>
                  <a:gd name="connsiteY110" fmla="*/ 894162 h 2486784"/>
                  <a:gd name="connsiteX111" fmla="*/ 1168152 w 1697581"/>
                  <a:gd name="connsiteY111" fmla="*/ 1095280 h 2486784"/>
                  <a:gd name="connsiteX112" fmla="*/ 1108075 w 1697581"/>
                  <a:gd name="connsiteY112" fmla="*/ 1219862 h 2486784"/>
                  <a:gd name="connsiteX113" fmla="*/ 1062390 w 1697581"/>
                  <a:gd name="connsiteY113" fmla="*/ 1314406 h 2486784"/>
                  <a:gd name="connsiteX114" fmla="*/ 796103 w 1697581"/>
                  <a:gd name="connsiteY114" fmla="*/ 1950233 h 2486784"/>
                  <a:gd name="connsiteX115" fmla="*/ 723479 w 1697581"/>
                  <a:gd name="connsiteY115" fmla="*/ 2060571 h 2486784"/>
                  <a:gd name="connsiteX116" fmla="*/ 804665 w 1697581"/>
                  <a:gd name="connsiteY116" fmla="*/ 1965473 h 2486784"/>
                  <a:gd name="connsiteX117" fmla="*/ 1039179 w 1697581"/>
                  <a:gd name="connsiteY117" fmla="*/ 1445520 h 2486784"/>
                  <a:gd name="connsiteX118" fmla="*/ 1142321 w 1697581"/>
                  <a:gd name="connsiteY118" fmla="*/ 1205544 h 2486784"/>
                  <a:gd name="connsiteX119" fmla="*/ 1193098 w 1697581"/>
                  <a:gd name="connsiteY119" fmla="*/ 1099856 h 2486784"/>
                  <a:gd name="connsiteX120" fmla="*/ 1189445 w 1697581"/>
                  <a:gd name="connsiteY120" fmla="*/ 912539 h 2486784"/>
                  <a:gd name="connsiteX121" fmla="*/ 1195276 w 1697581"/>
                  <a:gd name="connsiteY121" fmla="*/ 704669 h 2486784"/>
                  <a:gd name="connsiteX122" fmla="*/ 1185053 w 1697581"/>
                  <a:gd name="connsiteY122" fmla="*/ 663117 h 2486784"/>
                  <a:gd name="connsiteX123" fmla="*/ 1125715 w 1697581"/>
                  <a:gd name="connsiteY123" fmla="*/ 450412 h 2486784"/>
                  <a:gd name="connsiteX124" fmla="*/ 1011428 w 1697581"/>
                  <a:gd name="connsiteY124" fmla="*/ 367049 h 2486784"/>
                  <a:gd name="connsiteX125" fmla="*/ 828061 w 1697581"/>
                  <a:gd name="connsiteY125" fmla="*/ 285311 h 2486784"/>
                  <a:gd name="connsiteX126" fmla="*/ 782080 w 1697581"/>
                  <a:gd name="connsiteY126" fmla="*/ 349853 h 2486784"/>
                  <a:gd name="connsiteX127" fmla="*/ 694511 w 1697581"/>
                  <a:gd name="connsiteY127" fmla="*/ 469269 h 2486784"/>
                  <a:gd name="connsiteX128" fmla="*/ 736284 w 1697581"/>
                  <a:gd name="connsiteY128" fmla="*/ 335683 h 2486784"/>
                  <a:gd name="connsiteX129" fmla="*/ 828061 w 1697581"/>
                  <a:gd name="connsiteY129" fmla="*/ 285311 h 2486784"/>
                  <a:gd name="connsiteX130" fmla="*/ 1087853 w 1697581"/>
                  <a:gd name="connsiteY130" fmla="*/ 237338 h 2486784"/>
                  <a:gd name="connsiteX131" fmla="*/ 991981 w 1697581"/>
                  <a:gd name="connsiteY131" fmla="*/ 297784 h 2486784"/>
                  <a:gd name="connsiteX132" fmla="*/ 825994 w 1697581"/>
                  <a:gd name="connsiteY132" fmla="*/ 488532 h 2486784"/>
                  <a:gd name="connsiteX133" fmla="*/ 745694 w 1697581"/>
                  <a:gd name="connsiteY133" fmla="*/ 584699 h 2486784"/>
                  <a:gd name="connsiteX134" fmla="*/ 710490 w 1697581"/>
                  <a:gd name="connsiteY134" fmla="*/ 696882 h 2486784"/>
                  <a:gd name="connsiteX135" fmla="*/ 852970 w 1697581"/>
                  <a:gd name="connsiteY135" fmla="*/ 502075 h 2486784"/>
                  <a:gd name="connsiteX136" fmla="*/ 906921 w 1697581"/>
                  <a:gd name="connsiteY136" fmla="*/ 426278 h 2486784"/>
                  <a:gd name="connsiteX137" fmla="*/ 997221 w 1697581"/>
                  <a:gd name="connsiteY137" fmla="*/ 333394 h 2486784"/>
                  <a:gd name="connsiteX138" fmla="*/ 1078184 w 1697581"/>
                  <a:gd name="connsiteY138" fmla="*/ 274904 h 2486784"/>
                  <a:gd name="connsiteX139" fmla="*/ 1125641 w 1697581"/>
                  <a:gd name="connsiteY139" fmla="*/ 316641 h 2486784"/>
                  <a:gd name="connsiteX140" fmla="*/ 1144129 w 1697581"/>
                  <a:gd name="connsiteY140" fmla="*/ 391368 h 2486784"/>
                  <a:gd name="connsiteX141" fmla="*/ 1156934 w 1697581"/>
                  <a:gd name="connsiteY141" fmla="*/ 434212 h 2486784"/>
                  <a:gd name="connsiteX142" fmla="*/ 1205571 w 1697581"/>
                  <a:gd name="connsiteY142" fmla="*/ 546616 h 2486784"/>
                  <a:gd name="connsiteX143" fmla="*/ 1265980 w 1697581"/>
                  <a:gd name="connsiteY143" fmla="*/ 790651 h 2486784"/>
                  <a:gd name="connsiteX144" fmla="*/ 1257530 w 1697581"/>
                  <a:gd name="connsiteY144" fmla="*/ 956232 h 2486784"/>
                  <a:gd name="connsiteX145" fmla="*/ 1302661 w 1697581"/>
                  <a:gd name="connsiteY145" fmla="*/ 1064024 h 2486784"/>
                  <a:gd name="connsiteX146" fmla="*/ 1278010 w 1697581"/>
                  <a:gd name="connsiteY146" fmla="*/ 1165247 h 2486784"/>
                  <a:gd name="connsiteX147" fmla="*/ 1203689 w 1697581"/>
                  <a:gd name="connsiteY147" fmla="*/ 1305402 h 2486784"/>
                  <a:gd name="connsiteX148" fmla="*/ 890721 w 1697581"/>
                  <a:gd name="connsiteY148" fmla="*/ 1985807 h 2486784"/>
                  <a:gd name="connsiteX149" fmla="*/ 804628 w 1697581"/>
                  <a:gd name="connsiteY149" fmla="*/ 2116072 h 2486784"/>
                  <a:gd name="connsiteX150" fmla="*/ 864188 w 1697581"/>
                  <a:gd name="connsiteY150" fmla="*/ 2046400 h 2486784"/>
                  <a:gd name="connsiteX151" fmla="*/ 912272 w 1697581"/>
                  <a:gd name="connsiteY151" fmla="*/ 1984183 h 2486784"/>
                  <a:gd name="connsiteX152" fmla="*/ 1236311 w 1697581"/>
                  <a:gd name="connsiteY152" fmla="*/ 1278795 h 2486784"/>
                  <a:gd name="connsiteX153" fmla="*/ 1287236 w 1697581"/>
                  <a:gd name="connsiteY153" fmla="*/ 1196835 h 2486784"/>
                  <a:gd name="connsiteX154" fmla="*/ 1323843 w 1697581"/>
                  <a:gd name="connsiteY154" fmla="*/ 1036457 h 2486784"/>
                  <a:gd name="connsiteX155" fmla="*/ 1292181 w 1697581"/>
                  <a:gd name="connsiteY155" fmla="*/ 962505 h 2486784"/>
                  <a:gd name="connsiteX156" fmla="*/ 1327718 w 1697581"/>
                  <a:gd name="connsiteY156" fmla="*/ 896044 h 2486784"/>
                  <a:gd name="connsiteX157" fmla="*/ 1295428 w 1697581"/>
                  <a:gd name="connsiteY157" fmla="*/ 788105 h 2486784"/>
                  <a:gd name="connsiteX158" fmla="*/ 1326795 w 1697581"/>
                  <a:gd name="connsiteY158" fmla="*/ 738287 h 2486784"/>
                  <a:gd name="connsiteX159" fmla="*/ 1244688 w 1697581"/>
                  <a:gd name="connsiteY159" fmla="*/ 539937 h 2486784"/>
                  <a:gd name="connsiteX160" fmla="*/ 1244688 w 1697581"/>
                  <a:gd name="connsiteY160" fmla="*/ 487351 h 2486784"/>
                  <a:gd name="connsiteX161" fmla="*/ 1200405 w 1697581"/>
                  <a:gd name="connsiteY161" fmla="*/ 428307 h 2486784"/>
                  <a:gd name="connsiteX162" fmla="*/ 1162580 w 1697581"/>
                  <a:gd name="connsiteY162" fmla="*/ 367086 h 2486784"/>
                  <a:gd name="connsiteX163" fmla="*/ 1087853 w 1697581"/>
                  <a:gd name="connsiteY163" fmla="*/ 237338 h 2486784"/>
                  <a:gd name="connsiteX164" fmla="*/ 1173732 w 1697581"/>
                  <a:gd name="connsiteY164" fmla="*/ 194951 h 2486784"/>
                  <a:gd name="connsiteX165" fmla="*/ 1137044 w 1697581"/>
                  <a:gd name="connsiteY165" fmla="*/ 201063 h 2486784"/>
                  <a:gd name="connsiteX166" fmla="*/ 1231034 w 1697581"/>
                  <a:gd name="connsiteY166" fmla="*/ 339557 h 2486784"/>
                  <a:gd name="connsiteX167" fmla="*/ 1331740 w 1697581"/>
                  <a:gd name="connsiteY167" fmla="*/ 528645 h 2486784"/>
                  <a:gd name="connsiteX168" fmla="*/ 1392924 w 1697581"/>
                  <a:gd name="connsiteY168" fmla="*/ 796186 h 2486784"/>
                  <a:gd name="connsiteX169" fmla="*/ 1424587 w 1697581"/>
                  <a:gd name="connsiteY169" fmla="*/ 913647 h 2486784"/>
                  <a:gd name="connsiteX170" fmla="*/ 1431044 w 1697581"/>
                  <a:gd name="connsiteY170" fmla="*/ 935862 h 2486784"/>
                  <a:gd name="connsiteX171" fmla="*/ 1414475 w 1697581"/>
                  <a:gd name="connsiteY171" fmla="*/ 1070703 h 2486784"/>
                  <a:gd name="connsiteX172" fmla="*/ 1399272 w 1697581"/>
                  <a:gd name="connsiteY172" fmla="*/ 1187314 h 2486784"/>
                  <a:gd name="connsiteX173" fmla="*/ 1403737 w 1697581"/>
                  <a:gd name="connsiteY173" fmla="*/ 1290309 h 2486784"/>
                  <a:gd name="connsiteX174" fmla="*/ 1345874 w 1697581"/>
                  <a:gd name="connsiteY174" fmla="*/ 1392676 h 2486784"/>
                  <a:gd name="connsiteX175" fmla="*/ 1302071 w 1697581"/>
                  <a:gd name="connsiteY175" fmla="*/ 1445151 h 2486784"/>
                  <a:gd name="connsiteX176" fmla="*/ 1258120 w 1697581"/>
                  <a:gd name="connsiteY176" fmla="*/ 1509102 h 2486784"/>
                  <a:gd name="connsiteX177" fmla="*/ 1017259 w 1697581"/>
                  <a:gd name="connsiteY177" fmla="*/ 1988980 h 2486784"/>
                  <a:gd name="connsiteX178" fmla="*/ 926848 w 1697581"/>
                  <a:gd name="connsiteY178" fmla="*/ 2102824 h 2486784"/>
                  <a:gd name="connsiteX179" fmla="*/ 1270962 w 1697581"/>
                  <a:gd name="connsiteY179" fmla="*/ 1536373 h 2486784"/>
                  <a:gd name="connsiteX180" fmla="*/ 1293104 w 1697581"/>
                  <a:gd name="connsiteY180" fmla="*/ 1479101 h 2486784"/>
                  <a:gd name="connsiteX181" fmla="*/ 1424808 w 1697581"/>
                  <a:gd name="connsiteY181" fmla="*/ 1203330 h 2486784"/>
                  <a:gd name="connsiteX182" fmla="*/ 1438536 w 1697581"/>
                  <a:gd name="connsiteY182" fmla="*/ 1184141 h 2486784"/>
                  <a:gd name="connsiteX183" fmla="*/ 1443960 w 1697581"/>
                  <a:gd name="connsiteY183" fmla="*/ 1074061 h 2486784"/>
                  <a:gd name="connsiteX184" fmla="*/ 1482745 w 1697581"/>
                  <a:gd name="connsiteY184" fmla="*/ 993761 h 2486784"/>
                  <a:gd name="connsiteX185" fmla="*/ 1455068 w 1697581"/>
                  <a:gd name="connsiteY185" fmla="*/ 931950 h 2486784"/>
                  <a:gd name="connsiteX186" fmla="*/ 1448610 w 1697581"/>
                  <a:gd name="connsiteY186" fmla="*/ 910731 h 2486784"/>
                  <a:gd name="connsiteX187" fmla="*/ 1422778 w 1697581"/>
                  <a:gd name="connsiteY187" fmla="*/ 799102 h 2486784"/>
                  <a:gd name="connsiteX188" fmla="*/ 1367167 w 1697581"/>
                  <a:gd name="connsiteY188" fmla="*/ 511005 h 2486784"/>
                  <a:gd name="connsiteX189" fmla="*/ 1321371 w 1697581"/>
                  <a:gd name="connsiteY189" fmla="*/ 344760 h 2486784"/>
                  <a:gd name="connsiteX190" fmla="*/ 1243249 w 1697581"/>
                  <a:gd name="connsiteY190" fmla="*/ 248261 h 2486784"/>
                  <a:gd name="connsiteX191" fmla="*/ 1173732 w 1697581"/>
                  <a:gd name="connsiteY191" fmla="*/ 194951 h 2486784"/>
                  <a:gd name="connsiteX192" fmla="*/ 1140720 w 1697581"/>
                  <a:gd name="connsiteY192" fmla="*/ 105140 h 2486784"/>
                  <a:gd name="connsiteX193" fmla="*/ 1194390 w 1697581"/>
                  <a:gd name="connsiteY193" fmla="*/ 124343 h 2486784"/>
                  <a:gd name="connsiteX194" fmla="*/ 1269228 w 1697581"/>
                  <a:gd name="connsiteY194" fmla="*/ 191099 h 2486784"/>
                  <a:gd name="connsiteX195" fmla="*/ 1314175 w 1697581"/>
                  <a:gd name="connsiteY195" fmla="*/ 219034 h 2486784"/>
                  <a:gd name="connsiteX196" fmla="*/ 1444145 w 1697581"/>
                  <a:gd name="connsiteY196" fmla="*/ 376459 h 2486784"/>
                  <a:gd name="connsiteX197" fmla="*/ 1473704 w 1697581"/>
                  <a:gd name="connsiteY197" fmla="*/ 441998 h 2486784"/>
                  <a:gd name="connsiteX198" fmla="*/ 1557140 w 1697581"/>
                  <a:gd name="connsiteY198" fmla="*/ 700609 h 2486784"/>
                  <a:gd name="connsiteX199" fmla="*/ 1549169 w 1697581"/>
                  <a:gd name="connsiteY199" fmla="*/ 917337 h 2486784"/>
                  <a:gd name="connsiteX200" fmla="*/ 1580536 w 1697581"/>
                  <a:gd name="connsiteY200" fmla="*/ 1064983 h 2486784"/>
                  <a:gd name="connsiteX201" fmla="*/ 1466139 w 1697581"/>
                  <a:gd name="connsiteY201" fmla="*/ 1269791 h 2486784"/>
                  <a:gd name="connsiteX202" fmla="*/ 1385765 w 1697581"/>
                  <a:gd name="connsiteY202" fmla="*/ 1456221 h 2486784"/>
                  <a:gd name="connsiteX203" fmla="*/ 1346206 w 1697581"/>
                  <a:gd name="connsiteY203" fmla="*/ 1539178 h 2486784"/>
                  <a:gd name="connsiteX204" fmla="*/ 1063461 w 1697581"/>
                  <a:gd name="connsiteY204" fmla="*/ 2070128 h 2486784"/>
                  <a:gd name="connsiteX205" fmla="*/ 910390 w 1697581"/>
                  <a:gd name="connsiteY205" fmla="*/ 2233458 h 2486784"/>
                  <a:gd name="connsiteX206" fmla="*/ 470625 w 1697581"/>
                  <a:gd name="connsiteY206" fmla="*/ 2398928 h 2486784"/>
                  <a:gd name="connsiteX207" fmla="*/ 401507 w 1697581"/>
                  <a:gd name="connsiteY207" fmla="*/ 2366417 h 2486784"/>
                  <a:gd name="connsiteX208" fmla="*/ 659343 w 1697581"/>
                  <a:gd name="connsiteY208" fmla="*/ 2313388 h 2486784"/>
                  <a:gd name="connsiteX209" fmla="*/ 869834 w 1697581"/>
                  <a:gd name="connsiteY209" fmla="*/ 2158694 h 2486784"/>
                  <a:gd name="connsiteX210" fmla="*/ 821640 w 1697581"/>
                  <a:gd name="connsiteY210" fmla="*/ 2196519 h 2486784"/>
                  <a:gd name="connsiteX211" fmla="*/ 474462 w 1697581"/>
                  <a:gd name="connsiteY211" fmla="*/ 2335788 h 2486784"/>
                  <a:gd name="connsiteX212" fmla="*/ 402687 w 1697581"/>
                  <a:gd name="connsiteY212" fmla="*/ 2310399 h 2486784"/>
                  <a:gd name="connsiteX213" fmla="*/ 471289 w 1697581"/>
                  <a:gd name="connsiteY213" fmla="*/ 2287409 h 2486784"/>
                  <a:gd name="connsiteX214" fmla="*/ 709087 w 1697581"/>
                  <a:gd name="connsiteY214" fmla="*/ 2188253 h 2486784"/>
                  <a:gd name="connsiteX215" fmla="*/ 557308 w 1697581"/>
                  <a:gd name="connsiteY215" fmla="*/ 2256965 h 2486784"/>
                  <a:gd name="connsiteX216" fmla="*/ 397890 w 1697581"/>
                  <a:gd name="connsiteY216" fmla="*/ 2252943 h 2486784"/>
                  <a:gd name="connsiteX217" fmla="*/ 646759 w 1697581"/>
                  <a:gd name="connsiteY217" fmla="*/ 2137328 h 2486784"/>
                  <a:gd name="connsiteX218" fmla="*/ 385196 w 1697581"/>
                  <a:gd name="connsiteY218" fmla="*/ 2202423 h 2486784"/>
                  <a:gd name="connsiteX219" fmla="*/ 664104 w 1697581"/>
                  <a:gd name="connsiteY219" fmla="*/ 1969496 h 2486784"/>
                  <a:gd name="connsiteX220" fmla="*/ 571368 w 1697581"/>
                  <a:gd name="connsiteY220" fmla="*/ 2067324 h 2486784"/>
                  <a:gd name="connsiteX221" fmla="*/ 368553 w 1697581"/>
                  <a:gd name="connsiteY221" fmla="*/ 2155225 h 2486784"/>
                  <a:gd name="connsiteX222" fmla="*/ 436416 w 1697581"/>
                  <a:gd name="connsiteY222" fmla="*/ 2096144 h 2486784"/>
                  <a:gd name="connsiteX223" fmla="*/ 499962 w 1697581"/>
                  <a:gd name="connsiteY223" fmla="*/ 2044334 h 2486784"/>
                  <a:gd name="connsiteX224" fmla="*/ 597716 w 1697581"/>
                  <a:gd name="connsiteY224" fmla="*/ 1855689 h 2486784"/>
                  <a:gd name="connsiteX225" fmla="*/ 709161 w 1697581"/>
                  <a:gd name="connsiteY225" fmla="*/ 1585490 h 2486784"/>
                  <a:gd name="connsiteX226" fmla="*/ 782375 w 1697581"/>
                  <a:gd name="connsiteY226" fmla="*/ 1268204 h 2486784"/>
                  <a:gd name="connsiteX227" fmla="*/ 741377 w 1697581"/>
                  <a:gd name="connsiteY227" fmla="*/ 1141334 h 2486784"/>
                  <a:gd name="connsiteX228" fmla="*/ 619932 w 1697581"/>
                  <a:gd name="connsiteY228" fmla="*/ 1134876 h 2486784"/>
                  <a:gd name="connsiteX229" fmla="*/ 524244 w 1697581"/>
                  <a:gd name="connsiteY229" fmla="*/ 1238977 h 2486784"/>
                  <a:gd name="connsiteX230" fmla="*/ 565685 w 1697581"/>
                  <a:gd name="connsiteY230" fmla="*/ 1139599 h 2486784"/>
                  <a:gd name="connsiteX231" fmla="*/ 618492 w 1697581"/>
                  <a:gd name="connsiteY231" fmla="*/ 1042067 h 2486784"/>
                  <a:gd name="connsiteX232" fmla="*/ 620817 w 1697581"/>
                  <a:gd name="connsiteY232" fmla="*/ 1018597 h 2486784"/>
                  <a:gd name="connsiteX233" fmla="*/ 696319 w 1697581"/>
                  <a:gd name="connsiteY233" fmla="*/ 812423 h 2486784"/>
                  <a:gd name="connsiteX234" fmla="*/ 701006 w 1697581"/>
                  <a:gd name="connsiteY234" fmla="*/ 808253 h 2486784"/>
                  <a:gd name="connsiteX235" fmla="*/ 817174 w 1697581"/>
                  <a:gd name="connsiteY235" fmla="*/ 677767 h 2486784"/>
                  <a:gd name="connsiteX236" fmla="*/ 969027 w 1697581"/>
                  <a:gd name="connsiteY236" fmla="*/ 680387 h 2486784"/>
                  <a:gd name="connsiteX237" fmla="*/ 1002092 w 1697581"/>
                  <a:gd name="connsiteY237" fmla="*/ 883165 h 2486784"/>
                  <a:gd name="connsiteX238" fmla="*/ 990025 w 1697581"/>
                  <a:gd name="connsiteY238" fmla="*/ 1094099 h 2486784"/>
                  <a:gd name="connsiteX239" fmla="*/ 959580 w 1697581"/>
                  <a:gd name="connsiteY239" fmla="*/ 1255362 h 2486784"/>
                  <a:gd name="connsiteX240" fmla="*/ 930870 w 1697581"/>
                  <a:gd name="connsiteY240" fmla="*/ 1334444 h 2486784"/>
                  <a:gd name="connsiteX241" fmla="*/ 894374 w 1697581"/>
                  <a:gd name="connsiteY241" fmla="*/ 1397325 h 2486784"/>
                  <a:gd name="connsiteX242" fmla="*/ 842120 w 1697581"/>
                  <a:gd name="connsiteY242" fmla="*/ 1551946 h 2486784"/>
                  <a:gd name="connsiteX243" fmla="*/ 752595 w 1697581"/>
                  <a:gd name="connsiteY243" fmla="*/ 1762105 h 2486784"/>
                  <a:gd name="connsiteX244" fmla="*/ 661742 w 1697581"/>
                  <a:gd name="connsiteY244" fmla="*/ 1971710 h 2486784"/>
                  <a:gd name="connsiteX245" fmla="*/ 705139 w 1697581"/>
                  <a:gd name="connsiteY245" fmla="*/ 1913884 h 2486784"/>
                  <a:gd name="connsiteX246" fmla="*/ 911460 w 1697581"/>
                  <a:gd name="connsiteY246" fmla="*/ 1409540 h 2486784"/>
                  <a:gd name="connsiteX247" fmla="*/ 934339 w 1697581"/>
                  <a:gd name="connsiteY247" fmla="*/ 1359464 h 2486784"/>
                  <a:gd name="connsiteX248" fmla="*/ 976998 w 1697581"/>
                  <a:gd name="connsiteY248" fmla="*/ 1204511 h 2486784"/>
                  <a:gd name="connsiteX249" fmla="*/ 979286 w 1697581"/>
                  <a:gd name="connsiteY249" fmla="*/ 1159342 h 2486784"/>
                  <a:gd name="connsiteX250" fmla="*/ 1015008 w 1697581"/>
                  <a:gd name="connsiteY250" fmla="*/ 956785 h 2486784"/>
                  <a:gd name="connsiteX251" fmla="*/ 1016447 w 1697581"/>
                  <a:gd name="connsiteY251" fmla="*/ 916340 h 2486784"/>
                  <a:gd name="connsiteX252" fmla="*/ 953565 w 1697581"/>
                  <a:gd name="connsiteY252" fmla="*/ 621269 h 2486784"/>
                  <a:gd name="connsiteX253" fmla="*/ 866808 w 1697581"/>
                  <a:gd name="connsiteY253" fmla="*/ 607247 h 2486784"/>
                  <a:gd name="connsiteX254" fmla="*/ 736211 w 1697581"/>
                  <a:gd name="connsiteY254" fmla="*/ 738176 h 2486784"/>
                  <a:gd name="connsiteX255" fmla="*/ 659528 w 1697581"/>
                  <a:gd name="connsiteY255" fmla="*/ 833605 h 2486784"/>
                  <a:gd name="connsiteX256" fmla="*/ 555316 w 1697581"/>
                  <a:gd name="connsiteY256" fmla="*/ 1097678 h 2486784"/>
                  <a:gd name="connsiteX257" fmla="*/ 400547 w 1697581"/>
                  <a:gd name="connsiteY257" fmla="*/ 1450981 h 2486784"/>
                  <a:gd name="connsiteX258" fmla="*/ 202419 w 1697581"/>
                  <a:gd name="connsiteY258" fmla="*/ 1950565 h 2486784"/>
                  <a:gd name="connsiteX259" fmla="*/ 106177 w 1697581"/>
                  <a:gd name="connsiteY259" fmla="*/ 2200467 h 2486784"/>
                  <a:gd name="connsiteX260" fmla="*/ 102450 w 1697581"/>
                  <a:gd name="connsiteY260" fmla="*/ 2140538 h 2486784"/>
                  <a:gd name="connsiteX261" fmla="*/ 213785 w 1697581"/>
                  <a:gd name="connsiteY261" fmla="*/ 1814358 h 2486784"/>
                  <a:gd name="connsiteX262" fmla="*/ 628456 w 1697581"/>
                  <a:gd name="connsiteY262" fmla="*/ 790983 h 2486784"/>
                  <a:gd name="connsiteX263" fmla="*/ 643918 w 1697581"/>
                  <a:gd name="connsiteY263" fmla="*/ 763934 h 2486784"/>
                  <a:gd name="connsiteX264" fmla="*/ 666687 w 1697581"/>
                  <a:gd name="connsiteY264" fmla="*/ 692749 h 2486784"/>
                  <a:gd name="connsiteX265" fmla="*/ 805735 w 1697581"/>
                  <a:gd name="connsiteY265" fmla="*/ 431628 h 2486784"/>
                  <a:gd name="connsiteX266" fmla="*/ 892308 w 1697581"/>
                  <a:gd name="connsiteY266" fmla="*/ 292175 h 2486784"/>
                  <a:gd name="connsiteX267" fmla="*/ 918065 w 1697581"/>
                  <a:gd name="connsiteY267" fmla="*/ 250106 h 2486784"/>
                  <a:gd name="connsiteX268" fmla="*/ 1027554 w 1697581"/>
                  <a:gd name="connsiteY268" fmla="*/ 176929 h 2486784"/>
                  <a:gd name="connsiteX269" fmla="*/ 1097484 w 1697581"/>
                  <a:gd name="connsiteY269" fmla="*/ 144418 h 2486784"/>
                  <a:gd name="connsiteX270" fmla="*/ 1140720 w 1697581"/>
                  <a:gd name="connsiteY270" fmla="*/ 105140 h 2486784"/>
                  <a:gd name="connsiteX271" fmla="*/ 1165651 w 1697581"/>
                  <a:gd name="connsiteY271" fmla="*/ 0 h 2486784"/>
                  <a:gd name="connsiteX272" fmla="*/ 1249005 w 1697581"/>
                  <a:gd name="connsiteY272" fmla="*/ 53232 h 2486784"/>
                  <a:gd name="connsiteX273" fmla="*/ 1387130 w 1697581"/>
                  <a:gd name="connsiteY273" fmla="*/ 126373 h 2486784"/>
                  <a:gd name="connsiteX274" fmla="*/ 1533263 w 1697581"/>
                  <a:gd name="connsiteY274" fmla="*/ 268926 h 2486784"/>
                  <a:gd name="connsiteX275" fmla="*/ 1578542 w 1697581"/>
                  <a:gd name="connsiteY275" fmla="*/ 342657 h 2486784"/>
                  <a:gd name="connsiteX276" fmla="*/ 1662754 w 1697581"/>
                  <a:gd name="connsiteY276" fmla="*/ 603224 h 2486784"/>
                  <a:gd name="connsiteX277" fmla="*/ 1672717 w 1697581"/>
                  <a:gd name="connsiteY277" fmla="*/ 707879 h 2486784"/>
                  <a:gd name="connsiteX278" fmla="*/ 1654820 w 1697581"/>
                  <a:gd name="connsiteY278" fmla="*/ 860138 h 2486784"/>
                  <a:gd name="connsiteX279" fmla="*/ 1639431 w 1697581"/>
                  <a:gd name="connsiteY279" fmla="*/ 945235 h 2486784"/>
                  <a:gd name="connsiteX280" fmla="*/ 1602197 w 1697581"/>
                  <a:gd name="connsiteY280" fmla="*/ 1178458 h 2486784"/>
                  <a:gd name="connsiteX281" fmla="*/ 1450860 w 1697581"/>
                  <a:gd name="connsiteY281" fmla="*/ 1457070 h 2486784"/>
                  <a:gd name="connsiteX282" fmla="*/ 1069770 w 1697581"/>
                  <a:gd name="connsiteY282" fmla="*/ 2188437 h 2486784"/>
                  <a:gd name="connsiteX283" fmla="*/ 618971 w 1697581"/>
                  <a:gd name="connsiteY283" fmla="*/ 2480113 h 2486784"/>
                  <a:gd name="connsiteX284" fmla="*/ 403831 w 1697581"/>
                  <a:gd name="connsiteY284" fmla="*/ 2434908 h 2486784"/>
                  <a:gd name="connsiteX285" fmla="*/ 1044529 w 1697581"/>
                  <a:gd name="connsiteY285" fmla="*/ 2127696 h 2486784"/>
                  <a:gd name="connsiteX286" fmla="*/ 1280704 w 1697581"/>
                  <a:gd name="connsiteY286" fmla="*/ 1793730 h 2486784"/>
                  <a:gd name="connsiteX287" fmla="*/ 1408164 w 1697581"/>
                  <a:gd name="connsiteY287" fmla="*/ 1458436 h 2486784"/>
                  <a:gd name="connsiteX288" fmla="*/ 1467430 w 1697581"/>
                  <a:gd name="connsiteY288" fmla="*/ 1322451 h 2486784"/>
                  <a:gd name="connsiteX289" fmla="*/ 1483261 w 1697581"/>
                  <a:gd name="connsiteY289" fmla="*/ 1269348 h 2486784"/>
                  <a:gd name="connsiteX290" fmla="*/ 1604522 w 1697581"/>
                  <a:gd name="connsiteY290" fmla="*/ 1012323 h 2486784"/>
                  <a:gd name="connsiteX291" fmla="*/ 1556770 w 1697581"/>
                  <a:gd name="connsiteY291" fmla="*/ 847665 h 2486784"/>
                  <a:gd name="connsiteX292" fmla="*/ 1558726 w 1697581"/>
                  <a:gd name="connsiteY292" fmla="*/ 783381 h 2486784"/>
                  <a:gd name="connsiteX293" fmla="*/ 1497394 w 1697581"/>
                  <a:gd name="connsiteY293" fmla="*/ 437127 h 2486784"/>
                  <a:gd name="connsiteX294" fmla="*/ 1466544 w 1697581"/>
                  <a:gd name="connsiteY294" fmla="*/ 361293 h 2486784"/>
                  <a:gd name="connsiteX295" fmla="*/ 1362147 w 1697581"/>
                  <a:gd name="connsiteY295" fmla="*/ 208886 h 2486784"/>
                  <a:gd name="connsiteX296" fmla="*/ 1233247 w 1697581"/>
                  <a:gd name="connsiteY296" fmla="*/ 128070 h 2486784"/>
                  <a:gd name="connsiteX297" fmla="*/ 1187673 w 1697581"/>
                  <a:gd name="connsiteY297" fmla="*/ 94969 h 2486784"/>
                  <a:gd name="connsiteX298" fmla="*/ 1075748 w 1697581"/>
                  <a:gd name="connsiteY298" fmla="*/ 117442 h 2486784"/>
                  <a:gd name="connsiteX299" fmla="*/ 1010911 w 1697581"/>
                  <a:gd name="connsiteY299" fmla="*/ 148034 h 2486784"/>
                  <a:gd name="connsiteX300" fmla="*/ 886329 w 1697581"/>
                  <a:gd name="connsiteY300" fmla="*/ 232467 h 2486784"/>
                  <a:gd name="connsiteX301" fmla="*/ 862785 w 1697581"/>
                  <a:gd name="connsiteY301" fmla="*/ 258594 h 2486784"/>
                  <a:gd name="connsiteX302" fmla="*/ 834075 w 1697581"/>
                  <a:gd name="connsiteY302" fmla="*/ 279001 h 2486784"/>
                  <a:gd name="connsiteX303" fmla="*/ 857213 w 1697581"/>
                  <a:gd name="connsiteY303" fmla="*/ 198701 h 2486784"/>
                  <a:gd name="connsiteX304" fmla="*/ 984304 w 1697581"/>
                  <a:gd name="connsiteY304" fmla="*/ 94378 h 2486784"/>
                  <a:gd name="connsiteX305" fmla="*/ 1081025 w 1697581"/>
                  <a:gd name="connsiteY305" fmla="*/ 49505 h 2486784"/>
                  <a:gd name="connsiteX306" fmla="*/ 1165651 w 1697581"/>
                  <a:gd name="connsiteY306" fmla="*/ 0 h 2486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</a:cxnLst>
                <a:rect l="l" t="t" r="r" b="b"/>
                <a:pathLst>
                  <a:path w="1697581" h="2486784">
                    <a:moveTo>
                      <a:pt x="57429" y="2340992"/>
                    </a:moveTo>
                    <a:cubicBezTo>
                      <a:pt x="78759" y="2345457"/>
                      <a:pt x="132784" y="2365790"/>
                      <a:pt x="164593" y="2340992"/>
                    </a:cubicBezTo>
                    <a:cubicBezTo>
                      <a:pt x="172933" y="2376529"/>
                      <a:pt x="315192" y="2442436"/>
                      <a:pt x="363682" y="2455648"/>
                    </a:cubicBezTo>
                    <a:cubicBezTo>
                      <a:pt x="361430" y="2461626"/>
                      <a:pt x="306262" y="2465574"/>
                      <a:pt x="287847" y="2460888"/>
                    </a:cubicBezTo>
                    <a:cubicBezTo>
                      <a:pt x="218803" y="2449928"/>
                      <a:pt x="127027" y="2412546"/>
                      <a:pt x="57429" y="2340992"/>
                    </a:cubicBezTo>
                    <a:close/>
                    <a:moveTo>
                      <a:pt x="293667" y="2061136"/>
                    </a:moveTo>
                    <a:cubicBezTo>
                      <a:pt x="300431" y="2062331"/>
                      <a:pt x="306151" y="2065710"/>
                      <a:pt x="309693" y="2072306"/>
                    </a:cubicBezTo>
                    <a:cubicBezTo>
                      <a:pt x="344640" y="2150539"/>
                      <a:pt x="395750" y="2223790"/>
                      <a:pt x="385454" y="2316230"/>
                    </a:cubicBezTo>
                    <a:cubicBezTo>
                      <a:pt x="384716" y="2322467"/>
                      <a:pt x="385417" y="2328814"/>
                      <a:pt x="385011" y="2335087"/>
                    </a:cubicBezTo>
                    <a:cubicBezTo>
                      <a:pt x="377409" y="2450924"/>
                      <a:pt x="400990" y="2471515"/>
                      <a:pt x="281463" y="2404500"/>
                    </a:cubicBezTo>
                    <a:cubicBezTo>
                      <a:pt x="261794" y="2393467"/>
                      <a:pt x="239431" y="2379665"/>
                      <a:pt x="218692" y="2370587"/>
                    </a:cubicBezTo>
                    <a:cubicBezTo>
                      <a:pt x="218877" y="2370735"/>
                      <a:pt x="215925" y="2369517"/>
                      <a:pt x="215925" y="2369517"/>
                    </a:cubicBezTo>
                    <a:cubicBezTo>
                      <a:pt x="180609" y="2345346"/>
                      <a:pt x="178100" y="2315972"/>
                      <a:pt x="197510" y="2275564"/>
                    </a:cubicBezTo>
                    <a:cubicBezTo>
                      <a:pt x="224523" y="2219214"/>
                      <a:pt x="223047" y="2200800"/>
                      <a:pt x="246000" y="2142531"/>
                    </a:cubicBezTo>
                    <a:cubicBezTo>
                      <a:pt x="250797" y="2131313"/>
                      <a:pt x="288770" y="2070313"/>
                      <a:pt x="284046" y="2068468"/>
                    </a:cubicBezTo>
                    <a:cubicBezTo>
                      <a:pt x="228767" y="2112271"/>
                      <a:pt x="205297" y="2217406"/>
                      <a:pt x="181163" y="2278221"/>
                    </a:cubicBezTo>
                    <a:cubicBezTo>
                      <a:pt x="155073" y="2343944"/>
                      <a:pt x="128835" y="2353428"/>
                      <a:pt x="57429" y="2322799"/>
                    </a:cubicBezTo>
                    <a:cubicBezTo>
                      <a:pt x="72928" y="2292354"/>
                      <a:pt x="88427" y="2261873"/>
                      <a:pt x="103963" y="2231281"/>
                    </a:cubicBezTo>
                    <a:lnTo>
                      <a:pt x="128429" y="2198733"/>
                    </a:lnTo>
                    <a:cubicBezTo>
                      <a:pt x="162822" y="2158325"/>
                      <a:pt x="196477" y="2117142"/>
                      <a:pt x="235188" y="2081421"/>
                    </a:cubicBezTo>
                    <a:cubicBezTo>
                      <a:pt x="243685" y="2073616"/>
                      <a:pt x="273375" y="2057550"/>
                      <a:pt x="293667" y="2061136"/>
                    </a:cubicBezTo>
                    <a:close/>
                    <a:moveTo>
                      <a:pt x="581258" y="1360719"/>
                    </a:moveTo>
                    <a:cubicBezTo>
                      <a:pt x="603990" y="1424634"/>
                      <a:pt x="595760" y="1440133"/>
                      <a:pt x="590816" y="1475338"/>
                    </a:cubicBezTo>
                    <a:cubicBezTo>
                      <a:pt x="586646" y="1504896"/>
                      <a:pt x="572881" y="1536706"/>
                      <a:pt x="562475" y="1564383"/>
                    </a:cubicBezTo>
                    <a:cubicBezTo>
                      <a:pt x="543211" y="1615603"/>
                      <a:pt x="555094" y="1672212"/>
                      <a:pt x="518192" y="1706088"/>
                    </a:cubicBezTo>
                    <a:cubicBezTo>
                      <a:pt x="491179" y="1730886"/>
                      <a:pt x="461362" y="1723543"/>
                      <a:pt x="454461" y="1787125"/>
                    </a:cubicBezTo>
                    <a:cubicBezTo>
                      <a:pt x="448151" y="1845099"/>
                      <a:pt x="432172" y="1861336"/>
                      <a:pt x="411655" y="1915878"/>
                    </a:cubicBezTo>
                    <a:cubicBezTo>
                      <a:pt x="398665" y="1950381"/>
                      <a:pt x="382391" y="1990346"/>
                      <a:pt x="322646" y="2051457"/>
                    </a:cubicBezTo>
                    <a:cubicBezTo>
                      <a:pt x="314823" y="2027987"/>
                      <a:pt x="295449" y="2033522"/>
                      <a:pt x="244229" y="2046327"/>
                    </a:cubicBezTo>
                    <a:cubicBezTo>
                      <a:pt x="252827" y="2022525"/>
                      <a:pt x="295560" y="1972375"/>
                      <a:pt x="307885" y="1941414"/>
                    </a:cubicBezTo>
                    <a:cubicBezTo>
                      <a:pt x="359069" y="1812846"/>
                      <a:pt x="431471" y="1793214"/>
                      <a:pt x="451805" y="1551947"/>
                    </a:cubicBezTo>
                    <a:cubicBezTo>
                      <a:pt x="456491" y="1496372"/>
                      <a:pt x="494168" y="1449875"/>
                      <a:pt x="525683" y="1403489"/>
                    </a:cubicBezTo>
                    <a:cubicBezTo>
                      <a:pt x="538156" y="1385111"/>
                      <a:pt x="562401" y="1374742"/>
                      <a:pt x="581258" y="1360719"/>
                    </a:cubicBezTo>
                    <a:close/>
                    <a:moveTo>
                      <a:pt x="680008" y="1126168"/>
                    </a:moveTo>
                    <a:cubicBezTo>
                      <a:pt x="698533" y="1125688"/>
                      <a:pt x="729236" y="1161077"/>
                      <a:pt x="735288" y="1185359"/>
                    </a:cubicBezTo>
                    <a:cubicBezTo>
                      <a:pt x="766655" y="1311085"/>
                      <a:pt x="731265" y="1431793"/>
                      <a:pt x="696688" y="1551615"/>
                    </a:cubicBezTo>
                    <a:cubicBezTo>
                      <a:pt x="688902" y="1578627"/>
                      <a:pt x="678126" y="1604939"/>
                      <a:pt x="666428" y="1630549"/>
                    </a:cubicBezTo>
                    <a:cubicBezTo>
                      <a:pt x="657239" y="1650661"/>
                      <a:pt x="644988" y="1669444"/>
                      <a:pt x="633253" y="1688264"/>
                    </a:cubicBezTo>
                    <a:cubicBezTo>
                      <a:pt x="623953" y="1703136"/>
                      <a:pt x="607495" y="1715978"/>
                      <a:pt x="604284" y="1731772"/>
                    </a:cubicBezTo>
                    <a:cubicBezTo>
                      <a:pt x="599044" y="1757567"/>
                      <a:pt x="593029" y="1782955"/>
                      <a:pt x="586055" y="1807864"/>
                    </a:cubicBezTo>
                    <a:cubicBezTo>
                      <a:pt x="581405" y="1824471"/>
                      <a:pt x="576350" y="1840855"/>
                      <a:pt x="570777" y="1857018"/>
                    </a:cubicBezTo>
                    <a:cubicBezTo>
                      <a:pt x="556902" y="1897389"/>
                      <a:pt x="540001" y="1936248"/>
                      <a:pt x="519188" y="1973224"/>
                    </a:cubicBezTo>
                    <a:cubicBezTo>
                      <a:pt x="516088" y="1978685"/>
                      <a:pt x="494205" y="2019831"/>
                      <a:pt x="490958" y="2025219"/>
                    </a:cubicBezTo>
                    <a:cubicBezTo>
                      <a:pt x="468189" y="2062896"/>
                      <a:pt x="401248" y="2103489"/>
                      <a:pt x="389292" y="2109541"/>
                    </a:cubicBezTo>
                    <a:cubicBezTo>
                      <a:pt x="343201" y="2132605"/>
                      <a:pt x="323532" y="2120870"/>
                      <a:pt x="332905" y="2068469"/>
                    </a:cubicBezTo>
                    <a:cubicBezTo>
                      <a:pt x="338883" y="2063339"/>
                      <a:pt x="344898" y="2058247"/>
                      <a:pt x="350876" y="2053117"/>
                    </a:cubicBezTo>
                    <a:cubicBezTo>
                      <a:pt x="434349" y="1968057"/>
                      <a:pt x="468226" y="1885064"/>
                      <a:pt x="489112" y="1769412"/>
                    </a:cubicBezTo>
                    <a:cubicBezTo>
                      <a:pt x="512287" y="1747492"/>
                      <a:pt x="560814" y="1694095"/>
                      <a:pt x="568674" y="1636232"/>
                    </a:cubicBezTo>
                    <a:cubicBezTo>
                      <a:pt x="576313" y="1579845"/>
                      <a:pt x="600668" y="1525931"/>
                      <a:pt x="614359" y="1470134"/>
                    </a:cubicBezTo>
                    <a:cubicBezTo>
                      <a:pt x="625946" y="1422936"/>
                      <a:pt x="631260" y="1374926"/>
                      <a:pt x="584099" y="1335847"/>
                    </a:cubicBezTo>
                    <a:cubicBezTo>
                      <a:pt x="486492" y="1384484"/>
                      <a:pt x="430733" y="1499250"/>
                      <a:pt x="420253" y="1594680"/>
                    </a:cubicBezTo>
                    <a:cubicBezTo>
                      <a:pt x="401986" y="1761257"/>
                      <a:pt x="358478" y="1758378"/>
                      <a:pt x="324417" y="1846723"/>
                    </a:cubicBezTo>
                    <a:cubicBezTo>
                      <a:pt x="299656" y="1910969"/>
                      <a:pt x="262938" y="1961563"/>
                      <a:pt x="236405" y="2025072"/>
                    </a:cubicBezTo>
                    <a:cubicBezTo>
                      <a:pt x="227143" y="2047250"/>
                      <a:pt x="190130" y="2095739"/>
                      <a:pt x="176365" y="2116073"/>
                    </a:cubicBezTo>
                    <a:cubicBezTo>
                      <a:pt x="172564" y="2083082"/>
                      <a:pt x="179391" y="2050276"/>
                      <a:pt x="184484" y="2038762"/>
                    </a:cubicBezTo>
                    <a:cubicBezTo>
                      <a:pt x="227290" y="1941672"/>
                      <a:pt x="410916" y="1409393"/>
                      <a:pt x="511844" y="1292265"/>
                    </a:cubicBezTo>
                    <a:cubicBezTo>
                      <a:pt x="544798" y="1254034"/>
                      <a:pt x="575575" y="1213774"/>
                      <a:pt x="610263" y="1177204"/>
                    </a:cubicBezTo>
                    <a:cubicBezTo>
                      <a:pt x="630485" y="1155911"/>
                      <a:pt x="656132" y="1126795"/>
                      <a:pt x="680008" y="1126168"/>
                    </a:cubicBezTo>
                    <a:close/>
                    <a:moveTo>
                      <a:pt x="810710" y="860586"/>
                    </a:moveTo>
                    <a:cubicBezTo>
                      <a:pt x="789917" y="866001"/>
                      <a:pt x="757688" y="886192"/>
                      <a:pt x="745842" y="904015"/>
                    </a:cubicBezTo>
                    <a:cubicBezTo>
                      <a:pt x="713405" y="952763"/>
                      <a:pt x="692260" y="1008522"/>
                      <a:pt x="642626" y="1045462"/>
                    </a:cubicBezTo>
                    <a:cubicBezTo>
                      <a:pt x="634508" y="1051551"/>
                      <a:pt x="636058" y="1070629"/>
                      <a:pt x="629489" y="1100225"/>
                    </a:cubicBezTo>
                    <a:cubicBezTo>
                      <a:pt x="676503" y="1032214"/>
                      <a:pt x="740196" y="1000441"/>
                      <a:pt x="755511" y="927669"/>
                    </a:cubicBezTo>
                    <a:cubicBezTo>
                      <a:pt x="760123" y="905860"/>
                      <a:pt x="796066" y="890693"/>
                      <a:pt x="816842" y="873091"/>
                    </a:cubicBezTo>
                    <a:cubicBezTo>
                      <a:pt x="921497" y="945456"/>
                      <a:pt x="827913" y="1055684"/>
                      <a:pt x="879060" y="1136352"/>
                    </a:cubicBezTo>
                    <a:cubicBezTo>
                      <a:pt x="891090" y="1155357"/>
                      <a:pt x="870720" y="1195359"/>
                      <a:pt x="863819" y="1225397"/>
                    </a:cubicBezTo>
                    <a:cubicBezTo>
                      <a:pt x="862121" y="1232999"/>
                      <a:pt x="853634" y="1238830"/>
                      <a:pt x="850645" y="1246469"/>
                    </a:cubicBezTo>
                    <a:cubicBezTo>
                      <a:pt x="846991" y="1255657"/>
                      <a:pt x="845478" y="1265732"/>
                      <a:pt x="843707" y="1275511"/>
                    </a:cubicBezTo>
                    <a:cubicBezTo>
                      <a:pt x="836068" y="1317137"/>
                      <a:pt x="828688" y="1358799"/>
                      <a:pt x="821160" y="1400425"/>
                    </a:cubicBezTo>
                    <a:cubicBezTo>
                      <a:pt x="823042" y="1403377"/>
                      <a:pt x="824961" y="1406366"/>
                      <a:pt x="826843" y="1409319"/>
                    </a:cubicBezTo>
                    <a:cubicBezTo>
                      <a:pt x="840570" y="1376033"/>
                      <a:pt x="855811" y="1343263"/>
                      <a:pt x="867509" y="1309276"/>
                    </a:cubicBezTo>
                    <a:cubicBezTo>
                      <a:pt x="876624" y="1282670"/>
                      <a:pt x="881643" y="1254624"/>
                      <a:pt x="887805" y="1227095"/>
                    </a:cubicBezTo>
                    <a:cubicBezTo>
                      <a:pt x="893710" y="1200784"/>
                      <a:pt x="907733" y="1172295"/>
                      <a:pt x="902345" y="1148308"/>
                    </a:cubicBezTo>
                    <a:cubicBezTo>
                      <a:pt x="887695" y="1083102"/>
                      <a:pt x="892197" y="1018117"/>
                      <a:pt x="888654" y="952948"/>
                    </a:cubicBezTo>
                    <a:cubicBezTo>
                      <a:pt x="886883" y="919883"/>
                      <a:pt x="855848" y="880029"/>
                      <a:pt x="826511" y="860729"/>
                    </a:cubicBezTo>
                    <a:cubicBezTo>
                      <a:pt x="823301" y="858617"/>
                      <a:pt x="817641" y="858780"/>
                      <a:pt x="810710" y="860586"/>
                    </a:cubicBezTo>
                    <a:close/>
                    <a:moveTo>
                      <a:pt x="998061" y="486116"/>
                    </a:moveTo>
                    <a:cubicBezTo>
                      <a:pt x="975924" y="483940"/>
                      <a:pt x="953427" y="491521"/>
                      <a:pt x="933786" y="514068"/>
                    </a:cubicBezTo>
                    <a:cubicBezTo>
                      <a:pt x="1030986" y="488569"/>
                      <a:pt x="1089698" y="600789"/>
                      <a:pt x="1075860" y="637691"/>
                    </a:cubicBezTo>
                    <a:cubicBezTo>
                      <a:pt x="1135457" y="712381"/>
                      <a:pt x="1083092" y="769543"/>
                      <a:pt x="1079550" y="824970"/>
                    </a:cubicBezTo>
                    <a:cubicBezTo>
                      <a:pt x="1075823" y="882944"/>
                      <a:pt x="1094384" y="911322"/>
                      <a:pt x="1094311" y="971657"/>
                    </a:cubicBezTo>
                    <a:cubicBezTo>
                      <a:pt x="1094274" y="994979"/>
                      <a:pt x="1065047" y="1042657"/>
                      <a:pt x="1055969" y="1065684"/>
                    </a:cubicBezTo>
                    <a:cubicBezTo>
                      <a:pt x="1051652" y="1076644"/>
                      <a:pt x="1038920" y="1106609"/>
                      <a:pt x="1036448" y="1117200"/>
                    </a:cubicBezTo>
                    <a:cubicBezTo>
                      <a:pt x="1030211" y="1143954"/>
                      <a:pt x="1035488" y="1179638"/>
                      <a:pt x="1033496" y="1222224"/>
                    </a:cubicBezTo>
                    <a:cubicBezTo>
                      <a:pt x="1044456" y="1205249"/>
                      <a:pt x="1050249" y="1136721"/>
                      <a:pt x="1059106" y="1116499"/>
                    </a:cubicBezTo>
                    <a:cubicBezTo>
                      <a:pt x="1079550" y="1069780"/>
                      <a:pt x="1102171" y="1034575"/>
                      <a:pt x="1111839" y="990108"/>
                    </a:cubicBezTo>
                    <a:cubicBezTo>
                      <a:pt x="1127633" y="917817"/>
                      <a:pt x="1091432" y="920510"/>
                      <a:pt x="1115013" y="845340"/>
                    </a:cubicBezTo>
                    <a:cubicBezTo>
                      <a:pt x="1127523" y="805449"/>
                      <a:pt x="1154277" y="684741"/>
                      <a:pt x="1100769" y="628465"/>
                    </a:cubicBezTo>
                    <a:cubicBezTo>
                      <a:pt x="1127643" y="586978"/>
                      <a:pt x="1064471" y="492642"/>
                      <a:pt x="998061" y="486116"/>
                    </a:cubicBezTo>
                    <a:close/>
                    <a:moveTo>
                      <a:pt x="690673" y="473734"/>
                    </a:moveTo>
                    <a:cubicBezTo>
                      <a:pt x="680525" y="493920"/>
                      <a:pt x="670156" y="513994"/>
                      <a:pt x="660413" y="534401"/>
                    </a:cubicBezTo>
                    <a:cubicBezTo>
                      <a:pt x="649047" y="558240"/>
                      <a:pt x="624544" y="585880"/>
                      <a:pt x="629600" y="605844"/>
                    </a:cubicBezTo>
                    <a:cubicBezTo>
                      <a:pt x="659159" y="722935"/>
                      <a:pt x="593104" y="818955"/>
                      <a:pt x="559965" y="918924"/>
                    </a:cubicBezTo>
                    <a:cubicBezTo>
                      <a:pt x="502767" y="1091442"/>
                      <a:pt x="425272" y="1257170"/>
                      <a:pt x="358405" y="1426552"/>
                    </a:cubicBezTo>
                    <a:cubicBezTo>
                      <a:pt x="336522" y="1481979"/>
                      <a:pt x="312646" y="1536742"/>
                      <a:pt x="288217" y="1591321"/>
                    </a:cubicBezTo>
                    <a:cubicBezTo>
                      <a:pt x="280098" y="1609514"/>
                      <a:pt x="271869" y="1627670"/>
                      <a:pt x="263640" y="1645826"/>
                    </a:cubicBezTo>
                    <a:cubicBezTo>
                      <a:pt x="234856" y="1709408"/>
                      <a:pt x="205851" y="1772880"/>
                      <a:pt x="178875" y="1837090"/>
                    </a:cubicBezTo>
                    <a:cubicBezTo>
                      <a:pt x="171162" y="1855431"/>
                      <a:pt x="163634" y="1873808"/>
                      <a:pt x="156291" y="1892296"/>
                    </a:cubicBezTo>
                    <a:cubicBezTo>
                      <a:pt x="130644" y="1956912"/>
                      <a:pt x="107617" y="2022488"/>
                      <a:pt x="89387" y="2089687"/>
                    </a:cubicBezTo>
                    <a:cubicBezTo>
                      <a:pt x="81564" y="2118507"/>
                      <a:pt x="67135" y="2189212"/>
                      <a:pt x="61120" y="2218697"/>
                    </a:cubicBezTo>
                    <a:cubicBezTo>
                      <a:pt x="51488" y="2267113"/>
                      <a:pt x="52226" y="2274936"/>
                      <a:pt x="49053" y="2325566"/>
                    </a:cubicBezTo>
                    <a:cubicBezTo>
                      <a:pt x="-8404" y="2311543"/>
                      <a:pt x="-2463" y="2262574"/>
                      <a:pt x="3958" y="2224934"/>
                    </a:cubicBezTo>
                    <a:cubicBezTo>
                      <a:pt x="16247" y="2153196"/>
                      <a:pt x="30232" y="2079428"/>
                      <a:pt x="58869" y="2013151"/>
                    </a:cubicBezTo>
                    <a:cubicBezTo>
                      <a:pt x="155110" y="1790261"/>
                      <a:pt x="262090" y="1572021"/>
                      <a:pt x="357224" y="1348725"/>
                    </a:cubicBezTo>
                    <a:cubicBezTo>
                      <a:pt x="437634" y="1160080"/>
                      <a:pt x="510405" y="968004"/>
                      <a:pt x="579745" y="774968"/>
                    </a:cubicBezTo>
                    <a:cubicBezTo>
                      <a:pt x="600152" y="718175"/>
                      <a:pt x="601923" y="653190"/>
                      <a:pt x="603916" y="591674"/>
                    </a:cubicBezTo>
                    <a:cubicBezTo>
                      <a:pt x="605982" y="528718"/>
                      <a:pt x="631408" y="490082"/>
                      <a:pt x="690673" y="473734"/>
                    </a:cubicBezTo>
                    <a:close/>
                    <a:moveTo>
                      <a:pt x="1011428" y="367049"/>
                    </a:moveTo>
                    <a:cubicBezTo>
                      <a:pt x="1138631" y="413546"/>
                      <a:pt x="1083867" y="458825"/>
                      <a:pt x="1110954" y="473734"/>
                    </a:cubicBezTo>
                    <a:cubicBezTo>
                      <a:pt x="1193393" y="519124"/>
                      <a:pt x="1155052" y="575695"/>
                      <a:pt x="1163687" y="657950"/>
                    </a:cubicBezTo>
                    <a:cubicBezTo>
                      <a:pt x="1174167" y="757882"/>
                      <a:pt x="1208007" y="794600"/>
                      <a:pt x="1171843" y="894162"/>
                    </a:cubicBezTo>
                    <a:cubicBezTo>
                      <a:pt x="1149590" y="955420"/>
                      <a:pt x="1174758" y="1027343"/>
                      <a:pt x="1168152" y="1095280"/>
                    </a:cubicBezTo>
                    <a:cubicBezTo>
                      <a:pt x="1165864" y="1118676"/>
                      <a:pt x="1118998" y="1197315"/>
                      <a:pt x="1108075" y="1219862"/>
                    </a:cubicBezTo>
                    <a:cubicBezTo>
                      <a:pt x="1092761" y="1251377"/>
                      <a:pt x="1073313" y="1281452"/>
                      <a:pt x="1062390" y="1314406"/>
                    </a:cubicBezTo>
                    <a:cubicBezTo>
                      <a:pt x="989951" y="1533237"/>
                      <a:pt x="917733" y="1752030"/>
                      <a:pt x="796103" y="1950233"/>
                    </a:cubicBezTo>
                    <a:cubicBezTo>
                      <a:pt x="788243" y="1963038"/>
                      <a:pt x="730306" y="2047175"/>
                      <a:pt x="723479" y="2060571"/>
                    </a:cubicBezTo>
                    <a:cubicBezTo>
                      <a:pt x="738388" y="2055146"/>
                      <a:pt x="799756" y="1976212"/>
                      <a:pt x="804665" y="1965473"/>
                    </a:cubicBezTo>
                    <a:cubicBezTo>
                      <a:pt x="911644" y="1785796"/>
                      <a:pt x="961426" y="1619145"/>
                      <a:pt x="1039179" y="1445520"/>
                    </a:cubicBezTo>
                    <a:cubicBezTo>
                      <a:pt x="1074716" y="1366069"/>
                      <a:pt x="1111397" y="1286877"/>
                      <a:pt x="1142321" y="1205544"/>
                    </a:cubicBezTo>
                    <a:cubicBezTo>
                      <a:pt x="1155827" y="1169933"/>
                      <a:pt x="1187489" y="1138308"/>
                      <a:pt x="1193098" y="1099856"/>
                    </a:cubicBezTo>
                    <a:cubicBezTo>
                      <a:pt x="1201844" y="1040221"/>
                      <a:pt x="1170256" y="968520"/>
                      <a:pt x="1189445" y="912539"/>
                    </a:cubicBezTo>
                    <a:cubicBezTo>
                      <a:pt x="1213801" y="841613"/>
                      <a:pt x="1221882" y="775005"/>
                      <a:pt x="1195276" y="704669"/>
                    </a:cubicBezTo>
                    <a:cubicBezTo>
                      <a:pt x="1190220" y="691199"/>
                      <a:pt x="1183910" y="675331"/>
                      <a:pt x="1185053" y="663117"/>
                    </a:cubicBezTo>
                    <a:cubicBezTo>
                      <a:pt x="1196936" y="537538"/>
                      <a:pt x="1188485" y="491927"/>
                      <a:pt x="1125715" y="450412"/>
                    </a:cubicBezTo>
                    <a:cubicBezTo>
                      <a:pt x="1124792" y="366459"/>
                      <a:pt x="1027149" y="372806"/>
                      <a:pt x="1011428" y="367049"/>
                    </a:cubicBezTo>
                    <a:close/>
                    <a:moveTo>
                      <a:pt x="828061" y="285311"/>
                    </a:moveTo>
                    <a:cubicBezTo>
                      <a:pt x="810938" y="306530"/>
                      <a:pt x="786103" y="326383"/>
                      <a:pt x="782080" y="349853"/>
                    </a:cubicBezTo>
                    <a:cubicBezTo>
                      <a:pt x="772301" y="406904"/>
                      <a:pt x="735251" y="438308"/>
                      <a:pt x="694511" y="469269"/>
                    </a:cubicBezTo>
                    <a:cubicBezTo>
                      <a:pt x="706984" y="423805"/>
                      <a:pt x="711818" y="373360"/>
                      <a:pt x="736284" y="335683"/>
                    </a:cubicBezTo>
                    <a:cubicBezTo>
                      <a:pt x="753038" y="309888"/>
                      <a:pt x="795328" y="300699"/>
                      <a:pt x="828061" y="285311"/>
                    </a:cubicBezTo>
                    <a:close/>
                    <a:moveTo>
                      <a:pt x="1087853" y="237338"/>
                    </a:moveTo>
                    <a:cubicBezTo>
                      <a:pt x="1071542" y="234570"/>
                      <a:pt x="1014528" y="274314"/>
                      <a:pt x="991981" y="297784"/>
                    </a:cubicBezTo>
                    <a:cubicBezTo>
                      <a:pt x="933638" y="358488"/>
                      <a:pt x="880979" y="424580"/>
                      <a:pt x="825994" y="488532"/>
                    </a:cubicBezTo>
                    <a:cubicBezTo>
                      <a:pt x="798649" y="520268"/>
                      <a:pt x="766434" y="549125"/>
                      <a:pt x="745694" y="584699"/>
                    </a:cubicBezTo>
                    <a:cubicBezTo>
                      <a:pt x="728055" y="614922"/>
                      <a:pt x="723627" y="652858"/>
                      <a:pt x="710490" y="696882"/>
                    </a:cubicBezTo>
                    <a:cubicBezTo>
                      <a:pt x="764736" y="622819"/>
                      <a:pt x="809240" y="562742"/>
                      <a:pt x="852970" y="502075"/>
                    </a:cubicBezTo>
                    <a:cubicBezTo>
                      <a:pt x="871532" y="476317"/>
                      <a:pt x="884263" y="431665"/>
                      <a:pt x="906921" y="426278"/>
                    </a:cubicBezTo>
                    <a:cubicBezTo>
                      <a:pt x="962237" y="413067"/>
                      <a:pt x="970282" y="367714"/>
                      <a:pt x="997221" y="333394"/>
                    </a:cubicBezTo>
                    <a:cubicBezTo>
                      <a:pt x="1017000" y="308227"/>
                      <a:pt x="1058294" y="273281"/>
                      <a:pt x="1078184" y="274904"/>
                    </a:cubicBezTo>
                    <a:cubicBezTo>
                      <a:pt x="1098924" y="285311"/>
                      <a:pt x="1107780" y="285163"/>
                      <a:pt x="1125641" y="316641"/>
                    </a:cubicBezTo>
                    <a:cubicBezTo>
                      <a:pt x="1129220" y="322803"/>
                      <a:pt x="1141472" y="384061"/>
                      <a:pt x="1144129" y="391368"/>
                    </a:cubicBezTo>
                    <a:cubicBezTo>
                      <a:pt x="1149627" y="406387"/>
                      <a:pt x="1145457" y="428639"/>
                      <a:pt x="1156934" y="434212"/>
                    </a:cubicBezTo>
                    <a:cubicBezTo>
                      <a:pt x="1207859" y="458936"/>
                      <a:pt x="1229558" y="493772"/>
                      <a:pt x="1205571" y="546616"/>
                    </a:cubicBezTo>
                    <a:cubicBezTo>
                      <a:pt x="1317570" y="623557"/>
                      <a:pt x="1335652" y="698063"/>
                      <a:pt x="1265980" y="790651"/>
                    </a:cubicBezTo>
                    <a:cubicBezTo>
                      <a:pt x="1294580" y="848772"/>
                      <a:pt x="1326574" y="909440"/>
                      <a:pt x="1257530" y="956232"/>
                    </a:cubicBezTo>
                    <a:cubicBezTo>
                      <a:pt x="1275058" y="995754"/>
                      <a:pt x="1298934" y="1028819"/>
                      <a:pt x="1302661" y="1064024"/>
                    </a:cubicBezTo>
                    <a:cubicBezTo>
                      <a:pt x="1306204" y="1097457"/>
                      <a:pt x="1299893" y="1145836"/>
                      <a:pt x="1278010" y="1165247"/>
                    </a:cubicBezTo>
                    <a:cubicBezTo>
                      <a:pt x="1233469" y="1204917"/>
                      <a:pt x="1218819" y="1253554"/>
                      <a:pt x="1203689" y="1305402"/>
                    </a:cubicBezTo>
                    <a:cubicBezTo>
                      <a:pt x="1129811" y="1558515"/>
                      <a:pt x="1050508" y="1773102"/>
                      <a:pt x="890721" y="1985807"/>
                    </a:cubicBezTo>
                    <a:cubicBezTo>
                      <a:pt x="887326" y="1990272"/>
                      <a:pt x="808798" y="2094299"/>
                      <a:pt x="804628" y="2116072"/>
                    </a:cubicBezTo>
                    <a:lnTo>
                      <a:pt x="864188" y="2046400"/>
                    </a:lnTo>
                    <a:cubicBezTo>
                      <a:pt x="886883" y="2017063"/>
                      <a:pt x="900352" y="2001047"/>
                      <a:pt x="912272" y="1984183"/>
                    </a:cubicBezTo>
                    <a:cubicBezTo>
                      <a:pt x="1063571" y="1768969"/>
                      <a:pt x="1159407" y="1528402"/>
                      <a:pt x="1236311" y="1278795"/>
                    </a:cubicBezTo>
                    <a:cubicBezTo>
                      <a:pt x="1245500" y="1248867"/>
                      <a:pt x="1264984" y="1219161"/>
                      <a:pt x="1287236" y="1196835"/>
                    </a:cubicBezTo>
                    <a:cubicBezTo>
                      <a:pt x="1334360" y="1149563"/>
                      <a:pt x="1348273" y="1098121"/>
                      <a:pt x="1323843" y="1036457"/>
                    </a:cubicBezTo>
                    <a:cubicBezTo>
                      <a:pt x="1313990" y="1011511"/>
                      <a:pt x="1302809" y="987156"/>
                      <a:pt x="1292181" y="962505"/>
                    </a:cubicBezTo>
                    <a:cubicBezTo>
                      <a:pt x="1298085" y="962247"/>
                      <a:pt x="1327829" y="901985"/>
                      <a:pt x="1327718" y="896044"/>
                    </a:cubicBezTo>
                    <a:cubicBezTo>
                      <a:pt x="1326795" y="852684"/>
                      <a:pt x="1295945" y="833236"/>
                      <a:pt x="1295428" y="788105"/>
                    </a:cubicBezTo>
                    <a:cubicBezTo>
                      <a:pt x="1295244" y="772753"/>
                      <a:pt x="1322330" y="751239"/>
                      <a:pt x="1326795" y="738287"/>
                    </a:cubicBezTo>
                    <a:cubicBezTo>
                      <a:pt x="1343770" y="688948"/>
                      <a:pt x="1339711" y="610974"/>
                      <a:pt x="1244688" y="539937"/>
                    </a:cubicBezTo>
                    <a:cubicBezTo>
                      <a:pt x="1232141" y="530564"/>
                      <a:pt x="1251736" y="502555"/>
                      <a:pt x="1244688" y="487351"/>
                    </a:cubicBezTo>
                    <a:cubicBezTo>
                      <a:pt x="1233617" y="463660"/>
                      <a:pt x="1218819" y="442552"/>
                      <a:pt x="1200405" y="428307"/>
                    </a:cubicBezTo>
                    <a:cubicBezTo>
                      <a:pt x="1166898" y="402402"/>
                      <a:pt x="1171473" y="409155"/>
                      <a:pt x="1162580" y="367086"/>
                    </a:cubicBezTo>
                    <a:cubicBezTo>
                      <a:pt x="1154720" y="329889"/>
                      <a:pt x="1147819" y="247486"/>
                      <a:pt x="1087853" y="237338"/>
                    </a:cubicBezTo>
                    <a:close/>
                    <a:moveTo>
                      <a:pt x="1173732" y="194951"/>
                    </a:moveTo>
                    <a:cubicBezTo>
                      <a:pt x="1162285" y="195064"/>
                      <a:pt x="1149941" y="197124"/>
                      <a:pt x="1137044" y="201063"/>
                    </a:cubicBezTo>
                    <a:cubicBezTo>
                      <a:pt x="1225093" y="251471"/>
                      <a:pt x="1225093" y="251471"/>
                      <a:pt x="1231034" y="339557"/>
                    </a:cubicBezTo>
                    <a:cubicBezTo>
                      <a:pt x="1351557" y="369891"/>
                      <a:pt x="1369454" y="404431"/>
                      <a:pt x="1331740" y="528645"/>
                    </a:cubicBezTo>
                    <a:cubicBezTo>
                      <a:pt x="1453629" y="595216"/>
                      <a:pt x="1473556" y="679206"/>
                      <a:pt x="1392924" y="796186"/>
                    </a:cubicBezTo>
                    <a:cubicBezTo>
                      <a:pt x="1427317" y="827886"/>
                      <a:pt x="1460456" y="861688"/>
                      <a:pt x="1424587" y="913647"/>
                    </a:cubicBezTo>
                    <a:cubicBezTo>
                      <a:pt x="1421745" y="917780"/>
                      <a:pt x="1426469" y="930031"/>
                      <a:pt x="1431044" y="935862"/>
                    </a:cubicBezTo>
                    <a:cubicBezTo>
                      <a:pt x="1469570" y="985016"/>
                      <a:pt x="1457762" y="1028966"/>
                      <a:pt x="1414475" y="1070703"/>
                    </a:cubicBezTo>
                    <a:cubicBezTo>
                      <a:pt x="1460751" y="1124617"/>
                      <a:pt x="1433259" y="1163106"/>
                      <a:pt x="1399272" y="1187314"/>
                    </a:cubicBezTo>
                    <a:cubicBezTo>
                      <a:pt x="1401892" y="1228866"/>
                      <a:pt x="1412298" y="1262558"/>
                      <a:pt x="1403737" y="1290309"/>
                    </a:cubicBezTo>
                    <a:cubicBezTo>
                      <a:pt x="1392445" y="1326953"/>
                      <a:pt x="1367351" y="1359722"/>
                      <a:pt x="1345874" y="1392676"/>
                    </a:cubicBezTo>
                    <a:cubicBezTo>
                      <a:pt x="1333512" y="1411643"/>
                      <a:pt x="1315909" y="1427069"/>
                      <a:pt x="1302071" y="1445151"/>
                    </a:cubicBezTo>
                    <a:cubicBezTo>
                      <a:pt x="1286203" y="1465742"/>
                      <a:pt x="1264504" y="1485522"/>
                      <a:pt x="1258120" y="1509102"/>
                    </a:cubicBezTo>
                    <a:cubicBezTo>
                      <a:pt x="1210258" y="1685680"/>
                      <a:pt x="1127412" y="1844102"/>
                      <a:pt x="1017259" y="1988980"/>
                    </a:cubicBezTo>
                    <a:cubicBezTo>
                      <a:pt x="987921" y="2027543"/>
                      <a:pt x="959654" y="2051456"/>
                      <a:pt x="926848" y="2102824"/>
                    </a:cubicBezTo>
                    <a:cubicBezTo>
                      <a:pt x="1088812" y="1941413"/>
                      <a:pt x="1208929" y="1740148"/>
                      <a:pt x="1270962" y="1536373"/>
                    </a:cubicBezTo>
                    <a:cubicBezTo>
                      <a:pt x="1276903" y="1516704"/>
                      <a:pt x="1280372" y="1493530"/>
                      <a:pt x="1293104" y="1479101"/>
                    </a:cubicBezTo>
                    <a:cubicBezTo>
                      <a:pt x="1363366" y="1399466"/>
                      <a:pt x="1451894" y="1329757"/>
                      <a:pt x="1424808" y="1203330"/>
                    </a:cubicBezTo>
                    <a:cubicBezTo>
                      <a:pt x="1423664" y="1198237"/>
                      <a:pt x="1434034" y="1189824"/>
                      <a:pt x="1438536" y="1184141"/>
                    </a:cubicBezTo>
                    <a:cubicBezTo>
                      <a:pt x="1477984" y="1134286"/>
                      <a:pt x="1459644" y="1108196"/>
                      <a:pt x="1443960" y="1074061"/>
                    </a:cubicBezTo>
                    <a:cubicBezTo>
                      <a:pt x="1467024" y="1046384"/>
                      <a:pt x="1482412" y="1016087"/>
                      <a:pt x="1482745" y="993761"/>
                    </a:cubicBezTo>
                    <a:cubicBezTo>
                      <a:pt x="1483003" y="975310"/>
                      <a:pt x="1459570" y="943648"/>
                      <a:pt x="1455068" y="931950"/>
                    </a:cubicBezTo>
                    <a:cubicBezTo>
                      <a:pt x="1451414" y="922540"/>
                      <a:pt x="1443591" y="919145"/>
                      <a:pt x="1448610" y="910731"/>
                    </a:cubicBezTo>
                    <a:cubicBezTo>
                      <a:pt x="1474442" y="867371"/>
                      <a:pt x="1444920" y="836004"/>
                      <a:pt x="1422778" y="799102"/>
                    </a:cubicBezTo>
                    <a:cubicBezTo>
                      <a:pt x="1482745" y="716994"/>
                      <a:pt x="1475549" y="582338"/>
                      <a:pt x="1367167" y="511005"/>
                    </a:cubicBezTo>
                    <a:cubicBezTo>
                      <a:pt x="1386799" y="431739"/>
                      <a:pt x="1374768" y="366791"/>
                      <a:pt x="1321371" y="344760"/>
                    </a:cubicBezTo>
                    <a:cubicBezTo>
                      <a:pt x="1272807" y="324649"/>
                      <a:pt x="1254946" y="295902"/>
                      <a:pt x="1243249" y="248261"/>
                    </a:cubicBezTo>
                    <a:cubicBezTo>
                      <a:pt x="1234337" y="211784"/>
                      <a:pt x="1208071" y="194610"/>
                      <a:pt x="1173732" y="194951"/>
                    </a:cubicBezTo>
                    <a:close/>
                    <a:moveTo>
                      <a:pt x="1140720" y="105140"/>
                    </a:moveTo>
                    <a:cubicBezTo>
                      <a:pt x="1157229" y="102848"/>
                      <a:pt x="1175477" y="110302"/>
                      <a:pt x="1194390" y="124343"/>
                    </a:cubicBezTo>
                    <a:cubicBezTo>
                      <a:pt x="1221144" y="144122"/>
                      <a:pt x="1243581" y="169659"/>
                      <a:pt x="1269228" y="191099"/>
                    </a:cubicBezTo>
                    <a:cubicBezTo>
                      <a:pt x="1282734" y="202391"/>
                      <a:pt x="1297864" y="215418"/>
                      <a:pt x="1314175" y="219034"/>
                    </a:cubicBezTo>
                    <a:cubicBezTo>
                      <a:pt x="1403368" y="238961"/>
                      <a:pt x="1442263" y="287636"/>
                      <a:pt x="1444145" y="376459"/>
                    </a:cubicBezTo>
                    <a:cubicBezTo>
                      <a:pt x="1444588" y="398712"/>
                      <a:pt x="1458832" y="423842"/>
                      <a:pt x="1473704" y="441998"/>
                    </a:cubicBezTo>
                    <a:cubicBezTo>
                      <a:pt x="1535736" y="517758"/>
                      <a:pt x="1583709" y="600051"/>
                      <a:pt x="1557140" y="700609"/>
                    </a:cubicBezTo>
                    <a:cubicBezTo>
                      <a:pt x="1537803" y="773897"/>
                      <a:pt x="1524813" y="841650"/>
                      <a:pt x="1549169" y="917337"/>
                    </a:cubicBezTo>
                    <a:cubicBezTo>
                      <a:pt x="1559280" y="948814"/>
                      <a:pt x="1590684" y="1015165"/>
                      <a:pt x="1580536" y="1064983"/>
                    </a:cubicBezTo>
                    <a:cubicBezTo>
                      <a:pt x="1552601" y="1202112"/>
                      <a:pt x="1520865" y="1156575"/>
                      <a:pt x="1466139" y="1269791"/>
                    </a:cubicBezTo>
                    <a:cubicBezTo>
                      <a:pt x="1462891" y="1276470"/>
                      <a:pt x="1390157" y="1449210"/>
                      <a:pt x="1385765" y="1456221"/>
                    </a:cubicBezTo>
                    <a:cubicBezTo>
                      <a:pt x="1369454" y="1482274"/>
                      <a:pt x="1356391" y="1510800"/>
                      <a:pt x="1346206" y="1539178"/>
                    </a:cubicBezTo>
                    <a:cubicBezTo>
                      <a:pt x="1277789" y="1729594"/>
                      <a:pt x="1187157" y="1908275"/>
                      <a:pt x="1063461" y="2070128"/>
                    </a:cubicBezTo>
                    <a:cubicBezTo>
                      <a:pt x="1057814" y="2077546"/>
                      <a:pt x="959912" y="2190319"/>
                      <a:pt x="910390" y="2233458"/>
                    </a:cubicBezTo>
                    <a:cubicBezTo>
                      <a:pt x="784700" y="2342947"/>
                      <a:pt x="642922" y="2413357"/>
                      <a:pt x="470625" y="2398928"/>
                    </a:cubicBezTo>
                    <a:cubicBezTo>
                      <a:pt x="444830" y="2396788"/>
                      <a:pt x="419810" y="2385274"/>
                      <a:pt x="401507" y="2366417"/>
                    </a:cubicBezTo>
                    <a:cubicBezTo>
                      <a:pt x="487858" y="2349848"/>
                      <a:pt x="578711" y="2344719"/>
                      <a:pt x="659343" y="2313388"/>
                    </a:cubicBezTo>
                    <a:cubicBezTo>
                      <a:pt x="739200" y="2282391"/>
                      <a:pt x="874188" y="2165410"/>
                      <a:pt x="869834" y="2158694"/>
                    </a:cubicBezTo>
                    <a:cubicBezTo>
                      <a:pt x="853745" y="2171241"/>
                      <a:pt x="837507" y="2183677"/>
                      <a:pt x="821640" y="2196519"/>
                    </a:cubicBezTo>
                    <a:cubicBezTo>
                      <a:pt x="720158" y="2278737"/>
                      <a:pt x="610152" y="2341028"/>
                      <a:pt x="474462" y="2335788"/>
                    </a:cubicBezTo>
                    <a:cubicBezTo>
                      <a:pt x="450255" y="2334829"/>
                      <a:pt x="426600" y="2319256"/>
                      <a:pt x="402687" y="2310399"/>
                    </a:cubicBezTo>
                    <a:cubicBezTo>
                      <a:pt x="425567" y="2302318"/>
                      <a:pt x="448299" y="2287852"/>
                      <a:pt x="471289" y="2287409"/>
                    </a:cubicBezTo>
                    <a:cubicBezTo>
                      <a:pt x="563692" y="2285675"/>
                      <a:pt x="640892" y="2249142"/>
                      <a:pt x="709087" y="2188253"/>
                    </a:cubicBezTo>
                    <a:cubicBezTo>
                      <a:pt x="658679" y="2211723"/>
                      <a:pt x="610042" y="2241429"/>
                      <a:pt x="557308" y="2256965"/>
                    </a:cubicBezTo>
                    <a:cubicBezTo>
                      <a:pt x="506346" y="2271910"/>
                      <a:pt x="450144" y="2286228"/>
                      <a:pt x="397890" y="2252943"/>
                    </a:cubicBezTo>
                    <a:cubicBezTo>
                      <a:pt x="486862" y="2222793"/>
                      <a:pt x="580372" y="2211538"/>
                      <a:pt x="646759" y="2137328"/>
                    </a:cubicBezTo>
                    <a:cubicBezTo>
                      <a:pt x="565574" y="2182348"/>
                      <a:pt x="484684" y="2227222"/>
                      <a:pt x="385196" y="2202423"/>
                    </a:cubicBezTo>
                    <a:cubicBezTo>
                      <a:pt x="498412" y="2146738"/>
                      <a:pt x="611149" y="2093930"/>
                      <a:pt x="664104" y="1969496"/>
                    </a:cubicBezTo>
                    <a:cubicBezTo>
                      <a:pt x="633364" y="2002228"/>
                      <a:pt x="604027" y="2036547"/>
                      <a:pt x="571368" y="2067324"/>
                    </a:cubicBezTo>
                    <a:cubicBezTo>
                      <a:pt x="516605" y="2118876"/>
                      <a:pt x="454240" y="2157181"/>
                      <a:pt x="368553" y="2155225"/>
                    </a:cubicBezTo>
                    <a:cubicBezTo>
                      <a:pt x="391174" y="2135556"/>
                      <a:pt x="413832" y="2115850"/>
                      <a:pt x="436416" y="2096144"/>
                    </a:cubicBezTo>
                    <a:cubicBezTo>
                      <a:pt x="458447" y="2079391"/>
                      <a:pt x="486677" y="2066364"/>
                      <a:pt x="499962" y="2044334"/>
                    </a:cubicBezTo>
                    <a:cubicBezTo>
                      <a:pt x="536458" y="1983740"/>
                      <a:pt x="569523" y="1920563"/>
                      <a:pt x="597716" y="1855689"/>
                    </a:cubicBezTo>
                    <a:cubicBezTo>
                      <a:pt x="636648" y="1766090"/>
                      <a:pt x="655653" y="1664350"/>
                      <a:pt x="709161" y="1585490"/>
                    </a:cubicBezTo>
                    <a:cubicBezTo>
                      <a:pt x="777135" y="1485374"/>
                      <a:pt x="746248" y="1371383"/>
                      <a:pt x="782375" y="1268204"/>
                    </a:cubicBezTo>
                    <a:cubicBezTo>
                      <a:pt x="794184" y="1234365"/>
                      <a:pt x="763814" y="1179786"/>
                      <a:pt x="741377" y="1141334"/>
                    </a:cubicBezTo>
                    <a:cubicBezTo>
                      <a:pt x="708386" y="1084726"/>
                      <a:pt x="664104" y="1085685"/>
                      <a:pt x="619932" y="1134876"/>
                    </a:cubicBezTo>
                    <a:cubicBezTo>
                      <a:pt x="588454" y="1169933"/>
                      <a:pt x="556164" y="1204326"/>
                      <a:pt x="524244" y="1238977"/>
                    </a:cubicBezTo>
                    <a:cubicBezTo>
                      <a:pt x="534576" y="1202075"/>
                      <a:pt x="549485" y="1170524"/>
                      <a:pt x="565685" y="1139599"/>
                    </a:cubicBezTo>
                    <a:cubicBezTo>
                      <a:pt x="582771" y="1106830"/>
                      <a:pt x="601591" y="1074947"/>
                      <a:pt x="618492" y="1042067"/>
                    </a:cubicBezTo>
                    <a:cubicBezTo>
                      <a:pt x="621813" y="1035572"/>
                      <a:pt x="618271" y="1025793"/>
                      <a:pt x="620817" y="1018597"/>
                    </a:cubicBezTo>
                    <a:cubicBezTo>
                      <a:pt x="645578" y="949700"/>
                      <a:pt x="670930" y="881099"/>
                      <a:pt x="696319" y="812423"/>
                    </a:cubicBezTo>
                    <a:cubicBezTo>
                      <a:pt x="696983" y="810689"/>
                      <a:pt x="699604" y="809803"/>
                      <a:pt x="701006" y="808253"/>
                    </a:cubicBezTo>
                    <a:cubicBezTo>
                      <a:pt x="739716" y="764746"/>
                      <a:pt x="778021" y="720906"/>
                      <a:pt x="817174" y="677767"/>
                    </a:cubicBezTo>
                    <a:cubicBezTo>
                      <a:pt x="879502" y="609165"/>
                      <a:pt x="917401" y="589238"/>
                      <a:pt x="969027" y="680387"/>
                    </a:cubicBezTo>
                    <a:cubicBezTo>
                      <a:pt x="1005192" y="744228"/>
                      <a:pt x="1037629" y="815671"/>
                      <a:pt x="1002092" y="883165"/>
                    </a:cubicBezTo>
                    <a:cubicBezTo>
                      <a:pt x="963529" y="956343"/>
                      <a:pt x="1035857" y="1028376"/>
                      <a:pt x="990025" y="1094099"/>
                    </a:cubicBezTo>
                    <a:cubicBezTo>
                      <a:pt x="954894" y="1144471"/>
                      <a:pt x="942162" y="1193772"/>
                      <a:pt x="959580" y="1255362"/>
                    </a:cubicBezTo>
                    <a:cubicBezTo>
                      <a:pt x="965817" y="1277393"/>
                      <a:pt x="943122" y="1308686"/>
                      <a:pt x="930870" y="1334444"/>
                    </a:cubicBezTo>
                    <a:cubicBezTo>
                      <a:pt x="920538" y="1356253"/>
                      <a:pt x="902788" y="1374962"/>
                      <a:pt x="894374" y="1397325"/>
                    </a:cubicBezTo>
                    <a:cubicBezTo>
                      <a:pt x="875185" y="1448177"/>
                      <a:pt x="862970" y="1501870"/>
                      <a:pt x="842120" y="1551946"/>
                    </a:cubicBezTo>
                    <a:cubicBezTo>
                      <a:pt x="812857" y="1622208"/>
                      <a:pt x="782855" y="1692212"/>
                      <a:pt x="752595" y="1762105"/>
                    </a:cubicBezTo>
                    <a:cubicBezTo>
                      <a:pt x="722372" y="1831998"/>
                      <a:pt x="691891" y="1901817"/>
                      <a:pt x="661742" y="1971710"/>
                    </a:cubicBezTo>
                    <a:cubicBezTo>
                      <a:pt x="676429" y="1952558"/>
                      <a:pt x="696135" y="1935472"/>
                      <a:pt x="705139" y="1913884"/>
                    </a:cubicBezTo>
                    <a:cubicBezTo>
                      <a:pt x="775106" y="1746274"/>
                      <a:pt x="842895" y="1577741"/>
                      <a:pt x="911460" y="1409540"/>
                    </a:cubicBezTo>
                    <a:cubicBezTo>
                      <a:pt x="918471" y="1392344"/>
                      <a:pt x="921534" y="1369649"/>
                      <a:pt x="934339" y="1359464"/>
                    </a:cubicBezTo>
                    <a:cubicBezTo>
                      <a:pt x="987442" y="1317173"/>
                      <a:pt x="983899" y="1262152"/>
                      <a:pt x="976998" y="1204511"/>
                    </a:cubicBezTo>
                    <a:cubicBezTo>
                      <a:pt x="975227" y="1189455"/>
                      <a:pt x="971426" y="1168420"/>
                      <a:pt x="979286" y="1159342"/>
                    </a:cubicBezTo>
                    <a:cubicBezTo>
                      <a:pt x="1032241" y="1098158"/>
                      <a:pt x="1026300" y="1028450"/>
                      <a:pt x="1015008" y="956785"/>
                    </a:cubicBezTo>
                    <a:cubicBezTo>
                      <a:pt x="1012904" y="943611"/>
                      <a:pt x="1011318" y="927854"/>
                      <a:pt x="1016447" y="916340"/>
                    </a:cubicBezTo>
                    <a:cubicBezTo>
                      <a:pt x="1066855" y="802349"/>
                      <a:pt x="1023237" y="709577"/>
                      <a:pt x="953565" y="621269"/>
                    </a:cubicBezTo>
                    <a:cubicBezTo>
                      <a:pt x="927660" y="588426"/>
                      <a:pt x="896034" y="581858"/>
                      <a:pt x="866808" y="607247"/>
                    </a:cubicBezTo>
                    <a:cubicBezTo>
                      <a:pt x="820385" y="647655"/>
                      <a:pt x="778205" y="693044"/>
                      <a:pt x="736211" y="738176"/>
                    </a:cubicBezTo>
                    <a:cubicBezTo>
                      <a:pt x="708312" y="768104"/>
                      <a:pt x="675875" y="797552"/>
                      <a:pt x="659528" y="833605"/>
                    </a:cubicBezTo>
                    <a:cubicBezTo>
                      <a:pt x="620485" y="919662"/>
                      <a:pt x="590631" y="1009888"/>
                      <a:pt x="555316" y="1097678"/>
                    </a:cubicBezTo>
                    <a:cubicBezTo>
                      <a:pt x="509151" y="1212408"/>
                      <a:pt x="451952" y="1338577"/>
                      <a:pt x="400547" y="1450981"/>
                    </a:cubicBezTo>
                    <a:cubicBezTo>
                      <a:pt x="324049" y="1618296"/>
                      <a:pt x="277256" y="1790114"/>
                      <a:pt x="202419" y="1950565"/>
                    </a:cubicBezTo>
                    <a:cubicBezTo>
                      <a:pt x="182454" y="1993409"/>
                      <a:pt x="106177" y="2200467"/>
                      <a:pt x="106177" y="2200467"/>
                    </a:cubicBezTo>
                    <a:cubicBezTo>
                      <a:pt x="98612" y="2200394"/>
                      <a:pt x="99166" y="2184784"/>
                      <a:pt x="102450" y="2140538"/>
                    </a:cubicBezTo>
                    <a:cubicBezTo>
                      <a:pt x="110975" y="2026030"/>
                      <a:pt x="171273" y="1920969"/>
                      <a:pt x="213785" y="1814358"/>
                    </a:cubicBezTo>
                    <a:cubicBezTo>
                      <a:pt x="350102" y="1472458"/>
                      <a:pt x="489851" y="1131961"/>
                      <a:pt x="628456" y="790983"/>
                    </a:cubicBezTo>
                    <a:cubicBezTo>
                      <a:pt x="632331" y="781462"/>
                      <a:pt x="640301" y="773492"/>
                      <a:pt x="643918" y="763934"/>
                    </a:cubicBezTo>
                    <a:cubicBezTo>
                      <a:pt x="652774" y="740427"/>
                      <a:pt x="668532" y="715739"/>
                      <a:pt x="666687" y="692749"/>
                    </a:cubicBezTo>
                    <a:cubicBezTo>
                      <a:pt x="657166" y="574514"/>
                      <a:pt x="701301" y="487203"/>
                      <a:pt x="805735" y="431628"/>
                    </a:cubicBezTo>
                    <a:cubicBezTo>
                      <a:pt x="796841" y="362547"/>
                      <a:pt x="822082" y="314833"/>
                      <a:pt x="892308" y="292175"/>
                    </a:cubicBezTo>
                    <a:cubicBezTo>
                      <a:pt x="904374" y="288337"/>
                      <a:pt x="913821" y="265752"/>
                      <a:pt x="918065" y="250106"/>
                    </a:cubicBezTo>
                    <a:cubicBezTo>
                      <a:pt x="934192" y="190066"/>
                      <a:pt x="969987" y="161356"/>
                      <a:pt x="1027554" y="176929"/>
                    </a:cubicBezTo>
                    <a:cubicBezTo>
                      <a:pt x="1065269" y="187114"/>
                      <a:pt x="1083535" y="173570"/>
                      <a:pt x="1097484" y="144418"/>
                    </a:cubicBezTo>
                    <a:cubicBezTo>
                      <a:pt x="1109440" y="119472"/>
                      <a:pt x="1124211" y="107433"/>
                      <a:pt x="1140720" y="105140"/>
                    </a:cubicBezTo>
                    <a:close/>
                    <a:moveTo>
                      <a:pt x="1165651" y="0"/>
                    </a:moveTo>
                    <a:cubicBezTo>
                      <a:pt x="1192738" y="111"/>
                      <a:pt x="1219612" y="17344"/>
                      <a:pt x="1249005" y="53232"/>
                    </a:cubicBezTo>
                    <a:cubicBezTo>
                      <a:pt x="1287642" y="100430"/>
                      <a:pt x="1323990" y="124085"/>
                      <a:pt x="1387130" y="126373"/>
                    </a:cubicBezTo>
                    <a:cubicBezTo>
                      <a:pt x="1467503" y="129288"/>
                      <a:pt x="1511196" y="184162"/>
                      <a:pt x="1533263" y="268926"/>
                    </a:cubicBezTo>
                    <a:cubicBezTo>
                      <a:pt x="1540312" y="295939"/>
                      <a:pt x="1556992" y="326051"/>
                      <a:pt x="1578542" y="342657"/>
                    </a:cubicBezTo>
                    <a:cubicBezTo>
                      <a:pt x="1668067" y="411591"/>
                      <a:pt x="1698697" y="494805"/>
                      <a:pt x="1662754" y="603224"/>
                    </a:cubicBezTo>
                    <a:cubicBezTo>
                      <a:pt x="1650096" y="641381"/>
                      <a:pt x="1645335" y="671973"/>
                      <a:pt x="1672717" y="707879"/>
                    </a:cubicBezTo>
                    <a:cubicBezTo>
                      <a:pt x="1713236" y="761019"/>
                      <a:pt x="1702091" y="815487"/>
                      <a:pt x="1654820" y="860138"/>
                    </a:cubicBezTo>
                    <a:cubicBezTo>
                      <a:pt x="1627106" y="886339"/>
                      <a:pt x="1616958" y="906082"/>
                      <a:pt x="1639431" y="945235"/>
                    </a:cubicBezTo>
                    <a:cubicBezTo>
                      <a:pt x="1687552" y="1029003"/>
                      <a:pt x="1681094" y="1112956"/>
                      <a:pt x="1602197" y="1178458"/>
                    </a:cubicBezTo>
                    <a:cubicBezTo>
                      <a:pt x="1510937" y="1254218"/>
                      <a:pt x="1482449" y="1352268"/>
                      <a:pt x="1450860" y="1457070"/>
                    </a:cubicBezTo>
                    <a:cubicBezTo>
                      <a:pt x="1370229" y="1724354"/>
                      <a:pt x="1254540" y="1975142"/>
                      <a:pt x="1069770" y="2188437"/>
                    </a:cubicBezTo>
                    <a:cubicBezTo>
                      <a:pt x="947992" y="2328998"/>
                      <a:pt x="807173" y="2446458"/>
                      <a:pt x="618971" y="2480113"/>
                    </a:cubicBezTo>
                    <a:cubicBezTo>
                      <a:pt x="550259" y="2492402"/>
                      <a:pt x="426415" y="2493029"/>
                      <a:pt x="403831" y="2434908"/>
                    </a:cubicBezTo>
                    <a:cubicBezTo>
                      <a:pt x="722445" y="2451809"/>
                      <a:pt x="872047" y="2328039"/>
                      <a:pt x="1044529" y="2127696"/>
                    </a:cubicBezTo>
                    <a:cubicBezTo>
                      <a:pt x="1049142" y="2122345"/>
                      <a:pt x="1197637" y="1950528"/>
                      <a:pt x="1280704" y="1793730"/>
                    </a:cubicBezTo>
                    <a:cubicBezTo>
                      <a:pt x="1303731" y="1750259"/>
                      <a:pt x="1386281" y="1502423"/>
                      <a:pt x="1408164" y="1458436"/>
                    </a:cubicBezTo>
                    <a:cubicBezTo>
                      <a:pt x="1430158" y="1414190"/>
                      <a:pt x="1448720" y="1368209"/>
                      <a:pt x="1467430" y="1322451"/>
                    </a:cubicBezTo>
                    <a:cubicBezTo>
                      <a:pt x="1474441" y="1305365"/>
                      <a:pt x="1472411" y="1282338"/>
                      <a:pt x="1483261" y="1269348"/>
                    </a:cubicBezTo>
                    <a:cubicBezTo>
                      <a:pt x="1578690" y="1154914"/>
                      <a:pt x="1605444" y="1134360"/>
                      <a:pt x="1604522" y="1012323"/>
                    </a:cubicBezTo>
                    <a:cubicBezTo>
                      <a:pt x="1604448" y="1000810"/>
                      <a:pt x="1557471" y="859843"/>
                      <a:pt x="1556770" y="847665"/>
                    </a:cubicBezTo>
                    <a:cubicBezTo>
                      <a:pt x="1555515" y="826225"/>
                      <a:pt x="1551271" y="802165"/>
                      <a:pt x="1558726" y="783381"/>
                    </a:cubicBezTo>
                    <a:cubicBezTo>
                      <a:pt x="1609872" y="654555"/>
                      <a:pt x="1579317" y="542372"/>
                      <a:pt x="1497394" y="437127"/>
                    </a:cubicBezTo>
                    <a:cubicBezTo>
                      <a:pt x="1481157" y="416240"/>
                      <a:pt x="1470345" y="387678"/>
                      <a:pt x="1466544" y="361293"/>
                    </a:cubicBezTo>
                    <a:cubicBezTo>
                      <a:pt x="1456543" y="291990"/>
                      <a:pt x="1427944" y="231175"/>
                      <a:pt x="1362147" y="208886"/>
                    </a:cubicBezTo>
                    <a:cubicBezTo>
                      <a:pt x="1310262" y="191284"/>
                      <a:pt x="1269080" y="167187"/>
                      <a:pt x="1233247" y="128070"/>
                    </a:cubicBezTo>
                    <a:cubicBezTo>
                      <a:pt x="1220774" y="114453"/>
                      <a:pt x="1203947" y="104194"/>
                      <a:pt x="1187673" y="94969"/>
                    </a:cubicBezTo>
                    <a:cubicBezTo>
                      <a:pt x="1144571" y="70576"/>
                      <a:pt x="1107558" y="66443"/>
                      <a:pt x="1075748" y="117442"/>
                    </a:cubicBezTo>
                    <a:cubicBezTo>
                      <a:pt x="1064862" y="134897"/>
                      <a:pt x="1033163" y="147923"/>
                      <a:pt x="1010911" y="148034"/>
                    </a:cubicBezTo>
                    <a:cubicBezTo>
                      <a:pt x="948140" y="148329"/>
                      <a:pt x="909651" y="173349"/>
                      <a:pt x="886329" y="232467"/>
                    </a:cubicBezTo>
                    <a:cubicBezTo>
                      <a:pt x="882306" y="242689"/>
                      <a:pt x="873228" y="250918"/>
                      <a:pt x="862785" y="258594"/>
                    </a:cubicBezTo>
                    <a:cubicBezTo>
                      <a:pt x="853412" y="265494"/>
                      <a:pt x="842969" y="271952"/>
                      <a:pt x="834075" y="279001"/>
                    </a:cubicBezTo>
                    <a:cubicBezTo>
                      <a:pt x="841345" y="252062"/>
                      <a:pt x="846511" y="224201"/>
                      <a:pt x="857213" y="198701"/>
                    </a:cubicBezTo>
                    <a:cubicBezTo>
                      <a:pt x="880941" y="142093"/>
                      <a:pt x="915518" y="91168"/>
                      <a:pt x="984304" y="94378"/>
                    </a:cubicBezTo>
                    <a:cubicBezTo>
                      <a:pt x="1028366" y="96408"/>
                      <a:pt x="1054271" y="78363"/>
                      <a:pt x="1081025" y="49505"/>
                    </a:cubicBezTo>
                    <a:cubicBezTo>
                      <a:pt x="1111266" y="16902"/>
                      <a:pt x="1138565" y="-110"/>
                      <a:pt x="11656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6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13B6D59E-F10E-407F-A940-87118A268767}"/>
              </a:ext>
            </a:extLst>
          </p:cNvPr>
          <p:cNvGrpSpPr/>
          <p:nvPr/>
        </p:nvGrpSpPr>
        <p:grpSpPr>
          <a:xfrm>
            <a:off x="8246975" y="1763567"/>
            <a:ext cx="2686068" cy="1374541"/>
            <a:chOff x="8167462" y="1771034"/>
            <a:chExt cx="2374317" cy="1215009"/>
          </a:xfrm>
        </p:grpSpPr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274B4A77-3398-4055-B2FA-6EB657A0DCF3}"/>
                </a:ext>
              </a:extLst>
            </p:cNvPr>
            <p:cNvSpPr/>
            <p:nvPr/>
          </p:nvSpPr>
          <p:spPr>
            <a:xfrm>
              <a:off x="9133581" y="2458472"/>
              <a:ext cx="1408198" cy="527571"/>
            </a:xfrm>
            <a:custGeom>
              <a:avLst/>
              <a:gdLst/>
              <a:ahLst/>
              <a:cxnLst/>
              <a:rect l="l" t="t" r="r" b="b"/>
              <a:pathLst>
                <a:path w="487766" h="182738">
                  <a:moveTo>
                    <a:pt x="239549" y="64266"/>
                  </a:moveTo>
                  <a:cubicBezTo>
                    <a:pt x="242084" y="64266"/>
                    <a:pt x="244161" y="65200"/>
                    <a:pt x="245780" y="67067"/>
                  </a:cubicBezTo>
                  <a:cubicBezTo>
                    <a:pt x="247400" y="68935"/>
                    <a:pt x="248209" y="71142"/>
                    <a:pt x="248209" y="73688"/>
                  </a:cubicBezTo>
                  <a:cubicBezTo>
                    <a:pt x="248209" y="75376"/>
                    <a:pt x="247212" y="78134"/>
                    <a:pt x="245217" y="81961"/>
                  </a:cubicBezTo>
                  <a:cubicBezTo>
                    <a:pt x="243223" y="85788"/>
                    <a:pt x="240315" y="90514"/>
                    <a:pt x="236494" y="96137"/>
                  </a:cubicBezTo>
                  <a:cubicBezTo>
                    <a:pt x="232674" y="101760"/>
                    <a:pt x="228101" y="107223"/>
                    <a:pt x="222777" y="112527"/>
                  </a:cubicBezTo>
                  <a:cubicBezTo>
                    <a:pt x="228919" y="105641"/>
                    <a:pt x="235253" y="99170"/>
                    <a:pt x="241778" y="93114"/>
                  </a:cubicBezTo>
                  <a:cubicBezTo>
                    <a:pt x="248303" y="87058"/>
                    <a:pt x="253388" y="82353"/>
                    <a:pt x="257034" y="78997"/>
                  </a:cubicBezTo>
                  <a:cubicBezTo>
                    <a:pt x="260679" y="75642"/>
                    <a:pt x="263957" y="72747"/>
                    <a:pt x="266867" y="70311"/>
                  </a:cubicBezTo>
                  <a:cubicBezTo>
                    <a:pt x="269777" y="67875"/>
                    <a:pt x="272062" y="66658"/>
                    <a:pt x="273722" y="66658"/>
                  </a:cubicBezTo>
                  <a:cubicBezTo>
                    <a:pt x="275670" y="66593"/>
                    <a:pt x="277433" y="68382"/>
                    <a:pt x="279011" y="72024"/>
                  </a:cubicBezTo>
                  <a:cubicBezTo>
                    <a:pt x="280589" y="75666"/>
                    <a:pt x="281378" y="78518"/>
                    <a:pt x="281378" y="80581"/>
                  </a:cubicBezTo>
                  <a:cubicBezTo>
                    <a:pt x="281378" y="82267"/>
                    <a:pt x="279289" y="85421"/>
                    <a:pt x="275112" y="90042"/>
                  </a:cubicBezTo>
                  <a:cubicBezTo>
                    <a:pt x="270934" y="94662"/>
                    <a:pt x="267890" y="98241"/>
                    <a:pt x="265980" y="100778"/>
                  </a:cubicBezTo>
                  <a:cubicBezTo>
                    <a:pt x="264069" y="103315"/>
                    <a:pt x="263114" y="105840"/>
                    <a:pt x="263114" y="108353"/>
                  </a:cubicBezTo>
                  <a:cubicBezTo>
                    <a:pt x="263114" y="109530"/>
                    <a:pt x="263484" y="110456"/>
                    <a:pt x="264223" y="111132"/>
                  </a:cubicBezTo>
                  <a:cubicBezTo>
                    <a:pt x="264962" y="111807"/>
                    <a:pt x="265862" y="112145"/>
                    <a:pt x="266922" y="112145"/>
                  </a:cubicBezTo>
                  <a:cubicBezTo>
                    <a:pt x="268342" y="112145"/>
                    <a:pt x="270276" y="111241"/>
                    <a:pt x="272723" y="109433"/>
                  </a:cubicBezTo>
                  <a:cubicBezTo>
                    <a:pt x="275171" y="107625"/>
                    <a:pt x="280226" y="104157"/>
                    <a:pt x="287890" y="99027"/>
                  </a:cubicBezTo>
                  <a:lnTo>
                    <a:pt x="287890" y="108586"/>
                  </a:lnTo>
                  <a:cubicBezTo>
                    <a:pt x="281645" y="114462"/>
                    <a:pt x="276302" y="119258"/>
                    <a:pt x="271860" y="122974"/>
                  </a:cubicBezTo>
                  <a:cubicBezTo>
                    <a:pt x="267418" y="126691"/>
                    <a:pt x="263396" y="129559"/>
                    <a:pt x="259794" y="131580"/>
                  </a:cubicBezTo>
                  <a:cubicBezTo>
                    <a:pt x="256191" y="133600"/>
                    <a:pt x="253086" y="134610"/>
                    <a:pt x="250479" y="134610"/>
                  </a:cubicBezTo>
                  <a:cubicBezTo>
                    <a:pt x="247904" y="134610"/>
                    <a:pt x="245768" y="133662"/>
                    <a:pt x="244073" y="131767"/>
                  </a:cubicBezTo>
                  <a:cubicBezTo>
                    <a:pt x="242377" y="129871"/>
                    <a:pt x="241530" y="127550"/>
                    <a:pt x="241530" y="124804"/>
                  </a:cubicBezTo>
                  <a:cubicBezTo>
                    <a:pt x="241530" y="122404"/>
                    <a:pt x="241936" y="120022"/>
                    <a:pt x="242750" y="117659"/>
                  </a:cubicBezTo>
                  <a:cubicBezTo>
                    <a:pt x="243563" y="115295"/>
                    <a:pt x="244798" y="112530"/>
                    <a:pt x="246454" y="109362"/>
                  </a:cubicBezTo>
                  <a:cubicBezTo>
                    <a:pt x="248111" y="106193"/>
                    <a:pt x="250249" y="102461"/>
                    <a:pt x="252869" y="98163"/>
                  </a:cubicBezTo>
                  <a:cubicBezTo>
                    <a:pt x="255489" y="93866"/>
                    <a:pt x="257798" y="90916"/>
                    <a:pt x="259794" y="89315"/>
                  </a:cubicBezTo>
                  <a:cubicBezTo>
                    <a:pt x="255441" y="94323"/>
                    <a:pt x="250813" y="99214"/>
                    <a:pt x="245908" y="103990"/>
                  </a:cubicBezTo>
                  <a:cubicBezTo>
                    <a:pt x="241003" y="108765"/>
                    <a:pt x="236921" y="113026"/>
                    <a:pt x="233663" y="116771"/>
                  </a:cubicBezTo>
                  <a:cubicBezTo>
                    <a:pt x="230404" y="120516"/>
                    <a:pt x="228019" y="123022"/>
                    <a:pt x="226507" y="124290"/>
                  </a:cubicBezTo>
                  <a:cubicBezTo>
                    <a:pt x="222177" y="129511"/>
                    <a:pt x="218169" y="132121"/>
                    <a:pt x="214482" y="132121"/>
                  </a:cubicBezTo>
                  <a:cubicBezTo>
                    <a:pt x="209855" y="132121"/>
                    <a:pt x="207541" y="129108"/>
                    <a:pt x="207541" y="123082"/>
                  </a:cubicBezTo>
                  <a:cubicBezTo>
                    <a:pt x="207541" y="120840"/>
                    <a:pt x="208802" y="117217"/>
                    <a:pt x="211325" y="112214"/>
                  </a:cubicBezTo>
                  <a:cubicBezTo>
                    <a:pt x="213848" y="107210"/>
                    <a:pt x="217535" y="100671"/>
                    <a:pt x="222388" y="92595"/>
                  </a:cubicBezTo>
                  <a:lnTo>
                    <a:pt x="222497" y="91538"/>
                  </a:lnTo>
                  <a:lnTo>
                    <a:pt x="220681" y="92464"/>
                  </a:lnTo>
                  <a:cubicBezTo>
                    <a:pt x="219846" y="93096"/>
                    <a:pt x="218796" y="94045"/>
                    <a:pt x="217531" y="95309"/>
                  </a:cubicBezTo>
                  <a:cubicBezTo>
                    <a:pt x="215000" y="97839"/>
                    <a:pt x="210019" y="103224"/>
                    <a:pt x="202587" y="111464"/>
                  </a:cubicBezTo>
                  <a:cubicBezTo>
                    <a:pt x="200580" y="113715"/>
                    <a:pt x="198250" y="116741"/>
                    <a:pt x="195597" y="120543"/>
                  </a:cubicBezTo>
                  <a:cubicBezTo>
                    <a:pt x="192944" y="124345"/>
                    <a:pt x="190923" y="127018"/>
                    <a:pt x="189534" y="128561"/>
                  </a:cubicBezTo>
                  <a:cubicBezTo>
                    <a:pt x="188145" y="130104"/>
                    <a:pt x="186566" y="130876"/>
                    <a:pt x="184796" y="130876"/>
                  </a:cubicBezTo>
                  <a:cubicBezTo>
                    <a:pt x="181672" y="130876"/>
                    <a:pt x="179001" y="128587"/>
                    <a:pt x="176782" y="124009"/>
                  </a:cubicBezTo>
                  <a:cubicBezTo>
                    <a:pt x="174564" y="119431"/>
                    <a:pt x="173455" y="114269"/>
                    <a:pt x="173455" y="108525"/>
                  </a:cubicBezTo>
                  <a:cubicBezTo>
                    <a:pt x="173455" y="104262"/>
                    <a:pt x="174135" y="100635"/>
                    <a:pt x="175495" y="97642"/>
                  </a:cubicBezTo>
                  <a:cubicBezTo>
                    <a:pt x="176855" y="94649"/>
                    <a:pt x="179004" y="90861"/>
                    <a:pt x="181941" y="86277"/>
                  </a:cubicBezTo>
                  <a:cubicBezTo>
                    <a:pt x="186188" y="80136"/>
                    <a:pt x="189796" y="75618"/>
                    <a:pt x="192766" y="72723"/>
                  </a:cubicBezTo>
                  <a:cubicBezTo>
                    <a:pt x="195735" y="69828"/>
                    <a:pt x="198980" y="68380"/>
                    <a:pt x="202500" y="68380"/>
                  </a:cubicBezTo>
                  <a:cubicBezTo>
                    <a:pt x="204697" y="68380"/>
                    <a:pt x="206690" y="68894"/>
                    <a:pt x="208479" y="69922"/>
                  </a:cubicBezTo>
                  <a:cubicBezTo>
                    <a:pt x="210268" y="70949"/>
                    <a:pt x="211162" y="72458"/>
                    <a:pt x="211162" y="74448"/>
                  </a:cubicBezTo>
                  <a:cubicBezTo>
                    <a:pt x="211162" y="76189"/>
                    <a:pt x="209892" y="78726"/>
                    <a:pt x="207352" y="82060"/>
                  </a:cubicBezTo>
                  <a:cubicBezTo>
                    <a:pt x="204811" y="85394"/>
                    <a:pt x="201737" y="88702"/>
                    <a:pt x="198128" y="91983"/>
                  </a:cubicBezTo>
                  <a:cubicBezTo>
                    <a:pt x="196379" y="93674"/>
                    <a:pt x="194711" y="95769"/>
                    <a:pt x="193123" y="98270"/>
                  </a:cubicBezTo>
                  <a:cubicBezTo>
                    <a:pt x="191536" y="100771"/>
                    <a:pt x="190742" y="102442"/>
                    <a:pt x="190742" y="103283"/>
                  </a:cubicBezTo>
                  <a:cubicBezTo>
                    <a:pt x="190742" y="103707"/>
                    <a:pt x="190729" y="103920"/>
                    <a:pt x="190702" y="103920"/>
                  </a:cubicBezTo>
                  <a:cubicBezTo>
                    <a:pt x="191253" y="103920"/>
                    <a:pt x="193986" y="101685"/>
                    <a:pt x="198903" y="97215"/>
                  </a:cubicBezTo>
                  <a:cubicBezTo>
                    <a:pt x="203820" y="92745"/>
                    <a:pt x="208565" y="87965"/>
                    <a:pt x="213138" y="82874"/>
                  </a:cubicBezTo>
                  <a:cubicBezTo>
                    <a:pt x="217710" y="77783"/>
                    <a:pt x="222362" y="73409"/>
                    <a:pt x="227093" y="69752"/>
                  </a:cubicBezTo>
                  <a:cubicBezTo>
                    <a:pt x="231824" y="66095"/>
                    <a:pt x="235976" y="64266"/>
                    <a:pt x="239549" y="64266"/>
                  </a:cubicBezTo>
                  <a:close/>
                  <a:moveTo>
                    <a:pt x="150428" y="63485"/>
                  </a:moveTo>
                  <a:cubicBezTo>
                    <a:pt x="155689" y="63485"/>
                    <a:pt x="158319" y="65642"/>
                    <a:pt x="158319" y="69955"/>
                  </a:cubicBezTo>
                  <a:cubicBezTo>
                    <a:pt x="158319" y="72345"/>
                    <a:pt x="156996" y="75826"/>
                    <a:pt x="154350" y="80398"/>
                  </a:cubicBezTo>
                  <a:cubicBezTo>
                    <a:pt x="151705" y="84969"/>
                    <a:pt x="149517" y="87908"/>
                    <a:pt x="147786" y="89214"/>
                  </a:cubicBezTo>
                  <a:cubicBezTo>
                    <a:pt x="141839" y="95287"/>
                    <a:pt x="138117" y="99256"/>
                    <a:pt x="136620" y="101122"/>
                  </a:cubicBezTo>
                  <a:cubicBezTo>
                    <a:pt x="135122" y="102988"/>
                    <a:pt x="134373" y="105046"/>
                    <a:pt x="134373" y="107295"/>
                  </a:cubicBezTo>
                  <a:cubicBezTo>
                    <a:pt x="134373" y="109057"/>
                    <a:pt x="135020" y="110514"/>
                    <a:pt x="136315" y="111666"/>
                  </a:cubicBezTo>
                  <a:cubicBezTo>
                    <a:pt x="137609" y="112818"/>
                    <a:pt x="139374" y="113393"/>
                    <a:pt x="141612" y="113393"/>
                  </a:cubicBezTo>
                  <a:cubicBezTo>
                    <a:pt x="144254" y="113393"/>
                    <a:pt x="147278" y="112353"/>
                    <a:pt x="150685" y="110273"/>
                  </a:cubicBezTo>
                  <a:cubicBezTo>
                    <a:pt x="154091" y="108193"/>
                    <a:pt x="159731" y="104605"/>
                    <a:pt x="167602" y="99508"/>
                  </a:cubicBezTo>
                  <a:lnTo>
                    <a:pt x="167602" y="109090"/>
                  </a:lnTo>
                  <a:cubicBezTo>
                    <a:pt x="161021" y="117562"/>
                    <a:pt x="154929" y="123913"/>
                    <a:pt x="149327" y="128144"/>
                  </a:cubicBezTo>
                  <a:cubicBezTo>
                    <a:pt x="143724" y="132374"/>
                    <a:pt x="138796" y="134490"/>
                    <a:pt x="134543" y="134490"/>
                  </a:cubicBezTo>
                  <a:cubicBezTo>
                    <a:pt x="128461" y="134490"/>
                    <a:pt x="124031" y="131503"/>
                    <a:pt x="121253" y="125529"/>
                  </a:cubicBezTo>
                  <a:cubicBezTo>
                    <a:pt x="118475" y="119556"/>
                    <a:pt x="117086" y="113149"/>
                    <a:pt x="117086" y="106309"/>
                  </a:cubicBezTo>
                  <a:cubicBezTo>
                    <a:pt x="117086" y="103627"/>
                    <a:pt x="117352" y="101105"/>
                    <a:pt x="117883" y="98745"/>
                  </a:cubicBezTo>
                  <a:cubicBezTo>
                    <a:pt x="118414" y="96386"/>
                    <a:pt x="119061" y="94405"/>
                    <a:pt x="119825" y="92804"/>
                  </a:cubicBezTo>
                  <a:cubicBezTo>
                    <a:pt x="120588" y="91204"/>
                    <a:pt x="121851" y="88963"/>
                    <a:pt x="123613" y="86081"/>
                  </a:cubicBezTo>
                  <a:cubicBezTo>
                    <a:pt x="133251" y="71017"/>
                    <a:pt x="142189" y="63485"/>
                    <a:pt x="150428" y="63485"/>
                  </a:cubicBezTo>
                  <a:close/>
                  <a:moveTo>
                    <a:pt x="479015" y="35649"/>
                  </a:moveTo>
                  <a:cubicBezTo>
                    <a:pt x="481453" y="35649"/>
                    <a:pt x="483521" y="36436"/>
                    <a:pt x="485219" y="38010"/>
                  </a:cubicBezTo>
                  <a:cubicBezTo>
                    <a:pt x="486917" y="39584"/>
                    <a:pt x="487766" y="41750"/>
                    <a:pt x="487766" y="44507"/>
                  </a:cubicBezTo>
                  <a:cubicBezTo>
                    <a:pt x="487766" y="47689"/>
                    <a:pt x="486287" y="51159"/>
                    <a:pt x="483329" y="54917"/>
                  </a:cubicBezTo>
                  <a:cubicBezTo>
                    <a:pt x="480371" y="58676"/>
                    <a:pt x="477051" y="60555"/>
                    <a:pt x="473369" y="60555"/>
                  </a:cubicBezTo>
                  <a:cubicBezTo>
                    <a:pt x="471280" y="60555"/>
                    <a:pt x="469316" y="59777"/>
                    <a:pt x="467476" y="58220"/>
                  </a:cubicBezTo>
                  <a:cubicBezTo>
                    <a:pt x="465636" y="56663"/>
                    <a:pt x="464716" y="54649"/>
                    <a:pt x="464716" y="52177"/>
                  </a:cubicBezTo>
                  <a:cubicBezTo>
                    <a:pt x="464716" y="48912"/>
                    <a:pt x="466221" y="45341"/>
                    <a:pt x="469230" y="41464"/>
                  </a:cubicBezTo>
                  <a:cubicBezTo>
                    <a:pt x="472240" y="37588"/>
                    <a:pt x="475501" y="35649"/>
                    <a:pt x="479015" y="35649"/>
                  </a:cubicBezTo>
                  <a:close/>
                  <a:moveTo>
                    <a:pt x="164690" y="35649"/>
                  </a:moveTo>
                  <a:cubicBezTo>
                    <a:pt x="167128" y="35649"/>
                    <a:pt x="169196" y="36436"/>
                    <a:pt x="170894" y="38010"/>
                  </a:cubicBezTo>
                  <a:cubicBezTo>
                    <a:pt x="172592" y="39584"/>
                    <a:pt x="173441" y="41750"/>
                    <a:pt x="173441" y="44507"/>
                  </a:cubicBezTo>
                  <a:cubicBezTo>
                    <a:pt x="173441" y="47689"/>
                    <a:pt x="171962" y="51159"/>
                    <a:pt x="169004" y="54917"/>
                  </a:cubicBezTo>
                  <a:cubicBezTo>
                    <a:pt x="166046" y="58676"/>
                    <a:pt x="162726" y="60555"/>
                    <a:pt x="159044" y="60555"/>
                  </a:cubicBezTo>
                  <a:cubicBezTo>
                    <a:pt x="156955" y="60555"/>
                    <a:pt x="154991" y="59777"/>
                    <a:pt x="153151" y="58220"/>
                  </a:cubicBezTo>
                  <a:cubicBezTo>
                    <a:pt x="151311" y="56663"/>
                    <a:pt x="150391" y="54649"/>
                    <a:pt x="150391" y="52177"/>
                  </a:cubicBezTo>
                  <a:cubicBezTo>
                    <a:pt x="150391" y="48912"/>
                    <a:pt x="151896" y="45341"/>
                    <a:pt x="154905" y="41464"/>
                  </a:cubicBezTo>
                  <a:cubicBezTo>
                    <a:pt x="157915" y="37588"/>
                    <a:pt x="161176" y="35649"/>
                    <a:pt x="164690" y="35649"/>
                  </a:cubicBezTo>
                  <a:close/>
                  <a:moveTo>
                    <a:pt x="427344" y="2981"/>
                  </a:moveTo>
                  <a:cubicBezTo>
                    <a:pt x="429711" y="3182"/>
                    <a:pt x="431826" y="3759"/>
                    <a:pt x="433689" y="4712"/>
                  </a:cubicBezTo>
                  <a:cubicBezTo>
                    <a:pt x="435552" y="5665"/>
                    <a:pt x="436483" y="6967"/>
                    <a:pt x="436483" y="8618"/>
                  </a:cubicBezTo>
                  <a:cubicBezTo>
                    <a:pt x="436483" y="10529"/>
                    <a:pt x="435307" y="13446"/>
                    <a:pt x="432954" y="17369"/>
                  </a:cubicBezTo>
                  <a:cubicBezTo>
                    <a:pt x="430600" y="21292"/>
                    <a:pt x="426768" y="27111"/>
                    <a:pt x="421458" y="34828"/>
                  </a:cubicBezTo>
                  <a:cubicBezTo>
                    <a:pt x="415900" y="42695"/>
                    <a:pt x="411805" y="48445"/>
                    <a:pt x="409173" y="52079"/>
                  </a:cubicBezTo>
                  <a:cubicBezTo>
                    <a:pt x="406541" y="55713"/>
                    <a:pt x="402858" y="60552"/>
                    <a:pt x="398124" y="66596"/>
                  </a:cubicBezTo>
                  <a:cubicBezTo>
                    <a:pt x="393390" y="72639"/>
                    <a:pt x="388970" y="78139"/>
                    <a:pt x="384863" y="83094"/>
                  </a:cubicBezTo>
                  <a:cubicBezTo>
                    <a:pt x="380755" y="88049"/>
                    <a:pt x="376374" y="93086"/>
                    <a:pt x="371717" y="98203"/>
                  </a:cubicBezTo>
                  <a:lnTo>
                    <a:pt x="371717" y="107042"/>
                  </a:lnTo>
                  <a:cubicBezTo>
                    <a:pt x="377945" y="97952"/>
                    <a:pt x="384241" y="90321"/>
                    <a:pt x="390604" y="84149"/>
                  </a:cubicBezTo>
                  <a:cubicBezTo>
                    <a:pt x="396968" y="77978"/>
                    <a:pt x="402403" y="73284"/>
                    <a:pt x="406910" y="70068"/>
                  </a:cubicBezTo>
                  <a:cubicBezTo>
                    <a:pt x="411417" y="66851"/>
                    <a:pt x="414908" y="65243"/>
                    <a:pt x="417383" y="65243"/>
                  </a:cubicBezTo>
                  <a:cubicBezTo>
                    <a:pt x="419986" y="65243"/>
                    <a:pt x="422287" y="66606"/>
                    <a:pt x="424289" y="69332"/>
                  </a:cubicBezTo>
                  <a:cubicBezTo>
                    <a:pt x="426290" y="72058"/>
                    <a:pt x="427290" y="74341"/>
                    <a:pt x="427290" y="76180"/>
                  </a:cubicBezTo>
                  <a:cubicBezTo>
                    <a:pt x="427290" y="77198"/>
                    <a:pt x="426822" y="78409"/>
                    <a:pt x="425885" y="79815"/>
                  </a:cubicBezTo>
                  <a:cubicBezTo>
                    <a:pt x="421234" y="85375"/>
                    <a:pt x="417579" y="89925"/>
                    <a:pt x="414919" y="93465"/>
                  </a:cubicBezTo>
                  <a:cubicBezTo>
                    <a:pt x="412259" y="97005"/>
                    <a:pt x="410254" y="100083"/>
                    <a:pt x="408904" y="102699"/>
                  </a:cubicBezTo>
                  <a:cubicBezTo>
                    <a:pt x="407553" y="105316"/>
                    <a:pt x="406878" y="107507"/>
                    <a:pt x="406878" y="109275"/>
                  </a:cubicBezTo>
                  <a:cubicBezTo>
                    <a:pt x="406878" y="110979"/>
                    <a:pt x="407632" y="111831"/>
                    <a:pt x="409139" y="111831"/>
                  </a:cubicBezTo>
                  <a:cubicBezTo>
                    <a:pt x="411755" y="111831"/>
                    <a:pt x="419242" y="107701"/>
                    <a:pt x="431600" y="99442"/>
                  </a:cubicBezTo>
                  <a:lnTo>
                    <a:pt x="431600" y="104515"/>
                  </a:lnTo>
                  <a:lnTo>
                    <a:pt x="432208" y="98745"/>
                  </a:lnTo>
                  <a:cubicBezTo>
                    <a:pt x="432739" y="96386"/>
                    <a:pt x="433386" y="94405"/>
                    <a:pt x="434150" y="92804"/>
                  </a:cubicBezTo>
                  <a:cubicBezTo>
                    <a:pt x="434913" y="91204"/>
                    <a:pt x="436176" y="88963"/>
                    <a:pt x="437938" y="86081"/>
                  </a:cubicBezTo>
                  <a:cubicBezTo>
                    <a:pt x="447576" y="71017"/>
                    <a:pt x="456514" y="63485"/>
                    <a:pt x="464753" y="63485"/>
                  </a:cubicBezTo>
                  <a:cubicBezTo>
                    <a:pt x="470014" y="63485"/>
                    <a:pt x="472644" y="65642"/>
                    <a:pt x="472644" y="69955"/>
                  </a:cubicBezTo>
                  <a:cubicBezTo>
                    <a:pt x="472644" y="72345"/>
                    <a:pt x="471321" y="75826"/>
                    <a:pt x="468675" y="80398"/>
                  </a:cubicBezTo>
                  <a:cubicBezTo>
                    <a:pt x="466030" y="84969"/>
                    <a:pt x="463842" y="87908"/>
                    <a:pt x="462111" y="89214"/>
                  </a:cubicBezTo>
                  <a:cubicBezTo>
                    <a:pt x="456164" y="95287"/>
                    <a:pt x="452442" y="99256"/>
                    <a:pt x="450945" y="101122"/>
                  </a:cubicBezTo>
                  <a:cubicBezTo>
                    <a:pt x="449447" y="102988"/>
                    <a:pt x="448698" y="105046"/>
                    <a:pt x="448698" y="107295"/>
                  </a:cubicBezTo>
                  <a:cubicBezTo>
                    <a:pt x="448698" y="109057"/>
                    <a:pt x="449345" y="110514"/>
                    <a:pt x="450640" y="111666"/>
                  </a:cubicBezTo>
                  <a:cubicBezTo>
                    <a:pt x="451934" y="112818"/>
                    <a:pt x="453699" y="113393"/>
                    <a:pt x="455937" y="113393"/>
                  </a:cubicBezTo>
                  <a:cubicBezTo>
                    <a:pt x="458579" y="113393"/>
                    <a:pt x="461603" y="112353"/>
                    <a:pt x="465010" y="110273"/>
                  </a:cubicBezTo>
                  <a:cubicBezTo>
                    <a:pt x="468416" y="108193"/>
                    <a:pt x="474056" y="104605"/>
                    <a:pt x="481927" y="99508"/>
                  </a:cubicBezTo>
                  <a:lnTo>
                    <a:pt x="481927" y="109090"/>
                  </a:lnTo>
                  <a:cubicBezTo>
                    <a:pt x="475346" y="117562"/>
                    <a:pt x="469254" y="123913"/>
                    <a:pt x="463652" y="128144"/>
                  </a:cubicBezTo>
                  <a:cubicBezTo>
                    <a:pt x="458049" y="132374"/>
                    <a:pt x="453121" y="134490"/>
                    <a:pt x="448868" y="134490"/>
                  </a:cubicBezTo>
                  <a:cubicBezTo>
                    <a:pt x="442786" y="134490"/>
                    <a:pt x="438356" y="131503"/>
                    <a:pt x="435578" y="125529"/>
                  </a:cubicBezTo>
                  <a:lnTo>
                    <a:pt x="431600" y="107181"/>
                  </a:lnTo>
                  <a:lnTo>
                    <a:pt x="431600" y="108197"/>
                  </a:lnTo>
                  <a:cubicBezTo>
                    <a:pt x="425603" y="114327"/>
                    <a:pt x="420545" y="119222"/>
                    <a:pt x="416427" y="122883"/>
                  </a:cubicBezTo>
                  <a:cubicBezTo>
                    <a:pt x="412309" y="126543"/>
                    <a:pt x="408633" y="129360"/>
                    <a:pt x="405397" y="131334"/>
                  </a:cubicBezTo>
                  <a:cubicBezTo>
                    <a:pt x="402162" y="133308"/>
                    <a:pt x="399287" y="134294"/>
                    <a:pt x="396772" y="134294"/>
                  </a:cubicBezTo>
                  <a:cubicBezTo>
                    <a:pt x="390487" y="134294"/>
                    <a:pt x="387344" y="130703"/>
                    <a:pt x="387344" y="123519"/>
                  </a:cubicBezTo>
                  <a:cubicBezTo>
                    <a:pt x="387344" y="118465"/>
                    <a:pt x="388935" y="112746"/>
                    <a:pt x="392118" y="106362"/>
                  </a:cubicBezTo>
                  <a:cubicBezTo>
                    <a:pt x="395301" y="99979"/>
                    <a:pt x="399733" y="93532"/>
                    <a:pt x="405413" y="87023"/>
                  </a:cubicBezTo>
                  <a:cubicBezTo>
                    <a:pt x="404628" y="88386"/>
                    <a:pt x="403009" y="90064"/>
                    <a:pt x="400556" y="92057"/>
                  </a:cubicBezTo>
                  <a:cubicBezTo>
                    <a:pt x="398103" y="94050"/>
                    <a:pt x="395776" y="96287"/>
                    <a:pt x="393577" y="98766"/>
                  </a:cubicBezTo>
                  <a:cubicBezTo>
                    <a:pt x="391378" y="101245"/>
                    <a:pt x="389852" y="103030"/>
                    <a:pt x="389000" y="104119"/>
                  </a:cubicBezTo>
                  <a:cubicBezTo>
                    <a:pt x="384919" y="108709"/>
                    <a:pt x="380930" y="113491"/>
                    <a:pt x="377034" y="118466"/>
                  </a:cubicBezTo>
                  <a:cubicBezTo>
                    <a:pt x="373137" y="123441"/>
                    <a:pt x="370426" y="126765"/>
                    <a:pt x="368901" y="128437"/>
                  </a:cubicBezTo>
                  <a:cubicBezTo>
                    <a:pt x="367375" y="130110"/>
                    <a:pt x="365690" y="130946"/>
                    <a:pt x="363846" y="130946"/>
                  </a:cubicBezTo>
                  <a:cubicBezTo>
                    <a:pt x="359138" y="130946"/>
                    <a:pt x="356195" y="127129"/>
                    <a:pt x="355018" y="119495"/>
                  </a:cubicBezTo>
                  <a:lnTo>
                    <a:pt x="354678" y="114349"/>
                  </a:lnTo>
                  <a:lnTo>
                    <a:pt x="350640" y="118229"/>
                  </a:lnTo>
                  <a:cubicBezTo>
                    <a:pt x="347720" y="120961"/>
                    <a:pt x="345167" y="123266"/>
                    <a:pt x="342981" y="125144"/>
                  </a:cubicBezTo>
                  <a:cubicBezTo>
                    <a:pt x="338608" y="128901"/>
                    <a:pt x="334459" y="131854"/>
                    <a:pt x="330532" y="134002"/>
                  </a:cubicBezTo>
                  <a:cubicBezTo>
                    <a:pt x="326605" y="136150"/>
                    <a:pt x="322664" y="137225"/>
                    <a:pt x="318707" y="137225"/>
                  </a:cubicBezTo>
                  <a:cubicBezTo>
                    <a:pt x="314667" y="137225"/>
                    <a:pt x="311021" y="135689"/>
                    <a:pt x="307769" y="132619"/>
                  </a:cubicBezTo>
                  <a:cubicBezTo>
                    <a:pt x="304517" y="129548"/>
                    <a:pt x="302021" y="125659"/>
                    <a:pt x="300281" y="120951"/>
                  </a:cubicBezTo>
                  <a:cubicBezTo>
                    <a:pt x="298540" y="116243"/>
                    <a:pt x="297670" y="111216"/>
                    <a:pt x="297670" y="105868"/>
                  </a:cubicBezTo>
                  <a:cubicBezTo>
                    <a:pt x="297670" y="101182"/>
                    <a:pt x="298692" y="97038"/>
                    <a:pt x="300735" y="93436"/>
                  </a:cubicBezTo>
                  <a:cubicBezTo>
                    <a:pt x="302779" y="89834"/>
                    <a:pt x="306620" y="85284"/>
                    <a:pt x="312260" y="79785"/>
                  </a:cubicBezTo>
                  <a:cubicBezTo>
                    <a:pt x="318892" y="73281"/>
                    <a:pt x="325108" y="68222"/>
                    <a:pt x="330908" y="64608"/>
                  </a:cubicBezTo>
                  <a:cubicBezTo>
                    <a:pt x="336708" y="60994"/>
                    <a:pt x="341388" y="59187"/>
                    <a:pt x="344947" y="59187"/>
                  </a:cubicBezTo>
                  <a:cubicBezTo>
                    <a:pt x="347820" y="59187"/>
                    <a:pt x="350252" y="60184"/>
                    <a:pt x="352244" y="62179"/>
                  </a:cubicBezTo>
                  <a:cubicBezTo>
                    <a:pt x="354236" y="64173"/>
                    <a:pt x="355232" y="66639"/>
                    <a:pt x="355232" y="69577"/>
                  </a:cubicBezTo>
                  <a:cubicBezTo>
                    <a:pt x="355232" y="71929"/>
                    <a:pt x="354117" y="75101"/>
                    <a:pt x="351887" y="79093"/>
                  </a:cubicBezTo>
                  <a:cubicBezTo>
                    <a:pt x="349657" y="83084"/>
                    <a:pt x="347103" y="86609"/>
                    <a:pt x="344225" y="89665"/>
                  </a:cubicBezTo>
                  <a:cubicBezTo>
                    <a:pt x="341347" y="92722"/>
                    <a:pt x="338842" y="94250"/>
                    <a:pt x="336710" y="94250"/>
                  </a:cubicBezTo>
                  <a:cubicBezTo>
                    <a:pt x="333749" y="94250"/>
                    <a:pt x="332268" y="92633"/>
                    <a:pt x="332268" y="89399"/>
                  </a:cubicBezTo>
                  <a:lnTo>
                    <a:pt x="332396" y="88154"/>
                  </a:lnTo>
                  <a:lnTo>
                    <a:pt x="324971" y="93402"/>
                  </a:lnTo>
                  <a:cubicBezTo>
                    <a:pt x="322770" y="94982"/>
                    <a:pt x="321093" y="96215"/>
                    <a:pt x="319941" y="97102"/>
                  </a:cubicBezTo>
                  <a:cubicBezTo>
                    <a:pt x="317637" y="98875"/>
                    <a:pt x="315889" y="100565"/>
                    <a:pt x="314696" y="102173"/>
                  </a:cubicBezTo>
                  <a:cubicBezTo>
                    <a:pt x="313503" y="103781"/>
                    <a:pt x="312907" y="105396"/>
                    <a:pt x="312907" y="107018"/>
                  </a:cubicBezTo>
                  <a:cubicBezTo>
                    <a:pt x="312907" y="110281"/>
                    <a:pt x="313913" y="112892"/>
                    <a:pt x="315927" y="114851"/>
                  </a:cubicBezTo>
                  <a:cubicBezTo>
                    <a:pt x="317940" y="116809"/>
                    <a:pt x="320623" y="117789"/>
                    <a:pt x="323975" y="117789"/>
                  </a:cubicBezTo>
                  <a:cubicBezTo>
                    <a:pt x="327663" y="117789"/>
                    <a:pt x="332236" y="116295"/>
                    <a:pt x="337693" y="113309"/>
                  </a:cubicBezTo>
                  <a:cubicBezTo>
                    <a:pt x="340422" y="111816"/>
                    <a:pt x="343687" y="109929"/>
                    <a:pt x="347488" y="107647"/>
                  </a:cubicBezTo>
                  <a:lnTo>
                    <a:pt x="355492" y="102709"/>
                  </a:lnTo>
                  <a:lnTo>
                    <a:pt x="356301" y="96710"/>
                  </a:lnTo>
                  <a:cubicBezTo>
                    <a:pt x="357548" y="91708"/>
                    <a:pt x="360880" y="85114"/>
                    <a:pt x="366298" y="76928"/>
                  </a:cubicBezTo>
                  <a:cubicBezTo>
                    <a:pt x="377516" y="60151"/>
                    <a:pt x="387114" y="46434"/>
                    <a:pt x="395093" y="35774"/>
                  </a:cubicBezTo>
                  <a:cubicBezTo>
                    <a:pt x="403073" y="25115"/>
                    <a:pt x="409796" y="16945"/>
                    <a:pt x="415263" y="11262"/>
                  </a:cubicBezTo>
                  <a:cubicBezTo>
                    <a:pt x="420731" y="5579"/>
                    <a:pt x="424758" y="2819"/>
                    <a:pt x="427344" y="2981"/>
                  </a:cubicBezTo>
                  <a:close/>
                  <a:moveTo>
                    <a:pt x="112319" y="0"/>
                  </a:moveTo>
                  <a:cubicBezTo>
                    <a:pt x="115229" y="0"/>
                    <a:pt x="117580" y="737"/>
                    <a:pt x="119373" y="2209"/>
                  </a:cubicBezTo>
                  <a:cubicBezTo>
                    <a:pt x="121166" y="3682"/>
                    <a:pt x="122409" y="5562"/>
                    <a:pt x="123100" y="7850"/>
                  </a:cubicBezTo>
                  <a:cubicBezTo>
                    <a:pt x="123791" y="10137"/>
                    <a:pt x="124137" y="12474"/>
                    <a:pt x="124137" y="14860"/>
                  </a:cubicBezTo>
                  <a:cubicBezTo>
                    <a:pt x="124137" y="17250"/>
                    <a:pt x="123352" y="19697"/>
                    <a:pt x="121784" y="22202"/>
                  </a:cubicBezTo>
                  <a:cubicBezTo>
                    <a:pt x="119864" y="25044"/>
                    <a:pt x="116473" y="28046"/>
                    <a:pt x="111612" y="31208"/>
                  </a:cubicBezTo>
                  <a:cubicBezTo>
                    <a:pt x="106751" y="34369"/>
                    <a:pt x="101893" y="37147"/>
                    <a:pt x="97036" y="39540"/>
                  </a:cubicBezTo>
                  <a:cubicBezTo>
                    <a:pt x="92180" y="41933"/>
                    <a:pt x="89225" y="43130"/>
                    <a:pt x="88172" y="43130"/>
                  </a:cubicBezTo>
                  <a:cubicBezTo>
                    <a:pt x="86486" y="43130"/>
                    <a:pt x="85643" y="42351"/>
                    <a:pt x="85643" y="40794"/>
                  </a:cubicBezTo>
                  <a:cubicBezTo>
                    <a:pt x="85643" y="39632"/>
                    <a:pt x="86522" y="38288"/>
                    <a:pt x="88279" y="36761"/>
                  </a:cubicBezTo>
                  <a:cubicBezTo>
                    <a:pt x="90036" y="35235"/>
                    <a:pt x="92844" y="33694"/>
                    <a:pt x="96703" y="32141"/>
                  </a:cubicBezTo>
                  <a:cubicBezTo>
                    <a:pt x="98131" y="29720"/>
                    <a:pt x="99137" y="27829"/>
                    <a:pt x="99720" y="26469"/>
                  </a:cubicBezTo>
                  <a:cubicBezTo>
                    <a:pt x="95348" y="28110"/>
                    <a:pt x="90121" y="30325"/>
                    <a:pt x="84039" y="33115"/>
                  </a:cubicBezTo>
                  <a:cubicBezTo>
                    <a:pt x="77956" y="35904"/>
                    <a:pt x="71981" y="39204"/>
                    <a:pt x="66114" y="43015"/>
                  </a:cubicBezTo>
                  <a:cubicBezTo>
                    <a:pt x="60247" y="46826"/>
                    <a:pt x="54162" y="51348"/>
                    <a:pt x="47861" y="56581"/>
                  </a:cubicBezTo>
                  <a:cubicBezTo>
                    <a:pt x="41555" y="61879"/>
                    <a:pt x="36059" y="67566"/>
                    <a:pt x="31373" y="73641"/>
                  </a:cubicBezTo>
                  <a:cubicBezTo>
                    <a:pt x="26687" y="79716"/>
                    <a:pt x="23168" y="85260"/>
                    <a:pt x="20816" y="90273"/>
                  </a:cubicBezTo>
                  <a:cubicBezTo>
                    <a:pt x="18464" y="95287"/>
                    <a:pt x="17288" y="99073"/>
                    <a:pt x="17288" y="101632"/>
                  </a:cubicBezTo>
                  <a:cubicBezTo>
                    <a:pt x="17288" y="103304"/>
                    <a:pt x="17772" y="104705"/>
                    <a:pt x="18740" y="105836"/>
                  </a:cubicBezTo>
                  <a:cubicBezTo>
                    <a:pt x="19709" y="106968"/>
                    <a:pt x="21030" y="107533"/>
                    <a:pt x="22704" y="107533"/>
                  </a:cubicBezTo>
                  <a:cubicBezTo>
                    <a:pt x="25053" y="107533"/>
                    <a:pt x="28035" y="106453"/>
                    <a:pt x="31651" y="104293"/>
                  </a:cubicBezTo>
                  <a:cubicBezTo>
                    <a:pt x="35761" y="101838"/>
                    <a:pt x="40407" y="98597"/>
                    <a:pt x="45588" y="94572"/>
                  </a:cubicBezTo>
                  <a:cubicBezTo>
                    <a:pt x="50770" y="90546"/>
                    <a:pt x="55545" y="86733"/>
                    <a:pt x="59914" y="83132"/>
                  </a:cubicBezTo>
                  <a:cubicBezTo>
                    <a:pt x="64282" y="79531"/>
                    <a:pt x="69708" y="75499"/>
                    <a:pt x="76191" y="71034"/>
                  </a:cubicBezTo>
                  <a:cubicBezTo>
                    <a:pt x="79507" y="67223"/>
                    <a:pt x="82343" y="64227"/>
                    <a:pt x="84697" y="62046"/>
                  </a:cubicBezTo>
                  <a:cubicBezTo>
                    <a:pt x="87051" y="59865"/>
                    <a:pt x="88741" y="58825"/>
                    <a:pt x="89765" y="58926"/>
                  </a:cubicBezTo>
                  <a:cubicBezTo>
                    <a:pt x="92984" y="52967"/>
                    <a:pt x="96204" y="49663"/>
                    <a:pt x="99426" y="49017"/>
                  </a:cubicBezTo>
                  <a:cubicBezTo>
                    <a:pt x="102647" y="48370"/>
                    <a:pt x="105447" y="49048"/>
                    <a:pt x="107825" y="51051"/>
                  </a:cubicBezTo>
                  <a:cubicBezTo>
                    <a:pt x="110202" y="53054"/>
                    <a:pt x="111391" y="55513"/>
                    <a:pt x="111391" y="58427"/>
                  </a:cubicBezTo>
                  <a:cubicBezTo>
                    <a:pt x="111391" y="59504"/>
                    <a:pt x="109955" y="62733"/>
                    <a:pt x="107082" y="68116"/>
                  </a:cubicBezTo>
                  <a:cubicBezTo>
                    <a:pt x="104210" y="73498"/>
                    <a:pt x="99944" y="81074"/>
                    <a:pt x="94284" y="90843"/>
                  </a:cubicBezTo>
                  <a:cubicBezTo>
                    <a:pt x="88624" y="100612"/>
                    <a:pt x="81656" y="111304"/>
                    <a:pt x="73380" y="122919"/>
                  </a:cubicBezTo>
                  <a:cubicBezTo>
                    <a:pt x="78771" y="119138"/>
                    <a:pt x="90611" y="111200"/>
                    <a:pt x="108899" y="99106"/>
                  </a:cubicBezTo>
                  <a:lnTo>
                    <a:pt x="108899" y="107008"/>
                  </a:lnTo>
                  <a:cubicBezTo>
                    <a:pt x="101005" y="113654"/>
                    <a:pt x="93498" y="119757"/>
                    <a:pt x="86377" y="125319"/>
                  </a:cubicBezTo>
                  <a:cubicBezTo>
                    <a:pt x="79257" y="130880"/>
                    <a:pt x="70664" y="137057"/>
                    <a:pt x="60600" y="143848"/>
                  </a:cubicBezTo>
                  <a:cubicBezTo>
                    <a:pt x="55444" y="150889"/>
                    <a:pt x="50957" y="156723"/>
                    <a:pt x="47138" y="161350"/>
                  </a:cubicBezTo>
                  <a:cubicBezTo>
                    <a:pt x="43319" y="165977"/>
                    <a:pt x="40054" y="169773"/>
                    <a:pt x="37341" y="172736"/>
                  </a:cubicBezTo>
                  <a:cubicBezTo>
                    <a:pt x="34628" y="175700"/>
                    <a:pt x="33233" y="177219"/>
                    <a:pt x="33157" y="177295"/>
                  </a:cubicBezTo>
                  <a:cubicBezTo>
                    <a:pt x="32189" y="178470"/>
                    <a:pt x="30513" y="179671"/>
                    <a:pt x="28132" y="180898"/>
                  </a:cubicBezTo>
                  <a:cubicBezTo>
                    <a:pt x="25750" y="182125"/>
                    <a:pt x="23685" y="182738"/>
                    <a:pt x="21937" y="182738"/>
                  </a:cubicBezTo>
                  <a:cubicBezTo>
                    <a:pt x="19353" y="182738"/>
                    <a:pt x="17233" y="181829"/>
                    <a:pt x="15577" y="180011"/>
                  </a:cubicBezTo>
                  <a:cubicBezTo>
                    <a:pt x="13921" y="178193"/>
                    <a:pt x="13092" y="176026"/>
                    <a:pt x="13092" y="173510"/>
                  </a:cubicBezTo>
                  <a:cubicBezTo>
                    <a:pt x="13092" y="167901"/>
                    <a:pt x="15899" y="162073"/>
                    <a:pt x="21511" y="156026"/>
                  </a:cubicBezTo>
                  <a:cubicBezTo>
                    <a:pt x="27123" y="149980"/>
                    <a:pt x="35045" y="143957"/>
                    <a:pt x="45276" y="137957"/>
                  </a:cubicBezTo>
                  <a:cubicBezTo>
                    <a:pt x="50184" y="130898"/>
                    <a:pt x="54970" y="123648"/>
                    <a:pt x="59633" y="116204"/>
                  </a:cubicBezTo>
                  <a:cubicBezTo>
                    <a:pt x="64296" y="108761"/>
                    <a:pt x="68333" y="102034"/>
                    <a:pt x="71744" y="96023"/>
                  </a:cubicBezTo>
                  <a:cubicBezTo>
                    <a:pt x="75155" y="90012"/>
                    <a:pt x="78288" y="84933"/>
                    <a:pt x="81143" y="80786"/>
                  </a:cubicBezTo>
                  <a:cubicBezTo>
                    <a:pt x="78645" y="84383"/>
                    <a:pt x="75110" y="87971"/>
                    <a:pt x="70537" y="91549"/>
                  </a:cubicBezTo>
                  <a:cubicBezTo>
                    <a:pt x="65964" y="95127"/>
                    <a:pt x="61534" y="98510"/>
                    <a:pt x="57247" y="101696"/>
                  </a:cubicBezTo>
                  <a:cubicBezTo>
                    <a:pt x="52960" y="104883"/>
                    <a:pt x="50307" y="106859"/>
                    <a:pt x="49286" y="107625"/>
                  </a:cubicBezTo>
                  <a:cubicBezTo>
                    <a:pt x="48266" y="108391"/>
                    <a:pt x="47428" y="109020"/>
                    <a:pt x="46773" y="109513"/>
                  </a:cubicBezTo>
                  <a:cubicBezTo>
                    <a:pt x="35301" y="119523"/>
                    <a:pt x="26548" y="124528"/>
                    <a:pt x="20514" y="124528"/>
                  </a:cubicBezTo>
                  <a:cubicBezTo>
                    <a:pt x="14584" y="124528"/>
                    <a:pt x="9683" y="121828"/>
                    <a:pt x="5810" y="116428"/>
                  </a:cubicBezTo>
                  <a:cubicBezTo>
                    <a:pt x="1937" y="111028"/>
                    <a:pt x="0" y="104300"/>
                    <a:pt x="0" y="96242"/>
                  </a:cubicBezTo>
                  <a:cubicBezTo>
                    <a:pt x="0" y="91226"/>
                    <a:pt x="783" y="86056"/>
                    <a:pt x="2350" y="80732"/>
                  </a:cubicBezTo>
                  <a:cubicBezTo>
                    <a:pt x="3916" y="75407"/>
                    <a:pt x="6317" y="69931"/>
                    <a:pt x="9553" y="64304"/>
                  </a:cubicBezTo>
                  <a:cubicBezTo>
                    <a:pt x="12788" y="58677"/>
                    <a:pt x="16648" y="53262"/>
                    <a:pt x="21131" y="48059"/>
                  </a:cubicBezTo>
                  <a:cubicBezTo>
                    <a:pt x="25614" y="42855"/>
                    <a:pt x="30721" y="37938"/>
                    <a:pt x="36452" y="33308"/>
                  </a:cubicBezTo>
                  <a:cubicBezTo>
                    <a:pt x="44379" y="26997"/>
                    <a:pt x="53472" y="21246"/>
                    <a:pt x="63730" y="16057"/>
                  </a:cubicBezTo>
                  <a:cubicBezTo>
                    <a:pt x="73989" y="10868"/>
                    <a:pt x="83567" y="6894"/>
                    <a:pt x="92464" y="4137"/>
                  </a:cubicBezTo>
                  <a:cubicBezTo>
                    <a:pt x="101361" y="1379"/>
                    <a:pt x="107980" y="0"/>
                    <a:pt x="11231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03C98043-5771-4774-87D1-1183883E218A}"/>
                </a:ext>
              </a:extLst>
            </p:cNvPr>
            <p:cNvSpPr/>
            <p:nvPr/>
          </p:nvSpPr>
          <p:spPr>
            <a:xfrm>
              <a:off x="8167462" y="1771034"/>
              <a:ext cx="1592764" cy="771807"/>
            </a:xfrm>
            <a:custGeom>
              <a:avLst/>
              <a:gdLst/>
              <a:ahLst/>
              <a:cxnLst/>
              <a:rect l="l" t="t" r="r" b="b"/>
              <a:pathLst>
                <a:path w="1213356" h="587957">
                  <a:moveTo>
                    <a:pt x="339101" y="423142"/>
                  </a:moveTo>
                  <a:lnTo>
                    <a:pt x="346384" y="516118"/>
                  </a:lnTo>
                  <a:lnTo>
                    <a:pt x="501206" y="509882"/>
                  </a:lnTo>
                  <a:lnTo>
                    <a:pt x="514151" y="433878"/>
                  </a:lnTo>
                  <a:close/>
                  <a:moveTo>
                    <a:pt x="1142396" y="60411"/>
                  </a:moveTo>
                  <a:lnTo>
                    <a:pt x="1213356" y="63477"/>
                  </a:lnTo>
                  <a:lnTo>
                    <a:pt x="1199878" y="466475"/>
                  </a:lnTo>
                  <a:lnTo>
                    <a:pt x="1129033" y="463545"/>
                  </a:lnTo>
                  <a:close/>
                  <a:moveTo>
                    <a:pt x="455288" y="8539"/>
                  </a:moveTo>
                  <a:lnTo>
                    <a:pt x="526248" y="12327"/>
                  </a:lnTo>
                  <a:lnTo>
                    <a:pt x="514097" y="369391"/>
                  </a:lnTo>
                  <a:lnTo>
                    <a:pt x="594539" y="373488"/>
                  </a:lnTo>
                  <a:lnTo>
                    <a:pt x="563365" y="572512"/>
                  </a:lnTo>
                  <a:lnTo>
                    <a:pt x="280228" y="587957"/>
                  </a:lnTo>
                  <a:lnTo>
                    <a:pt x="261339" y="340629"/>
                  </a:lnTo>
                  <a:lnTo>
                    <a:pt x="333178" y="336862"/>
                  </a:lnTo>
                  <a:lnTo>
                    <a:pt x="335208" y="360281"/>
                  </a:lnTo>
                  <a:lnTo>
                    <a:pt x="443250" y="365783"/>
                  </a:lnTo>
                  <a:close/>
                  <a:moveTo>
                    <a:pt x="857898" y="1308"/>
                  </a:moveTo>
                  <a:lnTo>
                    <a:pt x="954904" y="109866"/>
                  </a:lnTo>
                  <a:lnTo>
                    <a:pt x="1072839" y="113267"/>
                  </a:lnTo>
                  <a:lnTo>
                    <a:pt x="1069783" y="180177"/>
                  </a:lnTo>
                  <a:lnTo>
                    <a:pt x="914930" y="176243"/>
                  </a:lnTo>
                  <a:lnTo>
                    <a:pt x="897517" y="218435"/>
                  </a:lnTo>
                  <a:lnTo>
                    <a:pt x="1099105" y="363996"/>
                  </a:lnTo>
                  <a:lnTo>
                    <a:pt x="1057718" y="415262"/>
                  </a:lnTo>
                  <a:lnTo>
                    <a:pt x="876284" y="280647"/>
                  </a:lnTo>
                  <a:lnTo>
                    <a:pt x="819996" y="450067"/>
                  </a:lnTo>
                  <a:lnTo>
                    <a:pt x="756058" y="429870"/>
                  </a:lnTo>
                  <a:lnTo>
                    <a:pt x="845362" y="170602"/>
                  </a:lnTo>
                  <a:lnTo>
                    <a:pt x="737672" y="166092"/>
                  </a:lnTo>
                  <a:lnTo>
                    <a:pt x="743574" y="103096"/>
                  </a:lnTo>
                  <a:lnTo>
                    <a:pt x="870320" y="106371"/>
                  </a:lnTo>
                  <a:lnTo>
                    <a:pt x="805963" y="40654"/>
                  </a:lnTo>
                  <a:close/>
                  <a:moveTo>
                    <a:pt x="17569" y="0"/>
                  </a:moveTo>
                  <a:lnTo>
                    <a:pt x="358146" y="42548"/>
                  </a:lnTo>
                  <a:lnTo>
                    <a:pt x="259822" y="344344"/>
                  </a:lnTo>
                  <a:lnTo>
                    <a:pt x="186487" y="327433"/>
                  </a:lnTo>
                  <a:lnTo>
                    <a:pt x="261999" y="98439"/>
                  </a:lnTo>
                  <a:lnTo>
                    <a:pt x="0" y="66952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74" name="TextBox 73">
            <a:extLst>
              <a:ext uri="{FF2B5EF4-FFF2-40B4-BE49-F238E27FC236}">
                <a16:creationId xmlns:a16="http://schemas.microsoft.com/office/drawing/2014/main" id="{15C43131-AD72-4BB6-8AB8-196B5E514021}"/>
              </a:ext>
            </a:extLst>
          </p:cNvPr>
          <p:cNvSpPr txBox="1"/>
          <p:nvPr/>
        </p:nvSpPr>
        <p:spPr>
          <a:xfrm>
            <a:off x="800102" y="2311782"/>
            <a:ext cx="55510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Easy to change colors, photos and Text.    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C4C0BFC2-1992-4F13-BB0C-0EC2CACF9EFD}"/>
              </a:ext>
            </a:extLst>
          </p:cNvPr>
          <p:cNvSpPr txBox="1"/>
          <p:nvPr/>
        </p:nvSpPr>
        <p:spPr>
          <a:xfrm>
            <a:off x="800102" y="1737692"/>
            <a:ext cx="55510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3"/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A505F736-8E81-4A25-AA61-07269AC03EEE}"/>
              </a:ext>
            </a:extLst>
          </p:cNvPr>
          <p:cNvSpPr/>
          <p:nvPr/>
        </p:nvSpPr>
        <p:spPr>
          <a:xfrm>
            <a:off x="1212786" y="3750676"/>
            <a:ext cx="589063" cy="589063"/>
          </a:xfrm>
          <a:prstGeom prst="ellipse">
            <a:avLst/>
          </a:prstGeom>
          <a:solidFill>
            <a:schemeClr val="accent3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BFB6C7D8-0791-4B47-A256-820688939BC3}"/>
              </a:ext>
            </a:extLst>
          </p:cNvPr>
          <p:cNvGrpSpPr/>
          <p:nvPr/>
        </p:nvGrpSpPr>
        <p:grpSpPr>
          <a:xfrm>
            <a:off x="1979613" y="3716994"/>
            <a:ext cx="4371491" cy="671824"/>
            <a:chOff x="-475010" y="1129567"/>
            <a:chExt cx="3859356" cy="671824"/>
          </a:xfrm>
        </p:grpSpPr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C6B28113-7F68-49CA-AD6E-F4F9A17E2666}"/>
                </a:ext>
              </a:extLst>
            </p:cNvPr>
            <p:cNvSpPr txBox="1"/>
            <p:nvPr/>
          </p:nvSpPr>
          <p:spPr>
            <a:xfrm>
              <a:off x="-475010" y="1129567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DDFDF0A8-F2C3-4797-8871-6A484B37EEDF}"/>
                </a:ext>
              </a:extLst>
            </p:cNvPr>
            <p:cNvSpPr txBox="1"/>
            <p:nvPr/>
          </p:nvSpPr>
          <p:spPr>
            <a:xfrm>
              <a:off x="-460976" y="1339726"/>
              <a:ext cx="38453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sp>
        <p:nvSpPr>
          <p:cNvPr id="80" name="Oval 79">
            <a:extLst>
              <a:ext uri="{FF2B5EF4-FFF2-40B4-BE49-F238E27FC236}">
                <a16:creationId xmlns:a16="http://schemas.microsoft.com/office/drawing/2014/main" id="{CA4F9822-6E38-4EF1-A4A4-8DD43C3547B8}"/>
              </a:ext>
            </a:extLst>
          </p:cNvPr>
          <p:cNvSpPr/>
          <p:nvPr/>
        </p:nvSpPr>
        <p:spPr>
          <a:xfrm>
            <a:off x="1212786" y="4523193"/>
            <a:ext cx="589063" cy="589063"/>
          </a:xfrm>
          <a:prstGeom prst="ellipse">
            <a:avLst/>
          </a:prstGeom>
          <a:solidFill>
            <a:schemeClr val="accent4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443EF653-6D5A-4DD6-8C21-7682B10E85C2}"/>
              </a:ext>
            </a:extLst>
          </p:cNvPr>
          <p:cNvGrpSpPr/>
          <p:nvPr/>
        </p:nvGrpSpPr>
        <p:grpSpPr>
          <a:xfrm>
            <a:off x="1979613" y="4489511"/>
            <a:ext cx="4371491" cy="671824"/>
            <a:chOff x="-475010" y="1129567"/>
            <a:chExt cx="3859356" cy="671824"/>
          </a:xfrm>
        </p:grpSpPr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BDEAEA24-D7B3-48D2-B8BF-0383CFC9FD66}"/>
                </a:ext>
              </a:extLst>
            </p:cNvPr>
            <p:cNvSpPr txBox="1"/>
            <p:nvPr/>
          </p:nvSpPr>
          <p:spPr>
            <a:xfrm>
              <a:off x="-475010" y="1129567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4AB206BD-5A28-4A94-8794-E17CDF6D771E}"/>
                </a:ext>
              </a:extLst>
            </p:cNvPr>
            <p:cNvSpPr txBox="1"/>
            <p:nvPr/>
          </p:nvSpPr>
          <p:spPr>
            <a:xfrm>
              <a:off x="-460976" y="1339726"/>
              <a:ext cx="38453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sp>
        <p:nvSpPr>
          <p:cNvPr id="84" name="Oval 83">
            <a:extLst>
              <a:ext uri="{FF2B5EF4-FFF2-40B4-BE49-F238E27FC236}">
                <a16:creationId xmlns:a16="http://schemas.microsoft.com/office/drawing/2014/main" id="{F16DB1DB-82E1-4B66-8726-ED8AA7CD31F9}"/>
              </a:ext>
            </a:extLst>
          </p:cNvPr>
          <p:cNvSpPr/>
          <p:nvPr/>
        </p:nvSpPr>
        <p:spPr>
          <a:xfrm>
            <a:off x="1212786" y="5295709"/>
            <a:ext cx="589063" cy="589063"/>
          </a:xfrm>
          <a:prstGeom prst="ellipse">
            <a:avLst/>
          </a:prstGeom>
          <a:solidFill>
            <a:schemeClr val="accent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652E8C64-DEC6-44F9-9BBE-87D3C150E8FF}"/>
              </a:ext>
            </a:extLst>
          </p:cNvPr>
          <p:cNvGrpSpPr/>
          <p:nvPr/>
        </p:nvGrpSpPr>
        <p:grpSpPr>
          <a:xfrm>
            <a:off x="1979613" y="5262028"/>
            <a:ext cx="4371491" cy="671824"/>
            <a:chOff x="-475010" y="1129567"/>
            <a:chExt cx="3859356" cy="671824"/>
          </a:xfrm>
        </p:grpSpPr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3D4795E4-7DFA-4428-87DC-A9B80932DA38}"/>
                </a:ext>
              </a:extLst>
            </p:cNvPr>
            <p:cNvSpPr txBox="1"/>
            <p:nvPr/>
          </p:nvSpPr>
          <p:spPr>
            <a:xfrm>
              <a:off x="-475010" y="1129567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9FF96817-3387-4D21-9529-2236708E6419}"/>
                </a:ext>
              </a:extLst>
            </p:cNvPr>
            <p:cNvSpPr txBox="1"/>
            <p:nvPr/>
          </p:nvSpPr>
          <p:spPr>
            <a:xfrm>
              <a:off x="-460976" y="1339726"/>
              <a:ext cx="38453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sp>
        <p:nvSpPr>
          <p:cNvPr id="94" name="Freeform: Shape 93">
            <a:extLst>
              <a:ext uri="{FF2B5EF4-FFF2-40B4-BE49-F238E27FC236}">
                <a16:creationId xmlns:a16="http://schemas.microsoft.com/office/drawing/2014/main" id="{F887487F-74FC-48B5-9273-6DD930207B7D}"/>
              </a:ext>
            </a:extLst>
          </p:cNvPr>
          <p:cNvSpPr/>
          <p:nvPr/>
        </p:nvSpPr>
        <p:spPr>
          <a:xfrm rot="6859643">
            <a:off x="1340971" y="3794677"/>
            <a:ext cx="343247" cy="501058"/>
          </a:xfrm>
          <a:custGeom>
            <a:avLst/>
            <a:gdLst>
              <a:gd name="connsiteX0" fmla="*/ 527780 w 802980"/>
              <a:gd name="connsiteY0" fmla="*/ 115347 h 1172157"/>
              <a:gd name="connsiteX1" fmla="*/ 544500 w 802980"/>
              <a:gd name="connsiteY1" fmla="*/ 112561 h 1172157"/>
              <a:gd name="connsiteX2" fmla="*/ 576183 w 802980"/>
              <a:gd name="connsiteY2" fmla="*/ 136858 h 1172157"/>
              <a:gd name="connsiteX3" fmla="*/ 611788 w 802980"/>
              <a:gd name="connsiteY3" fmla="*/ 180838 h 1172157"/>
              <a:gd name="connsiteX4" fmla="*/ 632660 w 802980"/>
              <a:gd name="connsiteY4" fmla="*/ 256606 h 1172157"/>
              <a:gd name="connsiteX5" fmla="*/ 658005 w 802980"/>
              <a:gd name="connsiteY5" fmla="*/ 387909 h 1172157"/>
              <a:gd name="connsiteX6" fmla="*/ 669779 w 802980"/>
              <a:gd name="connsiteY6" fmla="*/ 438784 h 1172157"/>
              <a:gd name="connsiteX7" fmla="*/ 672722 w 802980"/>
              <a:gd name="connsiteY7" fmla="*/ 448455 h 1172157"/>
              <a:gd name="connsiteX8" fmla="*/ 685336 w 802980"/>
              <a:gd name="connsiteY8" fmla="*/ 476626 h 1172157"/>
              <a:gd name="connsiteX9" fmla="*/ 667659 w 802980"/>
              <a:gd name="connsiteY9" fmla="*/ 513224 h 1172157"/>
              <a:gd name="connsiteX10" fmla="*/ 665187 w 802980"/>
              <a:gd name="connsiteY10" fmla="*/ 563393 h 1172157"/>
              <a:gd name="connsiteX11" fmla="*/ 658930 w 802980"/>
              <a:gd name="connsiteY11" fmla="*/ 572139 h 1172157"/>
              <a:gd name="connsiteX12" fmla="*/ 598905 w 802980"/>
              <a:gd name="connsiteY12" fmla="*/ 697824 h 1172157"/>
              <a:gd name="connsiteX13" fmla="*/ 588814 w 802980"/>
              <a:gd name="connsiteY13" fmla="*/ 723927 h 1172157"/>
              <a:gd name="connsiteX14" fmla="*/ 431981 w 802980"/>
              <a:gd name="connsiteY14" fmla="*/ 982091 h 1172157"/>
              <a:gd name="connsiteX15" fmla="*/ 473186 w 802980"/>
              <a:gd name="connsiteY15" fmla="*/ 930206 h 1172157"/>
              <a:gd name="connsiteX16" fmla="*/ 582961 w 802980"/>
              <a:gd name="connsiteY16" fmla="*/ 711497 h 1172157"/>
              <a:gd name="connsiteX17" fmla="*/ 602992 w 802980"/>
              <a:gd name="connsiteY17" fmla="*/ 682351 h 1172157"/>
              <a:gd name="connsiteX18" fmla="*/ 622956 w 802980"/>
              <a:gd name="connsiteY18" fmla="*/ 658435 h 1172157"/>
              <a:gd name="connsiteX19" fmla="*/ 649327 w 802980"/>
              <a:gd name="connsiteY19" fmla="*/ 611780 h 1172157"/>
              <a:gd name="connsiteX20" fmla="*/ 647293 w 802980"/>
              <a:gd name="connsiteY20" fmla="*/ 564840 h 1172157"/>
              <a:gd name="connsiteX21" fmla="*/ 654221 w 802980"/>
              <a:gd name="connsiteY21" fmla="*/ 511693 h 1172157"/>
              <a:gd name="connsiteX22" fmla="*/ 661773 w 802980"/>
              <a:gd name="connsiteY22" fmla="*/ 450238 h 1172157"/>
              <a:gd name="connsiteX23" fmla="*/ 658830 w 802980"/>
              <a:gd name="connsiteY23" fmla="*/ 440113 h 1172157"/>
              <a:gd name="connsiteX24" fmla="*/ 644399 w 802980"/>
              <a:gd name="connsiteY24" fmla="*/ 386580 h 1172157"/>
              <a:gd name="connsiteX25" fmla="*/ 616514 w 802980"/>
              <a:gd name="connsiteY25" fmla="*/ 264645 h 1172157"/>
              <a:gd name="connsiteX26" fmla="*/ 570617 w 802980"/>
              <a:gd name="connsiteY26" fmla="*/ 178467 h 1172157"/>
              <a:gd name="connsiteX27" fmla="*/ 527780 w 802980"/>
              <a:gd name="connsiteY27" fmla="*/ 115347 h 1172157"/>
              <a:gd name="connsiteX28" fmla="*/ 470529 w 802980"/>
              <a:gd name="connsiteY28" fmla="*/ 190996 h 1172157"/>
              <a:gd name="connsiteX29" fmla="*/ 522616 w 802980"/>
              <a:gd name="connsiteY29" fmla="*/ 228990 h 1172157"/>
              <a:gd name="connsiteX30" fmla="*/ 549660 w 802980"/>
              <a:gd name="connsiteY30" fmla="*/ 325932 h 1172157"/>
              <a:gd name="connsiteX31" fmla="*/ 554319 w 802980"/>
              <a:gd name="connsiteY31" fmla="*/ 344870 h 1172157"/>
              <a:gd name="connsiteX32" fmla="*/ 551662 w 802980"/>
              <a:gd name="connsiteY32" fmla="*/ 439608 h 1172157"/>
              <a:gd name="connsiteX33" fmla="*/ 553327 w 802980"/>
              <a:gd name="connsiteY33" fmla="*/ 524980 h 1172157"/>
              <a:gd name="connsiteX34" fmla="*/ 530185 w 802980"/>
              <a:gd name="connsiteY34" fmla="*/ 573148 h 1172157"/>
              <a:gd name="connsiteX35" fmla="*/ 483177 w 802980"/>
              <a:gd name="connsiteY35" fmla="*/ 682519 h 1172157"/>
              <a:gd name="connsiteX36" fmla="*/ 376295 w 802980"/>
              <a:gd name="connsiteY36" fmla="*/ 919492 h 1172157"/>
              <a:gd name="connsiteX37" fmla="*/ 339294 w 802980"/>
              <a:gd name="connsiteY37" fmla="*/ 962835 h 1172157"/>
              <a:gd name="connsiteX38" fmla="*/ 372392 w 802980"/>
              <a:gd name="connsiteY38" fmla="*/ 912547 h 1172157"/>
              <a:gd name="connsiteX39" fmla="*/ 493755 w 802980"/>
              <a:gd name="connsiteY39" fmla="*/ 622763 h 1172157"/>
              <a:gd name="connsiteX40" fmla="*/ 514577 w 802980"/>
              <a:gd name="connsiteY40" fmla="*/ 579674 h 1172157"/>
              <a:gd name="connsiteX41" fmla="*/ 541957 w 802980"/>
              <a:gd name="connsiteY41" fmla="*/ 522894 h 1172157"/>
              <a:gd name="connsiteX42" fmla="*/ 543640 w 802980"/>
              <a:gd name="connsiteY42" fmla="*/ 431233 h 1172157"/>
              <a:gd name="connsiteX43" fmla="*/ 539922 w 802980"/>
              <a:gd name="connsiteY43" fmla="*/ 323577 h 1172157"/>
              <a:gd name="connsiteX44" fmla="*/ 515889 w 802980"/>
              <a:gd name="connsiteY44" fmla="*/ 239619 h 1172157"/>
              <a:gd name="connsiteX45" fmla="*/ 470529 w 802980"/>
              <a:gd name="connsiteY45" fmla="*/ 190996 h 1172157"/>
              <a:gd name="connsiteX46" fmla="*/ 435143 w 802980"/>
              <a:gd name="connsiteY46" fmla="*/ 258002 h 1172157"/>
              <a:gd name="connsiteX47" fmla="*/ 464437 w 802980"/>
              <a:gd name="connsiteY47" fmla="*/ 245262 h 1172157"/>
              <a:gd name="connsiteX48" fmla="*/ 511247 w 802980"/>
              <a:gd name="connsiteY48" fmla="*/ 310139 h 1172157"/>
              <a:gd name="connsiteX49" fmla="*/ 517739 w 802980"/>
              <a:gd name="connsiteY49" fmla="*/ 408982 h 1172157"/>
              <a:gd name="connsiteX50" fmla="*/ 516292 w 802980"/>
              <a:gd name="connsiteY50" fmla="*/ 474961 h 1172157"/>
              <a:gd name="connsiteX51" fmla="*/ 492259 w 802980"/>
              <a:gd name="connsiteY51" fmla="*/ 532565 h 1172157"/>
              <a:gd name="connsiteX52" fmla="*/ 480587 w 802980"/>
              <a:gd name="connsiteY52" fmla="*/ 580750 h 1172157"/>
              <a:gd name="connsiteX53" fmla="*/ 481932 w 802980"/>
              <a:gd name="connsiteY53" fmla="*/ 532884 h 1172157"/>
              <a:gd name="connsiteX54" fmla="*/ 490829 w 802980"/>
              <a:gd name="connsiteY54" fmla="*/ 509406 h 1172157"/>
              <a:gd name="connsiteX55" fmla="*/ 508304 w 802980"/>
              <a:gd name="connsiteY55" fmla="*/ 466552 h 1172157"/>
              <a:gd name="connsiteX56" fmla="*/ 501576 w 802980"/>
              <a:gd name="connsiteY56" fmla="*/ 399698 h 1172157"/>
              <a:gd name="connsiteX57" fmla="*/ 499895 w 802980"/>
              <a:gd name="connsiteY57" fmla="*/ 314344 h 1172157"/>
              <a:gd name="connsiteX58" fmla="*/ 435143 w 802980"/>
              <a:gd name="connsiteY58" fmla="*/ 258002 h 1172157"/>
              <a:gd name="connsiteX59" fmla="*/ 299186 w 802980"/>
              <a:gd name="connsiteY59" fmla="*/ 508651 h 1172157"/>
              <a:gd name="connsiteX60" fmla="*/ 302444 w 802980"/>
              <a:gd name="connsiteY60" fmla="*/ 500189 h 1172157"/>
              <a:gd name="connsiteX61" fmla="*/ 349486 w 802980"/>
              <a:gd name="connsiteY61" fmla="*/ 435724 h 1172157"/>
              <a:gd name="connsiteX62" fmla="*/ 379050 w 802980"/>
              <a:gd name="connsiteY62" fmla="*/ 415930 h 1172157"/>
              <a:gd name="connsiteX63" fmla="*/ 386251 w 802980"/>
              <a:gd name="connsiteY63" fmla="*/ 415996 h 1172157"/>
              <a:gd name="connsiteX64" fmla="*/ 414573 w 802980"/>
              <a:gd name="connsiteY64" fmla="*/ 458025 h 1172157"/>
              <a:gd name="connsiteX65" fmla="*/ 420813 w 802980"/>
              <a:gd name="connsiteY65" fmla="*/ 547062 h 1172157"/>
              <a:gd name="connsiteX66" fmla="*/ 414187 w 802980"/>
              <a:gd name="connsiteY66" fmla="*/ 582970 h 1172157"/>
              <a:gd name="connsiteX67" fmla="*/ 404936 w 802980"/>
              <a:gd name="connsiteY67" fmla="*/ 620425 h 1172157"/>
              <a:gd name="connsiteX68" fmla="*/ 386402 w 802980"/>
              <a:gd name="connsiteY68" fmla="*/ 666020 h 1172157"/>
              <a:gd name="connsiteX69" fmla="*/ 383812 w 802980"/>
              <a:gd name="connsiteY69" fmla="*/ 661967 h 1172157"/>
              <a:gd name="connsiteX70" fmla="*/ 394089 w 802980"/>
              <a:gd name="connsiteY70" fmla="*/ 605036 h 1172157"/>
              <a:gd name="connsiteX71" fmla="*/ 397251 w 802980"/>
              <a:gd name="connsiteY71" fmla="*/ 591800 h 1172157"/>
              <a:gd name="connsiteX72" fmla="*/ 403255 w 802980"/>
              <a:gd name="connsiteY72" fmla="*/ 582197 h 1172157"/>
              <a:gd name="connsiteX73" fmla="*/ 410201 w 802980"/>
              <a:gd name="connsiteY73" fmla="*/ 541613 h 1172157"/>
              <a:gd name="connsiteX74" fmla="*/ 381845 w 802980"/>
              <a:gd name="connsiteY74" fmla="*/ 421629 h 1172157"/>
              <a:gd name="connsiteX75" fmla="*/ 353892 w 802980"/>
              <a:gd name="connsiteY75" fmla="*/ 446504 h 1172157"/>
              <a:gd name="connsiteX76" fmla="*/ 296456 w 802980"/>
              <a:gd name="connsiteY76" fmla="*/ 525148 h 1172157"/>
              <a:gd name="connsiteX77" fmla="*/ 299186 w 802980"/>
              <a:gd name="connsiteY77" fmla="*/ 508651 h 1172157"/>
              <a:gd name="connsiteX78" fmla="*/ 389699 w 802980"/>
              <a:gd name="connsiteY78" fmla="*/ 150868 h 1172157"/>
              <a:gd name="connsiteX79" fmla="*/ 402784 w 802980"/>
              <a:gd name="connsiteY79" fmla="*/ 141567 h 1172157"/>
              <a:gd name="connsiteX80" fmla="*/ 413514 w 802980"/>
              <a:gd name="connsiteY80" fmla="*/ 129659 h 1172157"/>
              <a:gd name="connsiteX81" fmla="*/ 470294 w 802980"/>
              <a:gd name="connsiteY81" fmla="*/ 91178 h 1172157"/>
              <a:gd name="connsiteX82" fmla="*/ 499843 w 802980"/>
              <a:gd name="connsiteY82" fmla="*/ 77236 h 1172157"/>
              <a:gd name="connsiteX83" fmla="*/ 550854 w 802980"/>
              <a:gd name="connsiteY83" fmla="*/ 66993 h 1172157"/>
              <a:gd name="connsiteX84" fmla="*/ 571625 w 802980"/>
              <a:gd name="connsiteY84" fmla="*/ 82080 h 1172157"/>
              <a:gd name="connsiteX85" fmla="*/ 630372 w 802980"/>
              <a:gd name="connsiteY85" fmla="*/ 118912 h 1172157"/>
              <a:gd name="connsiteX86" fmla="*/ 677952 w 802980"/>
              <a:gd name="connsiteY86" fmla="*/ 188373 h 1172157"/>
              <a:gd name="connsiteX87" fmla="*/ 692012 w 802980"/>
              <a:gd name="connsiteY87" fmla="*/ 222935 h 1172157"/>
              <a:gd name="connsiteX88" fmla="*/ 719965 w 802980"/>
              <a:gd name="connsiteY88" fmla="*/ 380744 h 1172157"/>
              <a:gd name="connsiteX89" fmla="*/ 719074 w 802980"/>
              <a:gd name="connsiteY89" fmla="*/ 410041 h 1172157"/>
              <a:gd name="connsiteX90" fmla="*/ 740837 w 802980"/>
              <a:gd name="connsiteY90" fmla="*/ 485086 h 1172157"/>
              <a:gd name="connsiteX91" fmla="*/ 685571 w 802980"/>
              <a:gd name="connsiteY91" fmla="*/ 602227 h 1172157"/>
              <a:gd name="connsiteX92" fmla="*/ 678356 w 802980"/>
              <a:gd name="connsiteY92" fmla="*/ 626430 h 1172157"/>
              <a:gd name="connsiteX93" fmla="*/ 651345 w 802980"/>
              <a:gd name="connsiteY93" fmla="*/ 688406 h 1172157"/>
              <a:gd name="connsiteX94" fmla="*/ 593254 w 802980"/>
              <a:gd name="connsiteY94" fmla="*/ 841219 h 1172157"/>
              <a:gd name="connsiteX95" fmla="*/ 485615 w 802980"/>
              <a:gd name="connsiteY95" fmla="*/ 993427 h 1172157"/>
              <a:gd name="connsiteX96" fmla="*/ 193611 w 802980"/>
              <a:gd name="connsiteY96" fmla="*/ 1133442 h 1172157"/>
              <a:gd name="connsiteX97" fmla="*/ 291663 w 802980"/>
              <a:gd name="connsiteY97" fmla="*/ 1154044 h 1172157"/>
              <a:gd name="connsiteX98" fmla="*/ 497119 w 802980"/>
              <a:gd name="connsiteY98" fmla="*/ 1021110 h 1172157"/>
              <a:gd name="connsiteX99" fmla="*/ 670804 w 802980"/>
              <a:gd name="connsiteY99" fmla="*/ 687783 h 1172157"/>
              <a:gd name="connsiteX100" fmla="*/ 739777 w 802980"/>
              <a:gd name="connsiteY100" fmla="*/ 560803 h 1172157"/>
              <a:gd name="connsiteX101" fmla="*/ 756747 w 802980"/>
              <a:gd name="connsiteY101" fmla="*/ 454510 h 1172157"/>
              <a:gd name="connsiteX102" fmla="*/ 763760 w 802980"/>
              <a:gd name="connsiteY102" fmla="*/ 415726 h 1172157"/>
              <a:gd name="connsiteX103" fmla="*/ 771917 w 802980"/>
              <a:gd name="connsiteY103" fmla="*/ 346333 h 1172157"/>
              <a:gd name="connsiteX104" fmla="*/ 767376 w 802980"/>
              <a:gd name="connsiteY104" fmla="*/ 298636 h 1172157"/>
              <a:gd name="connsiteX105" fmla="*/ 728996 w 802980"/>
              <a:gd name="connsiteY105" fmla="*/ 179879 h 1172157"/>
              <a:gd name="connsiteX106" fmla="*/ 708360 w 802980"/>
              <a:gd name="connsiteY106" fmla="*/ 146276 h 1172157"/>
              <a:gd name="connsiteX107" fmla="*/ 641759 w 802980"/>
              <a:gd name="connsiteY107" fmla="*/ 81306 h 1172157"/>
              <a:gd name="connsiteX108" fmla="*/ 578807 w 802980"/>
              <a:gd name="connsiteY108" fmla="*/ 47971 h 1172157"/>
              <a:gd name="connsiteX109" fmla="*/ 540817 w 802980"/>
              <a:gd name="connsiteY109" fmla="*/ 23711 h 1172157"/>
              <a:gd name="connsiteX110" fmla="*/ 502248 w 802980"/>
              <a:gd name="connsiteY110" fmla="*/ 46273 h 1172157"/>
              <a:gd name="connsiteX111" fmla="*/ 458167 w 802980"/>
              <a:gd name="connsiteY111" fmla="*/ 66725 h 1172157"/>
              <a:gd name="connsiteX112" fmla="*/ 400244 w 802980"/>
              <a:gd name="connsiteY112" fmla="*/ 114271 h 1172157"/>
              <a:gd name="connsiteX113" fmla="*/ 389699 w 802980"/>
              <a:gd name="connsiteY113" fmla="*/ 150868 h 1172157"/>
              <a:gd name="connsiteX114" fmla="*/ 340627 w 802980"/>
              <a:gd name="connsiteY114" fmla="*/ 313398 h 1172157"/>
              <a:gd name="connsiteX115" fmla="*/ 349418 w 802980"/>
              <a:gd name="connsiteY115" fmla="*/ 290192 h 1172157"/>
              <a:gd name="connsiteX116" fmla="*/ 386015 w 802980"/>
              <a:gd name="connsiteY116" fmla="*/ 246363 h 1172157"/>
              <a:gd name="connsiteX117" fmla="*/ 461666 w 802980"/>
              <a:gd name="connsiteY117" fmla="*/ 159428 h 1172157"/>
              <a:gd name="connsiteX118" fmla="*/ 505360 w 802980"/>
              <a:gd name="connsiteY118" fmla="*/ 131880 h 1172157"/>
              <a:gd name="connsiteX119" fmla="*/ 539418 w 802980"/>
              <a:gd name="connsiteY119" fmla="*/ 191013 h 1172157"/>
              <a:gd name="connsiteX120" fmla="*/ 556657 w 802980"/>
              <a:gd name="connsiteY120" fmla="*/ 218915 h 1172157"/>
              <a:gd name="connsiteX121" fmla="*/ 576839 w 802980"/>
              <a:gd name="connsiteY121" fmla="*/ 245825 h 1172157"/>
              <a:gd name="connsiteX122" fmla="*/ 576839 w 802980"/>
              <a:gd name="connsiteY122" fmla="*/ 269792 h 1172157"/>
              <a:gd name="connsiteX123" fmla="*/ 614260 w 802980"/>
              <a:gd name="connsiteY123" fmla="*/ 360192 h 1172157"/>
              <a:gd name="connsiteX124" fmla="*/ 599965 w 802980"/>
              <a:gd name="connsiteY124" fmla="*/ 382897 h 1172157"/>
              <a:gd name="connsiteX125" fmla="*/ 614681 w 802980"/>
              <a:gd name="connsiteY125" fmla="*/ 432091 h 1172157"/>
              <a:gd name="connsiteX126" fmla="*/ 598485 w 802980"/>
              <a:gd name="connsiteY126" fmla="*/ 462381 h 1172157"/>
              <a:gd name="connsiteX127" fmla="*/ 612915 w 802980"/>
              <a:gd name="connsiteY127" fmla="*/ 496085 h 1172157"/>
              <a:gd name="connsiteX128" fmla="*/ 596231 w 802980"/>
              <a:gd name="connsiteY128" fmla="*/ 569179 h 1172157"/>
              <a:gd name="connsiteX129" fmla="*/ 573021 w 802980"/>
              <a:gd name="connsiteY129" fmla="*/ 606533 h 1172157"/>
              <a:gd name="connsiteX130" fmla="*/ 425338 w 802980"/>
              <a:gd name="connsiteY130" fmla="*/ 928020 h 1172157"/>
              <a:gd name="connsiteX131" fmla="*/ 403423 w 802980"/>
              <a:gd name="connsiteY131" fmla="*/ 956376 h 1172157"/>
              <a:gd name="connsiteX132" fmla="*/ 376278 w 802980"/>
              <a:gd name="connsiteY132" fmla="*/ 988129 h 1172157"/>
              <a:gd name="connsiteX133" fmla="*/ 415516 w 802980"/>
              <a:gd name="connsiteY133" fmla="*/ 928760 h 1172157"/>
              <a:gd name="connsiteX134" fmla="*/ 558154 w 802980"/>
              <a:gd name="connsiteY134" fmla="*/ 618659 h 1172157"/>
              <a:gd name="connsiteX135" fmla="*/ 592026 w 802980"/>
              <a:gd name="connsiteY135" fmla="*/ 554782 h 1172157"/>
              <a:gd name="connsiteX136" fmla="*/ 603261 w 802980"/>
              <a:gd name="connsiteY136" fmla="*/ 508649 h 1172157"/>
              <a:gd name="connsiteX137" fmla="*/ 582692 w 802980"/>
              <a:gd name="connsiteY137" fmla="*/ 459522 h 1172157"/>
              <a:gd name="connsiteX138" fmla="*/ 586543 w 802980"/>
              <a:gd name="connsiteY138" fmla="*/ 384057 h 1172157"/>
              <a:gd name="connsiteX139" fmla="*/ 559011 w 802980"/>
              <a:gd name="connsiteY139" fmla="*/ 272836 h 1172157"/>
              <a:gd name="connsiteX140" fmla="*/ 536844 w 802980"/>
              <a:gd name="connsiteY140" fmla="*/ 221607 h 1172157"/>
              <a:gd name="connsiteX141" fmla="*/ 531008 w 802980"/>
              <a:gd name="connsiteY141" fmla="*/ 202080 h 1172157"/>
              <a:gd name="connsiteX142" fmla="*/ 522582 w 802980"/>
              <a:gd name="connsiteY142" fmla="*/ 168023 h 1172157"/>
              <a:gd name="connsiteX143" fmla="*/ 500954 w 802980"/>
              <a:gd name="connsiteY143" fmla="*/ 149001 h 1172157"/>
              <a:gd name="connsiteX144" fmla="*/ 464054 w 802980"/>
              <a:gd name="connsiteY144" fmla="*/ 175658 h 1172157"/>
              <a:gd name="connsiteX145" fmla="*/ 422899 w 802980"/>
              <a:gd name="connsiteY145" fmla="*/ 217991 h 1172157"/>
              <a:gd name="connsiteX146" fmla="*/ 398310 w 802980"/>
              <a:gd name="connsiteY146" fmla="*/ 252536 h 1172157"/>
              <a:gd name="connsiteX147" fmla="*/ 333373 w 802980"/>
              <a:gd name="connsiteY147" fmla="*/ 341321 h 1172157"/>
              <a:gd name="connsiteX148" fmla="*/ 340627 w 802980"/>
              <a:gd name="connsiteY148" fmla="*/ 313398 h 1172157"/>
              <a:gd name="connsiteX149" fmla="*/ 333561 w 802980"/>
              <a:gd name="connsiteY149" fmla="*/ 205812 h 1172157"/>
              <a:gd name="connsiteX150" fmla="*/ 326091 w 802980"/>
              <a:gd name="connsiteY150" fmla="*/ 237584 h 1172157"/>
              <a:gd name="connsiteX151" fmla="*/ 366001 w 802980"/>
              <a:gd name="connsiteY151" fmla="*/ 183159 h 1172157"/>
              <a:gd name="connsiteX152" fmla="*/ 386958 w 802980"/>
              <a:gd name="connsiteY152" fmla="*/ 153744 h 1172157"/>
              <a:gd name="connsiteX153" fmla="*/ 345130 w 802980"/>
              <a:gd name="connsiteY153" fmla="*/ 176701 h 1172157"/>
              <a:gd name="connsiteX154" fmla="*/ 333561 w 802980"/>
              <a:gd name="connsiteY154" fmla="*/ 205812 h 1172157"/>
              <a:gd name="connsiteX155" fmla="*/ 120871 w 802980"/>
              <a:gd name="connsiteY155" fmla="*/ 956342 h 1172157"/>
              <a:gd name="connsiteX156" fmla="*/ 156610 w 802980"/>
              <a:gd name="connsiteY156" fmla="*/ 958681 h 1172157"/>
              <a:gd name="connsiteX157" fmla="*/ 197177 w 802980"/>
              <a:gd name="connsiteY157" fmla="*/ 896889 h 1172157"/>
              <a:gd name="connsiteX158" fmla="*/ 216686 w 802980"/>
              <a:gd name="connsiteY158" fmla="*/ 838209 h 1172157"/>
              <a:gd name="connsiteX159" fmla="*/ 245732 w 802980"/>
              <a:gd name="connsiteY159" fmla="*/ 801276 h 1172157"/>
              <a:gd name="connsiteX160" fmla="*/ 265915 w 802980"/>
              <a:gd name="connsiteY160" fmla="*/ 736692 h 1172157"/>
              <a:gd name="connsiteX161" fmla="*/ 278831 w 802980"/>
              <a:gd name="connsiteY161" fmla="*/ 696109 h 1172157"/>
              <a:gd name="connsiteX162" fmla="*/ 274475 w 802980"/>
              <a:gd name="connsiteY162" fmla="*/ 643870 h 1172157"/>
              <a:gd name="connsiteX163" fmla="*/ 249146 w 802980"/>
              <a:gd name="connsiteY163" fmla="*/ 663363 h 1172157"/>
              <a:gd name="connsiteX164" fmla="*/ 215475 w 802980"/>
              <a:gd name="connsiteY164" fmla="*/ 731024 h 1172157"/>
              <a:gd name="connsiteX165" fmla="*/ 149883 w 802980"/>
              <a:gd name="connsiteY165" fmla="*/ 908527 h 1172157"/>
              <a:gd name="connsiteX166" fmla="*/ 120871 w 802980"/>
              <a:gd name="connsiteY166" fmla="*/ 956342 h 1172157"/>
              <a:gd name="connsiteX167" fmla="*/ 93642 w 802980"/>
              <a:gd name="connsiteY167" fmla="*/ 952894 h 1172157"/>
              <a:gd name="connsiteX168" fmla="*/ 89941 w 802980"/>
              <a:gd name="connsiteY168" fmla="*/ 988130 h 1172157"/>
              <a:gd name="connsiteX169" fmla="*/ 117305 w 802980"/>
              <a:gd name="connsiteY169" fmla="*/ 946655 h 1172157"/>
              <a:gd name="connsiteX170" fmla="*/ 157417 w 802980"/>
              <a:gd name="connsiteY170" fmla="*/ 865371 h 1172157"/>
              <a:gd name="connsiteX171" fmla="*/ 201096 w 802980"/>
              <a:gd name="connsiteY171" fmla="*/ 750500 h 1172157"/>
              <a:gd name="connsiteX172" fmla="*/ 275770 w 802980"/>
              <a:gd name="connsiteY172" fmla="*/ 632535 h 1172157"/>
              <a:gd name="connsiteX173" fmla="*/ 289561 w 802980"/>
              <a:gd name="connsiteY173" fmla="*/ 693738 h 1172157"/>
              <a:gd name="connsiteX174" fmla="*/ 268740 w 802980"/>
              <a:gd name="connsiteY174" fmla="*/ 769438 h 1172157"/>
              <a:gd name="connsiteX175" fmla="*/ 232479 w 802980"/>
              <a:gd name="connsiteY175" fmla="*/ 830136 h 1172157"/>
              <a:gd name="connsiteX176" fmla="*/ 169477 w 802980"/>
              <a:gd name="connsiteY176" fmla="*/ 959437 h 1172157"/>
              <a:gd name="connsiteX177" fmla="*/ 161286 w 802980"/>
              <a:gd name="connsiteY177" fmla="*/ 966434 h 1172157"/>
              <a:gd name="connsiteX178" fmla="*/ 186985 w 802980"/>
              <a:gd name="connsiteY178" fmla="*/ 985153 h 1172157"/>
              <a:gd name="connsiteX179" fmla="*/ 233320 w 802980"/>
              <a:gd name="connsiteY179" fmla="*/ 946722 h 1172157"/>
              <a:gd name="connsiteX180" fmla="*/ 246186 w 802980"/>
              <a:gd name="connsiteY180" fmla="*/ 923025 h 1172157"/>
              <a:gd name="connsiteX181" fmla="*/ 269698 w 802980"/>
              <a:gd name="connsiteY181" fmla="*/ 870063 h 1172157"/>
              <a:gd name="connsiteX182" fmla="*/ 276661 w 802980"/>
              <a:gd name="connsiteY182" fmla="*/ 847661 h 1172157"/>
              <a:gd name="connsiteX183" fmla="*/ 284969 w 802980"/>
              <a:gd name="connsiteY183" fmla="*/ 812981 h 1172157"/>
              <a:gd name="connsiteX184" fmla="*/ 298172 w 802980"/>
              <a:gd name="connsiteY184" fmla="*/ 793152 h 1172157"/>
              <a:gd name="connsiteX185" fmla="*/ 313292 w 802980"/>
              <a:gd name="connsiteY185" fmla="*/ 766848 h 1172157"/>
              <a:gd name="connsiteX186" fmla="*/ 327083 w 802980"/>
              <a:gd name="connsiteY186" fmla="*/ 730873 h 1172157"/>
              <a:gd name="connsiteX187" fmla="*/ 344676 w 802980"/>
              <a:gd name="connsiteY187" fmla="*/ 563949 h 1172157"/>
              <a:gd name="connsiteX188" fmla="*/ 319481 w 802980"/>
              <a:gd name="connsiteY188" fmla="*/ 536972 h 1172157"/>
              <a:gd name="connsiteX189" fmla="*/ 287694 w 802980"/>
              <a:gd name="connsiteY189" fmla="*/ 560232 h 1172157"/>
              <a:gd name="connsiteX190" fmla="*/ 242839 w 802980"/>
              <a:gd name="connsiteY190" fmla="*/ 612672 h 1172157"/>
              <a:gd name="connsiteX191" fmla="*/ 93642 w 802980"/>
              <a:gd name="connsiteY191" fmla="*/ 952894 h 1172157"/>
              <a:gd name="connsiteX192" fmla="*/ 35735 w 802980"/>
              <a:gd name="connsiteY192" fmla="*/ 1090639 h 1172157"/>
              <a:gd name="connsiteX193" fmla="*/ 140750 w 802980"/>
              <a:gd name="connsiteY193" fmla="*/ 1145283 h 1172157"/>
              <a:gd name="connsiteX194" fmla="*/ 175313 w 802980"/>
              <a:gd name="connsiteY194" fmla="*/ 1142894 h 1172157"/>
              <a:gd name="connsiteX195" fmla="*/ 84576 w 802980"/>
              <a:gd name="connsiteY195" fmla="*/ 1090639 h 1172157"/>
              <a:gd name="connsiteX196" fmla="*/ 35735 w 802980"/>
              <a:gd name="connsiteY196" fmla="*/ 1090639 h 1172157"/>
              <a:gd name="connsiteX197" fmla="*/ 35735 w 802980"/>
              <a:gd name="connsiteY197" fmla="*/ 1082347 h 1172157"/>
              <a:gd name="connsiteX198" fmla="*/ 92128 w 802980"/>
              <a:gd name="connsiteY198" fmla="*/ 1062030 h 1172157"/>
              <a:gd name="connsiteX199" fmla="*/ 139018 w 802980"/>
              <a:gd name="connsiteY199" fmla="*/ 966433 h 1172157"/>
              <a:gd name="connsiteX200" fmla="*/ 121678 w 802980"/>
              <a:gd name="connsiteY200" fmla="*/ 1000188 h 1172157"/>
              <a:gd name="connsiteX201" fmla="*/ 99578 w 802980"/>
              <a:gd name="connsiteY201" fmla="*/ 1060819 h 1172157"/>
              <a:gd name="connsiteX202" fmla="*/ 107971 w 802980"/>
              <a:gd name="connsiteY202" fmla="*/ 1103639 h 1172157"/>
              <a:gd name="connsiteX203" fmla="*/ 109232 w 802980"/>
              <a:gd name="connsiteY203" fmla="*/ 1104127 h 1172157"/>
              <a:gd name="connsiteX204" fmla="*/ 137841 w 802980"/>
              <a:gd name="connsiteY204" fmla="*/ 1119583 h 1172157"/>
              <a:gd name="connsiteX205" fmla="*/ 185034 w 802980"/>
              <a:gd name="connsiteY205" fmla="*/ 1087947 h 1172157"/>
              <a:gd name="connsiteX206" fmla="*/ 185235 w 802980"/>
              <a:gd name="connsiteY206" fmla="*/ 1079353 h 1172157"/>
              <a:gd name="connsiteX207" fmla="*/ 150707 w 802980"/>
              <a:gd name="connsiteY207" fmla="*/ 968182 h 1172157"/>
              <a:gd name="connsiteX208" fmla="*/ 143403 w 802980"/>
              <a:gd name="connsiteY208" fmla="*/ 963092 h 1172157"/>
              <a:gd name="connsiteX209" fmla="*/ 116750 w 802980"/>
              <a:gd name="connsiteY209" fmla="*/ 972337 h 1172157"/>
              <a:gd name="connsiteX210" fmla="*/ 68094 w 802980"/>
              <a:gd name="connsiteY210" fmla="*/ 1025803 h 1172157"/>
              <a:gd name="connsiteX211" fmla="*/ 56943 w 802980"/>
              <a:gd name="connsiteY211" fmla="*/ 1040637 h 1172157"/>
              <a:gd name="connsiteX212" fmla="*/ 35735 w 802980"/>
              <a:gd name="connsiteY212" fmla="*/ 1082347 h 1172157"/>
              <a:gd name="connsiteX213" fmla="*/ 63097 w 802980"/>
              <a:gd name="connsiteY213" fmla="*/ 960868 h 1172157"/>
              <a:gd name="connsiteX214" fmla="*/ 56254 w 802980"/>
              <a:gd name="connsiteY214" fmla="*/ 999280 h 1172157"/>
              <a:gd name="connsiteX215" fmla="*/ 57953 w 802980"/>
              <a:gd name="connsiteY215" fmla="*/ 1026593 h 1172157"/>
              <a:gd name="connsiteX216" fmla="*/ 101816 w 802980"/>
              <a:gd name="connsiteY216" fmla="*/ 912698 h 1172157"/>
              <a:gd name="connsiteX217" fmla="*/ 192114 w 802980"/>
              <a:gd name="connsiteY217" fmla="*/ 685008 h 1172157"/>
              <a:gd name="connsiteX218" fmla="*/ 262652 w 802980"/>
              <a:gd name="connsiteY218" fmla="*/ 523987 h 1172157"/>
              <a:gd name="connsiteX219" fmla="*/ 310147 w 802980"/>
              <a:gd name="connsiteY219" fmla="*/ 403634 h 1172157"/>
              <a:gd name="connsiteX220" fmla="*/ 345096 w 802980"/>
              <a:gd name="connsiteY220" fmla="*/ 360141 h 1172157"/>
              <a:gd name="connsiteX221" fmla="*/ 404617 w 802980"/>
              <a:gd name="connsiteY221" fmla="*/ 300469 h 1172157"/>
              <a:gd name="connsiteX222" fmla="*/ 444158 w 802980"/>
              <a:gd name="connsiteY222" fmla="*/ 306860 h 1172157"/>
              <a:gd name="connsiteX223" fmla="*/ 472816 w 802980"/>
              <a:gd name="connsiteY223" fmla="*/ 441341 h 1172157"/>
              <a:gd name="connsiteX224" fmla="*/ 472161 w 802980"/>
              <a:gd name="connsiteY224" fmla="*/ 459774 h 1172157"/>
              <a:gd name="connsiteX225" fmla="*/ 455880 w 802980"/>
              <a:gd name="connsiteY225" fmla="*/ 552091 h 1172157"/>
              <a:gd name="connsiteX226" fmla="*/ 454837 w 802980"/>
              <a:gd name="connsiteY226" fmla="*/ 572677 h 1172157"/>
              <a:gd name="connsiteX227" fmla="*/ 435395 w 802980"/>
              <a:gd name="connsiteY227" fmla="*/ 643298 h 1172157"/>
              <a:gd name="connsiteX228" fmla="*/ 424967 w 802980"/>
              <a:gd name="connsiteY228" fmla="*/ 666121 h 1172157"/>
              <a:gd name="connsiteX229" fmla="*/ 330935 w 802980"/>
              <a:gd name="connsiteY229" fmla="*/ 895980 h 1172157"/>
              <a:gd name="connsiteX230" fmla="*/ 311156 w 802980"/>
              <a:gd name="connsiteY230" fmla="*/ 922335 h 1172157"/>
              <a:gd name="connsiteX231" fmla="*/ 352564 w 802980"/>
              <a:gd name="connsiteY231" fmla="*/ 826806 h 1172157"/>
              <a:gd name="connsiteX232" fmla="*/ 393365 w 802980"/>
              <a:gd name="connsiteY232" fmla="*/ 731024 h 1172157"/>
              <a:gd name="connsiteX233" fmla="*/ 417180 w 802980"/>
              <a:gd name="connsiteY233" fmla="*/ 660554 h 1172157"/>
              <a:gd name="connsiteX234" fmla="*/ 433814 w 802980"/>
              <a:gd name="connsiteY234" fmla="*/ 631895 h 1172157"/>
              <a:gd name="connsiteX235" fmla="*/ 446899 w 802980"/>
              <a:gd name="connsiteY235" fmla="*/ 595853 h 1172157"/>
              <a:gd name="connsiteX236" fmla="*/ 460774 w 802980"/>
              <a:gd name="connsiteY236" fmla="*/ 522356 h 1172157"/>
              <a:gd name="connsiteX237" fmla="*/ 466274 w 802980"/>
              <a:gd name="connsiteY237" fmla="*/ 426221 h 1172157"/>
              <a:gd name="connsiteX238" fmla="*/ 451204 w 802980"/>
              <a:gd name="connsiteY238" fmla="*/ 333803 h 1172157"/>
              <a:gd name="connsiteX239" fmla="*/ 381996 w 802980"/>
              <a:gd name="connsiteY239" fmla="*/ 332609 h 1172157"/>
              <a:gd name="connsiteX240" fmla="*/ 329051 w 802980"/>
              <a:gd name="connsiteY240" fmla="*/ 392079 h 1172157"/>
              <a:gd name="connsiteX241" fmla="*/ 326915 w 802980"/>
              <a:gd name="connsiteY241" fmla="*/ 393980 h 1172157"/>
              <a:gd name="connsiteX242" fmla="*/ 292504 w 802980"/>
              <a:gd name="connsiteY242" fmla="*/ 487945 h 1172157"/>
              <a:gd name="connsiteX243" fmla="*/ 291445 w 802980"/>
              <a:gd name="connsiteY243" fmla="*/ 498642 h 1172157"/>
              <a:gd name="connsiteX244" fmla="*/ 267378 w 802980"/>
              <a:gd name="connsiteY244" fmla="*/ 543093 h 1172157"/>
              <a:gd name="connsiteX245" fmla="*/ 248491 w 802980"/>
              <a:gd name="connsiteY245" fmla="*/ 588385 h 1172157"/>
              <a:gd name="connsiteX246" fmla="*/ 292101 w 802980"/>
              <a:gd name="connsiteY246" fmla="*/ 540941 h 1172157"/>
              <a:gd name="connsiteX247" fmla="*/ 347450 w 802980"/>
              <a:gd name="connsiteY247" fmla="*/ 543884 h 1172157"/>
              <a:gd name="connsiteX248" fmla="*/ 366136 w 802980"/>
              <a:gd name="connsiteY248" fmla="*/ 601706 h 1172157"/>
              <a:gd name="connsiteX249" fmla="*/ 332768 w 802980"/>
              <a:gd name="connsiteY249" fmla="*/ 746312 h 1172157"/>
              <a:gd name="connsiteX250" fmla="*/ 281976 w 802980"/>
              <a:gd name="connsiteY250" fmla="*/ 869457 h 1172157"/>
              <a:gd name="connsiteX251" fmla="*/ 237424 w 802980"/>
              <a:gd name="connsiteY251" fmla="*/ 955434 h 1172157"/>
              <a:gd name="connsiteX252" fmla="*/ 208462 w 802980"/>
              <a:gd name="connsiteY252" fmla="*/ 979047 h 1172157"/>
              <a:gd name="connsiteX253" fmla="*/ 177533 w 802980"/>
              <a:gd name="connsiteY253" fmla="*/ 1005974 h 1172157"/>
              <a:gd name="connsiteX254" fmla="*/ 269967 w 802980"/>
              <a:gd name="connsiteY254" fmla="*/ 965912 h 1172157"/>
              <a:gd name="connsiteX255" fmla="*/ 312233 w 802980"/>
              <a:gd name="connsiteY255" fmla="*/ 921326 h 1172157"/>
              <a:gd name="connsiteX256" fmla="*/ 185118 w 802980"/>
              <a:gd name="connsiteY256" fmla="*/ 1027485 h 1172157"/>
              <a:gd name="connsiteX257" fmla="*/ 304327 w 802980"/>
              <a:gd name="connsiteY257" fmla="*/ 997817 h 1172157"/>
              <a:gd name="connsiteX258" fmla="*/ 190903 w 802980"/>
              <a:gd name="connsiteY258" fmla="*/ 1050510 h 1172157"/>
              <a:gd name="connsiteX259" fmla="*/ 263560 w 802980"/>
              <a:gd name="connsiteY259" fmla="*/ 1052343 h 1172157"/>
              <a:gd name="connsiteX260" fmla="*/ 332734 w 802980"/>
              <a:gd name="connsiteY260" fmla="*/ 1021027 h 1172157"/>
              <a:gd name="connsiteX261" fmla="*/ 224356 w 802980"/>
              <a:gd name="connsiteY261" fmla="*/ 1066218 h 1172157"/>
              <a:gd name="connsiteX262" fmla="*/ 193090 w 802980"/>
              <a:gd name="connsiteY262" fmla="*/ 1076696 h 1172157"/>
              <a:gd name="connsiteX263" fmla="*/ 225802 w 802980"/>
              <a:gd name="connsiteY263" fmla="*/ 1088267 h 1172157"/>
              <a:gd name="connsiteX264" fmla="*/ 384031 w 802980"/>
              <a:gd name="connsiteY264" fmla="*/ 1024794 h 1172157"/>
              <a:gd name="connsiteX265" fmla="*/ 405996 w 802980"/>
              <a:gd name="connsiteY265" fmla="*/ 1007555 h 1172157"/>
              <a:gd name="connsiteX266" fmla="*/ 310063 w 802980"/>
              <a:gd name="connsiteY266" fmla="*/ 1078058 h 1172157"/>
              <a:gd name="connsiteX267" fmla="*/ 192552 w 802980"/>
              <a:gd name="connsiteY267" fmla="*/ 1102226 h 1172157"/>
              <a:gd name="connsiteX268" fmla="*/ 224053 w 802980"/>
              <a:gd name="connsiteY268" fmla="*/ 1117044 h 1172157"/>
              <a:gd name="connsiteX269" fmla="*/ 424480 w 802980"/>
              <a:gd name="connsiteY269" fmla="*/ 1041629 h 1172157"/>
              <a:gd name="connsiteX270" fmla="*/ 494244 w 802980"/>
              <a:gd name="connsiteY270" fmla="*/ 967190 h 1172157"/>
              <a:gd name="connsiteX271" fmla="*/ 623107 w 802980"/>
              <a:gd name="connsiteY271" fmla="*/ 725205 h 1172157"/>
              <a:gd name="connsiteX272" fmla="*/ 641136 w 802980"/>
              <a:gd name="connsiteY272" fmla="*/ 687396 h 1172157"/>
              <a:gd name="connsiteX273" fmla="*/ 677768 w 802980"/>
              <a:gd name="connsiteY273" fmla="*/ 602429 h 1172157"/>
              <a:gd name="connsiteX274" fmla="*/ 729905 w 802980"/>
              <a:gd name="connsiteY274" fmla="*/ 509086 h 1172157"/>
              <a:gd name="connsiteX275" fmla="*/ 715609 w 802980"/>
              <a:gd name="connsiteY275" fmla="*/ 441795 h 1172157"/>
              <a:gd name="connsiteX276" fmla="*/ 719242 w 802980"/>
              <a:gd name="connsiteY276" fmla="*/ 343019 h 1172157"/>
              <a:gd name="connsiteX277" fmla="*/ 681215 w 802980"/>
              <a:gd name="connsiteY277" fmla="*/ 225155 h 1172157"/>
              <a:gd name="connsiteX278" fmla="*/ 667744 w 802980"/>
              <a:gd name="connsiteY278" fmla="*/ 195285 h 1172157"/>
              <a:gd name="connsiteX279" fmla="*/ 608509 w 802980"/>
              <a:gd name="connsiteY279" fmla="*/ 123537 h 1172157"/>
              <a:gd name="connsiteX280" fmla="*/ 588024 w 802980"/>
              <a:gd name="connsiteY280" fmla="*/ 110806 h 1172157"/>
              <a:gd name="connsiteX281" fmla="*/ 553915 w 802980"/>
              <a:gd name="connsiteY281" fmla="*/ 80381 h 1172157"/>
              <a:gd name="connsiteX282" fmla="*/ 529455 w 802980"/>
              <a:gd name="connsiteY282" fmla="*/ 71629 h 1172157"/>
              <a:gd name="connsiteX283" fmla="*/ 509749 w 802980"/>
              <a:gd name="connsiteY283" fmla="*/ 89531 h 1172157"/>
              <a:gd name="connsiteX284" fmla="*/ 477878 w 802980"/>
              <a:gd name="connsiteY284" fmla="*/ 104348 h 1172157"/>
              <a:gd name="connsiteX285" fmla="*/ 427978 w 802980"/>
              <a:gd name="connsiteY285" fmla="*/ 137699 h 1172157"/>
              <a:gd name="connsiteX286" fmla="*/ 416239 w 802980"/>
              <a:gd name="connsiteY286" fmla="*/ 156872 h 1172157"/>
              <a:gd name="connsiteX287" fmla="*/ 376783 w 802980"/>
              <a:gd name="connsiteY287" fmla="*/ 220429 h 1172157"/>
              <a:gd name="connsiteX288" fmla="*/ 313410 w 802980"/>
              <a:gd name="connsiteY288" fmla="*/ 339437 h 1172157"/>
              <a:gd name="connsiteX289" fmla="*/ 303033 w 802980"/>
              <a:gd name="connsiteY289" fmla="*/ 371880 h 1172157"/>
              <a:gd name="connsiteX290" fmla="*/ 295986 w 802980"/>
              <a:gd name="connsiteY290" fmla="*/ 384208 h 1172157"/>
              <a:gd name="connsiteX291" fmla="*/ 106996 w 802980"/>
              <a:gd name="connsiteY291" fmla="*/ 850620 h 1172157"/>
              <a:gd name="connsiteX292" fmla="*/ 63097 w 802980"/>
              <a:gd name="connsiteY292" fmla="*/ 960868 h 1172157"/>
              <a:gd name="connsiteX293" fmla="*/ 21084 w 802980"/>
              <a:gd name="connsiteY293" fmla="*/ 988550 h 1172157"/>
              <a:gd name="connsiteX294" fmla="*/ 11365 w 802980"/>
              <a:gd name="connsiteY294" fmla="*/ 1037744 h 1172157"/>
              <a:gd name="connsiteX295" fmla="*/ 31918 w 802980"/>
              <a:gd name="connsiteY295" fmla="*/ 1083608 h 1172157"/>
              <a:gd name="connsiteX296" fmla="*/ 37417 w 802980"/>
              <a:gd name="connsiteY296" fmla="*/ 1034902 h 1172157"/>
              <a:gd name="connsiteX297" fmla="*/ 50300 w 802980"/>
              <a:gd name="connsiteY297" fmla="*/ 976104 h 1172157"/>
              <a:gd name="connsiteX298" fmla="*/ 80793 w 802980"/>
              <a:gd name="connsiteY298" fmla="*/ 886141 h 1172157"/>
              <a:gd name="connsiteX299" fmla="*/ 91085 w 802980"/>
              <a:gd name="connsiteY299" fmla="*/ 860981 h 1172157"/>
              <a:gd name="connsiteX300" fmla="*/ 129717 w 802980"/>
              <a:gd name="connsiteY300" fmla="*/ 773810 h 1172157"/>
              <a:gd name="connsiteX301" fmla="*/ 140919 w 802980"/>
              <a:gd name="connsiteY301" fmla="*/ 748970 h 1172157"/>
              <a:gd name="connsiteX302" fmla="*/ 172907 w 802980"/>
              <a:gd name="connsiteY302" fmla="*/ 673875 h 1172157"/>
              <a:gd name="connsiteX303" fmla="*/ 264770 w 802980"/>
              <a:gd name="connsiteY303" fmla="*/ 442519 h 1172157"/>
              <a:gd name="connsiteX304" fmla="*/ 296508 w 802980"/>
              <a:gd name="connsiteY304" fmla="*/ 299829 h 1172157"/>
              <a:gd name="connsiteX305" fmla="*/ 310550 w 802980"/>
              <a:gd name="connsiteY305" fmla="*/ 267268 h 1172157"/>
              <a:gd name="connsiteX306" fmla="*/ 324342 w 802980"/>
              <a:gd name="connsiteY306" fmla="*/ 239619 h 1172157"/>
              <a:gd name="connsiteX307" fmla="*/ 284802 w 802980"/>
              <a:gd name="connsiteY307" fmla="*/ 293372 h 1172157"/>
              <a:gd name="connsiteX308" fmla="*/ 273786 w 802980"/>
              <a:gd name="connsiteY308" fmla="*/ 376909 h 1172157"/>
              <a:gd name="connsiteX309" fmla="*/ 172370 w 802980"/>
              <a:gd name="connsiteY309" fmla="*/ 638404 h 1172157"/>
              <a:gd name="connsiteX310" fmla="*/ 36392 w 802980"/>
              <a:gd name="connsiteY310" fmla="*/ 941222 h 1172157"/>
              <a:gd name="connsiteX311" fmla="*/ 21084 w 802980"/>
              <a:gd name="connsiteY311" fmla="*/ 988550 h 1172157"/>
              <a:gd name="connsiteX312" fmla="*/ 9275 w 802980"/>
              <a:gd name="connsiteY312" fmla="*/ 989166 h 1172157"/>
              <a:gd name="connsiteX313" fmla="*/ 26537 w 802980"/>
              <a:gd name="connsiteY313" fmla="*/ 927953 h 1172157"/>
              <a:gd name="connsiteX314" fmla="*/ 173733 w 802980"/>
              <a:gd name="connsiteY314" fmla="*/ 598141 h 1172157"/>
              <a:gd name="connsiteX315" fmla="*/ 256749 w 802980"/>
              <a:gd name="connsiteY315" fmla="*/ 378372 h 1172157"/>
              <a:gd name="connsiteX316" fmla="*/ 269531 w 802980"/>
              <a:gd name="connsiteY316" fmla="*/ 285770 h 1172157"/>
              <a:gd name="connsiteX317" fmla="*/ 297820 w 802980"/>
              <a:gd name="connsiteY317" fmla="*/ 229394 h 1172157"/>
              <a:gd name="connsiteX318" fmla="*/ 310703 w 802980"/>
              <a:gd name="connsiteY318" fmla="*/ 206621 h 1172157"/>
              <a:gd name="connsiteX319" fmla="*/ 366995 w 802980"/>
              <a:gd name="connsiteY319" fmla="*/ 135075 h 1172157"/>
              <a:gd name="connsiteX320" fmla="*/ 379609 w 802980"/>
              <a:gd name="connsiteY320" fmla="*/ 119114 h 1172157"/>
              <a:gd name="connsiteX321" fmla="*/ 469268 w 802980"/>
              <a:gd name="connsiteY321" fmla="*/ 44036 h 1172157"/>
              <a:gd name="connsiteX322" fmla="*/ 505092 w 802980"/>
              <a:gd name="connsiteY322" fmla="*/ 14823 h 1172157"/>
              <a:gd name="connsiteX323" fmla="*/ 541454 w 802980"/>
              <a:gd name="connsiteY323" fmla="*/ 2982 h 1172157"/>
              <a:gd name="connsiteX324" fmla="*/ 592750 w 802980"/>
              <a:gd name="connsiteY324" fmla="*/ 32448 h 1172157"/>
              <a:gd name="connsiteX325" fmla="*/ 647175 w 802980"/>
              <a:gd name="connsiteY325" fmla="*/ 61595 h 1172157"/>
              <a:gd name="connsiteX326" fmla="*/ 725029 w 802980"/>
              <a:gd name="connsiteY326" fmla="*/ 131476 h 1172157"/>
              <a:gd name="connsiteX327" fmla="*/ 750340 w 802980"/>
              <a:gd name="connsiteY327" fmla="*/ 169705 h 1172157"/>
              <a:gd name="connsiteX328" fmla="*/ 788771 w 802980"/>
              <a:gd name="connsiteY328" fmla="*/ 293708 h 1172157"/>
              <a:gd name="connsiteX329" fmla="*/ 792656 w 802980"/>
              <a:gd name="connsiteY329" fmla="*/ 341490 h 1172157"/>
              <a:gd name="connsiteX330" fmla="*/ 771195 w 802980"/>
              <a:gd name="connsiteY330" fmla="*/ 434412 h 1172157"/>
              <a:gd name="connsiteX331" fmla="*/ 758481 w 802980"/>
              <a:gd name="connsiteY331" fmla="*/ 565362 h 1172157"/>
              <a:gd name="connsiteX332" fmla="*/ 682376 w 802980"/>
              <a:gd name="connsiteY332" fmla="*/ 707932 h 1172157"/>
              <a:gd name="connsiteX333" fmla="*/ 452500 w 802980"/>
              <a:gd name="connsiteY333" fmla="*/ 1085728 h 1172157"/>
              <a:gd name="connsiteX334" fmla="*/ 273971 w 802980"/>
              <a:gd name="connsiteY334" fmla="*/ 1170813 h 1172157"/>
              <a:gd name="connsiteX335" fmla="*/ 20600 w 802980"/>
              <a:gd name="connsiteY335" fmla="*/ 1093717 h 1172157"/>
              <a:gd name="connsiteX336" fmla="*/ 148 w 802980"/>
              <a:gd name="connsiteY336" fmla="*/ 1053016 h 1172157"/>
              <a:gd name="connsiteX337" fmla="*/ 9275 w 802980"/>
              <a:gd name="connsiteY337" fmla="*/ 989166 h 1172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</a:cxnLst>
            <a:rect l="l" t="t" r="r" b="b"/>
            <a:pathLst>
              <a:path w="802980" h="1172157">
                <a:moveTo>
                  <a:pt x="527780" y="115347"/>
                </a:moveTo>
                <a:cubicBezTo>
                  <a:pt x="533657" y="113551"/>
                  <a:pt x="539283" y="112613"/>
                  <a:pt x="544500" y="112561"/>
                </a:cubicBezTo>
                <a:cubicBezTo>
                  <a:pt x="560151" y="112406"/>
                  <a:pt x="572122" y="120233"/>
                  <a:pt x="576183" y="136858"/>
                </a:cubicBezTo>
                <a:cubicBezTo>
                  <a:pt x="581514" y="158571"/>
                  <a:pt x="589655" y="171673"/>
                  <a:pt x="611788" y="180838"/>
                </a:cubicBezTo>
                <a:cubicBezTo>
                  <a:pt x="636125" y="190879"/>
                  <a:pt x="641608" y="220480"/>
                  <a:pt x="632660" y="256606"/>
                </a:cubicBezTo>
                <a:cubicBezTo>
                  <a:pt x="682056" y="289117"/>
                  <a:pt x="685336" y="350487"/>
                  <a:pt x="658005" y="387909"/>
                </a:cubicBezTo>
                <a:cubicBezTo>
                  <a:pt x="668097" y="404727"/>
                  <a:pt x="681552" y="419022"/>
                  <a:pt x="669779" y="438784"/>
                </a:cubicBezTo>
                <a:cubicBezTo>
                  <a:pt x="667491" y="442619"/>
                  <a:pt x="671056" y="444166"/>
                  <a:pt x="672722" y="448455"/>
                </a:cubicBezTo>
                <a:cubicBezTo>
                  <a:pt x="674774" y="453787"/>
                  <a:pt x="685454" y="468217"/>
                  <a:pt x="685336" y="476626"/>
                </a:cubicBezTo>
                <a:cubicBezTo>
                  <a:pt x="685184" y="486801"/>
                  <a:pt x="678171" y="500609"/>
                  <a:pt x="667659" y="513224"/>
                </a:cubicBezTo>
                <a:cubicBezTo>
                  <a:pt x="674807" y="528781"/>
                  <a:pt x="683166" y="540671"/>
                  <a:pt x="665187" y="563393"/>
                </a:cubicBezTo>
                <a:cubicBezTo>
                  <a:pt x="663135" y="565984"/>
                  <a:pt x="658409" y="569818"/>
                  <a:pt x="658930" y="572139"/>
                </a:cubicBezTo>
                <a:cubicBezTo>
                  <a:pt x="671275" y="629759"/>
                  <a:pt x="630928" y="661530"/>
                  <a:pt x="598905" y="697824"/>
                </a:cubicBezTo>
                <a:cubicBezTo>
                  <a:pt x="593103" y="704400"/>
                  <a:pt x="591522" y="714962"/>
                  <a:pt x="588814" y="723927"/>
                </a:cubicBezTo>
                <a:cubicBezTo>
                  <a:pt x="560542" y="816799"/>
                  <a:pt x="505797" y="908527"/>
                  <a:pt x="431981" y="982091"/>
                </a:cubicBezTo>
                <a:cubicBezTo>
                  <a:pt x="446933" y="958680"/>
                  <a:pt x="459815" y="947781"/>
                  <a:pt x="473186" y="930206"/>
                </a:cubicBezTo>
                <a:cubicBezTo>
                  <a:pt x="523390" y="864176"/>
                  <a:pt x="561147" y="791974"/>
                  <a:pt x="582961" y="711497"/>
                </a:cubicBezTo>
                <a:cubicBezTo>
                  <a:pt x="585871" y="700751"/>
                  <a:pt x="595760" y="691735"/>
                  <a:pt x="602992" y="682351"/>
                </a:cubicBezTo>
                <a:cubicBezTo>
                  <a:pt x="609299" y="674110"/>
                  <a:pt x="617322" y="667079"/>
                  <a:pt x="622956" y="658435"/>
                </a:cubicBezTo>
                <a:cubicBezTo>
                  <a:pt x="632744" y="643416"/>
                  <a:pt x="644181" y="628481"/>
                  <a:pt x="649327" y="611780"/>
                </a:cubicBezTo>
                <a:cubicBezTo>
                  <a:pt x="653229" y="599133"/>
                  <a:pt x="648486" y="583777"/>
                  <a:pt x="647293" y="564840"/>
                </a:cubicBezTo>
                <a:cubicBezTo>
                  <a:pt x="662782" y="553807"/>
                  <a:pt x="675312" y="536265"/>
                  <a:pt x="654221" y="511693"/>
                </a:cubicBezTo>
                <a:cubicBezTo>
                  <a:pt x="673949" y="492671"/>
                  <a:pt x="679331" y="472640"/>
                  <a:pt x="661773" y="450238"/>
                </a:cubicBezTo>
                <a:cubicBezTo>
                  <a:pt x="659688" y="447581"/>
                  <a:pt x="657534" y="441997"/>
                  <a:pt x="658830" y="440113"/>
                </a:cubicBezTo>
                <a:cubicBezTo>
                  <a:pt x="675177" y="416432"/>
                  <a:pt x="660074" y="401027"/>
                  <a:pt x="644399" y="386580"/>
                </a:cubicBezTo>
                <a:cubicBezTo>
                  <a:pt x="681148" y="333265"/>
                  <a:pt x="672066" y="294985"/>
                  <a:pt x="616514" y="264645"/>
                </a:cubicBezTo>
                <a:cubicBezTo>
                  <a:pt x="633703" y="208034"/>
                  <a:pt x="625546" y="192292"/>
                  <a:pt x="570617" y="178467"/>
                </a:cubicBezTo>
                <a:cubicBezTo>
                  <a:pt x="567909" y="138321"/>
                  <a:pt x="567909" y="138321"/>
                  <a:pt x="527780" y="115347"/>
                </a:cubicBezTo>
                <a:close/>
                <a:moveTo>
                  <a:pt x="470529" y="190996"/>
                </a:moveTo>
                <a:cubicBezTo>
                  <a:pt x="477694" y="193620"/>
                  <a:pt x="522196" y="190728"/>
                  <a:pt x="522616" y="228990"/>
                </a:cubicBezTo>
                <a:cubicBezTo>
                  <a:pt x="551224" y="247911"/>
                  <a:pt x="555076" y="268698"/>
                  <a:pt x="549660" y="325932"/>
                </a:cubicBezTo>
                <a:cubicBezTo>
                  <a:pt x="549139" y="331499"/>
                  <a:pt x="552015" y="338731"/>
                  <a:pt x="554319" y="344870"/>
                </a:cubicBezTo>
                <a:cubicBezTo>
                  <a:pt x="566445" y="376926"/>
                  <a:pt x="562762" y="407284"/>
                  <a:pt x="551662" y="439608"/>
                </a:cubicBezTo>
                <a:cubicBezTo>
                  <a:pt x="542916" y="465122"/>
                  <a:pt x="557312" y="497801"/>
                  <a:pt x="553327" y="524980"/>
                </a:cubicBezTo>
                <a:cubicBezTo>
                  <a:pt x="550770" y="542505"/>
                  <a:pt x="536340" y="556918"/>
                  <a:pt x="530185" y="573148"/>
                </a:cubicBezTo>
                <a:cubicBezTo>
                  <a:pt x="516091" y="610216"/>
                  <a:pt x="499373" y="646309"/>
                  <a:pt x="483177" y="682519"/>
                </a:cubicBezTo>
                <a:cubicBezTo>
                  <a:pt x="447740" y="761650"/>
                  <a:pt x="425051" y="837603"/>
                  <a:pt x="376295" y="919492"/>
                </a:cubicBezTo>
                <a:cubicBezTo>
                  <a:pt x="374058" y="924387"/>
                  <a:pt x="346089" y="960362"/>
                  <a:pt x="339294" y="962835"/>
                </a:cubicBezTo>
                <a:cubicBezTo>
                  <a:pt x="342405" y="956729"/>
                  <a:pt x="368810" y="918383"/>
                  <a:pt x="372392" y="912547"/>
                </a:cubicBezTo>
                <a:cubicBezTo>
                  <a:pt x="427827" y="822214"/>
                  <a:pt x="460741" y="722497"/>
                  <a:pt x="493755" y="622763"/>
                </a:cubicBezTo>
                <a:cubicBezTo>
                  <a:pt x="498734" y="607744"/>
                  <a:pt x="507597" y="594037"/>
                  <a:pt x="514577" y="579674"/>
                </a:cubicBezTo>
                <a:cubicBezTo>
                  <a:pt x="519555" y="569398"/>
                  <a:pt x="540914" y="533557"/>
                  <a:pt x="541957" y="522894"/>
                </a:cubicBezTo>
                <a:cubicBezTo>
                  <a:pt x="544968" y="491931"/>
                  <a:pt x="533498" y="459152"/>
                  <a:pt x="543640" y="431233"/>
                </a:cubicBezTo>
                <a:cubicBezTo>
                  <a:pt x="560122" y="385856"/>
                  <a:pt x="544699" y="369122"/>
                  <a:pt x="539922" y="323577"/>
                </a:cubicBezTo>
                <a:cubicBezTo>
                  <a:pt x="535987" y="286089"/>
                  <a:pt x="553461" y="260306"/>
                  <a:pt x="515889" y="239619"/>
                </a:cubicBezTo>
                <a:cubicBezTo>
                  <a:pt x="503544" y="232824"/>
                  <a:pt x="528503" y="212188"/>
                  <a:pt x="470529" y="190996"/>
                </a:cubicBezTo>
                <a:close/>
                <a:moveTo>
                  <a:pt x="435143" y="258002"/>
                </a:moveTo>
                <a:cubicBezTo>
                  <a:pt x="444094" y="247726"/>
                  <a:pt x="454347" y="244271"/>
                  <a:pt x="464437" y="245262"/>
                </a:cubicBezTo>
                <a:cubicBezTo>
                  <a:pt x="494704" y="248237"/>
                  <a:pt x="523495" y="291231"/>
                  <a:pt x="511247" y="310139"/>
                </a:cubicBezTo>
                <a:cubicBezTo>
                  <a:pt x="535633" y="335787"/>
                  <a:pt x="523440" y="390801"/>
                  <a:pt x="517739" y="408982"/>
                </a:cubicBezTo>
                <a:cubicBezTo>
                  <a:pt x="506991" y="443241"/>
                  <a:pt x="523490" y="442014"/>
                  <a:pt x="516292" y="474961"/>
                </a:cubicBezTo>
                <a:cubicBezTo>
                  <a:pt x="511886" y="495227"/>
                  <a:pt x="501576" y="511272"/>
                  <a:pt x="492259" y="532565"/>
                </a:cubicBezTo>
                <a:cubicBezTo>
                  <a:pt x="488222" y="541781"/>
                  <a:pt x="485582" y="573014"/>
                  <a:pt x="480587" y="580750"/>
                </a:cubicBezTo>
                <a:cubicBezTo>
                  <a:pt x="481495" y="561341"/>
                  <a:pt x="479089" y="545078"/>
                  <a:pt x="481932" y="532884"/>
                </a:cubicBezTo>
                <a:cubicBezTo>
                  <a:pt x="483059" y="528058"/>
                  <a:pt x="488861" y="514401"/>
                  <a:pt x="490829" y="509406"/>
                </a:cubicBezTo>
                <a:cubicBezTo>
                  <a:pt x="494966" y="498911"/>
                  <a:pt x="508287" y="477181"/>
                  <a:pt x="508304" y="466552"/>
                </a:cubicBezTo>
                <a:cubicBezTo>
                  <a:pt x="508337" y="439054"/>
                  <a:pt x="499878" y="426120"/>
                  <a:pt x="501576" y="399698"/>
                </a:cubicBezTo>
                <a:cubicBezTo>
                  <a:pt x="503190" y="374437"/>
                  <a:pt x="527056" y="348385"/>
                  <a:pt x="499895" y="314344"/>
                </a:cubicBezTo>
                <a:cubicBezTo>
                  <a:pt x="506201" y="297525"/>
                  <a:pt x="479443" y="246380"/>
                  <a:pt x="435143" y="258002"/>
                </a:cubicBezTo>
                <a:close/>
                <a:moveTo>
                  <a:pt x="299186" y="508651"/>
                </a:moveTo>
                <a:cubicBezTo>
                  <a:pt x="299846" y="504444"/>
                  <a:pt x="300594" y="501577"/>
                  <a:pt x="302444" y="500189"/>
                </a:cubicBezTo>
                <a:cubicBezTo>
                  <a:pt x="325065" y="483354"/>
                  <a:pt x="334702" y="457941"/>
                  <a:pt x="349486" y="435724"/>
                </a:cubicBezTo>
                <a:cubicBezTo>
                  <a:pt x="354885" y="427601"/>
                  <a:pt x="369573" y="418398"/>
                  <a:pt x="379050" y="415930"/>
                </a:cubicBezTo>
                <a:cubicBezTo>
                  <a:pt x="382209" y="415107"/>
                  <a:pt x="384788" y="415033"/>
                  <a:pt x="386251" y="415996"/>
                </a:cubicBezTo>
                <a:cubicBezTo>
                  <a:pt x="399622" y="424792"/>
                  <a:pt x="413766" y="442956"/>
                  <a:pt x="414573" y="458025"/>
                </a:cubicBezTo>
                <a:cubicBezTo>
                  <a:pt x="416188" y="487726"/>
                  <a:pt x="414137" y="517344"/>
                  <a:pt x="420813" y="547062"/>
                </a:cubicBezTo>
                <a:cubicBezTo>
                  <a:pt x="423269" y="557994"/>
                  <a:pt x="416878" y="570979"/>
                  <a:pt x="414187" y="582970"/>
                </a:cubicBezTo>
                <a:cubicBezTo>
                  <a:pt x="411378" y="595517"/>
                  <a:pt x="409091" y="608299"/>
                  <a:pt x="404936" y="620425"/>
                </a:cubicBezTo>
                <a:cubicBezTo>
                  <a:pt x="399605" y="635915"/>
                  <a:pt x="392659" y="650850"/>
                  <a:pt x="386402" y="666020"/>
                </a:cubicBezTo>
                <a:cubicBezTo>
                  <a:pt x="385545" y="664675"/>
                  <a:pt x="384670" y="663312"/>
                  <a:pt x="383812" y="661967"/>
                </a:cubicBezTo>
                <a:cubicBezTo>
                  <a:pt x="387243" y="642996"/>
                  <a:pt x="390607" y="624008"/>
                  <a:pt x="394089" y="605036"/>
                </a:cubicBezTo>
                <a:cubicBezTo>
                  <a:pt x="394896" y="600579"/>
                  <a:pt x="395585" y="595987"/>
                  <a:pt x="397251" y="591800"/>
                </a:cubicBezTo>
                <a:cubicBezTo>
                  <a:pt x="398613" y="588319"/>
                  <a:pt x="402481" y="585661"/>
                  <a:pt x="403255" y="582197"/>
                </a:cubicBezTo>
                <a:cubicBezTo>
                  <a:pt x="406400" y="568506"/>
                  <a:pt x="415684" y="550275"/>
                  <a:pt x="410201" y="541613"/>
                </a:cubicBezTo>
                <a:cubicBezTo>
                  <a:pt x="386890" y="504848"/>
                  <a:pt x="429542" y="454611"/>
                  <a:pt x="381845" y="421629"/>
                </a:cubicBezTo>
                <a:cubicBezTo>
                  <a:pt x="372376" y="429652"/>
                  <a:pt x="355994" y="436564"/>
                  <a:pt x="353892" y="446504"/>
                </a:cubicBezTo>
                <a:cubicBezTo>
                  <a:pt x="346912" y="479670"/>
                  <a:pt x="317884" y="494151"/>
                  <a:pt x="296456" y="525148"/>
                </a:cubicBezTo>
                <a:cubicBezTo>
                  <a:pt x="297954" y="518404"/>
                  <a:pt x="298525" y="512858"/>
                  <a:pt x="299186" y="508651"/>
                </a:cubicBezTo>
                <a:close/>
                <a:moveTo>
                  <a:pt x="389699" y="150868"/>
                </a:moveTo>
                <a:cubicBezTo>
                  <a:pt x="393752" y="147655"/>
                  <a:pt x="398512" y="144712"/>
                  <a:pt x="402784" y="141567"/>
                </a:cubicBezTo>
                <a:cubicBezTo>
                  <a:pt x="407543" y="138069"/>
                  <a:pt x="411680" y="134318"/>
                  <a:pt x="413514" y="129659"/>
                </a:cubicBezTo>
                <a:cubicBezTo>
                  <a:pt x="424143" y="102716"/>
                  <a:pt x="441685" y="91313"/>
                  <a:pt x="470294" y="91178"/>
                </a:cubicBezTo>
                <a:cubicBezTo>
                  <a:pt x="480435" y="91128"/>
                  <a:pt x="494882" y="85191"/>
                  <a:pt x="499843" y="77236"/>
                </a:cubicBezTo>
                <a:cubicBezTo>
                  <a:pt x="514341" y="53993"/>
                  <a:pt x="531210" y="55876"/>
                  <a:pt x="550854" y="66993"/>
                </a:cubicBezTo>
                <a:cubicBezTo>
                  <a:pt x="558271" y="71198"/>
                  <a:pt x="565940" y="75874"/>
                  <a:pt x="571625" y="82080"/>
                </a:cubicBezTo>
                <a:cubicBezTo>
                  <a:pt x="587956" y="99908"/>
                  <a:pt x="606725" y="110890"/>
                  <a:pt x="630372" y="118912"/>
                </a:cubicBezTo>
                <a:cubicBezTo>
                  <a:pt x="660360" y="129071"/>
                  <a:pt x="673394" y="156788"/>
                  <a:pt x="677952" y="188373"/>
                </a:cubicBezTo>
                <a:cubicBezTo>
                  <a:pt x="679685" y="200398"/>
                  <a:pt x="684612" y="213416"/>
                  <a:pt x="692012" y="222935"/>
                </a:cubicBezTo>
                <a:cubicBezTo>
                  <a:pt x="729349" y="270901"/>
                  <a:pt x="743275" y="322030"/>
                  <a:pt x="719965" y="380744"/>
                </a:cubicBezTo>
                <a:cubicBezTo>
                  <a:pt x="716567" y="389305"/>
                  <a:pt x="718502" y="400270"/>
                  <a:pt x="719074" y="410041"/>
                </a:cubicBezTo>
                <a:cubicBezTo>
                  <a:pt x="719393" y="415592"/>
                  <a:pt x="740803" y="479839"/>
                  <a:pt x="740837" y="485086"/>
                </a:cubicBezTo>
                <a:cubicBezTo>
                  <a:pt x="741257" y="540705"/>
                  <a:pt x="729064" y="550073"/>
                  <a:pt x="685571" y="602227"/>
                </a:cubicBezTo>
                <a:cubicBezTo>
                  <a:pt x="680626" y="608148"/>
                  <a:pt x="681551" y="618642"/>
                  <a:pt x="678356" y="626430"/>
                </a:cubicBezTo>
                <a:cubicBezTo>
                  <a:pt x="669829" y="647284"/>
                  <a:pt x="661369" y="668240"/>
                  <a:pt x="651345" y="688406"/>
                </a:cubicBezTo>
                <a:cubicBezTo>
                  <a:pt x="641371" y="708453"/>
                  <a:pt x="603749" y="821407"/>
                  <a:pt x="593254" y="841219"/>
                </a:cubicBezTo>
                <a:cubicBezTo>
                  <a:pt x="555395" y="912681"/>
                  <a:pt x="487717" y="990988"/>
                  <a:pt x="485615" y="993427"/>
                </a:cubicBezTo>
                <a:cubicBezTo>
                  <a:pt x="407005" y="1084735"/>
                  <a:pt x="338823" y="1141144"/>
                  <a:pt x="193611" y="1133442"/>
                </a:cubicBezTo>
                <a:cubicBezTo>
                  <a:pt x="203904" y="1159931"/>
                  <a:pt x="260347" y="1159645"/>
                  <a:pt x="291663" y="1154044"/>
                </a:cubicBezTo>
                <a:cubicBezTo>
                  <a:pt x="377438" y="1138706"/>
                  <a:pt x="441617" y="1085172"/>
                  <a:pt x="497119" y="1021110"/>
                </a:cubicBezTo>
                <a:cubicBezTo>
                  <a:pt x="581329" y="923899"/>
                  <a:pt x="634056" y="809600"/>
                  <a:pt x="670804" y="687783"/>
                </a:cubicBezTo>
                <a:cubicBezTo>
                  <a:pt x="685201" y="640019"/>
                  <a:pt x="698185" y="595332"/>
                  <a:pt x="739777" y="560803"/>
                </a:cubicBezTo>
                <a:cubicBezTo>
                  <a:pt x="775735" y="530950"/>
                  <a:pt x="778679" y="492688"/>
                  <a:pt x="756747" y="454510"/>
                </a:cubicBezTo>
                <a:cubicBezTo>
                  <a:pt x="746504" y="436666"/>
                  <a:pt x="751130" y="427668"/>
                  <a:pt x="763760" y="415726"/>
                </a:cubicBezTo>
                <a:cubicBezTo>
                  <a:pt x="785305" y="395376"/>
                  <a:pt x="790384" y="370552"/>
                  <a:pt x="771917" y="346333"/>
                </a:cubicBezTo>
                <a:cubicBezTo>
                  <a:pt x="759438" y="329969"/>
                  <a:pt x="761607" y="316026"/>
                  <a:pt x="767376" y="298636"/>
                </a:cubicBezTo>
                <a:cubicBezTo>
                  <a:pt x="783758" y="249223"/>
                  <a:pt x="769798" y="211297"/>
                  <a:pt x="728996" y="179879"/>
                </a:cubicBezTo>
                <a:cubicBezTo>
                  <a:pt x="719175" y="172312"/>
                  <a:pt x="711573" y="158587"/>
                  <a:pt x="708360" y="146276"/>
                </a:cubicBezTo>
                <a:cubicBezTo>
                  <a:pt x="698303" y="107644"/>
                  <a:pt x="678389" y="82635"/>
                  <a:pt x="641759" y="81306"/>
                </a:cubicBezTo>
                <a:cubicBezTo>
                  <a:pt x="612982" y="80263"/>
                  <a:pt x="596416" y="69482"/>
                  <a:pt x="578807" y="47971"/>
                </a:cubicBezTo>
                <a:cubicBezTo>
                  <a:pt x="565411" y="31615"/>
                  <a:pt x="553163" y="23761"/>
                  <a:pt x="540817" y="23711"/>
                </a:cubicBezTo>
                <a:cubicBezTo>
                  <a:pt x="528473" y="23661"/>
                  <a:pt x="516031" y="31414"/>
                  <a:pt x="502248" y="46273"/>
                </a:cubicBezTo>
                <a:cubicBezTo>
                  <a:pt x="490055" y="59426"/>
                  <a:pt x="478248" y="67649"/>
                  <a:pt x="458167" y="66725"/>
                </a:cubicBezTo>
                <a:cubicBezTo>
                  <a:pt x="426817" y="65261"/>
                  <a:pt x="411058" y="88471"/>
                  <a:pt x="400244" y="114271"/>
                </a:cubicBezTo>
                <a:cubicBezTo>
                  <a:pt x="395366" y="125892"/>
                  <a:pt x="393012" y="138590"/>
                  <a:pt x="389699" y="150868"/>
                </a:cubicBezTo>
                <a:close/>
                <a:moveTo>
                  <a:pt x="340627" y="313398"/>
                </a:moveTo>
                <a:cubicBezTo>
                  <a:pt x="342885" y="304846"/>
                  <a:pt x="345399" y="297080"/>
                  <a:pt x="349418" y="290192"/>
                </a:cubicBezTo>
                <a:cubicBezTo>
                  <a:pt x="358871" y="273979"/>
                  <a:pt x="373553" y="260828"/>
                  <a:pt x="386015" y="246363"/>
                </a:cubicBezTo>
                <a:cubicBezTo>
                  <a:pt x="411076" y="217217"/>
                  <a:pt x="435075" y="187095"/>
                  <a:pt x="461666" y="159428"/>
                </a:cubicBezTo>
                <a:cubicBezTo>
                  <a:pt x="471942" y="148732"/>
                  <a:pt x="497926" y="130618"/>
                  <a:pt x="505360" y="131880"/>
                </a:cubicBezTo>
                <a:cubicBezTo>
                  <a:pt x="532690" y="136505"/>
                  <a:pt x="535835" y="174060"/>
                  <a:pt x="539418" y="191013"/>
                </a:cubicBezTo>
                <a:cubicBezTo>
                  <a:pt x="543471" y="210187"/>
                  <a:pt x="541386" y="207109"/>
                  <a:pt x="556657" y="218915"/>
                </a:cubicBezTo>
                <a:cubicBezTo>
                  <a:pt x="565049" y="225408"/>
                  <a:pt x="571793" y="235028"/>
                  <a:pt x="576839" y="245825"/>
                </a:cubicBezTo>
                <a:cubicBezTo>
                  <a:pt x="580051" y="252754"/>
                  <a:pt x="571121" y="265520"/>
                  <a:pt x="576839" y="269792"/>
                </a:cubicBezTo>
                <a:cubicBezTo>
                  <a:pt x="620147" y="302167"/>
                  <a:pt x="621997" y="337705"/>
                  <a:pt x="614260" y="360192"/>
                </a:cubicBezTo>
                <a:cubicBezTo>
                  <a:pt x="612225" y="366095"/>
                  <a:pt x="599881" y="375900"/>
                  <a:pt x="599965" y="382897"/>
                </a:cubicBezTo>
                <a:cubicBezTo>
                  <a:pt x="600200" y="403466"/>
                  <a:pt x="614260" y="412329"/>
                  <a:pt x="614681" y="432091"/>
                </a:cubicBezTo>
                <a:cubicBezTo>
                  <a:pt x="614732" y="434798"/>
                  <a:pt x="601175" y="462263"/>
                  <a:pt x="598485" y="462381"/>
                </a:cubicBezTo>
                <a:cubicBezTo>
                  <a:pt x="603328" y="473616"/>
                  <a:pt x="608424" y="484716"/>
                  <a:pt x="612915" y="496085"/>
                </a:cubicBezTo>
                <a:cubicBezTo>
                  <a:pt x="624049" y="524189"/>
                  <a:pt x="617708" y="547634"/>
                  <a:pt x="596231" y="569179"/>
                </a:cubicBezTo>
                <a:cubicBezTo>
                  <a:pt x="586089" y="579354"/>
                  <a:pt x="577209" y="592893"/>
                  <a:pt x="573021" y="606533"/>
                </a:cubicBezTo>
                <a:cubicBezTo>
                  <a:pt x="537972" y="720293"/>
                  <a:pt x="494294" y="829934"/>
                  <a:pt x="425338" y="928020"/>
                </a:cubicBezTo>
                <a:cubicBezTo>
                  <a:pt x="419905" y="935706"/>
                  <a:pt x="413766" y="943005"/>
                  <a:pt x="403423" y="956376"/>
                </a:cubicBezTo>
                <a:lnTo>
                  <a:pt x="376278" y="988129"/>
                </a:lnTo>
                <a:cubicBezTo>
                  <a:pt x="378179" y="978206"/>
                  <a:pt x="413968" y="930795"/>
                  <a:pt x="415516" y="928760"/>
                </a:cubicBezTo>
                <a:cubicBezTo>
                  <a:pt x="488340" y="831818"/>
                  <a:pt x="524483" y="734018"/>
                  <a:pt x="558154" y="618659"/>
                </a:cubicBezTo>
                <a:cubicBezTo>
                  <a:pt x="565049" y="595029"/>
                  <a:pt x="571726" y="572863"/>
                  <a:pt x="592026" y="554782"/>
                </a:cubicBezTo>
                <a:cubicBezTo>
                  <a:pt x="601999" y="545936"/>
                  <a:pt x="604876" y="523886"/>
                  <a:pt x="603261" y="508649"/>
                </a:cubicBezTo>
                <a:cubicBezTo>
                  <a:pt x="601562" y="492604"/>
                  <a:pt x="590681" y="477535"/>
                  <a:pt x="582692" y="459522"/>
                </a:cubicBezTo>
                <a:cubicBezTo>
                  <a:pt x="614159" y="438196"/>
                  <a:pt x="599578" y="410546"/>
                  <a:pt x="586543" y="384057"/>
                </a:cubicBezTo>
                <a:cubicBezTo>
                  <a:pt x="618297" y="341859"/>
                  <a:pt x="610056" y="307902"/>
                  <a:pt x="559011" y="272836"/>
                </a:cubicBezTo>
                <a:cubicBezTo>
                  <a:pt x="569943" y="248752"/>
                  <a:pt x="560054" y="232875"/>
                  <a:pt x="536844" y="221607"/>
                </a:cubicBezTo>
                <a:cubicBezTo>
                  <a:pt x="531614" y="219067"/>
                  <a:pt x="533514" y="208925"/>
                  <a:pt x="531008" y="202080"/>
                </a:cubicBezTo>
                <a:cubicBezTo>
                  <a:pt x="529797" y="198750"/>
                  <a:pt x="524214" y="170831"/>
                  <a:pt x="522582" y="168023"/>
                </a:cubicBezTo>
                <a:cubicBezTo>
                  <a:pt x="514442" y="153676"/>
                  <a:pt x="510406" y="153744"/>
                  <a:pt x="500954" y="149001"/>
                </a:cubicBezTo>
                <a:cubicBezTo>
                  <a:pt x="491888" y="148261"/>
                  <a:pt x="473068" y="164188"/>
                  <a:pt x="464054" y="175658"/>
                </a:cubicBezTo>
                <a:cubicBezTo>
                  <a:pt x="451776" y="191300"/>
                  <a:pt x="448110" y="211970"/>
                  <a:pt x="422899" y="217991"/>
                </a:cubicBezTo>
                <a:cubicBezTo>
                  <a:pt x="412572" y="220446"/>
                  <a:pt x="406770" y="240796"/>
                  <a:pt x="398310" y="252536"/>
                </a:cubicBezTo>
                <a:cubicBezTo>
                  <a:pt x="378380" y="280186"/>
                  <a:pt x="358097" y="307566"/>
                  <a:pt x="333373" y="341321"/>
                </a:cubicBezTo>
                <a:cubicBezTo>
                  <a:pt x="336367" y="331289"/>
                  <a:pt x="338369" y="321950"/>
                  <a:pt x="340627" y="313398"/>
                </a:cubicBezTo>
                <a:close/>
                <a:moveTo>
                  <a:pt x="333561" y="205812"/>
                </a:moveTo>
                <a:cubicBezTo>
                  <a:pt x="330906" y="216296"/>
                  <a:pt x="328934" y="227224"/>
                  <a:pt x="326091" y="237584"/>
                </a:cubicBezTo>
                <a:cubicBezTo>
                  <a:pt x="344659" y="223473"/>
                  <a:pt x="361544" y="209161"/>
                  <a:pt x="366001" y="183159"/>
                </a:cubicBezTo>
                <a:cubicBezTo>
                  <a:pt x="367835" y="172463"/>
                  <a:pt x="379154" y="163415"/>
                  <a:pt x="386958" y="153744"/>
                </a:cubicBezTo>
                <a:cubicBezTo>
                  <a:pt x="372039" y="160757"/>
                  <a:pt x="352765" y="164945"/>
                  <a:pt x="345130" y="176701"/>
                </a:cubicBezTo>
                <a:cubicBezTo>
                  <a:pt x="339555" y="185287"/>
                  <a:pt x="336216" y="195328"/>
                  <a:pt x="333561" y="205812"/>
                </a:cubicBezTo>
                <a:close/>
                <a:moveTo>
                  <a:pt x="120871" y="956342"/>
                </a:moveTo>
                <a:cubicBezTo>
                  <a:pt x="144215" y="950506"/>
                  <a:pt x="153045" y="947984"/>
                  <a:pt x="156610" y="958681"/>
                </a:cubicBezTo>
                <a:cubicBezTo>
                  <a:pt x="183839" y="930828"/>
                  <a:pt x="191257" y="912614"/>
                  <a:pt x="197177" y="896889"/>
                </a:cubicBezTo>
                <a:cubicBezTo>
                  <a:pt x="206528" y="872031"/>
                  <a:pt x="213810" y="864631"/>
                  <a:pt x="216686" y="838209"/>
                </a:cubicBezTo>
                <a:cubicBezTo>
                  <a:pt x="219831" y="809231"/>
                  <a:pt x="233421" y="812577"/>
                  <a:pt x="245732" y="801276"/>
                </a:cubicBezTo>
                <a:cubicBezTo>
                  <a:pt x="262551" y="785836"/>
                  <a:pt x="257135" y="760036"/>
                  <a:pt x="265915" y="736692"/>
                </a:cubicBezTo>
                <a:cubicBezTo>
                  <a:pt x="270657" y="724078"/>
                  <a:pt x="276931" y="709580"/>
                  <a:pt x="278831" y="696109"/>
                </a:cubicBezTo>
                <a:cubicBezTo>
                  <a:pt x="281084" y="680064"/>
                  <a:pt x="284835" y="673000"/>
                  <a:pt x="274475" y="643870"/>
                </a:cubicBezTo>
                <a:cubicBezTo>
                  <a:pt x="265881" y="650262"/>
                  <a:pt x="254831" y="654987"/>
                  <a:pt x="249146" y="663363"/>
                </a:cubicBezTo>
                <a:cubicBezTo>
                  <a:pt x="234783" y="684504"/>
                  <a:pt x="217611" y="705696"/>
                  <a:pt x="215475" y="731024"/>
                </a:cubicBezTo>
                <a:cubicBezTo>
                  <a:pt x="206208" y="840984"/>
                  <a:pt x="173210" y="849931"/>
                  <a:pt x="149883" y="908527"/>
                </a:cubicBezTo>
                <a:cubicBezTo>
                  <a:pt x="144266" y="922638"/>
                  <a:pt x="124789" y="945494"/>
                  <a:pt x="120871" y="956342"/>
                </a:cubicBezTo>
                <a:close/>
                <a:moveTo>
                  <a:pt x="93642" y="952894"/>
                </a:moveTo>
                <a:cubicBezTo>
                  <a:pt x="91320" y="958142"/>
                  <a:pt x="88209" y="973094"/>
                  <a:pt x="89941" y="988130"/>
                </a:cubicBezTo>
                <a:cubicBezTo>
                  <a:pt x="96215" y="978862"/>
                  <a:pt x="113084" y="956763"/>
                  <a:pt x="117305" y="946655"/>
                </a:cubicBezTo>
                <a:cubicBezTo>
                  <a:pt x="129398" y="917710"/>
                  <a:pt x="146132" y="894652"/>
                  <a:pt x="157417" y="865371"/>
                </a:cubicBezTo>
                <a:cubicBezTo>
                  <a:pt x="172941" y="825107"/>
                  <a:pt x="192770" y="826419"/>
                  <a:pt x="201096" y="750500"/>
                </a:cubicBezTo>
                <a:cubicBezTo>
                  <a:pt x="205872" y="707007"/>
                  <a:pt x="231284" y="654702"/>
                  <a:pt x="275770" y="632535"/>
                </a:cubicBezTo>
                <a:cubicBezTo>
                  <a:pt x="297264" y="650346"/>
                  <a:pt x="294842" y="672226"/>
                  <a:pt x="289561" y="693738"/>
                </a:cubicBezTo>
                <a:cubicBezTo>
                  <a:pt x="283321" y="719168"/>
                  <a:pt x="272221" y="743739"/>
                  <a:pt x="268740" y="769438"/>
                </a:cubicBezTo>
                <a:cubicBezTo>
                  <a:pt x="265158" y="795810"/>
                  <a:pt x="243041" y="820146"/>
                  <a:pt x="232479" y="830136"/>
                </a:cubicBezTo>
                <a:cubicBezTo>
                  <a:pt x="222960" y="882846"/>
                  <a:pt x="207520" y="920670"/>
                  <a:pt x="169477" y="959437"/>
                </a:cubicBezTo>
                <a:cubicBezTo>
                  <a:pt x="166752" y="961775"/>
                  <a:pt x="164010" y="964096"/>
                  <a:pt x="161286" y="966434"/>
                </a:cubicBezTo>
                <a:cubicBezTo>
                  <a:pt x="157014" y="990316"/>
                  <a:pt x="165978" y="995664"/>
                  <a:pt x="186985" y="985153"/>
                </a:cubicBezTo>
                <a:cubicBezTo>
                  <a:pt x="192434" y="982394"/>
                  <a:pt x="222943" y="963894"/>
                  <a:pt x="233320" y="946722"/>
                </a:cubicBezTo>
                <a:cubicBezTo>
                  <a:pt x="234800" y="944267"/>
                  <a:pt x="244773" y="925514"/>
                  <a:pt x="246186" y="923025"/>
                </a:cubicBezTo>
                <a:cubicBezTo>
                  <a:pt x="255672" y="906173"/>
                  <a:pt x="263375" y="888463"/>
                  <a:pt x="269698" y="870063"/>
                </a:cubicBezTo>
                <a:cubicBezTo>
                  <a:pt x="272238" y="862697"/>
                  <a:pt x="274542" y="855230"/>
                  <a:pt x="276661" y="847661"/>
                </a:cubicBezTo>
                <a:cubicBezTo>
                  <a:pt x="279840" y="836308"/>
                  <a:pt x="282581" y="824738"/>
                  <a:pt x="284969" y="812981"/>
                </a:cubicBezTo>
                <a:cubicBezTo>
                  <a:pt x="286433" y="805783"/>
                  <a:pt x="293934" y="799930"/>
                  <a:pt x="298172" y="793152"/>
                </a:cubicBezTo>
                <a:cubicBezTo>
                  <a:pt x="303521" y="784575"/>
                  <a:pt x="309104" y="776014"/>
                  <a:pt x="313292" y="766848"/>
                </a:cubicBezTo>
                <a:cubicBezTo>
                  <a:pt x="318623" y="755176"/>
                  <a:pt x="323535" y="743184"/>
                  <a:pt x="327083" y="730873"/>
                </a:cubicBezTo>
                <a:cubicBezTo>
                  <a:pt x="342842" y="676263"/>
                  <a:pt x="358971" y="621249"/>
                  <a:pt x="344676" y="563949"/>
                </a:cubicBezTo>
                <a:cubicBezTo>
                  <a:pt x="341918" y="552882"/>
                  <a:pt x="327924" y="536753"/>
                  <a:pt x="319481" y="536972"/>
                </a:cubicBezTo>
                <a:cubicBezTo>
                  <a:pt x="308600" y="537258"/>
                  <a:pt x="296911" y="550528"/>
                  <a:pt x="287694" y="560232"/>
                </a:cubicBezTo>
                <a:cubicBezTo>
                  <a:pt x="271885" y="576899"/>
                  <a:pt x="257858" y="595248"/>
                  <a:pt x="242839" y="612672"/>
                </a:cubicBezTo>
                <a:cubicBezTo>
                  <a:pt x="196840" y="666054"/>
                  <a:pt x="113151" y="908645"/>
                  <a:pt x="93642" y="952894"/>
                </a:cubicBezTo>
                <a:close/>
                <a:moveTo>
                  <a:pt x="35735" y="1090639"/>
                </a:moveTo>
                <a:cubicBezTo>
                  <a:pt x="67455" y="1123250"/>
                  <a:pt x="109283" y="1140287"/>
                  <a:pt x="140750" y="1145283"/>
                </a:cubicBezTo>
                <a:cubicBezTo>
                  <a:pt x="149143" y="1147418"/>
                  <a:pt x="174287" y="1145619"/>
                  <a:pt x="175313" y="1142894"/>
                </a:cubicBezTo>
                <a:cubicBezTo>
                  <a:pt x="153213" y="1136873"/>
                  <a:pt x="88377" y="1106835"/>
                  <a:pt x="84576" y="1090639"/>
                </a:cubicBezTo>
                <a:cubicBezTo>
                  <a:pt x="70079" y="1101941"/>
                  <a:pt x="45457" y="1092674"/>
                  <a:pt x="35735" y="1090639"/>
                </a:cubicBezTo>
                <a:close/>
                <a:moveTo>
                  <a:pt x="35735" y="1082347"/>
                </a:moveTo>
                <a:cubicBezTo>
                  <a:pt x="68279" y="1096307"/>
                  <a:pt x="80237" y="1091984"/>
                  <a:pt x="92128" y="1062030"/>
                </a:cubicBezTo>
                <a:cubicBezTo>
                  <a:pt x="103127" y="1034313"/>
                  <a:pt x="113824" y="986397"/>
                  <a:pt x="139018" y="966433"/>
                </a:cubicBezTo>
                <a:cubicBezTo>
                  <a:pt x="141171" y="967274"/>
                  <a:pt x="123864" y="995075"/>
                  <a:pt x="121678" y="1000188"/>
                </a:cubicBezTo>
                <a:cubicBezTo>
                  <a:pt x="111217" y="1026745"/>
                  <a:pt x="111890" y="1035137"/>
                  <a:pt x="99578" y="1060819"/>
                </a:cubicBezTo>
                <a:cubicBezTo>
                  <a:pt x="90732" y="1079235"/>
                  <a:pt x="91876" y="1092623"/>
                  <a:pt x="107971" y="1103639"/>
                </a:cubicBezTo>
                <a:cubicBezTo>
                  <a:pt x="107971" y="1103639"/>
                  <a:pt x="109317" y="1104194"/>
                  <a:pt x="109232" y="1104127"/>
                </a:cubicBezTo>
                <a:cubicBezTo>
                  <a:pt x="118684" y="1108264"/>
                  <a:pt x="128876" y="1114555"/>
                  <a:pt x="137841" y="1119583"/>
                </a:cubicBezTo>
                <a:cubicBezTo>
                  <a:pt x="192316" y="1150126"/>
                  <a:pt x="181569" y="1140741"/>
                  <a:pt x="185034" y="1087947"/>
                </a:cubicBezTo>
                <a:cubicBezTo>
                  <a:pt x="185219" y="1085088"/>
                  <a:pt x="184899" y="1082195"/>
                  <a:pt x="185235" y="1079353"/>
                </a:cubicBezTo>
                <a:cubicBezTo>
                  <a:pt x="189928" y="1037223"/>
                  <a:pt x="166634" y="1003838"/>
                  <a:pt x="150707" y="968182"/>
                </a:cubicBezTo>
                <a:cubicBezTo>
                  <a:pt x="149092" y="965177"/>
                  <a:pt x="146486" y="963637"/>
                  <a:pt x="143403" y="963092"/>
                </a:cubicBezTo>
                <a:cubicBezTo>
                  <a:pt x="134155" y="961457"/>
                  <a:pt x="120623" y="968779"/>
                  <a:pt x="116750" y="972337"/>
                </a:cubicBezTo>
                <a:cubicBezTo>
                  <a:pt x="99107" y="988617"/>
                  <a:pt x="83769" y="1007386"/>
                  <a:pt x="68094" y="1025803"/>
                </a:cubicBezTo>
                <a:lnTo>
                  <a:pt x="56943" y="1040637"/>
                </a:lnTo>
                <a:cubicBezTo>
                  <a:pt x="49863" y="1054579"/>
                  <a:pt x="42799" y="1068472"/>
                  <a:pt x="35735" y="1082347"/>
                </a:cubicBezTo>
                <a:close/>
                <a:moveTo>
                  <a:pt x="63097" y="960868"/>
                </a:moveTo>
                <a:cubicBezTo>
                  <a:pt x="59671" y="973455"/>
                  <a:pt x="57225" y="986233"/>
                  <a:pt x="56254" y="999280"/>
                </a:cubicBezTo>
                <a:cubicBezTo>
                  <a:pt x="54757" y="1019446"/>
                  <a:pt x="54505" y="1026560"/>
                  <a:pt x="57953" y="1026593"/>
                </a:cubicBezTo>
                <a:cubicBezTo>
                  <a:pt x="57953" y="1026593"/>
                  <a:pt x="92717" y="932225"/>
                  <a:pt x="101816" y="912698"/>
                </a:cubicBezTo>
                <a:cubicBezTo>
                  <a:pt x="135923" y="839571"/>
                  <a:pt x="157249" y="761264"/>
                  <a:pt x="192114" y="685008"/>
                </a:cubicBezTo>
                <a:cubicBezTo>
                  <a:pt x="215543" y="633779"/>
                  <a:pt x="241612" y="576276"/>
                  <a:pt x="262652" y="523987"/>
                </a:cubicBezTo>
                <a:cubicBezTo>
                  <a:pt x="278747" y="483976"/>
                  <a:pt x="292353" y="442855"/>
                  <a:pt x="310147" y="403634"/>
                </a:cubicBezTo>
                <a:cubicBezTo>
                  <a:pt x="317597" y="387202"/>
                  <a:pt x="332381" y="373781"/>
                  <a:pt x="345096" y="360141"/>
                </a:cubicBezTo>
                <a:cubicBezTo>
                  <a:pt x="364235" y="339572"/>
                  <a:pt x="383459" y="318885"/>
                  <a:pt x="404617" y="300469"/>
                </a:cubicBezTo>
                <a:cubicBezTo>
                  <a:pt x="417937" y="288898"/>
                  <a:pt x="432351" y="291891"/>
                  <a:pt x="444158" y="306860"/>
                </a:cubicBezTo>
                <a:cubicBezTo>
                  <a:pt x="475911" y="347107"/>
                  <a:pt x="495790" y="389388"/>
                  <a:pt x="472816" y="441341"/>
                </a:cubicBezTo>
                <a:cubicBezTo>
                  <a:pt x="470479" y="446589"/>
                  <a:pt x="471201" y="453770"/>
                  <a:pt x="472161" y="459774"/>
                </a:cubicBezTo>
                <a:cubicBezTo>
                  <a:pt x="477307" y="492436"/>
                  <a:pt x="480014" y="524206"/>
                  <a:pt x="455880" y="552091"/>
                </a:cubicBezTo>
                <a:cubicBezTo>
                  <a:pt x="452298" y="556228"/>
                  <a:pt x="454030" y="565815"/>
                  <a:pt x="454837" y="572677"/>
                </a:cubicBezTo>
                <a:cubicBezTo>
                  <a:pt x="457982" y="598948"/>
                  <a:pt x="459597" y="624024"/>
                  <a:pt x="435395" y="643298"/>
                </a:cubicBezTo>
                <a:cubicBezTo>
                  <a:pt x="429559" y="647941"/>
                  <a:pt x="428163" y="658284"/>
                  <a:pt x="424967" y="666121"/>
                </a:cubicBezTo>
                <a:cubicBezTo>
                  <a:pt x="393718" y="742780"/>
                  <a:pt x="362823" y="819590"/>
                  <a:pt x="330935" y="895980"/>
                </a:cubicBezTo>
                <a:cubicBezTo>
                  <a:pt x="326831" y="905819"/>
                  <a:pt x="317850" y="913607"/>
                  <a:pt x="311156" y="922335"/>
                </a:cubicBezTo>
                <a:cubicBezTo>
                  <a:pt x="324897" y="890481"/>
                  <a:pt x="338789" y="858660"/>
                  <a:pt x="352564" y="826806"/>
                </a:cubicBezTo>
                <a:cubicBezTo>
                  <a:pt x="366354" y="794951"/>
                  <a:pt x="380029" y="763046"/>
                  <a:pt x="393365" y="731024"/>
                </a:cubicBezTo>
                <a:cubicBezTo>
                  <a:pt x="402868" y="708201"/>
                  <a:pt x="408435" y="683730"/>
                  <a:pt x="417180" y="660554"/>
                </a:cubicBezTo>
                <a:cubicBezTo>
                  <a:pt x="421015" y="650362"/>
                  <a:pt x="429105" y="641835"/>
                  <a:pt x="433814" y="631895"/>
                </a:cubicBezTo>
                <a:cubicBezTo>
                  <a:pt x="439398" y="620156"/>
                  <a:pt x="449741" y="605894"/>
                  <a:pt x="446899" y="595853"/>
                </a:cubicBezTo>
                <a:cubicBezTo>
                  <a:pt x="438960" y="567783"/>
                  <a:pt x="444763" y="545313"/>
                  <a:pt x="460774" y="522356"/>
                </a:cubicBezTo>
                <a:cubicBezTo>
                  <a:pt x="481663" y="492402"/>
                  <a:pt x="448698" y="459572"/>
                  <a:pt x="466274" y="426221"/>
                </a:cubicBezTo>
                <a:cubicBezTo>
                  <a:pt x="482470" y="395460"/>
                  <a:pt x="467687" y="362899"/>
                  <a:pt x="451204" y="333803"/>
                </a:cubicBezTo>
                <a:cubicBezTo>
                  <a:pt x="427675" y="292261"/>
                  <a:pt x="410403" y="301343"/>
                  <a:pt x="381996" y="332609"/>
                </a:cubicBezTo>
                <a:cubicBezTo>
                  <a:pt x="364151" y="352270"/>
                  <a:pt x="346694" y="372251"/>
                  <a:pt x="329051" y="392079"/>
                </a:cubicBezTo>
                <a:cubicBezTo>
                  <a:pt x="328412" y="392786"/>
                  <a:pt x="327218" y="393189"/>
                  <a:pt x="326915" y="393980"/>
                </a:cubicBezTo>
                <a:cubicBezTo>
                  <a:pt x="315344" y="425280"/>
                  <a:pt x="303789" y="456545"/>
                  <a:pt x="292504" y="487945"/>
                </a:cubicBezTo>
                <a:cubicBezTo>
                  <a:pt x="291344" y="491225"/>
                  <a:pt x="292958" y="495682"/>
                  <a:pt x="291445" y="498642"/>
                </a:cubicBezTo>
                <a:cubicBezTo>
                  <a:pt x="283742" y="513627"/>
                  <a:pt x="275164" y="528158"/>
                  <a:pt x="267378" y="543093"/>
                </a:cubicBezTo>
                <a:cubicBezTo>
                  <a:pt x="259994" y="557187"/>
                  <a:pt x="253199" y="571567"/>
                  <a:pt x="248491" y="588385"/>
                </a:cubicBezTo>
                <a:cubicBezTo>
                  <a:pt x="263038" y="572593"/>
                  <a:pt x="277755" y="556918"/>
                  <a:pt x="292101" y="540941"/>
                </a:cubicBezTo>
                <a:cubicBezTo>
                  <a:pt x="312233" y="518521"/>
                  <a:pt x="332415" y="518084"/>
                  <a:pt x="347450" y="543884"/>
                </a:cubicBezTo>
                <a:cubicBezTo>
                  <a:pt x="357677" y="561409"/>
                  <a:pt x="371518" y="586284"/>
                  <a:pt x="366136" y="601706"/>
                </a:cubicBezTo>
                <a:cubicBezTo>
                  <a:pt x="349671" y="648731"/>
                  <a:pt x="363748" y="700683"/>
                  <a:pt x="332768" y="746312"/>
                </a:cubicBezTo>
                <a:cubicBezTo>
                  <a:pt x="308381" y="782253"/>
                  <a:pt x="299719" y="828622"/>
                  <a:pt x="281976" y="869457"/>
                </a:cubicBezTo>
                <a:cubicBezTo>
                  <a:pt x="269127" y="899024"/>
                  <a:pt x="254057" y="927818"/>
                  <a:pt x="237424" y="955434"/>
                </a:cubicBezTo>
                <a:cubicBezTo>
                  <a:pt x="231369" y="965475"/>
                  <a:pt x="218503" y="971412"/>
                  <a:pt x="208462" y="979047"/>
                </a:cubicBezTo>
                <a:cubicBezTo>
                  <a:pt x="198169" y="988028"/>
                  <a:pt x="187842" y="997010"/>
                  <a:pt x="177533" y="1005974"/>
                </a:cubicBezTo>
                <a:cubicBezTo>
                  <a:pt x="216585" y="1006865"/>
                  <a:pt x="245009" y="989407"/>
                  <a:pt x="269967" y="965912"/>
                </a:cubicBezTo>
                <a:cubicBezTo>
                  <a:pt x="284852" y="951885"/>
                  <a:pt x="298223" y="936244"/>
                  <a:pt x="312233" y="921326"/>
                </a:cubicBezTo>
                <a:cubicBezTo>
                  <a:pt x="288098" y="978038"/>
                  <a:pt x="236717" y="1002105"/>
                  <a:pt x="185118" y="1027485"/>
                </a:cubicBezTo>
                <a:cubicBezTo>
                  <a:pt x="230461" y="1038787"/>
                  <a:pt x="267327" y="1018335"/>
                  <a:pt x="304327" y="997817"/>
                </a:cubicBezTo>
                <a:cubicBezTo>
                  <a:pt x="274071" y="1031639"/>
                  <a:pt x="231453" y="1036769"/>
                  <a:pt x="190903" y="1050510"/>
                </a:cubicBezTo>
                <a:cubicBezTo>
                  <a:pt x="214719" y="1065679"/>
                  <a:pt x="240333" y="1059154"/>
                  <a:pt x="263560" y="1052343"/>
                </a:cubicBezTo>
                <a:cubicBezTo>
                  <a:pt x="287594" y="1045262"/>
                  <a:pt x="309760" y="1031723"/>
                  <a:pt x="332734" y="1021027"/>
                </a:cubicBezTo>
                <a:cubicBezTo>
                  <a:pt x="301654" y="1048777"/>
                  <a:pt x="266469" y="1065427"/>
                  <a:pt x="224356" y="1066218"/>
                </a:cubicBezTo>
                <a:cubicBezTo>
                  <a:pt x="213878" y="1066420"/>
                  <a:pt x="203517" y="1073013"/>
                  <a:pt x="193090" y="1076696"/>
                </a:cubicBezTo>
                <a:cubicBezTo>
                  <a:pt x="203988" y="1080732"/>
                  <a:pt x="214769" y="1087830"/>
                  <a:pt x="225802" y="1088267"/>
                </a:cubicBezTo>
                <a:cubicBezTo>
                  <a:pt x="287644" y="1090655"/>
                  <a:pt x="337780" y="1062265"/>
                  <a:pt x="384031" y="1024794"/>
                </a:cubicBezTo>
                <a:cubicBezTo>
                  <a:pt x="391263" y="1018941"/>
                  <a:pt x="398664" y="1013273"/>
                  <a:pt x="405996" y="1007555"/>
                </a:cubicBezTo>
                <a:cubicBezTo>
                  <a:pt x="407980" y="1010616"/>
                  <a:pt x="346459" y="1063931"/>
                  <a:pt x="310063" y="1078058"/>
                </a:cubicBezTo>
                <a:cubicBezTo>
                  <a:pt x="273314" y="1092337"/>
                  <a:pt x="231907" y="1094675"/>
                  <a:pt x="192552" y="1102226"/>
                </a:cubicBezTo>
                <a:cubicBezTo>
                  <a:pt x="200894" y="1110820"/>
                  <a:pt x="212296" y="1116068"/>
                  <a:pt x="224053" y="1117044"/>
                </a:cubicBezTo>
                <a:cubicBezTo>
                  <a:pt x="302579" y="1123620"/>
                  <a:pt x="367196" y="1091530"/>
                  <a:pt x="424480" y="1041629"/>
                </a:cubicBezTo>
                <a:cubicBezTo>
                  <a:pt x="447050" y="1021968"/>
                  <a:pt x="491670" y="970571"/>
                  <a:pt x="494244" y="967190"/>
                </a:cubicBezTo>
                <a:cubicBezTo>
                  <a:pt x="550619" y="893424"/>
                  <a:pt x="591926" y="811989"/>
                  <a:pt x="623107" y="725205"/>
                </a:cubicBezTo>
                <a:cubicBezTo>
                  <a:pt x="627749" y="712271"/>
                  <a:pt x="633702" y="699270"/>
                  <a:pt x="641136" y="687396"/>
                </a:cubicBezTo>
                <a:cubicBezTo>
                  <a:pt x="643138" y="684201"/>
                  <a:pt x="676287" y="605473"/>
                  <a:pt x="677768" y="602429"/>
                </a:cubicBezTo>
                <a:cubicBezTo>
                  <a:pt x="702709" y="550830"/>
                  <a:pt x="717174" y="571584"/>
                  <a:pt x="729905" y="509086"/>
                </a:cubicBezTo>
                <a:cubicBezTo>
                  <a:pt x="734530" y="486381"/>
                  <a:pt x="720218" y="456141"/>
                  <a:pt x="715609" y="441795"/>
                </a:cubicBezTo>
                <a:cubicBezTo>
                  <a:pt x="704509" y="407300"/>
                  <a:pt x="710429" y="376421"/>
                  <a:pt x="719242" y="343019"/>
                </a:cubicBezTo>
                <a:cubicBezTo>
                  <a:pt x="731351" y="297189"/>
                  <a:pt x="709487" y="259683"/>
                  <a:pt x="681215" y="225155"/>
                </a:cubicBezTo>
                <a:cubicBezTo>
                  <a:pt x="674437" y="216880"/>
                  <a:pt x="667946" y="205427"/>
                  <a:pt x="667744" y="195285"/>
                </a:cubicBezTo>
                <a:cubicBezTo>
                  <a:pt x="666886" y="154803"/>
                  <a:pt x="649159" y="132619"/>
                  <a:pt x="608509" y="123537"/>
                </a:cubicBezTo>
                <a:cubicBezTo>
                  <a:pt x="601075" y="121889"/>
                  <a:pt x="594179" y="115952"/>
                  <a:pt x="588024" y="110806"/>
                </a:cubicBezTo>
                <a:cubicBezTo>
                  <a:pt x="576335" y="101034"/>
                  <a:pt x="566109" y="89395"/>
                  <a:pt x="553915" y="80381"/>
                </a:cubicBezTo>
                <a:cubicBezTo>
                  <a:pt x="545296" y="73982"/>
                  <a:pt x="536979" y="70585"/>
                  <a:pt x="529455" y="71629"/>
                </a:cubicBezTo>
                <a:cubicBezTo>
                  <a:pt x="521931" y="72674"/>
                  <a:pt x="515199" y="78161"/>
                  <a:pt x="509749" y="89531"/>
                </a:cubicBezTo>
                <a:cubicBezTo>
                  <a:pt x="503392" y="102816"/>
                  <a:pt x="495067" y="108990"/>
                  <a:pt x="477878" y="104348"/>
                </a:cubicBezTo>
                <a:cubicBezTo>
                  <a:pt x="451642" y="97250"/>
                  <a:pt x="435328" y="110335"/>
                  <a:pt x="427978" y="137699"/>
                </a:cubicBezTo>
                <a:cubicBezTo>
                  <a:pt x="426044" y="144830"/>
                  <a:pt x="421738" y="155123"/>
                  <a:pt x="416239" y="156872"/>
                </a:cubicBezTo>
                <a:cubicBezTo>
                  <a:pt x="384233" y="167198"/>
                  <a:pt x="372729" y="188945"/>
                  <a:pt x="376783" y="220429"/>
                </a:cubicBezTo>
                <a:cubicBezTo>
                  <a:pt x="329186" y="245758"/>
                  <a:pt x="309071" y="285550"/>
                  <a:pt x="313410" y="339437"/>
                </a:cubicBezTo>
                <a:cubicBezTo>
                  <a:pt x="314251" y="349915"/>
                  <a:pt x="307069" y="361167"/>
                  <a:pt x="303033" y="371880"/>
                </a:cubicBezTo>
                <a:cubicBezTo>
                  <a:pt x="301385" y="376237"/>
                  <a:pt x="297752" y="379869"/>
                  <a:pt x="295986" y="384208"/>
                </a:cubicBezTo>
                <a:cubicBezTo>
                  <a:pt x="232815" y="539612"/>
                  <a:pt x="169123" y="694797"/>
                  <a:pt x="106996" y="850620"/>
                </a:cubicBezTo>
                <a:cubicBezTo>
                  <a:pt x="92464" y="887062"/>
                  <a:pt x="73373" y="923107"/>
                  <a:pt x="63097" y="960868"/>
                </a:cubicBezTo>
                <a:close/>
                <a:moveTo>
                  <a:pt x="21084" y="988550"/>
                </a:moveTo>
                <a:cubicBezTo>
                  <a:pt x="17160" y="1004818"/>
                  <a:pt x="14166" y="1021397"/>
                  <a:pt x="11365" y="1037744"/>
                </a:cubicBezTo>
                <a:cubicBezTo>
                  <a:pt x="8439" y="1054899"/>
                  <a:pt x="5731" y="1077217"/>
                  <a:pt x="31918" y="1083608"/>
                </a:cubicBezTo>
                <a:cubicBezTo>
                  <a:pt x="33364" y="1060533"/>
                  <a:pt x="33027" y="1056968"/>
                  <a:pt x="37417" y="1034902"/>
                </a:cubicBezTo>
                <a:cubicBezTo>
                  <a:pt x="40159" y="1021464"/>
                  <a:pt x="46735" y="989239"/>
                  <a:pt x="50300" y="976104"/>
                </a:cubicBezTo>
                <a:cubicBezTo>
                  <a:pt x="58609" y="945478"/>
                  <a:pt x="69104" y="915591"/>
                  <a:pt x="80793" y="886141"/>
                </a:cubicBezTo>
                <a:cubicBezTo>
                  <a:pt x="84139" y="877715"/>
                  <a:pt x="87570" y="869340"/>
                  <a:pt x="91085" y="860981"/>
                </a:cubicBezTo>
                <a:cubicBezTo>
                  <a:pt x="103380" y="831716"/>
                  <a:pt x="116599" y="802788"/>
                  <a:pt x="129717" y="773810"/>
                </a:cubicBezTo>
                <a:cubicBezTo>
                  <a:pt x="133468" y="765536"/>
                  <a:pt x="137218" y="757261"/>
                  <a:pt x="140919" y="748970"/>
                </a:cubicBezTo>
                <a:cubicBezTo>
                  <a:pt x="152052" y="724095"/>
                  <a:pt x="162935" y="699136"/>
                  <a:pt x="172907" y="673875"/>
                </a:cubicBezTo>
                <a:cubicBezTo>
                  <a:pt x="203383" y="596677"/>
                  <a:pt x="238702" y="521145"/>
                  <a:pt x="264770" y="442519"/>
                </a:cubicBezTo>
                <a:cubicBezTo>
                  <a:pt x="279874" y="396957"/>
                  <a:pt x="309979" y="353195"/>
                  <a:pt x="296508" y="299829"/>
                </a:cubicBezTo>
                <a:cubicBezTo>
                  <a:pt x="294203" y="290731"/>
                  <a:pt x="305370" y="278133"/>
                  <a:pt x="310550" y="267268"/>
                </a:cubicBezTo>
                <a:cubicBezTo>
                  <a:pt x="314991" y="257968"/>
                  <a:pt x="319717" y="248819"/>
                  <a:pt x="324342" y="239619"/>
                </a:cubicBezTo>
                <a:cubicBezTo>
                  <a:pt x="297331" y="247070"/>
                  <a:pt x="285743" y="264679"/>
                  <a:pt x="284802" y="293372"/>
                </a:cubicBezTo>
                <a:cubicBezTo>
                  <a:pt x="283893" y="321408"/>
                  <a:pt x="283086" y="351026"/>
                  <a:pt x="273786" y="376909"/>
                </a:cubicBezTo>
                <a:cubicBezTo>
                  <a:pt x="242183" y="464887"/>
                  <a:pt x="209017" y="552428"/>
                  <a:pt x="172370" y="638404"/>
                </a:cubicBezTo>
                <a:cubicBezTo>
                  <a:pt x="129011" y="740173"/>
                  <a:pt x="80254" y="839638"/>
                  <a:pt x="36392" y="941222"/>
                </a:cubicBezTo>
                <a:cubicBezTo>
                  <a:pt x="29866" y="956325"/>
                  <a:pt x="25009" y="972282"/>
                  <a:pt x="21084" y="988550"/>
                </a:cubicBezTo>
                <a:close/>
                <a:moveTo>
                  <a:pt x="9275" y="989166"/>
                </a:moveTo>
                <a:cubicBezTo>
                  <a:pt x="13187" y="968023"/>
                  <a:pt x="18456" y="947319"/>
                  <a:pt x="26537" y="927953"/>
                </a:cubicBezTo>
                <a:cubicBezTo>
                  <a:pt x="72889" y="816900"/>
                  <a:pt x="126288" y="708773"/>
                  <a:pt x="173733" y="598141"/>
                </a:cubicBezTo>
                <a:cubicBezTo>
                  <a:pt x="204595" y="526208"/>
                  <a:pt x="231757" y="452559"/>
                  <a:pt x="256749" y="378372"/>
                </a:cubicBezTo>
                <a:cubicBezTo>
                  <a:pt x="266538" y="349327"/>
                  <a:pt x="267294" y="316867"/>
                  <a:pt x="269531" y="285770"/>
                </a:cubicBezTo>
                <a:cubicBezTo>
                  <a:pt x="271230" y="262240"/>
                  <a:pt x="277671" y="243488"/>
                  <a:pt x="297820" y="229394"/>
                </a:cubicBezTo>
                <a:cubicBezTo>
                  <a:pt x="304312" y="224853"/>
                  <a:pt x="308046" y="214863"/>
                  <a:pt x="310703" y="206621"/>
                </a:cubicBezTo>
                <a:cubicBezTo>
                  <a:pt x="320727" y="175726"/>
                  <a:pt x="333610" y="147891"/>
                  <a:pt x="366995" y="135075"/>
                </a:cubicBezTo>
                <a:cubicBezTo>
                  <a:pt x="372511" y="132956"/>
                  <a:pt x="377271" y="125270"/>
                  <a:pt x="379609" y="119114"/>
                </a:cubicBezTo>
                <a:cubicBezTo>
                  <a:pt x="395553" y="77287"/>
                  <a:pt x="417131" y="44894"/>
                  <a:pt x="469268" y="44036"/>
                </a:cubicBezTo>
                <a:cubicBezTo>
                  <a:pt x="481580" y="43834"/>
                  <a:pt x="496094" y="27167"/>
                  <a:pt x="505092" y="14823"/>
                </a:cubicBezTo>
                <a:cubicBezTo>
                  <a:pt x="515553" y="443"/>
                  <a:pt x="527242" y="-3409"/>
                  <a:pt x="541454" y="2982"/>
                </a:cubicBezTo>
                <a:cubicBezTo>
                  <a:pt x="559483" y="11089"/>
                  <a:pt x="579682" y="18707"/>
                  <a:pt x="592750" y="32448"/>
                </a:cubicBezTo>
                <a:cubicBezTo>
                  <a:pt x="608610" y="49166"/>
                  <a:pt x="622839" y="59492"/>
                  <a:pt x="647175" y="61595"/>
                </a:cubicBezTo>
                <a:cubicBezTo>
                  <a:pt x="688498" y="65177"/>
                  <a:pt x="713003" y="91431"/>
                  <a:pt x="725029" y="131476"/>
                </a:cubicBezTo>
                <a:cubicBezTo>
                  <a:pt x="729284" y="145604"/>
                  <a:pt x="739122" y="159967"/>
                  <a:pt x="750340" y="169705"/>
                </a:cubicBezTo>
                <a:cubicBezTo>
                  <a:pt x="789359" y="203577"/>
                  <a:pt x="801099" y="244867"/>
                  <a:pt x="788771" y="293708"/>
                </a:cubicBezTo>
                <a:cubicBezTo>
                  <a:pt x="784532" y="310493"/>
                  <a:pt x="781976" y="324351"/>
                  <a:pt x="792656" y="341490"/>
                </a:cubicBezTo>
                <a:cubicBezTo>
                  <a:pt x="814705" y="376842"/>
                  <a:pt x="798576" y="407233"/>
                  <a:pt x="771195" y="434412"/>
                </a:cubicBezTo>
                <a:cubicBezTo>
                  <a:pt x="795750" y="482648"/>
                  <a:pt x="800241" y="530967"/>
                  <a:pt x="758481" y="565362"/>
                </a:cubicBezTo>
                <a:cubicBezTo>
                  <a:pt x="711725" y="603893"/>
                  <a:pt x="699582" y="655711"/>
                  <a:pt x="682376" y="707932"/>
                </a:cubicBezTo>
                <a:cubicBezTo>
                  <a:pt x="635117" y="851496"/>
                  <a:pt x="568750" y="984127"/>
                  <a:pt x="452500" y="1085728"/>
                </a:cubicBezTo>
                <a:cubicBezTo>
                  <a:pt x="401170" y="1130583"/>
                  <a:pt x="343280" y="1163934"/>
                  <a:pt x="273971" y="1170813"/>
                </a:cubicBezTo>
                <a:cubicBezTo>
                  <a:pt x="207420" y="1177440"/>
                  <a:pt x="87571" y="1160773"/>
                  <a:pt x="20600" y="1093717"/>
                </a:cubicBezTo>
                <a:cubicBezTo>
                  <a:pt x="10139" y="1083273"/>
                  <a:pt x="-1449" y="1065697"/>
                  <a:pt x="148" y="1053016"/>
                </a:cubicBezTo>
                <a:cubicBezTo>
                  <a:pt x="2806" y="1031892"/>
                  <a:pt x="5362" y="1010309"/>
                  <a:pt x="9275" y="989166"/>
                </a:cubicBezTo>
                <a:close/>
              </a:path>
            </a:pathLst>
          </a:custGeom>
          <a:solidFill>
            <a:schemeClr val="bg1"/>
          </a:solidFill>
          <a:ln w="368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98" name="Freeform: Shape 97">
            <a:extLst>
              <a:ext uri="{FF2B5EF4-FFF2-40B4-BE49-F238E27FC236}">
                <a16:creationId xmlns:a16="http://schemas.microsoft.com/office/drawing/2014/main" id="{D24986DF-0D66-473D-BACA-431E84B01B62}"/>
              </a:ext>
            </a:extLst>
          </p:cNvPr>
          <p:cNvSpPr/>
          <p:nvPr/>
        </p:nvSpPr>
        <p:spPr>
          <a:xfrm>
            <a:off x="1327999" y="4699670"/>
            <a:ext cx="367536" cy="262062"/>
          </a:xfrm>
          <a:custGeom>
            <a:avLst/>
            <a:gdLst>
              <a:gd name="connsiteX0" fmla="*/ 374566 w 559762"/>
              <a:gd name="connsiteY0" fmla="*/ 22946 h 399124"/>
              <a:gd name="connsiteX1" fmla="*/ 354901 w 559762"/>
              <a:gd name="connsiteY1" fmla="*/ 24998 h 399124"/>
              <a:gd name="connsiteX2" fmla="*/ 282449 w 559762"/>
              <a:gd name="connsiteY2" fmla="*/ 153697 h 399124"/>
              <a:gd name="connsiteX3" fmla="*/ 307105 w 559762"/>
              <a:gd name="connsiteY3" fmla="*/ 99479 h 399124"/>
              <a:gd name="connsiteX4" fmla="*/ 360837 w 559762"/>
              <a:gd name="connsiteY4" fmla="*/ 67100 h 399124"/>
              <a:gd name="connsiteX5" fmla="*/ 394216 w 559762"/>
              <a:gd name="connsiteY5" fmla="*/ 50017 h 399124"/>
              <a:gd name="connsiteX6" fmla="*/ 392368 w 559762"/>
              <a:gd name="connsiteY6" fmla="*/ 32116 h 399124"/>
              <a:gd name="connsiteX7" fmla="*/ 374566 w 559762"/>
              <a:gd name="connsiteY7" fmla="*/ 22946 h 399124"/>
              <a:gd name="connsiteX8" fmla="*/ 370660 w 559762"/>
              <a:gd name="connsiteY8" fmla="*/ 855 h 399124"/>
              <a:gd name="connsiteX9" fmla="*/ 449191 w 559762"/>
              <a:gd name="connsiteY9" fmla="*/ 36145 h 399124"/>
              <a:gd name="connsiteX10" fmla="*/ 489960 w 559762"/>
              <a:gd name="connsiteY10" fmla="*/ 128648 h 399124"/>
              <a:gd name="connsiteX11" fmla="*/ 442073 w 559762"/>
              <a:gd name="connsiteY11" fmla="*/ 226724 h 399124"/>
              <a:gd name="connsiteX12" fmla="*/ 297412 w 559762"/>
              <a:gd name="connsiteY12" fmla="*/ 280851 h 399124"/>
              <a:gd name="connsiteX13" fmla="*/ 192036 w 559762"/>
              <a:gd name="connsiteY13" fmla="*/ 285788 h 399124"/>
              <a:gd name="connsiteX14" fmla="*/ 54705 w 559762"/>
              <a:gd name="connsiteY14" fmla="*/ 362450 h 399124"/>
              <a:gd name="connsiteX15" fmla="*/ 29353 w 559762"/>
              <a:gd name="connsiteY15" fmla="*/ 391225 h 399124"/>
              <a:gd name="connsiteX16" fmla="*/ 12815 w 559762"/>
              <a:gd name="connsiteY16" fmla="*/ 398464 h 399124"/>
              <a:gd name="connsiteX17" fmla="*/ 336 w 559762"/>
              <a:gd name="connsiteY17" fmla="*/ 380623 h 399124"/>
              <a:gd name="connsiteX18" fmla="*/ 9423 w 559762"/>
              <a:gd name="connsiteY18" fmla="*/ 342035 h 399124"/>
              <a:gd name="connsiteX19" fmla="*/ 87326 w 559762"/>
              <a:gd name="connsiteY19" fmla="*/ 253439 h 399124"/>
              <a:gd name="connsiteX20" fmla="*/ 210936 w 559762"/>
              <a:gd name="connsiteY20" fmla="*/ 180836 h 399124"/>
              <a:gd name="connsiteX21" fmla="*/ 257854 w 559762"/>
              <a:gd name="connsiteY21" fmla="*/ 122862 h 399124"/>
              <a:gd name="connsiteX22" fmla="*/ 265760 w 559762"/>
              <a:gd name="connsiteY22" fmla="*/ 85425 h 399124"/>
              <a:gd name="connsiteX23" fmla="*/ 340271 w 559762"/>
              <a:gd name="connsiteY23" fmla="*/ 5007 h 399124"/>
              <a:gd name="connsiteX24" fmla="*/ 370660 w 559762"/>
              <a:gd name="connsiteY24" fmla="*/ 855 h 399124"/>
              <a:gd name="connsiteX25" fmla="*/ 547306 w 559762"/>
              <a:gd name="connsiteY25" fmla="*/ 196 h 399124"/>
              <a:gd name="connsiteX26" fmla="*/ 556809 w 559762"/>
              <a:gd name="connsiteY26" fmla="*/ 7491 h 399124"/>
              <a:gd name="connsiteX27" fmla="*/ 551327 w 559762"/>
              <a:gd name="connsiteY27" fmla="*/ 28361 h 399124"/>
              <a:gd name="connsiteX28" fmla="*/ 544754 w 559762"/>
              <a:gd name="connsiteY28" fmla="*/ 32268 h 399124"/>
              <a:gd name="connsiteX29" fmla="*/ 511738 w 559762"/>
              <a:gd name="connsiteY29" fmla="*/ 84789 h 399124"/>
              <a:gd name="connsiteX30" fmla="*/ 501198 w 559762"/>
              <a:gd name="connsiteY30" fmla="*/ 116139 h 399124"/>
              <a:gd name="connsiteX31" fmla="*/ 438408 w 559762"/>
              <a:gd name="connsiteY31" fmla="*/ 12065 h 399124"/>
              <a:gd name="connsiteX32" fmla="*/ 481479 w 559762"/>
              <a:gd name="connsiteY32" fmla="*/ 20788 h 399124"/>
              <a:gd name="connsiteX33" fmla="*/ 508043 w 559762"/>
              <a:gd name="connsiteY33" fmla="*/ 20607 h 399124"/>
              <a:gd name="connsiteX34" fmla="*/ 535485 w 559762"/>
              <a:gd name="connsiteY34" fmla="*/ 3281 h 399124"/>
              <a:gd name="connsiteX35" fmla="*/ 547306 w 559762"/>
              <a:gd name="connsiteY35" fmla="*/ 196 h 399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762" h="399124">
                <a:moveTo>
                  <a:pt x="374566" y="22946"/>
                </a:moveTo>
                <a:cubicBezTo>
                  <a:pt x="368152" y="22249"/>
                  <a:pt x="361428" y="23423"/>
                  <a:pt x="354901" y="24998"/>
                </a:cubicBezTo>
                <a:cubicBezTo>
                  <a:pt x="303046" y="37568"/>
                  <a:pt x="274513" y="113473"/>
                  <a:pt x="282449" y="153697"/>
                </a:cubicBezTo>
                <a:cubicBezTo>
                  <a:pt x="292111" y="135160"/>
                  <a:pt x="296624" y="115926"/>
                  <a:pt x="307105" y="99479"/>
                </a:cubicBezTo>
                <a:cubicBezTo>
                  <a:pt x="319735" y="79731"/>
                  <a:pt x="334213" y="63738"/>
                  <a:pt x="360837" y="67100"/>
                </a:cubicBezTo>
                <a:cubicBezTo>
                  <a:pt x="375649" y="68978"/>
                  <a:pt x="387219" y="63435"/>
                  <a:pt x="394216" y="50017"/>
                </a:cubicBezTo>
                <a:cubicBezTo>
                  <a:pt x="397366" y="43959"/>
                  <a:pt x="397154" y="37477"/>
                  <a:pt x="392368" y="32116"/>
                </a:cubicBezTo>
                <a:cubicBezTo>
                  <a:pt x="387083" y="26210"/>
                  <a:pt x="380980" y="23643"/>
                  <a:pt x="374566" y="22946"/>
                </a:cubicBezTo>
                <a:close/>
                <a:moveTo>
                  <a:pt x="370660" y="855"/>
                </a:moveTo>
                <a:cubicBezTo>
                  <a:pt x="400065" y="973"/>
                  <a:pt x="426451" y="13610"/>
                  <a:pt x="449191" y="36145"/>
                </a:cubicBezTo>
                <a:cubicBezTo>
                  <a:pt x="475179" y="61890"/>
                  <a:pt x="489415" y="93300"/>
                  <a:pt x="489960" y="128648"/>
                </a:cubicBezTo>
                <a:cubicBezTo>
                  <a:pt x="489355" y="170083"/>
                  <a:pt x="471484" y="201372"/>
                  <a:pt x="442073" y="226724"/>
                </a:cubicBezTo>
                <a:cubicBezTo>
                  <a:pt x="400577" y="262496"/>
                  <a:pt x="350902" y="277337"/>
                  <a:pt x="297412" y="280851"/>
                </a:cubicBezTo>
                <a:cubicBezTo>
                  <a:pt x="262337" y="283153"/>
                  <a:pt x="226899" y="281790"/>
                  <a:pt x="192036" y="285788"/>
                </a:cubicBezTo>
                <a:cubicBezTo>
                  <a:pt x="136183" y="292179"/>
                  <a:pt x="91052" y="320045"/>
                  <a:pt x="54705" y="362450"/>
                </a:cubicBezTo>
                <a:cubicBezTo>
                  <a:pt x="46406" y="372173"/>
                  <a:pt x="38106" y="381895"/>
                  <a:pt x="29353" y="391225"/>
                </a:cubicBezTo>
                <a:cubicBezTo>
                  <a:pt x="25052" y="395828"/>
                  <a:pt x="19994" y="400978"/>
                  <a:pt x="12815" y="398464"/>
                </a:cubicBezTo>
                <a:cubicBezTo>
                  <a:pt x="4728" y="395677"/>
                  <a:pt x="1275" y="388680"/>
                  <a:pt x="336" y="380623"/>
                </a:cubicBezTo>
                <a:cubicBezTo>
                  <a:pt x="-1300" y="366720"/>
                  <a:pt x="3244" y="354060"/>
                  <a:pt x="9423" y="342035"/>
                </a:cubicBezTo>
                <a:cubicBezTo>
                  <a:pt x="27899" y="305991"/>
                  <a:pt x="56159" y="278367"/>
                  <a:pt x="87326" y="253439"/>
                </a:cubicBezTo>
                <a:cubicBezTo>
                  <a:pt x="125006" y="223301"/>
                  <a:pt x="166411" y="199161"/>
                  <a:pt x="210936" y="180836"/>
                </a:cubicBezTo>
                <a:cubicBezTo>
                  <a:pt x="237833" y="169750"/>
                  <a:pt x="252947" y="150971"/>
                  <a:pt x="257854" y="122862"/>
                </a:cubicBezTo>
                <a:cubicBezTo>
                  <a:pt x="260065" y="110322"/>
                  <a:pt x="262276" y="97662"/>
                  <a:pt x="265760" y="85425"/>
                </a:cubicBezTo>
                <a:cubicBezTo>
                  <a:pt x="276967" y="46170"/>
                  <a:pt x="299502" y="16063"/>
                  <a:pt x="340271" y="5007"/>
                </a:cubicBezTo>
                <a:cubicBezTo>
                  <a:pt x="350721" y="2168"/>
                  <a:pt x="360858" y="816"/>
                  <a:pt x="370660" y="855"/>
                </a:cubicBezTo>
                <a:close/>
                <a:moveTo>
                  <a:pt x="547306" y="196"/>
                </a:moveTo>
                <a:cubicBezTo>
                  <a:pt x="550895" y="866"/>
                  <a:pt x="554098" y="3266"/>
                  <a:pt x="556809" y="7491"/>
                </a:cubicBezTo>
                <a:cubicBezTo>
                  <a:pt x="562292" y="16063"/>
                  <a:pt x="559959" y="23181"/>
                  <a:pt x="551327" y="28361"/>
                </a:cubicBezTo>
                <a:cubicBezTo>
                  <a:pt x="549146" y="29663"/>
                  <a:pt x="546995" y="31056"/>
                  <a:pt x="544754" y="32268"/>
                </a:cubicBezTo>
                <a:cubicBezTo>
                  <a:pt x="523945" y="43566"/>
                  <a:pt x="503106" y="54076"/>
                  <a:pt x="511738" y="84789"/>
                </a:cubicBezTo>
                <a:cubicBezTo>
                  <a:pt x="514374" y="94088"/>
                  <a:pt x="509225" y="104417"/>
                  <a:pt x="501198" y="116139"/>
                </a:cubicBezTo>
                <a:cubicBezTo>
                  <a:pt x="496321" y="68645"/>
                  <a:pt x="475058" y="35660"/>
                  <a:pt x="438408" y="12065"/>
                </a:cubicBezTo>
                <a:cubicBezTo>
                  <a:pt x="453674" y="7946"/>
                  <a:pt x="466547" y="9370"/>
                  <a:pt x="481479" y="20788"/>
                </a:cubicBezTo>
                <a:cubicBezTo>
                  <a:pt x="491596" y="28512"/>
                  <a:pt x="498714" y="27785"/>
                  <a:pt x="508043" y="20607"/>
                </a:cubicBezTo>
                <a:cubicBezTo>
                  <a:pt x="516585" y="14064"/>
                  <a:pt x="526338" y="9067"/>
                  <a:pt x="535485" y="3281"/>
                </a:cubicBezTo>
                <a:cubicBezTo>
                  <a:pt x="539741" y="586"/>
                  <a:pt x="543716" y="-475"/>
                  <a:pt x="547306" y="196"/>
                </a:cubicBezTo>
                <a:close/>
              </a:path>
            </a:pathLst>
          </a:custGeom>
          <a:solidFill>
            <a:schemeClr val="bg1"/>
          </a:solidFill>
          <a:ln w="665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02" name="Freeform: Shape 101">
            <a:extLst>
              <a:ext uri="{FF2B5EF4-FFF2-40B4-BE49-F238E27FC236}">
                <a16:creationId xmlns:a16="http://schemas.microsoft.com/office/drawing/2014/main" id="{70D161BF-4B80-4063-BEF9-84C0EDABA49E}"/>
              </a:ext>
            </a:extLst>
          </p:cNvPr>
          <p:cNvSpPr/>
          <p:nvPr/>
        </p:nvSpPr>
        <p:spPr>
          <a:xfrm>
            <a:off x="1327999" y="5425423"/>
            <a:ext cx="336650" cy="354230"/>
          </a:xfrm>
          <a:custGeom>
            <a:avLst/>
            <a:gdLst>
              <a:gd name="connsiteX0" fmla="*/ 888506 w 893324"/>
              <a:gd name="connsiteY0" fmla="*/ 543543 h 939975"/>
              <a:gd name="connsiteX1" fmla="*/ 744155 w 893324"/>
              <a:gd name="connsiteY1" fmla="*/ 328748 h 939975"/>
              <a:gd name="connsiteX2" fmla="*/ 606795 w 893324"/>
              <a:gd name="connsiteY2" fmla="*/ 246851 h 939975"/>
              <a:gd name="connsiteX3" fmla="*/ 517508 w 893324"/>
              <a:gd name="connsiteY3" fmla="*/ 89117 h 939975"/>
              <a:gd name="connsiteX4" fmla="*/ 425624 w 893324"/>
              <a:gd name="connsiteY4" fmla="*/ 97 h 939975"/>
              <a:gd name="connsiteX5" fmla="*/ 379616 w 893324"/>
              <a:gd name="connsiteY5" fmla="*/ 46771 h 939975"/>
              <a:gd name="connsiteX6" fmla="*/ 246983 w 893324"/>
              <a:gd name="connsiteY6" fmla="*/ 274217 h 939975"/>
              <a:gd name="connsiteX7" fmla="*/ 131196 w 893324"/>
              <a:gd name="connsiteY7" fmla="*/ 342863 h 939975"/>
              <a:gd name="connsiteX8" fmla="*/ 11215 w 893324"/>
              <a:gd name="connsiteY8" fmla="*/ 518441 h 939975"/>
              <a:gd name="connsiteX9" fmla="*/ 10216 w 893324"/>
              <a:gd name="connsiteY9" fmla="*/ 666654 h 939975"/>
              <a:gd name="connsiteX10" fmla="*/ 317361 w 893324"/>
              <a:gd name="connsiteY10" fmla="*/ 907350 h 939975"/>
              <a:gd name="connsiteX11" fmla="*/ 369762 w 893324"/>
              <a:gd name="connsiteY11" fmla="*/ 918869 h 939975"/>
              <a:gd name="connsiteX12" fmla="*/ 526630 w 893324"/>
              <a:gd name="connsiteY12" fmla="*/ 918536 h 939975"/>
              <a:gd name="connsiteX13" fmla="*/ 566313 w 893324"/>
              <a:gd name="connsiteY13" fmla="*/ 907017 h 939975"/>
              <a:gd name="connsiteX14" fmla="*/ 760002 w 893324"/>
              <a:gd name="connsiteY14" fmla="*/ 851354 h 939975"/>
              <a:gd name="connsiteX15" fmla="*/ 888506 w 893324"/>
              <a:gd name="connsiteY15" fmla="*/ 543543 h 939975"/>
              <a:gd name="connsiteX16" fmla="*/ 169481 w 893324"/>
              <a:gd name="connsiteY16" fmla="*/ 450394 h 939975"/>
              <a:gd name="connsiteX17" fmla="*/ 131995 w 893324"/>
              <a:gd name="connsiteY17" fmla="*/ 732837 h 939975"/>
              <a:gd name="connsiteX18" fmla="*/ 142449 w 893324"/>
              <a:gd name="connsiteY18" fmla="*/ 802416 h 939975"/>
              <a:gd name="connsiteX19" fmla="*/ 69674 w 893324"/>
              <a:gd name="connsiteY19" fmla="*/ 553198 h 939975"/>
              <a:gd name="connsiteX20" fmla="*/ 242522 w 893324"/>
              <a:gd name="connsiteY20" fmla="*/ 325752 h 939975"/>
              <a:gd name="connsiteX21" fmla="*/ 169481 w 893324"/>
              <a:gd name="connsiteY21" fmla="*/ 450394 h 939975"/>
              <a:gd name="connsiteX22" fmla="*/ 349720 w 893324"/>
              <a:gd name="connsiteY22" fmla="*/ 476228 h 939975"/>
              <a:gd name="connsiteX23" fmla="*/ 339133 w 893324"/>
              <a:gd name="connsiteY23" fmla="*/ 833843 h 939975"/>
              <a:gd name="connsiteX24" fmla="*/ 339067 w 893324"/>
              <a:gd name="connsiteY24" fmla="*/ 868466 h 939975"/>
              <a:gd name="connsiteX25" fmla="*/ 281939 w 893324"/>
              <a:gd name="connsiteY25" fmla="*/ 495604 h 939975"/>
              <a:gd name="connsiteX26" fmla="*/ 382279 w 893324"/>
              <a:gd name="connsiteY26" fmla="*/ 314033 h 939975"/>
              <a:gd name="connsiteX27" fmla="*/ 349720 w 893324"/>
              <a:gd name="connsiteY27" fmla="*/ 476228 h 939975"/>
              <a:gd name="connsiteX28" fmla="*/ 567112 w 893324"/>
              <a:gd name="connsiteY28" fmla="*/ 870996 h 939975"/>
              <a:gd name="connsiteX29" fmla="*/ 556858 w 893324"/>
              <a:gd name="connsiteY29" fmla="*/ 803748 h 939975"/>
              <a:gd name="connsiteX30" fmla="*/ 542543 w 893324"/>
              <a:gd name="connsiteY30" fmla="*/ 446532 h 939975"/>
              <a:gd name="connsiteX31" fmla="*/ 514512 w 893324"/>
              <a:gd name="connsiteY31" fmla="*/ 315898 h 939975"/>
              <a:gd name="connsiteX32" fmla="*/ 634560 w 893324"/>
              <a:gd name="connsiteY32" fmla="*/ 578899 h 939975"/>
              <a:gd name="connsiteX33" fmla="*/ 567112 w 893324"/>
              <a:gd name="connsiteY33" fmla="*/ 870996 h 939975"/>
              <a:gd name="connsiteX34" fmla="*/ 746818 w 893324"/>
              <a:gd name="connsiteY34" fmla="*/ 815799 h 939975"/>
              <a:gd name="connsiteX35" fmla="*/ 768724 w 893324"/>
              <a:gd name="connsiteY35" fmla="*/ 552132 h 939975"/>
              <a:gd name="connsiteX36" fmla="*/ 647410 w 893324"/>
              <a:gd name="connsiteY36" fmla="*/ 320758 h 939975"/>
              <a:gd name="connsiteX37" fmla="*/ 829314 w 893324"/>
              <a:gd name="connsiteY37" fmla="*/ 569710 h 939975"/>
              <a:gd name="connsiteX38" fmla="*/ 746818 w 893324"/>
              <a:gd name="connsiteY38" fmla="*/ 815799 h 939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893324" h="939975">
                <a:moveTo>
                  <a:pt x="888506" y="543543"/>
                </a:moveTo>
                <a:cubicBezTo>
                  <a:pt x="879717" y="445600"/>
                  <a:pt x="823521" y="379018"/>
                  <a:pt x="744155" y="328748"/>
                </a:cubicBezTo>
                <a:cubicBezTo>
                  <a:pt x="699145" y="300251"/>
                  <a:pt x="651805" y="275349"/>
                  <a:pt x="606795" y="246851"/>
                </a:cubicBezTo>
                <a:cubicBezTo>
                  <a:pt x="549335" y="210497"/>
                  <a:pt x="520305" y="157631"/>
                  <a:pt x="517508" y="89117"/>
                </a:cubicBezTo>
                <a:cubicBezTo>
                  <a:pt x="513979" y="762"/>
                  <a:pt x="512914" y="2893"/>
                  <a:pt x="425624" y="97"/>
                </a:cubicBezTo>
                <a:cubicBezTo>
                  <a:pt x="387805" y="-1168"/>
                  <a:pt x="377019" y="9751"/>
                  <a:pt x="379616" y="46771"/>
                </a:cubicBezTo>
                <a:cubicBezTo>
                  <a:pt x="387006" y="151638"/>
                  <a:pt x="341864" y="227010"/>
                  <a:pt x="246983" y="274217"/>
                </a:cubicBezTo>
                <a:cubicBezTo>
                  <a:pt x="206901" y="294192"/>
                  <a:pt x="168150" y="317562"/>
                  <a:pt x="131196" y="342863"/>
                </a:cubicBezTo>
                <a:cubicBezTo>
                  <a:pt x="68875" y="385476"/>
                  <a:pt x="25330" y="442271"/>
                  <a:pt x="11215" y="518441"/>
                </a:cubicBezTo>
                <a:cubicBezTo>
                  <a:pt x="-6030" y="567713"/>
                  <a:pt x="-970" y="617317"/>
                  <a:pt x="10216" y="666654"/>
                </a:cubicBezTo>
                <a:cubicBezTo>
                  <a:pt x="43773" y="814268"/>
                  <a:pt x="169548" y="912943"/>
                  <a:pt x="317361" y="907350"/>
                </a:cubicBezTo>
                <a:cubicBezTo>
                  <a:pt x="336470" y="906618"/>
                  <a:pt x="353382" y="910013"/>
                  <a:pt x="369762" y="918869"/>
                </a:cubicBezTo>
                <a:cubicBezTo>
                  <a:pt x="422095" y="946967"/>
                  <a:pt x="474229" y="947166"/>
                  <a:pt x="526630" y="918536"/>
                </a:cubicBezTo>
                <a:cubicBezTo>
                  <a:pt x="538682" y="911944"/>
                  <a:pt x="551066" y="905020"/>
                  <a:pt x="566313" y="907017"/>
                </a:cubicBezTo>
                <a:cubicBezTo>
                  <a:pt x="638888" y="916538"/>
                  <a:pt x="698812" y="899959"/>
                  <a:pt x="760002" y="851354"/>
                </a:cubicBezTo>
                <a:cubicBezTo>
                  <a:pt x="852418" y="778047"/>
                  <a:pt x="911011" y="659929"/>
                  <a:pt x="888506" y="543543"/>
                </a:cubicBezTo>
                <a:close/>
                <a:moveTo>
                  <a:pt x="169481" y="450394"/>
                </a:moveTo>
                <a:cubicBezTo>
                  <a:pt x="107360" y="537950"/>
                  <a:pt x="115416" y="634894"/>
                  <a:pt x="131995" y="732837"/>
                </a:cubicBezTo>
                <a:cubicBezTo>
                  <a:pt x="135923" y="755875"/>
                  <a:pt x="141117" y="778713"/>
                  <a:pt x="142449" y="802416"/>
                </a:cubicBezTo>
                <a:cubicBezTo>
                  <a:pt x="87252" y="728310"/>
                  <a:pt x="47902" y="649742"/>
                  <a:pt x="69674" y="553198"/>
                </a:cubicBezTo>
                <a:cubicBezTo>
                  <a:pt x="100302" y="456853"/>
                  <a:pt x="160826" y="383279"/>
                  <a:pt x="242522" y="325752"/>
                </a:cubicBezTo>
                <a:cubicBezTo>
                  <a:pt x="221682" y="369496"/>
                  <a:pt x="186127" y="404386"/>
                  <a:pt x="169481" y="450394"/>
                </a:cubicBezTo>
                <a:close/>
                <a:moveTo>
                  <a:pt x="349720" y="476228"/>
                </a:moveTo>
                <a:cubicBezTo>
                  <a:pt x="328414" y="594878"/>
                  <a:pt x="346458" y="714727"/>
                  <a:pt x="339133" y="833843"/>
                </a:cubicBezTo>
                <a:cubicBezTo>
                  <a:pt x="338468" y="844762"/>
                  <a:pt x="339067" y="855749"/>
                  <a:pt x="339067" y="868466"/>
                </a:cubicBezTo>
                <a:cubicBezTo>
                  <a:pt x="267624" y="805279"/>
                  <a:pt x="238927" y="611857"/>
                  <a:pt x="281939" y="495604"/>
                </a:cubicBezTo>
                <a:cubicBezTo>
                  <a:pt x="311102" y="435613"/>
                  <a:pt x="334606" y="372493"/>
                  <a:pt x="382279" y="314033"/>
                </a:cubicBezTo>
                <a:cubicBezTo>
                  <a:pt x="370427" y="372959"/>
                  <a:pt x="352983" y="423295"/>
                  <a:pt x="349720" y="476228"/>
                </a:cubicBezTo>
                <a:close/>
                <a:moveTo>
                  <a:pt x="567112" y="870996"/>
                </a:moveTo>
                <a:cubicBezTo>
                  <a:pt x="549335" y="850822"/>
                  <a:pt x="557657" y="826253"/>
                  <a:pt x="556858" y="803748"/>
                </a:cubicBezTo>
                <a:cubicBezTo>
                  <a:pt x="552730" y="684632"/>
                  <a:pt x="566513" y="564783"/>
                  <a:pt x="542543" y="446532"/>
                </a:cubicBezTo>
                <a:cubicBezTo>
                  <a:pt x="534487" y="406916"/>
                  <a:pt x="525631" y="367432"/>
                  <a:pt x="514512" y="315898"/>
                </a:cubicBezTo>
                <a:cubicBezTo>
                  <a:pt x="579430" y="401256"/>
                  <a:pt x="611722" y="487947"/>
                  <a:pt x="634560" y="578899"/>
                </a:cubicBezTo>
                <a:cubicBezTo>
                  <a:pt x="641485" y="683033"/>
                  <a:pt x="620178" y="780643"/>
                  <a:pt x="567112" y="870996"/>
                </a:cubicBezTo>
                <a:close/>
                <a:moveTo>
                  <a:pt x="746818" y="815799"/>
                </a:moveTo>
                <a:cubicBezTo>
                  <a:pt x="763997" y="723582"/>
                  <a:pt x="786768" y="639422"/>
                  <a:pt x="768724" y="552132"/>
                </a:cubicBezTo>
                <a:cubicBezTo>
                  <a:pt x="750281" y="463511"/>
                  <a:pt x="694751" y="394465"/>
                  <a:pt x="647410" y="320758"/>
                </a:cubicBezTo>
                <a:cubicBezTo>
                  <a:pt x="736565" y="383013"/>
                  <a:pt x="802281" y="462179"/>
                  <a:pt x="829314" y="569710"/>
                </a:cubicBezTo>
                <a:cubicBezTo>
                  <a:pt x="832910" y="659463"/>
                  <a:pt x="806410" y="739096"/>
                  <a:pt x="746818" y="815799"/>
                </a:cubicBezTo>
                <a:close/>
              </a:path>
            </a:pathLst>
          </a:custGeom>
          <a:solidFill>
            <a:schemeClr val="bg1"/>
          </a:solidFill>
          <a:ln w="66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2780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A8603E1-CC19-4119-B5AF-837F492A6D00}"/>
              </a:ext>
            </a:extLst>
          </p:cNvPr>
          <p:cNvSpPr txBox="1"/>
          <p:nvPr/>
        </p:nvSpPr>
        <p:spPr>
          <a:xfrm>
            <a:off x="5953125" y="267950"/>
            <a:ext cx="5734051" cy="14465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KOREAN  FOOD</a:t>
            </a:r>
          </a:p>
          <a:p>
            <a:pPr algn="r"/>
            <a:r>
              <a:rPr lang="en-US" altLang="ko-KR" sz="4400" b="1" dirty="0">
                <a:solidFill>
                  <a:schemeClr val="accent3"/>
                </a:solidFill>
                <a:latin typeface="+mj-lt"/>
                <a:cs typeface="Arial" pitchFamily="34" charset="0"/>
              </a:rPr>
              <a:t>GUJEOLPAN</a:t>
            </a:r>
            <a:endParaRPr lang="ko-KR" altLang="en-US" sz="4400" b="1" dirty="0">
              <a:solidFill>
                <a:schemeClr val="accent3"/>
              </a:solidFill>
              <a:latin typeface="+mj-lt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9BF9CA6-7A3F-40EA-AC2D-FFF85CEBD288}"/>
              </a:ext>
            </a:extLst>
          </p:cNvPr>
          <p:cNvSpPr txBox="1"/>
          <p:nvPr/>
        </p:nvSpPr>
        <p:spPr>
          <a:xfrm>
            <a:off x="9020175" y="3438525"/>
            <a:ext cx="266700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 and add a unique zing and appeal to your Reports and Presentations with our Templates.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Get a modern PowerPoint  Presentation that is beautifully designed. I hope and I believe that this Template will your Time, Money and Reputation.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6405EA99-02AA-4D19-BDBF-A0FE3C040E9D}"/>
              </a:ext>
            </a:extLst>
          </p:cNvPr>
          <p:cNvSpPr/>
          <p:nvPr/>
        </p:nvSpPr>
        <p:spPr>
          <a:xfrm>
            <a:off x="9612032" y="1867599"/>
            <a:ext cx="1962205" cy="593221"/>
          </a:xfrm>
          <a:custGeom>
            <a:avLst/>
            <a:gdLst/>
            <a:ahLst/>
            <a:cxnLst/>
            <a:rect l="l" t="t" r="r" b="b"/>
            <a:pathLst>
              <a:path w="1962205" h="593221">
                <a:moveTo>
                  <a:pt x="1681820" y="328323"/>
                </a:moveTo>
                <a:lnTo>
                  <a:pt x="1708755" y="483291"/>
                </a:lnTo>
                <a:lnTo>
                  <a:pt x="1946131" y="438639"/>
                </a:lnTo>
                <a:lnTo>
                  <a:pt x="1959578" y="505057"/>
                </a:lnTo>
                <a:lnTo>
                  <a:pt x="1648082" y="563010"/>
                </a:lnTo>
                <a:lnTo>
                  <a:pt x="1607344" y="341592"/>
                </a:lnTo>
                <a:close/>
                <a:moveTo>
                  <a:pt x="1505838" y="84971"/>
                </a:moveTo>
                <a:lnTo>
                  <a:pt x="1521483" y="244931"/>
                </a:lnTo>
                <a:lnTo>
                  <a:pt x="1600469" y="234540"/>
                </a:lnTo>
                <a:lnTo>
                  <a:pt x="1610619" y="84971"/>
                </a:lnTo>
                <a:close/>
                <a:moveTo>
                  <a:pt x="80441" y="21012"/>
                </a:moveTo>
                <a:lnTo>
                  <a:pt x="514434" y="66617"/>
                </a:lnTo>
                <a:lnTo>
                  <a:pt x="463870" y="294177"/>
                </a:lnTo>
                <a:lnTo>
                  <a:pt x="572878" y="294177"/>
                </a:lnTo>
                <a:lnTo>
                  <a:pt x="572878" y="363389"/>
                </a:lnTo>
                <a:lnTo>
                  <a:pt x="316781" y="363389"/>
                </a:lnTo>
                <a:lnTo>
                  <a:pt x="316781" y="567604"/>
                </a:lnTo>
                <a:lnTo>
                  <a:pt x="240338" y="567604"/>
                </a:lnTo>
                <a:lnTo>
                  <a:pt x="240338" y="363389"/>
                </a:lnTo>
                <a:lnTo>
                  <a:pt x="0" y="363389"/>
                </a:lnTo>
                <a:lnTo>
                  <a:pt x="0" y="294177"/>
                </a:lnTo>
                <a:lnTo>
                  <a:pt x="388012" y="294177"/>
                </a:lnTo>
                <a:lnTo>
                  <a:pt x="425507" y="126212"/>
                </a:lnTo>
                <a:lnTo>
                  <a:pt x="70918" y="88822"/>
                </a:lnTo>
                <a:close/>
                <a:moveTo>
                  <a:pt x="1141968" y="2626"/>
                </a:moveTo>
                <a:lnTo>
                  <a:pt x="1212707" y="6435"/>
                </a:lnTo>
                <a:lnTo>
                  <a:pt x="1191036" y="328522"/>
                </a:lnTo>
                <a:lnTo>
                  <a:pt x="1209422" y="330499"/>
                </a:lnTo>
                <a:lnTo>
                  <a:pt x="1199679" y="458124"/>
                </a:lnTo>
                <a:lnTo>
                  <a:pt x="1007834" y="472481"/>
                </a:lnTo>
                <a:lnTo>
                  <a:pt x="1012867" y="516129"/>
                </a:lnTo>
                <a:lnTo>
                  <a:pt x="1282600" y="468191"/>
                </a:lnTo>
                <a:lnTo>
                  <a:pt x="1296758" y="534797"/>
                </a:lnTo>
                <a:lnTo>
                  <a:pt x="947977" y="593221"/>
                </a:lnTo>
                <a:lnTo>
                  <a:pt x="934101" y="475673"/>
                </a:lnTo>
                <a:lnTo>
                  <a:pt x="892045" y="478959"/>
                </a:lnTo>
                <a:lnTo>
                  <a:pt x="885420" y="412279"/>
                </a:lnTo>
                <a:lnTo>
                  <a:pt x="1129787" y="396426"/>
                </a:lnTo>
                <a:lnTo>
                  <a:pt x="1131671" y="389812"/>
                </a:lnTo>
                <a:lnTo>
                  <a:pt x="907092" y="374063"/>
                </a:lnTo>
                <a:lnTo>
                  <a:pt x="914459" y="308629"/>
                </a:lnTo>
                <a:lnTo>
                  <a:pt x="1018268" y="316315"/>
                </a:lnTo>
                <a:lnTo>
                  <a:pt x="840863" y="211047"/>
                </a:lnTo>
                <a:lnTo>
                  <a:pt x="763624" y="369302"/>
                </a:lnTo>
                <a:lnTo>
                  <a:pt x="702219" y="340043"/>
                </a:lnTo>
                <a:lnTo>
                  <a:pt x="832889" y="84971"/>
                </a:lnTo>
                <a:lnTo>
                  <a:pt x="708791" y="84971"/>
                </a:lnTo>
                <a:lnTo>
                  <a:pt x="708791" y="19045"/>
                </a:lnTo>
                <a:lnTo>
                  <a:pt x="1057739" y="19045"/>
                </a:lnTo>
                <a:lnTo>
                  <a:pt x="1057739" y="84971"/>
                </a:lnTo>
                <a:lnTo>
                  <a:pt x="907856" y="84971"/>
                </a:lnTo>
                <a:lnTo>
                  <a:pt x="870592" y="151986"/>
                </a:lnTo>
                <a:lnTo>
                  <a:pt x="1059706" y="259383"/>
                </a:lnTo>
                <a:lnTo>
                  <a:pt x="1022203" y="316607"/>
                </a:lnTo>
                <a:lnTo>
                  <a:pt x="1118391" y="323729"/>
                </a:lnTo>
                <a:lnTo>
                  <a:pt x="1129693" y="183327"/>
                </a:lnTo>
                <a:lnTo>
                  <a:pt x="972098" y="180052"/>
                </a:lnTo>
                <a:lnTo>
                  <a:pt x="973573" y="112943"/>
                </a:lnTo>
                <a:lnTo>
                  <a:pt x="1134077" y="116229"/>
                </a:lnTo>
                <a:close/>
                <a:moveTo>
                  <a:pt x="1797892" y="0"/>
                </a:moveTo>
                <a:lnTo>
                  <a:pt x="1869584" y="3055"/>
                </a:lnTo>
                <a:lnTo>
                  <a:pt x="1867616" y="156538"/>
                </a:lnTo>
                <a:lnTo>
                  <a:pt x="1962205" y="158516"/>
                </a:lnTo>
                <a:lnTo>
                  <a:pt x="1958427" y="227466"/>
                </a:lnTo>
                <a:lnTo>
                  <a:pt x="1865440" y="224840"/>
                </a:lnTo>
                <a:lnTo>
                  <a:pt x="1862154" y="399502"/>
                </a:lnTo>
                <a:lnTo>
                  <a:pt x="1790546" y="397315"/>
                </a:lnTo>
                <a:lnTo>
                  <a:pt x="1792686" y="281525"/>
                </a:lnTo>
                <a:lnTo>
                  <a:pt x="1377418" y="327936"/>
                </a:lnTo>
                <a:lnTo>
                  <a:pt x="1372259" y="260168"/>
                </a:lnTo>
                <a:lnTo>
                  <a:pt x="1453024" y="251660"/>
                </a:lnTo>
                <a:lnTo>
                  <a:pt x="1433341" y="84971"/>
                </a:lnTo>
                <a:lnTo>
                  <a:pt x="1380139" y="84971"/>
                </a:lnTo>
                <a:lnTo>
                  <a:pt x="1380139" y="21672"/>
                </a:lnTo>
                <a:lnTo>
                  <a:pt x="1772432" y="21672"/>
                </a:lnTo>
                <a:lnTo>
                  <a:pt x="1772432" y="84971"/>
                </a:lnTo>
                <a:lnTo>
                  <a:pt x="1683797" y="84971"/>
                </a:lnTo>
                <a:lnTo>
                  <a:pt x="1670654" y="227864"/>
                </a:lnTo>
                <a:lnTo>
                  <a:pt x="1793949" y="21321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161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FEC7C376-9D55-4BD9-B488-D2EFEA0B5A38}"/>
              </a:ext>
            </a:extLst>
          </p:cNvPr>
          <p:cNvGrpSpPr/>
          <p:nvPr/>
        </p:nvGrpSpPr>
        <p:grpSpPr>
          <a:xfrm>
            <a:off x="2624861" y="1137250"/>
            <a:ext cx="6932930" cy="4068724"/>
            <a:chOff x="2687161" y="3731096"/>
            <a:chExt cx="5158677" cy="3027467"/>
          </a:xfrm>
        </p:grpSpPr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30699899-D372-4E85-862F-205962ADBCCF}"/>
                </a:ext>
              </a:extLst>
            </p:cNvPr>
            <p:cNvSpPr/>
            <p:nvPr/>
          </p:nvSpPr>
          <p:spPr>
            <a:xfrm>
              <a:off x="2725967" y="4290519"/>
              <a:ext cx="1906137" cy="2468044"/>
            </a:xfrm>
            <a:custGeom>
              <a:avLst/>
              <a:gdLst>
                <a:gd name="connsiteX0" fmla="*/ 1901480 w 1906136"/>
                <a:gd name="connsiteY0" fmla="*/ 1594450 h 2468044"/>
                <a:gd name="connsiteX1" fmla="*/ 1898376 w 1906136"/>
                <a:gd name="connsiteY1" fmla="*/ 1588241 h 2468044"/>
                <a:gd name="connsiteX2" fmla="*/ 1892167 w 1906136"/>
                <a:gd name="connsiteY2" fmla="*/ 1582963 h 2468044"/>
                <a:gd name="connsiteX3" fmla="*/ 1886889 w 1906136"/>
                <a:gd name="connsiteY3" fmla="*/ 1575513 h 2468044"/>
                <a:gd name="connsiteX4" fmla="*/ 1879749 w 1906136"/>
                <a:gd name="connsiteY4" fmla="*/ 1577686 h 2468044"/>
                <a:gd name="connsiteX5" fmla="*/ 1870436 w 1906136"/>
                <a:gd name="connsiteY5" fmla="*/ 1577686 h 2468044"/>
                <a:gd name="connsiteX6" fmla="*/ 1862054 w 1906136"/>
                <a:gd name="connsiteY6" fmla="*/ 1575513 h 2468044"/>
                <a:gd name="connsiteX7" fmla="*/ 1855845 w 1906136"/>
                <a:gd name="connsiteY7" fmla="*/ 1568062 h 2468044"/>
                <a:gd name="connsiteX8" fmla="*/ 1854913 w 1906136"/>
                <a:gd name="connsiteY8" fmla="*/ 1558748 h 2468044"/>
                <a:gd name="connsiteX9" fmla="*/ 1850878 w 1906136"/>
                <a:gd name="connsiteY9" fmla="*/ 1548193 h 2468044"/>
                <a:gd name="connsiteX10" fmla="*/ 1845600 w 1906136"/>
                <a:gd name="connsiteY10" fmla="*/ 1542916 h 2468044"/>
                <a:gd name="connsiteX11" fmla="*/ 1789410 w 1906136"/>
                <a:gd name="connsiteY11" fmla="*/ 1538569 h 2468044"/>
                <a:gd name="connsiteX12" fmla="*/ 1785374 w 1906136"/>
                <a:gd name="connsiteY12" fmla="*/ 1537638 h 2468044"/>
                <a:gd name="connsiteX13" fmla="*/ 1782269 w 1906136"/>
                <a:gd name="connsiteY13" fmla="*/ 1535465 h 2468044"/>
                <a:gd name="connsiteX14" fmla="*/ 1778233 w 1906136"/>
                <a:gd name="connsiteY14" fmla="*/ 1533292 h 2468044"/>
                <a:gd name="connsiteX15" fmla="*/ 1777302 w 1906136"/>
                <a:gd name="connsiteY15" fmla="*/ 1533292 h 2468044"/>
                <a:gd name="connsiteX16" fmla="*/ 1771093 w 1906136"/>
                <a:gd name="connsiteY16" fmla="*/ 1531119 h 2468044"/>
                <a:gd name="connsiteX17" fmla="*/ 1767989 w 1906136"/>
                <a:gd name="connsiteY17" fmla="*/ 1533292 h 2468044"/>
                <a:gd name="connsiteX18" fmla="*/ 1762711 w 1906136"/>
                <a:gd name="connsiteY18" fmla="*/ 1535465 h 2468044"/>
                <a:gd name="connsiteX19" fmla="*/ 1758675 w 1906136"/>
                <a:gd name="connsiteY19" fmla="*/ 1522737 h 2468044"/>
                <a:gd name="connsiteX20" fmla="*/ 1736944 w 1906136"/>
                <a:gd name="connsiteY20" fmla="*/ 1515286 h 2468044"/>
                <a:gd name="connsiteX21" fmla="*/ 1713971 w 1906136"/>
                <a:gd name="connsiteY21" fmla="*/ 1515286 h 2468044"/>
                <a:gd name="connsiteX22" fmla="*/ 1717075 w 1906136"/>
                <a:gd name="connsiteY22" fmla="*/ 1509077 h 2468044"/>
                <a:gd name="connsiteX23" fmla="*/ 1721111 w 1906136"/>
                <a:gd name="connsiteY23" fmla="*/ 1505973 h 2468044"/>
                <a:gd name="connsiteX24" fmla="*/ 1724216 w 1906136"/>
                <a:gd name="connsiteY24" fmla="*/ 1500695 h 2468044"/>
                <a:gd name="connsiteX25" fmla="*/ 1728252 w 1906136"/>
                <a:gd name="connsiteY25" fmla="*/ 1496349 h 2468044"/>
                <a:gd name="connsiteX26" fmla="*/ 1729183 w 1906136"/>
                <a:gd name="connsiteY26" fmla="*/ 1488898 h 2468044"/>
                <a:gd name="connsiteX27" fmla="*/ 1704037 w 1906136"/>
                <a:gd name="connsiteY27" fmla="*/ 1476170 h 2468044"/>
                <a:gd name="connsiteX28" fmla="*/ 1682306 w 1906136"/>
                <a:gd name="connsiteY28" fmla="*/ 1459406 h 2468044"/>
                <a:gd name="connsiteX29" fmla="*/ 1662437 w 1906136"/>
                <a:gd name="connsiteY29" fmla="*/ 1439537 h 2468044"/>
                <a:gd name="connsiteX30" fmla="*/ 1645673 w 1906136"/>
                <a:gd name="connsiteY30" fmla="*/ 1417496 h 2468044"/>
                <a:gd name="connsiteX31" fmla="*/ 1621769 w 1906136"/>
                <a:gd name="connsiteY31" fmla="*/ 1415322 h 2468044"/>
                <a:gd name="connsiteX32" fmla="*/ 1604073 w 1906136"/>
                <a:gd name="connsiteY32" fmla="*/ 1414391 h 2468044"/>
                <a:gd name="connsiteX33" fmla="*/ 1582342 w 1906136"/>
                <a:gd name="connsiteY33" fmla="*/ 1412218 h 2468044"/>
                <a:gd name="connsiteX34" fmla="*/ 1578306 w 1906136"/>
                <a:gd name="connsiteY34" fmla="*/ 1400732 h 2468044"/>
                <a:gd name="connsiteX35" fmla="*/ 1571166 w 1906136"/>
                <a:gd name="connsiteY35" fmla="*/ 1393281 h 2468044"/>
                <a:gd name="connsiteX36" fmla="*/ 1562784 w 1906136"/>
                <a:gd name="connsiteY36" fmla="*/ 1392350 h 2468044"/>
                <a:gd name="connsiteX37" fmla="*/ 1549124 w 1906136"/>
                <a:gd name="connsiteY37" fmla="*/ 1388003 h 2468044"/>
                <a:gd name="connsiteX38" fmla="*/ 1549124 w 1906136"/>
                <a:gd name="connsiteY38" fmla="*/ 1377448 h 2468044"/>
                <a:gd name="connsiteX39" fmla="*/ 1536707 w 1906136"/>
                <a:gd name="connsiteY39" fmla="*/ 1371239 h 2468044"/>
                <a:gd name="connsiteX40" fmla="*/ 1529566 w 1906136"/>
                <a:gd name="connsiteY40" fmla="*/ 1365962 h 2468044"/>
                <a:gd name="connsiteX41" fmla="*/ 1522426 w 1906136"/>
                <a:gd name="connsiteY41" fmla="*/ 1360684 h 2468044"/>
                <a:gd name="connsiteX42" fmla="*/ 1510008 w 1906136"/>
                <a:gd name="connsiteY42" fmla="*/ 1356338 h 2468044"/>
                <a:gd name="connsiteX43" fmla="*/ 1512181 w 1906136"/>
                <a:gd name="connsiteY43" fmla="*/ 1353233 h 2468044"/>
                <a:gd name="connsiteX44" fmla="*/ 1512181 w 1906136"/>
                <a:gd name="connsiteY44" fmla="*/ 1351060 h 2468044"/>
                <a:gd name="connsiteX45" fmla="*/ 1514354 w 1906136"/>
                <a:gd name="connsiteY45" fmla="*/ 1350129 h 2468044"/>
                <a:gd name="connsiteX46" fmla="*/ 1514354 w 1906136"/>
                <a:gd name="connsiteY46" fmla="*/ 1347956 h 2468044"/>
                <a:gd name="connsiteX47" fmla="*/ 1514354 w 1906136"/>
                <a:gd name="connsiteY47" fmla="*/ 1343609 h 2468044"/>
                <a:gd name="connsiteX48" fmla="*/ 1488277 w 1906136"/>
                <a:gd name="connsiteY48" fmla="*/ 1345783 h 2468044"/>
                <a:gd name="connsiteX49" fmla="*/ 1463131 w 1906136"/>
                <a:gd name="connsiteY49" fmla="*/ 1347956 h 2468044"/>
                <a:gd name="connsiteX50" fmla="*/ 1441400 w 1906136"/>
                <a:gd name="connsiteY50" fmla="*/ 1345783 h 2468044"/>
                <a:gd name="connsiteX51" fmla="*/ 1419668 w 1906136"/>
                <a:gd name="connsiteY51" fmla="*/ 1338332 h 2468044"/>
                <a:gd name="connsiteX52" fmla="*/ 1402904 w 1906136"/>
                <a:gd name="connsiteY52" fmla="*/ 1323741 h 2468044"/>
                <a:gd name="connsiteX53" fmla="*/ 1399800 w 1906136"/>
                <a:gd name="connsiteY53" fmla="*/ 1325914 h 2468044"/>
                <a:gd name="connsiteX54" fmla="*/ 1395764 w 1906136"/>
                <a:gd name="connsiteY54" fmla="*/ 1328087 h 2468044"/>
                <a:gd name="connsiteX55" fmla="*/ 1393591 w 1906136"/>
                <a:gd name="connsiteY55" fmla="*/ 1329019 h 2468044"/>
                <a:gd name="connsiteX56" fmla="*/ 1392660 w 1906136"/>
                <a:gd name="connsiteY56" fmla="*/ 1331192 h 2468044"/>
                <a:gd name="connsiteX57" fmla="*/ 1390487 w 1906136"/>
                <a:gd name="connsiteY57" fmla="*/ 1333365 h 2468044"/>
                <a:gd name="connsiteX58" fmla="*/ 1386451 w 1906136"/>
                <a:gd name="connsiteY58" fmla="*/ 1336469 h 2468044"/>
                <a:gd name="connsiteX59" fmla="*/ 1386451 w 1906136"/>
                <a:gd name="connsiteY59" fmla="*/ 1340815 h 2468044"/>
                <a:gd name="connsiteX60" fmla="*/ 1383346 w 1906136"/>
                <a:gd name="connsiteY60" fmla="*/ 1338642 h 2468044"/>
                <a:gd name="connsiteX61" fmla="*/ 1381173 w 1906136"/>
                <a:gd name="connsiteY61" fmla="*/ 1336469 h 2468044"/>
                <a:gd name="connsiteX62" fmla="*/ 1379000 w 1906136"/>
                <a:gd name="connsiteY62" fmla="*/ 1336469 h 2468044"/>
                <a:gd name="connsiteX63" fmla="*/ 1379000 w 1906136"/>
                <a:gd name="connsiteY63" fmla="*/ 1335538 h 2468044"/>
                <a:gd name="connsiteX64" fmla="*/ 1381173 w 1906136"/>
                <a:gd name="connsiteY64" fmla="*/ 1335538 h 2468044"/>
                <a:gd name="connsiteX65" fmla="*/ 1381173 w 1906136"/>
                <a:gd name="connsiteY65" fmla="*/ 1331192 h 2468044"/>
                <a:gd name="connsiteX66" fmla="*/ 1383346 w 1906136"/>
                <a:gd name="connsiteY66" fmla="*/ 1328087 h 2468044"/>
                <a:gd name="connsiteX67" fmla="*/ 1378069 w 1906136"/>
                <a:gd name="connsiteY67" fmla="*/ 1328087 h 2468044"/>
                <a:gd name="connsiteX68" fmla="*/ 1374033 w 1906136"/>
                <a:gd name="connsiteY68" fmla="*/ 1325914 h 2468044"/>
                <a:gd name="connsiteX69" fmla="*/ 1371860 w 1906136"/>
                <a:gd name="connsiteY69" fmla="*/ 1325914 h 2468044"/>
                <a:gd name="connsiteX70" fmla="*/ 1368755 w 1906136"/>
                <a:gd name="connsiteY70" fmla="*/ 1325914 h 2468044"/>
                <a:gd name="connsiteX71" fmla="*/ 1366582 w 1906136"/>
                <a:gd name="connsiteY71" fmla="*/ 1325914 h 2468044"/>
                <a:gd name="connsiteX72" fmla="*/ 1363478 w 1906136"/>
                <a:gd name="connsiteY72" fmla="*/ 1328087 h 2468044"/>
                <a:gd name="connsiteX73" fmla="*/ 1343609 w 1906136"/>
                <a:gd name="connsiteY73" fmla="*/ 1331192 h 2468044"/>
                <a:gd name="connsiteX74" fmla="*/ 1329950 w 1906136"/>
                <a:gd name="connsiteY74" fmla="*/ 1338642 h 2468044"/>
                <a:gd name="connsiteX75" fmla="*/ 1319395 w 1906136"/>
                <a:gd name="connsiteY75" fmla="*/ 1347956 h 2468044"/>
                <a:gd name="connsiteX76" fmla="*/ 1310081 w 1906136"/>
                <a:gd name="connsiteY76" fmla="*/ 1358511 h 2468044"/>
                <a:gd name="connsiteX77" fmla="*/ 1302941 w 1906136"/>
                <a:gd name="connsiteY77" fmla="*/ 1373102 h 2468044"/>
                <a:gd name="connsiteX78" fmla="*/ 1296111 w 1906136"/>
                <a:gd name="connsiteY78" fmla="*/ 1371550 h 2468044"/>
                <a:gd name="connsiteX79" fmla="*/ 1290833 w 1906136"/>
                <a:gd name="connsiteY79" fmla="*/ 1370618 h 2468044"/>
                <a:gd name="connsiteX80" fmla="*/ 1288660 w 1906136"/>
                <a:gd name="connsiteY80" fmla="*/ 1370618 h 2468044"/>
                <a:gd name="connsiteX81" fmla="*/ 1286798 w 1906136"/>
                <a:gd name="connsiteY81" fmla="*/ 1368445 h 2468044"/>
                <a:gd name="connsiteX82" fmla="*/ 1283693 w 1906136"/>
                <a:gd name="connsiteY82" fmla="*/ 1364099 h 2468044"/>
                <a:gd name="connsiteX83" fmla="*/ 1281520 w 1906136"/>
                <a:gd name="connsiteY83" fmla="*/ 1360994 h 2468044"/>
                <a:gd name="connsiteX84" fmla="*/ 1264756 w 1906136"/>
                <a:gd name="connsiteY84" fmla="*/ 1360994 h 2468044"/>
                <a:gd name="connsiteX85" fmla="*/ 1255443 w 1906136"/>
                <a:gd name="connsiteY85" fmla="*/ 1364099 h 2468044"/>
                <a:gd name="connsiteX86" fmla="*/ 1248302 w 1906136"/>
                <a:gd name="connsiteY86" fmla="*/ 1373412 h 2468044"/>
                <a:gd name="connsiteX87" fmla="*/ 1234643 w 1906136"/>
                <a:gd name="connsiteY87" fmla="*/ 1370308 h 2468044"/>
                <a:gd name="connsiteX88" fmla="*/ 1223156 w 1906136"/>
                <a:gd name="connsiteY88" fmla="*/ 1364099 h 2468044"/>
                <a:gd name="connsiteX89" fmla="*/ 1216016 w 1906136"/>
                <a:gd name="connsiteY89" fmla="*/ 1356648 h 2468044"/>
                <a:gd name="connsiteX90" fmla="*/ 1210739 w 1906136"/>
                <a:gd name="connsiteY90" fmla="*/ 1350439 h 2468044"/>
                <a:gd name="connsiteX91" fmla="*/ 1201425 w 1906136"/>
                <a:gd name="connsiteY91" fmla="*/ 1341126 h 2468044"/>
                <a:gd name="connsiteX92" fmla="*/ 1201425 w 1906136"/>
                <a:gd name="connsiteY92" fmla="*/ 1326535 h 2468044"/>
                <a:gd name="connsiteX93" fmla="*/ 1205461 w 1906136"/>
                <a:gd name="connsiteY93" fmla="*/ 1311944 h 2468044"/>
                <a:gd name="connsiteX94" fmla="*/ 1208565 w 1906136"/>
                <a:gd name="connsiteY94" fmla="*/ 1300457 h 2468044"/>
                <a:gd name="connsiteX95" fmla="*/ 1206392 w 1906136"/>
                <a:gd name="connsiteY95" fmla="*/ 1284625 h 2468044"/>
                <a:gd name="connsiteX96" fmla="*/ 1199252 w 1906136"/>
                <a:gd name="connsiteY96" fmla="*/ 1273138 h 2468044"/>
                <a:gd name="connsiteX97" fmla="*/ 1190870 w 1906136"/>
                <a:gd name="connsiteY97" fmla="*/ 1267861 h 2468044"/>
                <a:gd name="connsiteX98" fmla="*/ 1177210 w 1906136"/>
                <a:gd name="connsiteY98" fmla="*/ 1265688 h 2468044"/>
                <a:gd name="connsiteX99" fmla="*/ 1162619 w 1906136"/>
                <a:gd name="connsiteY99" fmla="*/ 1265688 h 2468044"/>
                <a:gd name="connsiteX100" fmla="*/ 1147097 w 1906136"/>
                <a:gd name="connsiteY100" fmla="*/ 1267861 h 2468044"/>
                <a:gd name="connsiteX101" fmla="*/ 1128470 w 1906136"/>
                <a:gd name="connsiteY101" fmla="*/ 1267861 h 2468044"/>
                <a:gd name="connsiteX102" fmla="*/ 1134679 w 1906136"/>
                <a:gd name="connsiteY102" fmla="*/ 1255132 h 2468044"/>
                <a:gd name="connsiteX103" fmla="*/ 1139957 w 1906136"/>
                <a:gd name="connsiteY103" fmla="*/ 1238368 h 2468044"/>
                <a:gd name="connsiteX104" fmla="*/ 1145234 w 1906136"/>
                <a:gd name="connsiteY104" fmla="*/ 1220362 h 2468044"/>
                <a:gd name="connsiteX105" fmla="*/ 1150512 w 1906136"/>
                <a:gd name="connsiteY105" fmla="*/ 1206703 h 2468044"/>
                <a:gd name="connsiteX106" fmla="*/ 1157652 w 1906136"/>
                <a:gd name="connsiteY106" fmla="*/ 1199252 h 2468044"/>
                <a:gd name="connsiteX107" fmla="*/ 1157652 w 1906136"/>
                <a:gd name="connsiteY107" fmla="*/ 1183420 h 2468044"/>
                <a:gd name="connsiteX108" fmla="*/ 1152375 w 1906136"/>
                <a:gd name="connsiteY108" fmla="*/ 1184351 h 2468044"/>
                <a:gd name="connsiteX109" fmla="*/ 1148339 w 1906136"/>
                <a:gd name="connsiteY109" fmla="*/ 1184351 h 2468044"/>
                <a:gd name="connsiteX110" fmla="*/ 1147097 w 1906136"/>
                <a:gd name="connsiteY110" fmla="*/ 1184351 h 2468044"/>
                <a:gd name="connsiteX111" fmla="*/ 1147097 w 1906136"/>
                <a:gd name="connsiteY111" fmla="*/ 1186524 h 2468044"/>
                <a:gd name="connsiteX112" fmla="*/ 1144924 w 1906136"/>
                <a:gd name="connsiteY112" fmla="*/ 1186524 h 2468044"/>
                <a:gd name="connsiteX113" fmla="*/ 1144924 w 1906136"/>
                <a:gd name="connsiteY113" fmla="*/ 1184351 h 2468044"/>
                <a:gd name="connsiteX114" fmla="*/ 1142751 w 1906136"/>
                <a:gd name="connsiteY114" fmla="*/ 1183420 h 2468044"/>
                <a:gd name="connsiteX115" fmla="*/ 1141820 w 1906136"/>
                <a:gd name="connsiteY115" fmla="*/ 1179073 h 2468044"/>
                <a:gd name="connsiteX116" fmla="*/ 1125055 w 1906136"/>
                <a:gd name="connsiteY116" fmla="*/ 1181246 h 2468044"/>
                <a:gd name="connsiteX117" fmla="*/ 1113569 w 1906136"/>
                <a:gd name="connsiteY117" fmla="*/ 1186524 h 2468044"/>
                <a:gd name="connsiteX118" fmla="*/ 1105187 w 1906136"/>
                <a:gd name="connsiteY118" fmla="*/ 1195837 h 2468044"/>
                <a:gd name="connsiteX119" fmla="*/ 1103014 w 1906136"/>
                <a:gd name="connsiteY119" fmla="*/ 1198942 h 2468044"/>
                <a:gd name="connsiteX120" fmla="*/ 1100841 w 1906136"/>
                <a:gd name="connsiteY120" fmla="*/ 1205151 h 2468044"/>
                <a:gd name="connsiteX121" fmla="*/ 1098668 w 1906136"/>
                <a:gd name="connsiteY121" fmla="*/ 1210428 h 2468044"/>
                <a:gd name="connsiteX122" fmla="*/ 1097736 w 1906136"/>
                <a:gd name="connsiteY122" fmla="*/ 1215706 h 2468044"/>
                <a:gd name="connsiteX123" fmla="*/ 1093700 w 1906136"/>
                <a:gd name="connsiteY123" fmla="*/ 1220052 h 2468044"/>
                <a:gd name="connsiteX124" fmla="*/ 1093700 w 1906136"/>
                <a:gd name="connsiteY124" fmla="*/ 1220983 h 2468044"/>
                <a:gd name="connsiteX125" fmla="*/ 1091527 w 1906136"/>
                <a:gd name="connsiteY125" fmla="*/ 1220983 h 2468044"/>
                <a:gd name="connsiteX126" fmla="*/ 1090596 w 1906136"/>
                <a:gd name="connsiteY126" fmla="*/ 1220983 h 2468044"/>
                <a:gd name="connsiteX127" fmla="*/ 1086560 w 1906136"/>
                <a:gd name="connsiteY127" fmla="*/ 1220983 h 2468044"/>
                <a:gd name="connsiteX128" fmla="*/ 1084387 w 1906136"/>
                <a:gd name="connsiteY128" fmla="*/ 1220983 h 2468044"/>
                <a:gd name="connsiteX129" fmla="*/ 1081283 w 1906136"/>
                <a:gd name="connsiteY129" fmla="*/ 1223157 h 2468044"/>
                <a:gd name="connsiteX130" fmla="*/ 1066692 w 1906136"/>
                <a:gd name="connsiteY130" fmla="*/ 1230607 h 2468044"/>
                <a:gd name="connsiteX131" fmla="*/ 1057378 w 1906136"/>
                <a:gd name="connsiteY131" fmla="*/ 1234953 h 2468044"/>
                <a:gd name="connsiteX132" fmla="*/ 1052101 w 1906136"/>
                <a:gd name="connsiteY132" fmla="*/ 1232780 h 2468044"/>
                <a:gd name="connsiteX133" fmla="*/ 1048065 w 1906136"/>
                <a:gd name="connsiteY133" fmla="*/ 1230607 h 2468044"/>
                <a:gd name="connsiteX134" fmla="*/ 1044960 w 1906136"/>
                <a:gd name="connsiteY134" fmla="*/ 1227503 h 2468044"/>
                <a:gd name="connsiteX135" fmla="*/ 1037820 w 1906136"/>
                <a:gd name="connsiteY135" fmla="*/ 1225330 h 2468044"/>
                <a:gd name="connsiteX136" fmla="*/ 1025402 w 1906136"/>
                <a:gd name="connsiteY136" fmla="*/ 1223157 h 2468044"/>
                <a:gd name="connsiteX137" fmla="*/ 1013916 w 1906136"/>
                <a:gd name="connsiteY137" fmla="*/ 1201115 h 2468044"/>
                <a:gd name="connsiteX138" fmla="*/ 1006776 w 1906136"/>
                <a:gd name="connsiteY138" fmla="*/ 1183109 h 2468044"/>
                <a:gd name="connsiteX139" fmla="*/ 1005844 w 1906136"/>
                <a:gd name="connsiteY139" fmla="*/ 1164172 h 2468044"/>
                <a:gd name="connsiteX140" fmla="*/ 1005844 w 1906136"/>
                <a:gd name="connsiteY140" fmla="*/ 1146166 h 2468044"/>
                <a:gd name="connsiteX141" fmla="*/ 1012985 w 1906136"/>
                <a:gd name="connsiteY141" fmla="*/ 1121951 h 2468044"/>
                <a:gd name="connsiteX142" fmla="*/ 1016089 w 1906136"/>
                <a:gd name="connsiteY142" fmla="*/ 1111396 h 2468044"/>
                <a:gd name="connsiteX143" fmla="*/ 1016089 w 1906136"/>
                <a:gd name="connsiteY143" fmla="*/ 1102083 h 2468044"/>
                <a:gd name="connsiteX144" fmla="*/ 1013916 w 1906136"/>
                <a:gd name="connsiteY144" fmla="*/ 1094632 h 2468044"/>
                <a:gd name="connsiteX145" fmla="*/ 1017952 w 1906136"/>
                <a:gd name="connsiteY145" fmla="*/ 1085319 h 2468044"/>
                <a:gd name="connsiteX146" fmla="*/ 1025092 w 1906136"/>
                <a:gd name="connsiteY146" fmla="*/ 1074764 h 2468044"/>
                <a:gd name="connsiteX147" fmla="*/ 1035647 w 1906136"/>
                <a:gd name="connsiteY147" fmla="*/ 1067313 h 2468044"/>
                <a:gd name="connsiteX148" fmla="*/ 1048065 w 1906136"/>
                <a:gd name="connsiteY148" fmla="*/ 1061104 h 2468044"/>
                <a:gd name="connsiteX149" fmla="*/ 1059551 w 1906136"/>
                <a:gd name="connsiteY149" fmla="*/ 1057999 h 2468044"/>
                <a:gd name="connsiteX150" fmla="*/ 1076316 w 1906136"/>
                <a:gd name="connsiteY150" fmla="*/ 1055826 h 2468044"/>
                <a:gd name="connsiteX151" fmla="*/ 1091838 w 1906136"/>
                <a:gd name="connsiteY151" fmla="*/ 1055826 h 2468044"/>
                <a:gd name="connsiteX152" fmla="*/ 1108602 w 1906136"/>
                <a:gd name="connsiteY152" fmla="*/ 1060173 h 2468044"/>
                <a:gd name="connsiteX153" fmla="*/ 1121020 w 1906136"/>
                <a:gd name="connsiteY153" fmla="*/ 1065450 h 2468044"/>
                <a:gd name="connsiteX154" fmla="*/ 1137784 w 1906136"/>
                <a:gd name="connsiteY154" fmla="*/ 1065450 h 2468044"/>
                <a:gd name="connsiteX155" fmla="*/ 1134679 w 1906136"/>
                <a:gd name="connsiteY155" fmla="*/ 1060173 h 2468044"/>
                <a:gd name="connsiteX156" fmla="*/ 1132506 w 1906136"/>
                <a:gd name="connsiteY156" fmla="*/ 1055826 h 2468044"/>
                <a:gd name="connsiteX157" fmla="*/ 1130333 w 1906136"/>
                <a:gd name="connsiteY157" fmla="*/ 1052722 h 2468044"/>
                <a:gd name="connsiteX158" fmla="*/ 1127229 w 1906136"/>
                <a:gd name="connsiteY158" fmla="*/ 1047444 h 2468044"/>
                <a:gd name="connsiteX159" fmla="*/ 1125055 w 1906136"/>
                <a:gd name="connsiteY159" fmla="*/ 1041235 h 2468044"/>
                <a:gd name="connsiteX160" fmla="*/ 1128160 w 1906136"/>
                <a:gd name="connsiteY160" fmla="*/ 1041235 h 2468044"/>
                <a:gd name="connsiteX161" fmla="*/ 1128160 w 1906136"/>
                <a:gd name="connsiteY161" fmla="*/ 1038131 h 2468044"/>
                <a:gd name="connsiteX162" fmla="*/ 1149891 w 1906136"/>
                <a:gd name="connsiteY162" fmla="*/ 1041235 h 2468044"/>
                <a:gd name="connsiteX163" fmla="*/ 1168518 w 1906136"/>
                <a:gd name="connsiteY163" fmla="*/ 1048686 h 2468044"/>
                <a:gd name="connsiteX164" fmla="*/ 1184040 w 1906136"/>
                <a:gd name="connsiteY164" fmla="*/ 1056137 h 2468044"/>
                <a:gd name="connsiteX165" fmla="*/ 1197700 w 1906136"/>
                <a:gd name="connsiteY165" fmla="*/ 1058310 h 2468044"/>
                <a:gd name="connsiteX166" fmla="*/ 1208255 w 1906136"/>
                <a:gd name="connsiteY166" fmla="*/ 1067623 h 2468044"/>
                <a:gd name="connsiteX167" fmla="*/ 1219741 w 1906136"/>
                <a:gd name="connsiteY167" fmla="*/ 1083456 h 2468044"/>
                <a:gd name="connsiteX168" fmla="*/ 1230297 w 1906136"/>
                <a:gd name="connsiteY168" fmla="*/ 1105498 h 2468044"/>
                <a:gd name="connsiteX169" fmla="*/ 1239610 w 1906136"/>
                <a:gd name="connsiteY169" fmla="*/ 1126608 h 2468044"/>
                <a:gd name="connsiteX170" fmla="*/ 1244888 w 1906136"/>
                <a:gd name="connsiteY170" fmla="*/ 1142441 h 2468044"/>
                <a:gd name="connsiteX171" fmla="*/ 1257305 w 1906136"/>
                <a:gd name="connsiteY171" fmla="*/ 1146787 h 2468044"/>
                <a:gd name="connsiteX172" fmla="*/ 1257305 w 1906136"/>
                <a:gd name="connsiteY172" fmla="*/ 1142441 h 2468044"/>
                <a:gd name="connsiteX173" fmla="*/ 1261341 w 1906136"/>
                <a:gd name="connsiteY173" fmla="*/ 1142441 h 2468044"/>
                <a:gd name="connsiteX174" fmla="*/ 1257305 w 1906136"/>
                <a:gd name="connsiteY174" fmla="*/ 1124435 h 2468044"/>
                <a:gd name="connsiteX175" fmla="*/ 1250165 w 1906136"/>
                <a:gd name="connsiteY175" fmla="*/ 1104566 h 2468044"/>
                <a:gd name="connsiteX176" fmla="*/ 1243025 w 1906136"/>
                <a:gd name="connsiteY176" fmla="*/ 1083456 h 2468044"/>
                <a:gd name="connsiteX177" fmla="*/ 1237747 w 1906136"/>
                <a:gd name="connsiteY177" fmla="*/ 1063587 h 2468044"/>
                <a:gd name="connsiteX178" fmla="*/ 1235574 w 1906136"/>
                <a:gd name="connsiteY178" fmla="*/ 1045581 h 2468044"/>
                <a:gd name="connsiteX179" fmla="*/ 1241783 w 1906136"/>
                <a:gd name="connsiteY179" fmla="*/ 1030991 h 2468044"/>
                <a:gd name="connsiteX180" fmla="*/ 1247061 w 1906136"/>
                <a:gd name="connsiteY180" fmla="*/ 1012053 h 2468044"/>
                <a:gd name="connsiteX181" fmla="*/ 1257616 w 1906136"/>
                <a:gd name="connsiteY181" fmla="*/ 997462 h 2468044"/>
                <a:gd name="connsiteX182" fmla="*/ 1274380 w 1906136"/>
                <a:gd name="connsiteY182" fmla="*/ 986907 h 2468044"/>
                <a:gd name="connsiteX183" fmla="*/ 1291144 w 1906136"/>
                <a:gd name="connsiteY183" fmla="*/ 975421 h 2468044"/>
                <a:gd name="connsiteX184" fmla="*/ 1306666 w 1906136"/>
                <a:gd name="connsiteY184" fmla="*/ 967039 h 2468044"/>
                <a:gd name="connsiteX185" fmla="*/ 1321257 w 1906136"/>
                <a:gd name="connsiteY185" fmla="*/ 957725 h 2468044"/>
                <a:gd name="connsiteX186" fmla="*/ 1321257 w 1906136"/>
                <a:gd name="connsiteY186" fmla="*/ 952448 h 2468044"/>
                <a:gd name="connsiteX187" fmla="*/ 1318153 w 1906136"/>
                <a:gd name="connsiteY187" fmla="*/ 940961 h 2468044"/>
                <a:gd name="connsiteX188" fmla="*/ 1314117 w 1906136"/>
                <a:gd name="connsiteY188" fmla="*/ 928233 h 2468044"/>
                <a:gd name="connsiteX189" fmla="*/ 1311012 w 1906136"/>
                <a:gd name="connsiteY189" fmla="*/ 917678 h 2468044"/>
                <a:gd name="connsiteX190" fmla="*/ 1308839 w 1906136"/>
                <a:gd name="connsiteY190" fmla="*/ 913332 h 2468044"/>
                <a:gd name="connsiteX191" fmla="*/ 1308839 w 1906136"/>
                <a:gd name="connsiteY191" fmla="*/ 904018 h 2468044"/>
                <a:gd name="connsiteX192" fmla="*/ 1314117 w 1906136"/>
                <a:gd name="connsiteY192" fmla="*/ 908364 h 2468044"/>
                <a:gd name="connsiteX193" fmla="*/ 1316290 w 1906136"/>
                <a:gd name="connsiteY193" fmla="*/ 910538 h 2468044"/>
                <a:gd name="connsiteX194" fmla="*/ 1320326 w 1906136"/>
                <a:gd name="connsiteY194" fmla="*/ 911469 h 2468044"/>
                <a:gd name="connsiteX195" fmla="*/ 1321257 w 1906136"/>
                <a:gd name="connsiteY195" fmla="*/ 913642 h 2468044"/>
                <a:gd name="connsiteX196" fmla="*/ 1325293 w 1906136"/>
                <a:gd name="connsiteY196" fmla="*/ 917988 h 2468044"/>
                <a:gd name="connsiteX197" fmla="*/ 1337711 w 1906136"/>
                <a:gd name="connsiteY197" fmla="*/ 886633 h 2468044"/>
                <a:gd name="connsiteX198" fmla="*/ 1348266 w 1906136"/>
                <a:gd name="connsiteY198" fmla="*/ 857141 h 2468044"/>
                <a:gd name="connsiteX199" fmla="*/ 1362857 w 1906136"/>
                <a:gd name="connsiteY199" fmla="*/ 854968 h 2468044"/>
                <a:gd name="connsiteX200" fmla="*/ 1376517 w 1906136"/>
                <a:gd name="connsiteY200" fmla="*/ 852795 h 2468044"/>
                <a:gd name="connsiteX201" fmla="*/ 1391108 w 1906136"/>
                <a:gd name="connsiteY201" fmla="*/ 849690 h 2468044"/>
                <a:gd name="connsiteX202" fmla="*/ 1401663 w 1906136"/>
                <a:gd name="connsiteY202" fmla="*/ 840377 h 2468044"/>
                <a:gd name="connsiteX203" fmla="*/ 1408803 w 1906136"/>
                <a:gd name="connsiteY203" fmla="*/ 840377 h 2468044"/>
                <a:gd name="connsiteX204" fmla="*/ 1405698 w 1906136"/>
                <a:gd name="connsiteY204" fmla="*/ 837272 h 2468044"/>
                <a:gd name="connsiteX205" fmla="*/ 1398558 w 1906136"/>
                <a:gd name="connsiteY205" fmla="*/ 835099 h 2468044"/>
                <a:gd name="connsiteX206" fmla="*/ 1392349 w 1906136"/>
                <a:gd name="connsiteY206" fmla="*/ 832926 h 2468044"/>
                <a:gd name="connsiteX207" fmla="*/ 1398558 w 1906136"/>
                <a:gd name="connsiteY207" fmla="*/ 814920 h 2468044"/>
                <a:gd name="connsiteX208" fmla="*/ 1406940 w 1906136"/>
                <a:gd name="connsiteY208" fmla="*/ 802192 h 2468044"/>
                <a:gd name="connsiteX209" fmla="*/ 1420600 w 1906136"/>
                <a:gd name="connsiteY209" fmla="*/ 792879 h 2468044"/>
                <a:gd name="connsiteX210" fmla="*/ 1435191 w 1906136"/>
                <a:gd name="connsiteY210" fmla="*/ 785428 h 2468044"/>
                <a:gd name="connsiteX211" fmla="*/ 1448850 w 1906136"/>
                <a:gd name="connsiteY211" fmla="*/ 780150 h 2468044"/>
                <a:gd name="connsiteX212" fmla="*/ 1465615 w 1906136"/>
                <a:gd name="connsiteY212" fmla="*/ 772700 h 2468044"/>
                <a:gd name="connsiteX213" fmla="*/ 1478032 w 1906136"/>
                <a:gd name="connsiteY213" fmla="*/ 763386 h 2468044"/>
                <a:gd name="connsiteX214" fmla="*/ 1478032 w 1906136"/>
                <a:gd name="connsiteY214" fmla="*/ 761213 h 2468044"/>
                <a:gd name="connsiteX215" fmla="*/ 1478032 w 1906136"/>
                <a:gd name="connsiteY215" fmla="*/ 759040 h 2468044"/>
                <a:gd name="connsiteX216" fmla="*/ 1480205 w 1906136"/>
                <a:gd name="connsiteY216" fmla="*/ 759040 h 2468044"/>
                <a:gd name="connsiteX217" fmla="*/ 1482379 w 1906136"/>
                <a:gd name="connsiteY217" fmla="*/ 759040 h 2468044"/>
                <a:gd name="connsiteX218" fmla="*/ 1482379 w 1906136"/>
                <a:gd name="connsiteY218" fmla="*/ 763386 h 2468044"/>
                <a:gd name="connsiteX219" fmla="*/ 1489519 w 1906136"/>
                <a:gd name="connsiteY219" fmla="*/ 766491 h 2468044"/>
                <a:gd name="connsiteX220" fmla="*/ 1482379 w 1906136"/>
                <a:gd name="connsiteY220" fmla="*/ 775804 h 2468044"/>
                <a:gd name="connsiteX221" fmla="*/ 1475238 w 1906136"/>
                <a:gd name="connsiteY221" fmla="*/ 781082 h 2468044"/>
                <a:gd name="connsiteX222" fmla="*/ 1465925 w 1906136"/>
                <a:gd name="connsiteY222" fmla="*/ 787291 h 2468044"/>
                <a:gd name="connsiteX223" fmla="*/ 1465925 w 1906136"/>
                <a:gd name="connsiteY223" fmla="*/ 803123 h 2468044"/>
                <a:gd name="connsiteX224" fmla="*/ 1484552 w 1906136"/>
                <a:gd name="connsiteY224" fmla="*/ 795673 h 2468044"/>
                <a:gd name="connsiteX225" fmla="*/ 1499143 w 1906136"/>
                <a:gd name="connsiteY225" fmla="*/ 785117 h 2468044"/>
                <a:gd name="connsiteX226" fmla="*/ 1509698 w 1906136"/>
                <a:gd name="connsiteY226" fmla="*/ 772389 h 2468044"/>
                <a:gd name="connsiteX227" fmla="*/ 1511871 w 1906136"/>
                <a:gd name="connsiteY227" fmla="*/ 770216 h 2468044"/>
                <a:gd name="connsiteX228" fmla="*/ 1511871 w 1906136"/>
                <a:gd name="connsiteY228" fmla="*/ 768043 h 2468044"/>
                <a:gd name="connsiteX229" fmla="*/ 1514044 w 1906136"/>
                <a:gd name="connsiteY229" fmla="*/ 768043 h 2468044"/>
                <a:gd name="connsiteX230" fmla="*/ 1514044 w 1906136"/>
                <a:gd name="connsiteY230" fmla="*/ 765870 h 2468044"/>
                <a:gd name="connsiteX231" fmla="*/ 1514044 w 1906136"/>
                <a:gd name="connsiteY231" fmla="*/ 762765 h 2468044"/>
                <a:gd name="connsiteX232" fmla="*/ 1504731 w 1906136"/>
                <a:gd name="connsiteY232" fmla="*/ 751279 h 2468044"/>
                <a:gd name="connsiteX233" fmla="*/ 1497590 w 1906136"/>
                <a:gd name="connsiteY233" fmla="*/ 740724 h 2468044"/>
                <a:gd name="connsiteX234" fmla="*/ 1488277 w 1906136"/>
                <a:gd name="connsiteY234" fmla="*/ 730169 h 2468044"/>
                <a:gd name="connsiteX235" fmla="*/ 1473686 w 1906136"/>
                <a:gd name="connsiteY235" fmla="*/ 722718 h 2468044"/>
                <a:gd name="connsiteX236" fmla="*/ 1475859 w 1906136"/>
                <a:gd name="connsiteY236" fmla="*/ 711231 h 2468044"/>
                <a:gd name="connsiteX237" fmla="*/ 1478032 w 1906136"/>
                <a:gd name="connsiteY237" fmla="*/ 703781 h 2468044"/>
                <a:gd name="connsiteX238" fmla="*/ 1481137 w 1906136"/>
                <a:gd name="connsiteY238" fmla="*/ 696330 h 2468044"/>
                <a:gd name="connsiteX239" fmla="*/ 1486414 w 1906136"/>
                <a:gd name="connsiteY239" fmla="*/ 687017 h 2468044"/>
                <a:gd name="connsiteX240" fmla="*/ 1483310 w 1906136"/>
                <a:gd name="connsiteY240" fmla="*/ 683912 h 2468044"/>
                <a:gd name="connsiteX241" fmla="*/ 1479274 w 1906136"/>
                <a:gd name="connsiteY241" fmla="*/ 681739 h 2468044"/>
                <a:gd name="connsiteX242" fmla="*/ 1476170 w 1906136"/>
                <a:gd name="connsiteY242" fmla="*/ 679566 h 2468044"/>
                <a:gd name="connsiteX243" fmla="*/ 1473996 w 1906136"/>
                <a:gd name="connsiteY243" fmla="*/ 678635 h 2468044"/>
                <a:gd name="connsiteX244" fmla="*/ 1471823 w 1906136"/>
                <a:gd name="connsiteY244" fmla="*/ 674288 h 2468044"/>
                <a:gd name="connsiteX245" fmla="*/ 1470892 w 1906136"/>
                <a:gd name="connsiteY245" fmla="*/ 671184 h 2468044"/>
                <a:gd name="connsiteX246" fmla="*/ 1446988 w 1906136"/>
                <a:gd name="connsiteY246" fmla="*/ 676461 h 2468044"/>
                <a:gd name="connsiteX247" fmla="*/ 1425257 w 1906136"/>
                <a:gd name="connsiteY247" fmla="*/ 685775 h 2468044"/>
                <a:gd name="connsiteX248" fmla="*/ 1407561 w 1906136"/>
                <a:gd name="connsiteY248" fmla="*/ 698503 h 2468044"/>
                <a:gd name="connsiteX249" fmla="*/ 1403525 w 1906136"/>
                <a:gd name="connsiteY249" fmla="*/ 698503 h 2468044"/>
                <a:gd name="connsiteX250" fmla="*/ 1418116 w 1906136"/>
                <a:gd name="connsiteY250" fmla="*/ 681739 h 2468044"/>
                <a:gd name="connsiteX251" fmla="*/ 1437985 w 1906136"/>
                <a:gd name="connsiteY251" fmla="*/ 672426 h 2468044"/>
                <a:gd name="connsiteX252" fmla="*/ 1459716 w 1906136"/>
                <a:gd name="connsiteY252" fmla="*/ 664975 h 2468044"/>
                <a:gd name="connsiteX253" fmla="*/ 1485793 w 1906136"/>
                <a:gd name="connsiteY253" fmla="*/ 661870 h 2468044"/>
                <a:gd name="connsiteX254" fmla="*/ 1510940 w 1906136"/>
                <a:gd name="connsiteY254" fmla="*/ 657524 h 2468044"/>
                <a:gd name="connsiteX255" fmla="*/ 1537017 w 1906136"/>
                <a:gd name="connsiteY255" fmla="*/ 654420 h 2468044"/>
                <a:gd name="connsiteX256" fmla="*/ 1562163 w 1906136"/>
                <a:gd name="connsiteY256" fmla="*/ 649142 h 2468044"/>
                <a:gd name="connsiteX257" fmla="*/ 1583894 w 1906136"/>
                <a:gd name="connsiteY257" fmla="*/ 639829 h 2468044"/>
                <a:gd name="connsiteX258" fmla="*/ 1603763 w 1906136"/>
                <a:gd name="connsiteY258" fmla="*/ 625238 h 2468044"/>
                <a:gd name="connsiteX259" fmla="*/ 1603763 w 1906136"/>
                <a:gd name="connsiteY259" fmla="*/ 622133 h 2468044"/>
                <a:gd name="connsiteX260" fmla="*/ 1603763 w 1906136"/>
                <a:gd name="connsiteY260" fmla="*/ 619960 h 2468044"/>
                <a:gd name="connsiteX261" fmla="*/ 1603763 w 1906136"/>
                <a:gd name="connsiteY261" fmla="*/ 615614 h 2468044"/>
                <a:gd name="connsiteX262" fmla="*/ 1601590 w 1906136"/>
                <a:gd name="connsiteY262" fmla="*/ 614683 h 2468044"/>
                <a:gd name="connsiteX263" fmla="*/ 1601590 w 1906136"/>
                <a:gd name="connsiteY263" fmla="*/ 610336 h 2468044"/>
                <a:gd name="connsiteX264" fmla="*/ 1601590 w 1906136"/>
                <a:gd name="connsiteY264" fmla="*/ 607232 h 2468044"/>
                <a:gd name="connsiteX265" fmla="*/ 1603763 w 1906136"/>
                <a:gd name="connsiteY265" fmla="*/ 601023 h 2468044"/>
                <a:gd name="connsiteX266" fmla="*/ 1601590 w 1906136"/>
                <a:gd name="connsiteY266" fmla="*/ 595746 h 2468044"/>
                <a:gd name="connsiteX267" fmla="*/ 1601590 w 1906136"/>
                <a:gd name="connsiteY267" fmla="*/ 590468 h 2468044"/>
                <a:gd name="connsiteX268" fmla="*/ 1600658 w 1906136"/>
                <a:gd name="connsiteY268" fmla="*/ 586122 h 2468044"/>
                <a:gd name="connsiteX269" fmla="*/ 1600658 w 1906136"/>
                <a:gd name="connsiteY269" fmla="*/ 580844 h 2468044"/>
                <a:gd name="connsiteX270" fmla="*/ 1581721 w 1906136"/>
                <a:gd name="connsiteY270" fmla="*/ 580844 h 2468044"/>
                <a:gd name="connsiteX271" fmla="*/ 1579548 w 1906136"/>
                <a:gd name="connsiteY271" fmla="*/ 566253 h 2468044"/>
                <a:gd name="connsiteX272" fmla="*/ 1572408 w 1906136"/>
                <a:gd name="connsiteY272" fmla="*/ 556940 h 2468044"/>
                <a:gd name="connsiteX273" fmla="*/ 1565268 w 1906136"/>
                <a:gd name="connsiteY273" fmla="*/ 549489 h 2468044"/>
                <a:gd name="connsiteX274" fmla="*/ 1552850 w 1906136"/>
                <a:gd name="connsiteY274" fmla="*/ 546385 h 2468044"/>
                <a:gd name="connsiteX275" fmla="*/ 1543536 w 1906136"/>
                <a:gd name="connsiteY275" fmla="*/ 556940 h 2468044"/>
                <a:gd name="connsiteX276" fmla="*/ 1532981 w 1906136"/>
                <a:gd name="connsiteY276" fmla="*/ 566253 h 2468044"/>
                <a:gd name="connsiteX277" fmla="*/ 1521495 w 1906136"/>
                <a:gd name="connsiteY277" fmla="*/ 577740 h 2468044"/>
                <a:gd name="connsiteX278" fmla="*/ 1518390 w 1906136"/>
                <a:gd name="connsiteY278" fmla="*/ 577740 h 2468044"/>
                <a:gd name="connsiteX279" fmla="*/ 1530808 w 1906136"/>
                <a:gd name="connsiteY279" fmla="*/ 558803 h 2468044"/>
                <a:gd name="connsiteX280" fmla="*/ 1542295 w 1906136"/>
                <a:gd name="connsiteY280" fmla="*/ 536761 h 2468044"/>
                <a:gd name="connsiteX281" fmla="*/ 1528635 w 1906136"/>
                <a:gd name="connsiteY281" fmla="*/ 526206 h 2468044"/>
                <a:gd name="connsiteX282" fmla="*/ 1525531 w 1906136"/>
                <a:gd name="connsiteY282" fmla="*/ 516892 h 2468044"/>
                <a:gd name="connsiteX283" fmla="*/ 1527704 w 1906136"/>
                <a:gd name="connsiteY283" fmla="*/ 506337 h 2468044"/>
                <a:gd name="connsiteX284" fmla="*/ 1527704 w 1906136"/>
                <a:gd name="connsiteY284" fmla="*/ 494851 h 2468044"/>
                <a:gd name="connsiteX285" fmla="*/ 1521495 w 1906136"/>
                <a:gd name="connsiteY285" fmla="*/ 480260 h 2468044"/>
                <a:gd name="connsiteX286" fmla="*/ 1520563 w 1906136"/>
                <a:gd name="connsiteY286" fmla="*/ 478087 h 2468044"/>
                <a:gd name="connsiteX287" fmla="*/ 1516528 w 1906136"/>
                <a:gd name="connsiteY287" fmla="*/ 478087 h 2468044"/>
                <a:gd name="connsiteX288" fmla="*/ 1514354 w 1906136"/>
                <a:gd name="connsiteY288" fmla="*/ 478087 h 2468044"/>
                <a:gd name="connsiteX289" fmla="*/ 1511250 w 1906136"/>
                <a:gd name="connsiteY289" fmla="*/ 478087 h 2468044"/>
                <a:gd name="connsiteX290" fmla="*/ 1507214 w 1906136"/>
                <a:gd name="connsiteY290" fmla="*/ 478087 h 2468044"/>
                <a:gd name="connsiteX291" fmla="*/ 1506283 w 1906136"/>
                <a:gd name="connsiteY291" fmla="*/ 477155 h 2468044"/>
                <a:gd name="connsiteX292" fmla="*/ 1504110 w 1906136"/>
                <a:gd name="connsiteY292" fmla="*/ 472809 h 2468044"/>
                <a:gd name="connsiteX293" fmla="*/ 1501937 w 1906136"/>
                <a:gd name="connsiteY293" fmla="*/ 469705 h 2468044"/>
                <a:gd name="connsiteX294" fmla="*/ 1504110 w 1906136"/>
                <a:gd name="connsiteY294" fmla="*/ 465358 h 2468044"/>
                <a:gd name="connsiteX295" fmla="*/ 1504110 w 1906136"/>
                <a:gd name="connsiteY295" fmla="*/ 462254 h 2468044"/>
                <a:gd name="connsiteX296" fmla="*/ 1506283 w 1906136"/>
                <a:gd name="connsiteY296" fmla="*/ 460081 h 2468044"/>
                <a:gd name="connsiteX297" fmla="*/ 1506283 w 1906136"/>
                <a:gd name="connsiteY297" fmla="*/ 455734 h 2468044"/>
                <a:gd name="connsiteX298" fmla="*/ 1506283 w 1906136"/>
                <a:gd name="connsiteY298" fmla="*/ 452630 h 2468044"/>
                <a:gd name="connsiteX299" fmla="*/ 1500074 w 1906136"/>
                <a:gd name="connsiteY299" fmla="*/ 443317 h 2468044"/>
                <a:gd name="connsiteX300" fmla="*/ 1492934 w 1906136"/>
                <a:gd name="connsiteY300" fmla="*/ 435866 h 2468044"/>
                <a:gd name="connsiteX301" fmla="*/ 1485793 w 1906136"/>
                <a:gd name="connsiteY301" fmla="*/ 428415 h 2468044"/>
                <a:gd name="connsiteX302" fmla="*/ 1480516 w 1906136"/>
                <a:gd name="connsiteY302" fmla="*/ 420964 h 2468044"/>
                <a:gd name="connsiteX303" fmla="*/ 1478343 w 1906136"/>
                <a:gd name="connsiteY303" fmla="*/ 408236 h 2468044"/>
                <a:gd name="connsiteX304" fmla="*/ 1463752 w 1906136"/>
                <a:gd name="connsiteY304" fmla="*/ 419723 h 2468044"/>
                <a:gd name="connsiteX305" fmla="*/ 1455370 w 1906136"/>
                <a:gd name="connsiteY305" fmla="*/ 434314 h 2468044"/>
                <a:gd name="connsiteX306" fmla="*/ 1443883 w 1906136"/>
                <a:gd name="connsiteY306" fmla="*/ 447973 h 2468044"/>
                <a:gd name="connsiteX307" fmla="*/ 1429292 w 1906136"/>
                <a:gd name="connsiteY307" fmla="*/ 459460 h 2468044"/>
                <a:gd name="connsiteX308" fmla="*/ 1428361 w 1906136"/>
                <a:gd name="connsiteY308" fmla="*/ 455114 h 2468044"/>
                <a:gd name="connsiteX309" fmla="*/ 1422152 w 1906136"/>
                <a:gd name="connsiteY309" fmla="*/ 454182 h 2468044"/>
                <a:gd name="connsiteX310" fmla="*/ 1419048 w 1906136"/>
                <a:gd name="connsiteY310" fmla="*/ 449836 h 2468044"/>
                <a:gd name="connsiteX311" fmla="*/ 1415012 w 1906136"/>
                <a:gd name="connsiteY311" fmla="*/ 447663 h 2468044"/>
                <a:gd name="connsiteX312" fmla="*/ 1411907 w 1906136"/>
                <a:gd name="connsiteY312" fmla="*/ 444558 h 2468044"/>
                <a:gd name="connsiteX313" fmla="*/ 1409734 w 1906136"/>
                <a:gd name="connsiteY313" fmla="*/ 442385 h 2468044"/>
                <a:gd name="connsiteX314" fmla="*/ 1406630 w 1906136"/>
                <a:gd name="connsiteY314" fmla="*/ 431830 h 2468044"/>
                <a:gd name="connsiteX315" fmla="*/ 1404457 w 1906136"/>
                <a:gd name="connsiteY315" fmla="*/ 417239 h 2468044"/>
                <a:gd name="connsiteX316" fmla="*/ 1400421 w 1906136"/>
                <a:gd name="connsiteY316" fmla="*/ 400475 h 2468044"/>
                <a:gd name="connsiteX317" fmla="*/ 1399490 w 1906136"/>
                <a:gd name="connsiteY317" fmla="*/ 391162 h 2468044"/>
                <a:gd name="connsiteX318" fmla="*/ 1395454 w 1906136"/>
                <a:gd name="connsiteY318" fmla="*/ 388057 h 2468044"/>
                <a:gd name="connsiteX319" fmla="*/ 1390176 w 1906136"/>
                <a:gd name="connsiteY319" fmla="*/ 385884 h 2468044"/>
                <a:gd name="connsiteX320" fmla="*/ 1384899 w 1906136"/>
                <a:gd name="connsiteY320" fmla="*/ 383711 h 2468044"/>
                <a:gd name="connsiteX321" fmla="*/ 1378690 w 1906136"/>
                <a:gd name="connsiteY321" fmla="*/ 383711 h 2468044"/>
                <a:gd name="connsiteX322" fmla="*/ 1375585 w 1906136"/>
                <a:gd name="connsiteY322" fmla="*/ 382780 h 2468044"/>
                <a:gd name="connsiteX323" fmla="*/ 1370308 w 1906136"/>
                <a:gd name="connsiteY323" fmla="*/ 378433 h 2468044"/>
                <a:gd name="connsiteX324" fmla="*/ 1364099 w 1906136"/>
                <a:gd name="connsiteY324" fmla="*/ 369120 h 2468044"/>
                <a:gd name="connsiteX325" fmla="*/ 1358821 w 1906136"/>
                <a:gd name="connsiteY325" fmla="*/ 356392 h 2468044"/>
                <a:gd name="connsiteX326" fmla="*/ 1353544 w 1906136"/>
                <a:gd name="connsiteY326" fmla="*/ 347078 h 2468044"/>
                <a:gd name="connsiteX327" fmla="*/ 1329639 w 1906136"/>
                <a:gd name="connsiteY327" fmla="*/ 351425 h 2468044"/>
                <a:gd name="connsiteX328" fmla="*/ 1307908 w 1906136"/>
                <a:gd name="connsiteY328" fmla="*/ 351425 h 2468044"/>
                <a:gd name="connsiteX329" fmla="*/ 1282762 w 1906136"/>
                <a:gd name="connsiteY329" fmla="*/ 347078 h 2468044"/>
                <a:gd name="connsiteX330" fmla="*/ 1282762 w 1906136"/>
                <a:gd name="connsiteY330" fmla="*/ 351425 h 2468044"/>
                <a:gd name="connsiteX331" fmla="*/ 1278726 w 1906136"/>
                <a:gd name="connsiteY331" fmla="*/ 351425 h 2468044"/>
                <a:gd name="connsiteX332" fmla="*/ 1280899 w 1906136"/>
                <a:gd name="connsiteY332" fmla="*/ 369431 h 2468044"/>
                <a:gd name="connsiteX333" fmla="*/ 1286177 w 1906136"/>
                <a:gd name="connsiteY333" fmla="*/ 388368 h 2468044"/>
                <a:gd name="connsiteX334" fmla="*/ 1290213 w 1906136"/>
                <a:gd name="connsiteY334" fmla="*/ 405132 h 2468044"/>
                <a:gd name="connsiteX335" fmla="*/ 1293317 w 1906136"/>
                <a:gd name="connsiteY335" fmla="*/ 420964 h 2468044"/>
                <a:gd name="connsiteX336" fmla="*/ 1290213 w 1906136"/>
                <a:gd name="connsiteY336" fmla="*/ 435555 h 2468044"/>
                <a:gd name="connsiteX337" fmla="*/ 1283072 w 1906136"/>
                <a:gd name="connsiteY337" fmla="*/ 448284 h 2468044"/>
                <a:gd name="connsiteX338" fmla="*/ 1285246 w 1906136"/>
                <a:gd name="connsiteY338" fmla="*/ 454493 h 2468044"/>
                <a:gd name="connsiteX339" fmla="*/ 1288350 w 1906136"/>
                <a:gd name="connsiteY339" fmla="*/ 457597 h 2468044"/>
                <a:gd name="connsiteX340" fmla="*/ 1292386 w 1906136"/>
                <a:gd name="connsiteY340" fmla="*/ 459770 h 2468044"/>
                <a:gd name="connsiteX341" fmla="*/ 1295490 w 1906136"/>
                <a:gd name="connsiteY341" fmla="*/ 461943 h 2468044"/>
                <a:gd name="connsiteX342" fmla="*/ 1302630 w 1906136"/>
                <a:gd name="connsiteY342" fmla="*/ 465048 h 2468044"/>
                <a:gd name="connsiteX343" fmla="*/ 1302630 w 1906136"/>
                <a:gd name="connsiteY343" fmla="*/ 481812 h 2468044"/>
                <a:gd name="connsiteX344" fmla="*/ 1304804 w 1906136"/>
                <a:gd name="connsiteY344" fmla="*/ 498576 h 2468044"/>
                <a:gd name="connsiteX345" fmla="*/ 1302630 w 1906136"/>
                <a:gd name="connsiteY345" fmla="*/ 509131 h 2468044"/>
                <a:gd name="connsiteX346" fmla="*/ 1297353 w 1906136"/>
                <a:gd name="connsiteY346" fmla="*/ 528068 h 2468044"/>
                <a:gd name="connsiteX347" fmla="*/ 1288040 w 1906136"/>
                <a:gd name="connsiteY347" fmla="*/ 542659 h 2468044"/>
                <a:gd name="connsiteX348" fmla="*/ 1273449 w 1906136"/>
                <a:gd name="connsiteY348" fmla="*/ 553214 h 2468044"/>
                <a:gd name="connsiteX349" fmla="*/ 1258858 w 1906136"/>
                <a:gd name="connsiteY349" fmla="*/ 560665 h 2468044"/>
                <a:gd name="connsiteX350" fmla="*/ 1264135 w 1906136"/>
                <a:gd name="connsiteY350" fmla="*/ 577429 h 2468044"/>
                <a:gd name="connsiteX351" fmla="*/ 1268171 w 1906136"/>
                <a:gd name="connsiteY351" fmla="*/ 595435 h 2468044"/>
                <a:gd name="connsiteX352" fmla="*/ 1270344 w 1906136"/>
                <a:gd name="connsiteY352" fmla="*/ 610026 h 2468044"/>
                <a:gd name="connsiteX353" fmla="*/ 1270344 w 1906136"/>
                <a:gd name="connsiteY353" fmla="*/ 621513 h 2468044"/>
                <a:gd name="connsiteX354" fmla="*/ 1268171 w 1906136"/>
                <a:gd name="connsiteY354" fmla="*/ 624617 h 2468044"/>
                <a:gd name="connsiteX355" fmla="*/ 1268171 w 1906136"/>
                <a:gd name="connsiteY355" fmla="*/ 626790 h 2468044"/>
                <a:gd name="connsiteX356" fmla="*/ 1268171 w 1906136"/>
                <a:gd name="connsiteY356" fmla="*/ 628963 h 2468044"/>
                <a:gd name="connsiteX357" fmla="*/ 1265998 w 1906136"/>
                <a:gd name="connsiteY357" fmla="*/ 628963 h 2468044"/>
                <a:gd name="connsiteX358" fmla="*/ 1262893 w 1906136"/>
                <a:gd name="connsiteY358" fmla="*/ 629895 h 2468044"/>
                <a:gd name="connsiteX359" fmla="*/ 1260720 w 1906136"/>
                <a:gd name="connsiteY359" fmla="*/ 629895 h 2468044"/>
                <a:gd name="connsiteX360" fmla="*/ 1258547 w 1906136"/>
                <a:gd name="connsiteY360" fmla="*/ 632068 h 2468044"/>
                <a:gd name="connsiteX361" fmla="*/ 1256374 w 1906136"/>
                <a:gd name="connsiteY361" fmla="*/ 632068 h 2468044"/>
                <a:gd name="connsiteX362" fmla="*/ 1253270 w 1906136"/>
                <a:gd name="connsiteY362" fmla="*/ 634241 h 2468044"/>
                <a:gd name="connsiteX363" fmla="*/ 1242714 w 1906136"/>
                <a:gd name="connsiteY363" fmla="*/ 617477 h 2468044"/>
                <a:gd name="connsiteX364" fmla="*/ 1233401 w 1906136"/>
                <a:gd name="connsiteY364" fmla="*/ 604748 h 2468044"/>
                <a:gd name="connsiteX365" fmla="*/ 1229365 w 1906136"/>
                <a:gd name="connsiteY365" fmla="*/ 593262 h 2468044"/>
                <a:gd name="connsiteX366" fmla="*/ 1228434 w 1906136"/>
                <a:gd name="connsiteY366" fmla="*/ 582707 h 2468044"/>
                <a:gd name="connsiteX367" fmla="*/ 1226261 w 1906136"/>
                <a:gd name="connsiteY367" fmla="*/ 571220 h 2468044"/>
                <a:gd name="connsiteX368" fmla="*/ 1222225 w 1906136"/>
                <a:gd name="connsiteY368" fmla="*/ 556629 h 2468044"/>
                <a:gd name="connsiteX369" fmla="*/ 1219121 w 1906136"/>
                <a:gd name="connsiteY369" fmla="*/ 536761 h 2468044"/>
                <a:gd name="connsiteX370" fmla="*/ 1189939 w 1906136"/>
                <a:gd name="connsiteY370" fmla="*/ 529310 h 2468044"/>
                <a:gd name="connsiteX371" fmla="*/ 1185903 w 1906136"/>
                <a:gd name="connsiteY371" fmla="*/ 529310 h 2468044"/>
                <a:gd name="connsiteX372" fmla="*/ 1184972 w 1906136"/>
                <a:gd name="connsiteY372" fmla="*/ 531483 h 2468044"/>
                <a:gd name="connsiteX373" fmla="*/ 1180936 w 1906136"/>
                <a:gd name="connsiteY373" fmla="*/ 533656 h 2468044"/>
                <a:gd name="connsiteX374" fmla="*/ 1178763 w 1906136"/>
                <a:gd name="connsiteY374" fmla="*/ 535829 h 2468044"/>
                <a:gd name="connsiteX375" fmla="*/ 1175658 w 1906136"/>
                <a:gd name="connsiteY375" fmla="*/ 535829 h 2468044"/>
                <a:gd name="connsiteX376" fmla="*/ 1171622 w 1906136"/>
                <a:gd name="connsiteY376" fmla="*/ 536761 h 2468044"/>
                <a:gd name="connsiteX377" fmla="*/ 1168518 w 1906136"/>
                <a:gd name="connsiteY377" fmla="*/ 535829 h 2468044"/>
                <a:gd name="connsiteX378" fmla="*/ 1163240 w 1906136"/>
                <a:gd name="connsiteY378" fmla="*/ 533656 h 2468044"/>
                <a:gd name="connsiteX379" fmla="*/ 1150202 w 1906136"/>
                <a:gd name="connsiteY379" fmla="*/ 527137 h 2468044"/>
                <a:gd name="connsiteX380" fmla="*/ 1139646 w 1906136"/>
                <a:gd name="connsiteY380" fmla="*/ 515650 h 2468044"/>
                <a:gd name="connsiteX381" fmla="*/ 1127229 w 1906136"/>
                <a:gd name="connsiteY381" fmla="*/ 502922 h 2468044"/>
                <a:gd name="connsiteX382" fmla="*/ 1113569 w 1906136"/>
                <a:gd name="connsiteY382" fmla="*/ 493609 h 2468044"/>
                <a:gd name="connsiteX383" fmla="*/ 1101151 w 1906136"/>
                <a:gd name="connsiteY383" fmla="*/ 488331 h 2468044"/>
                <a:gd name="connsiteX384" fmla="*/ 1088733 w 1906136"/>
                <a:gd name="connsiteY384" fmla="*/ 490504 h 2468044"/>
                <a:gd name="connsiteX385" fmla="*/ 1083456 w 1906136"/>
                <a:gd name="connsiteY385" fmla="*/ 488331 h 2468044"/>
                <a:gd name="connsiteX386" fmla="*/ 1077247 w 1906136"/>
                <a:gd name="connsiteY386" fmla="*/ 488331 h 2468044"/>
                <a:gd name="connsiteX387" fmla="*/ 1076316 w 1906136"/>
                <a:gd name="connsiteY387" fmla="*/ 486158 h 2468044"/>
                <a:gd name="connsiteX388" fmla="*/ 1076316 w 1906136"/>
                <a:gd name="connsiteY388" fmla="*/ 485227 h 2468044"/>
                <a:gd name="connsiteX389" fmla="*/ 1076316 w 1906136"/>
                <a:gd name="connsiteY389" fmla="*/ 483054 h 2468044"/>
                <a:gd name="connsiteX390" fmla="*/ 1076316 w 1906136"/>
                <a:gd name="connsiteY390" fmla="*/ 480881 h 2468044"/>
                <a:gd name="connsiteX391" fmla="*/ 1076316 w 1906136"/>
                <a:gd name="connsiteY391" fmla="*/ 477776 h 2468044"/>
                <a:gd name="connsiteX392" fmla="*/ 1076316 w 1906136"/>
                <a:gd name="connsiteY392" fmla="*/ 473430 h 2468044"/>
                <a:gd name="connsiteX393" fmla="*/ 1072280 w 1906136"/>
                <a:gd name="connsiteY393" fmla="*/ 470325 h 2468044"/>
                <a:gd name="connsiteX394" fmla="*/ 1072280 w 1906136"/>
                <a:gd name="connsiteY394" fmla="*/ 461012 h 2468044"/>
                <a:gd name="connsiteX395" fmla="*/ 1052411 w 1906136"/>
                <a:gd name="connsiteY395" fmla="*/ 461012 h 2468044"/>
                <a:gd name="connsiteX396" fmla="*/ 1052411 w 1906136"/>
                <a:gd name="connsiteY396" fmla="*/ 441143 h 2468044"/>
                <a:gd name="connsiteX397" fmla="*/ 1048375 w 1906136"/>
                <a:gd name="connsiteY397" fmla="*/ 421275 h 2468044"/>
                <a:gd name="connsiteX398" fmla="*/ 1042166 w 1906136"/>
                <a:gd name="connsiteY398" fmla="*/ 406684 h 2468044"/>
                <a:gd name="connsiteX399" fmla="*/ 1042166 w 1906136"/>
                <a:gd name="connsiteY399" fmla="*/ 382469 h 2468044"/>
                <a:gd name="connsiteX400" fmla="*/ 1048375 w 1906136"/>
                <a:gd name="connsiteY400" fmla="*/ 365705 h 2468044"/>
                <a:gd name="connsiteX401" fmla="*/ 1057689 w 1906136"/>
                <a:gd name="connsiteY401" fmla="*/ 355150 h 2468044"/>
                <a:gd name="connsiteX402" fmla="*/ 1072280 w 1906136"/>
                <a:gd name="connsiteY402" fmla="*/ 345837 h 2468044"/>
                <a:gd name="connsiteX403" fmla="*/ 1089044 w 1906136"/>
                <a:gd name="connsiteY403" fmla="*/ 340559 h 2468044"/>
                <a:gd name="connsiteX404" fmla="*/ 1089044 w 1906136"/>
                <a:gd name="connsiteY404" fmla="*/ 335282 h 2468044"/>
                <a:gd name="connsiteX405" fmla="*/ 1086871 w 1906136"/>
                <a:gd name="connsiteY405" fmla="*/ 329073 h 2468044"/>
                <a:gd name="connsiteX406" fmla="*/ 1086871 w 1906136"/>
                <a:gd name="connsiteY406" fmla="*/ 325968 h 2468044"/>
                <a:gd name="connsiteX407" fmla="*/ 1084698 w 1906136"/>
                <a:gd name="connsiteY407" fmla="*/ 323795 h 2468044"/>
                <a:gd name="connsiteX408" fmla="*/ 1083766 w 1906136"/>
                <a:gd name="connsiteY408" fmla="*/ 320691 h 2468044"/>
                <a:gd name="connsiteX409" fmla="*/ 1081593 w 1906136"/>
                <a:gd name="connsiteY409" fmla="*/ 316344 h 2468044"/>
                <a:gd name="connsiteX410" fmla="*/ 1072280 w 1906136"/>
                <a:gd name="connsiteY410" fmla="*/ 316344 h 2468044"/>
                <a:gd name="connsiteX411" fmla="*/ 1072280 w 1906136"/>
                <a:gd name="connsiteY411" fmla="*/ 313240 h 2468044"/>
                <a:gd name="connsiteX412" fmla="*/ 1079420 w 1906136"/>
                <a:gd name="connsiteY412" fmla="*/ 314171 h 2468044"/>
                <a:gd name="connsiteX413" fmla="*/ 1083456 w 1906136"/>
                <a:gd name="connsiteY413" fmla="*/ 316344 h 2468044"/>
                <a:gd name="connsiteX414" fmla="*/ 1088733 w 1906136"/>
                <a:gd name="connsiteY414" fmla="*/ 318517 h 2468044"/>
                <a:gd name="connsiteX415" fmla="*/ 1094011 w 1906136"/>
                <a:gd name="connsiteY415" fmla="*/ 320691 h 2468044"/>
                <a:gd name="connsiteX416" fmla="*/ 1101151 w 1906136"/>
                <a:gd name="connsiteY416" fmla="*/ 320691 h 2468044"/>
                <a:gd name="connsiteX417" fmla="*/ 1105187 w 1906136"/>
                <a:gd name="connsiteY417" fmla="*/ 307031 h 2468044"/>
                <a:gd name="connsiteX418" fmla="*/ 1108291 w 1906136"/>
                <a:gd name="connsiteY418" fmla="*/ 298649 h 2468044"/>
                <a:gd name="connsiteX419" fmla="*/ 1115432 w 1906136"/>
                <a:gd name="connsiteY419" fmla="*/ 291198 h 2468044"/>
                <a:gd name="connsiteX420" fmla="*/ 1124745 w 1906136"/>
                <a:gd name="connsiteY420" fmla="*/ 283748 h 2468044"/>
                <a:gd name="connsiteX421" fmla="*/ 1126918 w 1906136"/>
                <a:gd name="connsiteY421" fmla="*/ 279401 h 2468044"/>
                <a:gd name="connsiteX422" fmla="*/ 1130023 w 1906136"/>
                <a:gd name="connsiteY422" fmla="*/ 276297 h 2468044"/>
                <a:gd name="connsiteX423" fmla="*/ 1132196 w 1906136"/>
                <a:gd name="connsiteY423" fmla="*/ 271951 h 2468044"/>
                <a:gd name="connsiteX424" fmla="*/ 1132196 w 1906136"/>
                <a:gd name="connsiteY424" fmla="*/ 266673 h 2468044"/>
                <a:gd name="connsiteX425" fmla="*/ 1130023 w 1906136"/>
                <a:gd name="connsiteY425" fmla="*/ 261395 h 2468044"/>
                <a:gd name="connsiteX426" fmla="*/ 1127849 w 1906136"/>
                <a:gd name="connsiteY426" fmla="*/ 259222 h 2468044"/>
                <a:gd name="connsiteX427" fmla="*/ 1126918 w 1906136"/>
                <a:gd name="connsiteY427" fmla="*/ 257049 h 2468044"/>
                <a:gd name="connsiteX428" fmla="*/ 1124745 w 1906136"/>
                <a:gd name="connsiteY428" fmla="*/ 254876 h 2468044"/>
                <a:gd name="connsiteX429" fmla="*/ 1120709 w 1906136"/>
                <a:gd name="connsiteY429" fmla="*/ 251772 h 2468044"/>
                <a:gd name="connsiteX430" fmla="*/ 1117605 w 1906136"/>
                <a:gd name="connsiteY430" fmla="*/ 251772 h 2468044"/>
                <a:gd name="connsiteX431" fmla="*/ 1117605 w 1906136"/>
                <a:gd name="connsiteY431" fmla="*/ 247736 h 2468044"/>
                <a:gd name="connsiteX432" fmla="*/ 1135300 w 1906136"/>
                <a:gd name="connsiteY432" fmla="*/ 252082 h 2468044"/>
                <a:gd name="connsiteX433" fmla="*/ 1147718 w 1906136"/>
                <a:gd name="connsiteY433" fmla="*/ 259533 h 2468044"/>
                <a:gd name="connsiteX434" fmla="*/ 1157031 w 1906136"/>
                <a:gd name="connsiteY434" fmla="*/ 259533 h 2468044"/>
                <a:gd name="connsiteX435" fmla="*/ 1159205 w 1906136"/>
                <a:gd name="connsiteY435" fmla="*/ 241527 h 2468044"/>
                <a:gd name="connsiteX436" fmla="*/ 1161378 w 1906136"/>
                <a:gd name="connsiteY436" fmla="*/ 230040 h 2468044"/>
                <a:gd name="connsiteX437" fmla="*/ 1157342 w 1906136"/>
                <a:gd name="connsiteY437" fmla="*/ 219485 h 2468044"/>
                <a:gd name="connsiteX438" fmla="*/ 1157342 w 1906136"/>
                <a:gd name="connsiteY438" fmla="*/ 215139 h 2468044"/>
                <a:gd name="connsiteX439" fmla="*/ 1208255 w 1906136"/>
                <a:gd name="connsiteY439" fmla="*/ 212034 h 2468044"/>
                <a:gd name="connsiteX440" fmla="*/ 1208255 w 1906136"/>
                <a:gd name="connsiteY440" fmla="*/ 205826 h 2468044"/>
                <a:gd name="connsiteX441" fmla="*/ 1206082 w 1906136"/>
                <a:gd name="connsiteY441" fmla="*/ 202721 h 2468044"/>
                <a:gd name="connsiteX442" fmla="*/ 1206082 w 1906136"/>
                <a:gd name="connsiteY442" fmla="*/ 200548 h 2468044"/>
                <a:gd name="connsiteX443" fmla="*/ 1205151 w 1906136"/>
                <a:gd name="connsiteY443" fmla="*/ 198375 h 2468044"/>
                <a:gd name="connsiteX444" fmla="*/ 1202977 w 1906136"/>
                <a:gd name="connsiteY444" fmla="*/ 197444 h 2468044"/>
                <a:gd name="connsiteX445" fmla="*/ 1200804 w 1906136"/>
                <a:gd name="connsiteY445" fmla="*/ 195270 h 2468044"/>
                <a:gd name="connsiteX446" fmla="*/ 1200804 w 1906136"/>
                <a:gd name="connsiteY446" fmla="*/ 190924 h 2468044"/>
                <a:gd name="connsiteX447" fmla="*/ 1206082 w 1906136"/>
                <a:gd name="connsiteY447" fmla="*/ 193097 h 2468044"/>
                <a:gd name="connsiteX448" fmla="*/ 1210118 w 1906136"/>
                <a:gd name="connsiteY448" fmla="*/ 195270 h 2468044"/>
                <a:gd name="connsiteX449" fmla="*/ 1213222 w 1906136"/>
                <a:gd name="connsiteY449" fmla="*/ 197444 h 2468044"/>
                <a:gd name="connsiteX450" fmla="*/ 1217258 w 1906136"/>
                <a:gd name="connsiteY450" fmla="*/ 198375 h 2468044"/>
                <a:gd name="connsiteX451" fmla="*/ 1224398 w 1906136"/>
                <a:gd name="connsiteY451" fmla="*/ 198375 h 2468044"/>
                <a:gd name="connsiteX452" fmla="*/ 1226571 w 1906136"/>
                <a:gd name="connsiteY452" fmla="*/ 187820 h 2468044"/>
                <a:gd name="connsiteX453" fmla="*/ 1229676 w 1906136"/>
                <a:gd name="connsiteY453" fmla="*/ 173229 h 2468044"/>
                <a:gd name="connsiteX454" fmla="*/ 1233711 w 1906136"/>
                <a:gd name="connsiteY454" fmla="*/ 154292 h 2468044"/>
                <a:gd name="connsiteX455" fmla="*/ 1234643 w 1906136"/>
                <a:gd name="connsiteY455" fmla="*/ 138459 h 2468044"/>
                <a:gd name="connsiteX456" fmla="*/ 1236816 w 1906136"/>
                <a:gd name="connsiteY456" fmla="*/ 125731 h 2468044"/>
                <a:gd name="connsiteX457" fmla="*/ 1236816 w 1906136"/>
                <a:gd name="connsiteY457" fmla="*/ 118280 h 2468044"/>
                <a:gd name="connsiteX458" fmla="*/ 1236816 w 1906136"/>
                <a:gd name="connsiteY458" fmla="*/ 103689 h 2468044"/>
                <a:gd name="connsiteX459" fmla="*/ 1229676 w 1906136"/>
                <a:gd name="connsiteY459" fmla="*/ 97480 h 2468044"/>
                <a:gd name="connsiteX460" fmla="*/ 1220362 w 1906136"/>
                <a:gd name="connsiteY460" fmla="*/ 99653 h 2468044"/>
                <a:gd name="connsiteX461" fmla="*/ 1211980 w 1906136"/>
                <a:gd name="connsiteY461" fmla="*/ 103999 h 2468044"/>
                <a:gd name="connsiteX462" fmla="*/ 1204840 w 1906136"/>
                <a:gd name="connsiteY462" fmla="*/ 103999 h 2468044"/>
                <a:gd name="connsiteX463" fmla="*/ 1202667 w 1906136"/>
                <a:gd name="connsiteY463" fmla="*/ 99653 h 2468044"/>
                <a:gd name="connsiteX464" fmla="*/ 1198631 w 1906136"/>
                <a:gd name="connsiteY464" fmla="*/ 97480 h 2468044"/>
                <a:gd name="connsiteX465" fmla="*/ 1197700 w 1906136"/>
                <a:gd name="connsiteY465" fmla="*/ 94376 h 2468044"/>
                <a:gd name="connsiteX466" fmla="*/ 1193664 w 1906136"/>
                <a:gd name="connsiteY466" fmla="*/ 90029 h 2468044"/>
                <a:gd name="connsiteX467" fmla="*/ 1191491 w 1906136"/>
                <a:gd name="connsiteY467" fmla="*/ 86925 h 2468044"/>
                <a:gd name="connsiteX468" fmla="*/ 1188386 w 1906136"/>
                <a:gd name="connsiteY468" fmla="*/ 84752 h 2468044"/>
                <a:gd name="connsiteX469" fmla="*/ 1184351 w 1906136"/>
                <a:gd name="connsiteY469" fmla="*/ 82579 h 2468044"/>
                <a:gd name="connsiteX470" fmla="*/ 1181246 w 1906136"/>
                <a:gd name="connsiteY470" fmla="*/ 82579 h 2468044"/>
                <a:gd name="connsiteX471" fmla="*/ 1177210 w 1906136"/>
                <a:gd name="connsiteY471" fmla="*/ 86925 h 2468044"/>
                <a:gd name="connsiteX472" fmla="*/ 1166655 w 1906136"/>
                <a:gd name="connsiteY472" fmla="*/ 96238 h 2468044"/>
                <a:gd name="connsiteX473" fmla="*/ 1162619 w 1906136"/>
                <a:gd name="connsiteY473" fmla="*/ 108966 h 2468044"/>
                <a:gd name="connsiteX474" fmla="*/ 1162619 w 1906136"/>
                <a:gd name="connsiteY474" fmla="*/ 121695 h 2468044"/>
                <a:gd name="connsiteX475" fmla="*/ 1164793 w 1906136"/>
                <a:gd name="connsiteY475" fmla="*/ 134423 h 2468044"/>
                <a:gd name="connsiteX476" fmla="*/ 1164793 w 1906136"/>
                <a:gd name="connsiteY476" fmla="*/ 147151 h 2468044"/>
                <a:gd name="connsiteX477" fmla="*/ 1157652 w 1906136"/>
                <a:gd name="connsiteY477" fmla="*/ 163915 h 2468044"/>
                <a:gd name="connsiteX478" fmla="*/ 1148339 w 1906136"/>
                <a:gd name="connsiteY478" fmla="*/ 178506 h 2468044"/>
                <a:gd name="connsiteX479" fmla="*/ 1143061 w 1906136"/>
                <a:gd name="connsiteY479" fmla="*/ 176333 h 2468044"/>
                <a:gd name="connsiteX480" fmla="*/ 1139957 w 1906136"/>
                <a:gd name="connsiteY480" fmla="*/ 175402 h 2468044"/>
                <a:gd name="connsiteX481" fmla="*/ 1137784 w 1906136"/>
                <a:gd name="connsiteY481" fmla="*/ 173229 h 2468044"/>
                <a:gd name="connsiteX482" fmla="*/ 1135611 w 1906136"/>
                <a:gd name="connsiteY482" fmla="*/ 171056 h 2468044"/>
                <a:gd name="connsiteX483" fmla="*/ 1132506 w 1906136"/>
                <a:gd name="connsiteY483" fmla="*/ 167951 h 2468044"/>
                <a:gd name="connsiteX484" fmla="*/ 1134679 w 1906136"/>
                <a:gd name="connsiteY484" fmla="*/ 161742 h 2468044"/>
                <a:gd name="connsiteX485" fmla="*/ 1134679 w 1906136"/>
                <a:gd name="connsiteY485" fmla="*/ 153360 h 2468044"/>
                <a:gd name="connsiteX486" fmla="*/ 1135611 w 1906136"/>
                <a:gd name="connsiteY486" fmla="*/ 140632 h 2468044"/>
                <a:gd name="connsiteX487" fmla="*/ 1137784 w 1906136"/>
                <a:gd name="connsiteY487" fmla="*/ 126041 h 2468044"/>
                <a:gd name="connsiteX488" fmla="*/ 1137784 w 1906136"/>
                <a:gd name="connsiteY488" fmla="*/ 114244 h 2468044"/>
                <a:gd name="connsiteX489" fmla="*/ 1128470 w 1906136"/>
                <a:gd name="connsiteY489" fmla="*/ 118590 h 2468044"/>
                <a:gd name="connsiteX490" fmla="*/ 1123193 w 1906136"/>
                <a:gd name="connsiteY490" fmla="*/ 123868 h 2468044"/>
                <a:gd name="connsiteX491" fmla="*/ 1117915 w 1906136"/>
                <a:gd name="connsiteY491" fmla="*/ 129145 h 2468044"/>
                <a:gd name="connsiteX492" fmla="*/ 1112638 w 1906136"/>
                <a:gd name="connsiteY492" fmla="*/ 134423 h 2468044"/>
                <a:gd name="connsiteX493" fmla="*/ 1101151 w 1906136"/>
                <a:gd name="connsiteY493" fmla="*/ 134423 h 2468044"/>
                <a:gd name="connsiteX494" fmla="*/ 1098047 w 1906136"/>
                <a:gd name="connsiteY494" fmla="*/ 119832 h 2468044"/>
                <a:gd name="connsiteX495" fmla="*/ 1098047 w 1906136"/>
                <a:gd name="connsiteY495" fmla="*/ 103999 h 2468044"/>
                <a:gd name="connsiteX496" fmla="*/ 1071969 w 1906136"/>
                <a:gd name="connsiteY496" fmla="*/ 103999 h 2468044"/>
                <a:gd name="connsiteX497" fmla="*/ 1076005 w 1906136"/>
                <a:gd name="connsiteY497" fmla="*/ 96549 h 2468044"/>
                <a:gd name="connsiteX498" fmla="*/ 1076936 w 1906136"/>
                <a:gd name="connsiteY498" fmla="*/ 90340 h 2468044"/>
                <a:gd name="connsiteX499" fmla="*/ 1079110 w 1906136"/>
                <a:gd name="connsiteY499" fmla="*/ 85062 h 2468044"/>
                <a:gd name="connsiteX500" fmla="*/ 1083145 w 1906136"/>
                <a:gd name="connsiteY500" fmla="*/ 81958 h 2468044"/>
                <a:gd name="connsiteX501" fmla="*/ 1088423 w 1906136"/>
                <a:gd name="connsiteY501" fmla="*/ 77611 h 2468044"/>
                <a:gd name="connsiteX502" fmla="*/ 1088423 w 1906136"/>
                <a:gd name="connsiteY502" fmla="*/ 70161 h 2468044"/>
                <a:gd name="connsiteX503" fmla="*/ 1088423 w 1906136"/>
                <a:gd name="connsiteY503" fmla="*/ 62710 h 2468044"/>
                <a:gd name="connsiteX504" fmla="*/ 1086250 w 1906136"/>
                <a:gd name="connsiteY504" fmla="*/ 59606 h 2468044"/>
                <a:gd name="connsiteX505" fmla="*/ 1083145 w 1906136"/>
                <a:gd name="connsiteY505" fmla="*/ 55259 h 2468044"/>
                <a:gd name="connsiteX506" fmla="*/ 1079110 w 1906136"/>
                <a:gd name="connsiteY506" fmla="*/ 52155 h 2468044"/>
                <a:gd name="connsiteX507" fmla="*/ 1071969 w 1906136"/>
                <a:gd name="connsiteY507" fmla="*/ 49982 h 2468044"/>
                <a:gd name="connsiteX508" fmla="*/ 1074142 w 1906136"/>
                <a:gd name="connsiteY508" fmla="*/ 42531 h 2468044"/>
                <a:gd name="connsiteX509" fmla="*/ 1076316 w 1906136"/>
                <a:gd name="connsiteY509" fmla="*/ 39427 h 2468044"/>
                <a:gd name="connsiteX510" fmla="*/ 1077247 w 1906136"/>
                <a:gd name="connsiteY510" fmla="*/ 35080 h 2468044"/>
                <a:gd name="connsiteX511" fmla="*/ 1079420 w 1906136"/>
                <a:gd name="connsiteY511" fmla="*/ 29803 h 2468044"/>
                <a:gd name="connsiteX512" fmla="*/ 1081593 w 1906136"/>
                <a:gd name="connsiteY512" fmla="*/ 25457 h 2468044"/>
                <a:gd name="connsiteX513" fmla="*/ 1079420 w 1906136"/>
                <a:gd name="connsiteY513" fmla="*/ 22352 h 2468044"/>
                <a:gd name="connsiteX514" fmla="*/ 1076316 w 1906136"/>
                <a:gd name="connsiteY514" fmla="*/ 18006 h 2468044"/>
                <a:gd name="connsiteX515" fmla="*/ 1074142 w 1906136"/>
                <a:gd name="connsiteY515" fmla="*/ 17075 h 2468044"/>
                <a:gd name="connsiteX516" fmla="*/ 1071969 w 1906136"/>
                <a:gd name="connsiteY516" fmla="*/ 14901 h 2468044"/>
                <a:gd name="connsiteX517" fmla="*/ 1069796 w 1906136"/>
                <a:gd name="connsiteY517" fmla="*/ 12728 h 2468044"/>
                <a:gd name="connsiteX518" fmla="*/ 1069796 w 1906136"/>
                <a:gd name="connsiteY518" fmla="*/ 7451 h 2468044"/>
                <a:gd name="connsiteX519" fmla="*/ 1068865 w 1906136"/>
                <a:gd name="connsiteY519" fmla="*/ 0 h 2468044"/>
                <a:gd name="connsiteX520" fmla="*/ 1057378 w 1906136"/>
                <a:gd name="connsiteY520" fmla="*/ 2173 h 2468044"/>
                <a:gd name="connsiteX521" fmla="*/ 1046823 w 1906136"/>
                <a:gd name="connsiteY521" fmla="*/ 5278 h 2468044"/>
                <a:gd name="connsiteX522" fmla="*/ 1037510 w 1906136"/>
                <a:gd name="connsiteY522" fmla="*/ 9624 h 2468044"/>
                <a:gd name="connsiteX523" fmla="*/ 1025092 w 1906136"/>
                <a:gd name="connsiteY523" fmla="*/ 29492 h 2468044"/>
                <a:gd name="connsiteX524" fmla="*/ 1021056 w 1906136"/>
                <a:gd name="connsiteY524" fmla="*/ 47498 h 2468044"/>
                <a:gd name="connsiteX525" fmla="*/ 1023229 w 1906136"/>
                <a:gd name="connsiteY525" fmla="*/ 66435 h 2468044"/>
                <a:gd name="connsiteX526" fmla="*/ 1032543 w 1906136"/>
                <a:gd name="connsiteY526" fmla="*/ 82268 h 2468044"/>
                <a:gd name="connsiteX527" fmla="*/ 1044960 w 1906136"/>
                <a:gd name="connsiteY527" fmla="*/ 96859 h 2468044"/>
                <a:gd name="connsiteX528" fmla="*/ 1047134 w 1906136"/>
                <a:gd name="connsiteY528" fmla="*/ 104310 h 2468044"/>
                <a:gd name="connsiteX529" fmla="*/ 1044960 w 1906136"/>
                <a:gd name="connsiteY529" fmla="*/ 118901 h 2468044"/>
                <a:gd name="connsiteX530" fmla="*/ 1044960 w 1906136"/>
                <a:gd name="connsiteY530" fmla="*/ 135665 h 2468044"/>
                <a:gd name="connsiteX531" fmla="*/ 1044960 w 1906136"/>
                <a:gd name="connsiteY531" fmla="*/ 150256 h 2468044"/>
                <a:gd name="connsiteX532" fmla="*/ 1032543 w 1906136"/>
                <a:gd name="connsiteY532" fmla="*/ 150256 h 2468044"/>
                <a:gd name="connsiteX533" fmla="*/ 1032543 w 1906136"/>
                <a:gd name="connsiteY533" fmla="*/ 153360 h 2468044"/>
                <a:gd name="connsiteX534" fmla="*/ 1030369 w 1906136"/>
                <a:gd name="connsiteY534" fmla="*/ 159569 h 2468044"/>
                <a:gd name="connsiteX535" fmla="*/ 1030369 w 1906136"/>
                <a:gd name="connsiteY535" fmla="*/ 162674 h 2468044"/>
                <a:gd name="connsiteX536" fmla="*/ 1028196 w 1906136"/>
                <a:gd name="connsiteY536" fmla="*/ 170124 h 2468044"/>
                <a:gd name="connsiteX537" fmla="*/ 1019814 w 1906136"/>
                <a:gd name="connsiteY537" fmla="*/ 153360 h 2468044"/>
                <a:gd name="connsiteX538" fmla="*/ 1012674 w 1906136"/>
                <a:gd name="connsiteY538" fmla="*/ 137528 h 2468044"/>
                <a:gd name="connsiteX539" fmla="*/ 988770 w 1906136"/>
                <a:gd name="connsiteY539" fmla="*/ 137528 h 2468044"/>
                <a:gd name="connsiteX540" fmla="*/ 988770 w 1906136"/>
                <a:gd name="connsiteY540" fmla="*/ 150256 h 2468044"/>
                <a:gd name="connsiteX541" fmla="*/ 986597 w 1906136"/>
                <a:gd name="connsiteY541" fmla="*/ 152429 h 2468044"/>
                <a:gd name="connsiteX542" fmla="*/ 984424 w 1906136"/>
                <a:gd name="connsiteY542" fmla="*/ 153360 h 2468044"/>
                <a:gd name="connsiteX543" fmla="*/ 983492 w 1906136"/>
                <a:gd name="connsiteY543" fmla="*/ 155533 h 2468044"/>
                <a:gd name="connsiteX544" fmla="*/ 981319 w 1906136"/>
                <a:gd name="connsiteY544" fmla="*/ 157706 h 2468044"/>
                <a:gd name="connsiteX545" fmla="*/ 962692 w 1906136"/>
                <a:gd name="connsiteY545" fmla="*/ 157706 h 2468044"/>
                <a:gd name="connsiteX546" fmla="*/ 950275 w 1906136"/>
                <a:gd name="connsiteY546" fmla="*/ 155533 h 2468044"/>
                <a:gd name="connsiteX547" fmla="*/ 937857 w 1906136"/>
                <a:gd name="connsiteY547" fmla="*/ 153360 h 2468044"/>
                <a:gd name="connsiteX548" fmla="*/ 925439 w 1906136"/>
                <a:gd name="connsiteY548" fmla="*/ 150256 h 2468044"/>
                <a:gd name="connsiteX549" fmla="*/ 905570 w 1906136"/>
                <a:gd name="connsiteY549" fmla="*/ 150256 h 2468044"/>
                <a:gd name="connsiteX550" fmla="*/ 901535 w 1906136"/>
                <a:gd name="connsiteY550" fmla="*/ 142805 h 2468044"/>
                <a:gd name="connsiteX551" fmla="*/ 898430 w 1906136"/>
                <a:gd name="connsiteY551" fmla="*/ 139701 h 2468044"/>
                <a:gd name="connsiteX552" fmla="*/ 894394 w 1906136"/>
                <a:gd name="connsiteY552" fmla="*/ 133492 h 2468044"/>
                <a:gd name="connsiteX553" fmla="*/ 889117 w 1906136"/>
                <a:gd name="connsiteY553" fmla="*/ 130387 h 2468044"/>
                <a:gd name="connsiteX554" fmla="*/ 889117 w 1906136"/>
                <a:gd name="connsiteY554" fmla="*/ 117659 h 2468044"/>
                <a:gd name="connsiteX555" fmla="*/ 842239 w 1906136"/>
                <a:gd name="connsiteY555" fmla="*/ 122937 h 2468044"/>
                <a:gd name="connsiteX556" fmla="*/ 842239 w 1906136"/>
                <a:gd name="connsiteY556" fmla="*/ 126041 h 2468044"/>
                <a:gd name="connsiteX557" fmla="*/ 838204 w 1906136"/>
                <a:gd name="connsiteY557" fmla="*/ 126041 h 2468044"/>
                <a:gd name="connsiteX558" fmla="*/ 838204 w 1906136"/>
                <a:gd name="connsiteY558" fmla="*/ 132250 h 2468044"/>
                <a:gd name="connsiteX559" fmla="*/ 840377 w 1906136"/>
                <a:gd name="connsiteY559" fmla="*/ 135354 h 2468044"/>
                <a:gd name="connsiteX560" fmla="*/ 842550 w 1906136"/>
                <a:gd name="connsiteY560" fmla="*/ 139701 h 2468044"/>
                <a:gd name="connsiteX561" fmla="*/ 843481 w 1906136"/>
                <a:gd name="connsiteY561" fmla="*/ 140632 h 2468044"/>
                <a:gd name="connsiteX562" fmla="*/ 845654 w 1906136"/>
                <a:gd name="connsiteY562" fmla="*/ 145910 h 2468044"/>
                <a:gd name="connsiteX563" fmla="*/ 877941 w 1906136"/>
                <a:gd name="connsiteY563" fmla="*/ 145910 h 2468044"/>
                <a:gd name="connsiteX564" fmla="*/ 877941 w 1906136"/>
                <a:gd name="connsiteY564" fmla="*/ 150256 h 2468044"/>
                <a:gd name="connsiteX565" fmla="*/ 870800 w 1906136"/>
                <a:gd name="connsiteY565" fmla="*/ 152429 h 2468044"/>
                <a:gd name="connsiteX566" fmla="*/ 865523 w 1906136"/>
                <a:gd name="connsiteY566" fmla="*/ 153360 h 2468044"/>
                <a:gd name="connsiteX567" fmla="*/ 858383 w 1906136"/>
                <a:gd name="connsiteY567" fmla="*/ 153360 h 2468044"/>
                <a:gd name="connsiteX568" fmla="*/ 849069 w 1906136"/>
                <a:gd name="connsiteY568" fmla="*/ 153360 h 2468044"/>
                <a:gd name="connsiteX569" fmla="*/ 849069 w 1906136"/>
                <a:gd name="connsiteY569" fmla="*/ 189993 h 2468044"/>
                <a:gd name="connsiteX570" fmla="*/ 840687 w 1906136"/>
                <a:gd name="connsiteY570" fmla="*/ 179438 h 2468044"/>
                <a:gd name="connsiteX571" fmla="*/ 831374 w 1906136"/>
                <a:gd name="connsiteY571" fmla="*/ 167951 h 2468044"/>
                <a:gd name="connsiteX572" fmla="*/ 822060 w 1906136"/>
                <a:gd name="connsiteY572" fmla="*/ 157396 h 2468044"/>
                <a:gd name="connsiteX573" fmla="*/ 813678 w 1906136"/>
                <a:gd name="connsiteY573" fmla="*/ 155223 h 2468044"/>
                <a:gd name="connsiteX574" fmla="*/ 799087 w 1906136"/>
                <a:gd name="connsiteY574" fmla="*/ 155223 h 2468044"/>
                <a:gd name="connsiteX575" fmla="*/ 782323 w 1906136"/>
                <a:gd name="connsiteY575" fmla="*/ 155223 h 2468044"/>
                <a:gd name="connsiteX576" fmla="*/ 765559 w 1906136"/>
                <a:gd name="connsiteY576" fmla="*/ 153050 h 2468044"/>
                <a:gd name="connsiteX577" fmla="*/ 753141 w 1906136"/>
                <a:gd name="connsiteY577" fmla="*/ 153050 h 2468044"/>
                <a:gd name="connsiteX578" fmla="*/ 755315 w 1906136"/>
                <a:gd name="connsiteY578" fmla="*/ 149945 h 2468044"/>
                <a:gd name="connsiteX579" fmla="*/ 756246 w 1906136"/>
                <a:gd name="connsiteY579" fmla="*/ 147772 h 2468044"/>
                <a:gd name="connsiteX580" fmla="*/ 756246 w 1906136"/>
                <a:gd name="connsiteY580" fmla="*/ 145599 h 2468044"/>
                <a:gd name="connsiteX581" fmla="*/ 758419 w 1906136"/>
                <a:gd name="connsiteY581" fmla="*/ 144668 h 2468044"/>
                <a:gd name="connsiteX582" fmla="*/ 762455 w 1906136"/>
                <a:gd name="connsiteY582" fmla="*/ 142495 h 2468044"/>
                <a:gd name="connsiteX583" fmla="*/ 765559 w 1906136"/>
                <a:gd name="connsiteY583" fmla="*/ 140321 h 2468044"/>
                <a:gd name="connsiteX584" fmla="*/ 763386 w 1906136"/>
                <a:gd name="connsiteY584" fmla="*/ 137217 h 2468044"/>
                <a:gd name="connsiteX585" fmla="*/ 760282 w 1906136"/>
                <a:gd name="connsiteY585" fmla="*/ 129766 h 2468044"/>
                <a:gd name="connsiteX586" fmla="*/ 756246 w 1906136"/>
                <a:gd name="connsiteY586" fmla="*/ 124489 h 2468044"/>
                <a:gd name="connsiteX587" fmla="*/ 753141 w 1906136"/>
                <a:gd name="connsiteY587" fmla="*/ 120143 h 2468044"/>
                <a:gd name="connsiteX588" fmla="*/ 749106 w 1906136"/>
                <a:gd name="connsiteY588" fmla="*/ 117038 h 2468044"/>
                <a:gd name="connsiteX589" fmla="*/ 746001 w 1906136"/>
                <a:gd name="connsiteY589" fmla="*/ 117038 h 2468044"/>
                <a:gd name="connsiteX590" fmla="*/ 742897 w 1906136"/>
                <a:gd name="connsiteY590" fmla="*/ 117969 h 2468044"/>
                <a:gd name="connsiteX591" fmla="*/ 736688 w 1906136"/>
                <a:gd name="connsiteY591" fmla="*/ 120143 h 2468044"/>
                <a:gd name="connsiteX592" fmla="*/ 733583 w 1906136"/>
                <a:gd name="connsiteY592" fmla="*/ 122316 h 2468044"/>
                <a:gd name="connsiteX593" fmla="*/ 728306 w 1906136"/>
                <a:gd name="connsiteY593" fmla="*/ 122316 h 2468044"/>
                <a:gd name="connsiteX594" fmla="*/ 722097 w 1906136"/>
                <a:gd name="connsiteY594" fmla="*/ 122316 h 2468044"/>
                <a:gd name="connsiteX595" fmla="*/ 706575 w 1906136"/>
                <a:gd name="connsiteY595" fmla="*/ 110829 h 2468044"/>
                <a:gd name="connsiteX596" fmla="*/ 689811 w 1906136"/>
                <a:gd name="connsiteY596" fmla="*/ 98101 h 2468044"/>
                <a:gd name="connsiteX597" fmla="*/ 673046 w 1906136"/>
                <a:gd name="connsiteY597" fmla="*/ 85373 h 2468044"/>
                <a:gd name="connsiteX598" fmla="*/ 653178 w 1906136"/>
                <a:gd name="connsiteY598" fmla="*/ 80095 h 2468044"/>
                <a:gd name="connsiteX599" fmla="*/ 649142 w 1906136"/>
                <a:gd name="connsiteY599" fmla="*/ 81026 h 2468044"/>
                <a:gd name="connsiteX600" fmla="*/ 643865 w 1906136"/>
                <a:gd name="connsiteY600" fmla="*/ 83199 h 2468044"/>
                <a:gd name="connsiteX601" fmla="*/ 640760 w 1906136"/>
                <a:gd name="connsiteY601" fmla="*/ 87546 h 2468044"/>
                <a:gd name="connsiteX602" fmla="*/ 635482 w 1906136"/>
                <a:gd name="connsiteY602" fmla="*/ 90650 h 2468044"/>
                <a:gd name="connsiteX603" fmla="*/ 629274 w 1906136"/>
                <a:gd name="connsiteY603" fmla="*/ 92823 h 2468044"/>
                <a:gd name="connsiteX604" fmla="*/ 628342 w 1906136"/>
                <a:gd name="connsiteY604" fmla="*/ 88477 h 2468044"/>
                <a:gd name="connsiteX605" fmla="*/ 626169 w 1906136"/>
                <a:gd name="connsiteY605" fmla="*/ 85373 h 2468044"/>
                <a:gd name="connsiteX606" fmla="*/ 622133 w 1906136"/>
                <a:gd name="connsiteY606" fmla="*/ 80095 h 2468044"/>
                <a:gd name="connsiteX607" fmla="*/ 621202 w 1906136"/>
                <a:gd name="connsiteY607" fmla="*/ 80095 h 2468044"/>
                <a:gd name="connsiteX608" fmla="*/ 617166 w 1906136"/>
                <a:gd name="connsiteY608" fmla="*/ 80095 h 2468044"/>
                <a:gd name="connsiteX609" fmla="*/ 614993 w 1906136"/>
                <a:gd name="connsiteY609" fmla="*/ 81026 h 2468044"/>
                <a:gd name="connsiteX610" fmla="*/ 611889 w 1906136"/>
                <a:gd name="connsiteY610" fmla="*/ 83199 h 2468044"/>
                <a:gd name="connsiteX611" fmla="*/ 609715 w 1906136"/>
                <a:gd name="connsiteY611" fmla="*/ 85373 h 2468044"/>
                <a:gd name="connsiteX612" fmla="*/ 606611 w 1906136"/>
                <a:gd name="connsiteY612" fmla="*/ 88477 h 2468044"/>
                <a:gd name="connsiteX613" fmla="*/ 592951 w 1906136"/>
                <a:gd name="connsiteY613" fmla="*/ 85373 h 2468044"/>
                <a:gd name="connsiteX614" fmla="*/ 584569 w 1906136"/>
                <a:gd name="connsiteY614" fmla="*/ 77922 h 2468044"/>
                <a:gd name="connsiteX615" fmla="*/ 578360 w 1906136"/>
                <a:gd name="connsiteY615" fmla="*/ 68609 h 2468044"/>
                <a:gd name="connsiteX616" fmla="*/ 573083 w 1906136"/>
                <a:gd name="connsiteY616" fmla="*/ 55880 h 2468044"/>
                <a:gd name="connsiteX617" fmla="*/ 569978 w 1906136"/>
                <a:gd name="connsiteY617" fmla="*/ 58985 h 2468044"/>
                <a:gd name="connsiteX618" fmla="*/ 565943 w 1906136"/>
                <a:gd name="connsiteY618" fmla="*/ 65194 h 2468044"/>
                <a:gd name="connsiteX619" fmla="*/ 563770 w 1906136"/>
                <a:gd name="connsiteY619" fmla="*/ 70471 h 2468044"/>
                <a:gd name="connsiteX620" fmla="*/ 562838 w 1906136"/>
                <a:gd name="connsiteY620" fmla="*/ 75749 h 2468044"/>
                <a:gd name="connsiteX621" fmla="*/ 546074 w 1906136"/>
                <a:gd name="connsiteY621" fmla="*/ 77922 h 2468044"/>
                <a:gd name="connsiteX622" fmla="*/ 533656 w 1906136"/>
                <a:gd name="connsiteY622" fmla="*/ 77922 h 2468044"/>
                <a:gd name="connsiteX623" fmla="*/ 521238 w 1906136"/>
                <a:gd name="connsiteY623" fmla="*/ 80095 h 2468044"/>
                <a:gd name="connsiteX624" fmla="*/ 511925 w 1906136"/>
                <a:gd name="connsiteY624" fmla="*/ 85373 h 2468044"/>
                <a:gd name="connsiteX625" fmla="*/ 502612 w 1906136"/>
                <a:gd name="connsiteY625" fmla="*/ 95928 h 2468044"/>
                <a:gd name="connsiteX626" fmla="*/ 482743 w 1906136"/>
                <a:gd name="connsiteY626" fmla="*/ 92823 h 2468044"/>
                <a:gd name="connsiteX627" fmla="*/ 482743 w 1906136"/>
                <a:gd name="connsiteY627" fmla="*/ 85373 h 2468044"/>
                <a:gd name="connsiteX628" fmla="*/ 504474 w 1906136"/>
                <a:gd name="connsiteY628" fmla="*/ 76059 h 2468044"/>
                <a:gd name="connsiteX629" fmla="*/ 524343 w 1906136"/>
                <a:gd name="connsiteY629" fmla="*/ 63331 h 2468044"/>
                <a:gd name="connsiteX630" fmla="*/ 542970 w 1906136"/>
                <a:gd name="connsiteY630" fmla="*/ 48740 h 2468044"/>
                <a:gd name="connsiteX631" fmla="*/ 549179 w 1906136"/>
                <a:gd name="connsiteY631" fmla="*/ 48740 h 2468044"/>
                <a:gd name="connsiteX632" fmla="*/ 546074 w 1906136"/>
                <a:gd name="connsiteY632" fmla="*/ 46567 h 2468044"/>
                <a:gd name="connsiteX633" fmla="*/ 542970 w 1906136"/>
                <a:gd name="connsiteY633" fmla="*/ 44394 h 2468044"/>
                <a:gd name="connsiteX634" fmla="*/ 536761 w 1906136"/>
                <a:gd name="connsiteY634" fmla="*/ 43462 h 2468044"/>
                <a:gd name="connsiteX635" fmla="*/ 533656 w 1906136"/>
                <a:gd name="connsiteY635" fmla="*/ 41289 h 2468044"/>
                <a:gd name="connsiteX636" fmla="*/ 516892 w 1906136"/>
                <a:gd name="connsiteY636" fmla="*/ 44394 h 2468044"/>
                <a:gd name="connsiteX637" fmla="*/ 504474 w 1906136"/>
                <a:gd name="connsiteY637" fmla="*/ 50603 h 2468044"/>
                <a:gd name="connsiteX638" fmla="*/ 492988 w 1906136"/>
                <a:gd name="connsiteY638" fmla="*/ 58985 h 2468044"/>
                <a:gd name="connsiteX639" fmla="*/ 482433 w 1906136"/>
                <a:gd name="connsiteY639" fmla="*/ 66435 h 2468044"/>
                <a:gd name="connsiteX640" fmla="*/ 470015 w 1906136"/>
                <a:gd name="connsiteY640" fmla="*/ 73886 h 2468044"/>
                <a:gd name="connsiteX641" fmla="*/ 455424 w 1906136"/>
                <a:gd name="connsiteY641" fmla="*/ 78232 h 2468044"/>
                <a:gd name="connsiteX642" fmla="*/ 433693 w 1906136"/>
                <a:gd name="connsiteY642" fmla="*/ 80405 h 2468044"/>
                <a:gd name="connsiteX643" fmla="*/ 436797 w 1906136"/>
                <a:gd name="connsiteY643" fmla="*/ 88788 h 2468044"/>
                <a:gd name="connsiteX644" fmla="*/ 443006 w 1906136"/>
                <a:gd name="connsiteY644" fmla="*/ 96238 h 2468044"/>
                <a:gd name="connsiteX645" fmla="*/ 448284 w 1906136"/>
                <a:gd name="connsiteY645" fmla="*/ 103689 h 2468044"/>
                <a:gd name="connsiteX646" fmla="*/ 453561 w 1906136"/>
                <a:gd name="connsiteY646" fmla="*/ 109898 h 2468044"/>
                <a:gd name="connsiteX647" fmla="*/ 453561 w 1906136"/>
                <a:gd name="connsiteY647" fmla="*/ 117349 h 2468044"/>
                <a:gd name="connsiteX648" fmla="*/ 429657 w 1906136"/>
                <a:gd name="connsiteY648" fmla="*/ 113002 h 2468044"/>
                <a:gd name="connsiteX649" fmla="*/ 409788 w 1906136"/>
                <a:gd name="connsiteY649" fmla="*/ 102447 h 2468044"/>
                <a:gd name="connsiteX650" fmla="*/ 392093 w 1906136"/>
                <a:gd name="connsiteY650" fmla="*/ 90961 h 2468044"/>
                <a:gd name="connsiteX651" fmla="*/ 373466 w 1906136"/>
                <a:gd name="connsiteY651" fmla="*/ 78232 h 2468044"/>
                <a:gd name="connsiteX652" fmla="*/ 353598 w 1906136"/>
                <a:gd name="connsiteY652" fmla="*/ 68919 h 2468044"/>
                <a:gd name="connsiteX653" fmla="*/ 322243 w 1906136"/>
                <a:gd name="connsiteY653" fmla="*/ 73265 h 2468044"/>
                <a:gd name="connsiteX654" fmla="*/ 307652 w 1906136"/>
                <a:gd name="connsiteY654" fmla="*/ 68919 h 2468044"/>
                <a:gd name="connsiteX655" fmla="*/ 293061 w 1906136"/>
                <a:gd name="connsiteY655" fmla="*/ 61468 h 2468044"/>
                <a:gd name="connsiteX656" fmla="*/ 277539 w 1906136"/>
                <a:gd name="connsiteY656" fmla="*/ 56191 h 2468044"/>
                <a:gd name="connsiteX657" fmla="*/ 266052 w 1906136"/>
                <a:gd name="connsiteY657" fmla="*/ 51844 h 2468044"/>
                <a:gd name="connsiteX658" fmla="*/ 262948 w 1906136"/>
                <a:gd name="connsiteY658" fmla="*/ 51844 h 2468044"/>
                <a:gd name="connsiteX659" fmla="*/ 256739 w 1906136"/>
                <a:gd name="connsiteY659" fmla="*/ 54018 h 2468044"/>
                <a:gd name="connsiteX660" fmla="*/ 253634 w 1906136"/>
                <a:gd name="connsiteY660" fmla="*/ 56191 h 2468044"/>
                <a:gd name="connsiteX661" fmla="*/ 249598 w 1906136"/>
                <a:gd name="connsiteY661" fmla="*/ 56191 h 2468044"/>
                <a:gd name="connsiteX662" fmla="*/ 244321 w 1906136"/>
                <a:gd name="connsiteY662" fmla="*/ 58364 h 2468044"/>
                <a:gd name="connsiteX663" fmla="*/ 239043 w 1906136"/>
                <a:gd name="connsiteY663" fmla="*/ 56191 h 2468044"/>
                <a:gd name="connsiteX664" fmla="*/ 233766 w 1906136"/>
                <a:gd name="connsiteY664" fmla="*/ 54018 h 2468044"/>
                <a:gd name="connsiteX665" fmla="*/ 229730 w 1906136"/>
                <a:gd name="connsiteY665" fmla="*/ 50913 h 2468044"/>
                <a:gd name="connsiteX666" fmla="*/ 226625 w 1906136"/>
                <a:gd name="connsiteY666" fmla="*/ 46567 h 2468044"/>
                <a:gd name="connsiteX667" fmla="*/ 221348 w 1906136"/>
                <a:gd name="connsiteY667" fmla="*/ 41289 h 2468044"/>
                <a:gd name="connsiteX668" fmla="*/ 217312 w 1906136"/>
                <a:gd name="connsiteY668" fmla="*/ 38185 h 2468044"/>
                <a:gd name="connsiteX669" fmla="*/ 214208 w 1906136"/>
                <a:gd name="connsiteY669" fmla="*/ 36012 h 2468044"/>
                <a:gd name="connsiteX670" fmla="*/ 210172 w 1906136"/>
                <a:gd name="connsiteY670" fmla="*/ 36012 h 2468044"/>
                <a:gd name="connsiteX671" fmla="*/ 207067 w 1906136"/>
                <a:gd name="connsiteY671" fmla="*/ 36012 h 2468044"/>
                <a:gd name="connsiteX672" fmla="*/ 203032 w 1906136"/>
                <a:gd name="connsiteY672" fmla="*/ 38185 h 2468044"/>
                <a:gd name="connsiteX673" fmla="*/ 199927 w 1906136"/>
                <a:gd name="connsiteY673" fmla="*/ 39116 h 2468044"/>
                <a:gd name="connsiteX674" fmla="*/ 195891 w 1906136"/>
                <a:gd name="connsiteY674" fmla="*/ 39116 h 2468044"/>
                <a:gd name="connsiteX675" fmla="*/ 190614 w 1906136"/>
                <a:gd name="connsiteY675" fmla="*/ 39116 h 2468044"/>
                <a:gd name="connsiteX676" fmla="*/ 186578 w 1906136"/>
                <a:gd name="connsiteY676" fmla="*/ 36012 h 2468044"/>
                <a:gd name="connsiteX677" fmla="*/ 183473 w 1906136"/>
                <a:gd name="connsiteY677" fmla="*/ 31665 h 2468044"/>
                <a:gd name="connsiteX678" fmla="*/ 181300 w 1906136"/>
                <a:gd name="connsiteY678" fmla="*/ 30734 h 2468044"/>
                <a:gd name="connsiteX679" fmla="*/ 181300 w 1906136"/>
                <a:gd name="connsiteY679" fmla="*/ 26388 h 2468044"/>
                <a:gd name="connsiteX680" fmla="*/ 179127 w 1906136"/>
                <a:gd name="connsiteY680" fmla="*/ 24215 h 2468044"/>
                <a:gd name="connsiteX681" fmla="*/ 179127 w 1906136"/>
                <a:gd name="connsiteY681" fmla="*/ 21110 h 2468044"/>
                <a:gd name="connsiteX682" fmla="*/ 176023 w 1906136"/>
                <a:gd name="connsiteY682" fmla="*/ 18937 h 2468044"/>
                <a:gd name="connsiteX683" fmla="*/ 170745 w 1906136"/>
                <a:gd name="connsiteY683" fmla="*/ 15833 h 2468044"/>
                <a:gd name="connsiteX684" fmla="*/ 153981 w 1906136"/>
                <a:gd name="connsiteY684" fmla="*/ 26388 h 2468044"/>
                <a:gd name="connsiteX685" fmla="*/ 137217 w 1906136"/>
                <a:gd name="connsiteY685" fmla="*/ 33839 h 2468044"/>
                <a:gd name="connsiteX686" fmla="*/ 117348 w 1906136"/>
                <a:gd name="connsiteY686" fmla="*/ 39116 h 2468044"/>
                <a:gd name="connsiteX687" fmla="*/ 99653 w 1906136"/>
                <a:gd name="connsiteY687" fmla="*/ 48430 h 2468044"/>
                <a:gd name="connsiteX688" fmla="*/ 85993 w 1906136"/>
                <a:gd name="connsiteY688" fmla="*/ 58985 h 2468044"/>
                <a:gd name="connsiteX689" fmla="*/ 82889 w 1906136"/>
                <a:gd name="connsiteY689" fmla="*/ 70471 h 2468044"/>
                <a:gd name="connsiteX690" fmla="*/ 78853 w 1906136"/>
                <a:gd name="connsiteY690" fmla="*/ 83199 h 2468044"/>
                <a:gd name="connsiteX691" fmla="*/ 73576 w 1906136"/>
                <a:gd name="connsiteY691" fmla="*/ 95928 h 2468044"/>
                <a:gd name="connsiteX692" fmla="*/ 56812 w 1906136"/>
                <a:gd name="connsiteY692" fmla="*/ 105241 h 2468044"/>
                <a:gd name="connsiteX693" fmla="*/ 36012 w 1906136"/>
                <a:gd name="connsiteY693" fmla="*/ 107414 h 2468044"/>
                <a:gd name="connsiteX694" fmla="*/ 14281 w 1906136"/>
                <a:gd name="connsiteY694" fmla="*/ 105241 h 2468044"/>
                <a:gd name="connsiteX695" fmla="*/ 12107 w 1906136"/>
                <a:gd name="connsiteY695" fmla="*/ 110519 h 2468044"/>
                <a:gd name="connsiteX696" fmla="*/ 9934 w 1906136"/>
                <a:gd name="connsiteY696" fmla="*/ 116728 h 2468044"/>
                <a:gd name="connsiteX697" fmla="*/ 6830 w 1906136"/>
                <a:gd name="connsiteY697" fmla="*/ 122005 h 2468044"/>
                <a:gd name="connsiteX698" fmla="*/ 15212 w 1906136"/>
                <a:gd name="connsiteY698" fmla="*/ 138769 h 2468044"/>
                <a:gd name="connsiteX699" fmla="*/ 29803 w 1906136"/>
                <a:gd name="connsiteY699" fmla="*/ 149324 h 2468044"/>
                <a:gd name="connsiteX700" fmla="*/ 46567 w 1906136"/>
                <a:gd name="connsiteY700" fmla="*/ 159880 h 2468044"/>
                <a:gd name="connsiteX701" fmla="*/ 61158 w 1906136"/>
                <a:gd name="connsiteY701" fmla="*/ 171366 h 2468044"/>
                <a:gd name="connsiteX702" fmla="*/ 73576 w 1906136"/>
                <a:gd name="connsiteY702" fmla="*/ 185957 h 2468044"/>
                <a:gd name="connsiteX703" fmla="*/ 77611 w 1906136"/>
                <a:gd name="connsiteY703" fmla="*/ 191235 h 2468044"/>
                <a:gd name="connsiteX704" fmla="*/ 78543 w 1906136"/>
                <a:gd name="connsiteY704" fmla="*/ 196512 h 2468044"/>
                <a:gd name="connsiteX705" fmla="*/ 80716 w 1906136"/>
                <a:gd name="connsiteY705" fmla="*/ 202721 h 2468044"/>
                <a:gd name="connsiteX706" fmla="*/ 82889 w 1906136"/>
                <a:gd name="connsiteY706" fmla="*/ 207999 h 2468044"/>
                <a:gd name="connsiteX707" fmla="*/ 85993 w 1906136"/>
                <a:gd name="connsiteY707" fmla="*/ 213276 h 2468044"/>
                <a:gd name="connsiteX708" fmla="*/ 85993 w 1906136"/>
                <a:gd name="connsiteY708" fmla="*/ 220727 h 2468044"/>
                <a:gd name="connsiteX709" fmla="*/ 73576 w 1906136"/>
                <a:gd name="connsiteY709" fmla="*/ 226005 h 2468044"/>
                <a:gd name="connsiteX710" fmla="*/ 70471 w 1906136"/>
                <a:gd name="connsiteY710" fmla="*/ 220727 h 2468044"/>
                <a:gd name="connsiteX711" fmla="*/ 64262 w 1906136"/>
                <a:gd name="connsiteY711" fmla="*/ 215449 h 2468044"/>
                <a:gd name="connsiteX712" fmla="*/ 58985 w 1906136"/>
                <a:gd name="connsiteY712" fmla="*/ 211103 h 2468044"/>
                <a:gd name="connsiteX713" fmla="*/ 53707 w 1906136"/>
                <a:gd name="connsiteY713" fmla="*/ 205826 h 2468044"/>
                <a:gd name="connsiteX714" fmla="*/ 49671 w 1906136"/>
                <a:gd name="connsiteY714" fmla="*/ 205826 h 2468044"/>
                <a:gd name="connsiteX715" fmla="*/ 48740 w 1906136"/>
                <a:gd name="connsiteY715" fmla="*/ 205826 h 2468044"/>
                <a:gd name="connsiteX716" fmla="*/ 46567 w 1906136"/>
                <a:gd name="connsiteY716" fmla="*/ 207999 h 2468044"/>
                <a:gd name="connsiteX717" fmla="*/ 44394 w 1906136"/>
                <a:gd name="connsiteY717" fmla="*/ 207999 h 2468044"/>
                <a:gd name="connsiteX718" fmla="*/ 43462 w 1906136"/>
                <a:gd name="connsiteY718" fmla="*/ 210172 h 2468044"/>
                <a:gd name="connsiteX719" fmla="*/ 26698 w 1906136"/>
                <a:gd name="connsiteY719" fmla="*/ 210172 h 2468044"/>
                <a:gd name="connsiteX720" fmla="*/ 28871 w 1906136"/>
                <a:gd name="connsiteY720" fmla="*/ 213276 h 2468044"/>
                <a:gd name="connsiteX721" fmla="*/ 28871 w 1906136"/>
                <a:gd name="connsiteY721" fmla="*/ 215449 h 2468044"/>
                <a:gd name="connsiteX722" fmla="*/ 29803 w 1906136"/>
                <a:gd name="connsiteY722" fmla="*/ 217623 h 2468044"/>
                <a:gd name="connsiteX723" fmla="*/ 26698 w 1906136"/>
                <a:gd name="connsiteY723" fmla="*/ 220727 h 2468044"/>
                <a:gd name="connsiteX724" fmla="*/ 22663 w 1906136"/>
                <a:gd name="connsiteY724" fmla="*/ 225073 h 2468044"/>
                <a:gd name="connsiteX725" fmla="*/ 19558 w 1906136"/>
                <a:gd name="connsiteY725" fmla="*/ 225073 h 2468044"/>
                <a:gd name="connsiteX726" fmla="*/ 15522 w 1906136"/>
                <a:gd name="connsiteY726" fmla="*/ 226005 h 2468044"/>
                <a:gd name="connsiteX727" fmla="*/ 10245 w 1906136"/>
                <a:gd name="connsiteY727" fmla="*/ 228178 h 2468044"/>
                <a:gd name="connsiteX728" fmla="*/ 7140 w 1906136"/>
                <a:gd name="connsiteY728" fmla="*/ 230351 h 2468044"/>
                <a:gd name="connsiteX729" fmla="*/ 0 w 1906136"/>
                <a:gd name="connsiteY729" fmla="*/ 230351 h 2468044"/>
                <a:gd name="connsiteX730" fmla="*/ 3104 w 1906136"/>
                <a:gd name="connsiteY730" fmla="*/ 257670 h 2468044"/>
                <a:gd name="connsiteX731" fmla="*/ 17695 w 1906136"/>
                <a:gd name="connsiteY731" fmla="*/ 265121 h 2468044"/>
                <a:gd name="connsiteX732" fmla="*/ 36322 w 1906136"/>
                <a:gd name="connsiteY732" fmla="*/ 268225 h 2468044"/>
                <a:gd name="connsiteX733" fmla="*/ 51844 w 1906136"/>
                <a:gd name="connsiteY733" fmla="*/ 274434 h 2468044"/>
                <a:gd name="connsiteX734" fmla="*/ 63331 w 1906136"/>
                <a:gd name="connsiteY734" fmla="*/ 277539 h 2468044"/>
                <a:gd name="connsiteX735" fmla="*/ 68609 w 1906136"/>
                <a:gd name="connsiteY735" fmla="*/ 277539 h 2468044"/>
                <a:gd name="connsiteX736" fmla="*/ 71713 w 1906136"/>
                <a:gd name="connsiteY736" fmla="*/ 275365 h 2468044"/>
                <a:gd name="connsiteX737" fmla="*/ 75749 w 1906136"/>
                <a:gd name="connsiteY737" fmla="*/ 274434 h 2468044"/>
                <a:gd name="connsiteX738" fmla="*/ 77922 w 1906136"/>
                <a:gd name="connsiteY738" fmla="*/ 272261 h 2468044"/>
                <a:gd name="connsiteX739" fmla="*/ 78853 w 1906136"/>
                <a:gd name="connsiteY739" fmla="*/ 270088 h 2468044"/>
                <a:gd name="connsiteX740" fmla="*/ 82889 w 1906136"/>
                <a:gd name="connsiteY740" fmla="*/ 266983 h 2468044"/>
                <a:gd name="connsiteX741" fmla="*/ 97790 w 1906136"/>
                <a:gd name="connsiteY741" fmla="*/ 266983 h 2468044"/>
                <a:gd name="connsiteX742" fmla="*/ 95617 w 1906136"/>
                <a:gd name="connsiteY742" fmla="*/ 267915 h 2468044"/>
                <a:gd name="connsiteX743" fmla="*/ 95617 w 1906136"/>
                <a:gd name="connsiteY743" fmla="*/ 270088 h 2468044"/>
                <a:gd name="connsiteX744" fmla="*/ 95617 w 1906136"/>
                <a:gd name="connsiteY744" fmla="*/ 272261 h 2468044"/>
                <a:gd name="connsiteX745" fmla="*/ 93444 w 1906136"/>
                <a:gd name="connsiteY745" fmla="*/ 272261 h 2468044"/>
                <a:gd name="connsiteX746" fmla="*/ 91271 w 1906136"/>
                <a:gd name="connsiteY746" fmla="*/ 274434 h 2468044"/>
                <a:gd name="connsiteX747" fmla="*/ 91271 w 1906136"/>
                <a:gd name="connsiteY747" fmla="*/ 292440 h 2468044"/>
                <a:gd name="connsiteX748" fmla="*/ 85993 w 1906136"/>
                <a:gd name="connsiteY748" fmla="*/ 303926 h 2468044"/>
                <a:gd name="connsiteX749" fmla="*/ 78853 w 1906136"/>
                <a:gd name="connsiteY749" fmla="*/ 311377 h 2468044"/>
                <a:gd name="connsiteX750" fmla="*/ 68298 w 1906136"/>
                <a:gd name="connsiteY750" fmla="*/ 316655 h 2468044"/>
                <a:gd name="connsiteX751" fmla="*/ 56812 w 1906136"/>
                <a:gd name="connsiteY751" fmla="*/ 319759 h 2468044"/>
                <a:gd name="connsiteX752" fmla="*/ 44394 w 1906136"/>
                <a:gd name="connsiteY752" fmla="*/ 327210 h 2468044"/>
                <a:gd name="connsiteX753" fmla="*/ 37253 w 1906136"/>
                <a:gd name="connsiteY753" fmla="*/ 336523 h 2468044"/>
                <a:gd name="connsiteX754" fmla="*/ 31976 w 1906136"/>
                <a:gd name="connsiteY754" fmla="*/ 347078 h 2468044"/>
                <a:gd name="connsiteX755" fmla="*/ 26698 w 1906136"/>
                <a:gd name="connsiteY755" fmla="*/ 360738 h 2468044"/>
                <a:gd name="connsiteX756" fmla="*/ 20489 w 1906136"/>
                <a:gd name="connsiteY756" fmla="*/ 371293 h 2468044"/>
                <a:gd name="connsiteX757" fmla="*/ 31976 w 1906136"/>
                <a:gd name="connsiteY757" fmla="*/ 391162 h 2468044"/>
                <a:gd name="connsiteX758" fmla="*/ 46567 w 1906136"/>
                <a:gd name="connsiteY758" fmla="*/ 410099 h 2468044"/>
                <a:gd name="connsiteX759" fmla="*/ 64262 w 1906136"/>
                <a:gd name="connsiteY759" fmla="*/ 422827 h 2468044"/>
                <a:gd name="connsiteX760" fmla="*/ 66435 w 1906136"/>
                <a:gd name="connsiteY760" fmla="*/ 425000 h 2468044"/>
                <a:gd name="connsiteX761" fmla="*/ 69540 w 1906136"/>
                <a:gd name="connsiteY761" fmla="*/ 425000 h 2468044"/>
                <a:gd name="connsiteX762" fmla="*/ 71713 w 1906136"/>
                <a:gd name="connsiteY762" fmla="*/ 425000 h 2468044"/>
                <a:gd name="connsiteX763" fmla="*/ 73886 w 1906136"/>
                <a:gd name="connsiteY763" fmla="*/ 422827 h 2468044"/>
                <a:gd name="connsiteX764" fmla="*/ 76991 w 1906136"/>
                <a:gd name="connsiteY764" fmla="*/ 419723 h 2468044"/>
                <a:gd name="connsiteX765" fmla="*/ 81026 w 1906136"/>
                <a:gd name="connsiteY765" fmla="*/ 430278 h 2468044"/>
                <a:gd name="connsiteX766" fmla="*/ 86304 w 1906136"/>
                <a:gd name="connsiteY766" fmla="*/ 444869 h 2468044"/>
                <a:gd name="connsiteX767" fmla="*/ 88477 w 1906136"/>
                <a:gd name="connsiteY767" fmla="*/ 455424 h 2468044"/>
                <a:gd name="connsiteX768" fmla="*/ 93755 w 1906136"/>
                <a:gd name="connsiteY768" fmla="*/ 455424 h 2468044"/>
                <a:gd name="connsiteX769" fmla="*/ 97790 w 1906136"/>
                <a:gd name="connsiteY769" fmla="*/ 455734 h 2468044"/>
                <a:gd name="connsiteX770" fmla="*/ 98722 w 1906136"/>
                <a:gd name="connsiteY770" fmla="*/ 455734 h 2468044"/>
                <a:gd name="connsiteX771" fmla="*/ 100895 w 1906136"/>
                <a:gd name="connsiteY771" fmla="*/ 453561 h 2468044"/>
                <a:gd name="connsiteX772" fmla="*/ 103068 w 1906136"/>
                <a:gd name="connsiteY772" fmla="*/ 451388 h 2468044"/>
                <a:gd name="connsiteX773" fmla="*/ 105241 w 1906136"/>
                <a:gd name="connsiteY773" fmla="*/ 449215 h 2468044"/>
                <a:gd name="connsiteX774" fmla="*/ 108346 w 1906136"/>
                <a:gd name="connsiteY774" fmla="*/ 451388 h 2468044"/>
                <a:gd name="connsiteX775" fmla="*/ 110208 w 1906136"/>
                <a:gd name="connsiteY775" fmla="*/ 451388 h 2468044"/>
                <a:gd name="connsiteX776" fmla="*/ 112381 w 1906136"/>
                <a:gd name="connsiteY776" fmla="*/ 453561 h 2468044"/>
                <a:gd name="connsiteX777" fmla="*/ 112381 w 1906136"/>
                <a:gd name="connsiteY777" fmla="*/ 456666 h 2468044"/>
                <a:gd name="connsiteX778" fmla="*/ 112381 w 1906136"/>
                <a:gd name="connsiteY778" fmla="*/ 461012 h 2468044"/>
                <a:gd name="connsiteX779" fmla="*/ 124799 w 1906136"/>
                <a:gd name="connsiteY779" fmla="*/ 456666 h 2468044"/>
                <a:gd name="connsiteX780" fmla="*/ 134113 w 1906136"/>
                <a:gd name="connsiteY780" fmla="*/ 453561 h 2468044"/>
                <a:gd name="connsiteX781" fmla="*/ 147772 w 1906136"/>
                <a:gd name="connsiteY781" fmla="*/ 449215 h 2468044"/>
                <a:gd name="connsiteX782" fmla="*/ 144668 w 1906136"/>
                <a:gd name="connsiteY782" fmla="*/ 471257 h 2468044"/>
                <a:gd name="connsiteX783" fmla="*/ 135354 w 1906136"/>
                <a:gd name="connsiteY783" fmla="*/ 488021 h 2468044"/>
                <a:gd name="connsiteX784" fmla="*/ 122937 w 1906136"/>
                <a:gd name="connsiteY784" fmla="*/ 502612 h 2468044"/>
                <a:gd name="connsiteX785" fmla="*/ 106172 w 1906136"/>
                <a:gd name="connsiteY785" fmla="*/ 515340 h 2468044"/>
                <a:gd name="connsiteX786" fmla="*/ 88477 w 1906136"/>
                <a:gd name="connsiteY786" fmla="*/ 527137 h 2468044"/>
                <a:gd name="connsiteX787" fmla="*/ 69850 w 1906136"/>
                <a:gd name="connsiteY787" fmla="*/ 537692 h 2468044"/>
                <a:gd name="connsiteX788" fmla="*/ 54328 w 1906136"/>
                <a:gd name="connsiteY788" fmla="*/ 549179 h 2468044"/>
                <a:gd name="connsiteX789" fmla="*/ 41910 w 1906136"/>
                <a:gd name="connsiteY789" fmla="*/ 561907 h 2468044"/>
                <a:gd name="connsiteX790" fmla="*/ 37874 w 1906136"/>
                <a:gd name="connsiteY790" fmla="*/ 561907 h 2468044"/>
                <a:gd name="connsiteX791" fmla="*/ 37874 w 1906136"/>
                <a:gd name="connsiteY791" fmla="*/ 565011 h 2468044"/>
                <a:gd name="connsiteX792" fmla="*/ 48430 w 1906136"/>
                <a:gd name="connsiteY792" fmla="*/ 561907 h 2468044"/>
                <a:gd name="connsiteX793" fmla="*/ 65194 w 1906136"/>
                <a:gd name="connsiteY793" fmla="*/ 554456 h 2468044"/>
                <a:gd name="connsiteX794" fmla="*/ 86925 w 1906136"/>
                <a:gd name="connsiteY794" fmla="*/ 543901 h 2468044"/>
                <a:gd name="connsiteX795" fmla="*/ 108656 w 1906136"/>
                <a:gd name="connsiteY795" fmla="*/ 530241 h 2468044"/>
                <a:gd name="connsiteX796" fmla="*/ 130387 w 1906136"/>
                <a:gd name="connsiteY796" fmla="*/ 515650 h 2468044"/>
                <a:gd name="connsiteX797" fmla="*/ 152118 w 1906136"/>
                <a:gd name="connsiteY797" fmla="*/ 502922 h 2468044"/>
                <a:gd name="connsiteX798" fmla="*/ 169814 w 1906136"/>
                <a:gd name="connsiteY798" fmla="*/ 492367 h 2468044"/>
                <a:gd name="connsiteX799" fmla="*/ 184405 w 1906136"/>
                <a:gd name="connsiteY799" fmla="*/ 480881 h 2468044"/>
                <a:gd name="connsiteX800" fmla="*/ 191545 w 1906136"/>
                <a:gd name="connsiteY800" fmla="*/ 473430 h 2468044"/>
                <a:gd name="connsiteX801" fmla="*/ 203032 w 1906136"/>
                <a:gd name="connsiteY801" fmla="*/ 456666 h 2468044"/>
                <a:gd name="connsiteX802" fmla="*/ 210172 w 1906136"/>
                <a:gd name="connsiteY802" fmla="*/ 438660 h 2468044"/>
                <a:gd name="connsiteX803" fmla="*/ 215449 w 1906136"/>
                <a:gd name="connsiteY803" fmla="*/ 421896 h 2468044"/>
                <a:gd name="connsiteX804" fmla="*/ 222590 w 1906136"/>
                <a:gd name="connsiteY804" fmla="*/ 406063 h 2468044"/>
                <a:gd name="connsiteX805" fmla="*/ 234076 w 1906136"/>
                <a:gd name="connsiteY805" fmla="*/ 391472 h 2468044"/>
                <a:gd name="connsiteX806" fmla="*/ 247736 w 1906136"/>
                <a:gd name="connsiteY806" fmla="*/ 379986 h 2468044"/>
                <a:gd name="connsiteX807" fmla="*/ 247736 w 1906136"/>
                <a:gd name="connsiteY807" fmla="*/ 376881 h 2468044"/>
                <a:gd name="connsiteX808" fmla="*/ 257049 w 1906136"/>
                <a:gd name="connsiteY808" fmla="*/ 376881 h 2468044"/>
                <a:gd name="connsiteX809" fmla="*/ 247736 w 1906136"/>
                <a:gd name="connsiteY809" fmla="*/ 392714 h 2468044"/>
                <a:gd name="connsiteX810" fmla="*/ 237181 w 1906136"/>
                <a:gd name="connsiteY810" fmla="*/ 407305 h 2468044"/>
                <a:gd name="connsiteX811" fmla="*/ 230040 w 1906136"/>
                <a:gd name="connsiteY811" fmla="*/ 424069 h 2468044"/>
                <a:gd name="connsiteX812" fmla="*/ 224763 w 1906136"/>
                <a:gd name="connsiteY812" fmla="*/ 440833 h 2468044"/>
                <a:gd name="connsiteX813" fmla="*/ 246494 w 1906136"/>
                <a:gd name="connsiteY813" fmla="*/ 435555 h 2468044"/>
                <a:gd name="connsiteX814" fmla="*/ 262016 w 1906136"/>
                <a:gd name="connsiteY814" fmla="*/ 426242 h 2468044"/>
                <a:gd name="connsiteX815" fmla="*/ 280643 w 1906136"/>
                <a:gd name="connsiteY815" fmla="*/ 416929 h 2468044"/>
                <a:gd name="connsiteX816" fmla="*/ 280643 w 1906136"/>
                <a:gd name="connsiteY816" fmla="*/ 392714 h 2468044"/>
                <a:gd name="connsiteX817" fmla="*/ 297407 w 1906136"/>
                <a:gd name="connsiteY817" fmla="*/ 394887 h 2468044"/>
                <a:gd name="connsiteX818" fmla="*/ 307962 w 1906136"/>
                <a:gd name="connsiteY818" fmla="*/ 400165 h 2468044"/>
                <a:gd name="connsiteX819" fmla="*/ 317276 w 1906136"/>
                <a:gd name="connsiteY819" fmla="*/ 407615 h 2468044"/>
                <a:gd name="connsiteX820" fmla="*/ 327831 w 1906136"/>
                <a:gd name="connsiteY820" fmla="*/ 413824 h 2468044"/>
                <a:gd name="connsiteX821" fmla="*/ 361048 w 1906136"/>
                <a:gd name="connsiteY821" fmla="*/ 413824 h 2468044"/>
                <a:gd name="connsiteX822" fmla="*/ 376571 w 1906136"/>
                <a:gd name="connsiteY822" fmla="*/ 422206 h 2468044"/>
                <a:gd name="connsiteX823" fmla="*/ 393335 w 1906136"/>
                <a:gd name="connsiteY823" fmla="*/ 436797 h 2468044"/>
                <a:gd name="connsiteX824" fmla="*/ 407926 w 1906136"/>
                <a:gd name="connsiteY824" fmla="*/ 449526 h 2468044"/>
                <a:gd name="connsiteX825" fmla="*/ 427794 w 1906136"/>
                <a:gd name="connsiteY825" fmla="*/ 458839 h 2468044"/>
                <a:gd name="connsiteX826" fmla="*/ 451699 w 1906136"/>
                <a:gd name="connsiteY826" fmla="*/ 464117 h 2468044"/>
                <a:gd name="connsiteX827" fmla="*/ 471567 w 1906136"/>
                <a:gd name="connsiteY827" fmla="*/ 473430 h 2468044"/>
                <a:gd name="connsiteX828" fmla="*/ 486158 w 1906136"/>
                <a:gd name="connsiteY828" fmla="*/ 486158 h 2468044"/>
                <a:gd name="connsiteX829" fmla="*/ 498576 w 1906136"/>
                <a:gd name="connsiteY829" fmla="*/ 502922 h 2468044"/>
                <a:gd name="connsiteX830" fmla="*/ 507889 w 1906136"/>
                <a:gd name="connsiteY830" fmla="*/ 519686 h 2468044"/>
                <a:gd name="connsiteX831" fmla="*/ 519376 w 1906136"/>
                <a:gd name="connsiteY831" fmla="*/ 536450 h 2468044"/>
                <a:gd name="connsiteX832" fmla="*/ 531794 w 1906136"/>
                <a:gd name="connsiteY832" fmla="*/ 550110 h 2468044"/>
                <a:gd name="connsiteX833" fmla="*/ 527758 w 1906136"/>
                <a:gd name="connsiteY833" fmla="*/ 574325 h 2468044"/>
                <a:gd name="connsiteX834" fmla="*/ 539244 w 1906136"/>
                <a:gd name="connsiteY834" fmla="*/ 579602 h 2468044"/>
                <a:gd name="connsiteX835" fmla="*/ 546385 w 1906136"/>
                <a:gd name="connsiteY835" fmla="*/ 588916 h 2468044"/>
                <a:gd name="connsiteX836" fmla="*/ 551662 w 1906136"/>
                <a:gd name="connsiteY836" fmla="*/ 600402 h 2468044"/>
                <a:gd name="connsiteX837" fmla="*/ 554767 w 1906136"/>
                <a:gd name="connsiteY837" fmla="*/ 613131 h 2468044"/>
                <a:gd name="connsiteX838" fmla="*/ 560976 w 1906136"/>
                <a:gd name="connsiteY838" fmla="*/ 625859 h 2468044"/>
                <a:gd name="connsiteX839" fmla="*/ 568116 w 1906136"/>
                <a:gd name="connsiteY839" fmla="*/ 637345 h 2468044"/>
                <a:gd name="connsiteX840" fmla="*/ 576498 w 1906136"/>
                <a:gd name="connsiteY840" fmla="*/ 645727 h 2468044"/>
                <a:gd name="connsiteX841" fmla="*/ 591089 w 1906136"/>
                <a:gd name="connsiteY841" fmla="*/ 651005 h 2468044"/>
                <a:gd name="connsiteX842" fmla="*/ 587984 w 1906136"/>
                <a:gd name="connsiteY842" fmla="*/ 653178 h 2468044"/>
                <a:gd name="connsiteX843" fmla="*/ 583949 w 1906136"/>
                <a:gd name="connsiteY843" fmla="*/ 653178 h 2468044"/>
                <a:gd name="connsiteX844" fmla="*/ 580844 w 1906136"/>
                <a:gd name="connsiteY844" fmla="*/ 653178 h 2468044"/>
                <a:gd name="connsiteX845" fmla="*/ 576808 w 1906136"/>
                <a:gd name="connsiteY845" fmla="*/ 651005 h 2468044"/>
                <a:gd name="connsiteX846" fmla="*/ 568426 w 1906136"/>
                <a:gd name="connsiteY846" fmla="*/ 651005 h 2468044"/>
                <a:gd name="connsiteX847" fmla="*/ 576808 w 1906136"/>
                <a:gd name="connsiteY847" fmla="*/ 669942 h 2468044"/>
                <a:gd name="connsiteX848" fmla="*/ 588295 w 1906136"/>
                <a:gd name="connsiteY848" fmla="*/ 686706 h 2468044"/>
                <a:gd name="connsiteX849" fmla="*/ 600713 w 1906136"/>
                <a:gd name="connsiteY849" fmla="*/ 702539 h 2468044"/>
                <a:gd name="connsiteX850" fmla="*/ 604748 w 1906136"/>
                <a:gd name="connsiteY850" fmla="*/ 704712 h 2468044"/>
                <a:gd name="connsiteX851" fmla="*/ 605680 w 1906136"/>
                <a:gd name="connsiteY851" fmla="*/ 704712 h 2468044"/>
                <a:gd name="connsiteX852" fmla="*/ 605680 w 1906136"/>
                <a:gd name="connsiteY852" fmla="*/ 706885 h 2468044"/>
                <a:gd name="connsiteX853" fmla="*/ 607853 w 1906136"/>
                <a:gd name="connsiteY853" fmla="*/ 706885 h 2468044"/>
                <a:gd name="connsiteX854" fmla="*/ 613130 w 1906136"/>
                <a:gd name="connsiteY854" fmla="*/ 706885 h 2468044"/>
                <a:gd name="connsiteX855" fmla="*/ 619339 w 1906136"/>
                <a:gd name="connsiteY855" fmla="*/ 706885 h 2468044"/>
                <a:gd name="connsiteX856" fmla="*/ 620271 w 1906136"/>
                <a:gd name="connsiteY856" fmla="*/ 704712 h 2468044"/>
                <a:gd name="connsiteX857" fmla="*/ 624306 w 1906136"/>
                <a:gd name="connsiteY857" fmla="*/ 702539 h 2468044"/>
                <a:gd name="connsiteX858" fmla="*/ 626480 w 1906136"/>
                <a:gd name="connsiteY858" fmla="*/ 701608 h 2468044"/>
                <a:gd name="connsiteX859" fmla="*/ 626480 w 1906136"/>
                <a:gd name="connsiteY859" fmla="*/ 699434 h 2468044"/>
                <a:gd name="connsiteX860" fmla="*/ 627411 w 1906136"/>
                <a:gd name="connsiteY860" fmla="*/ 699434 h 2468044"/>
                <a:gd name="connsiteX861" fmla="*/ 627411 w 1906136"/>
                <a:gd name="connsiteY861" fmla="*/ 695088 h 2468044"/>
                <a:gd name="connsiteX862" fmla="*/ 622133 w 1906136"/>
                <a:gd name="connsiteY862" fmla="*/ 687638 h 2468044"/>
                <a:gd name="connsiteX863" fmla="*/ 614993 w 1906136"/>
                <a:gd name="connsiteY863" fmla="*/ 682360 h 2468044"/>
                <a:gd name="connsiteX864" fmla="*/ 607853 w 1906136"/>
                <a:gd name="connsiteY864" fmla="*/ 677082 h 2468044"/>
                <a:gd name="connsiteX865" fmla="*/ 600713 w 1906136"/>
                <a:gd name="connsiteY865" fmla="*/ 671805 h 2468044"/>
                <a:gd name="connsiteX866" fmla="*/ 600713 w 1906136"/>
                <a:gd name="connsiteY866" fmla="*/ 662491 h 2468044"/>
                <a:gd name="connsiteX867" fmla="*/ 617477 w 1906136"/>
                <a:gd name="connsiteY867" fmla="*/ 673047 h 2468044"/>
                <a:gd name="connsiteX868" fmla="*/ 632068 w 1906136"/>
                <a:gd name="connsiteY868" fmla="*/ 687638 h 2468044"/>
                <a:gd name="connsiteX869" fmla="*/ 644485 w 1906136"/>
                <a:gd name="connsiteY869" fmla="*/ 702228 h 2468044"/>
                <a:gd name="connsiteX870" fmla="*/ 644485 w 1906136"/>
                <a:gd name="connsiteY870" fmla="*/ 723339 h 2468044"/>
                <a:gd name="connsiteX871" fmla="*/ 642312 w 1906136"/>
                <a:gd name="connsiteY871" fmla="*/ 718992 h 2468044"/>
                <a:gd name="connsiteX872" fmla="*/ 639208 w 1906136"/>
                <a:gd name="connsiteY872" fmla="*/ 715888 h 2468044"/>
                <a:gd name="connsiteX873" fmla="*/ 637035 w 1906136"/>
                <a:gd name="connsiteY873" fmla="*/ 711542 h 2468044"/>
                <a:gd name="connsiteX874" fmla="*/ 633930 w 1906136"/>
                <a:gd name="connsiteY874" fmla="*/ 709369 h 2468044"/>
                <a:gd name="connsiteX875" fmla="*/ 629894 w 1906136"/>
                <a:gd name="connsiteY875" fmla="*/ 709369 h 2468044"/>
                <a:gd name="connsiteX876" fmla="*/ 626790 w 1906136"/>
                <a:gd name="connsiteY876" fmla="*/ 709369 h 2468044"/>
                <a:gd name="connsiteX877" fmla="*/ 622754 w 1906136"/>
                <a:gd name="connsiteY877" fmla="*/ 709369 h 2468044"/>
                <a:gd name="connsiteX878" fmla="*/ 617477 w 1906136"/>
                <a:gd name="connsiteY878" fmla="*/ 711542 h 2468044"/>
                <a:gd name="connsiteX879" fmla="*/ 615304 w 1906136"/>
                <a:gd name="connsiteY879" fmla="*/ 723028 h 2468044"/>
                <a:gd name="connsiteX880" fmla="*/ 613130 w 1906136"/>
                <a:gd name="connsiteY880" fmla="*/ 741034 h 2468044"/>
                <a:gd name="connsiteX881" fmla="*/ 613130 w 1906136"/>
                <a:gd name="connsiteY881" fmla="*/ 763076 h 2468044"/>
                <a:gd name="connsiteX882" fmla="*/ 613130 w 1906136"/>
                <a:gd name="connsiteY882" fmla="*/ 787291 h 2468044"/>
                <a:gd name="connsiteX883" fmla="*/ 613130 w 1906136"/>
                <a:gd name="connsiteY883" fmla="*/ 807159 h 2468044"/>
                <a:gd name="connsiteX884" fmla="*/ 612199 w 1906136"/>
                <a:gd name="connsiteY884" fmla="*/ 821750 h 2468044"/>
                <a:gd name="connsiteX885" fmla="*/ 612199 w 1906136"/>
                <a:gd name="connsiteY885" fmla="*/ 829201 h 2468044"/>
                <a:gd name="connsiteX886" fmla="*/ 613130 w 1906136"/>
                <a:gd name="connsiteY886" fmla="*/ 859624 h 2468044"/>
                <a:gd name="connsiteX887" fmla="*/ 617166 w 1906136"/>
                <a:gd name="connsiteY887" fmla="*/ 881666 h 2468044"/>
                <a:gd name="connsiteX888" fmla="*/ 622444 w 1906136"/>
                <a:gd name="connsiteY888" fmla="*/ 898430 h 2468044"/>
                <a:gd name="connsiteX889" fmla="*/ 629584 w 1906136"/>
                <a:gd name="connsiteY889" fmla="*/ 911158 h 2468044"/>
                <a:gd name="connsiteX890" fmla="*/ 641071 w 1906136"/>
                <a:gd name="connsiteY890" fmla="*/ 922645 h 2468044"/>
                <a:gd name="connsiteX891" fmla="*/ 651626 w 1906136"/>
                <a:gd name="connsiteY891" fmla="*/ 935373 h 2468044"/>
                <a:gd name="connsiteX892" fmla="*/ 664043 w 1906136"/>
                <a:gd name="connsiteY892" fmla="*/ 953379 h 2468044"/>
                <a:gd name="connsiteX893" fmla="*/ 669321 w 1906136"/>
                <a:gd name="connsiteY893" fmla="*/ 964866 h 2468044"/>
                <a:gd name="connsiteX894" fmla="*/ 673357 w 1906136"/>
                <a:gd name="connsiteY894" fmla="*/ 975421 h 2468044"/>
                <a:gd name="connsiteX895" fmla="*/ 680497 w 1906136"/>
                <a:gd name="connsiteY895" fmla="*/ 984734 h 2468044"/>
                <a:gd name="connsiteX896" fmla="*/ 691052 w 1906136"/>
                <a:gd name="connsiteY896" fmla="*/ 992185 h 2468044"/>
                <a:gd name="connsiteX897" fmla="*/ 704712 w 1906136"/>
                <a:gd name="connsiteY897" fmla="*/ 997462 h 2468044"/>
                <a:gd name="connsiteX898" fmla="*/ 715267 w 1906136"/>
                <a:gd name="connsiteY898" fmla="*/ 1003671 h 2468044"/>
                <a:gd name="connsiteX899" fmla="*/ 724580 w 1906136"/>
                <a:gd name="connsiteY899" fmla="*/ 1014226 h 2468044"/>
                <a:gd name="connsiteX900" fmla="*/ 731721 w 1906136"/>
                <a:gd name="connsiteY900" fmla="*/ 1026955 h 2468044"/>
                <a:gd name="connsiteX901" fmla="*/ 734825 w 1906136"/>
                <a:gd name="connsiteY901" fmla="*/ 1041546 h 2468044"/>
                <a:gd name="connsiteX902" fmla="*/ 741034 w 1906136"/>
                <a:gd name="connsiteY902" fmla="*/ 1054274 h 2468044"/>
                <a:gd name="connsiteX903" fmla="*/ 747243 w 1906136"/>
                <a:gd name="connsiteY903" fmla="*/ 1065761 h 2468044"/>
                <a:gd name="connsiteX904" fmla="*/ 760903 w 1906136"/>
                <a:gd name="connsiteY904" fmla="*/ 1075074 h 2468044"/>
                <a:gd name="connsiteX905" fmla="*/ 758729 w 1906136"/>
                <a:gd name="connsiteY905" fmla="*/ 1076005 h 2468044"/>
                <a:gd name="connsiteX906" fmla="*/ 758729 w 1906136"/>
                <a:gd name="connsiteY906" fmla="*/ 1078178 h 2468044"/>
                <a:gd name="connsiteX907" fmla="*/ 758729 w 1906136"/>
                <a:gd name="connsiteY907" fmla="*/ 1080351 h 2468044"/>
                <a:gd name="connsiteX908" fmla="*/ 756556 w 1906136"/>
                <a:gd name="connsiteY908" fmla="*/ 1080351 h 2468044"/>
                <a:gd name="connsiteX909" fmla="*/ 754383 w 1906136"/>
                <a:gd name="connsiteY909" fmla="*/ 1080351 h 2468044"/>
                <a:gd name="connsiteX910" fmla="*/ 751279 w 1906136"/>
                <a:gd name="connsiteY910" fmla="*/ 1082525 h 2468044"/>
                <a:gd name="connsiteX911" fmla="*/ 760592 w 1906136"/>
                <a:gd name="connsiteY911" fmla="*/ 1095253 h 2468044"/>
                <a:gd name="connsiteX912" fmla="*/ 771147 w 1906136"/>
                <a:gd name="connsiteY912" fmla="*/ 1102704 h 2468044"/>
                <a:gd name="connsiteX913" fmla="*/ 782634 w 1906136"/>
                <a:gd name="connsiteY913" fmla="*/ 1110154 h 2468044"/>
                <a:gd name="connsiteX914" fmla="*/ 791016 w 1906136"/>
                <a:gd name="connsiteY914" fmla="*/ 1119468 h 2468044"/>
                <a:gd name="connsiteX915" fmla="*/ 797225 w 1906136"/>
                <a:gd name="connsiteY915" fmla="*/ 1130023 h 2468044"/>
                <a:gd name="connsiteX916" fmla="*/ 800329 w 1906136"/>
                <a:gd name="connsiteY916" fmla="*/ 1142751 h 2468044"/>
                <a:gd name="connsiteX917" fmla="*/ 804365 w 1906136"/>
                <a:gd name="connsiteY917" fmla="*/ 1155479 h 2468044"/>
                <a:gd name="connsiteX918" fmla="*/ 809643 w 1906136"/>
                <a:gd name="connsiteY918" fmla="*/ 1155479 h 2468044"/>
                <a:gd name="connsiteX919" fmla="*/ 811816 w 1906136"/>
                <a:gd name="connsiteY919" fmla="*/ 1155479 h 2468044"/>
                <a:gd name="connsiteX920" fmla="*/ 812747 w 1906136"/>
                <a:gd name="connsiteY920" fmla="*/ 1155479 h 2468044"/>
                <a:gd name="connsiteX921" fmla="*/ 814920 w 1906136"/>
                <a:gd name="connsiteY921" fmla="*/ 1155479 h 2468044"/>
                <a:gd name="connsiteX922" fmla="*/ 817093 w 1906136"/>
                <a:gd name="connsiteY922" fmla="*/ 1155479 h 2468044"/>
                <a:gd name="connsiteX923" fmla="*/ 820198 w 1906136"/>
                <a:gd name="connsiteY923" fmla="*/ 1155479 h 2468044"/>
                <a:gd name="connsiteX924" fmla="*/ 822371 w 1906136"/>
                <a:gd name="connsiteY924" fmla="*/ 1159826 h 2468044"/>
                <a:gd name="connsiteX925" fmla="*/ 822371 w 1906136"/>
                <a:gd name="connsiteY925" fmla="*/ 1162930 h 2468044"/>
                <a:gd name="connsiteX926" fmla="*/ 824544 w 1906136"/>
                <a:gd name="connsiteY926" fmla="*/ 1169139 h 2468044"/>
                <a:gd name="connsiteX927" fmla="*/ 824544 w 1906136"/>
                <a:gd name="connsiteY927" fmla="*/ 1176590 h 2468044"/>
                <a:gd name="connsiteX928" fmla="*/ 827648 w 1906136"/>
                <a:gd name="connsiteY928" fmla="*/ 1174417 h 2468044"/>
                <a:gd name="connsiteX929" fmla="*/ 827648 w 1906136"/>
                <a:gd name="connsiteY929" fmla="*/ 1172243 h 2468044"/>
                <a:gd name="connsiteX930" fmla="*/ 829822 w 1906136"/>
                <a:gd name="connsiteY930" fmla="*/ 1170070 h 2468044"/>
                <a:gd name="connsiteX931" fmla="*/ 831995 w 1906136"/>
                <a:gd name="connsiteY931" fmla="*/ 1166966 h 2468044"/>
                <a:gd name="connsiteX932" fmla="*/ 831995 w 1906136"/>
                <a:gd name="connsiteY932" fmla="*/ 1159515 h 2468044"/>
                <a:gd name="connsiteX933" fmla="*/ 827959 w 1906136"/>
                <a:gd name="connsiteY933" fmla="*/ 1148960 h 2468044"/>
                <a:gd name="connsiteX934" fmla="*/ 819577 w 1906136"/>
                <a:gd name="connsiteY934" fmla="*/ 1132196 h 2468044"/>
                <a:gd name="connsiteX935" fmla="*/ 808090 w 1906136"/>
                <a:gd name="connsiteY935" fmla="*/ 1113259 h 2468044"/>
                <a:gd name="connsiteX936" fmla="*/ 797535 w 1906136"/>
                <a:gd name="connsiteY936" fmla="*/ 1095253 h 2468044"/>
                <a:gd name="connsiteX937" fmla="*/ 783876 w 1906136"/>
                <a:gd name="connsiteY937" fmla="*/ 1076316 h 2468044"/>
                <a:gd name="connsiteX938" fmla="*/ 773320 w 1906136"/>
                <a:gd name="connsiteY938" fmla="*/ 1061725 h 2468044"/>
                <a:gd name="connsiteX939" fmla="*/ 761834 w 1906136"/>
                <a:gd name="connsiteY939" fmla="*/ 1048996 h 2468044"/>
                <a:gd name="connsiteX940" fmla="*/ 756556 w 1906136"/>
                <a:gd name="connsiteY940" fmla="*/ 1041546 h 2468044"/>
                <a:gd name="connsiteX941" fmla="*/ 756556 w 1906136"/>
                <a:gd name="connsiteY941" fmla="*/ 1021677 h 2468044"/>
                <a:gd name="connsiteX942" fmla="*/ 760592 w 1906136"/>
                <a:gd name="connsiteY942" fmla="*/ 1023850 h 2468044"/>
                <a:gd name="connsiteX943" fmla="*/ 763697 w 1906136"/>
                <a:gd name="connsiteY943" fmla="*/ 1026955 h 2468044"/>
                <a:gd name="connsiteX944" fmla="*/ 767732 w 1906136"/>
                <a:gd name="connsiteY944" fmla="*/ 1031301 h 2468044"/>
                <a:gd name="connsiteX945" fmla="*/ 776114 w 1906136"/>
                <a:gd name="connsiteY945" fmla="*/ 1036578 h 2468044"/>
                <a:gd name="connsiteX946" fmla="*/ 782323 w 1906136"/>
                <a:gd name="connsiteY946" fmla="*/ 1048065 h 2468044"/>
                <a:gd name="connsiteX947" fmla="*/ 785428 w 1906136"/>
                <a:gd name="connsiteY947" fmla="*/ 1058620 h 2468044"/>
                <a:gd name="connsiteX948" fmla="*/ 789464 w 1906136"/>
                <a:gd name="connsiteY948" fmla="*/ 1069175 h 2468044"/>
                <a:gd name="connsiteX949" fmla="*/ 796604 w 1906136"/>
                <a:gd name="connsiteY949" fmla="*/ 1078489 h 2468044"/>
                <a:gd name="connsiteX950" fmla="*/ 797535 w 1906136"/>
                <a:gd name="connsiteY950" fmla="*/ 1080662 h 2468044"/>
                <a:gd name="connsiteX951" fmla="*/ 803744 w 1906136"/>
                <a:gd name="connsiteY951" fmla="*/ 1082835 h 2468044"/>
                <a:gd name="connsiteX952" fmla="*/ 806849 w 1906136"/>
                <a:gd name="connsiteY952" fmla="*/ 1082835 h 2468044"/>
                <a:gd name="connsiteX953" fmla="*/ 812126 w 1906136"/>
                <a:gd name="connsiteY953" fmla="*/ 1083766 h 2468044"/>
                <a:gd name="connsiteX954" fmla="*/ 816162 w 1906136"/>
                <a:gd name="connsiteY954" fmla="*/ 1085939 h 2468044"/>
                <a:gd name="connsiteX955" fmla="*/ 833857 w 1906136"/>
                <a:gd name="connsiteY955" fmla="*/ 1112327 h 2468044"/>
                <a:gd name="connsiteX956" fmla="*/ 852484 w 1906136"/>
                <a:gd name="connsiteY956" fmla="*/ 1137473 h 2468044"/>
                <a:gd name="connsiteX957" fmla="*/ 870179 w 1906136"/>
                <a:gd name="connsiteY957" fmla="*/ 1161688 h 2468044"/>
                <a:gd name="connsiteX958" fmla="*/ 890048 w 1906136"/>
                <a:gd name="connsiteY958" fmla="*/ 1183730 h 2468044"/>
                <a:gd name="connsiteX959" fmla="*/ 882908 w 1906136"/>
                <a:gd name="connsiteY959" fmla="*/ 1206703 h 2468044"/>
                <a:gd name="connsiteX960" fmla="*/ 886944 w 1906136"/>
                <a:gd name="connsiteY960" fmla="*/ 1211049 h 2468044"/>
                <a:gd name="connsiteX961" fmla="*/ 894084 w 1906136"/>
                <a:gd name="connsiteY961" fmla="*/ 1218500 h 2468044"/>
                <a:gd name="connsiteX962" fmla="*/ 901224 w 1906136"/>
                <a:gd name="connsiteY962" fmla="*/ 1227813 h 2468044"/>
                <a:gd name="connsiteX963" fmla="*/ 910537 w 1906136"/>
                <a:gd name="connsiteY963" fmla="*/ 1235264 h 2468044"/>
                <a:gd name="connsiteX964" fmla="*/ 915815 w 1906136"/>
                <a:gd name="connsiteY964" fmla="*/ 1242715 h 2468044"/>
                <a:gd name="connsiteX965" fmla="*/ 918919 w 1906136"/>
                <a:gd name="connsiteY965" fmla="*/ 1243646 h 2468044"/>
                <a:gd name="connsiteX966" fmla="*/ 939719 w 1906136"/>
                <a:gd name="connsiteY966" fmla="*/ 1240541 h 2468044"/>
                <a:gd name="connsiteX967" fmla="*/ 940651 w 1906136"/>
                <a:gd name="connsiteY967" fmla="*/ 1242715 h 2468044"/>
                <a:gd name="connsiteX968" fmla="*/ 944686 w 1906136"/>
                <a:gd name="connsiteY968" fmla="*/ 1245819 h 2468044"/>
                <a:gd name="connsiteX969" fmla="*/ 947791 w 1906136"/>
                <a:gd name="connsiteY969" fmla="*/ 1250165 h 2468044"/>
                <a:gd name="connsiteX970" fmla="*/ 951827 w 1906136"/>
                <a:gd name="connsiteY970" fmla="*/ 1253270 h 2468044"/>
                <a:gd name="connsiteX971" fmla="*/ 954931 w 1906136"/>
                <a:gd name="connsiteY971" fmla="*/ 1256374 h 2468044"/>
                <a:gd name="connsiteX972" fmla="*/ 978835 w 1906136"/>
                <a:gd name="connsiteY972" fmla="*/ 1260720 h 2468044"/>
                <a:gd name="connsiteX973" fmla="*/ 981940 w 1906136"/>
                <a:gd name="connsiteY973" fmla="*/ 1262894 h 2468044"/>
                <a:gd name="connsiteX974" fmla="*/ 985976 w 1906136"/>
                <a:gd name="connsiteY974" fmla="*/ 1265998 h 2468044"/>
                <a:gd name="connsiteX975" fmla="*/ 991253 w 1906136"/>
                <a:gd name="connsiteY975" fmla="*/ 1271276 h 2468044"/>
                <a:gd name="connsiteX976" fmla="*/ 995289 w 1906136"/>
                <a:gd name="connsiteY976" fmla="*/ 1275622 h 2468044"/>
                <a:gd name="connsiteX977" fmla="*/ 998394 w 1906136"/>
                <a:gd name="connsiteY977" fmla="*/ 1278726 h 2468044"/>
                <a:gd name="connsiteX978" fmla="*/ 1002429 w 1906136"/>
                <a:gd name="connsiteY978" fmla="*/ 1280899 h 2468044"/>
                <a:gd name="connsiteX979" fmla="*/ 1010811 w 1906136"/>
                <a:gd name="connsiteY979" fmla="*/ 1283073 h 2468044"/>
                <a:gd name="connsiteX980" fmla="*/ 1017952 w 1906136"/>
                <a:gd name="connsiteY980" fmla="*/ 1278726 h 2468044"/>
                <a:gd name="connsiteX981" fmla="*/ 1024161 w 1906136"/>
                <a:gd name="connsiteY981" fmla="*/ 1275622 h 2468044"/>
                <a:gd name="connsiteX982" fmla="*/ 1031301 w 1906136"/>
                <a:gd name="connsiteY982" fmla="*/ 1271276 h 2468044"/>
                <a:gd name="connsiteX983" fmla="*/ 1041856 w 1906136"/>
                <a:gd name="connsiteY983" fmla="*/ 1271276 h 2468044"/>
                <a:gd name="connsiteX984" fmla="*/ 1058620 w 1906136"/>
                <a:gd name="connsiteY984" fmla="*/ 1278726 h 2468044"/>
                <a:gd name="connsiteX985" fmla="*/ 1069175 w 1906136"/>
                <a:gd name="connsiteY985" fmla="*/ 1288040 h 2468044"/>
                <a:gd name="connsiteX986" fmla="*/ 1081593 w 1906136"/>
                <a:gd name="connsiteY986" fmla="*/ 1297353 h 2468044"/>
                <a:gd name="connsiteX987" fmla="*/ 1102393 w 1906136"/>
                <a:gd name="connsiteY987" fmla="*/ 1304804 h 2468044"/>
                <a:gd name="connsiteX988" fmla="*/ 1117915 w 1906136"/>
                <a:gd name="connsiteY988" fmla="*/ 1310081 h 2468044"/>
                <a:gd name="connsiteX989" fmla="*/ 1132506 w 1906136"/>
                <a:gd name="connsiteY989" fmla="*/ 1314428 h 2468044"/>
                <a:gd name="connsiteX990" fmla="*/ 1141820 w 1906136"/>
                <a:gd name="connsiteY990" fmla="*/ 1317532 h 2468044"/>
                <a:gd name="connsiteX991" fmla="*/ 1151133 w 1906136"/>
                <a:gd name="connsiteY991" fmla="*/ 1326845 h 2468044"/>
                <a:gd name="connsiteX992" fmla="*/ 1159515 w 1906136"/>
                <a:gd name="connsiteY992" fmla="*/ 1339574 h 2468044"/>
                <a:gd name="connsiteX993" fmla="*/ 1168828 w 1906136"/>
                <a:gd name="connsiteY993" fmla="*/ 1361615 h 2468044"/>
                <a:gd name="connsiteX994" fmla="*/ 1180315 w 1906136"/>
                <a:gd name="connsiteY994" fmla="*/ 1364720 h 2468044"/>
                <a:gd name="connsiteX995" fmla="*/ 1195837 w 1906136"/>
                <a:gd name="connsiteY995" fmla="*/ 1372171 h 2468044"/>
                <a:gd name="connsiteX996" fmla="*/ 1212601 w 1906136"/>
                <a:gd name="connsiteY996" fmla="*/ 1381484 h 2468044"/>
                <a:gd name="connsiteX997" fmla="*/ 1229365 w 1906136"/>
                <a:gd name="connsiteY997" fmla="*/ 1390797 h 2468044"/>
                <a:gd name="connsiteX998" fmla="*/ 1238679 w 1906136"/>
                <a:gd name="connsiteY998" fmla="*/ 1398248 h 2468044"/>
                <a:gd name="connsiteX999" fmla="*/ 1241783 w 1906136"/>
                <a:gd name="connsiteY999" fmla="*/ 1396075 h 2468044"/>
                <a:gd name="connsiteX1000" fmla="*/ 1243956 w 1906136"/>
                <a:gd name="connsiteY1000" fmla="*/ 1396075 h 2468044"/>
                <a:gd name="connsiteX1001" fmla="*/ 1244888 w 1906136"/>
                <a:gd name="connsiteY1001" fmla="*/ 1396075 h 2468044"/>
                <a:gd name="connsiteX1002" fmla="*/ 1247061 w 1906136"/>
                <a:gd name="connsiteY1002" fmla="*/ 1393902 h 2468044"/>
                <a:gd name="connsiteX1003" fmla="*/ 1249234 w 1906136"/>
                <a:gd name="connsiteY1003" fmla="*/ 1393902 h 2468044"/>
                <a:gd name="connsiteX1004" fmla="*/ 1251407 w 1906136"/>
                <a:gd name="connsiteY1004" fmla="*/ 1390797 h 2468044"/>
                <a:gd name="connsiteX1005" fmla="*/ 1251407 w 1906136"/>
                <a:gd name="connsiteY1005" fmla="*/ 1388624 h 2468044"/>
                <a:gd name="connsiteX1006" fmla="*/ 1251407 w 1906136"/>
                <a:gd name="connsiteY1006" fmla="*/ 1385520 h 2468044"/>
                <a:gd name="connsiteX1007" fmla="*/ 1249234 w 1906136"/>
                <a:gd name="connsiteY1007" fmla="*/ 1381173 h 2468044"/>
                <a:gd name="connsiteX1008" fmla="*/ 1252338 w 1906136"/>
                <a:gd name="connsiteY1008" fmla="*/ 1379000 h 2468044"/>
                <a:gd name="connsiteX1009" fmla="*/ 1254511 w 1906136"/>
                <a:gd name="connsiteY1009" fmla="*/ 1378069 h 2468044"/>
                <a:gd name="connsiteX1010" fmla="*/ 1256684 w 1906136"/>
                <a:gd name="connsiteY1010" fmla="*/ 1375896 h 2468044"/>
                <a:gd name="connsiteX1011" fmla="*/ 1258858 w 1906136"/>
                <a:gd name="connsiteY1011" fmla="*/ 1373723 h 2468044"/>
                <a:gd name="connsiteX1012" fmla="*/ 1265998 w 1906136"/>
                <a:gd name="connsiteY1012" fmla="*/ 1373723 h 2468044"/>
                <a:gd name="connsiteX1013" fmla="*/ 1273138 w 1906136"/>
                <a:gd name="connsiteY1013" fmla="*/ 1385209 h 2468044"/>
                <a:gd name="connsiteX1014" fmla="*/ 1280278 w 1906136"/>
                <a:gd name="connsiteY1014" fmla="*/ 1395764 h 2468044"/>
                <a:gd name="connsiteX1015" fmla="*/ 1285556 w 1906136"/>
                <a:gd name="connsiteY1015" fmla="*/ 1405078 h 2468044"/>
                <a:gd name="connsiteX1016" fmla="*/ 1287729 w 1906136"/>
                <a:gd name="connsiteY1016" fmla="*/ 1419669 h 2468044"/>
                <a:gd name="connsiteX1017" fmla="*/ 1287729 w 1906136"/>
                <a:gd name="connsiteY1017" fmla="*/ 1434260 h 2468044"/>
                <a:gd name="connsiteX1018" fmla="*/ 1288660 w 1906136"/>
                <a:gd name="connsiteY1018" fmla="*/ 1444815 h 2468044"/>
                <a:gd name="connsiteX1019" fmla="*/ 1276243 w 1906136"/>
                <a:gd name="connsiteY1019" fmla="*/ 1459406 h 2468044"/>
                <a:gd name="connsiteX1020" fmla="*/ 1261652 w 1906136"/>
                <a:gd name="connsiteY1020" fmla="*/ 1472134 h 2468044"/>
                <a:gd name="connsiteX1021" fmla="*/ 1249234 w 1906136"/>
                <a:gd name="connsiteY1021" fmla="*/ 1485794 h 2468044"/>
                <a:gd name="connsiteX1022" fmla="*/ 1242094 w 1906136"/>
                <a:gd name="connsiteY1022" fmla="*/ 1501626 h 2468044"/>
                <a:gd name="connsiteX1023" fmla="*/ 1236816 w 1906136"/>
                <a:gd name="connsiteY1023" fmla="*/ 1518390 h 2468044"/>
                <a:gd name="connsiteX1024" fmla="*/ 1229676 w 1906136"/>
                <a:gd name="connsiteY1024" fmla="*/ 1535155 h 2468044"/>
                <a:gd name="connsiteX1025" fmla="*/ 1234953 w 1906136"/>
                <a:gd name="connsiteY1025" fmla="*/ 1537328 h 2468044"/>
                <a:gd name="connsiteX1026" fmla="*/ 1240231 w 1906136"/>
                <a:gd name="connsiteY1026" fmla="*/ 1537328 h 2468044"/>
                <a:gd name="connsiteX1027" fmla="*/ 1245508 w 1906136"/>
                <a:gd name="connsiteY1027" fmla="*/ 1538259 h 2468044"/>
                <a:gd name="connsiteX1028" fmla="*/ 1254822 w 1906136"/>
                <a:gd name="connsiteY1028" fmla="*/ 1538259 h 2468044"/>
                <a:gd name="connsiteX1029" fmla="*/ 1254822 w 1906136"/>
                <a:gd name="connsiteY1029" fmla="*/ 1542605 h 2468044"/>
                <a:gd name="connsiteX1030" fmla="*/ 1245508 w 1906136"/>
                <a:gd name="connsiteY1030" fmla="*/ 1547883 h 2468044"/>
                <a:gd name="connsiteX1031" fmla="*/ 1239300 w 1906136"/>
                <a:gd name="connsiteY1031" fmla="*/ 1553160 h 2468044"/>
                <a:gd name="connsiteX1032" fmla="*/ 1229986 w 1906136"/>
                <a:gd name="connsiteY1032" fmla="*/ 1558438 h 2468044"/>
                <a:gd name="connsiteX1033" fmla="*/ 1229986 w 1906136"/>
                <a:gd name="connsiteY1033" fmla="*/ 1565889 h 2468044"/>
                <a:gd name="connsiteX1034" fmla="*/ 1229986 w 1906136"/>
                <a:gd name="connsiteY1034" fmla="*/ 1573339 h 2468044"/>
                <a:gd name="connsiteX1035" fmla="*/ 1229986 w 1906136"/>
                <a:gd name="connsiteY1035" fmla="*/ 1579548 h 2468044"/>
                <a:gd name="connsiteX1036" fmla="*/ 1225950 w 1906136"/>
                <a:gd name="connsiteY1036" fmla="*/ 1586999 h 2468044"/>
                <a:gd name="connsiteX1037" fmla="*/ 1229986 w 1906136"/>
                <a:gd name="connsiteY1037" fmla="*/ 1590104 h 2468044"/>
                <a:gd name="connsiteX1038" fmla="*/ 1233091 w 1906136"/>
                <a:gd name="connsiteY1038" fmla="*/ 1594450 h 2468044"/>
                <a:gd name="connsiteX1039" fmla="*/ 1237126 w 1906136"/>
                <a:gd name="connsiteY1039" fmla="*/ 1595381 h 2468044"/>
                <a:gd name="connsiteX1040" fmla="*/ 1242404 w 1906136"/>
                <a:gd name="connsiteY1040" fmla="*/ 1595381 h 2468044"/>
                <a:gd name="connsiteX1041" fmla="*/ 1245508 w 1906136"/>
                <a:gd name="connsiteY1041" fmla="*/ 1599727 h 2468044"/>
                <a:gd name="connsiteX1042" fmla="*/ 1256995 w 1906136"/>
                <a:gd name="connsiteY1042" fmla="*/ 1610283 h 2468044"/>
                <a:gd name="connsiteX1043" fmla="*/ 1264135 w 1906136"/>
                <a:gd name="connsiteY1043" fmla="*/ 1624873 h 2468044"/>
                <a:gd name="connsiteX1044" fmla="*/ 1269413 w 1906136"/>
                <a:gd name="connsiteY1044" fmla="*/ 1643811 h 2468044"/>
                <a:gd name="connsiteX1045" fmla="*/ 1274690 w 1906136"/>
                <a:gd name="connsiteY1045" fmla="*/ 1659643 h 2468044"/>
                <a:gd name="connsiteX1046" fmla="*/ 1281831 w 1906136"/>
                <a:gd name="connsiteY1046" fmla="*/ 1676407 h 2468044"/>
                <a:gd name="connsiteX1047" fmla="*/ 1302630 w 1906136"/>
                <a:gd name="connsiteY1047" fmla="*/ 1705900 h 2468044"/>
                <a:gd name="connsiteX1048" fmla="*/ 1327777 w 1906136"/>
                <a:gd name="connsiteY1048" fmla="*/ 1733219 h 2468044"/>
                <a:gd name="connsiteX1049" fmla="*/ 1359132 w 1906136"/>
                <a:gd name="connsiteY1049" fmla="*/ 1754329 h 2468044"/>
                <a:gd name="connsiteX1050" fmla="*/ 1395454 w 1906136"/>
                <a:gd name="connsiteY1050" fmla="*/ 1767989 h 2468044"/>
                <a:gd name="connsiteX1051" fmla="*/ 1391418 w 1906136"/>
                <a:gd name="connsiteY1051" fmla="*/ 1797481 h 2468044"/>
                <a:gd name="connsiteX1052" fmla="*/ 1389245 w 1906136"/>
                <a:gd name="connsiteY1052" fmla="*/ 1829147 h 2468044"/>
                <a:gd name="connsiteX1053" fmla="*/ 1388314 w 1906136"/>
                <a:gd name="connsiteY1053" fmla="*/ 1861744 h 2468044"/>
                <a:gd name="connsiteX1054" fmla="*/ 1382105 w 1906136"/>
                <a:gd name="connsiteY1054" fmla="*/ 1893409 h 2468044"/>
                <a:gd name="connsiteX1055" fmla="*/ 1371549 w 1906136"/>
                <a:gd name="connsiteY1055" fmla="*/ 1941839 h 2468044"/>
                <a:gd name="connsiteX1056" fmla="*/ 1362236 w 1906136"/>
                <a:gd name="connsiteY1056" fmla="*/ 1991199 h 2468044"/>
                <a:gd name="connsiteX1057" fmla="*/ 1351681 w 1906136"/>
                <a:gd name="connsiteY1057" fmla="*/ 2036214 h 2468044"/>
                <a:gd name="connsiteX1058" fmla="*/ 1339263 w 1906136"/>
                <a:gd name="connsiteY1058" fmla="*/ 2080297 h 2468044"/>
                <a:gd name="connsiteX1059" fmla="*/ 1337090 w 1906136"/>
                <a:gd name="connsiteY1059" fmla="*/ 2091784 h 2468044"/>
                <a:gd name="connsiteX1060" fmla="*/ 1340194 w 1906136"/>
                <a:gd name="connsiteY1060" fmla="*/ 2104512 h 2468044"/>
                <a:gd name="connsiteX1061" fmla="*/ 1342368 w 1906136"/>
                <a:gd name="connsiteY1061" fmla="*/ 2111963 h 2468044"/>
                <a:gd name="connsiteX1062" fmla="*/ 1329950 w 1906136"/>
                <a:gd name="connsiteY1062" fmla="*/ 2188643 h 2468044"/>
                <a:gd name="connsiteX1063" fmla="*/ 1329950 w 1906136"/>
                <a:gd name="connsiteY1063" fmla="*/ 2192989 h 2468044"/>
                <a:gd name="connsiteX1064" fmla="*/ 1337090 w 1906136"/>
                <a:gd name="connsiteY1064" fmla="*/ 2190816 h 2468044"/>
                <a:gd name="connsiteX1065" fmla="*/ 1340194 w 1906136"/>
                <a:gd name="connsiteY1065" fmla="*/ 2186470 h 2468044"/>
                <a:gd name="connsiteX1066" fmla="*/ 1342368 w 1906136"/>
                <a:gd name="connsiteY1066" fmla="*/ 2183365 h 2468044"/>
                <a:gd name="connsiteX1067" fmla="*/ 1345472 w 1906136"/>
                <a:gd name="connsiteY1067" fmla="*/ 2179019 h 2468044"/>
                <a:gd name="connsiteX1068" fmla="*/ 1349508 w 1906136"/>
                <a:gd name="connsiteY1068" fmla="*/ 2175915 h 2468044"/>
                <a:gd name="connsiteX1069" fmla="*/ 1349508 w 1906136"/>
                <a:gd name="connsiteY1069" fmla="*/ 2179019 h 2468044"/>
                <a:gd name="connsiteX1070" fmla="*/ 1354785 w 1906136"/>
                <a:gd name="connsiteY1070" fmla="*/ 2179019 h 2468044"/>
                <a:gd name="connsiteX1071" fmla="*/ 1345472 w 1906136"/>
                <a:gd name="connsiteY1071" fmla="*/ 2215652 h 2468044"/>
                <a:gd name="connsiteX1072" fmla="*/ 1334917 w 1906136"/>
                <a:gd name="connsiteY1072" fmla="*/ 2215652 h 2468044"/>
                <a:gd name="connsiteX1073" fmla="*/ 1327777 w 1906136"/>
                <a:gd name="connsiteY1073" fmla="*/ 2234589 h 2468044"/>
                <a:gd name="connsiteX1074" fmla="*/ 1320636 w 1906136"/>
                <a:gd name="connsiteY1074" fmla="*/ 2256631 h 2468044"/>
                <a:gd name="connsiteX1075" fmla="*/ 1315359 w 1906136"/>
                <a:gd name="connsiteY1075" fmla="*/ 2279604 h 2468044"/>
                <a:gd name="connsiteX1076" fmla="*/ 1313186 w 1906136"/>
                <a:gd name="connsiteY1076" fmla="*/ 2305992 h 2468044"/>
                <a:gd name="connsiteX1077" fmla="*/ 1311012 w 1906136"/>
                <a:gd name="connsiteY1077" fmla="*/ 2333311 h 2468044"/>
                <a:gd name="connsiteX1078" fmla="*/ 1315048 w 1906136"/>
                <a:gd name="connsiteY1078" fmla="*/ 2357525 h 2468044"/>
                <a:gd name="connsiteX1079" fmla="*/ 1322189 w 1906136"/>
                <a:gd name="connsiteY1079" fmla="*/ 2380499 h 2468044"/>
                <a:gd name="connsiteX1080" fmla="*/ 1332744 w 1906136"/>
                <a:gd name="connsiteY1080" fmla="*/ 2401609 h 2468044"/>
                <a:gd name="connsiteX1081" fmla="*/ 1349508 w 1906136"/>
                <a:gd name="connsiteY1081" fmla="*/ 2416200 h 2468044"/>
                <a:gd name="connsiteX1082" fmla="*/ 1369376 w 1906136"/>
                <a:gd name="connsiteY1082" fmla="*/ 2426755 h 2468044"/>
                <a:gd name="connsiteX1083" fmla="*/ 1369376 w 1906136"/>
                <a:gd name="connsiteY1083" fmla="*/ 2434206 h 2468044"/>
                <a:gd name="connsiteX1084" fmla="*/ 1354785 w 1906136"/>
                <a:gd name="connsiteY1084" fmla="*/ 2424892 h 2468044"/>
                <a:gd name="connsiteX1085" fmla="*/ 1342368 w 1906136"/>
                <a:gd name="connsiteY1085" fmla="*/ 2414337 h 2468044"/>
                <a:gd name="connsiteX1086" fmla="*/ 1329950 w 1906136"/>
                <a:gd name="connsiteY1086" fmla="*/ 2401609 h 2468044"/>
                <a:gd name="connsiteX1087" fmla="*/ 1325914 w 1906136"/>
                <a:gd name="connsiteY1087" fmla="*/ 2401609 h 2468044"/>
                <a:gd name="connsiteX1088" fmla="*/ 1332123 w 1906136"/>
                <a:gd name="connsiteY1088" fmla="*/ 2416200 h 2468044"/>
                <a:gd name="connsiteX1089" fmla="*/ 1342678 w 1906136"/>
                <a:gd name="connsiteY1089" fmla="*/ 2430791 h 2468044"/>
                <a:gd name="connsiteX1090" fmla="*/ 1357269 w 1906136"/>
                <a:gd name="connsiteY1090" fmla="*/ 2445382 h 2468044"/>
                <a:gd name="connsiteX1091" fmla="*/ 1374033 w 1906136"/>
                <a:gd name="connsiteY1091" fmla="*/ 2458110 h 2468044"/>
                <a:gd name="connsiteX1092" fmla="*/ 1389555 w 1906136"/>
                <a:gd name="connsiteY1092" fmla="*/ 2466492 h 2468044"/>
                <a:gd name="connsiteX1093" fmla="*/ 1406319 w 1906136"/>
                <a:gd name="connsiteY1093" fmla="*/ 2470838 h 2468044"/>
                <a:gd name="connsiteX1094" fmla="*/ 1423083 w 1906136"/>
                <a:gd name="connsiteY1094" fmla="*/ 2466492 h 2468044"/>
                <a:gd name="connsiteX1095" fmla="*/ 1426188 w 1906136"/>
                <a:gd name="connsiteY1095" fmla="*/ 2465561 h 2468044"/>
                <a:gd name="connsiteX1096" fmla="*/ 1428361 w 1906136"/>
                <a:gd name="connsiteY1096" fmla="*/ 2463388 h 2468044"/>
                <a:gd name="connsiteX1097" fmla="*/ 1430534 w 1906136"/>
                <a:gd name="connsiteY1097" fmla="*/ 2463388 h 2468044"/>
                <a:gd name="connsiteX1098" fmla="*/ 1430534 w 1906136"/>
                <a:gd name="connsiteY1098" fmla="*/ 2461214 h 2468044"/>
                <a:gd name="connsiteX1099" fmla="*/ 1432707 w 1906136"/>
                <a:gd name="connsiteY1099" fmla="*/ 2460283 h 2468044"/>
                <a:gd name="connsiteX1100" fmla="*/ 1435812 w 1906136"/>
                <a:gd name="connsiteY1100" fmla="*/ 2458110 h 2468044"/>
                <a:gd name="connsiteX1101" fmla="*/ 1432707 w 1906136"/>
                <a:gd name="connsiteY1101" fmla="*/ 2453764 h 2468044"/>
                <a:gd name="connsiteX1102" fmla="*/ 1432707 w 1906136"/>
                <a:gd name="connsiteY1102" fmla="*/ 2452832 h 2468044"/>
                <a:gd name="connsiteX1103" fmla="*/ 1432707 w 1906136"/>
                <a:gd name="connsiteY1103" fmla="*/ 2452832 h 2468044"/>
                <a:gd name="connsiteX1104" fmla="*/ 1432707 w 1906136"/>
                <a:gd name="connsiteY1104" fmla="*/ 2450659 h 2468044"/>
                <a:gd name="connsiteX1105" fmla="*/ 1428671 w 1906136"/>
                <a:gd name="connsiteY1105" fmla="*/ 2450659 h 2468044"/>
                <a:gd name="connsiteX1106" fmla="*/ 1427740 w 1906136"/>
                <a:gd name="connsiteY1106" fmla="*/ 2450659 h 2468044"/>
                <a:gd name="connsiteX1107" fmla="*/ 1421531 w 1906136"/>
                <a:gd name="connsiteY1107" fmla="*/ 2450659 h 2468044"/>
                <a:gd name="connsiteX1108" fmla="*/ 1420600 w 1906136"/>
                <a:gd name="connsiteY1108" fmla="*/ 2439173 h 2468044"/>
                <a:gd name="connsiteX1109" fmla="*/ 1418427 w 1906136"/>
                <a:gd name="connsiteY1109" fmla="*/ 2426444 h 2468044"/>
                <a:gd name="connsiteX1110" fmla="*/ 1416254 w 1906136"/>
                <a:gd name="connsiteY1110" fmla="*/ 2415889 h 2468044"/>
                <a:gd name="connsiteX1111" fmla="*/ 1413149 w 1906136"/>
                <a:gd name="connsiteY1111" fmla="*/ 2406576 h 2468044"/>
                <a:gd name="connsiteX1112" fmla="*/ 1410976 w 1906136"/>
                <a:gd name="connsiteY1112" fmla="*/ 2404403 h 2468044"/>
                <a:gd name="connsiteX1113" fmla="*/ 1410976 w 1906136"/>
                <a:gd name="connsiteY1113" fmla="*/ 2402230 h 2468044"/>
                <a:gd name="connsiteX1114" fmla="*/ 1408803 w 1906136"/>
                <a:gd name="connsiteY1114" fmla="*/ 2402230 h 2468044"/>
                <a:gd name="connsiteX1115" fmla="*/ 1405698 w 1906136"/>
                <a:gd name="connsiteY1115" fmla="*/ 2401298 h 2468044"/>
                <a:gd name="connsiteX1116" fmla="*/ 1396385 w 1906136"/>
                <a:gd name="connsiteY1116" fmla="*/ 2414027 h 2468044"/>
                <a:gd name="connsiteX1117" fmla="*/ 1384899 w 1906136"/>
                <a:gd name="connsiteY1117" fmla="*/ 2426755 h 2468044"/>
                <a:gd name="connsiteX1118" fmla="*/ 1384899 w 1906136"/>
                <a:gd name="connsiteY1118" fmla="*/ 2431101 h 2468044"/>
                <a:gd name="connsiteX1119" fmla="*/ 1381794 w 1906136"/>
                <a:gd name="connsiteY1119" fmla="*/ 2431101 h 2468044"/>
                <a:gd name="connsiteX1120" fmla="*/ 1381794 w 1906136"/>
                <a:gd name="connsiteY1120" fmla="*/ 2424892 h 2468044"/>
                <a:gd name="connsiteX1121" fmla="*/ 1381794 w 1906136"/>
                <a:gd name="connsiteY1121" fmla="*/ 2421788 h 2468044"/>
                <a:gd name="connsiteX1122" fmla="*/ 1383967 w 1906136"/>
                <a:gd name="connsiteY1122" fmla="*/ 2417442 h 2468044"/>
                <a:gd name="connsiteX1123" fmla="*/ 1384899 w 1906136"/>
                <a:gd name="connsiteY1123" fmla="*/ 2414337 h 2468044"/>
                <a:gd name="connsiteX1124" fmla="*/ 1394212 w 1906136"/>
                <a:gd name="connsiteY1124" fmla="*/ 2402851 h 2468044"/>
                <a:gd name="connsiteX1125" fmla="*/ 1406630 w 1906136"/>
                <a:gd name="connsiteY1125" fmla="*/ 2392295 h 2468044"/>
                <a:gd name="connsiteX1126" fmla="*/ 1420289 w 1906136"/>
                <a:gd name="connsiteY1126" fmla="*/ 2384845 h 2468044"/>
                <a:gd name="connsiteX1127" fmla="*/ 1428671 w 1906136"/>
                <a:gd name="connsiteY1127" fmla="*/ 2382672 h 2468044"/>
                <a:gd name="connsiteX1128" fmla="*/ 1427740 w 1906136"/>
                <a:gd name="connsiteY1128" fmla="*/ 2373358 h 2468044"/>
                <a:gd name="connsiteX1129" fmla="*/ 1423704 w 1906136"/>
                <a:gd name="connsiteY1129" fmla="*/ 2368081 h 2468044"/>
                <a:gd name="connsiteX1130" fmla="*/ 1418427 w 1906136"/>
                <a:gd name="connsiteY1130" fmla="*/ 2362803 h 2468044"/>
                <a:gd name="connsiteX1131" fmla="*/ 1413149 w 1906136"/>
                <a:gd name="connsiteY1131" fmla="*/ 2357525 h 2468044"/>
                <a:gd name="connsiteX1132" fmla="*/ 1418427 w 1906136"/>
                <a:gd name="connsiteY1132" fmla="*/ 2340761 h 2468044"/>
                <a:gd name="connsiteX1133" fmla="*/ 1427740 w 1906136"/>
                <a:gd name="connsiteY1133" fmla="*/ 2322756 h 2468044"/>
                <a:gd name="connsiteX1134" fmla="*/ 1440158 w 1906136"/>
                <a:gd name="connsiteY1134" fmla="*/ 2303818 h 2468044"/>
                <a:gd name="connsiteX1135" fmla="*/ 1454749 w 1906136"/>
                <a:gd name="connsiteY1135" fmla="*/ 2289227 h 2468044"/>
                <a:gd name="connsiteX1136" fmla="*/ 1469340 w 1906136"/>
                <a:gd name="connsiteY1136" fmla="*/ 2281777 h 2468044"/>
                <a:gd name="connsiteX1137" fmla="*/ 1472444 w 1906136"/>
                <a:gd name="connsiteY1137" fmla="*/ 2269048 h 2468044"/>
                <a:gd name="connsiteX1138" fmla="*/ 1467167 w 1906136"/>
                <a:gd name="connsiteY1138" fmla="*/ 2264702 h 2468044"/>
                <a:gd name="connsiteX1139" fmla="*/ 1461889 w 1906136"/>
                <a:gd name="connsiteY1139" fmla="*/ 2261598 h 2468044"/>
                <a:gd name="connsiteX1140" fmla="*/ 1455680 w 1906136"/>
                <a:gd name="connsiteY1140" fmla="*/ 2258493 h 2468044"/>
                <a:gd name="connsiteX1141" fmla="*/ 1452576 w 1906136"/>
                <a:gd name="connsiteY1141" fmla="*/ 2252284 h 2468044"/>
                <a:gd name="connsiteX1142" fmla="*/ 1448540 w 1906136"/>
                <a:gd name="connsiteY1142" fmla="*/ 2244834 h 2468044"/>
                <a:gd name="connsiteX1143" fmla="*/ 1448540 w 1906136"/>
                <a:gd name="connsiteY1143" fmla="*/ 2243902 h 2468044"/>
                <a:gd name="connsiteX1144" fmla="*/ 1447609 w 1906136"/>
                <a:gd name="connsiteY1144" fmla="*/ 2241729 h 2468044"/>
                <a:gd name="connsiteX1145" fmla="*/ 1448540 w 1906136"/>
                <a:gd name="connsiteY1145" fmla="*/ 2239556 h 2468044"/>
                <a:gd name="connsiteX1146" fmla="*/ 1448540 w 1906136"/>
                <a:gd name="connsiteY1146" fmla="*/ 2237383 h 2468044"/>
                <a:gd name="connsiteX1147" fmla="*/ 1448540 w 1906136"/>
                <a:gd name="connsiteY1147" fmla="*/ 2234279 h 2468044"/>
                <a:gd name="connsiteX1148" fmla="*/ 1448540 w 1906136"/>
                <a:gd name="connsiteY1148" fmla="*/ 2229001 h 2468044"/>
                <a:gd name="connsiteX1149" fmla="*/ 1454749 w 1906136"/>
                <a:gd name="connsiteY1149" fmla="*/ 2229001 h 2468044"/>
                <a:gd name="connsiteX1150" fmla="*/ 1460026 w 1906136"/>
                <a:gd name="connsiteY1150" fmla="*/ 2226828 h 2468044"/>
                <a:gd name="connsiteX1151" fmla="*/ 1462200 w 1906136"/>
                <a:gd name="connsiteY1151" fmla="*/ 2226828 h 2468044"/>
                <a:gd name="connsiteX1152" fmla="*/ 1465304 w 1906136"/>
                <a:gd name="connsiteY1152" fmla="*/ 2224655 h 2468044"/>
                <a:gd name="connsiteX1153" fmla="*/ 1469340 w 1906136"/>
                <a:gd name="connsiteY1153" fmla="*/ 2214100 h 2468044"/>
                <a:gd name="connsiteX1154" fmla="*/ 1472444 w 1906136"/>
                <a:gd name="connsiteY1154" fmla="*/ 2202613 h 2468044"/>
                <a:gd name="connsiteX1155" fmla="*/ 1477722 w 1906136"/>
                <a:gd name="connsiteY1155" fmla="*/ 2192058 h 2468044"/>
                <a:gd name="connsiteX1156" fmla="*/ 1479895 w 1906136"/>
                <a:gd name="connsiteY1156" fmla="*/ 2185849 h 2468044"/>
                <a:gd name="connsiteX1157" fmla="*/ 1483931 w 1906136"/>
                <a:gd name="connsiteY1157" fmla="*/ 2184918 h 2468044"/>
                <a:gd name="connsiteX1158" fmla="*/ 1489208 w 1906136"/>
                <a:gd name="connsiteY1158" fmla="*/ 2182745 h 2468044"/>
                <a:gd name="connsiteX1159" fmla="*/ 1494486 w 1906136"/>
                <a:gd name="connsiteY1159" fmla="*/ 2180571 h 2468044"/>
                <a:gd name="connsiteX1160" fmla="*/ 1501626 w 1906136"/>
                <a:gd name="connsiteY1160" fmla="*/ 2178398 h 2468044"/>
                <a:gd name="connsiteX1161" fmla="*/ 1498522 w 1906136"/>
                <a:gd name="connsiteY1161" fmla="*/ 2173121 h 2468044"/>
                <a:gd name="connsiteX1162" fmla="*/ 1496349 w 1906136"/>
                <a:gd name="connsiteY1162" fmla="*/ 2170016 h 2468044"/>
                <a:gd name="connsiteX1163" fmla="*/ 1492313 w 1906136"/>
                <a:gd name="connsiteY1163" fmla="*/ 2165670 h 2468044"/>
                <a:gd name="connsiteX1164" fmla="*/ 1489208 w 1906136"/>
                <a:gd name="connsiteY1164" fmla="*/ 2163497 h 2468044"/>
                <a:gd name="connsiteX1165" fmla="*/ 1485173 w 1906136"/>
                <a:gd name="connsiteY1165" fmla="*/ 2162566 h 2468044"/>
                <a:gd name="connsiteX1166" fmla="*/ 1479895 w 1906136"/>
                <a:gd name="connsiteY1166" fmla="*/ 2158219 h 2468044"/>
                <a:gd name="connsiteX1167" fmla="*/ 1472755 w 1906136"/>
                <a:gd name="connsiteY1167" fmla="*/ 2155115 h 2468044"/>
                <a:gd name="connsiteX1168" fmla="*/ 1472755 w 1906136"/>
                <a:gd name="connsiteY1168" fmla="*/ 2147664 h 2468044"/>
                <a:gd name="connsiteX1169" fmla="*/ 1487346 w 1906136"/>
                <a:gd name="connsiteY1169" fmla="*/ 2145491 h 2468044"/>
                <a:gd name="connsiteX1170" fmla="*/ 1501937 w 1906136"/>
                <a:gd name="connsiteY1170" fmla="*/ 2145491 h 2468044"/>
                <a:gd name="connsiteX1171" fmla="*/ 1513423 w 1906136"/>
                <a:gd name="connsiteY1171" fmla="*/ 2143318 h 2468044"/>
                <a:gd name="connsiteX1172" fmla="*/ 1521805 w 1906136"/>
                <a:gd name="connsiteY1172" fmla="*/ 2143318 h 2468044"/>
                <a:gd name="connsiteX1173" fmla="*/ 1520874 w 1906136"/>
                <a:gd name="connsiteY1173" fmla="*/ 2135867 h 2468044"/>
                <a:gd name="connsiteX1174" fmla="*/ 1520874 w 1906136"/>
                <a:gd name="connsiteY1174" fmla="*/ 2132763 h 2468044"/>
                <a:gd name="connsiteX1175" fmla="*/ 1520874 w 1906136"/>
                <a:gd name="connsiteY1175" fmla="*/ 2129037 h 2468044"/>
                <a:gd name="connsiteX1176" fmla="*/ 1520874 w 1906136"/>
                <a:gd name="connsiteY1176" fmla="*/ 2128106 h 2468044"/>
                <a:gd name="connsiteX1177" fmla="*/ 1521805 w 1906136"/>
                <a:gd name="connsiteY1177" fmla="*/ 2123760 h 2468044"/>
                <a:gd name="connsiteX1178" fmla="*/ 1521805 w 1906136"/>
                <a:gd name="connsiteY1178" fmla="*/ 2116309 h 2468044"/>
                <a:gd name="connsiteX1179" fmla="*/ 1521805 w 1906136"/>
                <a:gd name="connsiteY1179" fmla="*/ 2108858 h 2468044"/>
                <a:gd name="connsiteX1180" fmla="*/ 1523978 w 1906136"/>
                <a:gd name="connsiteY1180" fmla="*/ 2103581 h 2468044"/>
                <a:gd name="connsiteX1181" fmla="*/ 1526151 w 1906136"/>
                <a:gd name="connsiteY1181" fmla="*/ 2099235 h 2468044"/>
                <a:gd name="connsiteX1182" fmla="*/ 1553160 w 1906136"/>
                <a:gd name="connsiteY1182" fmla="*/ 2091784 h 2468044"/>
                <a:gd name="connsiteX1183" fmla="*/ 1585447 w 1906136"/>
                <a:gd name="connsiteY1183" fmla="*/ 2090853 h 2468044"/>
                <a:gd name="connsiteX1184" fmla="*/ 1587620 w 1906136"/>
                <a:gd name="connsiteY1184" fmla="*/ 2076262 h 2468044"/>
                <a:gd name="connsiteX1185" fmla="*/ 1589793 w 1906136"/>
                <a:gd name="connsiteY1185" fmla="*/ 2062602 h 2468044"/>
                <a:gd name="connsiteX1186" fmla="*/ 1587620 w 1906136"/>
                <a:gd name="connsiteY1186" fmla="*/ 2052047 h 2468044"/>
                <a:gd name="connsiteX1187" fmla="*/ 1582342 w 1906136"/>
                <a:gd name="connsiteY1187" fmla="*/ 2041492 h 2468044"/>
                <a:gd name="connsiteX1188" fmla="*/ 1569924 w 1906136"/>
                <a:gd name="connsiteY1188" fmla="*/ 2034041 h 2468044"/>
                <a:gd name="connsiteX1189" fmla="*/ 1569924 w 1906136"/>
                <a:gd name="connsiteY1189" fmla="*/ 2026590 h 2468044"/>
                <a:gd name="connsiteX1190" fmla="*/ 1592897 w 1906136"/>
                <a:gd name="connsiteY1190" fmla="*/ 2031868 h 2468044"/>
                <a:gd name="connsiteX1191" fmla="*/ 1618975 w 1906136"/>
                <a:gd name="connsiteY1191" fmla="*/ 2037145 h 2468044"/>
                <a:gd name="connsiteX1192" fmla="*/ 1631393 w 1906136"/>
                <a:gd name="connsiteY1192" fmla="*/ 2022554 h 2468044"/>
                <a:gd name="connsiteX1193" fmla="*/ 1642879 w 1906136"/>
                <a:gd name="connsiteY1193" fmla="*/ 2009826 h 2468044"/>
                <a:gd name="connsiteX1194" fmla="*/ 1653434 w 1906136"/>
                <a:gd name="connsiteY1194" fmla="*/ 1995235 h 2468044"/>
                <a:gd name="connsiteX1195" fmla="*/ 1662747 w 1906136"/>
                <a:gd name="connsiteY1195" fmla="*/ 1973194 h 2468044"/>
                <a:gd name="connsiteX1196" fmla="*/ 1663679 w 1906136"/>
                <a:gd name="connsiteY1196" fmla="*/ 1973194 h 2468044"/>
                <a:gd name="connsiteX1197" fmla="*/ 1665852 w 1906136"/>
                <a:gd name="connsiteY1197" fmla="*/ 1971020 h 2468044"/>
                <a:gd name="connsiteX1198" fmla="*/ 1668025 w 1906136"/>
                <a:gd name="connsiteY1198" fmla="*/ 1971020 h 2468044"/>
                <a:gd name="connsiteX1199" fmla="*/ 1670198 w 1906136"/>
                <a:gd name="connsiteY1199" fmla="*/ 1968847 h 2468044"/>
                <a:gd name="connsiteX1200" fmla="*/ 1671130 w 1906136"/>
                <a:gd name="connsiteY1200" fmla="*/ 1973194 h 2468044"/>
                <a:gd name="connsiteX1201" fmla="*/ 1673303 w 1906136"/>
                <a:gd name="connsiteY1201" fmla="*/ 1978471 h 2468044"/>
                <a:gd name="connsiteX1202" fmla="*/ 1673303 w 1906136"/>
                <a:gd name="connsiteY1202" fmla="*/ 1982817 h 2468044"/>
                <a:gd name="connsiteX1203" fmla="*/ 1673303 w 1906136"/>
                <a:gd name="connsiteY1203" fmla="*/ 1990268 h 2468044"/>
                <a:gd name="connsiteX1204" fmla="*/ 1678580 w 1906136"/>
                <a:gd name="connsiteY1204" fmla="*/ 1990268 h 2468044"/>
                <a:gd name="connsiteX1205" fmla="*/ 1685721 w 1906136"/>
                <a:gd name="connsiteY1205" fmla="*/ 1969158 h 2468044"/>
                <a:gd name="connsiteX1206" fmla="*/ 1692861 w 1906136"/>
                <a:gd name="connsiteY1206" fmla="*/ 1953325 h 2468044"/>
                <a:gd name="connsiteX1207" fmla="*/ 1700001 w 1906136"/>
                <a:gd name="connsiteY1207" fmla="*/ 1936561 h 2468044"/>
                <a:gd name="connsiteX1208" fmla="*/ 1704037 w 1906136"/>
                <a:gd name="connsiteY1208" fmla="*/ 1916692 h 2468044"/>
                <a:gd name="connsiteX1209" fmla="*/ 1706210 w 1906136"/>
                <a:gd name="connsiteY1209" fmla="*/ 1892478 h 2468044"/>
                <a:gd name="connsiteX1210" fmla="*/ 1718628 w 1906136"/>
                <a:gd name="connsiteY1210" fmla="*/ 1892478 h 2468044"/>
                <a:gd name="connsiteX1211" fmla="*/ 1716455 w 1906136"/>
                <a:gd name="connsiteY1211" fmla="*/ 1887200 h 2468044"/>
                <a:gd name="connsiteX1212" fmla="*/ 1714282 w 1906136"/>
                <a:gd name="connsiteY1212" fmla="*/ 1881923 h 2468044"/>
                <a:gd name="connsiteX1213" fmla="*/ 1714282 w 1906136"/>
                <a:gd name="connsiteY1213" fmla="*/ 1877576 h 2468044"/>
                <a:gd name="connsiteX1214" fmla="*/ 1714282 w 1906136"/>
                <a:gd name="connsiteY1214" fmla="*/ 1874472 h 2468044"/>
                <a:gd name="connsiteX1215" fmla="*/ 1718317 w 1906136"/>
                <a:gd name="connsiteY1215" fmla="*/ 1868263 h 2468044"/>
                <a:gd name="connsiteX1216" fmla="*/ 1727631 w 1906136"/>
                <a:gd name="connsiteY1216" fmla="*/ 1857708 h 2468044"/>
                <a:gd name="connsiteX1217" fmla="*/ 1742222 w 1906136"/>
                <a:gd name="connsiteY1217" fmla="*/ 1852430 h 2468044"/>
                <a:gd name="connsiteX1218" fmla="*/ 1757744 w 1906136"/>
                <a:gd name="connsiteY1218" fmla="*/ 1848084 h 2468044"/>
                <a:gd name="connsiteX1219" fmla="*/ 1774508 w 1906136"/>
                <a:gd name="connsiteY1219" fmla="*/ 1847153 h 2468044"/>
                <a:gd name="connsiteX1220" fmla="*/ 1791272 w 1906136"/>
                <a:gd name="connsiteY1220" fmla="*/ 1844979 h 2468044"/>
                <a:gd name="connsiteX1221" fmla="*/ 1801827 w 1906136"/>
                <a:gd name="connsiteY1221" fmla="*/ 1840633 h 2468044"/>
                <a:gd name="connsiteX1222" fmla="*/ 1807105 w 1906136"/>
                <a:gd name="connsiteY1222" fmla="*/ 1833183 h 2468044"/>
                <a:gd name="connsiteX1223" fmla="*/ 1816418 w 1906136"/>
                <a:gd name="connsiteY1223" fmla="*/ 1820454 h 2468044"/>
                <a:gd name="connsiteX1224" fmla="*/ 1825732 w 1906136"/>
                <a:gd name="connsiteY1224" fmla="*/ 1803690 h 2468044"/>
                <a:gd name="connsiteX1225" fmla="*/ 1835045 w 1906136"/>
                <a:gd name="connsiteY1225" fmla="*/ 1787857 h 2468044"/>
                <a:gd name="connsiteX1226" fmla="*/ 1842185 w 1906136"/>
                <a:gd name="connsiteY1226" fmla="*/ 1773267 h 2468044"/>
                <a:gd name="connsiteX1227" fmla="*/ 1845290 w 1906136"/>
                <a:gd name="connsiteY1227" fmla="*/ 1763953 h 2468044"/>
                <a:gd name="connsiteX1228" fmla="*/ 1847463 w 1906136"/>
                <a:gd name="connsiteY1228" fmla="*/ 1749362 h 2468044"/>
                <a:gd name="connsiteX1229" fmla="*/ 1843427 w 1906136"/>
                <a:gd name="connsiteY1229" fmla="*/ 1732598 h 2468044"/>
                <a:gd name="connsiteX1230" fmla="*/ 1842496 w 1906136"/>
                <a:gd name="connsiteY1230" fmla="*/ 1718007 h 2468044"/>
                <a:gd name="connsiteX1231" fmla="*/ 1842496 w 1906136"/>
                <a:gd name="connsiteY1231" fmla="*/ 1707452 h 2468044"/>
                <a:gd name="connsiteX1232" fmla="*/ 1850878 w 1906136"/>
                <a:gd name="connsiteY1232" fmla="*/ 1690688 h 2468044"/>
                <a:gd name="connsiteX1233" fmla="*/ 1863296 w 1906136"/>
                <a:gd name="connsiteY1233" fmla="*/ 1668646 h 2468044"/>
                <a:gd name="connsiteX1234" fmla="*/ 1877887 w 1906136"/>
                <a:gd name="connsiteY1234" fmla="*/ 1646605 h 2468044"/>
                <a:gd name="connsiteX1235" fmla="*/ 1892477 w 1906136"/>
                <a:gd name="connsiteY1235" fmla="*/ 1626736 h 2468044"/>
                <a:gd name="connsiteX1236" fmla="*/ 1906137 w 1906136"/>
                <a:gd name="connsiteY1236" fmla="*/ 1609972 h 2468044"/>
                <a:gd name="connsiteX1237" fmla="*/ 1903964 w 1906136"/>
                <a:gd name="connsiteY1237" fmla="*/ 1601590 h 2468044"/>
                <a:gd name="connsiteX1238" fmla="*/ 1901480 w 1906136"/>
                <a:gd name="connsiteY1238" fmla="*/ 1594450 h 2468044"/>
                <a:gd name="connsiteX1239" fmla="*/ 1340815 w 1906136"/>
                <a:gd name="connsiteY1239" fmla="*/ 768043 h 2468044"/>
                <a:gd name="connsiteX1240" fmla="*/ 1342988 w 1906136"/>
                <a:gd name="connsiteY1240" fmla="*/ 765870 h 2468044"/>
                <a:gd name="connsiteX1241" fmla="*/ 1345162 w 1906136"/>
                <a:gd name="connsiteY1241" fmla="*/ 763697 h 2468044"/>
                <a:gd name="connsiteX1242" fmla="*/ 1348266 w 1906136"/>
                <a:gd name="connsiteY1242" fmla="*/ 760592 h 2468044"/>
                <a:gd name="connsiteX1243" fmla="*/ 1350439 w 1906136"/>
                <a:gd name="connsiteY1243" fmla="*/ 756246 h 2468044"/>
                <a:gd name="connsiteX1244" fmla="*/ 1353544 w 1906136"/>
                <a:gd name="connsiteY1244" fmla="*/ 756246 h 2468044"/>
                <a:gd name="connsiteX1245" fmla="*/ 1352612 w 1906136"/>
                <a:gd name="connsiteY1245" fmla="*/ 760592 h 2468044"/>
                <a:gd name="connsiteX1246" fmla="*/ 1350439 w 1906136"/>
                <a:gd name="connsiteY1246" fmla="*/ 762765 h 2468044"/>
                <a:gd name="connsiteX1247" fmla="*/ 1348266 w 1906136"/>
                <a:gd name="connsiteY1247" fmla="*/ 765870 h 2468044"/>
                <a:gd name="connsiteX1248" fmla="*/ 1348266 w 1906136"/>
                <a:gd name="connsiteY1248" fmla="*/ 768043 h 2468044"/>
                <a:gd name="connsiteX1249" fmla="*/ 1347335 w 1906136"/>
                <a:gd name="connsiteY1249" fmla="*/ 773320 h 2468044"/>
                <a:gd name="connsiteX1250" fmla="*/ 1343299 w 1906136"/>
                <a:gd name="connsiteY1250" fmla="*/ 771147 h 2468044"/>
                <a:gd name="connsiteX1251" fmla="*/ 1341126 w 1906136"/>
                <a:gd name="connsiteY1251" fmla="*/ 770216 h 2468044"/>
                <a:gd name="connsiteX1252" fmla="*/ 1341126 w 1906136"/>
                <a:gd name="connsiteY1252" fmla="*/ 768043 h 2468044"/>
                <a:gd name="connsiteX1253" fmla="*/ 1108602 w 1906136"/>
                <a:gd name="connsiteY1253" fmla="*/ 713094 h 2468044"/>
                <a:gd name="connsiteX1254" fmla="*/ 1117915 w 1906136"/>
                <a:gd name="connsiteY1254" fmla="*/ 701608 h 2468044"/>
                <a:gd name="connsiteX1255" fmla="*/ 1126297 w 1906136"/>
                <a:gd name="connsiteY1255" fmla="*/ 688879 h 2468044"/>
                <a:gd name="connsiteX1256" fmla="*/ 1144924 w 1906136"/>
                <a:gd name="connsiteY1256" fmla="*/ 691052 h 2468044"/>
                <a:gd name="connsiteX1257" fmla="*/ 1159515 w 1906136"/>
                <a:gd name="connsiteY1257" fmla="*/ 698503 h 2468044"/>
                <a:gd name="connsiteX1258" fmla="*/ 1167897 w 1906136"/>
                <a:gd name="connsiteY1258" fmla="*/ 705954 h 2468044"/>
                <a:gd name="connsiteX1259" fmla="*/ 1175037 w 1906136"/>
                <a:gd name="connsiteY1259" fmla="*/ 716509 h 2468044"/>
                <a:gd name="connsiteX1260" fmla="*/ 1181246 w 1906136"/>
                <a:gd name="connsiteY1260" fmla="*/ 727995 h 2468044"/>
                <a:gd name="connsiteX1261" fmla="*/ 1189628 w 1906136"/>
                <a:gd name="connsiteY1261" fmla="*/ 736377 h 2468044"/>
                <a:gd name="connsiteX1262" fmla="*/ 1203288 w 1906136"/>
                <a:gd name="connsiteY1262" fmla="*/ 746001 h 2468044"/>
                <a:gd name="connsiteX1263" fmla="*/ 1211670 w 1906136"/>
                <a:gd name="connsiteY1263" fmla="*/ 749106 h 2468044"/>
                <a:gd name="connsiteX1264" fmla="*/ 1218810 w 1906136"/>
                <a:gd name="connsiteY1264" fmla="*/ 749106 h 2468044"/>
                <a:gd name="connsiteX1265" fmla="*/ 1228124 w 1906136"/>
                <a:gd name="connsiteY1265" fmla="*/ 751279 h 2468044"/>
                <a:gd name="connsiteX1266" fmla="*/ 1237437 w 1906136"/>
                <a:gd name="connsiteY1266" fmla="*/ 756556 h 2468044"/>
                <a:gd name="connsiteX1267" fmla="*/ 1237437 w 1906136"/>
                <a:gd name="connsiteY1267" fmla="*/ 766180 h 2468044"/>
                <a:gd name="connsiteX1268" fmla="*/ 1235264 w 1906136"/>
                <a:gd name="connsiteY1268" fmla="*/ 771458 h 2468044"/>
                <a:gd name="connsiteX1269" fmla="*/ 1235264 w 1906136"/>
                <a:gd name="connsiteY1269" fmla="*/ 775804 h 2468044"/>
                <a:gd name="connsiteX1270" fmla="*/ 1233091 w 1906136"/>
                <a:gd name="connsiteY1270" fmla="*/ 777977 h 2468044"/>
                <a:gd name="connsiteX1271" fmla="*/ 1232159 w 1906136"/>
                <a:gd name="connsiteY1271" fmla="*/ 778909 h 2468044"/>
                <a:gd name="connsiteX1272" fmla="*/ 1229986 w 1906136"/>
                <a:gd name="connsiteY1272" fmla="*/ 778909 h 2468044"/>
                <a:gd name="connsiteX1273" fmla="*/ 1227813 w 1906136"/>
                <a:gd name="connsiteY1273" fmla="*/ 778909 h 2468044"/>
                <a:gd name="connsiteX1274" fmla="*/ 1225640 w 1906136"/>
                <a:gd name="connsiteY1274" fmla="*/ 781082 h 2468044"/>
                <a:gd name="connsiteX1275" fmla="*/ 1224709 w 1906136"/>
                <a:gd name="connsiteY1275" fmla="*/ 783255 h 2468044"/>
                <a:gd name="connsiteX1276" fmla="*/ 1222535 w 1906136"/>
                <a:gd name="connsiteY1276" fmla="*/ 785428 h 2468044"/>
                <a:gd name="connsiteX1277" fmla="*/ 1218500 w 1906136"/>
                <a:gd name="connsiteY1277" fmla="*/ 795983 h 2468044"/>
                <a:gd name="connsiteX1278" fmla="*/ 1220673 w 1906136"/>
                <a:gd name="connsiteY1278" fmla="*/ 805607 h 2468044"/>
                <a:gd name="connsiteX1279" fmla="*/ 1222846 w 1906136"/>
                <a:gd name="connsiteY1279" fmla="*/ 810884 h 2468044"/>
                <a:gd name="connsiteX1280" fmla="*/ 1222846 w 1906136"/>
                <a:gd name="connsiteY1280" fmla="*/ 818335 h 2468044"/>
                <a:gd name="connsiteX1281" fmla="*/ 1217568 w 1906136"/>
                <a:gd name="connsiteY1281" fmla="*/ 827959 h 2468044"/>
                <a:gd name="connsiteX1282" fmla="*/ 1218500 w 1906136"/>
                <a:gd name="connsiteY1282" fmla="*/ 831063 h 2468044"/>
                <a:gd name="connsiteX1283" fmla="*/ 1218500 w 1906136"/>
                <a:gd name="connsiteY1283" fmla="*/ 833237 h 2468044"/>
                <a:gd name="connsiteX1284" fmla="*/ 1218500 w 1906136"/>
                <a:gd name="connsiteY1284" fmla="*/ 835410 h 2468044"/>
                <a:gd name="connsiteX1285" fmla="*/ 1220673 w 1906136"/>
                <a:gd name="connsiteY1285" fmla="*/ 837583 h 2468044"/>
                <a:gd name="connsiteX1286" fmla="*/ 1222846 w 1906136"/>
                <a:gd name="connsiteY1286" fmla="*/ 838514 h 2468044"/>
                <a:gd name="connsiteX1287" fmla="*/ 1225950 w 1906136"/>
                <a:gd name="connsiteY1287" fmla="*/ 837583 h 2468044"/>
                <a:gd name="connsiteX1288" fmla="*/ 1237437 w 1906136"/>
                <a:gd name="connsiteY1288" fmla="*/ 833237 h 2468044"/>
                <a:gd name="connsiteX1289" fmla="*/ 1252959 w 1906136"/>
                <a:gd name="connsiteY1289" fmla="*/ 825786 h 2468044"/>
                <a:gd name="connsiteX1290" fmla="*/ 1269723 w 1906136"/>
                <a:gd name="connsiteY1290" fmla="*/ 815231 h 2468044"/>
                <a:gd name="connsiteX1291" fmla="*/ 1288350 w 1906136"/>
                <a:gd name="connsiteY1291" fmla="*/ 805607 h 2468044"/>
                <a:gd name="connsiteX1292" fmla="*/ 1302941 w 1906136"/>
                <a:gd name="connsiteY1292" fmla="*/ 794120 h 2468044"/>
                <a:gd name="connsiteX1293" fmla="*/ 1315359 w 1906136"/>
                <a:gd name="connsiteY1293" fmla="*/ 786670 h 2468044"/>
                <a:gd name="connsiteX1294" fmla="*/ 1322499 w 1906136"/>
                <a:gd name="connsiteY1294" fmla="*/ 781392 h 2468044"/>
                <a:gd name="connsiteX1295" fmla="*/ 1325603 w 1906136"/>
                <a:gd name="connsiteY1295" fmla="*/ 783565 h 2468044"/>
                <a:gd name="connsiteX1296" fmla="*/ 1327777 w 1906136"/>
                <a:gd name="connsiteY1296" fmla="*/ 783565 h 2468044"/>
                <a:gd name="connsiteX1297" fmla="*/ 1329950 w 1906136"/>
                <a:gd name="connsiteY1297" fmla="*/ 783565 h 2468044"/>
                <a:gd name="connsiteX1298" fmla="*/ 1332123 w 1906136"/>
                <a:gd name="connsiteY1298" fmla="*/ 785738 h 2468044"/>
                <a:gd name="connsiteX1299" fmla="*/ 1332123 w 1906136"/>
                <a:gd name="connsiteY1299" fmla="*/ 786670 h 2468044"/>
                <a:gd name="connsiteX1300" fmla="*/ 1333054 w 1906136"/>
                <a:gd name="connsiteY1300" fmla="*/ 791016 h 2468044"/>
                <a:gd name="connsiteX1301" fmla="*/ 1337090 w 1906136"/>
                <a:gd name="connsiteY1301" fmla="*/ 791016 h 2468044"/>
                <a:gd name="connsiteX1302" fmla="*/ 1329950 w 1906136"/>
                <a:gd name="connsiteY1302" fmla="*/ 801571 h 2468044"/>
                <a:gd name="connsiteX1303" fmla="*/ 1313186 w 1906136"/>
                <a:gd name="connsiteY1303" fmla="*/ 811195 h 2468044"/>
                <a:gd name="connsiteX1304" fmla="*/ 1295490 w 1906136"/>
                <a:gd name="connsiteY1304" fmla="*/ 818646 h 2468044"/>
                <a:gd name="connsiteX1305" fmla="*/ 1276863 w 1906136"/>
                <a:gd name="connsiteY1305" fmla="*/ 826096 h 2468044"/>
                <a:gd name="connsiteX1306" fmla="*/ 1259168 w 1906136"/>
                <a:gd name="connsiteY1306" fmla="*/ 835720 h 2468044"/>
                <a:gd name="connsiteX1307" fmla="*/ 1242404 w 1906136"/>
                <a:gd name="connsiteY1307" fmla="*/ 845344 h 2468044"/>
                <a:gd name="connsiteX1308" fmla="*/ 1233091 w 1906136"/>
                <a:gd name="connsiteY1308" fmla="*/ 859004 h 2468044"/>
                <a:gd name="connsiteX1309" fmla="*/ 1210118 w 1906136"/>
                <a:gd name="connsiteY1309" fmla="*/ 855899 h 2468044"/>
                <a:gd name="connsiteX1310" fmla="*/ 1207945 w 1906136"/>
                <a:gd name="connsiteY1310" fmla="*/ 831684 h 2468044"/>
                <a:gd name="connsiteX1311" fmla="*/ 1207945 w 1906136"/>
                <a:gd name="connsiteY1311" fmla="*/ 809332 h 2468044"/>
                <a:gd name="connsiteX1312" fmla="*/ 1207945 w 1906136"/>
                <a:gd name="connsiteY1312" fmla="*/ 791326 h 2468044"/>
                <a:gd name="connsiteX1313" fmla="*/ 1205771 w 1906136"/>
                <a:gd name="connsiteY1313" fmla="*/ 771147 h 2468044"/>
                <a:gd name="connsiteX1314" fmla="*/ 1193354 w 1906136"/>
                <a:gd name="connsiteY1314" fmla="*/ 771147 h 2468044"/>
                <a:gd name="connsiteX1315" fmla="*/ 1191180 w 1906136"/>
                <a:gd name="connsiteY1315" fmla="*/ 778598 h 2468044"/>
                <a:gd name="connsiteX1316" fmla="*/ 1185903 w 1906136"/>
                <a:gd name="connsiteY1316" fmla="*/ 789153 h 2468044"/>
                <a:gd name="connsiteX1317" fmla="*/ 1180625 w 1906136"/>
                <a:gd name="connsiteY1317" fmla="*/ 801882 h 2468044"/>
                <a:gd name="connsiteX1318" fmla="*/ 1174416 w 1906136"/>
                <a:gd name="connsiteY1318" fmla="*/ 816783 h 2468044"/>
                <a:gd name="connsiteX1319" fmla="*/ 1169139 w 1906136"/>
                <a:gd name="connsiteY1319" fmla="*/ 828269 h 2468044"/>
                <a:gd name="connsiteX1320" fmla="*/ 1166034 w 1906136"/>
                <a:gd name="connsiteY1320" fmla="*/ 835720 h 2468044"/>
                <a:gd name="connsiteX1321" fmla="*/ 1166034 w 1906136"/>
                <a:gd name="connsiteY1321" fmla="*/ 838825 h 2468044"/>
                <a:gd name="connsiteX1322" fmla="*/ 1159825 w 1906136"/>
                <a:gd name="connsiteY1322" fmla="*/ 837893 h 2468044"/>
                <a:gd name="connsiteX1323" fmla="*/ 1158894 w 1906136"/>
                <a:gd name="connsiteY1323" fmla="*/ 835720 h 2468044"/>
                <a:gd name="connsiteX1324" fmla="*/ 1156721 w 1906136"/>
                <a:gd name="connsiteY1324" fmla="*/ 833547 h 2468044"/>
                <a:gd name="connsiteX1325" fmla="*/ 1154548 w 1906136"/>
                <a:gd name="connsiteY1325" fmla="*/ 831374 h 2468044"/>
                <a:gd name="connsiteX1326" fmla="*/ 1154548 w 1906136"/>
                <a:gd name="connsiteY1326" fmla="*/ 828269 h 2468044"/>
                <a:gd name="connsiteX1327" fmla="*/ 1153306 w 1906136"/>
                <a:gd name="connsiteY1327" fmla="*/ 822061 h 2468044"/>
                <a:gd name="connsiteX1328" fmla="*/ 1153306 w 1906136"/>
                <a:gd name="connsiteY1328" fmla="*/ 812747 h 2468044"/>
                <a:gd name="connsiteX1329" fmla="*/ 1159515 w 1906136"/>
                <a:gd name="connsiteY1329" fmla="*/ 797846 h 2468044"/>
                <a:gd name="connsiteX1330" fmla="*/ 1166655 w 1906136"/>
                <a:gd name="connsiteY1330" fmla="*/ 780771 h 2468044"/>
                <a:gd name="connsiteX1331" fmla="*/ 1175037 w 1906136"/>
                <a:gd name="connsiteY1331" fmla="*/ 768043 h 2468044"/>
                <a:gd name="connsiteX1332" fmla="*/ 1182177 w 1906136"/>
                <a:gd name="connsiteY1332" fmla="*/ 756556 h 2468044"/>
                <a:gd name="connsiteX1333" fmla="*/ 1175037 w 1906136"/>
                <a:gd name="connsiteY1333" fmla="*/ 748174 h 2468044"/>
                <a:gd name="connsiteX1334" fmla="*/ 1167897 w 1906136"/>
                <a:gd name="connsiteY1334" fmla="*/ 743828 h 2468044"/>
                <a:gd name="connsiteX1335" fmla="*/ 1160757 w 1906136"/>
                <a:gd name="connsiteY1335" fmla="*/ 740724 h 2468044"/>
                <a:gd name="connsiteX1336" fmla="*/ 1152375 w 1906136"/>
                <a:gd name="connsiteY1336" fmla="*/ 736377 h 2468044"/>
                <a:gd name="connsiteX1337" fmla="*/ 1147097 w 1906136"/>
                <a:gd name="connsiteY1337" fmla="*/ 723649 h 2468044"/>
                <a:gd name="connsiteX1338" fmla="*/ 1137784 w 1906136"/>
                <a:gd name="connsiteY1338" fmla="*/ 723649 h 2468044"/>
                <a:gd name="connsiteX1339" fmla="*/ 1137784 w 1906136"/>
                <a:gd name="connsiteY1339" fmla="*/ 728927 h 2468044"/>
                <a:gd name="connsiteX1340" fmla="*/ 1135611 w 1906136"/>
                <a:gd name="connsiteY1340" fmla="*/ 733273 h 2468044"/>
                <a:gd name="connsiteX1341" fmla="*/ 1135611 w 1906136"/>
                <a:gd name="connsiteY1341" fmla="*/ 738551 h 2468044"/>
                <a:gd name="connsiteX1342" fmla="*/ 1133438 w 1906136"/>
                <a:gd name="connsiteY1342" fmla="*/ 746001 h 2468044"/>
                <a:gd name="connsiteX1343" fmla="*/ 1126297 w 1906136"/>
                <a:gd name="connsiteY1343" fmla="*/ 736377 h 2468044"/>
                <a:gd name="connsiteX1344" fmla="*/ 1121020 w 1906136"/>
                <a:gd name="connsiteY1344" fmla="*/ 731100 h 2468044"/>
                <a:gd name="connsiteX1345" fmla="*/ 1113879 w 1906136"/>
                <a:gd name="connsiteY1345" fmla="*/ 727995 h 2468044"/>
                <a:gd name="connsiteX1346" fmla="*/ 1103324 w 1906136"/>
                <a:gd name="connsiteY1346" fmla="*/ 728927 h 2468044"/>
                <a:gd name="connsiteX1347" fmla="*/ 1108602 w 1906136"/>
                <a:gd name="connsiteY1347" fmla="*/ 713094 h 2468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</a:cxnLst>
              <a:rect l="l" t="t" r="r" b="b"/>
              <a:pathLst>
                <a:path w="1906136" h="2468044">
                  <a:moveTo>
                    <a:pt x="1901480" y="1594450"/>
                  </a:moveTo>
                  <a:lnTo>
                    <a:pt x="1898376" y="1588241"/>
                  </a:lnTo>
                  <a:lnTo>
                    <a:pt x="1892167" y="1582963"/>
                  </a:lnTo>
                  <a:lnTo>
                    <a:pt x="1886889" y="1575513"/>
                  </a:lnTo>
                  <a:lnTo>
                    <a:pt x="1879749" y="1577686"/>
                  </a:lnTo>
                  <a:lnTo>
                    <a:pt x="1870436" y="1577686"/>
                  </a:lnTo>
                  <a:lnTo>
                    <a:pt x="1862054" y="1575513"/>
                  </a:lnTo>
                  <a:lnTo>
                    <a:pt x="1855845" y="1568062"/>
                  </a:lnTo>
                  <a:lnTo>
                    <a:pt x="1854913" y="1558748"/>
                  </a:lnTo>
                  <a:lnTo>
                    <a:pt x="1850878" y="1548193"/>
                  </a:lnTo>
                  <a:lnTo>
                    <a:pt x="1845600" y="1542916"/>
                  </a:lnTo>
                  <a:lnTo>
                    <a:pt x="1789410" y="1538569"/>
                  </a:lnTo>
                  <a:lnTo>
                    <a:pt x="1785374" y="1537638"/>
                  </a:lnTo>
                  <a:lnTo>
                    <a:pt x="1782269" y="1535465"/>
                  </a:lnTo>
                  <a:lnTo>
                    <a:pt x="1778233" y="1533292"/>
                  </a:lnTo>
                  <a:lnTo>
                    <a:pt x="1777302" y="1533292"/>
                  </a:lnTo>
                  <a:lnTo>
                    <a:pt x="1771093" y="1531119"/>
                  </a:lnTo>
                  <a:lnTo>
                    <a:pt x="1767989" y="1533292"/>
                  </a:lnTo>
                  <a:lnTo>
                    <a:pt x="1762711" y="1535465"/>
                  </a:lnTo>
                  <a:lnTo>
                    <a:pt x="1758675" y="1522737"/>
                  </a:lnTo>
                  <a:lnTo>
                    <a:pt x="1736944" y="1515286"/>
                  </a:lnTo>
                  <a:lnTo>
                    <a:pt x="1713971" y="1515286"/>
                  </a:lnTo>
                  <a:lnTo>
                    <a:pt x="1717075" y="1509077"/>
                  </a:lnTo>
                  <a:lnTo>
                    <a:pt x="1721111" y="1505973"/>
                  </a:lnTo>
                  <a:lnTo>
                    <a:pt x="1724216" y="1500695"/>
                  </a:lnTo>
                  <a:lnTo>
                    <a:pt x="1728252" y="1496349"/>
                  </a:lnTo>
                  <a:lnTo>
                    <a:pt x="1729183" y="1488898"/>
                  </a:lnTo>
                  <a:lnTo>
                    <a:pt x="1704037" y="1476170"/>
                  </a:lnTo>
                  <a:lnTo>
                    <a:pt x="1682306" y="1459406"/>
                  </a:lnTo>
                  <a:lnTo>
                    <a:pt x="1662437" y="1439537"/>
                  </a:lnTo>
                  <a:lnTo>
                    <a:pt x="1645673" y="1417496"/>
                  </a:lnTo>
                  <a:lnTo>
                    <a:pt x="1621769" y="1415322"/>
                  </a:lnTo>
                  <a:lnTo>
                    <a:pt x="1604073" y="1414391"/>
                  </a:lnTo>
                  <a:lnTo>
                    <a:pt x="1582342" y="1412218"/>
                  </a:lnTo>
                  <a:lnTo>
                    <a:pt x="1578306" y="1400732"/>
                  </a:lnTo>
                  <a:lnTo>
                    <a:pt x="1571166" y="1393281"/>
                  </a:lnTo>
                  <a:lnTo>
                    <a:pt x="1562784" y="1392350"/>
                  </a:lnTo>
                  <a:lnTo>
                    <a:pt x="1549124" y="1388003"/>
                  </a:lnTo>
                  <a:lnTo>
                    <a:pt x="1549124" y="1377448"/>
                  </a:lnTo>
                  <a:lnTo>
                    <a:pt x="1536707" y="1371239"/>
                  </a:lnTo>
                  <a:lnTo>
                    <a:pt x="1529566" y="1365962"/>
                  </a:lnTo>
                  <a:lnTo>
                    <a:pt x="1522426" y="1360684"/>
                  </a:lnTo>
                  <a:lnTo>
                    <a:pt x="1510008" y="1356338"/>
                  </a:lnTo>
                  <a:lnTo>
                    <a:pt x="1512181" y="1353233"/>
                  </a:lnTo>
                  <a:lnTo>
                    <a:pt x="1512181" y="1351060"/>
                  </a:lnTo>
                  <a:lnTo>
                    <a:pt x="1514354" y="1350129"/>
                  </a:lnTo>
                  <a:lnTo>
                    <a:pt x="1514354" y="1347956"/>
                  </a:lnTo>
                  <a:lnTo>
                    <a:pt x="1514354" y="1343609"/>
                  </a:lnTo>
                  <a:lnTo>
                    <a:pt x="1488277" y="1345783"/>
                  </a:lnTo>
                  <a:lnTo>
                    <a:pt x="1463131" y="1347956"/>
                  </a:lnTo>
                  <a:lnTo>
                    <a:pt x="1441400" y="1345783"/>
                  </a:lnTo>
                  <a:lnTo>
                    <a:pt x="1419668" y="1338332"/>
                  </a:lnTo>
                  <a:lnTo>
                    <a:pt x="1402904" y="1323741"/>
                  </a:lnTo>
                  <a:lnTo>
                    <a:pt x="1399800" y="1325914"/>
                  </a:lnTo>
                  <a:lnTo>
                    <a:pt x="1395764" y="1328087"/>
                  </a:lnTo>
                  <a:lnTo>
                    <a:pt x="1393591" y="1329019"/>
                  </a:lnTo>
                  <a:lnTo>
                    <a:pt x="1392660" y="1331192"/>
                  </a:lnTo>
                  <a:lnTo>
                    <a:pt x="1390487" y="1333365"/>
                  </a:lnTo>
                  <a:lnTo>
                    <a:pt x="1386451" y="1336469"/>
                  </a:lnTo>
                  <a:lnTo>
                    <a:pt x="1386451" y="1340815"/>
                  </a:lnTo>
                  <a:lnTo>
                    <a:pt x="1383346" y="1338642"/>
                  </a:lnTo>
                  <a:lnTo>
                    <a:pt x="1381173" y="1336469"/>
                  </a:lnTo>
                  <a:lnTo>
                    <a:pt x="1379000" y="1336469"/>
                  </a:lnTo>
                  <a:lnTo>
                    <a:pt x="1379000" y="1335538"/>
                  </a:lnTo>
                  <a:lnTo>
                    <a:pt x="1381173" y="1335538"/>
                  </a:lnTo>
                  <a:lnTo>
                    <a:pt x="1381173" y="1331192"/>
                  </a:lnTo>
                  <a:lnTo>
                    <a:pt x="1383346" y="1328087"/>
                  </a:lnTo>
                  <a:lnTo>
                    <a:pt x="1378069" y="1328087"/>
                  </a:lnTo>
                  <a:lnTo>
                    <a:pt x="1374033" y="1325914"/>
                  </a:lnTo>
                  <a:lnTo>
                    <a:pt x="1371860" y="1325914"/>
                  </a:lnTo>
                  <a:lnTo>
                    <a:pt x="1368755" y="1325914"/>
                  </a:lnTo>
                  <a:lnTo>
                    <a:pt x="1366582" y="1325914"/>
                  </a:lnTo>
                  <a:lnTo>
                    <a:pt x="1363478" y="1328087"/>
                  </a:lnTo>
                  <a:lnTo>
                    <a:pt x="1343609" y="1331192"/>
                  </a:lnTo>
                  <a:lnTo>
                    <a:pt x="1329950" y="1338642"/>
                  </a:lnTo>
                  <a:lnTo>
                    <a:pt x="1319395" y="1347956"/>
                  </a:lnTo>
                  <a:lnTo>
                    <a:pt x="1310081" y="1358511"/>
                  </a:lnTo>
                  <a:lnTo>
                    <a:pt x="1302941" y="1373102"/>
                  </a:lnTo>
                  <a:lnTo>
                    <a:pt x="1296111" y="1371550"/>
                  </a:lnTo>
                  <a:lnTo>
                    <a:pt x="1290833" y="1370618"/>
                  </a:lnTo>
                  <a:lnTo>
                    <a:pt x="1288660" y="1370618"/>
                  </a:lnTo>
                  <a:lnTo>
                    <a:pt x="1286798" y="1368445"/>
                  </a:lnTo>
                  <a:lnTo>
                    <a:pt x="1283693" y="1364099"/>
                  </a:lnTo>
                  <a:lnTo>
                    <a:pt x="1281520" y="1360994"/>
                  </a:lnTo>
                  <a:lnTo>
                    <a:pt x="1264756" y="1360994"/>
                  </a:lnTo>
                  <a:lnTo>
                    <a:pt x="1255443" y="1364099"/>
                  </a:lnTo>
                  <a:lnTo>
                    <a:pt x="1248302" y="1373412"/>
                  </a:lnTo>
                  <a:lnTo>
                    <a:pt x="1234643" y="1370308"/>
                  </a:lnTo>
                  <a:lnTo>
                    <a:pt x="1223156" y="1364099"/>
                  </a:lnTo>
                  <a:lnTo>
                    <a:pt x="1216016" y="1356648"/>
                  </a:lnTo>
                  <a:lnTo>
                    <a:pt x="1210739" y="1350439"/>
                  </a:lnTo>
                  <a:lnTo>
                    <a:pt x="1201425" y="1341126"/>
                  </a:lnTo>
                  <a:lnTo>
                    <a:pt x="1201425" y="1326535"/>
                  </a:lnTo>
                  <a:lnTo>
                    <a:pt x="1205461" y="1311944"/>
                  </a:lnTo>
                  <a:lnTo>
                    <a:pt x="1208565" y="1300457"/>
                  </a:lnTo>
                  <a:lnTo>
                    <a:pt x="1206392" y="1284625"/>
                  </a:lnTo>
                  <a:lnTo>
                    <a:pt x="1199252" y="1273138"/>
                  </a:lnTo>
                  <a:lnTo>
                    <a:pt x="1190870" y="1267861"/>
                  </a:lnTo>
                  <a:lnTo>
                    <a:pt x="1177210" y="1265688"/>
                  </a:lnTo>
                  <a:lnTo>
                    <a:pt x="1162619" y="1265688"/>
                  </a:lnTo>
                  <a:lnTo>
                    <a:pt x="1147097" y="1267861"/>
                  </a:lnTo>
                  <a:lnTo>
                    <a:pt x="1128470" y="1267861"/>
                  </a:lnTo>
                  <a:lnTo>
                    <a:pt x="1134679" y="1255132"/>
                  </a:lnTo>
                  <a:lnTo>
                    <a:pt x="1139957" y="1238368"/>
                  </a:lnTo>
                  <a:lnTo>
                    <a:pt x="1145234" y="1220362"/>
                  </a:lnTo>
                  <a:lnTo>
                    <a:pt x="1150512" y="1206703"/>
                  </a:lnTo>
                  <a:lnTo>
                    <a:pt x="1157652" y="1199252"/>
                  </a:lnTo>
                  <a:lnTo>
                    <a:pt x="1157652" y="1183420"/>
                  </a:lnTo>
                  <a:lnTo>
                    <a:pt x="1152375" y="1184351"/>
                  </a:lnTo>
                  <a:lnTo>
                    <a:pt x="1148339" y="1184351"/>
                  </a:lnTo>
                  <a:lnTo>
                    <a:pt x="1147097" y="1184351"/>
                  </a:lnTo>
                  <a:lnTo>
                    <a:pt x="1147097" y="1186524"/>
                  </a:lnTo>
                  <a:lnTo>
                    <a:pt x="1144924" y="1186524"/>
                  </a:lnTo>
                  <a:lnTo>
                    <a:pt x="1144924" y="1184351"/>
                  </a:lnTo>
                  <a:lnTo>
                    <a:pt x="1142751" y="1183420"/>
                  </a:lnTo>
                  <a:lnTo>
                    <a:pt x="1141820" y="1179073"/>
                  </a:lnTo>
                  <a:lnTo>
                    <a:pt x="1125055" y="1181246"/>
                  </a:lnTo>
                  <a:lnTo>
                    <a:pt x="1113569" y="1186524"/>
                  </a:lnTo>
                  <a:lnTo>
                    <a:pt x="1105187" y="1195837"/>
                  </a:lnTo>
                  <a:lnTo>
                    <a:pt x="1103014" y="1198942"/>
                  </a:lnTo>
                  <a:lnTo>
                    <a:pt x="1100841" y="1205151"/>
                  </a:lnTo>
                  <a:lnTo>
                    <a:pt x="1098668" y="1210428"/>
                  </a:lnTo>
                  <a:lnTo>
                    <a:pt x="1097736" y="1215706"/>
                  </a:lnTo>
                  <a:lnTo>
                    <a:pt x="1093700" y="1220052"/>
                  </a:lnTo>
                  <a:lnTo>
                    <a:pt x="1093700" y="1220983"/>
                  </a:lnTo>
                  <a:lnTo>
                    <a:pt x="1091527" y="1220983"/>
                  </a:lnTo>
                  <a:lnTo>
                    <a:pt x="1090596" y="1220983"/>
                  </a:lnTo>
                  <a:lnTo>
                    <a:pt x="1086560" y="1220983"/>
                  </a:lnTo>
                  <a:lnTo>
                    <a:pt x="1084387" y="1220983"/>
                  </a:lnTo>
                  <a:lnTo>
                    <a:pt x="1081283" y="1223157"/>
                  </a:lnTo>
                  <a:lnTo>
                    <a:pt x="1066692" y="1230607"/>
                  </a:lnTo>
                  <a:lnTo>
                    <a:pt x="1057378" y="1234953"/>
                  </a:lnTo>
                  <a:lnTo>
                    <a:pt x="1052101" y="1232780"/>
                  </a:lnTo>
                  <a:lnTo>
                    <a:pt x="1048065" y="1230607"/>
                  </a:lnTo>
                  <a:lnTo>
                    <a:pt x="1044960" y="1227503"/>
                  </a:lnTo>
                  <a:lnTo>
                    <a:pt x="1037820" y="1225330"/>
                  </a:lnTo>
                  <a:lnTo>
                    <a:pt x="1025402" y="1223157"/>
                  </a:lnTo>
                  <a:lnTo>
                    <a:pt x="1013916" y="1201115"/>
                  </a:lnTo>
                  <a:lnTo>
                    <a:pt x="1006776" y="1183109"/>
                  </a:lnTo>
                  <a:lnTo>
                    <a:pt x="1005844" y="1164172"/>
                  </a:lnTo>
                  <a:lnTo>
                    <a:pt x="1005844" y="1146166"/>
                  </a:lnTo>
                  <a:lnTo>
                    <a:pt x="1012985" y="1121951"/>
                  </a:lnTo>
                  <a:lnTo>
                    <a:pt x="1016089" y="1111396"/>
                  </a:lnTo>
                  <a:lnTo>
                    <a:pt x="1016089" y="1102083"/>
                  </a:lnTo>
                  <a:lnTo>
                    <a:pt x="1013916" y="1094632"/>
                  </a:lnTo>
                  <a:lnTo>
                    <a:pt x="1017952" y="1085319"/>
                  </a:lnTo>
                  <a:lnTo>
                    <a:pt x="1025092" y="1074764"/>
                  </a:lnTo>
                  <a:lnTo>
                    <a:pt x="1035647" y="1067313"/>
                  </a:lnTo>
                  <a:lnTo>
                    <a:pt x="1048065" y="1061104"/>
                  </a:lnTo>
                  <a:lnTo>
                    <a:pt x="1059551" y="1057999"/>
                  </a:lnTo>
                  <a:lnTo>
                    <a:pt x="1076316" y="1055826"/>
                  </a:lnTo>
                  <a:lnTo>
                    <a:pt x="1091838" y="1055826"/>
                  </a:lnTo>
                  <a:lnTo>
                    <a:pt x="1108602" y="1060173"/>
                  </a:lnTo>
                  <a:lnTo>
                    <a:pt x="1121020" y="1065450"/>
                  </a:lnTo>
                  <a:lnTo>
                    <a:pt x="1137784" y="1065450"/>
                  </a:lnTo>
                  <a:lnTo>
                    <a:pt x="1134679" y="1060173"/>
                  </a:lnTo>
                  <a:lnTo>
                    <a:pt x="1132506" y="1055826"/>
                  </a:lnTo>
                  <a:lnTo>
                    <a:pt x="1130333" y="1052722"/>
                  </a:lnTo>
                  <a:lnTo>
                    <a:pt x="1127229" y="1047444"/>
                  </a:lnTo>
                  <a:lnTo>
                    <a:pt x="1125055" y="1041235"/>
                  </a:lnTo>
                  <a:lnTo>
                    <a:pt x="1128160" y="1041235"/>
                  </a:lnTo>
                  <a:lnTo>
                    <a:pt x="1128160" y="1038131"/>
                  </a:lnTo>
                  <a:lnTo>
                    <a:pt x="1149891" y="1041235"/>
                  </a:lnTo>
                  <a:lnTo>
                    <a:pt x="1168518" y="1048686"/>
                  </a:lnTo>
                  <a:lnTo>
                    <a:pt x="1184040" y="1056137"/>
                  </a:lnTo>
                  <a:lnTo>
                    <a:pt x="1197700" y="1058310"/>
                  </a:lnTo>
                  <a:lnTo>
                    <a:pt x="1208255" y="1067623"/>
                  </a:lnTo>
                  <a:lnTo>
                    <a:pt x="1219741" y="1083456"/>
                  </a:lnTo>
                  <a:lnTo>
                    <a:pt x="1230297" y="1105498"/>
                  </a:lnTo>
                  <a:lnTo>
                    <a:pt x="1239610" y="1126608"/>
                  </a:lnTo>
                  <a:lnTo>
                    <a:pt x="1244888" y="1142441"/>
                  </a:lnTo>
                  <a:lnTo>
                    <a:pt x="1257305" y="1146787"/>
                  </a:lnTo>
                  <a:lnTo>
                    <a:pt x="1257305" y="1142441"/>
                  </a:lnTo>
                  <a:lnTo>
                    <a:pt x="1261341" y="1142441"/>
                  </a:lnTo>
                  <a:lnTo>
                    <a:pt x="1257305" y="1124435"/>
                  </a:lnTo>
                  <a:lnTo>
                    <a:pt x="1250165" y="1104566"/>
                  </a:lnTo>
                  <a:lnTo>
                    <a:pt x="1243025" y="1083456"/>
                  </a:lnTo>
                  <a:lnTo>
                    <a:pt x="1237747" y="1063587"/>
                  </a:lnTo>
                  <a:lnTo>
                    <a:pt x="1235574" y="1045581"/>
                  </a:lnTo>
                  <a:lnTo>
                    <a:pt x="1241783" y="1030991"/>
                  </a:lnTo>
                  <a:lnTo>
                    <a:pt x="1247061" y="1012053"/>
                  </a:lnTo>
                  <a:lnTo>
                    <a:pt x="1257616" y="997462"/>
                  </a:lnTo>
                  <a:lnTo>
                    <a:pt x="1274380" y="986907"/>
                  </a:lnTo>
                  <a:lnTo>
                    <a:pt x="1291144" y="975421"/>
                  </a:lnTo>
                  <a:lnTo>
                    <a:pt x="1306666" y="967039"/>
                  </a:lnTo>
                  <a:lnTo>
                    <a:pt x="1321257" y="957725"/>
                  </a:lnTo>
                  <a:lnTo>
                    <a:pt x="1321257" y="952448"/>
                  </a:lnTo>
                  <a:lnTo>
                    <a:pt x="1318153" y="940961"/>
                  </a:lnTo>
                  <a:lnTo>
                    <a:pt x="1314117" y="928233"/>
                  </a:lnTo>
                  <a:lnTo>
                    <a:pt x="1311012" y="917678"/>
                  </a:lnTo>
                  <a:lnTo>
                    <a:pt x="1308839" y="913332"/>
                  </a:lnTo>
                  <a:lnTo>
                    <a:pt x="1308839" y="904018"/>
                  </a:lnTo>
                  <a:lnTo>
                    <a:pt x="1314117" y="908364"/>
                  </a:lnTo>
                  <a:lnTo>
                    <a:pt x="1316290" y="910538"/>
                  </a:lnTo>
                  <a:lnTo>
                    <a:pt x="1320326" y="911469"/>
                  </a:lnTo>
                  <a:lnTo>
                    <a:pt x="1321257" y="913642"/>
                  </a:lnTo>
                  <a:lnTo>
                    <a:pt x="1325293" y="917988"/>
                  </a:lnTo>
                  <a:lnTo>
                    <a:pt x="1337711" y="886633"/>
                  </a:lnTo>
                  <a:lnTo>
                    <a:pt x="1348266" y="857141"/>
                  </a:lnTo>
                  <a:lnTo>
                    <a:pt x="1362857" y="854968"/>
                  </a:lnTo>
                  <a:lnTo>
                    <a:pt x="1376517" y="852795"/>
                  </a:lnTo>
                  <a:lnTo>
                    <a:pt x="1391108" y="849690"/>
                  </a:lnTo>
                  <a:lnTo>
                    <a:pt x="1401663" y="840377"/>
                  </a:lnTo>
                  <a:lnTo>
                    <a:pt x="1408803" y="840377"/>
                  </a:lnTo>
                  <a:lnTo>
                    <a:pt x="1405698" y="837272"/>
                  </a:lnTo>
                  <a:lnTo>
                    <a:pt x="1398558" y="835099"/>
                  </a:lnTo>
                  <a:lnTo>
                    <a:pt x="1392349" y="832926"/>
                  </a:lnTo>
                  <a:lnTo>
                    <a:pt x="1398558" y="814920"/>
                  </a:lnTo>
                  <a:lnTo>
                    <a:pt x="1406940" y="802192"/>
                  </a:lnTo>
                  <a:lnTo>
                    <a:pt x="1420600" y="792879"/>
                  </a:lnTo>
                  <a:lnTo>
                    <a:pt x="1435191" y="785428"/>
                  </a:lnTo>
                  <a:lnTo>
                    <a:pt x="1448850" y="780150"/>
                  </a:lnTo>
                  <a:lnTo>
                    <a:pt x="1465615" y="772700"/>
                  </a:lnTo>
                  <a:lnTo>
                    <a:pt x="1478032" y="763386"/>
                  </a:lnTo>
                  <a:lnTo>
                    <a:pt x="1478032" y="761213"/>
                  </a:lnTo>
                  <a:lnTo>
                    <a:pt x="1478032" y="759040"/>
                  </a:lnTo>
                  <a:lnTo>
                    <a:pt x="1480205" y="759040"/>
                  </a:lnTo>
                  <a:lnTo>
                    <a:pt x="1482379" y="759040"/>
                  </a:lnTo>
                  <a:lnTo>
                    <a:pt x="1482379" y="763386"/>
                  </a:lnTo>
                  <a:lnTo>
                    <a:pt x="1489519" y="766491"/>
                  </a:lnTo>
                  <a:lnTo>
                    <a:pt x="1482379" y="775804"/>
                  </a:lnTo>
                  <a:lnTo>
                    <a:pt x="1475238" y="781082"/>
                  </a:lnTo>
                  <a:lnTo>
                    <a:pt x="1465925" y="787291"/>
                  </a:lnTo>
                  <a:lnTo>
                    <a:pt x="1465925" y="803123"/>
                  </a:lnTo>
                  <a:lnTo>
                    <a:pt x="1484552" y="795673"/>
                  </a:lnTo>
                  <a:lnTo>
                    <a:pt x="1499143" y="785117"/>
                  </a:lnTo>
                  <a:lnTo>
                    <a:pt x="1509698" y="772389"/>
                  </a:lnTo>
                  <a:lnTo>
                    <a:pt x="1511871" y="770216"/>
                  </a:lnTo>
                  <a:lnTo>
                    <a:pt x="1511871" y="768043"/>
                  </a:lnTo>
                  <a:lnTo>
                    <a:pt x="1514044" y="768043"/>
                  </a:lnTo>
                  <a:lnTo>
                    <a:pt x="1514044" y="765870"/>
                  </a:lnTo>
                  <a:lnTo>
                    <a:pt x="1514044" y="762765"/>
                  </a:lnTo>
                  <a:lnTo>
                    <a:pt x="1504731" y="751279"/>
                  </a:lnTo>
                  <a:lnTo>
                    <a:pt x="1497590" y="740724"/>
                  </a:lnTo>
                  <a:lnTo>
                    <a:pt x="1488277" y="730169"/>
                  </a:lnTo>
                  <a:lnTo>
                    <a:pt x="1473686" y="722718"/>
                  </a:lnTo>
                  <a:lnTo>
                    <a:pt x="1475859" y="711231"/>
                  </a:lnTo>
                  <a:lnTo>
                    <a:pt x="1478032" y="703781"/>
                  </a:lnTo>
                  <a:lnTo>
                    <a:pt x="1481137" y="696330"/>
                  </a:lnTo>
                  <a:lnTo>
                    <a:pt x="1486414" y="687017"/>
                  </a:lnTo>
                  <a:lnTo>
                    <a:pt x="1483310" y="683912"/>
                  </a:lnTo>
                  <a:lnTo>
                    <a:pt x="1479274" y="681739"/>
                  </a:lnTo>
                  <a:lnTo>
                    <a:pt x="1476170" y="679566"/>
                  </a:lnTo>
                  <a:lnTo>
                    <a:pt x="1473996" y="678635"/>
                  </a:lnTo>
                  <a:lnTo>
                    <a:pt x="1471823" y="674288"/>
                  </a:lnTo>
                  <a:lnTo>
                    <a:pt x="1470892" y="671184"/>
                  </a:lnTo>
                  <a:lnTo>
                    <a:pt x="1446988" y="676461"/>
                  </a:lnTo>
                  <a:lnTo>
                    <a:pt x="1425257" y="685775"/>
                  </a:lnTo>
                  <a:lnTo>
                    <a:pt x="1407561" y="698503"/>
                  </a:lnTo>
                  <a:lnTo>
                    <a:pt x="1403525" y="698503"/>
                  </a:lnTo>
                  <a:lnTo>
                    <a:pt x="1418116" y="681739"/>
                  </a:lnTo>
                  <a:lnTo>
                    <a:pt x="1437985" y="672426"/>
                  </a:lnTo>
                  <a:lnTo>
                    <a:pt x="1459716" y="664975"/>
                  </a:lnTo>
                  <a:lnTo>
                    <a:pt x="1485793" y="661870"/>
                  </a:lnTo>
                  <a:lnTo>
                    <a:pt x="1510940" y="657524"/>
                  </a:lnTo>
                  <a:lnTo>
                    <a:pt x="1537017" y="654420"/>
                  </a:lnTo>
                  <a:lnTo>
                    <a:pt x="1562163" y="649142"/>
                  </a:lnTo>
                  <a:lnTo>
                    <a:pt x="1583894" y="639829"/>
                  </a:lnTo>
                  <a:lnTo>
                    <a:pt x="1603763" y="625238"/>
                  </a:lnTo>
                  <a:lnTo>
                    <a:pt x="1603763" y="622133"/>
                  </a:lnTo>
                  <a:lnTo>
                    <a:pt x="1603763" y="619960"/>
                  </a:lnTo>
                  <a:lnTo>
                    <a:pt x="1603763" y="615614"/>
                  </a:lnTo>
                  <a:lnTo>
                    <a:pt x="1601590" y="614683"/>
                  </a:lnTo>
                  <a:lnTo>
                    <a:pt x="1601590" y="610336"/>
                  </a:lnTo>
                  <a:lnTo>
                    <a:pt x="1601590" y="607232"/>
                  </a:lnTo>
                  <a:lnTo>
                    <a:pt x="1603763" y="601023"/>
                  </a:lnTo>
                  <a:lnTo>
                    <a:pt x="1601590" y="595746"/>
                  </a:lnTo>
                  <a:lnTo>
                    <a:pt x="1601590" y="590468"/>
                  </a:lnTo>
                  <a:lnTo>
                    <a:pt x="1600658" y="586122"/>
                  </a:lnTo>
                  <a:lnTo>
                    <a:pt x="1600658" y="580844"/>
                  </a:lnTo>
                  <a:lnTo>
                    <a:pt x="1581721" y="580844"/>
                  </a:lnTo>
                  <a:lnTo>
                    <a:pt x="1579548" y="566253"/>
                  </a:lnTo>
                  <a:lnTo>
                    <a:pt x="1572408" y="556940"/>
                  </a:lnTo>
                  <a:lnTo>
                    <a:pt x="1565268" y="549489"/>
                  </a:lnTo>
                  <a:lnTo>
                    <a:pt x="1552850" y="546385"/>
                  </a:lnTo>
                  <a:lnTo>
                    <a:pt x="1543536" y="556940"/>
                  </a:lnTo>
                  <a:lnTo>
                    <a:pt x="1532981" y="566253"/>
                  </a:lnTo>
                  <a:lnTo>
                    <a:pt x="1521495" y="577740"/>
                  </a:lnTo>
                  <a:lnTo>
                    <a:pt x="1518390" y="577740"/>
                  </a:lnTo>
                  <a:lnTo>
                    <a:pt x="1530808" y="558803"/>
                  </a:lnTo>
                  <a:lnTo>
                    <a:pt x="1542295" y="536761"/>
                  </a:lnTo>
                  <a:lnTo>
                    <a:pt x="1528635" y="526206"/>
                  </a:lnTo>
                  <a:lnTo>
                    <a:pt x="1525531" y="516892"/>
                  </a:lnTo>
                  <a:lnTo>
                    <a:pt x="1527704" y="506337"/>
                  </a:lnTo>
                  <a:lnTo>
                    <a:pt x="1527704" y="494851"/>
                  </a:lnTo>
                  <a:lnTo>
                    <a:pt x="1521495" y="480260"/>
                  </a:lnTo>
                  <a:lnTo>
                    <a:pt x="1520563" y="478087"/>
                  </a:lnTo>
                  <a:lnTo>
                    <a:pt x="1516528" y="478087"/>
                  </a:lnTo>
                  <a:lnTo>
                    <a:pt x="1514354" y="478087"/>
                  </a:lnTo>
                  <a:lnTo>
                    <a:pt x="1511250" y="478087"/>
                  </a:lnTo>
                  <a:lnTo>
                    <a:pt x="1507214" y="478087"/>
                  </a:lnTo>
                  <a:lnTo>
                    <a:pt x="1506283" y="477155"/>
                  </a:lnTo>
                  <a:lnTo>
                    <a:pt x="1504110" y="472809"/>
                  </a:lnTo>
                  <a:lnTo>
                    <a:pt x="1501937" y="469705"/>
                  </a:lnTo>
                  <a:lnTo>
                    <a:pt x="1504110" y="465358"/>
                  </a:lnTo>
                  <a:lnTo>
                    <a:pt x="1504110" y="462254"/>
                  </a:lnTo>
                  <a:lnTo>
                    <a:pt x="1506283" y="460081"/>
                  </a:lnTo>
                  <a:lnTo>
                    <a:pt x="1506283" y="455734"/>
                  </a:lnTo>
                  <a:lnTo>
                    <a:pt x="1506283" y="452630"/>
                  </a:lnTo>
                  <a:lnTo>
                    <a:pt x="1500074" y="443317"/>
                  </a:lnTo>
                  <a:lnTo>
                    <a:pt x="1492934" y="435866"/>
                  </a:lnTo>
                  <a:lnTo>
                    <a:pt x="1485793" y="428415"/>
                  </a:lnTo>
                  <a:lnTo>
                    <a:pt x="1480516" y="420964"/>
                  </a:lnTo>
                  <a:lnTo>
                    <a:pt x="1478343" y="408236"/>
                  </a:lnTo>
                  <a:lnTo>
                    <a:pt x="1463752" y="419723"/>
                  </a:lnTo>
                  <a:lnTo>
                    <a:pt x="1455370" y="434314"/>
                  </a:lnTo>
                  <a:lnTo>
                    <a:pt x="1443883" y="447973"/>
                  </a:lnTo>
                  <a:lnTo>
                    <a:pt x="1429292" y="459460"/>
                  </a:lnTo>
                  <a:lnTo>
                    <a:pt x="1428361" y="455114"/>
                  </a:lnTo>
                  <a:lnTo>
                    <a:pt x="1422152" y="454182"/>
                  </a:lnTo>
                  <a:lnTo>
                    <a:pt x="1419048" y="449836"/>
                  </a:lnTo>
                  <a:lnTo>
                    <a:pt x="1415012" y="447663"/>
                  </a:lnTo>
                  <a:lnTo>
                    <a:pt x="1411907" y="444558"/>
                  </a:lnTo>
                  <a:lnTo>
                    <a:pt x="1409734" y="442385"/>
                  </a:lnTo>
                  <a:lnTo>
                    <a:pt x="1406630" y="431830"/>
                  </a:lnTo>
                  <a:lnTo>
                    <a:pt x="1404457" y="417239"/>
                  </a:lnTo>
                  <a:lnTo>
                    <a:pt x="1400421" y="400475"/>
                  </a:lnTo>
                  <a:lnTo>
                    <a:pt x="1399490" y="391162"/>
                  </a:lnTo>
                  <a:lnTo>
                    <a:pt x="1395454" y="388057"/>
                  </a:lnTo>
                  <a:lnTo>
                    <a:pt x="1390176" y="385884"/>
                  </a:lnTo>
                  <a:lnTo>
                    <a:pt x="1384899" y="383711"/>
                  </a:lnTo>
                  <a:lnTo>
                    <a:pt x="1378690" y="383711"/>
                  </a:lnTo>
                  <a:lnTo>
                    <a:pt x="1375585" y="382780"/>
                  </a:lnTo>
                  <a:lnTo>
                    <a:pt x="1370308" y="378433"/>
                  </a:lnTo>
                  <a:lnTo>
                    <a:pt x="1364099" y="369120"/>
                  </a:lnTo>
                  <a:lnTo>
                    <a:pt x="1358821" y="356392"/>
                  </a:lnTo>
                  <a:lnTo>
                    <a:pt x="1353544" y="347078"/>
                  </a:lnTo>
                  <a:lnTo>
                    <a:pt x="1329639" y="351425"/>
                  </a:lnTo>
                  <a:lnTo>
                    <a:pt x="1307908" y="351425"/>
                  </a:lnTo>
                  <a:lnTo>
                    <a:pt x="1282762" y="347078"/>
                  </a:lnTo>
                  <a:lnTo>
                    <a:pt x="1282762" y="351425"/>
                  </a:lnTo>
                  <a:lnTo>
                    <a:pt x="1278726" y="351425"/>
                  </a:lnTo>
                  <a:lnTo>
                    <a:pt x="1280899" y="369431"/>
                  </a:lnTo>
                  <a:lnTo>
                    <a:pt x="1286177" y="388368"/>
                  </a:lnTo>
                  <a:lnTo>
                    <a:pt x="1290213" y="405132"/>
                  </a:lnTo>
                  <a:lnTo>
                    <a:pt x="1293317" y="420964"/>
                  </a:lnTo>
                  <a:lnTo>
                    <a:pt x="1290213" y="435555"/>
                  </a:lnTo>
                  <a:lnTo>
                    <a:pt x="1283072" y="448284"/>
                  </a:lnTo>
                  <a:lnTo>
                    <a:pt x="1285246" y="454493"/>
                  </a:lnTo>
                  <a:lnTo>
                    <a:pt x="1288350" y="457597"/>
                  </a:lnTo>
                  <a:lnTo>
                    <a:pt x="1292386" y="459770"/>
                  </a:lnTo>
                  <a:lnTo>
                    <a:pt x="1295490" y="461943"/>
                  </a:lnTo>
                  <a:lnTo>
                    <a:pt x="1302630" y="465048"/>
                  </a:lnTo>
                  <a:lnTo>
                    <a:pt x="1302630" y="481812"/>
                  </a:lnTo>
                  <a:lnTo>
                    <a:pt x="1304804" y="498576"/>
                  </a:lnTo>
                  <a:lnTo>
                    <a:pt x="1302630" y="509131"/>
                  </a:lnTo>
                  <a:lnTo>
                    <a:pt x="1297353" y="528068"/>
                  </a:lnTo>
                  <a:lnTo>
                    <a:pt x="1288040" y="542659"/>
                  </a:lnTo>
                  <a:lnTo>
                    <a:pt x="1273449" y="553214"/>
                  </a:lnTo>
                  <a:lnTo>
                    <a:pt x="1258858" y="560665"/>
                  </a:lnTo>
                  <a:lnTo>
                    <a:pt x="1264135" y="577429"/>
                  </a:lnTo>
                  <a:lnTo>
                    <a:pt x="1268171" y="595435"/>
                  </a:lnTo>
                  <a:lnTo>
                    <a:pt x="1270344" y="610026"/>
                  </a:lnTo>
                  <a:lnTo>
                    <a:pt x="1270344" y="621513"/>
                  </a:lnTo>
                  <a:lnTo>
                    <a:pt x="1268171" y="624617"/>
                  </a:lnTo>
                  <a:lnTo>
                    <a:pt x="1268171" y="626790"/>
                  </a:lnTo>
                  <a:lnTo>
                    <a:pt x="1268171" y="628963"/>
                  </a:lnTo>
                  <a:lnTo>
                    <a:pt x="1265998" y="628963"/>
                  </a:lnTo>
                  <a:lnTo>
                    <a:pt x="1262893" y="629895"/>
                  </a:lnTo>
                  <a:lnTo>
                    <a:pt x="1260720" y="629895"/>
                  </a:lnTo>
                  <a:lnTo>
                    <a:pt x="1258547" y="632068"/>
                  </a:lnTo>
                  <a:lnTo>
                    <a:pt x="1256374" y="632068"/>
                  </a:lnTo>
                  <a:lnTo>
                    <a:pt x="1253270" y="634241"/>
                  </a:lnTo>
                  <a:lnTo>
                    <a:pt x="1242714" y="617477"/>
                  </a:lnTo>
                  <a:lnTo>
                    <a:pt x="1233401" y="604748"/>
                  </a:lnTo>
                  <a:lnTo>
                    <a:pt x="1229365" y="593262"/>
                  </a:lnTo>
                  <a:lnTo>
                    <a:pt x="1228434" y="582707"/>
                  </a:lnTo>
                  <a:lnTo>
                    <a:pt x="1226261" y="571220"/>
                  </a:lnTo>
                  <a:lnTo>
                    <a:pt x="1222225" y="556629"/>
                  </a:lnTo>
                  <a:lnTo>
                    <a:pt x="1219121" y="536761"/>
                  </a:lnTo>
                  <a:lnTo>
                    <a:pt x="1189939" y="529310"/>
                  </a:lnTo>
                  <a:lnTo>
                    <a:pt x="1185903" y="529310"/>
                  </a:lnTo>
                  <a:lnTo>
                    <a:pt x="1184972" y="531483"/>
                  </a:lnTo>
                  <a:lnTo>
                    <a:pt x="1180936" y="533656"/>
                  </a:lnTo>
                  <a:lnTo>
                    <a:pt x="1178763" y="535829"/>
                  </a:lnTo>
                  <a:lnTo>
                    <a:pt x="1175658" y="535829"/>
                  </a:lnTo>
                  <a:lnTo>
                    <a:pt x="1171622" y="536761"/>
                  </a:lnTo>
                  <a:lnTo>
                    <a:pt x="1168518" y="535829"/>
                  </a:lnTo>
                  <a:lnTo>
                    <a:pt x="1163240" y="533656"/>
                  </a:lnTo>
                  <a:lnTo>
                    <a:pt x="1150202" y="527137"/>
                  </a:lnTo>
                  <a:lnTo>
                    <a:pt x="1139646" y="515650"/>
                  </a:lnTo>
                  <a:lnTo>
                    <a:pt x="1127229" y="502922"/>
                  </a:lnTo>
                  <a:lnTo>
                    <a:pt x="1113569" y="493609"/>
                  </a:lnTo>
                  <a:lnTo>
                    <a:pt x="1101151" y="488331"/>
                  </a:lnTo>
                  <a:lnTo>
                    <a:pt x="1088733" y="490504"/>
                  </a:lnTo>
                  <a:lnTo>
                    <a:pt x="1083456" y="488331"/>
                  </a:lnTo>
                  <a:lnTo>
                    <a:pt x="1077247" y="488331"/>
                  </a:lnTo>
                  <a:lnTo>
                    <a:pt x="1076316" y="486158"/>
                  </a:lnTo>
                  <a:lnTo>
                    <a:pt x="1076316" y="485227"/>
                  </a:lnTo>
                  <a:lnTo>
                    <a:pt x="1076316" y="483054"/>
                  </a:lnTo>
                  <a:lnTo>
                    <a:pt x="1076316" y="480881"/>
                  </a:lnTo>
                  <a:lnTo>
                    <a:pt x="1076316" y="477776"/>
                  </a:lnTo>
                  <a:lnTo>
                    <a:pt x="1076316" y="473430"/>
                  </a:lnTo>
                  <a:lnTo>
                    <a:pt x="1072280" y="470325"/>
                  </a:lnTo>
                  <a:lnTo>
                    <a:pt x="1072280" y="461012"/>
                  </a:lnTo>
                  <a:lnTo>
                    <a:pt x="1052411" y="461012"/>
                  </a:lnTo>
                  <a:lnTo>
                    <a:pt x="1052411" y="441143"/>
                  </a:lnTo>
                  <a:lnTo>
                    <a:pt x="1048375" y="421275"/>
                  </a:lnTo>
                  <a:lnTo>
                    <a:pt x="1042166" y="406684"/>
                  </a:lnTo>
                  <a:lnTo>
                    <a:pt x="1042166" y="382469"/>
                  </a:lnTo>
                  <a:lnTo>
                    <a:pt x="1048375" y="365705"/>
                  </a:lnTo>
                  <a:lnTo>
                    <a:pt x="1057689" y="355150"/>
                  </a:lnTo>
                  <a:lnTo>
                    <a:pt x="1072280" y="345837"/>
                  </a:lnTo>
                  <a:lnTo>
                    <a:pt x="1089044" y="340559"/>
                  </a:lnTo>
                  <a:lnTo>
                    <a:pt x="1089044" y="335282"/>
                  </a:lnTo>
                  <a:lnTo>
                    <a:pt x="1086871" y="329073"/>
                  </a:lnTo>
                  <a:lnTo>
                    <a:pt x="1086871" y="325968"/>
                  </a:lnTo>
                  <a:lnTo>
                    <a:pt x="1084698" y="323795"/>
                  </a:lnTo>
                  <a:lnTo>
                    <a:pt x="1083766" y="320691"/>
                  </a:lnTo>
                  <a:lnTo>
                    <a:pt x="1081593" y="316344"/>
                  </a:lnTo>
                  <a:lnTo>
                    <a:pt x="1072280" y="316344"/>
                  </a:lnTo>
                  <a:lnTo>
                    <a:pt x="1072280" y="313240"/>
                  </a:lnTo>
                  <a:lnTo>
                    <a:pt x="1079420" y="314171"/>
                  </a:lnTo>
                  <a:lnTo>
                    <a:pt x="1083456" y="316344"/>
                  </a:lnTo>
                  <a:lnTo>
                    <a:pt x="1088733" y="318517"/>
                  </a:lnTo>
                  <a:lnTo>
                    <a:pt x="1094011" y="320691"/>
                  </a:lnTo>
                  <a:lnTo>
                    <a:pt x="1101151" y="320691"/>
                  </a:lnTo>
                  <a:lnTo>
                    <a:pt x="1105187" y="307031"/>
                  </a:lnTo>
                  <a:lnTo>
                    <a:pt x="1108291" y="298649"/>
                  </a:lnTo>
                  <a:lnTo>
                    <a:pt x="1115432" y="291198"/>
                  </a:lnTo>
                  <a:lnTo>
                    <a:pt x="1124745" y="283748"/>
                  </a:lnTo>
                  <a:lnTo>
                    <a:pt x="1126918" y="279401"/>
                  </a:lnTo>
                  <a:lnTo>
                    <a:pt x="1130023" y="276297"/>
                  </a:lnTo>
                  <a:lnTo>
                    <a:pt x="1132196" y="271951"/>
                  </a:lnTo>
                  <a:lnTo>
                    <a:pt x="1132196" y="266673"/>
                  </a:lnTo>
                  <a:lnTo>
                    <a:pt x="1130023" y="261395"/>
                  </a:lnTo>
                  <a:lnTo>
                    <a:pt x="1127849" y="259222"/>
                  </a:lnTo>
                  <a:lnTo>
                    <a:pt x="1126918" y="257049"/>
                  </a:lnTo>
                  <a:lnTo>
                    <a:pt x="1124745" y="254876"/>
                  </a:lnTo>
                  <a:lnTo>
                    <a:pt x="1120709" y="251772"/>
                  </a:lnTo>
                  <a:lnTo>
                    <a:pt x="1117605" y="251772"/>
                  </a:lnTo>
                  <a:lnTo>
                    <a:pt x="1117605" y="247736"/>
                  </a:lnTo>
                  <a:lnTo>
                    <a:pt x="1135300" y="252082"/>
                  </a:lnTo>
                  <a:lnTo>
                    <a:pt x="1147718" y="259533"/>
                  </a:lnTo>
                  <a:lnTo>
                    <a:pt x="1157031" y="259533"/>
                  </a:lnTo>
                  <a:lnTo>
                    <a:pt x="1159205" y="241527"/>
                  </a:lnTo>
                  <a:lnTo>
                    <a:pt x="1161378" y="230040"/>
                  </a:lnTo>
                  <a:lnTo>
                    <a:pt x="1157342" y="219485"/>
                  </a:lnTo>
                  <a:lnTo>
                    <a:pt x="1157342" y="215139"/>
                  </a:lnTo>
                  <a:lnTo>
                    <a:pt x="1208255" y="212034"/>
                  </a:lnTo>
                  <a:lnTo>
                    <a:pt x="1208255" y="205826"/>
                  </a:lnTo>
                  <a:lnTo>
                    <a:pt x="1206082" y="202721"/>
                  </a:lnTo>
                  <a:lnTo>
                    <a:pt x="1206082" y="200548"/>
                  </a:lnTo>
                  <a:lnTo>
                    <a:pt x="1205151" y="198375"/>
                  </a:lnTo>
                  <a:lnTo>
                    <a:pt x="1202977" y="197444"/>
                  </a:lnTo>
                  <a:lnTo>
                    <a:pt x="1200804" y="195270"/>
                  </a:lnTo>
                  <a:lnTo>
                    <a:pt x="1200804" y="190924"/>
                  </a:lnTo>
                  <a:lnTo>
                    <a:pt x="1206082" y="193097"/>
                  </a:lnTo>
                  <a:lnTo>
                    <a:pt x="1210118" y="195270"/>
                  </a:lnTo>
                  <a:lnTo>
                    <a:pt x="1213222" y="197444"/>
                  </a:lnTo>
                  <a:lnTo>
                    <a:pt x="1217258" y="198375"/>
                  </a:lnTo>
                  <a:lnTo>
                    <a:pt x="1224398" y="198375"/>
                  </a:lnTo>
                  <a:lnTo>
                    <a:pt x="1226571" y="187820"/>
                  </a:lnTo>
                  <a:lnTo>
                    <a:pt x="1229676" y="173229"/>
                  </a:lnTo>
                  <a:lnTo>
                    <a:pt x="1233711" y="154292"/>
                  </a:lnTo>
                  <a:lnTo>
                    <a:pt x="1234643" y="138459"/>
                  </a:lnTo>
                  <a:lnTo>
                    <a:pt x="1236816" y="125731"/>
                  </a:lnTo>
                  <a:lnTo>
                    <a:pt x="1236816" y="118280"/>
                  </a:lnTo>
                  <a:lnTo>
                    <a:pt x="1236816" y="103689"/>
                  </a:lnTo>
                  <a:lnTo>
                    <a:pt x="1229676" y="97480"/>
                  </a:lnTo>
                  <a:lnTo>
                    <a:pt x="1220362" y="99653"/>
                  </a:lnTo>
                  <a:lnTo>
                    <a:pt x="1211980" y="103999"/>
                  </a:lnTo>
                  <a:lnTo>
                    <a:pt x="1204840" y="103999"/>
                  </a:lnTo>
                  <a:lnTo>
                    <a:pt x="1202667" y="99653"/>
                  </a:lnTo>
                  <a:lnTo>
                    <a:pt x="1198631" y="97480"/>
                  </a:lnTo>
                  <a:lnTo>
                    <a:pt x="1197700" y="94376"/>
                  </a:lnTo>
                  <a:lnTo>
                    <a:pt x="1193664" y="90029"/>
                  </a:lnTo>
                  <a:lnTo>
                    <a:pt x="1191491" y="86925"/>
                  </a:lnTo>
                  <a:lnTo>
                    <a:pt x="1188386" y="84752"/>
                  </a:lnTo>
                  <a:lnTo>
                    <a:pt x="1184351" y="82579"/>
                  </a:lnTo>
                  <a:lnTo>
                    <a:pt x="1181246" y="82579"/>
                  </a:lnTo>
                  <a:lnTo>
                    <a:pt x="1177210" y="86925"/>
                  </a:lnTo>
                  <a:lnTo>
                    <a:pt x="1166655" y="96238"/>
                  </a:lnTo>
                  <a:lnTo>
                    <a:pt x="1162619" y="108966"/>
                  </a:lnTo>
                  <a:lnTo>
                    <a:pt x="1162619" y="121695"/>
                  </a:lnTo>
                  <a:lnTo>
                    <a:pt x="1164793" y="134423"/>
                  </a:lnTo>
                  <a:lnTo>
                    <a:pt x="1164793" y="147151"/>
                  </a:lnTo>
                  <a:lnTo>
                    <a:pt x="1157652" y="163915"/>
                  </a:lnTo>
                  <a:lnTo>
                    <a:pt x="1148339" y="178506"/>
                  </a:lnTo>
                  <a:lnTo>
                    <a:pt x="1143061" y="176333"/>
                  </a:lnTo>
                  <a:lnTo>
                    <a:pt x="1139957" y="175402"/>
                  </a:lnTo>
                  <a:lnTo>
                    <a:pt x="1137784" y="173229"/>
                  </a:lnTo>
                  <a:lnTo>
                    <a:pt x="1135611" y="171056"/>
                  </a:lnTo>
                  <a:lnTo>
                    <a:pt x="1132506" y="167951"/>
                  </a:lnTo>
                  <a:lnTo>
                    <a:pt x="1134679" y="161742"/>
                  </a:lnTo>
                  <a:lnTo>
                    <a:pt x="1134679" y="153360"/>
                  </a:lnTo>
                  <a:lnTo>
                    <a:pt x="1135611" y="140632"/>
                  </a:lnTo>
                  <a:lnTo>
                    <a:pt x="1137784" y="126041"/>
                  </a:lnTo>
                  <a:lnTo>
                    <a:pt x="1137784" y="114244"/>
                  </a:lnTo>
                  <a:lnTo>
                    <a:pt x="1128470" y="118590"/>
                  </a:lnTo>
                  <a:lnTo>
                    <a:pt x="1123193" y="123868"/>
                  </a:lnTo>
                  <a:lnTo>
                    <a:pt x="1117915" y="129145"/>
                  </a:lnTo>
                  <a:lnTo>
                    <a:pt x="1112638" y="134423"/>
                  </a:lnTo>
                  <a:lnTo>
                    <a:pt x="1101151" y="134423"/>
                  </a:lnTo>
                  <a:lnTo>
                    <a:pt x="1098047" y="119832"/>
                  </a:lnTo>
                  <a:lnTo>
                    <a:pt x="1098047" y="103999"/>
                  </a:lnTo>
                  <a:lnTo>
                    <a:pt x="1071969" y="103999"/>
                  </a:lnTo>
                  <a:lnTo>
                    <a:pt x="1076005" y="96549"/>
                  </a:lnTo>
                  <a:lnTo>
                    <a:pt x="1076936" y="90340"/>
                  </a:lnTo>
                  <a:lnTo>
                    <a:pt x="1079110" y="85062"/>
                  </a:lnTo>
                  <a:lnTo>
                    <a:pt x="1083145" y="81958"/>
                  </a:lnTo>
                  <a:lnTo>
                    <a:pt x="1088423" y="77611"/>
                  </a:lnTo>
                  <a:lnTo>
                    <a:pt x="1088423" y="70161"/>
                  </a:lnTo>
                  <a:lnTo>
                    <a:pt x="1088423" y="62710"/>
                  </a:lnTo>
                  <a:lnTo>
                    <a:pt x="1086250" y="59606"/>
                  </a:lnTo>
                  <a:lnTo>
                    <a:pt x="1083145" y="55259"/>
                  </a:lnTo>
                  <a:lnTo>
                    <a:pt x="1079110" y="52155"/>
                  </a:lnTo>
                  <a:lnTo>
                    <a:pt x="1071969" y="49982"/>
                  </a:lnTo>
                  <a:lnTo>
                    <a:pt x="1074142" y="42531"/>
                  </a:lnTo>
                  <a:lnTo>
                    <a:pt x="1076316" y="39427"/>
                  </a:lnTo>
                  <a:lnTo>
                    <a:pt x="1077247" y="35080"/>
                  </a:lnTo>
                  <a:lnTo>
                    <a:pt x="1079420" y="29803"/>
                  </a:lnTo>
                  <a:lnTo>
                    <a:pt x="1081593" y="25457"/>
                  </a:lnTo>
                  <a:lnTo>
                    <a:pt x="1079420" y="22352"/>
                  </a:lnTo>
                  <a:lnTo>
                    <a:pt x="1076316" y="18006"/>
                  </a:lnTo>
                  <a:lnTo>
                    <a:pt x="1074142" y="17075"/>
                  </a:lnTo>
                  <a:lnTo>
                    <a:pt x="1071969" y="14901"/>
                  </a:lnTo>
                  <a:lnTo>
                    <a:pt x="1069796" y="12728"/>
                  </a:lnTo>
                  <a:lnTo>
                    <a:pt x="1069796" y="7451"/>
                  </a:lnTo>
                  <a:lnTo>
                    <a:pt x="1068865" y="0"/>
                  </a:lnTo>
                  <a:lnTo>
                    <a:pt x="1057378" y="2173"/>
                  </a:lnTo>
                  <a:lnTo>
                    <a:pt x="1046823" y="5278"/>
                  </a:lnTo>
                  <a:lnTo>
                    <a:pt x="1037510" y="9624"/>
                  </a:lnTo>
                  <a:lnTo>
                    <a:pt x="1025092" y="29492"/>
                  </a:lnTo>
                  <a:lnTo>
                    <a:pt x="1021056" y="47498"/>
                  </a:lnTo>
                  <a:lnTo>
                    <a:pt x="1023229" y="66435"/>
                  </a:lnTo>
                  <a:lnTo>
                    <a:pt x="1032543" y="82268"/>
                  </a:lnTo>
                  <a:lnTo>
                    <a:pt x="1044960" y="96859"/>
                  </a:lnTo>
                  <a:lnTo>
                    <a:pt x="1047134" y="104310"/>
                  </a:lnTo>
                  <a:lnTo>
                    <a:pt x="1044960" y="118901"/>
                  </a:lnTo>
                  <a:lnTo>
                    <a:pt x="1044960" y="135665"/>
                  </a:lnTo>
                  <a:lnTo>
                    <a:pt x="1044960" y="150256"/>
                  </a:lnTo>
                  <a:lnTo>
                    <a:pt x="1032543" y="150256"/>
                  </a:lnTo>
                  <a:lnTo>
                    <a:pt x="1032543" y="153360"/>
                  </a:lnTo>
                  <a:lnTo>
                    <a:pt x="1030369" y="159569"/>
                  </a:lnTo>
                  <a:lnTo>
                    <a:pt x="1030369" y="162674"/>
                  </a:lnTo>
                  <a:lnTo>
                    <a:pt x="1028196" y="170124"/>
                  </a:lnTo>
                  <a:lnTo>
                    <a:pt x="1019814" y="153360"/>
                  </a:lnTo>
                  <a:lnTo>
                    <a:pt x="1012674" y="137528"/>
                  </a:lnTo>
                  <a:lnTo>
                    <a:pt x="988770" y="137528"/>
                  </a:lnTo>
                  <a:lnTo>
                    <a:pt x="988770" y="150256"/>
                  </a:lnTo>
                  <a:lnTo>
                    <a:pt x="986597" y="152429"/>
                  </a:lnTo>
                  <a:lnTo>
                    <a:pt x="984424" y="153360"/>
                  </a:lnTo>
                  <a:lnTo>
                    <a:pt x="983492" y="155533"/>
                  </a:lnTo>
                  <a:lnTo>
                    <a:pt x="981319" y="157706"/>
                  </a:lnTo>
                  <a:lnTo>
                    <a:pt x="962692" y="157706"/>
                  </a:lnTo>
                  <a:lnTo>
                    <a:pt x="950275" y="155533"/>
                  </a:lnTo>
                  <a:lnTo>
                    <a:pt x="937857" y="153360"/>
                  </a:lnTo>
                  <a:lnTo>
                    <a:pt x="925439" y="150256"/>
                  </a:lnTo>
                  <a:lnTo>
                    <a:pt x="905570" y="150256"/>
                  </a:lnTo>
                  <a:lnTo>
                    <a:pt x="901535" y="142805"/>
                  </a:lnTo>
                  <a:lnTo>
                    <a:pt x="898430" y="139701"/>
                  </a:lnTo>
                  <a:lnTo>
                    <a:pt x="894394" y="133492"/>
                  </a:lnTo>
                  <a:lnTo>
                    <a:pt x="889117" y="130387"/>
                  </a:lnTo>
                  <a:lnTo>
                    <a:pt x="889117" y="117659"/>
                  </a:lnTo>
                  <a:lnTo>
                    <a:pt x="842239" y="122937"/>
                  </a:lnTo>
                  <a:lnTo>
                    <a:pt x="842239" y="126041"/>
                  </a:lnTo>
                  <a:lnTo>
                    <a:pt x="838204" y="126041"/>
                  </a:lnTo>
                  <a:lnTo>
                    <a:pt x="838204" y="132250"/>
                  </a:lnTo>
                  <a:lnTo>
                    <a:pt x="840377" y="135354"/>
                  </a:lnTo>
                  <a:lnTo>
                    <a:pt x="842550" y="139701"/>
                  </a:lnTo>
                  <a:lnTo>
                    <a:pt x="843481" y="140632"/>
                  </a:lnTo>
                  <a:lnTo>
                    <a:pt x="845654" y="145910"/>
                  </a:lnTo>
                  <a:lnTo>
                    <a:pt x="877941" y="145910"/>
                  </a:lnTo>
                  <a:lnTo>
                    <a:pt x="877941" y="150256"/>
                  </a:lnTo>
                  <a:lnTo>
                    <a:pt x="870800" y="152429"/>
                  </a:lnTo>
                  <a:lnTo>
                    <a:pt x="865523" y="153360"/>
                  </a:lnTo>
                  <a:lnTo>
                    <a:pt x="858383" y="153360"/>
                  </a:lnTo>
                  <a:lnTo>
                    <a:pt x="849069" y="153360"/>
                  </a:lnTo>
                  <a:lnTo>
                    <a:pt x="849069" y="189993"/>
                  </a:lnTo>
                  <a:lnTo>
                    <a:pt x="840687" y="179438"/>
                  </a:lnTo>
                  <a:lnTo>
                    <a:pt x="831374" y="167951"/>
                  </a:lnTo>
                  <a:lnTo>
                    <a:pt x="822060" y="157396"/>
                  </a:lnTo>
                  <a:lnTo>
                    <a:pt x="813678" y="155223"/>
                  </a:lnTo>
                  <a:lnTo>
                    <a:pt x="799087" y="155223"/>
                  </a:lnTo>
                  <a:lnTo>
                    <a:pt x="782323" y="155223"/>
                  </a:lnTo>
                  <a:lnTo>
                    <a:pt x="765559" y="153050"/>
                  </a:lnTo>
                  <a:lnTo>
                    <a:pt x="753141" y="153050"/>
                  </a:lnTo>
                  <a:lnTo>
                    <a:pt x="755315" y="149945"/>
                  </a:lnTo>
                  <a:lnTo>
                    <a:pt x="756246" y="147772"/>
                  </a:lnTo>
                  <a:lnTo>
                    <a:pt x="756246" y="145599"/>
                  </a:lnTo>
                  <a:lnTo>
                    <a:pt x="758419" y="144668"/>
                  </a:lnTo>
                  <a:lnTo>
                    <a:pt x="762455" y="142495"/>
                  </a:lnTo>
                  <a:lnTo>
                    <a:pt x="765559" y="140321"/>
                  </a:lnTo>
                  <a:lnTo>
                    <a:pt x="763386" y="137217"/>
                  </a:lnTo>
                  <a:lnTo>
                    <a:pt x="760282" y="129766"/>
                  </a:lnTo>
                  <a:lnTo>
                    <a:pt x="756246" y="124489"/>
                  </a:lnTo>
                  <a:lnTo>
                    <a:pt x="753141" y="120143"/>
                  </a:lnTo>
                  <a:lnTo>
                    <a:pt x="749106" y="117038"/>
                  </a:lnTo>
                  <a:lnTo>
                    <a:pt x="746001" y="117038"/>
                  </a:lnTo>
                  <a:lnTo>
                    <a:pt x="742897" y="117969"/>
                  </a:lnTo>
                  <a:lnTo>
                    <a:pt x="736688" y="120143"/>
                  </a:lnTo>
                  <a:lnTo>
                    <a:pt x="733583" y="122316"/>
                  </a:lnTo>
                  <a:lnTo>
                    <a:pt x="728306" y="122316"/>
                  </a:lnTo>
                  <a:lnTo>
                    <a:pt x="722097" y="122316"/>
                  </a:lnTo>
                  <a:lnTo>
                    <a:pt x="706575" y="110829"/>
                  </a:lnTo>
                  <a:lnTo>
                    <a:pt x="689811" y="98101"/>
                  </a:lnTo>
                  <a:lnTo>
                    <a:pt x="673046" y="85373"/>
                  </a:lnTo>
                  <a:lnTo>
                    <a:pt x="653178" y="80095"/>
                  </a:lnTo>
                  <a:lnTo>
                    <a:pt x="649142" y="81026"/>
                  </a:lnTo>
                  <a:lnTo>
                    <a:pt x="643865" y="83199"/>
                  </a:lnTo>
                  <a:lnTo>
                    <a:pt x="640760" y="87546"/>
                  </a:lnTo>
                  <a:lnTo>
                    <a:pt x="635482" y="90650"/>
                  </a:lnTo>
                  <a:lnTo>
                    <a:pt x="629274" y="92823"/>
                  </a:lnTo>
                  <a:lnTo>
                    <a:pt x="628342" y="88477"/>
                  </a:lnTo>
                  <a:lnTo>
                    <a:pt x="626169" y="85373"/>
                  </a:lnTo>
                  <a:lnTo>
                    <a:pt x="622133" y="80095"/>
                  </a:lnTo>
                  <a:lnTo>
                    <a:pt x="621202" y="80095"/>
                  </a:lnTo>
                  <a:lnTo>
                    <a:pt x="617166" y="80095"/>
                  </a:lnTo>
                  <a:lnTo>
                    <a:pt x="614993" y="81026"/>
                  </a:lnTo>
                  <a:lnTo>
                    <a:pt x="611889" y="83199"/>
                  </a:lnTo>
                  <a:lnTo>
                    <a:pt x="609715" y="85373"/>
                  </a:lnTo>
                  <a:lnTo>
                    <a:pt x="606611" y="88477"/>
                  </a:lnTo>
                  <a:lnTo>
                    <a:pt x="592951" y="85373"/>
                  </a:lnTo>
                  <a:lnTo>
                    <a:pt x="584569" y="77922"/>
                  </a:lnTo>
                  <a:lnTo>
                    <a:pt x="578360" y="68609"/>
                  </a:lnTo>
                  <a:lnTo>
                    <a:pt x="573083" y="55880"/>
                  </a:lnTo>
                  <a:lnTo>
                    <a:pt x="569978" y="58985"/>
                  </a:lnTo>
                  <a:lnTo>
                    <a:pt x="565943" y="65194"/>
                  </a:lnTo>
                  <a:lnTo>
                    <a:pt x="563770" y="70471"/>
                  </a:lnTo>
                  <a:lnTo>
                    <a:pt x="562838" y="75749"/>
                  </a:lnTo>
                  <a:lnTo>
                    <a:pt x="546074" y="77922"/>
                  </a:lnTo>
                  <a:lnTo>
                    <a:pt x="533656" y="77922"/>
                  </a:lnTo>
                  <a:lnTo>
                    <a:pt x="521238" y="80095"/>
                  </a:lnTo>
                  <a:lnTo>
                    <a:pt x="511925" y="85373"/>
                  </a:lnTo>
                  <a:lnTo>
                    <a:pt x="502612" y="95928"/>
                  </a:lnTo>
                  <a:lnTo>
                    <a:pt x="482743" y="92823"/>
                  </a:lnTo>
                  <a:lnTo>
                    <a:pt x="482743" y="85373"/>
                  </a:lnTo>
                  <a:lnTo>
                    <a:pt x="504474" y="76059"/>
                  </a:lnTo>
                  <a:lnTo>
                    <a:pt x="524343" y="63331"/>
                  </a:lnTo>
                  <a:lnTo>
                    <a:pt x="542970" y="48740"/>
                  </a:lnTo>
                  <a:lnTo>
                    <a:pt x="549179" y="48740"/>
                  </a:lnTo>
                  <a:lnTo>
                    <a:pt x="546074" y="46567"/>
                  </a:lnTo>
                  <a:lnTo>
                    <a:pt x="542970" y="44394"/>
                  </a:lnTo>
                  <a:lnTo>
                    <a:pt x="536761" y="43462"/>
                  </a:lnTo>
                  <a:lnTo>
                    <a:pt x="533656" y="41289"/>
                  </a:lnTo>
                  <a:lnTo>
                    <a:pt x="516892" y="44394"/>
                  </a:lnTo>
                  <a:lnTo>
                    <a:pt x="504474" y="50603"/>
                  </a:lnTo>
                  <a:lnTo>
                    <a:pt x="492988" y="58985"/>
                  </a:lnTo>
                  <a:lnTo>
                    <a:pt x="482433" y="66435"/>
                  </a:lnTo>
                  <a:lnTo>
                    <a:pt x="470015" y="73886"/>
                  </a:lnTo>
                  <a:lnTo>
                    <a:pt x="455424" y="78232"/>
                  </a:lnTo>
                  <a:lnTo>
                    <a:pt x="433693" y="80405"/>
                  </a:lnTo>
                  <a:lnTo>
                    <a:pt x="436797" y="88788"/>
                  </a:lnTo>
                  <a:lnTo>
                    <a:pt x="443006" y="96238"/>
                  </a:lnTo>
                  <a:lnTo>
                    <a:pt x="448284" y="103689"/>
                  </a:lnTo>
                  <a:lnTo>
                    <a:pt x="453561" y="109898"/>
                  </a:lnTo>
                  <a:lnTo>
                    <a:pt x="453561" y="117349"/>
                  </a:lnTo>
                  <a:lnTo>
                    <a:pt x="429657" y="113002"/>
                  </a:lnTo>
                  <a:lnTo>
                    <a:pt x="409788" y="102447"/>
                  </a:lnTo>
                  <a:lnTo>
                    <a:pt x="392093" y="90961"/>
                  </a:lnTo>
                  <a:lnTo>
                    <a:pt x="373466" y="78232"/>
                  </a:lnTo>
                  <a:lnTo>
                    <a:pt x="353598" y="68919"/>
                  </a:lnTo>
                  <a:lnTo>
                    <a:pt x="322243" y="73265"/>
                  </a:lnTo>
                  <a:lnTo>
                    <a:pt x="307652" y="68919"/>
                  </a:lnTo>
                  <a:lnTo>
                    <a:pt x="293061" y="61468"/>
                  </a:lnTo>
                  <a:lnTo>
                    <a:pt x="277539" y="56191"/>
                  </a:lnTo>
                  <a:lnTo>
                    <a:pt x="266052" y="51844"/>
                  </a:lnTo>
                  <a:lnTo>
                    <a:pt x="262948" y="51844"/>
                  </a:lnTo>
                  <a:lnTo>
                    <a:pt x="256739" y="54018"/>
                  </a:lnTo>
                  <a:lnTo>
                    <a:pt x="253634" y="56191"/>
                  </a:lnTo>
                  <a:lnTo>
                    <a:pt x="249598" y="56191"/>
                  </a:lnTo>
                  <a:lnTo>
                    <a:pt x="244321" y="58364"/>
                  </a:lnTo>
                  <a:lnTo>
                    <a:pt x="239043" y="56191"/>
                  </a:lnTo>
                  <a:lnTo>
                    <a:pt x="233766" y="54018"/>
                  </a:lnTo>
                  <a:lnTo>
                    <a:pt x="229730" y="50913"/>
                  </a:lnTo>
                  <a:lnTo>
                    <a:pt x="226625" y="46567"/>
                  </a:lnTo>
                  <a:lnTo>
                    <a:pt x="221348" y="41289"/>
                  </a:lnTo>
                  <a:lnTo>
                    <a:pt x="217312" y="38185"/>
                  </a:lnTo>
                  <a:lnTo>
                    <a:pt x="214208" y="36012"/>
                  </a:lnTo>
                  <a:lnTo>
                    <a:pt x="210172" y="36012"/>
                  </a:lnTo>
                  <a:lnTo>
                    <a:pt x="207067" y="36012"/>
                  </a:lnTo>
                  <a:lnTo>
                    <a:pt x="203032" y="38185"/>
                  </a:lnTo>
                  <a:lnTo>
                    <a:pt x="199927" y="39116"/>
                  </a:lnTo>
                  <a:lnTo>
                    <a:pt x="195891" y="39116"/>
                  </a:lnTo>
                  <a:lnTo>
                    <a:pt x="190614" y="39116"/>
                  </a:lnTo>
                  <a:lnTo>
                    <a:pt x="186578" y="36012"/>
                  </a:lnTo>
                  <a:lnTo>
                    <a:pt x="183473" y="31665"/>
                  </a:lnTo>
                  <a:lnTo>
                    <a:pt x="181300" y="30734"/>
                  </a:lnTo>
                  <a:lnTo>
                    <a:pt x="181300" y="26388"/>
                  </a:lnTo>
                  <a:lnTo>
                    <a:pt x="179127" y="24215"/>
                  </a:lnTo>
                  <a:lnTo>
                    <a:pt x="179127" y="21110"/>
                  </a:lnTo>
                  <a:lnTo>
                    <a:pt x="176023" y="18937"/>
                  </a:lnTo>
                  <a:lnTo>
                    <a:pt x="170745" y="15833"/>
                  </a:lnTo>
                  <a:lnTo>
                    <a:pt x="153981" y="26388"/>
                  </a:lnTo>
                  <a:lnTo>
                    <a:pt x="137217" y="33839"/>
                  </a:lnTo>
                  <a:lnTo>
                    <a:pt x="117348" y="39116"/>
                  </a:lnTo>
                  <a:lnTo>
                    <a:pt x="99653" y="48430"/>
                  </a:lnTo>
                  <a:lnTo>
                    <a:pt x="85993" y="58985"/>
                  </a:lnTo>
                  <a:lnTo>
                    <a:pt x="82889" y="70471"/>
                  </a:lnTo>
                  <a:lnTo>
                    <a:pt x="78853" y="83199"/>
                  </a:lnTo>
                  <a:lnTo>
                    <a:pt x="73576" y="95928"/>
                  </a:lnTo>
                  <a:lnTo>
                    <a:pt x="56812" y="105241"/>
                  </a:lnTo>
                  <a:lnTo>
                    <a:pt x="36012" y="107414"/>
                  </a:lnTo>
                  <a:lnTo>
                    <a:pt x="14281" y="105241"/>
                  </a:lnTo>
                  <a:lnTo>
                    <a:pt x="12107" y="110519"/>
                  </a:lnTo>
                  <a:lnTo>
                    <a:pt x="9934" y="116728"/>
                  </a:lnTo>
                  <a:lnTo>
                    <a:pt x="6830" y="122005"/>
                  </a:lnTo>
                  <a:lnTo>
                    <a:pt x="15212" y="138769"/>
                  </a:lnTo>
                  <a:lnTo>
                    <a:pt x="29803" y="149324"/>
                  </a:lnTo>
                  <a:lnTo>
                    <a:pt x="46567" y="159880"/>
                  </a:lnTo>
                  <a:lnTo>
                    <a:pt x="61158" y="171366"/>
                  </a:lnTo>
                  <a:lnTo>
                    <a:pt x="73576" y="185957"/>
                  </a:lnTo>
                  <a:lnTo>
                    <a:pt x="77611" y="191235"/>
                  </a:lnTo>
                  <a:lnTo>
                    <a:pt x="78543" y="196512"/>
                  </a:lnTo>
                  <a:lnTo>
                    <a:pt x="80716" y="202721"/>
                  </a:lnTo>
                  <a:lnTo>
                    <a:pt x="82889" y="207999"/>
                  </a:lnTo>
                  <a:lnTo>
                    <a:pt x="85993" y="213276"/>
                  </a:lnTo>
                  <a:lnTo>
                    <a:pt x="85993" y="220727"/>
                  </a:lnTo>
                  <a:lnTo>
                    <a:pt x="73576" y="226005"/>
                  </a:lnTo>
                  <a:lnTo>
                    <a:pt x="70471" y="220727"/>
                  </a:lnTo>
                  <a:lnTo>
                    <a:pt x="64262" y="215449"/>
                  </a:lnTo>
                  <a:lnTo>
                    <a:pt x="58985" y="211103"/>
                  </a:lnTo>
                  <a:lnTo>
                    <a:pt x="53707" y="205826"/>
                  </a:lnTo>
                  <a:lnTo>
                    <a:pt x="49671" y="205826"/>
                  </a:lnTo>
                  <a:lnTo>
                    <a:pt x="48740" y="205826"/>
                  </a:lnTo>
                  <a:lnTo>
                    <a:pt x="46567" y="207999"/>
                  </a:lnTo>
                  <a:lnTo>
                    <a:pt x="44394" y="207999"/>
                  </a:lnTo>
                  <a:lnTo>
                    <a:pt x="43462" y="210172"/>
                  </a:lnTo>
                  <a:lnTo>
                    <a:pt x="26698" y="210172"/>
                  </a:lnTo>
                  <a:lnTo>
                    <a:pt x="28871" y="213276"/>
                  </a:lnTo>
                  <a:lnTo>
                    <a:pt x="28871" y="215449"/>
                  </a:lnTo>
                  <a:lnTo>
                    <a:pt x="29803" y="217623"/>
                  </a:lnTo>
                  <a:lnTo>
                    <a:pt x="26698" y="220727"/>
                  </a:lnTo>
                  <a:lnTo>
                    <a:pt x="22663" y="225073"/>
                  </a:lnTo>
                  <a:lnTo>
                    <a:pt x="19558" y="225073"/>
                  </a:lnTo>
                  <a:lnTo>
                    <a:pt x="15522" y="226005"/>
                  </a:lnTo>
                  <a:lnTo>
                    <a:pt x="10245" y="228178"/>
                  </a:lnTo>
                  <a:lnTo>
                    <a:pt x="7140" y="230351"/>
                  </a:lnTo>
                  <a:lnTo>
                    <a:pt x="0" y="230351"/>
                  </a:lnTo>
                  <a:lnTo>
                    <a:pt x="3104" y="257670"/>
                  </a:lnTo>
                  <a:lnTo>
                    <a:pt x="17695" y="265121"/>
                  </a:lnTo>
                  <a:lnTo>
                    <a:pt x="36322" y="268225"/>
                  </a:lnTo>
                  <a:lnTo>
                    <a:pt x="51844" y="274434"/>
                  </a:lnTo>
                  <a:lnTo>
                    <a:pt x="63331" y="277539"/>
                  </a:lnTo>
                  <a:lnTo>
                    <a:pt x="68609" y="277539"/>
                  </a:lnTo>
                  <a:lnTo>
                    <a:pt x="71713" y="275365"/>
                  </a:lnTo>
                  <a:lnTo>
                    <a:pt x="75749" y="274434"/>
                  </a:lnTo>
                  <a:lnTo>
                    <a:pt x="77922" y="272261"/>
                  </a:lnTo>
                  <a:lnTo>
                    <a:pt x="78853" y="270088"/>
                  </a:lnTo>
                  <a:lnTo>
                    <a:pt x="82889" y="266983"/>
                  </a:lnTo>
                  <a:lnTo>
                    <a:pt x="97790" y="266983"/>
                  </a:lnTo>
                  <a:lnTo>
                    <a:pt x="95617" y="267915"/>
                  </a:lnTo>
                  <a:lnTo>
                    <a:pt x="95617" y="270088"/>
                  </a:lnTo>
                  <a:lnTo>
                    <a:pt x="95617" y="272261"/>
                  </a:lnTo>
                  <a:lnTo>
                    <a:pt x="93444" y="272261"/>
                  </a:lnTo>
                  <a:lnTo>
                    <a:pt x="91271" y="274434"/>
                  </a:lnTo>
                  <a:lnTo>
                    <a:pt x="91271" y="292440"/>
                  </a:lnTo>
                  <a:lnTo>
                    <a:pt x="85993" y="303926"/>
                  </a:lnTo>
                  <a:lnTo>
                    <a:pt x="78853" y="311377"/>
                  </a:lnTo>
                  <a:lnTo>
                    <a:pt x="68298" y="316655"/>
                  </a:lnTo>
                  <a:lnTo>
                    <a:pt x="56812" y="319759"/>
                  </a:lnTo>
                  <a:lnTo>
                    <a:pt x="44394" y="327210"/>
                  </a:lnTo>
                  <a:lnTo>
                    <a:pt x="37253" y="336523"/>
                  </a:lnTo>
                  <a:lnTo>
                    <a:pt x="31976" y="347078"/>
                  </a:lnTo>
                  <a:lnTo>
                    <a:pt x="26698" y="360738"/>
                  </a:lnTo>
                  <a:lnTo>
                    <a:pt x="20489" y="371293"/>
                  </a:lnTo>
                  <a:lnTo>
                    <a:pt x="31976" y="391162"/>
                  </a:lnTo>
                  <a:lnTo>
                    <a:pt x="46567" y="410099"/>
                  </a:lnTo>
                  <a:lnTo>
                    <a:pt x="64262" y="422827"/>
                  </a:lnTo>
                  <a:lnTo>
                    <a:pt x="66435" y="425000"/>
                  </a:lnTo>
                  <a:lnTo>
                    <a:pt x="69540" y="425000"/>
                  </a:lnTo>
                  <a:lnTo>
                    <a:pt x="71713" y="425000"/>
                  </a:lnTo>
                  <a:lnTo>
                    <a:pt x="73886" y="422827"/>
                  </a:lnTo>
                  <a:lnTo>
                    <a:pt x="76991" y="419723"/>
                  </a:lnTo>
                  <a:lnTo>
                    <a:pt x="81026" y="430278"/>
                  </a:lnTo>
                  <a:lnTo>
                    <a:pt x="86304" y="444869"/>
                  </a:lnTo>
                  <a:lnTo>
                    <a:pt x="88477" y="455424"/>
                  </a:lnTo>
                  <a:lnTo>
                    <a:pt x="93755" y="455424"/>
                  </a:lnTo>
                  <a:lnTo>
                    <a:pt x="97790" y="455734"/>
                  </a:lnTo>
                  <a:lnTo>
                    <a:pt x="98722" y="455734"/>
                  </a:lnTo>
                  <a:lnTo>
                    <a:pt x="100895" y="453561"/>
                  </a:lnTo>
                  <a:lnTo>
                    <a:pt x="103068" y="451388"/>
                  </a:lnTo>
                  <a:lnTo>
                    <a:pt x="105241" y="449215"/>
                  </a:lnTo>
                  <a:lnTo>
                    <a:pt x="108346" y="451388"/>
                  </a:lnTo>
                  <a:lnTo>
                    <a:pt x="110208" y="451388"/>
                  </a:lnTo>
                  <a:lnTo>
                    <a:pt x="112381" y="453561"/>
                  </a:lnTo>
                  <a:lnTo>
                    <a:pt x="112381" y="456666"/>
                  </a:lnTo>
                  <a:lnTo>
                    <a:pt x="112381" y="461012"/>
                  </a:lnTo>
                  <a:lnTo>
                    <a:pt x="124799" y="456666"/>
                  </a:lnTo>
                  <a:lnTo>
                    <a:pt x="134113" y="453561"/>
                  </a:lnTo>
                  <a:lnTo>
                    <a:pt x="147772" y="449215"/>
                  </a:lnTo>
                  <a:lnTo>
                    <a:pt x="144668" y="471257"/>
                  </a:lnTo>
                  <a:lnTo>
                    <a:pt x="135354" y="488021"/>
                  </a:lnTo>
                  <a:lnTo>
                    <a:pt x="122937" y="502612"/>
                  </a:lnTo>
                  <a:lnTo>
                    <a:pt x="106172" y="515340"/>
                  </a:lnTo>
                  <a:lnTo>
                    <a:pt x="88477" y="527137"/>
                  </a:lnTo>
                  <a:lnTo>
                    <a:pt x="69850" y="537692"/>
                  </a:lnTo>
                  <a:lnTo>
                    <a:pt x="54328" y="549179"/>
                  </a:lnTo>
                  <a:lnTo>
                    <a:pt x="41910" y="561907"/>
                  </a:lnTo>
                  <a:lnTo>
                    <a:pt x="37874" y="561907"/>
                  </a:lnTo>
                  <a:lnTo>
                    <a:pt x="37874" y="565011"/>
                  </a:lnTo>
                  <a:lnTo>
                    <a:pt x="48430" y="561907"/>
                  </a:lnTo>
                  <a:lnTo>
                    <a:pt x="65194" y="554456"/>
                  </a:lnTo>
                  <a:lnTo>
                    <a:pt x="86925" y="543901"/>
                  </a:lnTo>
                  <a:lnTo>
                    <a:pt x="108656" y="530241"/>
                  </a:lnTo>
                  <a:lnTo>
                    <a:pt x="130387" y="515650"/>
                  </a:lnTo>
                  <a:lnTo>
                    <a:pt x="152118" y="502922"/>
                  </a:lnTo>
                  <a:lnTo>
                    <a:pt x="169814" y="492367"/>
                  </a:lnTo>
                  <a:lnTo>
                    <a:pt x="184405" y="480881"/>
                  </a:lnTo>
                  <a:lnTo>
                    <a:pt x="191545" y="473430"/>
                  </a:lnTo>
                  <a:lnTo>
                    <a:pt x="203032" y="456666"/>
                  </a:lnTo>
                  <a:lnTo>
                    <a:pt x="210172" y="438660"/>
                  </a:lnTo>
                  <a:lnTo>
                    <a:pt x="215449" y="421896"/>
                  </a:lnTo>
                  <a:lnTo>
                    <a:pt x="222590" y="406063"/>
                  </a:lnTo>
                  <a:lnTo>
                    <a:pt x="234076" y="391472"/>
                  </a:lnTo>
                  <a:lnTo>
                    <a:pt x="247736" y="379986"/>
                  </a:lnTo>
                  <a:lnTo>
                    <a:pt x="247736" y="376881"/>
                  </a:lnTo>
                  <a:lnTo>
                    <a:pt x="257049" y="376881"/>
                  </a:lnTo>
                  <a:lnTo>
                    <a:pt x="247736" y="392714"/>
                  </a:lnTo>
                  <a:lnTo>
                    <a:pt x="237181" y="407305"/>
                  </a:lnTo>
                  <a:lnTo>
                    <a:pt x="230040" y="424069"/>
                  </a:lnTo>
                  <a:lnTo>
                    <a:pt x="224763" y="440833"/>
                  </a:lnTo>
                  <a:lnTo>
                    <a:pt x="246494" y="435555"/>
                  </a:lnTo>
                  <a:lnTo>
                    <a:pt x="262016" y="426242"/>
                  </a:lnTo>
                  <a:lnTo>
                    <a:pt x="280643" y="416929"/>
                  </a:lnTo>
                  <a:lnTo>
                    <a:pt x="280643" y="392714"/>
                  </a:lnTo>
                  <a:lnTo>
                    <a:pt x="297407" y="394887"/>
                  </a:lnTo>
                  <a:lnTo>
                    <a:pt x="307962" y="400165"/>
                  </a:lnTo>
                  <a:lnTo>
                    <a:pt x="317276" y="407615"/>
                  </a:lnTo>
                  <a:lnTo>
                    <a:pt x="327831" y="413824"/>
                  </a:lnTo>
                  <a:lnTo>
                    <a:pt x="361048" y="413824"/>
                  </a:lnTo>
                  <a:lnTo>
                    <a:pt x="376571" y="422206"/>
                  </a:lnTo>
                  <a:lnTo>
                    <a:pt x="393335" y="436797"/>
                  </a:lnTo>
                  <a:lnTo>
                    <a:pt x="407926" y="449526"/>
                  </a:lnTo>
                  <a:lnTo>
                    <a:pt x="427794" y="458839"/>
                  </a:lnTo>
                  <a:lnTo>
                    <a:pt x="451699" y="464117"/>
                  </a:lnTo>
                  <a:lnTo>
                    <a:pt x="471567" y="473430"/>
                  </a:lnTo>
                  <a:lnTo>
                    <a:pt x="486158" y="486158"/>
                  </a:lnTo>
                  <a:lnTo>
                    <a:pt x="498576" y="502922"/>
                  </a:lnTo>
                  <a:lnTo>
                    <a:pt x="507889" y="519686"/>
                  </a:lnTo>
                  <a:lnTo>
                    <a:pt x="519376" y="536450"/>
                  </a:lnTo>
                  <a:lnTo>
                    <a:pt x="531794" y="550110"/>
                  </a:lnTo>
                  <a:lnTo>
                    <a:pt x="527758" y="574325"/>
                  </a:lnTo>
                  <a:lnTo>
                    <a:pt x="539244" y="579602"/>
                  </a:lnTo>
                  <a:lnTo>
                    <a:pt x="546385" y="588916"/>
                  </a:lnTo>
                  <a:lnTo>
                    <a:pt x="551662" y="600402"/>
                  </a:lnTo>
                  <a:lnTo>
                    <a:pt x="554767" y="613131"/>
                  </a:lnTo>
                  <a:lnTo>
                    <a:pt x="560976" y="625859"/>
                  </a:lnTo>
                  <a:lnTo>
                    <a:pt x="568116" y="637345"/>
                  </a:lnTo>
                  <a:lnTo>
                    <a:pt x="576498" y="645727"/>
                  </a:lnTo>
                  <a:lnTo>
                    <a:pt x="591089" y="651005"/>
                  </a:lnTo>
                  <a:lnTo>
                    <a:pt x="587984" y="653178"/>
                  </a:lnTo>
                  <a:lnTo>
                    <a:pt x="583949" y="653178"/>
                  </a:lnTo>
                  <a:lnTo>
                    <a:pt x="580844" y="653178"/>
                  </a:lnTo>
                  <a:lnTo>
                    <a:pt x="576808" y="651005"/>
                  </a:lnTo>
                  <a:lnTo>
                    <a:pt x="568426" y="651005"/>
                  </a:lnTo>
                  <a:lnTo>
                    <a:pt x="576808" y="669942"/>
                  </a:lnTo>
                  <a:lnTo>
                    <a:pt x="588295" y="686706"/>
                  </a:lnTo>
                  <a:lnTo>
                    <a:pt x="600713" y="702539"/>
                  </a:lnTo>
                  <a:lnTo>
                    <a:pt x="604748" y="704712"/>
                  </a:lnTo>
                  <a:lnTo>
                    <a:pt x="605680" y="704712"/>
                  </a:lnTo>
                  <a:lnTo>
                    <a:pt x="605680" y="706885"/>
                  </a:lnTo>
                  <a:lnTo>
                    <a:pt x="607853" y="706885"/>
                  </a:lnTo>
                  <a:lnTo>
                    <a:pt x="613130" y="706885"/>
                  </a:lnTo>
                  <a:lnTo>
                    <a:pt x="619339" y="706885"/>
                  </a:lnTo>
                  <a:lnTo>
                    <a:pt x="620271" y="704712"/>
                  </a:lnTo>
                  <a:lnTo>
                    <a:pt x="624306" y="702539"/>
                  </a:lnTo>
                  <a:lnTo>
                    <a:pt x="626480" y="701608"/>
                  </a:lnTo>
                  <a:lnTo>
                    <a:pt x="626480" y="699434"/>
                  </a:lnTo>
                  <a:lnTo>
                    <a:pt x="627411" y="699434"/>
                  </a:lnTo>
                  <a:lnTo>
                    <a:pt x="627411" y="695088"/>
                  </a:lnTo>
                  <a:lnTo>
                    <a:pt x="622133" y="687638"/>
                  </a:lnTo>
                  <a:lnTo>
                    <a:pt x="614993" y="682360"/>
                  </a:lnTo>
                  <a:lnTo>
                    <a:pt x="607853" y="677082"/>
                  </a:lnTo>
                  <a:lnTo>
                    <a:pt x="600713" y="671805"/>
                  </a:lnTo>
                  <a:lnTo>
                    <a:pt x="600713" y="662491"/>
                  </a:lnTo>
                  <a:lnTo>
                    <a:pt x="617477" y="673047"/>
                  </a:lnTo>
                  <a:lnTo>
                    <a:pt x="632068" y="687638"/>
                  </a:lnTo>
                  <a:lnTo>
                    <a:pt x="644485" y="702228"/>
                  </a:lnTo>
                  <a:lnTo>
                    <a:pt x="644485" y="723339"/>
                  </a:lnTo>
                  <a:lnTo>
                    <a:pt x="642312" y="718992"/>
                  </a:lnTo>
                  <a:lnTo>
                    <a:pt x="639208" y="715888"/>
                  </a:lnTo>
                  <a:lnTo>
                    <a:pt x="637035" y="711542"/>
                  </a:lnTo>
                  <a:lnTo>
                    <a:pt x="633930" y="709369"/>
                  </a:lnTo>
                  <a:lnTo>
                    <a:pt x="629894" y="709369"/>
                  </a:lnTo>
                  <a:lnTo>
                    <a:pt x="626790" y="709369"/>
                  </a:lnTo>
                  <a:lnTo>
                    <a:pt x="622754" y="709369"/>
                  </a:lnTo>
                  <a:lnTo>
                    <a:pt x="617477" y="711542"/>
                  </a:lnTo>
                  <a:lnTo>
                    <a:pt x="615304" y="723028"/>
                  </a:lnTo>
                  <a:lnTo>
                    <a:pt x="613130" y="741034"/>
                  </a:lnTo>
                  <a:lnTo>
                    <a:pt x="613130" y="763076"/>
                  </a:lnTo>
                  <a:lnTo>
                    <a:pt x="613130" y="787291"/>
                  </a:lnTo>
                  <a:lnTo>
                    <a:pt x="613130" y="807159"/>
                  </a:lnTo>
                  <a:lnTo>
                    <a:pt x="612199" y="821750"/>
                  </a:lnTo>
                  <a:lnTo>
                    <a:pt x="612199" y="829201"/>
                  </a:lnTo>
                  <a:lnTo>
                    <a:pt x="613130" y="859624"/>
                  </a:lnTo>
                  <a:lnTo>
                    <a:pt x="617166" y="881666"/>
                  </a:lnTo>
                  <a:lnTo>
                    <a:pt x="622444" y="898430"/>
                  </a:lnTo>
                  <a:lnTo>
                    <a:pt x="629584" y="911158"/>
                  </a:lnTo>
                  <a:lnTo>
                    <a:pt x="641071" y="922645"/>
                  </a:lnTo>
                  <a:lnTo>
                    <a:pt x="651626" y="935373"/>
                  </a:lnTo>
                  <a:lnTo>
                    <a:pt x="664043" y="953379"/>
                  </a:lnTo>
                  <a:lnTo>
                    <a:pt x="669321" y="964866"/>
                  </a:lnTo>
                  <a:lnTo>
                    <a:pt x="673357" y="975421"/>
                  </a:lnTo>
                  <a:lnTo>
                    <a:pt x="680497" y="984734"/>
                  </a:lnTo>
                  <a:lnTo>
                    <a:pt x="691052" y="992185"/>
                  </a:lnTo>
                  <a:lnTo>
                    <a:pt x="704712" y="997462"/>
                  </a:lnTo>
                  <a:lnTo>
                    <a:pt x="715267" y="1003671"/>
                  </a:lnTo>
                  <a:lnTo>
                    <a:pt x="724580" y="1014226"/>
                  </a:lnTo>
                  <a:lnTo>
                    <a:pt x="731721" y="1026955"/>
                  </a:lnTo>
                  <a:lnTo>
                    <a:pt x="734825" y="1041546"/>
                  </a:lnTo>
                  <a:lnTo>
                    <a:pt x="741034" y="1054274"/>
                  </a:lnTo>
                  <a:lnTo>
                    <a:pt x="747243" y="1065761"/>
                  </a:lnTo>
                  <a:lnTo>
                    <a:pt x="760903" y="1075074"/>
                  </a:lnTo>
                  <a:lnTo>
                    <a:pt x="758729" y="1076005"/>
                  </a:lnTo>
                  <a:lnTo>
                    <a:pt x="758729" y="1078178"/>
                  </a:lnTo>
                  <a:lnTo>
                    <a:pt x="758729" y="1080351"/>
                  </a:lnTo>
                  <a:lnTo>
                    <a:pt x="756556" y="1080351"/>
                  </a:lnTo>
                  <a:lnTo>
                    <a:pt x="754383" y="1080351"/>
                  </a:lnTo>
                  <a:lnTo>
                    <a:pt x="751279" y="1082525"/>
                  </a:lnTo>
                  <a:lnTo>
                    <a:pt x="760592" y="1095253"/>
                  </a:lnTo>
                  <a:lnTo>
                    <a:pt x="771147" y="1102704"/>
                  </a:lnTo>
                  <a:lnTo>
                    <a:pt x="782634" y="1110154"/>
                  </a:lnTo>
                  <a:lnTo>
                    <a:pt x="791016" y="1119468"/>
                  </a:lnTo>
                  <a:lnTo>
                    <a:pt x="797225" y="1130023"/>
                  </a:lnTo>
                  <a:lnTo>
                    <a:pt x="800329" y="1142751"/>
                  </a:lnTo>
                  <a:lnTo>
                    <a:pt x="804365" y="1155479"/>
                  </a:lnTo>
                  <a:lnTo>
                    <a:pt x="809643" y="1155479"/>
                  </a:lnTo>
                  <a:lnTo>
                    <a:pt x="811816" y="1155479"/>
                  </a:lnTo>
                  <a:lnTo>
                    <a:pt x="812747" y="1155479"/>
                  </a:lnTo>
                  <a:lnTo>
                    <a:pt x="814920" y="1155479"/>
                  </a:lnTo>
                  <a:lnTo>
                    <a:pt x="817093" y="1155479"/>
                  </a:lnTo>
                  <a:lnTo>
                    <a:pt x="820198" y="1155479"/>
                  </a:lnTo>
                  <a:lnTo>
                    <a:pt x="822371" y="1159826"/>
                  </a:lnTo>
                  <a:lnTo>
                    <a:pt x="822371" y="1162930"/>
                  </a:lnTo>
                  <a:lnTo>
                    <a:pt x="824544" y="1169139"/>
                  </a:lnTo>
                  <a:lnTo>
                    <a:pt x="824544" y="1176590"/>
                  </a:lnTo>
                  <a:lnTo>
                    <a:pt x="827648" y="1174417"/>
                  </a:lnTo>
                  <a:lnTo>
                    <a:pt x="827648" y="1172243"/>
                  </a:lnTo>
                  <a:lnTo>
                    <a:pt x="829822" y="1170070"/>
                  </a:lnTo>
                  <a:lnTo>
                    <a:pt x="831995" y="1166966"/>
                  </a:lnTo>
                  <a:lnTo>
                    <a:pt x="831995" y="1159515"/>
                  </a:lnTo>
                  <a:lnTo>
                    <a:pt x="827959" y="1148960"/>
                  </a:lnTo>
                  <a:lnTo>
                    <a:pt x="819577" y="1132196"/>
                  </a:lnTo>
                  <a:lnTo>
                    <a:pt x="808090" y="1113259"/>
                  </a:lnTo>
                  <a:lnTo>
                    <a:pt x="797535" y="1095253"/>
                  </a:lnTo>
                  <a:lnTo>
                    <a:pt x="783876" y="1076316"/>
                  </a:lnTo>
                  <a:lnTo>
                    <a:pt x="773320" y="1061725"/>
                  </a:lnTo>
                  <a:lnTo>
                    <a:pt x="761834" y="1048996"/>
                  </a:lnTo>
                  <a:lnTo>
                    <a:pt x="756556" y="1041546"/>
                  </a:lnTo>
                  <a:lnTo>
                    <a:pt x="756556" y="1021677"/>
                  </a:lnTo>
                  <a:lnTo>
                    <a:pt x="760592" y="1023850"/>
                  </a:lnTo>
                  <a:lnTo>
                    <a:pt x="763697" y="1026955"/>
                  </a:lnTo>
                  <a:lnTo>
                    <a:pt x="767732" y="1031301"/>
                  </a:lnTo>
                  <a:lnTo>
                    <a:pt x="776114" y="1036578"/>
                  </a:lnTo>
                  <a:lnTo>
                    <a:pt x="782323" y="1048065"/>
                  </a:lnTo>
                  <a:lnTo>
                    <a:pt x="785428" y="1058620"/>
                  </a:lnTo>
                  <a:lnTo>
                    <a:pt x="789464" y="1069175"/>
                  </a:lnTo>
                  <a:lnTo>
                    <a:pt x="796604" y="1078489"/>
                  </a:lnTo>
                  <a:lnTo>
                    <a:pt x="797535" y="1080662"/>
                  </a:lnTo>
                  <a:lnTo>
                    <a:pt x="803744" y="1082835"/>
                  </a:lnTo>
                  <a:lnTo>
                    <a:pt x="806849" y="1082835"/>
                  </a:lnTo>
                  <a:lnTo>
                    <a:pt x="812126" y="1083766"/>
                  </a:lnTo>
                  <a:lnTo>
                    <a:pt x="816162" y="1085939"/>
                  </a:lnTo>
                  <a:lnTo>
                    <a:pt x="833857" y="1112327"/>
                  </a:lnTo>
                  <a:lnTo>
                    <a:pt x="852484" y="1137473"/>
                  </a:lnTo>
                  <a:lnTo>
                    <a:pt x="870179" y="1161688"/>
                  </a:lnTo>
                  <a:lnTo>
                    <a:pt x="890048" y="1183730"/>
                  </a:lnTo>
                  <a:lnTo>
                    <a:pt x="882908" y="1206703"/>
                  </a:lnTo>
                  <a:lnTo>
                    <a:pt x="886944" y="1211049"/>
                  </a:lnTo>
                  <a:lnTo>
                    <a:pt x="894084" y="1218500"/>
                  </a:lnTo>
                  <a:lnTo>
                    <a:pt x="901224" y="1227813"/>
                  </a:lnTo>
                  <a:lnTo>
                    <a:pt x="910537" y="1235264"/>
                  </a:lnTo>
                  <a:lnTo>
                    <a:pt x="915815" y="1242715"/>
                  </a:lnTo>
                  <a:lnTo>
                    <a:pt x="918919" y="1243646"/>
                  </a:lnTo>
                  <a:lnTo>
                    <a:pt x="939719" y="1240541"/>
                  </a:lnTo>
                  <a:lnTo>
                    <a:pt x="940651" y="1242715"/>
                  </a:lnTo>
                  <a:lnTo>
                    <a:pt x="944686" y="1245819"/>
                  </a:lnTo>
                  <a:lnTo>
                    <a:pt x="947791" y="1250165"/>
                  </a:lnTo>
                  <a:lnTo>
                    <a:pt x="951827" y="1253270"/>
                  </a:lnTo>
                  <a:lnTo>
                    <a:pt x="954931" y="1256374"/>
                  </a:lnTo>
                  <a:lnTo>
                    <a:pt x="978835" y="1260720"/>
                  </a:lnTo>
                  <a:lnTo>
                    <a:pt x="981940" y="1262894"/>
                  </a:lnTo>
                  <a:lnTo>
                    <a:pt x="985976" y="1265998"/>
                  </a:lnTo>
                  <a:lnTo>
                    <a:pt x="991253" y="1271276"/>
                  </a:lnTo>
                  <a:lnTo>
                    <a:pt x="995289" y="1275622"/>
                  </a:lnTo>
                  <a:lnTo>
                    <a:pt x="998394" y="1278726"/>
                  </a:lnTo>
                  <a:lnTo>
                    <a:pt x="1002429" y="1280899"/>
                  </a:lnTo>
                  <a:lnTo>
                    <a:pt x="1010811" y="1283073"/>
                  </a:lnTo>
                  <a:lnTo>
                    <a:pt x="1017952" y="1278726"/>
                  </a:lnTo>
                  <a:lnTo>
                    <a:pt x="1024161" y="1275622"/>
                  </a:lnTo>
                  <a:lnTo>
                    <a:pt x="1031301" y="1271276"/>
                  </a:lnTo>
                  <a:lnTo>
                    <a:pt x="1041856" y="1271276"/>
                  </a:lnTo>
                  <a:lnTo>
                    <a:pt x="1058620" y="1278726"/>
                  </a:lnTo>
                  <a:lnTo>
                    <a:pt x="1069175" y="1288040"/>
                  </a:lnTo>
                  <a:lnTo>
                    <a:pt x="1081593" y="1297353"/>
                  </a:lnTo>
                  <a:lnTo>
                    <a:pt x="1102393" y="1304804"/>
                  </a:lnTo>
                  <a:lnTo>
                    <a:pt x="1117915" y="1310081"/>
                  </a:lnTo>
                  <a:lnTo>
                    <a:pt x="1132506" y="1314428"/>
                  </a:lnTo>
                  <a:lnTo>
                    <a:pt x="1141820" y="1317532"/>
                  </a:lnTo>
                  <a:lnTo>
                    <a:pt x="1151133" y="1326845"/>
                  </a:lnTo>
                  <a:lnTo>
                    <a:pt x="1159515" y="1339574"/>
                  </a:lnTo>
                  <a:lnTo>
                    <a:pt x="1168828" y="1361615"/>
                  </a:lnTo>
                  <a:lnTo>
                    <a:pt x="1180315" y="1364720"/>
                  </a:lnTo>
                  <a:lnTo>
                    <a:pt x="1195837" y="1372171"/>
                  </a:lnTo>
                  <a:lnTo>
                    <a:pt x="1212601" y="1381484"/>
                  </a:lnTo>
                  <a:lnTo>
                    <a:pt x="1229365" y="1390797"/>
                  </a:lnTo>
                  <a:lnTo>
                    <a:pt x="1238679" y="1398248"/>
                  </a:lnTo>
                  <a:lnTo>
                    <a:pt x="1241783" y="1396075"/>
                  </a:lnTo>
                  <a:lnTo>
                    <a:pt x="1243956" y="1396075"/>
                  </a:lnTo>
                  <a:lnTo>
                    <a:pt x="1244888" y="1396075"/>
                  </a:lnTo>
                  <a:lnTo>
                    <a:pt x="1247061" y="1393902"/>
                  </a:lnTo>
                  <a:lnTo>
                    <a:pt x="1249234" y="1393902"/>
                  </a:lnTo>
                  <a:lnTo>
                    <a:pt x="1251407" y="1390797"/>
                  </a:lnTo>
                  <a:lnTo>
                    <a:pt x="1251407" y="1388624"/>
                  </a:lnTo>
                  <a:lnTo>
                    <a:pt x="1251407" y="1385520"/>
                  </a:lnTo>
                  <a:lnTo>
                    <a:pt x="1249234" y="1381173"/>
                  </a:lnTo>
                  <a:lnTo>
                    <a:pt x="1252338" y="1379000"/>
                  </a:lnTo>
                  <a:lnTo>
                    <a:pt x="1254511" y="1378069"/>
                  </a:lnTo>
                  <a:lnTo>
                    <a:pt x="1256684" y="1375896"/>
                  </a:lnTo>
                  <a:lnTo>
                    <a:pt x="1258858" y="1373723"/>
                  </a:lnTo>
                  <a:lnTo>
                    <a:pt x="1265998" y="1373723"/>
                  </a:lnTo>
                  <a:lnTo>
                    <a:pt x="1273138" y="1385209"/>
                  </a:lnTo>
                  <a:lnTo>
                    <a:pt x="1280278" y="1395764"/>
                  </a:lnTo>
                  <a:lnTo>
                    <a:pt x="1285556" y="1405078"/>
                  </a:lnTo>
                  <a:lnTo>
                    <a:pt x="1287729" y="1419669"/>
                  </a:lnTo>
                  <a:lnTo>
                    <a:pt x="1287729" y="1434260"/>
                  </a:lnTo>
                  <a:lnTo>
                    <a:pt x="1288660" y="1444815"/>
                  </a:lnTo>
                  <a:lnTo>
                    <a:pt x="1276243" y="1459406"/>
                  </a:lnTo>
                  <a:lnTo>
                    <a:pt x="1261652" y="1472134"/>
                  </a:lnTo>
                  <a:lnTo>
                    <a:pt x="1249234" y="1485794"/>
                  </a:lnTo>
                  <a:lnTo>
                    <a:pt x="1242094" y="1501626"/>
                  </a:lnTo>
                  <a:lnTo>
                    <a:pt x="1236816" y="1518390"/>
                  </a:lnTo>
                  <a:lnTo>
                    <a:pt x="1229676" y="1535155"/>
                  </a:lnTo>
                  <a:lnTo>
                    <a:pt x="1234953" y="1537328"/>
                  </a:lnTo>
                  <a:lnTo>
                    <a:pt x="1240231" y="1537328"/>
                  </a:lnTo>
                  <a:lnTo>
                    <a:pt x="1245508" y="1538259"/>
                  </a:lnTo>
                  <a:lnTo>
                    <a:pt x="1254822" y="1538259"/>
                  </a:lnTo>
                  <a:lnTo>
                    <a:pt x="1254822" y="1542605"/>
                  </a:lnTo>
                  <a:lnTo>
                    <a:pt x="1245508" y="1547883"/>
                  </a:lnTo>
                  <a:lnTo>
                    <a:pt x="1239300" y="1553160"/>
                  </a:lnTo>
                  <a:lnTo>
                    <a:pt x="1229986" y="1558438"/>
                  </a:lnTo>
                  <a:lnTo>
                    <a:pt x="1229986" y="1565889"/>
                  </a:lnTo>
                  <a:lnTo>
                    <a:pt x="1229986" y="1573339"/>
                  </a:lnTo>
                  <a:lnTo>
                    <a:pt x="1229986" y="1579548"/>
                  </a:lnTo>
                  <a:lnTo>
                    <a:pt x="1225950" y="1586999"/>
                  </a:lnTo>
                  <a:lnTo>
                    <a:pt x="1229986" y="1590104"/>
                  </a:lnTo>
                  <a:lnTo>
                    <a:pt x="1233091" y="1594450"/>
                  </a:lnTo>
                  <a:lnTo>
                    <a:pt x="1237126" y="1595381"/>
                  </a:lnTo>
                  <a:lnTo>
                    <a:pt x="1242404" y="1595381"/>
                  </a:lnTo>
                  <a:lnTo>
                    <a:pt x="1245508" y="1599727"/>
                  </a:lnTo>
                  <a:lnTo>
                    <a:pt x="1256995" y="1610283"/>
                  </a:lnTo>
                  <a:lnTo>
                    <a:pt x="1264135" y="1624873"/>
                  </a:lnTo>
                  <a:lnTo>
                    <a:pt x="1269413" y="1643811"/>
                  </a:lnTo>
                  <a:lnTo>
                    <a:pt x="1274690" y="1659643"/>
                  </a:lnTo>
                  <a:lnTo>
                    <a:pt x="1281831" y="1676407"/>
                  </a:lnTo>
                  <a:lnTo>
                    <a:pt x="1302630" y="1705900"/>
                  </a:lnTo>
                  <a:lnTo>
                    <a:pt x="1327777" y="1733219"/>
                  </a:lnTo>
                  <a:lnTo>
                    <a:pt x="1359132" y="1754329"/>
                  </a:lnTo>
                  <a:lnTo>
                    <a:pt x="1395454" y="1767989"/>
                  </a:lnTo>
                  <a:lnTo>
                    <a:pt x="1391418" y="1797481"/>
                  </a:lnTo>
                  <a:lnTo>
                    <a:pt x="1389245" y="1829147"/>
                  </a:lnTo>
                  <a:lnTo>
                    <a:pt x="1388314" y="1861744"/>
                  </a:lnTo>
                  <a:lnTo>
                    <a:pt x="1382105" y="1893409"/>
                  </a:lnTo>
                  <a:lnTo>
                    <a:pt x="1371549" y="1941839"/>
                  </a:lnTo>
                  <a:lnTo>
                    <a:pt x="1362236" y="1991199"/>
                  </a:lnTo>
                  <a:lnTo>
                    <a:pt x="1351681" y="2036214"/>
                  </a:lnTo>
                  <a:lnTo>
                    <a:pt x="1339263" y="2080297"/>
                  </a:lnTo>
                  <a:lnTo>
                    <a:pt x="1337090" y="2091784"/>
                  </a:lnTo>
                  <a:lnTo>
                    <a:pt x="1340194" y="2104512"/>
                  </a:lnTo>
                  <a:lnTo>
                    <a:pt x="1342368" y="2111963"/>
                  </a:lnTo>
                  <a:lnTo>
                    <a:pt x="1329950" y="2188643"/>
                  </a:lnTo>
                  <a:lnTo>
                    <a:pt x="1329950" y="2192989"/>
                  </a:lnTo>
                  <a:lnTo>
                    <a:pt x="1337090" y="2190816"/>
                  </a:lnTo>
                  <a:lnTo>
                    <a:pt x="1340194" y="2186470"/>
                  </a:lnTo>
                  <a:lnTo>
                    <a:pt x="1342368" y="2183365"/>
                  </a:lnTo>
                  <a:lnTo>
                    <a:pt x="1345472" y="2179019"/>
                  </a:lnTo>
                  <a:lnTo>
                    <a:pt x="1349508" y="2175915"/>
                  </a:lnTo>
                  <a:lnTo>
                    <a:pt x="1349508" y="2179019"/>
                  </a:lnTo>
                  <a:lnTo>
                    <a:pt x="1354785" y="2179019"/>
                  </a:lnTo>
                  <a:lnTo>
                    <a:pt x="1345472" y="2215652"/>
                  </a:lnTo>
                  <a:lnTo>
                    <a:pt x="1334917" y="2215652"/>
                  </a:lnTo>
                  <a:lnTo>
                    <a:pt x="1327777" y="2234589"/>
                  </a:lnTo>
                  <a:lnTo>
                    <a:pt x="1320636" y="2256631"/>
                  </a:lnTo>
                  <a:lnTo>
                    <a:pt x="1315359" y="2279604"/>
                  </a:lnTo>
                  <a:lnTo>
                    <a:pt x="1313186" y="2305992"/>
                  </a:lnTo>
                  <a:lnTo>
                    <a:pt x="1311012" y="2333311"/>
                  </a:lnTo>
                  <a:lnTo>
                    <a:pt x="1315048" y="2357525"/>
                  </a:lnTo>
                  <a:lnTo>
                    <a:pt x="1322189" y="2380499"/>
                  </a:lnTo>
                  <a:lnTo>
                    <a:pt x="1332744" y="2401609"/>
                  </a:lnTo>
                  <a:lnTo>
                    <a:pt x="1349508" y="2416200"/>
                  </a:lnTo>
                  <a:lnTo>
                    <a:pt x="1369376" y="2426755"/>
                  </a:lnTo>
                  <a:lnTo>
                    <a:pt x="1369376" y="2434206"/>
                  </a:lnTo>
                  <a:lnTo>
                    <a:pt x="1354785" y="2424892"/>
                  </a:lnTo>
                  <a:lnTo>
                    <a:pt x="1342368" y="2414337"/>
                  </a:lnTo>
                  <a:lnTo>
                    <a:pt x="1329950" y="2401609"/>
                  </a:lnTo>
                  <a:lnTo>
                    <a:pt x="1325914" y="2401609"/>
                  </a:lnTo>
                  <a:lnTo>
                    <a:pt x="1332123" y="2416200"/>
                  </a:lnTo>
                  <a:lnTo>
                    <a:pt x="1342678" y="2430791"/>
                  </a:lnTo>
                  <a:lnTo>
                    <a:pt x="1357269" y="2445382"/>
                  </a:lnTo>
                  <a:lnTo>
                    <a:pt x="1374033" y="2458110"/>
                  </a:lnTo>
                  <a:lnTo>
                    <a:pt x="1389555" y="2466492"/>
                  </a:lnTo>
                  <a:lnTo>
                    <a:pt x="1406319" y="2470838"/>
                  </a:lnTo>
                  <a:lnTo>
                    <a:pt x="1423083" y="2466492"/>
                  </a:lnTo>
                  <a:lnTo>
                    <a:pt x="1426188" y="2465561"/>
                  </a:lnTo>
                  <a:lnTo>
                    <a:pt x="1428361" y="2463388"/>
                  </a:lnTo>
                  <a:lnTo>
                    <a:pt x="1430534" y="2463388"/>
                  </a:lnTo>
                  <a:lnTo>
                    <a:pt x="1430534" y="2461214"/>
                  </a:lnTo>
                  <a:lnTo>
                    <a:pt x="1432707" y="2460283"/>
                  </a:lnTo>
                  <a:lnTo>
                    <a:pt x="1435812" y="2458110"/>
                  </a:lnTo>
                  <a:lnTo>
                    <a:pt x="1432707" y="2453764"/>
                  </a:lnTo>
                  <a:lnTo>
                    <a:pt x="1432707" y="2452832"/>
                  </a:lnTo>
                  <a:lnTo>
                    <a:pt x="1432707" y="2452832"/>
                  </a:lnTo>
                  <a:lnTo>
                    <a:pt x="1432707" y="2450659"/>
                  </a:lnTo>
                  <a:lnTo>
                    <a:pt x="1428671" y="2450659"/>
                  </a:lnTo>
                  <a:lnTo>
                    <a:pt x="1427740" y="2450659"/>
                  </a:lnTo>
                  <a:lnTo>
                    <a:pt x="1421531" y="2450659"/>
                  </a:lnTo>
                  <a:lnTo>
                    <a:pt x="1420600" y="2439173"/>
                  </a:lnTo>
                  <a:lnTo>
                    <a:pt x="1418427" y="2426444"/>
                  </a:lnTo>
                  <a:lnTo>
                    <a:pt x="1416254" y="2415889"/>
                  </a:lnTo>
                  <a:lnTo>
                    <a:pt x="1413149" y="2406576"/>
                  </a:lnTo>
                  <a:lnTo>
                    <a:pt x="1410976" y="2404403"/>
                  </a:lnTo>
                  <a:lnTo>
                    <a:pt x="1410976" y="2402230"/>
                  </a:lnTo>
                  <a:lnTo>
                    <a:pt x="1408803" y="2402230"/>
                  </a:lnTo>
                  <a:lnTo>
                    <a:pt x="1405698" y="2401298"/>
                  </a:lnTo>
                  <a:lnTo>
                    <a:pt x="1396385" y="2414027"/>
                  </a:lnTo>
                  <a:lnTo>
                    <a:pt x="1384899" y="2426755"/>
                  </a:lnTo>
                  <a:lnTo>
                    <a:pt x="1384899" y="2431101"/>
                  </a:lnTo>
                  <a:lnTo>
                    <a:pt x="1381794" y="2431101"/>
                  </a:lnTo>
                  <a:lnTo>
                    <a:pt x="1381794" y="2424892"/>
                  </a:lnTo>
                  <a:lnTo>
                    <a:pt x="1381794" y="2421788"/>
                  </a:lnTo>
                  <a:lnTo>
                    <a:pt x="1383967" y="2417442"/>
                  </a:lnTo>
                  <a:lnTo>
                    <a:pt x="1384899" y="2414337"/>
                  </a:lnTo>
                  <a:lnTo>
                    <a:pt x="1394212" y="2402851"/>
                  </a:lnTo>
                  <a:lnTo>
                    <a:pt x="1406630" y="2392295"/>
                  </a:lnTo>
                  <a:lnTo>
                    <a:pt x="1420289" y="2384845"/>
                  </a:lnTo>
                  <a:lnTo>
                    <a:pt x="1428671" y="2382672"/>
                  </a:lnTo>
                  <a:lnTo>
                    <a:pt x="1427740" y="2373358"/>
                  </a:lnTo>
                  <a:lnTo>
                    <a:pt x="1423704" y="2368081"/>
                  </a:lnTo>
                  <a:lnTo>
                    <a:pt x="1418427" y="2362803"/>
                  </a:lnTo>
                  <a:lnTo>
                    <a:pt x="1413149" y="2357525"/>
                  </a:lnTo>
                  <a:lnTo>
                    <a:pt x="1418427" y="2340761"/>
                  </a:lnTo>
                  <a:lnTo>
                    <a:pt x="1427740" y="2322756"/>
                  </a:lnTo>
                  <a:lnTo>
                    <a:pt x="1440158" y="2303818"/>
                  </a:lnTo>
                  <a:lnTo>
                    <a:pt x="1454749" y="2289227"/>
                  </a:lnTo>
                  <a:lnTo>
                    <a:pt x="1469340" y="2281777"/>
                  </a:lnTo>
                  <a:lnTo>
                    <a:pt x="1472444" y="2269048"/>
                  </a:lnTo>
                  <a:lnTo>
                    <a:pt x="1467167" y="2264702"/>
                  </a:lnTo>
                  <a:lnTo>
                    <a:pt x="1461889" y="2261598"/>
                  </a:lnTo>
                  <a:lnTo>
                    <a:pt x="1455680" y="2258493"/>
                  </a:lnTo>
                  <a:lnTo>
                    <a:pt x="1452576" y="2252284"/>
                  </a:lnTo>
                  <a:lnTo>
                    <a:pt x="1448540" y="2244834"/>
                  </a:lnTo>
                  <a:lnTo>
                    <a:pt x="1448540" y="2243902"/>
                  </a:lnTo>
                  <a:lnTo>
                    <a:pt x="1447609" y="2241729"/>
                  </a:lnTo>
                  <a:lnTo>
                    <a:pt x="1448540" y="2239556"/>
                  </a:lnTo>
                  <a:lnTo>
                    <a:pt x="1448540" y="2237383"/>
                  </a:lnTo>
                  <a:lnTo>
                    <a:pt x="1448540" y="2234279"/>
                  </a:lnTo>
                  <a:lnTo>
                    <a:pt x="1448540" y="2229001"/>
                  </a:lnTo>
                  <a:lnTo>
                    <a:pt x="1454749" y="2229001"/>
                  </a:lnTo>
                  <a:lnTo>
                    <a:pt x="1460026" y="2226828"/>
                  </a:lnTo>
                  <a:lnTo>
                    <a:pt x="1462200" y="2226828"/>
                  </a:lnTo>
                  <a:lnTo>
                    <a:pt x="1465304" y="2224655"/>
                  </a:lnTo>
                  <a:lnTo>
                    <a:pt x="1469340" y="2214100"/>
                  </a:lnTo>
                  <a:lnTo>
                    <a:pt x="1472444" y="2202613"/>
                  </a:lnTo>
                  <a:lnTo>
                    <a:pt x="1477722" y="2192058"/>
                  </a:lnTo>
                  <a:lnTo>
                    <a:pt x="1479895" y="2185849"/>
                  </a:lnTo>
                  <a:lnTo>
                    <a:pt x="1483931" y="2184918"/>
                  </a:lnTo>
                  <a:lnTo>
                    <a:pt x="1489208" y="2182745"/>
                  </a:lnTo>
                  <a:lnTo>
                    <a:pt x="1494486" y="2180571"/>
                  </a:lnTo>
                  <a:lnTo>
                    <a:pt x="1501626" y="2178398"/>
                  </a:lnTo>
                  <a:lnTo>
                    <a:pt x="1498522" y="2173121"/>
                  </a:lnTo>
                  <a:lnTo>
                    <a:pt x="1496349" y="2170016"/>
                  </a:lnTo>
                  <a:lnTo>
                    <a:pt x="1492313" y="2165670"/>
                  </a:lnTo>
                  <a:lnTo>
                    <a:pt x="1489208" y="2163497"/>
                  </a:lnTo>
                  <a:lnTo>
                    <a:pt x="1485173" y="2162566"/>
                  </a:lnTo>
                  <a:lnTo>
                    <a:pt x="1479895" y="2158219"/>
                  </a:lnTo>
                  <a:lnTo>
                    <a:pt x="1472755" y="2155115"/>
                  </a:lnTo>
                  <a:lnTo>
                    <a:pt x="1472755" y="2147664"/>
                  </a:lnTo>
                  <a:lnTo>
                    <a:pt x="1487346" y="2145491"/>
                  </a:lnTo>
                  <a:lnTo>
                    <a:pt x="1501937" y="2145491"/>
                  </a:lnTo>
                  <a:lnTo>
                    <a:pt x="1513423" y="2143318"/>
                  </a:lnTo>
                  <a:lnTo>
                    <a:pt x="1521805" y="2143318"/>
                  </a:lnTo>
                  <a:lnTo>
                    <a:pt x="1520874" y="2135867"/>
                  </a:lnTo>
                  <a:lnTo>
                    <a:pt x="1520874" y="2132763"/>
                  </a:lnTo>
                  <a:lnTo>
                    <a:pt x="1520874" y="2129037"/>
                  </a:lnTo>
                  <a:lnTo>
                    <a:pt x="1520874" y="2128106"/>
                  </a:lnTo>
                  <a:lnTo>
                    <a:pt x="1521805" y="2123760"/>
                  </a:lnTo>
                  <a:lnTo>
                    <a:pt x="1521805" y="2116309"/>
                  </a:lnTo>
                  <a:lnTo>
                    <a:pt x="1521805" y="2108858"/>
                  </a:lnTo>
                  <a:lnTo>
                    <a:pt x="1523978" y="2103581"/>
                  </a:lnTo>
                  <a:lnTo>
                    <a:pt x="1526151" y="2099235"/>
                  </a:lnTo>
                  <a:lnTo>
                    <a:pt x="1553160" y="2091784"/>
                  </a:lnTo>
                  <a:lnTo>
                    <a:pt x="1585447" y="2090853"/>
                  </a:lnTo>
                  <a:lnTo>
                    <a:pt x="1587620" y="2076262"/>
                  </a:lnTo>
                  <a:lnTo>
                    <a:pt x="1589793" y="2062602"/>
                  </a:lnTo>
                  <a:lnTo>
                    <a:pt x="1587620" y="2052047"/>
                  </a:lnTo>
                  <a:lnTo>
                    <a:pt x="1582342" y="2041492"/>
                  </a:lnTo>
                  <a:lnTo>
                    <a:pt x="1569924" y="2034041"/>
                  </a:lnTo>
                  <a:lnTo>
                    <a:pt x="1569924" y="2026590"/>
                  </a:lnTo>
                  <a:lnTo>
                    <a:pt x="1592897" y="2031868"/>
                  </a:lnTo>
                  <a:lnTo>
                    <a:pt x="1618975" y="2037145"/>
                  </a:lnTo>
                  <a:lnTo>
                    <a:pt x="1631393" y="2022554"/>
                  </a:lnTo>
                  <a:lnTo>
                    <a:pt x="1642879" y="2009826"/>
                  </a:lnTo>
                  <a:lnTo>
                    <a:pt x="1653434" y="1995235"/>
                  </a:lnTo>
                  <a:lnTo>
                    <a:pt x="1662747" y="1973194"/>
                  </a:lnTo>
                  <a:lnTo>
                    <a:pt x="1663679" y="1973194"/>
                  </a:lnTo>
                  <a:lnTo>
                    <a:pt x="1665852" y="1971020"/>
                  </a:lnTo>
                  <a:lnTo>
                    <a:pt x="1668025" y="1971020"/>
                  </a:lnTo>
                  <a:lnTo>
                    <a:pt x="1670198" y="1968847"/>
                  </a:lnTo>
                  <a:lnTo>
                    <a:pt x="1671130" y="1973194"/>
                  </a:lnTo>
                  <a:lnTo>
                    <a:pt x="1673303" y="1978471"/>
                  </a:lnTo>
                  <a:lnTo>
                    <a:pt x="1673303" y="1982817"/>
                  </a:lnTo>
                  <a:lnTo>
                    <a:pt x="1673303" y="1990268"/>
                  </a:lnTo>
                  <a:lnTo>
                    <a:pt x="1678580" y="1990268"/>
                  </a:lnTo>
                  <a:lnTo>
                    <a:pt x="1685721" y="1969158"/>
                  </a:lnTo>
                  <a:lnTo>
                    <a:pt x="1692861" y="1953325"/>
                  </a:lnTo>
                  <a:lnTo>
                    <a:pt x="1700001" y="1936561"/>
                  </a:lnTo>
                  <a:lnTo>
                    <a:pt x="1704037" y="1916692"/>
                  </a:lnTo>
                  <a:lnTo>
                    <a:pt x="1706210" y="1892478"/>
                  </a:lnTo>
                  <a:lnTo>
                    <a:pt x="1718628" y="1892478"/>
                  </a:lnTo>
                  <a:lnTo>
                    <a:pt x="1716455" y="1887200"/>
                  </a:lnTo>
                  <a:lnTo>
                    <a:pt x="1714282" y="1881923"/>
                  </a:lnTo>
                  <a:lnTo>
                    <a:pt x="1714282" y="1877576"/>
                  </a:lnTo>
                  <a:lnTo>
                    <a:pt x="1714282" y="1874472"/>
                  </a:lnTo>
                  <a:lnTo>
                    <a:pt x="1718317" y="1868263"/>
                  </a:lnTo>
                  <a:lnTo>
                    <a:pt x="1727631" y="1857708"/>
                  </a:lnTo>
                  <a:lnTo>
                    <a:pt x="1742222" y="1852430"/>
                  </a:lnTo>
                  <a:lnTo>
                    <a:pt x="1757744" y="1848084"/>
                  </a:lnTo>
                  <a:lnTo>
                    <a:pt x="1774508" y="1847153"/>
                  </a:lnTo>
                  <a:lnTo>
                    <a:pt x="1791272" y="1844979"/>
                  </a:lnTo>
                  <a:lnTo>
                    <a:pt x="1801827" y="1840633"/>
                  </a:lnTo>
                  <a:lnTo>
                    <a:pt x="1807105" y="1833183"/>
                  </a:lnTo>
                  <a:lnTo>
                    <a:pt x="1816418" y="1820454"/>
                  </a:lnTo>
                  <a:lnTo>
                    <a:pt x="1825732" y="1803690"/>
                  </a:lnTo>
                  <a:lnTo>
                    <a:pt x="1835045" y="1787857"/>
                  </a:lnTo>
                  <a:lnTo>
                    <a:pt x="1842185" y="1773267"/>
                  </a:lnTo>
                  <a:lnTo>
                    <a:pt x="1845290" y="1763953"/>
                  </a:lnTo>
                  <a:lnTo>
                    <a:pt x="1847463" y="1749362"/>
                  </a:lnTo>
                  <a:lnTo>
                    <a:pt x="1843427" y="1732598"/>
                  </a:lnTo>
                  <a:lnTo>
                    <a:pt x="1842496" y="1718007"/>
                  </a:lnTo>
                  <a:lnTo>
                    <a:pt x="1842496" y="1707452"/>
                  </a:lnTo>
                  <a:lnTo>
                    <a:pt x="1850878" y="1690688"/>
                  </a:lnTo>
                  <a:lnTo>
                    <a:pt x="1863296" y="1668646"/>
                  </a:lnTo>
                  <a:lnTo>
                    <a:pt x="1877887" y="1646605"/>
                  </a:lnTo>
                  <a:lnTo>
                    <a:pt x="1892477" y="1626736"/>
                  </a:lnTo>
                  <a:lnTo>
                    <a:pt x="1906137" y="1609972"/>
                  </a:lnTo>
                  <a:lnTo>
                    <a:pt x="1903964" y="1601590"/>
                  </a:lnTo>
                  <a:lnTo>
                    <a:pt x="1901480" y="1594450"/>
                  </a:lnTo>
                  <a:close/>
                  <a:moveTo>
                    <a:pt x="1340815" y="768043"/>
                  </a:moveTo>
                  <a:lnTo>
                    <a:pt x="1342988" y="765870"/>
                  </a:lnTo>
                  <a:lnTo>
                    <a:pt x="1345162" y="763697"/>
                  </a:lnTo>
                  <a:lnTo>
                    <a:pt x="1348266" y="760592"/>
                  </a:lnTo>
                  <a:lnTo>
                    <a:pt x="1350439" y="756246"/>
                  </a:lnTo>
                  <a:lnTo>
                    <a:pt x="1353544" y="756246"/>
                  </a:lnTo>
                  <a:lnTo>
                    <a:pt x="1352612" y="760592"/>
                  </a:lnTo>
                  <a:lnTo>
                    <a:pt x="1350439" y="762765"/>
                  </a:lnTo>
                  <a:lnTo>
                    <a:pt x="1348266" y="765870"/>
                  </a:lnTo>
                  <a:lnTo>
                    <a:pt x="1348266" y="768043"/>
                  </a:lnTo>
                  <a:lnTo>
                    <a:pt x="1347335" y="773320"/>
                  </a:lnTo>
                  <a:lnTo>
                    <a:pt x="1343299" y="771147"/>
                  </a:lnTo>
                  <a:lnTo>
                    <a:pt x="1341126" y="770216"/>
                  </a:lnTo>
                  <a:lnTo>
                    <a:pt x="1341126" y="768043"/>
                  </a:lnTo>
                  <a:close/>
                  <a:moveTo>
                    <a:pt x="1108602" y="713094"/>
                  </a:moveTo>
                  <a:lnTo>
                    <a:pt x="1117915" y="701608"/>
                  </a:lnTo>
                  <a:lnTo>
                    <a:pt x="1126297" y="688879"/>
                  </a:lnTo>
                  <a:lnTo>
                    <a:pt x="1144924" y="691052"/>
                  </a:lnTo>
                  <a:lnTo>
                    <a:pt x="1159515" y="698503"/>
                  </a:lnTo>
                  <a:lnTo>
                    <a:pt x="1167897" y="705954"/>
                  </a:lnTo>
                  <a:lnTo>
                    <a:pt x="1175037" y="716509"/>
                  </a:lnTo>
                  <a:lnTo>
                    <a:pt x="1181246" y="727995"/>
                  </a:lnTo>
                  <a:lnTo>
                    <a:pt x="1189628" y="736377"/>
                  </a:lnTo>
                  <a:lnTo>
                    <a:pt x="1203288" y="746001"/>
                  </a:lnTo>
                  <a:lnTo>
                    <a:pt x="1211670" y="749106"/>
                  </a:lnTo>
                  <a:lnTo>
                    <a:pt x="1218810" y="749106"/>
                  </a:lnTo>
                  <a:lnTo>
                    <a:pt x="1228124" y="751279"/>
                  </a:lnTo>
                  <a:lnTo>
                    <a:pt x="1237437" y="756556"/>
                  </a:lnTo>
                  <a:lnTo>
                    <a:pt x="1237437" y="766180"/>
                  </a:lnTo>
                  <a:lnTo>
                    <a:pt x="1235264" y="771458"/>
                  </a:lnTo>
                  <a:lnTo>
                    <a:pt x="1235264" y="775804"/>
                  </a:lnTo>
                  <a:lnTo>
                    <a:pt x="1233091" y="777977"/>
                  </a:lnTo>
                  <a:lnTo>
                    <a:pt x="1232159" y="778909"/>
                  </a:lnTo>
                  <a:lnTo>
                    <a:pt x="1229986" y="778909"/>
                  </a:lnTo>
                  <a:lnTo>
                    <a:pt x="1227813" y="778909"/>
                  </a:lnTo>
                  <a:lnTo>
                    <a:pt x="1225640" y="781082"/>
                  </a:lnTo>
                  <a:lnTo>
                    <a:pt x="1224709" y="783255"/>
                  </a:lnTo>
                  <a:lnTo>
                    <a:pt x="1222535" y="785428"/>
                  </a:lnTo>
                  <a:lnTo>
                    <a:pt x="1218500" y="795983"/>
                  </a:lnTo>
                  <a:lnTo>
                    <a:pt x="1220673" y="805607"/>
                  </a:lnTo>
                  <a:lnTo>
                    <a:pt x="1222846" y="810884"/>
                  </a:lnTo>
                  <a:lnTo>
                    <a:pt x="1222846" y="818335"/>
                  </a:lnTo>
                  <a:lnTo>
                    <a:pt x="1217568" y="827959"/>
                  </a:lnTo>
                  <a:lnTo>
                    <a:pt x="1218500" y="831063"/>
                  </a:lnTo>
                  <a:lnTo>
                    <a:pt x="1218500" y="833237"/>
                  </a:lnTo>
                  <a:lnTo>
                    <a:pt x="1218500" y="835410"/>
                  </a:lnTo>
                  <a:lnTo>
                    <a:pt x="1220673" y="837583"/>
                  </a:lnTo>
                  <a:lnTo>
                    <a:pt x="1222846" y="838514"/>
                  </a:lnTo>
                  <a:lnTo>
                    <a:pt x="1225950" y="837583"/>
                  </a:lnTo>
                  <a:lnTo>
                    <a:pt x="1237437" y="833237"/>
                  </a:lnTo>
                  <a:lnTo>
                    <a:pt x="1252959" y="825786"/>
                  </a:lnTo>
                  <a:lnTo>
                    <a:pt x="1269723" y="815231"/>
                  </a:lnTo>
                  <a:lnTo>
                    <a:pt x="1288350" y="805607"/>
                  </a:lnTo>
                  <a:lnTo>
                    <a:pt x="1302941" y="794120"/>
                  </a:lnTo>
                  <a:lnTo>
                    <a:pt x="1315359" y="786670"/>
                  </a:lnTo>
                  <a:lnTo>
                    <a:pt x="1322499" y="781392"/>
                  </a:lnTo>
                  <a:lnTo>
                    <a:pt x="1325603" y="783565"/>
                  </a:lnTo>
                  <a:lnTo>
                    <a:pt x="1327777" y="783565"/>
                  </a:lnTo>
                  <a:lnTo>
                    <a:pt x="1329950" y="783565"/>
                  </a:lnTo>
                  <a:lnTo>
                    <a:pt x="1332123" y="785738"/>
                  </a:lnTo>
                  <a:lnTo>
                    <a:pt x="1332123" y="786670"/>
                  </a:lnTo>
                  <a:lnTo>
                    <a:pt x="1333054" y="791016"/>
                  </a:lnTo>
                  <a:lnTo>
                    <a:pt x="1337090" y="791016"/>
                  </a:lnTo>
                  <a:lnTo>
                    <a:pt x="1329950" y="801571"/>
                  </a:lnTo>
                  <a:lnTo>
                    <a:pt x="1313186" y="811195"/>
                  </a:lnTo>
                  <a:lnTo>
                    <a:pt x="1295490" y="818646"/>
                  </a:lnTo>
                  <a:lnTo>
                    <a:pt x="1276863" y="826096"/>
                  </a:lnTo>
                  <a:lnTo>
                    <a:pt x="1259168" y="835720"/>
                  </a:lnTo>
                  <a:lnTo>
                    <a:pt x="1242404" y="845344"/>
                  </a:lnTo>
                  <a:lnTo>
                    <a:pt x="1233091" y="859004"/>
                  </a:lnTo>
                  <a:lnTo>
                    <a:pt x="1210118" y="855899"/>
                  </a:lnTo>
                  <a:lnTo>
                    <a:pt x="1207945" y="831684"/>
                  </a:lnTo>
                  <a:lnTo>
                    <a:pt x="1207945" y="809332"/>
                  </a:lnTo>
                  <a:lnTo>
                    <a:pt x="1207945" y="791326"/>
                  </a:lnTo>
                  <a:lnTo>
                    <a:pt x="1205771" y="771147"/>
                  </a:lnTo>
                  <a:lnTo>
                    <a:pt x="1193354" y="771147"/>
                  </a:lnTo>
                  <a:lnTo>
                    <a:pt x="1191180" y="778598"/>
                  </a:lnTo>
                  <a:lnTo>
                    <a:pt x="1185903" y="789153"/>
                  </a:lnTo>
                  <a:lnTo>
                    <a:pt x="1180625" y="801882"/>
                  </a:lnTo>
                  <a:lnTo>
                    <a:pt x="1174416" y="816783"/>
                  </a:lnTo>
                  <a:lnTo>
                    <a:pt x="1169139" y="828269"/>
                  </a:lnTo>
                  <a:lnTo>
                    <a:pt x="1166034" y="835720"/>
                  </a:lnTo>
                  <a:lnTo>
                    <a:pt x="1166034" y="838825"/>
                  </a:lnTo>
                  <a:lnTo>
                    <a:pt x="1159825" y="837893"/>
                  </a:lnTo>
                  <a:lnTo>
                    <a:pt x="1158894" y="835720"/>
                  </a:lnTo>
                  <a:lnTo>
                    <a:pt x="1156721" y="833547"/>
                  </a:lnTo>
                  <a:lnTo>
                    <a:pt x="1154548" y="831374"/>
                  </a:lnTo>
                  <a:lnTo>
                    <a:pt x="1154548" y="828269"/>
                  </a:lnTo>
                  <a:lnTo>
                    <a:pt x="1153306" y="822061"/>
                  </a:lnTo>
                  <a:lnTo>
                    <a:pt x="1153306" y="812747"/>
                  </a:lnTo>
                  <a:lnTo>
                    <a:pt x="1159515" y="797846"/>
                  </a:lnTo>
                  <a:lnTo>
                    <a:pt x="1166655" y="780771"/>
                  </a:lnTo>
                  <a:lnTo>
                    <a:pt x="1175037" y="768043"/>
                  </a:lnTo>
                  <a:lnTo>
                    <a:pt x="1182177" y="756556"/>
                  </a:lnTo>
                  <a:lnTo>
                    <a:pt x="1175037" y="748174"/>
                  </a:lnTo>
                  <a:lnTo>
                    <a:pt x="1167897" y="743828"/>
                  </a:lnTo>
                  <a:lnTo>
                    <a:pt x="1160757" y="740724"/>
                  </a:lnTo>
                  <a:lnTo>
                    <a:pt x="1152375" y="736377"/>
                  </a:lnTo>
                  <a:lnTo>
                    <a:pt x="1147097" y="723649"/>
                  </a:lnTo>
                  <a:lnTo>
                    <a:pt x="1137784" y="723649"/>
                  </a:lnTo>
                  <a:lnTo>
                    <a:pt x="1137784" y="728927"/>
                  </a:lnTo>
                  <a:lnTo>
                    <a:pt x="1135611" y="733273"/>
                  </a:lnTo>
                  <a:lnTo>
                    <a:pt x="1135611" y="738551"/>
                  </a:lnTo>
                  <a:lnTo>
                    <a:pt x="1133438" y="746001"/>
                  </a:lnTo>
                  <a:lnTo>
                    <a:pt x="1126297" y="736377"/>
                  </a:lnTo>
                  <a:lnTo>
                    <a:pt x="1121020" y="731100"/>
                  </a:lnTo>
                  <a:lnTo>
                    <a:pt x="1113879" y="727995"/>
                  </a:lnTo>
                  <a:lnTo>
                    <a:pt x="1103324" y="728927"/>
                  </a:lnTo>
                  <a:lnTo>
                    <a:pt x="1108602" y="71309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C30BF89E-76A5-4FC4-98EC-C6957345F40F}"/>
                </a:ext>
              </a:extLst>
            </p:cNvPr>
            <p:cNvSpPr/>
            <p:nvPr/>
          </p:nvSpPr>
          <p:spPr>
            <a:xfrm>
              <a:off x="3644576" y="3731096"/>
              <a:ext cx="2992697" cy="1030680"/>
            </a:xfrm>
            <a:custGeom>
              <a:avLst/>
              <a:gdLst>
                <a:gd name="connsiteX0" fmla="*/ 7140 w 2992697"/>
                <a:gd name="connsiteY0" fmla="*/ 256428 h 1030680"/>
                <a:gd name="connsiteX1" fmla="*/ 26077 w 2992697"/>
                <a:gd name="connsiteY1" fmla="*/ 261706 h 1030680"/>
                <a:gd name="connsiteX2" fmla="*/ 38495 w 2992697"/>
                <a:gd name="connsiteY2" fmla="*/ 271330 h 1030680"/>
                <a:gd name="connsiteX3" fmla="*/ 49050 w 2992697"/>
                <a:gd name="connsiteY3" fmla="*/ 279712 h 1030680"/>
                <a:gd name="connsiteX4" fmla="*/ 60537 w 2992697"/>
                <a:gd name="connsiteY4" fmla="*/ 291198 h 1030680"/>
                <a:gd name="connsiteX5" fmla="*/ 71092 w 2992697"/>
                <a:gd name="connsiteY5" fmla="*/ 299580 h 1030680"/>
                <a:gd name="connsiteX6" fmla="*/ 71092 w 2992697"/>
                <a:gd name="connsiteY6" fmla="*/ 296476 h 1030680"/>
                <a:gd name="connsiteX7" fmla="*/ 77301 w 2992697"/>
                <a:gd name="connsiteY7" fmla="*/ 296476 h 1030680"/>
                <a:gd name="connsiteX8" fmla="*/ 77301 w 2992697"/>
                <a:gd name="connsiteY8" fmla="*/ 299580 h 1030680"/>
                <a:gd name="connsiteX9" fmla="*/ 78232 w 2992697"/>
                <a:gd name="connsiteY9" fmla="*/ 303926 h 1030680"/>
                <a:gd name="connsiteX10" fmla="*/ 82268 w 2992697"/>
                <a:gd name="connsiteY10" fmla="*/ 309204 h 1030680"/>
                <a:gd name="connsiteX11" fmla="*/ 84441 w 2992697"/>
                <a:gd name="connsiteY11" fmla="*/ 316655 h 1030680"/>
                <a:gd name="connsiteX12" fmla="*/ 76991 w 2992697"/>
                <a:gd name="connsiteY12" fmla="*/ 316655 h 1030680"/>
                <a:gd name="connsiteX13" fmla="*/ 72955 w 2992697"/>
                <a:gd name="connsiteY13" fmla="*/ 316655 h 1030680"/>
                <a:gd name="connsiteX14" fmla="*/ 72955 w 2992697"/>
                <a:gd name="connsiteY14" fmla="*/ 318828 h 1030680"/>
                <a:gd name="connsiteX15" fmla="*/ 70782 w 2992697"/>
                <a:gd name="connsiteY15" fmla="*/ 318828 h 1030680"/>
                <a:gd name="connsiteX16" fmla="*/ 67677 w 2992697"/>
                <a:gd name="connsiteY16" fmla="*/ 318828 h 1030680"/>
                <a:gd name="connsiteX17" fmla="*/ 63641 w 2992697"/>
                <a:gd name="connsiteY17" fmla="*/ 321001 h 1030680"/>
                <a:gd name="connsiteX18" fmla="*/ 49050 w 2992697"/>
                <a:gd name="connsiteY18" fmla="*/ 309514 h 1030680"/>
                <a:gd name="connsiteX19" fmla="*/ 34460 w 2992697"/>
                <a:gd name="connsiteY19" fmla="*/ 304237 h 1030680"/>
                <a:gd name="connsiteX20" fmla="*/ 16764 w 2992697"/>
                <a:gd name="connsiteY20" fmla="*/ 299891 h 1030680"/>
                <a:gd name="connsiteX21" fmla="*/ 0 w 2992697"/>
                <a:gd name="connsiteY21" fmla="*/ 291509 h 1030680"/>
                <a:gd name="connsiteX22" fmla="*/ 6209 w 2992697"/>
                <a:gd name="connsiteY22" fmla="*/ 286231 h 1030680"/>
                <a:gd name="connsiteX23" fmla="*/ 7140 w 2992697"/>
                <a:gd name="connsiteY23" fmla="*/ 280022 h 1030680"/>
                <a:gd name="connsiteX24" fmla="*/ 6209 w 2992697"/>
                <a:gd name="connsiteY24" fmla="*/ 274745 h 1030680"/>
                <a:gd name="connsiteX25" fmla="*/ 6209 w 2992697"/>
                <a:gd name="connsiteY25" fmla="*/ 266983 h 1030680"/>
                <a:gd name="connsiteX26" fmla="*/ 7140 w 2992697"/>
                <a:gd name="connsiteY26" fmla="*/ 256428 h 1030680"/>
                <a:gd name="connsiteX27" fmla="*/ 7140 w 2992697"/>
                <a:gd name="connsiteY27" fmla="*/ 256428 h 1030680"/>
                <a:gd name="connsiteX28" fmla="*/ 7140 w 2992697"/>
                <a:gd name="connsiteY28" fmla="*/ 256428 h 1030680"/>
                <a:gd name="connsiteX29" fmla="*/ 1275001 w 2992697"/>
                <a:gd name="connsiteY29" fmla="*/ 248978 h 1030680"/>
                <a:gd name="connsiteX30" fmla="*/ 1279037 w 2992697"/>
                <a:gd name="connsiteY30" fmla="*/ 248978 h 1030680"/>
                <a:gd name="connsiteX31" fmla="*/ 1282141 w 2992697"/>
                <a:gd name="connsiteY31" fmla="*/ 249909 h 1030680"/>
                <a:gd name="connsiteX32" fmla="*/ 1284314 w 2992697"/>
                <a:gd name="connsiteY32" fmla="*/ 252082 h 1030680"/>
                <a:gd name="connsiteX33" fmla="*/ 1286487 w 2992697"/>
                <a:gd name="connsiteY33" fmla="*/ 254255 h 1030680"/>
                <a:gd name="connsiteX34" fmla="*/ 1287419 w 2992697"/>
                <a:gd name="connsiteY34" fmla="*/ 256428 h 1030680"/>
                <a:gd name="connsiteX35" fmla="*/ 1287419 w 2992697"/>
                <a:gd name="connsiteY35" fmla="*/ 257670 h 1030680"/>
                <a:gd name="connsiteX36" fmla="*/ 1287419 w 2992697"/>
                <a:gd name="connsiteY36" fmla="*/ 259843 h 1030680"/>
                <a:gd name="connsiteX37" fmla="*/ 1289592 w 2992697"/>
                <a:gd name="connsiteY37" fmla="*/ 264189 h 1030680"/>
                <a:gd name="connsiteX38" fmla="*/ 1282141 w 2992697"/>
                <a:gd name="connsiteY38" fmla="*/ 264189 h 1030680"/>
                <a:gd name="connsiteX39" fmla="*/ 1279037 w 2992697"/>
                <a:gd name="connsiteY39" fmla="*/ 265121 h 1030680"/>
                <a:gd name="connsiteX40" fmla="*/ 1275001 w 2992697"/>
                <a:gd name="connsiteY40" fmla="*/ 265121 h 1030680"/>
                <a:gd name="connsiteX41" fmla="*/ 1271896 w 2992697"/>
                <a:gd name="connsiteY41" fmla="*/ 267294 h 1030680"/>
                <a:gd name="connsiteX42" fmla="*/ 1265687 w 2992697"/>
                <a:gd name="connsiteY42" fmla="*/ 267294 h 1030680"/>
                <a:gd name="connsiteX43" fmla="*/ 1265687 w 2992697"/>
                <a:gd name="connsiteY43" fmla="*/ 264189 h 1030680"/>
                <a:gd name="connsiteX44" fmla="*/ 1262583 w 2992697"/>
                <a:gd name="connsiteY44" fmla="*/ 264189 h 1030680"/>
                <a:gd name="connsiteX45" fmla="*/ 1262583 w 2992697"/>
                <a:gd name="connsiteY45" fmla="*/ 250530 h 1030680"/>
                <a:gd name="connsiteX46" fmla="*/ 1267861 w 2992697"/>
                <a:gd name="connsiteY46" fmla="*/ 250530 h 1030680"/>
                <a:gd name="connsiteX47" fmla="*/ 1273138 w 2992697"/>
                <a:gd name="connsiteY47" fmla="*/ 249598 h 1030680"/>
                <a:gd name="connsiteX48" fmla="*/ 1275001 w 2992697"/>
                <a:gd name="connsiteY48" fmla="*/ 249598 h 1030680"/>
                <a:gd name="connsiteX49" fmla="*/ 1275001 w 2992697"/>
                <a:gd name="connsiteY49" fmla="*/ 248978 h 1030680"/>
                <a:gd name="connsiteX50" fmla="*/ 1275001 w 2992697"/>
                <a:gd name="connsiteY50" fmla="*/ 248978 h 1030680"/>
                <a:gd name="connsiteX51" fmla="*/ 63641 w 2992697"/>
                <a:gd name="connsiteY51" fmla="*/ 239664 h 1030680"/>
                <a:gd name="connsiteX52" fmla="*/ 80405 w 2992697"/>
                <a:gd name="connsiteY52" fmla="*/ 239664 h 1030680"/>
                <a:gd name="connsiteX53" fmla="*/ 80405 w 2992697"/>
                <a:gd name="connsiteY53" fmla="*/ 242769 h 1030680"/>
                <a:gd name="connsiteX54" fmla="*/ 77301 w 2992697"/>
                <a:gd name="connsiteY54" fmla="*/ 242769 h 1030680"/>
                <a:gd name="connsiteX55" fmla="*/ 73265 w 2992697"/>
                <a:gd name="connsiteY55" fmla="*/ 242769 h 1030680"/>
                <a:gd name="connsiteX56" fmla="*/ 71092 w 2992697"/>
                <a:gd name="connsiteY56" fmla="*/ 244942 h 1030680"/>
                <a:gd name="connsiteX57" fmla="*/ 70161 w 2992697"/>
                <a:gd name="connsiteY57" fmla="*/ 244942 h 1030680"/>
                <a:gd name="connsiteX58" fmla="*/ 70161 w 2992697"/>
                <a:gd name="connsiteY58" fmla="*/ 244942 h 1030680"/>
                <a:gd name="connsiteX59" fmla="*/ 67988 w 2992697"/>
                <a:gd name="connsiteY59" fmla="*/ 244942 h 1030680"/>
                <a:gd name="connsiteX60" fmla="*/ 65815 w 2992697"/>
                <a:gd name="connsiteY60" fmla="*/ 242769 h 1030680"/>
                <a:gd name="connsiteX61" fmla="*/ 63641 w 2992697"/>
                <a:gd name="connsiteY61" fmla="*/ 239664 h 1030680"/>
                <a:gd name="connsiteX62" fmla="*/ 63641 w 2992697"/>
                <a:gd name="connsiteY62" fmla="*/ 239664 h 1030680"/>
                <a:gd name="connsiteX63" fmla="*/ 63641 w 2992697"/>
                <a:gd name="connsiteY63" fmla="*/ 239664 h 1030680"/>
                <a:gd name="connsiteX64" fmla="*/ 1790651 w 2992697"/>
                <a:gd name="connsiteY64" fmla="*/ 213276 h 1030680"/>
                <a:gd name="connsiteX65" fmla="*/ 1803069 w 2992697"/>
                <a:gd name="connsiteY65" fmla="*/ 213276 h 1030680"/>
                <a:gd name="connsiteX66" fmla="*/ 1807105 w 2992697"/>
                <a:gd name="connsiteY66" fmla="*/ 228178 h 1030680"/>
                <a:gd name="connsiteX67" fmla="*/ 1810209 w 2992697"/>
                <a:gd name="connsiteY67" fmla="*/ 237801 h 1030680"/>
                <a:gd name="connsiteX68" fmla="*/ 1817660 w 2992697"/>
                <a:gd name="connsiteY68" fmla="*/ 242148 h 1030680"/>
                <a:gd name="connsiteX69" fmla="*/ 1830078 w 2992697"/>
                <a:gd name="connsiteY69" fmla="*/ 247425 h 1030680"/>
                <a:gd name="connsiteX70" fmla="*/ 1824800 w 2992697"/>
                <a:gd name="connsiteY70" fmla="*/ 269467 h 1030680"/>
                <a:gd name="connsiteX71" fmla="*/ 1817350 w 2992697"/>
                <a:gd name="connsiteY71" fmla="*/ 291509 h 1030680"/>
                <a:gd name="connsiteX72" fmla="*/ 1806794 w 2992697"/>
                <a:gd name="connsiteY72" fmla="*/ 307341 h 1030680"/>
                <a:gd name="connsiteX73" fmla="*/ 1806794 w 2992697"/>
                <a:gd name="connsiteY73" fmla="*/ 287162 h 1030680"/>
                <a:gd name="connsiteX74" fmla="*/ 1782890 w 2992697"/>
                <a:gd name="connsiteY74" fmla="*/ 287162 h 1030680"/>
                <a:gd name="connsiteX75" fmla="*/ 1785063 w 2992697"/>
                <a:gd name="connsiteY75" fmla="*/ 263879 h 1030680"/>
                <a:gd name="connsiteX76" fmla="*/ 1787236 w 2992697"/>
                <a:gd name="connsiteY76" fmla="*/ 241837 h 1030680"/>
                <a:gd name="connsiteX77" fmla="*/ 1790651 w 2992697"/>
                <a:gd name="connsiteY77" fmla="*/ 213276 h 1030680"/>
                <a:gd name="connsiteX78" fmla="*/ 1790651 w 2992697"/>
                <a:gd name="connsiteY78" fmla="*/ 213276 h 1030680"/>
                <a:gd name="connsiteX79" fmla="*/ 1790651 w 2992697"/>
                <a:gd name="connsiteY79" fmla="*/ 213276 h 1030680"/>
                <a:gd name="connsiteX80" fmla="*/ 2941784 w 2992697"/>
                <a:gd name="connsiteY80" fmla="*/ 165778 h 1030680"/>
                <a:gd name="connsiteX81" fmla="*/ 2945820 w 2992697"/>
                <a:gd name="connsiteY81" fmla="*/ 165778 h 1030680"/>
                <a:gd name="connsiteX82" fmla="*/ 2945820 w 2992697"/>
                <a:gd name="connsiteY82" fmla="*/ 170124 h 1030680"/>
                <a:gd name="connsiteX83" fmla="*/ 2946751 w 2992697"/>
                <a:gd name="connsiteY83" fmla="*/ 175402 h 1030680"/>
                <a:gd name="connsiteX84" fmla="*/ 2948925 w 2992697"/>
                <a:gd name="connsiteY84" fmla="*/ 177575 h 1030680"/>
                <a:gd name="connsiteX85" fmla="*/ 2951098 w 2992697"/>
                <a:gd name="connsiteY85" fmla="*/ 180679 h 1030680"/>
                <a:gd name="connsiteX86" fmla="*/ 2953271 w 2992697"/>
                <a:gd name="connsiteY86" fmla="*/ 182853 h 1030680"/>
                <a:gd name="connsiteX87" fmla="*/ 2956375 w 2992697"/>
                <a:gd name="connsiteY87" fmla="*/ 185957 h 1030680"/>
                <a:gd name="connsiteX88" fmla="*/ 2960411 w 2992697"/>
                <a:gd name="connsiteY88" fmla="*/ 182853 h 1030680"/>
                <a:gd name="connsiteX89" fmla="*/ 2961342 w 2992697"/>
                <a:gd name="connsiteY89" fmla="*/ 178506 h 1030680"/>
                <a:gd name="connsiteX90" fmla="*/ 2963515 w 2992697"/>
                <a:gd name="connsiteY90" fmla="*/ 177575 h 1030680"/>
                <a:gd name="connsiteX91" fmla="*/ 2967551 w 2992697"/>
                <a:gd name="connsiteY91" fmla="*/ 177575 h 1030680"/>
                <a:gd name="connsiteX92" fmla="*/ 2972829 w 2992697"/>
                <a:gd name="connsiteY92" fmla="*/ 175402 h 1030680"/>
                <a:gd name="connsiteX93" fmla="*/ 2975933 w 2992697"/>
                <a:gd name="connsiteY93" fmla="*/ 185957 h 1030680"/>
                <a:gd name="connsiteX94" fmla="*/ 2982142 w 2992697"/>
                <a:gd name="connsiteY94" fmla="*/ 193408 h 1030680"/>
                <a:gd name="connsiteX95" fmla="*/ 2987420 w 2992697"/>
                <a:gd name="connsiteY95" fmla="*/ 200858 h 1030680"/>
                <a:gd name="connsiteX96" fmla="*/ 2990524 w 2992697"/>
                <a:gd name="connsiteY96" fmla="*/ 210482 h 1030680"/>
                <a:gd name="connsiteX97" fmla="*/ 2992697 w 2992697"/>
                <a:gd name="connsiteY97" fmla="*/ 223211 h 1030680"/>
                <a:gd name="connsiteX98" fmla="*/ 2992697 w 2992697"/>
                <a:gd name="connsiteY98" fmla="*/ 225384 h 1030680"/>
                <a:gd name="connsiteX99" fmla="*/ 2990524 w 2992697"/>
                <a:gd name="connsiteY99" fmla="*/ 227557 h 1030680"/>
                <a:gd name="connsiteX100" fmla="*/ 2990524 w 2992697"/>
                <a:gd name="connsiteY100" fmla="*/ 228488 h 1030680"/>
                <a:gd name="connsiteX101" fmla="*/ 2990524 w 2992697"/>
                <a:gd name="connsiteY101" fmla="*/ 230661 h 1030680"/>
                <a:gd name="connsiteX102" fmla="*/ 2990524 w 2992697"/>
                <a:gd name="connsiteY102" fmla="*/ 232834 h 1030680"/>
                <a:gd name="connsiteX103" fmla="*/ 2989593 w 2992697"/>
                <a:gd name="connsiteY103" fmla="*/ 235939 h 1030680"/>
                <a:gd name="connsiteX104" fmla="*/ 2978106 w 2992697"/>
                <a:gd name="connsiteY104" fmla="*/ 243390 h 1030680"/>
                <a:gd name="connsiteX105" fmla="*/ 2961342 w 2992697"/>
                <a:gd name="connsiteY105" fmla="*/ 250840 h 1030680"/>
                <a:gd name="connsiteX106" fmla="*/ 2941474 w 2992697"/>
                <a:gd name="connsiteY106" fmla="*/ 255186 h 1030680"/>
                <a:gd name="connsiteX107" fmla="*/ 2921605 w 2992697"/>
                <a:gd name="connsiteY107" fmla="*/ 258291 h 1030680"/>
                <a:gd name="connsiteX108" fmla="*/ 2904841 w 2992697"/>
                <a:gd name="connsiteY108" fmla="*/ 260464 h 1030680"/>
                <a:gd name="connsiteX109" fmla="*/ 2907014 w 2992697"/>
                <a:gd name="connsiteY109" fmla="*/ 250840 h 1030680"/>
                <a:gd name="connsiteX110" fmla="*/ 2909187 w 2992697"/>
                <a:gd name="connsiteY110" fmla="*/ 247736 h 1030680"/>
                <a:gd name="connsiteX111" fmla="*/ 2911360 w 2992697"/>
                <a:gd name="connsiteY111" fmla="*/ 243390 h 1030680"/>
                <a:gd name="connsiteX112" fmla="*/ 2912292 w 2992697"/>
                <a:gd name="connsiteY112" fmla="*/ 242458 h 1030680"/>
                <a:gd name="connsiteX113" fmla="*/ 2914465 w 2992697"/>
                <a:gd name="connsiteY113" fmla="*/ 242458 h 1030680"/>
                <a:gd name="connsiteX114" fmla="*/ 2918501 w 2992697"/>
                <a:gd name="connsiteY114" fmla="*/ 240285 h 1030680"/>
                <a:gd name="connsiteX115" fmla="*/ 2919432 w 2992697"/>
                <a:gd name="connsiteY115" fmla="*/ 240285 h 1030680"/>
                <a:gd name="connsiteX116" fmla="*/ 2921605 w 2992697"/>
                <a:gd name="connsiteY116" fmla="*/ 238112 h 1030680"/>
                <a:gd name="connsiteX117" fmla="*/ 2925641 w 2992697"/>
                <a:gd name="connsiteY117" fmla="*/ 235939 h 1030680"/>
                <a:gd name="connsiteX118" fmla="*/ 2930919 w 2992697"/>
                <a:gd name="connsiteY118" fmla="*/ 221037 h 1030680"/>
                <a:gd name="connsiteX119" fmla="*/ 2930919 w 2992697"/>
                <a:gd name="connsiteY119" fmla="*/ 206136 h 1030680"/>
                <a:gd name="connsiteX120" fmla="*/ 2928746 w 2992697"/>
                <a:gd name="connsiteY120" fmla="*/ 192476 h 1030680"/>
                <a:gd name="connsiteX121" fmla="*/ 2931850 w 2992697"/>
                <a:gd name="connsiteY121" fmla="*/ 180990 h 1030680"/>
                <a:gd name="connsiteX122" fmla="*/ 2941163 w 2992697"/>
                <a:gd name="connsiteY122" fmla="*/ 170435 h 1030680"/>
                <a:gd name="connsiteX123" fmla="*/ 2941163 w 2992697"/>
                <a:gd name="connsiteY123" fmla="*/ 165778 h 1030680"/>
                <a:gd name="connsiteX124" fmla="*/ 2941784 w 2992697"/>
                <a:gd name="connsiteY124" fmla="*/ 165778 h 1030680"/>
                <a:gd name="connsiteX125" fmla="*/ 2941784 w 2992697"/>
                <a:gd name="connsiteY125" fmla="*/ 165778 h 1030680"/>
                <a:gd name="connsiteX126" fmla="*/ 148083 w 2992697"/>
                <a:gd name="connsiteY126" fmla="*/ 158327 h 1030680"/>
                <a:gd name="connsiteX127" fmla="*/ 167951 w 2992697"/>
                <a:gd name="connsiteY127" fmla="*/ 180369 h 1030680"/>
                <a:gd name="connsiteX128" fmla="*/ 193097 w 2992697"/>
                <a:gd name="connsiteY128" fmla="*/ 197133 h 1030680"/>
                <a:gd name="connsiteX129" fmla="*/ 224452 w 2992697"/>
                <a:gd name="connsiteY129" fmla="*/ 209861 h 1030680"/>
                <a:gd name="connsiteX130" fmla="*/ 226625 w 2992697"/>
                <a:gd name="connsiteY130" fmla="*/ 227867 h 1030680"/>
                <a:gd name="connsiteX131" fmla="*/ 231903 w 2992697"/>
                <a:gd name="connsiteY131" fmla="*/ 241527 h 1030680"/>
                <a:gd name="connsiteX132" fmla="*/ 237181 w 2992697"/>
                <a:gd name="connsiteY132" fmla="*/ 248978 h 1030680"/>
                <a:gd name="connsiteX133" fmla="*/ 244631 w 2992697"/>
                <a:gd name="connsiteY133" fmla="*/ 256428 h 1030680"/>
                <a:gd name="connsiteX134" fmla="*/ 252082 w 2992697"/>
                <a:gd name="connsiteY134" fmla="*/ 266983 h 1030680"/>
                <a:gd name="connsiteX135" fmla="*/ 239664 w 2992697"/>
                <a:gd name="connsiteY135" fmla="*/ 269157 h 1030680"/>
                <a:gd name="connsiteX136" fmla="*/ 227246 w 2992697"/>
                <a:gd name="connsiteY136" fmla="*/ 271330 h 1030680"/>
                <a:gd name="connsiteX137" fmla="*/ 215760 w 2992697"/>
                <a:gd name="connsiteY137" fmla="*/ 276607 h 1030680"/>
                <a:gd name="connsiteX138" fmla="*/ 208309 w 2992697"/>
                <a:gd name="connsiteY138" fmla="*/ 284058 h 1030680"/>
                <a:gd name="connsiteX139" fmla="*/ 207378 w 2992697"/>
                <a:gd name="connsiteY139" fmla="*/ 287162 h 1030680"/>
                <a:gd name="connsiteX140" fmla="*/ 205205 w 2992697"/>
                <a:gd name="connsiteY140" fmla="*/ 291509 h 1030680"/>
                <a:gd name="connsiteX141" fmla="*/ 203032 w 2992697"/>
                <a:gd name="connsiteY141" fmla="*/ 294613 h 1030680"/>
                <a:gd name="connsiteX142" fmla="*/ 200858 w 2992697"/>
                <a:gd name="connsiteY142" fmla="*/ 296786 h 1030680"/>
                <a:gd name="connsiteX143" fmla="*/ 197754 w 2992697"/>
                <a:gd name="connsiteY143" fmla="*/ 299891 h 1030680"/>
                <a:gd name="connsiteX144" fmla="*/ 186267 w 2992697"/>
                <a:gd name="connsiteY144" fmla="*/ 302064 h 1030680"/>
                <a:gd name="connsiteX145" fmla="*/ 170745 w 2992697"/>
                <a:gd name="connsiteY145" fmla="*/ 304237 h 1030680"/>
                <a:gd name="connsiteX146" fmla="*/ 151808 w 2992697"/>
                <a:gd name="connsiteY146" fmla="*/ 302064 h 1030680"/>
                <a:gd name="connsiteX147" fmla="*/ 137217 w 2992697"/>
                <a:gd name="connsiteY147" fmla="*/ 299891 h 1030680"/>
                <a:gd name="connsiteX148" fmla="*/ 134113 w 2992697"/>
                <a:gd name="connsiteY148" fmla="*/ 289335 h 1030680"/>
                <a:gd name="connsiteX149" fmla="*/ 131939 w 2992697"/>
                <a:gd name="connsiteY149" fmla="*/ 281885 h 1030680"/>
                <a:gd name="connsiteX150" fmla="*/ 129766 w 2992697"/>
                <a:gd name="connsiteY150" fmla="*/ 276607 h 1030680"/>
                <a:gd name="connsiteX151" fmla="*/ 124489 w 2992697"/>
                <a:gd name="connsiteY151" fmla="*/ 266983 h 1030680"/>
                <a:gd name="connsiteX152" fmla="*/ 148393 w 2992697"/>
                <a:gd name="connsiteY152" fmla="*/ 259533 h 1030680"/>
                <a:gd name="connsiteX153" fmla="*/ 148393 w 2992697"/>
                <a:gd name="connsiteY153" fmla="*/ 256428 h 1030680"/>
                <a:gd name="connsiteX154" fmla="*/ 129456 w 2992697"/>
                <a:gd name="connsiteY154" fmla="*/ 254255 h 1030680"/>
                <a:gd name="connsiteX155" fmla="*/ 117038 w 2992697"/>
                <a:gd name="connsiteY155" fmla="*/ 249909 h 1030680"/>
                <a:gd name="connsiteX156" fmla="*/ 107725 w 2992697"/>
                <a:gd name="connsiteY156" fmla="*/ 242458 h 1030680"/>
                <a:gd name="connsiteX157" fmla="*/ 106793 w 2992697"/>
                <a:gd name="connsiteY157" fmla="*/ 237181 h 1030680"/>
                <a:gd name="connsiteX158" fmla="*/ 102758 w 2992697"/>
                <a:gd name="connsiteY158" fmla="*/ 231903 h 1030680"/>
                <a:gd name="connsiteX159" fmla="*/ 100584 w 2992697"/>
                <a:gd name="connsiteY159" fmla="*/ 226625 h 1030680"/>
                <a:gd name="connsiteX160" fmla="*/ 100584 w 2992697"/>
                <a:gd name="connsiteY160" fmla="*/ 220417 h 1030680"/>
                <a:gd name="connsiteX161" fmla="*/ 100584 w 2992697"/>
                <a:gd name="connsiteY161" fmla="*/ 217312 h 1030680"/>
                <a:gd name="connsiteX162" fmla="*/ 100584 w 2992697"/>
                <a:gd name="connsiteY162" fmla="*/ 212966 h 1030680"/>
                <a:gd name="connsiteX163" fmla="*/ 102758 w 2992697"/>
                <a:gd name="connsiteY163" fmla="*/ 212966 h 1030680"/>
                <a:gd name="connsiteX164" fmla="*/ 104931 w 2992697"/>
                <a:gd name="connsiteY164" fmla="*/ 212034 h 1030680"/>
                <a:gd name="connsiteX165" fmla="*/ 107104 w 2992697"/>
                <a:gd name="connsiteY165" fmla="*/ 212034 h 1030680"/>
                <a:gd name="connsiteX166" fmla="*/ 108035 w 2992697"/>
                <a:gd name="connsiteY166" fmla="*/ 212034 h 1030680"/>
                <a:gd name="connsiteX167" fmla="*/ 112071 w 2992697"/>
                <a:gd name="connsiteY167" fmla="*/ 209861 h 1030680"/>
                <a:gd name="connsiteX168" fmla="*/ 113623 w 2992697"/>
                <a:gd name="connsiteY168" fmla="*/ 204894 h 1030680"/>
                <a:gd name="connsiteX169" fmla="*/ 113623 w 2992697"/>
                <a:gd name="connsiteY169" fmla="*/ 198685 h 1030680"/>
                <a:gd name="connsiteX170" fmla="*/ 113623 w 2992697"/>
                <a:gd name="connsiteY170" fmla="*/ 195581 h 1030680"/>
                <a:gd name="connsiteX171" fmla="*/ 114554 w 2992697"/>
                <a:gd name="connsiteY171" fmla="*/ 193408 h 1030680"/>
                <a:gd name="connsiteX172" fmla="*/ 116728 w 2992697"/>
                <a:gd name="connsiteY172" fmla="*/ 190303 h 1030680"/>
                <a:gd name="connsiteX173" fmla="*/ 118901 w 2992697"/>
                <a:gd name="connsiteY173" fmla="*/ 190303 h 1030680"/>
                <a:gd name="connsiteX174" fmla="*/ 121074 w 2992697"/>
                <a:gd name="connsiteY174" fmla="*/ 188130 h 1030680"/>
                <a:gd name="connsiteX175" fmla="*/ 122005 w 2992697"/>
                <a:gd name="connsiteY175" fmla="*/ 188130 h 1030680"/>
                <a:gd name="connsiteX176" fmla="*/ 124178 w 2992697"/>
                <a:gd name="connsiteY176" fmla="*/ 188130 h 1030680"/>
                <a:gd name="connsiteX177" fmla="*/ 127283 w 2992697"/>
                <a:gd name="connsiteY177" fmla="*/ 185957 h 1030680"/>
                <a:gd name="connsiteX178" fmla="*/ 129456 w 2992697"/>
                <a:gd name="connsiteY178" fmla="*/ 178506 h 1030680"/>
                <a:gd name="connsiteX179" fmla="*/ 131629 w 2992697"/>
                <a:gd name="connsiteY179" fmla="*/ 173229 h 1030680"/>
                <a:gd name="connsiteX180" fmla="*/ 133802 w 2992697"/>
                <a:gd name="connsiteY180" fmla="*/ 167951 h 1030680"/>
                <a:gd name="connsiteX181" fmla="*/ 136907 w 2992697"/>
                <a:gd name="connsiteY181" fmla="*/ 162674 h 1030680"/>
                <a:gd name="connsiteX182" fmla="*/ 139080 w 2992697"/>
                <a:gd name="connsiteY182" fmla="*/ 160500 h 1030680"/>
                <a:gd name="connsiteX183" fmla="*/ 141253 w 2992697"/>
                <a:gd name="connsiteY183" fmla="*/ 160500 h 1030680"/>
                <a:gd name="connsiteX184" fmla="*/ 142184 w 2992697"/>
                <a:gd name="connsiteY184" fmla="*/ 158327 h 1030680"/>
                <a:gd name="connsiteX185" fmla="*/ 144357 w 2992697"/>
                <a:gd name="connsiteY185" fmla="*/ 158327 h 1030680"/>
                <a:gd name="connsiteX186" fmla="*/ 148083 w 2992697"/>
                <a:gd name="connsiteY186" fmla="*/ 158327 h 1030680"/>
                <a:gd name="connsiteX187" fmla="*/ 148083 w 2992697"/>
                <a:gd name="connsiteY187" fmla="*/ 158327 h 1030680"/>
                <a:gd name="connsiteX188" fmla="*/ 148083 w 2992697"/>
                <a:gd name="connsiteY188" fmla="*/ 158327 h 1030680"/>
                <a:gd name="connsiteX189" fmla="*/ 1222846 w 2992697"/>
                <a:gd name="connsiteY189" fmla="*/ 138148 h 1030680"/>
                <a:gd name="connsiteX190" fmla="*/ 1228124 w 2992697"/>
                <a:gd name="connsiteY190" fmla="*/ 140322 h 1030680"/>
                <a:gd name="connsiteX191" fmla="*/ 1233401 w 2992697"/>
                <a:gd name="connsiteY191" fmla="*/ 141253 h 1030680"/>
                <a:gd name="connsiteX192" fmla="*/ 1236506 w 2992697"/>
                <a:gd name="connsiteY192" fmla="*/ 143426 h 1030680"/>
                <a:gd name="connsiteX193" fmla="*/ 1242714 w 2992697"/>
                <a:gd name="connsiteY193" fmla="*/ 145599 h 1030680"/>
                <a:gd name="connsiteX194" fmla="*/ 1242714 w 2992697"/>
                <a:gd name="connsiteY194" fmla="*/ 150877 h 1030680"/>
                <a:gd name="connsiteX195" fmla="*/ 1243646 w 2992697"/>
                <a:gd name="connsiteY195" fmla="*/ 155223 h 1030680"/>
                <a:gd name="connsiteX196" fmla="*/ 1243646 w 2992697"/>
                <a:gd name="connsiteY196" fmla="*/ 158327 h 1030680"/>
                <a:gd name="connsiteX197" fmla="*/ 1245819 w 2992697"/>
                <a:gd name="connsiteY197" fmla="*/ 162674 h 1030680"/>
                <a:gd name="connsiteX198" fmla="*/ 1233401 w 2992697"/>
                <a:gd name="connsiteY198" fmla="*/ 162674 h 1030680"/>
                <a:gd name="connsiteX199" fmla="*/ 1231228 w 2992697"/>
                <a:gd name="connsiteY199" fmla="*/ 158327 h 1030680"/>
                <a:gd name="connsiteX200" fmla="*/ 1229055 w 2992697"/>
                <a:gd name="connsiteY200" fmla="*/ 155223 h 1030680"/>
                <a:gd name="connsiteX201" fmla="*/ 1225950 w 2992697"/>
                <a:gd name="connsiteY201" fmla="*/ 150877 h 1030680"/>
                <a:gd name="connsiteX202" fmla="*/ 1223777 w 2992697"/>
                <a:gd name="connsiteY202" fmla="*/ 148704 h 1030680"/>
                <a:gd name="connsiteX203" fmla="*/ 1223777 w 2992697"/>
                <a:gd name="connsiteY203" fmla="*/ 143426 h 1030680"/>
                <a:gd name="connsiteX204" fmla="*/ 1222846 w 2992697"/>
                <a:gd name="connsiteY204" fmla="*/ 138148 h 1030680"/>
                <a:gd name="connsiteX205" fmla="*/ 1222846 w 2992697"/>
                <a:gd name="connsiteY205" fmla="*/ 138148 h 1030680"/>
                <a:gd name="connsiteX206" fmla="*/ 1222846 w 2992697"/>
                <a:gd name="connsiteY206" fmla="*/ 138148 h 1030680"/>
                <a:gd name="connsiteX207" fmla="*/ 1730114 w 2992697"/>
                <a:gd name="connsiteY207" fmla="*/ 113934 h 1030680"/>
                <a:gd name="connsiteX208" fmla="*/ 1736323 w 2992697"/>
                <a:gd name="connsiteY208" fmla="*/ 123557 h 1030680"/>
                <a:gd name="connsiteX209" fmla="*/ 1741601 w 2992697"/>
                <a:gd name="connsiteY209" fmla="*/ 141563 h 1030680"/>
                <a:gd name="connsiteX210" fmla="*/ 1749051 w 2992697"/>
                <a:gd name="connsiteY210" fmla="*/ 158327 h 1030680"/>
                <a:gd name="connsiteX211" fmla="*/ 1758365 w 2992697"/>
                <a:gd name="connsiteY211" fmla="*/ 175091 h 1030680"/>
                <a:gd name="connsiteX212" fmla="*/ 1763642 w 2992697"/>
                <a:gd name="connsiteY212" fmla="*/ 182542 h 1030680"/>
                <a:gd name="connsiteX213" fmla="*/ 1766747 w 2992697"/>
                <a:gd name="connsiteY213" fmla="*/ 178196 h 1030680"/>
                <a:gd name="connsiteX214" fmla="*/ 1768920 w 2992697"/>
                <a:gd name="connsiteY214" fmla="*/ 177265 h 1030680"/>
                <a:gd name="connsiteX215" fmla="*/ 1772956 w 2992697"/>
                <a:gd name="connsiteY215" fmla="*/ 177265 h 1030680"/>
                <a:gd name="connsiteX216" fmla="*/ 1776060 w 2992697"/>
                <a:gd name="connsiteY216" fmla="*/ 175091 h 1030680"/>
                <a:gd name="connsiteX217" fmla="*/ 1783511 w 2992697"/>
                <a:gd name="connsiteY217" fmla="*/ 175091 h 1030680"/>
                <a:gd name="connsiteX218" fmla="*/ 1783511 w 2992697"/>
                <a:gd name="connsiteY218" fmla="*/ 178196 h 1030680"/>
                <a:gd name="connsiteX219" fmla="*/ 1787547 w 2992697"/>
                <a:gd name="connsiteY219" fmla="*/ 178196 h 1030680"/>
                <a:gd name="connsiteX220" fmla="*/ 1787547 w 2992697"/>
                <a:gd name="connsiteY220" fmla="*/ 189682 h 1030680"/>
                <a:gd name="connsiteX221" fmla="*/ 1759296 w 2992697"/>
                <a:gd name="connsiteY221" fmla="*/ 192787 h 1030680"/>
                <a:gd name="connsiteX222" fmla="*/ 1756192 w 2992697"/>
                <a:gd name="connsiteY222" fmla="*/ 222279 h 1030680"/>
                <a:gd name="connsiteX223" fmla="*/ 1746878 w 2992697"/>
                <a:gd name="connsiteY223" fmla="*/ 246494 h 1030680"/>
                <a:gd name="connsiteX224" fmla="*/ 1739428 w 2992697"/>
                <a:gd name="connsiteY224" fmla="*/ 270709 h 1030680"/>
                <a:gd name="connsiteX225" fmla="*/ 1736323 w 2992697"/>
                <a:gd name="connsiteY225" fmla="*/ 290888 h 1030680"/>
                <a:gd name="connsiteX226" fmla="*/ 1734150 w 2992697"/>
                <a:gd name="connsiteY226" fmla="*/ 311067 h 1030680"/>
                <a:gd name="connsiteX227" fmla="*/ 1734150 w 2992697"/>
                <a:gd name="connsiteY227" fmla="*/ 327831 h 1030680"/>
                <a:gd name="connsiteX228" fmla="*/ 1730114 w 2992697"/>
                <a:gd name="connsiteY228" fmla="*/ 343664 h 1030680"/>
                <a:gd name="connsiteX229" fmla="*/ 1727010 w 2992697"/>
                <a:gd name="connsiteY229" fmla="*/ 343664 h 1030680"/>
                <a:gd name="connsiteX230" fmla="*/ 1727010 w 2992697"/>
                <a:gd name="connsiteY230" fmla="*/ 340559 h 1030680"/>
                <a:gd name="connsiteX231" fmla="*/ 1721732 w 2992697"/>
                <a:gd name="connsiteY231" fmla="*/ 333108 h 1030680"/>
                <a:gd name="connsiteX232" fmla="*/ 1712419 w 2992697"/>
                <a:gd name="connsiteY232" fmla="*/ 323485 h 1030680"/>
                <a:gd name="connsiteX233" fmla="*/ 1701864 w 2992697"/>
                <a:gd name="connsiteY233" fmla="*/ 310756 h 1030680"/>
                <a:gd name="connsiteX234" fmla="*/ 1692550 w 2992697"/>
                <a:gd name="connsiteY234" fmla="*/ 298028 h 1030680"/>
                <a:gd name="connsiteX235" fmla="*/ 1685100 w 2992697"/>
                <a:gd name="connsiteY235" fmla="*/ 285300 h 1030680"/>
                <a:gd name="connsiteX236" fmla="*/ 1681064 w 2992697"/>
                <a:gd name="connsiteY236" fmla="*/ 273813 h 1030680"/>
                <a:gd name="connsiteX237" fmla="*/ 1683237 w 2992697"/>
                <a:gd name="connsiteY237" fmla="*/ 266363 h 1030680"/>
                <a:gd name="connsiteX238" fmla="*/ 1687273 w 2992697"/>
                <a:gd name="connsiteY238" fmla="*/ 264189 h 1030680"/>
                <a:gd name="connsiteX239" fmla="*/ 1690377 w 2992697"/>
                <a:gd name="connsiteY239" fmla="*/ 264189 h 1030680"/>
                <a:gd name="connsiteX240" fmla="*/ 1692550 w 2992697"/>
                <a:gd name="connsiteY240" fmla="*/ 264189 h 1030680"/>
                <a:gd name="connsiteX241" fmla="*/ 1694723 w 2992697"/>
                <a:gd name="connsiteY241" fmla="*/ 264189 h 1030680"/>
                <a:gd name="connsiteX242" fmla="*/ 1695655 w 2992697"/>
                <a:gd name="connsiteY242" fmla="*/ 264189 h 1030680"/>
                <a:gd name="connsiteX243" fmla="*/ 1697828 w 2992697"/>
                <a:gd name="connsiteY243" fmla="*/ 264189 h 1030680"/>
                <a:gd name="connsiteX244" fmla="*/ 1700001 w 2992697"/>
                <a:gd name="connsiteY244" fmla="*/ 263879 h 1030680"/>
                <a:gd name="connsiteX245" fmla="*/ 1703106 w 2992697"/>
                <a:gd name="connsiteY245" fmla="*/ 259533 h 1030680"/>
                <a:gd name="connsiteX246" fmla="*/ 1700001 w 2992697"/>
                <a:gd name="connsiteY246" fmla="*/ 259533 h 1030680"/>
                <a:gd name="connsiteX247" fmla="*/ 1700001 w 2992697"/>
                <a:gd name="connsiteY247" fmla="*/ 256428 h 1030680"/>
                <a:gd name="connsiteX248" fmla="*/ 1683237 w 2992697"/>
                <a:gd name="connsiteY248" fmla="*/ 254255 h 1030680"/>
                <a:gd name="connsiteX249" fmla="*/ 1673924 w 2992697"/>
                <a:gd name="connsiteY249" fmla="*/ 248978 h 1030680"/>
                <a:gd name="connsiteX250" fmla="*/ 1666473 w 2992697"/>
                <a:gd name="connsiteY250" fmla="*/ 239354 h 1030680"/>
                <a:gd name="connsiteX251" fmla="*/ 1673924 w 2992697"/>
                <a:gd name="connsiteY251" fmla="*/ 237181 h 1030680"/>
                <a:gd name="connsiteX252" fmla="*/ 1680132 w 2992697"/>
                <a:gd name="connsiteY252" fmla="*/ 235007 h 1030680"/>
                <a:gd name="connsiteX253" fmla="*/ 1683237 w 2992697"/>
                <a:gd name="connsiteY253" fmla="*/ 234076 h 1030680"/>
                <a:gd name="connsiteX254" fmla="*/ 1687273 w 2992697"/>
                <a:gd name="connsiteY254" fmla="*/ 231903 h 1030680"/>
                <a:gd name="connsiteX255" fmla="*/ 1690377 w 2992697"/>
                <a:gd name="connsiteY255" fmla="*/ 229730 h 1030680"/>
                <a:gd name="connsiteX256" fmla="*/ 1694413 w 2992697"/>
                <a:gd name="connsiteY256" fmla="*/ 226625 h 1030680"/>
                <a:gd name="connsiteX257" fmla="*/ 1694413 w 2992697"/>
                <a:gd name="connsiteY257" fmla="*/ 222279 h 1030680"/>
                <a:gd name="connsiteX258" fmla="*/ 1679822 w 2992697"/>
                <a:gd name="connsiteY258" fmla="*/ 222279 h 1030680"/>
                <a:gd name="connsiteX259" fmla="*/ 1675786 w 2992697"/>
                <a:gd name="connsiteY259" fmla="*/ 224452 h 1030680"/>
                <a:gd name="connsiteX260" fmla="*/ 1672682 w 2992697"/>
                <a:gd name="connsiteY260" fmla="*/ 224452 h 1030680"/>
                <a:gd name="connsiteX261" fmla="*/ 1668646 w 2992697"/>
                <a:gd name="connsiteY261" fmla="*/ 226625 h 1030680"/>
                <a:gd name="connsiteX262" fmla="*/ 1663369 w 2992697"/>
                <a:gd name="connsiteY262" fmla="*/ 226625 h 1030680"/>
                <a:gd name="connsiteX263" fmla="*/ 1654055 w 2992697"/>
                <a:gd name="connsiteY263" fmla="*/ 209861 h 1030680"/>
                <a:gd name="connsiteX264" fmla="*/ 1643500 w 2992697"/>
                <a:gd name="connsiteY264" fmla="*/ 193097 h 1030680"/>
                <a:gd name="connsiteX265" fmla="*/ 1644431 w 2992697"/>
                <a:gd name="connsiteY265" fmla="*/ 187820 h 1030680"/>
                <a:gd name="connsiteX266" fmla="*/ 1644431 w 2992697"/>
                <a:gd name="connsiteY266" fmla="*/ 184715 h 1030680"/>
                <a:gd name="connsiteX267" fmla="*/ 1646604 w 2992697"/>
                <a:gd name="connsiteY267" fmla="*/ 182542 h 1030680"/>
                <a:gd name="connsiteX268" fmla="*/ 1648778 w 2992697"/>
                <a:gd name="connsiteY268" fmla="*/ 178196 h 1030680"/>
                <a:gd name="connsiteX269" fmla="*/ 1648778 w 2992697"/>
                <a:gd name="connsiteY269" fmla="*/ 175091 h 1030680"/>
                <a:gd name="connsiteX270" fmla="*/ 1650951 w 2992697"/>
                <a:gd name="connsiteY270" fmla="*/ 169814 h 1030680"/>
                <a:gd name="connsiteX271" fmla="*/ 1646915 w 2992697"/>
                <a:gd name="connsiteY271" fmla="*/ 169814 h 1030680"/>
                <a:gd name="connsiteX272" fmla="*/ 1646915 w 2992697"/>
                <a:gd name="connsiteY272" fmla="*/ 165468 h 1030680"/>
                <a:gd name="connsiteX273" fmla="*/ 1643810 w 2992697"/>
                <a:gd name="connsiteY273" fmla="*/ 167641 h 1030680"/>
                <a:gd name="connsiteX274" fmla="*/ 1641637 w 2992697"/>
                <a:gd name="connsiteY274" fmla="*/ 167641 h 1030680"/>
                <a:gd name="connsiteX275" fmla="*/ 1639464 w 2992697"/>
                <a:gd name="connsiteY275" fmla="*/ 167641 h 1030680"/>
                <a:gd name="connsiteX276" fmla="*/ 1639464 w 2992697"/>
                <a:gd name="connsiteY276" fmla="*/ 167641 h 1030680"/>
                <a:gd name="connsiteX277" fmla="*/ 1637291 w 2992697"/>
                <a:gd name="connsiteY277" fmla="*/ 167641 h 1030680"/>
                <a:gd name="connsiteX278" fmla="*/ 1637291 w 2992697"/>
                <a:gd name="connsiteY278" fmla="*/ 165468 h 1030680"/>
                <a:gd name="connsiteX279" fmla="*/ 1634187 w 2992697"/>
                <a:gd name="connsiteY279" fmla="*/ 162363 h 1030680"/>
                <a:gd name="connsiteX280" fmla="*/ 1632013 w 2992697"/>
                <a:gd name="connsiteY280" fmla="*/ 158017 h 1030680"/>
                <a:gd name="connsiteX281" fmla="*/ 1629840 w 2992697"/>
                <a:gd name="connsiteY281" fmla="*/ 154912 h 1030680"/>
                <a:gd name="connsiteX282" fmla="*/ 1628909 w 2992697"/>
                <a:gd name="connsiteY282" fmla="*/ 152739 h 1030680"/>
                <a:gd name="connsiteX283" fmla="*/ 1628909 w 2992697"/>
                <a:gd name="connsiteY283" fmla="*/ 147462 h 1030680"/>
                <a:gd name="connsiteX284" fmla="*/ 1626736 w 2992697"/>
                <a:gd name="connsiteY284" fmla="*/ 141253 h 1030680"/>
                <a:gd name="connsiteX285" fmla="*/ 1646604 w 2992697"/>
                <a:gd name="connsiteY285" fmla="*/ 128525 h 1030680"/>
                <a:gd name="connsiteX286" fmla="*/ 1666473 w 2992697"/>
                <a:gd name="connsiteY286" fmla="*/ 117969 h 1030680"/>
                <a:gd name="connsiteX287" fmla="*/ 1668646 w 2992697"/>
                <a:gd name="connsiteY287" fmla="*/ 123247 h 1030680"/>
                <a:gd name="connsiteX288" fmla="*/ 1670819 w 2992697"/>
                <a:gd name="connsiteY288" fmla="*/ 128525 h 1030680"/>
                <a:gd name="connsiteX289" fmla="*/ 1672992 w 2992697"/>
                <a:gd name="connsiteY289" fmla="*/ 130698 h 1030680"/>
                <a:gd name="connsiteX290" fmla="*/ 1676097 w 2992697"/>
                <a:gd name="connsiteY290" fmla="*/ 132871 h 1030680"/>
                <a:gd name="connsiteX291" fmla="*/ 1678270 w 2992697"/>
                <a:gd name="connsiteY291" fmla="*/ 132871 h 1030680"/>
                <a:gd name="connsiteX292" fmla="*/ 1680443 w 2992697"/>
                <a:gd name="connsiteY292" fmla="*/ 133802 h 1030680"/>
                <a:gd name="connsiteX293" fmla="*/ 1683547 w 2992697"/>
                <a:gd name="connsiteY293" fmla="*/ 135975 h 1030680"/>
                <a:gd name="connsiteX294" fmla="*/ 1687583 w 2992697"/>
                <a:gd name="connsiteY294" fmla="*/ 138148 h 1030680"/>
                <a:gd name="connsiteX295" fmla="*/ 1690688 w 2992697"/>
                <a:gd name="connsiteY295" fmla="*/ 148704 h 1030680"/>
                <a:gd name="connsiteX296" fmla="*/ 1692861 w 2992697"/>
                <a:gd name="connsiteY296" fmla="*/ 162363 h 1030680"/>
                <a:gd name="connsiteX297" fmla="*/ 1695034 w 2992697"/>
                <a:gd name="connsiteY297" fmla="*/ 175091 h 1030680"/>
                <a:gd name="connsiteX298" fmla="*/ 1703416 w 2992697"/>
                <a:gd name="connsiteY298" fmla="*/ 175091 h 1030680"/>
                <a:gd name="connsiteX299" fmla="*/ 1703416 w 2992697"/>
                <a:gd name="connsiteY299" fmla="*/ 165468 h 1030680"/>
                <a:gd name="connsiteX300" fmla="*/ 1700311 w 2992697"/>
                <a:gd name="connsiteY300" fmla="*/ 154912 h 1030680"/>
                <a:gd name="connsiteX301" fmla="*/ 1700311 w 2992697"/>
                <a:gd name="connsiteY301" fmla="*/ 141253 h 1030680"/>
                <a:gd name="connsiteX302" fmla="*/ 1703416 w 2992697"/>
                <a:gd name="connsiteY302" fmla="*/ 128525 h 1030680"/>
                <a:gd name="connsiteX303" fmla="*/ 1707452 w 2992697"/>
                <a:gd name="connsiteY303" fmla="*/ 117969 h 1030680"/>
                <a:gd name="connsiteX304" fmla="*/ 1730114 w 2992697"/>
                <a:gd name="connsiteY304" fmla="*/ 113934 h 1030680"/>
                <a:gd name="connsiteX305" fmla="*/ 1730114 w 2992697"/>
                <a:gd name="connsiteY305" fmla="*/ 113934 h 1030680"/>
                <a:gd name="connsiteX306" fmla="*/ 1730114 w 2992697"/>
                <a:gd name="connsiteY306" fmla="*/ 113934 h 1030680"/>
                <a:gd name="connsiteX307" fmla="*/ 2755827 w 2992697"/>
                <a:gd name="connsiteY307" fmla="*/ 104620 h 1030680"/>
                <a:gd name="connsiteX308" fmla="*/ 2761105 w 2992697"/>
                <a:gd name="connsiteY308" fmla="*/ 108966 h 1030680"/>
                <a:gd name="connsiteX309" fmla="*/ 2765140 w 2992697"/>
                <a:gd name="connsiteY309" fmla="*/ 112071 h 1030680"/>
                <a:gd name="connsiteX310" fmla="*/ 2770418 w 2992697"/>
                <a:gd name="connsiteY310" fmla="*/ 112071 h 1030680"/>
                <a:gd name="connsiteX311" fmla="*/ 2775696 w 2992697"/>
                <a:gd name="connsiteY311" fmla="*/ 112071 h 1030680"/>
                <a:gd name="connsiteX312" fmla="*/ 2785009 w 2992697"/>
                <a:gd name="connsiteY312" fmla="*/ 114244 h 1030680"/>
                <a:gd name="connsiteX313" fmla="*/ 2782836 w 2992697"/>
                <a:gd name="connsiteY313" fmla="*/ 118590 h 1030680"/>
                <a:gd name="connsiteX314" fmla="*/ 2782836 w 2992697"/>
                <a:gd name="connsiteY314" fmla="*/ 119522 h 1030680"/>
                <a:gd name="connsiteX315" fmla="*/ 2782836 w 2992697"/>
                <a:gd name="connsiteY315" fmla="*/ 121695 h 1030680"/>
                <a:gd name="connsiteX316" fmla="*/ 2781905 w 2992697"/>
                <a:gd name="connsiteY316" fmla="*/ 123868 h 1030680"/>
                <a:gd name="connsiteX317" fmla="*/ 2781905 w 2992697"/>
                <a:gd name="connsiteY317" fmla="*/ 126041 h 1030680"/>
                <a:gd name="connsiteX318" fmla="*/ 2768245 w 2992697"/>
                <a:gd name="connsiteY318" fmla="*/ 133492 h 1030680"/>
                <a:gd name="connsiteX319" fmla="*/ 2750550 w 2992697"/>
                <a:gd name="connsiteY319" fmla="*/ 136596 h 1030680"/>
                <a:gd name="connsiteX320" fmla="*/ 2731613 w 2992697"/>
                <a:gd name="connsiteY320" fmla="*/ 138769 h 1030680"/>
                <a:gd name="connsiteX321" fmla="*/ 2730681 w 2992697"/>
                <a:gd name="connsiteY321" fmla="*/ 134423 h 1030680"/>
                <a:gd name="connsiteX322" fmla="*/ 2730681 w 2992697"/>
                <a:gd name="connsiteY322" fmla="*/ 131319 h 1030680"/>
                <a:gd name="connsiteX323" fmla="*/ 2728508 w 2992697"/>
                <a:gd name="connsiteY323" fmla="*/ 126972 h 1030680"/>
                <a:gd name="connsiteX324" fmla="*/ 2728508 w 2992697"/>
                <a:gd name="connsiteY324" fmla="*/ 121695 h 1030680"/>
                <a:gd name="connsiteX325" fmla="*/ 2733786 w 2992697"/>
                <a:gd name="connsiteY325" fmla="*/ 118590 h 1030680"/>
                <a:gd name="connsiteX326" fmla="*/ 2737821 w 2992697"/>
                <a:gd name="connsiteY326" fmla="*/ 114244 h 1030680"/>
                <a:gd name="connsiteX327" fmla="*/ 2740926 w 2992697"/>
                <a:gd name="connsiteY327" fmla="*/ 112071 h 1030680"/>
                <a:gd name="connsiteX328" fmla="*/ 2744961 w 2992697"/>
                <a:gd name="connsiteY328" fmla="*/ 108966 h 1030680"/>
                <a:gd name="connsiteX329" fmla="*/ 2748066 w 2992697"/>
                <a:gd name="connsiteY329" fmla="*/ 106793 h 1030680"/>
                <a:gd name="connsiteX330" fmla="*/ 2755827 w 2992697"/>
                <a:gd name="connsiteY330" fmla="*/ 104620 h 1030680"/>
                <a:gd name="connsiteX331" fmla="*/ 2755827 w 2992697"/>
                <a:gd name="connsiteY331" fmla="*/ 104620 h 1030680"/>
                <a:gd name="connsiteX332" fmla="*/ 2755827 w 2992697"/>
                <a:gd name="connsiteY332" fmla="*/ 104620 h 1030680"/>
                <a:gd name="connsiteX333" fmla="*/ 2195472 w 2992697"/>
                <a:gd name="connsiteY333" fmla="*/ 104620 h 1030680"/>
                <a:gd name="connsiteX334" fmla="*/ 2210063 w 2992697"/>
                <a:gd name="connsiteY334" fmla="*/ 106793 h 1030680"/>
                <a:gd name="connsiteX335" fmla="*/ 2220619 w 2992697"/>
                <a:gd name="connsiteY335" fmla="*/ 112071 h 1030680"/>
                <a:gd name="connsiteX336" fmla="*/ 2231174 w 2992697"/>
                <a:gd name="connsiteY336" fmla="*/ 118280 h 1030680"/>
                <a:gd name="connsiteX337" fmla="*/ 2228069 w 2992697"/>
                <a:gd name="connsiteY337" fmla="*/ 121384 h 1030680"/>
                <a:gd name="connsiteX338" fmla="*/ 2225896 w 2992697"/>
                <a:gd name="connsiteY338" fmla="*/ 126662 h 1030680"/>
                <a:gd name="connsiteX339" fmla="*/ 2222792 w 2992697"/>
                <a:gd name="connsiteY339" fmla="*/ 128835 h 1030680"/>
                <a:gd name="connsiteX340" fmla="*/ 2217514 w 2992697"/>
                <a:gd name="connsiteY340" fmla="*/ 131008 h 1030680"/>
                <a:gd name="connsiteX341" fmla="*/ 2211305 w 2992697"/>
                <a:gd name="connsiteY341" fmla="*/ 133181 h 1030680"/>
                <a:gd name="connsiteX342" fmla="*/ 2203855 w 2992697"/>
                <a:gd name="connsiteY342" fmla="*/ 133181 h 1030680"/>
                <a:gd name="connsiteX343" fmla="*/ 2198577 w 2992697"/>
                <a:gd name="connsiteY343" fmla="*/ 136286 h 1030680"/>
                <a:gd name="connsiteX344" fmla="*/ 2193300 w 2992697"/>
                <a:gd name="connsiteY344" fmla="*/ 136286 h 1030680"/>
                <a:gd name="connsiteX345" fmla="*/ 2188022 w 2992697"/>
                <a:gd name="connsiteY345" fmla="*/ 138459 h 1030680"/>
                <a:gd name="connsiteX346" fmla="*/ 2180571 w 2992697"/>
                <a:gd name="connsiteY346" fmla="*/ 138459 h 1030680"/>
                <a:gd name="connsiteX347" fmla="*/ 2180571 w 2992697"/>
                <a:gd name="connsiteY347" fmla="*/ 126972 h 1030680"/>
                <a:gd name="connsiteX348" fmla="*/ 2181502 w 2992697"/>
                <a:gd name="connsiteY348" fmla="*/ 119522 h 1030680"/>
                <a:gd name="connsiteX349" fmla="*/ 2188953 w 2992697"/>
                <a:gd name="connsiteY349" fmla="*/ 114244 h 1030680"/>
                <a:gd name="connsiteX350" fmla="*/ 2195472 w 2992697"/>
                <a:gd name="connsiteY350" fmla="*/ 104620 h 1030680"/>
                <a:gd name="connsiteX351" fmla="*/ 2195472 w 2992697"/>
                <a:gd name="connsiteY351" fmla="*/ 104620 h 1030680"/>
                <a:gd name="connsiteX352" fmla="*/ 2195472 w 2992697"/>
                <a:gd name="connsiteY352" fmla="*/ 104620 h 1030680"/>
                <a:gd name="connsiteX353" fmla="*/ 798156 w 2992697"/>
                <a:gd name="connsiteY353" fmla="*/ 104620 h 1030680"/>
                <a:gd name="connsiteX354" fmla="*/ 812747 w 2992697"/>
                <a:gd name="connsiteY354" fmla="*/ 104620 h 1030680"/>
                <a:gd name="connsiteX355" fmla="*/ 815852 w 2992697"/>
                <a:gd name="connsiteY355" fmla="*/ 114244 h 1030680"/>
                <a:gd name="connsiteX356" fmla="*/ 819887 w 2992697"/>
                <a:gd name="connsiteY356" fmla="*/ 119522 h 1030680"/>
                <a:gd name="connsiteX357" fmla="*/ 822992 w 2992697"/>
                <a:gd name="connsiteY357" fmla="*/ 126972 h 1030680"/>
                <a:gd name="connsiteX358" fmla="*/ 825165 w 2992697"/>
                <a:gd name="connsiteY358" fmla="*/ 138459 h 1030680"/>
                <a:gd name="connsiteX359" fmla="*/ 822060 w 2992697"/>
                <a:gd name="connsiteY359" fmla="*/ 138459 h 1030680"/>
                <a:gd name="connsiteX360" fmla="*/ 810574 w 2992697"/>
                <a:gd name="connsiteY360" fmla="*/ 131008 h 1030680"/>
                <a:gd name="connsiteX361" fmla="*/ 803123 w 2992697"/>
                <a:gd name="connsiteY361" fmla="*/ 123557 h 1030680"/>
                <a:gd name="connsiteX362" fmla="*/ 797846 w 2992697"/>
                <a:gd name="connsiteY362" fmla="*/ 116107 h 1030680"/>
                <a:gd name="connsiteX363" fmla="*/ 797846 w 2992697"/>
                <a:gd name="connsiteY363" fmla="*/ 104620 h 1030680"/>
                <a:gd name="connsiteX364" fmla="*/ 798156 w 2992697"/>
                <a:gd name="connsiteY364" fmla="*/ 104620 h 1030680"/>
                <a:gd name="connsiteX365" fmla="*/ 798156 w 2992697"/>
                <a:gd name="connsiteY365" fmla="*/ 104620 h 1030680"/>
                <a:gd name="connsiteX366" fmla="*/ 2852997 w 2992697"/>
                <a:gd name="connsiteY366" fmla="*/ 81337 h 1030680"/>
                <a:gd name="connsiteX367" fmla="*/ 2856101 w 2992697"/>
                <a:gd name="connsiteY367" fmla="*/ 81337 h 1030680"/>
                <a:gd name="connsiteX368" fmla="*/ 2860137 w 2992697"/>
                <a:gd name="connsiteY368" fmla="*/ 83510 h 1030680"/>
                <a:gd name="connsiteX369" fmla="*/ 2861068 w 2992697"/>
                <a:gd name="connsiteY369" fmla="*/ 83510 h 1030680"/>
                <a:gd name="connsiteX370" fmla="*/ 2863241 w 2992697"/>
                <a:gd name="connsiteY370" fmla="*/ 83510 h 1030680"/>
                <a:gd name="connsiteX371" fmla="*/ 2865415 w 2992697"/>
                <a:gd name="connsiteY371" fmla="*/ 84441 h 1030680"/>
                <a:gd name="connsiteX372" fmla="*/ 2861379 w 2992697"/>
                <a:gd name="connsiteY372" fmla="*/ 88788 h 1030680"/>
                <a:gd name="connsiteX373" fmla="*/ 2858274 w 2992697"/>
                <a:gd name="connsiteY373" fmla="*/ 91892 h 1030680"/>
                <a:gd name="connsiteX374" fmla="*/ 2856101 w 2992697"/>
                <a:gd name="connsiteY374" fmla="*/ 97170 h 1030680"/>
                <a:gd name="connsiteX375" fmla="*/ 2853928 w 2992697"/>
                <a:gd name="connsiteY375" fmla="*/ 101516 h 1030680"/>
                <a:gd name="connsiteX376" fmla="*/ 2852997 w 2992697"/>
                <a:gd name="connsiteY376" fmla="*/ 108966 h 1030680"/>
                <a:gd name="connsiteX377" fmla="*/ 2856101 w 2992697"/>
                <a:gd name="connsiteY377" fmla="*/ 108966 h 1030680"/>
                <a:gd name="connsiteX378" fmla="*/ 2860137 w 2992697"/>
                <a:gd name="connsiteY378" fmla="*/ 103689 h 1030680"/>
                <a:gd name="connsiteX379" fmla="*/ 2863241 w 2992697"/>
                <a:gd name="connsiteY379" fmla="*/ 99343 h 1030680"/>
                <a:gd name="connsiteX380" fmla="*/ 2867277 w 2992697"/>
                <a:gd name="connsiteY380" fmla="*/ 96238 h 1030680"/>
                <a:gd name="connsiteX381" fmla="*/ 2872555 w 2992697"/>
                <a:gd name="connsiteY381" fmla="*/ 94065 h 1030680"/>
                <a:gd name="connsiteX382" fmla="*/ 2883110 w 2992697"/>
                <a:gd name="connsiteY382" fmla="*/ 104620 h 1030680"/>
                <a:gd name="connsiteX383" fmla="*/ 2896770 w 2992697"/>
                <a:gd name="connsiteY383" fmla="*/ 114244 h 1030680"/>
                <a:gd name="connsiteX384" fmla="*/ 2905151 w 2992697"/>
                <a:gd name="connsiteY384" fmla="*/ 121695 h 1030680"/>
                <a:gd name="connsiteX385" fmla="*/ 2905151 w 2992697"/>
                <a:gd name="connsiteY385" fmla="*/ 145910 h 1030680"/>
                <a:gd name="connsiteX386" fmla="*/ 2911360 w 2992697"/>
                <a:gd name="connsiteY386" fmla="*/ 151187 h 1030680"/>
                <a:gd name="connsiteX387" fmla="*/ 2916638 w 2992697"/>
                <a:gd name="connsiteY387" fmla="*/ 155533 h 1030680"/>
                <a:gd name="connsiteX388" fmla="*/ 2921916 w 2992697"/>
                <a:gd name="connsiteY388" fmla="*/ 156465 h 1030680"/>
                <a:gd name="connsiteX389" fmla="*/ 2925952 w 2992697"/>
                <a:gd name="connsiteY389" fmla="*/ 163915 h 1030680"/>
                <a:gd name="connsiteX390" fmla="*/ 2929056 w 2992697"/>
                <a:gd name="connsiteY390" fmla="*/ 178817 h 1030680"/>
                <a:gd name="connsiteX391" fmla="*/ 2921605 w 2992697"/>
                <a:gd name="connsiteY391" fmla="*/ 188441 h 1030680"/>
                <a:gd name="connsiteX392" fmla="*/ 2918501 w 2992697"/>
                <a:gd name="connsiteY392" fmla="*/ 198064 h 1030680"/>
                <a:gd name="connsiteX393" fmla="*/ 2911050 w 2992697"/>
                <a:gd name="connsiteY393" fmla="*/ 203342 h 1030680"/>
                <a:gd name="connsiteX394" fmla="*/ 2901737 w 2992697"/>
                <a:gd name="connsiteY394" fmla="*/ 205515 h 1030680"/>
                <a:gd name="connsiteX395" fmla="*/ 2884972 w 2992697"/>
                <a:gd name="connsiteY395" fmla="*/ 206446 h 1030680"/>
                <a:gd name="connsiteX396" fmla="*/ 2872555 w 2992697"/>
                <a:gd name="connsiteY396" fmla="*/ 195891 h 1030680"/>
                <a:gd name="connsiteX397" fmla="*/ 2853618 w 2992697"/>
                <a:gd name="connsiteY397" fmla="*/ 186267 h 1030680"/>
                <a:gd name="connsiteX398" fmla="*/ 2833749 w 2992697"/>
                <a:gd name="connsiteY398" fmla="*/ 180990 h 1030680"/>
                <a:gd name="connsiteX399" fmla="*/ 2813881 w 2992697"/>
                <a:gd name="connsiteY399" fmla="*/ 173539 h 1030680"/>
                <a:gd name="connsiteX400" fmla="*/ 2796185 w 2992697"/>
                <a:gd name="connsiteY400" fmla="*/ 166089 h 1030680"/>
                <a:gd name="connsiteX401" fmla="*/ 2784699 w 2992697"/>
                <a:gd name="connsiteY401" fmla="*/ 155533 h 1030680"/>
                <a:gd name="connsiteX402" fmla="*/ 2792149 w 2992697"/>
                <a:gd name="connsiteY402" fmla="*/ 151187 h 1030680"/>
                <a:gd name="connsiteX403" fmla="*/ 2797427 w 2992697"/>
                <a:gd name="connsiteY403" fmla="*/ 148083 h 1030680"/>
                <a:gd name="connsiteX404" fmla="*/ 2801463 w 2992697"/>
                <a:gd name="connsiteY404" fmla="*/ 143736 h 1030680"/>
                <a:gd name="connsiteX405" fmla="*/ 2803636 w 2992697"/>
                <a:gd name="connsiteY405" fmla="*/ 138459 h 1030680"/>
                <a:gd name="connsiteX406" fmla="*/ 2804567 w 2992697"/>
                <a:gd name="connsiteY406" fmla="*/ 128835 h 1030680"/>
                <a:gd name="connsiteX407" fmla="*/ 2803636 w 2992697"/>
                <a:gd name="connsiteY407" fmla="*/ 125731 h 1030680"/>
                <a:gd name="connsiteX408" fmla="*/ 2801463 w 2992697"/>
                <a:gd name="connsiteY408" fmla="*/ 119522 h 1030680"/>
                <a:gd name="connsiteX409" fmla="*/ 2801463 w 2992697"/>
                <a:gd name="connsiteY409" fmla="*/ 111760 h 1030680"/>
                <a:gd name="connsiteX410" fmla="*/ 2801463 w 2992697"/>
                <a:gd name="connsiteY410" fmla="*/ 104310 h 1030680"/>
                <a:gd name="connsiteX411" fmla="*/ 2801463 w 2992697"/>
                <a:gd name="connsiteY411" fmla="*/ 103378 h 1030680"/>
                <a:gd name="connsiteX412" fmla="*/ 2803636 w 2992697"/>
                <a:gd name="connsiteY412" fmla="*/ 103378 h 1030680"/>
                <a:gd name="connsiteX413" fmla="*/ 2803636 w 2992697"/>
                <a:gd name="connsiteY413" fmla="*/ 103378 h 1030680"/>
                <a:gd name="connsiteX414" fmla="*/ 2803636 w 2992697"/>
                <a:gd name="connsiteY414" fmla="*/ 103378 h 1030680"/>
                <a:gd name="connsiteX415" fmla="*/ 2803636 w 2992697"/>
                <a:gd name="connsiteY415" fmla="*/ 103378 h 1030680"/>
                <a:gd name="connsiteX416" fmla="*/ 2804567 w 2992697"/>
                <a:gd name="connsiteY416" fmla="*/ 101205 h 1030680"/>
                <a:gd name="connsiteX417" fmla="*/ 2821331 w 2992697"/>
                <a:gd name="connsiteY417" fmla="*/ 96859 h 1030680"/>
                <a:gd name="connsiteX418" fmla="*/ 2839027 w 2992697"/>
                <a:gd name="connsiteY418" fmla="*/ 88477 h 1030680"/>
                <a:gd name="connsiteX419" fmla="*/ 2852997 w 2992697"/>
                <a:gd name="connsiteY419" fmla="*/ 81337 h 1030680"/>
                <a:gd name="connsiteX420" fmla="*/ 2852997 w 2992697"/>
                <a:gd name="connsiteY420" fmla="*/ 81337 h 1030680"/>
                <a:gd name="connsiteX421" fmla="*/ 2852997 w 2992697"/>
                <a:gd name="connsiteY421" fmla="*/ 81337 h 1030680"/>
                <a:gd name="connsiteX422" fmla="*/ 2621404 w 2992697"/>
                <a:gd name="connsiteY422" fmla="*/ 76991 h 1030680"/>
                <a:gd name="connsiteX423" fmla="*/ 2631959 w 2992697"/>
                <a:gd name="connsiteY423" fmla="*/ 76991 h 1030680"/>
                <a:gd name="connsiteX424" fmla="*/ 2646550 w 2992697"/>
                <a:gd name="connsiteY424" fmla="*/ 91892 h 1030680"/>
                <a:gd name="connsiteX425" fmla="*/ 2665487 w 2992697"/>
                <a:gd name="connsiteY425" fmla="*/ 104620 h 1030680"/>
                <a:gd name="connsiteX426" fmla="*/ 2665487 w 2992697"/>
                <a:gd name="connsiteY426" fmla="*/ 108656 h 1030680"/>
                <a:gd name="connsiteX427" fmla="*/ 2661451 w 2992697"/>
                <a:gd name="connsiteY427" fmla="*/ 108656 h 1030680"/>
                <a:gd name="connsiteX428" fmla="*/ 2661451 w 2992697"/>
                <a:gd name="connsiteY428" fmla="*/ 113934 h 1030680"/>
                <a:gd name="connsiteX429" fmla="*/ 2643756 w 2992697"/>
                <a:gd name="connsiteY429" fmla="*/ 104310 h 1030680"/>
                <a:gd name="connsiteX430" fmla="*/ 2631338 w 2992697"/>
                <a:gd name="connsiteY430" fmla="*/ 91582 h 1030680"/>
                <a:gd name="connsiteX431" fmla="*/ 2621404 w 2992697"/>
                <a:gd name="connsiteY431" fmla="*/ 76991 h 1030680"/>
                <a:gd name="connsiteX432" fmla="*/ 2621404 w 2992697"/>
                <a:gd name="connsiteY432" fmla="*/ 76991 h 1030680"/>
                <a:gd name="connsiteX433" fmla="*/ 2621404 w 2992697"/>
                <a:gd name="connsiteY433" fmla="*/ 76991 h 1030680"/>
                <a:gd name="connsiteX434" fmla="*/ 2255078 w 2992697"/>
                <a:gd name="connsiteY434" fmla="*/ 71713 h 1030680"/>
                <a:gd name="connsiteX435" fmla="*/ 2269669 w 2992697"/>
                <a:gd name="connsiteY435" fmla="*/ 76059 h 1030680"/>
                <a:gd name="connsiteX436" fmla="*/ 2281155 w 2992697"/>
                <a:gd name="connsiteY436" fmla="*/ 79164 h 1030680"/>
                <a:gd name="connsiteX437" fmla="*/ 2291711 w 2992697"/>
                <a:gd name="connsiteY437" fmla="*/ 84441 h 1030680"/>
                <a:gd name="connsiteX438" fmla="*/ 2291711 w 2992697"/>
                <a:gd name="connsiteY438" fmla="*/ 94065 h 1030680"/>
                <a:gd name="connsiteX439" fmla="*/ 2282397 w 2992697"/>
                <a:gd name="connsiteY439" fmla="*/ 96238 h 1030680"/>
                <a:gd name="connsiteX440" fmla="*/ 2274015 w 2992697"/>
                <a:gd name="connsiteY440" fmla="*/ 99343 h 1030680"/>
                <a:gd name="connsiteX441" fmla="*/ 2260356 w 2992697"/>
                <a:gd name="connsiteY441" fmla="*/ 101516 h 1030680"/>
                <a:gd name="connsiteX442" fmla="*/ 2255078 w 2992697"/>
                <a:gd name="connsiteY442" fmla="*/ 103689 h 1030680"/>
                <a:gd name="connsiteX443" fmla="*/ 2251974 w 2992697"/>
                <a:gd name="connsiteY443" fmla="*/ 104620 h 1030680"/>
                <a:gd name="connsiteX444" fmla="*/ 2245765 w 2992697"/>
                <a:gd name="connsiteY444" fmla="*/ 104620 h 1030680"/>
                <a:gd name="connsiteX445" fmla="*/ 2240487 w 2992697"/>
                <a:gd name="connsiteY445" fmla="*/ 104620 h 1030680"/>
                <a:gd name="connsiteX446" fmla="*/ 2240487 w 2992697"/>
                <a:gd name="connsiteY446" fmla="*/ 94065 h 1030680"/>
                <a:gd name="connsiteX447" fmla="*/ 2244523 w 2992697"/>
                <a:gd name="connsiteY447" fmla="*/ 88788 h 1030680"/>
                <a:gd name="connsiteX448" fmla="*/ 2249800 w 2992697"/>
                <a:gd name="connsiteY448" fmla="*/ 81337 h 1030680"/>
                <a:gd name="connsiteX449" fmla="*/ 2255078 w 2992697"/>
                <a:gd name="connsiteY449" fmla="*/ 71713 h 1030680"/>
                <a:gd name="connsiteX450" fmla="*/ 2255078 w 2992697"/>
                <a:gd name="connsiteY450" fmla="*/ 71713 h 1030680"/>
                <a:gd name="connsiteX451" fmla="*/ 2255078 w 2992697"/>
                <a:gd name="connsiteY451" fmla="*/ 71713 h 1030680"/>
                <a:gd name="connsiteX452" fmla="*/ 1810520 w 2992697"/>
                <a:gd name="connsiteY452" fmla="*/ 61158 h 1030680"/>
                <a:gd name="connsiteX453" fmla="*/ 1810520 w 2992697"/>
                <a:gd name="connsiteY453" fmla="*/ 81337 h 1030680"/>
                <a:gd name="connsiteX454" fmla="*/ 1817970 w 2992697"/>
                <a:gd name="connsiteY454" fmla="*/ 81337 h 1030680"/>
                <a:gd name="connsiteX455" fmla="*/ 1822006 w 2992697"/>
                <a:gd name="connsiteY455" fmla="*/ 79164 h 1030680"/>
                <a:gd name="connsiteX456" fmla="*/ 1825111 w 2992697"/>
                <a:gd name="connsiteY456" fmla="*/ 79164 h 1030680"/>
                <a:gd name="connsiteX457" fmla="*/ 1829146 w 2992697"/>
                <a:gd name="connsiteY457" fmla="*/ 79164 h 1030680"/>
                <a:gd name="connsiteX458" fmla="*/ 1830078 w 2992697"/>
                <a:gd name="connsiteY458" fmla="*/ 79164 h 1030680"/>
                <a:gd name="connsiteX459" fmla="*/ 1834114 w 2992697"/>
                <a:gd name="connsiteY459" fmla="*/ 81337 h 1030680"/>
                <a:gd name="connsiteX460" fmla="*/ 1839391 w 2992697"/>
                <a:gd name="connsiteY460" fmla="*/ 84441 h 1030680"/>
                <a:gd name="connsiteX461" fmla="*/ 1839391 w 2992697"/>
                <a:gd name="connsiteY461" fmla="*/ 94065 h 1030680"/>
                <a:gd name="connsiteX462" fmla="*/ 1843427 w 2992697"/>
                <a:gd name="connsiteY462" fmla="*/ 96238 h 1030680"/>
                <a:gd name="connsiteX463" fmla="*/ 1848705 w 2992697"/>
                <a:gd name="connsiteY463" fmla="*/ 96238 h 1030680"/>
                <a:gd name="connsiteX464" fmla="*/ 1851809 w 2992697"/>
                <a:gd name="connsiteY464" fmla="*/ 94065 h 1030680"/>
                <a:gd name="connsiteX465" fmla="*/ 1858018 w 2992697"/>
                <a:gd name="connsiteY465" fmla="*/ 94065 h 1030680"/>
                <a:gd name="connsiteX466" fmla="*/ 1858949 w 2992697"/>
                <a:gd name="connsiteY466" fmla="*/ 91892 h 1030680"/>
                <a:gd name="connsiteX467" fmla="*/ 1862985 w 2992697"/>
                <a:gd name="connsiteY467" fmla="*/ 94065 h 1030680"/>
                <a:gd name="connsiteX468" fmla="*/ 1866090 w 2992697"/>
                <a:gd name="connsiteY468" fmla="*/ 97170 h 1030680"/>
                <a:gd name="connsiteX469" fmla="*/ 1870125 w 2992697"/>
                <a:gd name="connsiteY469" fmla="*/ 103378 h 1030680"/>
                <a:gd name="connsiteX470" fmla="*/ 1873230 w 2992697"/>
                <a:gd name="connsiteY470" fmla="*/ 108656 h 1030680"/>
                <a:gd name="connsiteX471" fmla="*/ 1867952 w 2992697"/>
                <a:gd name="connsiteY471" fmla="*/ 121384 h 1030680"/>
                <a:gd name="connsiteX472" fmla="*/ 1862675 w 2992697"/>
                <a:gd name="connsiteY472" fmla="*/ 134113 h 1030680"/>
                <a:gd name="connsiteX473" fmla="*/ 1858639 w 2992697"/>
                <a:gd name="connsiteY473" fmla="*/ 149014 h 1030680"/>
                <a:gd name="connsiteX474" fmla="*/ 1846221 w 2992697"/>
                <a:gd name="connsiteY474" fmla="*/ 149014 h 1030680"/>
                <a:gd name="connsiteX475" fmla="*/ 1836908 w 2992697"/>
                <a:gd name="connsiteY475" fmla="*/ 153360 h 1030680"/>
                <a:gd name="connsiteX476" fmla="*/ 1828526 w 2992697"/>
                <a:gd name="connsiteY476" fmla="*/ 158638 h 1030680"/>
                <a:gd name="connsiteX477" fmla="*/ 1813935 w 2992697"/>
                <a:gd name="connsiteY477" fmla="*/ 162984 h 1030680"/>
                <a:gd name="connsiteX478" fmla="*/ 1804621 w 2992697"/>
                <a:gd name="connsiteY478" fmla="*/ 155533 h 1030680"/>
                <a:gd name="connsiteX479" fmla="*/ 1792203 w 2992697"/>
                <a:gd name="connsiteY479" fmla="*/ 151187 h 1030680"/>
                <a:gd name="connsiteX480" fmla="*/ 1779786 w 2992697"/>
                <a:gd name="connsiteY480" fmla="*/ 145910 h 1030680"/>
                <a:gd name="connsiteX481" fmla="*/ 1777613 w 2992697"/>
                <a:gd name="connsiteY481" fmla="*/ 141563 h 1030680"/>
                <a:gd name="connsiteX482" fmla="*/ 1777613 w 2992697"/>
                <a:gd name="connsiteY482" fmla="*/ 138459 h 1030680"/>
                <a:gd name="connsiteX483" fmla="*/ 1775439 w 2992697"/>
                <a:gd name="connsiteY483" fmla="*/ 134113 h 1030680"/>
                <a:gd name="connsiteX484" fmla="*/ 1773266 w 2992697"/>
                <a:gd name="connsiteY484" fmla="*/ 128835 h 1030680"/>
                <a:gd name="connsiteX485" fmla="*/ 1767989 w 2992697"/>
                <a:gd name="connsiteY485" fmla="*/ 123557 h 1030680"/>
                <a:gd name="connsiteX486" fmla="*/ 1762711 w 2992697"/>
                <a:gd name="connsiteY486" fmla="*/ 118280 h 1030680"/>
                <a:gd name="connsiteX487" fmla="*/ 1758675 w 2992697"/>
                <a:gd name="connsiteY487" fmla="*/ 113934 h 1030680"/>
                <a:gd name="connsiteX488" fmla="*/ 1755571 w 2992697"/>
                <a:gd name="connsiteY488" fmla="*/ 106483 h 1030680"/>
                <a:gd name="connsiteX489" fmla="*/ 1753398 w 2992697"/>
                <a:gd name="connsiteY489" fmla="*/ 93755 h 1030680"/>
                <a:gd name="connsiteX490" fmla="*/ 1760848 w 2992697"/>
                <a:gd name="connsiteY490" fmla="*/ 84131 h 1030680"/>
                <a:gd name="connsiteX491" fmla="*/ 1766126 w 2992697"/>
                <a:gd name="connsiteY491" fmla="*/ 76680 h 1030680"/>
                <a:gd name="connsiteX492" fmla="*/ 1773577 w 2992697"/>
                <a:gd name="connsiteY492" fmla="*/ 76680 h 1030680"/>
                <a:gd name="connsiteX493" fmla="*/ 1779786 w 2992697"/>
                <a:gd name="connsiteY493" fmla="*/ 78853 h 1030680"/>
                <a:gd name="connsiteX494" fmla="*/ 1787236 w 2992697"/>
                <a:gd name="connsiteY494" fmla="*/ 81026 h 1030680"/>
                <a:gd name="connsiteX495" fmla="*/ 1794687 w 2992697"/>
                <a:gd name="connsiteY495" fmla="*/ 81026 h 1030680"/>
                <a:gd name="connsiteX496" fmla="*/ 1794687 w 2992697"/>
                <a:gd name="connsiteY496" fmla="*/ 68298 h 1030680"/>
                <a:gd name="connsiteX497" fmla="*/ 1797791 w 2992697"/>
                <a:gd name="connsiteY497" fmla="*/ 66125 h 1030680"/>
                <a:gd name="connsiteX498" fmla="*/ 1801827 w 2992697"/>
                <a:gd name="connsiteY498" fmla="*/ 63952 h 1030680"/>
                <a:gd name="connsiteX499" fmla="*/ 1802759 w 2992697"/>
                <a:gd name="connsiteY499" fmla="*/ 63952 h 1030680"/>
                <a:gd name="connsiteX500" fmla="*/ 1806794 w 2992697"/>
                <a:gd name="connsiteY500" fmla="*/ 61779 h 1030680"/>
                <a:gd name="connsiteX501" fmla="*/ 1810520 w 2992697"/>
                <a:gd name="connsiteY501" fmla="*/ 61158 h 1030680"/>
                <a:gd name="connsiteX502" fmla="*/ 1810520 w 2992697"/>
                <a:gd name="connsiteY502" fmla="*/ 61158 h 1030680"/>
                <a:gd name="connsiteX503" fmla="*/ 1810520 w 2992697"/>
                <a:gd name="connsiteY503" fmla="*/ 61158 h 1030680"/>
                <a:gd name="connsiteX504" fmla="*/ 2281155 w 2992697"/>
                <a:gd name="connsiteY504" fmla="*/ 47498 h 1030680"/>
                <a:gd name="connsiteX505" fmla="*/ 2295747 w 2992697"/>
                <a:gd name="connsiteY505" fmla="*/ 47498 h 1030680"/>
                <a:gd name="connsiteX506" fmla="*/ 2304129 w 2992697"/>
                <a:gd name="connsiteY506" fmla="*/ 57122 h 1030680"/>
                <a:gd name="connsiteX507" fmla="*/ 2313442 w 2992697"/>
                <a:gd name="connsiteY507" fmla="*/ 62400 h 1030680"/>
                <a:gd name="connsiteX508" fmla="*/ 2320893 w 2992697"/>
                <a:gd name="connsiteY508" fmla="*/ 69850 h 1030680"/>
                <a:gd name="connsiteX509" fmla="*/ 2328343 w 2992697"/>
                <a:gd name="connsiteY509" fmla="*/ 81337 h 1030680"/>
                <a:gd name="connsiteX510" fmla="*/ 2311579 w 2992697"/>
                <a:gd name="connsiteY510" fmla="*/ 81337 h 1030680"/>
                <a:gd name="connsiteX511" fmla="*/ 2301024 w 2992697"/>
                <a:gd name="connsiteY511" fmla="*/ 69850 h 1030680"/>
                <a:gd name="connsiteX512" fmla="*/ 2289538 w 2992697"/>
                <a:gd name="connsiteY512" fmla="*/ 61468 h 1030680"/>
                <a:gd name="connsiteX513" fmla="*/ 2281155 w 2992697"/>
                <a:gd name="connsiteY513" fmla="*/ 47498 h 1030680"/>
                <a:gd name="connsiteX514" fmla="*/ 2281155 w 2992697"/>
                <a:gd name="connsiteY514" fmla="*/ 47498 h 1030680"/>
                <a:gd name="connsiteX515" fmla="*/ 2281155 w 2992697"/>
                <a:gd name="connsiteY515" fmla="*/ 47498 h 1030680"/>
                <a:gd name="connsiteX516" fmla="*/ 439281 w 2992697"/>
                <a:gd name="connsiteY516" fmla="*/ 47498 h 1030680"/>
                <a:gd name="connsiteX517" fmla="*/ 451699 w 2992697"/>
                <a:gd name="connsiteY517" fmla="*/ 47498 h 1030680"/>
                <a:gd name="connsiteX518" fmla="*/ 456976 w 2992697"/>
                <a:gd name="connsiteY518" fmla="*/ 51844 h 1030680"/>
                <a:gd name="connsiteX519" fmla="*/ 461012 w 2992697"/>
                <a:gd name="connsiteY519" fmla="*/ 54949 h 1030680"/>
                <a:gd name="connsiteX520" fmla="*/ 463185 w 2992697"/>
                <a:gd name="connsiteY520" fmla="*/ 59295 h 1030680"/>
                <a:gd name="connsiteX521" fmla="*/ 466290 w 2992697"/>
                <a:gd name="connsiteY521" fmla="*/ 64573 h 1030680"/>
                <a:gd name="connsiteX522" fmla="*/ 468463 w 2992697"/>
                <a:gd name="connsiteY522" fmla="*/ 68919 h 1030680"/>
                <a:gd name="connsiteX523" fmla="*/ 477776 w 2992697"/>
                <a:gd name="connsiteY523" fmla="*/ 59295 h 1030680"/>
                <a:gd name="connsiteX524" fmla="*/ 488331 w 2992697"/>
                <a:gd name="connsiteY524" fmla="*/ 54949 h 1030680"/>
                <a:gd name="connsiteX525" fmla="*/ 505095 w 2992697"/>
                <a:gd name="connsiteY525" fmla="*/ 57122 h 1030680"/>
                <a:gd name="connsiteX526" fmla="*/ 505095 w 2992697"/>
                <a:gd name="connsiteY526" fmla="*/ 72023 h 1030680"/>
                <a:gd name="connsiteX527" fmla="*/ 528068 w 2992697"/>
                <a:gd name="connsiteY527" fmla="*/ 74197 h 1030680"/>
                <a:gd name="connsiteX528" fmla="*/ 548868 w 2992697"/>
                <a:gd name="connsiteY528" fmla="*/ 77301 h 1030680"/>
                <a:gd name="connsiteX529" fmla="*/ 566564 w 2992697"/>
                <a:gd name="connsiteY529" fmla="*/ 81647 h 1030680"/>
                <a:gd name="connsiteX530" fmla="*/ 586432 w 2992697"/>
                <a:gd name="connsiteY530" fmla="*/ 83820 h 1030680"/>
                <a:gd name="connsiteX531" fmla="*/ 608474 w 2992697"/>
                <a:gd name="connsiteY531" fmla="*/ 81647 h 1030680"/>
                <a:gd name="connsiteX532" fmla="*/ 608474 w 2992697"/>
                <a:gd name="connsiteY532" fmla="*/ 94376 h 1030680"/>
                <a:gd name="connsiteX533" fmla="*/ 612510 w 2992697"/>
                <a:gd name="connsiteY533" fmla="*/ 94376 h 1030680"/>
                <a:gd name="connsiteX534" fmla="*/ 615614 w 2992697"/>
                <a:gd name="connsiteY534" fmla="*/ 94376 h 1030680"/>
                <a:gd name="connsiteX535" fmla="*/ 617787 w 2992697"/>
                <a:gd name="connsiteY535" fmla="*/ 94376 h 1030680"/>
                <a:gd name="connsiteX536" fmla="*/ 619960 w 2992697"/>
                <a:gd name="connsiteY536" fmla="*/ 96549 h 1030680"/>
                <a:gd name="connsiteX537" fmla="*/ 622133 w 2992697"/>
                <a:gd name="connsiteY537" fmla="*/ 97480 h 1030680"/>
                <a:gd name="connsiteX538" fmla="*/ 618098 w 2992697"/>
                <a:gd name="connsiteY538" fmla="*/ 97480 h 1030680"/>
                <a:gd name="connsiteX539" fmla="*/ 601023 w 2992697"/>
                <a:gd name="connsiteY539" fmla="*/ 108656 h 1030680"/>
                <a:gd name="connsiteX540" fmla="*/ 581155 w 2992697"/>
                <a:gd name="connsiteY540" fmla="*/ 121384 h 1030680"/>
                <a:gd name="connsiteX541" fmla="*/ 557250 w 2992697"/>
                <a:gd name="connsiteY541" fmla="*/ 132871 h 1030680"/>
                <a:gd name="connsiteX542" fmla="*/ 535209 w 2992697"/>
                <a:gd name="connsiteY542" fmla="*/ 145599 h 1030680"/>
                <a:gd name="connsiteX543" fmla="*/ 519686 w 2992697"/>
                <a:gd name="connsiteY543" fmla="*/ 156154 h 1030680"/>
                <a:gd name="connsiteX544" fmla="*/ 508200 w 2992697"/>
                <a:gd name="connsiteY544" fmla="*/ 165778 h 1030680"/>
                <a:gd name="connsiteX545" fmla="*/ 524964 w 2992697"/>
                <a:gd name="connsiteY545" fmla="*/ 165778 h 1030680"/>
                <a:gd name="connsiteX546" fmla="*/ 530241 w 2992697"/>
                <a:gd name="connsiteY546" fmla="*/ 162674 h 1030680"/>
                <a:gd name="connsiteX547" fmla="*/ 535519 w 2992697"/>
                <a:gd name="connsiteY547" fmla="*/ 160500 h 1030680"/>
                <a:gd name="connsiteX548" fmla="*/ 541728 w 2992697"/>
                <a:gd name="connsiteY548" fmla="*/ 158327 h 1030680"/>
                <a:gd name="connsiteX549" fmla="*/ 549179 w 2992697"/>
                <a:gd name="connsiteY549" fmla="*/ 158327 h 1030680"/>
                <a:gd name="connsiteX550" fmla="*/ 549179 w 2992697"/>
                <a:gd name="connsiteY550" fmla="*/ 162674 h 1030680"/>
                <a:gd name="connsiteX551" fmla="*/ 527137 w 2992697"/>
                <a:gd name="connsiteY551" fmla="*/ 178506 h 1030680"/>
                <a:gd name="connsiteX552" fmla="*/ 508200 w 2992697"/>
                <a:gd name="connsiteY552" fmla="*/ 195270 h 1030680"/>
                <a:gd name="connsiteX553" fmla="*/ 492677 w 2992697"/>
                <a:gd name="connsiteY553" fmla="*/ 212034 h 1030680"/>
                <a:gd name="connsiteX554" fmla="*/ 473740 w 2992697"/>
                <a:gd name="connsiteY554" fmla="*/ 226936 h 1030680"/>
                <a:gd name="connsiteX555" fmla="*/ 453872 w 2992697"/>
                <a:gd name="connsiteY555" fmla="*/ 239664 h 1030680"/>
                <a:gd name="connsiteX556" fmla="*/ 427794 w 2992697"/>
                <a:gd name="connsiteY556" fmla="*/ 247115 h 1030680"/>
                <a:gd name="connsiteX557" fmla="*/ 427794 w 2992697"/>
                <a:gd name="connsiteY557" fmla="*/ 259843 h 1030680"/>
                <a:gd name="connsiteX558" fmla="*/ 415377 w 2992697"/>
                <a:gd name="connsiteY558" fmla="*/ 262016 h 1030680"/>
                <a:gd name="connsiteX559" fmla="*/ 400786 w 2992697"/>
                <a:gd name="connsiteY559" fmla="*/ 267294 h 1030680"/>
                <a:gd name="connsiteX560" fmla="*/ 392403 w 2992697"/>
                <a:gd name="connsiteY560" fmla="*/ 274745 h 1030680"/>
                <a:gd name="connsiteX561" fmla="*/ 397681 w 2992697"/>
                <a:gd name="connsiteY561" fmla="*/ 279091 h 1030680"/>
                <a:gd name="connsiteX562" fmla="*/ 400786 w 2992697"/>
                <a:gd name="connsiteY562" fmla="*/ 282195 h 1030680"/>
                <a:gd name="connsiteX563" fmla="*/ 402959 w 2992697"/>
                <a:gd name="connsiteY563" fmla="*/ 284368 h 1030680"/>
                <a:gd name="connsiteX564" fmla="*/ 402959 w 2992697"/>
                <a:gd name="connsiteY564" fmla="*/ 287473 h 1030680"/>
                <a:gd name="connsiteX565" fmla="*/ 402959 w 2992697"/>
                <a:gd name="connsiteY565" fmla="*/ 291819 h 1030680"/>
                <a:gd name="connsiteX566" fmla="*/ 400786 w 2992697"/>
                <a:gd name="connsiteY566" fmla="*/ 297097 h 1030680"/>
                <a:gd name="connsiteX567" fmla="*/ 400786 w 2992697"/>
                <a:gd name="connsiteY567" fmla="*/ 304547 h 1030680"/>
                <a:gd name="connsiteX568" fmla="*/ 361048 w 2992697"/>
                <a:gd name="connsiteY568" fmla="*/ 307652 h 1030680"/>
                <a:gd name="connsiteX569" fmla="*/ 361048 w 2992697"/>
                <a:gd name="connsiteY569" fmla="*/ 311998 h 1030680"/>
                <a:gd name="connsiteX570" fmla="*/ 366326 w 2992697"/>
                <a:gd name="connsiteY570" fmla="*/ 314171 h 1030680"/>
                <a:gd name="connsiteX571" fmla="*/ 368499 w 2992697"/>
                <a:gd name="connsiteY571" fmla="*/ 314171 h 1030680"/>
                <a:gd name="connsiteX572" fmla="*/ 371604 w 2992697"/>
                <a:gd name="connsiteY572" fmla="*/ 314171 h 1030680"/>
                <a:gd name="connsiteX573" fmla="*/ 371604 w 2992697"/>
                <a:gd name="connsiteY573" fmla="*/ 314171 h 1030680"/>
                <a:gd name="connsiteX574" fmla="*/ 373777 w 2992697"/>
                <a:gd name="connsiteY574" fmla="*/ 315103 h 1030680"/>
                <a:gd name="connsiteX575" fmla="*/ 373777 w 2992697"/>
                <a:gd name="connsiteY575" fmla="*/ 317276 h 1030680"/>
                <a:gd name="connsiteX576" fmla="*/ 377813 w 2992697"/>
                <a:gd name="connsiteY576" fmla="*/ 321622 h 1030680"/>
                <a:gd name="connsiteX577" fmla="*/ 371604 w 2992697"/>
                <a:gd name="connsiteY577" fmla="*/ 321622 h 1030680"/>
                <a:gd name="connsiteX578" fmla="*/ 363222 w 2992697"/>
                <a:gd name="connsiteY578" fmla="*/ 324726 h 1030680"/>
                <a:gd name="connsiteX579" fmla="*/ 351735 w 2992697"/>
                <a:gd name="connsiteY579" fmla="*/ 329073 h 1030680"/>
                <a:gd name="connsiteX580" fmla="*/ 341180 w 2992697"/>
                <a:gd name="connsiteY580" fmla="*/ 332177 h 1030680"/>
                <a:gd name="connsiteX581" fmla="*/ 344284 w 2992697"/>
                <a:gd name="connsiteY581" fmla="*/ 334350 h 1030680"/>
                <a:gd name="connsiteX582" fmla="*/ 346458 w 2992697"/>
                <a:gd name="connsiteY582" fmla="*/ 334350 h 1030680"/>
                <a:gd name="connsiteX583" fmla="*/ 348631 w 2992697"/>
                <a:gd name="connsiteY583" fmla="*/ 334350 h 1030680"/>
                <a:gd name="connsiteX584" fmla="*/ 349562 w 2992697"/>
                <a:gd name="connsiteY584" fmla="*/ 336523 h 1030680"/>
                <a:gd name="connsiteX585" fmla="*/ 351735 w 2992697"/>
                <a:gd name="connsiteY585" fmla="*/ 336523 h 1030680"/>
                <a:gd name="connsiteX586" fmla="*/ 349562 w 2992697"/>
                <a:gd name="connsiteY586" fmla="*/ 339628 h 1030680"/>
                <a:gd name="connsiteX587" fmla="*/ 348631 w 2992697"/>
                <a:gd name="connsiteY587" fmla="*/ 343974 h 1030680"/>
                <a:gd name="connsiteX588" fmla="*/ 346458 w 2992697"/>
                <a:gd name="connsiteY588" fmla="*/ 344905 h 1030680"/>
                <a:gd name="connsiteX589" fmla="*/ 348631 w 2992697"/>
                <a:gd name="connsiteY589" fmla="*/ 347078 h 1030680"/>
                <a:gd name="connsiteX590" fmla="*/ 348631 w 2992697"/>
                <a:gd name="connsiteY590" fmla="*/ 349252 h 1030680"/>
                <a:gd name="connsiteX591" fmla="*/ 349562 w 2992697"/>
                <a:gd name="connsiteY591" fmla="*/ 352356 h 1030680"/>
                <a:gd name="connsiteX592" fmla="*/ 351735 w 2992697"/>
                <a:gd name="connsiteY592" fmla="*/ 356702 h 1030680"/>
                <a:gd name="connsiteX593" fmla="*/ 344284 w 2992697"/>
                <a:gd name="connsiteY593" fmla="*/ 358875 h 1030680"/>
                <a:gd name="connsiteX594" fmla="*/ 339007 w 2992697"/>
                <a:gd name="connsiteY594" fmla="*/ 358875 h 1030680"/>
                <a:gd name="connsiteX595" fmla="*/ 333729 w 2992697"/>
                <a:gd name="connsiteY595" fmla="*/ 358875 h 1030680"/>
                <a:gd name="connsiteX596" fmla="*/ 327520 w 2992697"/>
                <a:gd name="connsiteY596" fmla="*/ 361980 h 1030680"/>
                <a:gd name="connsiteX597" fmla="*/ 346458 w 2992697"/>
                <a:gd name="connsiteY597" fmla="*/ 361980 h 1030680"/>
                <a:gd name="connsiteX598" fmla="*/ 361048 w 2992697"/>
                <a:gd name="connsiteY598" fmla="*/ 366326 h 1030680"/>
                <a:gd name="connsiteX599" fmla="*/ 361048 w 2992697"/>
                <a:gd name="connsiteY599" fmla="*/ 373777 h 1030680"/>
                <a:gd name="connsiteX600" fmla="*/ 337144 w 2992697"/>
                <a:gd name="connsiteY600" fmla="*/ 373777 h 1030680"/>
                <a:gd name="connsiteX601" fmla="*/ 334971 w 2992697"/>
                <a:gd name="connsiteY601" fmla="*/ 379054 h 1030680"/>
                <a:gd name="connsiteX602" fmla="*/ 334971 w 2992697"/>
                <a:gd name="connsiteY602" fmla="*/ 381227 h 1030680"/>
                <a:gd name="connsiteX603" fmla="*/ 334971 w 2992697"/>
                <a:gd name="connsiteY603" fmla="*/ 382159 h 1030680"/>
                <a:gd name="connsiteX604" fmla="*/ 334040 w 2992697"/>
                <a:gd name="connsiteY604" fmla="*/ 384332 h 1030680"/>
                <a:gd name="connsiteX605" fmla="*/ 331867 w 2992697"/>
                <a:gd name="connsiteY605" fmla="*/ 386505 h 1030680"/>
                <a:gd name="connsiteX606" fmla="*/ 322553 w 2992697"/>
                <a:gd name="connsiteY606" fmla="*/ 389609 h 1030680"/>
                <a:gd name="connsiteX607" fmla="*/ 310135 w 2992697"/>
                <a:gd name="connsiteY607" fmla="*/ 389609 h 1030680"/>
                <a:gd name="connsiteX608" fmla="*/ 297717 w 2992697"/>
                <a:gd name="connsiteY608" fmla="*/ 389609 h 1030680"/>
                <a:gd name="connsiteX609" fmla="*/ 285300 w 2992697"/>
                <a:gd name="connsiteY609" fmla="*/ 382159 h 1030680"/>
                <a:gd name="connsiteX610" fmla="*/ 268536 w 2992697"/>
                <a:gd name="connsiteY610" fmla="*/ 382159 h 1030680"/>
                <a:gd name="connsiteX611" fmla="*/ 251772 w 2992697"/>
                <a:gd name="connsiteY611" fmla="*/ 384332 h 1030680"/>
                <a:gd name="connsiteX612" fmla="*/ 234076 w 2992697"/>
                <a:gd name="connsiteY612" fmla="*/ 386505 h 1030680"/>
                <a:gd name="connsiteX613" fmla="*/ 217312 w 2992697"/>
                <a:gd name="connsiteY613" fmla="*/ 384332 h 1030680"/>
                <a:gd name="connsiteX614" fmla="*/ 200548 w 2992697"/>
                <a:gd name="connsiteY614" fmla="*/ 379054 h 1030680"/>
                <a:gd name="connsiteX615" fmla="*/ 199617 w 2992697"/>
                <a:gd name="connsiteY615" fmla="*/ 376881 h 1030680"/>
                <a:gd name="connsiteX616" fmla="*/ 199617 w 2992697"/>
                <a:gd name="connsiteY616" fmla="*/ 374708 h 1030680"/>
                <a:gd name="connsiteX617" fmla="*/ 197444 w 2992697"/>
                <a:gd name="connsiteY617" fmla="*/ 374708 h 1030680"/>
                <a:gd name="connsiteX618" fmla="*/ 197444 w 2992697"/>
                <a:gd name="connsiteY618" fmla="*/ 372535 h 1030680"/>
                <a:gd name="connsiteX619" fmla="*/ 197444 w 2992697"/>
                <a:gd name="connsiteY619" fmla="*/ 368189 h 1030680"/>
                <a:gd name="connsiteX620" fmla="*/ 200548 w 2992697"/>
                <a:gd name="connsiteY620" fmla="*/ 368189 h 1030680"/>
                <a:gd name="connsiteX621" fmla="*/ 202721 w 2992697"/>
                <a:gd name="connsiteY621" fmla="*/ 365084 h 1030680"/>
                <a:gd name="connsiteX622" fmla="*/ 206757 w 2992697"/>
                <a:gd name="connsiteY622" fmla="*/ 360738 h 1030680"/>
                <a:gd name="connsiteX623" fmla="*/ 207688 w 2992697"/>
                <a:gd name="connsiteY623" fmla="*/ 358565 h 1030680"/>
                <a:gd name="connsiteX624" fmla="*/ 211724 w 2992697"/>
                <a:gd name="connsiteY624" fmla="*/ 357634 h 1030680"/>
                <a:gd name="connsiteX625" fmla="*/ 213897 w 2992697"/>
                <a:gd name="connsiteY625" fmla="*/ 353287 h 1030680"/>
                <a:gd name="connsiteX626" fmla="*/ 217002 w 2992697"/>
                <a:gd name="connsiteY626" fmla="*/ 348010 h 1030680"/>
                <a:gd name="connsiteX627" fmla="*/ 209551 w 2992697"/>
                <a:gd name="connsiteY627" fmla="*/ 345837 h 1030680"/>
                <a:gd name="connsiteX628" fmla="*/ 204273 w 2992697"/>
                <a:gd name="connsiteY628" fmla="*/ 342732 h 1030680"/>
                <a:gd name="connsiteX629" fmla="*/ 200238 w 2992697"/>
                <a:gd name="connsiteY629" fmla="*/ 336523 h 1030680"/>
                <a:gd name="connsiteX630" fmla="*/ 199306 w 2992697"/>
                <a:gd name="connsiteY630" fmla="*/ 331246 h 1030680"/>
                <a:gd name="connsiteX631" fmla="*/ 197133 w 2992697"/>
                <a:gd name="connsiteY631" fmla="*/ 323795 h 1030680"/>
                <a:gd name="connsiteX632" fmla="*/ 204584 w 2992697"/>
                <a:gd name="connsiteY632" fmla="*/ 323795 h 1030680"/>
                <a:gd name="connsiteX633" fmla="*/ 217002 w 2992697"/>
                <a:gd name="connsiteY633" fmla="*/ 320691 h 1030680"/>
                <a:gd name="connsiteX634" fmla="*/ 231593 w 2992697"/>
                <a:gd name="connsiteY634" fmla="*/ 323795 h 1030680"/>
                <a:gd name="connsiteX635" fmla="*/ 244010 w 2992697"/>
                <a:gd name="connsiteY635" fmla="*/ 329073 h 1030680"/>
                <a:gd name="connsiteX636" fmla="*/ 256428 w 2992697"/>
                <a:gd name="connsiteY636" fmla="*/ 335281 h 1030680"/>
                <a:gd name="connsiteX637" fmla="*/ 256428 w 2992697"/>
                <a:gd name="connsiteY637" fmla="*/ 327831 h 1030680"/>
                <a:gd name="connsiteX638" fmla="*/ 244010 w 2992697"/>
                <a:gd name="connsiteY638" fmla="*/ 321622 h 1030680"/>
                <a:gd name="connsiteX639" fmla="*/ 233455 w 2992697"/>
                <a:gd name="connsiteY639" fmla="*/ 316344 h 1030680"/>
                <a:gd name="connsiteX640" fmla="*/ 224142 w 2992697"/>
                <a:gd name="connsiteY640" fmla="*/ 306720 h 1030680"/>
                <a:gd name="connsiteX641" fmla="*/ 227246 w 2992697"/>
                <a:gd name="connsiteY641" fmla="*/ 306720 h 1030680"/>
                <a:gd name="connsiteX642" fmla="*/ 236560 w 2992697"/>
                <a:gd name="connsiteY642" fmla="*/ 293061 h 1030680"/>
                <a:gd name="connsiteX643" fmla="*/ 248046 w 2992697"/>
                <a:gd name="connsiteY643" fmla="*/ 283437 h 1030680"/>
                <a:gd name="connsiteX644" fmla="*/ 262637 w 2992697"/>
                <a:gd name="connsiteY644" fmla="*/ 275986 h 1030680"/>
                <a:gd name="connsiteX645" fmla="*/ 280333 w 2992697"/>
                <a:gd name="connsiteY645" fmla="*/ 270709 h 1030680"/>
                <a:gd name="connsiteX646" fmla="*/ 280333 w 2992697"/>
                <a:gd name="connsiteY646" fmla="*/ 266983 h 1030680"/>
                <a:gd name="connsiteX647" fmla="*/ 263568 w 2992697"/>
                <a:gd name="connsiteY647" fmla="*/ 261706 h 1030680"/>
                <a:gd name="connsiteX648" fmla="*/ 251151 w 2992697"/>
                <a:gd name="connsiteY648" fmla="*/ 252082 h 1030680"/>
                <a:gd name="connsiteX649" fmla="*/ 240595 w 2992697"/>
                <a:gd name="connsiteY649" fmla="*/ 239354 h 1030680"/>
                <a:gd name="connsiteX650" fmla="*/ 231282 w 2992697"/>
                <a:gd name="connsiteY650" fmla="*/ 226625 h 1030680"/>
                <a:gd name="connsiteX651" fmla="*/ 236560 w 2992697"/>
                <a:gd name="connsiteY651" fmla="*/ 224452 h 1030680"/>
                <a:gd name="connsiteX652" fmla="*/ 240595 w 2992697"/>
                <a:gd name="connsiteY652" fmla="*/ 224452 h 1030680"/>
                <a:gd name="connsiteX653" fmla="*/ 245873 w 2992697"/>
                <a:gd name="connsiteY653" fmla="*/ 222279 h 1030680"/>
                <a:gd name="connsiteX654" fmla="*/ 251151 w 2992697"/>
                <a:gd name="connsiteY654" fmla="*/ 222279 h 1030680"/>
                <a:gd name="connsiteX655" fmla="*/ 258601 w 2992697"/>
                <a:gd name="connsiteY655" fmla="*/ 227557 h 1030680"/>
                <a:gd name="connsiteX656" fmla="*/ 263879 w 2992697"/>
                <a:gd name="connsiteY656" fmla="*/ 233766 h 1030680"/>
                <a:gd name="connsiteX657" fmla="*/ 271330 w 2992697"/>
                <a:gd name="connsiteY657" fmla="*/ 239043 h 1030680"/>
                <a:gd name="connsiteX658" fmla="*/ 271330 w 2992697"/>
                <a:gd name="connsiteY658" fmla="*/ 234697 h 1030680"/>
                <a:gd name="connsiteX659" fmla="*/ 270398 w 2992697"/>
                <a:gd name="connsiteY659" fmla="*/ 231593 h 1030680"/>
                <a:gd name="connsiteX660" fmla="*/ 268225 w 2992697"/>
                <a:gd name="connsiteY660" fmla="*/ 231593 h 1030680"/>
                <a:gd name="connsiteX661" fmla="*/ 268225 w 2992697"/>
                <a:gd name="connsiteY661" fmla="*/ 229419 h 1030680"/>
                <a:gd name="connsiteX662" fmla="*/ 266052 w 2992697"/>
                <a:gd name="connsiteY662" fmla="*/ 227246 h 1030680"/>
                <a:gd name="connsiteX663" fmla="*/ 266052 w 2992697"/>
                <a:gd name="connsiteY663" fmla="*/ 226315 h 1030680"/>
                <a:gd name="connsiteX664" fmla="*/ 263879 w 2992697"/>
                <a:gd name="connsiteY664" fmla="*/ 221969 h 1030680"/>
                <a:gd name="connsiteX665" fmla="*/ 267915 w 2992697"/>
                <a:gd name="connsiteY665" fmla="*/ 221969 h 1030680"/>
                <a:gd name="connsiteX666" fmla="*/ 267915 w 2992697"/>
                <a:gd name="connsiteY666" fmla="*/ 218864 h 1030680"/>
                <a:gd name="connsiteX667" fmla="*/ 284679 w 2992697"/>
                <a:gd name="connsiteY667" fmla="*/ 212655 h 1030680"/>
                <a:gd name="connsiteX668" fmla="*/ 300201 w 2992697"/>
                <a:gd name="connsiteY668" fmla="*/ 209551 h 1030680"/>
                <a:gd name="connsiteX669" fmla="*/ 316965 w 2992697"/>
                <a:gd name="connsiteY669" fmla="*/ 207378 h 1030680"/>
                <a:gd name="connsiteX670" fmla="*/ 336834 w 2992697"/>
                <a:gd name="connsiteY670" fmla="*/ 209551 h 1030680"/>
                <a:gd name="connsiteX671" fmla="*/ 327520 w 2992697"/>
                <a:gd name="connsiteY671" fmla="*/ 198064 h 1030680"/>
                <a:gd name="connsiteX672" fmla="*/ 339007 w 2992697"/>
                <a:gd name="connsiteY672" fmla="*/ 194960 h 1030680"/>
                <a:gd name="connsiteX673" fmla="*/ 351425 w 2992697"/>
                <a:gd name="connsiteY673" fmla="*/ 189682 h 1030680"/>
                <a:gd name="connsiteX674" fmla="*/ 363842 w 2992697"/>
                <a:gd name="connsiteY674" fmla="*/ 184405 h 1030680"/>
                <a:gd name="connsiteX675" fmla="*/ 371293 w 2992697"/>
                <a:gd name="connsiteY675" fmla="*/ 178196 h 1030680"/>
                <a:gd name="connsiteX676" fmla="*/ 377502 w 2992697"/>
                <a:gd name="connsiteY676" fmla="*/ 178196 h 1030680"/>
                <a:gd name="connsiteX677" fmla="*/ 377502 w 2992697"/>
                <a:gd name="connsiteY677" fmla="*/ 175091 h 1030680"/>
                <a:gd name="connsiteX678" fmla="*/ 368189 w 2992697"/>
                <a:gd name="connsiteY678" fmla="*/ 175091 h 1030680"/>
                <a:gd name="connsiteX679" fmla="*/ 364153 w 2992697"/>
                <a:gd name="connsiteY679" fmla="*/ 177265 h 1030680"/>
                <a:gd name="connsiteX680" fmla="*/ 361048 w 2992697"/>
                <a:gd name="connsiteY680" fmla="*/ 178196 h 1030680"/>
                <a:gd name="connsiteX681" fmla="*/ 358875 w 2992697"/>
                <a:gd name="connsiteY681" fmla="*/ 178196 h 1030680"/>
                <a:gd name="connsiteX682" fmla="*/ 356702 w 2992697"/>
                <a:gd name="connsiteY682" fmla="*/ 178196 h 1030680"/>
                <a:gd name="connsiteX683" fmla="*/ 355771 w 2992697"/>
                <a:gd name="connsiteY683" fmla="*/ 178196 h 1030680"/>
                <a:gd name="connsiteX684" fmla="*/ 353598 w 2992697"/>
                <a:gd name="connsiteY684" fmla="*/ 177265 h 1030680"/>
                <a:gd name="connsiteX685" fmla="*/ 351425 w 2992697"/>
                <a:gd name="connsiteY685" fmla="*/ 175091 h 1030680"/>
                <a:gd name="connsiteX686" fmla="*/ 348320 w 2992697"/>
                <a:gd name="connsiteY686" fmla="*/ 175091 h 1030680"/>
                <a:gd name="connsiteX687" fmla="*/ 344284 w 2992697"/>
                <a:gd name="connsiteY687" fmla="*/ 178196 h 1030680"/>
                <a:gd name="connsiteX688" fmla="*/ 339007 w 2992697"/>
                <a:gd name="connsiteY688" fmla="*/ 184405 h 1030680"/>
                <a:gd name="connsiteX689" fmla="*/ 333729 w 2992697"/>
                <a:gd name="connsiteY689" fmla="*/ 189682 h 1030680"/>
                <a:gd name="connsiteX690" fmla="*/ 329693 w 2992697"/>
                <a:gd name="connsiteY690" fmla="*/ 194960 h 1030680"/>
                <a:gd name="connsiteX691" fmla="*/ 324416 w 2992697"/>
                <a:gd name="connsiteY691" fmla="*/ 198064 h 1030680"/>
                <a:gd name="connsiteX692" fmla="*/ 304547 w 2992697"/>
                <a:gd name="connsiteY692" fmla="*/ 204273 h 1030680"/>
                <a:gd name="connsiteX693" fmla="*/ 285610 w 2992697"/>
                <a:gd name="connsiteY693" fmla="*/ 204273 h 1030680"/>
                <a:gd name="connsiteX694" fmla="*/ 267915 w 2992697"/>
                <a:gd name="connsiteY694" fmla="*/ 199927 h 1030680"/>
                <a:gd name="connsiteX695" fmla="*/ 251151 w 2992697"/>
                <a:gd name="connsiteY695" fmla="*/ 192476 h 1030680"/>
                <a:gd name="connsiteX696" fmla="*/ 248978 w 2992697"/>
                <a:gd name="connsiteY696" fmla="*/ 192476 h 1030680"/>
                <a:gd name="connsiteX697" fmla="*/ 245873 w 2992697"/>
                <a:gd name="connsiteY697" fmla="*/ 194650 h 1030680"/>
                <a:gd name="connsiteX698" fmla="*/ 240595 w 2992697"/>
                <a:gd name="connsiteY698" fmla="*/ 196823 h 1030680"/>
                <a:gd name="connsiteX699" fmla="*/ 236560 w 2992697"/>
                <a:gd name="connsiteY699" fmla="*/ 197754 h 1030680"/>
                <a:gd name="connsiteX700" fmla="*/ 233455 w 2992697"/>
                <a:gd name="connsiteY700" fmla="*/ 199927 h 1030680"/>
                <a:gd name="connsiteX701" fmla="*/ 227246 w 2992697"/>
                <a:gd name="connsiteY701" fmla="*/ 202100 h 1030680"/>
                <a:gd name="connsiteX702" fmla="*/ 224142 w 2992697"/>
                <a:gd name="connsiteY702" fmla="*/ 192476 h 1030680"/>
                <a:gd name="connsiteX703" fmla="*/ 227246 w 2992697"/>
                <a:gd name="connsiteY703" fmla="*/ 191545 h 1030680"/>
                <a:gd name="connsiteX704" fmla="*/ 227246 w 2992697"/>
                <a:gd name="connsiteY704" fmla="*/ 191545 h 1030680"/>
                <a:gd name="connsiteX705" fmla="*/ 229419 w 2992697"/>
                <a:gd name="connsiteY705" fmla="*/ 189372 h 1030680"/>
                <a:gd name="connsiteX706" fmla="*/ 231593 w 2992697"/>
                <a:gd name="connsiteY706" fmla="*/ 185026 h 1030680"/>
                <a:gd name="connsiteX707" fmla="*/ 221037 w 2992697"/>
                <a:gd name="connsiteY707" fmla="*/ 185026 h 1030680"/>
                <a:gd name="connsiteX708" fmla="*/ 217002 w 2992697"/>
                <a:gd name="connsiteY708" fmla="*/ 187199 h 1030680"/>
                <a:gd name="connsiteX709" fmla="*/ 211724 w 2992697"/>
                <a:gd name="connsiteY709" fmla="*/ 189372 h 1030680"/>
                <a:gd name="connsiteX710" fmla="*/ 206446 w 2992697"/>
                <a:gd name="connsiteY710" fmla="*/ 189372 h 1030680"/>
                <a:gd name="connsiteX711" fmla="*/ 200238 w 2992697"/>
                <a:gd name="connsiteY711" fmla="*/ 189372 h 1030680"/>
                <a:gd name="connsiteX712" fmla="*/ 197133 w 2992697"/>
                <a:gd name="connsiteY712" fmla="*/ 177885 h 1030680"/>
                <a:gd name="connsiteX713" fmla="*/ 200238 w 2992697"/>
                <a:gd name="connsiteY713" fmla="*/ 176954 h 1030680"/>
                <a:gd name="connsiteX714" fmla="*/ 202411 w 2992697"/>
                <a:gd name="connsiteY714" fmla="*/ 176954 h 1030680"/>
                <a:gd name="connsiteX715" fmla="*/ 204584 w 2992697"/>
                <a:gd name="connsiteY715" fmla="*/ 176954 h 1030680"/>
                <a:gd name="connsiteX716" fmla="*/ 206757 w 2992697"/>
                <a:gd name="connsiteY716" fmla="*/ 174781 h 1030680"/>
                <a:gd name="connsiteX717" fmla="*/ 207688 w 2992697"/>
                <a:gd name="connsiteY717" fmla="*/ 174781 h 1030680"/>
                <a:gd name="connsiteX718" fmla="*/ 184715 w 2992697"/>
                <a:gd name="connsiteY718" fmla="*/ 177885 h 1030680"/>
                <a:gd name="connsiteX719" fmla="*/ 182542 w 2992697"/>
                <a:gd name="connsiteY719" fmla="*/ 172608 h 1030680"/>
                <a:gd name="connsiteX720" fmla="*/ 178506 w 2992697"/>
                <a:gd name="connsiteY720" fmla="*/ 169503 h 1030680"/>
                <a:gd name="connsiteX721" fmla="*/ 177575 w 2992697"/>
                <a:gd name="connsiteY721" fmla="*/ 167330 h 1030680"/>
                <a:gd name="connsiteX722" fmla="*/ 175402 w 2992697"/>
                <a:gd name="connsiteY722" fmla="*/ 162984 h 1030680"/>
                <a:gd name="connsiteX723" fmla="*/ 171366 w 2992697"/>
                <a:gd name="connsiteY723" fmla="*/ 157706 h 1030680"/>
                <a:gd name="connsiteX724" fmla="*/ 177575 w 2992697"/>
                <a:gd name="connsiteY724" fmla="*/ 155533 h 1030680"/>
                <a:gd name="connsiteX725" fmla="*/ 180679 w 2992697"/>
                <a:gd name="connsiteY725" fmla="*/ 155533 h 1030680"/>
                <a:gd name="connsiteX726" fmla="*/ 182853 w 2992697"/>
                <a:gd name="connsiteY726" fmla="*/ 155533 h 1030680"/>
                <a:gd name="connsiteX727" fmla="*/ 185026 w 2992697"/>
                <a:gd name="connsiteY727" fmla="*/ 155533 h 1030680"/>
                <a:gd name="connsiteX728" fmla="*/ 185026 w 2992697"/>
                <a:gd name="connsiteY728" fmla="*/ 155223 h 1030680"/>
                <a:gd name="connsiteX729" fmla="*/ 185957 w 2992697"/>
                <a:gd name="connsiteY729" fmla="*/ 153050 h 1030680"/>
                <a:gd name="connsiteX730" fmla="*/ 188130 w 2992697"/>
                <a:gd name="connsiteY730" fmla="*/ 148704 h 1030680"/>
                <a:gd name="connsiteX731" fmla="*/ 180679 w 2992697"/>
                <a:gd name="connsiteY731" fmla="*/ 147772 h 1030680"/>
                <a:gd name="connsiteX732" fmla="*/ 173229 w 2992697"/>
                <a:gd name="connsiteY732" fmla="*/ 145599 h 1030680"/>
                <a:gd name="connsiteX733" fmla="*/ 170124 w 2992697"/>
                <a:gd name="connsiteY733" fmla="*/ 141253 h 1030680"/>
                <a:gd name="connsiteX734" fmla="*/ 163915 w 2992697"/>
                <a:gd name="connsiteY734" fmla="*/ 138148 h 1030680"/>
                <a:gd name="connsiteX735" fmla="*/ 167951 w 2992697"/>
                <a:gd name="connsiteY735" fmla="*/ 138148 h 1030680"/>
                <a:gd name="connsiteX736" fmla="*/ 167951 w 2992697"/>
                <a:gd name="connsiteY736" fmla="*/ 132871 h 1030680"/>
                <a:gd name="connsiteX737" fmla="*/ 185647 w 2992697"/>
                <a:gd name="connsiteY737" fmla="*/ 135975 h 1030680"/>
                <a:gd name="connsiteX738" fmla="*/ 194960 w 2992697"/>
                <a:gd name="connsiteY738" fmla="*/ 133802 h 1030680"/>
                <a:gd name="connsiteX739" fmla="*/ 202411 w 2992697"/>
                <a:gd name="connsiteY739" fmla="*/ 130698 h 1030680"/>
                <a:gd name="connsiteX740" fmla="*/ 206446 w 2992697"/>
                <a:gd name="connsiteY740" fmla="*/ 125420 h 1030680"/>
                <a:gd name="connsiteX741" fmla="*/ 211724 w 2992697"/>
                <a:gd name="connsiteY741" fmla="*/ 117969 h 1030680"/>
                <a:gd name="connsiteX742" fmla="*/ 221037 w 2992697"/>
                <a:gd name="connsiteY742" fmla="*/ 113623 h 1030680"/>
                <a:gd name="connsiteX743" fmla="*/ 231593 w 2992697"/>
                <a:gd name="connsiteY743" fmla="*/ 110519 h 1030680"/>
                <a:gd name="connsiteX744" fmla="*/ 239043 w 2992697"/>
                <a:gd name="connsiteY744" fmla="*/ 113623 h 1030680"/>
                <a:gd name="connsiteX745" fmla="*/ 248357 w 2992697"/>
                <a:gd name="connsiteY745" fmla="*/ 117969 h 1030680"/>
                <a:gd name="connsiteX746" fmla="*/ 255807 w 2992697"/>
                <a:gd name="connsiteY746" fmla="*/ 118901 h 1030680"/>
                <a:gd name="connsiteX747" fmla="*/ 264189 w 2992697"/>
                <a:gd name="connsiteY747" fmla="*/ 117969 h 1030680"/>
                <a:gd name="connsiteX748" fmla="*/ 261085 w 2992697"/>
                <a:gd name="connsiteY748" fmla="*/ 115796 h 1030680"/>
                <a:gd name="connsiteX749" fmla="*/ 257049 w 2992697"/>
                <a:gd name="connsiteY749" fmla="*/ 113623 h 1030680"/>
                <a:gd name="connsiteX750" fmla="*/ 256118 w 2992697"/>
                <a:gd name="connsiteY750" fmla="*/ 113623 h 1030680"/>
                <a:gd name="connsiteX751" fmla="*/ 256118 w 2992697"/>
                <a:gd name="connsiteY751" fmla="*/ 111760 h 1030680"/>
                <a:gd name="connsiteX752" fmla="*/ 253945 w 2992697"/>
                <a:gd name="connsiteY752" fmla="*/ 110829 h 1030680"/>
                <a:gd name="connsiteX753" fmla="*/ 253945 w 2992697"/>
                <a:gd name="connsiteY753" fmla="*/ 106483 h 1030680"/>
                <a:gd name="connsiteX754" fmla="*/ 251772 w 2992697"/>
                <a:gd name="connsiteY754" fmla="*/ 101205 h 1030680"/>
                <a:gd name="connsiteX755" fmla="*/ 257049 w 2992697"/>
                <a:gd name="connsiteY755" fmla="*/ 99032 h 1030680"/>
                <a:gd name="connsiteX756" fmla="*/ 261085 w 2992697"/>
                <a:gd name="connsiteY756" fmla="*/ 96859 h 1030680"/>
                <a:gd name="connsiteX757" fmla="*/ 264189 w 2992697"/>
                <a:gd name="connsiteY757" fmla="*/ 96859 h 1030680"/>
                <a:gd name="connsiteX758" fmla="*/ 266363 w 2992697"/>
                <a:gd name="connsiteY758" fmla="*/ 95928 h 1030680"/>
                <a:gd name="connsiteX759" fmla="*/ 270398 w 2992697"/>
                <a:gd name="connsiteY759" fmla="*/ 93755 h 1030680"/>
                <a:gd name="connsiteX760" fmla="*/ 277849 w 2992697"/>
                <a:gd name="connsiteY760" fmla="*/ 93755 h 1030680"/>
                <a:gd name="connsiteX761" fmla="*/ 280953 w 2992697"/>
                <a:gd name="connsiteY761" fmla="*/ 95928 h 1030680"/>
                <a:gd name="connsiteX762" fmla="*/ 284989 w 2992697"/>
                <a:gd name="connsiteY762" fmla="*/ 99032 h 1030680"/>
                <a:gd name="connsiteX763" fmla="*/ 288094 w 2992697"/>
                <a:gd name="connsiteY763" fmla="*/ 101205 h 1030680"/>
                <a:gd name="connsiteX764" fmla="*/ 288094 w 2992697"/>
                <a:gd name="connsiteY764" fmla="*/ 96859 h 1030680"/>
                <a:gd name="connsiteX765" fmla="*/ 285921 w 2992697"/>
                <a:gd name="connsiteY765" fmla="*/ 95928 h 1030680"/>
                <a:gd name="connsiteX766" fmla="*/ 285921 w 2992697"/>
                <a:gd name="connsiteY766" fmla="*/ 93755 h 1030680"/>
                <a:gd name="connsiteX767" fmla="*/ 285921 w 2992697"/>
                <a:gd name="connsiteY767" fmla="*/ 93755 h 1030680"/>
                <a:gd name="connsiteX768" fmla="*/ 285921 w 2992697"/>
                <a:gd name="connsiteY768" fmla="*/ 91582 h 1030680"/>
                <a:gd name="connsiteX769" fmla="*/ 284989 w 2992697"/>
                <a:gd name="connsiteY769" fmla="*/ 88477 h 1030680"/>
                <a:gd name="connsiteX770" fmla="*/ 290267 w 2992697"/>
                <a:gd name="connsiteY770" fmla="*/ 86304 h 1030680"/>
                <a:gd name="connsiteX771" fmla="*/ 293371 w 2992697"/>
                <a:gd name="connsiteY771" fmla="*/ 84131 h 1030680"/>
                <a:gd name="connsiteX772" fmla="*/ 299580 w 2992697"/>
                <a:gd name="connsiteY772" fmla="*/ 81026 h 1030680"/>
                <a:gd name="connsiteX773" fmla="*/ 302685 w 2992697"/>
                <a:gd name="connsiteY773" fmla="*/ 76680 h 1030680"/>
                <a:gd name="connsiteX774" fmla="*/ 304858 w 2992697"/>
                <a:gd name="connsiteY774" fmla="*/ 76680 h 1030680"/>
                <a:gd name="connsiteX775" fmla="*/ 312308 w 2992697"/>
                <a:gd name="connsiteY775" fmla="*/ 76680 h 1030680"/>
                <a:gd name="connsiteX776" fmla="*/ 317586 w 2992697"/>
                <a:gd name="connsiteY776" fmla="*/ 78853 h 1030680"/>
                <a:gd name="connsiteX777" fmla="*/ 321622 w 2992697"/>
                <a:gd name="connsiteY777" fmla="*/ 83199 h 1030680"/>
                <a:gd name="connsiteX778" fmla="*/ 327831 w 2992697"/>
                <a:gd name="connsiteY778" fmla="*/ 83199 h 1030680"/>
                <a:gd name="connsiteX779" fmla="*/ 337144 w 2992697"/>
                <a:gd name="connsiteY779" fmla="*/ 81026 h 1030680"/>
                <a:gd name="connsiteX780" fmla="*/ 341180 w 2992697"/>
                <a:gd name="connsiteY780" fmla="*/ 68298 h 1030680"/>
                <a:gd name="connsiteX781" fmla="*/ 346458 w 2992697"/>
                <a:gd name="connsiteY781" fmla="*/ 66125 h 1030680"/>
                <a:gd name="connsiteX782" fmla="*/ 351735 w 2992697"/>
                <a:gd name="connsiteY782" fmla="*/ 66125 h 1030680"/>
                <a:gd name="connsiteX783" fmla="*/ 357013 w 2992697"/>
                <a:gd name="connsiteY783" fmla="*/ 66125 h 1030680"/>
                <a:gd name="connsiteX784" fmla="*/ 361048 w 2992697"/>
                <a:gd name="connsiteY784" fmla="*/ 68298 h 1030680"/>
                <a:gd name="connsiteX785" fmla="*/ 364153 w 2992697"/>
                <a:gd name="connsiteY785" fmla="*/ 68298 h 1030680"/>
                <a:gd name="connsiteX786" fmla="*/ 371604 w 2992697"/>
                <a:gd name="connsiteY786" fmla="*/ 56812 h 1030680"/>
                <a:gd name="connsiteX787" fmla="*/ 383090 w 2992697"/>
                <a:gd name="connsiteY787" fmla="*/ 54638 h 1030680"/>
                <a:gd name="connsiteX788" fmla="*/ 390541 w 2992697"/>
                <a:gd name="connsiteY788" fmla="*/ 58985 h 1030680"/>
                <a:gd name="connsiteX789" fmla="*/ 397992 w 2992697"/>
                <a:gd name="connsiteY789" fmla="*/ 62089 h 1030680"/>
                <a:gd name="connsiteX790" fmla="*/ 405442 w 2992697"/>
                <a:gd name="connsiteY790" fmla="*/ 64262 h 1030680"/>
                <a:gd name="connsiteX791" fmla="*/ 414756 w 2992697"/>
                <a:gd name="connsiteY791" fmla="*/ 61158 h 1030680"/>
                <a:gd name="connsiteX792" fmla="*/ 427173 w 2992697"/>
                <a:gd name="connsiteY792" fmla="*/ 53707 h 1030680"/>
                <a:gd name="connsiteX793" fmla="*/ 439281 w 2992697"/>
                <a:gd name="connsiteY793" fmla="*/ 47498 h 1030680"/>
                <a:gd name="connsiteX794" fmla="*/ 439281 w 2992697"/>
                <a:gd name="connsiteY794" fmla="*/ 47498 h 1030680"/>
                <a:gd name="connsiteX795" fmla="*/ 439281 w 2992697"/>
                <a:gd name="connsiteY795" fmla="*/ 47498 h 1030680"/>
                <a:gd name="connsiteX796" fmla="*/ 2195472 w 2992697"/>
                <a:gd name="connsiteY796" fmla="*/ 44394 h 1030680"/>
                <a:gd name="connsiteX797" fmla="*/ 2202923 w 2992697"/>
                <a:gd name="connsiteY797" fmla="*/ 46567 h 1030680"/>
                <a:gd name="connsiteX798" fmla="*/ 2210374 w 2992697"/>
                <a:gd name="connsiteY798" fmla="*/ 49671 h 1030680"/>
                <a:gd name="connsiteX799" fmla="*/ 2213478 w 2992697"/>
                <a:gd name="connsiteY799" fmla="*/ 54018 h 1030680"/>
                <a:gd name="connsiteX800" fmla="*/ 2218756 w 2992697"/>
                <a:gd name="connsiteY800" fmla="*/ 57122 h 1030680"/>
                <a:gd name="connsiteX801" fmla="*/ 2224965 w 2992697"/>
                <a:gd name="connsiteY801" fmla="*/ 61468 h 1030680"/>
                <a:gd name="connsiteX802" fmla="*/ 2220929 w 2992697"/>
                <a:gd name="connsiteY802" fmla="*/ 72023 h 1030680"/>
                <a:gd name="connsiteX803" fmla="*/ 2198888 w 2992697"/>
                <a:gd name="connsiteY803" fmla="*/ 84752 h 1030680"/>
                <a:gd name="connsiteX804" fmla="*/ 2182123 w 2992697"/>
                <a:gd name="connsiteY804" fmla="*/ 99653 h 1030680"/>
                <a:gd name="connsiteX805" fmla="*/ 2167532 w 2992697"/>
                <a:gd name="connsiteY805" fmla="*/ 118590 h 1030680"/>
                <a:gd name="connsiteX806" fmla="*/ 2164428 w 2992697"/>
                <a:gd name="connsiteY806" fmla="*/ 118590 h 1030680"/>
                <a:gd name="connsiteX807" fmla="*/ 2164428 w 2992697"/>
                <a:gd name="connsiteY807" fmla="*/ 114244 h 1030680"/>
                <a:gd name="connsiteX808" fmla="*/ 2159150 w 2992697"/>
                <a:gd name="connsiteY808" fmla="*/ 111140 h 1030680"/>
                <a:gd name="connsiteX809" fmla="*/ 2155115 w 2992697"/>
                <a:gd name="connsiteY809" fmla="*/ 106793 h 1030680"/>
                <a:gd name="connsiteX810" fmla="*/ 2152942 w 2992697"/>
                <a:gd name="connsiteY810" fmla="*/ 103689 h 1030680"/>
                <a:gd name="connsiteX811" fmla="*/ 2149837 w 2992697"/>
                <a:gd name="connsiteY811" fmla="*/ 99343 h 1030680"/>
                <a:gd name="connsiteX812" fmla="*/ 2147664 w 2992697"/>
                <a:gd name="connsiteY812" fmla="*/ 94065 h 1030680"/>
                <a:gd name="connsiteX813" fmla="*/ 2151700 w 2992697"/>
                <a:gd name="connsiteY813" fmla="*/ 86614 h 1030680"/>
                <a:gd name="connsiteX814" fmla="*/ 2152631 w 2992697"/>
                <a:gd name="connsiteY814" fmla="*/ 81337 h 1030680"/>
                <a:gd name="connsiteX815" fmla="*/ 2154804 w 2992697"/>
                <a:gd name="connsiteY815" fmla="*/ 71713 h 1030680"/>
                <a:gd name="connsiteX816" fmla="*/ 2127795 w 2992697"/>
                <a:gd name="connsiteY816" fmla="*/ 71713 h 1030680"/>
                <a:gd name="connsiteX817" fmla="*/ 2127795 w 2992697"/>
                <a:gd name="connsiteY817" fmla="*/ 64262 h 1030680"/>
                <a:gd name="connsiteX818" fmla="*/ 2142386 w 2992697"/>
                <a:gd name="connsiteY818" fmla="*/ 58985 h 1030680"/>
                <a:gd name="connsiteX819" fmla="*/ 2156977 w 2992697"/>
                <a:gd name="connsiteY819" fmla="*/ 54638 h 1030680"/>
                <a:gd name="connsiteX820" fmla="*/ 2174673 w 2992697"/>
                <a:gd name="connsiteY820" fmla="*/ 51534 h 1030680"/>
                <a:gd name="connsiteX821" fmla="*/ 2176846 w 2992697"/>
                <a:gd name="connsiteY821" fmla="*/ 56812 h 1030680"/>
                <a:gd name="connsiteX822" fmla="*/ 2179019 w 2992697"/>
                <a:gd name="connsiteY822" fmla="*/ 58985 h 1030680"/>
                <a:gd name="connsiteX823" fmla="*/ 2179019 w 2992697"/>
                <a:gd name="connsiteY823" fmla="*/ 61158 h 1030680"/>
                <a:gd name="connsiteX824" fmla="*/ 2181192 w 2992697"/>
                <a:gd name="connsiteY824" fmla="*/ 61158 h 1030680"/>
                <a:gd name="connsiteX825" fmla="*/ 2181192 w 2992697"/>
                <a:gd name="connsiteY825" fmla="*/ 62089 h 1030680"/>
                <a:gd name="connsiteX826" fmla="*/ 2184297 w 2992697"/>
                <a:gd name="connsiteY826" fmla="*/ 64262 h 1030680"/>
                <a:gd name="connsiteX827" fmla="*/ 2186470 w 2992697"/>
                <a:gd name="connsiteY827" fmla="*/ 58985 h 1030680"/>
                <a:gd name="connsiteX828" fmla="*/ 2188643 w 2992697"/>
                <a:gd name="connsiteY828" fmla="*/ 54638 h 1030680"/>
                <a:gd name="connsiteX829" fmla="*/ 2189574 w 2992697"/>
                <a:gd name="connsiteY829" fmla="*/ 51534 h 1030680"/>
                <a:gd name="connsiteX830" fmla="*/ 2193610 w 2992697"/>
                <a:gd name="connsiteY830" fmla="*/ 47188 h 1030680"/>
                <a:gd name="connsiteX831" fmla="*/ 2195472 w 2992697"/>
                <a:gd name="connsiteY831" fmla="*/ 44394 h 1030680"/>
                <a:gd name="connsiteX832" fmla="*/ 2195472 w 2992697"/>
                <a:gd name="connsiteY832" fmla="*/ 44394 h 1030680"/>
                <a:gd name="connsiteX833" fmla="*/ 2195472 w 2992697"/>
                <a:gd name="connsiteY833" fmla="*/ 44394 h 1030680"/>
                <a:gd name="connsiteX834" fmla="*/ 2240487 w 2992697"/>
                <a:gd name="connsiteY834" fmla="*/ 24215 h 1030680"/>
                <a:gd name="connsiteX835" fmla="*/ 2244523 w 2992697"/>
                <a:gd name="connsiteY835" fmla="*/ 25146 h 1030680"/>
                <a:gd name="connsiteX836" fmla="*/ 2245454 w 2992697"/>
                <a:gd name="connsiteY836" fmla="*/ 25146 h 1030680"/>
                <a:gd name="connsiteX837" fmla="*/ 2247628 w 2992697"/>
                <a:gd name="connsiteY837" fmla="*/ 27319 h 1030680"/>
                <a:gd name="connsiteX838" fmla="*/ 2247628 w 2992697"/>
                <a:gd name="connsiteY838" fmla="*/ 27319 h 1030680"/>
                <a:gd name="connsiteX839" fmla="*/ 2249800 w 2992697"/>
                <a:gd name="connsiteY839" fmla="*/ 29492 h 1030680"/>
                <a:gd name="connsiteX840" fmla="*/ 2251974 w 2992697"/>
                <a:gd name="connsiteY840" fmla="*/ 32597 h 1030680"/>
                <a:gd name="connsiteX841" fmla="*/ 2255078 w 2992697"/>
                <a:gd name="connsiteY841" fmla="*/ 38806 h 1030680"/>
                <a:gd name="connsiteX842" fmla="*/ 2259114 w 2992697"/>
                <a:gd name="connsiteY842" fmla="*/ 44083 h 1030680"/>
                <a:gd name="connsiteX843" fmla="*/ 2260045 w 2992697"/>
                <a:gd name="connsiteY843" fmla="*/ 51534 h 1030680"/>
                <a:gd name="connsiteX844" fmla="*/ 2251663 w 2992697"/>
                <a:gd name="connsiteY844" fmla="*/ 51534 h 1030680"/>
                <a:gd name="connsiteX845" fmla="*/ 2251663 w 2992697"/>
                <a:gd name="connsiteY845" fmla="*/ 47188 h 1030680"/>
                <a:gd name="connsiteX846" fmla="*/ 2247628 w 2992697"/>
                <a:gd name="connsiteY846" fmla="*/ 44083 h 1030680"/>
                <a:gd name="connsiteX847" fmla="*/ 2244523 w 2992697"/>
                <a:gd name="connsiteY847" fmla="*/ 39737 h 1030680"/>
                <a:gd name="connsiteX848" fmla="*/ 2242350 w 2992697"/>
                <a:gd name="connsiteY848" fmla="*/ 36633 h 1030680"/>
                <a:gd name="connsiteX849" fmla="*/ 2240177 w 2992697"/>
                <a:gd name="connsiteY849" fmla="*/ 31355 h 1030680"/>
                <a:gd name="connsiteX850" fmla="*/ 2240177 w 2992697"/>
                <a:gd name="connsiteY850" fmla="*/ 24215 h 1030680"/>
                <a:gd name="connsiteX851" fmla="*/ 2240487 w 2992697"/>
                <a:gd name="connsiteY851" fmla="*/ 24215 h 1030680"/>
                <a:gd name="connsiteX852" fmla="*/ 2240487 w 2992697"/>
                <a:gd name="connsiteY852" fmla="*/ 24215 h 1030680"/>
                <a:gd name="connsiteX853" fmla="*/ 984113 w 2992697"/>
                <a:gd name="connsiteY853" fmla="*/ 20179 h 1030680"/>
                <a:gd name="connsiteX854" fmla="*/ 1009259 w 2992697"/>
                <a:gd name="connsiteY854" fmla="*/ 20179 h 1030680"/>
                <a:gd name="connsiteX855" fmla="*/ 1035337 w 2992697"/>
                <a:gd name="connsiteY855" fmla="*/ 24525 h 1030680"/>
                <a:gd name="connsiteX856" fmla="*/ 1058310 w 2992697"/>
                <a:gd name="connsiteY856" fmla="*/ 27630 h 1030680"/>
                <a:gd name="connsiteX857" fmla="*/ 1079110 w 2992697"/>
                <a:gd name="connsiteY857" fmla="*/ 32907 h 1030680"/>
                <a:gd name="connsiteX858" fmla="*/ 1109223 w 2992697"/>
                <a:gd name="connsiteY858" fmla="*/ 27630 h 1030680"/>
                <a:gd name="connsiteX859" fmla="*/ 1113259 w 2992697"/>
                <a:gd name="connsiteY859" fmla="*/ 31976 h 1030680"/>
                <a:gd name="connsiteX860" fmla="*/ 1116363 w 2992697"/>
                <a:gd name="connsiteY860" fmla="*/ 32907 h 1030680"/>
                <a:gd name="connsiteX861" fmla="*/ 1120399 w 2992697"/>
                <a:gd name="connsiteY861" fmla="*/ 39116 h 1030680"/>
                <a:gd name="connsiteX862" fmla="*/ 1122572 w 2992697"/>
                <a:gd name="connsiteY862" fmla="*/ 42221 h 1030680"/>
                <a:gd name="connsiteX863" fmla="*/ 1125676 w 2992697"/>
                <a:gd name="connsiteY863" fmla="*/ 44394 h 1030680"/>
                <a:gd name="connsiteX864" fmla="*/ 1143372 w 2992697"/>
                <a:gd name="connsiteY864" fmla="*/ 51844 h 1030680"/>
                <a:gd name="connsiteX865" fmla="*/ 1164172 w 2992697"/>
                <a:gd name="connsiteY865" fmla="*/ 57122 h 1030680"/>
                <a:gd name="connsiteX866" fmla="*/ 1181867 w 2992697"/>
                <a:gd name="connsiteY866" fmla="*/ 61468 h 1030680"/>
                <a:gd name="connsiteX867" fmla="*/ 1181867 w 2992697"/>
                <a:gd name="connsiteY867" fmla="*/ 68919 h 1030680"/>
                <a:gd name="connsiteX868" fmla="*/ 1152685 w 2992697"/>
                <a:gd name="connsiteY868" fmla="*/ 68919 h 1030680"/>
                <a:gd name="connsiteX869" fmla="*/ 1140267 w 2992697"/>
                <a:gd name="connsiteY869" fmla="*/ 62710 h 1030680"/>
                <a:gd name="connsiteX870" fmla="*/ 1125676 w 2992697"/>
                <a:gd name="connsiteY870" fmla="*/ 62710 h 1030680"/>
                <a:gd name="connsiteX871" fmla="*/ 1108912 w 2992697"/>
                <a:gd name="connsiteY871" fmla="*/ 64883 h 1030680"/>
                <a:gd name="connsiteX872" fmla="*/ 1093390 w 2992697"/>
                <a:gd name="connsiteY872" fmla="*/ 69229 h 1030680"/>
                <a:gd name="connsiteX873" fmla="*/ 1093390 w 2992697"/>
                <a:gd name="connsiteY873" fmla="*/ 77611 h 1030680"/>
                <a:gd name="connsiteX874" fmla="*/ 1113259 w 2992697"/>
                <a:gd name="connsiteY874" fmla="*/ 77611 h 1030680"/>
                <a:gd name="connsiteX875" fmla="*/ 1127850 w 2992697"/>
                <a:gd name="connsiteY875" fmla="*/ 74507 h 1030680"/>
                <a:gd name="connsiteX876" fmla="*/ 1145545 w 2992697"/>
                <a:gd name="connsiteY876" fmla="*/ 72334 h 1030680"/>
                <a:gd name="connsiteX877" fmla="*/ 1167587 w 2992697"/>
                <a:gd name="connsiteY877" fmla="*/ 72334 h 1030680"/>
                <a:gd name="connsiteX878" fmla="*/ 1189628 w 2992697"/>
                <a:gd name="connsiteY878" fmla="*/ 72334 h 1030680"/>
                <a:gd name="connsiteX879" fmla="*/ 1206392 w 2992697"/>
                <a:gd name="connsiteY879" fmla="*/ 72334 h 1030680"/>
                <a:gd name="connsiteX880" fmla="*/ 1220983 w 2992697"/>
                <a:gd name="connsiteY880" fmla="*/ 87235 h 1030680"/>
                <a:gd name="connsiteX881" fmla="*/ 1238679 w 2992697"/>
                <a:gd name="connsiteY881" fmla="*/ 97790 h 1030680"/>
                <a:gd name="connsiteX882" fmla="*/ 1233401 w 2992697"/>
                <a:gd name="connsiteY882" fmla="*/ 109277 h 1030680"/>
                <a:gd name="connsiteX883" fmla="*/ 1222846 w 2992697"/>
                <a:gd name="connsiteY883" fmla="*/ 116728 h 1030680"/>
                <a:gd name="connsiteX884" fmla="*/ 1213533 w 2992697"/>
                <a:gd name="connsiteY884" fmla="*/ 122005 h 1030680"/>
                <a:gd name="connsiteX885" fmla="*/ 1201115 w 2992697"/>
                <a:gd name="connsiteY885" fmla="*/ 126351 h 1030680"/>
                <a:gd name="connsiteX886" fmla="*/ 1182178 w 2992697"/>
                <a:gd name="connsiteY886" fmla="*/ 126351 h 1030680"/>
                <a:gd name="connsiteX887" fmla="*/ 1165413 w 2992697"/>
                <a:gd name="connsiteY887" fmla="*/ 131629 h 1030680"/>
                <a:gd name="connsiteX888" fmla="*/ 1147718 w 2992697"/>
                <a:gd name="connsiteY888" fmla="*/ 131629 h 1030680"/>
                <a:gd name="connsiteX889" fmla="*/ 1127850 w 2992697"/>
                <a:gd name="connsiteY889" fmla="*/ 129456 h 1030680"/>
                <a:gd name="connsiteX890" fmla="*/ 1108912 w 2992697"/>
                <a:gd name="connsiteY890" fmla="*/ 127283 h 1030680"/>
                <a:gd name="connsiteX891" fmla="*/ 1091527 w 2992697"/>
                <a:gd name="connsiteY891" fmla="*/ 127283 h 1030680"/>
                <a:gd name="connsiteX892" fmla="*/ 1076936 w 2992697"/>
                <a:gd name="connsiteY892" fmla="*/ 131629 h 1030680"/>
                <a:gd name="connsiteX893" fmla="*/ 1065450 w 2992697"/>
                <a:gd name="connsiteY893" fmla="*/ 142184 h 1030680"/>
                <a:gd name="connsiteX894" fmla="*/ 1109223 w 2992697"/>
                <a:gd name="connsiteY894" fmla="*/ 142184 h 1030680"/>
                <a:gd name="connsiteX895" fmla="*/ 1122882 w 2992697"/>
                <a:gd name="connsiteY895" fmla="*/ 139080 h 1030680"/>
                <a:gd name="connsiteX896" fmla="*/ 1138405 w 2992697"/>
                <a:gd name="connsiteY896" fmla="*/ 136907 h 1030680"/>
                <a:gd name="connsiteX897" fmla="*/ 1157342 w 2992697"/>
                <a:gd name="connsiteY897" fmla="*/ 139080 h 1030680"/>
                <a:gd name="connsiteX898" fmla="*/ 1169760 w 2992697"/>
                <a:gd name="connsiteY898" fmla="*/ 142184 h 1030680"/>
                <a:gd name="connsiteX899" fmla="*/ 1172864 w 2992697"/>
                <a:gd name="connsiteY899" fmla="*/ 155844 h 1030680"/>
                <a:gd name="connsiteX900" fmla="*/ 1179073 w 2992697"/>
                <a:gd name="connsiteY900" fmla="*/ 153671 h 1030680"/>
                <a:gd name="connsiteX901" fmla="*/ 1187455 w 2992697"/>
                <a:gd name="connsiteY901" fmla="*/ 148393 h 1030680"/>
                <a:gd name="connsiteX902" fmla="*/ 1198942 w 2992697"/>
                <a:gd name="connsiteY902" fmla="*/ 144047 h 1030680"/>
                <a:gd name="connsiteX903" fmla="*/ 1209497 w 2992697"/>
                <a:gd name="connsiteY903" fmla="*/ 141874 h 1030680"/>
                <a:gd name="connsiteX904" fmla="*/ 1211670 w 2992697"/>
                <a:gd name="connsiteY904" fmla="*/ 148083 h 1030680"/>
                <a:gd name="connsiteX905" fmla="*/ 1213843 w 2992697"/>
                <a:gd name="connsiteY905" fmla="*/ 151187 h 1030680"/>
                <a:gd name="connsiteX906" fmla="*/ 1216016 w 2992697"/>
                <a:gd name="connsiteY906" fmla="*/ 153360 h 1030680"/>
                <a:gd name="connsiteX907" fmla="*/ 1219121 w 2992697"/>
                <a:gd name="connsiteY907" fmla="*/ 155533 h 1030680"/>
                <a:gd name="connsiteX908" fmla="*/ 1223156 w 2992697"/>
                <a:gd name="connsiteY908" fmla="*/ 158638 h 1030680"/>
                <a:gd name="connsiteX909" fmla="*/ 1206392 w 2992697"/>
                <a:gd name="connsiteY909" fmla="*/ 189993 h 1030680"/>
                <a:gd name="connsiteX910" fmla="*/ 1213843 w 2992697"/>
                <a:gd name="connsiteY910" fmla="*/ 189993 h 1030680"/>
                <a:gd name="connsiteX911" fmla="*/ 1226261 w 2992697"/>
                <a:gd name="connsiteY911" fmla="*/ 182542 h 1030680"/>
                <a:gd name="connsiteX912" fmla="*/ 1243025 w 2992697"/>
                <a:gd name="connsiteY912" fmla="*/ 172918 h 1030680"/>
                <a:gd name="connsiteX913" fmla="*/ 1262893 w 2992697"/>
                <a:gd name="connsiteY913" fmla="*/ 165468 h 1030680"/>
                <a:gd name="connsiteX914" fmla="*/ 1284935 w 2992697"/>
                <a:gd name="connsiteY914" fmla="*/ 158017 h 1030680"/>
                <a:gd name="connsiteX915" fmla="*/ 1308839 w 2992697"/>
                <a:gd name="connsiteY915" fmla="*/ 152739 h 1030680"/>
                <a:gd name="connsiteX916" fmla="*/ 1329639 w 2992697"/>
                <a:gd name="connsiteY916" fmla="*/ 152739 h 1030680"/>
                <a:gd name="connsiteX917" fmla="*/ 1350439 w 2992697"/>
                <a:gd name="connsiteY917" fmla="*/ 154912 h 1030680"/>
                <a:gd name="connsiteX918" fmla="*/ 1365030 w 2992697"/>
                <a:gd name="connsiteY918" fmla="*/ 163294 h 1030680"/>
                <a:gd name="connsiteX919" fmla="*/ 1373412 w 2992697"/>
                <a:gd name="connsiteY919" fmla="*/ 178196 h 1030680"/>
                <a:gd name="connsiteX920" fmla="*/ 1379621 w 2992697"/>
                <a:gd name="connsiteY920" fmla="*/ 178196 h 1030680"/>
                <a:gd name="connsiteX921" fmla="*/ 1379621 w 2992697"/>
                <a:gd name="connsiteY921" fmla="*/ 180369 h 1030680"/>
                <a:gd name="connsiteX922" fmla="*/ 1379621 w 2992697"/>
                <a:gd name="connsiteY922" fmla="*/ 180369 h 1030680"/>
                <a:gd name="connsiteX923" fmla="*/ 1377448 w 2992697"/>
                <a:gd name="connsiteY923" fmla="*/ 182542 h 1030680"/>
                <a:gd name="connsiteX924" fmla="*/ 1375275 w 2992697"/>
                <a:gd name="connsiteY924" fmla="*/ 182542 h 1030680"/>
                <a:gd name="connsiteX925" fmla="*/ 1375275 w 2992697"/>
                <a:gd name="connsiteY925" fmla="*/ 182542 h 1030680"/>
                <a:gd name="connsiteX926" fmla="*/ 1373102 w 2992697"/>
                <a:gd name="connsiteY926" fmla="*/ 182542 h 1030680"/>
                <a:gd name="connsiteX927" fmla="*/ 1369997 w 2992697"/>
                <a:gd name="connsiteY927" fmla="*/ 185647 h 1030680"/>
                <a:gd name="connsiteX928" fmla="*/ 1364720 w 2992697"/>
                <a:gd name="connsiteY928" fmla="*/ 187820 h 1030680"/>
                <a:gd name="connsiteX929" fmla="*/ 1358511 w 2992697"/>
                <a:gd name="connsiteY929" fmla="*/ 189993 h 1030680"/>
                <a:gd name="connsiteX930" fmla="*/ 1351060 w 2992697"/>
                <a:gd name="connsiteY930" fmla="*/ 192166 h 1030680"/>
                <a:gd name="connsiteX931" fmla="*/ 1345783 w 2992697"/>
                <a:gd name="connsiteY931" fmla="*/ 193097 h 1030680"/>
                <a:gd name="connsiteX932" fmla="*/ 1333365 w 2992697"/>
                <a:gd name="connsiteY932" fmla="*/ 213276 h 1030680"/>
                <a:gd name="connsiteX933" fmla="*/ 1309460 w 2992697"/>
                <a:gd name="connsiteY933" fmla="*/ 228178 h 1030680"/>
                <a:gd name="connsiteX934" fmla="*/ 1282452 w 2992697"/>
                <a:gd name="connsiteY934" fmla="*/ 237801 h 1030680"/>
                <a:gd name="connsiteX935" fmla="*/ 1250165 w 2992697"/>
                <a:gd name="connsiteY935" fmla="*/ 243079 h 1030680"/>
                <a:gd name="connsiteX936" fmla="*/ 1250165 w 2992697"/>
                <a:gd name="connsiteY936" fmla="*/ 249288 h 1030680"/>
                <a:gd name="connsiteX937" fmla="*/ 1250165 w 2992697"/>
                <a:gd name="connsiteY937" fmla="*/ 252392 h 1030680"/>
                <a:gd name="connsiteX938" fmla="*/ 1250165 w 2992697"/>
                <a:gd name="connsiteY938" fmla="*/ 254566 h 1030680"/>
                <a:gd name="connsiteX939" fmla="*/ 1247992 w 2992697"/>
                <a:gd name="connsiteY939" fmla="*/ 256739 h 1030680"/>
                <a:gd name="connsiteX940" fmla="*/ 1250165 w 2992697"/>
                <a:gd name="connsiteY940" fmla="*/ 257670 h 1030680"/>
                <a:gd name="connsiteX941" fmla="*/ 1250165 w 2992697"/>
                <a:gd name="connsiteY941" fmla="*/ 259843 h 1030680"/>
                <a:gd name="connsiteX942" fmla="*/ 1253270 w 2992697"/>
                <a:gd name="connsiteY942" fmla="*/ 264189 h 1030680"/>
                <a:gd name="connsiteX943" fmla="*/ 1258547 w 2992697"/>
                <a:gd name="connsiteY943" fmla="*/ 267294 h 1030680"/>
                <a:gd name="connsiteX944" fmla="*/ 1262583 w 2992697"/>
                <a:gd name="connsiteY944" fmla="*/ 269467 h 1030680"/>
                <a:gd name="connsiteX945" fmla="*/ 1265687 w 2992697"/>
                <a:gd name="connsiteY945" fmla="*/ 272571 h 1030680"/>
                <a:gd name="connsiteX946" fmla="*/ 1269723 w 2992697"/>
                <a:gd name="connsiteY946" fmla="*/ 274745 h 1030680"/>
                <a:gd name="connsiteX947" fmla="*/ 1272828 w 2992697"/>
                <a:gd name="connsiteY947" fmla="*/ 280022 h 1030680"/>
                <a:gd name="connsiteX948" fmla="*/ 1269723 w 2992697"/>
                <a:gd name="connsiteY948" fmla="*/ 287473 h 1030680"/>
                <a:gd name="connsiteX949" fmla="*/ 1265687 w 2992697"/>
                <a:gd name="connsiteY949" fmla="*/ 304237 h 1030680"/>
                <a:gd name="connsiteX950" fmla="*/ 1262583 w 2992697"/>
                <a:gd name="connsiteY950" fmla="*/ 324416 h 1030680"/>
                <a:gd name="connsiteX951" fmla="*/ 1258547 w 2992697"/>
                <a:gd name="connsiteY951" fmla="*/ 344595 h 1030680"/>
                <a:gd name="connsiteX952" fmla="*/ 1258547 w 2992697"/>
                <a:gd name="connsiteY952" fmla="*/ 361359 h 1030680"/>
                <a:gd name="connsiteX953" fmla="*/ 1262583 w 2992697"/>
                <a:gd name="connsiteY953" fmla="*/ 359186 h 1030680"/>
                <a:gd name="connsiteX954" fmla="*/ 1265687 w 2992697"/>
                <a:gd name="connsiteY954" fmla="*/ 359186 h 1030680"/>
                <a:gd name="connsiteX955" fmla="*/ 1267861 w 2992697"/>
                <a:gd name="connsiteY955" fmla="*/ 359186 h 1030680"/>
                <a:gd name="connsiteX956" fmla="*/ 1271896 w 2992697"/>
                <a:gd name="connsiteY956" fmla="*/ 359186 h 1030680"/>
                <a:gd name="connsiteX957" fmla="*/ 1272828 w 2992697"/>
                <a:gd name="connsiteY957" fmla="*/ 359186 h 1030680"/>
                <a:gd name="connsiteX958" fmla="*/ 1279037 w 2992697"/>
                <a:gd name="connsiteY958" fmla="*/ 361359 h 1030680"/>
                <a:gd name="connsiteX959" fmla="*/ 1276864 w 2992697"/>
                <a:gd name="connsiteY959" fmla="*/ 366636 h 1030680"/>
                <a:gd name="connsiteX960" fmla="*/ 1276864 w 2992697"/>
                <a:gd name="connsiteY960" fmla="*/ 368810 h 1030680"/>
                <a:gd name="connsiteX961" fmla="*/ 1276864 w 2992697"/>
                <a:gd name="connsiteY961" fmla="*/ 373156 h 1030680"/>
                <a:gd name="connsiteX962" fmla="*/ 1276864 w 2992697"/>
                <a:gd name="connsiteY962" fmla="*/ 374087 h 1030680"/>
                <a:gd name="connsiteX963" fmla="*/ 1276864 w 2992697"/>
                <a:gd name="connsiteY963" fmla="*/ 378433 h 1030680"/>
                <a:gd name="connsiteX964" fmla="*/ 1279037 w 2992697"/>
                <a:gd name="connsiteY964" fmla="*/ 385884 h 1030680"/>
                <a:gd name="connsiteX965" fmla="*/ 1272828 w 2992697"/>
                <a:gd name="connsiteY965" fmla="*/ 385884 h 1030680"/>
                <a:gd name="connsiteX966" fmla="*/ 1272828 w 2992697"/>
                <a:gd name="connsiteY966" fmla="*/ 388989 h 1030680"/>
                <a:gd name="connsiteX967" fmla="*/ 1269723 w 2992697"/>
                <a:gd name="connsiteY967" fmla="*/ 388057 h 1030680"/>
                <a:gd name="connsiteX968" fmla="*/ 1265687 w 2992697"/>
                <a:gd name="connsiteY968" fmla="*/ 383711 h 1030680"/>
                <a:gd name="connsiteX969" fmla="*/ 1264756 w 2992697"/>
                <a:gd name="connsiteY969" fmla="*/ 381538 h 1030680"/>
                <a:gd name="connsiteX970" fmla="*/ 1260720 w 2992697"/>
                <a:gd name="connsiteY970" fmla="*/ 380607 h 1030680"/>
                <a:gd name="connsiteX971" fmla="*/ 1257616 w 2992697"/>
                <a:gd name="connsiteY971" fmla="*/ 378433 h 1030680"/>
                <a:gd name="connsiteX972" fmla="*/ 1250165 w 2992697"/>
                <a:gd name="connsiteY972" fmla="*/ 378433 h 1030680"/>
                <a:gd name="connsiteX973" fmla="*/ 1246129 w 2992697"/>
                <a:gd name="connsiteY973" fmla="*/ 380607 h 1030680"/>
                <a:gd name="connsiteX974" fmla="*/ 1243025 w 2992697"/>
                <a:gd name="connsiteY974" fmla="*/ 381538 h 1030680"/>
                <a:gd name="connsiteX975" fmla="*/ 1238989 w 2992697"/>
                <a:gd name="connsiteY975" fmla="*/ 383711 h 1030680"/>
                <a:gd name="connsiteX976" fmla="*/ 1236816 w 2992697"/>
                <a:gd name="connsiteY976" fmla="*/ 385884 h 1030680"/>
                <a:gd name="connsiteX977" fmla="*/ 1233711 w 2992697"/>
                <a:gd name="connsiteY977" fmla="*/ 388057 h 1030680"/>
                <a:gd name="connsiteX978" fmla="*/ 1231538 w 2992697"/>
                <a:gd name="connsiteY978" fmla="*/ 391162 h 1030680"/>
                <a:gd name="connsiteX979" fmla="*/ 1229365 w 2992697"/>
                <a:gd name="connsiteY979" fmla="*/ 398612 h 1030680"/>
                <a:gd name="connsiteX980" fmla="*/ 1253270 w 2992697"/>
                <a:gd name="connsiteY980" fmla="*/ 406063 h 1030680"/>
                <a:gd name="connsiteX981" fmla="*/ 1258547 w 2992697"/>
                <a:gd name="connsiteY981" fmla="*/ 438660 h 1030680"/>
                <a:gd name="connsiteX982" fmla="*/ 1253270 w 2992697"/>
                <a:gd name="connsiteY982" fmla="*/ 438660 h 1030680"/>
                <a:gd name="connsiteX983" fmla="*/ 1250165 w 2992697"/>
                <a:gd name="connsiteY983" fmla="*/ 438660 h 1030680"/>
                <a:gd name="connsiteX984" fmla="*/ 1246129 w 2992697"/>
                <a:gd name="connsiteY984" fmla="*/ 440833 h 1030680"/>
                <a:gd name="connsiteX985" fmla="*/ 1243025 w 2992697"/>
                <a:gd name="connsiteY985" fmla="*/ 443006 h 1030680"/>
                <a:gd name="connsiteX986" fmla="*/ 1243025 w 2992697"/>
                <a:gd name="connsiteY986" fmla="*/ 450457 h 1030680"/>
                <a:gd name="connsiteX987" fmla="*/ 1251407 w 2992697"/>
                <a:gd name="connsiteY987" fmla="*/ 455734 h 1030680"/>
                <a:gd name="connsiteX988" fmla="*/ 1257616 w 2992697"/>
                <a:gd name="connsiteY988" fmla="*/ 463185 h 1030680"/>
                <a:gd name="connsiteX989" fmla="*/ 1260720 w 2992697"/>
                <a:gd name="connsiteY989" fmla="*/ 472809 h 1030680"/>
                <a:gd name="connsiteX990" fmla="*/ 1262893 w 2992697"/>
                <a:gd name="connsiteY990" fmla="*/ 487710 h 1030680"/>
                <a:gd name="connsiteX991" fmla="*/ 1253580 w 2992697"/>
                <a:gd name="connsiteY991" fmla="*/ 487710 h 1030680"/>
                <a:gd name="connsiteX992" fmla="*/ 1251407 w 2992697"/>
                <a:gd name="connsiteY992" fmla="*/ 487710 h 1030680"/>
                <a:gd name="connsiteX993" fmla="*/ 1246129 w 2992697"/>
                <a:gd name="connsiteY993" fmla="*/ 485537 h 1030680"/>
                <a:gd name="connsiteX994" fmla="*/ 1243025 w 2992697"/>
                <a:gd name="connsiteY994" fmla="*/ 487710 h 1030680"/>
                <a:gd name="connsiteX995" fmla="*/ 1236816 w 2992697"/>
                <a:gd name="connsiteY995" fmla="*/ 487710 h 1030680"/>
                <a:gd name="connsiteX996" fmla="*/ 1233711 w 2992697"/>
                <a:gd name="connsiteY996" fmla="*/ 490815 h 1030680"/>
                <a:gd name="connsiteX997" fmla="*/ 1229676 w 2992697"/>
                <a:gd name="connsiteY997" fmla="*/ 495161 h 1030680"/>
                <a:gd name="connsiteX998" fmla="*/ 1235885 w 2992697"/>
                <a:gd name="connsiteY998" fmla="*/ 498266 h 1030680"/>
                <a:gd name="connsiteX999" fmla="*/ 1238989 w 2992697"/>
                <a:gd name="connsiteY999" fmla="*/ 500439 h 1030680"/>
                <a:gd name="connsiteX1000" fmla="*/ 1241162 w 2992697"/>
                <a:gd name="connsiteY1000" fmla="*/ 502612 h 1030680"/>
                <a:gd name="connsiteX1001" fmla="*/ 1243335 w 2992697"/>
                <a:gd name="connsiteY1001" fmla="*/ 503543 h 1030680"/>
                <a:gd name="connsiteX1002" fmla="*/ 1244267 w 2992697"/>
                <a:gd name="connsiteY1002" fmla="*/ 509752 h 1030680"/>
                <a:gd name="connsiteX1003" fmla="*/ 1246440 w 2992697"/>
                <a:gd name="connsiteY1003" fmla="*/ 515030 h 1030680"/>
                <a:gd name="connsiteX1004" fmla="*/ 1244267 w 2992697"/>
                <a:gd name="connsiteY1004" fmla="*/ 517203 h 1030680"/>
                <a:gd name="connsiteX1005" fmla="*/ 1244267 w 2992697"/>
                <a:gd name="connsiteY1005" fmla="*/ 518134 h 1030680"/>
                <a:gd name="connsiteX1006" fmla="*/ 1244267 w 2992697"/>
                <a:gd name="connsiteY1006" fmla="*/ 518134 h 1030680"/>
                <a:gd name="connsiteX1007" fmla="*/ 1243335 w 2992697"/>
                <a:gd name="connsiteY1007" fmla="*/ 520307 h 1030680"/>
                <a:gd name="connsiteX1008" fmla="*/ 1243335 w 2992697"/>
                <a:gd name="connsiteY1008" fmla="*/ 524653 h 1030680"/>
                <a:gd name="connsiteX1009" fmla="*/ 1228124 w 2992697"/>
                <a:gd name="connsiteY1009" fmla="*/ 524653 h 1030680"/>
                <a:gd name="connsiteX1010" fmla="*/ 1213533 w 2992697"/>
                <a:gd name="connsiteY1010" fmla="*/ 527758 h 1030680"/>
                <a:gd name="connsiteX1011" fmla="*/ 1202046 w 2992697"/>
                <a:gd name="connsiteY1011" fmla="*/ 532104 h 1030680"/>
                <a:gd name="connsiteX1012" fmla="*/ 1206082 w 2992697"/>
                <a:gd name="connsiteY1012" fmla="*/ 532104 h 1030680"/>
                <a:gd name="connsiteX1013" fmla="*/ 1211359 w 2992697"/>
                <a:gd name="connsiteY1013" fmla="*/ 535209 h 1030680"/>
                <a:gd name="connsiteX1014" fmla="*/ 1215395 w 2992697"/>
                <a:gd name="connsiteY1014" fmla="*/ 537382 h 1030680"/>
                <a:gd name="connsiteX1015" fmla="*/ 1218500 w 2992697"/>
                <a:gd name="connsiteY1015" fmla="*/ 537382 h 1030680"/>
                <a:gd name="connsiteX1016" fmla="*/ 1222536 w 2992697"/>
                <a:gd name="connsiteY1016" fmla="*/ 539555 h 1030680"/>
                <a:gd name="connsiteX1017" fmla="*/ 1225640 w 2992697"/>
                <a:gd name="connsiteY1017" fmla="*/ 542659 h 1030680"/>
                <a:gd name="connsiteX1018" fmla="*/ 1228744 w 2992697"/>
                <a:gd name="connsiteY1018" fmla="*/ 547937 h 1030680"/>
                <a:gd name="connsiteX1019" fmla="*/ 1222536 w 2992697"/>
                <a:gd name="connsiteY1019" fmla="*/ 557561 h 1030680"/>
                <a:gd name="connsiteX1020" fmla="*/ 1218500 w 2992697"/>
                <a:gd name="connsiteY1020" fmla="*/ 569047 h 1030680"/>
                <a:gd name="connsiteX1021" fmla="*/ 1213222 w 2992697"/>
                <a:gd name="connsiteY1021" fmla="*/ 581775 h 1030680"/>
                <a:gd name="connsiteX1022" fmla="*/ 1211049 w 2992697"/>
                <a:gd name="connsiteY1022" fmla="*/ 576498 h 1030680"/>
                <a:gd name="connsiteX1023" fmla="*/ 1207945 w 2992697"/>
                <a:gd name="connsiteY1023" fmla="*/ 572152 h 1030680"/>
                <a:gd name="connsiteX1024" fmla="*/ 1205771 w 2992697"/>
                <a:gd name="connsiteY1024" fmla="*/ 569979 h 1030680"/>
                <a:gd name="connsiteX1025" fmla="*/ 1201736 w 2992697"/>
                <a:gd name="connsiteY1025" fmla="*/ 569979 h 1030680"/>
                <a:gd name="connsiteX1026" fmla="*/ 1196458 w 2992697"/>
                <a:gd name="connsiteY1026" fmla="*/ 569047 h 1030680"/>
                <a:gd name="connsiteX1027" fmla="*/ 1189007 w 2992697"/>
                <a:gd name="connsiteY1027" fmla="*/ 569047 h 1030680"/>
                <a:gd name="connsiteX1028" fmla="*/ 1189007 w 2992697"/>
                <a:gd name="connsiteY1028" fmla="*/ 572152 h 1030680"/>
                <a:gd name="connsiteX1029" fmla="*/ 1193043 w 2992697"/>
                <a:gd name="connsiteY1029" fmla="*/ 572152 h 1030680"/>
                <a:gd name="connsiteX1030" fmla="*/ 1205461 w 2992697"/>
                <a:gd name="connsiteY1030" fmla="*/ 584880 h 1030680"/>
                <a:gd name="connsiteX1031" fmla="*/ 1216016 w 2992697"/>
                <a:gd name="connsiteY1031" fmla="*/ 599781 h 1030680"/>
                <a:gd name="connsiteX1032" fmla="*/ 1222225 w 2992697"/>
                <a:gd name="connsiteY1032" fmla="*/ 618719 h 1030680"/>
                <a:gd name="connsiteX1033" fmla="*/ 1225329 w 2992697"/>
                <a:gd name="connsiteY1033" fmla="*/ 640760 h 1030680"/>
                <a:gd name="connsiteX1034" fmla="*/ 1222225 w 2992697"/>
                <a:gd name="connsiteY1034" fmla="*/ 640760 h 1030680"/>
                <a:gd name="connsiteX1035" fmla="*/ 1222225 w 2992697"/>
                <a:gd name="connsiteY1035" fmla="*/ 646038 h 1030680"/>
                <a:gd name="connsiteX1036" fmla="*/ 1193043 w 2992697"/>
                <a:gd name="connsiteY1036" fmla="*/ 649142 h 1030680"/>
                <a:gd name="connsiteX1037" fmla="*/ 1193043 w 2992697"/>
                <a:gd name="connsiteY1037" fmla="*/ 628963 h 1030680"/>
                <a:gd name="connsiteX1038" fmla="*/ 1189007 w 2992697"/>
                <a:gd name="connsiteY1038" fmla="*/ 625859 h 1030680"/>
                <a:gd name="connsiteX1039" fmla="*/ 1185903 w 2992697"/>
                <a:gd name="connsiteY1039" fmla="*/ 623686 h 1030680"/>
                <a:gd name="connsiteX1040" fmla="*/ 1183730 w 2992697"/>
                <a:gd name="connsiteY1040" fmla="*/ 621513 h 1030680"/>
                <a:gd name="connsiteX1041" fmla="*/ 1178452 w 2992697"/>
                <a:gd name="connsiteY1041" fmla="*/ 618408 h 1030680"/>
                <a:gd name="connsiteX1042" fmla="*/ 1172243 w 2992697"/>
                <a:gd name="connsiteY1042" fmla="*/ 616235 h 1030680"/>
                <a:gd name="connsiteX1043" fmla="*/ 1163861 w 2992697"/>
                <a:gd name="connsiteY1043" fmla="*/ 621513 h 1030680"/>
                <a:gd name="connsiteX1044" fmla="*/ 1152375 w 2992697"/>
                <a:gd name="connsiteY1044" fmla="*/ 625859 h 1030680"/>
                <a:gd name="connsiteX1045" fmla="*/ 1139957 w 2992697"/>
                <a:gd name="connsiteY1045" fmla="*/ 626790 h 1030680"/>
                <a:gd name="connsiteX1046" fmla="*/ 1128470 w 2992697"/>
                <a:gd name="connsiteY1046" fmla="*/ 631136 h 1030680"/>
                <a:gd name="connsiteX1047" fmla="*/ 1122262 w 2992697"/>
                <a:gd name="connsiteY1047" fmla="*/ 636414 h 1030680"/>
                <a:gd name="connsiteX1048" fmla="*/ 1128470 w 2992697"/>
                <a:gd name="connsiteY1048" fmla="*/ 636414 h 1030680"/>
                <a:gd name="connsiteX1049" fmla="*/ 1137784 w 2992697"/>
                <a:gd name="connsiteY1049" fmla="*/ 636414 h 1030680"/>
                <a:gd name="connsiteX1050" fmla="*/ 1152375 w 2992697"/>
                <a:gd name="connsiteY1050" fmla="*/ 634241 h 1030680"/>
                <a:gd name="connsiteX1051" fmla="*/ 1169139 w 2992697"/>
                <a:gd name="connsiteY1051" fmla="*/ 633309 h 1030680"/>
                <a:gd name="connsiteX1052" fmla="*/ 1169139 w 2992697"/>
                <a:gd name="connsiteY1052" fmla="*/ 640760 h 1030680"/>
                <a:gd name="connsiteX1053" fmla="*/ 1132506 w 2992697"/>
                <a:gd name="connsiteY1053" fmla="*/ 653488 h 1030680"/>
                <a:gd name="connsiteX1054" fmla="*/ 1132506 w 2992697"/>
                <a:gd name="connsiteY1054" fmla="*/ 656593 h 1030680"/>
                <a:gd name="connsiteX1055" fmla="*/ 1141820 w 2992697"/>
                <a:gd name="connsiteY1055" fmla="*/ 656593 h 1030680"/>
                <a:gd name="connsiteX1056" fmla="*/ 1147097 w 2992697"/>
                <a:gd name="connsiteY1056" fmla="*/ 655662 h 1030680"/>
                <a:gd name="connsiteX1057" fmla="*/ 1154548 w 2992697"/>
                <a:gd name="connsiteY1057" fmla="*/ 653488 h 1030680"/>
                <a:gd name="connsiteX1058" fmla="*/ 1161999 w 2992697"/>
                <a:gd name="connsiteY1058" fmla="*/ 651315 h 1030680"/>
                <a:gd name="connsiteX1059" fmla="*/ 1169449 w 2992697"/>
                <a:gd name="connsiteY1059" fmla="*/ 649142 h 1030680"/>
                <a:gd name="connsiteX1060" fmla="*/ 1171622 w 2992697"/>
                <a:gd name="connsiteY1060" fmla="*/ 658766 h 1030680"/>
                <a:gd name="connsiteX1061" fmla="*/ 1179073 w 2992697"/>
                <a:gd name="connsiteY1061" fmla="*/ 663112 h 1030680"/>
                <a:gd name="connsiteX1062" fmla="*/ 1186524 w 2992697"/>
                <a:gd name="connsiteY1062" fmla="*/ 664044 h 1030680"/>
                <a:gd name="connsiteX1063" fmla="*/ 1198942 w 2992697"/>
                <a:gd name="connsiteY1063" fmla="*/ 663112 h 1030680"/>
                <a:gd name="connsiteX1064" fmla="*/ 1213533 w 2992697"/>
                <a:gd name="connsiteY1064" fmla="*/ 663112 h 1030680"/>
                <a:gd name="connsiteX1065" fmla="*/ 1213533 w 2992697"/>
                <a:gd name="connsiteY1065" fmla="*/ 666217 h 1030680"/>
                <a:gd name="connsiteX1066" fmla="*/ 1209497 w 2992697"/>
                <a:gd name="connsiteY1066" fmla="*/ 666217 h 1030680"/>
                <a:gd name="connsiteX1067" fmla="*/ 1189628 w 2992697"/>
                <a:gd name="connsiteY1067" fmla="*/ 685154 h 1030680"/>
                <a:gd name="connsiteX1068" fmla="*/ 1167587 w 2992697"/>
                <a:gd name="connsiteY1068" fmla="*/ 703160 h 1030680"/>
                <a:gd name="connsiteX1069" fmla="*/ 1145545 w 2992697"/>
                <a:gd name="connsiteY1069" fmla="*/ 718061 h 1030680"/>
                <a:gd name="connsiteX1070" fmla="*/ 1120399 w 2992697"/>
                <a:gd name="connsiteY1070" fmla="*/ 730789 h 1030680"/>
                <a:gd name="connsiteX1071" fmla="*/ 1093390 w 2992697"/>
                <a:gd name="connsiteY1071" fmla="*/ 736067 h 1030680"/>
                <a:gd name="connsiteX1072" fmla="*/ 1062035 w 2992697"/>
                <a:gd name="connsiteY1072" fmla="*/ 735136 h 1030680"/>
                <a:gd name="connsiteX1073" fmla="*/ 1062035 w 2992697"/>
                <a:gd name="connsiteY1073" fmla="*/ 740413 h 1030680"/>
                <a:gd name="connsiteX1074" fmla="*/ 1062035 w 2992697"/>
                <a:gd name="connsiteY1074" fmla="*/ 745691 h 1030680"/>
                <a:gd name="connsiteX1075" fmla="*/ 1059862 w 2992697"/>
                <a:gd name="connsiteY1075" fmla="*/ 750037 h 1030680"/>
                <a:gd name="connsiteX1076" fmla="*/ 1057689 w 2992697"/>
                <a:gd name="connsiteY1076" fmla="*/ 750968 h 1030680"/>
                <a:gd name="connsiteX1077" fmla="*/ 1056757 w 2992697"/>
                <a:gd name="connsiteY1077" fmla="*/ 750968 h 1030680"/>
                <a:gd name="connsiteX1078" fmla="*/ 1054584 w 2992697"/>
                <a:gd name="connsiteY1078" fmla="*/ 753142 h 1030680"/>
                <a:gd name="connsiteX1079" fmla="*/ 1050548 w 2992697"/>
                <a:gd name="connsiteY1079" fmla="*/ 755315 h 1030680"/>
                <a:gd name="connsiteX1080" fmla="*/ 1047444 w 2992697"/>
                <a:gd name="connsiteY1080" fmla="*/ 757488 h 1030680"/>
                <a:gd name="connsiteX1081" fmla="*/ 1045271 w 2992697"/>
                <a:gd name="connsiteY1081" fmla="*/ 758419 h 1030680"/>
                <a:gd name="connsiteX1082" fmla="*/ 1042166 w 2992697"/>
                <a:gd name="connsiteY1082" fmla="*/ 762765 h 1030680"/>
                <a:gd name="connsiteX1083" fmla="*/ 1038131 w 2992697"/>
                <a:gd name="connsiteY1083" fmla="*/ 773321 h 1030680"/>
                <a:gd name="connsiteX1084" fmla="*/ 1035957 w 2992697"/>
                <a:gd name="connsiteY1084" fmla="*/ 786980 h 1030680"/>
                <a:gd name="connsiteX1085" fmla="*/ 1032853 w 2992697"/>
                <a:gd name="connsiteY1085" fmla="*/ 795362 h 1030680"/>
                <a:gd name="connsiteX1086" fmla="*/ 1023540 w 2992697"/>
                <a:gd name="connsiteY1086" fmla="*/ 804986 h 1030680"/>
                <a:gd name="connsiteX1087" fmla="*/ 1008017 w 2992697"/>
                <a:gd name="connsiteY1087" fmla="*/ 815541 h 1030680"/>
                <a:gd name="connsiteX1088" fmla="*/ 987218 w 2992697"/>
                <a:gd name="connsiteY1088" fmla="*/ 825165 h 1030680"/>
                <a:gd name="connsiteX1089" fmla="*/ 969522 w 2992697"/>
                <a:gd name="connsiteY1089" fmla="*/ 832616 h 1030680"/>
                <a:gd name="connsiteX1090" fmla="*/ 952758 w 2992697"/>
                <a:gd name="connsiteY1090" fmla="*/ 836962 h 1030680"/>
                <a:gd name="connsiteX1091" fmla="*/ 952758 w 2992697"/>
                <a:gd name="connsiteY1091" fmla="*/ 832616 h 1030680"/>
                <a:gd name="connsiteX1092" fmla="*/ 952758 w 2992697"/>
                <a:gd name="connsiteY1092" fmla="*/ 829511 h 1030680"/>
                <a:gd name="connsiteX1093" fmla="*/ 950585 w 2992697"/>
                <a:gd name="connsiteY1093" fmla="*/ 829511 h 1030680"/>
                <a:gd name="connsiteX1094" fmla="*/ 950585 w 2992697"/>
                <a:gd name="connsiteY1094" fmla="*/ 827338 h 1030680"/>
                <a:gd name="connsiteX1095" fmla="*/ 949654 w 2992697"/>
                <a:gd name="connsiteY1095" fmla="*/ 825165 h 1030680"/>
                <a:gd name="connsiteX1096" fmla="*/ 947480 w 2992697"/>
                <a:gd name="connsiteY1096" fmla="*/ 840066 h 1030680"/>
                <a:gd name="connsiteX1097" fmla="*/ 942203 w 2992697"/>
                <a:gd name="connsiteY1097" fmla="*/ 852795 h 1030680"/>
                <a:gd name="connsiteX1098" fmla="*/ 938167 w 2992697"/>
                <a:gd name="connsiteY1098" fmla="*/ 864281 h 1030680"/>
                <a:gd name="connsiteX1099" fmla="*/ 932890 w 2992697"/>
                <a:gd name="connsiteY1099" fmla="*/ 874836 h 1030680"/>
                <a:gd name="connsiteX1100" fmla="*/ 928854 w 2992697"/>
                <a:gd name="connsiteY1100" fmla="*/ 889738 h 1030680"/>
                <a:gd name="connsiteX1101" fmla="*/ 932890 w 2992697"/>
                <a:gd name="connsiteY1101" fmla="*/ 891911 h 1030680"/>
                <a:gd name="connsiteX1102" fmla="*/ 932890 w 2992697"/>
                <a:gd name="connsiteY1102" fmla="*/ 894084 h 1030680"/>
                <a:gd name="connsiteX1103" fmla="*/ 935063 w 2992697"/>
                <a:gd name="connsiteY1103" fmla="*/ 894084 h 1030680"/>
                <a:gd name="connsiteX1104" fmla="*/ 935063 w 2992697"/>
                <a:gd name="connsiteY1104" fmla="*/ 894084 h 1030680"/>
                <a:gd name="connsiteX1105" fmla="*/ 935063 w 2992697"/>
                <a:gd name="connsiteY1105" fmla="*/ 896257 h 1030680"/>
                <a:gd name="connsiteX1106" fmla="*/ 932890 w 2992697"/>
                <a:gd name="connsiteY1106" fmla="*/ 897188 h 1030680"/>
                <a:gd name="connsiteX1107" fmla="*/ 928854 w 2992697"/>
                <a:gd name="connsiteY1107" fmla="*/ 901535 h 1030680"/>
                <a:gd name="connsiteX1108" fmla="*/ 925749 w 2992697"/>
                <a:gd name="connsiteY1108" fmla="*/ 903708 h 1030680"/>
                <a:gd name="connsiteX1109" fmla="*/ 922645 w 2992697"/>
                <a:gd name="connsiteY1109" fmla="*/ 906812 h 1030680"/>
                <a:gd name="connsiteX1110" fmla="*/ 918609 w 2992697"/>
                <a:gd name="connsiteY1110" fmla="*/ 908985 h 1030680"/>
                <a:gd name="connsiteX1111" fmla="*/ 916436 w 2992697"/>
                <a:gd name="connsiteY1111" fmla="*/ 912090 h 1030680"/>
                <a:gd name="connsiteX1112" fmla="*/ 913331 w 2992697"/>
                <a:gd name="connsiteY1112" fmla="*/ 917367 h 1030680"/>
                <a:gd name="connsiteX1113" fmla="*/ 905881 w 2992697"/>
                <a:gd name="connsiteY1113" fmla="*/ 938478 h 1030680"/>
                <a:gd name="connsiteX1114" fmla="*/ 900603 w 2992697"/>
                <a:gd name="connsiteY1114" fmla="*/ 960519 h 1030680"/>
                <a:gd name="connsiteX1115" fmla="*/ 898430 w 2992697"/>
                <a:gd name="connsiteY1115" fmla="*/ 985976 h 1030680"/>
                <a:gd name="connsiteX1116" fmla="*/ 894394 w 2992697"/>
                <a:gd name="connsiteY1116" fmla="*/ 1010191 h 1030680"/>
                <a:gd name="connsiteX1117" fmla="*/ 889117 w 2992697"/>
                <a:gd name="connsiteY1117" fmla="*/ 1032232 h 1030680"/>
                <a:gd name="connsiteX1118" fmla="*/ 886012 w 2992697"/>
                <a:gd name="connsiteY1118" fmla="*/ 1030059 h 1030680"/>
                <a:gd name="connsiteX1119" fmla="*/ 886012 w 2992697"/>
                <a:gd name="connsiteY1119" fmla="*/ 1030059 h 1030680"/>
                <a:gd name="connsiteX1120" fmla="*/ 883839 w 2992697"/>
                <a:gd name="connsiteY1120" fmla="*/ 1030059 h 1030680"/>
                <a:gd name="connsiteX1121" fmla="*/ 883839 w 2992697"/>
                <a:gd name="connsiteY1121" fmla="*/ 1027886 h 1030680"/>
                <a:gd name="connsiteX1122" fmla="*/ 881666 w 2992697"/>
                <a:gd name="connsiteY1122" fmla="*/ 1027886 h 1030680"/>
                <a:gd name="connsiteX1123" fmla="*/ 876388 w 2992697"/>
                <a:gd name="connsiteY1123" fmla="*/ 1024782 h 1030680"/>
                <a:gd name="connsiteX1124" fmla="*/ 867075 w 2992697"/>
                <a:gd name="connsiteY1124" fmla="*/ 1017331 h 1030680"/>
                <a:gd name="connsiteX1125" fmla="*/ 852484 w 2992697"/>
                <a:gd name="connsiteY1125" fmla="*/ 1005844 h 1030680"/>
                <a:gd name="connsiteX1126" fmla="*/ 835720 w 2992697"/>
                <a:gd name="connsiteY1126" fmla="*/ 996221 h 1030680"/>
                <a:gd name="connsiteX1127" fmla="*/ 820198 w 2992697"/>
                <a:gd name="connsiteY1127" fmla="*/ 985665 h 1030680"/>
                <a:gd name="connsiteX1128" fmla="*/ 807780 w 2992697"/>
                <a:gd name="connsiteY1128" fmla="*/ 976042 h 1030680"/>
                <a:gd name="connsiteX1129" fmla="*/ 796294 w 2992697"/>
                <a:gd name="connsiteY1129" fmla="*/ 970764 h 1030680"/>
                <a:gd name="connsiteX1130" fmla="*/ 793189 w 2992697"/>
                <a:gd name="connsiteY1130" fmla="*/ 968591 h 1030680"/>
                <a:gd name="connsiteX1131" fmla="*/ 789153 w 2992697"/>
                <a:gd name="connsiteY1131" fmla="*/ 928543 h 1030680"/>
                <a:gd name="connsiteX1132" fmla="*/ 786980 w 2992697"/>
                <a:gd name="connsiteY1132" fmla="*/ 924197 h 1030680"/>
                <a:gd name="connsiteX1133" fmla="*/ 781703 w 2992697"/>
                <a:gd name="connsiteY1133" fmla="*/ 921093 h 1030680"/>
                <a:gd name="connsiteX1134" fmla="*/ 778598 w 2992697"/>
                <a:gd name="connsiteY1134" fmla="*/ 918920 h 1030680"/>
                <a:gd name="connsiteX1135" fmla="*/ 772389 w 2992697"/>
                <a:gd name="connsiteY1135" fmla="*/ 914573 h 1030680"/>
                <a:gd name="connsiteX1136" fmla="*/ 769285 w 2992697"/>
                <a:gd name="connsiteY1136" fmla="*/ 911469 h 1030680"/>
                <a:gd name="connsiteX1137" fmla="*/ 772389 w 2992697"/>
                <a:gd name="connsiteY1137" fmla="*/ 909296 h 1030680"/>
                <a:gd name="connsiteX1138" fmla="*/ 772389 w 2992697"/>
                <a:gd name="connsiteY1138" fmla="*/ 907123 h 1030680"/>
                <a:gd name="connsiteX1139" fmla="*/ 774562 w 2992697"/>
                <a:gd name="connsiteY1139" fmla="*/ 906191 h 1030680"/>
                <a:gd name="connsiteX1140" fmla="*/ 774562 w 2992697"/>
                <a:gd name="connsiteY1140" fmla="*/ 906191 h 1030680"/>
                <a:gd name="connsiteX1141" fmla="*/ 776735 w 2992697"/>
                <a:gd name="connsiteY1141" fmla="*/ 901845 h 1030680"/>
                <a:gd name="connsiteX1142" fmla="*/ 778908 w 2992697"/>
                <a:gd name="connsiteY1142" fmla="*/ 898741 h 1030680"/>
                <a:gd name="connsiteX1143" fmla="*/ 769595 w 2992697"/>
                <a:gd name="connsiteY1143" fmla="*/ 898741 h 1030680"/>
                <a:gd name="connsiteX1144" fmla="*/ 764317 w 2992697"/>
                <a:gd name="connsiteY1144" fmla="*/ 898741 h 1030680"/>
                <a:gd name="connsiteX1145" fmla="*/ 760282 w 2992697"/>
                <a:gd name="connsiteY1145" fmla="*/ 898741 h 1030680"/>
                <a:gd name="connsiteX1146" fmla="*/ 758109 w 2992697"/>
                <a:gd name="connsiteY1146" fmla="*/ 896567 h 1030680"/>
                <a:gd name="connsiteX1147" fmla="*/ 757177 w 2992697"/>
                <a:gd name="connsiteY1147" fmla="*/ 893463 h 1030680"/>
                <a:gd name="connsiteX1148" fmla="*/ 753141 w 2992697"/>
                <a:gd name="connsiteY1148" fmla="*/ 887254 h 1030680"/>
                <a:gd name="connsiteX1149" fmla="*/ 750968 w 2992697"/>
                <a:gd name="connsiteY1149" fmla="*/ 884150 h 1030680"/>
                <a:gd name="connsiteX1150" fmla="*/ 750968 w 2992697"/>
                <a:gd name="connsiteY1150" fmla="*/ 879803 h 1030680"/>
                <a:gd name="connsiteX1151" fmla="*/ 750968 w 2992697"/>
                <a:gd name="connsiteY1151" fmla="*/ 878872 h 1030680"/>
                <a:gd name="connsiteX1152" fmla="*/ 750968 w 2992697"/>
                <a:gd name="connsiteY1152" fmla="*/ 874526 h 1030680"/>
                <a:gd name="connsiteX1153" fmla="*/ 753141 w 2992697"/>
                <a:gd name="connsiteY1153" fmla="*/ 871421 h 1030680"/>
                <a:gd name="connsiteX1154" fmla="*/ 753141 w 2992697"/>
                <a:gd name="connsiteY1154" fmla="*/ 867075 h 1030680"/>
                <a:gd name="connsiteX1155" fmla="*/ 742586 w 2992697"/>
                <a:gd name="connsiteY1155" fmla="*/ 867075 h 1030680"/>
                <a:gd name="connsiteX1156" fmla="*/ 742586 w 2992697"/>
                <a:gd name="connsiteY1156" fmla="*/ 861798 h 1030680"/>
                <a:gd name="connsiteX1157" fmla="*/ 743518 w 2992697"/>
                <a:gd name="connsiteY1157" fmla="*/ 856520 h 1030680"/>
                <a:gd name="connsiteX1158" fmla="*/ 745691 w 2992697"/>
                <a:gd name="connsiteY1158" fmla="*/ 854347 h 1030680"/>
                <a:gd name="connsiteX1159" fmla="*/ 745691 w 2992697"/>
                <a:gd name="connsiteY1159" fmla="*/ 850622 h 1030680"/>
                <a:gd name="connsiteX1160" fmla="*/ 747864 w 2992697"/>
                <a:gd name="connsiteY1160" fmla="*/ 847517 h 1030680"/>
                <a:gd name="connsiteX1161" fmla="*/ 750037 w 2992697"/>
                <a:gd name="connsiteY1161" fmla="*/ 842239 h 1030680"/>
                <a:gd name="connsiteX1162" fmla="*/ 743828 w 2992697"/>
                <a:gd name="connsiteY1162" fmla="*/ 842239 h 1030680"/>
                <a:gd name="connsiteX1163" fmla="*/ 737619 w 2992697"/>
                <a:gd name="connsiteY1163" fmla="*/ 842239 h 1030680"/>
                <a:gd name="connsiteX1164" fmla="*/ 734515 w 2992697"/>
                <a:gd name="connsiteY1164" fmla="*/ 840066 h 1030680"/>
                <a:gd name="connsiteX1165" fmla="*/ 728306 w 2992697"/>
                <a:gd name="connsiteY1165" fmla="*/ 837893 h 1030680"/>
                <a:gd name="connsiteX1166" fmla="*/ 727375 w 2992697"/>
                <a:gd name="connsiteY1166" fmla="*/ 810574 h 1030680"/>
                <a:gd name="connsiteX1167" fmla="*/ 725201 w 2992697"/>
                <a:gd name="connsiteY1167" fmla="*/ 785117 h 1030680"/>
                <a:gd name="connsiteX1168" fmla="*/ 725201 w 2992697"/>
                <a:gd name="connsiteY1168" fmla="*/ 760903 h 1030680"/>
                <a:gd name="connsiteX1169" fmla="*/ 732652 w 2992697"/>
                <a:gd name="connsiteY1169" fmla="*/ 736688 h 1030680"/>
                <a:gd name="connsiteX1170" fmla="*/ 740103 w 2992697"/>
                <a:gd name="connsiteY1170" fmla="*/ 726133 h 1030680"/>
                <a:gd name="connsiteX1171" fmla="*/ 749416 w 2992697"/>
                <a:gd name="connsiteY1171" fmla="*/ 718682 h 1030680"/>
                <a:gd name="connsiteX1172" fmla="*/ 756867 w 2992697"/>
                <a:gd name="connsiteY1172" fmla="*/ 712473 h 1030680"/>
                <a:gd name="connsiteX1173" fmla="*/ 762144 w 2992697"/>
                <a:gd name="connsiteY1173" fmla="*/ 704091 h 1030680"/>
                <a:gd name="connsiteX1174" fmla="*/ 767422 w 2992697"/>
                <a:gd name="connsiteY1174" fmla="*/ 692605 h 1030680"/>
                <a:gd name="connsiteX1175" fmla="*/ 769595 w 2992697"/>
                <a:gd name="connsiteY1175" fmla="*/ 672426 h 1030680"/>
                <a:gd name="connsiteX1176" fmla="*/ 765559 w 2992697"/>
                <a:gd name="connsiteY1176" fmla="*/ 672426 h 1030680"/>
                <a:gd name="connsiteX1177" fmla="*/ 762455 w 2992697"/>
                <a:gd name="connsiteY1177" fmla="*/ 676772 h 1030680"/>
                <a:gd name="connsiteX1178" fmla="*/ 758419 w 2992697"/>
                <a:gd name="connsiteY1178" fmla="*/ 677703 h 1030680"/>
                <a:gd name="connsiteX1179" fmla="*/ 757488 w 2992697"/>
                <a:gd name="connsiteY1179" fmla="*/ 677703 h 1030680"/>
                <a:gd name="connsiteX1180" fmla="*/ 753452 w 2992697"/>
                <a:gd name="connsiteY1180" fmla="*/ 677703 h 1030680"/>
                <a:gd name="connsiteX1181" fmla="*/ 750347 w 2992697"/>
                <a:gd name="connsiteY1181" fmla="*/ 676772 h 1030680"/>
                <a:gd name="connsiteX1182" fmla="*/ 735757 w 2992697"/>
                <a:gd name="connsiteY1182" fmla="*/ 672426 h 1030680"/>
                <a:gd name="connsiteX1183" fmla="*/ 724270 w 2992697"/>
                <a:gd name="connsiteY1183" fmla="*/ 664975 h 1030680"/>
                <a:gd name="connsiteX1184" fmla="*/ 716819 w 2992697"/>
                <a:gd name="connsiteY1184" fmla="*/ 654420 h 1030680"/>
                <a:gd name="connsiteX1185" fmla="*/ 713715 w 2992697"/>
                <a:gd name="connsiteY1185" fmla="*/ 635483 h 1030680"/>
                <a:gd name="connsiteX1186" fmla="*/ 718992 w 2992697"/>
                <a:gd name="connsiteY1186" fmla="*/ 635483 h 1030680"/>
                <a:gd name="connsiteX1187" fmla="*/ 718992 w 2992697"/>
                <a:gd name="connsiteY1187" fmla="*/ 632378 h 1030680"/>
                <a:gd name="connsiteX1188" fmla="*/ 728306 w 2992697"/>
                <a:gd name="connsiteY1188" fmla="*/ 637656 h 1030680"/>
                <a:gd name="connsiteX1189" fmla="*/ 738861 w 2992697"/>
                <a:gd name="connsiteY1189" fmla="*/ 645106 h 1030680"/>
                <a:gd name="connsiteX1190" fmla="*/ 748174 w 2992697"/>
                <a:gd name="connsiteY1190" fmla="*/ 648211 h 1030680"/>
                <a:gd name="connsiteX1191" fmla="*/ 758729 w 2992697"/>
                <a:gd name="connsiteY1191" fmla="*/ 648211 h 1030680"/>
                <a:gd name="connsiteX1192" fmla="*/ 758729 w 2992697"/>
                <a:gd name="connsiteY1192" fmla="*/ 647280 h 1030680"/>
                <a:gd name="connsiteX1193" fmla="*/ 760903 w 2992697"/>
                <a:gd name="connsiteY1193" fmla="*/ 645106 h 1030680"/>
                <a:gd name="connsiteX1194" fmla="*/ 760903 w 2992697"/>
                <a:gd name="connsiteY1194" fmla="*/ 645106 h 1030680"/>
                <a:gd name="connsiteX1195" fmla="*/ 760903 w 2992697"/>
                <a:gd name="connsiteY1195" fmla="*/ 642623 h 1030680"/>
                <a:gd name="connsiteX1196" fmla="*/ 763076 w 2992697"/>
                <a:gd name="connsiteY1196" fmla="*/ 639518 h 1030680"/>
                <a:gd name="connsiteX1197" fmla="*/ 743207 w 2992697"/>
                <a:gd name="connsiteY1197" fmla="*/ 624617 h 1030680"/>
                <a:gd name="connsiteX1198" fmla="*/ 726443 w 2992697"/>
                <a:gd name="connsiteY1198" fmla="*/ 603507 h 1030680"/>
                <a:gd name="connsiteX1199" fmla="*/ 721166 w 2992697"/>
                <a:gd name="connsiteY1199" fmla="*/ 605680 h 1030680"/>
                <a:gd name="connsiteX1200" fmla="*/ 717130 w 2992697"/>
                <a:gd name="connsiteY1200" fmla="*/ 607853 h 1030680"/>
                <a:gd name="connsiteX1201" fmla="*/ 711852 w 2992697"/>
                <a:gd name="connsiteY1201" fmla="*/ 610026 h 1030680"/>
                <a:gd name="connsiteX1202" fmla="*/ 706575 w 2992697"/>
                <a:gd name="connsiteY1202" fmla="*/ 610957 h 1030680"/>
                <a:gd name="connsiteX1203" fmla="*/ 702539 w 2992697"/>
                <a:gd name="connsiteY1203" fmla="*/ 607853 h 1030680"/>
                <a:gd name="connsiteX1204" fmla="*/ 701608 w 2992697"/>
                <a:gd name="connsiteY1204" fmla="*/ 605680 h 1030680"/>
                <a:gd name="connsiteX1205" fmla="*/ 699434 w 2992697"/>
                <a:gd name="connsiteY1205" fmla="*/ 602575 h 1030680"/>
                <a:gd name="connsiteX1206" fmla="*/ 697261 w 2992697"/>
                <a:gd name="connsiteY1206" fmla="*/ 600402 h 1030680"/>
                <a:gd name="connsiteX1207" fmla="*/ 694157 w 2992697"/>
                <a:gd name="connsiteY1207" fmla="*/ 595125 h 1030680"/>
                <a:gd name="connsiteX1208" fmla="*/ 704712 w 2992697"/>
                <a:gd name="connsiteY1208" fmla="*/ 583638 h 1030680"/>
                <a:gd name="connsiteX1209" fmla="*/ 706885 w 2992697"/>
                <a:gd name="connsiteY1209" fmla="*/ 567805 h 1030680"/>
                <a:gd name="connsiteX1210" fmla="*/ 704712 w 2992697"/>
                <a:gd name="connsiteY1210" fmla="*/ 546695 h 1030680"/>
                <a:gd name="connsiteX1211" fmla="*/ 699434 w 2992697"/>
                <a:gd name="connsiteY1211" fmla="*/ 524653 h 1030680"/>
                <a:gd name="connsiteX1212" fmla="*/ 690121 w 2992697"/>
                <a:gd name="connsiteY1212" fmla="*/ 501370 h 1030680"/>
                <a:gd name="connsiteX1213" fmla="*/ 679566 w 2992697"/>
                <a:gd name="connsiteY1213" fmla="*/ 479328 h 1030680"/>
                <a:gd name="connsiteX1214" fmla="*/ 665906 w 2992697"/>
                <a:gd name="connsiteY1214" fmla="*/ 459149 h 1030680"/>
                <a:gd name="connsiteX1215" fmla="*/ 655351 w 2992697"/>
                <a:gd name="connsiteY1215" fmla="*/ 440212 h 1030680"/>
                <a:gd name="connsiteX1216" fmla="*/ 646038 w 2992697"/>
                <a:gd name="connsiteY1216" fmla="*/ 425311 h 1030680"/>
                <a:gd name="connsiteX1217" fmla="*/ 623996 w 2992697"/>
                <a:gd name="connsiteY1217" fmla="*/ 410409 h 1030680"/>
                <a:gd name="connsiteX1218" fmla="*/ 598850 w 2992697"/>
                <a:gd name="connsiteY1218" fmla="*/ 405132 h 1030680"/>
                <a:gd name="connsiteX1219" fmla="*/ 572772 w 2992697"/>
                <a:gd name="connsiteY1219" fmla="*/ 405132 h 1030680"/>
                <a:gd name="connsiteX1220" fmla="*/ 543591 w 2992697"/>
                <a:gd name="connsiteY1220" fmla="*/ 405132 h 1030680"/>
                <a:gd name="connsiteX1221" fmla="*/ 515340 w 2992697"/>
                <a:gd name="connsiteY1221" fmla="*/ 407305 h 1030680"/>
                <a:gd name="connsiteX1222" fmla="*/ 486158 w 2992697"/>
                <a:gd name="connsiteY1222" fmla="*/ 405132 h 1030680"/>
                <a:gd name="connsiteX1223" fmla="*/ 486158 w 2992697"/>
                <a:gd name="connsiteY1223" fmla="*/ 399854 h 1030680"/>
                <a:gd name="connsiteX1224" fmla="*/ 486158 w 2992697"/>
                <a:gd name="connsiteY1224" fmla="*/ 395508 h 1030680"/>
                <a:gd name="connsiteX1225" fmla="*/ 487089 w 2992697"/>
                <a:gd name="connsiteY1225" fmla="*/ 394577 h 1030680"/>
                <a:gd name="connsiteX1226" fmla="*/ 487089 w 2992697"/>
                <a:gd name="connsiteY1226" fmla="*/ 392404 h 1030680"/>
                <a:gd name="connsiteX1227" fmla="*/ 487089 w 2992697"/>
                <a:gd name="connsiteY1227" fmla="*/ 390230 h 1030680"/>
                <a:gd name="connsiteX1228" fmla="*/ 486158 w 2992697"/>
                <a:gd name="connsiteY1228" fmla="*/ 388057 h 1030680"/>
                <a:gd name="connsiteX1229" fmla="*/ 474672 w 2992697"/>
                <a:gd name="connsiteY1229" fmla="*/ 382780 h 1030680"/>
                <a:gd name="connsiteX1230" fmla="*/ 464116 w 2992697"/>
                <a:gd name="connsiteY1230" fmla="*/ 379675 h 1030680"/>
                <a:gd name="connsiteX1231" fmla="*/ 452630 w 2992697"/>
                <a:gd name="connsiteY1231" fmla="*/ 372225 h 1030680"/>
                <a:gd name="connsiteX1232" fmla="*/ 461943 w 2992697"/>
                <a:gd name="connsiteY1232" fmla="*/ 372225 h 1030680"/>
                <a:gd name="connsiteX1233" fmla="*/ 472499 w 2992697"/>
                <a:gd name="connsiteY1233" fmla="*/ 367878 h 1030680"/>
                <a:gd name="connsiteX1234" fmla="*/ 487089 w 2992697"/>
                <a:gd name="connsiteY1234" fmla="*/ 364774 h 1030680"/>
                <a:gd name="connsiteX1235" fmla="*/ 503854 w 2992697"/>
                <a:gd name="connsiteY1235" fmla="*/ 362601 h 1030680"/>
                <a:gd name="connsiteX1236" fmla="*/ 516271 w 2992697"/>
                <a:gd name="connsiteY1236" fmla="*/ 358254 h 1030680"/>
                <a:gd name="connsiteX1237" fmla="*/ 525585 w 2992697"/>
                <a:gd name="connsiteY1237" fmla="*/ 350804 h 1030680"/>
                <a:gd name="connsiteX1238" fmla="*/ 481812 w 2992697"/>
                <a:gd name="connsiteY1238" fmla="*/ 350804 h 1030680"/>
                <a:gd name="connsiteX1239" fmla="*/ 471257 w 2992697"/>
                <a:gd name="connsiteY1239" fmla="*/ 347699 h 1030680"/>
                <a:gd name="connsiteX1240" fmla="*/ 461943 w 2992697"/>
                <a:gd name="connsiteY1240" fmla="*/ 347699 h 1030680"/>
                <a:gd name="connsiteX1241" fmla="*/ 450457 w 2992697"/>
                <a:gd name="connsiteY1241" fmla="*/ 345526 h 1030680"/>
                <a:gd name="connsiteX1242" fmla="*/ 442075 w 2992697"/>
                <a:gd name="connsiteY1242" fmla="*/ 343353 h 1030680"/>
                <a:gd name="connsiteX1243" fmla="*/ 432761 w 2992697"/>
                <a:gd name="connsiteY1243" fmla="*/ 340249 h 1030680"/>
                <a:gd name="connsiteX1244" fmla="*/ 427484 w 2992697"/>
                <a:gd name="connsiteY1244" fmla="*/ 330625 h 1030680"/>
                <a:gd name="connsiteX1245" fmla="*/ 425311 w 2992697"/>
                <a:gd name="connsiteY1245" fmla="*/ 315723 h 1030680"/>
                <a:gd name="connsiteX1246" fmla="*/ 447352 w 2992697"/>
                <a:gd name="connsiteY1246" fmla="*/ 312619 h 1030680"/>
                <a:gd name="connsiteX1247" fmla="*/ 467221 w 2992697"/>
                <a:gd name="connsiteY1247" fmla="*/ 305168 h 1030680"/>
                <a:gd name="connsiteX1248" fmla="*/ 483985 w 2992697"/>
                <a:gd name="connsiteY1248" fmla="*/ 297718 h 1030680"/>
                <a:gd name="connsiteX1249" fmla="*/ 501680 w 2992697"/>
                <a:gd name="connsiteY1249" fmla="*/ 290267 h 1030680"/>
                <a:gd name="connsiteX1250" fmla="*/ 538313 w 2992697"/>
                <a:gd name="connsiteY1250" fmla="*/ 290267 h 1030680"/>
                <a:gd name="connsiteX1251" fmla="*/ 552904 w 2992697"/>
                <a:gd name="connsiteY1251" fmla="*/ 241837 h 1030680"/>
                <a:gd name="connsiteX1252" fmla="*/ 518444 w 2992697"/>
                <a:gd name="connsiteY1252" fmla="*/ 241837 h 1030680"/>
                <a:gd name="connsiteX1253" fmla="*/ 509131 w 2992697"/>
                <a:gd name="connsiteY1253" fmla="*/ 229109 h 1030680"/>
                <a:gd name="connsiteX1254" fmla="*/ 520618 w 2992697"/>
                <a:gd name="connsiteY1254" fmla="*/ 221658 h 1030680"/>
                <a:gd name="connsiteX1255" fmla="*/ 529000 w 2992697"/>
                <a:gd name="connsiteY1255" fmla="*/ 214208 h 1030680"/>
                <a:gd name="connsiteX1256" fmla="*/ 540486 w 2992697"/>
                <a:gd name="connsiteY1256" fmla="*/ 208930 h 1030680"/>
                <a:gd name="connsiteX1257" fmla="*/ 552904 w 2992697"/>
                <a:gd name="connsiteY1257" fmla="*/ 204584 h 1030680"/>
                <a:gd name="connsiteX1258" fmla="*/ 552904 w 2992697"/>
                <a:gd name="connsiteY1258" fmla="*/ 191856 h 1030680"/>
                <a:gd name="connsiteX1259" fmla="*/ 567495 w 2992697"/>
                <a:gd name="connsiteY1259" fmla="*/ 184405 h 1030680"/>
                <a:gd name="connsiteX1260" fmla="*/ 574946 w 2992697"/>
                <a:gd name="connsiteY1260" fmla="*/ 176023 h 1030680"/>
                <a:gd name="connsiteX1261" fmla="*/ 582396 w 2992697"/>
                <a:gd name="connsiteY1261" fmla="*/ 164536 h 1030680"/>
                <a:gd name="connsiteX1262" fmla="*/ 593883 w 2992697"/>
                <a:gd name="connsiteY1262" fmla="*/ 157086 h 1030680"/>
                <a:gd name="connsiteX1263" fmla="*/ 606301 w 2992697"/>
                <a:gd name="connsiteY1263" fmla="*/ 151808 h 1030680"/>
                <a:gd name="connsiteX1264" fmla="*/ 616856 w 2992697"/>
                <a:gd name="connsiteY1264" fmla="*/ 151808 h 1030680"/>
                <a:gd name="connsiteX1265" fmla="*/ 626169 w 2992697"/>
                <a:gd name="connsiteY1265" fmla="*/ 154912 h 1030680"/>
                <a:gd name="connsiteX1266" fmla="*/ 638587 w 2992697"/>
                <a:gd name="connsiteY1266" fmla="*/ 153981 h 1030680"/>
                <a:gd name="connsiteX1267" fmla="*/ 629274 w 2992697"/>
                <a:gd name="connsiteY1267" fmla="*/ 149635 h 1030680"/>
                <a:gd name="connsiteX1268" fmla="*/ 623996 w 2992697"/>
                <a:gd name="connsiteY1268" fmla="*/ 147462 h 1030680"/>
                <a:gd name="connsiteX1269" fmla="*/ 618718 w 2992697"/>
                <a:gd name="connsiteY1269" fmla="*/ 146530 h 1030680"/>
                <a:gd name="connsiteX1270" fmla="*/ 613441 w 2992697"/>
                <a:gd name="connsiteY1270" fmla="*/ 140322 h 1030680"/>
                <a:gd name="connsiteX1271" fmla="*/ 631136 w 2992697"/>
                <a:gd name="connsiteY1271" fmla="*/ 137217 h 1030680"/>
                <a:gd name="connsiteX1272" fmla="*/ 647900 w 2992697"/>
                <a:gd name="connsiteY1272" fmla="*/ 131939 h 1030680"/>
                <a:gd name="connsiteX1273" fmla="*/ 662491 w 2992697"/>
                <a:gd name="connsiteY1273" fmla="*/ 127593 h 1030680"/>
                <a:gd name="connsiteX1274" fmla="*/ 679255 w 2992697"/>
                <a:gd name="connsiteY1274" fmla="*/ 124489 h 1030680"/>
                <a:gd name="connsiteX1275" fmla="*/ 680187 w 2992697"/>
                <a:gd name="connsiteY1275" fmla="*/ 131939 h 1030680"/>
                <a:gd name="connsiteX1276" fmla="*/ 682360 w 2992697"/>
                <a:gd name="connsiteY1276" fmla="*/ 135044 h 1030680"/>
                <a:gd name="connsiteX1277" fmla="*/ 684533 w 2992697"/>
                <a:gd name="connsiteY1277" fmla="*/ 140322 h 1030680"/>
                <a:gd name="connsiteX1278" fmla="*/ 686706 w 2992697"/>
                <a:gd name="connsiteY1278" fmla="*/ 144668 h 1030680"/>
                <a:gd name="connsiteX1279" fmla="*/ 691984 w 2992697"/>
                <a:gd name="connsiteY1279" fmla="*/ 146841 h 1030680"/>
                <a:gd name="connsiteX1280" fmla="*/ 699434 w 2992697"/>
                <a:gd name="connsiteY1280" fmla="*/ 147772 h 1030680"/>
                <a:gd name="connsiteX1281" fmla="*/ 699434 w 2992697"/>
                <a:gd name="connsiteY1281" fmla="*/ 142495 h 1030680"/>
                <a:gd name="connsiteX1282" fmla="*/ 702539 w 2992697"/>
                <a:gd name="connsiteY1282" fmla="*/ 137217 h 1030680"/>
                <a:gd name="connsiteX1283" fmla="*/ 704712 w 2992697"/>
                <a:gd name="connsiteY1283" fmla="*/ 129766 h 1030680"/>
                <a:gd name="connsiteX1284" fmla="*/ 706885 w 2992697"/>
                <a:gd name="connsiteY1284" fmla="*/ 124489 h 1030680"/>
                <a:gd name="connsiteX1285" fmla="*/ 709989 w 2992697"/>
                <a:gd name="connsiteY1285" fmla="*/ 129766 h 1030680"/>
                <a:gd name="connsiteX1286" fmla="*/ 716198 w 2992697"/>
                <a:gd name="connsiteY1286" fmla="*/ 135044 h 1030680"/>
                <a:gd name="connsiteX1287" fmla="*/ 719303 w 2992697"/>
                <a:gd name="connsiteY1287" fmla="*/ 139390 h 1030680"/>
                <a:gd name="connsiteX1288" fmla="*/ 726754 w 2992697"/>
                <a:gd name="connsiteY1288" fmla="*/ 142495 h 1030680"/>
                <a:gd name="connsiteX1289" fmla="*/ 734204 w 2992697"/>
                <a:gd name="connsiteY1289" fmla="*/ 144668 h 1030680"/>
                <a:gd name="connsiteX1290" fmla="*/ 730168 w 2992697"/>
                <a:gd name="connsiteY1290" fmla="*/ 120453 h 1030680"/>
                <a:gd name="connsiteX1291" fmla="*/ 743828 w 2992697"/>
                <a:gd name="connsiteY1291" fmla="*/ 117349 h 1030680"/>
                <a:gd name="connsiteX1292" fmla="*/ 754383 w 2992697"/>
                <a:gd name="connsiteY1292" fmla="*/ 113002 h 1030680"/>
                <a:gd name="connsiteX1293" fmla="*/ 771147 w 2992697"/>
                <a:gd name="connsiteY1293" fmla="*/ 117349 h 1030680"/>
                <a:gd name="connsiteX1294" fmla="*/ 788843 w 2992697"/>
                <a:gd name="connsiteY1294" fmla="*/ 124799 h 1030680"/>
                <a:gd name="connsiteX1295" fmla="*/ 807780 w 2992697"/>
                <a:gd name="connsiteY1295" fmla="*/ 135354 h 1030680"/>
                <a:gd name="connsiteX1296" fmla="*/ 827648 w 2992697"/>
                <a:gd name="connsiteY1296" fmla="*/ 144978 h 1030680"/>
                <a:gd name="connsiteX1297" fmla="*/ 844413 w 2992697"/>
                <a:gd name="connsiteY1297" fmla="*/ 152429 h 1030680"/>
                <a:gd name="connsiteX1298" fmla="*/ 859935 w 2992697"/>
                <a:gd name="connsiteY1298" fmla="*/ 157706 h 1030680"/>
                <a:gd name="connsiteX1299" fmla="*/ 859935 w 2992697"/>
                <a:gd name="connsiteY1299" fmla="*/ 154602 h 1030680"/>
                <a:gd name="connsiteX1300" fmla="*/ 849380 w 2992697"/>
                <a:gd name="connsiteY1300" fmla="*/ 144978 h 1030680"/>
                <a:gd name="connsiteX1301" fmla="*/ 841929 w 2992697"/>
                <a:gd name="connsiteY1301" fmla="*/ 137527 h 1030680"/>
                <a:gd name="connsiteX1302" fmla="*/ 837893 w 2992697"/>
                <a:gd name="connsiteY1302" fmla="*/ 127904 h 1030680"/>
                <a:gd name="connsiteX1303" fmla="*/ 844102 w 2992697"/>
                <a:gd name="connsiteY1303" fmla="*/ 117349 h 1030680"/>
                <a:gd name="connsiteX1304" fmla="*/ 840066 w 2992697"/>
                <a:gd name="connsiteY1304" fmla="*/ 113002 h 1030680"/>
                <a:gd name="connsiteX1305" fmla="*/ 834789 w 2992697"/>
                <a:gd name="connsiteY1305" fmla="*/ 107725 h 1030680"/>
                <a:gd name="connsiteX1306" fmla="*/ 829511 w 2992697"/>
                <a:gd name="connsiteY1306" fmla="*/ 103378 h 1030680"/>
                <a:gd name="connsiteX1307" fmla="*/ 824234 w 2992697"/>
                <a:gd name="connsiteY1307" fmla="*/ 100274 h 1030680"/>
                <a:gd name="connsiteX1308" fmla="*/ 820198 w 2992697"/>
                <a:gd name="connsiteY1308" fmla="*/ 95928 h 1030680"/>
                <a:gd name="connsiteX1309" fmla="*/ 824234 w 2992697"/>
                <a:gd name="connsiteY1309" fmla="*/ 87546 h 1030680"/>
                <a:gd name="connsiteX1310" fmla="*/ 834789 w 2992697"/>
                <a:gd name="connsiteY1310" fmla="*/ 90650 h 1030680"/>
                <a:gd name="connsiteX1311" fmla="*/ 849380 w 2992697"/>
                <a:gd name="connsiteY1311" fmla="*/ 92823 h 1030680"/>
                <a:gd name="connsiteX1312" fmla="*/ 861797 w 2992697"/>
                <a:gd name="connsiteY1312" fmla="*/ 90650 h 1030680"/>
                <a:gd name="connsiteX1313" fmla="*/ 871111 w 2992697"/>
                <a:gd name="connsiteY1313" fmla="*/ 83199 h 1030680"/>
                <a:gd name="connsiteX1314" fmla="*/ 827338 w 2992697"/>
                <a:gd name="connsiteY1314" fmla="*/ 83199 h 1030680"/>
                <a:gd name="connsiteX1315" fmla="*/ 827338 w 2992697"/>
                <a:gd name="connsiteY1315" fmla="*/ 80095 h 1030680"/>
                <a:gd name="connsiteX1316" fmla="*/ 824234 w 2992697"/>
                <a:gd name="connsiteY1316" fmla="*/ 80095 h 1030680"/>
                <a:gd name="connsiteX1317" fmla="*/ 824234 w 2992697"/>
                <a:gd name="connsiteY1317" fmla="*/ 75749 h 1030680"/>
                <a:gd name="connsiteX1318" fmla="*/ 829511 w 2992697"/>
                <a:gd name="connsiteY1318" fmla="*/ 72644 h 1030680"/>
                <a:gd name="connsiteX1319" fmla="*/ 834789 w 2992697"/>
                <a:gd name="connsiteY1319" fmla="*/ 68298 h 1030680"/>
                <a:gd name="connsiteX1320" fmla="*/ 840066 w 2992697"/>
                <a:gd name="connsiteY1320" fmla="*/ 65194 h 1030680"/>
                <a:gd name="connsiteX1321" fmla="*/ 845344 w 2992697"/>
                <a:gd name="connsiteY1321" fmla="*/ 60847 h 1030680"/>
                <a:gd name="connsiteX1322" fmla="*/ 851553 w 2992697"/>
                <a:gd name="connsiteY1322" fmla="*/ 59916 h 1030680"/>
                <a:gd name="connsiteX1323" fmla="*/ 874526 w 2992697"/>
                <a:gd name="connsiteY1323" fmla="*/ 63020 h 1030680"/>
                <a:gd name="connsiteX1324" fmla="*/ 880735 w 2992697"/>
                <a:gd name="connsiteY1324" fmla="*/ 46256 h 1030680"/>
                <a:gd name="connsiteX1325" fmla="*/ 907743 w 2992697"/>
                <a:gd name="connsiteY1325" fmla="*/ 50603 h 1030680"/>
                <a:gd name="connsiteX1326" fmla="*/ 909917 w 2992697"/>
                <a:gd name="connsiteY1326" fmla="*/ 50603 h 1030680"/>
                <a:gd name="connsiteX1327" fmla="*/ 910848 w 2992697"/>
                <a:gd name="connsiteY1327" fmla="*/ 46256 h 1030680"/>
                <a:gd name="connsiteX1328" fmla="*/ 913021 w 2992697"/>
                <a:gd name="connsiteY1328" fmla="*/ 45325 h 1030680"/>
                <a:gd name="connsiteX1329" fmla="*/ 915194 w 2992697"/>
                <a:gd name="connsiteY1329" fmla="*/ 40979 h 1030680"/>
                <a:gd name="connsiteX1330" fmla="*/ 920472 w 2992697"/>
                <a:gd name="connsiteY1330" fmla="*/ 38806 h 1030680"/>
                <a:gd name="connsiteX1331" fmla="*/ 924508 w 2992697"/>
                <a:gd name="connsiteY1331" fmla="*/ 45015 h 1030680"/>
                <a:gd name="connsiteX1332" fmla="*/ 929785 w 2992697"/>
                <a:gd name="connsiteY1332" fmla="*/ 50292 h 1030680"/>
                <a:gd name="connsiteX1333" fmla="*/ 935063 w 2992697"/>
                <a:gd name="connsiteY1333" fmla="*/ 55570 h 1030680"/>
                <a:gd name="connsiteX1334" fmla="*/ 935063 w 2992697"/>
                <a:gd name="connsiteY1334" fmla="*/ 45946 h 1030680"/>
                <a:gd name="connsiteX1335" fmla="*/ 937236 w 2992697"/>
                <a:gd name="connsiteY1335" fmla="*/ 45015 h 1030680"/>
                <a:gd name="connsiteX1336" fmla="*/ 937236 w 2992697"/>
                <a:gd name="connsiteY1336" fmla="*/ 42842 h 1030680"/>
                <a:gd name="connsiteX1337" fmla="*/ 937236 w 2992697"/>
                <a:gd name="connsiteY1337" fmla="*/ 40668 h 1030680"/>
                <a:gd name="connsiteX1338" fmla="*/ 937236 w 2992697"/>
                <a:gd name="connsiteY1338" fmla="*/ 38495 h 1030680"/>
                <a:gd name="connsiteX1339" fmla="*/ 938167 w 2992697"/>
                <a:gd name="connsiteY1339" fmla="*/ 35391 h 1030680"/>
                <a:gd name="connsiteX1340" fmla="*/ 940340 w 2992697"/>
                <a:gd name="connsiteY1340" fmla="*/ 33218 h 1030680"/>
                <a:gd name="connsiteX1341" fmla="*/ 944376 w 2992697"/>
                <a:gd name="connsiteY1341" fmla="*/ 31045 h 1030680"/>
                <a:gd name="connsiteX1342" fmla="*/ 962071 w 2992697"/>
                <a:gd name="connsiteY1342" fmla="*/ 22663 h 1030680"/>
                <a:gd name="connsiteX1343" fmla="*/ 984113 w 2992697"/>
                <a:gd name="connsiteY1343" fmla="*/ 20179 h 1030680"/>
                <a:gd name="connsiteX1344" fmla="*/ 984113 w 2992697"/>
                <a:gd name="connsiteY1344" fmla="*/ 20179 h 1030680"/>
                <a:gd name="connsiteX1345" fmla="*/ 984113 w 2992697"/>
                <a:gd name="connsiteY1345" fmla="*/ 20179 h 1030680"/>
                <a:gd name="connsiteX1346" fmla="*/ 2301024 w 2992697"/>
                <a:gd name="connsiteY1346" fmla="*/ 16764 h 1030680"/>
                <a:gd name="connsiteX1347" fmla="*/ 2311579 w 2992697"/>
                <a:gd name="connsiteY1347" fmla="*/ 19869 h 1030680"/>
                <a:gd name="connsiteX1348" fmla="*/ 2311579 w 2992697"/>
                <a:gd name="connsiteY1348" fmla="*/ 27319 h 1030680"/>
                <a:gd name="connsiteX1349" fmla="*/ 2296057 w 2992697"/>
                <a:gd name="connsiteY1349" fmla="*/ 27319 h 1030680"/>
                <a:gd name="connsiteX1350" fmla="*/ 2301024 w 2992697"/>
                <a:gd name="connsiteY1350" fmla="*/ 16764 h 1030680"/>
                <a:gd name="connsiteX1351" fmla="*/ 2301024 w 2992697"/>
                <a:gd name="connsiteY1351" fmla="*/ 16764 h 1030680"/>
                <a:gd name="connsiteX1352" fmla="*/ 2301024 w 2992697"/>
                <a:gd name="connsiteY1352" fmla="*/ 16764 h 1030680"/>
                <a:gd name="connsiteX1353" fmla="*/ 2792460 w 2992697"/>
                <a:gd name="connsiteY1353" fmla="*/ 0 h 1030680"/>
                <a:gd name="connsiteX1354" fmla="*/ 2797737 w 2992697"/>
                <a:gd name="connsiteY1354" fmla="*/ 3104 h 1030680"/>
                <a:gd name="connsiteX1355" fmla="*/ 2801773 w 2992697"/>
                <a:gd name="connsiteY1355" fmla="*/ 7451 h 1030680"/>
                <a:gd name="connsiteX1356" fmla="*/ 2803946 w 2992697"/>
                <a:gd name="connsiteY1356" fmla="*/ 10555 h 1030680"/>
                <a:gd name="connsiteX1357" fmla="*/ 2804878 w 2992697"/>
                <a:gd name="connsiteY1357" fmla="*/ 16764 h 1030680"/>
                <a:gd name="connsiteX1358" fmla="*/ 2807051 w 2992697"/>
                <a:gd name="connsiteY1358" fmla="*/ 19869 h 1030680"/>
                <a:gd name="connsiteX1359" fmla="*/ 2809224 w 2992697"/>
                <a:gd name="connsiteY1359" fmla="*/ 25146 h 1030680"/>
                <a:gd name="connsiteX1360" fmla="*/ 2812328 w 2992697"/>
                <a:gd name="connsiteY1360" fmla="*/ 27319 h 1030680"/>
                <a:gd name="connsiteX1361" fmla="*/ 2823815 w 2992697"/>
                <a:gd name="connsiteY1361" fmla="*/ 32597 h 1030680"/>
                <a:gd name="connsiteX1362" fmla="*/ 2834370 w 2992697"/>
                <a:gd name="connsiteY1362" fmla="*/ 34770 h 1030680"/>
                <a:gd name="connsiteX1363" fmla="*/ 2841821 w 2992697"/>
                <a:gd name="connsiteY1363" fmla="*/ 34770 h 1030680"/>
                <a:gd name="connsiteX1364" fmla="*/ 2847098 w 2992697"/>
                <a:gd name="connsiteY1364" fmla="*/ 39116 h 1030680"/>
                <a:gd name="connsiteX1365" fmla="*/ 2851134 w 2992697"/>
                <a:gd name="connsiteY1365" fmla="*/ 46567 h 1030680"/>
                <a:gd name="connsiteX1366" fmla="*/ 2853307 w 2992697"/>
                <a:gd name="connsiteY1366" fmla="*/ 61468 h 1030680"/>
                <a:gd name="connsiteX1367" fmla="*/ 2851134 w 2992697"/>
                <a:gd name="connsiteY1367" fmla="*/ 62400 h 1030680"/>
                <a:gd name="connsiteX1368" fmla="*/ 2851134 w 2992697"/>
                <a:gd name="connsiteY1368" fmla="*/ 62400 h 1030680"/>
                <a:gd name="connsiteX1369" fmla="*/ 2851134 w 2992697"/>
                <a:gd name="connsiteY1369" fmla="*/ 64573 h 1030680"/>
                <a:gd name="connsiteX1370" fmla="*/ 2851134 w 2992697"/>
                <a:gd name="connsiteY1370" fmla="*/ 66746 h 1030680"/>
                <a:gd name="connsiteX1371" fmla="*/ 2848961 w 2992697"/>
                <a:gd name="connsiteY1371" fmla="*/ 68919 h 1030680"/>
                <a:gd name="connsiteX1372" fmla="*/ 2825988 w 2992697"/>
                <a:gd name="connsiteY1372" fmla="*/ 68919 h 1030680"/>
                <a:gd name="connsiteX1373" fmla="*/ 2802084 w 2992697"/>
                <a:gd name="connsiteY1373" fmla="*/ 68919 h 1030680"/>
                <a:gd name="connsiteX1374" fmla="*/ 2782215 w 2992697"/>
                <a:gd name="connsiteY1374" fmla="*/ 77301 h 1030680"/>
                <a:gd name="connsiteX1375" fmla="*/ 2778179 w 2992697"/>
                <a:gd name="connsiteY1375" fmla="*/ 79474 h 1030680"/>
                <a:gd name="connsiteX1376" fmla="*/ 2776006 w 2992697"/>
                <a:gd name="connsiteY1376" fmla="*/ 83820 h 1030680"/>
                <a:gd name="connsiteX1377" fmla="*/ 2775075 w 2992697"/>
                <a:gd name="connsiteY1377" fmla="*/ 84752 h 1030680"/>
                <a:gd name="connsiteX1378" fmla="*/ 2772902 w 2992697"/>
                <a:gd name="connsiteY1378" fmla="*/ 86925 h 1030680"/>
                <a:gd name="connsiteX1379" fmla="*/ 2770729 w 2992697"/>
                <a:gd name="connsiteY1379" fmla="*/ 89098 h 1030680"/>
                <a:gd name="connsiteX1380" fmla="*/ 2767624 w 2992697"/>
                <a:gd name="connsiteY1380" fmla="*/ 91271 h 1030680"/>
                <a:gd name="connsiteX1381" fmla="*/ 2761415 w 2992697"/>
                <a:gd name="connsiteY1381" fmla="*/ 94376 h 1030680"/>
                <a:gd name="connsiteX1382" fmla="*/ 2758311 w 2992697"/>
                <a:gd name="connsiteY1382" fmla="*/ 89098 h 1030680"/>
                <a:gd name="connsiteX1383" fmla="*/ 2756137 w 2992697"/>
                <a:gd name="connsiteY1383" fmla="*/ 84752 h 1030680"/>
                <a:gd name="connsiteX1384" fmla="*/ 2753033 w 2992697"/>
                <a:gd name="connsiteY1384" fmla="*/ 81647 h 1030680"/>
                <a:gd name="connsiteX1385" fmla="*/ 2765451 w 2992697"/>
                <a:gd name="connsiteY1385" fmla="*/ 49982 h 1030680"/>
                <a:gd name="connsiteX1386" fmla="*/ 2777869 w 2992697"/>
                <a:gd name="connsiteY1386" fmla="*/ 24525 h 1030680"/>
                <a:gd name="connsiteX1387" fmla="*/ 2792460 w 2992697"/>
                <a:gd name="connsiteY1387" fmla="*/ 0 h 1030680"/>
                <a:gd name="connsiteX1388" fmla="*/ 2792460 w 2992697"/>
                <a:gd name="connsiteY1388" fmla="*/ 0 h 1030680"/>
                <a:gd name="connsiteX1389" fmla="*/ 2792460 w 2992697"/>
                <a:gd name="connsiteY1389" fmla="*/ 0 h 1030680"/>
                <a:gd name="connsiteX1390" fmla="*/ 2665177 w 2992697"/>
                <a:gd name="connsiteY1390" fmla="*/ 0 h 1030680"/>
                <a:gd name="connsiteX1391" fmla="*/ 2674490 w 2992697"/>
                <a:gd name="connsiteY1391" fmla="*/ 9624 h 1030680"/>
                <a:gd name="connsiteX1392" fmla="*/ 2679768 w 2992697"/>
                <a:gd name="connsiteY1392" fmla="*/ 20179 h 1030680"/>
                <a:gd name="connsiteX1393" fmla="*/ 2685046 w 2992697"/>
                <a:gd name="connsiteY1393" fmla="*/ 32907 h 1030680"/>
                <a:gd name="connsiteX1394" fmla="*/ 2675732 w 2992697"/>
                <a:gd name="connsiteY1394" fmla="*/ 32907 h 1030680"/>
                <a:gd name="connsiteX1395" fmla="*/ 2675732 w 2992697"/>
                <a:gd name="connsiteY1395" fmla="*/ 27319 h 1030680"/>
                <a:gd name="connsiteX1396" fmla="*/ 2672628 w 2992697"/>
                <a:gd name="connsiteY1396" fmla="*/ 24215 h 1030680"/>
                <a:gd name="connsiteX1397" fmla="*/ 2668592 w 2992697"/>
                <a:gd name="connsiteY1397" fmla="*/ 19869 h 1030680"/>
                <a:gd name="connsiteX1398" fmla="*/ 2667660 w 2992697"/>
                <a:gd name="connsiteY1398" fmla="*/ 14591 h 1030680"/>
                <a:gd name="connsiteX1399" fmla="*/ 2665487 w 2992697"/>
                <a:gd name="connsiteY1399" fmla="*/ 9313 h 1030680"/>
                <a:gd name="connsiteX1400" fmla="*/ 2665487 w 2992697"/>
                <a:gd name="connsiteY1400" fmla="*/ 0 h 1030680"/>
                <a:gd name="connsiteX1401" fmla="*/ 2665177 w 2992697"/>
                <a:gd name="connsiteY1401" fmla="*/ 0 h 1030680"/>
                <a:gd name="connsiteX1402" fmla="*/ 2665177 w 2992697"/>
                <a:gd name="connsiteY1402" fmla="*/ 0 h 1030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</a:cxnLst>
              <a:rect l="l" t="t" r="r" b="b"/>
              <a:pathLst>
                <a:path w="2992697" h="1030680">
                  <a:moveTo>
                    <a:pt x="7140" y="256428"/>
                  </a:moveTo>
                  <a:lnTo>
                    <a:pt x="26077" y="261706"/>
                  </a:lnTo>
                  <a:lnTo>
                    <a:pt x="38495" y="271330"/>
                  </a:lnTo>
                  <a:lnTo>
                    <a:pt x="49050" y="279712"/>
                  </a:lnTo>
                  <a:lnTo>
                    <a:pt x="60537" y="291198"/>
                  </a:lnTo>
                  <a:lnTo>
                    <a:pt x="71092" y="299580"/>
                  </a:lnTo>
                  <a:lnTo>
                    <a:pt x="71092" y="296476"/>
                  </a:lnTo>
                  <a:lnTo>
                    <a:pt x="77301" y="296476"/>
                  </a:lnTo>
                  <a:lnTo>
                    <a:pt x="77301" y="299580"/>
                  </a:lnTo>
                  <a:lnTo>
                    <a:pt x="78232" y="303926"/>
                  </a:lnTo>
                  <a:lnTo>
                    <a:pt x="82268" y="309204"/>
                  </a:lnTo>
                  <a:lnTo>
                    <a:pt x="84441" y="316655"/>
                  </a:lnTo>
                  <a:lnTo>
                    <a:pt x="76991" y="316655"/>
                  </a:lnTo>
                  <a:lnTo>
                    <a:pt x="72955" y="316655"/>
                  </a:lnTo>
                  <a:lnTo>
                    <a:pt x="72955" y="318828"/>
                  </a:lnTo>
                  <a:lnTo>
                    <a:pt x="70782" y="318828"/>
                  </a:lnTo>
                  <a:lnTo>
                    <a:pt x="67677" y="318828"/>
                  </a:lnTo>
                  <a:lnTo>
                    <a:pt x="63641" y="321001"/>
                  </a:lnTo>
                  <a:lnTo>
                    <a:pt x="49050" y="309514"/>
                  </a:lnTo>
                  <a:lnTo>
                    <a:pt x="34460" y="304237"/>
                  </a:lnTo>
                  <a:lnTo>
                    <a:pt x="16764" y="299891"/>
                  </a:lnTo>
                  <a:lnTo>
                    <a:pt x="0" y="291509"/>
                  </a:lnTo>
                  <a:lnTo>
                    <a:pt x="6209" y="286231"/>
                  </a:lnTo>
                  <a:lnTo>
                    <a:pt x="7140" y="280022"/>
                  </a:lnTo>
                  <a:lnTo>
                    <a:pt x="6209" y="274745"/>
                  </a:lnTo>
                  <a:lnTo>
                    <a:pt x="6209" y="266983"/>
                  </a:lnTo>
                  <a:lnTo>
                    <a:pt x="7140" y="256428"/>
                  </a:lnTo>
                  <a:lnTo>
                    <a:pt x="7140" y="256428"/>
                  </a:lnTo>
                  <a:lnTo>
                    <a:pt x="7140" y="256428"/>
                  </a:lnTo>
                  <a:close/>
                  <a:moveTo>
                    <a:pt x="1275001" y="248978"/>
                  </a:moveTo>
                  <a:lnTo>
                    <a:pt x="1279037" y="248978"/>
                  </a:lnTo>
                  <a:lnTo>
                    <a:pt x="1282141" y="249909"/>
                  </a:lnTo>
                  <a:lnTo>
                    <a:pt x="1284314" y="252082"/>
                  </a:lnTo>
                  <a:lnTo>
                    <a:pt x="1286487" y="254255"/>
                  </a:lnTo>
                  <a:lnTo>
                    <a:pt x="1287419" y="256428"/>
                  </a:lnTo>
                  <a:lnTo>
                    <a:pt x="1287419" y="257670"/>
                  </a:lnTo>
                  <a:lnTo>
                    <a:pt x="1287419" y="259843"/>
                  </a:lnTo>
                  <a:lnTo>
                    <a:pt x="1289592" y="264189"/>
                  </a:lnTo>
                  <a:lnTo>
                    <a:pt x="1282141" y="264189"/>
                  </a:lnTo>
                  <a:lnTo>
                    <a:pt x="1279037" y="265121"/>
                  </a:lnTo>
                  <a:lnTo>
                    <a:pt x="1275001" y="265121"/>
                  </a:lnTo>
                  <a:lnTo>
                    <a:pt x="1271896" y="267294"/>
                  </a:lnTo>
                  <a:lnTo>
                    <a:pt x="1265687" y="267294"/>
                  </a:lnTo>
                  <a:lnTo>
                    <a:pt x="1265687" y="264189"/>
                  </a:lnTo>
                  <a:lnTo>
                    <a:pt x="1262583" y="264189"/>
                  </a:lnTo>
                  <a:lnTo>
                    <a:pt x="1262583" y="250530"/>
                  </a:lnTo>
                  <a:lnTo>
                    <a:pt x="1267861" y="250530"/>
                  </a:lnTo>
                  <a:lnTo>
                    <a:pt x="1273138" y="249598"/>
                  </a:lnTo>
                  <a:lnTo>
                    <a:pt x="1275001" y="249598"/>
                  </a:lnTo>
                  <a:lnTo>
                    <a:pt x="1275001" y="248978"/>
                  </a:lnTo>
                  <a:lnTo>
                    <a:pt x="1275001" y="248978"/>
                  </a:lnTo>
                  <a:close/>
                  <a:moveTo>
                    <a:pt x="63641" y="239664"/>
                  </a:moveTo>
                  <a:lnTo>
                    <a:pt x="80405" y="239664"/>
                  </a:lnTo>
                  <a:lnTo>
                    <a:pt x="80405" y="242769"/>
                  </a:lnTo>
                  <a:lnTo>
                    <a:pt x="77301" y="242769"/>
                  </a:lnTo>
                  <a:lnTo>
                    <a:pt x="73265" y="242769"/>
                  </a:lnTo>
                  <a:lnTo>
                    <a:pt x="71092" y="244942"/>
                  </a:lnTo>
                  <a:lnTo>
                    <a:pt x="70161" y="244942"/>
                  </a:lnTo>
                  <a:lnTo>
                    <a:pt x="70161" y="244942"/>
                  </a:lnTo>
                  <a:lnTo>
                    <a:pt x="67988" y="244942"/>
                  </a:lnTo>
                  <a:lnTo>
                    <a:pt x="65815" y="242769"/>
                  </a:lnTo>
                  <a:lnTo>
                    <a:pt x="63641" y="239664"/>
                  </a:lnTo>
                  <a:lnTo>
                    <a:pt x="63641" y="239664"/>
                  </a:lnTo>
                  <a:lnTo>
                    <a:pt x="63641" y="239664"/>
                  </a:lnTo>
                  <a:close/>
                  <a:moveTo>
                    <a:pt x="1790651" y="213276"/>
                  </a:moveTo>
                  <a:lnTo>
                    <a:pt x="1803069" y="213276"/>
                  </a:lnTo>
                  <a:lnTo>
                    <a:pt x="1807105" y="228178"/>
                  </a:lnTo>
                  <a:lnTo>
                    <a:pt x="1810209" y="237801"/>
                  </a:lnTo>
                  <a:lnTo>
                    <a:pt x="1817660" y="242148"/>
                  </a:lnTo>
                  <a:lnTo>
                    <a:pt x="1830078" y="247425"/>
                  </a:lnTo>
                  <a:lnTo>
                    <a:pt x="1824800" y="269467"/>
                  </a:lnTo>
                  <a:lnTo>
                    <a:pt x="1817350" y="291509"/>
                  </a:lnTo>
                  <a:lnTo>
                    <a:pt x="1806794" y="307341"/>
                  </a:lnTo>
                  <a:lnTo>
                    <a:pt x="1806794" y="287162"/>
                  </a:lnTo>
                  <a:lnTo>
                    <a:pt x="1782890" y="287162"/>
                  </a:lnTo>
                  <a:lnTo>
                    <a:pt x="1785063" y="263879"/>
                  </a:lnTo>
                  <a:lnTo>
                    <a:pt x="1787236" y="241837"/>
                  </a:lnTo>
                  <a:lnTo>
                    <a:pt x="1790651" y="213276"/>
                  </a:lnTo>
                  <a:lnTo>
                    <a:pt x="1790651" y="213276"/>
                  </a:lnTo>
                  <a:lnTo>
                    <a:pt x="1790651" y="213276"/>
                  </a:lnTo>
                  <a:close/>
                  <a:moveTo>
                    <a:pt x="2941784" y="165778"/>
                  </a:moveTo>
                  <a:lnTo>
                    <a:pt x="2945820" y="165778"/>
                  </a:lnTo>
                  <a:lnTo>
                    <a:pt x="2945820" y="170124"/>
                  </a:lnTo>
                  <a:lnTo>
                    <a:pt x="2946751" y="175402"/>
                  </a:lnTo>
                  <a:lnTo>
                    <a:pt x="2948925" y="177575"/>
                  </a:lnTo>
                  <a:lnTo>
                    <a:pt x="2951098" y="180679"/>
                  </a:lnTo>
                  <a:lnTo>
                    <a:pt x="2953271" y="182853"/>
                  </a:lnTo>
                  <a:lnTo>
                    <a:pt x="2956375" y="185957"/>
                  </a:lnTo>
                  <a:lnTo>
                    <a:pt x="2960411" y="182853"/>
                  </a:lnTo>
                  <a:lnTo>
                    <a:pt x="2961342" y="178506"/>
                  </a:lnTo>
                  <a:lnTo>
                    <a:pt x="2963515" y="177575"/>
                  </a:lnTo>
                  <a:lnTo>
                    <a:pt x="2967551" y="177575"/>
                  </a:lnTo>
                  <a:lnTo>
                    <a:pt x="2972829" y="175402"/>
                  </a:lnTo>
                  <a:lnTo>
                    <a:pt x="2975933" y="185957"/>
                  </a:lnTo>
                  <a:lnTo>
                    <a:pt x="2982142" y="193408"/>
                  </a:lnTo>
                  <a:lnTo>
                    <a:pt x="2987420" y="200858"/>
                  </a:lnTo>
                  <a:lnTo>
                    <a:pt x="2990524" y="210482"/>
                  </a:lnTo>
                  <a:lnTo>
                    <a:pt x="2992697" y="223211"/>
                  </a:lnTo>
                  <a:lnTo>
                    <a:pt x="2992697" y="225384"/>
                  </a:lnTo>
                  <a:lnTo>
                    <a:pt x="2990524" y="227557"/>
                  </a:lnTo>
                  <a:lnTo>
                    <a:pt x="2990524" y="228488"/>
                  </a:lnTo>
                  <a:lnTo>
                    <a:pt x="2990524" y="230661"/>
                  </a:lnTo>
                  <a:lnTo>
                    <a:pt x="2990524" y="232834"/>
                  </a:lnTo>
                  <a:lnTo>
                    <a:pt x="2989593" y="235939"/>
                  </a:lnTo>
                  <a:lnTo>
                    <a:pt x="2978106" y="243390"/>
                  </a:lnTo>
                  <a:lnTo>
                    <a:pt x="2961342" y="250840"/>
                  </a:lnTo>
                  <a:lnTo>
                    <a:pt x="2941474" y="255186"/>
                  </a:lnTo>
                  <a:lnTo>
                    <a:pt x="2921605" y="258291"/>
                  </a:lnTo>
                  <a:lnTo>
                    <a:pt x="2904841" y="260464"/>
                  </a:lnTo>
                  <a:lnTo>
                    <a:pt x="2907014" y="250840"/>
                  </a:lnTo>
                  <a:lnTo>
                    <a:pt x="2909187" y="247736"/>
                  </a:lnTo>
                  <a:lnTo>
                    <a:pt x="2911360" y="243390"/>
                  </a:lnTo>
                  <a:lnTo>
                    <a:pt x="2912292" y="242458"/>
                  </a:lnTo>
                  <a:lnTo>
                    <a:pt x="2914465" y="242458"/>
                  </a:lnTo>
                  <a:lnTo>
                    <a:pt x="2918501" y="240285"/>
                  </a:lnTo>
                  <a:lnTo>
                    <a:pt x="2919432" y="240285"/>
                  </a:lnTo>
                  <a:lnTo>
                    <a:pt x="2921605" y="238112"/>
                  </a:lnTo>
                  <a:lnTo>
                    <a:pt x="2925641" y="235939"/>
                  </a:lnTo>
                  <a:lnTo>
                    <a:pt x="2930919" y="221037"/>
                  </a:lnTo>
                  <a:lnTo>
                    <a:pt x="2930919" y="206136"/>
                  </a:lnTo>
                  <a:lnTo>
                    <a:pt x="2928746" y="192476"/>
                  </a:lnTo>
                  <a:lnTo>
                    <a:pt x="2931850" y="180990"/>
                  </a:lnTo>
                  <a:lnTo>
                    <a:pt x="2941163" y="170435"/>
                  </a:lnTo>
                  <a:lnTo>
                    <a:pt x="2941163" y="165778"/>
                  </a:lnTo>
                  <a:lnTo>
                    <a:pt x="2941784" y="165778"/>
                  </a:lnTo>
                  <a:lnTo>
                    <a:pt x="2941784" y="165778"/>
                  </a:lnTo>
                  <a:close/>
                  <a:moveTo>
                    <a:pt x="148083" y="158327"/>
                  </a:moveTo>
                  <a:lnTo>
                    <a:pt x="167951" y="180369"/>
                  </a:lnTo>
                  <a:lnTo>
                    <a:pt x="193097" y="197133"/>
                  </a:lnTo>
                  <a:lnTo>
                    <a:pt x="224452" y="209861"/>
                  </a:lnTo>
                  <a:lnTo>
                    <a:pt x="226625" y="227867"/>
                  </a:lnTo>
                  <a:lnTo>
                    <a:pt x="231903" y="241527"/>
                  </a:lnTo>
                  <a:lnTo>
                    <a:pt x="237181" y="248978"/>
                  </a:lnTo>
                  <a:lnTo>
                    <a:pt x="244631" y="256428"/>
                  </a:lnTo>
                  <a:lnTo>
                    <a:pt x="252082" y="266983"/>
                  </a:lnTo>
                  <a:lnTo>
                    <a:pt x="239664" y="269157"/>
                  </a:lnTo>
                  <a:lnTo>
                    <a:pt x="227246" y="271330"/>
                  </a:lnTo>
                  <a:lnTo>
                    <a:pt x="215760" y="276607"/>
                  </a:lnTo>
                  <a:lnTo>
                    <a:pt x="208309" y="284058"/>
                  </a:lnTo>
                  <a:lnTo>
                    <a:pt x="207378" y="287162"/>
                  </a:lnTo>
                  <a:lnTo>
                    <a:pt x="205205" y="291509"/>
                  </a:lnTo>
                  <a:lnTo>
                    <a:pt x="203032" y="294613"/>
                  </a:lnTo>
                  <a:lnTo>
                    <a:pt x="200858" y="296786"/>
                  </a:lnTo>
                  <a:lnTo>
                    <a:pt x="197754" y="299891"/>
                  </a:lnTo>
                  <a:lnTo>
                    <a:pt x="186267" y="302064"/>
                  </a:lnTo>
                  <a:lnTo>
                    <a:pt x="170745" y="304237"/>
                  </a:lnTo>
                  <a:lnTo>
                    <a:pt x="151808" y="302064"/>
                  </a:lnTo>
                  <a:lnTo>
                    <a:pt x="137217" y="299891"/>
                  </a:lnTo>
                  <a:lnTo>
                    <a:pt x="134113" y="289335"/>
                  </a:lnTo>
                  <a:lnTo>
                    <a:pt x="131939" y="281885"/>
                  </a:lnTo>
                  <a:lnTo>
                    <a:pt x="129766" y="276607"/>
                  </a:lnTo>
                  <a:lnTo>
                    <a:pt x="124489" y="266983"/>
                  </a:lnTo>
                  <a:lnTo>
                    <a:pt x="148393" y="259533"/>
                  </a:lnTo>
                  <a:lnTo>
                    <a:pt x="148393" y="256428"/>
                  </a:lnTo>
                  <a:lnTo>
                    <a:pt x="129456" y="254255"/>
                  </a:lnTo>
                  <a:lnTo>
                    <a:pt x="117038" y="249909"/>
                  </a:lnTo>
                  <a:lnTo>
                    <a:pt x="107725" y="242458"/>
                  </a:lnTo>
                  <a:lnTo>
                    <a:pt x="106793" y="237181"/>
                  </a:lnTo>
                  <a:lnTo>
                    <a:pt x="102758" y="231903"/>
                  </a:lnTo>
                  <a:lnTo>
                    <a:pt x="100584" y="226625"/>
                  </a:lnTo>
                  <a:lnTo>
                    <a:pt x="100584" y="220417"/>
                  </a:lnTo>
                  <a:lnTo>
                    <a:pt x="100584" y="217312"/>
                  </a:lnTo>
                  <a:lnTo>
                    <a:pt x="100584" y="212966"/>
                  </a:lnTo>
                  <a:lnTo>
                    <a:pt x="102758" y="212966"/>
                  </a:lnTo>
                  <a:lnTo>
                    <a:pt x="104931" y="212034"/>
                  </a:lnTo>
                  <a:lnTo>
                    <a:pt x="107104" y="212034"/>
                  </a:lnTo>
                  <a:lnTo>
                    <a:pt x="108035" y="212034"/>
                  </a:lnTo>
                  <a:lnTo>
                    <a:pt x="112071" y="209861"/>
                  </a:lnTo>
                  <a:lnTo>
                    <a:pt x="113623" y="204894"/>
                  </a:lnTo>
                  <a:lnTo>
                    <a:pt x="113623" y="198685"/>
                  </a:lnTo>
                  <a:lnTo>
                    <a:pt x="113623" y="195581"/>
                  </a:lnTo>
                  <a:lnTo>
                    <a:pt x="114554" y="193408"/>
                  </a:lnTo>
                  <a:lnTo>
                    <a:pt x="116728" y="190303"/>
                  </a:lnTo>
                  <a:lnTo>
                    <a:pt x="118901" y="190303"/>
                  </a:lnTo>
                  <a:lnTo>
                    <a:pt x="121074" y="188130"/>
                  </a:lnTo>
                  <a:lnTo>
                    <a:pt x="122005" y="188130"/>
                  </a:lnTo>
                  <a:lnTo>
                    <a:pt x="124178" y="188130"/>
                  </a:lnTo>
                  <a:lnTo>
                    <a:pt x="127283" y="185957"/>
                  </a:lnTo>
                  <a:lnTo>
                    <a:pt x="129456" y="178506"/>
                  </a:lnTo>
                  <a:lnTo>
                    <a:pt x="131629" y="173229"/>
                  </a:lnTo>
                  <a:lnTo>
                    <a:pt x="133802" y="167951"/>
                  </a:lnTo>
                  <a:lnTo>
                    <a:pt x="136907" y="162674"/>
                  </a:lnTo>
                  <a:lnTo>
                    <a:pt x="139080" y="160500"/>
                  </a:lnTo>
                  <a:lnTo>
                    <a:pt x="141253" y="160500"/>
                  </a:lnTo>
                  <a:lnTo>
                    <a:pt x="142184" y="158327"/>
                  </a:lnTo>
                  <a:lnTo>
                    <a:pt x="144357" y="158327"/>
                  </a:lnTo>
                  <a:lnTo>
                    <a:pt x="148083" y="158327"/>
                  </a:lnTo>
                  <a:lnTo>
                    <a:pt x="148083" y="158327"/>
                  </a:lnTo>
                  <a:lnTo>
                    <a:pt x="148083" y="158327"/>
                  </a:lnTo>
                  <a:close/>
                  <a:moveTo>
                    <a:pt x="1222846" y="138148"/>
                  </a:moveTo>
                  <a:lnTo>
                    <a:pt x="1228124" y="140322"/>
                  </a:lnTo>
                  <a:lnTo>
                    <a:pt x="1233401" y="141253"/>
                  </a:lnTo>
                  <a:lnTo>
                    <a:pt x="1236506" y="143426"/>
                  </a:lnTo>
                  <a:lnTo>
                    <a:pt x="1242714" y="145599"/>
                  </a:lnTo>
                  <a:lnTo>
                    <a:pt x="1242714" y="150877"/>
                  </a:lnTo>
                  <a:lnTo>
                    <a:pt x="1243646" y="155223"/>
                  </a:lnTo>
                  <a:lnTo>
                    <a:pt x="1243646" y="158327"/>
                  </a:lnTo>
                  <a:lnTo>
                    <a:pt x="1245819" y="162674"/>
                  </a:lnTo>
                  <a:lnTo>
                    <a:pt x="1233401" y="162674"/>
                  </a:lnTo>
                  <a:lnTo>
                    <a:pt x="1231228" y="158327"/>
                  </a:lnTo>
                  <a:lnTo>
                    <a:pt x="1229055" y="155223"/>
                  </a:lnTo>
                  <a:lnTo>
                    <a:pt x="1225950" y="150877"/>
                  </a:lnTo>
                  <a:lnTo>
                    <a:pt x="1223777" y="148704"/>
                  </a:lnTo>
                  <a:lnTo>
                    <a:pt x="1223777" y="143426"/>
                  </a:lnTo>
                  <a:lnTo>
                    <a:pt x="1222846" y="138148"/>
                  </a:lnTo>
                  <a:lnTo>
                    <a:pt x="1222846" y="138148"/>
                  </a:lnTo>
                  <a:lnTo>
                    <a:pt x="1222846" y="138148"/>
                  </a:lnTo>
                  <a:close/>
                  <a:moveTo>
                    <a:pt x="1730114" y="113934"/>
                  </a:moveTo>
                  <a:lnTo>
                    <a:pt x="1736323" y="123557"/>
                  </a:lnTo>
                  <a:lnTo>
                    <a:pt x="1741601" y="141563"/>
                  </a:lnTo>
                  <a:lnTo>
                    <a:pt x="1749051" y="158327"/>
                  </a:lnTo>
                  <a:lnTo>
                    <a:pt x="1758365" y="175091"/>
                  </a:lnTo>
                  <a:lnTo>
                    <a:pt x="1763642" y="182542"/>
                  </a:lnTo>
                  <a:lnTo>
                    <a:pt x="1766747" y="178196"/>
                  </a:lnTo>
                  <a:lnTo>
                    <a:pt x="1768920" y="177265"/>
                  </a:lnTo>
                  <a:lnTo>
                    <a:pt x="1772956" y="177265"/>
                  </a:lnTo>
                  <a:lnTo>
                    <a:pt x="1776060" y="175091"/>
                  </a:lnTo>
                  <a:lnTo>
                    <a:pt x="1783511" y="175091"/>
                  </a:lnTo>
                  <a:lnTo>
                    <a:pt x="1783511" y="178196"/>
                  </a:lnTo>
                  <a:lnTo>
                    <a:pt x="1787547" y="178196"/>
                  </a:lnTo>
                  <a:lnTo>
                    <a:pt x="1787547" y="189682"/>
                  </a:lnTo>
                  <a:lnTo>
                    <a:pt x="1759296" y="192787"/>
                  </a:lnTo>
                  <a:lnTo>
                    <a:pt x="1756192" y="222279"/>
                  </a:lnTo>
                  <a:lnTo>
                    <a:pt x="1746878" y="246494"/>
                  </a:lnTo>
                  <a:lnTo>
                    <a:pt x="1739428" y="270709"/>
                  </a:lnTo>
                  <a:lnTo>
                    <a:pt x="1736323" y="290888"/>
                  </a:lnTo>
                  <a:lnTo>
                    <a:pt x="1734150" y="311067"/>
                  </a:lnTo>
                  <a:lnTo>
                    <a:pt x="1734150" y="327831"/>
                  </a:lnTo>
                  <a:lnTo>
                    <a:pt x="1730114" y="343664"/>
                  </a:lnTo>
                  <a:lnTo>
                    <a:pt x="1727010" y="343664"/>
                  </a:lnTo>
                  <a:lnTo>
                    <a:pt x="1727010" y="340559"/>
                  </a:lnTo>
                  <a:lnTo>
                    <a:pt x="1721732" y="333108"/>
                  </a:lnTo>
                  <a:lnTo>
                    <a:pt x="1712419" y="323485"/>
                  </a:lnTo>
                  <a:lnTo>
                    <a:pt x="1701864" y="310756"/>
                  </a:lnTo>
                  <a:lnTo>
                    <a:pt x="1692550" y="298028"/>
                  </a:lnTo>
                  <a:lnTo>
                    <a:pt x="1685100" y="285300"/>
                  </a:lnTo>
                  <a:lnTo>
                    <a:pt x="1681064" y="273813"/>
                  </a:lnTo>
                  <a:lnTo>
                    <a:pt x="1683237" y="266363"/>
                  </a:lnTo>
                  <a:lnTo>
                    <a:pt x="1687273" y="264189"/>
                  </a:lnTo>
                  <a:lnTo>
                    <a:pt x="1690377" y="264189"/>
                  </a:lnTo>
                  <a:lnTo>
                    <a:pt x="1692550" y="264189"/>
                  </a:lnTo>
                  <a:lnTo>
                    <a:pt x="1694723" y="264189"/>
                  </a:lnTo>
                  <a:lnTo>
                    <a:pt x="1695655" y="264189"/>
                  </a:lnTo>
                  <a:lnTo>
                    <a:pt x="1697828" y="264189"/>
                  </a:lnTo>
                  <a:lnTo>
                    <a:pt x="1700001" y="263879"/>
                  </a:lnTo>
                  <a:lnTo>
                    <a:pt x="1703106" y="259533"/>
                  </a:lnTo>
                  <a:lnTo>
                    <a:pt x="1700001" y="259533"/>
                  </a:lnTo>
                  <a:lnTo>
                    <a:pt x="1700001" y="256428"/>
                  </a:lnTo>
                  <a:lnTo>
                    <a:pt x="1683237" y="254255"/>
                  </a:lnTo>
                  <a:lnTo>
                    <a:pt x="1673924" y="248978"/>
                  </a:lnTo>
                  <a:lnTo>
                    <a:pt x="1666473" y="239354"/>
                  </a:lnTo>
                  <a:lnTo>
                    <a:pt x="1673924" y="237181"/>
                  </a:lnTo>
                  <a:lnTo>
                    <a:pt x="1680132" y="235007"/>
                  </a:lnTo>
                  <a:lnTo>
                    <a:pt x="1683237" y="234076"/>
                  </a:lnTo>
                  <a:lnTo>
                    <a:pt x="1687273" y="231903"/>
                  </a:lnTo>
                  <a:lnTo>
                    <a:pt x="1690377" y="229730"/>
                  </a:lnTo>
                  <a:lnTo>
                    <a:pt x="1694413" y="226625"/>
                  </a:lnTo>
                  <a:lnTo>
                    <a:pt x="1694413" y="222279"/>
                  </a:lnTo>
                  <a:lnTo>
                    <a:pt x="1679822" y="222279"/>
                  </a:lnTo>
                  <a:lnTo>
                    <a:pt x="1675786" y="224452"/>
                  </a:lnTo>
                  <a:lnTo>
                    <a:pt x="1672682" y="224452"/>
                  </a:lnTo>
                  <a:lnTo>
                    <a:pt x="1668646" y="226625"/>
                  </a:lnTo>
                  <a:lnTo>
                    <a:pt x="1663369" y="226625"/>
                  </a:lnTo>
                  <a:lnTo>
                    <a:pt x="1654055" y="209861"/>
                  </a:lnTo>
                  <a:lnTo>
                    <a:pt x="1643500" y="193097"/>
                  </a:lnTo>
                  <a:lnTo>
                    <a:pt x="1644431" y="187820"/>
                  </a:lnTo>
                  <a:lnTo>
                    <a:pt x="1644431" y="184715"/>
                  </a:lnTo>
                  <a:lnTo>
                    <a:pt x="1646604" y="182542"/>
                  </a:lnTo>
                  <a:lnTo>
                    <a:pt x="1648778" y="178196"/>
                  </a:lnTo>
                  <a:lnTo>
                    <a:pt x="1648778" y="175091"/>
                  </a:lnTo>
                  <a:lnTo>
                    <a:pt x="1650951" y="169814"/>
                  </a:lnTo>
                  <a:lnTo>
                    <a:pt x="1646915" y="169814"/>
                  </a:lnTo>
                  <a:lnTo>
                    <a:pt x="1646915" y="165468"/>
                  </a:lnTo>
                  <a:lnTo>
                    <a:pt x="1643810" y="167641"/>
                  </a:lnTo>
                  <a:lnTo>
                    <a:pt x="1641637" y="167641"/>
                  </a:lnTo>
                  <a:lnTo>
                    <a:pt x="1639464" y="167641"/>
                  </a:lnTo>
                  <a:lnTo>
                    <a:pt x="1639464" y="167641"/>
                  </a:lnTo>
                  <a:lnTo>
                    <a:pt x="1637291" y="167641"/>
                  </a:lnTo>
                  <a:lnTo>
                    <a:pt x="1637291" y="165468"/>
                  </a:lnTo>
                  <a:lnTo>
                    <a:pt x="1634187" y="162363"/>
                  </a:lnTo>
                  <a:lnTo>
                    <a:pt x="1632013" y="158017"/>
                  </a:lnTo>
                  <a:lnTo>
                    <a:pt x="1629840" y="154912"/>
                  </a:lnTo>
                  <a:lnTo>
                    <a:pt x="1628909" y="152739"/>
                  </a:lnTo>
                  <a:lnTo>
                    <a:pt x="1628909" y="147462"/>
                  </a:lnTo>
                  <a:lnTo>
                    <a:pt x="1626736" y="141253"/>
                  </a:lnTo>
                  <a:lnTo>
                    <a:pt x="1646604" y="128525"/>
                  </a:lnTo>
                  <a:lnTo>
                    <a:pt x="1666473" y="117969"/>
                  </a:lnTo>
                  <a:lnTo>
                    <a:pt x="1668646" y="123247"/>
                  </a:lnTo>
                  <a:lnTo>
                    <a:pt x="1670819" y="128525"/>
                  </a:lnTo>
                  <a:lnTo>
                    <a:pt x="1672992" y="130698"/>
                  </a:lnTo>
                  <a:lnTo>
                    <a:pt x="1676097" y="132871"/>
                  </a:lnTo>
                  <a:lnTo>
                    <a:pt x="1678270" y="132871"/>
                  </a:lnTo>
                  <a:lnTo>
                    <a:pt x="1680443" y="133802"/>
                  </a:lnTo>
                  <a:lnTo>
                    <a:pt x="1683547" y="135975"/>
                  </a:lnTo>
                  <a:lnTo>
                    <a:pt x="1687583" y="138148"/>
                  </a:lnTo>
                  <a:lnTo>
                    <a:pt x="1690688" y="148704"/>
                  </a:lnTo>
                  <a:lnTo>
                    <a:pt x="1692861" y="162363"/>
                  </a:lnTo>
                  <a:lnTo>
                    <a:pt x="1695034" y="175091"/>
                  </a:lnTo>
                  <a:lnTo>
                    <a:pt x="1703416" y="175091"/>
                  </a:lnTo>
                  <a:lnTo>
                    <a:pt x="1703416" y="165468"/>
                  </a:lnTo>
                  <a:lnTo>
                    <a:pt x="1700311" y="154912"/>
                  </a:lnTo>
                  <a:lnTo>
                    <a:pt x="1700311" y="141253"/>
                  </a:lnTo>
                  <a:lnTo>
                    <a:pt x="1703416" y="128525"/>
                  </a:lnTo>
                  <a:lnTo>
                    <a:pt x="1707452" y="117969"/>
                  </a:lnTo>
                  <a:lnTo>
                    <a:pt x="1730114" y="113934"/>
                  </a:lnTo>
                  <a:lnTo>
                    <a:pt x="1730114" y="113934"/>
                  </a:lnTo>
                  <a:lnTo>
                    <a:pt x="1730114" y="113934"/>
                  </a:lnTo>
                  <a:close/>
                  <a:moveTo>
                    <a:pt x="2755827" y="104620"/>
                  </a:moveTo>
                  <a:lnTo>
                    <a:pt x="2761105" y="108966"/>
                  </a:lnTo>
                  <a:lnTo>
                    <a:pt x="2765140" y="112071"/>
                  </a:lnTo>
                  <a:lnTo>
                    <a:pt x="2770418" y="112071"/>
                  </a:lnTo>
                  <a:lnTo>
                    <a:pt x="2775696" y="112071"/>
                  </a:lnTo>
                  <a:lnTo>
                    <a:pt x="2785009" y="114244"/>
                  </a:lnTo>
                  <a:lnTo>
                    <a:pt x="2782836" y="118590"/>
                  </a:lnTo>
                  <a:lnTo>
                    <a:pt x="2782836" y="119522"/>
                  </a:lnTo>
                  <a:lnTo>
                    <a:pt x="2782836" y="121695"/>
                  </a:lnTo>
                  <a:lnTo>
                    <a:pt x="2781905" y="123868"/>
                  </a:lnTo>
                  <a:lnTo>
                    <a:pt x="2781905" y="126041"/>
                  </a:lnTo>
                  <a:lnTo>
                    <a:pt x="2768245" y="133492"/>
                  </a:lnTo>
                  <a:lnTo>
                    <a:pt x="2750550" y="136596"/>
                  </a:lnTo>
                  <a:lnTo>
                    <a:pt x="2731613" y="138769"/>
                  </a:lnTo>
                  <a:lnTo>
                    <a:pt x="2730681" y="134423"/>
                  </a:lnTo>
                  <a:lnTo>
                    <a:pt x="2730681" y="131319"/>
                  </a:lnTo>
                  <a:lnTo>
                    <a:pt x="2728508" y="126972"/>
                  </a:lnTo>
                  <a:lnTo>
                    <a:pt x="2728508" y="121695"/>
                  </a:lnTo>
                  <a:lnTo>
                    <a:pt x="2733786" y="118590"/>
                  </a:lnTo>
                  <a:lnTo>
                    <a:pt x="2737821" y="114244"/>
                  </a:lnTo>
                  <a:lnTo>
                    <a:pt x="2740926" y="112071"/>
                  </a:lnTo>
                  <a:lnTo>
                    <a:pt x="2744961" y="108966"/>
                  </a:lnTo>
                  <a:lnTo>
                    <a:pt x="2748066" y="106793"/>
                  </a:lnTo>
                  <a:lnTo>
                    <a:pt x="2755827" y="104620"/>
                  </a:lnTo>
                  <a:lnTo>
                    <a:pt x="2755827" y="104620"/>
                  </a:lnTo>
                  <a:lnTo>
                    <a:pt x="2755827" y="104620"/>
                  </a:lnTo>
                  <a:close/>
                  <a:moveTo>
                    <a:pt x="2195472" y="104620"/>
                  </a:moveTo>
                  <a:lnTo>
                    <a:pt x="2210063" y="106793"/>
                  </a:lnTo>
                  <a:lnTo>
                    <a:pt x="2220619" y="112071"/>
                  </a:lnTo>
                  <a:lnTo>
                    <a:pt x="2231174" y="118280"/>
                  </a:lnTo>
                  <a:lnTo>
                    <a:pt x="2228069" y="121384"/>
                  </a:lnTo>
                  <a:lnTo>
                    <a:pt x="2225896" y="126662"/>
                  </a:lnTo>
                  <a:lnTo>
                    <a:pt x="2222792" y="128835"/>
                  </a:lnTo>
                  <a:lnTo>
                    <a:pt x="2217514" y="131008"/>
                  </a:lnTo>
                  <a:lnTo>
                    <a:pt x="2211305" y="133181"/>
                  </a:lnTo>
                  <a:lnTo>
                    <a:pt x="2203855" y="133181"/>
                  </a:lnTo>
                  <a:lnTo>
                    <a:pt x="2198577" y="136286"/>
                  </a:lnTo>
                  <a:lnTo>
                    <a:pt x="2193300" y="136286"/>
                  </a:lnTo>
                  <a:lnTo>
                    <a:pt x="2188022" y="138459"/>
                  </a:lnTo>
                  <a:lnTo>
                    <a:pt x="2180571" y="138459"/>
                  </a:lnTo>
                  <a:lnTo>
                    <a:pt x="2180571" y="126972"/>
                  </a:lnTo>
                  <a:lnTo>
                    <a:pt x="2181502" y="119522"/>
                  </a:lnTo>
                  <a:lnTo>
                    <a:pt x="2188953" y="114244"/>
                  </a:lnTo>
                  <a:lnTo>
                    <a:pt x="2195472" y="104620"/>
                  </a:lnTo>
                  <a:lnTo>
                    <a:pt x="2195472" y="104620"/>
                  </a:lnTo>
                  <a:lnTo>
                    <a:pt x="2195472" y="104620"/>
                  </a:lnTo>
                  <a:close/>
                  <a:moveTo>
                    <a:pt x="798156" y="104620"/>
                  </a:moveTo>
                  <a:lnTo>
                    <a:pt x="812747" y="104620"/>
                  </a:lnTo>
                  <a:lnTo>
                    <a:pt x="815852" y="114244"/>
                  </a:lnTo>
                  <a:lnTo>
                    <a:pt x="819887" y="119522"/>
                  </a:lnTo>
                  <a:lnTo>
                    <a:pt x="822992" y="126972"/>
                  </a:lnTo>
                  <a:lnTo>
                    <a:pt x="825165" y="138459"/>
                  </a:lnTo>
                  <a:lnTo>
                    <a:pt x="822060" y="138459"/>
                  </a:lnTo>
                  <a:lnTo>
                    <a:pt x="810574" y="131008"/>
                  </a:lnTo>
                  <a:lnTo>
                    <a:pt x="803123" y="123557"/>
                  </a:lnTo>
                  <a:lnTo>
                    <a:pt x="797846" y="116107"/>
                  </a:lnTo>
                  <a:lnTo>
                    <a:pt x="797846" y="104620"/>
                  </a:lnTo>
                  <a:lnTo>
                    <a:pt x="798156" y="104620"/>
                  </a:lnTo>
                  <a:lnTo>
                    <a:pt x="798156" y="104620"/>
                  </a:lnTo>
                  <a:close/>
                  <a:moveTo>
                    <a:pt x="2852997" y="81337"/>
                  </a:moveTo>
                  <a:lnTo>
                    <a:pt x="2856101" y="81337"/>
                  </a:lnTo>
                  <a:lnTo>
                    <a:pt x="2860137" y="83510"/>
                  </a:lnTo>
                  <a:lnTo>
                    <a:pt x="2861068" y="83510"/>
                  </a:lnTo>
                  <a:lnTo>
                    <a:pt x="2863241" y="83510"/>
                  </a:lnTo>
                  <a:lnTo>
                    <a:pt x="2865415" y="84441"/>
                  </a:lnTo>
                  <a:lnTo>
                    <a:pt x="2861379" y="88788"/>
                  </a:lnTo>
                  <a:lnTo>
                    <a:pt x="2858274" y="91892"/>
                  </a:lnTo>
                  <a:lnTo>
                    <a:pt x="2856101" y="97170"/>
                  </a:lnTo>
                  <a:lnTo>
                    <a:pt x="2853928" y="101516"/>
                  </a:lnTo>
                  <a:lnTo>
                    <a:pt x="2852997" y="108966"/>
                  </a:lnTo>
                  <a:lnTo>
                    <a:pt x="2856101" y="108966"/>
                  </a:lnTo>
                  <a:lnTo>
                    <a:pt x="2860137" y="103689"/>
                  </a:lnTo>
                  <a:lnTo>
                    <a:pt x="2863241" y="99343"/>
                  </a:lnTo>
                  <a:lnTo>
                    <a:pt x="2867277" y="96238"/>
                  </a:lnTo>
                  <a:lnTo>
                    <a:pt x="2872555" y="94065"/>
                  </a:lnTo>
                  <a:lnTo>
                    <a:pt x="2883110" y="104620"/>
                  </a:lnTo>
                  <a:lnTo>
                    <a:pt x="2896770" y="114244"/>
                  </a:lnTo>
                  <a:lnTo>
                    <a:pt x="2905151" y="121695"/>
                  </a:lnTo>
                  <a:lnTo>
                    <a:pt x="2905151" y="145910"/>
                  </a:lnTo>
                  <a:lnTo>
                    <a:pt x="2911360" y="151187"/>
                  </a:lnTo>
                  <a:lnTo>
                    <a:pt x="2916638" y="155533"/>
                  </a:lnTo>
                  <a:lnTo>
                    <a:pt x="2921916" y="156465"/>
                  </a:lnTo>
                  <a:lnTo>
                    <a:pt x="2925952" y="163915"/>
                  </a:lnTo>
                  <a:lnTo>
                    <a:pt x="2929056" y="178817"/>
                  </a:lnTo>
                  <a:lnTo>
                    <a:pt x="2921605" y="188441"/>
                  </a:lnTo>
                  <a:lnTo>
                    <a:pt x="2918501" y="198064"/>
                  </a:lnTo>
                  <a:lnTo>
                    <a:pt x="2911050" y="203342"/>
                  </a:lnTo>
                  <a:lnTo>
                    <a:pt x="2901737" y="205515"/>
                  </a:lnTo>
                  <a:lnTo>
                    <a:pt x="2884972" y="206446"/>
                  </a:lnTo>
                  <a:lnTo>
                    <a:pt x="2872555" y="195891"/>
                  </a:lnTo>
                  <a:lnTo>
                    <a:pt x="2853618" y="186267"/>
                  </a:lnTo>
                  <a:lnTo>
                    <a:pt x="2833749" y="180990"/>
                  </a:lnTo>
                  <a:lnTo>
                    <a:pt x="2813881" y="173539"/>
                  </a:lnTo>
                  <a:lnTo>
                    <a:pt x="2796185" y="166089"/>
                  </a:lnTo>
                  <a:lnTo>
                    <a:pt x="2784699" y="155533"/>
                  </a:lnTo>
                  <a:lnTo>
                    <a:pt x="2792149" y="151187"/>
                  </a:lnTo>
                  <a:lnTo>
                    <a:pt x="2797427" y="148083"/>
                  </a:lnTo>
                  <a:lnTo>
                    <a:pt x="2801463" y="143736"/>
                  </a:lnTo>
                  <a:lnTo>
                    <a:pt x="2803636" y="138459"/>
                  </a:lnTo>
                  <a:lnTo>
                    <a:pt x="2804567" y="128835"/>
                  </a:lnTo>
                  <a:lnTo>
                    <a:pt x="2803636" y="125731"/>
                  </a:lnTo>
                  <a:lnTo>
                    <a:pt x="2801463" y="119522"/>
                  </a:lnTo>
                  <a:lnTo>
                    <a:pt x="2801463" y="111760"/>
                  </a:lnTo>
                  <a:lnTo>
                    <a:pt x="2801463" y="104310"/>
                  </a:lnTo>
                  <a:lnTo>
                    <a:pt x="2801463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4567" y="101205"/>
                  </a:lnTo>
                  <a:lnTo>
                    <a:pt x="2821331" y="96859"/>
                  </a:lnTo>
                  <a:lnTo>
                    <a:pt x="2839027" y="88477"/>
                  </a:lnTo>
                  <a:lnTo>
                    <a:pt x="2852997" y="81337"/>
                  </a:lnTo>
                  <a:lnTo>
                    <a:pt x="2852997" y="81337"/>
                  </a:lnTo>
                  <a:lnTo>
                    <a:pt x="2852997" y="81337"/>
                  </a:lnTo>
                  <a:close/>
                  <a:moveTo>
                    <a:pt x="2621404" y="76991"/>
                  </a:moveTo>
                  <a:lnTo>
                    <a:pt x="2631959" y="76991"/>
                  </a:lnTo>
                  <a:lnTo>
                    <a:pt x="2646550" y="91892"/>
                  </a:lnTo>
                  <a:lnTo>
                    <a:pt x="2665487" y="104620"/>
                  </a:lnTo>
                  <a:lnTo>
                    <a:pt x="2665487" y="108656"/>
                  </a:lnTo>
                  <a:lnTo>
                    <a:pt x="2661451" y="108656"/>
                  </a:lnTo>
                  <a:lnTo>
                    <a:pt x="2661451" y="113934"/>
                  </a:lnTo>
                  <a:lnTo>
                    <a:pt x="2643756" y="104310"/>
                  </a:lnTo>
                  <a:lnTo>
                    <a:pt x="2631338" y="91582"/>
                  </a:lnTo>
                  <a:lnTo>
                    <a:pt x="2621404" y="76991"/>
                  </a:lnTo>
                  <a:lnTo>
                    <a:pt x="2621404" y="76991"/>
                  </a:lnTo>
                  <a:lnTo>
                    <a:pt x="2621404" y="76991"/>
                  </a:lnTo>
                  <a:close/>
                  <a:moveTo>
                    <a:pt x="2255078" y="71713"/>
                  </a:moveTo>
                  <a:lnTo>
                    <a:pt x="2269669" y="76059"/>
                  </a:lnTo>
                  <a:lnTo>
                    <a:pt x="2281155" y="79164"/>
                  </a:lnTo>
                  <a:lnTo>
                    <a:pt x="2291711" y="84441"/>
                  </a:lnTo>
                  <a:lnTo>
                    <a:pt x="2291711" y="94065"/>
                  </a:lnTo>
                  <a:lnTo>
                    <a:pt x="2282397" y="96238"/>
                  </a:lnTo>
                  <a:lnTo>
                    <a:pt x="2274015" y="99343"/>
                  </a:lnTo>
                  <a:lnTo>
                    <a:pt x="2260356" y="101516"/>
                  </a:lnTo>
                  <a:lnTo>
                    <a:pt x="2255078" y="103689"/>
                  </a:lnTo>
                  <a:lnTo>
                    <a:pt x="2251974" y="104620"/>
                  </a:lnTo>
                  <a:lnTo>
                    <a:pt x="2245765" y="104620"/>
                  </a:lnTo>
                  <a:lnTo>
                    <a:pt x="2240487" y="104620"/>
                  </a:lnTo>
                  <a:lnTo>
                    <a:pt x="2240487" y="94065"/>
                  </a:lnTo>
                  <a:lnTo>
                    <a:pt x="2244523" y="88788"/>
                  </a:lnTo>
                  <a:lnTo>
                    <a:pt x="2249800" y="81337"/>
                  </a:lnTo>
                  <a:lnTo>
                    <a:pt x="2255078" y="71713"/>
                  </a:lnTo>
                  <a:lnTo>
                    <a:pt x="2255078" y="71713"/>
                  </a:lnTo>
                  <a:lnTo>
                    <a:pt x="2255078" y="71713"/>
                  </a:lnTo>
                  <a:close/>
                  <a:moveTo>
                    <a:pt x="1810520" y="61158"/>
                  </a:moveTo>
                  <a:lnTo>
                    <a:pt x="1810520" y="81337"/>
                  </a:lnTo>
                  <a:lnTo>
                    <a:pt x="1817970" y="81337"/>
                  </a:lnTo>
                  <a:lnTo>
                    <a:pt x="1822006" y="79164"/>
                  </a:lnTo>
                  <a:lnTo>
                    <a:pt x="1825111" y="79164"/>
                  </a:lnTo>
                  <a:lnTo>
                    <a:pt x="1829146" y="79164"/>
                  </a:lnTo>
                  <a:lnTo>
                    <a:pt x="1830078" y="79164"/>
                  </a:lnTo>
                  <a:lnTo>
                    <a:pt x="1834114" y="81337"/>
                  </a:lnTo>
                  <a:lnTo>
                    <a:pt x="1839391" y="84441"/>
                  </a:lnTo>
                  <a:lnTo>
                    <a:pt x="1839391" y="94065"/>
                  </a:lnTo>
                  <a:lnTo>
                    <a:pt x="1843427" y="96238"/>
                  </a:lnTo>
                  <a:lnTo>
                    <a:pt x="1848705" y="96238"/>
                  </a:lnTo>
                  <a:lnTo>
                    <a:pt x="1851809" y="94065"/>
                  </a:lnTo>
                  <a:lnTo>
                    <a:pt x="1858018" y="94065"/>
                  </a:lnTo>
                  <a:lnTo>
                    <a:pt x="1858949" y="91892"/>
                  </a:lnTo>
                  <a:lnTo>
                    <a:pt x="1862985" y="94065"/>
                  </a:lnTo>
                  <a:lnTo>
                    <a:pt x="1866090" y="97170"/>
                  </a:lnTo>
                  <a:lnTo>
                    <a:pt x="1870125" y="103378"/>
                  </a:lnTo>
                  <a:lnTo>
                    <a:pt x="1873230" y="108656"/>
                  </a:lnTo>
                  <a:lnTo>
                    <a:pt x="1867952" y="121384"/>
                  </a:lnTo>
                  <a:lnTo>
                    <a:pt x="1862675" y="134113"/>
                  </a:lnTo>
                  <a:lnTo>
                    <a:pt x="1858639" y="149014"/>
                  </a:lnTo>
                  <a:lnTo>
                    <a:pt x="1846221" y="149014"/>
                  </a:lnTo>
                  <a:lnTo>
                    <a:pt x="1836908" y="153360"/>
                  </a:lnTo>
                  <a:lnTo>
                    <a:pt x="1828526" y="158638"/>
                  </a:lnTo>
                  <a:lnTo>
                    <a:pt x="1813935" y="162984"/>
                  </a:lnTo>
                  <a:lnTo>
                    <a:pt x="1804621" y="155533"/>
                  </a:lnTo>
                  <a:lnTo>
                    <a:pt x="1792203" y="151187"/>
                  </a:lnTo>
                  <a:lnTo>
                    <a:pt x="1779786" y="145910"/>
                  </a:lnTo>
                  <a:lnTo>
                    <a:pt x="1777613" y="141563"/>
                  </a:lnTo>
                  <a:lnTo>
                    <a:pt x="1777613" y="138459"/>
                  </a:lnTo>
                  <a:lnTo>
                    <a:pt x="1775439" y="134113"/>
                  </a:lnTo>
                  <a:lnTo>
                    <a:pt x="1773266" y="128835"/>
                  </a:lnTo>
                  <a:lnTo>
                    <a:pt x="1767989" y="123557"/>
                  </a:lnTo>
                  <a:lnTo>
                    <a:pt x="1762711" y="118280"/>
                  </a:lnTo>
                  <a:lnTo>
                    <a:pt x="1758675" y="113934"/>
                  </a:lnTo>
                  <a:lnTo>
                    <a:pt x="1755571" y="106483"/>
                  </a:lnTo>
                  <a:lnTo>
                    <a:pt x="1753398" y="93755"/>
                  </a:lnTo>
                  <a:lnTo>
                    <a:pt x="1760848" y="84131"/>
                  </a:lnTo>
                  <a:lnTo>
                    <a:pt x="1766126" y="76680"/>
                  </a:lnTo>
                  <a:lnTo>
                    <a:pt x="1773577" y="76680"/>
                  </a:lnTo>
                  <a:lnTo>
                    <a:pt x="1779786" y="78853"/>
                  </a:lnTo>
                  <a:lnTo>
                    <a:pt x="1787236" y="81026"/>
                  </a:lnTo>
                  <a:lnTo>
                    <a:pt x="1794687" y="81026"/>
                  </a:lnTo>
                  <a:lnTo>
                    <a:pt x="1794687" y="68298"/>
                  </a:lnTo>
                  <a:lnTo>
                    <a:pt x="1797791" y="66125"/>
                  </a:lnTo>
                  <a:lnTo>
                    <a:pt x="1801827" y="63952"/>
                  </a:lnTo>
                  <a:lnTo>
                    <a:pt x="1802759" y="63952"/>
                  </a:lnTo>
                  <a:lnTo>
                    <a:pt x="1806794" y="61779"/>
                  </a:lnTo>
                  <a:lnTo>
                    <a:pt x="1810520" y="61158"/>
                  </a:lnTo>
                  <a:lnTo>
                    <a:pt x="1810520" y="61158"/>
                  </a:lnTo>
                  <a:lnTo>
                    <a:pt x="1810520" y="61158"/>
                  </a:lnTo>
                  <a:close/>
                  <a:moveTo>
                    <a:pt x="2281155" y="47498"/>
                  </a:moveTo>
                  <a:lnTo>
                    <a:pt x="2295747" y="47498"/>
                  </a:lnTo>
                  <a:lnTo>
                    <a:pt x="2304129" y="57122"/>
                  </a:lnTo>
                  <a:lnTo>
                    <a:pt x="2313442" y="62400"/>
                  </a:lnTo>
                  <a:lnTo>
                    <a:pt x="2320893" y="69850"/>
                  </a:lnTo>
                  <a:lnTo>
                    <a:pt x="2328343" y="81337"/>
                  </a:lnTo>
                  <a:lnTo>
                    <a:pt x="2311579" y="81337"/>
                  </a:lnTo>
                  <a:lnTo>
                    <a:pt x="2301024" y="69850"/>
                  </a:lnTo>
                  <a:lnTo>
                    <a:pt x="2289538" y="61468"/>
                  </a:lnTo>
                  <a:lnTo>
                    <a:pt x="2281155" y="47498"/>
                  </a:lnTo>
                  <a:lnTo>
                    <a:pt x="2281155" y="47498"/>
                  </a:lnTo>
                  <a:lnTo>
                    <a:pt x="2281155" y="47498"/>
                  </a:lnTo>
                  <a:close/>
                  <a:moveTo>
                    <a:pt x="439281" y="47498"/>
                  </a:moveTo>
                  <a:lnTo>
                    <a:pt x="451699" y="47498"/>
                  </a:lnTo>
                  <a:lnTo>
                    <a:pt x="456976" y="51844"/>
                  </a:lnTo>
                  <a:lnTo>
                    <a:pt x="461012" y="54949"/>
                  </a:lnTo>
                  <a:lnTo>
                    <a:pt x="463185" y="59295"/>
                  </a:lnTo>
                  <a:lnTo>
                    <a:pt x="466290" y="64573"/>
                  </a:lnTo>
                  <a:lnTo>
                    <a:pt x="468463" y="68919"/>
                  </a:lnTo>
                  <a:lnTo>
                    <a:pt x="477776" y="59295"/>
                  </a:lnTo>
                  <a:lnTo>
                    <a:pt x="488331" y="54949"/>
                  </a:lnTo>
                  <a:lnTo>
                    <a:pt x="505095" y="57122"/>
                  </a:lnTo>
                  <a:lnTo>
                    <a:pt x="505095" y="72023"/>
                  </a:lnTo>
                  <a:lnTo>
                    <a:pt x="528068" y="74197"/>
                  </a:lnTo>
                  <a:lnTo>
                    <a:pt x="548868" y="77301"/>
                  </a:lnTo>
                  <a:lnTo>
                    <a:pt x="566564" y="81647"/>
                  </a:lnTo>
                  <a:lnTo>
                    <a:pt x="586432" y="83820"/>
                  </a:lnTo>
                  <a:lnTo>
                    <a:pt x="608474" y="81647"/>
                  </a:lnTo>
                  <a:lnTo>
                    <a:pt x="608474" y="94376"/>
                  </a:lnTo>
                  <a:lnTo>
                    <a:pt x="612510" y="94376"/>
                  </a:lnTo>
                  <a:lnTo>
                    <a:pt x="615614" y="94376"/>
                  </a:lnTo>
                  <a:lnTo>
                    <a:pt x="617787" y="94376"/>
                  </a:lnTo>
                  <a:lnTo>
                    <a:pt x="619960" y="96549"/>
                  </a:lnTo>
                  <a:lnTo>
                    <a:pt x="622133" y="97480"/>
                  </a:lnTo>
                  <a:lnTo>
                    <a:pt x="618098" y="97480"/>
                  </a:lnTo>
                  <a:lnTo>
                    <a:pt x="601023" y="108656"/>
                  </a:lnTo>
                  <a:lnTo>
                    <a:pt x="581155" y="121384"/>
                  </a:lnTo>
                  <a:lnTo>
                    <a:pt x="557250" y="132871"/>
                  </a:lnTo>
                  <a:lnTo>
                    <a:pt x="535209" y="145599"/>
                  </a:lnTo>
                  <a:lnTo>
                    <a:pt x="519686" y="156154"/>
                  </a:lnTo>
                  <a:lnTo>
                    <a:pt x="508200" y="165778"/>
                  </a:lnTo>
                  <a:lnTo>
                    <a:pt x="524964" y="165778"/>
                  </a:lnTo>
                  <a:lnTo>
                    <a:pt x="530241" y="162674"/>
                  </a:lnTo>
                  <a:lnTo>
                    <a:pt x="535519" y="160500"/>
                  </a:lnTo>
                  <a:lnTo>
                    <a:pt x="541728" y="158327"/>
                  </a:lnTo>
                  <a:lnTo>
                    <a:pt x="549179" y="158327"/>
                  </a:lnTo>
                  <a:lnTo>
                    <a:pt x="549179" y="162674"/>
                  </a:lnTo>
                  <a:lnTo>
                    <a:pt x="527137" y="178506"/>
                  </a:lnTo>
                  <a:lnTo>
                    <a:pt x="508200" y="195270"/>
                  </a:lnTo>
                  <a:lnTo>
                    <a:pt x="492677" y="212034"/>
                  </a:lnTo>
                  <a:lnTo>
                    <a:pt x="473740" y="226936"/>
                  </a:lnTo>
                  <a:lnTo>
                    <a:pt x="453872" y="239664"/>
                  </a:lnTo>
                  <a:lnTo>
                    <a:pt x="427794" y="247115"/>
                  </a:lnTo>
                  <a:lnTo>
                    <a:pt x="427794" y="259843"/>
                  </a:lnTo>
                  <a:lnTo>
                    <a:pt x="415377" y="262016"/>
                  </a:lnTo>
                  <a:lnTo>
                    <a:pt x="400786" y="267294"/>
                  </a:lnTo>
                  <a:lnTo>
                    <a:pt x="392403" y="274745"/>
                  </a:lnTo>
                  <a:lnTo>
                    <a:pt x="397681" y="279091"/>
                  </a:lnTo>
                  <a:lnTo>
                    <a:pt x="400786" y="282195"/>
                  </a:lnTo>
                  <a:lnTo>
                    <a:pt x="402959" y="284368"/>
                  </a:lnTo>
                  <a:lnTo>
                    <a:pt x="402959" y="287473"/>
                  </a:lnTo>
                  <a:lnTo>
                    <a:pt x="402959" y="291819"/>
                  </a:lnTo>
                  <a:lnTo>
                    <a:pt x="400786" y="297097"/>
                  </a:lnTo>
                  <a:lnTo>
                    <a:pt x="400786" y="304547"/>
                  </a:lnTo>
                  <a:lnTo>
                    <a:pt x="361048" y="307652"/>
                  </a:lnTo>
                  <a:lnTo>
                    <a:pt x="361048" y="311998"/>
                  </a:lnTo>
                  <a:lnTo>
                    <a:pt x="366326" y="314171"/>
                  </a:lnTo>
                  <a:lnTo>
                    <a:pt x="368499" y="314171"/>
                  </a:lnTo>
                  <a:lnTo>
                    <a:pt x="371604" y="314171"/>
                  </a:lnTo>
                  <a:lnTo>
                    <a:pt x="371604" y="314171"/>
                  </a:lnTo>
                  <a:lnTo>
                    <a:pt x="373777" y="315103"/>
                  </a:lnTo>
                  <a:lnTo>
                    <a:pt x="373777" y="317276"/>
                  </a:lnTo>
                  <a:lnTo>
                    <a:pt x="377813" y="321622"/>
                  </a:lnTo>
                  <a:lnTo>
                    <a:pt x="371604" y="321622"/>
                  </a:lnTo>
                  <a:lnTo>
                    <a:pt x="363222" y="324726"/>
                  </a:lnTo>
                  <a:lnTo>
                    <a:pt x="351735" y="329073"/>
                  </a:lnTo>
                  <a:lnTo>
                    <a:pt x="341180" y="332177"/>
                  </a:lnTo>
                  <a:lnTo>
                    <a:pt x="344284" y="334350"/>
                  </a:lnTo>
                  <a:lnTo>
                    <a:pt x="346458" y="334350"/>
                  </a:lnTo>
                  <a:lnTo>
                    <a:pt x="348631" y="334350"/>
                  </a:lnTo>
                  <a:lnTo>
                    <a:pt x="349562" y="336523"/>
                  </a:lnTo>
                  <a:lnTo>
                    <a:pt x="351735" y="336523"/>
                  </a:lnTo>
                  <a:lnTo>
                    <a:pt x="349562" y="339628"/>
                  </a:lnTo>
                  <a:lnTo>
                    <a:pt x="348631" y="343974"/>
                  </a:lnTo>
                  <a:lnTo>
                    <a:pt x="346458" y="344905"/>
                  </a:lnTo>
                  <a:lnTo>
                    <a:pt x="348631" y="347078"/>
                  </a:lnTo>
                  <a:lnTo>
                    <a:pt x="348631" y="349252"/>
                  </a:lnTo>
                  <a:lnTo>
                    <a:pt x="349562" y="352356"/>
                  </a:lnTo>
                  <a:lnTo>
                    <a:pt x="351735" y="356702"/>
                  </a:lnTo>
                  <a:lnTo>
                    <a:pt x="344284" y="358875"/>
                  </a:lnTo>
                  <a:lnTo>
                    <a:pt x="339007" y="358875"/>
                  </a:lnTo>
                  <a:lnTo>
                    <a:pt x="333729" y="358875"/>
                  </a:lnTo>
                  <a:lnTo>
                    <a:pt x="327520" y="361980"/>
                  </a:lnTo>
                  <a:lnTo>
                    <a:pt x="346458" y="361980"/>
                  </a:lnTo>
                  <a:lnTo>
                    <a:pt x="361048" y="366326"/>
                  </a:lnTo>
                  <a:lnTo>
                    <a:pt x="361048" y="373777"/>
                  </a:lnTo>
                  <a:lnTo>
                    <a:pt x="337144" y="373777"/>
                  </a:lnTo>
                  <a:lnTo>
                    <a:pt x="334971" y="379054"/>
                  </a:lnTo>
                  <a:lnTo>
                    <a:pt x="334971" y="381227"/>
                  </a:lnTo>
                  <a:lnTo>
                    <a:pt x="334971" y="382159"/>
                  </a:lnTo>
                  <a:lnTo>
                    <a:pt x="334040" y="384332"/>
                  </a:lnTo>
                  <a:lnTo>
                    <a:pt x="331867" y="386505"/>
                  </a:lnTo>
                  <a:lnTo>
                    <a:pt x="322553" y="389609"/>
                  </a:lnTo>
                  <a:lnTo>
                    <a:pt x="310135" y="389609"/>
                  </a:lnTo>
                  <a:lnTo>
                    <a:pt x="297717" y="389609"/>
                  </a:lnTo>
                  <a:lnTo>
                    <a:pt x="285300" y="382159"/>
                  </a:lnTo>
                  <a:lnTo>
                    <a:pt x="268536" y="382159"/>
                  </a:lnTo>
                  <a:lnTo>
                    <a:pt x="251772" y="384332"/>
                  </a:lnTo>
                  <a:lnTo>
                    <a:pt x="234076" y="386505"/>
                  </a:lnTo>
                  <a:lnTo>
                    <a:pt x="217312" y="384332"/>
                  </a:lnTo>
                  <a:lnTo>
                    <a:pt x="200548" y="379054"/>
                  </a:lnTo>
                  <a:lnTo>
                    <a:pt x="199617" y="376881"/>
                  </a:lnTo>
                  <a:lnTo>
                    <a:pt x="199617" y="374708"/>
                  </a:lnTo>
                  <a:lnTo>
                    <a:pt x="197444" y="374708"/>
                  </a:lnTo>
                  <a:lnTo>
                    <a:pt x="197444" y="372535"/>
                  </a:lnTo>
                  <a:lnTo>
                    <a:pt x="197444" y="368189"/>
                  </a:lnTo>
                  <a:lnTo>
                    <a:pt x="200548" y="368189"/>
                  </a:lnTo>
                  <a:lnTo>
                    <a:pt x="202721" y="365084"/>
                  </a:lnTo>
                  <a:lnTo>
                    <a:pt x="206757" y="360738"/>
                  </a:lnTo>
                  <a:lnTo>
                    <a:pt x="207688" y="358565"/>
                  </a:lnTo>
                  <a:lnTo>
                    <a:pt x="211724" y="357634"/>
                  </a:lnTo>
                  <a:lnTo>
                    <a:pt x="213897" y="353287"/>
                  </a:lnTo>
                  <a:lnTo>
                    <a:pt x="217002" y="348010"/>
                  </a:lnTo>
                  <a:lnTo>
                    <a:pt x="209551" y="345837"/>
                  </a:lnTo>
                  <a:lnTo>
                    <a:pt x="204273" y="342732"/>
                  </a:lnTo>
                  <a:lnTo>
                    <a:pt x="200238" y="336523"/>
                  </a:lnTo>
                  <a:lnTo>
                    <a:pt x="199306" y="331246"/>
                  </a:lnTo>
                  <a:lnTo>
                    <a:pt x="197133" y="323795"/>
                  </a:lnTo>
                  <a:lnTo>
                    <a:pt x="204584" y="323795"/>
                  </a:lnTo>
                  <a:lnTo>
                    <a:pt x="217002" y="320691"/>
                  </a:lnTo>
                  <a:lnTo>
                    <a:pt x="231593" y="323795"/>
                  </a:lnTo>
                  <a:lnTo>
                    <a:pt x="244010" y="329073"/>
                  </a:lnTo>
                  <a:lnTo>
                    <a:pt x="256428" y="335281"/>
                  </a:lnTo>
                  <a:lnTo>
                    <a:pt x="256428" y="327831"/>
                  </a:lnTo>
                  <a:lnTo>
                    <a:pt x="244010" y="321622"/>
                  </a:lnTo>
                  <a:lnTo>
                    <a:pt x="233455" y="316344"/>
                  </a:lnTo>
                  <a:lnTo>
                    <a:pt x="224142" y="306720"/>
                  </a:lnTo>
                  <a:lnTo>
                    <a:pt x="227246" y="306720"/>
                  </a:lnTo>
                  <a:lnTo>
                    <a:pt x="236560" y="293061"/>
                  </a:lnTo>
                  <a:lnTo>
                    <a:pt x="248046" y="283437"/>
                  </a:lnTo>
                  <a:lnTo>
                    <a:pt x="262637" y="275986"/>
                  </a:lnTo>
                  <a:lnTo>
                    <a:pt x="280333" y="270709"/>
                  </a:lnTo>
                  <a:lnTo>
                    <a:pt x="280333" y="266983"/>
                  </a:lnTo>
                  <a:lnTo>
                    <a:pt x="263568" y="261706"/>
                  </a:lnTo>
                  <a:lnTo>
                    <a:pt x="251151" y="252082"/>
                  </a:lnTo>
                  <a:lnTo>
                    <a:pt x="240595" y="239354"/>
                  </a:lnTo>
                  <a:lnTo>
                    <a:pt x="231282" y="226625"/>
                  </a:lnTo>
                  <a:lnTo>
                    <a:pt x="236560" y="224452"/>
                  </a:lnTo>
                  <a:lnTo>
                    <a:pt x="240595" y="224452"/>
                  </a:lnTo>
                  <a:lnTo>
                    <a:pt x="245873" y="222279"/>
                  </a:lnTo>
                  <a:lnTo>
                    <a:pt x="251151" y="222279"/>
                  </a:lnTo>
                  <a:lnTo>
                    <a:pt x="258601" y="227557"/>
                  </a:lnTo>
                  <a:lnTo>
                    <a:pt x="263879" y="233766"/>
                  </a:lnTo>
                  <a:lnTo>
                    <a:pt x="271330" y="239043"/>
                  </a:lnTo>
                  <a:lnTo>
                    <a:pt x="271330" y="234697"/>
                  </a:lnTo>
                  <a:lnTo>
                    <a:pt x="270398" y="231593"/>
                  </a:lnTo>
                  <a:lnTo>
                    <a:pt x="268225" y="231593"/>
                  </a:lnTo>
                  <a:lnTo>
                    <a:pt x="268225" y="229419"/>
                  </a:lnTo>
                  <a:lnTo>
                    <a:pt x="266052" y="227246"/>
                  </a:lnTo>
                  <a:lnTo>
                    <a:pt x="266052" y="226315"/>
                  </a:lnTo>
                  <a:lnTo>
                    <a:pt x="263879" y="221969"/>
                  </a:lnTo>
                  <a:lnTo>
                    <a:pt x="267915" y="221969"/>
                  </a:lnTo>
                  <a:lnTo>
                    <a:pt x="267915" y="218864"/>
                  </a:lnTo>
                  <a:lnTo>
                    <a:pt x="284679" y="212655"/>
                  </a:lnTo>
                  <a:lnTo>
                    <a:pt x="300201" y="209551"/>
                  </a:lnTo>
                  <a:lnTo>
                    <a:pt x="316965" y="207378"/>
                  </a:lnTo>
                  <a:lnTo>
                    <a:pt x="336834" y="209551"/>
                  </a:lnTo>
                  <a:lnTo>
                    <a:pt x="327520" y="198064"/>
                  </a:lnTo>
                  <a:lnTo>
                    <a:pt x="339007" y="194960"/>
                  </a:lnTo>
                  <a:lnTo>
                    <a:pt x="351425" y="189682"/>
                  </a:lnTo>
                  <a:lnTo>
                    <a:pt x="363842" y="184405"/>
                  </a:lnTo>
                  <a:lnTo>
                    <a:pt x="371293" y="178196"/>
                  </a:lnTo>
                  <a:lnTo>
                    <a:pt x="377502" y="178196"/>
                  </a:lnTo>
                  <a:lnTo>
                    <a:pt x="377502" y="175091"/>
                  </a:lnTo>
                  <a:lnTo>
                    <a:pt x="368189" y="175091"/>
                  </a:lnTo>
                  <a:lnTo>
                    <a:pt x="364153" y="177265"/>
                  </a:lnTo>
                  <a:lnTo>
                    <a:pt x="361048" y="178196"/>
                  </a:lnTo>
                  <a:lnTo>
                    <a:pt x="358875" y="178196"/>
                  </a:lnTo>
                  <a:lnTo>
                    <a:pt x="356702" y="178196"/>
                  </a:lnTo>
                  <a:lnTo>
                    <a:pt x="355771" y="178196"/>
                  </a:lnTo>
                  <a:lnTo>
                    <a:pt x="353598" y="177265"/>
                  </a:lnTo>
                  <a:lnTo>
                    <a:pt x="351425" y="175091"/>
                  </a:lnTo>
                  <a:lnTo>
                    <a:pt x="348320" y="175091"/>
                  </a:lnTo>
                  <a:lnTo>
                    <a:pt x="344284" y="178196"/>
                  </a:lnTo>
                  <a:lnTo>
                    <a:pt x="339007" y="184405"/>
                  </a:lnTo>
                  <a:lnTo>
                    <a:pt x="333729" y="189682"/>
                  </a:lnTo>
                  <a:lnTo>
                    <a:pt x="329693" y="194960"/>
                  </a:lnTo>
                  <a:lnTo>
                    <a:pt x="324416" y="198064"/>
                  </a:lnTo>
                  <a:lnTo>
                    <a:pt x="304547" y="204273"/>
                  </a:lnTo>
                  <a:lnTo>
                    <a:pt x="285610" y="204273"/>
                  </a:lnTo>
                  <a:lnTo>
                    <a:pt x="267915" y="199927"/>
                  </a:lnTo>
                  <a:lnTo>
                    <a:pt x="251151" y="192476"/>
                  </a:lnTo>
                  <a:lnTo>
                    <a:pt x="248978" y="192476"/>
                  </a:lnTo>
                  <a:lnTo>
                    <a:pt x="245873" y="194650"/>
                  </a:lnTo>
                  <a:lnTo>
                    <a:pt x="240595" y="196823"/>
                  </a:lnTo>
                  <a:lnTo>
                    <a:pt x="236560" y="197754"/>
                  </a:lnTo>
                  <a:lnTo>
                    <a:pt x="233455" y="199927"/>
                  </a:lnTo>
                  <a:lnTo>
                    <a:pt x="227246" y="202100"/>
                  </a:lnTo>
                  <a:lnTo>
                    <a:pt x="224142" y="192476"/>
                  </a:lnTo>
                  <a:lnTo>
                    <a:pt x="227246" y="191545"/>
                  </a:lnTo>
                  <a:lnTo>
                    <a:pt x="227246" y="191545"/>
                  </a:lnTo>
                  <a:lnTo>
                    <a:pt x="229419" y="189372"/>
                  </a:lnTo>
                  <a:lnTo>
                    <a:pt x="231593" y="185026"/>
                  </a:lnTo>
                  <a:lnTo>
                    <a:pt x="221037" y="185026"/>
                  </a:lnTo>
                  <a:lnTo>
                    <a:pt x="217002" y="187199"/>
                  </a:lnTo>
                  <a:lnTo>
                    <a:pt x="211724" y="189372"/>
                  </a:lnTo>
                  <a:lnTo>
                    <a:pt x="206446" y="189372"/>
                  </a:lnTo>
                  <a:lnTo>
                    <a:pt x="200238" y="189372"/>
                  </a:lnTo>
                  <a:lnTo>
                    <a:pt x="197133" y="177885"/>
                  </a:lnTo>
                  <a:lnTo>
                    <a:pt x="200238" y="176954"/>
                  </a:lnTo>
                  <a:lnTo>
                    <a:pt x="202411" y="176954"/>
                  </a:lnTo>
                  <a:lnTo>
                    <a:pt x="204584" y="176954"/>
                  </a:lnTo>
                  <a:lnTo>
                    <a:pt x="206757" y="174781"/>
                  </a:lnTo>
                  <a:lnTo>
                    <a:pt x="207688" y="174781"/>
                  </a:lnTo>
                  <a:lnTo>
                    <a:pt x="184715" y="177885"/>
                  </a:lnTo>
                  <a:lnTo>
                    <a:pt x="182542" y="172608"/>
                  </a:lnTo>
                  <a:lnTo>
                    <a:pt x="178506" y="169503"/>
                  </a:lnTo>
                  <a:lnTo>
                    <a:pt x="177575" y="167330"/>
                  </a:lnTo>
                  <a:lnTo>
                    <a:pt x="175402" y="162984"/>
                  </a:lnTo>
                  <a:lnTo>
                    <a:pt x="171366" y="157706"/>
                  </a:lnTo>
                  <a:lnTo>
                    <a:pt x="177575" y="155533"/>
                  </a:lnTo>
                  <a:lnTo>
                    <a:pt x="180679" y="155533"/>
                  </a:lnTo>
                  <a:lnTo>
                    <a:pt x="182853" y="155533"/>
                  </a:lnTo>
                  <a:lnTo>
                    <a:pt x="185026" y="155533"/>
                  </a:lnTo>
                  <a:lnTo>
                    <a:pt x="185026" y="155223"/>
                  </a:lnTo>
                  <a:lnTo>
                    <a:pt x="185957" y="153050"/>
                  </a:lnTo>
                  <a:lnTo>
                    <a:pt x="188130" y="148704"/>
                  </a:lnTo>
                  <a:lnTo>
                    <a:pt x="180679" y="147772"/>
                  </a:lnTo>
                  <a:lnTo>
                    <a:pt x="173229" y="145599"/>
                  </a:lnTo>
                  <a:lnTo>
                    <a:pt x="170124" y="141253"/>
                  </a:lnTo>
                  <a:lnTo>
                    <a:pt x="163915" y="138148"/>
                  </a:lnTo>
                  <a:lnTo>
                    <a:pt x="167951" y="138148"/>
                  </a:lnTo>
                  <a:lnTo>
                    <a:pt x="167951" y="132871"/>
                  </a:lnTo>
                  <a:lnTo>
                    <a:pt x="185647" y="135975"/>
                  </a:lnTo>
                  <a:lnTo>
                    <a:pt x="194960" y="133802"/>
                  </a:lnTo>
                  <a:lnTo>
                    <a:pt x="202411" y="130698"/>
                  </a:lnTo>
                  <a:lnTo>
                    <a:pt x="206446" y="125420"/>
                  </a:lnTo>
                  <a:lnTo>
                    <a:pt x="211724" y="117969"/>
                  </a:lnTo>
                  <a:lnTo>
                    <a:pt x="221037" y="113623"/>
                  </a:lnTo>
                  <a:lnTo>
                    <a:pt x="231593" y="110519"/>
                  </a:lnTo>
                  <a:lnTo>
                    <a:pt x="239043" y="113623"/>
                  </a:lnTo>
                  <a:lnTo>
                    <a:pt x="248357" y="117969"/>
                  </a:lnTo>
                  <a:lnTo>
                    <a:pt x="255807" y="118901"/>
                  </a:lnTo>
                  <a:lnTo>
                    <a:pt x="264189" y="117969"/>
                  </a:lnTo>
                  <a:lnTo>
                    <a:pt x="261085" y="115796"/>
                  </a:lnTo>
                  <a:lnTo>
                    <a:pt x="257049" y="113623"/>
                  </a:lnTo>
                  <a:lnTo>
                    <a:pt x="256118" y="113623"/>
                  </a:lnTo>
                  <a:lnTo>
                    <a:pt x="256118" y="111760"/>
                  </a:lnTo>
                  <a:lnTo>
                    <a:pt x="253945" y="110829"/>
                  </a:lnTo>
                  <a:lnTo>
                    <a:pt x="253945" y="106483"/>
                  </a:lnTo>
                  <a:lnTo>
                    <a:pt x="251772" y="101205"/>
                  </a:lnTo>
                  <a:lnTo>
                    <a:pt x="257049" y="99032"/>
                  </a:lnTo>
                  <a:lnTo>
                    <a:pt x="261085" y="96859"/>
                  </a:lnTo>
                  <a:lnTo>
                    <a:pt x="264189" y="96859"/>
                  </a:lnTo>
                  <a:lnTo>
                    <a:pt x="266363" y="95928"/>
                  </a:lnTo>
                  <a:lnTo>
                    <a:pt x="270398" y="93755"/>
                  </a:lnTo>
                  <a:lnTo>
                    <a:pt x="277849" y="93755"/>
                  </a:lnTo>
                  <a:lnTo>
                    <a:pt x="280953" y="95928"/>
                  </a:lnTo>
                  <a:lnTo>
                    <a:pt x="284989" y="99032"/>
                  </a:lnTo>
                  <a:lnTo>
                    <a:pt x="288094" y="101205"/>
                  </a:lnTo>
                  <a:lnTo>
                    <a:pt x="288094" y="96859"/>
                  </a:lnTo>
                  <a:lnTo>
                    <a:pt x="285921" y="95928"/>
                  </a:lnTo>
                  <a:lnTo>
                    <a:pt x="285921" y="93755"/>
                  </a:lnTo>
                  <a:lnTo>
                    <a:pt x="285921" y="93755"/>
                  </a:lnTo>
                  <a:lnTo>
                    <a:pt x="285921" y="91582"/>
                  </a:lnTo>
                  <a:lnTo>
                    <a:pt x="284989" y="88477"/>
                  </a:lnTo>
                  <a:lnTo>
                    <a:pt x="290267" y="86304"/>
                  </a:lnTo>
                  <a:lnTo>
                    <a:pt x="293371" y="84131"/>
                  </a:lnTo>
                  <a:lnTo>
                    <a:pt x="299580" y="81026"/>
                  </a:lnTo>
                  <a:lnTo>
                    <a:pt x="302685" y="76680"/>
                  </a:lnTo>
                  <a:lnTo>
                    <a:pt x="304858" y="76680"/>
                  </a:lnTo>
                  <a:lnTo>
                    <a:pt x="312308" y="76680"/>
                  </a:lnTo>
                  <a:lnTo>
                    <a:pt x="317586" y="78853"/>
                  </a:lnTo>
                  <a:lnTo>
                    <a:pt x="321622" y="83199"/>
                  </a:lnTo>
                  <a:lnTo>
                    <a:pt x="327831" y="83199"/>
                  </a:lnTo>
                  <a:lnTo>
                    <a:pt x="337144" y="81026"/>
                  </a:lnTo>
                  <a:lnTo>
                    <a:pt x="341180" y="68298"/>
                  </a:lnTo>
                  <a:lnTo>
                    <a:pt x="346458" y="66125"/>
                  </a:lnTo>
                  <a:lnTo>
                    <a:pt x="351735" y="66125"/>
                  </a:lnTo>
                  <a:lnTo>
                    <a:pt x="357013" y="66125"/>
                  </a:lnTo>
                  <a:lnTo>
                    <a:pt x="361048" y="68298"/>
                  </a:lnTo>
                  <a:lnTo>
                    <a:pt x="364153" y="68298"/>
                  </a:lnTo>
                  <a:lnTo>
                    <a:pt x="371604" y="56812"/>
                  </a:lnTo>
                  <a:lnTo>
                    <a:pt x="383090" y="54638"/>
                  </a:lnTo>
                  <a:lnTo>
                    <a:pt x="390541" y="58985"/>
                  </a:lnTo>
                  <a:lnTo>
                    <a:pt x="397992" y="62089"/>
                  </a:lnTo>
                  <a:lnTo>
                    <a:pt x="405442" y="64262"/>
                  </a:lnTo>
                  <a:lnTo>
                    <a:pt x="414756" y="61158"/>
                  </a:lnTo>
                  <a:lnTo>
                    <a:pt x="427173" y="53707"/>
                  </a:lnTo>
                  <a:lnTo>
                    <a:pt x="439281" y="47498"/>
                  </a:lnTo>
                  <a:lnTo>
                    <a:pt x="439281" y="47498"/>
                  </a:lnTo>
                  <a:lnTo>
                    <a:pt x="439281" y="47498"/>
                  </a:lnTo>
                  <a:close/>
                  <a:moveTo>
                    <a:pt x="2195472" y="44394"/>
                  </a:moveTo>
                  <a:lnTo>
                    <a:pt x="2202923" y="46567"/>
                  </a:lnTo>
                  <a:lnTo>
                    <a:pt x="2210374" y="49671"/>
                  </a:lnTo>
                  <a:lnTo>
                    <a:pt x="2213478" y="54018"/>
                  </a:lnTo>
                  <a:lnTo>
                    <a:pt x="2218756" y="57122"/>
                  </a:lnTo>
                  <a:lnTo>
                    <a:pt x="2224965" y="61468"/>
                  </a:lnTo>
                  <a:lnTo>
                    <a:pt x="2220929" y="72023"/>
                  </a:lnTo>
                  <a:lnTo>
                    <a:pt x="2198888" y="84752"/>
                  </a:lnTo>
                  <a:lnTo>
                    <a:pt x="2182123" y="99653"/>
                  </a:lnTo>
                  <a:lnTo>
                    <a:pt x="2167532" y="118590"/>
                  </a:lnTo>
                  <a:lnTo>
                    <a:pt x="2164428" y="118590"/>
                  </a:lnTo>
                  <a:lnTo>
                    <a:pt x="2164428" y="114244"/>
                  </a:lnTo>
                  <a:lnTo>
                    <a:pt x="2159150" y="111140"/>
                  </a:lnTo>
                  <a:lnTo>
                    <a:pt x="2155115" y="106793"/>
                  </a:lnTo>
                  <a:lnTo>
                    <a:pt x="2152942" y="103689"/>
                  </a:lnTo>
                  <a:lnTo>
                    <a:pt x="2149837" y="99343"/>
                  </a:lnTo>
                  <a:lnTo>
                    <a:pt x="2147664" y="94065"/>
                  </a:lnTo>
                  <a:lnTo>
                    <a:pt x="2151700" y="86614"/>
                  </a:lnTo>
                  <a:lnTo>
                    <a:pt x="2152631" y="81337"/>
                  </a:lnTo>
                  <a:lnTo>
                    <a:pt x="2154804" y="71713"/>
                  </a:lnTo>
                  <a:lnTo>
                    <a:pt x="2127795" y="71713"/>
                  </a:lnTo>
                  <a:lnTo>
                    <a:pt x="2127795" y="64262"/>
                  </a:lnTo>
                  <a:lnTo>
                    <a:pt x="2142386" y="58985"/>
                  </a:lnTo>
                  <a:lnTo>
                    <a:pt x="2156977" y="54638"/>
                  </a:lnTo>
                  <a:lnTo>
                    <a:pt x="2174673" y="51534"/>
                  </a:lnTo>
                  <a:lnTo>
                    <a:pt x="2176846" y="56812"/>
                  </a:lnTo>
                  <a:lnTo>
                    <a:pt x="2179019" y="58985"/>
                  </a:lnTo>
                  <a:lnTo>
                    <a:pt x="2179019" y="61158"/>
                  </a:lnTo>
                  <a:lnTo>
                    <a:pt x="2181192" y="61158"/>
                  </a:lnTo>
                  <a:lnTo>
                    <a:pt x="2181192" y="62089"/>
                  </a:lnTo>
                  <a:lnTo>
                    <a:pt x="2184297" y="64262"/>
                  </a:lnTo>
                  <a:lnTo>
                    <a:pt x="2186470" y="58985"/>
                  </a:lnTo>
                  <a:lnTo>
                    <a:pt x="2188643" y="54638"/>
                  </a:lnTo>
                  <a:lnTo>
                    <a:pt x="2189574" y="51534"/>
                  </a:lnTo>
                  <a:lnTo>
                    <a:pt x="2193610" y="47188"/>
                  </a:lnTo>
                  <a:lnTo>
                    <a:pt x="2195472" y="44394"/>
                  </a:lnTo>
                  <a:lnTo>
                    <a:pt x="2195472" y="44394"/>
                  </a:lnTo>
                  <a:lnTo>
                    <a:pt x="2195472" y="44394"/>
                  </a:lnTo>
                  <a:close/>
                  <a:moveTo>
                    <a:pt x="2240487" y="24215"/>
                  </a:moveTo>
                  <a:lnTo>
                    <a:pt x="2244523" y="25146"/>
                  </a:lnTo>
                  <a:lnTo>
                    <a:pt x="2245454" y="25146"/>
                  </a:lnTo>
                  <a:lnTo>
                    <a:pt x="2247628" y="27319"/>
                  </a:lnTo>
                  <a:lnTo>
                    <a:pt x="2247628" y="27319"/>
                  </a:lnTo>
                  <a:lnTo>
                    <a:pt x="2249800" y="29492"/>
                  </a:lnTo>
                  <a:lnTo>
                    <a:pt x="2251974" y="32597"/>
                  </a:lnTo>
                  <a:lnTo>
                    <a:pt x="2255078" y="38806"/>
                  </a:lnTo>
                  <a:lnTo>
                    <a:pt x="2259114" y="44083"/>
                  </a:lnTo>
                  <a:lnTo>
                    <a:pt x="2260045" y="51534"/>
                  </a:lnTo>
                  <a:lnTo>
                    <a:pt x="2251663" y="51534"/>
                  </a:lnTo>
                  <a:lnTo>
                    <a:pt x="2251663" y="47188"/>
                  </a:lnTo>
                  <a:lnTo>
                    <a:pt x="2247628" y="44083"/>
                  </a:lnTo>
                  <a:lnTo>
                    <a:pt x="2244523" y="39737"/>
                  </a:lnTo>
                  <a:lnTo>
                    <a:pt x="2242350" y="36633"/>
                  </a:lnTo>
                  <a:lnTo>
                    <a:pt x="2240177" y="31355"/>
                  </a:lnTo>
                  <a:lnTo>
                    <a:pt x="2240177" y="24215"/>
                  </a:lnTo>
                  <a:lnTo>
                    <a:pt x="2240487" y="24215"/>
                  </a:lnTo>
                  <a:lnTo>
                    <a:pt x="2240487" y="24215"/>
                  </a:lnTo>
                  <a:close/>
                  <a:moveTo>
                    <a:pt x="984113" y="20179"/>
                  </a:moveTo>
                  <a:lnTo>
                    <a:pt x="1009259" y="20179"/>
                  </a:lnTo>
                  <a:lnTo>
                    <a:pt x="1035337" y="24525"/>
                  </a:lnTo>
                  <a:lnTo>
                    <a:pt x="1058310" y="27630"/>
                  </a:lnTo>
                  <a:lnTo>
                    <a:pt x="1079110" y="32907"/>
                  </a:lnTo>
                  <a:lnTo>
                    <a:pt x="1109223" y="27630"/>
                  </a:lnTo>
                  <a:lnTo>
                    <a:pt x="1113259" y="31976"/>
                  </a:lnTo>
                  <a:lnTo>
                    <a:pt x="1116363" y="32907"/>
                  </a:lnTo>
                  <a:lnTo>
                    <a:pt x="1120399" y="39116"/>
                  </a:lnTo>
                  <a:lnTo>
                    <a:pt x="1122572" y="42221"/>
                  </a:lnTo>
                  <a:lnTo>
                    <a:pt x="1125676" y="44394"/>
                  </a:lnTo>
                  <a:lnTo>
                    <a:pt x="1143372" y="51844"/>
                  </a:lnTo>
                  <a:lnTo>
                    <a:pt x="1164172" y="57122"/>
                  </a:lnTo>
                  <a:lnTo>
                    <a:pt x="1181867" y="61468"/>
                  </a:lnTo>
                  <a:lnTo>
                    <a:pt x="1181867" y="68919"/>
                  </a:lnTo>
                  <a:lnTo>
                    <a:pt x="1152685" y="68919"/>
                  </a:lnTo>
                  <a:lnTo>
                    <a:pt x="1140267" y="62710"/>
                  </a:lnTo>
                  <a:lnTo>
                    <a:pt x="1125676" y="62710"/>
                  </a:lnTo>
                  <a:lnTo>
                    <a:pt x="1108912" y="64883"/>
                  </a:lnTo>
                  <a:lnTo>
                    <a:pt x="1093390" y="69229"/>
                  </a:lnTo>
                  <a:lnTo>
                    <a:pt x="1093390" y="77611"/>
                  </a:lnTo>
                  <a:lnTo>
                    <a:pt x="1113259" y="77611"/>
                  </a:lnTo>
                  <a:lnTo>
                    <a:pt x="1127850" y="74507"/>
                  </a:lnTo>
                  <a:lnTo>
                    <a:pt x="1145545" y="72334"/>
                  </a:lnTo>
                  <a:lnTo>
                    <a:pt x="1167587" y="72334"/>
                  </a:lnTo>
                  <a:lnTo>
                    <a:pt x="1189628" y="72334"/>
                  </a:lnTo>
                  <a:lnTo>
                    <a:pt x="1206392" y="72334"/>
                  </a:lnTo>
                  <a:lnTo>
                    <a:pt x="1220983" y="87235"/>
                  </a:lnTo>
                  <a:lnTo>
                    <a:pt x="1238679" y="97790"/>
                  </a:lnTo>
                  <a:lnTo>
                    <a:pt x="1233401" y="109277"/>
                  </a:lnTo>
                  <a:lnTo>
                    <a:pt x="1222846" y="116728"/>
                  </a:lnTo>
                  <a:lnTo>
                    <a:pt x="1213533" y="122005"/>
                  </a:lnTo>
                  <a:lnTo>
                    <a:pt x="1201115" y="126351"/>
                  </a:lnTo>
                  <a:lnTo>
                    <a:pt x="1182178" y="126351"/>
                  </a:lnTo>
                  <a:lnTo>
                    <a:pt x="1165413" y="131629"/>
                  </a:lnTo>
                  <a:lnTo>
                    <a:pt x="1147718" y="131629"/>
                  </a:lnTo>
                  <a:lnTo>
                    <a:pt x="1127850" y="129456"/>
                  </a:lnTo>
                  <a:lnTo>
                    <a:pt x="1108912" y="127283"/>
                  </a:lnTo>
                  <a:lnTo>
                    <a:pt x="1091527" y="127283"/>
                  </a:lnTo>
                  <a:lnTo>
                    <a:pt x="1076936" y="131629"/>
                  </a:lnTo>
                  <a:lnTo>
                    <a:pt x="1065450" y="142184"/>
                  </a:lnTo>
                  <a:lnTo>
                    <a:pt x="1109223" y="142184"/>
                  </a:lnTo>
                  <a:lnTo>
                    <a:pt x="1122882" y="139080"/>
                  </a:lnTo>
                  <a:lnTo>
                    <a:pt x="1138405" y="136907"/>
                  </a:lnTo>
                  <a:lnTo>
                    <a:pt x="1157342" y="139080"/>
                  </a:lnTo>
                  <a:lnTo>
                    <a:pt x="1169760" y="142184"/>
                  </a:lnTo>
                  <a:lnTo>
                    <a:pt x="1172864" y="155844"/>
                  </a:lnTo>
                  <a:lnTo>
                    <a:pt x="1179073" y="153671"/>
                  </a:lnTo>
                  <a:lnTo>
                    <a:pt x="1187455" y="148393"/>
                  </a:lnTo>
                  <a:lnTo>
                    <a:pt x="1198942" y="144047"/>
                  </a:lnTo>
                  <a:lnTo>
                    <a:pt x="1209497" y="141874"/>
                  </a:lnTo>
                  <a:lnTo>
                    <a:pt x="1211670" y="148083"/>
                  </a:lnTo>
                  <a:lnTo>
                    <a:pt x="1213843" y="151187"/>
                  </a:lnTo>
                  <a:lnTo>
                    <a:pt x="1216016" y="153360"/>
                  </a:lnTo>
                  <a:lnTo>
                    <a:pt x="1219121" y="155533"/>
                  </a:lnTo>
                  <a:lnTo>
                    <a:pt x="1223156" y="158638"/>
                  </a:lnTo>
                  <a:lnTo>
                    <a:pt x="1206392" y="189993"/>
                  </a:lnTo>
                  <a:lnTo>
                    <a:pt x="1213843" y="189993"/>
                  </a:lnTo>
                  <a:lnTo>
                    <a:pt x="1226261" y="182542"/>
                  </a:lnTo>
                  <a:lnTo>
                    <a:pt x="1243025" y="172918"/>
                  </a:lnTo>
                  <a:lnTo>
                    <a:pt x="1262893" y="165468"/>
                  </a:lnTo>
                  <a:lnTo>
                    <a:pt x="1284935" y="158017"/>
                  </a:lnTo>
                  <a:lnTo>
                    <a:pt x="1308839" y="152739"/>
                  </a:lnTo>
                  <a:lnTo>
                    <a:pt x="1329639" y="152739"/>
                  </a:lnTo>
                  <a:lnTo>
                    <a:pt x="1350439" y="154912"/>
                  </a:lnTo>
                  <a:lnTo>
                    <a:pt x="1365030" y="163294"/>
                  </a:lnTo>
                  <a:lnTo>
                    <a:pt x="1373412" y="178196"/>
                  </a:lnTo>
                  <a:lnTo>
                    <a:pt x="1379621" y="178196"/>
                  </a:lnTo>
                  <a:lnTo>
                    <a:pt x="1379621" y="180369"/>
                  </a:lnTo>
                  <a:lnTo>
                    <a:pt x="1379621" y="180369"/>
                  </a:lnTo>
                  <a:lnTo>
                    <a:pt x="1377448" y="182542"/>
                  </a:lnTo>
                  <a:lnTo>
                    <a:pt x="1375275" y="182542"/>
                  </a:lnTo>
                  <a:lnTo>
                    <a:pt x="1375275" y="182542"/>
                  </a:lnTo>
                  <a:lnTo>
                    <a:pt x="1373102" y="182542"/>
                  </a:lnTo>
                  <a:lnTo>
                    <a:pt x="1369997" y="185647"/>
                  </a:lnTo>
                  <a:lnTo>
                    <a:pt x="1364720" y="187820"/>
                  </a:lnTo>
                  <a:lnTo>
                    <a:pt x="1358511" y="189993"/>
                  </a:lnTo>
                  <a:lnTo>
                    <a:pt x="1351060" y="192166"/>
                  </a:lnTo>
                  <a:lnTo>
                    <a:pt x="1345783" y="193097"/>
                  </a:lnTo>
                  <a:lnTo>
                    <a:pt x="1333365" y="213276"/>
                  </a:lnTo>
                  <a:lnTo>
                    <a:pt x="1309460" y="228178"/>
                  </a:lnTo>
                  <a:lnTo>
                    <a:pt x="1282452" y="237801"/>
                  </a:lnTo>
                  <a:lnTo>
                    <a:pt x="1250165" y="243079"/>
                  </a:lnTo>
                  <a:lnTo>
                    <a:pt x="1250165" y="249288"/>
                  </a:lnTo>
                  <a:lnTo>
                    <a:pt x="1250165" y="252392"/>
                  </a:lnTo>
                  <a:lnTo>
                    <a:pt x="1250165" y="254566"/>
                  </a:lnTo>
                  <a:lnTo>
                    <a:pt x="1247992" y="256739"/>
                  </a:lnTo>
                  <a:lnTo>
                    <a:pt x="1250165" y="257670"/>
                  </a:lnTo>
                  <a:lnTo>
                    <a:pt x="1250165" y="259843"/>
                  </a:lnTo>
                  <a:lnTo>
                    <a:pt x="1253270" y="264189"/>
                  </a:lnTo>
                  <a:lnTo>
                    <a:pt x="1258547" y="267294"/>
                  </a:lnTo>
                  <a:lnTo>
                    <a:pt x="1262583" y="269467"/>
                  </a:lnTo>
                  <a:lnTo>
                    <a:pt x="1265687" y="272571"/>
                  </a:lnTo>
                  <a:lnTo>
                    <a:pt x="1269723" y="274745"/>
                  </a:lnTo>
                  <a:lnTo>
                    <a:pt x="1272828" y="280022"/>
                  </a:lnTo>
                  <a:lnTo>
                    <a:pt x="1269723" y="287473"/>
                  </a:lnTo>
                  <a:lnTo>
                    <a:pt x="1265687" y="304237"/>
                  </a:lnTo>
                  <a:lnTo>
                    <a:pt x="1262583" y="324416"/>
                  </a:lnTo>
                  <a:lnTo>
                    <a:pt x="1258547" y="344595"/>
                  </a:lnTo>
                  <a:lnTo>
                    <a:pt x="1258547" y="361359"/>
                  </a:lnTo>
                  <a:lnTo>
                    <a:pt x="1262583" y="359186"/>
                  </a:lnTo>
                  <a:lnTo>
                    <a:pt x="1265687" y="359186"/>
                  </a:lnTo>
                  <a:lnTo>
                    <a:pt x="1267861" y="359186"/>
                  </a:lnTo>
                  <a:lnTo>
                    <a:pt x="1271896" y="359186"/>
                  </a:lnTo>
                  <a:lnTo>
                    <a:pt x="1272828" y="359186"/>
                  </a:lnTo>
                  <a:lnTo>
                    <a:pt x="1279037" y="361359"/>
                  </a:lnTo>
                  <a:lnTo>
                    <a:pt x="1276864" y="366636"/>
                  </a:lnTo>
                  <a:lnTo>
                    <a:pt x="1276864" y="368810"/>
                  </a:lnTo>
                  <a:lnTo>
                    <a:pt x="1276864" y="373156"/>
                  </a:lnTo>
                  <a:lnTo>
                    <a:pt x="1276864" y="374087"/>
                  </a:lnTo>
                  <a:lnTo>
                    <a:pt x="1276864" y="378433"/>
                  </a:lnTo>
                  <a:lnTo>
                    <a:pt x="1279037" y="385884"/>
                  </a:lnTo>
                  <a:lnTo>
                    <a:pt x="1272828" y="385884"/>
                  </a:lnTo>
                  <a:lnTo>
                    <a:pt x="1272828" y="388989"/>
                  </a:lnTo>
                  <a:lnTo>
                    <a:pt x="1269723" y="388057"/>
                  </a:lnTo>
                  <a:lnTo>
                    <a:pt x="1265687" y="383711"/>
                  </a:lnTo>
                  <a:lnTo>
                    <a:pt x="1264756" y="381538"/>
                  </a:lnTo>
                  <a:lnTo>
                    <a:pt x="1260720" y="380607"/>
                  </a:lnTo>
                  <a:lnTo>
                    <a:pt x="1257616" y="378433"/>
                  </a:lnTo>
                  <a:lnTo>
                    <a:pt x="1250165" y="378433"/>
                  </a:lnTo>
                  <a:lnTo>
                    <a:pt x="1246129" y="380607"/>
                  </a:lnTo>
                  <a:lnTo>
                    <a:pt x="1243025" y="381538"/>
                  </a:lnTo>
                  <a:lnTo>
                    <a:pt x="1238989" y="383711"/>
                  </a:lnTo>
                  <a:lnTo>
                    <a:pt x="1236816" y="385884"/>
                  </a:lnTo>
                  <a:lnTo>
                    <a:pt x="1233711" y="388057"/>
                  </a:lnTo>
                  <a:lnTo>
                    <a:pt x="1231538" y="391162"/>
                  </a:lnTo>
                  <a:lnTo>
                    <a:pt x="1229365" y="398612"/>
                  </a:lnTo>
                  <a:lnTo>
                    <a:pt x="1253270" y="406063"/>
                  </a:lnTo>
                  <a:lnTo>
                    <a:pt x="1258547" y="438660"/>
                  </a:lnTo>
                  <a:lnTo>
                    <a:pt x="1253270" y="438660"/>
                  </a:lnTo>
                  <a:lnTo>
                    <a:pt x="1250165" y="438660"/>
                  </a:lnTo>
                  <a:lnTo>
                    <a:pt x="1246129" y="440833"/>
                  </a:lnTo>
                  <a:lnTo>
                    <a:pt x="1243025" y="443006"/>
                  </a:lnTo>
                  <a:lnTo>
                    <a:pt x="1243025" y="450457"/>
                  </a:lnTo>
                  <a:lnTo>
                    <a:pt x="1251407" y="455734"/>
                  </a:lnTo>
                  <a:lnTo>
                    <a:pt x="1257616" y="463185"/>
                  </a:lnTo>
                  <a:lnTo>
                    <a:pt x="1260720" y="472809"/>
                  </a:lnTo>
                  <a:lnTo>
                    <a:pt x="1262893" y="487710"/>
                  </a:lnTo>
                  <a:lnTo>
                    <a:pt x="1253580" y="487710"/>
                  </a:lnTo>
                  <a:lnTo>
                    <a:pt x="1251407" y="487710"/>
                  </a:lnTo>
                  <a:lnTo>
                    <a:pt x="1246129" y="485537"/>
                  </a:lnTo>
                  <a:lnTo>
                    <a:pt x="1243025" y="487710"/>
                  </a:lnTo>
                  <a:lnTo>
                    <a:pt x="1236816" y="487710"/>
                  </a:lnTo>
                  <a:lnTo>
                    <a:pt x="1233711" y="490815"/>
                  </a:lnTo>
                  <a:lnTo>
                    <a:pt x="1229676" y="495161"/>
                  </a:lnTo>
                  <a:lnTo>
                    <a:pt x="1235885" y="498266"/>
                  </a:lnTo>
                  <a:lnTo>
                    <a:pt x="1238989" y="500439"/>
                  </a:lnTo>
                  <a:lnTo>
                    <a:pt x="1241162" y="502612"/>
                  </a:lnTo>
                  <a:lnTo>
                    <a:pt x="1243335" y="503543"/>
                  </a:lnTo>
                  <a:lnTo>
                    <a:pt x="1244267" y="509752"/>
                  </a:lnTo>
                  <a:lnTo>
                    <a:pt x="1246440" y="515030"/>
                  </a:lnTo>
                  <a:lnTo>
                    <a:pt x="1244267" y="517203"/>
                  </a:lnTo>
                  <a:lnTo>
                    <a:pt x="1244267" y="518134"/>
                  </a:lnTo>
                  <a:lnTo>
                    <a:pt x="1244267" y="518134"/>
                  </a:lnTo>
                  <a:lnTo>
                    <a:pt x="1243335" y="520307"/>
                  </a:lnTo>
                  <a:lnTo>
                    <a:pt x="1243335" y="524653"/>
                  </a:lnTo>
                  <a:lnTo>
                    <a:pt x="1228124" y="524653"/>
                  </a:lnTo>
                  <a:lnTo>
                    <a:pt x="1213533" y="527758"/>
                  </a:lnTo>
                  <a:lnTo>
                    <a:pt x="1202046" y="532104"/>
                  </a:lnTo>
                  <a:lnTo>
                    <a:pt x="1206082" y="532104"/>
                  </a:lnTo>
                  <a:lnTo>
                    <a:pt x="1211359" y="535209"/>
                  </a:lnTo>
                  <a:lnTo>
                    <a:pt x="1215395" y="537382"/>
                  </a:lnTo>
                  <a:lnTo>
                    <a:pt x="1218500" y="537382"/>
                  </a:lnTo>
                  <a:lnTo>
                    <a:pt x="1222536" y="539555"/>
                  </a:lnTo>
                  <a:lnTo>
                    <a:pt x="1225640" y="542659"/>
                  </a:lnTo>
                  <a:lnTo>
                    <a:pt x="1228744" y="547937"/>
                  </a:lnTo>
                  <a:lnTo>
                    <a:pt x="1222536" y="557561"/>
                  </a:lnTo>
                  <a:lnTo>
                    <a:pt x="1218500" y="569047"/>
                  </a:lnTo>
                  <a:lnTo>
                    <a:pt x="1213222" y="581775"/>
                  </a:lnTo>
                  <a:lnTo>
                    <a:pt x="1211049" y="576498"/>
                  </a:lnTo>
                  <a:lnTo>
                    <a:pt x="1207945" y="572152"/>
                  </a:lnTo>
                  <a:lnTo>
                    <a:pt x="1205771" y="569979"/>
                  </a:lnTo>
                  <a:lnTo>
                    <a:pt x="1201736" y="569979"/>
                  </a:lnTo>
                  <a:lnTo>
                    <a:pt x="1196458" y="569047"/>
                  </a:lnTo>
                  <a:lnTo>
                    <a:pt x="1189007" y="569047"/>
                  </a:lnTo>
                  <a:lnTo>
                    <a:pt x="1189007" y="572152"/>
                  </a:lnTo>
                  <a:lnTo>
                    <a:pt x="1193043" y="572152"/>
                  </a:lnTo>
                  <a:lnTo>
                    <a:pt x="1205461" y="584880"/>
                  </a:lnTo>
                  <a:lnTo>
                    <a:pt x="1216016" y="599781"/>
                  </a:lnTo>
                  <a:lnTo>
                    <a:pt x="1222225" y="618719"/>
                  </a:lnTo>
                  <a:lnTo>
                    <a:pt x="1225329" y="640760"/>
                  </a:lnTo>
                  <a:lnTo>
                    <a:pt x="1222225" y="640760"/>
                  </a:lnTo>
                  <a:lnTo>
                    <a:pt x="1222225" y="646038"/>
                  </a:lnTo>
                  <a:lnTo>
                    <a:pt x="1193043" y="649142"/>
                  </a:lnTo>
                  <a:lnTo>
                    <a:pt x="1193043" y="628963"/>
                  </a:lnTo>
                  <a:lnTo>
                    <a:pt x="1189007" y="625859"/>
                  </a:lnTo>
                  <a:lnTo>
                    <a:pt x="1185903" y="623686"/>
                  </a:lnTo>
                  <a:lnTo>
                    <a:pt x="1183730" y="621513"/>
                  </a:lnTo>
                  <a:lnTo>
                    <a:pt x="1178452" y="618408"/>
                  </a:lnTo>
                  <a:lnTo>
                    <a:pt x="1172243" y="616235"/>
                  </a:lnTo>
                  <a:lnTo>
                    <a:pt x="1163861" y="621513"/>
                  </a:lnTo>
                  <a:lnTo>
                    <a:pt x="1152375" y="625859"/>
                  </a:lnTo>
                  <a:lnTo>
                    <a:pt x="1139957" y="626790"/>
                  </a:lnTo>
                  <a:lnTo>
                    <a:pt x="1128470" y="631136"/>
                  </a:lnTo>
                  <a:lnTo>
                    <a:pt x="1122262" y="636414"/>
                  </a:lnTo>
                  <a:lnTo>
                    <a:pt x="1128470" y="636414"/>
                  </a:lnTo>
                  <a:lnTo>
                    <a:pt x="1137784" y="636414"/>
                  </a:lnTo>
                  <a:lnTo>
                    <a:pt x="1152375" y="634241"/>
                  </a:lnTo>
                  <a:lnTo>
                    <a:pt x="1169139" y="633309"/>
                  </a:lnTo>
                  <a:lnTo>
                    <a:pt x="1169139" y="640760"/>
                  </a:lnTo>
                  <a:lnTo>
                    <a:pt x="1132506" y="653488"/>
                  </a:lnTo>
                  <a:lnTo>
                    <a:pt x="1132506" y="656593"/>
                  </a:lnTo>
                  <a:lnTo>
                    <a:pt x="1141820" y="656593"/>
                  </a:lnTo>
                  <a:lnTo>
                    <a:pt x="1147097" y="655662"/>
                  </a:lnTo>
                  <a:lnTo>
                    <a:pt x="1154548" y="653488"/>
                  </a:lnTo>
                  <a:lnTo>
                    <a:pt x="1161999" y="651315"/>
                  </a:lnTo>
                  <a:lnTo>
                    <a:pt x="1169449" y="649142"/>
                  </a:lnTo>
                  <a:lnTo>
                    <a:pt x="1171622" y="658766"/>
                  </a:lnTo>
                  <a:lnTo>
                    <a:pt x="1179073" y="663112"/>
                  </a:lnTo>
                  <a:lnTo>
                    <a:pt x="1186524" y="664044"/>
                  </a:lnTo>
                  <a:lnTo>
                    <a:pt x="1198942" y="663112"/>
                  </a:lnTo>
                  <a:lnTo>
                    <a:pt x="1213533" y="663112"/>
                  </a:lnTo>
                  <a:lnTo>
                    <a:pt x="1213533" y="666217"/>
                  </a:lnTo>
                  <a:lnTo>
                    <a:pt x="1209497" y="666217"/>
                  </a:lnTo>
                  <a:lnTo>
                    <a:pt x="1189628" y="685154"/>
                  </a:lnTo>
                  <a:lnTo>
                    <a:pt x="1167587" y="703160"/>
                  </a:lnTo>
                  <a:lnTo>
                    <a:pt x="1145545" y="718061"/>
                  </a:lnTo>
                  <a:lnTo>
                    <a:pt x="1120399" y="730789"/>
                  </a:lnTo>
                  <a:lnTo>
                    <a:pt x="1093390" y="736067"/>
                  </a:lnTo>
                  <a:lnTo>
                    <a:pt x="1062035" y="735136"/>
                  </a:lnTo>
                  <a:lnTo>
                    <a:pt x="1062035" y="740413"/>
                  </a:lnTo>
                  <a:lnTo>
                    <a:pt x="1062035" y="745691"/>
                  </a:lnTo>
                  <a:lnTo>
                    <a:pt x="1059862" y="750037"/>
                  </a:lnTo>
                  <a:lnTo>
                    <a:pt x="1057689" y="750968"/>
                  </a:lnTo>
                  <a:lnTo>
                    <a:pt x="1056757" y="750968"/>
                  </a:lnTo>
                  <a:lnTo>
                    <a:pt x="1054584" y="753142"/>
                  </a:lnTo>
                  <a:lnTo>
                    <a:pt x="1050548" y="755315"/>
                  </a:lnTo>
                  <a:lnTo>
                    <a:pt x="1047444" y="757488"/>
                  </a:lnTo>
                  <a:lnTo>
                    <a:pt x="1045271" y="758419"/>
                  </a:lnTo>
                  <a:lnTo>
                    <a:pt x="1042166" y="762765"/>
                  </a:lnTo>
                  <a:lnTo>
                    <a:pt x="1038131" y="773321"/>
                  </a:lnTo>
                  <a:lnTo>
                    <a:pt x="1035957" y="786980"/>
                  </a:lnTo>
                  <a:lnTo>
                    <a:pt x="1032853" y="795362"/>
                  </a:lnTo>
                  <a:lnTo>
                    <a:pt x="1023540" y="804986"/>
                  </a:lnTo>
                  <a:lnTo>
                    <a:pt x="1008017" y="815541"/>
                  </a:lnTo>
                  <a:lnTo>
                    <a:pt x="987218" y="825165"/>
                  </a:lnTo>
                  <a:lnTo>
                    <a:pt x="969522" y="832616"/>
                  </a:lnTo>
                  <a:lnTo>
                    <a:pt x="952758" y="836962"/>
                  </a:lnTo>
                  <a:lnTo>
                    <a:pt x="952758" y="832616"/>
                  </a:lnTo>
                  <a:lnTo>
                    <a:pt x="952758" y="829511"/>
                  </a:lnTo>
                  <a:lnTo>
                    <a:pt x="950585" y="829511"/>
                  </a:lnTo>
                  <a:lnTo>
                    <a:pt x="950585" y="827338"/>
                  </a:lnTo>
                  <a:lnTo>
                    <a:pt x="949654" y="825165"/>
                  </a:lnTo>
                  <a:lnTo>
                    <a:pt x="947480" y="840066"/>
                  </a:lnTo>
                  <a:lnTo>
                    <a:pt x="942203" y="852795"/>
                  </a:lnTo>
                  <a:lnTo>
                    <a:pt x="938167" y="864281"/>
                  </a:lnTo>
                  <a:lnTo>
                    <a:pt x="932890" y="874836"/>
                  </a:lnTo>
                  <a:lnTo>
                    <a:pt x="928854" y="889738"/>
                  </a:lnTo>
                  <a:lnTo>
                    <a:pt x="932890" y="891911"/>
                  </a:lnTo>
                  <a:lnTo>
                    <a:pt x="932890" y="894084"/>
                  </a:lnTo>
                  <a:lnTo>
                    <a:pt x="935063" y="894084"/>
                  </a:lnTo>
                  <a:lnTo>
                    <a:pt x="935063" y="894084"/>
                  </a:lnTo>
                  <a:lnTo>
                    <a:pt x="935063" y="896257"/>
                  </a:lnTo>
                  <a:lnTo>
                    <a:pt x="932890" y="897188"/>
                  </a:lnTo>
                  <a:lnTo>
                    <a:pt x="928854" y="901535"/>
                  </a:lnTo>
                  <a:lnTo>
                    <a:pt x="925749" y="903708"/>
                  </a:lnTo>
                  <a:lnTo>
                    <a:pt x="922645" y="906812"/>
                  </a:lnTo>
                  <a:lnTo>
                    <a:pt x="918609" y="908985"/>
                  </a:lnTo>
                  <a:lnTo>
                    <a:pt x="916436" y="912090"/>
                  </a:lnTo>
                  <a:lnTo>
                    <a:pt x="913331" y="917367"/>
                  </a:lnTo>
                  <a:lnTo>
                    <a:pt x="905881" y="938478"/>
                  </a:lnTo>
                  <a:lnTo>
                    <a:pt x="900603" y="960519"/>
                  </a:lnTo>
                  <a:lnTo>
                    <a:pt x="898430" y="985976"/>
                  </a:lnTo>
                  <a:lnTo>
                    <a:pt x="894394" y="1010191"/>
                  </a:lnTo>
                  <a:lnTo>
                    <a:pt x="889117" y="1032232"/>
                  </a:lnTo>
                  <a:lnTo>
                    <a:pt x="886012" y="1030059"/>
                  </a:lnTo>
                  <a:lnTo>
                    <a:pt x="886012" y="1030059"/>
                  </a:lnTo>
                  <a:lnTo>
                    <a:pt x="883839" y="1030059"/>
                  </a:lnTo>
                  <a:lnTo>
                    <a:pt x="883839" y="1027886"/>
                  </a:lnTo>
                  <a:lnTo>
                    <a:pt x="881666" y="1027886"/>
                  </a:lnTo>
                  <a:lnTo>
                    <a:pt x="876388" y="1024782"/>
                  </a:lnTo>
                  <a:lnTo>
                    <a:pt x="867075" y="1017331"/>
                  </a:lnTo>
                  <a:lnTo>
                    <a:pt x="852484" y="1005844"/>
                  </a:lnTo>
                  <a:lnTo>
                    <a:pt x="835720" y="996221"/>
                  </a:lnTo>
                  <a:lnTo>
                    <a:pt x="820198" y="985665"/>
                  </a:lnTo>
                  <a:lnTo>
                    <a:pt x="807780" y="976042"/>
                  </a:lnTo>
                  <a:lnTo>
                    <a:pt x="796294" y="970764"/>
                  </a:lnTo>
                  <a:lnTo>
                    <a:pt x="793189" y="968591"/>
                  </a:lnTo>
                  <a:lnTo>
                    <a:pt x="789153" y="928543"/>
                  </a:lnTo>
                  <a:lnTo>
                    <a:pt x="786980" y="924197"/>
                  </a:lnTo>
                  <a:lnTo>
                    <a:pt x="781703" y="921093"/>
                  </a:lnTo>
                  <a:lnTo>
                    <a:pt x="778598" y="918920"/>
                  </a:lnTo>
                  <a:lnTo>
                    <a:pt x="772389" y="914573"/>
                  </a:lnTo>
                  <a:lnTo>
                    <a:pt x="769285" y="911469"/>
                  </a:lnTo>
                  <a:lnTo>
                    <a:pt x="772389" y="909296"/>
                  </a:lnTo>
                  <a:lnTo>
                    <a:pt x="772389" y="907123"/>
                  </a:lnTo>
                  <a:lnTo>
                    <a:pt x="774562" y="906191"/>
                  </a:lnTo>
                  <a:lnTo>
                    <a:pt x="774562" y="906191"/>
                  </a:lnTo>
                  <a:lnTo>
                    <a:pt x="776735" y="901845"/>
                  </a:lnTo>
                  <a:lnTo>
                    <a:pt x="778908" y="898741"/>
                  </a:lnTo>
                  <a:lnTo>
                    <a:pt x="769595" y="898741"/>
                  </a:lnTo>
                  <a:lnTo>
                    <a:pt x="764317" y="898741"/>
                  </a:lnTo>
                  <a:lnTo>
                    <a:pt x="760282" y="898741"/>
                  </a:lnTo>
                  <a:lnTo>
                    <a:pt x="758109" y="896567"/>
                  </a:lnTo>
                  <a:lnTo>
                    <a:pt x="757177" y="893463"/>
                  </a:lnTo>
                  <a:lnTo>
                    <a:pt x="753141" y="887254"/>
                  </a:lnTo>
                  <a:lnTo>
                    <a:pt x="750968" y="884150"/>
                  </a:lnTo>
                  <a:lnTo>
                    <a:pt x="750968" y="879803"/>
                  </a:lnTo>
                  <a:lnTo>
                    <a:pt x="750968" y="878872"/>
                  </a:lnTo>
                  <a:lnTo>
                    <a:pt x="750968" y="874526"/>
                  </a:lnTo>
                  <a:lnTo>
                    <a:pt x="753141" y="871421"/>
                  </a:lnTo>
                  <a:lnTo>
                    <a:pt x="753141" y="867075"/>
                  </a:lnTo>
                  <a:lnTo>
                    <a:pt x="742586" y="867075"/>
                  </a:lnTo>
                  <a:lnTo>
                    <a:pt x="742586" y="861798"/>
                  </a:lnTo>
                  <a:lnTo>
                    <a:pt x="743518" y="856520"/>
                  </a:lnTo>
                  <a:lnTo>
                    <a:pt x="745691" y="854347"/>
                  </a:lnTo>
                  <a:lnTo>
                    <a:pt x="745691" y="850622"/>
                  </a:lnTo>
                  <a:lnTo>
                    <a:pt x="747864" y="847517"/>
                  </a:lnTo>
                  <a:lnTo>
                    <a:pt x="750037" y="842239"/>
                  </a:lnTo>
                  <a:lnTo>
                    <a:pt x="743828" y="842239"/>
                  </a:lnTo>
                  <a:lnTo>
                    <a:pt x="737619" y="842239"/>
                  </a:lnTo>
                  <a:lnTo>
                    <a:pt x="734515" y="840066"/>
                  </a:lnTo>
                  <a:lnTo>
                    <a:pt x="728306" y="837893"/>
                  </a:lnTo>
                  <a:lnTo>
                    <a:pt x="727375" y="810574"/>
                  </a:lnTo>
                  <a:lnTo>
                    <a:pt x="725201" y="785117"/>
                  </a:lnTo>
                  <a:lnTo>
                    <a:pt x="725201" y="760903"/>
                  </a:lnTo>
                  <a:lnTo>
                    <a:pt x="732652" y="736688"/>
                  </a:lnTo>
                  <a:lnTo>
                    <a:pt x="740103" y="726133"/>
                  </a:lnTo>
                  <a:lnTo>
                    <a:pt x="749416" y="718682"/>
                  </a:lnTo>
                  <a:lnTo>
                    <a:pt x="756867" y="712473"/>
                  </a:lnTo>
                  <a:lnTo>
                    <a:pt x="762144" y="704091"/>
                  </a:lnTo>
                  <a:lnTo>
                    <a:pt x="767422" y="692605"/>
                  </a:lnTo>
                  <a:lnTo>
                    <a:pt x="769595" y="672426"/>
                  </a:lnTo>
                  <a:lnTo>
                    <a:pt x="765559" y="672426"/>
                  </a:lnTo>
                  <a:lnTo>
                    <a:pt x="762455" y="676772"/>
                  </a:lnTo>
                  <a:lnTo>
                    <a:pt x="758419" y="677703"/>
                  </a:lnTo>
                  <a:lnTo>
                    <a:pt x="757488" y="677703"/>
                  </a:lnTo>
                  <a:lnTo>
                    <a:pt x="753452" y="677703"/>
                  </a:lnTo>
                  <a:lnTo>
                    <a:pt x="750347" y="676772"/>
                  </a:lnTo>
                  <a:lnTo>
                    <a:pt x="735757" y="672426"/>
                  </a:lnTo>
                  <a:lnTo>
                    <a:pt x="724270" y="664975"/>
                  </a:lnTo>
                  <a:lnTo>
                    <a:pt x="716819" y="654420"/>
                  </a:lnTo>
                  <a:lnTo>
                    <a:pt x="713715" y="635483"/>
                  </a:lnTo>
                  <a:lnTo>
                    <a:pt x="718992" y="635483"/>
                  </a:lnTo>
                  <a:lnTo>
                    <a:pt x="718992" y="632378"/>
                  </a:lnTo>
                  <a:lnTo>
                    <a:pt x="728306" y="637656"/>
                  </a:lnTo>
                  <a:lnTo>
                    <a:pt x="738861" y="645106"/>
                  </a:lnTo>
                  <a:lnTo>
                    <a:pt x="748174" y="648211"/>
                  </a:lnTo>
                  <a:lnTo>
                    <a:pt x="758729" y="648211"/>
                  </a:lnTo>
                  <a:lnTo>
                    <a:pt x="758729" y="647280"/>
                  </a:lnTo>
                  <a:lnTo>
                    <a:pt x="760903" y="645106"/>
                  </a:lnTo>
                  <a:lnTo>
                    <a:pt x="760903" y="645106"/>
                  </a:lnTo>
                  <a:lnTo>
                    <a:pt x="760903" y="642623"/>
                  </a:lnTo>
                  <a:lnTo>
                    <a:pt x="763076" y="639518"/>
                  </a:lnTo>
                  <a:lnTo>
                    <a:pt x="743207" y="624617"/>
                  </a:lnTo>
                  <a:lnTo>
                    <a:pt x="726443" y="603507"/>
                  </a:lnTo>
                  <a:lnTo>
                    <a:pt x="721166" y="605680"/>
                  </a:lnTo>
                  <a:lnTo>
                    <a:pt x="717130" y="607853"/>
                  </a:lnTo>
                  <a:lnTo>
                    <a:pt x="711852" y="610026"/>
                  </a:lnTo>
                  <a:lnTo>
                    <a:pt x="706575" y="610957"/>
                  </a:lnTo>
                  <a:lnTo>
                    <a:pt x="702539" y="607853"/>
                  </a:lnTo>
                  <a:lnTo>
                    <a:pt x="701608" y="605680"/>
                  </a:lnTo>
                  <a:lnTo>
                    <a:pt x="699434" y="602575"/>
                  </a:lnTo>
                  <a:lnTo>
                    <a:pt x="697261" y="600402"/>
                  </a:lnTo>
                  <a:lnTo>
                    <a:pt x="694157" y="595125"/>
                  </a:lnTo>
                  <a:lnTo>
                    <a:pt x="704712" y="583638"/>
                  </a:lnTo>
                  <a:lnTo>
                    <a:pt x="706885" y="567805"/>
                  </a:lnTo>
                  <a:lnTo>
                    <a:pt x="704712" y="546695"/>
                  </a:lnTo>
                  <a:lnTo>
                    <a:pt x="699434" y="524653"/>
                  </a:lnTo>
                  <a:lnTo>
                    <a:pt x="690121" y="501370"/>
                  </a:lnTo>
                  <a:lnTo>
                    <a:pt x="679566" y="479328"/>
                  </a:lnTo>
                  <a:lnTo>
                    <a:pt x="665906" y="459149"/>
                  </a:lnTo>
                  <a:lnTo>
                    <a:pt x="655351" y="440212"/>
                  </a:lnTo>
                  <a:lnTo>
                    <a:pt x="646038" y="425311"/>
                  </a:lnTo>
                  <a:lnTo>
                    <a:pt x="623996" y="410409"/>
                  </a:lnTo>
                  <a:lnTo>
                    <a:pt x="598850" y="405132"/>
                  </a:lnTo>
                  <a:lnTo>
                    <a:pt x="572772" y="405132"/>
                  </a:lnTo>
                  <a:lnTo>
                    <a:pt x="543591" y="405132"/>
                  </a:lnTo>
                  <a:lnTo>
                    <a:pt x="515340" y="407305"/>
                  </a:lnTo>
                  <a:lnTo>
                    <a:pt x="486158" y="405132"/>
                  </a:lnTo>
                  <a:lnTo>
                    <a:pt x="486158" y="399854"/>
                  </a:lnTo>
                  <a:lnTo>
                    <a:pt x="486158" y="395508"/>
                  </a:lnTo>
                  <a:lnTo>
                    <a:pt x="487089" y="394577"/>
                  </a:lnTo>
                  <a:lnTo>
                    <a:pt x="487089" y="392404"/>
                  </a:lnTo>
                  <a:lnTo>
                    <a:pt x="487089" y="390230"/>
                  </a:lnTo>
                  <a:lnTo>
                    <a:pt x="486158" y="388057"/>
                  </a:lnTo>
                  <a:lnTo>
                    <a:pt x="474672" y="382780"/>
                  </a:lnTo>
                  <a:lnTo>
                    <a:pt x="464116" y="379675"/>
                  </a:lnTo>
                  <a:lnTo>
                    <a:pt x="452630" y="372225"/>
                  </a:lnTo>
                  <a:lnTo>
                    <a:pt x="461943" y="372225"/>
                  </a:lnTo>
                  <a:lnTo>
                    <a:pt x="472499" y="367878"/>
                  </a:lnTo>
                  <a:lnTo>
                    <a:pt x="487089" y="364774"/>
                  </a:lnTo>
                  <a:lnTo>
                    <a:pt x="503854" y="362601"/>
                  </a:lnTo>
                  <a:lnTo>
                    <a:pt x="516271" y="358254"/>
                  </a:lnTo>
                  <a:lnTo>
                    <a:pt x="525585" y="350804"/>
                  </a:lnTo>
                  <a:lnTo>
                    <a:pt x="481812" y="350804"/>
                  </a:lnTo>
                  <a:lnTo>
                    <a:pt x="471257" y="347699"/>
                  </a:lnTo>
                  <a:lnTo>
                    <a:pt x="461943" y="347699"/>
                  </a:lnTo>
                  <a:lnTo>
                    <a:pt x="450457" y="345526"/>
                  </a:lnTo>
                  <a:lnTo>
                    <a:pt x="442075" y="343353"/>
                  </a:lnTo>
                  <a:lnTo>
                    <a:pt x="432761" y="340249"/>
                  </a:lnTo>
                  <a:lnTo>
                    <a:pt x="427484" y="330625"/>
                  </a:lnTo>
                  <a:lnTo>
                    <a:pt x="425311" y="315723"/>
                  </a:lnTo>
                  <a:lnTo>
                    <a:pt x="447352" y="312619"/>
                  </a:lnTo>
                  <a:lnTo>
                    <a:pt x="467221" y="305168"/>
                  </a:lnTo>
                  <a:lnTo>
                    <a:pt x="483985" y="297718"/>
                  </a:lnTo>
                  <a:lnTo>
                    <a:pt x="501680" y="290267"/>
                  </a:lnTo>
                  <a:lnTo>
                    <a:pt x="538313" y="290267"/>
                  </a:lnTo>
                  <a:lnTo>
                    <a:pt x="552904" y="241837"/>
                  </a:lnTo>
                  <a:lnTo>
                    <a:pt x="518444" y="241837"/>
                  </a:lnTo>
                  <a:lnTo>
                    <a:pt x="509131" y="229109"/>
                  </a:lnTo>
                  <a:lnTo>
                    <a:pt x="520618" y="221658"/>
                  </a:lnTo>
                  <a:lnTo>
                    <a:pt x="529000" y="214208"/>
                  </a:lnTo>
                  <a:lnTo>
                    <a:pt x="540486" y="208930"/>
                  </a:lnTo>
                  <a:lnTo>
                    <a:pt x="552904" y="204584"/>
                  </a:lnTo>
                  <a:lnTo>
                    <a:pt x="552904" y="191856"/>
                  </a:lnTo>
                  <a:lnTo>
                    <a:pt x="567495" y="184405"/>
                  </a:lnTo>
                  <a:lnTo>
                    <a:pt x="574946" y="176023"/>
                  </a:lnTo>
                  <a:lnTo>
                    <a:pt x="582396" y="164536"/>
                  </a:lnTo>
                  <a:lnTo>
                    <a:pt x="593883" y="157086"/>
                  </a:lnTo>
                  <a:lnTo>
                    <a:pt x="606301" y="151808"/>
                  </a:lnTo>
                  <a:lnTo>
                    <a:pt x="616856" y="151808"/>
                  </a:lnTo>
                  <a:lnTo>
                    <a:pt x="626169" y="154912"/>
                  </a:lnTo>
                  <a:lnTo>
                    <a:pt x="638587" y="153981"/>
                  </a:lnTo>
                  <a:lnTo>
                    <a:pt x="629274" y="149635"/>
                  </a:lnTo>
                  <a:lnTo>
                    <a:pt x="623996" y="147462"/>
                  </a:lnTo>
                  <a:lnTo>
                    <a:pt x="618718" y="146530"/>
                  </a:lnTo>
                  <a:lnTo>
                    <a:pt x="613441" y="140322"/>
                  </a:lnTo>
                  <a:lnTo>
                    <a:pt x="631136" y="137217"/>
                  </a:lnTo>
                  <a:lnTo>
                    <a:pt x="647900" y="131939"/>
                  </a:lnTo>
                  <a:lnTo>
                    <a:pt x="662491" y="127593"/>
                  </a:lnTo>
                  <a:lnTo>
                    <a:pt x="679255" y="124489"/>
                  </a:lnTo>
                  <a:lnTo>
                    <a:pt x="680187" y="131939"/>
                  </a:lnTo>
                  <a:lnTo>
                    <a:pt x="682360" y="135044"/>
                  </a:lnTo>
                  <a:lnTo>
                    <a:pt x="684533" y="140322"/>
                  </a:lnTo>
                  <a:lnTo>
                    <a:pt x="686706" y="144668"/>
                  </a:lnTo>
                  <a:lnTo>
                    <a:pt x="691984" y="146841"/>
                  </a:lnTo>
                  <a:lnTo>
                    <a:pt x="699434" y="147772"/>
                  </a:lnTo>
                  <a:lnTo>
                    <a:pt x="699434" y="142495"/>
                  </a:lnTo>
                  <a:lnTo>
                    <a:pt x="702539" y="137217"/>
                  </a:lnTo>
                  <a:lnTo>
                    <a:pt x="704712" y="129766"/>
                  </a:lnTo>
                  <a:lnTo>
                    <a:pt x="706885" y="124489"/>
                  </a:lnTo>
                  <a:lnTo>
                    <a:pt x="709989" y="129766"/>
                  </a:lnTo>
                  <a:lnTo>
                    <a:pt x="716198" y="135044"/>
                  </a:lnTo>
                  <a:lnTo>
                    <a:pt x="719303" y="139390"/>
                  </a:lnTo>
                  <a:lnTo>
                    <a:pt x="726754" y="142495"/>
                  </a:lnTo>
                  <a:lnTo>
                    <a:pt x="734204" y="144668"/>
                  </a:lnTo>
                  <a:lnTo>
                    <a:pt x="730168" y="120453"/>
                  </a:lnTo>
                  <a:lnTo>
                    <a:pt x="743828" y="117349"/>
                  </a:lnTo>
                  <a:lnTo>
                    <a:pt x="754383" y="113002"/>
                  </a:lnTo>
                  <a:lnTo>
                    <a:pt x="771147" y="117349"/>
                  </a:lnTo>
                  <a:lnTo>
                    <a:pt x="788843" y="124799"/>
                  </a:lnTo>
                  <a:lnTo>
                    <a:pt x="807780" y="135354"/>
                  </a:lnTo>
                  <a:lnTo>
                    <a:pt x="827648" y="144978"/>
                  </a:lnTo>
                  <a:lnTo>
                    <a:pt x="844413" y="152429"/>
                  </a:lnTo>
                  <a:lnTo>
                    <a:pt x="859935" y="157706"/>
                  </a:lnTo>
                  <a:lnTo>
                    <a:pt x="859935" y="154602"/>
                  </a:lnTo>
                  <a:lnTo>
                    <a:pt x="849380" y="144978"/>
                  </a:lnTo>
                  <a:lnTo>
                    <a:pt x="841929" y="137527"/>
                  </a:lnTo>
                  <a:lnTo>
                    <a:pt x="837893" y="127904"/>
                  </a:lnTo>
                  <a:lnTo>
                    <a:pt x="844102" y="117349"/>
                  </a:lnTo>
                  <a:lnTo>
                    <a:pt x="840066" y="113002"/>
                  </a:lnTo>
                  <a:lnTo>
                    <a:pt x="834789" y="107725"/>
                  </a:lnTo>
                  <a:lnTo>
                    <a:pt x="829511" y="103378"/>
                  </a:lnTo>
                  <a:lnTo>
                    <a:pt x="824234" y="100274"/>
                  </a:lnTo>
                  <a:lnTo>
                    <a:pt x="820198" y="95928"/>
                  </a:lnTo>
                  <a:lnTo>
                    <a:pt x="824234" y="87546"/>
                  </a:lnTo>
                  <a:lnTo>
                    <a:pt x="834789" y="90650"/>
                  </a:lnTo>
                  <a:lnTo>
                    <a:pt x="849380" y="92823"/>
                  </a:lnTo>
                  <a:lnTo>
                    <a:pt x="861797" y="90650"/>
                  </a:lnTo>
                  <a:lnTo>
                    <a:pt x="871111" y="83199"/>
                  </a:lnTo>
                  <a:lnTo>
                    <a:pt x="827338" y="83199"/>
                  </a:lnTo>
                  <a:lnTo>
                    <a:pt x="827338" y="80095"/>
                  </a:lnTo>
                  <a:lnTo>
                    <a:pt x="824234" y="80095"/>
                  </a:lnTo>
                  <a:lnTo>
                    <a:pt x="824234" y="75749"/>
                  </a:lnTo>
                  <a:lnTo>
                    <a:pt x="829511" y="72644"/>
                  </a:lnTo>
                  <a:lnTo>
                    <a:pt x="834789" y="68298"/>
                  </a:lnTo>
                  <a:lnTo>
                    <a:pt x="840066" y="65194"/>
                  </a:lnTo>
                  <a:lnTo>
                    <a:pt x="845344" y="60847"/>
                  </a:lnTo>
                  <a:lnTo>
                    <a:pt x="851553" y="59916"/>
                  </a:lnTo>
                  <a:lnTo>
                    <a:pt x="874526" y="63020"/>
                  </a:lnTo>
                  <a:lnTo>
                    <a:pt x="880735" y="46256"/>
                  </a:lnTo>
                  <a:lnTo>
                    <a:pt x="907743" y="50603"/>
                  </a:lnTo>
                  <a:lnTo>
                    <a:pt x="909917" y="50603"/>
                  </a:lnTo>
                  <a:lnTo>
                    <a:pt x="910848" y="46256"/>
                  </a:lnTo>
                  <a:lnTo>
                    <a:pt x="913021" y="45325"/>
                  </a:lnTo>
                  <a:lnTo>
                    <a:pt x="915194" y="40979"/>
                  </a:lnTo>
                  <a:lnTo>
                    <a:pt x="920472" y="38806"/>
                  </a:lnTo>
                  <a:lnTo>
                    <a:pt x="924508" y="45015"/>
                  </a:lnTo>
                  <a:lnTo>
                    <a:pt x="929785" y="50292"/>
                  </a:lnTo>
                  <a:lnTo>
                    <a:pt x="935063" y="55570"/>
                  </a:lnTo>
                  <a:lnTo>
                    <a:pt x="935063" y="45946"/>
                  </a:lnTo>
                  <a:lnTo>
                    <a:pt x="937236" y="45015"/>
                  </a:lnTo>
                  <a:lnTo>
                    <a:pt x="937236" y="42842"/>
                  </a:lnTo>
                  <a:lnTo>
                    <a:pt x="937236" y="40668"/>
                  </a:lnTo>
                  <a:lnTo>
                    <a:pt x="937236" y="38495"/>
                  </a:lnTo>
                  <a:lnTo>
                    <a:pt x="938167" y="35391"/>
                  </a:lnTo>
                  <a:lnTo>
                    <a:pt x="940340" y="33218"/>
                  </a:lnTo>
                  <a:lnTo>
                    <a:pt x="944376" y="31045"/>
                  </a:lnTo>
                  <a:lnTo>
                    <a:pt x="962071" y="22663"/>
                  </a:lnTo>
                  <a:lnTo>
                    <a:pt x="984113" y="20179"/>
                  </a:lnTo>
                  <a:lnTo>
                    <a:pt x="984113" y="20179"/>
                  </a:lnTo>
                  <a:lnTo>
                    <a:pt x="984113" y="20179"/>
                  </a:lnTo>
                  <a:close/>
                  <a:moveTo>
                    <a:pt x="2301024" y="16764"/>
                  </a:moveTo>
                  <a:lnTo>
                    <a:pt x="2311579" y="19869"/>
                  </a:lnTo>
                  <a:lnTo>
                    <a:pt x="2311579" y="27319"/>
                  </a:lnTo>
                  <a:lnTo>
                    <a:pt x="2296057" y="27319"/>
                  </a:lnTo>
                  <a:lnTo>
                    <a:pt x="2301024" y="16764"/>
                  </a:lnTo>
                  <a:lnTo>
                    <a:pt x="2301024" y="16764"/>
                  </a:lnTo>
                  <a:lnTo>
                    <a:pt x="2301024" y="16764"/>
                  </a:lnTo>
                  <a:close/>
                  <a:moveTo>
                    <a:pt x="2792460" y="0"/>
                  </a:moveTo>
                  <a:lnTo>
                    <a:pt x="2797737" y="3104"/>
                  </a:lnTo>
                  <a:lnTo>
                    <a:pt x="2801773" y="7451"/>
                  </a:lnTo>
                  <a:lnTo>
                    <a:pt x="2803946" y="10555"/>
                  </a:lnTo>
                  <a:lnTo>
                    <a:pt x="2804878" y="16764"/>
                  </a:lnTo>
                  <a:lnTo>
                    <a:pt x="2807051" y="19869"/>
                  </a:lnTo>
                  <a:lnTo>
                    <a:pt x="2809224" y="25146"/>
                  </a:lnTo>
                  <a:lnTo>
                    <a:pt x="2812328" y="27319"/>
                  </a:lnTo>
                  <a:lnTo>
                    <a:pt x="2823815" y="32597"/>
                  </a:lnTo>
                  <a:lnTo>
                    <a:pt x="2834370" y="34770"/>
                  </a:lnTo>
                  <a:lnTo>
                    <a:pt x="2841821" y="34770"/>
                  </a:lnTo>
                  <a:lnTo>
                    <a:pt x="2847098" y="39116"/>
                  </a:lnTo>
                  <a:lnTo>
                    <a:pt x="2851134" y="46567"/>
                  </a:lnTo>
                  <a:lnTo>
                    <a:pt x="2853307" y="61468"/>
                  </a:lnTo>
                  <a:lnTo>
                    <a:pt x="2851134" y="62400"/>
                  </a:lnTo>
                  <a:lnTo>
                    <a:pt x="2851134" y="62400"/>
                  </a:lnTo>
                  <a:lnTo>
                    <a:pt x="2851134" y="64573"/>
                  </a:lnTo>
                  <a:lnTo>
                    <a:pt x="2851134" y="66746"/>
                  </a:lnTo>
                  <a:lnTo>
                    <a:pt x="2848961" y="68919"/>
                  </a:lnTo>
                  <a:lnTo>
                    <a:pt x="2825988" y="68919"/>
                  </a:lnTo>
                  <a:lnTo>
                    <a:pt x="2802084" y="68919"/>
                  </a:lnTo>
                  <a:lnTo>
                    <a:pt x="2782215" y="77301"/>
                  </a:lnTo>
                  <a:lnTo>
                    <a:pt x="2778179" y="79474"/>
                  </a:lnTo>
                  <a:lnTo>
                    <a:pt x="2776006" y="83820"/>
                  </a:lnTo>
                  <a:lnTo>
                    <a:pt x="2775075" y="84752"/>
                  </a:lnTo>
                  <a:lnTo>
                    <a:pt x="2772902" y="86925"/>
                  </a:lnTo>
                  <a:lnTo>
                    <a:pt x="2770729" y="89098"/>
                  </a:lnTo>
                  <a:lnTo>
                    <a:pt x="2767624" y="91271"/>
                  </a:lnTo>
                  <a:lnTo>
                    <a:pt x="2761415" y="94376"/>
                  </a:lnTo>
                  <a:lnTo>
                    <a:pt x="2758311" y="89098"/>
                  </a:lnTo>
                  <a:lnTo>
                    <a:pt x="2756137" y="84752"/>
                  </a:lnTo>
                  <a:lnTo>
                    <a:pt x="2753033" y="81647"/>
                  </a:lnTo>
                  <a:lnTo>
                    <a:pt x="2765451" y="49982"/>
                  </a:lnTo>
                  <a:lnTo>
                    <a:pt x="2777869" y="24525"/>
                  </a:lnTo>
                  <a:lnTo>
                    <a:pt x="2792460" y="0"/>
                  </a:lnTo>
                  <a:lnTo>
                    <a:pt x="2792460" y="0"/>
                  </a:lnTo>
                  <a:lnTo>
                    <a:pt x="2792460" y="0"/>
                  </a:lnTo>
                  <a:close/>
                  <a:moveTo>
                    <a:pt x="2665177" y="0"/>
                  </a:moveTo>
                  <a:lnTo>
                    <a:pt x="2674490" y="9624"/>
                  </a:lnTo>
                  <a:lnTo>
                    <a:pt x="2679768" y="20179"/>
                  </a:lnTo>
                  <a:lnTo>
                    <a:pt x="2685046" y="32907"/>
                  </a:lnTo>
                  <a:lnTo>
                    <a:pt x="2675732" y="32907"/>
                  </a:lnTo>
                  <a:lnTo>
                    <a:pt x="2675732" y="27319"/>
                  </a:lnTo>
                  <a:lnTo>
                    <a:pt x="2672628" y="24215"/>
                  </a:lnTo>
                  <a:lnTo>
                    <a:pt x="2668592" y="19869"/>
                  </a:lnTo>
                  <a:lnTo>
                    <a:pt x="2667660" y="14591"/>
                  </a:lnTo>
                  <a:lnTo>
                    <a:pt x="2665487" y="9313"/>
                  </a:lnTo>
                  <a:lnTo>
                    <a:pt x="2665487" y="0"/>
                  </a:lnTo>
                  <a:lnTo>
                    <a:pt x="2665177" y="0"/>
                  </a:lnTo>
                  <a:lnTo>
                    <a:pt x="2665177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1B958AC2-826F-4562-B7DD-502C8B10961F}"/>
                </a:ext>
              </a:extLst>
            </p:cNvPr>
            <p:cNvSpPr/>
            <p:nvPr/>
          </p:nvSpPr>
          <p:spPr>
            <a:xfrm>
              <a:off x="3709769" y="4075070"/>
              <a:ext cx="34149" cy="15522"/>
            </a:xfrm>
            <a:custGeom>
              <a:avLst/>
              <a:gdLst>
                <a:gd name="connsiteX0" fmla="*/ 13660 w 34149"/>
                <a:gd name="connsiteY0" fmla="*/ 14591 h 15522"/>
                <a:gd name="connsiteX1" fmla="*/ 20800 w 34149"/>
                <a:gd name="connsiteY1" fmla="*/ 16764 h 15522"/>
                <a:gd name="connsiteX2" fmla="*/ 23904 w 34149"/>
                <a:gd name="connsiteY2" fmla="*/ 16764 h 15522"/>
                <a:gd name="connsiteX3" fmla="*/ 28251 w 34149"/>
                <a:gd name="connsiteY3" fmla="*/ 16764 h 15522"/>
                <a:gd name="connsiteX4" fmla="*/ 36633 w 34149"/>
                <a:gd name="connsiteY4" fmla="*/ 16764 h 15522"/>
                <a:gd name="connsiteX5" fmla="*/ 35391 w 34149"/>
                <a:gd name="connsiteY5" fmla="*/ 10555 h 15522"/>
                <a:gd name="connsiteX6" fmla="*/ 35391 w 34149"/>
                <a:gd name="connsiteY6" fmla="*/ 7140 h 15522"/>
                <a:gd name="connsiteX7" fmla="*/ 33528 w 34149"/>
                <a:gd name="connsiteY7" fmla="*/ 3104 h 15522"/>
                <a:gd name="connsiteX8" fmla="*/ 33528 w 34149"/>
                <a:gd name="connsiteY8" fmla="*/ 0 h 15522"/>
                <a:gd name="connsiteX9" fmla="*/ 0 w 34149"/>
                <a:gd name="connsiteY9" fmla="*/ 0 h 15522"/>
                <a:gd name="connsiteX10" fmla="*/ 0 w 34149"/>
                <a:gd name="connsiteY10" fmla="*/ 12418 h 15522"/>
                <a:gd name="connsiteX11" fmla="*/ 7451 w 34149"/>
                <a:gd name="connsiteY11" fmla="*/ 1459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15522">
                  <a:moveTo>
                    <a:pt x="13660" y="14591"/>
                  </a:moveTo>
                  <a:lnTo>
                    <a:pt x="20800" y="16764"/>
                  </a:lnTo>
                  <a:lnTo>
                    <a:pt x="23904" y="16764"/>
                  </a:lnTo>
                  <a:lnTo>
                    <a:pt x="28251" y="16764"/>
                  </a:lnTo>
                  <a:lnTo>
                    <a:pt x="36633" y="16764"/>
                  </a:lnTo>
                  <a:lnTo>
                    <a:pt x="35391" y="10555"/>
                  </a:lnTo>
                  <a:lnTo>
                    <a:pt x="35391" y="7140"/>
                  </a:lnTo>
                  <a:lnTo>
                    <a:pt x="33528" y="3104"/>
                  </a:lnTo>
                  <a:lnTo>
                    <a:pt x="33528" y="0"/>
                  </a:lnTo>
                  <a:lnTo>
                    <a:pt x="0" y="0"/>
                  </a:lnTo>
                  <a:lnTo>
                    <a:pt x="0" y="12418"/>
                  </a:lnTo>
                  <a:lnTo>
                    <a:pt x="7451" y="1459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165FA516-6974-4684-BCB7-B770556C1013}"/>
                </a:ext>
              </a:extLst>
            </p:cNvPr>
            <p:cNvSpPr/>
            <p:nvPr/>
          </p:nvSpPr>
          <p:spPr>
            <a:xfrm>
              <a:off x="3530642" y="4043094"/>
              <a:ext cx="34149" cy="9313"/>
            </a:xfrm>
            <a:custGeom>
              <a:avLst/>
              <a:gdLst>
                <a:gd name="connsiteX0" fmla="*/ 22973 w 34149"/>
                <a:gd name="connsiteY0" fmla="*/ 11797 h 9313"/>
                <a:gd name="connsiteX1" fmla="*/ 32286 w 34149"/>
                <a:gd name="connsiteY1" fmla="*/ 7451 h 9313"/>
                <a:gd name="connsiteX2" fmla="*/ 36633 w 34149"/>
                <a:gd name="connsiteY2" fmla="*/ 7451 h 9313"/>
                <a:gd name="connsiteX3" fmla="*/ 30424 w 34149"/>
                <a:gd name="connsiteY3" fmla="*/ 4346 h 9313"/>
                <a:gd name="connsiteX4" fmla="*/ 22973 w 34149"/>
                <a:gd name="connsiteY4" fmla="*/ 2173 h 9313"/>
                <a:gd name="connsiteX5" fmla="*/ 15833 w 34149"/>
                <a:gd name="connsiteY5" fmla="*/ 0 h 9313"/>
                <a:gd name="connsiteX6" fmla="*/ 12728 w 34149"/>
                <a:gd name="connsiteY6" fmla="*/ 2173 h 9313"/>
                <a:gd name="connsiteX7" fmla="*/ 7451 w 34149"/>
                <a:gd name="connsiteY7" fmla="*/ 4346 h 9313"/>
                <a:gd name="connsiteX8" fmla="*/ 3104 w 34149"/>
                <a:gd name="connsiteY8" fmla="*/ 7451 h 9313"/>
                <a:gd name="connsiteX9" fmla="*/ 0 w 34149"/>
                <a:gd name="connsiteY9" fmla="*/ 7451 h 9313"/>
                <a:gd name="connsiteX10" fmla="*/ 0 w 34149"/>
                <a:gd name="connsiteY10" fmla="*/ 11797 h 9313"/>
                <a:gd name="connsiteX11" fmla="*/ 12728 w 34149"/>
                <a:gd name="connsiteY11" fmla="*/ 11797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9313">
                  <a:moveTo>
                    <a:pt x="22973" y="11797"/>
                  </a:moveTo>
                  <a:lnTo>
                    <a:pt x="32286" y="7451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12728" y="2173"/>
                  </a:lnTo>
                  <a:lnTo>
                    <a:pt x="7451" y="4346"/>
                  </a:lnTo>
                  <a:lnTo>
                    <a:pt x="3104" y="7451"/>
                  </a:lnTo>
                  <a:lnTo>
                    <a:pt x="0" y="7451"/>
                  </a:lnTo>
                  <a:lnTo>
                    <a:pt x="0" y="11797"/>
                  </a:lnTo>
                  <a:lnTo>
                    <a:pt x="12728" y="1179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B1797192-BEB8-4A70-91BA-34173642BCD6}"/>
                </a:ext>
              </a:extLst>
            </p:cNvPr>
            <p:cNvSpPr/>
            <p:nvPr/>
          </p:nvSpPr>
          <p:spPr>
            <a:xfrm>
              <a:off x="3730569" y="4013602"/>
              <a:ext cx="37253" cy="40358"/>
            </a:xfrm>
            <a:custGeom>
              <a:avLst/>
              <a:gdLst>
                <a:gd name="connsiteX0" fmla="*/ 10555 w 37253"/>
                <a:gd name="connsiteY0" fmla="*/ 39116 h 40357"/>
                <a:gd name="connsiteX1" fmla="*/ 14591 w 37253"/>
                <a:gd name="connsiteY1" fmla="*/ 41289 h 40357"/>
                <a:gd name="connsiteX2" fmla="*/ 22042 w 37253"/>
                <a:gd name="connsiteY2" fmla="*/ 41289 h 40357"/>
                <a:gd name="connsiteX3" fmla="*/ 27319 w 37253"/>
                <a:gd name="connsiteY3" fmla="*/ 41289 h 40357"/>
                <a:gd name="connsiteX4" fmla="*/ 29182 w 37253"/>
                <a:gd name="connsiteY4" fmla="*/ 34770 h 40357"/>
                <a:gd name="connsiteX5" fmla="*/ 30424 w 37253"/>
                <a:gd name="connsiteY5" fmla="*/ 31665 h 40357"/>
                <a:gd name="connsiteX6" fmla="*/ 32286 w 37253"/>
                <a:gd name="connsiteY6" fmla="*/ 27630 h 40357"/>
                <a:gd name="connsiteX7" fmla="*/ 34460 w 37253"/>
                <a:gd name="connsiteY7" fmla="*/ 26388 h 40357"/>
                <a:gd name="connsiteX8" fmla="*/ 36633 w 37253"/>
                <a:gd name="connsiteY8" fmla="*/ 24215 h 40357"/>
                <a:gd name="connsiteX9" fmla="*/ 39737 w 37253"/>
                <a:gd name="connsiteY9" fmla="*/ 20179 h 40357"/>
                <a:gd name="connsiteX10" fmla="*/ 32286 w 37253"/>
                <a:gd name="connsiteY10" fmla="*/ 14901 h 40357"/>
                <a:gd name="connsiteX11" fmla="*/ 25146 w 37253"/>
                <a:gd name="connsiteY11" fmla="*/ 7451 h 40357"/>
                <a:gd name="connsiteX12" fmla="*/ 19869 w 37253"/>
                <a:gd name="connsiteY12" fmla="*/ 0 h 40357"/>
                <a:gd name="connsiteX13" fmla="*/ 3104 w 37253"/>
                <a:gd name="connsiteY13" fmla="*/ 0 h 40357"/>
                <a:gd name="connsiteX14" fmla="*/ 3104 w 37253"/>
                <a:gd name="connsiteY14" fmla="*/ 9624 h 40357"/>
                <a:gd name="connsiteX15" fmla="*/ 3104 w 37253"/>
                <a:gd name="connsiteY15" fmla="*/ 16764 h 40357"/>
                <a:gd name="connsiteX16" fmla="*/ 1242 w 37253"/>
                <a:gd name="connsiteY16" fmla="*/ 24215 h 40357"/>
                <a:gd name="connsiteX17" fmla="*/ 0 w 37253"/>
                <a:gd name="connsiteY17" fmla="*/ 29492 h 40357"/>
                <a:gd name="connsiteX18" fmla="*/ 0 w 37253"/>
                <a:gd name="connsiteY18" fmla="*/ 36943 h 40357"/>
                <a:gd name="connsiteX19" fmla="*/ 5278 w 37253"/>
                <a:gd name="connsiteY19" fmla="*/ 39116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7253" h="40357">
                  <a:moveTo>
                    <a:pt x="10555" y="39116"/>
                  </a:moveTo>
                  <a:lnTo>
                    <a:pt x="14591" y="41289"/>
                  </a:lnTo>
                  <a:lnTo>
                    <a:pt x="22042" y="41289"/>
                  </a:lnTo>
                  <a:lnTo>
                    <a:pt x="27319" y="41289"/>
                  </a:lnTo>
                  <a:lnTo>
                    <a:pt x="29182" y="34770"/>
                  </a:lnTo>
                  <a:lnTo>
                    <a:pt x="30424" y="31665"/>
                  </a:lnTo>
                  <a:lnTo>
                    <a:pt x="32286" y="27630"/>
                  </a:lnTo>
                  <a:lnTo>
                    <a:pt x="34460" y="26388"/>
                  </a:lnTo>
                  <a:lnTo>
                    <a:pt x="36633" y="24215"/>
                  </a:lnTo>
                  <a:lnTo>
                    <a:pt x="39737" y="20179"/>
                  </a:lnTo>
                  <a:lnTo>
                    <a:pt x="32286" y="14901"/>
                  </a:lnTo>
                  <a:lnTo>
                    <a:pt x="25146" y="7451"/>
                  </a:lnTo>
                  <a:lnTo>
                    <a:pt x="19869" y="0"/>
                  </a:lnTo>
                  <a:lnTo>
                    <a:pt x="3104" y="0"/>
                  </a:lnTo>
                  <a:lnTo>
                    <a:pt x="3104" y="9624"/>
                  </a:lnTo>
                  <a:lnTo>
                    <a:pt x="3104" y="16764"/>
                  </a:lnTo>
                  <a:lnTo>
                    <a:pt x="1242" y="24215"/>
                  </a:lnTo>
                  <a:lnTo>
                    <a:pt x="0" y="29492"/>
                  </a:lnTo>
                  <a:lnTo>
                    <a:pt x="0" y="36943"/>
                  </a:lnTo>
                  <a:lnTo>
                    <a:pt x="5278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46880724-AD1C-4035-95CA-065E09D55A26}"/>
                </a:ext>
              </a:extLst>
            </p:cNvPr>
            <p:cNvSpPr/>
            <p:nvPr/>
          </p:nvSpPr>
          <p:spPr>
            <a:xfrm>
              <a:off x="3457998" y="4104562"/>
              <a:ext cx="170745" cy="90029"/>
            </a:xfrm>
            <a:custGeom>
              <a:avLst/>
              <a:gdLst>
                <a:gd name="connsiteX0" fmla="*/ 170745 w 170745"/>
                <a:gd name="connsiteY0" fmla="*/ 30734 h 90029"/>
                <a:gd name="connsiteX1" fmla="*/ 170745 w 170745"/>
                <a:gd name="connsiteY1" fmla="*/ 29492 h 90029"/>
                <a:gd name="connsiteX2" fmla="*/ 168572 w 170745"/>
                <a:gd name="connsiteY2" fmla="*/ 27630 h 90029"/>
                <a:gd name="connsiteX3" fmla="*/ 165468 w 170745"/>
                <a:gd name="connsiteY3" fmla="*/ 25457 h 90029"/>
                <a:gd name="connsiteX4" fmla="*/ 163294 w 170745"/>
                <a:gd name="connsiteY4" fmla="*/ 25457 h 90029"/>
                <a:gd name="connsiteX5" fmla="*/ 161121 w 170745"/>
                <a:gd name="connsiteY5" fmla="*/ 25457 h 90029"/>
                <a:gd name="connsiteX6" fmla="*/ 159259 w 170745"/>
                <a:gd name="connsiteY6" fmla="*/ 27630 h 90029"/>
                <a:gd name="connsiteX7" fmla="*/ 156154 w 170745"/>
                <a:gd name="connsiteY7" fmla="*/ 30734 h 90029"/>
                <a:gd name="connsiteX8" fmla="*/ 148704 w 170745"/>
                <a:gd name="connsiteY8" fmla="*/ 30734 h 90029"/>
                <a:gd name="connsiteX9" fmla="*/ 143426 w 170745"/>
                <a:gd name="connsiteY9" fmla="*/ 30734 h 90029"/>
                <a:gd name="connsiteX10" fmla="*/ 137217 w 170745"/>
                <a:gd name="connsiteY10" fmla="*/ 29492 h 90029"/>
                <a:gd name="connsiteX11" fmla="*/ 132250 w 170745"/>
                <a:gd name="connsiteY11" fmla="*/ 27630 h 90029"/>
                <a:gd name="connsiteX12" fmla="*/ 128835 w 170745"/>
                <a:gd name="connsiteY12" fmla="*/ 27630 h 90029"/>
                <a:gd name="connsiteX13" fmla="*/ 128835 w 170745"/>
                <a:gd name="connsiteY13" fmla="*/ 23283 h 90029"/>
                <a:gd name="connsiteX14" fmla="*/ 132250 w 170745"/>
                <a:gd name="connsiteY14" fmla="*/ 23283 h 90029"/>
                <a:gd name="connsiteX15" fmla="*/ 132250 w 170745"/>
                <a:gd name="connsiteY15" fmla="*/ 17075 h 90029"/>
                <a:gd name="connsiteX16" fmla="*/ 130077 w 170745"/>
                <a:gd name="connsiteY16" fmla="*/ 12728 h 90029"/>
                <a:gd name="connsiteX17" fmla="*/ 130077 w 170745"/>
                <a:gd name="connsiteY17" fmla="*/ 9624 h 90029"/>
                <a:gd name="connsiteX18" fmla="*/ 128835 w 170745"/>
                <a:gd name="connsiteY18" fmla="*/ 5278 h 90029"/>
                <a:gd name="connsiteX19" fmla="*/ 126972 w 170745"/>
                <a:gd name="connsiteY19" fmla="*/ 3104 h 90029"/>
                <a:gd name="connsiteX20" fmla="*/ 124799 w 170745"/>
                <a:gd name="connsiteY20" fmla="*/ 0 h 90029"/>
                <a:gd name="connsiteX21" fmla="*/ 117659 w 170745"/>
                <a:gd name="connsiteY21" fmla="*/ 0 h 90029"/>
                <a:gd name="connsiteX22" fmla="*/ 112381 w 170745"/>
                <a:gd name="connsiteY22" fmla="*/ 0 h 90029"/>
                <a:gd name="connsiteX23" fmla="*/ 109277 w 170745"/>
                <a:gd name="connsiteY23" fmla="*/ 2173 h 90029"/>
                <a:gd name="connsiteX24" fmla="*/ 104931 w 170745"/>
                <a:gd name="connsiteY24" fmla="*/ 3104 h 90029"/>
                <a:gd name="connsiteX25" fmla="*/ 107104 w 170745"/>
                <a:gd name="connsiteY25" fmla="*/ 17075 h 90029"/>
                <a:gd name="connsiteX26" fmla="*/ 109277 w 170745"/>
                <a:gd name="connsiteY26" fmla="*/ 22352 h 90029"/>
                <a:gd name="connsiteX27" fmla="*/ 112381 w 170745"/>
                <a:gd name="connsiteY27" fmla="*/ 29492 h 90029"/>
                <a:gd name="connsiteX28" fmla="*/ 115486 w 170745"/>
                <a:gd name="connsiteY28" fmla="*/ 38185 h 90029"/>
                <a:gd name="connsiteX29" fmla="*/ 95617 w 170745"/>
                <a:gd name="connsiteY29" fmla="*/ 36943 h 90029"/>
                <a:gd name="connsiteX30" fmla="*/ 80095 w 170745"/>
                <a:gd name="connsiteY30" fmla="*/ 30734 h 90029"/>
                <a:gd name="connsiteX31" fmla="*/ 65504 w 170745"/>
                <a:gd name="connsiteY31" fmla="*/ 23283 h 90029"/>
                <a:gd name="connsiteX32" fmla="*/ 48740 w 170745"/>
                <a:gd name="connsiteY32" fmla="*/ 17075 h 90029"/>
                <a:gd name="connsiteX33" fmla="*/ 28871 w 170745"/>
                <a:gd name="connsiteY33" fmla="*/ 10555 h 90029"/>
                <a:gd name="connsiteX34" fmla="*/ 27009 w 170745"/>
                <a:gd name="connsiteY34" fmla="*/ 12728 h 90029"/>
                <a:gd name="connsiteX35" fmla="*/ 24836 w 170745"/>
                <a:gd name="connsiteY35" fmla="*/ 12728 h 90029"/>
                <a:gd name="connsiteX36" fmla="*/ 22663 w 170745"/>
                <a:gd name="connsiteY36" fmla="*/ 14901 h 90029"/>
                <a:gd name="connsiteX37" fmla="*/ 19558 w 170745"/>
                <a:gd name="connsiteY37" fmla="*/ 14901 h 90029"/>
                <a:gd name="connsiteX38" fmla="*/ 21731 w 170745"/>
                <a:gd name="connsiteY38" fmla="*/ 18006 h 90029"/>
                <a:gd name="connsiteX39" fmla="*/ 22663 w 170745"/>
                <a:gd name="connsiteY39" fmla="*/ 20179 h 90029"/>
                <a:gd name="connsiteX40" fmla="*/ 22663 w 170745"/>
                <a:gd name="connsiteY40" fmla="*/ 22352 h 90029"/>
                <a:gd name="connsiteX41" fmla="*/ 24836 w 170745"/>
                <a:gd name="connsiteY41" fmla="*/ 23283 h 90029"/>
                <a:gd name="connsiteX42" fmla="*/ 27009 w 170745"/>
                <a:gd name="connsiteY42" fmla="*/ 25457 h 90029"/>
                <a:gd name="connsiteX43" fmla="*/ 28871 w 170745"/>
                <a:gd name="connsiteY43" fmla="*/ 27630 h 90029"/>
                <a:gd name="connsiteX44" fmla="*/ 24836 w 170745"/>
                <a:gd name="connsiteY44" fmla="*/ 29492 h 90029"/>
                <a:gd name="connsiteX45" fmla="*/ 21731 w 170745"/>
                <a:gd name="connsiteY45" fmla="*/ 29492 h 90029"/>
                <a:gd name="connsiteX46" fmla="*/ 17695 w 170745"/>
                <a:gd name="connsiteY46" fmla="*/ 30734 h 90029"/>
                <a:gd name="connsiteX47" fmla="*/ 12418 w 170745"/>
                <a:gd name="connsiteY47" fmla="*/ 30734 h 90029"/>
                <a:gd name="connsiteX48" fmla="*/ 12418 w 170745"/>
                <a:gd name="connsiteY48" fmla="*/ 34770 h 90029"/>
                <a:gd name="connsiteX49" fmla="*/ 15522 w 170745"/>
                <a:gd name="connsiteY49" fmla="*/ 34770 h 90029"/>
                <a:gd name="connsiteX50" fmla="*/ 14280 w 170745"/>
                <a:gd name="connsiteY50" fmla="*/ 40047 h 90029"/>
                <a:gd name="connsiteX51" fmla="*/ 10245 w 170745"/>
                <a:gd name="connsiteY51" fmla="*/ 42221 h 90029"/>
                <a:gd name="connsiteX52" fmla="*/ 9313 w 170745"/>
                <a:gd name="connsiteY52" fmla="*/ 44394 h 90029"/>
                <a:gd name="connsiteX53" fmla="*/ 4967 w 170745"/>
                <a:gd name="connsiteY53" fmla="*/ 45636 h 90029"/>
                <a:gd name="connsiteX54" fmla="*/ 0 w 170745"/>
                <a:gd name="connsiteY54" fmla="*/ 47498 h 90029"/>
                <a:gd name="connsiteX55" fmla="*/ 0 w 170745"/>
                <a:gd name="connsiteY55" fmla="*/ 51844 h 90029"/>
                <a:gd name="connsiteX56" fmla="*/ 4967 w 170745"/>
                <a:gd name="connsiteY56" fmla="*/ 51844 h 90029"/>
                <a:gd name="connsiteX57" fmla="*/ 15522 w 170745"/>
                <a:gd name="connsiteY57" fmla="*/ 57122 h 90029"/>
                <a:gd name="connsiteX58" fmla="*/ 32286 w 170745"/>
                <a:gd name="connsiteY58" fmla="*/ 59295 h 90029"/>
                <a:gd name="connsiteX59" fmla="*/ 46567 w 170745"/>
                <a:gd name="connsiteY59" fmla="*/ 57122 h 90029"/>
                <a:gd name="connsiteX60" fmla="*/ 59295 w 170745"/>
                <a:gd name="connsiteY60" fmla="*/ 51844 h 90029"/>
                <a:gd name="connsiteX61" fmla="*/ 80095 w 170745"/>
                <a:gd name="connsiteY61" fmla="*/ 51844 h 90029"/>
                <a:gd name="connsiteX62" fmla="*/ 77922 w 170745"/>
                <a:gd name="connsiteY62" fmla="*/ 57122 h 90029"/>
                <a:gd name="connsiteX63" fmla="*/ 73886 w 170745"/>
                <a:gd name="connsiteY63" fmla="*/ 62400 h 90029"/>
                <a:gd name="connsiteX64" fmla="*/ 70782 w 170745"/>
                <a:gd name="connsiteY64" fmla="*/ 67677 h 90029"/>
                <a:gd name="connsiteX65" fmla="*/ 65504 w 170745"/>
                <a:gd name="connsiteY65" fmla="*/ 72023 h 90029"/>
                <a:gd name="connsiteX66" fmla="*/ 59295 w 170745"/>
                <a:gd name="connsiteY66" fmla="*/ 75128 h 90029"/>
                <a:gd name="connsiteX67" fmla="*/ 61158 w 170745"/>
                <a:gd name="connsiteY67" fmla="*/ 81337 h 90029"/>
                <a:gd name="connsiteX68" fmla="*/ 61158 w 170745"/>
                <a:gd name="connsiteY68" fmla="*/ 84752 h 90029"/>
                <a:gd name="connsiteX69" fmla="*/ 63331 w 170745"/>
                <a:gd name="connsiteY69" fmla="*/ 88787 h 90029"/>
                <a:gd name="connsiteX70" fmla="*/ 65504 w 170745"/>
                <a:gd name="connsiteY70" fmla="*/ 91892 h 90029"/>
                <a:gd name="connsiteX71" fmla="*/ 81026 w 170745"/>
                <a:gd name="connsiteY71" fmla="*/ 86614 h 90029"/>
                <a:gd name="connsiteX72" fmla="*/ 92513 w 170745"/>
                <a:gd name="connsiteY72" fmla="*/ 77301 h 90029"/>
                <a:gd name="connsiteX73" fmla="*/ 104931 w 170745"/>
                <a:gd name="connsiteY73" fmla="*/ 67677 h 90029"/>
                <a:gd name="connsiteX74" fmla="*/ 115486 w 170745"/>
                <a:gd name="connsiteY74" fmla="*/ 60226 h 90029"/>
                <a:gd name="connsiteX75" fmla="*/ 130077 w 170745"/>
                <a:gd name="connsiteY75" fmla="*/ 57122 h 90029"/>
                <a:gd name="connsiteX76" fmla="*/ 144668 w 170745"/>
                <a:gd name="connsiteY76" fmla="*/ 57122 h 90029"/>
                <a:gd name="connsiteX77" fmla="*/ 158017 w 170745"/>
                <a:gd name="connsiteY77" fmla="*/ 57122 h 90029"/>
                <a:gd name="connsiteX78" fmla="*/ 168572 w 170745"/>
                <a:gd name="connsiteY78" fmla="*/ 51844 h 90029"/>
                <a:gd name="connsiteX79" fmla="*/ 170745 w 170745"/>
                <a:gd name="connsiteY79" fmla="*/ 47498 h 90029"/>
                <a:gd name="connsiteX80" fmla="*/ 170745 w 170745"/>
                <a:gd name="connsiteY80" fmla="*/ 45636 h 90029"/>
                <a:gd name="connsiteX81" fmla="*/ 170745 w 170745"/>
                <a:gd name="connsiteY81" fmla="*/ 44394 h 90029"/>
                <a:gd name="connsiteX82" fmla="*/ 170745 w 170745"/>
                <a:gd name="connsiteY82" fmla="*/ 42221 h 90029"/>
                <a:gd name="connsiteX83" fmla="*/ 172608 w 170745"/>
                <a:gd name="connsiteY83" fmla="*/ 38185 h 90029"/>
                <a:gd name="connsiteX84" fmla="*/ 172608 w 170745"/>
                <a:gd name="connsiteY84" fmla="*/ 34770 h 90029"/>
                <a:gd name="connsiteX85" fmla="*/ 170745 w 170745"/>
                <a:gd name="connsiteY85" fmla="*/ 32907 h 90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170745" h="90029">
                  <a:moveTo>
                    <a:pt x="170745" y="30734"/>
                  </a:moveTo>
                  <a:lnTo>
                    <a:pt x="170745" y="29492"/>
                  </a:lnTo>
                  <a:lnTo>
                    <a:pt x="168572" y="27630"/>
                  </a:lnTo>
                  <a:lnTo>
                    <a:pt x="165468" y="25457"/>
                  </a:lnTo>
                  <a:lnTo>
                    <a:pt x="163294" y="25457"/>
                  </a:lnTo>
                  <a:lnTo>
                    <a:pt x="161121" y="25457"/>
                  </a:lnTo>
                  <a:lnTo>
                    <a:pt x="159259" y="27630"/>
                  </a:lnTo>
                  <a:lnTo>
                    <a:pt x="156154" y="30734"/>
                  </a:lnTo>
                  <a:lnTo>
                    <a:pt x="148704" y="30734"/>
                  </a:lnTo>
                  <a:lnTo>
                    <a:pt x="143426" y="30734"/>
                  </a:lnTo>
                  <a:lnTo>
                    <a:pt x="137217" y="29492"/>
                  </a:lnTo>
                  <a:lnTo>
                    <a:pt x="132250" y="27630"/>
                  </a:lnTo>
                  <a:lnTo>
                    <a:pt x="128835" y="27630"/>
                  </a:lnTo>
                  <a:lnTo>
                    <a:pt x="128835" y="23283"/>
                  </a:lnTo>
                  <a:lnTo>
                    <a:pt x="132250" y="23283"/>
                  </a:lnTo>
                  <a:lnTo>
                    <a:pt x="132250" y="17075"/>
                  </a:lnTo>
                  <a:lnTo>
                    <a:pt x="130077" y="12728"/>
                  </a:lnTo>
                  <a:lnTo>
                    <a:pt x="130077" y="9624"/>
                  </a:lnTo>
                  <a:lnTo>
                    <a:pt x="128835" y="5278"/>
                  </a:lnTo>
                  <a:lnTo>
                    <a:pt x="126972" y="3104"/>
                  </a:lnTo>
                  <a:lnTo>
                    <a:pt x="124799" y="0"/>
                  </a:lnTo>
                  <a:lnTo>
                    <a:pt x="117659" y="0"/>
                  </a:lnTo>
                  <a:lnTo>
                    <a:pt x="112381" y="0"/>
                  </a:lnTo>
                  <a:lnTo>
                    <a:pt x="109277" y="2173"/>
                  </a:lnTo>
                  <a:lnTo>
                    <a:pt x="104931" y="3104"/>
                  </a:lnTo>
                  <a:lnTo>
                    <a:pt x="107104" y="17075"/>
                  </a:lnTo>
                  <a:lnTo>
                    <a:pt x="109277" y="22352"/>
                  </a:lnTo>
                  <a:lnTo>
                    <a:pt x="112381" y="29492"/>
                  </a:lnTo>
                  <a:lnTo>
                    <a:pt x="115486" y="38185"/>
                  </a:lnTo>
                  <a:lnTo>
                    <a:pt x="95617" y="36943"/>
                  </a:lnTo>
                  <a:lnTo>
                    <a:pt x="80095" y="30734"/>
                  </a:lnTo>
                  <a:lnTo>
                    <a:pt x="65504" y="23283"/>
                  </a:lnTo>
                  <a:lnTo>
                    <a:pt x="48740" y="17075"/>
                  </a:lnTo>
                  <a:lnTo>
                    <a:pt x="28871" y="10555"/>
                  </a:lnTo>
                  <a:lnTo>
                    <a:pt x="27009" y="12728"/>
                  </a:lnTo>
                  <a:lnTo>
                    <a:pt x="24836" y="12728"/>
                  </a:lnTo>
                  <a:lnTo>
                    <a:pt x="22663" y="14901"/>
                  </a:lnTo>
                  <a:lnTo>
                    <a:pt x="19558" y="14901"/>
                  </a:lnTo>
                  <a:lnTo>
                    <a:pt x="21731" y="18006"/>
                  </a:lnTo>
                  <a:lnTo>
                    <a:pt x="22663" y="20179"/>
                  </a:lnTo>
                  <a:lnTo>
                    <a:pt x="22663" y="22352"/>
                  </a:lnTo>
                  <a:lnTo>
                    <a:pt x="24836" y="23283"/>
                  </a:lnTo>
                  <a:lnTo>
                    <a:pt x="27009" y="25457"/>
                  </a:lnTo>
                  <a:lnTo>
                    <a:pt x="28871" y="27630"/>
                  </a:lnTo>
                  <a:lnTo>
                    <a:pt x="24836" y="29492"/>
                  </a:lnTo>
                  <a:lnTo>
                    <a:pt x="21731" y="29492"/>
                  </a:lnTo>
                  <a:lnTo>
                    <a:pt x="17695" y="30734"/>
                  </a:lnTo>
                  <a:lnTo>
                    <a:pt x="12418" y="30734"/>
                  </a:lnTo>
                  <a:lnTo>
                    <a:pt x="12418" y="34770"/>
                  </a:lnTo>
                  <a:lnTo>
                    <a:pt x="15522" y="34770"/>
                  </a:lnTo>
                  <a:lnTo>
                    <a:pt x="14280" y="40047"/>
                  </a:lnTo>
                  <a:lnTo>
                    <a:pt x="10245" y="42221"/>
                  </a:lnTo>
                  <a:lnTo>
                    <a:pt x="9313" y="44394"/>
                  </a:lnTo>
                  <a:lnTo>
                    <a:pt x="4967" y="45636"/>
                  </a:lnTo>
                  <a:lnTo>
                    <a:pt x="0" y="47498"/>
                  </a:lnTo>
                  <a:lnTo>
                    <a:pt x="0" y="51844"/>
                  </a:lnTo>
                  <a:lnTo>
                    <a:pt x="4967" y="51844"/>
                  </a:lnTo>
                  <a:lnTo>
                    <a:pt x="15522" y="57122"/>
                  </a:lnTo>
                  <a:lnTo>
                    <a:pt x="32286" y="59295"/>
                  </a:lnTo>
                  <a:lnTo>
                    <a:pt x="46567" y="57122"/>
                  </a:lnTo>
                  <a:lnTo>
                    <a:pt x="59295" y="51844"/>
                  </a:lnTo>
                  <a:lnTo>
                    <a:pt x="80095" y="51844"/>
                  </a:lnTo>
                  <a:lnTo>
                    <a:pt x="77922" y="57122"/>
                  </a:lnTo>
                  <a:lnTo>
                    <a:pt x="73886" y="62400"/>
                  </a:lnTo>
                  <a:lnTo>
                    <a:pt x="70782" y="67677"/>
                  </a:lnTo>
                  <a:lnTo>
                    <a:pt x="65504" y="72023"/>
                  </a:lnTo>
                  <a:lnTo>
                    <a:pt x="59295" y="75128"/>
                  </a:lnTo>
                  <a:lnTo>
                    <a:pt x="61158" y="81337"/>
                  </a:lnTo>
                  <a:lnTo>
                    <a:pt x="61158" y="84752"/>
                  </a:lnTo>
                  <a:lnTo>
                    <a:pt x="63331" y="88787"/>
                  </a:lnTo>
                  <a:lnTo>
                    <a:pt x="65504" y="91892"/>
                  </a:lnTo>
                  <a:lnTo>
                    <a:pt x="81026" y="86614"/>
                  </a:lnTo>
                  <a:lnTo>
                    <a:pt x="92513" y="77301"/>
                  </a:lnTo>
                  <a:lnTo>
                    <a:pt x="104931" y="67677"/>
                  </a:lnTo>
                  <a:lnTo>
                    <a:pt x="115486" y="60226"/>
                  </a:lnTo>
                  <a:lnTo>
                    <a:pt x="130077" y="57122"/>
                  </a:lnTo>
                  <a:lnTo>
                    <a:pt x="144668" y="57122"/>
                  </a:lnTo>
                  <a:lnTo>
                    <a:pt x="158017" y="57122"/>
                  </a:lnTo>
                  <a:lnTo>
                    <a:pt x="168572" y="51844"/>
                  </a:lnTo>
                  <a:lnTo>
                    <a:pt x="170745" y="47498"/>
                  </a:lnTo>
                  <a:lnTo>
                    <a:pt x="170745" y="45636"/>
                  </a:lnTo>
                  <a:lnTo>
                    <a:pt x="170745" y="44394"/>
                  </a:lnTo>
                  <a:lnTo>
                    <a:pt x="170745" y="42221"/>
                  </a:lnTo>
                  <a:lnTo>
                    <a:pt x="172608" y="38185"/>
                  </a:lnTo>
                  <a:lnTo>
                    <a:pt x="172608" y="34770"/>
                  </a:lnTo>
                  <a:lnTo>
                    <a:pt x="170745" y="3290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F983BE08-6767-41D4-B0AB-2136B327E3BB}"/>
                </a:ext>
              </a:extLst>
            </p:cNvPr>
            <p:cNvSpPr/>
            <p:nvPr/>
          </p:nvSpPr>
          <p:spPr>
            <a:xfrm>
              <a:off x="3317366" y="4178759"/>
              <a:ext cx="139701" cy="152118"/>
            </a:xfrm>
            <a:custGeom>
              <a:avLst/>
              <a:gdLst>
                <a:gd name="connsiteX0" fmla="*/ 133181 w 139700"/>
                <a:gd name="connsiteY0" fmla="*/ 30424 h 152118"/>
                <a:gd name="connsiteX1" fmla="*/ 129145 w 139700"/>
                <a:gd name="connsiteY1" fmla="*/ 22042 h 152118"/>
                <a:gd name="connsiteX2" fmla="*/ 126041 w 139700"/>
                <a:gd name="connsiteY2" fmla="*/ 14591 h 152118"/>
                <a:gd name="connsiteX3" fmla="*/ 109277 w 139700"/>
                <a:gd name="connsiteY3" fmla="*/ 14591 h 152118"/>
                <a:gd name="connsiteX4" fmla="*/ 94686 w 139700"/>
                <a:gd name="connsiteY4" fmla="*/ 14591 h 152118"/>
                <a:gd name="connsiteX5" fmla="*/ 76991 w 139700"/>
                <a:gd name="connsiteY5" fmla="*/ 14591 h 152118"/>
                <a:gd name="connsiteX6" fmla="*/ 76991 w 139700"/>
                <a:gd name="connsiteY6" fmla="*/ 931 h 152118"/>
                <a:gd name="connsiteX7" fmla="*/ 62400 w 139700"/>
                <a:gd name="connsiteY7" fmla="*/ 0 h 152118"/>
                <a:gd name="connsiteX8" fmla="*/ 50913 w 139700"/>
                <a:gd name="connsiteY8" fmla="*/ 931 h 152118"/>
                <a:gd name="connsiteX9" fmla="*/ 42531 w 139700"/>
                <a:gd name="connsiteY9" fmla="*/ 5278 h 152118"/>
                <a:gd name="connsiteX10" fmla="*/ 31045 w 139700"/>
                <a:gd name="connsiteY10" fmla="*/ 7140 h 152118"/>
                <a:gd name="connsiteX11" fmla="*/ 16454 w 139700"/>
                <a:gd name="connsiteY11" fmla="*/ 10555 h 152118"/>
                <a:gd name="connsiteX12" fmla="*/ 18627 w 139700"/>
                <a:gd name="connsiteY12" fmla="*/ 17695 h 152118"/>
                <a:gd name="connsiteX13" fmla="*/ 20800 w 139700"/>
                <a:gd name="connsiteY13" fmla="*/ 25146 h 152118"/>
                <a:gd name="connsiteX14" fmla="*/ 21731 w 139700"/>
                <a:gd name="connsiteY14" fmla="*/ 29492 h 152118"/>
                <a:gd name="connsiteX15" fmla="*/ 23904 w 139700"/>
                <a:gd name="connsiteY15" fmla="*/ 34770 h 152118"/>
                <a:gd name="connsiteX16" fmla="*/ 29182 w 139700"/>
                <a:gd name="connsiteY16" fmla="*/ 37874 h 152118"/>
                <a:gd name="connsiteX17" fmla="*/ 21731 w 139700"/>
                <a:gd name="connsiteY17" fmla="*/ 60227 h 152118"/>
                <a:gd name="connsiteX18" fmla="*/ 13349 w 139700"/>
                <a:gd name="connsiteY18" fmla="*/ 80095 h 152118"/>
                <a:gd name="connsiteX19" fmla="*/ 0 w 139700"/>
                <a:gd name="connsiteY19" fmla="*/ 94996 h 152118"/>
                <a:gd name="connsiteX20" fmla="*/ 0 w 139700"/>
                <a:gd name="connsiteY20" fmla="*/ 106793 h 152118"/>
                <a:gd name="connsiteX21" fmla="*/ 6209 w 139700"/>
                <a:gd name="connsiteY21" fmla="*/ 106793 h 152118"/>
                <a:gd name="connsiteX22" fmla="*/ 7140 w 139700"/>
                <a:gd name="connsiteY22" fmla="*/ 106793 h 152118"/>
                <a:gd name="connsiteX23" fmla="*/ 9313 w 139700"/>
                <a:gd name="connsiteY23" fmla="*/ 106793 h 152118"/>
                <a:gd name="connsiteX24" fmla="*/ 11486 w 139700"/>
                <a:gd name="connsiteY24" fmla="*/ 106793 h 152118"/>
                <a:gd name="connsiteX25" fmla="*/ 13349 w 139700"/>
                <a:gd name="connsiteY25" fmla="*/ 106793 h 152118"/>
                <a:gd name="connsiteX26" fmla="*/ 16454 w 139700"/>
                <a:gd name="connsiteY26" fmla="*/ 109898 h 152118"/>
                <a:gd name="connsiteX27" fmla="*/ 18627 w 139700"/>
                <a:gd name="connsiteY27" fmla="*/ 112071 h 152118"/>
                <a:gd name="connsiteX28" fmla="*/ 18627 w 139700"/>
                <a:gd name="connsiteY28" fmla="*/ 114244 h 152118"/>
                <a:gd name="connsiteX29" fmla="*/ 20800 w 139700"/>
                <a:gd name="connsiteY29" fmla="*/ 116107 h 152118"/>
                <a:gd name="connsiteX30" fmla="*/ 20800 w 139700"/>
                <a:gd name="connsiteY30" fmla="*/ 117349 h 152118"/>
                <a:gd name="connsiteX31" fmla="*/ 20800 w 139700"/>
                <a:gd name="connsiteY31" fmla="*/ 123557 h 152118"/>
                <a:gd name="connsiteX32" fmla="*/ 33218 w 139700"/>
                <a:gd name="connsiteY32" fmla="*/ 123557 h 152118"/>
                <a:gd name="connsiteX33" fmla="*/ 33218 w 139700"/>
                <a:gd name="connsiteY33" fmla="*/ 126662 h 152118"/>
                <a:gd name="connsiteX34" fmla="*/ 31045 w 139700"/>
                <a:gd name="connsiteY34" fmla="*/ 131008 h 152118"/>
                <a:gd name="connsiteX35" fmla="*/ 31045 w 139700"/>
                <a:gd name="connsiteY35" fmla="*/ 131939 h 152118"/>
                <a:gd name="connsiteX36" fmla="*/ 31045 w 139700"/>
                <a:gd name="connsiteY36" fmla="*/ 134113 h 152118"/>
                <a:gd name="connsiteX37" fmla="*/ 29182 w 139700"/>
                <a:gd name="connsiteY37" fmla="*/ 136286 h 152118"/>
                <a:gd name="connsiteX38" fmla="*/ 31045 w 139700"/>
                <a:gd name="connsiteY38" fmla="*/ 139390 h 152118"/>
                <a:gd name="connsiteX39" fmla="*/ 31045 w 139700"/>
                <a:gd name="connsiteY39" fmla="*/ 143736 h 152118"/>
                <a:gd name="connsiteX40" fmla="*/ 33218 w 139700"/>
                <a:gd name="connsiteY40" fmla="*/ 145910 h 152118"/>
                <a:gd name="connsiteX41" fmla="*/ 35391 w 139700"/>
                <a:gd name="connsiteY41" fmla="*/ 149014 h 152118"/>
                <a:gd name="connsiteX42" fmla="*/ 36322 w 139700"/>
                <a:gd name="connsiteY42" fmla="*/ 152118 h 152118"/>
                <a:gd name="connsiteX43" fmla="*/ 54949 w 139700"/>
                <a:gd name="connsiteY43" fmla="*/ 146841 h 152118"/>
                <a:gd name="connsiteX44" fmla="*/ 69540 w 139700"/>
                <a:gd name="connsiteY44" fmla="*/ 141563 h 152118"/>
                <a:gd name="connsiteX45" fmla="*/ 85373 w 139700"/>
                <a:gd name="connsiteY45" fmla="*/ 139390 h 152118"/>
                <a:gd name="connsiteX46" fmla="*/ 82268 w 139700"/>
                <a:gd name="connsiteY46" fmla="*/ 123557 h 152118"/>
                <a:gd name="connsiteX47" fmla="*/ 84131 w 139700"/>
                <a:gd name="connsiteY47" fmla="*/ 106793 h 152118"/>
                <a:gd name="connsiteX48" fmla="*/ 91582 w 139700"/>
                <a:gd name="connsiteY48" fmla="*/ 91892 h 152118"/>
                <a:gd name="connsiteX49" fmla="*/ 99964 w 139700"/>
                <a:gd name="connsiteY49" fmla="*/ 74817 h 152118"/>
                <a:gd name="connsiteX50" fmla="*/ 114554 w 139700"/>
                <a:gd name="connsiteY50" fmla="*/ 69540 h 152118"/>
                <a:gd name="connsiteX51" fmla="*/ 129145 w 139700"/>
                <a:gd name="connsiteY51" fmla="*/ 64262 h 152118"/>
                <a:gd name="connsiteX52" fmla="*/ 140632 w 139700"/>
                <a:gd name="connsiteY52" fmla="*/ 50603 h 152118"/>
                <a:gd name="connsiteX53" fmla="*/ 140632 w 139700"/>
                <a:gd name="connsiteY53" fmla="*/ 47498 h 152118"/>
                <a:gd name="connsiteX54" fmla="*/ 136286 w 139700"/>
                <a:gd name="connsiteY54" fmla="*/ 4004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39700" h="152118">
                  <a:moveTo>
                    <a:pt x="133181" y="30424"/>
                  </a:moveTo>
                  <a:lnTo>
                    <a:pt x="129145" y="22042"/>
                  </a:lnTo>
                  <a:lnTo>
                    <a:pt x="126041" y="14591"/>
                  </a:lnTo>
                  <a:lnTo>
                    <a:pt x="109277" y="14591"/>
                  </a:lnTo>
                  <a:lnTo>
                    <a:pt x="94686" y="14591"/>
                  </a:lnTo>
                  <a:lnTo>
                    <a:pt x="76991" y="14591"/>
                  </a:lnTo>
                  <a:lnTo>
                    <a:pt x="76991" y="931"/>
                  </a:lnTo>
                  <a:lnTo>
                    <a:pt x="62400" y="0"/>
                  </a:lnTo>
                  <a:lnTo>
                    <a:pt x="50913" y="931"/>
                  </a:lnTo>
                  <a:lnTo>
                    <a:pt x="42531" y="5278"/>
                  </a:lnTo>
                  <a:lnTo>
                    <a:pt x="31045" y="7140"/>
                  </a:lnTo>
                  <a:lnTo>
                    <a:pt x="16454" y="10555"/>
                  </a:lnTo>
                  <a:lnTo>
                    <a:pt x="18627" y="17695"/>
                  </a:lnTo>
                  <a:lnTo>
                    <a:pt x="20800" y="25146"/>
                  </a:lnTo>
                  <a:lnTo>
                    <a:pt x="21731" y="29492"/>
                  </a:lnTo>
                  <a:lnTo>
                    <a:pt x="23904" y="34770"/>
                  </a:lnTo>
                  <a:lnTo>
                    <a:pt x="29182" y="37874"/>
                  </a:lnTo>
                  <a:lnTo>
                    <a:pt x="21731" y="60227"/>
                  </a:lnTo>
                  <a:lnTo>
                    <a:pt x="13349" y="80095"/>
                  </a:lnTo>
                  <a:lnTo>
                    <a:pt x="0" y="94996"/>
                  </a:lnTo>
                  <a:lnTo>
                    <a:pt x="0" y="106793"/>
                  </a:lnTo>
                  <a:lnTo>
                    <a:pt x="6209" y="106793"/>
                  </a:lnTo>
                  <a:lnTo>
                    <a:pt x="7140" y="106793"/>
                  </a:lnTo>
                  <a:lnTo>
                    <a:pt x="9313" y="106793"/>
                  </a:lnTo>
                  <a:lnTo>
                    <a:pt x="11486" y="106793"/>
                  </a:lnTo>
                  <a:lnTo>
                    <a:pt x="13349" y="106793"/>
                  </a:lnTo>
                  <a:lnTo>
                    <a:pt x="16454" y="109898"/>
                  </a:lnTo>
                  <a:lnTo>
                    <a:pt x="18627" y="112071"/>
                  </a:lnTo>
                  <a:lnTo>
                    <a:pt x="18627" y="114244"/>
                  </a:lnTo>
                  <a:lnTo>
                    <a:pt x="20800" y="116107"/>
                  </a:lnTo>
                  <a:lnTo>
                    <a:pt x="20800" y="117349"/>
                  </a:lnTo>
                  <a:lnTo>
                    <a:pt x="20800" y="123557"/>
                  </a:lnTo>
                  <a:lnTo>
                    <a:pt x="33218" y="123557"/>
                  </a:lnTo>
                  <a:lnTo>
                    <a:pt x="33218" y="126662"/>
                  </a:lnTo>
                  <a:lnTo>
                    <a:pt x="31045" y="131008"/>
                  </a:lnTo>
                  <a:lnTo>
                    <a:pt x="31045" y="131939"/>
                  </a:lnTo>
                  <a:lnTo>
                    <a:pt x="31045" y="134113"/>
                  </a:lnTo>
                  <a:lnTo>
                    <a:pt x="29182" y="136286"/>
                  </a:lnTo>
                  <a:lnTo>
                    <a:pt x="31045" y="139390"/>
                  </a:lnTo>
                  <a:lnTo>
                    <a:pt x="31045" y="143736"/>
                  </a:lnTo>
                  <a:lnTo>
                    <a:pt x="33218" y="145910"/>
                  </a:lnTo>
                  <a:lnTo>
                    <a:pt x="35391" y="149014"/>
                  </a:lnTo>
                  <a:lnTo>
                    <a:pt x="36322" y="152118"/>
                  </a:lnTo>
                  <a:lnTo>
                    <a:pt x="54949" y="146841"/>
                  </a:lnTo>
                  <a:lnTo>
                    <a:pt x="69540" y="141563"/>
                  </a:lnTo>
                  <a:lnTo>
                    <a:pt x="85373" y="139390"/>
                  </a:lnTo>
                  <a:lnTo>
                    <a:pt x="82268" y="123557"/>
                  </a:lnTo>
                  <a:lnTo>
                    <a:pt x="84131" y="106793"/>
                  </a:lnTo>
                  <a:lnTo>
                    <a:pt x="91582" y="91892"/>
                  </a:lnTo>
                  <a:lnTo>
                    <a:pt x="99964" y="74817"/>
                  </a:lnTo>
                  <a:lnTo>
                    <a:pt x="114554" y="69540"/>
                  </a:lnTo>
                  <a:lnTo>
                    <a:pt x="129145" y="64262"/>
                  </a:lnTo>
                  <a:lnTo>
                    <a:pt x="140632" y="50603"/>
                  </a:lnTo>
                  <a:lnTo>
                    <a:pt x="140632" y="47498"/>
                  </a:lnTo>
                  <a:lnTo>
                    <a:pt x="136286" y="4004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E420DE73-9EE9-4AC1-8A29-4E3FB3C84F4A}"/>
                </a:ext>
              </a:extLst>
            </p:cNvPr>
            <p:cNvSpPr/>
            <p:nvPr/>
          </p:nvSpPr>
          <p:spPr>
            <a:xfrm>
              <a:off x="3770306" y="4054891"/>
              <a:ext cx="24836" cy="12418"/>
            </a:xfrm>
            <a:custGeom>
              <a:avLst/>
              <a:gdLst>
                <a:gd name="connsiteX0" fmla="*/ 3104 w 24835"/>
                <a:gd name="connsiteY0" fmla="*/ 12728 h 12417"/>
                <a:gd name="connsiteX1" fmla="*/ 27009 w 24835"/>
                <a:gd name="connsiteY1" fmla="*/ 7451 h 12417"/>
                <a:gd name="connsiteX2" fmla="*/ 27009 w 24835"/>
                <a:gd name="connsiteY2" fmla="*/ 0 h 12417"/>
                <a:gd name="connsiteX3" fmla="*/ 21731 w 24835"/>
                <a:gd name="connsiteY3" fmla="*/ 0 h 12417"/>
                <a:gd name="connsiteX4" fmla="*/ 17695 w 24835"/>
                <a:gd name="connsiteY4" fmla="*/ 0 h 12417"/>
                <a:gd name="connsiteX5" fmla="*/ 14591 w 24835"/>
                <a:gd name="connsiteY5" fmla="*/ 0 h 12417"/>
                <a:gd name="connsiteX6" fmla="*/ 12418 w 24835"/>
                <a:gd name="connsiteY6" fmla="*/ 0 h 12417"/>
                <a:gd name="connsiteX7" fmla="*/ 9313 w 24835"/>
                <a:gd name="connsiteY7" fmla="*/ 0 h 12417"/>
                <a:gd name="connsiteX8" fmla="*/ 5278 w 24835"/>
                <a:gd name="connsiteY8" fmla="*/ 0 h 12417"/>
                <a:gd name="connsiteX9" fmla="*/ 0 w 24835"/>
                <a:gd name="connsiteY9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12417">
                  <a:moveTo>
                    <a:pt x="3104" y="12728"/>
                  </a:moveTo>
                  <a:lnTo>
                    <a:pt x="27009" y="7451"/>
                  </a:lnTo>
                  <a:lnTo>
                    <a:pt x="27009" y="0"/>
                  </a:lnTo>
                  <a:lnTo>
                    <a:pt x="21731" y="0"/>
                  </a:lnTo>
                  <a:lnTo>
                    <a:pt x="17695" y="0"/>
                  </a:lnTo>
                  <a:lnTo>
                    <a:pt x="14591" y="0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527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9B211436-BA8B-462A-B71C-1C714163DA88}"/>
                </a:ext>
              </a:extLst>
            </p:cNvPr>
            <p:cNvSpPr/>
            <p:nvPr/>
          </p:nvSpPr>
          <p:spPr>
            <a:xfrm>
              <a:off x="3430679" y="4132192"/>
              <a:ext cx="12418" cy="6209"/>
            </a:xfrm>
            <a:custGeom>
              <a:avLst/>
              <a:gdLst>
                <a:gd name="connsiteX0" fmla="*/ 7451 w 12417"/>
                <a:gd name="connsiteY0" fmla="*/ 1863 h 6208"/>
                <a:gd name="connsiteX1" fmla="*/ 3104 w 12417"/>
                <a:gd name="connsiteY1" fmla="*/ 0 h 6208"/>
                <a:gd name="connsiteX2" fmla="*/ 0 w 12417"/>
                <a:gd name="connsiteY2" fmla="*/ 0 h 6208"/>
                <a:gd name="connsiteX3" fmla="*/ 0 w 12417"/>
                <a:gd name="connsiteY3" fmla="*/ 7140 h 6208"/>
                <a:gd name="connsiteX4" fmla="*/ 12728 w 12417"/>
                <a:gd name="connsiteY4" fmla="*/ 7140 h 6208"/>
                <a:gd name="connsiteX5" fmla="*/ 10555 w 12417"/>
                <a:gd name="connsiteY5" fmla="*/ 3104 h 6208"/>
                <a:gd name="connsiteX6" fmla="*/ 8382 w 12417"/>
                <a:gd name="connsiteY6" fmla="*/ 1863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7" h="6208">
                  <a:moveTo>
                    <a:pt x="7451" y="1863"/>
                  </a:moveTo>
                  <a:lnTo>
                    <a:pt x="3104" y="0"/>
                  </a:lnTo>
                  <a:lnTo>
                    <a:pt x="0" y="0"/>
                  </a:lnTo>
                  <a:lnTo>
                    <a:pt x="0" y="7140"/>
                  </a:lnTo>
                  <a:lnTo>
                    <a:pt x="12728" y="7140"/>
                  </a:lnTo>
                  <a:lnTo>
                    <a:pt x="10555" y="3104"/>
                  </a:lnTo>
                  <a:lnTo>
                    <a:pt x="8382" y="186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A05419E5-6D69-45C5-941C-FBC2B91BA3A3}"/>
                </a:ext>
              </a:extLst>
            </p:cNvPr>
            <p:cNvSpPr/>
            <p:nvPr/>
          </p:nvSpPr>
          <p:spPr>
            <a:xfrm>
              <a:off x="3367348" y="4082210"/>
              <a:ext cx="96238" cy="58985"/>
            </a:xfrm>
            <a:custGeom>
              <a:avLst/>
              <a:gdLst>
                <a:gd name="connsiteX0" fmla="*/ 24836 w 96238"/>
                <a:gd name="connsiteY0" fmla="*/ 60537 h 58984"/>
                <a:gd name="connsiteX1" fmla="*/ 35391 w 96238"/>
                <a:gd name="connsiteY1" fmla="*/ 60537 h 58984"/>
                <a:gd name="connsiteX2" fmla="*/ 48740 w 96238"/>
                <a:gd name="connsiteY2" fmla="*/ 57122 h 58984"/>
                <a:gd name="connsiteX3" fmla="*/ 54018 w 96238"/>
                <a:gd name="connsiteY3" fmla="*/ 47809 h 58984"/>
                <a:gd name="connsiteX4" fmla="*/ 56191 w 96238"/>
                <a:gd name="connsiteY4" fmla="*/ 29803 h 58984"/>
                <a:gd name="connsiteX5" fmla="*/ 59295 w 96238"/>
                <a:gd name="connsiteY5" fmla="*/ 32907 h 58984"/>
                <a:gd name="connsiteX6" fmla="*/ 61468 w 96238"/>
                <a:gd name="connsiteY6" fmla="*/ 35080 h 58984"/>
                <a:gd name="connsiteX7" fmla="*/ 64573 w 96238"/>
                <a:gd name="connsiteY7" fmla="*/ 37253 h 58984"/>
                <a:gd name="connsiteX8" fmla="*/ 68608 w 96238"/>
                <a:gd name="connsiteY8" fmla="*/ 39427 h 58984"/>
                <a:gd name="connsiteX9" fmla="*/ 76059 w 96238"/>
                <a:gd name="connsiteY9" fmla="*/ 42531 h 58984"/>
                <a:gd name="connsiteX10" fmla="*/ 79164 w 96238"/>
                <a:gd name="connsiteY10" fmla="*/ 37253 h 58984"/>
                <a:gd name="connsiteX11" fmla="*/ 85373 w 96238"/>
                <a:gd name="connsiteY11" fmla="*/ 32907 h 58984"/>
                <a:gd name="connsiteX12" fmla="*/ 90650 w 96238"/>
                <a:gd name="connsiteY12" fmla="*/ 29803 h 58984"/>
                <a:gd name="connsiteX13" fmla="*/ 95617 w 96238"/>
                <a:gd name="connsiteY13" fmla="*/ 25457 h 58984"/>
                <a:gd name="connsiteX14" fmla="*/ 95617 w 96238"/>
                <a:gd name="connsiteY14" fmla="*/ 22352 h 58984"/>
                <a:gd name="connsiteX15" fmla="*/ 97790 w 96238"/>
                <a:gd name="connsiteY15" fmla="*/ 18006 h 58984"/>
                <a:gd name="connsiteX16" fmla="*/ 95617 w 96238"/>
                <a:gd name="connsiteY16" fmla="*/ 12728 h 58984"/>
                <a:gd name="connsiteX17" fmla="*/ 95617 w 96238"/>
                <a:gd name="connsiteY17" fmla="*/ 7451 h 58984"/>
                <a:gd name="connsiteX18" fmla="*/ 95617 w 96238"/>
                <a:gd name="connsiteY18" fmla="*/ 0 h 58984"/>
                <a:gd name="connsiteX19" fmla="*/ 66435 w 96238"/>
                <a:gd name="connsiteY19" fmla="*/ 7451 h 58984"/>
                <a:gd name="connsiteX20" fmla="*/ 41600 w 96238"/>
                <a:gd name="connsiteY20" fmla="*/ 18006 h 58984"/>
                <a:gd name="connsiteX21" fmla="*/ 19558 w 96238"/>
                <a:gd name="connsiteY21" fmla="*/ 31976 h 58984"/>
                <a:gd name="connsiteX22" fmla="*/ 0 w 96238"/>
                <a:gd name="connsiteY22" fmla="*/ 45636 h 58984"/>
                <a:gd name="connsiteX23" fmla="*/ 0 w 96238"/>
                <a:gd name="connsiteY23" fmla="*/ 60537 h 58984"/>
                <a:gd name="connsiteX24" fmla="*/ 13349 w 96238"/>
                <a:gd name="connsiteY24" fmla="*/ 60537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6238" h="58984">
                  <a:moveTo>
                    <a:pt x="24836" y="60537"/>
                  </a:moveTo>
                  <a:lnTo>
                    <a:pt x="35391" y="60537"/>
                  </a:lnTo>
                  <a:lnTo>
                    <a:pt x="48740" y="57122"/>
                  </a:lnTo>
                  <a:lnTo>
                    <a:pt x="54018" y="47809"/>
                  </a:lnTo>
                  <a:lnTo>
                    <a:pt x="56191" y="29803"/>
                  </a:lnTo>
                  <a:lnTo>
                    <a:pt x="59295" y="32907"/>
                  </a:lnTo>
                  <a:lnTo>
                    <a:pt x="61468" y="35080"/>
                  </a:lnTo>
                  <a:lnTo>
                    <a:pt x="64573" y="37253"/>
                  </a:lnTo>
                  <a:lnTo>
                    <a:pt x="68608" y="39427"/>
                  </a:lnTo>
                  <a:lnTo>
                    <a:pt x="76059" y="42531"/>
                  </a:lnTo>
                  <a:lnTo>
                    <a:pt x="79164" y="37253"/>
                  </a:lnTo>
                  <a:lnTo>
                    <a:pt x="85373" y="32907"/>
                  </a:lnTo>
                  <a:lnTo>
                    <a:pt x="90650" y="29803"/>
                  </a:lnTo>
                  <a:lnTo>
                    <a:pt x="95617" y="25457"/>
                  </a:lnTo>
                  <a:lnTo>
                    <a:pt x="95617" y="22352"/>
                  </a:lnTo>
                  <a:lnTo>
                    <a:pt x="97790" y="18006"/>
                  </a:lnTo>
                  <a:lnTo>
                    <a:pt x="95617" y="12728"/>
                  </a:lnTo>
                  <a:lnTo>
                    <a:pt x="95617" y="7451"/>
                  </a:lnTo>
                  <a:lnTo>
                    <a:pt x="95617" y="0"/>
                  </a:lnTo>
                  <a:lnTo>
                    <a:pt x="66435" y="7451"/>
                  </a:lnTo>
                  <a:lnTo>
                    <a:pt x="41600" y="18006"/>
                  </a:lnTo>
                  <a:lnTo>
                    <a:pt x="19558" y="31976"/>
                  </a:lnTo>
                  <a:lnTo>
                    <a:pt x="0" y="45636"/>
                  </a:lnTo>
                  <a:lnTo>
                    <a:pt x="0" y="60537"/>
                  </a:lnTo>
                  <a:lnTo>
                    <a:pt x="13349" y="6053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98C04257-C306-4B09-AB30-BC978B0A674F}"/>
                </a:ext>
              </a:extLst>
            </p:cNvPr>
            <p:cNvSpPr/>
            <p:nvPr/>
          </p:nvSpPr>
          <p:spPr>
            <a:xfrm>
              <a:off x="3502702" y="4062342"/>
              <a:ext cx="43462" cy="27940"/>
            </a:xfrm>
            <a:custGeom>
              <a:avLst/>
              <a:gdLst>
                <a:gd name="connsiteX0" fmla="*/ 4036 w 43462"/>
                <a:gd name="connsiteY0" fmla="*/ 25146 h 27940"/>
                <a:gd name="connsiteX1" fmla="*/ 7140 w 43462"/>
                <a:gd name="connsiteY1" fmla="*/ 29492 h 27940"/>
                <a:gd name="connsiteX2" fmla="*/ 13349 w 43462"/>
                <a:gd name="connsiteY2" fmla="*/ 30734 h 27940"/>
                <a:gd name="connsiteX3" fmla="*/ 16454 w 43462"/>
                <a:gd name="connsiteY3" fmla="*/ 30734 h 27940"/>
                <a:gd name="connsiteX4" fmla="*/ 21731 w 43462"/>
                <a:gd name="connsiteY4" fmla="*/ 29492 h 27940"/>
                <a:gd name="connsiteX5" fmla="*/ 27940 w 43462"/>
                <a:gd name="connsiteY5" fmla="*/ 25146 h 27940"/>
                <a:gd name="connsiteX6" fmla="*/ 33218 w 43462"/>
                <a:gd name="connsiteY6" fmla="*/ 19869 h 27940"/>
                <a:gd name="connsiteX7" fmla="*/ 36322 w 43462"/>
                <a:gd name="connsiteY7" fmla="*/ 15833 h 27940"/>
                <a:gd name="connsiteX8" fmla="*/ 40668 w 43462"/>
                <a:gd name="connsiteY8" fmla="*/ 10555 h 27940"/>
                <a:gd name="connsiteX9" fmla="*/ 43773 w 43462"/>
                <a:gd name="connsiteY9" fmla="*/ 5278 h 27940"/>
                <a:gd name="connsiteX10" fmla="*/ 38495 w 43462"/>
                <a:gd name="connsiteY10" fmla="*/ 3104 h 27940"/>
                <a:gd name="connsiteX11" fmla="*/ 31045 w 43462"/>
                <a:gd name="connsiteY11" fmla="*/ 931 h 27940"/>
                <a:gd name="connsiteX12" fmla="*/ 23904 w 43462"/>
                <a:gd name="connsiteY12" fmla="*/ 931 h 27940"/>
                <a:gd name="connsiteX13" fmla="*/ 14591 w 43462"/>
                <a:gd name="connsiteY13" fmla="*/ 0 h 27940"/>
                <a:gd name="connsiteX14" fmla="*/ 7140 w 43462"/>
                <a:gd name="connsiteY14" fmla="*/ 7451 h 27940"/>
                <a:gd name="connsiteX15" fmla="*/ 0 w 43462"/>
                <a:gd name="connsiteY15" fmla="*/ 12728 h 27940"/>
                <a:gd name="connsiteX16" fmla="*/ 0 w 43462"/>
                <a:gd name="connsiteY16" fmla="*/ 18006 h 27940"/>
                <a:gd name="connsiteX17" fmla="*/ 1863 w 43462"/>
                <a:gd name="connsiteY17" fmla="*/ 22042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462" h="27940">
                  <a:moveTo>
                    <a:pt x="4036" y="25146"/>
                  </a:moveTo>
                  <a:lnTo>
                    <a:pt x="7140" y="29492"/>
                  </a:lnTo>
                  <a:lnTo>
                    <a:pt x="13349" y="30734"/>
                  </a:lnTo>
                  <a:lnTo>
                    <a:pt x="16454" y="30734"/>
                  </a:lnTo>
                  <a:lnTo>
                    <a:pt x="21731" y="29492"/>
                  </a:lnTo>
                  <a:lnTo>
                    <a:pt x="27940" y="25146"/>
                  </a:lnTo>
                  <a:lnTo>
                    <a:pt x="33218" y="19869"/>
                  </a:lnTo>
                  <a:lnTo>
                    <a:pt x="36322" y="15833"/>
                  </a:lnTo>
                  <a:lnTo>
                    <a:pt x="40668" y="10555"/>
                  </a:lnTo>
                  <a:lnTo>
                    <a:pt x="43773" y="5278"/>
                  </a:lnTo>
                  <a:lnTo>
                    <a:pt x="38495" y="3104"/>
                  </a:lnTo>
                  <a:lnTo>
                    <a:pt x="31045" y="931"/>
                  </a:lnTo>
                  <a:lnTo>
                    <a:pt x="23904" y="931"/>
                  </a:lnTo>
                  <a:lnTo>
                    <a:pt x="14591" y="0"/>
                  </a:lnTo>
                  <a:lnTo>
                    <a:pt x="7140" y="7451"/>
                  </a:lnTo>
                  <a:lnTo>
                    <a:pt x="0" y="12728"/>
                  </a:lnTo>
                  <a:lnTo>
                    <a:pt x="0" y="18006"/>
                  </a:lnTo>
                  <a:lnTo>
                    <a:pt x="1863" y="2204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3803925C-46D8-4D4C-81B8-404F81D80D10}"/>
                </a:ext>
              </a:extLst>
            </p:cNvPr>
            <p:cNvSpPr/>
            <p:nvPr/>
          </p:nvSpPr>
          <p:spPr>
            <a:xfrm>
              <a:off x="5862400" y="4041231"/>
              <a:ext cx="260774" cy="310446"/>
            </a:xfrm>
            <a:custGeom>
              <a:avLst/>
              <a:gdLst>
                <a:gd name="connsiteX0" fmla="*/ 16454 w 260774"/>
                <a:gd name="connsiteY0" fmla="*/ 264189 h 310445"/>
                <a:gd name="connsiteX1" fmla="*/ 24836 w 260774"/>
                <a:gd name="connsiteY1" fmla="*/ 273813 h 310445"/>
                <a:gd name="connsiteX2" fmla="*/ 34149 w 260774"/>
                <a:gd name="connsiteY2" fmla="*/ 286541 h 310445"/>
                <a:gd name="connsiteX3" fmla="*/ 39427 w 260774"/>
                <a:gd name="connsiteY3" fmla="*/ 301443 h 310445"/>
                <a:gd name="connsiteX4" fmla="*/ 56191 w 260774"/>
                <a:gd name="connsiteY4" fmla="*/ 304547 h 310445"/>
                <a:gd name="connsiteX5" fmla="*/ 70782 w 260774"/>
                <a:gd name="connsiteY5" fmla="*/ 310756 h 310445"/>
                <a:gd name="connsiteX6" fmla="*/ 74818 w 260774"/>
                <a:gd name="connsiteY6" fmla="*/ 301443 h 310445"/>
                <a:gd name="connsiteX7" fmla="*/ 80095 w 260774"/>
                <a:gd name="connsiteY7" fmla="*/ 301443 h 310445"/>
                <a:gd name="connsiteX8" fmla="*/ 80095 w 260774"/>
                <a:gd name="connsiteY8" fmla="*/ 297097 h 310445"/>
                <a:gd name="connsiteX9" fmla="*/ 68609 w 260774"/>
                <a:gd name="connsiteY9" fmla="*/ 288715 h 310445"/>
                <a:gd name="connsiteX10" fmla="*/ 60226 w 260774"/>
                <a:gd name="connsiteY10" fmla="*/ 276918 h 310445"/>
                <a:gd name="connsiteX11" fmla="*/ 53086 w 260774"/>
                <a:gd name="connsiteY11" fmla="*/ 266362 h 310445"/>
                <a:gd name="connsiteX12" fmla="*/ 50913 w 260774"/>
                <a:gd name="connsiteY12" fmla="*/ 257049 h 310445"/>
                <a:gd name="connsiteX13" fmla="*/ 56191 w 260774"/>
                <a:gd name="connsiteY13" fmla="*/ 229419 h 310445"/>
                <a:gd name="connsiteX14" fmla="*/ 67677 w 260774"/>
                <a:gd name="connsiteY14" fmla="*/ 199927 h 310445"/>
                <a:gd name="connsiteX15" fmla="*/ 83199 w 260774"/>
                <a:gd name="connsiteY15" fmla="*/ 170124 h 310445"/>
                <a:gd name="connsiteX16" fmla="*/ 104000 w 260774"/>
                <a:gd name="connsiteY16" fmla="*/ 140632 h 310445"/>
                <a:gd name="connsiteX17" fmla="*/ 124799 w 260774"/>
                <a:gd name="connsiteY17" fmla="*/ 115175 h 310445"/>
                <a:gd name="connsiteX18" fmla="*/ 145599 w 260774"/>
                <a:gd name="connsiteY18" fmla="*/ 92823 h 310445"/>
                <a:gd name="connsiteX19" fmla="*/ 163295 w 260774"/>
                <a:gd name="connsiteY19" fmla="*/ 78232 h 310445"/>
                <a:gd name="connsiteX20" fmla="*/ 180059 w 260774"/>
                <a:gd name="connsiteY20" fmla="*/ 70782 h 310445"/>
                <a:gd name="connsiteX21" fmla="*/ 197754 w 260774"/>
                <a:gd name="connsiteY21" fmla="*/ 63331 h 310445"/>
                <a:gd name="connsiteX22" fmla="*/ 217623 w 260774"/>
                <a:gd name="connsiteY22" fmla="*/ 55880 h 310445"/>
                <a:gd name="connsiteX23" fmla="*/ 234076 w 260774"/>
                <a:gd name="connsiteY23" fmla="*/ 46256 h 310445"/>
                <a:gd name="connsiteX24" fmla="*/ 248667 w 260774"/>
                <a:gd name="connsiteY24" fmla="*/ 35701 h 310445"/>
                <a:gd name="connsiteX25" fmla="*/ 260154 w 260774"/>
                <a:gd name="connsiteY25" fmla="*/ 21110 h 310445"/>
                <a:gd name="connsiteX26" fmla="*/ 261395 w 260774"/>
                <a:gd name="connsiteY26" fmla="*/ 18937 h 310445"/>
                <a:gd name="connsiteX27" fmla="*/ 261395 w 260774"/>
                <a:gd name="connsiteY27" fmla="*/ 16764 h 310445"/>
                <a:gd name="connsiteX28" fmla="*/ 263258 w 260774"/>
                <a:gd name="connsiteY28" fmla="*/ 13660 h 310445"/>
                <a:gd name="connsiteX29" fmla="*/ 260154 w 260774"/>
                <a:gd name="connsiteY29" fmla="*/ 9313 h 310445"/>
                <a:gd name="connsiteX30" fmla="*/ 258291 w 260774"/>
                <a:gd name="connsiteY30" fmla="*/ 6209 h 310445"/>
                <a:gd name="connsiteX31" fmla="*/ 253945 w 260774"/>
                <a:gd name="connsiteY31" fmla="*/ 1863 h 310445"/>
                <a:gd name="connsiteX32" fmla="*/ 236249 w 260774"/>
                <a:gd name="connsiteY32" fmla="*/ 0 h 310445"/>
                <a:gd name="connsiteX33" fmla="*/ 223832 w 260774"/>
                <a:gd name="connsiteY33" fmla="*/ 4036 h 310445"/>
                <a:gd name="connsiteX34" fmla="*/ 216381 w 260774"/>
                <a:gd name="connsiteY34" fmla="*/ 7140 h 310445"/>
                <a:gd name="connsiteX35" fmla="*/ 210172 w 260774"/>
                <a:gd name="connsiteY35" fmla="*/ 11486 h 310445"/>
                <a:gd name="connsiteX36" fmla="*/ 205205 w 260774"/>
                <a:gd name="connsiteY36" fmla="*/ 18937 h 310445"/>
                <a:gd name="connsiteX37" fmla="*/ 197754 w 260774"/>
                <a:gd name="connsiteY37" fmla="*/ 24215 h 310445"/>
                <a:gd name="connsiteX38" fmla="*/ 187199 w 260774"/>
                <a:gd name="connsiteY38" fmla="*/ 29492 h 310445"/>
                <a:gd name="connsiteX39" fmla="*/ 153981 w 260774"/>
                <a:gd name="connsiteY39" fmla="*/ 29492 h 310445"/>
                <a:gd name="connsiteX40" fmla="*/ 134113 w 260774"/>
                <a:gd name="connsiteY40" fmla="*/ 39116 h 310445"/>
                <a:gd name="connsiteX41" fmla="*/ 110208 w 260774"/>
                <a:gd name="connsiteY41" fmla="*/ 51844 h 310445"/>
                <a:gd name="connsiteX42" fmla="*/ 87235 w 260774"/>
                <a:gd name="connsiteY42" fmla="*/ 68609 h 310445"/>
                <a:gd name="connsiteX43" fmla="*/ 68609 w 260774"/>
                <a:gd name="connsiteY43" fmla="*/ 85683 h 310445"/>
                <a:gd name="connsiteX44" fmla="*/ 54017 w 260774"/>
                <a:gd name="connsiteY44" fmla="*/ 101516 h 310445"/>
                <a:gd name="connsiteX45" fmla="*/ 53086 w 260774"/>
                <a:gd name="connsiteY45" fmla="*/ 107725 h 310445"/>
                <a:gd name="connsiteX46" fmla="*/ 53086 w 260774"/>
                <a:gd name="connsiteY46" fmla="*/ 110829 h 310445"/>
                <a:gd name="connsiteX47" fmla="*/ 53086 w 260774"/>
                <a:gd name="connsiteY47" fmla="*/ 116107 h 310445"/>
                <a:gd name="connsiteX48" fmla="*/ 54017 w 260774"/>
                <a:gd name="connsiteY48" fmla="*/ 118280 h 310445"/>
                <a:gd name="connsiteX49" fmla="*/ 54017 w 260774"/>
                <a:gd name="connsiteY49" fmla="*/ 122626 h 310445"/>
                <a:gd name="connsiteX50" fmla="*/ 56191 w 260774"/>
                <a:gd name="connsiteY50" fmla="*/ 127904 h 310445"/>
                <a:gd name="connsiteX51" fmla="*/ 54017 w 260774"/>
                <a:gd name="connsiteY51" fmla="*/ 131008 h 310445"/>
                <a:gd name="connsiteX52" fmla="*/ 48740 w 260774"/>
                <a:gd name="connsiteY52" fmla="*/ 144668 h 310445"/>
                <a:gd name="connsiteX53" fmla="*/ 39427 w 260774"/>
                <a:gd name="connsiteY53" fmla="*/ 153360 h 310445"/>
                <a:gd name="connsiteX54" fmla="*/ 31045 w 260774"/>
                <a:gd name="connsiteY54" fmla="*/ 162674 h 310445"/>
                <a:gd name="connsiteX55" fmla="*/ 31045 w 260774"/>
                <a:gd name="connsiteY55" fmla="*/ 164847 h 310445"/>
                <a:gd name="connsiteX56" fmla="*/ 31045 w 260774"/>
                <a:gd name="connsiteY56" fmla="*/ 167020 h 310445"/>
                <a:gd name="connsiteX57" fmla="*/ 32286 w 260774"/>
                <a:gd name="connsiteY57" fmla="*/ 167020 h 310445"/>
                <a:gd name="connsiteX58" fmla="*/ 32286 w 260774"/>
                <a:gd name="connsiteY58" fmla="*/ 167951 h 310445"/>
                <a:gd name="connsiteX59" fmla="*/ 36322 w 260774"/>
                <a:gd name="connsiteY59" fmla="*/ 170124 h 310445"/>
                <a:gd name="connsiteX60" fmla="*/ 39427 w 260774"/>
                <a:gd name="connsiteY60" fmla="*/ 172297 h 310445"/>
                <a:gd name="connsiteX61" fmla="*/ 34149 w 260774"/>
                <a:gd name="connsiteY61" fmla="*/ 182853 h 310445"/>
                <a:gd name="connsiteX62" fmla="*/ 27009 w 260774"/>
                <a:gd name="connsiteY62" fmla="*/ 190303 h 310445"/>
                <a:gd name="connsiteX63" fmla="*/ 19558 w 260774"/>
                <a:gd name="connsiteY63" fmla="*/ 195581 h 310445"/>
                <a:gd name="connsiteX64" fmla="*/ 14591 w 260774"/>
                <a:gd name="connsiteY64" fmla="*/ 205205 h 310445"/>
                <a:gd name="connsiteX65" fmla="*/ 12418 w 260774"/>
                <a:gd name="connsiteY65" fmla="*/ 212345 h 310445"/>
                <a:gd name="connsiteX66" fmla="*/ 14591 w 260774"/>
                <a:gd name="connsiteY66" fmla="*/ 219796 h 310445"/>
                <a:gd name="connsiteX67" fmla="*/ 16454 w 260774"/>
                <a:gd name="connsiteY67" fmla="*/ 224142 h 310445"/>
                <a:gd name="connsiteX68" fmla="*/ 16454 w 260774"/>
                <a:gd name="connsiteY68" fmla="*/ 229419 h 310445"/>
                <a:gd name="connsiteX69" fmla="*/ 10245 w 260774"/>
                <a:gd name="connsiteY69" fmla="*/ 232524 h 310445"/>
                <a:gd name="connsiteX70" fmla="*/ 0 w 260774"/>
                <a:gd name="connsiteY70" fmla="*/ 239975 h 310445"/>
                <a:gd name="connsiteX71" fmla="*/ 7140 w 260774"/>
                <a:gd name="connsiteY71" fmla="*/ 254876 h 310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260774" h="310445">
                  <a:moveTo>
                    <a:pt x="16454" y="264189"/>
                  </a:moveTo>
                  <a:lnTo>
                    <a:pt x="24836" y="273813"/>
                  </a:lnTo>
                  <a:lnTo>
                    <a:pt x="34149" y="286541"/>
                  </a:lnTo>
                  <a:lnTo>
                    <a:pt x="39427" y="301443"/>
                  </a:lnTo>
                  <a:lnTo>
                    <a:pt x="56191" y="304547"/>
                  </a:lnTo>
                  <a:lnTo>
                    <a:pt x="70782" y="310756"/>
                  </a:lnTo>
                  <a:lnTo>
                    <a:pt x="74818" y="301443"/>
                  </a:lnTo>
                  <a:lnTo>
                    <a:pt x="80095" y="301443"/>
                  </a:lnTo>
                  <a:lnTo>
                    <a:pt x="80095" y="297097"/>
                  </a:lnTo>
                  <a:lnTo>
                    <a:pt x="68609" y="288715"/>
                  </a:lnTo>
                  <a:lnTo>
                    <a:pt x="60226" y="276918"/>
                  </a:lnTo>
                  <a:lnTo>
                    <a:pt x="53086" y="266362"/>
                  </a:lnTo>
                  <a:lnTo>
                    <a:pt x="50913" y="257049"/>
                  </a:lnTo>
                  <a:lnTo>
                    <a:pt x="56191" y="229419"/>
                  </a:lnTo>
                  <a:lnTo>
                    <a:pt x="67677" y="199927"/>
                  </a:lnTo>
                  <a:lnTo>
                    <a:pt x="83199" y="170124"/>
                  </a:lnTo>
                  <a:lnTo>
                    <a:pt x="104000" y="140632"/>
                  </a:lnTo>
                  <a:lnTo>
                    <a:pt x="124799" y="115175"/>
                  </a:lnTo>
                  <a:lnTo>
                    <a:pt x="145599" y="92823"/>
                  </a:lnTo>
                  <a:lnTo>
                    <a:pt x="163295" y="78232"/>
                  </a:lnTo>
                  <a:lnTo>
                    <a:pt x="180059" y="70782"/>
                  </a:lnTo>
                  <a:lnTo>
                    <a:pt x="197754" y="63331"/>
                  </a:lnTo>
                  <a:lnTo>
                    <a:pt x="217623" y="55880"/>
                  </a:lnTo>
                  <a:lnTo>
                    <a:pt x="234076" y="46256"/>
                  </a:lnTo>
                  <a:lnTo>
                    <a:pt x="248667" y="35701"/>
                  </a:lnTo>
                  <a:lnTo>
                    <a:pt x="260154" y="21110"/>
                  </a:lnTo>
                  <a:lnTo>
                    <a:pt x="261395" y="18937"/>
                  </a:lnTo>
                  <a:lnTo>
                    <a:pt x="261395" y="16764"/>
                  </a:lnTo>
                  <a:lnTo>
                    <a:pt x="263258" y="13660"/>
                  </a:lnTo>
                  <a:lnTo>
                    <a:pt x="260154" y="9313"/>
                  </a:lnTo>
                  <a:lnTo>
                    <a:pt x="258291" y="6209"/>
                  </a:lnTo>
                  <a:lnTo>
                    <a:pt x="253945" y="1863"/>
                  </a:lnTo>
                  <a:lnTo>
                    <a:pt x="236249" y="0"/>
                  </a:lnTo>
                  <a:lnTo>
                    <a:pt x="223832" y="4036"/>
                  </a:lnTo>
                  <a:lnTo>
                    <a:pt x="216381" y="7140"/>
                  </a:lnTo>
                  <a:lnTo>
                    <a:pt x="210172" y="11486"/>
                  </a:lnTo>
                  <a:lnTo>
                    <a:pt x="205205" y="18937"/>
                  </a:lnTo>
                  <a:lnTo>
                    <a:pt x="197754" y="24215"/>
                  </a:lnTo>
                  <a:lnTo>
                    <a:pt x="187199" y="29492"/>
                  </a:lnTo>
                  <a:lnTo>
                    <a:pt x="153981" y="29492"/>
                  </a:lnTo>
                  <a:lnTo>
                    <a:pt x="134113" y="39116"/>
                  </a:lnTo>
                  <a:lnTo>
                    <a:pt x="110208" y="51844"/>
                  </a:lnTo>
                  <a:lnTo>
                    <a:pt x="87235" y="68609"/>
                  </a:lnTo>
                  <a:lnTo>
                    <a:pt x="68609" y="85683"/>
                  </a:lnTo>
                  <a:lnTo>
                    <a:pt x="54017" y="101516"/>
                  </a:lnTo>
                  <a:lnTo>
                    <a:pt x="53086" y="107725"/>
                  </a:lnTo>
                  <a:lnTo>
                    <a:pt x="53086" y="110829"/>
                  </a:lnTo>
                  <a:lnTo>
                    <a:pt x="53086" y="116107"/>
                  </a:lnTo>
                  <a:lnTo>
                    <a:pt x="54017" y="118280"/>
                  </a:lnTo>
                  <a:lnTo>
                    <a:pt x="54017" y="122626"/>
                  </a:lnTo>
                  <a:lnTo>
                    <a:pt x="56191" y="127904"/>
                  </a:lnTo>
                  <a:lnTo>
                    <a:pt x="54017" y="131008"/>
                  </a:lnTo>
                  <a:lnTo>
                    <a:pt x="48740" y="144668"/>
                  </a:lnTo>
                  <a:lnTo>
                    <a:pt x="39427" y="153360"/>
                  </a:lnTo>
                  <a:lnTo>
                    <a:pt x="31045" y="162674"/>
                  </a:lnTo>
                  <a:lnTo>
                    <a:pt x="31045" y="164847"/>
                  </a:lnTo>
                  <a:lnTo>
                    <a:pt x="31045" y="167020"/>
                  </a:lnTo>
                  <a:lnTo>
                    <a:pt x="32286" y="167020"/>
                  </a:lnTo>
                  <a:lnTo>
                    <a:pt x="32286" y="167951"/>
                  </a:lnTo>
                  <a:lnTo>
                    <a:pt x="36322" y="170124"/>
                  </a:lnTo>
                  <a:lnTo>
                    <a:pt x="39427" y="172297"/>
                  </a:lnTo>
                  <a:lnTo>
                    <a:pt x="34149" y="182853"/>
                  </a:lnTo>
                  <a:lnTo>
                    <a:pt x="27009" y="190303"/>
                  </a:lnTo>
                  <a:lnTo>
                    <a:pt x="19558" y="195581"/>
                  </a:lnTo>
                  <a:lnTo>
                    <a:pt x="14591" y="205205"/>
                  </a:lnTo>
                  <a:lnTo>
                    <a:pt x="12418" y="212345"/>
                  </a:lnTo>
                  <a:lnTo>
                    <a:pt x="14591" y="219796"/>
                  </a:lnTo>
                  <a:lnTo>
                    <a:pt x="16454" y="224142"/>
                  </a:lnTo>
                  <a:lnTo>
                    <a:pt x="16454" y="229419"/>
                  </a:lnTo>
                  <a:lnTo>
                    <a:pt x="10245" y="232524"/>
                  </a:lnTo>
                  <a:lnTo>
                    <a:pt x="0" y="239975"/>
                  </a:lnTo>
                  <a:lnTo>
                    <a:pt x="7140" y="25487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EA0B6540-23F8-48FD-96B5-C94B1E388754}"/>
                </a:ext>
              </a:extLst>
            </p:cNvPr>
            <p:cNvSpPr/>
            <p:nvPr/>
          </p:nvSpPr>
          <p:spPr>
            <a:xfrm>
              <a:off x="7125604" y="4179690"/>
              <a:ext cx="15522" cy="12418"/>
            </a:xfrm>
            <a:custGeom>
              <a:avLst/>
              <a:gdLst>
                <a:gd name="connsiteX0" fmla="*/ 0 w 15522"/>
                <a:gd name="connsiteY0" fmla="*/ 13660 h 12417"/>
                <a:gd name="connsiteX1" fmla="*/ 16454 w 15522"/>
                <a:gd name="connsiteY1" fmla="*/ 13660 h 12417"/>
                <a:gd name="connsiteX2" fmla="*/ 16454 w 15522"/>
                <a:gd name="connsiteY2" fmla="*/ 6209 h 12417"/>
                <a:gd name="connsiteX3" fmla="*/ 4036 w 15522"/>
                <a:gd name="connsiteY3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12417">
                  <a:moveTo>
                    <a:pt x="0" y="13660"/>
                  </a:moveTo>
                  <a:lnTo>
                    <a:pt x="16454" y="13660"/>
                  </a:lnTo>
                  <a:lnTo>
                    <a:pt x="16454" y="6209"/>
                  </a:lnTo>
                  <a:lnTo>
                    <a:pt x="4036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93BD5546-D4F0-4969-81DF-D836EEEF2524}"/>
                </a:ext>
              </a:extLst>
            </p:cNvPr>
            <p:cNvSpPr/>
            <p:nvPr/>
          </p:nvSpPr>
          <p:spPr>
            <a:xfrm>
              <a:off x="3826497" y="4062342"/>
              <a:ext cx="15522" cy="6209"/>
            </a:xfrm>
            <a:custGeom>
              <a:avLst/>
              <a:gdLst>
                <a:gd name="connsiteX0" fmla="*/ 0 w 15522"/>
                <a:gd name="connsiteY0" fmla="*/ 0 h 6208"/>
                <a:gd name="connsiteX1" fmla="*/ 16764 w 15522"/>
                <a:gd name="connsiteY1" fmla="*/ 0 h 6208"/>
                <a:gd name="connsiteX2" fmla="*/ 16764 w 15522"/>
                <a:gd name="connsiteY2" fmla="*/ 8382 h 6208"/>
                <a:gd name="connsiteX3" fmla="*/ 0 w 15522"/>
                <a:gd name="connsiteY3" fmla="*/ 8382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6208">
                  <a:moveTo>
                    <a:pt x="0" y="0"/>
                  </a:moveTo>
                  <a:lnTo>
                    <a:pt x="16764" y="0"/>
                  </a:lnTo>
                  <a:lnTo>
                    <a:pt x="16764" y="8382"/>
                  </a:lnTo>
                  <a:lnTo>
                    <a:pt x="0" y="838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4A926D22-C357-46C0-9DCB-F306C075E3E2}"/>
                </a:ext>
              </a:extLst>
            </p:cNvPr>
            <p:cNvSpPr/>
            <p:nvPr/>
          </p:nvSpPr>
          <p:spPr>
            <a:xfrm>
              <a:off x="7212839" y="4119464"/>
              <a:ext cx="71403" cy="49671"/>
            </a:xfrm>
            <a:custGeom>
              <a:avLst/>
              <a:gdLst>
                <a:gd name="connsiteX0" fmla="*/ 27009 w 71402"/>
                <a:gd name="connsiteY0" fmla="*/ 37874 h 49671"/>
                <a:gd name="connsiteX1" fmla="*/ 49050 w 71402"/>
                <a:gd name="connsiteY1" fmla="*/ 45325 h 49671"/>
                <a:gd name="connsiteX2" fmla="*/ 72955 w 71402"/>
                <a:gd name="connsiteY2" fmla="*/ 49671 h 49671"/>
                <a:gd name="connsiteX3" fmla="*/ 68919 w 71402"/>
                <a:gd name="connsiteY3" fmla="*/ 32597 h 49671"/>
                <a:gd name="connsiteX4" fmla="*/ 61468 w 71402"/>
                <a:gd name="connsiteY4" fmla="*/ 19869 h 49671"/>
                <a:gd name="connsiteX5" fmla="*/ 51224 w 71402"/>
                <a:gd name="connsiteY5" fmla="*/ 10555 h 49671"/>
                <a:gd name="connsiteX6" fmla="*/ 36632 w 71402"/>
                <a:gd name="connsiteY6" fmla="*/ 5278 h 49671"/>
                <a:gd name="connsiteX7" fmla="*/ 19868 w 71402"/>
                <a:gd name="connsiteY7" fmla="*/ 2173 h 49671"/>
                <a:gd name="connsiteX8" fmla="*/ 3104 w 71402"/>
                <a:gd name="connsiteY8" fmla="*/ 0 h 49671"/>
                <a:gd name="connsiteX9" fmla="*/ 3104 w 71402"/>
                <a:gd name="connsiteY9" fmla="*/ 3104 h 49671"/>
                <a:gd name="connsiteX10" fmla="*/ 3104 w 71402"/>
                <a:gd name="connsiteY10" fmla="*/ 7451 h 49671"/>
                <a:gd name="connsiteX11" fmla="*/ 2173 w 71402"/>
                <a:gd name="connsiteY11" fmla="*/ 8382 h 49671"/>
                <a:gd name="connsiteX12" fmla="*/ 2173 w 71402"/>
                <a:gd name="connsiteY12" fmla="*/ 10555 h 49671"/>
                <a:gd name="connsiteX13" fmla="*/ 0 w 71402"/>
                <a:gd name="connsiteY13" fmla="*/ 12728 h 49671"/>
                <a:gd name="connsiteX14" fmla="*/ 10555 w 71402"/>
                <a:gd name="connsiteY14" fmla="*/ 27319 h 4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402" h="49671">
                  <a:moveTo>
                    <a:pt x="27009" y="37874"/>
                  </a:moveTo>
                  <a:lnTo>
                    <a:pt x="49050" y="45325"/>
                  </a:lnTo>
                  <a:lnTo>
                    <a:pt x="72955" y="49671"/>
                  </a:lnTo>
                  <a:lnTo>
                    <a:pt x="68919" y="32597"/>
                  </a:lnTo>
                  <a:lnTo>
                    <a:pt x="61468" y="19869"/>
                  </a:lnTo>
                  <a:lnTo>
                    <a:pt x="51224" y="10555"/>
                  </a:lnTo>
                  <a:lnTo>
                    <a:pt x="36632" y="5278"/>
                  </a:lnTo>
                  <a:lnTo>
                    <a:pt x="19868" y="2173"/>
                  </a:lnTo>
                  <a:lnTo>
                    <a:pt x="3104" y="0"/>
                  </a:lnTo>
                  <a:lnTo>
                    <a:pt x="3104" y="3104"/>
                  </a:lnTo>
                  <a:lnTo>
                    <a:pt x="3104" y="7451"/>
                  </a:lnTo>
                  <a:lnTo>
                    <a:pt x="2173" y="8382"/>
                  </a:lnTo>
                  <a:lnTo>
                    <a:pt x="2173" y="10555"/>
                  </a:lnTo>
                  <a:lnTo>
                    <a:pt x="0" y="12728"/>
                  </a:lnTo>
                  <a:lnTo>
                    <a:pt x="10555" y="273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FE3D7967-776C-445C-8A4C-C8E1D2C183FA}"/>
                </a:ext>
              </a:extLst>
            </p:cNvPr>
            <p:cNvSpPr/>
            <p:nvPr/>
          </p:nvSpPr>
          <p:spPr>
            <a:xfrm>
              <a:off x="7085867" y="4082210"/>
              <a:ext cx="108656" cy="80716"/>
            </a:xfrm>
            <a:custGeom>
              <a:avLst/>
              <a:gdLst>
                <a:gd name="connsiteX0" fmla="*/ 14591 w 108656"/>
                <a:gd name="connsiteY0" fmla="*/ 72023 h 80715"/>
                <a:gd name="connsiteX1" fmla="*/ 27009 w 108656"/>
                <a:gd name="connsiteY1" fmla="*/ 82579 h 80715"/>
                <a:gd name="connsiteX2" fmla="*/ 32286 w 108656"/>
                <a:gd name="connsiteY2" fmla="*/ 81647 h 80715"/>
                <a:gd name="connsiteX3" fmla="*/ 43773 w 108656"/>
                <a:gd name="connsiteY3" fmla="*/ 79474 h 80715"/>
                <a:gd name="connsiteX4" fmla="*/ 58364 w 108656"/>
                <a:gd name="connsiteY4" fmla="*/ 77301 h 80715"/>
                <a:gd name="connsiteX5" fmla="*/ 76059 w 108656"/>
                <a:gd name="connsiteY5" fmla="*/ 75128 h 80715"/>
                <a:gd name="connsiteX6" fmla="*/ 93754 w 108656"/>
                <a:gd name="connsiteY6" fmla="*/ 74197 h 80715"/>
                <a:gd name="connsiteX7" fmla="*/ 107414 w 108656"/>
                <a:gd name="connsiteY7" fmla="*/ 74197 h 80715"/>
                <a:gd name="connsiteX8" fmla="*/ 108346 w 108656"/>
                <a:gd name="connsiteY8" fmla="*/ 72023 h 80715"/>
                <a:gd name="connsiteX9" fmla="*/ 110519 w 108656"/>
                <a:gd name="connsiteY9" fmla="*/ 72023 h 80715"/>
                <a:gd name="connsiteX10" fmla="*/ 110519 w 108656"/>
                <a:gd name="connsiteY10" fmla="*/ 69850 h 80715"/>
                <a:gd name="connsiteX11" fmla="*/ 110519 w 108656"/>
                <a:gd name="connsiteY11" fmla="*/ 12728 h 80715"/>
                <a:gd name="connsiteX12" fmla="*/ 95928 w 108656"/>
                <a:gd name="connsiteY12" fmla="*/ 20179 h 80715"/>
                <a:gd name="connsiteX13" fmla="*/ 83199 w 108656"/>
                <a:gd name="connsiteY13" fmla="*/ 27630 h 80715"/>
                <a:gd name="connsiteX14" fmla="*/ 66746 w 108656"/>
                <a:gd name="connsiteY14" fmla="*/ 32907 h 80715"/>
                <a:gd name="connsiteX15" fmla="*/ 66746 w 108656"/>
                <a:gd name="connsiteY15" fmla="*/ 20179 h 80715"/>
                <a:gd name="connsiteX16" fmla="*/ 66746 w 108656"/>
                <a:gd name="connsiteY16" fmla="*/ 9624 h 80715"/>
                <a:gd name="connsiteX17" fmla="*/ 63641 w 108656"/>
                <a:gd name="connsiteY17" fmla="*/ 0 h 80715"/>
                <a:gd name="connsiteX18" fmla="*/ 54018 w 108656"/>
                <a:gd name="connsiteY18" fmla="*/ 0 h 80715"/>
                <a:gd name="connsiteX19" fmla="*/ 39737 w 108656"/>
                <a:gd name="connsiteY19" fmla="*/ 2173 h 80715"/>
                <a:gd name="connsiteX20" fmla="*/ 25146 w 108656"/>
                <a:gd name="connsiteY20" fmla="*/ 7451 h 80715"/>
                <a:gd name="connsiteX21" fmla="*/ 15522 w 108656"/>
                <a:gd name="connsiteY21" fmla="*/ 12728 h 80715"/>
                <a:gd name="connsiteX22" fmla="*/ 8382 w 108656"/>
                <a:gd name="connsiteY22" fmla="*/ 17075 h 80715"/>
                <a:gd name="connsiteX23" fmla="*/ 7451 w 108656"/>
                <a:gd name="connsiteY23" fmla="*/ 20179 h 80715"/>
                <a:gd name="connsiteX24" fmla="*/ 5277 w 108656"/>
                <a:gd name="connsiteY24" fmla="*/ 24525 h 80715"/>
                <a:gd name="connsiteX25" fmla="*/ 3104 w 108656"/>
                <a:gd name="connsiteY25" fmla="*/ 27630 h 80715"/>
                <a:gd name="connsiteX26" fmla="*/ 931 w 108656"/>
                <a:gd name="connsiteY26" fmla="*/ 31976 h 80715"/>
                <a:gd name="connsiteX27" fmla="*/ 0 w 108656"/>
                <a:gd name="connsiteY27" fmla="*/ 37253 h 80715"/>
                <a:gd name="connsiteX28" fmla="*/ 5277 w 108656"/>
                <a:gd name="connsiteY28" fmla="*/ 57122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8656" h="80715">
                  <a:moveTo>
                    <a:pt x="14591" y="72023"/>
                  </a:moveTo>
                  <a:lnTo>
                    <a:pt x="27009" y="82579"/>
                  </a:lnTo>
                  <a:lnTo>
                    <a:pt x="32286" y="81647"/>
                  </a:lnTo>
                  <a:lnTo>
                    <a:pt x="43773" y="79474"/>
                  </a:lnTo>
                  <a:lnTo>
                    <a:pt x="58364" y="77301"/>
                  </a:lnTo>
                  <a:lnTo>
                    <a:pt x="76059" y="75128"/>
                  </a:lnTo>
                  <a:lnTo>
                    <a:pt x="93754" y="74197"/>
                  </a:lnTo>
                  <a:lnTo>
                    <a:pt x="107414" y="74197"/>
                  </a:lnTo>
                  <a:lnTo>
                    <a:pt x="108346" y="72023"/>
                  </a:lnTo>
                  <a:lnTo>
                    <a:pt x="110519" y="72023"/>
                  </a:lnTo>
                  <a:lnTo>
                    <a:pt x="110519" y="69850"/>
                  </a:lnTo>
                  <a:lnTo>
                    <a:pt x="110519" y="12728"/>
                  </a:lnTo>
                  <a:lnTo>
                    <a:pt x="95928" y="20179"/>
                  </a:lnTo>
                  <a:lnTo>
                    <a:pt x="83199" y="27630"/>
                  </a:lnTo>
                  <a:lnTo>
                    <a:pt x="66746" y="32907"/>
                  </a:lnTo>
                  <a:lnTo>
                    <a:pt x="66746" y="20179"/>
                  </a:lnTo>
                  <a:lnTo>
                    <a:pt x="66746" y="9624"/>
                  </a:lnTo>
                  <a:lnTo>
                    <a:pt x="63641" y="0"/>
                  </a:lnTo>
                  <a:lnTo>
                    <a:pt x="54018" y="0"/>
                  </a:lnTo>
                  <a:lnTo>
                    <a:pt x="39737" y="2173"/>
                  </a:lnTo>
                  <a:lnTo>
                    <a:pt x="25146" y="7451"/>
                  </a:lnTo>
                  <a:lnTo>
                    <a:pt x="15522" y="12728"/>
                  </a:lnTo>
                  <a:lnTo>
                    <a:pt x="8382" y="17075"/>
                  </a:lnTo>
                  <a:lnTo>
                    <a:pt x="7451" y="20179"/>
                  </a:lnTo>
                  <a:lnTo>
                    <a:pt x="5277" y="24525"/>
                  </a:lnTo>
                  <a:lnTo>
                    <a:pt x="3104" y="27630"/>
                  </a:lnTo>
                  <a:lnTo>
                    <a:pt x="931" y="31976"/>
                  </a:lnTo>
                  <a:lnTo>
                    <a:pt x="0" y="37253"/>
                  </a:lnTo>
                  <a:lnTo>
                    <a:pt x="5277" y="5712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CD8432F1-F446-4AC3-9790-5D53F42B8A7E}"/>
                </a:ext>
              </a:extLst>
            </p:cNvPr>
            <p:cNvSpPr/>
            <p:nvPr/>
          </p:nvSpPr>
          <p:spPr>
            <a:xfrm>
              <a:off x="4090065" y="4082210"/>
              <a:ext cx="12418" cy="9313"/>
            </a:xfrm>
            <a:custGeom>
              <a:avLst/>
              <a:gdLst>
                <a:gd name="connsiteX0" fmla="*/ 4036 w 12417"/>
                <a:gd name="connsiteY0" fmla="*/ 9624 h 9313"/>
                <a:gd name="connsiteX1" fmla="*/ 7140 w 12417"/>
                <a:gd name="connsiteY1" fmla="*/ 9624 h 9313"/>
                <a:gd name="connsiteX2" fmla="*/ 12418 w 12417"/>
                <a:gd name="connsiteY2" fmla="*/ 9624 h 9313"/>
                <a:gd name="connsiteX3" fmla="*/ 12418 w 12417"/>
                <a:gd name="connsiteY3" fmla="*/ 5278 h 9313"/>
                <a:gd name="connsiteX4" fmla="*/ 0 w 12417"/>
                <a:gd name="connsiteY4" fmla="*/ 0 h 9313"/>
                <a:gd name="connsiteX5" fmla="*/ 0 w 12417"/>
                <a:gd name="connsiteY5" fmla="*/ 5278 h 9313"/>
                <a:gd name="connsiteX6" fmla="*/ 0 w 12417"/>
                <a:gd name="connsiteY6" fmla="*/ 7451 h 9313"/>
                <a:gd name="connsiteX7" fmla="*/ 1863 w 12417"/>
                <a:gd name="connsiteY7" fmla="*/ 9624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417" h="9313">
                  <a:moveTo>
                    <a:pt x="4036" y="9624"/>
                  </a:moveTo>
                  <a:lnTo>
                    <a:pt x="7140" y="9624"/>
                  </a:lnTo>
                  <a:lnTo>
                    <a:pt x="12418" y="9624"/>
                  </a:lnTo>
                  <a:lnTo>
                    <a:pt x="12418" y="5278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7451"/>
                  </a:lnTo>
                  <a:lnTo>
                    <a:pt x="1863" y="962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7BEE204A-8C1D-4703-8ADE-8164B15B4D6D}"/>
                </a:ext>
              </a:extLst>
            </p:cNvPr>
            <p:cNvSpPr/>
            <p:nvPr/>
          </p:nvSpPr>
          <p:spPr>
            <a:xfrm>
              <a:off x="6122554" y="4209183"/>
              <a:ext cx="12418" cy="12418"/>
            </a:xfrm>
            <a:custGeom>
              <a:avLst/>
              <a:gdLst>
                <a:gd name="connsiteX0" fmla="*/ 1242 w 12417"/>
                <a:gd name="connsiteY0" fmla="*/ 4346 h 12417"/>
                <a:gd name="connsiteX1" fmla="*/ 0 w 12417"/>
                <a:gd name="connsiteY1" fmla="*/ 6519 h 12417"/>
                <a:gd name="connsiteX2" fmla="*/ 0 w 12417"/>
                <a:gd name="connsiteY2" fmla="*/ 9624 h 12417"/>
                <a:gd name="connsiteX3" fmla="*/ 0 w 12417"/>
                <a:gd name="connsiteY3" fmla="*/ 14901 h 12417"/>
                <a:gd name="connsiteX4" fmla="*/ 3104 w 12417"/>
                <a:gd name="connsiteY4" fmla="*/ 14901 h 12417"/>
                <a:gd name="connsiteX5" fmla="*/ 5278 w 12417"/>
                <a:gd name="connsiteY5" fmla="*/ 14901 h 12417"/>
                <a:gd name="connsiteX6" fmla="*/ 7451 w 12417"/>
                <a:gd name="connsiteY6" fmla="*/ 14901 h 12417"/>
                <a:gd name="connsiteX7" fmla="*/ 8382 w 12417"/>
                <a:gd name="connsiteY7" fmla="*/ 13970 h 12417"/>
                <a:gd name="connsiteX8" fmla="*/ 10555 w 12417"/>
                <a:gd name="connsiteY8" fmla="*/ 11797 h 12417"/>
                <a:gd name="connsiteX9" fmla="*/ 14591 w 12417"/>
                <a:gd name="connsiteY9" fmla="*/ 11797 h 12417"/>
                <a:gd name="connsiteX10" fmla="*/ 14591 w 12417"/>
                <a:gd name="connsiteY10" fmla="*/ 4346 h 12417"/>
                <a:gd name="connsiteX11" fmla="*/ 3104 w 12417"/>
                <a:gd name="connsiteY11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12417">
                  <a:moveTo>
                    <a:pt x="1242" y="4346"/>
                  </a:moveTo>
                  <a:lnTo>
                    <a:pt x="0" y="6519"/>
                  </a:lnTo>
                  <a:lnTo>
                    <a:pt x="0" y="9624"/>
                  </a:lnTo>
                  <a:lnTo>
                    <a:pt x="0" y="14901"/>
                  </a:lnTo>
                  <a:lnTo>
                    <a:pt x="3104" y="14901"/>
                  </a:lnTo>
                  <a:lnTo>
                    <a:pt x="5278" y="14901"/>
                  </a:lnTo>
                  <a:lnTo>
                    <a:pt x="7451" y="14901"/>
                  </a:lnTo>
                  <a:lnTo>
                    <a:pt x="8382" y="13970"/>
                  </a:lnTo>
                  <a:lnTo>
                    <a:pt x="10555" y="11797"/>
                  </a:lnTo>
                  <a:lnTo>
                    <a:pt x="14591" y="11797"/>
                  </a:lnTo>
                  <a:lnTo>
                    <a:pt x="14591" y="4346"/>
                  </a:lnTo>
                  <a:lnTo>
                    <a:pt x="3104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B1852543-1D12-40E6-9EFC-1F54025C13BB}"/>
                </a:ext>
              </a:extLst>
            </p:cNvPr>
            <p:cNvSpPr/>
            <p:nvPr/>
          </p:nvSpPr>
          <p:spPr>
            <a:xfrm>
              <a:off x="4937582" y="4135296"/>
              <a:ext cx="15522" cy="6209"/>
            </a:xfrm>
            <a:custGeom>
              <a:avLst/>
              <a:gdLst>
                <a:gd name="connsiteX0" fmla="*/ 5277 w 15522"/>
                <a:gd name="connsiteY0" fmla="*/ 6209 h 6208"/>
                <a:gd name="connsiteX1" fmla="*/ 7451 w 15522"/>
                <a:gd name="connsiteY1" fmla="*/ 6209 h 6208"/>
                <a:gd name="connsiteX2" fmla="*/ 8382 w 15522"/>
                <a:gd name="connsiteY2" fmla="*/ 6209 h 6208"/>
                <a:gd name="connsiteX3" fmla="*/ 12418 w 15522"/>
                <a:gd name="connsiteY3" fmla="*/ 4036 h 6208"/>
                <a:gd name="connsiteX4" fmla="*/ 15522 w 15522"/>
                <a:gd name="connsiteY4" fmla="*/ 4036 h 6208"/>
                <a:gd name="connsiteX5" fmla="*/ 15522 w 15522"/>
                <a:gd name="connsiteY5" fmla="*/ 0 h 6208"/>
                <a:gd name="connsiteX6" fmla="*/ 0 w 15522"/>
                <a:gd name="connsiteY6" fmla="*/ 0 h 6208"/>
                <a:gd name="connsiteX7" fmla="*/ 3104 w 15522"/>
                <a:gd name="connsiteY7" fmla="*/ 4036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522" h="6208">
                  <a:moveTo>
                    <a:pt x="5277" y="6209"/>
                  </a:moveTo>
                  <a:lnTo>
                    <a:pt x="7451" y="6209"/>
                  </a:lnTo>
                  <a:lnTo>
                    <a:pt x="8382" y="6209"/>
                  </a:lnTo>
                  <a:lnTo>
                    <a:pt x="12418" y="4036"/>
                  </a:lnTo>
                  <a:lnTo>
                    <a:pt x="15522" y="4036"/>
                  </a:lnTo>
                  <a:lnTo>
                    <a:pt x="15522" y="0"/>
                  </a:lnTo>
                  <a:lnTo>
                    <a:pt x="0" y="0"/>
                  </a:lnTo>
                  <a:lnTo>
                    <a:pt x="3104" y="403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F63469D9-9D14-418E-85E7-99DA2DF59B75}"/>
                </a:ext>
              </a:extLst>
            </p:cNvPr>
            <p:cNvSpPr/>
            <p:nvPr/>
          </p:nvSpPr>
          <p:spPr>
            <a:xfrm>
              <a:off x="5256410" y="5105129"/>
              <a:ext cx="12418" cy="24836"/>
            </a:xfrm>
            <a:custGeom>
              <a:avLst/>
              <a:gdLst>
                <a:gd name="connsiteX0" fmla="*/ 9313 w 12417"/>
                <a:gd name="connsiteY0" fmla="*/ 22352 h 24835"/>
                <a:gd name="connsiteX1" fmla="*/ 10245 w 12417"/>
                <a:gd name="connsiteY1" fmla="*/ 18006 h 24835"/>
                <a:gd name="connsiteX2" fmla="*/ 10245 w 12417"/>
                <a:gd name="connsiteY2" fmla="*/ 12728 h 24835"/>
                <a:gd name="connsiteX3" fmla="*/ 10245 w 12417"/>
                <a:gd name="connsiteY3" fmla="*/ 7451 h 24835"/>
                <a:gd name="connsiteX4" fmla="*/ 12418 w 12417"/>
                <a:gd name="connsiteY4" fmla="*/ 0 h 24835"/>
                <a:gd name="connsiteX5" fmla="*/ 3104 w 12417"/>
                <a:gd name="connsiteY5" fmla="*/ 0 h 24835"/>
                <a:gd name="connsiteX6" fmla="*/ 2173 w 12417"/>
                <a:gd name="connsiteY6" fmla="*/ 5588 h 24835"/>
                <a:gd name="connsiteX7" fmla="*/ 2173 w 12417"/>
                <a:gd name="connsiteY7" fmla="*/ 12728 h 24835"/>
                <a:gd name="connsiteX8" fmla="*/ 0 w 12417"/>
                <a:gd name="connsiteY8" fmla="*/ 20179 h 24835"/>
                <a:gd name="connsiteX9" fmla="*/ 0 w 12417"/>
                <a:gd name="connsiteY9" fmla="*/ 27630 h 24835"/>
                <a:gd name="connsiteX10" fmla="*/ 7140 w 12417"/>
                <a:gd name="connsiteY10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17" h="24835">
                  <a:moveTo>
                    <a:pt x="9313" y="22352"/>
                  </a:moveTo>
                  <a:lnTo>
                    <a:pt x="10245" y="18006"/>
                  </a:lnTo>
                  <a:lnTo>
                    <a:pt x="10245" y="12728"/>
                  </a:lnTo>
                  <a:lnTo>
                    <a:pt x="10245" y="7451"/>
                  </a:lnTo>
                  <a:lnTo>
                    <a:pt x="12418" y="0"/>
                  </a:lnTo>
                  <a:lnTo>
                    <a:pt x="3104" y="0"/>
                  </a:lnTo>
                  <a:lnTo>
                    <a:pt x="2173" y="5588"/>
                  </a:lnTo>
                  <a:lnTo>
                    <a:pt x="2173" y="12728"/>
                  </a:lnTo>
                  <a:lnTo>
                    <a:pt x="0" y="20179"/>
                  </a:lnTo>
                  <a:lnTo>
                    <a:pt x="0" y="27630"/>
                  </a:lnTo>
                  <a:lnTo>
                    <a:pt x="7140" y="2763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81D7C02B-E38F-45D2-B1C3-3EDE87A38A7F}"/>
                </a:ext>
              </a:extLst>
            </p:cNvPr>
            <p:cNvSpPr/>
            <p:nvPr/>
          </p:nvSpPr>
          <p:spPr>
            <a:xfrm>
              <a:off x="3850401" y="4200801"/>
              <a:ext cx="406684" cy="447042"/>
            </a:xfrm>
            <a:custGeom>
              <a:avLst/>
              <a:gdLst>
                <a:gd name="connsiteX0" fmla="*/ 395818 w 406683"/>
                <a:gd name="connsiteY0" fmla="*/ 287783 h 447041"/>
                <a:gd name="connsiteX1" fmla="*/ 392714 w 406683"/>
                <a:gd name="connsiteY1" fmla="*/ 285610 h 447041"/>
                <a:gd name="connsiteX2" fmla="*/ 387436 w 406683"/>
                <a:gd name="connsiteY2" fmla="*/ 283437 h 447041"/>
                <a:gd name="connsiteX3" fmla="*/ 383401 w 406683"/>
                <a:gd name="connsiteY3" fmla="*/ 282506 h 447041"/>
                <a:gd name="connsiteX4" fmla="*/ 381227 w 406683"/>
                <a:gd name="connsiteY4" fmla="*/ 280333 h 447041"/>
                <a:gd name="connsiteX5" fmla="*/ 381227 w 406683"/>
                <a:gd name="connsiteY5" fmla="*/ 278159 h 447041"/>
                <a:gd name="connsiteX6" fmla="*/ 381227 w 406683"/>
                <a:gd name="connsiteY6" fmla="*/ 275986 h 447041"/>
                <a:gd name="connsiteX7" fmla="*/ 383401 w 406683"/>
                <a:gd name="connsiteY7" fmla="*/ 275055 h 447041"/>
                <a:gd name="connsiteX8" fmla="*/ 381227 w 406683"/>
                <a:gd name="connsiteY8" fmla="*/ 270709 h 447041"/>
                <a:gd name="connsiteX9" fmla="*/ 379986 w 406683"/>
                <a:gd name="connsiteY9" fmla="*/ 268846 h 447041"/>
                <a:gd name="connsiteX10" fmla="*/ 375950 w 406683"/>
                <a:gd name="connsiteY10" fmla="*/ 265431 h 447041"/>
                <a:gd name="connsiteX11" fmla="*/ 372845 w 406683"/>
                <a:gd name="connsiteY11" fmla="*/ 263568 h 447041"/>
                <a:gd name="connsiteX12" fmla="*/ 366636 w 406683"/>
                <a:gd name="connsiteY12" fmla="*/ 261395 h 447041"/>
                <a:gd name="connsiteX13" fmla="*/ 363532 w 406683"/>
                <a:gd name="connsiteY13" fmla="*/ 258291 h 447041"/>
                <a:gd name="connsiteX14" fmla="*/ 359186 w 406683"/>
                <a:gd name="connsiteY14" fmla="*/ 256118 h 447041"/>
                <a:gd name="connsiteX15" fmla="*/ 358254 w 406683"/>
                <a:gd name="connsiteY15" fmla="*/ 253945 h 447041"/>
                <a:gd name="connsiteX16" fmla="*/ 358254 w 406683"/>
                <a:gd name="connsiteY16" fmla="*/ 252703 h 447041"/>
                <a:gd name="connsiteX17" fmla="*/ 356081 w 406683"/>
                <a:gd name="connsiteY17" fmla="*/ 250840 h 447041"/>
                <a:gd name="connsiteX18" fmla="*/ 356081 w 406683"/>
                <a:gd name="connsiteY18" fmla="*/ 248667 h 447041"/>
                <a:gd name="connsiteX19" fmla="*/ 356081 w 406683"/>
                <a:gd name="connsiteY19" fmla="*/ 243389 h 447041"/>
                <a:gd name="connsiteX20" fmla="*/ 341490 w 406683"/>
                <a:gd name="connsiteY20" fmla="*/ 238112 h 447041"/>
                <a:gd name="connsiteX21" fmla="*/ 330004 w 406683"/>
                <a:gd name="connsiteY21" fmla="*/ 228488 h 447041"/>
                <a:gd name="connsiteX22" fmla="*/ 322864 w 406683"/>
                <a:gd name="connsiteY22" fmla="*/ 215760 h 447041"/>
                <a:gd name="connsiteX23" fmla="*/ 325037 w 406683"/>
                <a:gd name="connsiteY23" fmla="*/ 211724 h 447041"/>
                <a:gd name="connsiteX24" fmla="*/ 326899 w 406683"/>
                <a:gd name="connsiteY24" fmla="*/ 206446 h 447041"/>
                <a:gd name="connsiteX25" fmla="*/ 330004 w 406683"/>
                <a:gd name="connsiteY25" fmla="*/ 203032 h 447041"/>
                <a:gd name="connsiteX26" fmla="*/ 336523 w 406683"/>
                <a:gd name="connsiteY26" fmla="*/ 195581 h 447041"/>
                <a:gd name="connsiteX27" fmla="*/ 326899 w 406683"/>
                <a:gd name="connsiteY27" fmla="*/ 184094 h 447041"/>
                <a:gd name="connsiteX28" fmla="*/ 319759 w 406683"/>
                <a:gd name="connsiteY28" fmla="*/ 171366 h 447041"/>
                <a:gd name="connsiteX29" fmla="*/ 310446 w 406683"/>
                <a:gd name="connsiteY29" fmla="*/ 158638 h 447041"/>
                <a:gd name="connsiteX30" fmla="*/ 302995 w 406683"/>
                <a:gd name="connsiteY30" fmla="*/ 147151 h 447041"/>
                <a:gd name="connsiteX31" fmla="*/ 290577 w 406683"/>
                <a:gd name="connsiteY31" fmla="*/ 139701 h 447041"/>
                <a:gd name="connsiteX32" fmla="*/ 275986 w 406683"/>
                <a:gd name="connsiteY32" fmla="*/ 134423 h 447041"/>
                <a:gd name="connsiteX33" fmla="*/ 275986 w 406683"/>
                <a:gd name="connsiteY33" fmla="*/ 121695 h 447041"/>
                <a:gd name="connsiteX34" fmla="*/ 259222 w 406683"/>
                <a:gd name="connsiteY34" fmla="*/ 106793 h 447041"/>
                <a:gd name="connsiteX35" fmla="*/ 244631 w 406683"/>
                <a:gd name="connsiteY35" fmla="*/ 90029 h 447041"/>
                <a:gd name="connsiteX36" fmla="*/ 226936 w 406683"/>
                <a:gd name="connsiteY36" fmla="*/ 77301 h 447041"/>
                <a:gd name="connsiteX37" fmla="*/ 222900 w 406683"/>
                <a:gd name="connsiteY37" fmla="*/ 75128 h 447041"/>
                <a:gd name="connsiteX38" fmla="*/ 219796 w 406683"/>
                <a:gd name="connsiteY38" fmla="*/ 75128 h 447041"/>
                <a:gd name="connsiteX39" fmla="*/ 214518 w 406683"/>
                <a:gd name="connsiteY39" fmla="*/ 75128 h 447041"/>
                <a:gd name="connsiteX40" fmla="*/ 209240 w 406683"/>
                <a:gd name="connsiteY40" fmla="*/ 75128 h 447041"/>
                <a:gd name="connsiteX41" fmla="*/ 203032 w 406683"/>
                <a:gd name="connsiteY41" fmla="*/ 75128 h 447041"/>
                <a:gd name="connsiteX42" fmla="*/ 199927 w 406683"/>
                <a:gd name="connsiteY42" fmla="*/ 72955 h 447041"/>
                <a:gd name="connsiteX43" fmla="*/ 192787 w 406683"/>
                <a:gd name="connsiteY43" fmla="*/ 64573 h 447041"/>
                <a:gd name="connsiteX44" fmla="*/ 187509 w 406683"/>
                <a:gd name="connsiteY44" fmla="*/ 50913 h 447041"/>
                <a:gd name="connsiteX45" fmla="*/ 180059 w 406683"/>
                <a:gd name="connsiteY45" fmla="*/ 36012 h 447041"/>
                <a:gd name="connsiteX46" fmla="*/ 172918 w 406683"/>
                <a:gd name="connsiteY46" fmla="*/ 23283 h 447041"/>
                <a:gd name="connsiteX47" fmla="*/ 166709 w 406683"/>
                <a:gd name="connsiteY47" fmla="*/ 22352 h 447041"/>
                <a:gd name="connsiteX48" fmla="*/ 161432 w 406683"/>
                <a:gd name="connsiteY48" fmla="*/ 20179 h 447041"/>
                <a:gd name="connsiteX49" fmla="*/ 156154 w 406683"/>
                <a:gd name="connsiteY49" fmla="*/ 18006 h 447041"/>
                <a:gd name="connsiteX50" fmla="*/ 152118 w 406683"/>
                <a:gd name="connsiteY50" fmla="*/ 15833 h 447041"/>
                <a:gd name="connsiteX51" fmla="*/ 146841 w 406683"/>
                <a:gd name="connsiteY51" fmla="*/ 12728 h 447041"/>
                <a:gd name="connsiteX52" fmla="*/ 141563 w 406683"/>
                <a:gd name="connsiteY52" fmla="*/ 12728 h 447041"/>
                <a:gd name="connsiteX53" fmla="*/ 137527 w 406683"/>
                <a:gd name="connsiteY53" fmla="*/ 14901 h 447041"/>
                <a:gd name="connsiteX54" fmla="*/ 136596 w 406683"/>
                <a:gd name="connsiteY54" fmla="*/ 14901 h 447041"/>
                <a:gd name="connsiteX55" fmla="*/ 132250 w 406683"/>
                <a:gd name="connsiteY55" fmla="*/ 15833 h 447041"/>
                <a:gd name="connsiteX56" fmla="*/ 136596 w 406683"/>
                <a:gd name="connsiteY56" fmla="*/ 28561 h 447041"/>
                <a:gd name="connsiteX57" fmla="*/ 139701 w 406683"/>
                <a:gd name="connsiteY57" fmla="*/ 38185 h 447041"/>
                <a:gd name="connsiteX58" fmla="*/ 141563 w 406683"/>
                <a:gd name="connsiteY58" fmla="*/ 49671 h 447041"/>
                <a:gd name="connsiteX59" fmla="*/ 143736 w 406683"/>
                <a:gd name="connsiteY59" fmla="*/ 65504 h 447041"/>
                <a:gd name="connsiteX60" fmla="*/ 154291 w 406683"/>
                <a:gd name="connsiteY60" fmla="*/ 62400 h 447041"/>
                <a:gd name="connsiteX61" fmla="*/ 161432 w 406683"/>
                <a:gd name="connsiteY61" fmla="*/ 57122 h 447041"/>
                <a:gd name="connsiteX62" fmla="*/ 166709 w 406683"/>
                <a:gd name="connsiteY62" fmla="*/ 52776 h 447041"/>
                <a:gd name="connsiteX63" fmla="*/ 176023 w 406683"/>
                <a:gd name="connsiteY63" fmla="*/ 49671 h 447041"/>
                <a:gd name="connsiteX64" fmla="*/ 176023 w 406683"/>
                <a:gd name="connsiteY64" fmla="*/ 52776 h 447041"/>
                <a:gd name="connsiteX65" fmla="*/ 180059 w 406683"/>
                <a:gd name="connsiteY65" fmla="*/ 52776 h 447041"/>
                <a:gd name="connsiteX66" fmla="*/ 176023 w 406683"/>
                <a:gd name="connsiteY66" fmla="*/ 54949 h 447041"/>
                <a:gd name="connsiteX67" fmla="*/ 172918 w 406683"/>
                <a:gd name="connsiteY67" fmla="*/ 58053 h 447041"/>
                <a:gd name="connsiteX68" fmla="*/ 166709 w 406683"/>
                <a:gd name="connsiteY68" fmla="*/ 60226 h 447041"/>
                <a:gd name="connsiteX69" fmla="*/ 163605 w 406683"/>
                <a:gd name="connsiteY69" fmla="*/ 62400 h 447041"/>
                <a:gd name="connsiteX70" fmla="*/ 159259 w 406683"/>
                <a:gd name="connsiteY70" fmla="*/ 65504 h 447041"/>
                <a:gd name="connsiteX71" fmla="*/ 158327 w 406683"/>
                <a:gd name="connsiteY71" fmla="*/ 69850 h 447041"/>
                <a:gd name="connsiteX72" fmla="*/ 156154 w 406683"/>
                <a:gd name="connsiteY72" fmla="*/ 75128 h 447041"/>
                <a:gd name="connsiteX73" fmla="*/ 154291 w 406683"/>
                <a:gd name="connsiteY73" fmla="*/ 80405 h 447041"/>
                <a:gd name="connsiteX74" fmla="*/ 152118 w 406683"/>
                <a:gd name="connsiteY74" fmla="*/ 84752 h 447041"/>
                <a:gd name="connsiteX75" fmla="*/ 150877 w 406683"/>
                <a:gd name="connsiteY75" fmla="*/ 86614 h 447041"/>
                <a:gd name="connsiteX76" fmla="*/ 149014 w 406683"/>
                <a:gd name="connsiteY76" fmla="*/ 87856 h 447041"/>
                <a:gd name="connsiteX77" fmla="*/ 146841 w 406683"/>
                <a:gd name="connsiteY77" fmla="*/ 87856 h 447041"/>
                <a:gd name="connsiteX78" fmla="*/ 143736 w 406683"/>
                <a:gd name="connsiteY78" fmla="*/ 90029 h 447041"/>
                <a:gd name="connsiteX79" fmla="*/ 143736 w 406683"/>
                <a:gd name="connsiteY79" fmla="*/ 82579 h 447041"/>
                <a:gd name="connsiteX80" fmla="*/ 141563 w 406683"/>
                <a:gd name="connsiteY80" fmla="*/ 69850 h 447041"/>
                <a:gd name="connsiteX81" fmla="*/ 139701 w 406683"/>
                <a:gd name="connsiteY81" fmla="*/ 58053 h 447041"/>
                <a:gd name="connsiteX82" fmla="*/ 139701 w 406683"/>
                <a:gd name="connsiteY82" fmla="*/ 52776 h 447041"/>
                <a:gd name="connsiteX83" fmla="*/ 126972 w 406683"/>
                <a:gd name="connsiteY83" fmla="*/ 49671 h 447041"/>
                <a:gd name="connsiteX84" fmla="*/ 119832 w 406683"/>
                <a:gd name="connsiteY84" fmla="*/ 38185 h 447041"/>
                <a:gd name="connsiteX85" fmla="*/ 112381 w 406683"/>
                <a:gd name="connsiteY85" fmla="*/ 25457 h 447041"/>
                <a:gd name="connsiteX86" fmla="*/ 107414 w 406683"/>
                <a:gd name="connsiteY86" fmla="*/ 12728 h 447041"/>
                <a:gd name="connsiteX87" fmla="*/ 80095 w 406683"/>
                <a:gd name="connsiteY87" fmla="*/ 12728 h 447041"/>
                <a:gd name="connsiteX88" fmla="*/ 80095 w 406683"/>
                <a:gd name="connsiteY88" fmla="*/ 57122 h 447041"/>
                <a:gd name="connsiteX89" fmla="*/ 73886 w 406683"/>
                <a:gd name="connsiteY89" fmla="*/ 57122 h 447041"/>
                <a:gd name="connsiteX90" fmla="*/ 70782 w 406683"/>
                <a:gd name="connsiteY90" fmla="*/ 54949 h 447041"/>
                <a:gd name="connsiteX91" fmla="*/ 66746 w 406683"/>
                <a:gd name="connsiteY91" fmla="*/ 54949 h 447041"/>
                <a:gd name="connsiteX92" fmla="*/ 63641 w 406683"/>
                <a:gd name="connsiteY92" fmla="*/ 52776 h 447041"/>
                <a:gd name="connsiteX93" fmla="*/ 56191 w 406683"/>
                <a:gd name="connsiteY93" fmla="*/ 38185 h 447041"/>
                <a:gd name="connsiteX94" fmla="*/ 54328 w 406683"/>
                <a:gd name="connsiteY94" fmla="*/ 22352 h 447041"/>
                <a:gd name="connsiteX95" fmla="*/ 56191 w 406683"/>
                <a:gd name="connsiteY95" fmla="*/ 3104 h 447041"/>
                <a:gd name="connsiteX96" fmla="*/ 52155 w 406683"/>
                <a:gd name="connsiteY96" fmla="*/ 3104 h 447041"/>
                <a:gd name="connsiteX97" fmla="*/ 52155 w 406683"/>
                <a:gd name="connsiteY97" fmla="*/ 0 h 447041"/>
                <a:gd name="connsiteX98" fmla="*/ 22973 w 406683"/>
                <a:gd name="connsiteY98" fmla="*/ 3104 h 447041"/>
                <a:gd name="connsiteX99" fmla="*/ 19869 w 406683"/>
                <a:gd name="connsiteY99" fmla="*/ 28561 h 447041"/>
                <a:gd name="connsiteX100" fmla="*/ 16764 w 406683"/>
                <a:gd name="connsiteY100" fmla="*/ 54949 h 447041"/>
                <a:gd name="connsiteX101" fmla="*/ 9313 w 406683"/>
                <a:gd name="connsiteY101" fmla="*/ 79474 h 447041"/>
                <a:gd name="connsiteX102" fmla="*/ 0 w 406683"/>
                <a:gd name="connsiteY102" fmla="*/ 97480 h 447041"/>
                <a:gd name="connsiteX103" fmla="*/ 3104 w 406683"/>
                <a:gd name="connsiteY103" fmla="*/ 104620 h 447041"/>
                <a:gd name="connsiteX104" fmla="*/ 7451 w 406683"/>
                <a:gd name="connsiteY104" fmla="*/ 109898 h 447041"/>
                <a:gd name="connsiteX105" fmla="*/ 12418 w 406683"/>
                <a:gd name="connsiteY105" fmla="*/ 114244 h 447041"/>
                <a:gd name="connsiteX106" fmla="*/ 19869 w 406683"/>
                <a:gd name="connsiteY106" fmla="*/ 116417 h 447041"/>
                <a:gd name="connsiteX107" fmla="*/ 27009 w 406683"/>
                <a:gd name="connsiteY107" fmla="*/ 117349 h 447041"/>
                <a:gd name="connsiteX108" fmla="*/ 27009 w 406683"/>
                <a:gd name="connsiteY108" fmla="*/ 121695 h 447041"/>
                <a:gd name="connsiteX109" fmla="*/ 27009 w 406683"/>
                <a:gd name="connsiteY109" fmla="*/ 123868 h 447041"/>
                <a:gd name="connsiteX110" fmla="*/ 25146 w 406683"/>
                <a:gd name="connsiteY110" fmla="*/ 123868 h 447041"/>
                <a:gd name="connsiteX111" fmla="*/ 25146 w 406683"/>
                <a:gd name="connsiteY111" fmla="*/ 124799 h 447041"/>
                <a:gd name="connsiteX112" fmla="*/ 22973 w 406683"/>
                <a:gd name="connsiteY112" fmla="*/ 126972 h 447041"/>
                <a:gd name="connsiteX113" fmla="*/ 30113 w 406683"/>
                <a:gd name="connsiteY113" fmla="*/ 141874 h 447041"/>
                <a:gd name="connsiteX114" fmla="*/ 41600 w 406683"/>
                <a:gd name="connsiteY114" fmla="*/ 151187 h 447041"/>
                <a:gd name="connsiteX115" fmla="*/ 56191 w 406683"/>
                <a:gd name="connsiteY115" fmla="*/ 156465 h 447041"/>
                <a:gd name="connsiteX116" fmla="*/ 72955 w 406683"/>
                <a:gd name="connsiteY116" fmla="*/ 161742 h 447041"/>
                <a:gd name="connsiteX117" fmla="*/ 90650 w 406683"/>
                <a:gd name="connsiteY117" fmla="*/ 166089 h 447041"/>
                <a:gd name="connsiteX118" fmla="*/ 107414 w 406683"/>
                <a:gd name="connsiteY118" fmla="*/ 171366 h 447041"/>
                <a:gd name="connsiteX119" fmla="*/ 119832 w 406683"/>
                <a:gd name="connsiteY119" fmla="*/ 178817 h 447041"/>
                <a:gd name="connsiteX120" fmla="*/ 132250 w 406683"/>
                <a:gd name="connsiteY120" fmla="*/ 174471 h 447041"/>
                <a:gd name="connsiteX121" fmla="*/ 139701 w 406683"/>
                <a:gd name="connsiteY121" fmla="*/ 169193 h 447041"/>
                <a:gd name="connsiteX122" fmla="*/ 144668 w 406683"/>
                <a:gd name="connsiteY122" fmla="*/ 163915 h 447041"/>
                <a:gd name="connsiteX123" fmla="*/ 150877 w 406683"/>
                <a:gd name="connsiteY123" fmla="*/ 158638 h 447041"/>
                <a:gd name="connsiteX124" fmla="*/ 159259 w 406683"/>
                <a:gd name="connsiteY124" fmla="*/ 154602 h 447041"/>
                <a:gd name="connsiteX125" fmla="*/ 168882 w 406683"/>
                <a:gd name="connsiteY125" fmla="*/ 156465 h 447041"/>
                <a:gd name="connsiteX126" fmla="*/ 178196 w 406683"/>
                <a:gd name="connsiteY126" fmla="*/ 163915 h 447041"/>
                <a:gd name="connsiteX127" fmla="*/ 188441 w 406683"/>
                <a:gd name="connsiteY127" fmla="*/ 171366 h 447041"/>
                <a:gd name="connsiteX128" fmla="*/ 203032 w 406683"/>
                <a:gd name="connsiteY128" fmla="*/ 174471 h 447041"/>
                <a:gd name="connsiteX129" fmla="*/ 212345 w 406683"/>
                <a:gd name="connsiteY129" fmla="*/ 218864 h 447041"/>
                <a:gd name="connsiteX130" fmla="*/ 219796 w 406683"/>
                <a:gd name="connsiteY130" fmla="*/ 228488 h 447041"/>
                <a:gd name="connsiteX131" fmla="*/ 230040 w 406683"/>
                <a:gd name="connsiteY131" fmla="*/ 235939 h 447041"/>
                <a:gd name="connsiteX132" fmla="*/ 239664 w 406683"/>
                <a:gd name="connsiteY132" fmla="*/ 243389 h 447041"/>
                <a:gd name="connsiteX133" fmla="*/ 246804 w 406683"/>
                <a:gd name="connsiteY133" fmla="*/ 256118 h 447041"/>
                <a:gd name="connsiteX134" fmla="*/ 248977 w 406683"/>
                <a:gd name="connsiteY134" fmla="*/ 265431 h 447041"/>
                <a:gd name="connsiteX135" fmla="*/ 246804 w 406683"/>
                <a:gd name="connsiteY135" fmla="*/ 278159 h 447041"/>
                <a:gd name="connsiteX136" fmla="*/ 243700 w 406683"/>
                <a:gd name="connsiteY136" fmla="*/ 295234 h 447041"/>
                <a:gd name="connsiteX137" fmla="*/ 237491 w 406683"/>
                <a:gd name="connsiteY137" fmla="*/ 311998 h 447041"/>
                <a:gd name="connsiteX138" fmla="*/ 232213 w 406683"/>
                <a:gd name="connsiteY138" fmla="*/ 326899 h 447041"/>
                <a:gd name="connsiteX139" fmla="*/ 226936 w 406683"/>
                <a:gd name="connsiteY139" fmla="*/ 337455 h 447041"/>
                <a:gd name="connsiteX140" fmla="*/ 209240 w 406683"/>
                <a:gd name="connsiteY140" fmla="*/ 342732 h 447041"/>
                <a:gd name="connsiteX141" fmla="*/ 188441 w 406683"/>
                <a:gd name="connsiteY141" fmla="*/ 348010 h 447041"/>
                <a:gd name="connsiteX142" fmla="*/ 172918 w 406683"/>
                <a:gd name="connsiteY142" fmla="*/ 354529 h 447041"/>
                <a:gd name="connsiteX143" fmla="*/ 172918 w 406683"/>
                <a:gd name="connsiteY143" fmla="*/ 361669 h 447041"/>
                <a:gd name="connsiteX144" fmla="*/ 172918 w 406683"/>
                <a:gd name="connsiteY144" fmla="*/ 367257 h 447041"/>
                <a:gd name="connsiteX145" fmla="*/ 173850 w 406683"/>
                <a:gd name="connsiteY145" fmla="*/ 372535 h 447041"/>
                <a:gd name="connsiteX146" fmla="*/ 176023 w 406683"/>
                <a:gd name="connsiteY146" fmla="*/ 377813 h 447041"/>
                <a:gd name="connsiteX147" fmla="*/ 197754 w 406683"/>
                <a:gd name="connsiteY147" fmla="*/ 376571 h 447041"/>
                <a:gd name="connsiteX148" fmla="*/ 216691 w 406683"/>
                <a:gd name="connsiteY148" fmla="*/ 370362 h 447041"/>
                <a:gd name="connsiteX149" fmla="*/ 232213 w 406683"/>
                <a:gd name="connsiteY149" fmla="*/ 361669 h 447041"/>
                <a:gd name="connsiteX150" fmla="*/ 243700 w 406683"/>
                <a:gd name="connsiteY150" fmla="*/ 372535 h 447041"/>
                <a:gd name="connsiteX151" fmla="*/ 254255 w 406683"/>
                <a:gd name="connsiteY151" fmla="*/ 387126 h 447041"/>
                <a:gd name="connsiteX152" fmla="*/ 261395 w 406683"/>
                <a:gd name="connsiteY152" fmla="*/ 402027 h 447041"/>
                <a:gd name="connsiteX153" fmla="*/ 268846 w 406683"/>
                <a:gd name="connsiteY153" fmla="*/ 418791 h 447041"/>
                <a:gd name="connsiteX154" fmla="*/ 280022 w 406683"/>
                <a:gd name="connsiteY154" fmla="*/ 429657 h 447041"/>
                <a:gd name="connsiteX155" fmla="*/ 292750 w 406683"/>
                <a:gd name="connsiteY155" fmla="*/ 436797 h 447041"/>
                <a:gd name="connsiteX156" fmla="*/ 310446 w 406683"/>
                <a:gd name="connsiteY156" fmla="*/ 441143 h 447041"/>
                <a:gd name="connsiteX157" fmla="*/ 326899 w 406683"/>
                <a:gd name="connsiteY157" fmla="*/ 444248 h 447041"/>
                <a:gd name="connsiteX158" fmla="*/ 339628 w 406683"/>
                <a:gd name="connsiteY158" fmla="*/ 449526 h 447041"/>
                <a:gd name="connsiteX159" fmla="*/ 343663 w 406683"/>
                <a:gd name="connsiteY159" fmla="*/ 449526 h 447041"/>
                <a:gd name="connsiteX160" fmla="*/ 336523 w 406683"/>
                <a:gd name="connsiteY160" fmla="*/ 433693 h 447041"/>
                <a:gd name="connsiteX161" fmla="*/ 326899 w 406683"/>
                <a:gd name="connsiteY161" fmla="*/ 420964 h 447041"/>
                <a:gd name="connsiteX162" fmla="*/ 316655 w 406683"/>
                <a:gd name="connsiteY162" fmla="*/ 406374 h 447041"/>
                <a:gd name="connsiteX163" fmla="*/ 319759 w 406683"/>
                <a:gd name="connsiteY163" fmla="*/ 406374 h 447041"/>
                <a:gd name="connsiteX164" fmla="*/ 322864 w 406683"/>
                <a:gd name="connsiteY164" fmla="*/ 407305 h 447041"/>
                <a:gd name="connsiteX165" fmla="*/ 330004 w 406683"/>
                <a:gd name="connsiteY165" fmla="*/ 411651 h 447041"/>
                <a:gd name="connsiteX166" fmla="*/ 339628 w 406683"/>
                <a:gd name="connsiteY166" fmla="*/ 416929 h 447041"/>
                <a:gd name="connsiteX167" fmla="*/ 348941 w 406683"/>
                <a:gd name="connsiteY167" fmla="*/ 422206 h 447041"/>
                <a:gd name="connsiteX168" fmla="*/ 356081 w 406683"/>
                <a:gd name="connsiteY168" fmla="*/ 426242 h 447041"/>
                <a:gd name="connsiteX169" fmla="*/ 359186 w 406683"/>
                <a:gd name="connsiteY169" fmla="*/ 424379 h 447041"/>
                <a:gd name="connsiteX170" fmla="*/ 361359 w 406683"/>
                <a:gd name="connsiteY170" fmla="*/ 422206 h 447041"/>
                <a:gd name="connsiteX171" fmla="*/ 363532 w 406683"/>
                <a:gd name="connsiteY171" fmla="*/ 420964 h 447041"/>
                <a:gd name="connsiteX172" fmla="*/ 363532 w 406683"/>
                <a:gd name="connsiteY172" fmla="*/ 418791 h 447041"/>
                <a:gd name="connsiteX173" fmla="*/ 365395 w 406683"/>
                <a:gd name="connsiteY173" fmla="*/ 416929 h 447041"/>
                <a:gd name="connsiteX174" fmla="*/ 366636 w 406683"/>
                <a:gd name="connsiteY174" fmla="*/ 414756 h 447041"/>
                <a:gd name="connsiteX175" fmla="*/ 365395 w 406683"/>
                <a:gd name="connsiteY175" fmla="*/ 394577 h 447041"/>
                <a:gd name="connsiteX176" fmla="*/ 359186 w 406683"/>
                <a:gd name="connsiteY176" fmla="*/ 379675 h 447041"/>
                <a:gd name="connsiteX177" fmla="*/ 352045 w 406683"/>
                <a:gd name="connsiteY177" fmla="*/ 365084 h 447041"/>
                <a:gd name="connsiteX178" fmla="*/ 339628 w 406683"/>
                <a:gd name="connsiteY178" fmla="*/ 365084 h 447041"/>
                <a:gd name="connsiteX179" fmla="*/ 332177 w 406683"/>
                <a:gd name="connsiteY179" fmla="*/ 333108 h 447041"/>
                <a:gd name="connsiteX180" fmla="*/ 322864 w 406683"/>
                <a:gd name="connsiteY180" fmla="*/ 304547 h 447041"/>
                <a:gd name="connsiteX181" fmla="*/ 329073 w 406683"/>
                <a:gd name="connsiteY181" fmla="*/ 302685 h 447041"/>
                <a:gd name="connsiteX182" fmla="*/ 334350 w 406683"/>
                <a:gd name="connsiteY182" fmla="*/ 302685 h 447041"/>
                <a:gd name="connsiteX183" fmla="*/ 339628 w 406683"/>
                <a:gd name="connsiteY183" fmla="*/ 300512 h 447041"/>
                <a:gd name="connsiteX184" fmla="*/ 346768 w 406683"/>
                <a:gd name="connsiteY184" fmla="*/ 300512 h 447041"/>
                <a:gd name="connsiteX185" fmla="*/ 352045 w 406683"/>
                <a:gd name="connsiteY185" fmla="*/ 313240 h 447041"/>
                <a:gd name="connsiteX186" fmla="*/ 359186 w 406683"/>
                <a:gd name="connsiteY186" fmla="*/ 322553 h 447041"/>
                <a:gd name="connsiteX187" fmla="*/ 368810 w 406683"/>
                <a:gd name="connsiteY187" fmla="*/ 332177 h 447041"/>
                <a:gd name="connsiteX188" fmla="*/ 375950 w 406683"/>
                <a:gd name="connsiteY188" fmla="*/ 340559 h 447041"/>
                <a:gd name="connsiteX189" fmla="*/ 383401 w 406683"/>
                <a:gd name="connsiteY189" fmla="*/ 340559 h 447041"/>
                <a:gd name="connsiteX190" fmla="*/ 388368 w 406683"/>
                <a:gd name="connsiteY190" fmla="*/ 339628 h 447041"/>
                <a:gd name="connsiteX191" fmla="*/ 394577 w 406683"/>
                <a:gd name="connsiteY191" fmla="*/ 339628 h 447041"/>
                <a:gd name="connsiteX192" fmla="*/ 399854 w 406683"/>
                <a:gd name="connsiteY192" fmla="*/ 337455 h 447041"/>
                <a:gd name="connsiteX193" fmla="*/ 407305 w 406683"/>
                <a:gd name="connsiteY193" fmla="*/ 287783 h 447041"/>
                <a:gd name="connsiteX194" fmla="*/ 402027 w 406683"/>
                <a:gd name="connsiteY194" fmla="*/ 287783 h 447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</a:cxnLst>
              <a:rect l="l" t="t" r="r" b="b"/>
              <a:pathLst>
                <a:path w="406683" h="447041">
                  <a:moveTo>
                    <a:pt x="395818" y="287783"/>
                  </a:moveTo>
                  <a:lnTo>
                    <a:pt x="392714" y="285610"/>
                  </a:lnTo>
                  <a:lnTo>
                    <a:pt x="387436" y="283437"/>
                  </a:lnTo>
                  <a:lnTo>
                    <a:pt x="383401" y="282506"/>
                  </a:lnTo>
                  <a:lnTo>
                    <a:pt x="381227" y="280333"/>
                  </a:lnTo>
                  <a:lnTo>
                    <a:pt x="381227" y="278159"/>
                  </a:lnTo>
                  <a:lnTo>
                    <a:pt x="381227" y="275986"/>
                  </a:lnTo>
                  <a:lnTo>
                    <a:pt x="383401" y="275055"/>
                  </a:lnTo>
                  <a:lnTo>
                    <a:pt x="381227" y="270709"/>
                  </a:lnTo>
                  <a:lnTo>
                    <a:pt x="379986" y="268846"/>
                  </a:lnTo>
                  <a:lnTo>
                    <a:pt x="375950" y="265431"/>
                  </a:lnTo>
                  <a:lnTo>
                    <a:pt x="372845" y="263568"/>
                  </a:lnTo>
                  <a:lnTo>
                    <a:pt x="366636" y="261395"/>
                  </a:lnTo>
                  <a:lnTo>
                    <a:pt x="363532" y="258291"/>
                  </a:lnTo>
                  <a:lnTo>
                    <a:pt x="359186" y="256118"/>
                  </a:lnTo>
                  <a:lnTo>
                    <a:pt x="358254" y="253945"/>
                  </a:lnTo>
                  <a:lnTo>
                    <a:pt x="358254" y="252703"/>
                  </a:lnTo>
                  <a:lnTo>
                    <a:pt x="356081" y="250840"/>
                  </a:lnTo>
                  <a:lnTo>
                    <a:pt x="356081" y="248667"/>
                  </a:lnTo>
                  <a:lnTo>
                    <a:pt x="356081" y="243389"/>
                  </a:lnTo>
                  <a:lnTo>
                    <a:pt x="341490" y="238112"/>
                  </a:lnTo>
                  <a:lnTo>
                    <a:pt x="330004" y="228488"/>
                  </a:lnTo>
                  <a:lnTo>
                    <a:pt x="322864" y="215760"/>
                  </a:lnTo>
                  <a:lnTo>
                    <a:pt x="325037" y="211724"/>
                  </a:lnTo>
                  <a:lnTo>
                    <a:pt x="326899" y="206446"/>
                  </a:lnTo>
                  <a:lnTo>
                    <a:pt x="330004" y="203032"/>
                  </a:lnTo>
                  <a:lnTo>
                    <a:pt x="336523" y="195581"/>
                  </a:lnTo>
                  <a:lnTo>
                    <a:pt x="326899" y="184094"/>
                  </a:lnTo>
                  <a:lnTo>
                    <a:pt x="319759" y="171366"/>
                  </a:lnTo>
                  <a:lnTo>
                    <a:pt x="310446" y="158638"/>
                  </a:lnTo>
                  <a:lnTo>
                    <a:pt x="302995" y="147151"/>
                  </a:lnTo>
                  <a:lnTo>
                    <a:pt x="290577" y="139701"/>
                  </a:lnTo>
                  <a:lnTo>
                    <a:pt x="275986" y="134423"/>
                  </a:lnTo>
                  <a:lnTo>
                    <a:pt x="275986" y="121695"/>
                  </a:lnTo>
                  <a:lnTo>
                    <a:pt x="259222" y="106793"/>
                  </a:lnTo>
                  <a:lnTo>
                    <a:pt x="244631" y="90029"/>
                  </a:lnTo>
                  <a:lnTo>
                    <a:pt x="226936" y="77301"/>
                  </a:lnTo>
                  <a:lnTo>
                    <a:pt x="222900" y="75128"/>
                  </a:lnTo>
                  <a:lnTo>
                    <a:pt x="219796" y="75128"/>
                  </a:lnTo>
                  <a:lnTo>
                    <a:pt x="214518" y="75128"/>
                  </a:lnTo>
                  <a:lnTo>
                    <a:pt x="209240" y="75128"/>
                  </a:lnTo>
                  <a:lnTo>
                    <a:pt x="203032" y="75128"/>
                  </a:lnTo>
                  <a:lnTo>
                    <a:pt x="199927" y="72955"/>
                  </a:lnTo>
                  <a:lnTo>
                    <a:pt x="192787" y="64573"/>
                  </a:lnTo>
                  <a:lnTo>
                    <a:pt x="187509" y="50913"/>
                  </a:lnTo>
                  <a:lnTo>
                    <a:pt x="180059" y="36012"/>
                  </a:lnTo>
                  <a:lnTo>
                    <a:pt x="172918" y="23283"/>
                  </a:lnTo>
                  <a:lnTo>
                    <a:pt x="166709" y="22352"/>
                  </a:lnTo>
                  <a:lnTo>
                    <a:pt x="161432" y="20179"/>
                  </a:lnTo>
                  <a:lnTo>
                    <a:pt x="156154" y="18006"/>
                  </a:lnTo>
                  <a:lnTo>
                    <a:pt x="152118" y="15833"/>
                  </a:lnTo>
                  <a:lnTo>
                    <a:pt x="146841" y="12728"/>
                  </a:lnTo>
                  <a:lnTo>
                    <a:pt x="141563" y="12728"/>
                  </a:lnTo>
                  <a:lnTo>
                    <a:pt x="137527" y="14901"/>
                  </a:lnTo>
                  <a:lnTo>
                    <a:pt x="136596" y="14901"/>
                  </a:lnTo>
                  <a:lnTo>
                    <a:pt x="132250" y="15833"/>
                  </a:lnTo>
                  <a:lnTo>
                    <a:pt x="136596" y="28561"/>
                  </a:lnTo>
                  <a:lnTo>
                    <a:pt x="139701" y="38185"/>
                  </a:lnTo>
                  <a:lnTo>
                    <a:pt x="141563" y="49671"/>
                  </a:lnTo>
                  <a:lnTo>
                    <a:pt x="143736" y="65504"/>
                  </a:lnTo>
                  <a:lnTo>
                    <a:pt x="154291" y="62400"/>
                  </a:lnTo>
                  <a:lnTo>
                    <a:pt x="161432" y="57122"/>
                  </a:lnTo>
                  <a:lnTo>
                    <a:pt x="166709" y="52776"/>
                  </a:lnTo>
                  <a:lnTo>
                    <a:pt x="176023" y="49671"/>
                  </a:lnTo>
                  <a:lnTo>
                    <a:pt x="176023" y="52776"/>
                  </a:lnTo>
                  <a:lnTo>
                    <a:pt x="180059" y="52776"/>
                  </a:lnTo>
                  <a:lnTo>
                    <a:pt x="176023" y="54949"/>
                  </a:lnTo>
                  <a:lnTo>
                    <a:pt x="172918" y="58053"/>
                  </a:lnTo>
                  <a:lnTo>
                    <a:pt x="166709" y="60226"/>
                  </a:lnTo>
                  <a:lnTo>
                    <a:pt x="163605" y="62400"/>
                  </a:lnTo>
                  <a:lnTo>
                    <a:pt x="159259" y="65504"/>
                  </a:lnTo>
                  <a:lnTo>
                    <a:pt x="158327" y="69850"/>
                  </a:lnTo>
                  <a:lnTo>
                    <a:pt x="156154" y="75128"/>
                  </a:lnTo>
                  <a:lnTo>
                    <a:pt x="154291" y="80405"/>
                  </a:lnTo>
                  <a:lnTo>
                    <a:pt x="152118" y="84752"/>
                  </a:lnTo>
                  <a:lnTo>
                    <a:pt x="150877" y="86614"/>
                  </a:lnTo>
                  <a:lnTo>
                    <a:pt x="149014" y="87856"/>
                  </a:lnTo>
                  <a:lnTo>
                    <a:pt x="146841" y="87856"/>
                  </a:lnTo>
                  <a:lnTo>
                    <a:pt x="143736" y="90029"/>
                  </a:lnTo>
                  <a:lnTo>
                    <a:pt x="143736" y="82579"/>
                  </a:lnTo>
                  <a:lnTo>
                    <a:pt x="141563" y="69850"/>
                  </a:lnTo>
                  <a:lnTo>
                    <a:pt x="139701" y="58053"/>
                  </a:lnTo>
                  <a:lnTo>
                    <a:pt x="139701" y="52776"/>
                  </a:lnTo>
                  <a:lnTo>
                    <a:pt x="126972" y="49671"/>
                  </a:lnTo>
                  <a:lnTo>
                    <a:pt x="119832" y="38185"/>
                  </a:lnTo>
                  <a:lnTo>
                    <a:pt x="112381" y="25457"/>
                  </a:lnTo>
                  <a:lnTo>
                    <a:pt x="107414" y="12728"/>
                  </a:lnTo>
                  <a:lnTo>
                    <a:pt x="80095" y="12728"/>
                  </a:lnTo>
                  <a:lnTo>
                    <a:pt x="80095" y="57122"/>
                  </a:lnTo>
                  <a:lnTo>
                    <a:pt x="73886" y="57122"/>
                  </a:lnTo>
                  <a:lnTo>
                    <a:pt x="70782" y="54949"/>
                  </a:lnTo>
                  <a:lnTo>
                    <a:pt x="66746" y="54949"/>
                  </a:lnTo>
                  <a:lnTo>
                    <a:pt x="63641" y="52776"/>
                  </a:lnTo>
                  <a:lnTo>
                    <a:pt x="56191" y="38185"/>
                  </a:lnTo>
                  <a:lnTo>
                    <a:pt x="54328" y="22352"/>
                  </a:lnTo>
                  <a:lnTo>
                    <a:pt x="56191" y="3104"/>
                  </a:lnTo>
                  <a:lnTo>
                    <a:pt x="52155" y="3104"/>
                  </a:lnTo>
                  <a:lnTo>
                    <a:pt x="52155" y="0"/>
                  </a:lnTo>
                  <a:lnTo>
                    <a:pt x="22973" y="3104"/>
                  </a:lnTo>
                  <a:lnTo>
                    <a:pt x="19869" y="28561"/>
                  </a:lnTo>
                  <a:lnTo>
                    <a:pt x="16764" y="54949"/>
                  </a:lnTo>
                  <a:lnTo>
                    <a:pt x="9313" y="79474"/>
                  </a:lnTo>
                  <a:lnTo>
                    <a:pt x="0" y="97480"/>
                  </a:lnTo>
                  <a:lnTo>
                    <a:pt x="3104" y="104620"/>
                  </a:lnTo>
                  <a:lnTo>
                    <a:pt x="7451" y="109898"/>
                  </a:lnTo>
                  <a:lnTo>
                    <a:pt x="12418" y="114244"/>
                  </a:lnTo>
                  <a:lnTo>
                    <a:pt x="19869" y="116417"/>
                  </a:lnTo>
                  <a:lnTo>
                    <a:pt x="27009" y="117349"/>
                  </a:lnTo>
                  <a:lnTo>
                    <a:pt x="27009" y="121695"/>
                  </a:lnTo>
                  <a:lnTo>
                    <a:pt x="27009" y="123868"/>
                  </a:lnTo>
                  <a:lnTo>
                    <a:pt x="25146" y="123868"/>
                  </a:lnTo>
                  <a:lnTo>
                    <a:pt x="25146" y="124799"/>
                  </a:lnTo>
                  <a:lnTo>
                    <a:pt x="22973" y="126972"/>
                  </a:lnTo>
                  <a:lnTo>
                    <a:pt x="30113" y="141874"/>
                  </a:lnTo>
                  <a:lnTo>
                    <a:pt x="41600" y="151187"/>
                  </a:lnTo>
                  <a:lnTo>
                    <a:pt x="56191" y="156465"/>
                  </a:lnTo>
                  <a:lnTo>
                    <a:pt x="72955" y="161742"/>
                  </a:lnTo>
                  <a:lnTo>
                    <a:pt x="90650" y="166089"/>
                  </a:lnTo>
                  <a:lnTo>
                    <a:pt x="107414" y="171366"/>
                  </a:lnTo>
                  <a:lnTo>
                    <a:pt x="119832" y="178817"/>
                  </a:lnTo>
                  <a:lnTo>
                    <a:pt x="132250" y="174471"/>
                  </a:lnTo>
                  <a:lnTo>
                    <a:pt x="139701" y="169193"/>
                  </a:lnTo>
                  <a:lnTo>
                    <a:pt x="144668" y="163915"/>
                  </a:lnTo>
                  <a:lnTo>
                    <a:pt x="150877" y="158638"/>
                  </a:lnTo>
                  <a:lnTo>
                    <a:pt x="159259" y="154602"/>
                  </a:lnTo>
                  <a:lnTo>
                    <a:pt x="168882" y="156465"/>
                  </a:lnTo>
                  <a:lnTo>
                    <a:pt x="178196" y="163915"/>
                  </a:lnTo>
                  <a:lnTo>
                    <a:pt x="188441" y="171366"/>
                  </a:lnTo>
                  <a:lnTo>
                    <a:pt x="203032" y="174471"/>
                  </a:lnTo>
                  <a:lnTo>
                    <a:pt x="212345" y="218864"/>
                  </a:lnTo>
                  <a:lnTo>
                    <a:pt x="219796" y="228488"/>
                  </a:lnTo>
                  <a:lnTo>
                    <a:pt x="230040" y="235939"/>
                  </a:lnTo>
                  <a:lnTo>
                    <a:pt x="239664" y="243389"/>
                  </a:lnTo>
                  <a:lnTo>
                    <a:pt x="246804" y="256118"/>
                  </a:lnTo>
                  <a:lnTo>
                    <a:pt x="248977" y="265431"/>
                  </a:lnTo>
                  <a:lnTo>
                    <a:pt x="246804" y="278159"/>
                  </a:lnTo>
                  <a:lnTo>
                    <a:pt x="243700" y="295234"/>
                  </a:lnTo>
                  <a:lnTo>
                    <a:pt x="237491" y="311998"/>
                  </a:lnTo>
                  <a:lnTo>
                    <a:pt x="232213" y="326899"/>
                  </a:lnTo>
                  <a:lnTo>
                    <a:pt x="226936" y="337455"/>
                  </a:lnTo>
                  <a:lnTo>
                    <a:pt x="209240" y="342732"/>
                  </a:lnTo>
                  <a:lnTo>
                    <a:pt x="188441" y="348010"/>
                  </a:lnTo>
                  <a:lnTo>
                    <a:pt x="172918" y="354529"/>
                  </a:lnTo>
                  <a:lnTo>
                    <a:pt x="172918" y="361669"/>
                  </a:lnTo>
                  <a:lnTo>
                    <a:pt x="172918" y="367257"/>
                  </a:lnTo>
                  <a:lnTo>
                    <a:pt x="173850" y="372535"/>
                  </a:lnTo>
                  <a:lnTo>
                    <a:pt x="176023" y="377813"/>
                  </a:lnTo>
                  <a:lnTo>
                    <a:pt x="197754" y="376571"/>
                  </a:lnTo>
                  <a:lnTo>
                    <a:pt x="216691" y="370362"/>
                  </a:lnTo>
                  <a:lnTo>
                    <a:pt x="232213" y="361669"/>
                  </a:lnTo>
                  <a:lnTo>
                    <a:pt x="243700" y="372535"/>
                  </a:lnTo>
                  <a:lnTo>
                    <a:pt x="254255" y="387126"/>
                  </a:lnTo>
                  <a:lnTo>
                    <a:pt x="261395" y="402027"/>
                  </a:lnTo>
                  <a:lnTo>
                    <a:pt x="268846" y="418791"/>
                  </a:lnTo>
                  <a:lnTo>
                    <a:pt x="280022" y="429657"/>
                  </a:lnTo>
                  <a:lnTo>
                    <a:pt x="292750" y="436797"/>
                  </a:lnTo>
                  <a:lnTo>
                    <a:pt x="310446" y="441143"/>
                  </a:lnTo>
                  <a:lnTo>
                    <a:pt x="326899" y="444248"/>
                  </a:lnTo>
                  <a:lnTo>
                    <a:pt x="339628" y="449526"/>
                  </a:lnTo>
                  <a:lnTo>
                    <a:pt x="343663" y="449526"/>
                  </a:lnTo>
                  <a:lnTo>
                    <a:pt x="336523" y="433693"/>
                  </a:lnTo>
                  <a:lnTo>
                    <a:pt x="326899" y="420964"/>
                  </a:lnTo>
                  <a:lnTo>
                    <a:pt x="316655" y="406374"/>
                  </a:lnTo>
                  <a:lnTo>
                    <a:pt x="319759" y="406374"/>
                  </a:lnTo>
                  <a:lnTo>
                    <a:pt x="322864" y="407305"/>
                  </a:lnTo>
                  <a:lnTo>
                    <a:pt x="330004" y="411651"/>
                  </a:lnTo>
                  <a:lnTo>
                    <a:pt x="339628" y="416929"/>
                  </a:lnTo>
                  <a:lnTo>
                    <a:pt x="348941" y="422206"/>
                  </a:lnTo>
                  <a:lnTo>
                    <a:pt x="356081" y="426242"/>
                  </a:lnTo>
                  <a:lnTo>
                    <a:pt x="359186" y="424379"/>
                  </a:lnTo>
                  <a:lnTo>
                    <a:pt x="361359" y="422206"/>
                  </a:lnTo>
                  <a:lnTo>
                    <a:pt x="363532" y="420964"/>
                  </a:lnTo>
                  <a:lnTo>
                    <a:pt x="363532" y="418791"/>
                  </a:lnTo>
                  <a:lnTo>
                    <a:pt x="365395" y="416929"/>
                  </a:lnTo>
                  <a:lnTo>
                    <a:pt x="366636" y="414756"/>
                  </a:lnTo>
                  <a:lnTo>
                    <a:pt x="365395" y="394577"/>
                  </a:lnTo>
                  <a:lnTo>
                    <a:pt x="359186" y="379675"/>
                  </a:lnTo>
                  <a:lnTo>
                    <a:pt x="352045" y="365084"/>
                  </a:lnTo>
                  <a:lnTo>
                    <a:pt x="339628" y="365084"/>
                  </a:lnTo>
                  <a:lnTo>
                    <a:pt x="332177" y="333108"/>
                  </a:lnTo>
                  <a:lnTo>
                    <a:pt x="322864" y="304547"/>
                  </a:lnTo>
                  <a:lnTo>
                    <a:pt x="329073" y="302685"/>
                  </a:lnTo>
                  <a:lnTo>
                    <a:pt x="334350" y="302685"/>
                  </a:lnTo>
                  <a:lnTo>
                    <a:pt x="339628" y="300512"/>
                  </a:lnTo>
                  <a:lnTo>
                    <a:pt x="346768" y="300512"/>
                  </a:lnTo>
                  <a:lnTo>
                    <a:pt x="352045" y="313240"/>
                  </a:lnTo>
                  <a:lnTo>
                    <a:pt x="359186" y="322553"/>
                  </a:lnTo>
                  <a:lnTo>
                    <a:pt x="368810" y="332177"/>
                  </a:lnTo>
                  <a:lnTo>
                    <a:pt x="375950" y="340559"/>
                  </a:lnTo>
                  <a:lnTo>
                    <a:pt x="383401" y="340559"/>
                  </a:lnTo>
                  <a:lnTo>
                    <a:pt x="388368" y="339628"/>
                  </a:lnTo>
                  <a:lnTo>
                    <a:pt x="394577" y="339628"/>
                  </a:lnTo>
                  <a:lnTo>
                    <a:pt x="399854" y="337455"/>
                  </a:lnTo>
                  <a:lnTo>
                    <a:pt x="407305" y="287783"/>
                  </a:lnTo>
                  <a:lnTo>
                    <a:pt x="402027" y="2877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0D68F9E6-5062-4BD8-9F4B-ABB5F059782A}"/>
                </a:ext>
              </a:extLst>
            </p:cNvPr>
            <p:cNvSpPr/>
            <p:nvPr/>
          </p:nvSpPr>
          <p:spPr>
            <a:xfrm>
              <a:off x="5463788" y="5234275"/>
              <a:ext cx="43462" cy="15522"/>
            </a:xfrm>
            <a:custGeom>
              <a:avLst/>
              <a:gdLst>
                <a:gd name="connsiteX0" fmla="*/ 24836 w 43462"/>
                <a:gd name="connsiteY0" fmla="*/ 7451 h 15522"/>
                <a:gd name="connsiteX1" fmla="*/ 14591 w 43462"/>
                <a:gd name="connsiteY1" fmla="*/ 3415 h 15522"/>
                <a:gd name="connsiteX2" fmla="*/ 4967 w 43462"/>
                <a:gd name="connsiteY2" fmla="*/ 0 h 15522"/>
                <a:gd name="connsiteX3" fmla="*/ 3104 w 43462"/>
                <a:gd name="connsiteY3" fmla="*/ 3415 h 15522"/>
                <a:gd name="connsiteX4" fmla="*/ 3104 w 43462"/>
                <a:gd name="connsiteY4" fmla="*/ 5278 h 15522"/>
                <a:gd name="connsiteX5" fmla="*/ 1863 w 43462"/>
                <a:gd name="connsiteY5" fmla="*/ 7451 h 15522"/>
                <a:gd name="connsiteX6" fmla="*/ 0 w 43462"/>
                <a:gd name="connsiteY6" fmla="*/ 8692 h 15522"/>
                <a:gd name="connsiteX7" fmla="*/ 0 w 43462"/>
                <a:gd name="connsiteY7" fmla="*/ 12728 h 15522"/>
                <a:gd name="connsiteX8" fmla="*/ 7140 w 43462"/>
                <a:gd name="connsiteY8" fmla="*/ 12728 h 15522"/>
                <a:gd name="connsiteX9" fmla="*/ 10245 w 43462"/>
                <a:gd name="connsiteY9" fmla="*/ 14901 h 15522"/>
                <a:gd name="connsiteX10" fmla="*/ 12418 w 43462"/>
                <a:gd name="connsiteY10" fmla="*/ 14901 h 15522"/>
                <a:gd name="connsiteX11" fmla="*/ 15522 w 43462"/>
                <a:gd name="connsiteY11" fmla="*/ 15833 h 15522"/>
                <a:gd name="connsiteX12" fmla="*/ 44704 w 43462"/>
                <a:gd name="connsiteY12" fmla="*/ 15833 h 15522"/>
                <a:gd name="connsiteX13" fmla="*/ 37253 w 43462"/>
                <a:gd name="connsiteY13" fmla="*/ 1055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62" h="15522">
                  <a:moveTo>
                    <a:pt x="24836" y="7451"/>
                  </a:moveTo>
                  <a:lnTo>
                    <a:pt x="14591" y="3415"/>
                  </a:lnTo>
                  <a:lnTo>
                    <a:pt x="4967" y="0"/>
                  </a:lnTo>
                  <a:lnTo>
                    <a:pt x="3104" y="3415"/>
                  </a:lnTo>
                  <a:lnTo>
                    <a:pt x="3104" y="5278"/>
                  </a:lnTo>
                  <a:lnTo>
                    <a:pt x="1863" y="7451"/>
                  </a:lnTo>
                  <a:lnTo>
                    <a:pt x="0" y="8692"/>
                  </a:lnTo>
                  <a:lnTo>
                    <a:pt x="0" y="12728"/>
                  </a:lnTo>
                  <a:lnTo>
                    <a:pt x="7140" y="12728"/>
                  </a:lnTo>
                  <a:lnTo>
                    <a:pt x="10245" y="14901"/>
                  </a:lnTo>
                  <a:lnTo>
                    <a:pt x="12418" y="14901"/>
                  </a:lnTo>
                  <a:lnTo>
                    <a:pt x="15522" y="15833"/>
                  </a:lnTo>
                  <a:lnTo>
                    <a:pt x="44704" y="15833"/>
                  </a:lnTo>
                  <a:lnTo>
                    <a:pt x="37253" y="1055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3A3FD8E4-C318-4439-B123-DF00F3A7E6B3}"/>
                </a:ext>
              </a:extLst>
            </p:cNvPr>
            <p:cNvSpPr/>
            <p:nvPr/>
          </p:nvSpPr>
          <p:spPr>
            <a:xfrm>
              <a:off x="5144029" y="5162562"/>
              <a:ext cx="24836" cy="9313"/>
            </a:xfrm>
            <a:custGeom>
              <a:avLst/>
              <a:gdLst>
                <a:gd name="connsiteX0" fmla="*/ 4967 w 24835"/>
                <a:gd name="connsiteY0" fmla="*/ 10555 h 9313"/>
                <a:gd name="connsiteX1" fmla="*/ 10245 w 24835"/>
                <a:gd name="connsiteY1" fmla="*/ 10555 h 9313"/>
                <a:gd name="connsiteX2" fmla="*/ 14280 w 24835"/>
                <a:gd name="connsiteY2" fmla="*/ 8382 h 9313"/>
                <a:gd name="connsiteX3" fmla="*/ 17695 w 24835"/>
                <a:gd name="connsiteY3" fmla="*/ 7140 h 9313"/>
                <a:gd name="connsiteX4" fmla="*/ 19558 w 24835"/>
                <a:gd name="connsiteY4" fmla="*/ 5278 h 9313"/>
                <a:gd name="connsiteX5" fmla="*/ 24836 w 24835"/>
                <a:gd name="connsiteY5" fmla="*/ 3104 h 9313"/>
                <a:gd name="connsiteX6" fmla="*/ 24836 w 24835"/>
                <a:gd name="connsiteY6" fmla="*/ 0 h 9313"/>
                <a:gd name="connsiteX7" fmla="*/ 0 w 24835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835" h="9313">
                  <a:moveTo>
                    <a:pt x="4967" y="10555"/>
                  </a:moveTo>
                  <a:lnTo>
                    <a:pt x="10245" y="10555"/>
                  </a:lnTo>
                  <a:lnTo>
                    <a:pt x="14280" y="8382"/>
                  </a:lnTo>
                  <a:lnTo>
                    <a:pt x="17695" y="7140"/>
                  </a:lnTo>
                  <a:lnTo>
                    <a:pt x="19558" y="5278"/>
                  </a:lnTo>
                  <a:lnTo>
                    <a:pt x="24836" y="3104"/>
                  </a:lnTo>
                  <a:lnTo>
                    <a:pt x="2483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F5E29759-6F8A-437C-8E5C-0A598310711E}"/>
                </a:ext>
              </a:extLst>
            </p:cNvPr>
            <p:cNvSpPr/>
            <p:nvPr/>
          </p:nvSpPr>
          <p:spPr>
            <a:xfrm>
              <a:off x="5247097" y="5141141"/>
              <a:ext cx="24836" cy="40358"/>
            </a:xfrm>
            <a:custGeom>
              <a:avLst/>
              <a:gdLst>
                <a:gd name="connsiteX0" fmla="*/ 21731 w 24835"/>
                <a:gd name="connsiteY0" fmla="*/ 0 h 40357"/>
                <a:gd name="connsiteX1" fmla="*/ 14591 w 24835"/>
                <a:gd name="connsiteY1" fmla="*/ 0 h 40357"/>
                <a:gd name="connsiteX2" fmla="*/ 9313 w 24835"/>
                <a:gd name="connsiteY2" fmla="*/ 0 h 40357"/>
                <a:gd name="connsiteX3" fmla="*/ 4967 w 24835"/>
                <a:gd name="connsiteY3" fmla="*/ 2173 h 40357"/>
                <a:gd name="connsiteX4" fmla="*/ 1863 w 24835"/>
                <a:gd name="connsiteY4" fmla="*/ 4346 h 40357"/>
                <a:gd name="connsiteX5" fmla="*/ 0 w 24835"/>
                <a:gd name="connsiteY5" fmla="*/ 11797 h 40357"/>
                <a:gd name="connsiteX6" fmla="*/ 0 w 24835"/>
                <a:gd name="connsiteY6" fmla="*/ 26698 h 40357"/>
                <a:gd name="connsiteX7" fmla="*/ 1863 w 24835"/>
                <a:gd name="connsiteY7" fmla="*/ 41289 h 40357"/>
                <a:gd name="connsiteX8" fmla="*/ 7140 w 24835"/>
                <a:gd name="connsiteY8" fmla="*/ 39116 h 40357"/>
                <a:gd name="connsiteX9" fmla="*/ 11487 w 24835"/>
                <a:gd name="connsiteY9" fmla="*/ 39116 h 40357"/>
                <a:gd name="connsiteX10" fmla="*/ 14591 w 24835"/>
                <a:gd name="connsiteY10" fmla="*/ 39116 h 40357"/>
                <a:gd name="connsiteX11" fmla="*/ 16454 w 24835"/>
                <a:gd name="connsiteY11" fmla="*/ 37253 h 40357"/>
                <a:gd name="connsiteX12" fmla="*/ 26078 w 24835"/>
                <a:gd name="connsiteY12" fmla="*/ 37253 h 40357"/>
                <a:gd name="connsiteX13" fmla="*/ 23904 w 24835"/>
                <a:gd name="connsiteY13" fmla="*/ 17075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835" h="40357">
                  <a:moveTo>
                    <a:pt x="21731" y="0"/>
                  </a:moveTo>
                  <a:lnTo>
                    <a:pt x="14591" y="0"/>
                  </a:lnTo>
                  <a:lnTo>
                    <a:pt x="9313" y="0"/>
                  </a:lnTo>
                  <a:lnTo>
                    <a:pt x="4967" y="2173"/>
                  </a:lnTo>
                  <a:lnTo>
                    <a:pt x="1863" y="4346"/>
                  </a:lnTo>
                  <a:lnTo>
                    <a:pt x="0" y="11797"/>
                  </a:lnTo>
                  <a:lnTo>
                    <a:pt x="0" y="26698"/>
                  </a:lnTo>
                  <a:lnTo>
                    <a:pt x="1863" y="41289"/>
                  </a:lnTo>
                  <a:lnTo>
                    <a:pt x="7140" y="39116"/>
                  </a:lnTo>
                  <a:lnTo>
                    <a:pt x="11487" y="39116"/>
                  </a:lnTo>
                  <a:lnTo>
                    <a:pt x="14591" y="39116"/>
                  </a:lnTo>
                  <a:lnTo>
                    <a:pt x="16454" y="37253"/>
                  </a:lnTo>
                  <a:lnTo>
                    <a:pt x="26078" y="37253"/>
                  </a:lnTo>
                  <a:lnTo>
                    <a:pt x="23904" y="1707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E97AD9A4-2355-4FF9-9E37-60DA5CC18A1E}"/>
                </a:ext>
              </a:extLst>
            </p:cNvPr>
            <p:cNvSpPr/>
            <p:nvPr/>
          </p:nvSpPr>
          <p:spPr>
            <a:xfrm>
              <a:off x="5592933" y="5239552"/>
              <a:ext cx="34149" cy="21731"/>
            </a:xfrm>
            <a:custGeom>
              <a:avLst/>
              <a:gdLst>
                <a:gd name="connsiteX0" fmla="*/ 21731 w 34149"/>
                <a:gd name="connsiteY0" fmla="*/ 3415 h 21731"/>
                <a:gd name="connsiteX1" fmla="*/ 14591 w 34149"/>
                <a:gd name="connsiteY1" fmla="*/ 5278 h 21731"/>
                <a:gd name="connsiteX2" fmla="*/ 7140 w 34149"/>
                <a:gd name="connsiteY2" fmla="*/ 9624 h 21731"/>
                <a:gd name="connsiteX3" fmla="*/ 0 w 34149"/>
                <a:gd name="connsiteY3" fmla="*/ 10555 h 21731"/>
                <a:gd name="connsiteX4" fmla="*/ 3104 w 34149"/>
                <a:gd name="connsiteY4" fmla="*/ 24525 h 21731"/>
                <a:gd name="connsiteX5" fmla="*/ 7140 w 34149"/>
                <a:gd name="connsiteY5" fmla="*/ 22352 h 21731"/>
                <a:gd name="connsiteX6" fmla="*/ 10245 w 34149"/>
                <a:gd name="connsiteY6" fmla="*/ 22352 h 21731"/>
                <a:gd name="connsiteX7" fmla="*/ 12418 w 34149"/>
                <a:gd name="connsiteY7" fmla="*/ 22352 h 21731"/>
                <a:gd name="connsiteX8" fmla="*/ 12418 w 34149"/>
                <a:gd name="connsiteY8" fmla="*/ 20179 h 21731"/>
                <a:gd name="connsiteX9" fmla="*/ 15522 w 34149"/>
                <a:gd name="connsiteY9" fmla="*/ 20179 h 21731"/>
                <a:gd name="connsiteX10" fmla="*/ 21731 w 34149"/>
                <a:gd name="connsiteY10" fmla="*/ 17075 h 21731"/>
                <a:gd name="connsiteX11" fmla="*/ 24836 w 34149"/>
                <a:gd name="connsiteY11" fmla="*/ 12728 h 21731"/>
                <a:gd name="connsiteX12" fmla="*/ 29182 w 34149"/>
                <a:gd name="connsiteY12" fmla="*/ 9624 h 21731"/>
                <a:gd name="connsiteX13" fmla="*/ 32286 w 34149"/>
                <a:gd name="connsiteY13" fmla="*/ 5278 h 21731"/>
                <a:gd name="connsiteX14" fmla="*/ 36322 w 34149"/>
                <a:gd name="connsiteY14" fmla="*/ 0 h 21731"/>
                <a:gd name="connsiteX15" fmla="*/ 27009 w 34149"/>
                <a:gd name="connsiteY15" fmla="*/ 0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21731">
                  <a:moveTo>
                    <a:pt x="21731" y="3415"/>
                  </a:moveTo>
                  <a:lnTo>
                    <a:pt x="14591" y="5278"/>
                  </a:lnTo>
                  <a:lnTo>
                    <a:pt x="7140" y="9624"/>
                  </a:lnTo>
                  <a:lnTo>
                    <a:pt x="0" y="10555"/>
                  </a:lnTo>
                  <a:lnTo>
                    <a:pt x="3104" y="24525"/>
                  </a:lnTo>
                  <a:lnTo>
                    <a:pt x="7140" y="22352"/>
                  </a:lnTo>
                  <a:lnTo>
                    <a:pt x="10245" y="22352"/>
                  </a:lnTo>
                  <a:lnTo>
                    <a:pt x="12418" y="22352"/>
                  </a:lnTo>
                  <a:lnTo>
                    <a:pt x="12418" y="20179"/>
                  </a:lnTo>
                  <a:lnTo>
                    <a:pt x="15522" y="20179"/>
                  </a:lnTo>
                  <a:lnTo>
                    <a:pt x="21731" y="17075"/>
                  </a:lnTo>
                  <a:lnTo>
                    <a:pt x="24836" y="12728"/>
                  </a:lnTo>
                  <a:lnTo>
                    <a:pt x="29182" y="9624"/>
                  </a:lnTo>
                  <a:lnTo>
                    <a:pt x="32286" y="5278"/>
                  </a:lnTo>
                  <a:lnTo>
                    <a:pt x="36322" y="0"/>
                  </a:lnTo>
                  <a:lnTo>
                    <a:pt x="27009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2C622A9A-00D5-4D9F-A39F-D1598158C319}"/>
                </a:ext>
              </a:extLst>
            </p:cNvPr>
            <p:cNvSpPr/>
            <p:nvPr/>
          </p:nvSpPr>
          <p:spPr>
            <a:xfrm>
              <a:off x="4877977" y="3996527"/>
              <a:ext cx="2967861" cy="2340761"/>
            </a:xfrm>
            <a:custGeom>
              <a:avLst/>
              <a:gdLst>
                <a:gd name="connsiteX0" fmla="*/ 2965999 w 2967861"/>
                <a:gd name="connsiteY0" fmla="*/ 516271 h 2340761"/>
                <a:gd name="connsiteX1" fmla="*/ 2956685 w 2967861"/>
                <a:gd name="connsiteY1" fmla="*/ 502612 h 2340761"/>
                <a:gd name="connsiteX2" fmla="*/ 2945199 w 2967861"/>
                <a:gd name="connsiteY2" fmla="*/ 489883 h 2340761"/>
                <a:gd name="connsiteX3" fmla="*/ 2934644 w 2967861"/>
                <a:gd name="connsiteY3" fmla="*/ 477155 h 2340761"/>
                <a:gd name="connsiteX4" fmla="*/ 2930608 w 2967861"/>
                <a:gd name="connsiteY4" fmla="*/ 477155 h 2340761"/>
                <a:gd name="connsiteX5" fmla="*/ 2929677 w 2967861"/>
                <a:gd name="connsiteY5" fmla="*/ 477155 h 2340761"/>
                <a:gd name="connsiteX6" fmla="*/ 2927503 w 2967861"/>
                <a:gd name="connsiteY6" fmla="*/ 479328 h 2340761"/>
                <a:gd name="connsiteX7" fmla="*/ 2925330 w 2967861"/>
                <a:gd name="connsiteY7" fmla="*/ 479328 h 2340761"/>
                <a:gd name="connsiteX8" fmla="*/ 2923158 w 2967861"/>
                <a:gd name="connsiteY8" fmla="*/ 480260 h 2340761"/>
                <a:gd name="connsiteX9" fmla="*/ 2905462 w 2967861"/>
                <a:gd name="connsiteY9" fmla="*/ 477155 h 2340761"/>
                <a:gd name="connsiteX10" fmla="*/ 2896149 w 2967861"/>
                <a:gd name="connsiteY10" fmla="*/ 469705 h 2340761"/>
                <a:gd name="connsiteX11" fmla="*/ 2889008 w 2967861"/>
                <a:gd name="connsiteY11" fmla="*/ 460081 h 2340761"/>
                <a:gd name="connsiteX12" fmla="*/ 2881868 w 2967861"/>
                <a:gd name="connsiteY12" fmla="*/ 449526 h 2340761"/>
                <a:gd name="connsiteX13" fmla="*/ 2871313 w 2967861"/>
                <a:gd name="connsiteY13" fmla="*/ 439902 h 2340761"/>
                <a:gd name="connsiteX14" fmla="*/ 2866035 w 2967861"/>
                <a:gd name="connsiteY14" fmla="*/ 435555 h 2340761"/>
                <a:gd name="connsiteX15" fmla="*/ 2859827 w 2967861"/>
                <a:gd name="connsiteY15" fmla="*/ 435555 h 2340761"/>
                <a:gd name="connsiteX16" fmla="*/ 2854549 w 2967861"/>
                <a:gd name="connsiteY16" fmla="*/ 434624 h 2340761"/>
                <a:gd name="connsiteX17" fmla="*/ 2849271 w 2967861"/>
                <a:gd name="connsiteY17" fmla="*/ 434624 h 2340761"/>
                <a:gd name="connsiteX18" fmla="*/ 2843994 w 2967861"/>
                <a:gd name="connsiteY18" fmla="*/ 430278 h 2340761"/>
                <a:gd name="connsiteX19" fmla="*/ 2810776 w 2967861"/>
                <a:gd name="connsiteY19" fmla="*/ 395508 h 2340761"/>
                <a:gd name="connsiteX20" fmla="*/ 2751481 w 2967861"/>
                <a:gd name="connsiteY20" fmla="*/ 370051 h 2340761"/>
                <a:gd name="connsiteX21" fmla="*/ 2747445 w 2967861"/>
                <a:gd name="connsiteY21" fmla="*/ 370983 h 2340761"/>
                <a:gd name="connsiteX22" fmla="*/ 2744340 w 2967861"/>
                <a:gd name="connsiteY22" fmla="*/ 373156 h 2340761"/>
                <a:gd name="connsiteX23" fmla="*/ 2740305 w 2967861"/>
                <a:gd name="connsiteY23" fmla="*/ 377502 h 2340761"/>
                <a:gd name="connsiteX24" fmla="*/ 2735027 w 2967861"/>
                <a:gd name="connsiteY24" fmla="*/ 378433 h 2340761"/>
                <a:gd name="connsiteX25" fmla="*/ 2729750 w 2967861"/>
                <a:gd name="connsiteY25" fmla="*/ 378433 h 2340761"/>
                <a:gd name="connsiteX26" fmla="*/ 2723541 w 2967861"/>
                <a:gd name="connsiteY26" fmla="*/ 378433 h 2340761"/>
                <a:gd name="connsiteX27" fmla="*/ 2708950 w 2967861"/>
                <a:gd name="connsiteY27" fmla="*/ 373156 h 2340761"/>
                <a:gd name="connsiteX28" fmla="*/ 2696532 w 2967861"/>
                <a:gd name="connsiteY28" fmla="*/ 365705 h 2340761"/>
                <a:gd name="connsiteX29" fmla="*/ 2678836 w 2967861"/>
                <a:gd name="connsiteY29" fmla="*/ 362601 h 2340761"/>
                <a:gd name="connsiteX30" fmla="*/ 2678836 w 2967861"/>
                <a:gd name="connsiteY30" fmla="*/ 367878 h 2340761"/>
                <a:gd name="connsiteX31" fmla="*/ 2678836 w 2967861"/>
                <a:gd name="connsiteY31" fmla="*/ 373156 h 2340761"/>
                <a:gd name="connsiteX32" fmla="*/ 2676664 w 2967861"/>
                <a:gd name="connsiteY32" fmla="*/ 377502 h 2340761"/>
                <a:gd name="connsiteX33" fmla="*/ 2676664 w 2967861"/>
                <a:gd name="connsiteY33" fmla="*/ 380607 h 2340761"/>
                <a:gd name="connsiteX34" fmla="*/ 2678836 w 2967861"/>
                <a:gd name="connsiteY34" fmla="*/ 382780 h 2340761"/>
                <a:gd name="connsiteX35" fmla="*/ 2681010 w 2967861"/>
                <a:gd name="connsiteY35" fmla="*/ 385884 h 2340761"/>
                <a:gd name="connsiteX36" fmla="*/ 2684114 w 2967861"/>
                <a:gd name="connsiteY36" fmla="*/ 392093 h 2340761"/>
                <a:gd name="connsiteX37" fmla="*/ 2681941 w 2967861"/>
                <a:gd name="connsiteY37" fmla="*/ 397371 h 2340761"/>
                <a:gd name="connsiteX38" fmla="*/ 2681941 w 2967861"/>
                <a:gd name="connsiteY38" fmla="*/ 400475 h 2340761"/>
                <a:gd name="connsiteX39" fmla="*/ 2681010 w 2967861"/>
                <a:gd name="connsiteY39" fmla="*/ 404821 h 2340761"/>
                <a:gd name="connsiteX40" fmla="*/ 2678836 w 2967861"/>
                <a:gd name="connsiteY40" fmla="*/ 406994 h 2340761"/>
                <a:gd name="connsiteX41" fmla="*/ 2678836 w 2967861"/>
                <a:gd name="connsiteY41" fmla="*/ 412272 h 2340761"/>
                <a:gd name="connsiteX42" fmla="*/ 2671696 w 2967861"/>
                <a:gd name="connsiteY42" fmla="*/ 406994 h 2340761"/>
                <a:gd name="connsiteX43" fmla="*/ 2666419 w 2967861"/>
                <a:gd name="connsiteY43" fmla="*/ 402648 h 2340761"/>
                <a:gd name="connsiteX44" fmla="*/ 2660210 w 2967861"/>
                <a:gd name="connsiteY44" fmla="*/ 395198 h 2340761"/>
                <a:gd name="connsiteX45" fmla="*/ 2654932 w 2967861"/>
                <a:gd name="connsiteY45" fmla="*/ 389920 h 2340761"/>
                <a:gd name="connsiteX46" fmla="*/ 2651828 w 2967861"/>
                <a:gd name="connsiteY46" fmla="*/ 382469 h 2340761"/>
                <a:gd name="connsiteX47" fmla="*/ 2616437 w 2967861"/>
                <a:gd name="connsiteY47" fmla="*/ 382469 h 2340761"/>
                <a:gd name="connsiteX48" fmla="*/ 2581978 w 2967861"/>
                <a:gd name="connsiteY48" fmla="*/ 382469 h 2340761"/>
                <a:gd name="connsiteX49" fmla="*/ 2547518 w 2967861"/>
                <a:gd name="connsiteY49" fmla="*/ 385574 h 2340761"/>
                <a:gd name="connsiteX50" fmla="*/ 2544414 w 2967861"/>
                <a:gd name="connsiteY50" fmla="*/ 384642 h 2340761"/>
                <a:gd name="connsiteX51" fmla="*/ 2542240 w 2967861"/>
                <a:gd name="connsiteY51" fmla="*/ 380296 h 2340761"/>
                <a:gd name="connsiteX52" fmla="*/ 2538205 w 2967861"/>
                <a:gd name="connsiteY52" fmla="*/ 378123 h 2340761"/>
                <a:gd name="connsiteX53" fmla="*/ 2535100 w 2967861"/>
                <a:gd name="connsiteY53" fmla="*/ 365395 h 2340761"/>
                <a:gd name="connsiteX54" fmla="*/ 2532927 w 2967861"/>
                <a:gd name="connsiteY54" fmla="*/ 350493 h 2340761"/>
                <a:gd name="connsiteX55" fmla="*/ 2527650 w 2967861"/>
                <a:gd name="connsiteY55" fmla="*/ 333419 h 2340761"/>
                <a:gd name="connsiteX56" fmla="*/ 2515232 w 2967861"/>
                <a:gd name="connsiteY56" fmla="*/ 330314 h 2340761"/>
                <a:gd name="connsiteX57" fmla="*/ 2498468 w 2967861"/>
                <a:gd name="connsiteY57" fmla="*/ 327210 h 2340761"/>
                <a:gd name="connsiteX58" fmla="*/ 2481703 w 2967861"/>
                <a:gd name="connsiteY58" fmla="*/ 325037 h 2340761"/>
                <a:gd name="connsiteX59" fmla="*/ 2464008 w 2967861"/>
                <a:gd name="connsiteY59" fmla="*/ 325037 h 2340761"/>
                <a:gd name="connsiteX60" fmla="*/ 2451590 w 2967861"/>
                <a:gd name="connsiteY60" fmla="*/ 330314 h 2340761"/>
                <a:gd name="connsiteX61" fmla="*/ 2437931 w 2967861"/>
                <a:gd name="connsiteY61" fmla="*/ 325037 h 2340761"/>
                <a:gd name="connsiteX62" fmla="*/ 2427375 w 2967861"/>
                <a:gd name="connsiteY62" fmla="*/ 315413 h 2340761"/>
                <a:gd name="connsiteX63" fmla="*/ 2420235 w 2967861"/>
                <a:gd name="connsiteY63" fmla="*/ 304858 h 2340761"/>
                <a:gd name="connsiteX64" fmla="*/ 2414958 w 2967861"/>
                <a:gd name="connsiteY64" fmla="*/ 293371 h 2340761"/>
                <a:gd name="connsiteX65" fmla="*/ 2401298 w 2967861"/>
                <a:gd name="connsiteY65" fmla="*/ 293371 h 2340761"/>
                <a:gd name="connsiteX66" fmla="*/ 2388880 w 2967861"/>
                <a:gd name="connsiteY66" fmla="*/ 293371 h 2340761"/>
                <a:gd name="connsiteX67" fmla="*/ 2378325 w 2967861"/>
                <a:gd name="connsiteY67" fmla="*/ 297718 h 2340761"/>
                <a:gd name="connsiteX68" fmla="*/ 2373047 w 2967861"/>
                <a:gd name="connsiteY68" fmla="*/ 295544 h 2340761"/>
                <a:gd name="connsiteX69" fmla="*/ 2369012 w 2967861"/>
                <a:gd name="connsiteY69" fmla="*/ 293371 h 2340761"/>
                <a:gd name="connsiteX70" fmla="*/ 2365907 w 2967861"/>
                <a:gd name="connsiteY70" fmla="*/ 291198 h 2340761"/>
                <a:gd name="connsiteX71" fmla="*/ 2365907 w 2967861"/>
                <a:gd name="connsiteY71" fmla="*/ 288094 h 2340761"/>
                <a:gd name="connsiteX72" fmla="*/ 2363734 w 2967861"/>
                <a:gd name="connsiteY72" fmla="*/ 285921 h 2340761"/>
                <a:gd name="connsiteX73" fmla="*/ 2363734 w 2967861"/>
                <a:gd name="connsiteY73" fmla="*/ 282816 h 2340761"/>
                <a:gd name="connsiteX74" fmla="*/ 2361561 w 2967861"/>
                <a:gd name="connsiteY74" fmla="*/ 276607 h 2340761"/>
                <a:gd name="connsiteX75" fmla="*/ 2358457 w 2967861"/>
                <a:gd name="connsiteY75" fmla="*/ 273503 h 2340761"/>
                <a:gd name="connsiteX76" fmla="*/ 2351316 w 2967861"/>
                <a:gd name="connsiteY76" fmla="*/ 268225 h 2340761"/>
                <a:gd name="connsiteX77" fmla="*/ 2334552 w 2967861"/>
                <a:gd name="connsiteY77" fmla="*/ 262016 h 2340761"/>
                <a:gd name="connsiteX78" fmla="*/ 2315925 w 2967861"/>
                <a:gd name="connsiteY78" fmla="*/ 256739 h 2340761"/>
                <a:gd name="connsiteX79" fmla="*/ 2296057 w 2967861"/>
                <a:gd name="connsiteY79" fmla="*/ 251461 h 2340761"/>
                <a:gd name="connsiteX80" fmla="*/ 2276188 w 2967861"/>
                <a:gd name="connsiteY80" fmla="*/ 249288 h 2340761"/>
                <a:gd name="connsiteX81" fmla="*/ 2258493 w 2967861"/>
                <a:gd name="connsiteY81" fmla="*/ 249288 h 2340761"/>
                <a:gd name="connsiteX82" fmla="*/ 2247007 w 2967861"/>
                <a:gd name="connsiteY82" fmla="*/ 253634 h 2340761"/>
                <a:gd name="connsiteX83" fmla="*/ 2234589 w 2967861"/>
                <a:gd name="connsiteY83" fmla="*/ 256739 h 2340761"/>
                <a:gd name="connsiteX84" fmla="*/ 2237693 w 2967861"/>
                <a:gd name="connsiteY84" fmla="*/ 273813 h 2340761"/>
                <a:gd name="connsiteX85" fmla="*/ 2241729 w 2967861"/>
                <a:gd name="connsiteY85" fmla="*/ 286541 h 2340761"/>
                <a:gd name="connsiteX86" fmla="*/ 2243902 w 2967861"/>
                <a:gd name="connsiteY86" fmla="*/ 305479 h 2340761"/>
                <a:gd name="connsiteX87" fmla="*/ 2236762 w 2967861"/>
                <a:gd name="connsiteY87" fmla="*/ 305479 h 2340761"/>
                <a:gd name="connsiteX88" fmla="*/ 2232726 w 2967861"/>
                <a:gd name="connsiteY88" fmla="*/ 303306 h 2340761"/>
                <a:gd name="connsiteX89" fmla="*/ 2227448 w 2967861"/>
                <a:gd name="connsiteY89" fmla="*/ 303306 h 2340761"/>
                <a:gd name="connsiteX90" fmla="*/ 2225275 w 2967861"/>
                <a:gd name="connsiteY90" fmla="*/ 303306 h 2340761"/>
                <a:gd name="connsiteX91" fmla="*/ 2222171 w 2967861"/>
                <a:gd name="connsiteY91" fmla="*/ 303306 h 2340761"/>
                <a:gd name="connsiteX92" fmla="*/ 2218135 w 2967861"/>
                <a:gd name="connsiteY92" fmla="*/ 306410 h 2340761"/>
                <a:gd name="connsiteX93" fmla="*/ 2215030 w 2967861"/>
                <a:gd name="connsiteY93" fmla="*/ 310756 h 2340761"/>
                <a:gd name="connsiteX94" fmla="*/ 2207890 w 2967861"/>
                <a:gd name="connsiteY94" fmla="*/ 306410 h 2340761"/>
                <a:gd name="connsiteX95" fmla="*/ 2201681 w 2967861"/>
                <a:gd name="connsiteY95" fmla="*/ 303306 h 2340761"/>
                <a:gd name="connsiteX96" fmla="*/ 2198577 w 2967861"/>
                <a:gd name="connsiteY96" fmla="*/ 298028 h 2340761"/>
                <a:gd name="connsiteX97" fmla="*/ 2193299 w 2967861"/>
                <a:gd name="connsiteY97" fmla="*/ 293682 h 2340761"/>
                <a:gd name="connsiteX98" fmla="*/ 2188022 w 2967861"/>
                <a:gd name="connsiteY98" fmla="*/ 288404 h 2340761"/>
                <a:gd name="connsiteX99" fmla="*/ 2174362 w 2967861"/>
                <a:gd name="connsiteY99" fmla="*/ 310756 h 2340761"/>
                <a:gd name="connsiteX100" fmla="*/ 2165980 w 2967861"/>
                <a:gd name="connsiteY100" fmla="*/ 308583 h 2340761"/>
                <a:gd name="connsiteX101" fmla="*/ 2158840 w 2967861"/>
                <a:gd name="connsiteY101" fmla="*/ 306410 h 2340761"/>
                <a:gd name="connsiteX102" fmla="*/ 2152631 w 2967861"/>
                <a:gd name="connsiteY102" fmla="*/ 303306 h 2340761"/>
                <a:gd name="connsiteX103" fmla="*/ 2149526 w 2967861"/>
                <a:gd name="connsiteY103" fmla="*/ 298028 h 2340761"/>
                <a:gd name="connsiteX104" fmla="*/ 2147353 w 2967861"/>
                <a:gd name="connsiteY104" fmla="*/ 290577 h 2340761"/>
                <a:gd name="connsiteX105" fmla="*/ 2147353 w 2967861"/>
                <a:gd name="connsiteY105" fmla="*/ 280953 h 2340761"/>
                <a:gd name="connsiteX106" fmla="*/ 2140213 w 2967861"/>
                <a:gd name="connsiteY106" fmla="*/ 290577 h 2340761"/>
                <a:gd name="connsiteX107" fmla="*/ 2137109 w 2967861"/>
                <a:gd name="connsiteY107" fmla="*/ 301132 h 2340761"/>
                <a:gd name="connsiteX108" fmla="*/ 2133073 w 2967861"/>
                <a:gd name="connsiteY108" fmla="*/ 312619 h 2340761"/>
                <a:gd name="connsiteX109" fmla="*/ 2127795 w 2967861"/>
                <a:gd name="connsiteY109" fmla="*/ 321001 h 2340761"/>
                <a:gd name="connsiteX110" fmla="*/ 2125622 w 2967861"/>
                <a:gd name="connsiteY110" fmla="*/ 323174 h 2340761"/>
                <a:gd name="connsiteX111" fmla="*/ 2123449 w 2967861"/>
                <a:gd name="connsiteY111" fmla="*/ 325347 h 2340761"/>
                <a:gd name="connsiteX112" fmla="*/ 2112894 w 2967861"/>
                <a:gd name="connsiteY112" fmla="*/ 317896 h 2340761"/>
                <a:gd name="connsiteX113" fmla="*/ 2100476 w 2967861"/>
                <a:gd name="connsiteY113" fmla="*/ 310446 h 2340761"/>
                <a:gd name="connsiteX114" fmla="*/ 2091163 w 2967861"/>
                <a:gd name="connsiteY114" fmla="*/ 300822 h 2340761"/>
                <a:gd name="connsiteX115" fmla="*/ 2088989 w 2967861"/>
                <a:gd name="connsiteY115" fmla="*/ 295544 h 2340761"/>
                <a:gd name="connsiteX116" fmla="*/ 2088058 w 2967861"/>
                <a:gd name="connsiteY116" fmla="*/ 291198 h 2340761"/>
                <a:gd name="connsiteX117" fmla="*/ 2088058 w 2967861"/>
                <a:gd name="connsiteY117" fmla="*/ 288094 h 2340761"/>
                <a:gd name="connsiteX118" fmla="*/ 2085885 w 2967861"/>
                <a:gd name="connsiteY118" fmla="*/ 283747 h 2340761"/>
                <a:gd name="connsiteX119" fmla="*/ 2083712 w 2967861"/>
                <a:gd name="connsiteY119" fmla="*/ 280643 h 2340761"/>
                <a:gd name="connsiteX120" fmla="*/ 2090852 w 2967861"/>
                <a:gd name="connsiteY120" fmla="*/ 261706 h 2340761"/>
                <a:gd name="connsiteX121" fmla="*/ 2103270 w 2967861"/>
                <a:gd name="connsiteY121" fmla="*/ 248978 h 2340761"/>
                <a:gd name="connsiteX122" fmla="*/ 2093957 w 2967861"/>
                <a:gd name="connsiteY122" fmla="*/ 212034 h 2340761"/>
                <a:gd name="connsiteX123" fmla="*/ 2090852 w 2967861"/>
                <a:gd name="connsiteY123" fmla="*/ 212034 h 2340761"/>
                <a:gd name="connsiteX124" fmla="*/ 2090852 w 2967861"/>
                <a:gd name="connsiteY124" fmla="*/ 206757 h 2340761"/>
                <a:gd name="connsiteX125" fmla="*/ 2070984 w 2967861"/>
                <a:gd name="connsiteY125" fmla="*/ 208930 h 2340761"/>
                <a:gd name="connsiteX126" fmla="*/ 2058566 w 2967861"/>
                <a:gd name="connsiteY126" fmla="*/ 214208 h 2340761"/>
                <a:gd name="connsiteX127" fmla="*/ 2047079 w 2967861"/>
                <a:gd name="connsiteY127" fmla="*/ 223831 h 2340761"/>
                <a:gd name="connsiteX128" fmla="*/ 2036524 w 2967861"/>
                <a:gd name="connsiteY128" fmla="*/ 218554 h 2340761"/>
                <a:gd name="connsiteX129" fmla="*/ 2025038 w 2967861"/>
                <a:gd name="connsiteY129" fmla="*/ 212345 h 2340761"/>
                <a:gd name="connsiteX130" fmla="*/ 2014482 w 2967861"/>
                <a:gd name="connsiteY130" fmla="*/ 207067 h 2340761"/>
                <a:gd name="connsiteX131" fmla="*/ 2012310 w 2967861"/>
                <a:gd name="connsiteY131" fmla="*/ 209240 h 2340761"/>
                <a:gd name="connsiteX132" fmla="*/ 2012310 w 2967861"/>
                <a:gd name="connsiteY132" fmla="*/ 211414 h 2340761"/>
                <a:gd name="connsiteX133" fmla="*/ 2010136 w 2967861"/>
                <a:gd name="connsiteY133" fmla="*/ 211414 h 2340761"/>
                <a:gd name="connsiteX134" fmla="*/ 2007032 w 2967861"/>
                <a:gd name="connsiteY134" fmla="*/ 212345 h 2340761"/>
                <a:gd name="connsiteX135" fmla="*/ 2007032 w 2967861"/>
                <a:gd name="connsiteY135" fmla="*/ 218554 h 2340761"/>
                <a:gd name="connsiteX136" fmla="*/ 2007032 w 2967861"/>
                <a:gd name="connsiteY136" fmla="*/ 223831 h 2340761"/>
                <a:gd name="connsiteX137" fmla="*/ 2007032 w 2967861"/>
                <a:gd name="connsiteY137" fmla="*/ 226936 h 2340761"/>
                <a:gd name="connsiteX138" fmla="*/ 2007032 w 2967861"/>
                <a:gd name="connsiteY138" fmla="*/ 229109 h 2340761"/>
                <a:gd name="connsiteX139" fmla="*/ 2007032 w 2967861"/>
                <a:gd name="connsiteY139" fmla="*/ 232213 h 2340761"/>
                <a:gd name="connsiteX140" fmla="*/ 2002996 w 2967861"/>
                <a:gd name="connsiteY140" fmla="*/ 243700 h 2340761"/>
                <a:gd name="connsiteX141" fmla="*/ 1950841 w 2967861"/>
                <a:gd name="connsiteY141" fmla="*/ 239354 h 2340761"/>
                <a:gd name="connsiteX142" fmla="*/ 1948668 w 2967861"/>
                <a:gd name="connsiteY142" fmla="*/ 234076 h 2340761"/>
                <a:gd name="connsiteX143" fmla="*/ 1948668 w 2967861"/>
                <a:gd name="connsiteY143" fmla="*/ 228799 h 2340761"/>
                <a:gd name="connsiteX144" fmla="*/ 1946495 w 2967861"/>
                <a:gd name="connsiteY144" fmla="*/ 223521 h 2340761"/>
                <a:gd name="connsiteX145" fmla="*/ 1946495 w 2967861"/>
                <a:gd name="connsiteY145" fmla="*/ 218243 h 2340761"/>
                <a:gd name="connsiteX146" fmla="*/ 1946495 w 2967861"/>
                <a:gd name="connsiteY146" fmla="*/ 216070 h 2340761"/>
                <a:gd name="connsiteX147" fmla="*/ 1934077 w 2967861"/>
                <a:gd name="connsiteY147" fmla="*/ 206446 h 2340761"/>
                <a:gd name="connsiteX148" fmla="*/ 1921659 w 2967861"/>
                <a:gd name="connsiteY148" fmla="*/ 204273 h 2340761"/>
                <a:gd name="connsiteX149" fmla="*/ 1904895 w 2967861"/>
                <a:gd name="connsiteY149" fmla="*/ 204273 h 2340761"/>
                <a:gd name="connsiteX150" fmla="*/ 1887200 w 2967861"/>
                <a:gd name="connsiteY150" fmla="*/ 206446 h 2340761"/>
                <a:gd name="connsiteX151" fmla="*/ 1887200 w 2967861"/>
                <a:gd name="connsiteY151" fmla="*/ 219175 h 2340761"/>
                <a:gd name="connsiteX152" fmla="*/ 1877886 w 2967861"/>
                <a:gd name="connsiteY152" fmla="*/ 219175 h 2340761"/>
                <a:gd name="connsiteX153" fmla="*/ 1877886 w 2967861"/>
                <a:gd name="connsiteY153" fmla="*/ 218243 h 2340761"/>
                <a:gd name="connsiteX154" fmla="*/ 1875713 w 2967861"/>
                <a:gd name="connsiteY154" fmla="*/ 218243 h 2340761"/>
                <a:gd name="connsiteX155" fmla="*/ 1873540 w 2967861"/>
                <a:gd name="connsiteY155" fmla="*/ 216070 h 2340761"/>
                <a:gd name="connsiteX156" fmla="*/ 1875713 w 2967861"/>
                <a:gd name="connsiteY156" fmla="*/ 206446 h 2340761"/>
                <a:gd name="connsiteX157" fmla="*/ 1877886 w 2967861"/>
                <a:gd name="connsiteY157" fmla="*/ 198996 h 2340761"/>
                <a:gd name="connsiteX158" fmla="*/ 1880060 w 2967861"/>
                <a:gd name="connsiteY158" fmla="*/ 193718 h 2340761"/>
                <a:gd name="connsiteX159" fmla="*/ 1883164 w 2967861"/>
                <a:gd name="connsiteY159" fmla="*/ 188441 h 2340761"/>
                <a:gd name="connsiteX160" fmla="*/ 1883164 w 2967861"/>
                <a:gd name="connsiteY160" fmla="*/ 182232 h 2340761"/>
                <a:gd name="connsiteX161" fmla="*/ 1873851 w 2967861"/>
                <a:gd name="connsiteY161" fmla="*/ 186578 h 2340761"/>
                <a:gd name="connsiteX162" fmla="*/ 1866710 w 2967861"/>
                <a:gd name="connsiteY162" fmla="*/ 191856 h 2340761"/>
                <a:gd name="connsiteX163" fmla="*/ 1859570 w 2967861"/>
                <a:gd name="connsiteY163" fmla="*/ 197133 h 2340761"/>
                <a:gd name="connsiteX164" fmla="*/ 1854293 w 2967861"/>
                <a:gd name="connsiteY164" fmla="*/ 203342 h 2340761"/>
                <a:gd name="connsiteX165" fmla="*/ 1851188 w 2967861"/>
                <a:gd name="connsiteY165" fmla="*/ 201169 h 2340761"/>
                <a:gd name="connsiteX166" fmla="*/ 1849015 w 2967861"/>
                <a:gd name="connsiteY166" fmla="*/ 201169 h 2340761"/>
                <a:gd name="connsiteX167" fmla="*/ 1849015 w 2967861"/>
                <a:gd name="connsiteY167" fmla="*/ 198996 h 2340761"/>
                <a:gd name="connsiteX168" fmla="*/ 1849015 w 2967861"/>
                <a:gd name="connsiteY168" fmla="*/ 196823 h 2340761"/>
                <a:gd name="connsiteX169" fmla="*/ 1849015 w 2967861"/>
                <a:gd name="connsiteY169" fmla="*/ 195891 h 2340761"/>
                <a:gd name="connsiteX170" fmla="*/ 1851188 w 2967861"/>
                <a:gd name="connsiteY170" fmla="*/ 191545 h 2340761"/>
                <a:gd name="connsiteX171" fmla="*/ 1851188 w 2967861"/>
                <a:gd name="connsiteY171" fmla="*/ 188441 h 2340761"/>
                <a:gd name="connsiteX172" fmla="*/ 1834424 w 2967861"/>
                <a:gd name="connsiteY172" fmla="*/ 186267 h 2340761"/>
                <a:gd name="connsiteX173" fmla="*/ 1819833 w 2967861"/>
                <a:gd name="connsiteY173" fmla="*/ 188441 h 2340761"/>
                <a:gd name="connsiteX174" fmla="*/ 1807415 w 2967861"/>
                <a:gd name="connsiteY174" fmla="*/ 195891 h 2340761"/>
                <a:gd name="connsiteX175" fmla="*/ 1803379 w 2967861"/>
                <a:gd name="connsiteY175" fmla="*/ 195891 h 2340761"/>
                <a:gd name="connsiteX176" fmla="*/ 1815797 w 2967861"/>
                <a:gd name="connsiteY176" fmla="*/ 180990 h 2340761"/>
                <a:gd name="connsiteX177" fmla="*/ 1832561 w 2967861"/>
                <a:gd name="connsiteY177" fmla="*/ 169503 h 2340761"/>
                <a:gd name="connsiteX178" fmla="*/ 1849325 w 2967861"/>
                <a:gd name="connsiteY178" fmla="*/ 159880 h 2340761"/>
                <a:gd name="connsiteX179" fmla="*/ 1863916 w 2967861"/>
                <a:gd name="connsiteY179" fmla="*/ 151498 h 2340761"/>
                <a:gd name="connsiteX180" fmla="*/ 1869194 w 2967861"/>
                <a:gd name="connsiteY180" fmla="*/ 141874 h 2340761"/>
                <a:gd name="connsiteX181" fmla="*/ 1873230 w 2967861"/>
                <a:gd name="connsiteY181" fmla="*/ 132250 h 2340761"/>
                <a:gd name="connsiteX182" fmla="*/ 1878507 w 2967861"/>
                <a:gd name="connsiteY182" fmla="*/ 123868 h 2340761"/>
                <a:gd name="connsiteX183" fmla="*/ 1890925 w 2967861"/>
                <a:gd name="connsiteY183" fmla="*/ 114244 h 2340761"/>
                <a:gd name="connsiteX184" fmla="*/ 1890925 w 2967861"/>
                <a:gd name="connsiteY184" fmla="*/ 90029 h 2340761"/>
                <a:gd name="connsiteX185" fmla="*/ 1881612 w 2967861"/>
                <a:gd name="connsiteY185" fmla="*/ 77301 h 2340761"/>
                <a:gd name="connsiteX186" fmla="*/ 1873230 w 2967861"/>
                <a:gd name="connsiteY186" fmla="*/ 65815 h 2340761"/>
                <a:gd name="connsiteX187" fmla="*/ 1861743 w 2967861"/>
                <a:gd name="connsiteY187" fmla="*/ 57432 h 2340761"/>
                <a:gd name="connsiteX188" fmla="*/ 1847152 w 2967861"/>
                <a:gd name="connsiteY188" fmla="*/ 49982 h 2340761"/>
                <a:gd name="connsiteX189" fmla="*/ 1847152 w 2967861"/>
                <a:gd name="connsiteY189" fmla="*/ 47809 h 2340761"/>
                <a:gd name="connsiteX190" fmla="*/ 1847152 w 2967861"/>
                <a:gd name="connsiteY190" fmla="*/ 45636 h 2340761"/>
                <a:gd name="connsiteX191" fmla="*/ 1844979 w 2967861"/>
                <a:gd name="connsiteY191" fmla="*/ 43462 h 2340761"/>
                <a:gd name="connsiteX192" fmla="*/ 1844048 w 2967861"/>
                <a:gd name="connsiteY192" fmla="*/ 45636 h 2340761"/>
                <a:gd name="connsiteX193" fmla="*/ 1827284 w 2967861"/>
                <a:gd name="connsiteY193" fmla="*/ 50913 h 2340761"/>
                <a:gd name="connsiteX194" fmla="*/ 1812693 w 2967861"/>
                <a:gd name="connsiteY194" fmla="*/ 53086 h 2340761"/>
                <a:gd name="connsiteX195" fmla="*/ 1800275 w 2967861"/>
                <a:gd name="connsiteY195" fmla="*/ 55259 h 2340761"/>
                <a:gd name="connsiteX196" fmla="*/ 1787857 w 2967861"/>
                <a:gd name="connsiteY196" fmla="*/ 60537 h 2340761"/>
                <a:gd name="connsiteX197" fmla="*/ 1780717 w 2967861"/>
                <a:gd name="connsiteY197" fmla="*/ 50913 h 2340761"/>
                <a:gd name="connsiteX198" fmla="*/ 1773577 w 2967861"/>
                <a:gd name="connsiteY198" fmla="*/ 43462 h 2340761"/>
                <a:gd name="connsiteX199" fmla="*/ 1766436 w 2967861"/>
                <a:gd name="connsiteY199" fmla="*/ 40358 h 2340761"/>
                <a:gd name="connsiteX200" fmla="*/ 1751845 w 2967861"/>
                <a:gd name="connsiteY200" fmla="*/ 36012 h 2340761"/>
                <a:gd name="connsiteX201" fmla="*/ 1752777 w 2967861"/>
                <a:gd name="connsiteY201" fmla="*/ 30734 h 2340761"/>
                <a:gd name="connsiteX202" fmla="*/ 1754950 w 2967861"/>
                <a:gd name="connsiteY202" fmla="*/ 28561 h 2340761"/>
                <a:gd name="connsiteX203" fmla="*/ 1757123 w 2967861"/>
                <a:gd name="connsiteY203" fmla="*/ 25457 h 2340761"/>
                <a:gd name="connsiteX204" fmla="*/ 1760227 w 2967861"/>
                <a:gd name="connsiteY204" fmla="*/ 23283 h 2340761"/>
                <a:gd name="connsiteX205" fmla="*/ 1762401 w 2967861"/>
                <a:gd name="connsiteY205" fmla="*/ 22352 h 2340761"/>
                <a:gd name="connsiteX206" fmla="*/ 1767678 w 2967861"/>
                <a:gd name="connsiteY206" fmla="*/ 20179 h 2340761"/>
                <a:gd name="connsiteX207" fmla="*/ 1766747 w 2967861"/>
                <a:gd name="connsiteY207" fmla="*/ 14901 h 2340761"/>
                <a:gd name="connsiteX208" fmla="*/ 1762711 w 2967861"/>
                <a:gd name="connsiteY208" fmla="*/ 10555 h 2340761"/>
                <a:gd name="connsiteX209" fmla="*/ 1760538 w 2967861"/>
                <a:gd name="connsiteY209" fmla="*/ 7451 h 2340761"/>
                <a:gd name="connsiteX210" fmla="*/ 1759607 w 2967861"/>
                <a:gd name="connsiteY210" fmla="*/ 5278 h 2340761"/>
                <a:gd name="connsiteX211" fmla="*/ 1755571 w 2967861"/>
                <a:gd name="connsiteY211" fmla="*/ 0 h 2340761"/>
                <a:gd name="connsiteX212" fmla="*/ 1735702 w 2967861"/>
                <a:gd name="connsiteY212" fmla="*/ 0 h 2340761"/>
                <a:gd name="connsiteX213" fmla="*/ 1731666 w 2967861"/>
                <a:gd name="connsiteY213" fmla="*/ 18006 h 2340761"/>
                <a:gd name="connsiteX214" fmla="*/ 1721111 w 2967861"/>
                <a:gd name="connsiteY214" fmla="*/ 28561 h 2340761"/>
                <a:gd name="connsiteX215" fmla="*/ 1708693 w 2967861"/>
                <a:gd name="connsiteY215" fmla="*/ 38185 h 2340761"/>
                <a:gd name="connsiteX216" fmla="*/ 1695034 w 2967861"/>
                <a:gd name="connsiteY216" fmla="*/ 45636 h 2340761"/>
                <a:gd name="connsiteX217" fmla="*/ 1679511 w 2967861"/>
                <a:gd name="connsiteY217" fmla="*/ 53086 h 2340761"/>
                <a:gd name="connsiteX218" fmla="*/ 1679511 w 2967861"/>
                <a:gd name="connsiteY218" fmla="*/ 73265 h 2340761"/>
                <a:gd name="connsiteX219" fmla="*/ 1674234 w 2967861"/>
                <a:gd name="connsiteY219" fmla="*/ 73265 h 2340761"/>
                <a:gd name="connsiteX220" fmla="*/ 1668025 w 2967861"/>
                <a:gd name="connsiteY220" fmla="*/ 72334 h 2340761"/>
                <a:gd name="connsiteX221" fmla="*/ 1664921 w 2967861"/>
                <a:gd name="connsiteY221" fmla="*/ 72334 h 2340761"/>
                <a:gd name="connsiteX222" fmla="*/ 1659643 w 2967861"/>
                <a:gd name="connsiteY222" fmla="*/ 70161 h 2340761"/>
                <a:gd name="connsiteX223" fmla="*/ 1653434 w 2967861"/>
                <a:gd name="connsiteY223" fmla="*/ 75438 h 2340761"/>
                <a:gd name="connsiteX224" fmla="*/ 1646294 w 2967861"/>
                <a:gd name="connsiteY224" fmla="*/ 82889 h 2340761"/>
                <a:gd name="connsiteX225" fmla="*/ 1639153 w 2967861"/>
                <a:gd name="connsiteY225" fmla="*/ 88167 h 2340761"/>
                <a:gd name="connsiteX226" fmla="*/ 1632013 w 2967861"/>
                <a:gd name="connsiteY226" fmla="*/ 94376 h 2340761"/>
                <a:gd name="connsiteX227" fmla="*/ 1626736 w 2967861"/>
                <a:gd name="connsiteY227" fmla="*/ 94376 h 2340761"/>
                <a:gd name="connsiteX228" fmla="*/ 1616181 w 2967861"/>
                <a:gd name="connsiteY228" fmla="*/ 94376 h 2340761"/>
                <a:gd name="connsiteX229" fmla="*/ 1601590 w 2967861"/>
                <a:gd name="connsiteY229" fmla="*/ 94376 h 2340761"/>
                <a:gd name="connsiteX230" fmla="*/ 1586999 w 2967861"/>
                <a:gd name="connsiteY230" fmla="*/ 94376 h 2340761"/>
                <a:gd name="connsiteX231" fmla="*/ 1575512 w 2967861"/>
                <a:gd name="connsiteY231" fmla="*/ 94376 h 2340761"/>
                <a:gd name="connsiteX232" fmla="*/ 1572408 w 2967861"/>
                <a:gd name="connsiteY232" fmla="*/ 99653 h 2340761"/>
                <a:gd name="connsiteX233" fmla="*/ 1570235 w 2967861"/>
                <a:gd name="connsiteY233" fmla="*/ 104931 h 2340761"/>
                <a:gd name="connsiteX234" fmla="*/ 1567130 w 2967861"/>
                <a:gd name="connsiteY234" fmla="*/ 110208 h 2340761"/>
                <a:gd name="connsiteX235" fmla="*/ 1564957 w 2967861"/>
                <a:gd name="connsiteY235" fmla="*/ 117659 h 2340761"/>
                <a:gd name="connsiteX236" fmla="*/ 1543226 w 2967861"/>
                <a:gd name="connsiteY236" fmla="*/ 117659 h 2340761"/>
                <a:gd name="connsiteX237" fmla="*/ 1526462 w 2967861"/>
                <a:gd name="connsiteY237" fmla="*/ 123868 h 2340761"/>
                <a:gd name="connsiteX238" fmla="*/ 1511871 w 2967861"/>
                <a:gd name="connsiteY238" fmla="*/ 130077 h 2340761"/>
                <a:gd name="connsiteX239" fmla="*/ 1497280 w 2967861"/>
                <a:gd name="connsiteY239" fmla="*/ 141563 h 2340761"/>
                <a:gd name="connsiteX240" fmla="*/ 1484862 w 2967861"/>
                <a:gd name="connsiteY240" fmla="*/ 152118 h 2340761"/>
                <a:gd name="connsiteX241" fmla="*/ 1468098 w 2967861"/>
                <a:gd name="connsiteY241" fmla="*/ 161742 h 2340761"/>
                <a:gd name="connsiteX242" fmla="*/ 1462821 w 2967861"/>
                <a:gd name="connsiteY242" fmla="*/ 180679 h 2340761"/>
                <a:gd name="connsiteX243" fmla="*/ 1459716 w 2967861"/>
                <a:gd name="connsiteY243" fmla="*/ 198685 h 2340761"/>
                <a:gd name="connsiteX244" fmla="*/ 1455680 w 2967861"/>
                <a:gd name="connsiteY244" fmla="*/ 215760 h 2340761"/>
                <a:gd name="connsiteX245" fmla="*/ 1452576 w 2967861"/>
                <a:gd name="connsiteY245" fmla="*/ 215760 h 2340761"/>
                <a:gd name="connsiteX246" fmla="*/ 1445436 w 2967861"/>
                <a:gd name="connsiteY246" fmla="*/ 198685 h 2340761"/>
                <a:gd name="connsiteX247" fmla="*/ 1419358 w 2967861"/>
                <a:gd name="connsiteY247" fmla="*/ 203963 h 2340761"/>
                <a:gd name="connsiteX248" fmla="*/ 1395454 w 2967861"/>
                <a:gd name="connsiteY248" fmla="*/ 211414 h 2340761"/>
                <a:gd name="connsiteX249" fmla="*/ 1399490 w 2967861"/>
                <a:gd name="connsiteY249" fmla="*/ 233766 h 2340761"/>
                <a:gd name="connsiteX250" fmla="*/ 1404767 w 2967861"/>
                <a:gd name="connsiteY250" fmla="*/ 253945 h 2340761"/>
                <a:gd name="connsiteX251" fmla="*/ 1410045 w 2967861"/>
                <a:gd name="connsiteY251" fmla="*/ 275055 h 2340761"/>
                <a:gd name="connsiteX252" fmla="*/ 1419358 w 2967861"/>
                <a:gd name="connsiteY252" fmla="*/ 290888 h 2340761"/>
                <a:gd name="connsiteX253" fmla="*/ 1431776 w 2967861"/>
                <a:gd name="connsiteY253" fmla="*/ 304547 h 2340761"/>
                <a:gd name="connsiteX254" fmla="*/ 1431776 w 2967861"/>
                <a:gd name="connsiteY254" fmla="*/ 312929 h 2340761"/>
                <a:gd name="connsiteX255" fmla="*/ 1416254 w 2967861"/>
                <a:gd name="connsiteY255" fmla="*/ 302374 h 2340761"/>
                <a:gd name="connsiteX256" fmla="*/ 1399490 w 2967861"/>
                <a:gd name="connsiteY256" fmla="*/ 287473 h 2340761"/>
                <a:gd name="connsiteX257" fmla="*/ 1388934 w 2967861"/>
                <a:gd name="connsiteY257" fmla="*/ 272571 h 2340761"/>
                <a:gd name="connsiteX258" fmla="*/ 1368135 w 2967861"/>
                <a:gd name="connsiteY258" fmla="*/ 272571 h 2340761"/>
                <a:gd name="connsiteX259" fmla="*/ 1352612 w 2967861"/>
                <a:gd name="connsiteY259" fmla="*/ 275676 h 2340761"/>
                <a:gd name="connsiteX260" fmla="*/ 1338953 w 2967861"/>
                <a:gd name="connsiteY260" fmla="*/ 283127 h 2340761"/>
                <a:gd name="connsiteX261" fmla="*/ 1331812 w 2967861"/>
                <a:gd name="connsiteY261" fmla="*/ 274745 h 2340761"/>
                <a:gd name="connsiteX262" fmla="*/ 1328708 w 2967861"/>
                <a:gd name="connsiteY262" fmla="*/ 263258 h 2340761"/>
                <a:gd name="connsiteX263" fmla="*/ 1324672 w 2967861"/>
                <a:gd name="connsiteY263" fmla="*/ 252703 h 2340761"/>
                <a:gd name="connsiteX264" fmla="*/ 1321568 w 2967861"/>
                <a:gd name="connsiteY264" fmla="*/ 250530 h 2340761"/>
                <a:gd name="connsiteX265" fmla="*/ 1321568 w 2967861"/>
                <a:gd name="connsiteY265" fmla="*/ 249909 h 2340761"/>
                <a:gd name="connsiteX266" fmla="*/ 1319394 w 2967861"/>
                <a:gd name="connsiteY266" fmla="*/ 249909 h 2340761"/>
                <a:gd name="connsiteX267" fmla="*/ 1316290 w 2967861"/>
                <a:gd name="connsiteY267" fmla="*/ 249909 h 2340761"/>
                <a:gd name="connsiteX268" fmla="*/ 1312254 w 2967861"/>
                <a:gd name="connsiteY268" fmla="*/ 249909 h 2340761"/>
                <a:gd name="connsiteX269" fmla="*/ 1312254 w 2967861"/>
                <a:gd name="connsiteY269" fmla="*/ 284679 h 2340761"/>
                <a:gd name="connsiteX270" fmla="*/ 1289281 w 2967861"/>
                <a:gd name="connsiteY270" fmla="*/ 305789 h 2340761"/>
                <a:gd name="connsiteX271" fmla="*/ 1294559 w 2967861"/>
                <a:gd name="connsiteY271" fmla="*/ 320691 h 2340761"/>
                <a:gd name="connsiteX272" fmla="*/ 1299837 w 2967861"/>
                <a:gd name="connsiteY272" fmla="*/ 331246 h 2340761"/>
                <a:gd name="connsiteX273" fmla="*/ 1305114 w 2967861"/>
                <a:gd name="connsiteY273" fmla="*/ 343974 h 2340761"/>
                <a:gd name="connsiteX274" fmla="*/ 1309150 w 2967861"/>
                <a:gd name="connsiteY274" fmla="*/ 362911 h 2340761"/>
                <a:gd name="connsiteX275" fmla="*/ 1329018 w 2967861"/>
                <a:gd name="connsiteY275" fmla="*/ 370362 h 2340761"/>
                <a:gd name="connsiteX276" fmla="*/ 1350750 w 2967861"/>
                <a:gd name="connsiteY276" fmla="*/ 378744 h 2340761"/>
                <a:gd name="connsiteX277" fmla="*/ 1368445 w 2967861"/>
                <a:gd name="connsiteY277" fmla="*/ 386195 h 2340761"/>
                <a:gd name="connsiteX278" fmla="*/ 1368445 w 2967861"/>
                <a:gd name="connsiteY278" fmla="*/ 392403 h 2340761"/>
                <a:gd name="connsiteX279" fmla="*/ 1350750 w 2967861"/>
                <a:gd name="connsiteY279" fmla="*/ 386195 h 2340761"/>
                <a:gd name="connsiteX280" fmla="*/ 1332123 w 2967861"/>
                <a:gd name="connsiteY280" fmla="*/ 386195 h 2340761"/>
                <a:gd name="connsiteX281" fmla="*/ 1312254 w 2967861"/>
                <a:gd name="connsiteY281" fmla="*/ 386195 h 2340761"/>
                <a:gd name="connsiteX282" fmla="*/ 1314427 w 2967861"/>
                <a:gd name="connsiteY282" fmla="*/ 401096 h 2340761"/>
                <a:gd name="connsiteX283" fmla="*/ 1316601 w 2967861"/>
                <a:gd name="connsiteY283" fmla="*/ 418170 h 2340761"/>
                <a:gd name="connsiteX284" fmla="*/ 1319705 w 2967861"/>
                <a:gd name="connsiteY284" fmla="*/ 435245 h 2340761"/>
                <a:gd name="connsiteX285" fmla="*/ 1316601 w 2967861"/>
                <a:gd name="connsiteY285" fmla="*/ 453251 h 2340761"/>
                <a:gd name="connsiteX286" fmla="*/ 1310392 w 2967861"/>
                <a:gd name="connsiteY286" fmla="*/ 464737 h 2340761"/>
                <a:gd name="connsiteX287" fmla="*/ 1303251 w 2967861"/>
                <a:gd name="connsiteY287" fmla="*/ 479639 h 2340761"/>
                <a:gd name="connsiteX288" fmla="*/ 1296111 w 2967861"/>
                <a:gd name="connsiteY288" fmla="*/ 492367 h 2340761"/>
                <a:gd name="connsiteX289" fmla="*/ 1293006 w 2967861"/>
                <a:gd name="connsiteY289" fmla="*/ 494540 h 2340761"/>
                <a:gd name="connsiteX290" fmla="*/ 1290833 w 2967861"/>
                <a:gd name="connsiteY290" fmla="*/ 495472 h 2340761"/>
                <a:gd name="connsiteX291" fmla="*/ 1289902 w 2967861"/>
                <a:gd name="connsiteY291" fmla="*/ 497645 h 2340761"/>
                <a:gd name="connsiteX292" fmla="*/ 1269102 w 2967861"/>
                <a:gd name="connsiteY292" fmla="*/ 497645 h 2340761"/>
                <a:gd name="connsiteX293" fmla="*/ 1269102 w 2967861"/>
                <a:gd name="connsiteY293" fmla="*/ 492057 h 2340761"/>
                <a:gd name="connsiteX294" fmla="*/ 1276243 w 2967861"/>
                <a:gd name="connsiteY294" fmla="*/ 489883 h 2340761"/>
                <a:gd name="connsiteX295" fmla="*/ 1282452 w 2967861"/>
                <a:gd name="connsiteY295" fmla="*/ 486779 h 2340761"/>
                <a:gd name="connsiteX296" fmla="*/ 1287729 w 2967861"/>
                <a:gd name="connsiteY296" fmla="*/ 484606 h 2340761"/>
                <a:gd name="connsiteX297" fmla="*/ 1290833 w 2967861"/>
                <a:gd name="connsiteY297" fmla="*/ 480260 h 2340761"/>
                <a:gd name="connsiteX298" fmla="*/ 1296111 w 2967861"/>
                <a:gd name="connsiteY298" fmla="*/ 477155 h 2340761"/>
                <a:gd name="connsiteX299" fmla="*/ 1296111 w 2967861"/>
                <a:gd name="connsiteY299" fmla="*/ 460081 h 2340761"/>
                <a:gd name="connsiteX300" fmla="*/ 1300147 w 2967861"/>
                <a:gd name="connsiteY300" fmla="*/ 447352 h 2340761"/>
                <a:gd name="connsiteX301" fmla="*/ 1305424 w 2967861"/>
                <a:gd name="connsiteY301" fmla="*/ 435866 h 2340761"/>
                <a:gd name="connsiteX302" fmla="*/ 1302320 w 2967861"/>
                <a:gd name="connsiteY302" fmla="*/ 429657 h 2340761"/>
                <a:gd name="connsiteX303" fmla="*/ 1300147 w 2967861"/>
                <a:gd name="connsiteY303" fmla="*/ 423448 h 2340761"/>
                <a:gd name="connsiteX304" fmla="*/ 1296111 w 2967861"/>
                <a:gd name="connsiteY304" fmla="*/ 420344 h 2340761"/>
                <a:gd name="connsiteX305" fmla="*/ 1293006 w 2967861"/>
                <a:gd name="connsiteY305" fmla="*/ 415997 h 2340761"/>
                <a:gd name="connsiteX306" fmla="*/ 1290833 w 2967861"/>
                <a:gd name="connsiteY306" fmla="*/ 412893 h 2340761"/>
                <a:gd name="connsiteX307" fmla="*/ 1289902 w 2967861"/>
                <a:gd name="connsiteY307" fmla="*/ 407615 h 2340761"/>
                <a:gd name="connsiteX308" fmla="*/ 1289902 w 2967861"/>
                <a:gd name="connsiteY308" fmla="*/ 400165 h 2340761"/>
                <a:gd name="connsiteX309" fmla="*/ 1293006 w 2967861"/>
                <a:gd name="connsiteY309" fmla="*/ 390541 h 2340761"/>
                <a:gd name="connsiteX310" fmla="*/ 1296111 w 2967861"/>
                <a:gd name="connsiteY310" fmla="*/ 379054 h 2340761"/>
                <a:gd name="connsiteX311" fmla="*/ 1296111 w 2967861"/>
                <a:gd name="connsiteY311" fmla="*/ 366326 h 2340761"/>
                <a:gd name="connsiteX312" fmla="*/ 1293006 w 2967861"/>
                <a:gd name="connsiteY312" fmla="*/ 355771 h 2340761"/>
                <a:gd name="connsiteX313" fmla="*/ 1289902 w 2967861"/>
                <a:gd name="connsiteY313" fmla="*/ 340870 h 2340761"/>
                <a:gd name="connsiteX314" fmla="*/ 1283693 w 2967861"/>
                <a:gd name="connsiteY314" fmla="*/ 328141 h 2340761"/>
                <a:gd name="connsiteX315" fmla="*/ 1280589 w 2967861"/>
                <a:gd name="connsiteY315" fmla="*/ 318517 h 2340761"/>
                <a:gd name="connsiteX316" fmla="*/ 1282762 w 2967861"/>
                <a:gd name="connsiteY316" fmla="*/ 311067 h 2340761"/>
                <a:gd name="connsiteX317" fmla="*/ 1283693 w 2967861"/>
                <a:gd name="connsiteY317" fmla="*/ 299580 h 2340761"/>
                <a:gd name="connsiteX318" fmla="*/ 1287729 w 2967861"/>
                <a:gd name="connsiteY318" fmla="*/ 286852 h 2340761"/>
                <a:gd name="connsiteX319" fmla="*/ 1290833 w 2967861"/>
                <a:gd name="connsiteY319" fmla="*/ 271951 h 2340761"/>
                <a:gd name="connsiteX320" fmla="*/ 1293006 w 2967861"/>
                <a:gd name="connsiteY320" fmla="*/ 257049 h 2340761"/>
                <a:gd name="connsiteX321" fmla="*/ 1285866 w 2967861"/>
                <a:gd name="connsiteY321" fmla="*/ 249598 h 2340761"/>
                <a:gd name="connsiteX322" fmla="*/ 1280589 w 2967861"/>
                <a:gd name="connsiteY322" fmla="*/ 239975 h 2340761"/>
                <a:gd name="connsiteX323" fmla="*/ 1260720 w 2967861"/>
                <a:gd name="connsiteY323" fmla="*/ 239043 h 2340761"/>
                <a:gd name="connsiteX324" fmla="*/ 1243956 w 2967861"/>
                <a:gd name="connsiteY324" fmla="*/ 239975 h 2340761"/>
                <a:gd name="connsiteX325" fmla="*/ 1234643 w 2967861"/>
                <a:gd name="connsiteY325" fmla="*/ 246184 h 2340761"/>
                <a:gd name="connsiteX326" fmla="*/ 1227502 w 2967861"/>
                <a:gd name="connsiteY326" fmla="*/ 254566 h 2340761"/>
                <a:gd name="connsiteX327" fmla="*/ 1222225 w 2967861"/>
                <a:gd name="connsiteY327" fmla="*/ 266052 h 2340761"/>
                <a:gd name="connsiteX328" fmla="*/ 1218189 w 2967861"/>
                <a:gd name="connsiteY328" fmla="*/ 276607 h 2340761"/>
                <a:gd name="connsiteX329" fmla="*/ 1215085 w 2967861"/>
                <a:gd name="connsiteY329" fmla="*/ 290267 h 2340761"/>
                <a:gd name="connsiteX330" fmla="*/ 1211049 w 2967861"/>
                <a:gd name="connsiteY330" fmla="*/ 300822 h 2340761"/>
                <a:gd name="connsiteX331" fmla="*/ 1203909 w 2967861"/>
                <a:gd name="connsiteY331" fmla="*/ 310446 h 2340761"/>
                <a:gd name="connsiteX332" fmla="*/ 1193353 w 2967861"/>
                <a:gd name="connsiteY332" fmla="*/ 317896 h 2340761"/>
                <a:gd name="connsiteX333" fmla="*/ 1196458 w 2967861"/>
                <a:gd name="connsiteY333" fmla="*/ 338075 h 2340761"/>
                <a:gd name="connsiteX334" fmla="*/ 1198631 w 2967861"/>
                <a:gd name="connsiteY334" fmla="*/ 352977 h 2340761"/>
                <a:gd name="connsiteX335" fmla="*/ 1202667 w 2967861"/>
                <a:gd name="connsiteY335" fmla="*/ 370051 h 2340761"/>
                <a:gd name="connsiteX336" fmla="*/ 1200494 w 2967861"/>
                <a:gd name="connsiteY336" fmla="*/ 392403 h 2340761"/>
                <a:gd name="connsiteX337" fmla="*/ 1217258 w 2967861"/>
                <a:gd name="connsiteY337" fmla="*/ 392403 h 2340761"/>
                <a:gd name="connsiteX338" fmla="*/ 1218189 w 2967861"/>
                <a:gd name="connsiteY338" fmla="*/ 399854 h 2340761"/>
                <a:gd name="connsiteX339" fmla="*/ 1222225 w 2967861"/>
                <a:gd name="connsiteY339" fmla="*/ 405132 h 2340761"/>
                <a:gd name="connsiteX340" fmla="*/ 1224398 w 2967861"/>
                <a:gd name="connsiteY340" fmla="*/ 410409 h 2340761"/>
                <a:gd name="connsiteX341" fmla="*/ 1227502 w 2967861"/>
                <a:gd name="connsiteY341" fmla="*/ 414756 h 2340761"/>
                <a:gd name="connsiteX342" fmla="*/ 1232780 w 2967861"/>
                <a:gd name="connsiteY342" fmla="*/ 420033 h 2340761"/>
                <a:gd name="connsiteX343" fmla="*/ 1231849 w 2967861"/>
                <a:gd name="connsiteY343" fmla="*/ 423138 h 2340761"/>
                <a:gd name="connsiteX344" fmla="*/ 1231849 w 2967861"/>
                <a:gd name="connsiteY344" fmla="*/ 425311 h 2340761"/>
                <a:gd name="connsiteX345" fmla="*/ 1229676 w 2967861"/>
                <a:gd name="connsiteY345" fmla="*/ 427484 h 2340761"/>
                <a:gd name="connsiteX346" fmla="*/ 1220362 w 2967861"/>
                <a:gd name="connsiteY346" fmla="*/ 423138 h 2340761"/>
                <a:gd name="connsiteX347" fmla="*/ 1205771 w 2967861"/>
                <a:gd name="connsiteY347" fmla="*/ 415687 h 2340761"/>
                <a:gd name="connsiteX348" fmla="*/ 1190249 w 2967861"/>
                <a:gd name="connsiteY348" fmla="*/ 402959 h 2340761"/>
                <a:gd name="connsiteX349" fmla="*/ 1171622 w 2967861"/>
                <a:gd name="connsiteY349" fmla="*/ 390230 h 2340761"/>
                <a:gd name="connsiteX350" fmla="*/ 1159204 w 2967861"/>
                <a:gd name="connsiteY350" fmla="*/ 377502 h 2340761"/>
                <a:gd name="connsiteX351" fmla="*/ 1149891 w 2967861"/>
                <a:gd name="connsiteY351" fmla="*/ 366016 h 2340761"/>
                <a:gd name="connsiteX352" fmla="*/ 1142751 w 2967861"/>
                <a:gd name="connsiteY352" fmla="*/ 366016 h 2340761"/>
                <a:gd name="connsiteX353" fmla="*/ 1135611 w 2967861"/>
                <a:gd name="connsiteY353" fmla="*/ 366016 h 2340761"/>
                <a:gd name="connsiteX354" fmla="*/ 1130333 w 2967861"/>
                <a:gd name="connsiteY354" fmla="*/ 363842 h 2340761"/>
                <a:gd name="connsiteX355" fmla="*/ 1126297 w 2967861"/>
                <a:gd name="connsiteY355" fmla="*/ 362911 h 2340761"/>
                <a:gd name="connsiteX356" fmla="*/ 1119157 w 2967861"/>
                <a:gd name="connsiteY356" fmla="*/ 366016 h 2340761"/>
                <a:gd name="connsiteX357" fmla="*/ 1116052 w 2967861"/>
                <a:gd name="connsiteY357" fmla="*/ 368189 h 2340761"/>
                <a:gd name="connsiteX358" fmla="*/ 1112017 w 2967861"/>
                <a:gd name="connsiteY358" fmla="*/ 371293 h 2340761"/>
                <a:gd name="connsiteX359" fmla="*/ 1106739 w 2967861"/>
                <a:gd name="connsiteY359" fmla="*/ 375639 h 2340761"/>
                <a:gd name="connsiteX360" fmla="*/ 1106739 w 2967861"/>
                <a:gd name="connsiteY360" fmla="*/ 383090 h 2340761"/>
                <a:gd name="connsiteX361" fmla="*/ 1106739 w 2967861"/>
                <a:gd name="connsiteY361" fmla="*/ 388368 h 2340761"/>
                <a:gd name="connsiteX362" fmla="*/ 1108912 w 2967861"/>
                <a:gd name="connsiteY362" fmla="*/ 392714 h 2340761"/>
                <a:gd name="connsiteX363" fmla="*/ 1111085 w 2967861"/>
                <a:gd name="connsiteY363" fmla="*/ 395818 h 2340761"/>
                <a:gd name="connsiteX364" fmla="*/ 1114190 w 2967861"/>
                <a:gd name="connsiteY364" fmla="*/ 400165 h 2340761"/>
                <a:gd name="connsiteX365" fmla="*/ 1114190 w 2967861"/>
                <a:gd name="connsiteY365" fmla="*/ 405442 h 2340761"/>
                <a:gd name="connsiteX366" fmla="*/ 1112017 w 2967861"/>
                <a:gd name="connsiteY366" fmla="*/ 410720 h 2340761"/>
                <a:gd name="connsiteX367" fmla="*/ 1112017 w 2967861"/>
                <a:gd name="connsiteY367" fmla="*/ 415066 h 2340761"/>
                <a:gd name="connsiteX368" fmla="*/ 1111085 w 2967861"/>
                <a:gd name="connsiteY368" fmla="*/ 415997 h 2340761"/>
                <a:gd name="connsiteX369" fmla="*/ 1108912 w 2967861"/>
                <a:gd name="connsiteY369" fmla="*/ 420344 h 2340761"/>
                <a:gd name="connsiteX370" fmla="*/ 1106739 w 2967861"/>
                <a:gd name="connsiteY370" fmla="*/ 423448 h 2340761"/>
                <a:gd name="connsiteX371" fmla="*/ 1099599 w 2967861"/>
                <a:gd name="connsiteY371" fmla="*/ 422517 h 2340761"/>
                <a:gd name="connsiteX372" fmla="*/ 1096495 w 2967861"/>
                <a:gd name="connsiteY372" fmla="*/ 422517 h 2340761"/>
                <a:gd name="connsiteX373" fmla="*/ 1094321 w 2967861"/>
                <a:gd name="connsiteY373" fmla="*/ 420344 h 2340761"/>
                <a:gd name="connsiteX374" fmla="*/ 1092148 w 2967861"/>
                <a:gd name="connsiteY374" fmla="*/ 418170 h 2340761"/>
                <a:gd name="connsiteX375" fmla="*/ 1089044 w 2967861"/>
                <a:gd name="connsiteY375" fmla="*/ 415066 h 2340761"/>
                <a:gd name="connsiteX376" fmla="*/ 1086871 w 2967861"/>
                <a:gd name="connsiteY376" fmla="*/ 412893 h 2340761"/>
                <a:gd name="connsiteX377" fmla="*/ 1083766 w 2967861"/>
                <a:gd name="connsiteY377" fmla="*/ 412893 h 2340761"/>
                <a:gd name="connsiteX378" fmla="*/ 1072280 w 2967861"/>
                <a:gd name="connsiteY378" fmla="*/ 415997 h 2340761"/>
                <a:gd name="connsiteX379" fmla="*/ 1061724 w 2967861"/>
                <a:gd name="connsiteY379" fmla="*/ 420344 h 2340761"/>
                <a:gd name="connsiteX380" fmla="*/ 1048065 w 2967861"/>
                <a:gd name="connsiteY380" fmla="*/ 425621 h 2340761"/>
                <a:gd name="connsiteX381" fmla="*/ 1035647 w 2967861"/>
                <a:gd name="connsiteY381" fmla="*/ 430899 h 2340761"/>
                <a:gd name="connsiteX382" fmla="*/ 1030369 w 2967861"/>
                <a:gd name="connsiteY382" fmla="*/ 436176 h 2340761"/>
                <a:gd name="connsiteX383" fmla="*/ 1021056 w 2967861"/>
                <a:gd name="connsiteY383" fmla="*/ 436176 h 2340761"/>
                <a:gd name="connsiteX384" fmla="*/ 1028196 w 2967861"/>
                <a:gd name="connsiteY384" fmla="*/ 425621 h 2340761"/>
                <a:gd name="connsiteX385" fmla="*/ 1035336 w 2967861"/>
                <a:gd name="connsiteY385" fmla="*/ 420344 h 2340761"/>
                <a:gd name="connsiteX386" fmla="*/ 1044650 w 2967861"/>
                <a:gd name="connsiteY386" fmla="*/ 415066 h 2340761"/>
                <a:gd name="connsiteX387" fmla="*/ 1053963 w 2967861"/>
                <a:gd name="connsiteY387" fmla="*/ 407615 h 2340761"/>
                <a:gd name="connsiteX388" fmla="*/ 1040304 w 2967861"/>
                <a:gd name="connsiteY388" fmla="*/ 403269 h 2340761"/>
                <a:gd name="connsiteX389" fmla="*/ 1025713 w 2967861"/>
                <a:gd name="connsiteY389" fmla="*/ 400165 h 2340761"/>
                <a:gd name="connsiteX390" fmla="*/ 1010190 w 2967861"/>
                <a:gd name="connsiteY390" fmla="*/ 400165 h 2340761"/>
                <a:gd name="connsiteX391" fmla="*/ 1008017 w 2967861"/>
                <a:gd name="connsiteY391" fmla="*/ 407615 h 2340761"/>
                <a:gd name="connsiteX392" fmla="*/ 1008017 w 2967861"/>
                <a:gd name="connsiteY392" fmla="*/ 412893 h 2340761"/>
                <a:gd name="connsiteX393" fmla="*/ 1005844 w 2967861"/>
                <a:gd name="connsiteY393" fmla="*/ 415997 h 2340761"/>
                <a:gd name="connsiteX394" fmla="*/ 1003671 w 2967861"/>
                <a:gd name="connsiteY394" fmla="*/ 420344 h 2340761"/>
                <a:gd name="connsiteX395" fmla="*/ 1000567 w 2967861"/>
                <a:gd name="connsiteY395" fmla="*/ 423448 h 2340761"/>
                <a:gd name="connsiteX396" fmla="*/ 1000567 w 2967861"/>
                <a:gd name="connsiteY396" fmla="*/ 427794 h 2340761"/>
                <a:gd name="connsiteX397" fmla="*/ 996531 w 2967861"/>
                <a:gd name="connsiteY397" fmla="*/ 425621 h 2340761"/>
                <a:gd name="connsiteX398" fmla="*/ 995600 w 2967861"/>
                <a:gd name="connsiteY398" fmla="*/ 422517 h 2340761"/>
                <a:gd name="connsiteX399" fmla="*/ 993426 w 2967861"/>
                <a:gd name="connsiteY399" fmla="*/ 420344 h 2340761"/>
                <a:gd name="connsiteX400" fmla="*/ 991253 w 2967861"/>
                <a:gd name="connsiteY400" fmla="*/ 415997 h 2340761"/>
                <a:gd name="connsiteX401" fmla="*/ 990322 w 2967861"/>
                <a:gd name="connsiteY401" fmla="*/ 412893 h 2340761"/>
                <a:gd name="connsiteX402" fmla="*/ 986286 w 2967861"/>
                <a:gd name="connsiteY402" fmla="*/ 410720 h 2340761"/>
                <a:gd name="connsiteX403" fmla="*/ 983182 w 2967861"/>
                <a:gd name="connsiteY403" fmla="*/ 408547 h 2340761"/>
                <a:gd name="connsiteX404" fmla="*/ 981009 w 2967861"/>
                <a:gd name="connsiteY404" fmla="*/ 410720 h 2340761"/>
                <a:gd name="connsiteX405" fmla="*/ 975731 w 2967861"/>
                <a:gd name="connsiteY405" fmla="*/ 410720 h 2340761"/>
                <a:gd name="connsiteX406" fmla="*/ 969522 w 2967861"/>
                <a:gd name="connsiteY406" fmla="*/ 412893 h 2340761"/>
                <a:gd name="connsiteX407" fmla="*/ 957104 w 2967861"/>
                <a:gd name="connsiteY407" fmla="*/ 429967 h 2340761"/>
                <a:gd name="connsiteX408" fmla="*/ 942513 w 2967861"/>
                <a:gd name="connsiteY408" fmla="*/ 443627 h 2340761"/>
                <a:gd name="connsiteX409" fmla="*/ 930095 w 2967861"/>
                <a:gd name="connsiteY409" fmla="*/ 460702 h 2340761"/>
                <a:gd name="connsiteX410" fmla="*/ 932269 w 2967861"/>
                <a:gd name="connsiteY410" fmla="*/ 465979 h 2340761"/>
                <a:gd name="connsiteX411" fmla="*/ 932269 w 2967861"/>
                <a:gd name="connsiteY411" fmla="*/ 470325 h 2340761"/>
                <a:gd name="connsiteX412" fmla="*/ 932269 w 2967861"/>
                <a:gd name="connsiteY412" fmla="*/ 475603 h 2340761"/>
                <a:gd name="connsiteX413" fmla="*/ 932269 w 2967861"/>
                <a:gd name="connsiteY413" fmla="*/ 479949 h 2340761"/>
                <a:gd name="connsiteX414" fmla="*/ 930095 w 2967861"/>
                <a:gd name="connsiteY414" fmla="*/ 485227 h 2340761"/>
                <a:gd name="connsiteX415" fmla="*/ 926060 w 2967861"/>
                <a:gd name="connsiteY415" fmla="*/ 487400 h 2340761"/>
                <a:gd name="connsiteX416" fmla="*/ 925128 w 2967861"/>
                <a:gd name="connsiteY416" fmla="*/ 487400 h 2340761"/>
                <a:gd name="connsiteX417" fmla="*/ 922955 w 2967861"/>
                <a:gd name="connsiteY417" fmla="*/ 488331 h 2340761"/>
                <a:gd name="connsiteX418" fmla="*/ 920782 w 2967861"/>
                <a:gd name="connsiteY418" fmla="*/ 488331 h 2340761"/>
                <a:gd name="connsiteX419" fmla="*/ 915504 w 2967861"/>
                <a:gd name="connsiteY419" fmla="*/ 488331 h 2340761"/>
                <a:gd name="connsiteX420" fmla="*/ 911469 w 2967861"/>
                <a:gd name="connsiteY420" fmla="*/ 487400 h 2340761"/>
                <a:gd name="connsiteX421" fmla="*/ 908364 w 2967861"/>
                <a:gd name="connsiteY421" fmla="*/ 485227 h 2340761"/>
                <a:gd name="connsiteX422" fmla="*/ 906191 w 2967861"/>
                <a:gd name="connsiteY422" fmla="*/ 483054 h 2340761"/>
                <a:gd name="connsiteX423" fmla="*/ 900914 w 2967861"/>
                <a:gd name="connsiteY423" fmla="*/ 480881 h 2340761"/>
                <a:gd name="connsiteX424" fmla="*/ 900914 w 2967861"/>
                <a:gd name="connsiteY424" fmla="*/ 460702 h 2340761"/>
                <a:gd name="connsiteX425" fmla="*/ 908054 w 2967861"/>
                <a:gd name="connsiteY425" fmla="*/ 460702 h 2340761"/>
                <a:gd name="connsiteX426" fmla="*/ 911158 w 2967861"/>
                <a:gd name="connsiteY426" fmla="*/ 458528 h 2340761"/>
                <a:gd name="connsiteX427" fmla="*/ 913331 w 2967861"/>
                <a:gd name="connsiteY427" fmla="*/ 458528 h 2340761"/>
                <a:gd name="connsiteX428" fmla="*/ 917367 w 2967861"/>
                <a:gd name="connsiteY428" fmla="*/ 457597 h 2340761"/>
                <a:gd name="connsiteX429" fmla="*/ 917367 w 2967861"/>
                <a:gd name="connsiteY429" fmla="*/ 447973 h 2340761"/>
                <a:gd name="connsiteX430" fmla="*/ 911158 w 2967861"/>
                <a:gd name="connsiteY430" fmla="*/ 438349 h 2340761"/>
                <a:gd name="connsiteX431" fmla="*/ 904018 w 2967861"/>
                <a:gd name="connsiteY431" fmla="*/ 427794 h 2340761"/>
                <a:gd name="connsiteX432" fmla="*/ 896878 w 2967861"/>
                <a:gd name="connsiteY432" fmla="*/ 420344 h 2340761"/>
                <a:gd name="connsiteX433" fmla="*/ 866765 w 2967861"/>
                <a:gd name="connsiteY433" fmla="*/ 420344 h 2340761"/>
                <a:gd name="connsiteX434" fmla="*/ 873905 w 2967861"/>
                <a:gd name="connsiteY434" fmla="*/ 464737 h 2340761"/>
                <a:gd name="connsiteX435" fmla="*/ 877009 w 2967861"/>
                <a:gd name="connsiteY435" fmla="*/ 504785 h 2340761"/>
                <a:gd name="connsiteX436" fmla="*/ 869869 w 2967861"/>
                <a:gd name="connsiteY436" fmla="*/ 502612 h 2340761"/>
                <a:gd name="connsiteX437" fmla="*/ 862729 w 2967861"/>
                <a:gd name="connsiteY437" fmla="*/ 501680 h 2340761"/>
                <a:gd name="connsiteX438" fmla="*/ 855588 w 2967861"/>
                <a:gd name="connsiteY438" fmla="*/ 499507 h 2340761"/>
                <a:gd name="connsiteX439" fmla="*/ 850311 w 2967861"/>
                <a:gd name="connsiteY439" fmla="*/ 497334 h 2340761"/>
                <a:gd name="connsiteX440" fmla="*/ 840997 w 2967861"/>
                <a:gd name="connsiteY440" fmla="*/ 510062 h 2340761"/>
                <a:gd name="connsiteX441" fmla="*/ 830442 w 2967861"/>
                <a:gd name="connsiteY441" fmla="*/ 521549 h 2340761"/>
                <a:gd name="connsiteX442" fmla="*/ 813678 w 2967861"/>
                <a:gd name="connsiteY442" fmla="*/ 529000 h 2340761"/>
                <a:gd name="connsiteX443" fmla="*/ 815851 w 2967861"/>
                <a:gd name="connsiteY443" fmla="*/ 534277 h 2340761"/>
                <a:gd name="connsiteX444" fmla="*/ 815851 w 2967861"/>
                <a:gd name="connsiteY444" fmla="*/ 537382 h 2340761"/>
                <a:gd name="connsiteX445" fmla="*/ 815851 w 2967861"/>
                <a:gd name="connsiteY445" fmla="*/ 539555 h 2340761"/>
                <a:gd name="connsiteX446" fmla="*/ 818025 w 2967861"/>
                <a:gd name="connsiteY446" fmla="*/ 541728 h 2340761"/>
                <a:gd name="connsiteX447" fmla="*/ 818956 w 2967861"/>
                <a:gd name="connsiteY447" fmla="*/ 543901 h 2340761"/>
                <a:gd name="connsiteX448" fmla="*/ 821129 w 2967861"/>
                <a:gd name="connsiteY448" fmla="*/ 544832 h 2340761"/>
                <a:gd name="connsiteX449" fmla="*/ 821129 w 2967861"/>
                <a:gd name="connsiteY449" fmla="*/ 551041 h 2340761"/>
                <a:gd name="connsiteX450" fmla="*/ 818956 w 2967861"/>
                <a:gd name="connsiteY450" fmla="*/ 556319 h 2340761"/>
                <a:gd name="connsiteX451" fmla="*/ 818025 w 2967861"/>
                <a:gd name="connsiteY451" fmla="*/ 558492 h 2340761"/>
                <a:gd name="connsiteX452" fmla="*/ 815851 w 2967861"/>
                <a:gd name="connsiteY452" fmla="*/ 561596 h 2340761"/>
                <a:gd name="connsiteX453" fmla="*/ 813678 w 2967861"/>
                <a:gd name="connsiteY453" fmla="*/ 565943 h 2340761"/>
                <a:gd name="connsiteX454" fmla="*/ 799087 w 2967861"/>
                <a:gd name="connsiteY454" fmla="*/ 559734 h 2340761"/>
                <a:gd name="connsiteX455" fmla="*/ 786669 w 2967861"/>
                <a:gd name="connsiteY455" fmla="*/ 552283 h 2340761"/>
                <a:gd name="connsiteX456" fmla="*/ 774252 w 2967861"/>
                <a:gd name="connsiteY456" fmla="*/ 544832 h 2340761"/>
                <a:gd name="connsiteX457" fmla="*/ 774252 w 2967861"/>
                <a:gd name="connsiteY457" fmla="*/ 549179 h 2340761"/>
                <a:gd name="connsiteX458" fmla="*/ 767732 w 2967861"/>
                <a:gd name="connsiteY458" fmla="*/ 549179 h 2340761"/>
                <a:gd name="connsiteX459" fmla="*/ 767732 w 2967861"/>
                <a:gd name="connsiteY459" fmla="*/ 559734 h 2340761"/>
                <a:gd name="connsiteX460" fmla="*/ 769906 w 2967861"/>
                <a:gd name="connsiteY460" fmla="*/ 569358 h 2340761"/>
                <a:gd name="connsiteX461" fmla="*/ 772079 w 2967861"/>
                <a:gd name="connsiteY461" fmla="*/ 582086 h 2340761"/>
                <a:gd name="connsiteX462" fmla="*/ 764938 w 2967861"/>
                <a:gd name="connsiteY462" fmla="*/ 581155 h 2340761"/>
                <a:gd name="connsiteX463" fmla="*/ 760903 w 2967861"/>
                <a:gd name="connsiteY463" fmla="*/ 576808 h 2340761"/>
                <a:gd name="connsiteX464" fmla="*/ 755625 w 2967861"/>
                <a:gd name="connsiteY464" fmla="*/ 574635 h 2340761"/>
                <a:gd name="connsiteX465" fmla="*/ 752520 w 2967861"/>
                <a:gd name="connsiteY465" fmla="*/ 569358 h 2340761"/>
                <a:gd name="connsiteX466" fmla="*/ 748485 w 2967861"/>
                <a:gd name="connsiteY466" fmla="*/ 559734 h 2340761"/>
                <a:gd name="connsiteX467" fmla="*/ 745380 w 2967861"/>
                <a:gd name="connsiteY467" fmla="*/ 544832 h 2340761"/>
                <a:gd name="connsiteX468" fmla="*/ 743207 w 2967861"/>
                <a:gd name="connsiteY468" fmla="*/ 526827 h 2340761"/>
                <a:gd name="connsiteX469" fmla="*/ 741034 w 2967861"/>
                <a:gd name="connsiteY469" fmla="*/ 509752 h 2340761"/>
                <a:gd name="connsiteX470" fmla="*/ 738861 w 2967861"/>
                <a:gd name="connsiteY470" fmla="*/ 497024 h 2340761"/>
                <a:gd name="connsiteX471" fmla="*/ 753452 w 2967861"/>
                <a:gd name="connsiteY471" fmla="*/ 502301 h 2340761"/>
                <a:gd name="connsiteX472" fmla="*/ 768043 w 2967861"/>
                <a:gd name="connsiteY472" fmla="*/ 509752 h 2340761"/>
                <a:gd name="connsiteX473" fmla="*/ 784807 w 2967861"/>
                <a:gd name="connsiteY473" fmla="*/ 517203 h 2340761"/>
                <a:gd name="connsiteX474" fmla="*/ 802502 w 2967861"/>
                <a:gd name="connsiteY474" fmla="*/ 517203 h 2340761"/>
                <a:gd name="connsiteX475" fmla="*/ 819266 w 2967861"/>
                <a:gd name="connsiteY475" fmla="*/ 508821 h 2340761"/>
                <a:gd name="connsiteX476" fmla="*/ 831684 w 2967861"/>
                <a:gd name="connsiteY476" fmla="*/ 495161 h 2340761"/>
                <a:gd name="connsiteX477" fmla="*/ 833857 w 2967861"/>
                <a:gd name="connsiteY477" fmla="*/ 479328 h 2340761"/>
                <a:gd name="connsiteX478" fmla="*/ 830753 w 2967861"/>
                <a:gd name="connsiteY478" fmla="*/ 462254 h 2340761"/>
                <a:gd name="connsiteX479" fmla="*/ 819266 w 2967861"/>
                <a:gd name="connsiteY479" fmla="*/ 445179 h 2340761"/>
                <a:gd name="connsiteX480" fmla="*/ 806848 w 2967861"/>
                <a:gd name="connsiteY480" fmla="*/ 429347 h 2340761"/>
                <a:gd name="connsiteX481" fmla="*/ 792258 w 2967861"/>
                <a:gd name="connsiteY481" fmla="*/ 414445 h 2340761"/>
                <a:gd name="connsiteX482" fmla="*/ 777667 w 2967861"/>
                <a:gd name="connsiteY482" fmla="*/ 402959 h 2340761"/>
                <a:gd name="connsiteX483" fmla="*/ 765249 w 2967861"/>
                <a:gd name="connsiteY483" fmla="*/ 395508 h 2340761"/>
                <a:gd name="connsiteX484" fmla="*/ 732031 w 2967861"/>
                <a:gd name="connsiteY484" fmla="*/ 392403 h 2340761"/>
                <a:gd name="connsiteX485" fmla="*/ 726753 w 2967861"/>
                <a:gd name="connsiteY485" fmla="*/ 386195 h 2340761"/>
                <a:gd name="connsiteX486" fmla="*/ 721476 w 2967861"/>
                <a:gd name="connsiteY486" fmla="*/ 380917 h 2340761"/>
                <a:gd name="connsiteX487" fmla="*/ 719303 w 2967861"/>
                <a:gd name="connsiteY487" fmla="*/ 375639 h 2340761"/>
                <a:gd name="connsiteX488" fmla="*/ 717130 w 2967861"/>
                <a:gd name="connsiteY488" fmla="*/ 371293 h 2340761"/>
                <a:gd name="connsiteX489" fmla="*/ 711852 w 2967861"/>
                <a:gd name="connsiteY489" fmla="*/ 371293 h 2340761"/>
                <a:gd name="connsiteX490" fmla="*/ 704712 w 2967861"/>
                <a:gd name="connsiteY490" fmla="*/ 373466 h 2340761"/>
                <a:gd name="connsiteX491" fmla="*/ 692294 w 2967861"/>
                <a:gd name="connsiteY491" fmla="*/ 378744 h 2340761"/>
                <a:gd name="connsiteX492" fmla="*/ 690121 w 2967861"/>
                <a:gd name="connsiteY492" fmla="*/ 375639 h 2340761"/>
                <a:gd name="connsiteX493" fmla="*/ 689190 w 2967861"/>
                <a:gd name="connsiteY493" fmla="*/ 373466 h 2340761"/>
                <a:gd name="connsiteX494" fmla="*/ 687016 w 2967861"/>
                <a:gd name="connsiteY494" fmla="*/ 373466 h 2340761"/>
                <a:gd name="connsiteX495" fmla="*/ 684843 w 2967861"/>
                <a:gd name="connsiteY495" fmla="*/ 370362 h 2340761"/>
                <a:gd name="connsiteX496" fmla="*/ 684843 w 2967861"/>
                <a:gd name="connsiteY496" fmla="*/ 366016 h 2340761"/>
                <a:gd name="connsiteX497" fmla="*/ 687016 w 2967861"/>
                <a:gd name="connsiteY497" fmla="*/ 363842 h 2340761"/>
                <a:gd name="connsiteX498" fmla="*/ 687016 w 2967861"/>
                <a:gd name="connsiteY498" fmla="*/ 362911 h 2340761"/>
                <a:gd name="connsiteX499" fmla="*/ 689190 w 2967861"/>
                <a:gd name="connsiteY499" fmla="*/ 362911 h 2340761"/>
                <a:gd name="connsiteX500" fmla="*/ 690121 w 2967861"/>
                <a:gd name="connsiteY500" fmla="*/ 360738 h 2340761"/>
                <a:gd name="connsiteX501" fmla="*/ 692294 w 2967861"/>
                <a:gd name="connsiteY501" fmla="*/ 358565 h 2340761"/>
                <a:gd name="connsiteX502" fmla="*/ 689190 w 2967861"/>
                <a:gd name="connsiteY502" fmla="*/ 343664 h 2340761"/>
                <a:gd name="connsiteX503" fmla="*/ 682981 w 2967861"/>
                <a:gd name="connsiteY503" fmla="*/ 336213 h 2340761"/>
                <a:gd name="connsiteX504" fmla="*/ 675840 w 2967861"/>
                <a:gd name="connsiteY504" fmla="*/ 334040 h 2340761"/>
                <a:gd name="connsiteX505" fmla="*/ 668700 w 2967861"/>
                <a:gd name="connsiteY505" fmla="*/ 333108 h 2340761"/>
                <a:gd name="connsiteX506" fmla="*/ 660318 w 2967861"/>
                <a:gd name="connsiteY506" fmla="*/ 328762 h 2340761"/>
                <a:gd name="connsiteX507" fmla="*/ 653178 w 2967861"/>
                <a:gd name="connsiteY507" fmla="*/ 321311 h 2340761"/>
                <a:gd name="connsiteX508" fmla="*/ 636414 w 2967861"/>
                <a:gd name="connsiteY508" fmla="*/ 323485 h 2340761"/>
                <a:gd name="connsiteX509" fmla="*/ 619650 w 2967861"/>
                <a:gd name="connsiteY509" fmla="*/ 327831 h 2340761"/>
                <a:gd name="connsiteX510" fmla="*/ 607232 w 2967861"/>
                <a:gd name="connsiteY510" fmla="*/ 330935 h 2340761"/>
                <a:gd name="connsiteX511" fmla="*/ 595745 w 2967861"/>
                <a:gd name="connsiteY511" fmla="*/ 340559 h 2340761"/>
                <a:gd name="connsiteX512" fmla="*/ 589536 w 2967861"/>
                <a:gd name="connsiteY512" fmla="*/ 355460 h 2340761"/>
                <a:gd name="connsiteX513" fmla="*/ 583328 w 2967861"/>
                <a:gd name="connsiteY513" fmla="*/ 351114 h 2340761"/>
                <a:gd name="connsiteX514" fmla="*/ 581465 w 2967861"/>
                <a:gd name="connsiteY514" fmla="*/ 351114 h 2340761"/>
                <a:gd name="connsiteX515" fmla="*/ 579292 w 2967861"/>
                <a:gd name="connsiteY515" fmla="*/ 348941 h 2340761"/>
                <a:gd name="connsiteX516" fmla="*/ 577119 w 2967861"/>
                <a:gd name="connsiteY516" fmla="*/ 348941 h 2340761"/>
                <a:gd name="connsiteX517" fmla="*/ 574014 w 2967861"/>
                <a:gd name="connsiteY517" fmla="*/ 348941 h 2340761"/>
                <a:gd name="connsiteX518" fmla="*/ 569978 w 2967861"/>
                <a:gd name="connsiteY518" fmla="*/ 348941 h 2340761"/>
                <a:gd name="connsiteX519" fmla="*/ 564701 w 2967861"/>
                <a:gd name="connsiteY519" fmla="*/ 348941 h 2340761"/>
                <a:gd name="connsiteX520" fmla="*/ 564701 w 2967861"/>
                <a:gd name="connsiteY520" fmla="*/ 362601 h 2340761"/>
                <a:gd name="connsiteX521" fmla="*/ 560665 w 2967861"/>
                <a:gd name="connsiteY521" fmla="*/ 360428 h 2340761"/>
                <a:gd name="connsiteX522" fmla="*/ 559734 w 2967861"/>
                <a:gd name="connsiteY522" fmla="*/ 360428 h 2340761"/>
                <a:gd name="connsiteX523" fmla="*/ 557561 w 2967861"/>
                <a:gd name="connsiteY523" fmla="*/ 360428 h 2340761"/>
                <a:gd name="connsiteX524" fmla="*/ 555387 w 2967861"/>
                <a:gd name="connsiteY524" fmla="*/ 358254 h 2340761"/>
                <a:gd name="connsiteX525" fmla="*/ 535519 w 2967861"/>
                <a:gd name="connsiteY525" fmla="*/ 363532 h 2340761"/>
                <a:gd name="connsiteX526" fmla="*/ 520928 w 2967861"/>
                <a:gd name="connsiteY526" fmla="*/ 375019 h 2340761"/>
                <a:gd name="connsiteX527" fmla="*/ 511615 w 2967861"/>
                <a:gd name="connsiteY527" fmla="*/ 392093 h 2340761"/>
                <a:gd name="connsiteX528" fmla="*/ 494850 w 2967861"/>
                <a:gd name="connsiteY528" fmla="*/ 392093 h 2340761"/>
                <a:gd name="connsiteX529" fmla="*/ 494850 w 2967861"/>
                <a:gd name="connsiteY529" fmla="*/ 406994 h 2340761"/>
                <a:gd name="connsiteX530" fmla="*/ 479328 w 2967861"/>
                <a:gd name="connsiteY530" fmla="*/ 415377 h 2340761"/>
                <a:gd name="connsiteX531" fmla="*/ 466910 w 2967861"/>
                <a:gd name="connsiteY531" fmla="*/ 430278 h 2340761"/>
                <a:gd name="connsiteX532" fmla="*/ 453251 w 2967861"/>
                <a:gd name="connsiteY532" fmla="*/ 452630 h 2340761"/>
                <a:gd name="connsiteX533" fmla="*/ 442696 w 2967861"/>
                <a:gd name="connsiteY533" fmla="*/ 476845 h 2340761"/>
                <a:gd name="connsiteX534" fmla="*/ 431209 w 2967861"/>
                <a:gd name="connsiteY534" fmla="*/ 501060 h 2340761"/>
                <a:gd name="connsiteX535" fmla="*/ 420654 w 2967861"/>
                <a:gd name="connsiteY535" fmla="*/ 524343 h 2340761"/>
                <a:gd name="connsiteX536" fmla="*/ 408236 w 2967861"/>
                <a:gd name="connsiteY536" fmla="*/ 544522 h 2340761"/>
                <a:gd name="connsiteX537" fmla="*/ 394577 w 2967861"/>
                <a:gd name="connsiteY537" fmla="*/ 561596 h 2340761"/>
                <a:gd name="connsiteX538" fmla="*/ 396750 w 2967861"/>
                <a:gd name="connsiteY538" fmla="*/ 565943 h 2340761"/>
                <a:gd name="connsiteX539" fmla="*/ 396750 w 2967861"/>
                <a:gd name="connsiteY539" fmla="*/ 569047 h 2340761"/>
                <a:gd name="connsiteX540" fmla="*/ 396750 w 2967861"/>
                <a:gd name="connsiteY540" fmla="*/ 571220 h 2340761"/>
                <a:gd name="connsiteX541" fmla="*/ 398923 w 2967861"/>
                <a:gd name="connsiteY541" fmla="*/ 571220 h 2340761"/>
                <a:gd name="connsiteX542" fmla="*/ 401096 w 2967861"/>
                <a:gd name="connsiteY542" fmla="*/ 571220 h 2340761"/>
                <a:gd name="connsiteX543" fmla="*/ 404200 w 2967861"/>
                <a:gd name="connsiteY543" fmla="*/ 573393 h 2340761"/>
                <a:gd name="connsiteX544" fmla="*/ 394887 w 2967861"/>
                <a:gd name="connsiteY544" fmla="*/ 581775 h 2340761"/>
                <a:gd name="connsiteX545" fmla="*/ 384332 w 2967861"/>
                <a:gd name="connsiteY545" fmla="*/ 586122 h 2340761"/>
                <a:gd name="connsiteX546" fmla="*/ 371914 w 2967861"/>
                <a:gd name="connsiteY546" fmla="*/ 593572 h 2340761"/>
                <a:gd name="connsiteX547" fmla="*/ 369741 w 2967861"/>
                <a:gd name="connsiteY547" fmla="*/ 596677 h 2340761"/>
                <a:gd name="connsiteX548" fmla="*/ 367568 w 2967861"/>
                <a:gd name="connsiteY548" fmla="*/ 602886 h 2340761"/>
                <a:gd name="connsiteX549" fmla="*/ 366636 w 2967861"/>
                <a:gd name="connsiteY549" fmla="*/ 605990 h 2340761"/>
                <a:gd name="connsiteX550" fmla="*/ 364463 w 2967861"/>
                <a:gd name="connsiteY550" fmla="*/ 610336 h 2340761"/>
                <a:gd name="connsiteX551" fmla="*/ 360427 w 2967861"/>
                <a:gd name="connsiteY551" fmla="*/ 613441 h 2340761"/>
                <a:gd name="connsiteX552" fmla="*/ 359496 w 2967861"/>
                <a:gd name="connsiteY552" fmla="*/ 611268 h 2340761"/>
                <a:gd name="connsiteX553" fmla="*/ 357323 w 2967861"/>
                <a:gd name="connsiteY553" fmla="*/ 610336 h 2340761"/>
                <a:gd name="connsiteX554" fmla="*/ 355150 w 2967861"/>
                <a:gd name="connsiteY554" fmla="*/ 608163 h 2340761"/>
                <a:gd name="connsiteX555" fmla="*/ 352045 w 2967861"/>
                <a:gd name="connsiteY555" fmla="*/ 605990 h 2340761"/>
                <a:gd name="connsiteX556" fmla="*/ 345836 w 2967861"/>
                <a:gd name="connsiteY556" fmla="*/ 611268 h 2340761"/>
                <a:gd name="connsiteX557" fmla="*/ 340559 w 2967861"/>
                <a:gd name="connsiteY557" fmla="*/ 617477 h 2340761"/>
                <a:gd name="connsiteX558" fmla="*/ 335281 w 2967861"/>
                <a:gd name="connsiteY558" fmla="*/ 622754 h 2340761"/>
                <a:gd name="connsiteX559" fmla="*/ 331246 w 2967861"/>
                <a:gd name="connsiteY559" fmla="*/ 625859 h 2340761"/>
                <a:gd name="connsiteX560" fmla="*/ 325968 w 2967861"/>
                <a:gd name="connsiteY560" fmla="*/ 640760 h 2340761"/>
                <a:gd name="connsiteX561" fmla="*/ 323795 w 2967861"/>
                <a:gd name="connsiteY561" fmla="*/ 652247 h 2340761"/>
                <a:gd name="connsiteX562" fmla="*/ 320690 w 2967861"/>
                <a:gd name="connsiteY562" fmla="*/ 660629 h 2340761"/>
                <a:gd name="connsiteX563" fmla="*/ 311377 w 2967861"/>
                <a:gd name="connsiteY563" fmla="*/ 670252 h 2340761"/>
                <a:gd name="connsiteX564" fmla="*/ 313550 w 2967861"/>
                <a:gd name="connsiteY564" fmla="*/ 692605 h 2340761"/>
                <a:gd name="connsiteX565" fmla="*/ 316655 w 2967861"/>
                <a:gd name="connsiteY565" fmla="*/ 709679 h 2340761"/>
                <a:gd name="connsiteX566" fmla="*/ 320690 w 2967861"/>
                <a:gd name="connsiteY566" fmla="*/ 724581 h 2340761"/>
                <a:gd name="connsiteX567" fmla="*/ 322864 w 2967861"/>
                <a:gd name="connsiteY567" fmla="*/ 742586 h 2340761"/>
                <a:gd name="connsiteX568" fmla="*/ 323795 w 2967861"/>
                <a:gd name="connsiteY568" fmla="*/ 764938 h 2340761"/>
                <a:gd name="connsiteX569" fmla="*/ 327831 w 2967861"/>
                <a:gd name="connsiteY569" fmla="*/ 764938 h 2340761"/>
                <a:gd name="connsiteX570" fmla="*/ 330004 w 2967861"/>
                <a:gd name="connsiteY570" fmla="*/ 767112 h 2340761"/>
                <a:gd name="connsiteX571" fmla="*/ 330935 w 2967861"/>
                <a:gd name="connsiteY571" fmla="*/ 767112 h 2340761"/>
                <a:gd name="connsiteX572" fmla="*/ 333108 w 2967861"/>
                <a:gd name="connsiteY572" fmla="*/ 767112 h 2340761"/>
                <a:gd name="connsiteX573" fmla="*/ 335281 w 2967861"/>
                <a:gd name="connsiteY573" fmla="*/ 769285 h 2340761"/>
                <a:gd name="connsiteX574" fmla="*/ 352977 w 2967861"/>
                <a:gd name="connsiteY574" fmla="*/ 764938 h 2340761"/>
                <a:gd name="connsiteX575" fmla="*/ 364463 w 2967861"/>
                <a:gd name="connsiteY575" fmla="*/ 759661 h 2340761"/>
                <a:gd name="connsiteX576" fmla="*/ 375018 w 2967861"/>
                <a:gd name="connsiteY576" fmla="*/ 752210 h 2340761"/>
                <a:gd name="connsiteX577" fmla="*/ 384332 w 2967861"/>
                <a:gd name="connsiteY577" fmla="*/ 742586 h 2340761"/>
                <a:gd name="connsiteX578" fmla="*/ 398923 w 2967861"/>
                <a:gd name="connsiteY578" fmla="*/ 735136 h 2340761"/>
                <a:gd name="connsiteX579" fmla="*/ 409478 w 2967861"/>
                <a:gd name="connsiteY579" fmla="*/ 762765 h 2340761"/>
                <a:gd name="connsiteX580" fmla="*/ 415687 w 2967861"/>
                <a:gd name="connsiteY580" fmla="*/ 786980 h 2340761"/>
                <a:gd name="connsiteX581" fmla="*/ 424069 w 2967861"/>
                <a:gd name="connsiteY581" fmla="*/ 809332 h 2340761"/>
                <a:gd name="connsiteX582" fmla="*/ 438660 w 2967861"/>
                <a:gd name="connsiteY582" fmla="*/ 829511 h 2340761"/>
                <a:gd name="connsiteX583" fmla="*/ 438660 w 2967861"/>
                <a:gd name="connsiteY583" fmla="*/ 833857 h 2340761"/>
                <a:gd name="connsiteX584" fmla="*/ 444869 w 2967861"/>
                <a:gd name="connsiteY584" fmla="*/ 833857 h 2340761"/>
                <a:gd name="connsiteX585" fmla="*/ 453251 w 2967861"/>
                <a:gd name="connsiteY585" fmla="*/ 818956 h 2340761"/>
                <a:gd name="connsiteX586" fmla="*/ 462564 w 2967861"/>
                <a:gd name="connsiteY586" fmla="*/ 807470 h 2340761"/>
                <a:gd name="connsiteX587" fmla="*/ 474051 w 2967861"/>
                <a:gd name="connsiteY587" fmla="*/ 796914 h 2340761"/>
                <a:gd name="connsiteX588" fmla="*/ 481191 w 2967861"/>
                <a:gd name="connsiteY588" fmla="*/ 784186 h 2340761"/>
                <a:gd name="connsiteX589" fmla="*/ 488331 w 2967861"/>
                <a:gd name="connsiteY589" fmla="*/ 767112 h 2340761"/>
                <a:gd name="connsiteX590" fmla="*/ 491436 w 2967861"/>
                <a:gd name="connsiteY590" fmla="*/ 744759 h 2340761"/>
                <a:gd name="connsiteX591" fmla="*/ 515340 w 2967861"/>
                <a:gd name="connsiteY591" fmla="*/ 735136 h 2340761"/>
                <a:gd name="connsiteX592" fmla="*/ 516271 w 2967861"/>
                <a:gd name="connsiteY592" fmla="*/ 734204 h 2340761"/>
                <a:gd name="connsiteX593" fmla="*/ 516271 w 2967861"/>
                <a:gd name="connsiteY593" fmla="*/ 729858 h 2340761"/>
                <a:gd name="connsiteX594" fmla="*/ 518444 w 2967861"/>
                <a:gd name="connsiteY594" fmla="*/ 727685 h 2340761"/>
                <a:gd name="connsiteX595" fmla="*/ 518444 w 2967861"/>
                <a:gd name="connsiteY595" fmla="*/ 726754 h 2340761"/>
                <a:gd name="connsiteX596" fmla="*/ 520618 w 2967861"/>
                <a:gd name="connsiteY596" fmla="*/ 724581 h 2340761"/>
                <a:gd name="connsiteX597" fmla="*/ 522791 w 2967861"/>
                <a:gd name="connsiteY597" fmla="*/ 722407 h 2340761"/>
                <a:gd name="connsiteX598" fmla="*/ 528068 w 2967861"/>
                <a:gd name="connsiteY598" fmla="*/ 720234 h 2340761"/>
                <a:gd name="connsiteX599" fmla="*/ 524032 w 2967861"/>
                <a:gd name="connsiteY599" fmla="*/ 704402 h 2340761"/>
                <a:gd name="connsiteX600" fmla="*/ 516892 w 2967861"/>
                <a:gd name="connsiteY600" fmla="*/ 690742 h 2340761"/>
                <a:gd name="connsiteX601" fmla="*/ 506337 w 2967861"/>
                <a:gd name="connsiteY601" fmla="*/ 680187 h 2340761"/>
                <a:gd name="connsiteX602" fmla="*/ 494850 w 2967861"/>
                <a:gd name="connsiteY602" fmla="*/ 670563 h 2340761"/>
                <a:gd name="connsiteX603" fmla="*/ 501059 w 2967861"/>
                <a:gd name="connsiteY603" fmla="*/ 645106 h 2340761"/>
                <a:gd name="connsiteX604" fmla="*/ 509441 w 2967861"/>
                <a:gd name="connsiteY604" fmla="*/ 622754 h 2340761"/>
                <a:gd name="connsiteX605" fmla="*/ 523101 w 2967861"/>
                <a:gd name="connsiteY605" fmla="*/ 603817 h 2340761"/>
                <a:gd name="connsiteX606" fmla="*/ 537692 w 2967861"/>
                <a:gd name="connsiteY606" fmla="*/ 587984 h 2340761"/>
                <a:gd name="connsiteX607" fmla="*/ 550110 w 2967861"/>
                <a:gd name="connsiteY607" fmla="*/ 570910 h 2340761"/>
                <a:gd name="connsiteX608" fmla="*/ 559423 w 2967861"/>
                <a:gd name="connsiteY608" fmla="*/ 550731 h 2340761"/>
                <a:gd name="connsiteX609" fmla="*/ 564701 w 2967861"/>
                <a:gd name="connsiteY609" fmla="*/ 524343 h 2340761"/>
                <a:gd name="connsiteX610" fmla="*/ 581465 w 2967861"/>
                <a:gd name="connsiteY610" fmla="*/ 523412 h 2340761"/>
                <a:gd name="connsiteX611" fmla="*/ 595125 w 2967861"/>
                <a:gd name="connsiteY611" fmla="*/ 521238 h 2340761"/>
                <a:gd name="connsiteX612" fmla="*/ 601334 w 2967861"/>
                <a:gd name="connsiteY612" fmla="*/ 526516 h 2340761"/>
                <a:gd name="connsiteX613" fmla="*/ 606611 w 2967861"/>
                <a:gd name="connsiteY613" fmla="*/ 531794 h 2340761"/>
                <a:gd name="connsiteX614" fmla="*/ 611889 w 2967861"/>
                <a:gd name="connsiteY614" fmla="*/ 537071 h 2340761"/>
                <a:gd name="connsiteX615" fmla="*/ 602575 w 2967861"/>
                <a:gd name="connsiteY615" fmla="*/ 554146 h 2340761"/>
                <a:gd name="connsiteX616" fmla="*/ 590157 w 2967861"/>
                <a:gd name="connsiteY616" fmla="*/ 569047 h 2340761"/>
                <a:gd name="connsiteX617" fmla="*/ 575566 w 2967861"/>
                <a:gd name="connsiteY617" fmla="*/ 583949 h 2340761"/>
                <a:gd name="connsiteX618" fmla="*/ 560976 w 2967861"/>
                <a:gd name="connsiteY618" fmla="*/ 596677 h 2340761"/>
                <a:gd name="connsiteX619" fmla="*/ 552593 w 2967861"/>
                <a:gd name="connsiteY619" fmla="*/ 615614 h 2340761"/>
                <a:gd name="connsiteX620" fmla="*/ 550420 w 2967861"/>
                <a:gd name="connsiteY620" fmla="*/ 628342 h 2340761"/>
                <a:gd name="connsiteX621" fmla="*/ 552593 w 2967861"/>
                <a:gd name="connsiteY621" fmla="*/ 643244 h 2340761"/>
                <a:gd name="connsiteX622" fmla="*/ 553525 w 2967861"/>
                <a:gd name="connsiteY622" fmla="*/ 655972 h 2340761"/>
                <a:gd name="connsiteX623" fmla="*/ 552593 w 2967861"/>
                <a:gd name="connsiteY623" fmla="*/ 667458 h 2340761"/>
                <a:gd name="connsiteX624" fmla="*/ 553525 w 2967861"/>
                <a:gd name="connsiteY624" fmla="*/ 682360 h 2340761"/>
                <a:gd name="connsiteX625" fmla="*/ 557561 w 2967861"/>
                <a:gd name="connsiteY625" fmla="*/ 690742 h 2340761"/>
                <a:gd name="connsiteX626" fmla="*/ 562838 w 2967861"/>
                <a:gd name="connsiteY626" fmla="*/ 698193 h 2340761"/>
                <a:gd name="connsiteX627" fmla="*/ 568116 w 2967861"/>
                <a:gd name="connsiteY627" fmla="*/ 705643 h 2340761"/>
                <a:gd name="connsiteX628" fmla="*/ 572152 w 2967861"/>
                <a:gd name="connsiteY628" fmla="*/ 715267 h 2340761"/>
                <a:gd name="connsiteX629" fmla="*/ 593883 w 2967861"/>
                <a:gd name="connsiteY629" fmla="*/ 712163 h 2340761"/>
                <a:gd name="connsiteX630" fmla="*/ 613751 w 2967861"/>
                <a:gd name="connsiteY630" fmla="*/ 705954 h 2340761"/>
                <a:gd name="connsiteX631" fmla="*/ 631447 w 2967861"/>
                <a:gd name="connsiteY631" fmla="*/ 697572 h 2340761"/>
                <a:gd name="connsiteX632" fmla="*/ 638587 w 2967861"/>
                <a:gd name="connsiteY632" fmla="*/ 697572 h 2340761"/>
                <a:gd name="connsiteX633" fmla="*/ 644796 w 2967861"/>
                <a:gd name="connsiteY633" fmla="*/ 698503 h 2340761"/>
                <a:gd name="connsiteX634" fmla="*/ 647900 w 2967861"/>
                <a:gd name="connsiteY634" fmla="*/ 700676 h 2340761"/>
                <a:gd name="connsiteX635" fmla="*/ 653178 w 2967861"/>
                <a:gd name="connsiteY635" fmla="*/ 702849 h 2340761"/>
                <a:gd name="connsiteX636" fmla="*/ 659387 w 2967861"/>
                <a:gd name="connsiteY636" fmla="*/ 705022 h 2340761"/>
                <a:gd name="connsiteX637" fmla="*/ 652246 w 2967861"/>
                <a:gd name="connsiteY637" fmla="*/ 715578 h 2340761"/>
                <a:gd name="connsiteX638" fmla="*/ 642933 w 2967861"/>
                <a:gd name="connsiteY638" fmla="*/ 719924 h 2340761"/>
                <a:gd name="connsiteX639" fmla="*/ 633620 w 2967861"/>
                <a:gd name="connsiteY639" fmla="*/ 717751 h 2340761"/>
                <a:gd name="connsiteX640" fmla="*/ 621202 w 2967861"/>
                <a:gd name="connsiteY640" fmla="*/ 715578 h 2340761"/>
                <a:gd name="connsiteX641" fmla="*/ 608784 w 2967861"/>
                <a:gd name="connsiteY641" fmla="*/ 715578 h 2340761"/>
                <a:gd name="connsiteX642" fmla="*/ 601644 w 2967861"/>
                <a:gd name="connsiteY642" fmla="*/ 719924 h 2340761"/>
                <a:gd name="connsiteX643" fmla="*/ 595435 w 2967861"/>
                <a:gd name="connsiteY643" fmla="*/ 723028 h 2340761"/>
                <a:gd name="connsiteX644" fmla="*/ 589226 w 2967861"/>
                <a:gd name="connsiteY644" fmla="*/ 727375 h 2340761"/>
                <a:gd name="connsiteX645" fmla="*/ 579913 w 2967861"/>
                <a:gd name="connsiteY645" fmla="*/ 728306 h 2340761"/>
                <a:gd name="connsiteX646" fmla="*/ 583017 w 2967861"/>
                <a:gd name="connsiteY646" fmla="*/ 745380 h 2340761"/>
                <a:gd name="connsiteX647" fmla="*/ 585190 w 2967861"/>
                <a:gd name="connsiteY647" fmla="*/ 755004 h 2340761"/>
                <a:gd name="connsiteX648" fmla="*/ 589226 w 2967861"/>
                <a:gd name="connsiteY648" fmla="*/ 762455 h 2340761"/>
                <a:gd name="connsiteX649" fmla="*/ 590157 w 2967861"/>
                <a:gd name="connsiteY649" fmla="*/ 773010 h 2340761"/>
                <a:gd name="connsiteX650" fmla="*/ 592331 w 2967861"/>
                <a:gd name="connsiteY650" fmla="*/ 790085 h 2340761"/>
                <a:gd name="connsiteX651" fmla="*/ 587053 w 2967861"/>
                <a:gd name="connsiteY651" fmla="*/ 787911 h 2340761"/>
                <a:gd name="connsiteX652" fmla="*/ 581775 w 2967861"/>
                <a:gd name="connsiteY652" fmla="*/ 785738 h 2340761"/>
                <a:gd name="connsiteX653" fmla="*/ 579602 w 2967861"/>
                <a:gd name="connsiteY653" fmla="*/ 784807 h 2340761"/>
                <a:gd name="connsiteX654" fmla="*/ 577429 w 2967861"/>
                <a:gd name="connsiteY654" fmla="*/ 780461 h 2340761"/>
                <a:gd name="connsiteX655" fmla="*/ 575256 w 2967861"/>
                <a:gd name="connsiteY655" fmla="*/ 777356 h 2340761"/>
                <a:gd name="connsiteX656" fmla="*/ 572152 w 2967861"/>
                <a:gd name="connsiteY656" fmla="*/ 773010 h 2340761"/>
                <a:gd name="connsiteX657" fmla="*/ 572152 w 2967861"/>
                <a:gd name="connsiteY657" fmla="*/ 769906 h 2340761"/>
                <a:gd name="connsiteX658" fmla="*/ 566874 w 2967861"/>
                <a:gd name="connsiteY658" fmla="*/ 770837 h 2340761"/>
                <a:gd name="connsiteX659" fmla="*/ 562838 w 2967861"/>
                <a:gd name="connsiteY659" fmla="*/ 773010 h 2340761"/>
                <a:gd name="connsiteX660" fmla="*/ 559734 w 2967861"/>
                <a:gd name="connsiteY660" fmla="*/ 777356 h 2340761"/>
                <a:gd name="connsiteX661" fmla="*/ 555698 w 2967861"/>
                <a:gd name="connsiteY661" fmla="*/ 778288 h 2340761"/>
                <a:gd name="connsiteX662" fmla="*/ 552593 w 2967861"/>
                <a:gd name="connsiteY662" fmla="*/ 782634 h 2340761"/>
                <a:gd name="connsiteX663" fmla="*/ 548558 w 2967861"/>
                <a:gd name="connsiteY663" fmla="*/ 808090 h 2340761"/>
                <a:gd name="connsiteX664" fmla="*/ 548558 w 2967861"/>
                <a:gd name="connsiteY664" fmla="*/ 839756 h 2340761"/>
                <a:gd name="connsiteX665" fmla="*/ 543280 w 2967861"/>
                <a:gd name="connsiteY665" fmla="*/ 841929 h 2340761"/>
                <a:gd name="connsiteX666" fmla="*/ 539244 w 2967861"/>
                <a:gd name="connsiteY666" fmla="*/ 841929 h 2340761"/>
                <a:gd name="connsiteX667" fmla="*/ 536140 w 2967861"/>
                <a:gd name="connsiteY667" fmla="*/ 842860 h 2340761"/>
                <a:gd name="connsiteX668" fmla="*/ 532104 w 2967861"/>
                <a:gd name="connsiteY668" fmla="*/ 847207 h 2340761"/>
                <a:gd name="connsiteX669" fmla="*/ 531173 w 2967861"/>
                <a:gd name="connsiteY669" fmla="*/ 849380 h 2340761"/>
                <a:gd name="connsiteX670" fmla="*/ 528999 w 2967861"/>
                <a:gd name="connsiteY670" fmla="*/ 854657 h 2340761"/>
                <a:gd name="connsiteX671" fmla="*/ 509131 w 2967861"/>
                <a:gd name="connsiteY671" fmla="*/ 850311 h 2340761"/>
                <a:gd name="connsiteX672" fmla="*/ 494540 w 2967861"/>
                <a:gd name="connsiteY672" fmla="*/ 849380 h 2340761"/>
                <a:gd name="connsiteX673" fmla="*/ 485227 w 2967861"/>
                <a:gd name="connsiteY673" fmla="*/ 852484 h 2340761"/>
                <a:gd name="connsiteX674" fmla="*/ 478086 w 2967861"/>
                <a:gd name="connsiteY674" fmla="*/ 856830 h 2340761"/>
                <a:gd name="connsiteX675" fmla="*/ 472809 w 2967861"/>
                <a:gd name="connsiteY675" fmla="*/ 862108 h 2340761"/>
                <a:gd name="connsiteX676" fmla="*/ 463495 w 2967861"/>
                <a:gd name="connsiteY676" fmla="*/ 867386 h 2340761"/>
                <a:gd name="connsiteX677" fmla="*/ 452940 w 2967861"/>
                <a:gd name="connsiteY677" fmla="*/ 871732 h 2340761"/>
                <a:gd name="connsiteX678" fmla="*/ 443627 w 2967861"/>
                <a:gd name="connsiteY678" fmla="*/ 871732 h 2340761"/>
                <a:gd name="connsiteX679" fmla="*/ 436487 w 2967861"/>
                <a:gd name="connsiteY679" fmla="*/ 865523 h 2340761"/>
                <a:gd name="connsiteX680" fmla="*/ 431209 w 2967861"/>
                <a:gd name="connsiteY680" fmla="*/ 862418 h 2340761"/>
                <a:gd name="connsiteX681" fmla="*/ 423138 w 2967861"/>
                <a:gd name="connsiteY681" fmla="*/ 862418 h 2340761"/>
                <a:gd name="connsiteX682" fmla="*/ 411651 w 2967861"/>
                <a:gd name="connsiteY682" fmla="*/ 867696 h 2340761"/>
                <a:gd name="connsiteX683" fmla="*/ 406373 w 2967861"/>
                <a:gd name="connsiteY683" fmla="*/ 864592 h 2340761"/>
                <a:gd name="connsiteX684" fmla="*/ 402338 w 2967861"/>
                <a:gd name="connsiteY684" fmla="*/ 862418 h 2340761"/>
                <a:gd name="connsiteX685" fmla="*/ 401406 w 2967861"/>
                <a:gd name="connsiteY685" fmla="*/ 860245 h 2340761"/>
                <a:gd name="connsiteX686" fmla="*/ 397371 w 2967861"/>
                <a:gd name="connsiteY686" fmla="*/ 858072 h 2340761"/>
                <a:gd name="connsiteX687" fmla="*/ 392093 w 2967861"/>
                <a:gd name="connsiteY687" fmla="*/ 854968 h 2340761"/>
                <a:gd name="connsiteX688" fmla="*/ 392093 w 2967861"/>
                <a:gd name="connsiteY688" fmla="*/ 842239 h 2340761"/>
                <a:gd name="connsiteX689" fmla="*/ 394266 w 2967861"/>
                <a:gd name="connsiteY689" fmla="*/ 825165 h 2340761"/>
                <a:gd name="connsiteX690" fmla="*/ 395197 w 2967861"/>
                <a:gd name="connsiteY690" fmla="*/ 807159 h 2340761"/>
                <a:gd name="connsiteX691" fmla="*/ 397371 w 2967861"/>
                <a:gd name="connsiteY691" fmla="*/ 793500 h 2340761"/>
                <a:gd name="connsiteX692" fmla="*/ 399544 w 2967861"/>
                <a:gd name="connsiteY692" fmla="*/ 786049 h 2340761"/>
                <a:gd name="connsiteX693" fmla="*/ 399544 w 2967861"/>
                <a:gd name="connsiteY693" fmla="*/ 777667 h 2340761"/>
                <a:gd name="connsiteX694" fmla="*/ 387126 w 2967861"/>
                <a:gd name="connsiteY694" fmla="*/ 780771 h 2340761"/>
                <a:gd name="connsiteX695" fmla="*/ 375639 w 2967861"/>
                <a:gd name="connsiteY695" fmla="*/ 785117 h 2340761"/>
                <a:gd name="connsiteX696" fmla="*/ 360117 w 2967861"/>
                <a:gd name="connsiteY696" fmla="*/ 786049 h 2340761"/>
                <a:gd name="connsiteX697" fmla="*/ 361048 w 2967861"/>
                <a:gd name="connsiteY697" fmla="*/ 803123 h 2340761"/>
                <a:gd name="connsiteX698" fmla="*/ 361048 w 2967861"/>
                <a:gd name="connsiteY698" fmla="*/ 823302 h 2340761"/>
                <a:gd name="connsiteX699" fmla="*/ 365084 w 2967861"/>
                <a:gd name="connsiteY699" fmla="*/ 845654 h 2340761"/>
                <a:gd name="connsiteX700" fmla="*/ 372224 w 2967861"/>
                <a:gd name="connsiteY700" fmla="*/ 864592 h 2340761"/>
                <a:gd name="connsiteX701" fmla="*/ 370051 w 2967861"/>
                <a:gd name="connsiteY701" fmla="*/ 865523 h 2340761"/>
                <a:gd name="connsiteX702" fmla="*/ 370051 w 2967861"/>
                <a:gd name="connsiteY702" fmla="*/ 867696 h 2340761"/>
                <a:gd name="connsiteX703" fmla="*/ 370051 w 2967861"/>
                <a:gd name="connsiteY703" fmla="*/ 869869 h 2340761"/>
                <a:gd name="connsiteX704" fmla="*/ 367878 w 2967861"/>
                <a:gd name="connsiteY704" fmla="*/ 872042 h 2340761"/>
                <a:gd name="connsiteX705" fmla="*/ 353287 w 2967861"/>
                <a:gd name="connsiteY705" fmla="*/ 877320 h 2340761"/>
                <a:gd name="connsiteX706" fmla="*/ 337765 w 2967861"/>
                <a:gd name="connsiteY706" fmla="*/ 882597 h 2340761"/>
                <a:gd name="connsiteX707" fmla="*/ 324105 w 2967861"/>
                <a:gd name="connsiteY707" fmla="*/ 887875 h 2340761"/>
                <a:gd name="connsiteX708" fmla="*/ 313550 w 2967861"/>
                <a:gd name="connsiteY708" fmla="*/ 895326 h 2340761"/>
                <a:gd name="connsiteX709" fmla="*/ 308273 w 2967861"/>
                <a:gd name="connsiteY709" fmla="*/ 906812 h 2340761"/>
                <a:gd name="connsiteX710" fmla="*/ 306099 w 2967861"/>
                <a:gd name="connsiteY710" fmla="*/ 917367 h 2340761"/>
                <a:gd name="connsiteX711" fmla="*/ 298959 w 2967861"/>
                <a:gd name="connsiteY711" fmla="*/ 928854 h 2340761"/>
                <a:gd name="connsiteX712" fmla="*/ 264500 w 2967861"/>
                <a:gd name="connsiteY712" fmla="*/ 939409 h 2340761"/>
                <a:gd name="connsiteX713" fmla="*/ 262327 w 2967861"/>
                <a:gd name="connsiteY713" fmla="*/ 943755 h 2340761"/>
                <a:gd name="connsiteX714" fmla="*/ 260154 w 2967861"/>
                <a:gd name="connsiteY714" fmla="*/ 946860 h 2340761"/>
                <a:gd name="connsiteX715" fmla="*/ 260154 w 2967861"/>
                <a:gd name="connsiteY715" fmla="*/ 951206 h 2340761"/>
                <a:gd name="connsiteX716" fmla="*/ 260154 w 2967861"/>
                <a:gd name="connsiteY716" fmla="*/ 954310 h 2340761"/>
                <a:gd name="connsiteX717" fmla="*/ 260154 w 2967861"/>
                <a:gd name="connsiteY717" fmla="*/ 958657 h 2340761"/>
                <a:gd name="connsiteX718" fmla="*/ 259222 w 2967861"/>
                <a:gd name="connsiteY718" fmla="*/ 961761 h 2340761"/>
                <a:gd name="connsiteX719" fmla="*/ 257049 w 2967861"/>
                <a:gd name="connsiteY719" fmla="*/ 963934 h 2340761"/>
                <a:gd name="connsiteX720" fmla="*/ 251771 w 2967861"/>
                <a:gd name="connsiteY720" fmla="*/ 966107 h 2340761"/>
                <a:gd name="connsiteX721" fmla="*/ 247736 w 2967861"/>
                <a:gd name="connsiteY721" fmla="*/ 967039 h 2340761"/>
                <a:gd name="connsiteX722" fmla="*/ 242458 w 2967861"/>
                <a:gd name="connsiteY722" fmla="*/ 969212 h 2340761"/>
                <a:gd name="connsiteX723" fmla="*/ 238422 w 2967861"/>
                <a:gd name="connsiteY723" fmla="*/ 973558 h 2340761"/>
                <a:gd name="connsiteX724" fmla="*/ 235318 w 2967861"/>
                <a:gd name="connsiteY724" fmla="*/ 971385 h 2340761"/>
                <a:gd name="connsiteX725" fmla="*/ 231282 w 2967861"/>
                <a:gd name="connsiteY725" fmla="*/ 969212 h 2340761"/>
                <a:gd name="connsiteX726" fmla="*/ 228178 w 2967861"/>
                <a:gd name="connsiteY726" fmla="*/ 969212 h 2340761"/>
                <a:gd name="connsiteX727" fmla="*/ 226004 w 2967861"/>
                <a:gd name="connsiteY727" fmla="*/ 967039 h 2340761"/>
                <a:gd name="connsiteX728" fmla="*/ 220727 w 2967861"/>
                <a:gd name="connsiteY728" fmla="*/ 966107 h 2340761"/>
                <a:gd name="connsiteX729" fmla="*/ 215449 w 2967861"/>
                <a:gd name="connsiteY729" fmla="*/ 966107 h 2340761"/>
                <a:gd name="connsiteX730" fmla="*/ 215449 w 2967861"/>
                <a:gd name="connsiteY730" fmla="*/ 986286 h 2340761"/>
                <a:gd name="connsiteX731" fmla="*/ 209240 w 2967861"/>
                <a:gd name="connsiteY731" fmla="*/ 986286 h 2340761"/>
                <a:gd name="connsiteX732" fmla="*/ 203963 w 2967861"/>
                <a:gd name="connsiteY732" fmla="*/ 986286 h 2340761"/>
                <a:gd name="connsiteX733" fmla="*/ 198685 w 2967861"/>
                <a:gd name="connsiteY733" fmla="*/ 988459 h 2340761"/>
                <a:gd name="connsiteX734" fmla="*/ 194650 w 2967861"/>
                <a:gd name="connsiteY734" fmla="*/ 989391 h 2340761"/>
                <a:gd name="connsiteX735" fmla="*/ 188441 w 2967861"/>
                <a:gd name="connsiteY735" fmla="*/ 989391 h 2340761"/>
                <a:gd name="connsiteX736" fmla="*/ 184405 w 2967861"/>
                <a:gd name="connsiteY736" fmla="*/ 991564 h 2340761"/>
                <a:gd name="connsiteX737" fmla="*/ 181300 w 2967861"/>
                <a:gd name="connsiteY737" fmla="*/ 991564 h 2340761"/>
                <a:gd name="connsiteX738" fmla="*/ 179127 w 2967861"/>
                <a:gd name="connsiteY738" fmla="*/ 993737 h 2340761"/>
                <a:gd name="connsiteX739" fmla="*/ 175091 w 2967861"/>
                <a:gd name="connsiteY739" fmla="*/ 995910 h 2340761"/>
                <a:gd name="connsiteX740" fmla="*/ 171987 w 2967861"/>
                <a:gd name="connsiteY740" fmla="*/ 996842 h 2340761"/>
                <a:gd name="connsiteX741" fmla="*/ 181300 w 2967861"/>
                <a:gd name="connsiteY741" fmla="*/ 1006465 h 2340761"/>
                <a:gd name="connsiteX742" fmla="*/ 193718 w 2967861"/>
                <a:gd name="connsiteY742" fmla="*/ 1013916 h 2340761"/>
                <a:gd name="connsiteX743" fmla="*/ 206136 w 2967861"/>
                <a:gd name="connsiteY743" fmla="*/ 1018262 h 2340761"/>
                <a:gd name="connsiteX744" fmla="*/ 218554 w 2967861"/>
                <a:gd name="connsiteY744" fmla="*/ 1021367 h 2340761"/>
                <a:gd name="connsiteX745" fmla="*/ 220727 w 2967861"/>
                <a:gd name="connsiteY745" fmla="*/ 1040304 h 2340761"/>
                <a:gd name="connsiteX746" fmla="*/ 222900 w 2967861"/>
                <a:gd name="connsiteY746" fmla="*/ 1056137 h 2340761"/>
                <a:gd name="connsiteX747" fmla="*/ 222900 w 2967861"/>
                <a:gd name="connsiteY747" fmla="*/ 1073211 h 2340761"/>
                <a:gd name="connsiteX748" fmla="*/ 218864 w 2967861"/>
                <a:gd name="connsiteY748" fmla="*/ 1088113 h 2340761"/>
                <a:gd name="connsiteX749" fmla="*/ 218864 w 2967861"/>
                <a:gd name="connsiteY749" fmla="*/ 1090286 h 2340761"/>
                <a:gd name="connsiteX750" fmla="*/ 218864 w 2967861"/>
                <a:gd name="connsiteY750" fmla="*/ 1091217 h 2340761"/>
                <a:gd name="connsiteX751" fmla="*/ 216691 w 2967861"/>
                <a:gd name="connsiteY751" fmla="*/ 1091217 h 2340761"/>
                <a:gd name="connsiteX752" fmla="*/ 216691 w 2967861"/>
                <a:gd name="connsiteY752" fmla="*/ 1093390 h 2340761"/>
                <a:gd name="connsiteX753" fmla="*/ 215760 w 2967861"/>
                <a:gd name="connsiteY753" fmla="*/ 1095563 h 2340761"/>
                <a:gd name="connsiteX754" fmla="*/ 202100 w 2967861"/>
                <a:gd name="connsiteY754" fmla="*/ 1100841 h 2340761"/>
                <a:gd name="connsiteX755" fmla="*/ 184405 w 2967861"/>
                <a:gd name="connsiteY755" fmla="*/ 1105187 h 2340761"/>
                <a:gd name="connsiteX756" fmla="*/ 166709 w 2967861"/>
                <a:gd name="connsiteY756" fmla="*/ 1105187 h 2340761"/>
                <a:gd name="connsiteX757" fmla="*/ 149945 w 2967861"/>
                <a:gd name="connsiteY757" fmla="*/ 1100841 h 2340761"/>
                <a:gd name="connsiteX758" fmla="*/ 135354 w 2967861"/>
                <a:gd name="connsiteY758" fmla="*/ 1095563 h 2340761"/>
                <a:gd name="connsiteX759" fmla="*/ 130077 w 2967861"/>
                <a:gd name="connsiteY759" fmla="*/ 1095563 h 2340761"/>
                <a:gd name="connsiteX760" fmla="*/ 126041 w 2967861"/>
                <a:gd name="connsiteY760" fmla="*/ 1097736 h 2340761"/>
                <a:gd name="connsiteX761" fmla="*/ 122936 w 2967861"/>
                <a:gd name="connsiteY761" fmla="*/ 1097736 h 2340761"/>
                <a:gd name="connsiteX762" fmla="*/ 120763 w 2967861"/>
                <a:gd name="connsiteY762" fmla="*/ 1097736 h 2340761"/>
                <a:gd name="connsiteX763" fmla="*/ 118590 w 2967861"/>
                <a:gd name="connsiteY763" fmla="*/ 1098668 h 2340761"/>
                <a:gd name="connsiteX764" fmla="*/ 116417 w 2967861"/>
                <a:gd name="connsiteY764" fmla="*/ 1103014 h 2340761"/>
                <a:gd name="connsiteX765" fmla="*/ 115796 w 2967861"/>
                <a:gd name="connsiteY765" fmla="*/ 1106739 h 2340761"/>
                <a:gd name="connsiteX766" fmla="*/ 111760 w 2967861"/>
                <a:gd name="connsiteY766" fmla="*/ 1119468 h 2340761"/>
                <a:gd name="connsiteX767" fmla="*/ 111760 w 2967861"/>
                <a:gd name="connsiteY767" fmla="*/ 1140578 h 2340761"/>
                <a:gd name="connsiteX768" fmla="*/ 111760 w 2967861"/>
                <a:gd name="connsiteY768" fmla="*/ 1163861 h 2340761"/>
                <a:gd name="connsiteX769" fmla="*/ 113934 w 2967861"/>
                <a:gd name="connsiteY769" fmla="*/ 1188076 h 2340761"/>
                <a:gd name="connsiteX770" fmla="*/ 116107 w 2967861"/>
                <a:gd name="connsiteY770" fmla="*/ 1208255 h 2340761"/>
                <a:gd name="connsiteX771" fmla="*/ 116107 w 2967861"/>
                <a:gd name="connsiteY771" fmla="*/ 1223157 h 2340761"/>
                <a:gd name="connsiteX772" fmla="*/ 119211 w 2967861"/>
                <a:gd name="connsiteY772" fmla="*/ 1223157 h 2340761"/>
                <a:gd name="connsiteX773" fmla="*/ 119211 w 2967861"/>
                <a:gd name="connsiteY773" fmla="*/ 1228434 h 2340761"/>
                <a:gd name="connsiteX774" fmla="*/ 126351 w 2967861"/>
                <a:gd name="connsiteY774" fmla="*/ 1228434 h 2340761"/>
                <a:gd name="connsiteX775" fmla="*/ 131629 w 2967861"/>
                <a:gd name="connsiteY775" fmla="*/ 1227503 h 2340761"/>
                <a:gd name="connsiteX776" fmla="*/ 135665 w 2967861"/>
                <a:gd name="connsiteY776" fmla="*/ 1227503 h 2340761"/>
                <a:gd name="connsiteX777" fmla="*/ 138769 w 2967861"/>
                <a:gd name="connsiteY777" fmla="*/ 1223157 h 2340761"/>
                <a:gd name="connsiteX778" fmla="*/ 144978 w 2967861"/>
                <a:gd name="connsiteY778" fmla="*/ 1225330 h 2340761"/>
                <a:gd name="connsiteX779" fmla="*/ 148083 w 2967861"/>
                <a:gd name="connsiteY779" fmla="*/ 1225330 h 2340761"/>
                <a:gd name="connsiteX780" fmla="*/ 152118 w 2967861"/>
                <a:gd name="connsiteY780" fmla="*/ 1227503 h 2340761"/>
                <a:gd name="connsiteX781" fmla="*/ 155223 w 2967861"/>
                <a:gd name="connsiteY781" fmla="*/ 1228434 h 2340761"/>
                <a:gd name="connsiteX782" fmla="*/ 157396 w 2967861"/>
                <a:gd name="connsiteY782" fmla="*/ 1230607 h 2340761"/>
                <a:gd name="connsiteX783" fmla="*/ 157396 w 2967861"/>
                <a:gd name="connsiteY783" fmla="*/ 1232780 h 2340761"/>
                <a:gd name="connsiteX784" fmla="*/ 157396 w 2967861"/>
                <a:gd name="connsiteY784" fmla="*/ 1234953 h 2340761"/>
                <a:gd name="connsiteX785" fmla="*/ 159569 w 2967861"/>
                <a:gd name="connsiteY785" fmla="*/ 1234953 h 2340761"/>
                <a:gd name="connsiteX786" fmla="*/ 159569 w 2967861"/>
                <a:gd name="connsiteY786" fmla="*/ 1235885 h 2340761"/>
                <a:gd name="connsiteX787" fmla="*/ 153360 w 2967861"/>
                <a:gd name="connsiteY787" fmla="*/ 1252959 h 2340761"/>
                <a:gd name="connsiteX788" fmla="*/ 142805 w 2967861"/>
                <a:gd name="connsiteY788" fmla="*/ 1265688 h 2340761"/>
                <a:gd name="connsiteX789" fmla="*/ 130387 w 2967861"/>
                <a:gd name="connsiteY789" fmla="*/ 1277174 h 2340761"/>
                <a:gd name="connsiteX790" fmla="*/ 116728 w 2967861"/>
                <a:gd name="connsiteY790" fmla="*/ 1287729 h 2340761"/>
                <a:gd name="connsiteX791" fmla="*/ 104310 w 2967861"/>
                <a:gd name="connsiteY791" fmla="*/ 1299216 h 2340761"/>
                <a:gd name="connsiteX792" fmla="*/ 94996 w 2967861"/>
                <a:gd name="connsiteY792" fmla="*/ 1314117 h 2340761"/>
                <a:gd name="connsiteX793" fmla="*/ 94065 w 2967861"/>
                <a:gd name="connsiteY793" fmla="*/ 1324672 h 2340761"/>
                <a:gd name="connsiteX794" fmla="*/ 94996 w 2967861"/>
                <a:gd name="connsiteY794" fmla="*/ 1337401 h 2340761"/>
                <a:gd name="connsiteX795" fmla="*/ 94996 w 2967861"/>
                <a:gd name="connsiteY795" fmla="*/ 1348887 h 2340761"/>
                <a:gd name="connsiteX796" fmla="*/ 91892 w 2967861"/>
                <a:gd name="connsiteY796" fmla="*/ 1357269 h 2340761"/>
                <a:gd name="connsiteX797" fmla="*/ 77301 w 2967861"/>
                <a:gd name="connsiteY797" fmla="*/ 1366893 h 2340761"/>
                <a:gd name="connsiteX798" fmla="*/ 62710 w 2967861"/>
                <a:gd name="connsiteY798" fmla="*/ 1374344 h 2340761"/>
                <a:gd name="connsiteX799" fmla="*/ 48119 w 2967861"/>
                <a:gd name="connsiteY799" fmla="*/ 1383967 h 2340761"/>
                <a:gd name="connsiteX800" fmla="*/ 35701 w 2967861"/>
                <a:gd name="connsiteY800" fmla="*/ 1394523 h 2340761"/>
                <a:gd name="connsiteX801" fmla="*/ 31666 w 2967861"/>
                <a:gd name="connsiteY801" fmla="*/ 1401973 h 2340761"/>
                <a:gd name="connsiteX802" fmla="*/ 24525 w 2967861"/>
                <a:gd name="connsiteY802" fmla="*/ 1415633 h 2340761"/>
                <a:gd name="connsiteX803" fmla="*/ 17385 w 2967861"/>
                <a:gd name="connsiteY803" fmla="*/ 1431466 h 2340761"/>
                <a:gd name="connsiteX804" fmla="*/ 10245 w 2967861"/>
                <a:gd name="connsiteY804" fmla="*/ 1450403 h 2340761"/>
                <a:gd name="connsiteX805" fmla="*/ 3104 w 2967861"/>
                <a:gd name="connsiteY805" fmla="*/ 1466236 h 2340761"/>
                <a:gd name="connsiteX806" fmla="*/ 0 w 2967861"/>
                <a:gd name="connsiteY806" fmla="*/ 1481137 h 2340761"/>
                <a:gd name="connsiteX807" fmla="*/ 0 w 2967861"/>
                <a:gd name="connsiteY807" fmla="*/ 1492623 h 2340761"/>
                <a:gd name="connsiteX808" fmla="*/ 3104 w 2967861"/>
                <a:gd name="connsiteY808" fmla="*/ 1500074 h 2340761"/>
                <a:gd name="connsiteX809" fmla="*/ 9313 w 2967861"/>
                <a:gd name="connsiteY809" fmla="*/ 1509698 h 2340761"/>
                <a:gd name="connsiteX810" fmla="*/ 12418 w 2967861"/>
                <a:gd name="connsiteY810" fmla="*/ 1518080 h 2340761"/>
                <a:gd name="connsiteX811" fmla="*/ 12418 w 2967861"/>
                <a:gd name="connsiteY811" fmla="*/ 1532981 h 2340761"/>
                <a:gd name="connsiteX812" fmla="*/ 10245 w 2967861"/>
                <a:gd name="connsiteY812" fmla="*/ 1542605 h 2340761"/>
                <a:gd name="connsiteX813" fmla="*/ 7140 w 2967861"/>
                <a:gd name="connsiteY813" fmla="*/ 1555334 h 2340761"/>
                <a:gd name="connsiteX814" fmla="*/ 3104 w 2967861"/>
                <a:gd name="connsiteY814" fmla="*/ 1570235 h 2340761"/>
                <a:gd name="connsiteX815" fmla="*/ 2173 w 2967861"/>
                <a:gd name="connsiteY815" fmla="*/ 1587309 h 2340761"/>
                <a:gd name="connsiteX816" fmla="*/ 5278 w 2967861"/>
                <a:gd name="connsiteY816" fmla="*/ 1597865 h 2340761"/>
                <a:gd name="connsiteX817" fmla="*/ 5278 w 2967861"/>
                <a:gd name="connsiteY817" fmla="*/ 1622079 h 2340761"/>
                <a:gd name="connsiteX818" fmla="*/ 14591 w 2967861"/>
                <a:gd name="connsiteY818" fmla="*/ 1633566 h 2340761"/>
                <a:gd name="connsiteX819" fmla="*/ 29182 w 2967861"/>
                <a:gd name="connsiteY819" fmla="*/ 1646294 h 2340761"/>
                <a:gd name="connsiteX820" fmla="*/ 45946 w 2967861"/>
                <a:gd name="connsiteY820" fmla="*/ 1659022 h 2340761"/>
                <a:gd name="connsiteX821" fmla="*/ 56501 w 2967861"/>
                <a:gd name="connsiteY821" fmla="*/ 1671751 h 2340761"/>
                <a:gd name="connsiteX822" fmla="*/ 65815 w 2967861"/>
                <a:gd name="connsiteY822" fmla="*/ 1695965 h 2340761"/>
                <a:gd name="connsiteX823" fmla="*/ 78232 w 2967861"/>
                <a:gd name="connsiteY823" fmla="*/ 1705589 h 2340761"/>
                <a:gd name="connsiteX824" fmla="*/ 92823 w 2967861"/>
                <a:gd name="connsiteY824" fmla="*/ 1713040 h 2340761"/>
                <a:gd name="connsiteX825" fmla="*/ 107414 w 2967861"/>
                <a:gd name="connsiteY825" fmla="*/ 1720491 h 2340761"/>
                <a:gd name="connsiteX826" fmla="*/ 122005 w 2967861"/>
                <a:gd name="connsiteY826" fmla="*/ 1727941 h 2340761"/>
                <a:gd name="connsiteX827" fmla="*/ 132560 w 2967861"/>
                <a:gd name="connsiteY827" fmla="*/ 1740670 h 2340761"/>
                <a:gd name="connsiteX828" fmla="*/ 139701 w 2967861"/>
                <a:gd name="connsiteY828" fmla="*/ 1738497 h 2340761"/>
                <a:gd name="connsiteX829" fmla="*/ 145910 w 2967861"/>
                <a:gd name="connsiteY829" fmla="*/ 1736323 h 2340761"/>
                <a:gd name="connsiteX830" fmla="*/ 149014 w 2967861"/>
                <a:gd name="connsiteY830" fmla="*/ 1733219 h 2340761"/>
                <a:gd name="connsiteX831" fmla="*/ 153050 w 2967861"/>
                <a:gd name="connsiteY831" fmla="*/ 1731046 h 2340761"/>
                <a:gd name="connsiteX832" fmla="*/ 161432 w 2967861"/>
                <a:gd name="connsiteY832" fmla="*/ 1733219 h 2340761"/>
                <a:gd name="connsiteX833" fmla="*/ 172918 w 2967861"/>
                <a:gd name="connsiteY833" fmla="*/ 1736323 h 2340761"/>
                <a:gd name="connsiteX834" fmla="*/ 185336 w 2967861"/>
                <a:gd name="connsiteY834" fmla="*/ 1736323 h 2340761"/>
                <a:gd name="connsiteX835" fmla="*/ 189372 w 2967861"/>
                <a:gd name="connsiteY835" fmla="*/ 1723595 h 2340761"/>
                <a:gd name="connsiteX836" fmla="*/ 224763 w 2967861"/>
                <a:gd name="connsiteY836" fmla="*/ 1731046 h 2340761"/>
                <a:gd name="connsiteX837" fmla="*/ 239354 w 2967861"/>
                <a:gd name="connsiteY837" fmla="*/ 1725768 h 2340761"/>
                <a:gd name="connsiteX838" fmla="*/ 257980 w 2967861"/>
                <a:gd name="connsiteY838" fmla="*/ 1718318 h 2340761"/>
                <a:gd name="connsiteX839" fmla="*/ 275676 w 2967861"/>
                <a:gd name="connsiteY839" fmla="*/ 1710867 h 2340761"/>
                <a:gd name="connsiteX840" fmla="*/ 290267 w 2967861"/>
                <a:gd name="connsiteY840" fmla="*/ 1713040 h 2340761"/>
                <a:gd name="connsiteX841" fmla="*/ 302685 w 2967861"/>
                <a:gd name="connsiteY841" fmla="*/ 1713971 h 2340761"/>
                <a:gd name="connsiteX842" fmla="*/ 316344 w 2967861"/>
                <a:gd name="connsiteY842" fmla="*/ 1716144 h 2340761"/>
                <a:gd name="connsiteX843" fmla="*/ 336213 w 2967861"/>
                <a:gd name="connsiteY843" fmla="*/ 1747810 h 2340761"/>
                <a:gd name="connsiteX844" fmla="*/ 343353 w 2967861"/>
                <a:gd name="connsiteY844" fmla="*/ 1747810 h 2340761"/>
                <a:gd name="connsiteX845" fmla="*/ 348631 w 2967861"/>
                <a:gd name="connsiteY845" fmla="*/ 1747810 h 2340761"/>
                <a:gd name="connsiteX846" fmla="*/ 353908 w 2967861"/>
                <a:gd name="connsiteY846" fmla="*/ 1745637 h 2340761"/>
                <a:gd name="connsiteX847" fmla="*/ 356081 w 2967861"/>
                <a:gd name="connsiteY847" fmla="*/ 1743464 h 2340761"/>
                <a:gd name="connsiteX848" fmla="*/ 360117 w 2967861"/>
                <a:gd name="connsiteY848" fmla="*/ 1740359 h 2340761"/>
                <a:gd name="connsiteX849" fmla="*/ 367257 w 2967861"/>
                <a:gd name="connsiteY849" fmla="*/ 1742532 h 2340761"/>
                <a:gd name="connsiteX850" fmla="*/ 372535 w 2967861"/>
                <a:gd name="connsiteY850" fmla="*/ 1742532 h 2340761"/>
                <a:gd name="connsiteX851" fmla="*/ 375639 w 2967861"/>
                <a:gd name="connsiteY851" fmla="*/ 1743464 h 2340761"/>
                <a:gd name="connsiteX852" fmla="*/ 379675 w 2967861"/>
                <a:gd name="connsiteY852" fmla="*/ 1747810 h 2340761"/>
                <a:gd name="connsiteX853" fmla="*/ 382780 w 2967861"/>
                <a:gd name="connsiteY853" fmla="*/ 1749983 h 2340761"/>
                <a:gd name="connsiteX854" fmla="*/ 388989 w 2967861"/>
                <a:gd name="connsiteY854" fmla="*/ 1753088 h 2340761"/>
                <a:gd name="connsiteX855" fmla="*/ 382780 w 2967861"/>
                <a:gd name="connsiteY855" fmla="*/ 1775440 h 2340761"/>
                <a:gd name="connsiteX856" fmla="*/ 377502 w 2967861"/>
                <a:gd name="connsiteY856" fmla="*/ 1795619 h 2340761"/>
                <a:gd name="connsiteX857" fmla="*/ 372224 w 2967861"/>
                <a:gd name="connsiteY857" fmla="*/ 1817971 h 2340761"/>
                <a:gd name="connsiteX858" fmla="*/ 388989 w 2967861"/>
                <a:gd name="connsiteY858" fmla="*/ 1835045 h 2340761"/>
                <a:gd name="connsiteX859" fmla="*/ 404511 w 2967861"/>
                <a:gd name="connsiteY859" fmla="*/ 1855224 h 2340761"/>
                <a:gd name="connsiteX860" fmla="*/ 421275 w 2967861"/>
                <a:gd name="connsiteY860" fmla="*/ 1877576 h 2340761"/>
                <a:gd name="connsiteX861" fmla="*/ 431830 w 2967861"/>
                <a:gd name="connsiteY861" fmla="*/ 1899928 h 2340761"/>
                <a:gd name="connsiteX862" fmla="*/ 435866 w 2967861"/>
                <a:gd name="connsiteY862" fmla="*/ 1917003 h 2340761"/>
                <a:gd name="connsiteX863" fmla="*/ 435866 w 2967861"/>
                <a:gd name="connsiteY863" fmla="*/ 1929731 h 2340761"/>
                <a:gd name="connsiteX864" fmla="*/ 438039 w 2967861"/>
                <a:gd name="connsiteY864" fmla="*/ 1942459 h 2340761"/>
                <a:gd name="connsiteX865" fmla="*/ 445179 w 2967861"/>
                <a:gd name="connsiteY865" fmla="*/ 1957361 h 2340761"/>
                <a:gd name="connsiteX866" fmla="*/ 438970 w 2967861"/>
                <a:gd name="connsiteY866" fmla="*/ 1972262 h 2340761"/>
                <a:gd name="connsiteX867" fmla="*/ 431830 w 2967861"/>
                <a:gd name="connsiteY867" fmla="*/ 1989337 h 2340761"/>
                <a:gd name="connsiteX868" fmla="*/ 421275 w 2967861"/>
                <a:gd name="connsiteY868" fmla="*/ 2009516 h 2340761"/>
                <a:gd name="connsiteX869" fmla="*/ 414135 w 2967861"/>
                <a:gd name="connsiteY869" fmla="*/ 2027522 h 2340761"/>
                <a:gd name="connsiteX870" fmla="*/ 410099 w 2967861"/>
                <a:gd name="connsiteY870" fmla="*/ 2048632 h 2340761"/>
                <a:gd name="connsiteX871" fmla="*/ 412272 w 2967861"/>
                <a:gd name="connsiteY871" fmla="*/ 2066638 h 2340761"/>
                <a:gd name="connsiteX872" fmla="*/ 419412 w 2967861"/>
                <a:gd name="connsiteY872" fmla="*/ 2081539 h 2340761"/>
                <a:gd name="connsiteX873" fmla="*/ 430899 w 2967861"/>
                <a:gd name="connsiteY873" fmla="*/ 2096441 h 2340761"/>
                <a:gd name="connsiteX874" fmla="*/ 441454 w 2967861"/>
                <a:gd name="connsiteY874" fmla="*/ 2113515 h 2340761"/>
                <a:gd name="connsiteX875" fmla="*/ 448594 w 2967861"/>
                <a:gd name="connsiteY875" fmla="*/ 2128416 h 2340761"/>
                <a:gd name="connsiteX876" fmla="*/ 448594 w 2967861"/>
                <a:gd name="connsiteY876" fmla="*/ 2133694 h 2340761"/>
                <a:gd name="connsiteX877" fmla="*/ 448594 w 2967861"/>
                <a:gd name="connsiteY877" fmla="*/ 2138972 h 2340761"/>
                <a:gd name="connsiteX878" fmla="*/ 446421 w 2967861"/>
                <a:gd name="connsiteY878" fmla="*/ 2143318 h 2340761"/>
                <a:gd name="connsiteX879" fmla="*/ 445490 w 2967861"/>
                <a:gd name="connsiteY879" fmla="*/ 2148595 h 2340761"/>
                <a:gd name="connsiteX880" fmla="*/ 445490 w 2967861"/>
                <a:gd name="connsiteY880" fmla="*/ 2151700 h 2340761"/>
                <a:gd name="connsiteX881" fmla="*/ 445490 w 2967861"/>
                <a:gd name="connsiteY881" fmla="*/ 2156046 h 2340761"/>
                <a:gd name="connsiteX882" fmla="*/ 452630 w 2967861"/>
                <a:gd name="connsiteY882" fmla="*/ 2159151 h 2340761"/>
                <a:gd name="connsiteX883" fmla="*/ 450457 w 2967861"/>
                <a:gd name="connsiteY883" fmla="*/ 2163497 h 2340761"/>
                <a:gd name="connsiteX884" fmla="*/ 448284 w 2967861"/>
                <a:gd name="connsiteY884" fmla="*/ 2166601 h 2340761"/>
                <a:gd name="connsiteX885" fmla="*/ 448284 w 2967861"/>
                <a:gd name="connsiteY885" fmla="*/ 2170948 h 2340761"/>
                <a:gd name="connsiteX886" fmla="*/ 446111 w 2967861"/>
                <a:gd name="connsiteY886" fmla="*/ 2176225 h 2340761"/>
                <a:gd name="connsiteX887" fmla="*/ 448284 w 2967861"/>
                <a:gd name="connsiteY887" fmla="*/ 2181503 h 2340761"/>
                <a:gd name="connsiteX888" fmla="*/ 450457 w 2967861"/>
                <a:gd name="connsiteY888" fmla="*/ 2181503 h 2340761"/>
                <a:gd name="connsiteX889" fmla="*/ 452630 w 2967861"/>
                <a:gd name="connsiteY889" fmla="*/ 2185849 h 2340761"/>
                <a:gd name="connsiteX890" fmla="*/ 455734 w 2967861"/>
                <a:gd name="connsiteY890" fmla="*/ 2186780 h 2340761"/>
                <a:gd name="connsiteX891" fmla="*/ 459770 w 2967861"/>
                <a:gd name="connsiteY891" fmla="*/ 2191127 h 2340761"/>
                <a:gd name="connsiteX892" fmla="*/ 459770 w 2967861"/>
                <a:gd name="connsiteY892" fmla="*/ 2193300 h 2340761"/>
                <a:gd name="connsiteX893" fmla="*/ 455734 w 2967861"/>
                <a:gd name="connsiteY893" fmla="*/ 2206028 h 2340761"/>
                <a:gd name="connsiteX894" fmla="*/ 465048 w 2967861"/>
                <a:gd name="connsiteY894" fmla="*/ 2224034 h 2340761"/>
                <a:gd name="connsiteX895" fmla="*/ 479639 w 2967861"/>
                <a:gd name="connsiteY895" fmla="*/ 2242971 h 2340761"/>
                <a:gd name="connsiteX896" fmla="*/ 494230 w 2967861"/>
                <a:gd name="connsiteY896" fmla="*/ 2260046 h 2340761"/>
                <a:gd name="connsiteX897" fmla="*/ 504785 w 2967861"/>
                <a:gd name="connsiteY897" fmla="*/ 2278051 h 2340761"/>
                <a:gd name="connsiteX898" fmla="*/ 506958 w 2967861"/>
                <a:gd name="connsiteY898" fmla="*/ 2290780 h 2340761"/>
                <a:gd name="connsiteX899" fmla="*/ 506958 w 2967861"/>
                <a:gd name="connsiteY899" fmla="*/ 2303508 h 2340761"/>
                <a:gd name="connsiteX900" fmla="*/ 506958 w 2967861"/>
                <a:gd name="connsiteY900" fmla="*/ 2314994 h 2340761"/>
                <a:gd name="connsiteX901" fmla="*/ 509131 w 2967861"/>
                <a:gd name="connsiteY901" fmla="*/ 2324618 h 2340761"/>
                <a:gd name="connsiteX902" fmla="*/ 512236 w 2967861"/>
                <a:gd name="connsiteY902" fmla="*/ 2327723 h 2340761"/>
                <a:gd name="connsiteX903" fmla="*/ 516271 w 2967861"/>
                <a:gd name="connsiteY903" fmla="*/ 2333000 h 2340761"/>
                <a:gd name="connsiteX904" fmla="*/ 519376 w 2967861"/>
                <a:gd name="connsiteY904" fmla="*/ 2335173 h 2340761"/>
                <a:gd name="connsiteX905" fmla="*/ 523411 w 2967861"/>
                <a:gd name="connsiteY905" fmla="*/ 2339520 h 2340761"/>
                <a:gd name="connsiteX906" fmla="*/ 528689 w 2967861"/>
                <a:gd name="connsiteY906" fmla="*/ 2342624 h 2340761"/>
                <a:gd name="connsiteX907" fmla="*/ 553835 w 2967861"/>
                <a:gd name="connsiteY907" fmla="*/ 2337347 h 2340761"/>
                <a:gd name="connsiteX908" fmla="*/ 582086 w 2967861"/>
                <a:gd name="connsiteY908" fmla="*/ 2332069 h 2340761"/>
                <a:gd name="connsiteX909" fmla="*/ 609095 w 2967861"/>
                <a:gd name="connsiteY909" fmla="*/ 2324618 h 2340761"/>
                <a:gd name="connsiteX910" fmla="*/ 636103 w 2967861"/>
                <a:gd name="connsiteY910" fmla="*/ 2317168 h 2340761"/>
                <a:gd name="connsiteX911" fmla="*/ 657834 w 2967861"/>
                <a:gd name="connsiteY911" fmla="*/ 2303508 h 2340761"/>
                <a:gd name="connsiteX912" fmla="*/ 675530 w 2967861"/>
                <a:gd name="connsiteY912" fmla="*/ 2287675 h 2340761"/>
                <a:gd name="connsiteX913" fmla="*/ 684843 w 2967861"/>
                <a:gd name="connsiteY913" fmla="*/ 2270601 h 2340761"/>
                <a:gd name="connsiteX914" fmla="*/ 691984 w 2967861"/>
                <a:gd name="connsiteY914" fmla="*/ 2253526 h 2340761"/>
                <a:gd name="connsiteX915" fmla="*/ 715888 w 2967861"/>
                <a:gd name="connsiteY915" fmla="*/ 2233347 h 2340761"/>
                <a:gd name="connsiteX916" fmla="*/ 718992 w 2967861"/>
                <a:gd name="connsiteY916" fmla="*/ 2218446 h 2340761"/>
                <a:gd name="connsiteX917" fmla="*/ 721165 w 2967861"/>
                <a:gd name="connsiteY917" fmla="*/ 2203544 h 2340761"/>
                <a:gd name="connsiteX918" fmla="*/ 723339 w 2967861"/>
                <a:gd name="connsiteY918" fmla="*/ 2188643 h 2340761"/>
                <a:gd name="connsiteX919" fmla="*/ 728616 w 2967861"/>
                <a:gd name="connsiteY919" fmla="*/ 2175915 h 2340761"/>
                <a:gd name="connsiteX920" fmla="*/ 748485 w 2967861"/>
                <a:gd name="connsiteY920" fmla="*/ 2171568 h 2340761"/>
                <a:gd name="connsiteX921" fmla="*/ 752520 w 2967861"/>
                <a:gd name="connsiteY921" fmla="*/ 2168464 h 2340761"/>
                <a:gd name="connsiteX922" fmla="*/ 753452 w 2967861"/>
                <a:gd name="connsiteY922" fmla="*/ 2164118 h 2340761"/>
                <a:gd name="connsiteX923" fmla="*/ 757488 w 2967861"/>
                <a:gd name="connsiteY923" fmla="*/ 2161013 h 2340761"/>
                <a:gd name="connsiteX924" fmla="*/ 759661 w 2967861"/>
                <a:gd name="connsiteY924" fmla="*/ 2158840 h 2340761"/>
                <a:gd name="connsiteX925" fmla="*/ 762765 w 2967861"/>
                <a:gd name="connsiteY925" fmla="*/ 2155736 h 2340761"/>
                <a:gd name="connsiteX926" fmla="*/ 768043 w 2967861"/>
                <a:gd name="connsiteY926" fmla="*/ 2151390 h 2340761"/>
                <a:gd name="connsiteX927" fmla="*/ 764938 w 2967861"/>
                <a:gd name="connsiteY927" fmla="*/ 2131211 h 2340761"/>
                <a:gd name="connsiteX928" fmla="*/ 757798 w 2967861"/>
                <a:gd name="connsiteY928" fmla="*/ 2114136 h 2340761"/>
                <a:gd name="connsiteX929" fmla="*/ 748485 w 2967861"/>
                <a:gd name="connsiteY929" fmla="*/ 2103581 h 2340761"/>
                <a:gd name="connsiteX930" fmla="*/ 757798 w 2967861"/>
                <a:gd name="connsiteY930" fmla="*/ 2084644 h 2340761"/>
                <a:gd name="connsiteX931" fmla="*/ 772389 w 2967861"/>
                <a:gd name="connsiteY931" fmla="*/ 2071915 h 2340761"/>
                <a:gd name="connsiteX932" fmla="*/ 790084 w 2967861"/>
                <a:gd name="connsiteY932" fmla="*/ 2062291 h 2340761"/>
                <a:gd name="connsiteX933" fmla="*/ 808711 w 2967861"/>
                <a:gd name="connsiteY933" fmla="*/ 2053909 h 2340761"/>
                <a:gd name="connsiteX934" fmla="*/ 824234 w 2967861"/>
                <a:gd name="connsiteY934" fmla="*/ 2042423 h 2340761"/>
                <a:gd name="connsiteX935" fmla="*/ 835720 w 2967861"/>
                <a:gd name="connsiteY935" fmla="*/ 2019140 h 2340761"/>
                <a:gd name="connsiteX936" fmla="*/ 837893 w 2967861"/>
                <a:gd name="connsiteY936" fmla="*/ 1996787 h 2340761"/>
                <a:gd name="connsiteX937" fmla="*/ 831684 w 2967861"/>
                <a:gd name="connsiteY937" fmla="*/ 1974435 h 2340761"/>
                <a:gd name="connsiteX938" fmla="*/ 824544 w 2967861"/>
                <a:gd name="connsiteY938" fmla="*/ 1952083 h 2340761"/>
                <a:gd name="connsiteX939" fmla="*/ 817404 w 2967861"/>
                <a:gd name="connsiteY939" fmla="*/ 1931904 h 2340761"/>
                <a:gd name="connsiteX940" fmla="*/ 810263 w 2967861"/>
                <a:gd name="connsiteY940" fmla="*/ 1909552 h 2340761"/>
                <a:gd name="connsiteX941" fmla="*/ 807159 w 2967861"/>
                <a:gd name="connsiteY941" fmla="*/ 1887200 h 2340761"/>
                <a:gd name="connsiteX942" fmla="*/ 812437 w 2967861"/>
                <a:gd name="connsiteY942" fmla="*/ 1862985 h 2340761"/>
                <a:gd name="connsiteX943" fmla="*/ 827027 w 2967861"/>
                <a:gd name="connsiteY943" fmla="*/ 1837529 h 2340761"/>
                <a:gd name="connsiteX944" fmla="*/ 845654 w 2967861"/>
                <a:gd name="connsiteY944" fmla="*/ 1815177 h 2340761"/>
                <a:gd name="connsiteX945" fmla="*/ 867385 w 2967861"/>
                <a:gd name="connsiteY945" fmla="*/ 1794066 h 2340761"/>
                <a:gd name="connsiteX946" fmla="*/ 890358 w 2967861"/>
                <a:gd name="connsiteY946" fmla="*/ 1776060 h 2340761"/>
                <a:gd name="connsiteX947" fmla="*/ 912090 w 2967861"/>
                <a:gd name="connsiteY947" fmla="*/ 1757123 h 2340761"/>
                <a:gd name="connsiteX948" fmla="*/ 931958 w 2967861"/>
                <a:gd name="connsiteY948" fmla="*/ 1736944 h 2340761"/>
                <a:gd name="connsiteX949" fmla="*/ 945618 w 2967861"/>
                <a:gd name="connsiteY949" fmla="*/ 1718938 h 2340761"/>
                <a:gd name="connsiteX950" fmla="*/ 958036 w 2967861"/>
                <a:gd name="connsiteY950" fmla="*/ 1696586 h 2340761"/>
                <a:gd name="connsiteX951" fmla="*/ 968591 w 2967861"/>
                <a:gd name="connsiteY951" fmla="*/ 1674234 h 2340761"/>
                <a:gd name="connsiteX952" fmla="*/ 975731 w 2967861"/>
                <a:gd name="connsiteY952" fmla="*/ 1655297 h 2340761"/>
                <a:gd name="connsiteX953" fmla="*/ 979767 w 2967861"/>
                <a:gd name="connsiteY953" fmla="*/ 1642569 h 2340761"/>
                <a:gd name="connsiteX954" fmla="*/ 979767 w 2967861"/>
                <a:gd name="connsiteY954" fmla="*/ 1631393 h 2340761"/>
                <a:gd name="connsiteX955" fmla="*/ 985044 w 2967861"/>
                <a:gd name="connsiteY955" fmla="*/ 1621769 h 2340761"/>
                <a:gd name="connsiteX956" fmla="*/ 985044 w 2967861"/>
                <a:gd name="connsiteY956" fmla="*/ 1618665 h 2340761"/>
                <a:gd name="connsiteX957" fmla="*/ 963313 w 2967861"/>
                <a:gd name="connsiteY957" fmla="*/ 1621769 h 2340761"/>
                <a:gd name="connsiteX958" fmla="*/ 939409 w 2967861"/>
                <a:gd name="connsiteY958" fmla="*/ 1627046 h 2340761"/>
                <a:gd name="connsiteX959" fmla="*/ 914263 w 2967861"/>
                <a:gd name="connsiteY959" fmla="*/ 1633255 h 2340761"/>
                <a:gd name="connsiteX960" fmla="*/ 895636 w 2967861"/>
                <a:gd name="connsiteY960" fmla="*/ 1641637 h 2340761"/>
                <a:gd name="connsiteX961" fmla="*/ 880114 w 2967861"/>
                <a:gd name="connsiteY961" fmla="*/ 1640706 h 2340761"/>
                <a:gd name="connsiteX962" fmla="*/ 874836 w 2967861"/>
                <a:gd name="connsiteY962" fmla="*/ 1634497 h 2340761"/>
                <a:gd name="connsiteX963" fmla="*/ 872663 w 2967861"/>
                <a:gd name="connsiteY963" fmla="*/ 1629220 h 2340761"/>
                <a:gd name="connsiteX964" fmla="*/ 872663 w 2967861"/>
                <a:gd name="connsiteY964" fmla="*/ 1623942 h 2340761"/>
                <a:gd name="connsiteX965" fmla="*/ 872663 w 2967861"/>
                <a:gd name="connsiteY965" fmla="*/ 1616491 h 2340761"/>
                <a:gd name="connsiteX966" fmla="*/ 868627 w 2967861"/>
                <a:gd name="connsiteY966" fmla="*/ 1611214 h 2340761"/>
                <a:gd name="connsiteX967" fmla="*/ 854036 w 2967861"/>
                <a:gd name="connsiteY967" fmla="*/ 1599727 h 2340761"/>
                <a:gd name="connsiteX968" fmla="*/ 836341 w 2967861"/>
                <a:gd name="connsiteY968" fmla="*/ 1589172 h 2340761"/>
                <a:gd name="connsiteX969" fmla="*/ 819577 w 2967861"/>
                <a:gd name="connsiteY969" fmla="*/ 1577686 h 2340761"/>
                <a:gd name="connsiteX970" fmla="*/ 809022 w 2967861"/>
                <a:gd name="connsiteY970" fmla="*/ 1564957 h 2340761"/>
                <a:gd name="connsiteX971" fmla="*/ 804986 w 2967861"/>
                <a:gd name="connsiteY971" fmla="*/ 1553471 h 2340761"/>
                <a:gd name="connsiteX972" fmla="*/ 802813 w 2967861"/>
                <a:gd name="connsiteY972" fmla="*/ 1545089 h 2340761"/>
                <a:gd name="connsiteX973" fmla="*/ 799708 w 2967861"/>
                <a:gd name="connsiteY973" fmla="*/ 1533602 h 2340761"/>
                <a:gd name="connsiteX974" fmla="*/ 797535 w 2967861"/>
                <a:gd name="connsiteY974" fmla="*/ 1530498 h 2340761"/>
                <a:gd name="connsiteX975" fmla="*/ 792258 w 2967861"/>
                <a:gd name="connsiteY975" fmla="*/ 1526152 h 2340761"/>
                <a:gd name="connsiteX976" fmla="*/ 786980 w 2967861"/>
                <a:gd name="connsiteY976" fmla="*/ 1523047 h 2340761"/>
                <a:gd name="connsiteX977" fmla="*/ 782944 w 2967861"/>
                <a:gd name="connsiteY977" fmla="*/ 1517770 h 2340761"/>
                <a:gd name="connsiteX978" fmla="*/ 779840 w 2967861"/>
                <a:gd name="connsiteY978" fmla="*/ 1513423 h 2340761"/>
                <a:gd name="connsiteX979" fmla="*/ 779840 w 2967861"/>
                <a:gd name="connsiteY979" fmla="*/ 1476480 h 2340761"/>
                <a:gd name="connsiteX980" fmla="*/ 777667 w 2967861"/>
                <a:gd name="connsiteY980" fmla="*/ 1471203 h 2340761"/>
                <a:gd name="connsiteX981" fmla="*/ 772389 w 2967861"/>
                <a:gd name="connsiteY981" fmla="*/ 1466856 h 2340761"/>
                <a:gd name="connsiteX982" fmla="*/ 768353 w 2967861"/>
                <a:gd name="connsiteY982" fmla="*/ 1463752 h 2340761"/>
                <a:gd name="connsiteX983" fmla="*/ 763076 w 2967861"/>
                <a:gd name="connsiteY983" fmla="*/ 1459406 h 2340761"/>
                <a:gd name="connsiteX984" fmla="*/ 759971 w 2967861"/>
                <a:gd name="connsiteY984" fmla="*/ 1456301 h 2340761"/>
                <a:gd name="connsiteX985" fmla="*/ 750658 w 2967861"/>
                <a:gd name="connsiteY985" fmla="*/ 1436122 h 2340761"/>
                <a:gd name="connsiteX986" fmla="*/ 743518 w 2967861"/>
                <a:gd name="connsiteY986" fmla="*/ 1415943 h 2340761"/>
                <a:gd name="connsiteX987" fmla="*/ 736377 w 2967861"/>
                <a:gd name="connsiteY987" fmla="*/ 1393591 h 2340761"/>
                <a:gd name="connsiteX988" fmla="*/ 724891 w 2967861"/>
                <a:gd name="connsiteY988" fmla="*/ 1374654 h 2340761"/>
                <a:gd name="connsiteX989" fmla="*/ 712473 w 2967861"/>
                <a:gd name="connsiteY989" fmla="*/ 1357580 h 2340761"/>
                <a:gd name="connsiteX990" fmla="*/ 712473 w 2967861"/>
                <a:gd name="connsiteY990" fmla="*/ 1350129 h 2340761"/>
                <a:gd name="connsiteX991" fmla="*/ 716509 w 2967861"/>
                <a:gd name="connsiteY991" fmla="*/ 1350129 h 2340761"/>
                <a:gd name="connsiteX992" fmla="*/ 719613 w 2967861"/>
                <a:gd name="connsiteY992" fmla="*/ 1357580 h 2340761"/>
                <a:gd name="connsiteX993" fmla="*/ 723649 w 2967861"/>
                <a:gd name="connsiteY993" fmla="*/ 1363788 h 2340761"/>
                <a:gd name="connsiteX994" fmla="*/ 726753 w 2967861"/>
                <a:gd name="connsiteY994" fmla="*/ 1366893 h 2340761"/>
                <a:gd name="connsiteX995" fmla="*/ 730789 w 2967861"/>
                <a:gd name="connsiteY995" fmla="*/ 1369066 h 2340761"/>
                <a:gd name="connsiteX996" fmla="*/ 733894 w 2967861"/>
                <a:gd name="connsiteY996" fmla="*/ 1371239 h 2340761"/>
                <a:gd name="connsiteX997" fmla="*/ 737930 w 2967861"/>
                <a:gd name="connsiteY997" fmla="*/ 1372170 h 2340761"/>
                <a:gd name="connsiteX998" fmla="*/ 738861 w 2967861"/>
                <a:gd name="connsiteY998" fmla="*/ 1376517 h 2340761"/>
                <a:gd name="connsiteX999" fmla="*/ 745070 w 2967861"/>
                <a:gd name="connsiteY999" fmla="*/ 1378690 h 2340761"/>
                <a:gd name="connsiteX1000" fmla="*/ 755625 w 2967861"/>
                <a:gd name="connsiteY1000" fmla="*/ 1386141 h 2340761"/>
                <a:gd name="connsiteX1001" fmla="*/ 762765 w 2967861"/>
                <a:gd name="connsiteY1001" fmla="*/ 1396696 h 2340761"/>
                <a:gd name="connsiteX1002" fmla="*/ 768043 w 2967861"/>
                <a:gd name="connsiteY1002" fmla="*/ 1409424 h 2340761"/>
                <a:gd name="connsiteX1003" fmla="*/ 774252 w 2967861"/>
                <a:gd name="connsiteY1003" fmla="*/ 1423084 h 2340761"/>
                <a:gd name="connsiteX1004" fmla="*/ 779529 w 2967861"/>
                <a:gd name="connsiteY1004" fmla="*/ 1435812 h 2340761"/>
                <a:gd name="connsiteX1005" fmla="*/ 799398 w 2967861"/>
                <a:gd name="connsiteY1005" fmla="*/ 1448540 h 2340761"/>
                <a:gd name="connsiteX1006" fmla="*/ 804675 w 2967861"/>
                <a:gd name="connsiteY1006" fmla="*/ 1459095 h 2340761"/>
                <a:gd name="connsiteX1007" fmla="*/ 806848 w 2967861"/>
                <a:gd name="connsiteY1007" fmla="*/ 1472755 h 2340761"/>
                <a:gd name="connsiteX1008" fmla="*/ 809022 w 2967861"/>
                <a:gd name="connsiteY1008" fmla="*/ 1485483 h 2340761"/>
                <a:gd name="connsiteX1009" fmla="*/ 812126 w 2967861"/>
                <a:gd name="connsiteY1009" fmla="*/ 1496038 h 2340761"/>
                <a:gd name="connsiteX1010" fmla="*/ 824544 w 2967861"/>
                <a:gd name="connsiteY1010" fmla="*/ 1510940 h 2340761"/>
                <a:gd name="connsiteX1011" fmla="*/ 838204 w 2967861"/>
                <a:gd name="connsiteY1011" fmla="*/ 1525841 h 2340761"/>
                <a:gd name="connsiteX1012" fmla="*/ 850621 w 2967861"/>
                <a:gd name="connsiteY1012" fmla="*/ 1542916 h 2340761"/>
                <a:gd name="connsiteX1013" fmla="*/ 859935 w 2967861"/>
                <a:gd name="connsiteY1013" fmla="*/ 1560922 h 2340761"/>
                <a:gd name="connsiteX1014" fmla="*/ 860866 w 2967861"/>
                <a:gd name="connsiteY1014" fmla="*/ 1572408 h 2340761"/>
                <a:gd name="connsiteX1015" fmla="*/ 860866 w 2967861"/>
                <a:gd name="connsiteY1015" fmla="*/ 1582963 h 2340761"/>
                <a:gd name="connsiteX1016" fmla="*/ 863039 w 2967861"/>
                <a:gd name="connsiteY1016" fmla="*/ 1594450 h 2340761"/>
                <a:gd name="connsiteX1017" fmla="*/ 868317 w 2967861"/>
                <a:gd name="connsiteY1017" fmla="*/ 1605005 h 2340761"/>
                <a:gd name="connsiteX1018" fmla="*/ 870490 w 2967861"/>
                <a:gd name="connsiteY1018" fmla="*/ 1609351 h 2340761"/>
                <a:gd name="connsiteX1019" fmla="*/ 872663 w 2967861"/>
                <a:gd name="connsiteY1019" fmla="*/ 1611524 h 2340761"/>
                <a:gd name="connsiteX1020" fmla="*/ 874836 w 2967861"/>
                <a:gd name="connsiteY1020" fmla="*/ 1612456 h 2340761"/>
                <a:gd name="connsiteX1021" fmla="*/ 875767 w 2967861"/>
                <a:gd name="connsiteY1021" fmla="*/ 1612456 h 2340761"/>
                <a:gd name="connsiteX1022" fmla="*/ 879803 w 2967861"/>
                <a:gd name="connsiteY1022" fmla="*/ 1614629 h 2340761"/>
                <a:gd name="connsiteX1023" fmla="*/ 889117 w 2967861"/>
                <a:gd name="connsiteY1023" fmla="*/ 1614629 h 2340761"/>
                <a:gd name="connsiteX1024" fmla="*/ 901534 w 2967861"/>
                <a:gd name="connsiteY1024" fmla="*/ 1611524 h 2340761"/>
                <a:gd name="connsiteX1025" fmla="*/ 913952 w 2967861"/>
                <a:gd name="connsiteY1025" fmla="*/ 1604074 h 2340761"/>
                <a:gd name="connsiteX1026" fmla="*/ 928543 w 2967861"/>
                <a:gd name="connsiteY1026" fmla="*/ 1597865 h 2340761"/>
                <a:gd name="connsiteX1027" fmla="*/ 946239 w 2967861"/>
                <a:gd name="connsiteY1027" fmla="*/ 1592587 h 2340761"/>
                <a:gd name="connsiteX1028" fmla="*/ 963003 w 2967861"/>
                <a:gd name="connsiteY1028" fmla="*/ 1589483 h 2340761"/>
                <a:gd name="connsiteX1029" fmla="*/ 979767 w 2967861"/>
                <a:gd name="connsiteY1029" fmla="*/ 1582032 h 2340761"/>
                <a:gd name="connsiteX1030" fmla="*/ 992185 w 2967861"/>
                <a:gd name="connsiteY1030" fmla="*/ 1572408 h 2340761"/>
                <a:gd name="connsiteX1031" fmla="*/ 1002740 w 2967861"/>
                <a:gd name="connsiteY1031" fmla="*/ 1560922 h 2340761"/>
                <a:gd name="connsiteX1032" fmla="*/ 1016399 w 2967861"/>
                <a:gd name="connsiteY1032" fmla="*/ 1553471 h 2340761"/>
                <a:gd name="connsiteX1033" fmla="*/ 1039372 w 2967861"/>
                <a:gd name="connsiteY1033" fmla="*/ 1553471 h 2340761"/>
                <a:gd name="connsiteX1034" fmla="*/ 1039372 w 2967861"/>
                <a:gd name="connsiteY1034" fmla="*/ 1544468 h 2340761"/>
                <a:gd name="connsiteX1035" fmla="*/ 1057999 w 2967861"/>
                <a:gd name="connsiteY1035" fmla="*/ 1531740 h 2340761"/>
                <a:gd name="connsiteX1036" fmla="*/ 1075694 w 2967861"/>
                <a:gd name="connsiteY1036" fmla="*/ 1520253 h 2340761"/>
                <a:gd name="connsiteX1037" fmla="*/ 1075694 w 2967861"/>
                <a:gd name="connsiteY1037" fmla="*/ 1500074 h 2340761"/>
                <a:gd name="connsiteX1038" fmla="*/ 1089354 w 2967861"/>
                <a:gd name="connsiteY1038" fmla="*/ 1494797 h 2340761"/>
                <a:gd name="connsiteX1039" fmla="*/ 1095563 w 2967861"/>
                <a:gd name="connsiteY1039" fmla="*/ 1487346 h 2340761"/>
                <a:gd name="connsiteX1040" fmla="*/ 1101772 w 2967861"/>
                <a:gd name="connsiteY1040" fmla="*/ 1477722 h 2340761"/>
                <a:gd name="connsiteX1041" fmla="*/ 1108912 w 2967861"/>
                <a:gd name="connsiteY1041" fmla="*/ 1468098 h 2340761"/>
                <a:gd name="connsiteX1042" fmla="*/ 1087181 w 2967861"/>
                <a:gd name="connsiteY1042" fmla="*/ 1450092 h 2340761"/>
                <a:gd name="connsiteX1043" fmla="*/ 1060172 w 2967861"/>
                <a:gd name="connsiteY1043" fmla="*/ 1435191 h 2340761"/>
                <a:gd name="connsiteX1044" fmla="*/ 1057999 w 2967861"/>
                <a:gd name="connsiteY1044" fmla="*/ 1420290 h 2340761"/>
                <a:gd name="connsiteX1045" fmla="*/ 1055826 w 2967861"/>
                <a:gd name="connsiteY1045" fmla="*/ 1401352 h 2340761"/>
                <a:gd name="connsiteX1046" fmla="*/ 1035958 w 2967861"/>
                <a:gd name="connsiteY1046" fmla="*/ 1416254 h 2340761"/>
                <a:gd name="connsiteX1047" fmla="*/ 1019193 w 2967861"/>
                <a:gd name="connsiteY1047" fmla="*/ 1435191 h 2340761"/>
                <a:gd name="connsiteX1048" fmla="*/ 1008638 w 2967861"/>
                <a:gd name="connsiteY1048" fmla="*/ 1435191 h 2340761"/>
                <a:gd name="connsiteX1049" fmla="*/ 999325 w 2967861"/>
                <a:gd name="connsiteY1049" fmla="*/ 1437364 h 2340761"/>
                <a:gd name="connsiteX1050" fmla="*/ 992185 w 2967861"/>
                <a:gd name="connsiteY1050" fmla="*/ 1438295 h 2340761"/>
                <a:gd name="connsiteX1051" fmla="*/ 990011 w 2967861"/>
                <a:gd name="connsiteY1051" fmla="*/ 1433018 h 2340761"/>
                <a:gd name="connsiteX1052" fmla="*/ 989080 w 2967861"/>
                <a:gd name="connsiteY1052" fmla="*/ 1427740 h 2340761"/>
                <a:gd name="connsiteX1053" fmla="*/ 989080 w 2967861"/>
                <a:gd name="connsiteY1053" fmla="*/ 1422463 h 2340761"/>
                <a:gd name="connsiteX1054" fmla="*/ 986907 w 2967861"/>
                <a:gd name="connsiteY1054" fmla="*/ 1416254 h 2340761"/>
                <a:gd name="connsiteX1055" fmla="*/ 984734 w 2967861"/>
                <a:gd name="connsiteY1055" fmla="*/ 1410976 h 2340761"/>
                <a:gd name="connsiteX1056" fmla="*/ 979456 w 2967861"/>
                <a:gd name="connsiteY1056" fmla="*/ 1408803 h 2340761"/>
                <a:gd name="connsiteX1057" fmla="*/ 977283 w 2967861"/>
                <a:gd name="connsiteY1057" fmla="*/ 1408803 h 2340761"/>
                <a:gd name="connsiteX1058" fmla="*/ 975110 w 2967861"/>
                <a:gd name="connsiteY1058" fmla="*/ 1408803 h 2340761"/>
                <a:gd name="connsiteX1059" fmla="*/ 975110 w 2967861"/>
                <a:gd name="connsiteY1059" fmla="*/ 1410976 h 2340761"/>
                <a:gd name="connsiteX1060" fmla="*/ 974179 w 2967861"/>
                <a:gd name="connsiteY1060" fmla="*/ 1413149 h 2340761"/>
                <a:gd name="connsiteX1061" fmla="*/ 972006 w 2967861"/>
                <a:gd name="connsiteY1061" fmla="*/ 1418427 h 2340761"/>
                <a:gd name="connsiteX1062" fmla="*/ 964865 w 2967861"/>
                <a:gd name="connsiteY1062" fmla="*/ 1407872 h 2340761"/>
                <a:gd name="connsiteX1063" fmla="*/ 957725 w 2967861"/>
                <a:gd name="connsiteY1063" fmla="*/ 1392970 h 2340761"/>
                <a:gd name="connsiteX1064" fmla="*/ 948412 w 2967861"/>
                <a:gd name="connsiteY1064" fmla="*/ 1375896 h 2340761"/>
                <a:gd name="connsiteX1065" fmla="*/ 943134 w 2967861"/>
                <a:gd name="connsiteY1065" fmla="*/ 1358821 h 2340761"/>
                <a:gd name="connsiteX1066" fmla="*/ 939098 w 2967861"/>
                <a:gd name="connsiteY1066" fmla="*/ 1343920 h 2340761"/>
                <a:gd name="connsiteX1067" fmla="*/ 946239 w 2967861"/>
                <a:gd name="connsiteY1067" fmla="*/ 1343920 h 2340761"/>
                <a:gd name="connsiteX1068" fmla="*/ 950274 w 2967861"/>
                <a:gd name="connsiteY1068" fmla="*/ 1343920 h 2340761"/>
                <a:gd name="connsiteX1069" fmla="*/ 952448 w 2967861"/>
                <a:gd name="connsiteY1069" fmla="*/ 1343920 h 2340761"/>
                <a:gd name="connsiteX1070" fmla="*/ 953379 w 2967861"/>
                <a:gd name="connsiteY1070" fmla="*/ 1343920 h 2340761"/>
                <a:gd name="connsiteX1071" fmla="*/ 955552 w 2967861"/>
                <a:gd name="connsiteY1071" fmla="*/ 1343920 h 2340761"/>
                <a:gd name="connsiteX1072" fmla="*/ 967039 w 2967861"/>
                <a:gd name="connsiteY1072" fmla="*/ 1353544 h 2340761"/>
                <a:gd name="connsiteX1073" fmla="*/ 972316 w 2967861"/>
                <a:gd name="connsiteY1073" fmla="*/ 1363167 h 2340761"/>
                <a:gd name="connsiteX1074" fmla="*/ 975421 w 2967861"/>
                <a:gd name="connsiteY1074" fmla="*/ 1373723 h 2340761"/>
                <a:gd name="connsiteX1075" fmla="*/ 984734 w 2967861"/>
                <a:gd name="connsiteY1075" fmla="*/ 1381173 h 2340761"/>
                <a:gd name="connsiteX1076" fmla="*/ 997152 w 2967861"/>
                <a:gd name="connsiteY1076" fmla="*/ 1388624 h 2340761"/>
                <a:gd name="connsiteX1077" fmla="*/ 1008638 w 2967861"/>
                <a:gd name="connsiteY1077" fmla="*/ 1393902 h 2340761"/>
                <a:gd name="connsiteX1078" fmla="*/ 1019193 w 2967861"/>
                <a:gd name="connsiteY1078" fmla="*/ 1401352 h 2340761"/>
                <a:gd name="connsiteX1079" fmla="*/ 1031611 w 2967861"/>
                <a:gd name="connsiteY1079" fmla="*/ 1401352 h 2340761"/>
                <a:gd name="connsiteX1080" fmla="*/ 1040925 w 2967861"/>
                <a:gd name="connsiteY1080" fmla="*/ 1400421 h 2340761"/>
                <a:gd name="connsiteX1081" fmla="*/ 1048065 w 2967861"/>
                <a:gd name="connsiteY1081" fmla="*/ 1398248 h 2340761"/>
                <a:gd name="connsiteX1082" fmla="*/ 1059551 w 2967861"/>
                <a:gd name="connsiteY1082" fmla="*/ 1393902 h 2340761"/>
                <a:gd name="connsiteX1083" fmla="*/ 1066692 w 2967861"/>
                <a:gd name="connsiteY1083" fmla="*/ 1407561 h 2340761"/>
                <a:gd name="connsiteX1084" fmla="*/ 1071969 w 2967861"/>
                <a:gd name="connsiteY1084" fmla="*/ 1418116 h 2340761"/>
                <a:gd name="connsiteX1085" fmla="*/ 1102082 w 2967861"/>
                <a:gd name="connsiteY1085" fmla="*/ 1420290 h 2340761"/>
                <a:gd name="connsiteX1086" fmla="*/ 1133438 w 2967861"/>
                <a:gd name="connsiteY1086" fmla="*/ 1422463 h 2340761"/>
                <a:gd name="connsiteX1087" fmla="*/ 1164793 w 2967861"/>
                <a:gd name="connsiteY1087" fmla="*/ 1422463 h 2340761"/>
                <a:gd name="connsiteX1088" fmla="*/ 1194906 w 2967861"/>
                <a:gd name="connsiteY1088" fmla="*/ 1418116 h 2340761"/>
                <a:gd name="connsiteX1089" fmla="*/ 1206392 w 2967861"/>
                <a:gd name="connsiteY1089" fmla="*/ 1429603 h 2340761"/>
                <a:gd name="connsiteX1090" fmla="*/ 1218810 w 2967861"/>
                <a:gd name="connsiteY1090" fmla="*/ 1437985 h 2340761"/>
                <a:gd name="connsiteX1091" fmla="*/ 1231228 w 2967861"/>
                <a:gd name="connsiteY1091" fmla="*/ 1447609 h 2340761"/>
                <a:gd name="connsiteX1092" fmla="*/ 1238368 w 2967861"/>
                <a:gd name="connsiteY1092" fmla="*/ 1458164 h 2340761"/>
                <a:gd name="connsiteX1093" fmla="*/ 1235264 w 2967861"/>
                <a:gd name="connsiteY1093" fmla="*/ 1471824 h 2340761"/>
                <a:gd name="connsiteX1094" fmla="*/ 1238368 w 2967861"/>
                <a:gd name="connsiteY1094" fmla="*/ 1474928 h 2340761"/>
                <a:gd name="connsiteX1095" fmla="*/ 1242404 w 2967861"/>
                <a:gd name="connsiteY1095" fmla="*/ 1479274 h 2340761"/>
                <a:gd name="connsiteX1096" fmla="*/ 1247681 w 2967861"/>
                <a:gd name="connsiteY1096" fmla="*/ 1482379 h 2340761"/>
                <a:gd name="connsiteX1097" fmla="*/ 1251717 w 2967861"/>
                <a:gd name="connsiteY1097" fmla="*/ 1486725 h 2340761"/>
                <a:gd name="connsiteX1098" fmla="*/ 1262273 w 2967861"/>
                <a:gd name="connsiteY1098" fmla="*/ 1487656 h 2340761"/>
                <a:gd name="connsiteX1099" fmla="*/ 1271586 w 2967861"/>
                <a:gd name="connsiteY1099" fmla="*/ 1487656 h 2340761"/>
                <a:gd name="connsiteX1100" fmla="*/ 1284004 w 2967861"/>
                <a:gd name="connsiteY1100" fmla="*/ 1486725 h 2340761"/>
                <a:gd name="connsiteX1101" fmla="*/ 1288039 w 2967861"/>
                <a:gd name="connsiteY1101" fmla="*/ 1524910 h 2340761"/>
                <a:gd name="connsiteX1102" fmla="*/ 1296422 w 2967861"/>
                <a:gd name="connsiteY1102" fmla="*/ 1556575 h 2340761"/>
                <a:gd name="connsiteX1103" fmla="*/ 1308840 w 2967861"/>
                <a:gd name="connsiteY1103" fmla="*/ 1586068 h 2340761"/>
                <a:gd name="connsiteX1104" fmla="*/ 1327466 w 2967861"/>
                <a:gd name="connsiteY1104" fmla="*/ 1613697 h 2340761"/>
                <a:gd name="connsiteX1105" fmla="*/ 1327466 w 2967861"/>
                <a:gd name="connsiteY1105" fmla="*/ 1615870 h 2340761"/>
                <a:gd name="connsiteX1106" fmla="*/ 1325293 w 2967861"/>
                <a:gd name="connsiteY1106" fmla="*/ 1618044 h 2340761"/>
                <a:gd name="connsiteX1107" fmla="*/ 1323120 w 2967861"/>
                <a:gd name="connsiteY1107" fmla="*/ 1621148 h 2340761"/>
                <a:gd name="connsiteX1108" fmla="*/ 1322188 w 2967861"/>
                <a:gd name="connsiteY1108" fmla="*/ 1625494 h 2340761"/>
                <a:gd name="connsiteX1109" fmla="*/ 1323120 w 2967861"/>
                <a:gd name="connsiteY1109" fmla="*/ 1628599 h 2340761"/>
                <a:gd name="connsiteX1110" fmla="*/ 1329329 w 2967861"/>
                <a:gd name="connsiteY1110" fmla="*/ 1645673 h 2340761"/>
                <a:gd name="connsiteX1111" fmla="*/ 1339884 w 2967861"/>
                <a:gd name="connsiteY1111" fmla="*/ 1665852 h 2340761"/>
                <a:gd name="connsiteX1112" fmla="*/ 1351370 w 2967861"/>
                <a:gd name="connsiteY1112" fmla="*/ 1678581 h 2340761"/>
                <a:gd name="connsiteX1113" fmla="*/ 1352302 w 2967861"/>
                <a:gd name="connsiteY1113" fmla="*/ 1680754 h 2340761"/>
                <a:gd name="connsiteX1114" fmla="*/ 1354475 w 2967861"/>
                <a:gd name="connsiteY1114" fmla="*/ 1680754 h 2340761"/>
                <a:gd name="connsiteX1115" fmla="*/ 1356648 w 2967861"/>
                <a:gd name="connsiteY1115" fmla="*/ 1682927 h 2340761"/>
                <a:gd name="connsiteX1116" fmla="*/ 1358821 w 2967861"/>
                <a:gd name="connsiteY1116" fmla="*/ 1682927 h 2340761"/>
                <a:gd name="connsiteX1117" fmla="*/ 1378690 w 2967861"/>
                <a:gd name="connsiteY1117" fmla="*/ 1658712 h 2340761"/>
                <a:gd name="connsiteX1118" fmla="*/ 1391108 w 2967861"/>
                <a:gd name="connsiteY1118" fmla="*/ 1633255 h 2340761"/>
                <a:gd name="connsiteX1119" fmla="*/ 1400421 w 2967861"/>
                <a:gd name="connsiteY1119" fmla="*/ 1601590 h 2340761"/>
                <a:gd name="connsiteX1120" fmla="*/ 1403525 w 2967861"/>
                <a:gd name="connsiteY1120" fmla="*/ 1564647 h 2340761"/>
                <a:gd name="connsiteX1121" fmla="*/ 1415943 w 2967861"/>
                <a:gd name="connsiteY1121" fmla="*/ 1557196 h 2340761"/>
                <a:gd name="connsiteX1122" fmla="*/ 1425257 w 2967861"/>
                <a:gd name="connsiteY1122" fmla="*/ 1547572 h 2340761"/>
                <a:gd name="connsiteX1123" fmla="*/ 1434570 w 2967861"/>
                <a:gd name="connsiteY1123" fmla="*/ 1540122 h 2340761"/>
                <a:gd name="connsiteX1124" fmla="*/ 1451334 w 2967861"/>
                <a:gd name="connsiteY1124" fmla="*/ 1540122 h 2340761"/>
                <a:gd name="connsiteX1125" fmla="*/ 1463752 w 2967861"/>
                <a:gd name="connsiteY1125" fmla="*/ 1507214 h 2340761"/>
                <a:gd name="connsiteX1126" fmla="*/ 1470892 w 2967861"/>
                <a:gd name="connsiteY1126" fmla="*/ 1501937 h 2340761"/>
                <a:gd name="connsiteX1127" fmla="*/ 1478032 w 2967861"/>
                <a:gd name="connsiteY1127" fmla="*/ 1499764 h 2340761"/>
                <a:gd name="connsiteX1128" fmla="*/ 1485172 w 2967861"/>
                <a:gd name="connsiteY1128" fmla="*/ 1499764 h 2340761"/>
                <a:gd name="connsiteX1129" fmla="*/ 1488277 w 2967861"/>
                <a:gd name="connsiteY1129" fmla="*/ 1497591 h 2340761"/>
                <a:gd name="connsiteX1130" fmla="*/ 1493555 w 2967861"/>
                <a:gd name="connsiteY1130" fmla="*/ 1490140 h 2340761"/>
                <a:gd name="connsiteX1131" fmla="*/ 1497590 w 2967861"/>
                <a:gd name="connsiteY1131" fmla="*/ 1475239 h 2340761"/>
                <a:gd name="connsiteX1132" fmla="*/ 1512181 w 2967861"/>
                <a:gd name="connsiteY1132" fmla="*/ 1475239 h 2340761"/>
                <a:gd name="connsiteX1133" fmla="*/ 1526772 w 2967861"/>
                <a:gd name="connsiteY1133" fmla="*/ 1477412 h 2340761"/>
                <a:gd name="connsiteX1134" fmla="*/ 1543536 w 2967861"/>
                <a:gd name="connsiteY1134" fmla="*/ 1475239 h 2340761"/>
                <a:gd name="connsiteX1135" fmla="*/ 1544468 w 2967861"/>
                <a:gd name="connsiteY1135" fmla="*/ 1473065 h 2340761"/>
                <a:gd name="connsiteX1136" fmla="*/ 1546641 w 2967861"/>
                <a:gd name="connsiteY1136" fmla="*/ 1472134 h 2340761"/>
                <a:gd name="connsiteX1137" fmla="*/ 1548814 w 2967861"/>
                <a:gd name="connsiteY1137" fmla="*/ 1467788 h 2340761"/>
                <a:gd name="connsiteX1138" fmla="*/ 1550987 w 2967861"/>
                <a:gd name="connsiteY1138" fmla="*/ 1465615 h 2340761"/>
                <a:gd name="connsiteX1139" fmla="*/ 1554092 w 2967861"/>
                <a:gd name="connsiteY1139" fmla="*/ 1462510 h 2340761"/>
                <a:gd name="connsiteX1140" fmla="*/ 1565578 w 2967861"/>
                <a:gd name="connsiteY1140" fmla="*/ 1480516 h 2340761"/>
                <a:gd name="connsiteX1141" fmla="*/ 1573960 w 2967861"/>
                <a:gd name="connsiteY1141" fmla="*/ 1495418 h 2340761"/>
                <a:gd name="connsiteX1142" fmla="*/ 1585447 w 2967861"/>
                <a:gd name="connsiteY1142" fmla="*/ 1509077 h 2340761"/>
                <a:gd name="connsiteX1143" fmla="*/ 1592587 w 2967861"/>
                <a:gd name="connsiteY1143" fmla="*/ 1523979 h 2340761"/>
                <a:gd name="connsiteX1144" fmla="*/ 1597864 w 2967861"/>
                <a:gd name="connsiteY1144" fmla="*/ 1541984 h 2340761"/>
                <a:gd name="connsiteX1145" fmla="*/ 1597864 w 2967861"/>
                <a:gd name="connsiteY1145" fmla="*/ 1564337 h 2340761"/>
                <a:gd name="connsiteX1146" fmla="*/ 1600037 w 2967861"/>
                <a:gd name="connsiteY1146" fmla="*/ 1566509 h 2340761"/>
                <a:gd name="connsiteX1147" fmla="*/ 1600969 w 2967861"/>
                <a:gd name="connsiteY1147" fmla="*/ 1566509 h 2340761"/>
                <a:gd name="connsiteX1148" fmla="*/ 1600969 w 2967861"/>
                <a:gd name="connsiteY1148" fmla="*/ 1567441 h 2340761"/>
                <a:gd name="connsiteX1149" fmla="*/ 1603142 w 2967861"/>
                <a:gd name="connsiteY1149" fmla="*/ 1567441 h 2340761"/>
                <a:gd name="connsiteX1150" fmla="*/ 1610282 w 2967861"/>
                <a:gd name="connsiteY1150" fmla="*/ 1567441 h 2340761"/>
                <a:gd name="connsiteX1151" fmla="*/ 1617422 w 2967861"/>
                <a:gd name="connsiteY1151" fmla="*/ 1566509 h 2340761"/>
                <a:gd name="connsiteX1152" fmla="*/ 1621458 w 2967861"/>
                <a:gd name="connsiteY1152" fmla="*/ 1564337 h 2340761"/>
                <a:gd name="connsiteX1153" fmla="*/ 1626736 w 2967861"/>
                <a:gd name="connsiteY1153" fmla="*/ 1559990 h 2340761"/>
                <a:gd name="connsiteX1154" fmla="*/ 1629840 w 2967861"/>
                <a:gd name="connsiteY1154" fmla="*/ 1556886 h 2340761"/>
                <a:gd name="connsiteX1155" fmla="*/ 1641327 w 2967861"/>
                <a:gd name="connsiteY1155" fmla="*/ 1569614 h 2340761"/>
                <a:gd name="connsiteX1156" fmla="*/ 1648467 w 2967861"/>
                <a:gd name="connsiteY1156" fmla="*/ 1586688 h 2340761"/>
                <a:gd name="connsiteX1157" fmla="*/ 1650640 w 2967861"/>
                <a:gd name="connsiteY1157" fmla="*/ 1606867 h 2340761"/>
                <a:gd name="connsiteX1158" fmla="*/ 1650640 w 2967861"/>
                <a:gd name="connsiteY1158" fmla="*/ 1629220 h 2340761"/>
                <a:gd name="connsiteX1159" fmla="*/ 1650640 w 2967861"/>
                <a:gd name="connsiteY1159" fmla="*/ 1649399 h 2340761"/>
                <a:gd name="connsiteX1160" fmla="*/ 1650640 w 2967861"/>
                <a:gd name="connsiteY1160" fmla="*/ 1668336 h 2340761"/>
                <a:gd name="connsiteX1161" fmla="*/ 1653745 w 2967861"/>
                <a:gd name="connsiteY1161" fmla="*/ 1683237 h 2340761"/>
                <a:gd name="connsiteX1162" fmla="*/ 1653745 w 2967861"/>
                <a:gd name="connsiteY1162" fmla="*/ 1686342 h 2340761"/>
                <a:gd name="connsiteX1163" fmla="*/ 1663058 w 2967861"/>
                <a:gd name="connsiteY1163" fmla="*/ 1683237 h 2340761"/>
                <a:gd name="connsiteX1164" fmla="*/ 1663058 w 2967861"/>
                <a:gd name="connsiteY1164" fmla="*/ 1686342 h 2340761"/>
                <a:gd name="connsiteX1165" fmla="*/ 1672371 w 2967861"/>
                <a:gd name="connsiteY1165" fmla="*/ 1699070 h 2340761"/>
                <a:gd name="connsiteX1166" fmla="*/ 1677649 w 2967861"/>
                <a:gd name="connsiteY1166" fmla="*/ 1713971 h 2340761"/>
                <a:gd name="connsiteX1167" fmla="*/ 1682927 w 2967861"/>
                <a:gd name="connsiteY1167" fmla="*/ 1728873 h 2340761"/>
                <a:gd name="connsiteX1168" fmla="*/ 1686962 w 2967861"/>
                <a:gd name="connsiteY1168" fmla="*/ 1745947 h 2340761"/>
                <a:gd name="connsiteX1169" fmla="*/ 1693171 w 2967861"/>
                <a:gd name="connsiteY1169" fmla="*/ 1760849 h 2340761"/>
                <a:gd name="connsiteX1170" fmla="*/ 1702485 w 2967861"/>
                <a:gd name="connsiteY1170" fmla="*/ 1768299 h 2340761"/>
                <a:gd name="connsiteX1171" fmla="*/ 1704658 w 2967861"/>
                <a:gd name="connsiteY1171" fmla="*/ 1770472 h 2340761"/>
                <a:gd name="connsiteX1172" fmla="*/ 1715213 w 2967861"/>
                <a:gd name="connsiteY1172" fmla="*/ 1775750 h 2340761"/>
                <a:gd name="connsiteX1173" fmla="*/ 1726699 w 2967861"/>
                <a:gd name="connsiteY1173" fmla="*/ 1785374 h 2340761"/>
                <a:gd name="connsiteX1174" fmla="*/ 1737255 w 2967861"/>
                <a:gd name="connsiteY1174" fmla="*/ 1785374 h 2340761"/>
                <a:gd name="connsiteX1175" fmla="*/ 1736323 w 2967861"/>
                <a:gd name="connsiteY1175" fmla="*/ 1758986 h 2340761"/>
                <a:gd name="connsiteX1176" fmla="*/ 1729183 w 2967861"/>
                <a:gd name="connsiteY1176" fmla="*/ 1733529 h 2340761"/>
                <a:gd name="connsiteX1177" fmla="*/ 1717696 w 2967861"/>
                <a:gd name="connsiteY1177" fmla="*/ 1711177 h 2340761"/>
                <a:gd name="connsiteX1178" fmla="*/ 1703106 w 2967861"/>
                <a:gd name="connsiteY1178" fmla="*/ 1696276 h 2340761"/>
                <a:gd name="connsiteX1179" fmla="*/ 1700001 w 2967861"/>
                <a:gd name="connsiteY1179" fmla="*/ 1694103 h 2340761"/>
                <a:gd name="connsiteX1180" fmla="*/ 1695965 w 2967861"/>
                <a:gd name="connsiteY1180" fmla="*/ 1694103 h 2340761"/>
                <a:gd name="connsiteX1181" fmla="*/ 1692861 w 2967861"/>
                <a:gd name="connsiteY1181" fmla="*/ 1694103 h 2340761"/>
                <a:gd name="connsiteX1182" fmla="*/ 1688825 w 2967861"/>
                <a:gd name="connsiteY1182" fmla="*/ 1694103 h 2340761"/>
                <a:gd name="connsiteX1183" fmla="*/ 1687894 w 2967861"/>
                <a:gd name="connsiteY1183" fmla="*/ 1691930 h 2340761"/>
                <a:gd name="connsiteX1184" fmla="*/ 1681685 w 2967861"/>
                <a:gd name="connsiteY1184" fmla="*/ 1681374 h 2340761"/>
                <a:gd name="connsiteX1185" fmla="*/ 1680753 w 2967861"/>
                <a:gd name="connsiteY1185" fmla="*/ 1671751 h 2340761"/>
                <a:gd name="connsiteX1186" fmla="*/ 1676718 w 2967861"/>
                <a:gd name="connsiteY1186" fmla="*/ 1664300 h 2340761"/>
                <a:gd name="connsiteX1187" fmla="*/ 1667404 w 2967861"/>
                <a:gd name="connsiteY1187" fmla="*/ 1659022 h 2340761"/>
                <a:gd name="connsiteX1188" fmla="*/ 1676718 w 2967861"/>
                <a:gd name="connsiteY1188" fmla="*/ 1634808 h 2340761"/>
                <a:gd name="connsiteX1189" fmla="*/ 1683858 w 2967861"/>
                <a:gd name="connsiteY1189" fmla="*/ 1605315 h 2340761"/>
                <a:gd name="connsiteX1190" fmla="*/ 1700622 w 2967861"/>
                <a:gd name="connsiteY1190" fmla="*/ 1618975 h 2340761"/>
                <a:gd name="connsiteX1191" fmla="*/ 1716144 w 2967861"/>
                <a:gd name="connsiteY1191" fmla="*/ 1631703 h 2340761"/>
                <a:gd name="connsiteX1192" fmla="*/ 1730735 w 2967861"/>
                <a:gd name="connsiteY1192" fmla="*/ 1644431 h 2340761"/>
                <a:gd name="connsiteX1193" fmla="*/ 1742222 w 2967861"/>
                <a:gd name="connsiteY1193" fmla="*/ 1659333 h 2340761"/>
                <a:gd name="connsiteX1194" fmla="*/ 1747499 w 2967861"/>
                <a:gd name="connsiteY1194" fmla="*/ 1679512 h 2340761"/>
                <a:gd name="connsiteX1195" fmla="*/ 1754640 w 2967861"/>
                <a:gd name="connsiteY1195" fmla="*/ 1679512 h 2340761"/>
                <a:gd name="connsiteX1196" fmla="*/ 1815176 w 2967861"/>
                <a:gd name="connsiteY1196" fmla="*/ 1629841 h 2340761"/>
                <a:gd name="connsiteX1197" fmla="*/ 1813003 w 2967861"/>
                <a:gd name="connsiteY1197" fmla="*/ 1600348 h 2340761"/>
                <a:gd name="connsiteX1198" fmla="*/ 1807726 w 2967861"/>
                <a:gd name="connsiteY1198" fmla="*/ 1576133 h 2340761"/>
                <a:gd name="connsiteX1199" fmla="*/ 1796239 w 2967861"/>
                <a:gd name="connsiteY1199" fmla="*/ 1558128 h 2340761"/>
                <a:gd name="connsiteX1200" fmla="*/ 1783822 w 2967861"/>
                <a:gd name="connsiteY1200" fmla="*/ 1541053 h 2340761"/>
                <a:gd name="connsiteX1201" fmla="*/ 1767057 w 2967861"/>
                <a:gd name="connsiteY1201" fmla="*/ 1525220 h 2340761"/>
                <a:gd name="connsiteX1202" fmla="*/ 1769230 w 2967861"/>
                <a:gd name="connsiteY1202" fmla="*/ 1510319 h 2340761"/>
                <a:gd name="connsiteX1203" fmla="*/ 1774508 w 2967861"/>
                <a:gd name="connsiteY1203" fmla="*/ 1500695 h 2340761"/>
                <a:gd name="connsiteX1204" fmla="*/ 1780717 w 2967861"/>
                <a:gd name="connsiteY1204" fmla="*/ 1495418 h 2340761"/>
                <a:gd name="connsiteX1205" fmla="*/ 1787857 w 2967861"/>
                <a:gd name="connsiteY1205" fmla="*/ 1489209 h 2340761"/>
                <a:gd name="connsiteX1206" fmla="*/ 1794066 w 2967861"/>
                <a:gd name="connsiteY1206" fmla="*/ 1480827 h 2340761"/>
                <a:gd name="connsiteX1207" fmla="*/ 1800275 w 2967861"/>
                <a:gd name="connsiteY1207" fmla="*/ 1480827 h 2340761"/>
                <a:gd name="connsiteX1208" fmla="*/ 1805553 w 2967861"/>
                <a:gd name="connsiteY1208" fmla="*/ 1481758 h 2340761"/>
                <a:gd name="connsiteX1209" fmla="*/ 1807726 w 2967861"/>
                <a:gd name="connsiteY1209" fmla="*/ 1481758 h 2340761"/>
                <a:gd name="connsiteX1210" fmla="*/ 1810830 w 2967861"/>
                <a:gd name="connsiteY1210" fmla="*/ 1483931 h 2340761"/>
                <a:gd name="connsiteX1211" fmla="*/ 1813003 w 2967861"/>
                <a:gd name="connsiteY1211" fmla="*/ 1488277 h 2340761"/>
                <a:gd name="connsiteX1212" fmla="*/ 1816108 w 2967861"/>
                <a:gd name="connsiteY1212" fmla="*/ 1493555 h 2340761"/>
                <a:gd name="connsiteX1213" fmla="*/ 1818281 w 2967861"/>
                <a:gd name="connsiteY1213" fmla="*/ 1496659 h 2340761"/>
                <a:gd name="connsiteX1214" fmla="*/ 1816108 w 2967861"/>
                <a:gd name="connsiteY1214" fmla="*/ 1501006 h 2340761"/>
                <a:gd name="connsiteX1215" fmla="*/ 1815176 w 2967861"/>
                <a:gd name="connsiteY1215" fmla="*/ 1504110 h 2340761"/>
                <a:gd name="connsiteX1216" fmla="*/ 1811141 w 2967861"/>
                <a:gd name="connsiteY1216" fmla="*/ 1506283 h 2340761"/>
                <a:gd name="connsiteX1217" fmla="*/ 1808036 w 2967861"/>
                <a:gd name="connsiteY1217" fmla="*/ 1506283 h 2340761"/>
                <a:gd name="connsiteX1218" fmla="*/ 1804000 w 2967861"/>
                <a:gd name="connsiteY1218" fmla="*/ 1508456 h 2340761"/>
                <a:gd name="connsiteX1219" fmla="*/ 1804000 w 2967861"/>
                <a:gd name="connsiteY1219" fmla="*/ 1518080 h 2340761"/>
                <a:gd name="connsiteX1220" fmla="*/ 1804000 w 2967861"/>
                <a:gd name="connsiteY1220" fmla="*/ 1523358 h 2340761"/>
                <a:gd name="connsiteX1221" fmla="*/ 1806173 w 2967861"/>
                <a:gd name="connsiteY1221" fmla="*/ 1528635 h 2340761"/>
                <a:gd name="connsiteX1222" fmla="*/ 1808346 w 2967861"/>
                <a:gd name="connsiteY1222" fmla="*/ 1533913 h 2340761"/>
                <a:gd name="connsiteX1223" fmla="*/ 1811451 w 2967861"/>
                <a:gd name="connsiteY1223" fmla="*/ 1532981 h 2340761"/>
                <a:gd name="connsiteX1224" fmla="*/ 1813624 w 2967861"/>
                <a:gd name="connsiteY1224" fmla="*/ 1532981 h 2340761"/>
                <a:gd name="connsiteX1225" fmla="*/ 1815797 w 2967861"/>
                <a:gd name="connsiteY1225" fmla="*/ 1532981 h 2340761"/>
                <a:gd name="connsiteX1226" fmla="*/ 1816729 w 2967861"/>
                <a:gd name="connsiteY1226" fmla="*/ 1530808 h 2340761"/>
                <a:gd name="connsiteX1227" fmla="*/ 1818902 w 2967861"/>
                <a:gd name="connsiteY1227" fmla="*/ 1530808 h 2340761"/>
                <a:gd name="connsiteX1228" fmla="*/ 1826042 w 2967861"/>
                <a:gd name="connsiteY1228" fmla="*/ 1526462 h 2340761"/>
                <a:gd name="connsiteX1229" fmla="*/ 1830078 w 2967861"/>
                <a:gd name="connsiteY1229" fmla="*/ 1523358 h 2340761"/>
                <a:gd name="connsiteX1230" fmla="*/ 1831009 w 2967861"/>
                <a:gd name="connsiteY1230" fmla="*/ 1521184 h 2340761"/>
                <a:gd name="connsiteX1231" fmla="*/ 1835045 w 2967861"/>
                <a:gd name="connsiteY1231" fmla="*/ 1518080 h 2340761"/>
                <a:gd name="connsiteX1232" fmla="*/ 1838150 w 2967861"/>
                <a:gd name="connsiteY1232" fmla="*/ 1513734 h 2340761"/>
                <a:gd name="connsiteX1233" fmla="*/ 1837218 w 2967861"/>
                <a:gd name="connsiteY1233" fmla="*/ 1508456 h 2340761"/>
                <a:gd name="connsiteX1234" fmla="*/ 1837218 w 2967861"/>
                <a:gd name="connsiteY1234" fmla="*/ 1503179 h 2340761"/>
                <a:gd name="connsiteX1235" fmla="*/ 1835045 w 2967861"/>
                <a:gd name="connsiteY1235" fmla="*/ 1501006 h 2340761"/>
                <a:gd name="connsiteX1236" fmla="*/ 1835045 w 2967861"/>
                <a:gd name="connsiteY1236" fmla="*/ 1498832 h 2340761"/>
                <a:gd name="connsiteX1237" fmla="*/ 1835045 w 2967861"/>
                <a:gd name="connsiteY1237" fmla="*/ 1495728 h 2340761"/>
                <a:gd name="connsiteX1238" fmla="*/ 1835045 w 2967861"/>
                <a:gd name="connsiteY1238" fmla="*/ 1491382 h 2340761"/>
                <a:gd name="connsiteX1239" fmla="*/ 1835045 w 2967861"/>
                <a:gd name="connsiteY1239" fmla="*/ 1483931 h 2340761"/>
                <a:gd name="connsiteX1240" fmla="*/ 1862054 w 2967861"/>
                <a:gd name="connsiteY1240" fmla="*/ 1478653 h 2340761"/>
                <a:gd name="connsiteX1241" fmla="*/ 1891236 w 2967861"/>
                <a:gd name="connsiteY1241" fmla="*/ 1469030 h 2340761"/>
                <a:gd name="connsiteX1242" fmla="*/ 1916382 w 2967861"/>
                <a:gd name="connsiteY1242" fmla="*/ 1458474 h 2340761"/>
                <a:gd name="connsiteX1243" fmla="*/ 1940286 w 2967861"/>
                <a:gd name="connsiteY1243" fmla="*/ 1443573 h 2340761"/>
                <a:gd name="connsiteX1244" fmla="*/ 1958913 w 2967861"/>
                <a:gd name="connsiteY1244" fmla="*/ 1423394 h 2340761"/>
                <a:gd name="connsiteX1245" fmla="*/ 1967295 w 2967861"/>
                <a:gd name="connsiteY1245" fmla="*/ 1408493 h 2340761"/>
                <a:gd name="connsiteX1246" fmla="*/ 1974435 w 2967861"/>
                <a:gd name="connsiteY1246" fmla="*/ 1394833 h 2340761"/>
                <a:gd name="connsiteX1247" fmla="*/ 1981575 w 2967861"/>
                <a:gd name="connsiteY1247" fmla="*/ 1379932 h 2340761"/>
                <a:gd name="connsiteX1248" fmla="*/ 1993993 w 2967861"/>
                <a:gd name="connsiteY1248" fmla="*/ 1371550 h 2340761"/>
                <a:gd name="connsiteX1249" fmla="*/ 1993993 w 2967861"/>
                <a:gd name="connsiteY1249" fmla="*/ 1351992 h 2340761"/>
                <a:gd name="connsiteX1250" fmla="*/ 1993062 w 2967861"/>
                <a:gd name="connsiteY1250" fmla="*/ 1329639 h 2340761"/>
                <a:gd name="connsiteX1251" fmla="*/ 1989026 w 2967861"/>
                <a:gd name="connsiteY1251" fmla="*/ 1309460 h 2340761"/>
                <a:gd name="connsiteX1252" fmla="*/ 1981886 w 2967861"/>
                <a:gd name="connsiteY1252" fmla="*/ 1289281 h 2340761"/>
                <a:gd name="connsiteX1253" fmla="*/ 1973504 w 2967861"/>
                <a:gd name="connsiteY1253" fmla="*/ 1274380 h 2340761"/>
                <a:gd name="connsiteX1254" fmla="*/ 1958913 w 2967861"/>
                <a:gd name="connsiteY1254" fmla="*/ 1264756 h 2340761"/>
                <a:gd name="connsiteX1255" fmla="*/ 1964190 w 2967861"/>
                <a:gd name="connsiteY1255" fmla="*/ 1252028 h 2340761"/>
                <a:gd name="connsiteX1256" fmla="*/ 1969468 w 2967861"/>
                <a:gd name="connsiteY1256" fmla="*/ 1244577 h 2340761"/>
                <a:gd name="connsiteX1257" fmla="*/ 1976608 w 2967861"/>
                <a:gd name="connsiteY1257" fmla="*/ 1237127 h 2340761"/>
                <a:gd name="connsiteX1258" fmla="*/ 1983748 w 2967861"/>
                <a:gd name="connsiteY1258" fmla="*/ 1227503 h 2340761"/>
                <a:gd name="connsiteX1259" fmla="*/ 2003617 w 2967861"/>
                <a:gd name="connsiteY1259" fmla="*/ 1227503 h 2340761"/>
                <a:gd name="connsiteX1260" fmla="*/ 2003617 w 2967861"/>
                <a:gd name="connsiteY1260" fmla="*/ 1214774 h 2340761"/>
                <a:gd name="connsiteX1261" fmla="*/ 1998339 w 2967861"/>
                <a:gd name="connsiteY1261" fmla="*/ 1214774 h 2340761"/>
                <a:gd name="connsiteX1262" fmla="*/ 1987784 w 2967861"/>
                <a:gd name="connsiteY1262" fmla="*/ 1209497 h 2340761"/>
                <a:gd name="connsiteX1263" fmla="*/ 1978471 w 2967861"/>
                <a:gd name="connsiteY1263" fmla="*/ 1209497 h 2340761"/>
                <a:gd name="connsiteX1264" fmla="*/ 1969157 w 2967861"/>
                <a:gd name="connsiteY1264" fmla="*/ 1212601 h 2340761"/>
                <a:gd name="connsiteX1265" fmla="*/ 1958602 w 2967861"/>
                <a:gd name="connsiteY1265" fmla="*/ 1218810 h 2340761"/>
                <a:gd name="connsiteX1266" fmla="*/ 1954567 w 2967861"/>
                <a:gd name="connsiteY1266" fmla="*/ 1212601 h 2340761"/>
                <a:gd name="connsiteX1267" fmla="*/ 1951462 w 2967861"/>
                <a:gd name="connsiteY1267" fmla="*/ 1209497 h 2340761"/>
                <a:gd name="connsiteX1268" fmla="*/ 1947426 w 2967861"/>
                <a:gd name="connsiteY1268" fmla="*/ 1205151 h 2340761"/>
                <a:gd name="connsiteX1269" fmla="*/ 1942149 w 2967861"/>
                <a:gd name="connsiteY1269" fmla="*/ 1202046 h 2340761"/>
                <a:gd name="connsiteX1270" fmla="*/ 1935008 w 2967861"/>
                <a:gd name="connsiteY1270" fmla="*/ 1197700 h 2340761"/>
                <a:gd name="connsiteX1271" fmla="*/ 1942149 w 2967861"/>
                <a:gd name="connsiteY1271" fmla="*/ 1184972 h 2340761"/>
                <a:gd name="connsiteX1272" fmla="*/ 1954567 w 2967861"/>
                <a:gd name="connsiteY1272" fmla="*/ 1174416 h 2340761"/>
                <a:gd name="connsiteX1273" fmla="*/ 1966985 w 2967861"/>
                <a:gd name="connsiteY1273" fmla="*/ 1164793 h 2340761"/>
                <a:gd name="connsiteX1274" fmla="*/ 1978471 w 2967861"/>
                <a:gd name="connsiteY1274" fmla="*/ 1153306 h 2340761"/>
                <a:gd name="connsiteX1275" fmla="*/ 1983748 w 2967861"/>
                <a:gd name="connsiteY1275" fmla="*/ 1155479 h 2340761"/>
                <a:gd name="connsiteX1276" fmla="*/ 1987784 w 2967861"/>
                <a:gd name="connsiteY1276" fmla="*/ 1155479 h 2340761"/>
                <a:gd name="connsiteX1277" fmla="*/ 1990889 w 2967861"/>
                <a:gd name="connsiteY1277" fmla="*/ 1157652 h 2340761"/>
                <a:gd name="connsiteX1278" fmla="*/ 1993993 w 2967861"/>
                <a:gd name="connsiteY1278" fmla="*/ 1157652 h 2340761"/>
                <a:gd name="connsiteX1279" fmla="*/ 1990889 w 2967861"/>
                <a:gd name="connsiteY1279" fmla="*/ 1165103 h 2340761"/>
                <a:gd name="connsiteX1280" fmla="*/ 1988716 w 2967861"/>
                <a:gd name="connsiteY1280" fmla="*/ 1168208 h 2340761"/>
                <a:gd name="connsiteX1281" fmla="*/ 1987784 w 2967861"/>
                <a:gd name="connsiteY1281" fmla="*/ 1174416 h 2340761"/>
                <a:gd name="connsiteX1282" fmla="*/ 1985611 w 2967861"/>
                <a:gd name="connsiteY1282" fmla="*/ 1177521 h 2340761"/>
                <a:gd name="connsiteX1283" fmla="*/ 1983438 w 2967861"/>
                <a:gd name="connsiteY1283" fmla="*/ 1182799 h 2340761"/>
                <a:gd name="connsiteX1284" fmla="*/ 1983438 w 2967861"/>
                <a:gd name="connsiteY1284" fmla="*/ 1187145 h 2340761"/>
                <a:gd name="connsiteX1285" fmla="*/ 1995856 w 2967861"/>
                <a:gd name="connsiteY1285" fmla="*/ 1181867 h 2340761"/>
                <a:gd name="connsiteX1286" fmla="*/ 2010447 w 2967861"/>
                <a:gd name="connsiteY1286" fmla="*/ 1175658 h 2340761"/>
                <a:gd name="connsiteX1287" fmla="*/ 2022865 w 2967861"/>
                <a:gd name="connsiteY1287" fmla="*/ 1172554 h 2340761"/>
                <a:gd name="connsiteX1288" fmla="*/ 2034351 w 2967861"/>
                <a:gd name="connsiteY1288" fmla="*/ 1174727 h 2340761"/>
                <a:gd name="connsiteX1289" fmla="*/ 2043664 w 2967861"/>
                <a:gd name="connsiteY1289" fmla="*/ 1174727 h 2340761"/>
                <a:gd name="connsiteX1290" fmla="*/ 2039629 w 2967861"/>
                <a:gd name="connsiteY1290" fmla="*/ 1182178 h 2340761"/>
                <a:gd name="connsiteX1291" fmla="*/ 2037456 w 2967861"/>
                <a:gd name="connsiteY1291" fmla="*/ 1187455 h 2340761"/>
                <a:gd name="connsiteX1292" fmla="*/ 2034351 w 2967861"/>
                <a:gd name="connsiteY1292" fmla="*/ 1192733 h 2340761"/>
                <a:gd name="connsiteX1293" fmla="*/ 2030315 w 2967861"/>
                <a:gd name="connsiteY1293" fmla="*/ 1198010 h 2340761"/>
                <a:gd name="connsiteX1294" fmla="*/ 2034351 w 2967861"/>
                <a:gd name="connsiteY1294" fmla="*/ 1204219 h 2340761"/>
                <a:gd name="connsiteX1295" fmla="*/ 2037456 w 2967861"/>
                <a:gd name="connsiteY1295" fmla="*/ 1205151 h 2340761"/>
                <a:gd name="connsiteX1296" fmla="*/ 2039629 w 2967861"/>
                <a:gd name="connsiteY1296" fmla="*/ 1207324 h 2340761"/>
                <a:gd name="connsiteX1297" fmla="*/ 2041802 w 2967861"/>
                <a:gd name="connsiteY1297" fmla="*/ 1207324 h 2340761"/>
                <a:gd name="connsiteX1298" fmla="*/ 2044906 w 2967861"/>
                <a:gd name="connsiteY1298" fmla="*/ 1207324 h 2340761"/>
                <a:gd name="connsiteX1299" fmla="*/ 2048942 w 2967861"/>
                <a:gd name="connsiteY1299" fmla="*/ 1207324 h 2340761"/>
                <a:gd name="connsiteX1300" fmla="*/ 2054220 w 2967861"/>
                <a:gd name="connsiteY1300" fmla="*/ 1207324 h 2340761"/>
                <a:gd name="connsiteX1301" fmla="*/ 2054220 w 2967861"/>
                <a:gd name="connsiteY1301" fmla="*/ 1218810 h 2340761"/>
                <a:gd name="connsiteX1302" fmla="*/ 2052046 w 2967861"/>
                <a:gd name="connsiteY1302" fmla="*/ 1233712 h 2340761"/>
                <a:gd name="connsiteX1303" fmla="*/ 2052046 w 2967861"/>
                <a:gd name="connsiteY1303" fmla="*/ 1246440 h 2340761"/>
                <a:gd name="connsiteX1304" fmla="*/ 2054220 w 2967861"/>
                <a:gd name="connsiteY1304" fmla="*/ 1254822 h 2340761"/>
                <a:gd name="connsiteX1305" fmla="*/ 2054220 w 2967861"/>
                <a:gd name="connsiteY1305" fmla="*/ 1264446 h 2340761"/>
                <a:gd name="connsiteX1306" fmla="*/ 2078124 w 2967861"/>
                <a:gd name="connsiteY1306" fmla="*/ 1261341 h 2340761"/>
                <a:gd name="connsiteX1307" fmla="*/ 2092715 w 2967861"/>
                <a:gd name="connsiteY1307" fmla="*/ 1255132 h 2340761"/>
                <a:gd name="connsiteX1308" fmla="*/ 2099855 w 2967861"/>
                <a:gd name="connsiteY1308" fmla="*/ 1247682 h 2340761"/>
                <a:gd name="connsiteX1309" fmla="*/ 2102960 w 2967861"/>
                <a:gd name="connsiteY1309" fmla="*/ 1239300 h 2340761"/>
                <a:gd name="connsiteX1310" fmla="*/ 2100787 w 2967861"/>
                <a:gd name="connsiteY1310" fmla="*/ 1226571 h 2340761"/>
                <a:gd name="connsiteX1311" fmla="*/ 2097682 w 2967861"/>
                <a:gd name="connsiteY1311" fmla="*/ 1215085 h 2340761"/>
                <a:gd name="connsiteX1312" fmla="*/ 2090542 w 2967861"/>
                <a:gd name="connsiteY1312" fmla="*/ 1202357 h 2340761"/>
                <a:gd name="connsiteX1313" fmla="*/ 2085264 w 2967861"/>
                <a:gd name="connsiteY1313" fmla="*/ 1189628 h 2340761"/>
                <a:gd name="connsiteX1314" fmla="*/ 2078124 w 2967861"/>
                <a:gd name="connsiteY1314" fmla="*/ 1178142 h 2340761"/>
                <a:gd name="connsiteX1315" fmla="*/ 2074088 w 2967861"/>
                <a:gd name="connsiteY1315" fmla="*/ 1167587 h 2340761"/>
                <a:gd name="connsiteX1316" fmla="*/ 2078124 w 2967861"/>
                <a:gd name="connsiteY1316" fmla="*/ 1165414 h 2340761"/>
                <a:gd name="connsiteX1317" fmla="*/ 2081228 w 2967861"/>
                <a:gd name="connsiteY1317" fmla="*/ 1165414 h 2340761"/>
                <a:gd name="connsiteX1318" fmla="*/ 2083402 w 2967861"/>
                <a:gd name="connsiteY1318" fmla="*/ 1165414 h 2340761"/>
                <a:gd name="connsiteX1319" fmla="*/ 2085575 w 2967861"/>
                <a:gd name="connsiteY1319" fmla="*/ 1163241 h 2340761"/>
                <a:gd name="connsiteX1320" fmla="*/ 2087748 w 2967861"/>
                <a:gd name="connsiteY1320" fmla="*/ 1163241 h 2340761"/>
                <a:gd name="connsiteX1321" fmla="*/ 2098303 w 2967861"/>
                <a:gd name="connsiteY1321" fmla="*/ 1155790 h 2340761"/>
                <a:gd name="connsiteX1322" fmla="*/ 2105443 w 2967861"/>
                <a:gd name="connsiteY1322" fmla="*/ 1145235 h 2340761"/>
                <a:gd name="connsiteX1323" fmla="*/ 2110721 w 2967861"/>
                <a:gd name="connsiteY1323" fmla="*/ 1133748 h 2340761"/>
                <a:gd name="connsiteX1324" fmla="*/ 2117861 w 2967861"/>
                <a:gd name="connsiteY1324" fmla="*/ 1123193 h 2340761"/>
                <a:gd name="connsiteX1325" fmla="*/ 2127175 w 2967861"/>
                <a:gd name="connsiteY1325" fmla="*/ 1113569 h 2340761"/>
                <a:gd name="connsiteX1326" fmla="*/ 2137730 w 2967861"/>
                <a:gd name="connsiteY1326" fmla="*/ 1111396 h 2340761"/>
                <a:gd name="connsiteX1327" fmla="*/ 2149216 w 2967861"/>
                <a:gd name="connsiteY1327" fmla="*/ 1111396 h 2340761"/>
                <a:gd name="connsiteX1328" fmla="*/ 2161634 w 2967861"/>
                <a:gd name="connsiteY1328" fmla="*/ 1113569 h 2340761"/>
                <a:gd name="connsiteX1329" fmla="*/ 2174052 w 2967861"/>
                <a:gd name="connsiteY1329" fmla="*/ 1110465 h 2340761"/>
                <a:gd name="connsiteX1330" fmla="*/ 2178088 w 2967861"/>
                <a:gd name="connsiteY1330" fmla="*/ 1106118 h 2340761"/>
                <a:gd name="connsiteX1331" fmla="*/ 2185228 w 2967861"/>
                <a:gd name="connsiteY1331" fmla="*/ 1096495 h 2340761"/>
                <a:gd name="connsiteX1332" fmla="*/ 2195783 w 2967861"/>
                <a:gd name="connsiteY1332" fmla="*/ 1083766 h 2340761"/>
                <a:gd name="connsiteX1333" fmla="*/ 2208201 w 2967861"/>
                <a:gd name="connsiteY1333" fmla="*/ 1071038 h 2340761"/>
                <a:gd name="connsiteX1334" fmla="*/ 2219687 w 2967861"/>
                <a:gd name="connsiteY1334" fmla="*/ 1056137 h 2340761"/>
                <a:gd name="connsiteX1335" fmla="*/ 2230242 w 2967861"/>
                <a:gd name="connsiteY1335" fmla="*/ 1043408 h 2340761"/>
                <a:gd name="connsiteX1336" fmla="*/ 2239556 w 2967861"/>
                <a:gd name="connsiteY1336" fmla="*/ 1031922 h 2340761"/>
                <a:gd name="connsiteX1337" fmla="*/ 2243592 w 2967861"/>
                <a:gd name="connsiteY1337" fmla="*/ 1028817 h 2340761"/>
                <a:gd name="connsiteX1338" fmla="*/ 2250732 w 2967861"/>
                <a:gd name="connsiteY1338" fmla="*/ 1011743 h 2340761"/>
                <a:gd name="connsiteX1339" fmla="*/ 2256010 w 2967861"/>
                <a:gd name="connsiteY1339" fmla="*/ 999015 h 2340761"/>
                <a:gd name="connsiteX1340" fmla="*/ 2263150 w 2967861"/>
                <a:gd name="connsiteY1340" fmla="*/ 986286 h 2340761"/>
                <a:gd name="connsiteX1341" fmla="*/ 2273705 w 2967861"/>
                <a:gd name="connsiteY1341" fmla="*/ 974800 h 2340761"/>
                <a:gd name="connsiteX1342" fmla="*/ 2270600 w 2967861"/>
                <a:gd name="connsiteY1342" fmla="*/ 962072 h 2340761"/>
                <a:gd name="connsiteX1343" fmla="*/ 2266565 w 2967861"/>
                <a:gd name="connsiteY1343" fmla="*/ 952448 h 2340761"/>
                <a:gd name="connsiteX1344" fmla="*/ 2263460 w 2967861"/>
                <a:gd name="connsiteY1344" fmla="*/ 942824 h 2340761"/>
                <a:gd name="connsiteX1345" fmla="*/ 2263460 w 2967861"/>
                <a:gd name="connsiteY1345" fmla="*/ 932269 h 2340761"/>
                <a:gd name="connsiteX1346" fmla="*/ 2265633 w 2967861"/>
                <a:gd name="connsiteY1346" fmla="*/ 922645 h 2340761"/>
                <a:gd name="connsiteX1347" fmla="*/ 2270911 w 2967861"/>
                <a:gd name="connsiteY1347" fmla="*/ 917367 h 2340761"/>
                <a:gd name="connsiteX1348" fmla="*/ 2273084 w 2967861"/>
                <a:gd name="connsiteY1348" fmla="*/ 912090 h 2340761"/>
                <a:gd name="connsiteX1349" fmla="*/ 2270911 w 2967861"/>
                <a:gd name="connsiteY1349" fmla="*/ 902466 h 2340761"/>
                <a:gd name="connsiteX1350" fmla="*/ 2266875 w 2967861"/>
                <a:gd name="connsiteY1350" fmla="*/ 887565 h 2340761"/>
                <a:gd name="connsiteX1351" fmla="*/ 2263771 w 2967861"/>
                <a:gd name="connsiteY1351" fmla="*/ 877941 h 2340761"/>
                <a:gd name="connsiteX1352" fmla="*/ 2258493 w 2967861"/>
                <a:gd name="connsiteY1352" fmla="*/ 870490 h 2340761"/>
                <a:gd name="connsiteX1353" fmla="*/ 2251353 w 2967861"/>
                <a:gd name="connsiteY1353" fmla="*/ 862108 h 2340761"/>
                <a:gd name="connsiteX1354" fmla="*/ 2242039 w 2967861"/>
                <a:gd name="connsiteY1354" fmla="*/ 862108 h 2340761"/>
                <a:gd name="connsiteX1355" fmla="*/ 2236762 w 2967861"/>
                <a:gd name="connsiteY1355" fmla="*/ 862108 h 2340761"/>
                <a:gd name="connsiteX1356" fmla="*/ 2230553 w 2967861"/>
                <a:gd name="connsiteY1356" fmla="*/ 863039 h 2340761"/>
                <a:gd name="connsiteX1357" fmla="*/ 2227448 w 2967861"/>
                <a:gd name="connsiteY1357" fmla="*/ 865213 h 2340761"/>
                <a:gd name="connsiteX1358" fmla="*/ 2223413 w 2967861"/>
                <a:gd name="connsiteY1358" fmla="*/ 869559 h 2340761"/>
                <a:gd name="connsiteX1359" fmla="*/ 2216272 w 2967861"/>
                <a:gd name="connsiteY1359" fmla="*/ 867386 h 2340761"/>
                <a:gd name="connsiteX1360" fmla="*/ 2213168 w 2967861"/>
                <a:gd name="connsiteY1360" fmla="*/ 865213 h 2340761"/>
                <a:gd name="connsiteX1361" fmla="*/ 2209132 w 2967861"/>
                <a:gd name="connsiteY1361" fmla="*/ 862108 h 2340761"/>
                <a:gd name="connsiteX1362" fmla="*/ 2208201 w 2967861"/>
                <a:gd name="connsiteY1362" fmla="*/ 857762 h 2340761"/>
                <a:gd name="connsiteX1363" fmla="*/ 2206028 w 2967861"/>
                <a:gd name="connsiteY1363" fmla="*/ 854657 h 2340761"/>
                <a:gd name="connsiteX1364" fmla="*/ 2203854 w 2967861"/>
                <a:gd name="connsiteY1364" fmla="*/ 848448 h 2340761"/>
                <a:gd name="connsiteX1365" fmla="*/ 2188332 w 2967861"/>
                <a:gd name="connsiteY1365" fmla="*/ 848448 h 2340761"/>
                <a:gd name="connsiteX1366" fmla="*/ 2188332 w 2967861"/>
                <a:gd name="connsiteY1366" fmla="*/ 837893 h 2340761"/>
                <a:gd name="connsiteX1367" fmla="*/ 2200750 w 2967861"/>
                <a:gd name="connsiteY1367" fmla="*/ 828269 h 2340761"/>
                <a:gd name="connsiteX1368" fmla="*/ 2206028 w 2967861"/>
                <a:gd name="connsiteY1368" fmla="*/ 820819 h 2340761"/>
                <a:gd name="connsiteX1369" fmla="*/ 2211305 w 2967861"/>
                <a:gd name="connsiteY1369" fmla="*/ 812437 h 2340761"/>
                <a:gd name="connsiteX1370" fmla="*/ 2218446 w 2967861"/>
                <a:gd name="connsiteY1370" fmla="*/ 804986 h 2340761"/>
                <a:gd name="connsiteX1371" fmla="*/ 2247627 w 2967861"/>
                <a:gd name="connsiteY1371" fmla="*/ 795362 h 2340761"/>
                <a:gd name="connsiteX1372" fmla="*/ 2256941 w 2967861"/>
                <a:gd name="connsiteY1372" fmla="*/ 785738 h 2340761"/>
                <a:gd name="connsiteX1373" fmla="*/ 2264081 w 2967861"/>
                <a:gd name="connsiteY1373" fmla="*/ 773010 h 2340761"/>
                <a:gd name="connsiteX1374" fmla="*/ 2271221 w 2967861"/>
                <a:gd name="connsiteY1374" fmla="*/ 760282 h 2340761"/>
                <a:gd name="connsiteX1375" fmla="*/ 2278361 w 2967861"/>
                <a:gd name="connsiteY1375" fmla="*/ 746622 h 2340761"/>
                <a:gd name="connsiteX1376" fmla="*/ 2290779 w 2967861"/>
                <a:gd name="connsiteY1376" fmla="*/ 736067 h 2340761"/>
                <a:gd name="connsiteX1377" fmla="*/ 2305370 w 2967861"/>
                <a:gd name="connsiteY1377" fmla="*/ 726443 h 2340761"/>
                <a:gd name="connsiteX1378" fmla="*/ 2317788 w 2967861"/>
                <a:gd name="connsiteY1378" fmla="*/ 713715 h 2340761"/>
                <a:gd name="connsiteX1379" fmla="*/ 2354110 w 2967861"/>
                <a:gd name="connsiteY1379" fmla="*/ 718993 h 2340761"/>
                <a:gd name="connsiteX1380" fmla="*/ 2363424 w 2967861"/>
                <a:gd name="connsiteY1380" fmla="*/ 730479 h 2340761"/>
                <a:gd name="connsiteX1381" fmla="*/ 2375841 w 2967861"/>
                <a:gd name="connsiteY1381" fmla="*/ 732652 h 2340761"/>
                <a:gd name="connsiteX1382" fmla="*/ 2390432 w 2967861"/>
                <a:gd name="connsiteY1382" fmla="*/ 726443 h 2340761"/>
                <a:gd name="connsiteX1383" fmla="*/ 2407196 w 2967861"/>
                <a:gd name="connsiteY1383" fmla="*/ 723339 h 2340761"/>
                <a:gd name="connsiteX1384" fmla="*/ 2407196 w 2967861"/>
                <a:gd name="connsiteY1384" fmla="*/ 743518 h 2340761"/>
                <a:gd name="connsiteX1385" fmla="*/ 2422719 w 2967861"/>
                <a:gd name="connsiteY1385" fmla="*/ 743518 h 2340761"/>
                <a:gd name="connsiteX1386" fmla="*/ 2439483 w 2967861"/>
                <a:gd name="connsiteY1386" fmla="*/ 741345 h 2340761"/>
                <a:gd name="connsiteX1387" fmla="*/ 2451901 w 2967861"/>
                <a:gd name="connsiteY1387" fmla="*/ 739171 h 2340761"/>
                <a:gd name="connsiteX1388" fmla="*/ 2463387 w 2967861"/>
                <a:gd name="connsiteY1388" fmla="*/ 733894 h 2340761"/>
                <a:gd name="connsiteX1389" fmla="*/ 2463387 w 2967861"/>
                <a:gd name="connsiteY1389" fmla="*/ 730789 h 2340761"/>
                <a:gd name="connsiteX1390" fmla="*/ 2461214 w 2967861"/>
                <a:gd name="connsiteY1390" fmla="*/ 726443 h 2340761"/>
                <a:gd name="connsiteX1391" fmla="*/ 2459041 w 2967861"/>
                <a:gd name="connsiteY1391" fmla="*/ 721166 h 2340761"/>
                <a:gd name="connsiteX1392" fmla="*/ 2458110 w 2967861"/>
                <a:gd name="connsiteY1392" fmla="*/ 718061 h 2340761"/>
                <a:gd name="connsiteX1393" fmla="*/ 2458110 w 2967861"/>
                <a:gd name="connsiteY1393" fmla="*/ 713715 h 2340761"/>
                <a:gd name="connsiteX1394" fmla="*/ 2458110 w 2967861"/>
                <a:gd name="connsiteY1394" fmla="*/ 710610 h 2340761"/>
                <a:gd name="connsiteX1395" fmla="*/ 2463387 w 2967861"/>
                <a:gd name="connsiteY1395" fmla="*/ 700987 h 2340761"/>
                <a:gd name="connsiteX1396" fmla="*/ 2473942 w 2967861"/>
                <a:gd name="connsiteY1396" fmla="*/ 688258 h 2340761"/>
                <a:gd name="connsiteX1397" fmla="*/ 2485429 w 2967861"/>
                <a:gd name="connsiteY1397" fmla="*/ 674599 h 2340761"/>
                <a:gd name="connsiteX1398" fmla="*/ 2497847 w 2967861"/>
                <a:gd name="connsiteY1398" fmla="*/ 664044 h 2340761"/>
                <a:gd name="connsiteX1399" fmla="*/ 2507160 w 2967861"/>
                <a:gd name="connsiteY1399" fmla="*/ 658766 h 2340761"/>
                <a:gd name="connsiteX1400" fmla="*/ 2510265 w 2967861"/>
                <a:gd name="connsiteY1400" fmla="*/ 656593 h 2340761"/>
                <a:gd name="connsiteX1401" fmla="*/ 2515542 w 2967861"/>
                <a:gd name="connsiteY1401" fmla="*/ 658766 h 2340761"/>
                <a:gd name="connsiteX1402" fmla="*/ 2519578 w 2967861"/>
                <a:gd name="connsiteY1402" fmla="*/ 659697 h 2340761"/>
                <a:gd name="connsiteX1403" fmla="*/ 2524855 w 2967861"/>
                <a:gd name="connsiteY1403" fmla="*/ 661871 h 2340761"/>
                <a:gd name="connsiteX1404" fmla="*/ 2530133 w 2967861"/>
                <a:gd name="connsiteY1404" fmla="*/ 666217 h 2340761"/>
                <a:gd name="connsiteX1405" fmla="*/ 2530133 w 2967861"/>
                <a:gd name="connsiteY1405" fmla="*/ 669321 h 2340761"/>
                <a:gd name="connsiteX1406" fmla="*/ 2529202 w 2967861"/>
                <a:gd name="connsiteY1406" fmla="*/ 673667 h 2340761"/>
                <a:gd name="connsiteX1407" fmla="*/ 2529202 w 2967861"/>
                <a:gd name="connsiteY1407" fmla="*/ 674599 h 2340761"/>
                <a:gd name="connsiteX1408" fmla="*/ 2529202 w 2967861"/>
                <a:gd name="connsiteY1408" fmla="*/ 676772 h 2340761"/>
                <a:gd name="connsiteX1409" fmla="*/ 2527028 w 2967861"/>
                <a:gd name="connsiteY1409" fmla="*/ 678945 h 2340761"/>
                <a:gd name="connsiteX1410" fmla="*/ 2527028 w 2967861"/>
                <a:gd name="connsiteY1410" fmla="*/ 684223 h 2340761"/>
                <a:gd name="connsiteX1411" fmla="*/ 2529202 w 2967861"/>
                <a:gd name="connsiteY1411" fmla="*/ 688569 h 2340761"/>
                <a:gd name="connsiteX1412" fmla="*/ 2529202 w 2967861"/>
                <a:gd name="connsiteY1412" fmla="*/ 689500 h 2340761"/>
                <a:gd name="connsiteX1413" fmla="*/ 2530133 w 2967861"/>
                <a:gd name="connsiteY1413" fmla="*/ 695709 h 2340761"/>
                <a:gd name="connsiteX1414" fmla="*/ 2546897 w 2967861"/>
                <a:gd name="connsiteY1414" fmla="*/ 688258 h 2340761"/>
                <a:gd name="connsiteX1415" fmla="*/ 2559315 w 2967861"/>
                <a:gd name="connsiteY1415" fmla="*/ 678635 h 2340761"/>
                <a:gd name="connsiteX1416" fmla="*/ 2568628 w 2967861"/>
                <a:gd name="connsiteY1416" fmla="*/ 665906 h 2340761"/>
                <a:gd name="connsiteX1417" fmla="*/ 2577942 w 2967861"/>
                <a:gd name="connsiteY1417" fmla="*/ 651005 h 2340761"/>
                <a:gd name="connsiteX1418" fmla="*/ 2587255 w 2967861"/>
                <a:gd name="connsiteY1418" fmla="*/ 637345 h 2340761"/>
                <a:gd name="connsiteX1419" fmla="*/ 2588186 w 2967861"/>
                <a:gd name="connsiteY1419" fmla="*/ 636414 h 2340761"/>
                <a:gd name="connsiteX1420" fmla="*/ 2590359 w 2967861"/>
                <a:gd name="connsiteY1420" fmla="*/ 634241 h 2340761"/>
                <a:gd name="connsiteX1421" fmla="*/ 2593464 w 2967861"/>
                <a:gd name="connsiteY1421" fmla="*/ 632068 h 2340761"/>
                <a:gd name="connsiteX1422" fmla="*/ 2595637 w 2967861"/>
                <a:gd name="connsiteY1422" fmla="*/ 634241 h 2340761"/>
                <a:gd name="connsiteX1423" fmla="*/ 2595637 w 2967861"/>
                <a:gd name="connsiteY1423" fmla="*/ 636414 h 2340761"/>
                <a:gd name="connsiteX1424" fmla="*/ 2597810 w 2967861"/>
                <a:gd name="connsiteY1424" fmla="*/ 636414 h 2340761"/>
                <a:gd name="connsiteX1425" fmla="*/ 2597810 w 2967861"/>
                <a:gd name="connsiteY1425" fmla="*/ 637345 h 2340761"/>
                <a:gd name="connsiteX1426" fmla="*/ 2592533 w 2967861"/>
                <a:gd name="connsiteY1426" fmla="*/ 651005 h 2340761"/>
                <a:gd name="connsiteX1427" fmla="*/ 2588497 w 2967861"/>
                <a:gd name="connsiteY1427" fmla="*/ 665906 h 2340761"/>
                <a:gd name="connsiteX1428" fmla="*/ 2583219 w 2967861"/>
                <a:gd name="connsiteY1428" fmla="*/ 678635 h 2340761"/>
                <a:gd name="connsiteX1429" fmla="*/ 2570802 w 2967861"/>
                <a:gd name="connsiteY1429" fmla="*/ 688258 h 2340761"/>
                <a:gd name="connsiteX1430" fmla="*/ 2558384 w 2967861"/>
                <a:gd name="connsiteY1430" fmla="*/ 696640 h 2340761"/>
                <a:gd name="connsiteX1431" fmla="*/ 2546897 w 2967861"/>
                <a:gd name="connsiteY1431" fmla="*/ 706264 h 2340761"/>
                <a:gd name="connsiteX1432" fmla="*/ 2532306 w 2967861"/>
                <a:gd name="connsiteY1432" fmla="*/ 728616 h 2340761"/>
                <a:gd name="connsiteX1433" fmla="*/ 2517715 w 2967861"/>
                <a:gd name="connsiteY1433" fmla="*/ 750968 h 2340761"/>
                <a:gd name="connsiteX1434" fmla="*/ 2510575 w 2967861"/>
                <a:gd name="connsiteY1434" fmla="*/ 758419 h 2340761"/>
                <a:gd name="connsiteX1435" fmla="*/ 2500020 w 2967861"/>
                <a:gd name="connsiteY1435" fmla="*/ 761524 h 2340761"/>
                <a:gd name="connsiteX1436" fmla="*/ 2490706 w 2967861"/>
                <a:gd name="connsiteY1436" fmla="*/ 765870 h 2340761"/>
                <a:gd name="connsiteX1437" fmla="*/ 2483566 w 2967861"/>
                <a:gd name="connsiteY1437" fmla="*/ 771147 h 2340761"/>
                <a:gd name="connsiteX1438" fmla="*/ 2476426 w 2967861"/>
                <a:gd name="connsiteY1438" fmla="*/ 786049 h 2340761"/>
                <a:gd name="connsiteX1439" fmla="*/ 2478599 w 2967861"/>
                <a:gd name="connsiteY1439" fmla="*/ 798777 h 2340761"/>
                <a:gd name="connsiteX1440" fmla="*/ 2483877 w 2967861"/>
                <a:gd name="connsiteY1440" fmla="*/ 808401 h 2340761"/>
                <a:gd name="connsiteX1441" fmla="*/ 2480772 w 2967861"/>
                <a:gd name="connsiteY1441" fmla="*/ 815852 h 2340761"/>
                <a:gd name="connsiteX1442" fmla="*/ 2478599 w 2967861"/>
                <a:gd name="connsiteY1442" fmla="*/ 821129 h 2340761"/>
                <a:gd name="connsiteX1443" fmla="*/ 2473322 w 2967861"/>
                <a:gd name="connsiteY1443" fmla="*/ 825475 h 2340761"/>
                <a:gd name="connsiteX1444" fmla="*/ 2469286 w 2967861"/>
                <a:gd name="connsiteY1444" fmla="*/ 828580 h 2340761"/>
                <a:gd name="connsiteX1445" fmla="*/ 2464008 w 2967861"/>
                <a:gd name="connsiteY1445" fmla="*/ 832926 h 2340761"/>
                <a:gd name="connsiteX1446" fmla="*/ 2461835 w 2967861"/>
                <a:gd name="connsiteY1446" fmla="*/ 865833 h 2340761"/>
                <a:gd name="connsiteX1447" fmla="*/ 2464008 w 2967861"/>
                <a:gd name="connsiteY1447" fmla="*/ 893463 h 2340761"/>
                <a:gd name="connsiteX1448" fmla="*/ 2473322 w 2967861"/>
                <a:gd name="connsiteY1448" fmla="*/ 917678 h 2340761"/>
                <a:gd name="connsiteX1449" fmla="*/ 2487912 w 2967861"/>
                <a:gd name="connsiteY1449" fmla="*/ 937857 h 2340761"/>
                <a:gd name="connsiteX1450" fmla="*/ 2487912 w 2967861"/>
                <a:gd name="connsiteY1450" fmla="*/ 943134 h 2340761"/>
                <a:gd name="connsiteX1451" fmla="*/ 2494121 w 2967861"/>
                <a:gd name="connsiteY1451" fmla="*/ 943134 h 2340761"/>
                <a:gd name="connsiteX1452" fmla="*/ 2498157 w 2967861"/>
                <a:gd name="connsiteY1452" fmla="*/ 922955 h 2340761"/>
                <a:gd name="connsiteX1453" fmla="*/ 2510575 w 2967861"/>
                <a:gd name="connsiteY1453" fmla="*/ 922955 h 2340761"/>
                <a:gd name="connsiteX1454" fmla="*/ 2515852 w 2967861"/>
                <a:gd name="connsiteY1454" fmla="*/ 904950 h 2340761"/>
                <a:gd name="connsiteX1455" fmla="*/ 2522993 w 2967861"/>
                <a:gd name="connsiteY1455" fmla="*/ 890048 h 2340761"/>
                <a:gd name="connsiteX1456" fmla="*/ 2527028 w 2967861"/>
                <a:gd name="connsiteY1456" fmla="*/ 890048 h 2340761"/>
                <a:gd name="connsiteX1457" fmla="*/ 2529202 w 2967861"/>
                <a:gd name="connsiteY1457" fmla="*/ 890048 h 2340761"/>
                <a:gd name="connsiteX1458" fmla="*/ 2530133 w 2967861"/>
                <a:gd name="connsiteY1458" fmla="*/ 890048 h 2340761"/>
                <a:gd name="connsiteX1459" fmla="*/ 2534169 w 2967861"/>
                <a:gd name="connsiteY1459" fmla="*/ 890048 h 2340761"/>
                <a:gd name="connsiteX1460" fmla="*/ 2537273 w 2967861"/>
                <a:gd name="connsiteY1460" fmla="*/ 890048 h 2340761"/>
                <a:gd name="connsiteX1461" fmla="*/ 2539446 w 2967861"/>
                <a:gd name="connsiteY1461" fmla="*/ 875147 h 2340761"/>
                <a:gd name="connsiteX1462" fmla="*/ 2541620 w 2967861"/>
                <a:gd name="connsiteY1462" fmla="*/ 867696 h 2340761"/>
                <a:gd name="connsiteX1463" fmla="*/ 2546897 w 2967861"/>
                <a:gd name="connsiteY1463" fmla="*/ 860245 h 2340761"/>
                <a:gd name="connsiteX1464" fmla="*/ 2554037 w 2967861"/>
                <a:gd name="connsiteY1464" fmla="*/ 848759 h 2340761"/>
                <a:gd name="connsiteX1465" fmla="*/ 2566455 w 2967861"/>
                <a:gd name="connsiteY1465" fmla="*/ 848759 h 2340761"/>
                <a:gd name="connsiteX1466" fmla="*/ 2566455 w 2967861"/>
                <a:gd name="connsiteY1466" fmla="*/ 840377 h 2340761"/>
                <a:gd name="connsiteX1467" fmla="*/ 2566455 w 2967861"/>
                <a:gd name="connsiteY1467" fmla="*/ 832926 h 2340761"/>
                <a:gd name="connsiteX1468" fmla="*/ 2568628 w 2967861"/>
                <a:gd name="connsiteY1468" fmla="*/ 827649 h 2340761"/>
                <a:gd name="connsiteX1469" fmla="*/ 2570802 w 2967861"/>
                <a:gd name="connsiteY1469" fmla="*/ 821440 h 2340761"/>
                <a:gd name="connsiteX1470" fmla="*/ 2572975 w 2967861"/>
                <a:gd name="connsiteY1470" fmla="*/ 820508 h 2340761"/>
                <a:gd name="connsiteX1471" fmla="*/ 2573906 w 2967861"/>
                <a:gd name="connsiteY1471" fmla="*/ 818335 h 2340761"/>
                <a:gd name="connsiteX1472" fmla="*/ 2576079 w 2967861"/>
                <a:gd name="connsiteY1472" fmla="*/ 818335 h 2340761"/>
                <a:gd name="connsiteX1473" fmla="*/ 2578252 w 2967861"/>
                <a:gd name="connsiteY1473" fmla="*/ 818335 h 2340761"/>
                <a:gd name="connsiteX1474" fmla="*/ 2583530 w 2967861"/>
                <a:gd name="connsiteY1474" fmla="*/ 818335 h 2340761"/>
                <a:gd name="connsiteX1475" fmla="*/ 2580425 w 2967861"/>
                <a:gd name="connsiteY1475" fmla="*/ 794120 h 2340761"/>
                <a:gd name="connsiteX1476" fmla="*/ 2580425 w 2967861"/>
                <a:gd name="connsiteY1476" fmla="*/ 766491 h 2340761"/>
                <a:gd name="connsiteX1477" fmla="*/ 2581356 w 2967861"/>
                <a:gd name="connsiteY1477" fmla="*/ 742276 h 2340761"/>
                <a:gd name="connsiteX1478" fmla="*/ 2590670 w 2967861"/>
                <a:gd name="connsiteY1478" fmla="*/ 719924 h 2340761"/>
                <a:gd name="connsiteX1479" fmla="*/ 2595948 w 2967861"/>
                <a:gd name="connsiteY1479" fmla="*/ 718993 h 2340761"/>
                <a:gd name="connsiteX1480" fmla="*/ 2607434 w 2967861"/>
                <a:gd name="connsiteY1480" fmla="*/ 716819 h 2340761"/>
                <a:gd name="connsiteX1481" fmla="*/ 2619852 w 2967861"/>
                <a:gd name="connsiteY1481" fmla="*/ 716819 h 2340761"/>
                <a:gd name="connsiteX1482" fmla="*/ 2629165 w 2967861"/>
                <a:gd name="connsiteY1482" fmla="*/ 716819 h 2340761"/>
                <a:gd name="connsiteX1483" fmla="*/ 2634443 w 2967861"/>
                <a:gd name="connsiteY1483" fmla="*/ 714646 h 2340761"/>
                <a:gd name="connsiteX1484" fmla="*/ 2634443 w 2967861"/>
                <a:gd name="connsiteY1484" fmla="*/ 707196 h 2340761"/>
                <a:gd name="connsiteX1485" fmla="*/ 2639720 w 2967861"/>
                <a:gd name="connsiteY1485" fmla="*/ 704091 h 2340761"/>
                <a:gd name="connsiteX1486" fmla="*/ 2646861 w 2967861"/>
                <a:gd name="connsiteY1486" fmla="*/ 699745 h 2340761"/>
                <a:gd name="connsiteX1487" fmla="*/ 2656174 w 2967861"/>
                <a:gd name="connsiteY1487" fmla="*/ 697572 h 2340761"/>
                <a:gd name="connsiteX1488" fmla="*/ 2663314 w 2967861"/>
                <a:gd name="connsiteY1488" fmla="*/ 696640 h 2340761"/>
                <a:gd name="connsiteX1489" fmla="*/ 2666419 w 2967861"/>
                <a:gd name="connsiteY1489" fmla="*/ 701918 h 2340761"/>
                <a:gd name="connsiteX1490" fmla="*/ 2672628 w 2967861"/>
                <a:gd name="connsiteY1490" fmla="*/ 707196 h 2340761"/>
                <a:gd name="connsiteX1491" fmla="*/ 2677905 w 2967861"/>
                <a:gd name="connsiteY1491" fmla="*/ 711542 h 2340761"/>
                <a:gd name="connsiteX1492" fmla="*/ 2685045 w 2967861"/>
                <a:gd name="connsiteY1492" fmla="*/ 709369 h 2340761"/>
                <a:gd name="connsiteX1493" fmla="*/ 2692186 w 2967861"/>
                <a:gd name="connsiteY1493" fmla="*/ 705022 h 2340761"/>
                <a:gd name="connsiteX1494" fmla="*/ 2702741 w 2967861"/>
                <a:gd name="connsiteY1494" fmla="*/ 701918 h 2340761"/>
                <a:gd name="connsiteX1495" fmla="*/ 2717332 w 2967861"/>
                <a:gd name="connsiteY1495" fmla="*/ 699745 h 2340761"/>
                <a:gd name="connsiteX1496" fmla="*/ 2724472 w 2967861"/>
                <a:gd name="connsiteY1496" fmla="*/ 689190 h 2340761"/>
                <a:gd name="connsiteX1497" fmla="*/ 2728508 w 2967861"/>
                <a:gd name="connsiteY1497" fmla="*/ 677703 h 2340761"/>
                <a:gd name="connsiteX1498" fmla="*/ 2729439 w 2967861"/>
                <a:gd name="connsiteY1498" fmla="*/ 662802 h 2340761"/>
                <a:gd name="connsiteX1499" fmla="*/ 2744030 w 2967861"/>
                <a:gd name="connsiteY1499" fmla="*/ 657524 h 2340761"/>
                <a:gd name="connsiteX1500" fmla="*/ 2757690 w 2967861"/>
                <a:gd name="connsiteY1500" fmla="*/ 652247 h 2340761"/>
                <a:gd name="connsiteX1501" fmla="*/ 2768245 w 2967861"/>
                <a:gd name="connsiteY1501" fmla="*/ 644796 h 2340761"/>
                <a:gd name="connsiteX1502" fmla="*/ 2773522 w 2967861"/>
                <a:gd name="connsiteY1502" fmla="*/ 629895 h 2340761"/>
                <a:gd name="connsiteX1503" fmla="*/ 2782836 w 2967861"/>
                <a:gd name="connsiteY1503" fmla="*/ 632068 h 2340761"/>
                <a:gd name="connsiteX1504" fmla="*/ 2789976 w 2967861"/>
                <a:gd name="connsiteY1504" fmla="*/ 632999 h 2340761"/>
                <a:gd name="connsiteX1505" fmla="*/ 2795254 w 2967861"/>
                <a:gd name="connsiteY1505" fmla="*/ 637345 h 2340761"/>
                <a:gd name="connsiteX1506" fmla="*/ 2802394 w 2967861"/>
                <a:gd name="connsiteY1506" fmla="*/ 642623 h 2340761"/>
                <a:gd name="connsiteX1507" fmla="*/ 2807671 w 2967861"/>
                <a:gd name="connsiteY1507" fmla="*/ 640450 h 2340761"/>
                <a:gd name="connsiteX1508" fmla="*/ 2811707 w 2967861"/>
                <a:gd name="connsiteY1508" fmla="*/ 640450 h 2340761"/>
                <a:gd name="connsiteX1509" fmla="*/ 2813880 w 2967861"/>
                <a:gd name="connsiteY1509" fmla="*/ 638277 h 2340761"/>
                <a:gd name="connsiteX1510" fmla="*/ 2816985 w 2967861"/>
                <a:gd name="connsiteY1510" fmla="*/ 638277 h 2340761"/>
                <a:gd name="connsiteX1511" fmla="*/ 2811707 w 2967861"/>
                <a:gd name="connsiteY1511" fmla="*/ 612820 h 2340761"/>
                <a:gd name="connsiteX1512" fmla="*/ 2800221 w 2967861"/>
                <a:gd name="connsiteY1512" fmla="*/ 590468 h 2340761"/>
                <a:gd name="connsiteX1513" fmla="*/ 2789666 w 2967861"/>
                <a:gd name="connsiteY1513" fmla="*/ 577740 h 2340761"/>
                <a:gd name="connsiteX1514" fmla="*/ 2792770 w 2967861"/>
                <a:gd name="connsiteY1514" fmla="*/ 572462 h 2340761"/>
                <a:gd name="connsiteX1515" fmla="*/ 2794943 w 2967861"/>
                <a:gd name="connsiteY1515" fmla="*/ 570289 h 2340761"/>
                <a:gd name="connsiteX1516" fmla="*/ 2797116 w 2967861"/>
                <a:gd name="connsiteY1516" fmla="*/ 568116 h 2340761"/>
                <a:gd name="connsiteX1517" fmla="*/ 2799290 w 2967861"/>
                <a:gd name="connsiteY1517" fmla="*/ 568116 h 2340761"/>
                <a:gd name="connsiteX1518" fmla="*/ 2800221 w 2967861"/>
                <a:gd name="connsiteY1518" fmla="*/ 568116 h 2340761"/>
                <a:gd name="connsiteX1519" fmla="*/ 2802394 w 2967861"/>
                <a:gd name="connsiteY1519" fmla="*/ 570289 h 2340761"/>
                <a:gd name="connsiteX1520" fmla="*/ 2804567 w 2967861"/>
                <a:gd name="connsiteY1520" fmla="*/ 570289 h 2340761"/>
                <a:gd name="connsiteX1521" fmla="*/ 2806740 w 2967861"/>
                <a:gd name="connsiteY1521" fmla="*/ 570289 h 2340761"/>
                <a:gd name="connsiteX1522" fmla="*/ 2809845 w 2967861"/>
                <a:gd name="connsiteY1522" fmla="*/ 570289 h 2340761"/>
                <a:gd name="connsiteX1523" fmla="*/ 2813880 w 2967861"/>
                <a:gd name="connsiteY1523" fmla="*/ 568116 h 2340761"/>
                <a:gd name="connsiteX1524" fmla="*/ 2822263 w 2967861"/>
                <a:gd name="connsiteY1524" fmla="*/ 560665 h 2340761"/>
                <a:gd name="connsiteX1525" fmla="*/ 2826298 w 2967861"/>
                <a:gd name="connsiteY1525" fmla="*/ 547937 h 2340761"/>
                <a:gd name="connsiteX1526" fmla="*/ 2829403 w 2967861"/>
                <a:gd name="connsiteY1526" fmla="*/ 533036 h 2340761"/>
                <a:gd name="connsiteX1527" fmla="*/ 2829403 w 2967861"/>
                <a:gd name="connsiteY1527" fmla="*/ 520307 h 2340761"/>
                <a:gd name="connsiteX1528" fmla="*/ 2833439 w 2967861"/>
                <a:gd name="connsiteY1528" fmla="*/ 525585 h 2340761"/>
                <a:gd name="connsiteX1529" fmla="*/ 2838716 w 2967861"/>
                <a:gd name="connsiteY1529" fmla="*/ 533036 h 2340761"/>
                <a:gd name="connsiteX1530" fmla="*/ 2842752 w 2967861"/>
                <a:gd name="connsiteY1530" fmla="*/ 540486 h 2340761"/>
                <a:gd name="connsiteX1531" fmla="*/ 2845856 w 2967861"/>
                <a:gd name="connsiteY1531" fmla="*/ 538313 h 2340761"/>
                <a:gd name="connsiteX1532" fmla="*/ 2848029 w 2967861"/>
                <a:gd name="connsiteY1532" fmla="*/ 538313 h 2340761"/>
                <a:gd name="connsiteX1533" fmla="*/ 2850203 w 2967861"/>
                <a:gd name="connsiteY1533" fmla="*/ 538313 h 2340761"/>
                <a:gd name="connsiteX1534" fmla="*/ 2851134 w 2967861"/>
                <a:gd name="connsiteY1534" fmla="*/ 536140 h 2340761"/>
                <a:gd name="connsiteX1535" fmla="*/ 2853307 w 2967861"/>
                <a:gd name="connsiteY1535" fmla="*/ 536140 h 2340761"/>
                <a:gd name="connsiteX1536" fmla="*/ 2860447 w 2967861"/>
                <a:gd name="connsiteY1536" fmla="*/ 536140 h 2340761"/>
                <a:gd name="connsiteX1537" fmla="*/ 2864483 w 2967861"/>
                <a:gd name="connsiteY1537" fmla="*/ 538313 h 2340761"/>
                <a:gd name="connsiteX1538" fmla="*/ 2865414 w 2967861"/>
                <a:gd name="connsiteY1538" fmla="*/ 540486 h 2340761"/>
                <a:gd name="connsiteX1539" fmla="*/ 2869450 w 2967861"/>
                <a:gd name="connsiteY1539" fmla="*/ 542659 h 2340761"/>
                <a:gd name="connsiteX1540" fmla="*/ 2872555 w 2967861"/>
                <a:gd name="connsiteY1540" fmla="*/ 543591 h 2340761"/>
                <a:gd name="connsiteX1541" fmla="*/ 2872555 w 2967861"/>
                <a:gd name="connsiteY1541" fmla="*/ 557250 h 2340761"/>
                <a:gd name="connsiteX1542" fmla="*/ 2887146 w 2967861"/>
                <a:gd name="connsiteY1542" fmla="*/ 560355 h 2340761"/>
                <a:gd name="connsiteX1543" fmla="*/ 2898632 w 2967861"/>
                <a:gd name="connsiteY1543" fmla="*/ 565632 h 2340761"/>
                <a:gd name="connsiteX1544" fmla="*/ 2905772 w 2967861"/>
                <a:gd name="connsiteY1544" fmla="*/ 577119 h 2340761"/>
                <a:gd name="connsiteX1545" fmla="*/ 2912913 w 2967861"/>
                <a:gd name="connsiteY1545" fmla="*/ 577119 h 2340761"/>
                <a:gd name="connsiteX1546" fmla="*/ 2916017 w 2967861"/>
                <a:gd name="connsiteY1546" fmla="*/ 577119 h 2340761"/>
                <a:gd name="connsiteX1547" fmla="*/ 2920053 w 2967861"/>
                <a:gd name="connsiteY1547" fmla="*/ 577119 h 2340761"/>
                <a:gd name="connsiteX1548" fmla="*/ 2923158 w 2967861"/>
                <a:gd name="connsiteY1548" fmla="*/ 574946 h 2340761"/>
                <a:gd name="connsiteX1549" fmla="*/ 2925330 w 2967861"/>
                <a:gd name="connsiteY1549" fmla="*/ 572773 h 2340761"/>
                <a:gd name="connsiteX1550" fmla="*/ 2928435 w 2967861"/>
                <a:gd name="connsiteY1550" fmla="*/ 567495 h 2340761"/>
                <a:gd name="connsiteX1551" fmla="*/ 2930608 w 2967861"/>
                <a:gd name="connsiteY1551" fmla="*/ 564390 h 2340761"/>
                <a:gd name="connsiteX1552" fmla="*/ 2930608 w 2967861"/>
                <a:gd name="connsiteY1552" fmla="*/ 562217 h 2340761"/>
                <a:gd name="connsiteX1553" fmla="*/ 2928435 w 2967861"/>
                <a:gd name="connsiteY1553" fmla="*/ 557871 h 2340761"/>
                <a:gd name="connsiteX1554" fmla="*/ 2927503 w 2967861"/>
                <a:gd name="connsiteY1554" fmla="*/ 556940 h 2340761"/>
                <a:gd name="connsiteX1555" fmla="*/ 2925330 w 2967861"/>
                <a:gd name="connsiteY1555" fmla="*/ 554767 h 2340761"/>
                <a:gd name="connsiteX1556" fmla="*/ 2921295 w 2967861"/>
                <a:gd name="connsiteY1556" fmla="*/ 552594 h 2340761"/>
                <a:gd name="connsiteX1557" fmla="*/ 2923468 w 2967861"/>
                <a:gd name="connsiteY1557" fmla="*/ 547316 h 2340761"/>
                <a:gd name="connsiteX1558" fmla="*/ 2925641 w 2967861"/>
                <a:gd name="connsiteY1558" fmla="*/ 542038 h 2340761"/>
                <a:gd name="connsiteX1559" fmla="*/ 2927814 w 2967861"/>
                <a:gd name="connsiteY1559" fmla="*/ 539865 h 2340761"/>
                <a:gd name="connsiteX1560" fmla="*/ 2930919 w 2967861"/>
                <a:gd name="connsiteY1560" fmla="*/ 535519 h 2340761"/>
                <a:gd name="connsiteX1561" fmla="*/ 2933092 w 2967861"/>
                <a:gd name="connsiteY1561" fmla="*/ 532415 h 2340761"/>
                <a:gd name="connsiteX1562" fmla="*/ 2969414 w 2967861"/>
                <a:gd name="connsiteY1562" fmla="*/ 532415 h 2340761"/>
                <a:gd name="connsiteX1563" fmla="*/ 2965999 w 2967861"/>
                <a:gd name="connsiteY1563" fmla="*/ 516271 h 2340761"/>
                <a:gd name="connsiteX1564" fmla="*/ 758729 w 2967861"/>
                <a:gd name="connsiteY1564" fmla="*/ 1039993 h 2340761"/>
                <a:gd name="connsiteX1565" fmla="*/ 776425 w 2967861"/>
                <a:gd name="connsiteY1565" fmla="*/ 1034716 h 2340761"/>
                <a:gd name="connsiteX1566" fmla="*/ 791016 w 2967861"/>
                <a:gd name="connsiteY1566" fmla="*/ 1027265 h 2340761"/>
                <a:gd name="connsiteX1567" fmla="*/ 791016 w 2967861"/>
                <a:gd name="connsiteY1567" fmla="*/ 1030370 h 2340761"/>
                <a:gd name="connsiteX1568" fmla="*/ 791016 w 2967861"/>
                <a:gd name="connsiteY1568" fmla="*/ 1034716 h 2340761"/>
                <a:gd name="connsiteX1569" fmla="*/ 791016 w 2967861"/>
                <a:gd name="connsiteY1569" fmla="*/ 1039993 h 2340761"/>
                <a:gd name="connsiteX1570" fmla="*/ 788843 w 2967861"/>
                <a:gd name="connsiteY1570" fmla="*/ 1045271 h 2340761"/>
                <a:gd name="connsiteX1571" fmla="*/ 785738 w 2967861"/>
                <a:gd name="connsiteY1571" fmla="*/ 1050549 h 2340761"/>
                <a:gd name="connsiteX1572" fmla="*/ 785738 w 2967861"/>
                <a:gd name="connsiteY1572" fmla="*/ 1057999 h 2340761"/>
                <a:gd name="connsiteX1573" fmla="*/ 774252 w 2967861"/>
                <a:gd name="connsiteY1573" fmla="*/ 1057999 h 2340761"/>
                <a:gd name="connsiteX1574" fmla="*/ 765870 w 2967861"/>
                <a:gd name="connsiteY1574" fmla="*/ 1057068 h 2340761"/>
                <a:gd name="connsiteX1575" fmla="*/ 758729 w 2967861"/>
                <a:gd name="connsiteY1575" fmla="*/ 1054895 h 2340761"/>
                <a:gd name="connsiteX1576" fmla="*/ 758729 w 2967861"/>
                <a:gd name="connsiteY1576" fmla="*/ 1039993 h 2340761"/>
                <a:gd name="connsiteX1577" fmla="*/ 644175 w 2967861"/>
                <a:gd name="connsiteY1577" fmla="*/ 1152064 h 2340761"/>
                <a:gd name="connsiteX1578" fmla="*/ 645106 w 2967861"/>
                <a:gd name="connsiteY1578" fmla="*/ 1151133 h 2340761"/>
                <a:gd name="connsiteX1579" fmla="*/ 645106 w 2967861"/>
                <a:gd name="connsiteY1579" fmla="*/ 1148960 h 2340761"/>
                <a:gd name="connsiteX1580" fmla="*/ 647279 w 2967861"/>
                <a:gd name="connsiteY1580" fmla="*/ 1148960 h 2340761"/>
                <a:gd name="connsiteX1581" fmla="*/ 649453 w 2967861"/>
                <a:gd name="connsiteY1581" fmla="*/ 1146787 h 2340761"/>
                <a:gd name="connsiteX1582" fmla="*/ 651626 w 2967861"/>
                <a:gd name="connsiteY1582" fmla="*/ 1144614 h 2340761"/>
                <a:gd name="connsiteX1583" fmla="*/ 666217 w 2967861"/>
                <a:gd name="connsiteY1583" fmla="*/ 1144614 h 2340761"/>
                <a:gd name="connsiteX1584" fmla="*/ 662181 w 2967861"/>
                <a:gd name="connsiteY1584" fmla="*/ 1148960 h 2340761"/>
                <a:gd name="connsiteX1585" fmla="*/ 659076 w 2967861"/>
                <a:gd name="connsiteY1585" fmla="*/ 1151133 h 2340761"/>
                <a:gd name="connsiteX1586" fmla="*/ 655041 w 2967861"/>
                <a:gd name="connsiteY1586" fmla="*/ 1152064 h 2340761"/>
                <a:gd name="connsiteX1587" fmla="*/ 651936 w 2967861"/>
                <a:gd name="connsiteY1587" fmla="*/ 1154238 h 2340761"/>
                <a:gd name="connsiteX1588" fmla="*/ 645727 w 2967861"/>
                <a:gd name="connsiteY1588" fmla="*/ 1156411 h 2340761"/>
                <a:gd name="connsiteX1589" fmla="*/ 642623 w 2967861"/>
                <a:gd name="connsiteY1589" fmla="*/ 1156411 h 2340761"/>
                <a:gd name="connsiteX1590" fmla="*/ 644175 w 2967861"/>
                <a:gd name="connsiteY1590" fmla="*/ 1152064 h 2340761"/>
                <a:gd name="connsiteX1591" fmla="*/ 765870 w 2967861"/>
                <a:gd name="connsiteY1591" fmla="*/ 1265377 h 2340761"/>
                <a:gd name="connsiteX1592" fmla="*/ 759661 w 2967861"/>
                <a:gd name="connsiteY1592" fmla="*/ 1282452 h 2340761"/>
                <a:gd name="connsiteX1593" fmla="*/ 752520 w 2967861"/>
                <a:gd name="connsiteY1593" fmla="*/ 1300457 h 2340761"/>
                <a:gd name="connsiteX1594" fmla="*/ 751589 w 2967861"/>
                <a:gd name="connsiteY1594" fmla="*/ 1315359 h 2340761"/>
                <a:gd name="connsiteX1595" fmla="*/ 737930 w 2967861"/>
                <a:gd name="connsiteY1595" fmla="*/ 1319705 h 2340761"/>
                <a:gd name="connsiteX1596" fmla="*/ 725512 w 2967861"/>
                <a:gd name="connsiteY1596" fmla="*/ 1320636 h 2340761"/>
                <a:gd name="connsiteX1597" fmla="*/ 714957 w 2967861"/>
                <a:gd name="connsiteY1597" fmla="*/ 1315359 h 2340761"/>
                <a:gd name="connsiteX1598" fmla="*/ 701297 w 2967861"/>
                <a:gd name="connsiteY1598" fmla="*/ 1312254 h 2340761"/>
                <a:gd name="connsiteX1599" fmla="*/ 696019 w 2967861"/>
                <a:gd name="connsiteY1599" fmla="*/ 1312254 h 2340761"/>
                <a:gd name="connsiteX1600" fmla="*/ 692915 w 2967861"/>
                <a:gd name="connsiteY1600" fmla="*/ 1312254 h 2340761"/>
                <a:gd name="connsiteX1601" fmla="*/ 688879 w 2967861"/>
                <a:gd name="connsiteY1601" fmla="*/ 1313186 h 2340761"/>
                <a:gd name="connsiteX1602" fmla="*/ 685775 w 2967861"/>
                <a:gd name="connsiteY1602" fmla="*/ 1317532 h 2340761"/>
                <a:gd name="connsiteX1603" fmla="*/ 683602 w 2967861"/>
                <a:gd name="connsiteY1603" fmla="*/ 1319705 h 2340761"/>
                <a:gd name="connsiteX1604" fmla="*/ 681428 w 2967861"/>
                <a:gd name="connsiteY1604" fmla="*/ 1322810 h 2340761"/>
                <a:gd name="connsiteX1605" fmla="*/ 678324 w 2967861"/>
                <a:gd name="connsiteY1605" fmla="*/ 1324983 h 2340761"/>
                <a:gd name="connsiteX1606" fmla="*/ 673046 w 2967861"/>
                <a:gd name="connsiteY1606" fmla="*/ 1322810 h 2340761"/>
                <a:gd name="connsiteX1607" fmla="*/ 661560 w 2967861"/>
                <a:gd name="connsiteY1607" fmla="*/ 1320636 h 2340761"/>
                <a:gd name="connsiteX1608" fmla="*/ 646969 w 2967861"/>
                <a:gd name="connsiteY1608" fmla="*/ 1319705 h 2340761"/>
                <a:gd name="connsiteX1609" fmla="*/ 632378 w 2967861"/>
                <a:gd name="connsiteY1609" fmla="*/ 1315359 h 2340761"/>
                <a:gd name="connsiteX1610" fmla="*/ 617787 w 2967861"/>
                <a:gd name="connsiteY1610" fmla="*/ 1313186 h 2340761"/>
                <a:gd name="connsiteX1611" fmla="*/ 610647 w 2967861"/>
                <a:gd name="connsiteY1611" fmla="*/ 1312254 h 2340761"/>
                <a:gd name="connsiteX1612" fmla="*/ 596056 w 2967861"/>
                <a:gd name="connsiteY1612" fmla="*/ 1306046 h 2340761"/>
                <a:gd name="connsiteX1613" fmla="*/ 581465 w 2967861"/>
                <a:gd name="connsiteY1613" fmla="*/ 1298595 h 2340761"/>
                <a:gd name="connsiteX1614" fmla="*/ 566874 w 2967861"/>
                <a:gd name="connsiteY1614" fmla="*/ 1295490 h 2340761"/>
                <a:gd name="connsiteX1615" fmla="*/ 551352 w 2967861"/>
                <a:gd name="connsiteY1615" fmla="*/ 1298595 h 2340761"/>
                <a:gd name="connsiteX1616" fmla="*/ 539865 w 2967861"/>
                <a:gd name="connsiteY1616" fmla="*/ 1306046 h 2340761"/>
                <a:gd name="connsiteX1617" fmla="*/ 536761 w 2967861"/>
                <a:gd name="connsiteY1617" fmla="*/ 1315669 h 2340761"/>
                <a:gd name="connsiteX1618" fmla="*/ 532725 w 2967861"/>
                <a:gd name="connsiteY1618" fmla="*/ 1325293 h 2340761"/>
                <a:gd name="connsiteX1619" fmla="*/ 530552 w 2967861"/>
                <a:gd name="connsiteY1619" fmla="*/ 1335848 h 2340761"/>
                <a:gd name="connsiteX1620" fmla="*/ 523411 w 2967861"/>
                <a:gd name="connsiteY1620" fmla="*/ 1334917 h 2340761"/>
                <a:gd name="connsiteX1621" fmla="*/ 510994 w 2967861"/>
                <a:gd name="connsiteY1621" fmla="*/ 1330571 h 2340761"/>
                <a:gd name="connsiteX1622" fmla="*/ 496403 w 2967861"/>
                <a:gd name="connsiteY1622" fmla="*/ 1327466 h 2340761"/>
                <a:gd name="connsiteX1623" fmla="*/ 485848 w 2967861"/>
                <a:gd name="connsiteY1623" fmla="*/ 1323120 h 2340761"/>
                <a:gd name="connsiteX1624" fmla="*/ 478707 w 2967861"/>
                <a:gd name="connsiteY1624" fmla="*/ 1320016 h 2340761"/>
                <a:gd name="connsiteX1625" fmla="*/ 474671 w 2967861"/>
                <a:gd name="connsiteY1625" fmla="*/ 1305114 h 2340761"/>
                <a:gd name="connsiteX1626" fmla="*/ 460081 w 2967861"/>
                <a:gd name="connsiteY1626" fmla="*/ 1297664 h 2340761"/>
                <a:gd name="connsiteX1627" fmla="*/ 445490 w 2967861"/>
                <a:gd name="connsiteY1627" fmla="*/ 1295490 h 2340761"/>
                <a:gd name="connsiteX1628" fmla="*/ 430899 w 2967861"/>
                <a:gd name="connsiteY1628" fmla="*/ 1295490 h 2340761"/>
                <a:gd name="connsiteX1629" fmla="*/ 418481 w 2967861"/>
                <a:gd name="connsiteY1629" fmla="*/ 1291144 h 2340761"/>
                <a:gd name="connsiteX1630" fmla="*/ 415376 w 2967861"/>
                <a:gd name="connsiteY1630" fmla="*/ 1288040 h 2340761"/>
                <a:gd name="connsiteX1631" fmla="*/ 413203 w 2967861"/>
                <a:gd name="connsiteY1631" fmla="*/ 1285867 h 2340761"/>
                <a:gd name="connsiteX1632" fmla="*/ 409167 w 2967861"/>
                <a:gd name="connsiteY1632" fmla="*/ 1282762 h 2340761"/>
                <a:gd name="connsiteX1633" fmla="*/ 408236 w 2967861"/>
                <a:gd name="connsiteY1633" fmla="*/ 1278416 h 2340761"/>
                <a:gd name="connsiteX1634" fmla="*/ 402027 w 2967861"/>
                <a:gd name="connsiteY1634" fmla="*/ 1275311 h 2340761"/>
                <a:gd name="connsiteX1635" fmla="*/ 406063 w 2967861"/>
                <a:gd name="connsiteY1635" fmla="*/ 1256374 h 2340761"/>
                <a:gd name="connsiteX1636" fmla="*/ 409167 w 2967861"/>
                <a:gd name="connsiteY1636" fmla="*/ 1238368 h 2340761"/>
                <a:gd name="connsiteX1637" fmla="*/ 415376 w 2967861"/>
                <a:gd name="connsiteY1637" fmla="*/ 1221294 h 2340761"/>
                <a:gd name="connsiteX1638" fmla="*/ 410720 w 2967861"/>
                <a:gd name="connsiteY1638" fmla="*/ 1221294 h 2340761"/>
                <a:gd name="connsiteX1639" fmla="*/ 401406 w 2967861"/>
                <a:gd name="connsiteY1639" fmla="*/ 1219121 h 2340761"/>
                <a:gd name="connsiteX1640" fmla="*/ 381538 w 2967861"/>
                <a:gd name="connsiteY1640" fmla="*/ 1218189 h 2340761"/>
                <a:gd name="connsiteX1641" fmla="*/ 358565 w 2967861"/>
                <a:gd name="connsiteY1641" fmla="*/ 1218189 h 2340761"/>
                <a:gd name="connsiteX1642" fmla="*/ 330314 w 2967861"/>
                <a:gd name="connsiteY1642" fmla="*/ 1218189 h 2340761"/>
                <a:gd name="connsiteX1643" fmla="*/ 305168 w 2967861"/>
                <a:gd name="connsiteY1643" fmla="*/ 1219121 h 2340761"/>
                <a:gd name="connsiteX1644" fmla="*/ 281264 w 2967861"/>
                <a:gd name="connsiteY1644" fmla="*/ 1223467 h 2340761"/>
                <a:gd name="connsiteX1645" fmla="*/ 265742 w 2967861"/>
                <a:gd name="connsiteY1645" fmla="*/ 1226571 h 2340761"/>
                <a:gd name="connsiteX1646" fmla="*/ 254255 w 2967861"/>
                <a:gd name="connsiteY1646" fmla="*/ 1234022 h 2340761"/>
                <a:gd name="connsiteX1647" fmla="*/ 239664 w 2967861"/>
                <a:gd name="connsiteY1647" fmla="*/ 1243646 h 2340761"/>
                <a:gd name="connsiteX1648" fmla="*/ 225073 w 2967861"/>
                <a:gd name="connsiteY1648" fmla="*/ 1251097 h 2340761"/>
                <a:gd name="connsiteX1649" fmla="*/ 174160 w 2967861"/>
                <a:gd name="connsiteY1649" fmla="*/ 1243646 h 2340761"/>
                <a:gd name="connsiteX1650" fmla="*/ 174160 w 2967861"/>
                <a:gd name="connsiteY1650" fmla="*/ 1234022 h 2340761"/>
                <a:gd name="connsiteX1651" fmla="*/ 180369 w 2967861"/>
                <a:gd name="connsiteY1651" fmla="*/ 1233091 h 2340761"/>
                <a:gd name="connsiteX1652" fmla="*/ 183473 w 2967861"/>
                <a:gd name="connsiteY1652" fmla="*/ 1230918 h 2340761"/>
                <a:gd name="connsiteX1653" fmla="*/ 187509 w 2967861"/>
                <a:gd name="connsiteY1653" fmla="*/ 1228744 h 2340761"/>
                <a:gd name="connsiteX1654" fmla="*/ 190614 w 2967861"/>
                <a:gd name="connsiteY1654" fmla="*/ 1226571 h 2340761"/>
                <a:gd name="connsiteX1655" fmla="*/ 192787 w 2967861"/>
                <a:gd name="connsiteY1655" fmla="*/ 1226571 h 2340761"/>
                <a:gd name="connsiteX1656" fmla="*/ 195891 w 2967861"/>
                <a:gd name="connsiteY1656" fmla="*/ 1228744 h 2340761"/>
                <a:gd name="connsiteX1657" fmla="*/ 199927 w 2967861"/>
                <a:gd name="connsiteY1657" fmla="*/ 1230918 h 2340761"/>
                <a:gd name="connsiteX1658" fmla="*/ 205205 w 2967861"/>
                <a:gd name="connsiteY1658" fmla="*/ 1233091 h 2340761"/>
                <a:gd name="connsiteX1659" fmla="*/ 208309 w 2967861"/>
                <a:gd name="connsiteY1659" fmla="*/ 1233091 h 2340761"/>
                <a:gd name="connsiteX1660" fmla="*/ 214518 w 2967861"/>
                <a:gd name="connsiteY1660" fmla="*/ 1230918 h 2340761"/>
                <a:gd name="connsiteX1661" fmla="*/ 219796 w 2967861"/>
                <a:gd name="connsiteY1661" fmla="*/ 1225640 h 2340761"/>
                <a:gd name="connsiteX1662" fmla="*/ 222900 w 2967861"/>
                <a:gd name="connsiteY1662" fmla="*/ 1219431 h 2340761"/>
                <a:gd name="connsiteX1663" fmla="*/ 226936 w 2967861"/>
                <a:gd name="connsiteY1663" fmla="*/ 1216327 h 2340761"/>
                <a:gd name="connsiteX1664" fmla="*/ 232213 w 2967861"/>
                <a:gd name="connsiteY1664" fmla="*/ 1211980 h 2340761"/>
                <a:gd name="connsiteX1665" fmla="*/ 244631 w 2967861"/>
                <a:gd name="connsiteY1665" fmla="*/ 1211049 h 2340761"/>
                <a:gd name="connsiteX1666" fmla="*/ 244631 w 2967861"/>
                <a:gd name="connsiteY1666" fmla="*/ 1204840 h 2340761"/>
                <a:gd name="connsiteX1667" fmla="*/ 244631 w 2967861"/>
                <a:gd name="connsiteY1667" fmla="*/ 1202978 h 2340761"/>
                <a:gd name="connsiteX1668" fmla="*/ 244631 w 2967861"/>
                <a:gd name="connsiteY1668" fmla="*/ 1200804 h 2340761"/>
                <a:gd name="connsiteX1669" fmla="*/ 244631 w 2967861"/>
                <a:gd name="connsiteY1669" fmla="*/ 1196458 h 2340761"/>
                <a:gd name="connsiteX1670" fmla="*/ 248667 w 2967861"/>
                <a:gd name="connsiteY1670" fmla="*/ 1195527 h 2340761"/>
                <a:gd name="connsiteX1671" fmla="*/ 250840 w 2967861"/>
                <a:gd name="connsiteY1671" fmla="*/ 1193354 h 2340761"/>
                <a:gd name="connsiteX1672" fmla="*/ 251771 w 2967861"/>
                <a:gd name="connsiteY1672" fmla="*/ 1191181 h 2340761"/>
                <a:gd name="connsiteX1673" fmla="*/ 253945 w 2967861"/>
                <a:gd name="connsiteY1673" fmla="*/ 1191181 h 2340761"/>
                <a:gd name="connsiteX1674" fmla="*/ 256118 w 2967861"/>
                <a:gd name="connsiteY1674" fmla="*/ 1189007 h 2340761"/>
                <a:gd name="connsiteX1675" fmla="*/ 261395 w 2967861"/>
                <a:gd name="connsiteY1675" fmla="*/ 1189007 h 2340761"/>
                <a:gd name="connsiteX1676" fmla="*/ 259222 w 2967861"/>
                <a:gd name="connsiteY1676" fmla="*/ 1185903 h 2340761"/>
                <a:gd name="connsiteX1677" fmla="*/ 256118 w 2967861"/>
                <a:gd name="connsiteY1677" fmla="*/ 1181557 h 2340761"/>
                <a:gd name="connsiteX1678" fmla="*/ 253945 w 2967861"/>
                <a:gd name="connsiteY1678" fmla="*/ 1180625 h 2340761"/>
                <a:gd name="connsiteX1679" fmla="*/ 251771 w 2967861"/>
                <a:gd name="connsiteY1679" fmla="*/ 1178452 h 2340761"/>
                <a:gd name="connsiteX1680" fmla="*/ 251771 w 2967861"/>
                <a:gd name="connsiteY1680" fmla="*/ 1174106 h 2340761"/>
                <a:gd name="connsiteX1681" fmla="*/ 253945 w 2967861"/>
                <a:gd name="connsiteY1681" fmla="*/ 1173175 h 2340761"/>
                <a:gd name="connsiteX1682" fmla="*/ 257980 w 2967861"/>
                <a:gd name="connsiteY1682" fmla="*/ 1159515 h 2340761"/>
                <a:gd name="connsiteX1683" fmla="*/ 263258 w 2967861"/>
                <a:gd name="connsiteY1683" fmla="*/ 1148960 h 2340761"/>
                <a:gd name="connsiteX1684" fmla="*/ 270398 w 2967861"/>
                <a:gd name="connsiteY1684" fmla="*/ 1139336 h 2340761"/>
                <a:gd name="connsiteX1685" fmla="*/ 290267 w 2967861"/>
                <a:gd name="connsiteY1685" fmla="*/ 1139336 h 2340761"/>
                <a:gd name="connsiteX1686" fmla="*/ 295544 w 2967861"/>
                <a:gd name="connsiteY1686" fmla="*/ 1130954 h 2340761"/>
                <a:gd name="connsiteX1687" fmla="*/ 297717 w 2967861"/>
                <a:gd name="connsiteY1687" fmla="*/ 1119468 h 2340761"/>
                <a:gd name="connsiteX1688" fmla="*/ 300822 w 2967861"/>
                <a:gd name="connsiteY1688" fmla="*/ 1108912 h 2340761"/>
                <a:gd name="connsiteX1689" fmla="*/ 310135 w 2967861"/>
                <a:gd name="connsiteY1689" fmla="*/ 1101462 h 2340761"/>
                <a:gd name="connsiteX1690" fmla="*/ 314171 w 2967861"/>
                <a:gd name="connsiteY1690" fmla="*/ 1099289 h 2340761"/>
                <a:gd name="connsiteX1691" fmla="*/ 315102 w 2967861"/>
                <a:gd name="connsiteY1691" fmla="*/ 1099289 h 2340761"/>
                <a:gd name="connsiteX1692" fmla="*/ 319138 w 2967861"/>
                <a:gd name="connsiteY1692" fmla="*/ 1099289 h 2340761"/>
                <a:gd name="connsiteX1693" fmla="*/ 321311 w 2967861"/>
                <a:gd name="connsiteY1693" fmla="*/ 1101462 h 2340761"/>
                <a:gd name="connsiteX1694" fmla="*/ 322243 w 2967861"/>
                <a:gd name="connsiteY1694" fmla="*/ 1104566 h 2340761"/>
                <a:gd name="connsiteX1695" fmla="*/ 324416 w 2967861"/>
                <a:gd name="connsiteY1695" fmla="*/ 1108912 h 2340761"/>
                <a:gd name="connsiteX1696" fmla="*/ 344284 w 2967861"/>
                <a:gd name="connsiteY1696" fmla="*/ 1104566 h 2340761"/>
                <a:gd name="connsiteX1697" fmla="*/ 361048 w 2967861"/>
                <a:gd name="connsiteY1697" fmla="*/ 1094942 h 2340761"/>
                <a:gd name="connsiteX1698" fmla="*/ 373466 w 2967861"/>
                <a:gd name="connsiteY1698" fmla="*/ 1084387 h 2340761"/>
                <a:gd name="connsiteX1699" fmla="*/ 388057 w 2967861"/>
                <a:gd name="connsiteY1699" fmla="*/ 1089665 h 2340761"/>
                <a:gd name="connsiteX1700" fmla="*/ 399544 w 2967861"/>
                <a:gd name="connsiteY1700" fmla="*/ 1101151 h 2340761"/>
                <a:gd name="connsiteX1701" fmla="*/ 406684 w 2967861"/>
                <a:gd name="connsiteY1701" fmla="*/ 1113880 h 2340761"/>
                <a:gd name="connsiteX1702" fmla="*/ 415066 w 2967861"/>
                <a:gd name="connsiteY1702" fmla="*/ 1124435 h 2340761"/>
                <a:gd name="connsiteX1703" fmla="*/ 424379 w 2967861"/>
                <a:gd name="connsiteY1703" fmla="*/ 1135921 h 2340761"/>
                <a:gd name="connsiteX1704" fmla="*/ 453561 w 2967861"/>
                <a:gd name="connsiteY1704" fmla="*/ 1156100 h 2340761"/>
                <a:gd name="connsiteX1705" fmla="*/ 480570 w 2967861"/>
                <a:gd name="connsiteY1705" fmla="*/ 1176279 h 2340761"/>
                <a:gd name="connsiteX1706" fmla="*/ 480570 w 2967861"/>
                <a:gd name="connsiteY1706" fmla="*/ 1180625 h 2340761"/>
                <a:gd name="connsiteX1707" fmla="*/ 480570 w 2967861"/>
                <a:gd name="connsiteY1707" fmla="*/ 1183730 h 2340761"/>
                <a:gd name="connsiteX1708" fmla="*/ 479639 w 2967861"/>
                <a:gd name="connsiteY1708" fmla="*/ 1185903 h 2340761"/>
                <a:gd name="connsiteX1709" fmla="*/ 479639 w 2967861"/>
                <a:gd name="connsiteY1709" fmla="*/ 1188076 h 2340761"/>
                <a:gd name="connsiteX1710" fmla="*/ 477466 w 2967861"/>
                <a:gd name="connsiteY1710" fmla="*/ 1189007 h 2340761"/>
                <a:gd name="connsiteX1711" fmla="*/ 470325 w 2967861"/>
                <a:gd name="connsiteY1711" fmla="*/ 1196458 h 2340761"/>
                <a:gd name="connsiteX1712" fmla="*/ 458839 w 2967861"/>
                <a:gd name="connsiteY1712" fmla="*/ 1200804 h 2340761"/>
                <a:gd name="connsiteX1713" fmla="*/ 444248 w 2967861"/>
                <a:gd name="connsiteY1713" fmla="*/ 1202978 h 2340761"/>
                <a:gd name="connsiteX1714" fmla="*/ 429657 w 2967861"/>
                <a:gd name="connsiteY1714" fmla="*/ 1200804 h 2340761"/>
                <a:gd name="connsiteX1715" fmla="*/ 435866 w 2967861"/>
                <a:gd name="connsiteY1715" fmla="*/ 1213533 h 2340761"/>
                <a:gd name="connsiteX1716" fmla="*/ 444248 w 2967861"/>
                <a:gd name="connsiteY1716" fmla="*/ 1218810 h 2340761"/>
                <a:gd name="connsiteX1717" fmla="*/ 455734 w 2967861"/>
                <a:gd name="connsiteY1717" fmla="*/ 1223157 h 2340761"/>
                <a:gd name="connsiteX1718" fmla="*/ 465048 w 2967861"/>
                <a:gd name="connsiteY1718" fmla="*/ 1230607 h 2340761"/>
                <a:gd name="connsiteX1719" fmla="*/ 473430 w 2967861"/>
                <a:gd name="connsiteY1719" fmla="*/ 1230607 h 2340761"/>
                <a:gd name="connsiteX1720" fmla="*/ 473430 w 2967861"/>
                <a:gd name="connsiteY1720" fmla="*/ 1206082 h 2340761"/>
                <a:gd name="connsiteX1721" fmla="*/ 484916 w 2967861"/>
                <a:gd name="connsiteY1721" fmla="*/ 1206082 h 2340761"/>
                <a:gd name="connsiteX1722" fmla="*/ 488021 w 2967861"/>
                <a:gd name="connsiteY1722" fmla="*/ 1198631 h 2340761"/>
                <a:gd name="connsiteX1723" fmla="*/ 492057 w 2967861"/>
                <a:gd name="connsiteY1723" fmla="*/ 1193354 h 2340761"/>
                <a:gd name="connsiteX1724" fmla="*/ 495161 w 2967861"/>
                <a:gd name="connsiteY1724" fmla="*/ 1189007 h 2340761"/>
                <a:gd name="connsiteX1725" fmla="*/ 500439 w 2967861"/>
                <a:gd name="connsiteY1725" fmla="*/ 1185903 h 2340761"/>
                <a:gd name="connsiteX1726" fmla="*/ 499507 w 2967861"/>
                <a:gd name="connsiteY1726" fmla="*/ 1180625 h 2340761"/>
                <a:gd name="connsiteX1727" fmla="*/ 497334 w 2967861"/>
                <a:gd name="connsiteY1727" fmla="*/ 1176279 h 2340761"/>
                <a:gd name="connsiteX1728" fmla="*/ 497334 w 2967861"/>
                <a:gd name="connsiteY1728" fmla="*/ 1174106 h 2340761"/>
                <a:gd name="connsiteX1729" fmla="*/ 495161 w 2967861"/>
                <a:gd name="connsiteY1729" fmla="*/ 1171002 h 2340761"/>
                <a:gd name="connsiteX1730" fmla="*/ 494230 w 2967861"/>
                <a:gd name="connsiteY1730" fmla="*/ 1166655 h 2340761"/>
                <a:gd name="connsiteX1731" fmla="*/ 494230 w 2967861"/>
                <a:gd name="connsiteY1731" fmla="*/ 1161378 h 2340761"/>
                <a:gd name="connsiteX1732" fmla="*/ 499507 w 2967861"/>
                <a:gd name="connsiteY1732" fmla="*/ 1161378 h 2340761"/>
                <a:gd name="connsiteX1733" fmla="*/ 504785 w 2967861"/>
                <a:gd name="connsiteY1733" fmla="*/ 1163551 h 2340761"/>
                <a:gd name="connsiteX1734" fmla="*/ 507889 w 2967861"/>
                <a:gd name="connsiteY1734" fmla="*/ 1165724 h 2340761"/>
                <a:gd name="connsiteX1735" fmla="*/ 510062 w 2967861"/>
                <a:gd name="connsiteY1735" fmla="*/ 1165724 h 2340761"/>
                <a:gd name="connsiteX1736" fmla="*/ 514098 w 2967861"/>
                <a:gd name="connsiteY1736" fmla="*/ 1165724 h 2340761"/>
                <a:gd name="connsiteX1737" fmla="*/ 517203 w 2967861"/>
                <a:gd name="connsiteY1737" fmla="*/ 1165724 h 2340761"/>
                <a:gd name="connsiteX1738" fmla="*/ 521238 w 2967861"/>
                <a:gd name="connsiteY1738" fmla="*/ 1165724 h 2340761"/>
                <a:gd name="connsiteX1739" fmla="*/ 521238 w 2967861"/>
                <a:gd name="connsiteY1739" fmla="*/ 1161378 h 2340761"/>
                <a:gd name="connsiteX1740" fmla="*/ 509752 w 2967861"/>
                <a:gd name="connsiteY1740" fmla="*/ 1151754 h 2340761"/>
                <a:gd name="connsiteX1741" fmla="*/ 499197 w 2967861"/>
                <a:gd name="connsiteY1741" fmla="*/ 1144303 h 2340761"/>
                <a:gd name="connsiteX1742" fmla="*/ 484606 w 2967861"/>
                <a:gd name="connsiteY1742" fmla="*/ 1139026 h 2340761"/>
                <a:gd name="connsiteX1743" fmla="*/ 484606 w 2967861"/>
                <a:gd name="connsiteY1743" fmla="*/ 1128471 h 2340761"/>
                <a:gd name="connsiteX1744" fmla="*/ 470015 w 2967861"/>
                <a:gd name="connsiteY1744" fmla="*/ 1128471 h 2340761"/>
                <a:gd name="connsiteX1745" fmla="*/ 457597 w 2967861"/>
                <a:gd name="connsiteY1745" fmla="*/ 1109533 h 2340761"/>
                <a:gd name="connsiteX1746" fmla="*/ 443937 w 2967861"/>
                <a:gd name="connsiteY1746" fmla="*/ 1093701 h 2340761"/>
                <a:gd name="connsiteX1747" fmla="*/ 429346 w 2967861"/>
                <a:gd name="connsiteY1747" fmla="*/ 1078799 h 2340761"/>
                <a:gd name="connsiteX1748" fmla="*/ 429346 w 2967861"/>
                <a:gd name="connsiteY1748" fmla="*/ 1072590 h 2340761"/>
                <a:gd name="connsiteX1749" fmla="*/ 429346 w 2967861"/>
                <a:gd name="connsiteY1749" fmla="*/ 1069486 h 2340761"/>
                <a:gd name="connsiteX1750" fmla="*/ 429346 w 2967861"/>
                <a:gd name="connsiteY1750" fmla="*/ 1065140 h 2340761"/>
                <a:gd name="connsiteX1751" fmla="*/ 429346 w 2967861"/>
                <a:gd name="connsiteY1751" fmla="*/ 1064208 h 2340761"/>
                <a:gd name="connsiteX1752" fmla="*/ 433382 w 2967861"/>
                <a:gd name="connsiteY1752" fmla="*/ 1062035 h 2340761"/>
                <a:gd name="connsiteX1753" fmla="*/ 436487 w 2967861"/>
                <a:gd name="connsiteY1753" fmla="*/ 1057689 h 2340761"/>
                <a:gd name="connsiteX1754" fmla="*/ 438660 w 2967861"/>
                <a:gd name="connsiteY1754" fmla="*/ 1057689 h 2340761"/>
                <a:gd name="connsiteX1755" fmla="*/ 438660 w 2967861"/>
                <a:gd name="connsiteY1755" fmla="*/ 1056758 h 2340761"/>
                <a:gd name="connsiteX1756" fmla="*/ 440833 w 2967861"/>
                <a:gd name="connsiteY1756" fmla="*/ 1056758 h 2340761"/>
                <a:gd name="connsiteX1757" fmla="*/ 443006 w 2967861"/>
                <a:gd name="connsiteY1757" fmla="*/ 1056758 h 2340761"/>
                <a:gd name="connsiteX1758" fmla="*/ 443937 w 2967861"/>
                <a:gd name="connsiteY1758" fmla="*/ 1054584 h 2340761"/>
                <a:gd name="connsiteX1759" fmla="*/ 446111 w 2967861"/>
                <a:gd name="connsiteY1759" fmla="*/ 1057689 h 2340761"/>
                <a:gd name="connsiteX1760" fmla="*/ 448284 w 2967861"/>
                <a:gd name="connsiteY1760" fmla="*/ 1062035 h 2340761"/>
                <a:gd name="connsiteX1761" fmla="*/ 448284 w 2967861"/>
                <a:gd name="connsiteY1761" fmla="*/ 1065140 h 2340761"/>
                <a:gd name="connsiteX1762" fmla="*/ 450457 w 2967861"/>
                <a:gd name="connsiteY1762" fmla="*/ 1071349 h 2340761"/>
                <a:gd name="connsiteX1763" fmla="*/ 465048 w 2967861"/>
                <a:gd name="connsiteY1763" fmla="*/ 1067002 h 2340761"/>
                <a:gd name="connsiteX1764" fmla="*/ 472188 w 2967861"/>
                <a:gd name="connsiteY1764" fmla="*/ 1087181 h 2340761"/>
                <a:gd name="connsiteX1765" fmla="*/ 479328 w 2967861"/>
                <a:gd name="connsiteY1765" fmla="*/ 1098668 h 2340761"/>
                <a:gd name="connsiteX1766" fmla="*/ 487710 w 2967861"/>
                <a:gd name="connsiteY1766" fmla="*/ 1103945 h 2340761"/>
                <a:gd name="connsiteX1767" fmla="*/ 497024 w 2967861"/>
                <a:gd name="connsiteY1767" fmla="*/ 1106118 h 2340761"/>
                <a:gd name="connsiteX1768" fmla="*/ 507579 w 2967861"/>
                <a:gd name="connsiteY1768" fmla="*/ 1111396 h 2340761"/>
                <a:gd name="connsiteX1769" fmla="*/ 521238 w 2967861"/>
                <a:gd name="connsiteY1769" fmla="*/ 1121020 h 2340761"/>
                <a:gd name="connsiteX1770" fmla="*/ 526516 w 2967861"/>
                <a:gd name="connsiteY1770" fmla="*/ 1126297 h 2340761"/>
                <a:gd name="connsiteX1771" fmla="*/ 526516 w 2967861"/>
                <a:gd name="connsiteY1771" fmla="*/ 1133748 h 2340761"/>
                <a:gd name="connsiteX1772" fmla="*/ 524343 w 2967861"/>
                <a:gd name="connsiteY1772" fmla="*/ 1141199 h 2340761"/>
                <a:gd name="connsiteX1773" fmla="*/ 522170 w 2967861"/>
                <a:gd name="connsiteY1773" fmla="*/ 1150823 h 2340761"/>
                <a:gd name="connsiteX1774" fmla="*/ 524343 w 2967861"/>
                <a:gd name="connsiteY1774" fmla="*/ 1161378 h 2340761"/>
                <a:gd name="connsiteX1775" fmla="*/ 528379 w 2967861"/>
                <a:gd name="connsiteY1775" fmla="*/ 1165724 h 2340761"/>
                <a:gd name="connsiteX1776" fmla="*/ 531483 w 2967861"/>
                <a:gd name="connsiteY1776" fmla="*/ 1166655 h 2340761"/>
                <a:gd name="connsiteX1777" fmla="*/ 536761 w 2967861"/>
                <a:gd name="connsiteY1777" fmla="*/ 1171002 h 2340761"/>
                <a:gd name="connsiteX1778" fmla="*/ 540797 w 2967861"/>
                <a:gd name="connsiteY1778" fmla="*/ 1174106 h 2340761"/>
                <a:gd name="connsiteX1779" fmla="*/ 543901 w 2967861"/>
                <a:gd name="connsiteY1779" fmla="*/ 1176279 h 2340761"/>
                <a:gd name="connsiteX1780" fmla="*/ 560665 w 2967861"/>
                <a:gd name="connsiteY1780" fmla="*/ 1225951 h 2340761"/>
                <a:gd name="connsiteX1781" fmla="*/ 564701 w 2967861"/>
                <a:gd name="connsiteY1781" fmla="*/ 1225951 h 2340761"/>
                <a:gd name="connsiteX1782" fmla="*/ 565632 w 2967861"/>
                <a:gd name="connsiteY1782" fmla="*/ 1228124 h 2340761"/>
                <a:gd name="connsiteX1783" fmla="*/ 567805 w 2967861"/>
                <a:gd name="connsiteY1783" fmla="*/ 1228124 h 2340761"/>
                <a:gd name="connsiteX1784" fmla="*/ 569978 w 2967861"/>
                <a:gd name="connsiteY1784" fmla="*/ 1230297 h 2340761"/>
                <a:gd name="connsiteX1785" fmla="*/ 575256 w 2967861"/>
                <a:gd name="connsiteY1785" fmla="*/ 1228124 h 2340761"/>
                <a:gd name="connsiteX1786" fmla="*/ 580534 w 2967861"/>
                <a:gd name="connsiteY1786" fmla="*/ 1225951 h 2340761"/>
                <a:gd name="connsiteX1787" fmla="*/ 582707 w 2967861"/>
                <a:gd name="connsiteY1787" fmla="*/ 1225019 h 2340761"/>
                <a:gd name="connsiteX1788" fmla="*/ 584880 w 2967861"/>
                <a:gd name="connsiteY1788" fmla="*/ 1220673 h 2340761"/>
                <a:gd name="connsiteX1789" fmla="*/ 584880 w 2967861"/>
                <a:gd name="connsiteY1789" fmla="*/ 1218500 h 2340761"/>
                <a:gd name="connsiteX1790" fmla="*/ 587053 w 2967861"/>
                <a:gd name="connsiteY1790" fmla="*/ 1215395 h 2340761"/>
                <a:gd name="connsiteX1791" fmla="*/ 587984 w 2967861"/>
                <a:gd name="connsiteY1791" fmla="*/ 1211049 h 2340761"/>
                <a:gd name="connsiteX1792" fmla="*/ 592020 w 2967861"/>
                <a:gd name="connsiteY1792" fmla="*/ 1210118 h 2340761"/>
                <a:gd name="connsiteX1793" fmla="*/ 597298 w 2967861"/>
                <a:gd name="connsiteY1793" fmla="*/ 1205772 h 2340761"/>
                <a:gd name="connsiteX1794" fmla="*/ 594193 w 2967861"/>
                <a:gd name="connsiteY1794" fmla="*/ 1188697 h 2340761"/>
                <a:gd name="connsiteX1795" fmla="*/ 587053 w 2967861"/>
                <a:gd name="connsiteY1795" fmla="*/ 1172864 h 2340761"/>
                <a:gd name="connsiteX1796" fmla="*/ 577740 w 2967861"/>
                <a:gd name="connsiteY1796" fmla="*/ 1161378 h 2340761"/>
                <a:gd name="connsiteX1797" fmla="*/ 577740 w 2967861"/>
                <a:gd name="connsiteY1797" fmla="*/ 1156411 h 2340761"/>
                <a:gd name="connsiteX1798" fmla="*/ 580844 w 2967861"/>
                <a:gd name="connsiteY1798" fmla="*/ 1158584 h 2340761"/>
                <a:gd name="connsiteX1799" fmla="*/ 580844 w 2967861"/>
                <a:gd name="connsiteY1799" fmla="*/ 1159515 h 2340761"/>
                <a:gd name="connsiteX1800" fmla="*/ 583017 w 2967861"/>
                <a:gd name="connsiteY1800" fmla="*/ 1161688 h 2340761"/>
                <a:gd name="connsiteX1801" fmla="*/ 585190 w 2967861"/>
                <a:gd name="connsiteY1801" fmla="*/ 1166035 h 2340761"/>
                <a:gd name="connsiteX1802" fmla="*/ 592331 w 2967861"/>
                <a:gd name="connsiteY1802" fmla="*/ 1163861 h 2340761"/>
                <a:gd name="connsiteX1803" fmla="*/ 595435 w 2967861"/>
                <a:gd name="connsiteY1803" fmla="*/ 1163861 h 2340761"/>
                <a:gd name="connsiteX1804" fmla="*/ 597608 w 2967861"/>
                <a:gd name="connsiteY1804" fmla="*/ 1163861 h 2340761"/>
                <a:gd name="connsiteX1805" fmla="*/ 599781 w 2967861"/>
                <a:gd name="connsiteY1805" fmla="*/ 1161688 h 2340761"/>
                <a:gd name="connsiteX1806" fmla="*/ 599781 w 2967861"/>
                <a:gd name="connsiteY1806" fmla="*/ 1159515 h 2340761"/>
                <a:gd name="connsiteX1807" fmla="*/ 599781 w 2967861"/>
                <a:gd name="connsiteY1807" fmla="*/ 1158584 h 2340761"/>
                <a:gd name="connsiteX1808" fmla="*/ 597608 w 2967861"/>
                <a:gd name="connsiteY1808" fmla="*/ 1154238 h 2340761"/>
                <a:gd name="connsiteX1809" fmla="*/ 597608 w 2967861"/>
                <a:gd name="connsiteY1809" fmla="*/ 1148960 h 2340761"/>
                <a:gd name="connsiteX1810" fmla="*/ 600713 w 2967861"/>
                <a:gd name="connsiteY1810" fmla="*/ 1148960 h 2340761"/>
                <a:gd name="connsiteX1811" fmla="*/ 600713 w 2967861"/>
                <a:gd name="connsiteY1811" fmla="*/ 1144614 h 2340761"/>
                <a:gd name="connsiteX1812" fmla="*/ 604748 w 2967861"/>
                <a:gd name="connsiteY1812" fmla="*/ 1144614 h 2340761"/>
                <a:gd name="connsiteX1813" fmla="*/ 607853 w 2967861"/>
                <a:gd name="connsiteY1813" fmla="*/ 1144614 h 2340761"/>
                <a:gd name="connsiteX1814" fmla="*/ 610026 w 2967861"/>
                <a:gd name="connsiteY1814" fmla="*/ 1146787 h 2340761"/>
                <a:gd name="connsiteX1815" fmla="*/ 612199 w 2967861"/>
                <a:gd name="connsiteY1815" fmla="*/ 1146787 h 2340761"/>
                <a:gd name="connsiteX1816" fmla="*/ 614372 w 2967861"/>
                <a:gd name="connsiteY1816" fmla="*/ 1148960 h 2340761"/>
                <a:gd name="connsiteX1817" fmla="*/ 619650 w 2967861"/>
                <a:gd name="connsiteY1817" fmla="*/ 1151133 h 2340761"/>
                <a:gd name="connsiteX1818" fmla="*/ 622754 w 2967861"/>
                <a:gd name="connsiteY1818" fmla="*/ 1152064 h 2340761"/>
                <a:gd name="connsiteX1819" fmla="*/ 624927 w 2967861"/>
                <a:gd name="connsiteY1819" fmla="*/ 1154238 h 2340761"/>
                <a:gd name="connsiteX1820" fmla="*/ 627100 w 2967861"/>
                <a:gd name="connsiteY1820" fmla="*/ 1156411 h 2340761"/>
                <a:gd name="connsiteX1821" fmla="*/ 630205 w 2967861"/>
                <a:gd name="connsiteY1821" fmla="*/ 1158584 h 2340761"/>
                <a:gd name="connsiteX1822" fmla="*/ 634241 w 2967861"/>
                <a:gd name="connsiteY1822" fmla="*/ 1161688 h 2340761"/>
                <a:gd name="connsiteX1823" fmla="*/ 632068 w 2967861"/>
                <a:gd name="connsiteY1823" fmla="*/ 1166966 h 2340761"/>
                <a:gd name="connsiteX1824" fmla="*/ 629894 w 2967861"/>
                <a:gd name="connsiteY1824" fmla="*/ 1171312 h 2340761"/>
                <a:gd name="connsiteX1825" fmla="*/ 629894 w 2967861"/>
                <a:gd name="connsiteY1825" fmla="*/ 1174416 h 2340761"/>
                <a:gd name="connsiteX1826" fmla="*/ 629894 w 2967861"/>
                <a:gd name="connsiteY1826" fmla="*/ 1178763 h 2340761"/>
                <a:gd name="connsiteX1827" fmla="*/ 629894 w 2967861"/>
                <a:gd name="connsiteY1827" fmla="*/ 1181867 h 2340761"/>
                <a:gd name="connsiteX1828" fmla="*/ 629894 w 2967861"/>
                <a:gd name="connsiteY1828" fmla="*/ 1186213 h 2340761"/>
                <a:gd name="connsiteX1829" fmla="*/ 629894 w 2967861"/>
                <a:gd name="connsiteY1829" fmla="*/ 1189318 h 2340761"/>
                <a:gd name="connsiteX1830" fmla="*/ 636103 w 2967861"/>
                <a:gd name="connsiteY1830" fmla="*/ 1206392 h 2340761"/>
                <a:gd name="connsiteX1831" fmla="*/ 648521 w 2967861"/>
                <a:gd name="connsiteY1831" fmla="*/ 1223467 h 2340761"/>
                <a:gd name="connsiteX1832" fmla="*/ 665285 w 2967861"/>
                <a:gd name="connsiteY1832" fmla="*/ 1234022 h 2340761"/>
                <a:gd name="connsiteX1833" fmla="*/ 680808 w 2967861"/>
                <a:gd name="connsiteY1833" fmla="*/ 1238368 h 2340761"/>
                <a:gd name="connsiteX1834" fmla="*/ 684843 w 2967861"/>
                <a:gd name="connsiteY1834" fmla="*/ 1236195 h 2340761"/>
                <a:gd name="connsiteX1835" fmla="*/ 687948 w 2967861"/>
                <a:gd name="connsiteY1835" fmla="*/ 1233091 h 2340761"/>
                <a:gd name="connsiteX1836" fmla="*/ 690121 w 2967861"/>
                <a:gd name="connsiteY1836" fmla="*/ 1228744 h 2340761"/>
                <a:gd name="connsiteX1837" fmla="*/ 695399 w 2967861"/>
                <a:gd name="connsiteY1837" fmla="*/ 1226571 h 2340761"/>
                <a:gd name="connsiteX1838" fmla="*/ 699434 w 2967861"/>
                <a:gd name="connsiteY1838" fmla="*/ 1225640 h 2340761"/>
                <a:gd name="connsiteX1839" fmla="*/ 704712 w 2967861"/>
                <a:gd name="connsiteY1839" fmla="*/ 1226571 h 2340761"/>
                <a:gd name="connsiteX1840" fmla="*/ 714025 w 2967861"/>
                <a:gd name="connsiteY1840" fmla="*/ 1230918 h 2340761"/>
                <a:gd name="connsiteX1841" fmla="*/ 721165 w 2967861"/>
                <a:gd name="connsiteY1841" fmla="*/ 1234022 h 2340761"/>
                <a:gd name="connsiteX1842" fmla="*/ 728306 w 2967861"/>
                <a:gd name="connsiteY1842" fmla="*/ 1236195 h 2340761"/>
                <a:gd name="connsiteX1843" fmla="*/ 735446 w 2967861"/>
                <a:gd name="connsiteY1843" fmla="*/ 1234022 h 2340761"/>
                <a:gd name="connsiteX1844" fmla="*/ 743828 w 2967861"/>
                <a:gd name="connsiteY1844" fmla="*/ 1226571 h 2340761"/>
                <a:gd name="connsiteX1845" fmla="*/ 750968 w 2967861"/>
                <a:gd name="connsiteY1845" fmla="*/ 1226571 h 2340761"/>
                <a:gd name="connsiteX1846" fmla="*/ 755004 w 2967861"/>
                <a:gd name="connsiteY1846" fmla="*/ 1226571 h 2340761"/>
                <a:gd name="connsiteX1847" fmla="*/ 758109 w 2967861"/>
                <a:gd name="connsiteY1847" fmla="*/ 1226571 h 2340761"/>
                <a:gd name="connsiteX1848" fmla="*/ 760282 w 2967861"/>
                <a:gd name="connsiteY1848" fmla="*/ 1228744 h 2340761"/>
                <a:gd name="connsiteX1849" fmla="*/ 762455 w 2967861"/>
                <a:gd name="connsiteY1849" fmla="*/ 1230918 h 2340761"/>
                <a:gd name="connsiteX1850" fmla="*/ 762455 w 2967861"/>
                <a:gd name="connsiteY1850" fmla="*/ 1234022 h 2340761"/>
                <a:gd name="connsiteX1851" fmla="*/ 764628 w 2967861"/>
                <a:gd name="connsiteY1851" fmla="*/ 1238368 h 2340761"/>
                <a:gd name="connsiteX1852" fmla="*/ 767732 w 2967861"/>
                <a:gd name="connsiteY1852" fmla="*/ 1251097 h 2340761"/>
                <a:gd name="connsiteX1853" fmla="*/ 765870 w 2967861"/>
                <a:gd name="connsiteY1853" fmla="*/ 1265377 h 2340761"/>
                <a:gd name="connsiteX1854" fmla="*/ 845033 w 2967861"/>
                <a:gd name="connsiteY1854" fmla="*/ 1136232 h 2340761"/>
                <a:gd name="connsiteX1855" fmla="*/ 825165 w 2967861"/>
                <a:gd name="connsiteY1855" fmla="*/ 1141509 h 2340761"/>
                <a:gd name="connsiteX1856" fmla="*/ 803434 w 2967861"/>
                <a:gd name="connsiteY1856" fmla="*/ 1143682 h 2340761"/>
                <a:gd name="connsiteX1857" fmla="*/ 781702 w 2967861"/>
                <a:gd name="connsiteY1857" fmla="*/ 1139336 h 2340761"/>
                <a:gd name="connsiteX1858" fmla="*/ 773320 w 2967861"/>
                <a:gd name="connsiteY1858" fmla="*/ 1136232 h 2340761"/>
                <a:gd name="connsiteX1859" fmla="*/ 766180 w 2967861"/>
                <a:gd name="connsiteY1859" fmla="*/ 1130954 h 2340761"/>
                <a:gd name="connsiteX1860" fmla="*/ 756867 w 2967861"/>
                <a:gd name="connsiteY1860" fmla="*/ 1124745 h 2340761"/>
                <a:gd name="connsiteX1861" fmla="*/ 742276 w 2967861"/>
                <a:gd name="connsiteY1861" fmla="*/ 1124745 h 2340761"/>
                <a:gd name="connsiteX1862" fmla="*/ 727685 w 2967861"/>
                <a:gd name="connsiteY1862" fmla="*/ 1126918 h 2340761"/>
                <a:gd name="connsiteX1863" fmla="*/ 713094 w 2967861"/>
                <a:gd name="connsiteY1863" fmla="*/ 1134369 h 2340761"/>
                <a:gd name="connsiteX1864" fmla="*/ 700676 w 2967861"/>
                <a:gd name="connsiteY1864" fmla="*/ 1139647 h 2340761"/>
                <a:gd name="connsiteX1865" fmla="*/ 686085 w 2967861"/>
                <a:gd name="connsiteY1865" fmla="*/ 1141820 h 2340761"/>
                <a:gd name="connsiteX1866" fmla="*/ 671494 w 2967861"/>
                <a:gd name="connsiteY1866" fmla="*/ 1136542 h 2340761"/>
                <a:gd name="connsiteX1867" fmla="*/ 666217 w 2967861"/>
                <a:gd name="connsiteY1867" fmla="*/ 1134369 h 2340761"/>
                <a:gd name="connsiteX1868" fmla="*/ 662181 w 2967861"/>
                <a:gd name="connsiteY1868" fmla="*/ 1132196 h 2340761"/>
                <a:gd name="connsiteX1869" fmla="*/ 659076 w 2967861"/>
                <a:gd name="connsiteY1869" fmla="*/ 1131265 h 2340761"/>
                <a:gd name="connsiteX1870" fmla="*/ 656903 w 2967861"/>
                <a:gd name="connsiteY1870" fmla="*/ 1126918 h 2340761"/>
                <a:gd name="connsiteX1871" fmla="*/ 656903 w 2967861"/>
                <a:gd name="connsiteY1871" fmla="*/ 1123814 h 2340761"/>
                <a:gd name="connsiteX1872" fmla="*/ 654730 w 2967861"/>
                <a:gd name="connsiteY1872" fmla="*/ 1116363 h 2340761"/>
                <a:gd name="connsiteX1873" fmla="*/ 654730 w 2967861"/>
                <a:gd name="connsiteY1873" fmla="*/ 1110154 h 2340761"/>
                <a:gd name="connsiteX1874" fmla="*/ 658766 w 2967861"/>
                <a:gd name="connsiteY1874" fmla="*/ 1099599 h 2340761"/>
                <a:gd name="connsiteX1875" fmla="*/ 665906 w 2967861"/>
                <a:gd name="connsiteY1875" fmla="*/ 1086871 h 2340761"/>
                <a:gd name="connsiteX1876" fmla="*/ 674288 w 2967861"/>
                <a:gd name="connsiteY1876" fmla="*/ 1071969 h 2340761"/>
                <a:gd name="connsiteX1877" fmla="*/ 683602 w 2967861"/>
                <a:gd name="connsiteY1877" fmla="*/ 1057068 h 2340761"/>
                <a:gd name="connsiteX1878" fmla="*/ 690742 w 2967861"/>
                <a:gd name="connsiteY1878" fmla="*/ 1043408 h 2340761"/>
                <a:gd name="connsiteX1879" fmla="*/ 694778 w 2967861"/>
                <a:gd name="connsiteY1879" fmla="*/ 1035026 h 2340761"/>
                <a:gd name="connsiteX1880" fmla="*/ 703160 w 2967861"/>
                <a:gd name="connsiteY1880" fmla="*/ 1037199 h 2340761"/>
                <a:gd name="connsiteX1881" fmla="*/ 710300 w 2967861"/>
                <a:gd name="connsiteY1881" fmla="*/ 1040304 h 2340761"/>
                <a:gd name="connsiteX1882" fmla="*/ 715578 w 2967861"/>
                <a:gd name="connsiteY1882" fmla="*/ 1042477 h 2340761"/>
                <a:gd name="connsiteX1883" fmla="*/ 721786 w 2967861"/>
                <a:gd name="connsiteY1883" fmla="*/ 1047755 h 2340761"/>
                <a:gd name="connsiteX1884" fmla="*/ 724891 w 2967861"/>
                <a:gd name="connsiteY1884" fmla="*/ 1049928 h 2340761"/>
                <a:gd name="connsiteX1885" fmla="*/ 727064 w 2967861"/>
                <a:gd name="connsiteY1885" fmla="*/ 1049928 h 2340761"/>
                <a:gd name="connsiteX1886" fmla="*/ 729237 w 2967861"/>
                <a:gd name="connsiteY1886" fmla="*/ 1049928 h 2340761"/>
                <a:gd name="connsiteX1887" fmla="*/ 730168 w 2967861"/>
                <a:gd name="connsiteY1887" fmla="*/ 1050859 h 2340761"/>
                <a:gd name="connsiteX1888" fmla="*/ 717751 w 2967861"/>
                <a:gd name="connsiteY1888" fmla="*/ 1055205 h 2340761"/>
                <a:gd name="connsiteX1889" fmla="*/ 721786 w 2967861"/>
                <a:gd name="connsiteY1889" fmla="*/ 1064829 h 2340761"/>
                <a:gd name="connsiteX1890" fmla="*/ 728927 w 2967861"/>
                <a:gd name="connsiteY1890" fmla="*/ 1072280 h 2340761"/>
                <a:gd name="connsiteX1891" fmla="*/ 734204 w 2967861"/>
                <a:gd name="connsiteY1891" fmla="*/ 1079731 h 2340761"/>
                <a:gd name="connsiteX1892" fmla="*/ 743518 w 2967861"/>
                <a:gd name="connsiteY1892" fmla="*/ 1080662 h 2340761"/>
                <a:gd name="connsiteX1893" fmla="*/ 755935 w 2967861"/>
                <a:gd name="connsiteY1893" fmla="*/ 1075384 h 2340761"/>
                <a:gd name="connsiteX1894" fmla="*/ 765249 w 2967861"/>
                <a:gd name="connsiteY1894" fmla="*/ 1067934 h 2340761"/>
                <a:gd name="connsiteX1895" fmla="*/ 780771 w 2967861"/>
                <a:gd name="connsiteY1895" fmla="*/ 1073211 h 2340761"/>
                <a:gd name="connsiteX1896" fmla="*/ 800640 w 2967861"/>
                <a:gd name="connsiteY1896" fmla="*/ 1084698 h 2340761"/>
                <a:gd name="connsiteX1897" fmla="*/ 821439 w 2967861"/>
                <a:gd name="connsiteY1897" fmla="*/ 1097426 h 2340761"/>
                <a:gd name="connsiteX1898" fmla="*/ 836030 w 2967861"/>
                <a:gd name="connsiteY1898" fmla="*/ 1110154 h 2340761"/>
                <a:gd name="connsiteX1899" fmla="*/ 844413 w 2967861"/>
                <a:gd name="connsiteY1899" fmla="*/ 1125056 h 2340761"/>
                <a:gd name="connsiteX1900" fmla="*/ 850621 w 2967861"/>
                <a:gd name="connsiteY1900" fmla="*/ 1125056 h 2340761"/>
                <a:gd name="connsiteX1901" fmla="*/ 845033 w 2967861"/>
                <a:gd name="connsiteY1901" fmla="*/ 1136232 h 2340761"/>
                <a:gd name="connsiteX1902" fmla="*/ 1025402 w 2967861"/>
                <a:gd name="connsiteY1902" fmla="*/ 1146787 h 2340761"/>
                <a:gd name="connsiteX1903" fmla="*/ 1022298 w 2967861"/>
                <a:gd name="connsiteY1903" fmla="*/ 1146787 h 2340761"/>
                <a:gd name="connsiteX1904" fmla="*/ 1018262 w 2967861"/>
                <a:gd name="connsiteY1904" fmla="*/ 1146787 h 2340761"/>
                <a:gd name="connsiteX1905" fmla="*/ 1015157 w 2967861"/>
                <a:gd name="connsiteY1905" fmla="*/ 1146787 h 2340761"/>
                <a:gd name="connsiteX1906" fmla="*/ 1011122 w 2967861"/>
                <a:gd name="connsiteY1906" fmla="*/ 1144614 h 2340761"/>
                <a:gd name="connsiteX1907" fmla="*/ 1008949 w 2967861"/>
                <a:gd name="connsiteY1907" fmla="*/ 1161688 h 2340761"/>
                <a:gd name="connsiteX1908" fmla="*/ 1011122 w 2967861"/>
                <a:gd name="connsiteY1908" fmla="*/ 1173175 h 2340761"/>
                <a:gd name="connsiteX1909" fmla="*/ 1016399 w 2967861"/>
                <a:gd name="connsiteY1909" fmla="*/ 1183730 h 2340761"/>
                <a:gd name="connsiteX1910" fmla="*/ 1020435 w 2967861"/>
                <a:gd name="connsiteY1910" fmla="*/ 1196458 h 2340761"/>
                <a:gd name="connsiteX1911" fmla="*/ 1022608 w 2967861"/>
                <a:gd name="connsiteY1911" fmla="*/ 1217569 h 2340761"/>
                <a:gd name="connsiteX1912" fmla="*/ 995600 w 2967861"/>
                <a:gd name="connsiteY1912" fmla="*/ 1218500 h 2340761"/>
                <a:gd name="connsiteX1913" fmla="*/ 976973 w 2967861"/>
                <a:gd name="connsiteY1913" fmla="*/ 1215395 h 2340761"/>
                <a:gd name="connsiteX1914" fmla="*/ 966418 w 2967861"/>
                <a:gd name="connsiteY1914" fmla="*/ 1205772 h 2340761"/>
                <a:gd name="connsiteX1915" fmla="*/ 962382 w 2967861"/>
                <a:gd name="connsiteY1915" fmla="*/ 1188697 h 2340761"/>
                <a:gd name="connsiteX1916" fmla="*/ 962382 w 2967861"/>
                <a:gd name="connsiteY1916" fmla="*/ 1165414 h 2340761"/>
                <a:gd name="connsiteX1917" fmla="*/ 974800 w 2967861"/>
                <a:gd name="connsiteY1917" fmla="*/ 1165414 h 2340761"/>
                <a:gd name="connsiteX1918" fmla="*/ 967660 w 2967861"/>
                <a:gd name="connsiteY1918" fmla="*/ 1151754 h 2340761"/>
                <a:gd name="connsiteX1919" fmla="*/ 955242 w 2967861"/>
                <a:gd name="connsiteY1919" fmla="*/ 1138094 h 2340761"/>
                <a:gd name="connsiteX1920" fmla="*/ 944686 w 2967861"/>
                <a:gd name="connsiteY1920" fmla="*/ 1121020 h 2340761"/>
                <a:gd name="connsiteX1921" fmla="*/ 933200 w 2967861"/>
                <a:gd name="connsiteY1921" fmla="*/ 1103945 h 2340761"/>
                <a:gd name="connsiteX1922" fmla="*/ 927922 w 2967861"/>
                <a:gd name="connsiteY1922" fmla="*/ 1086871 h 2340761"/>
                <a:gd name="connsiteX1923" fmla="*/ 931027 w 2967861"/>
                <a:gd name="connsiteY1923" fmla="*/ 1071038 h 2340761"/>
                <a:gd name="connsiteX1924" fmla="*/ 938167 w 2967861"/>
                <a:gd name="connsiteY1924" fmla="*/ 1059552 h 2340761"/>
                <a:gd name="connsiteX1925" fmla="*/ 949653 w 2967861"/>
                <a:gd name="connsiteY1925" fmla="*/ 1049928 h 2340761"/>
                <a:gd name="connsiteX1926" fmla="*/ 962071 w 2967861"/>
                <a:gd name="connsiteY1926" fmla="*/ 1044650 h 2340761"/>
                <a:gd name="connsiteX1927" fmla="*/ 974489 w 2967861"/>
                <a:gd name="connsiteY1927" fmla="*/ 1039373 h 2340761"/>
                <a:gd name="connsiteX1928" fmla="*/ 985976 w 2967861"/>
                <a:gd name="connsiteY1928" fmla="*/ 1029749 h 2340761"/>
                <a:gd name="connsiteX1929" fmla="*/ 995289 w 2967861"/>
                <a:gd name="connsiteY1929" fmla="*/ 1029749 h 2340761"/>
                <a:gd name="connsiteX1930" fmla="*/ 1000567 w 2967861"/>
                <a:gd name="connsiteY1930" fmla="*/ 1031922 h 2340761"/>
                <a:gd name="connsiteX1931" fmla="*/ 1005844 w 2967861"/>
                <a:gd name="connsiteY1931" fmla="*/ 1031922 h 2340761"/>
                <a:gd name="connsiteX1932" fmla="*/ 1011122 w 2967861"/>
                <a:gd name="connsiteY1932" fmla="*/ 1034095 h 2340761"/>
                <a:gd name="connsiteX1933" fmla="*/ 1008017 w 2967861"/>
                <a:gd name="connsiteY1933" fmla="*/ 1049928 h 2340761"/>
                <a:gd name="connsiteX1934" fmla="*/ 1000877 w 2967861"/>
                <a:gd name="connsiteY1934" fmla="*/ 1063587 h 2340761"/>
                <a:gd name="connsiteX1935" fmla="*/ 986286 w 2967861"/>
                <a:gd name="connsiteY1935" fmla="*/ 1068865 h 2340761"/>
                <a:gd name="connsiteX1936" fmla="*/ 966418 w 2967861"/>
                <a:gd name="connsiteY1936" fmla="*/ 1071038 h 2340761"/>
                <a:gd name="connsiteX1937" fmla="*/ 973558 w 2967861"/>
                <a:gd name="connsiteY1937" fmla="*/ 1086871 h 2340761"/>
                <a:gd name="connsiteX1938" fmla="*/ 985976 w 2967861"/>
                <a:gd name="connsiteY1938" fmla="*/ 1101772 h 2340761"/>
                <a:gd name="connsiteX1939" fmla="*/ 1001498 w 2967861"/>
                <a:gd name="connsiteY1939" fmla="*/ 1111396 h 2340761"/>
                <a:gd name="connsiteX1940" fmla="*/ 1000567 w 2967861"/>
                <a:gd name="connsiteY1940" fmla="*/ 1115742 h 2340761"/>
                <a:gd name="connsiteX1941" fmla="*/ 998394 w 2967861"/>
                <a:gd name="connsiteY1941" fmla="*/ 1116674 h 2340761"/>
                <a:gd name="connsiteX1942" fmla="*/ 996220 w 2967861"/>
                <a:gd name="connsiteY1942" fmla="*/ 1116674 h 2340761"/>
                <a:gd name="connsiteX1943" fmla="*/ 995289 w 2967861"/>
                <a:gd name="connsiteY1943" fmla="*/ 1121020 h 2340761"/>
                <a:gd name="connsiteX1944" fmla="*/ 1000567 w 2967861"/>
                <a:gd name="connsiteY1944" fmla="*/ 1130644 h 2340761"/>
                <a:gd name="connsiteX1945" fmla="*/ 1005844 w 2967861"/>
                <a:gd name="connsiteY1945" fmla="*/ 1139026 h 2340761"/>
                <a:gd name="connsiteX1946" fmla="*/ 1008017 w 2967861"/>
                <a:gd name="connsiteY1946" fmla="*/ 1143372 h 2340761"/>
                <a:gd name="connsiteX1947" fmla="*/ 1008949 w 2967861"/>
                <a:gd name="connsiteY1947" fmla="*/ 1144303 h 2340761"/>
                <a:gd name="connsiteX1948" fmla="*/ 1011122 w 2967861"/>
                <a:gd name="connsiteY1948" fmla="*/ 1143372 h 2340761"/>
                <a:gd name="connsiteX1949" fmla="*/ 1011122 w 2967861"/>
                <a:gd name="connsiteY1949" fmla="*/ 1141199 h 2340761"/>
                <a:gd name="connsiteX1950" fmla="*/ 1013295 w 2967861"/>
                <a:gd name="connsiteY1950" fmla="*/ 1138094 h 2340761"/>
                <a:gd name="connsiteX1951" fmla="*/ 1013295 w 2967861"/>
                <a:gd name="connsiteY1951" fmla="*/ 1133748 h 2340761"/>
                <a:gd name="connsiteX1952" fmla="*/ 1015468 w 2967861"/>
                <a:gd name="connsiteY1952" fmla="*/ 1131575 h 2340761"/>
                <a:gd name="connsiteX1953" fmla="*/ 1018573 w 2967861"/>
                <a:gd name="connsiteY1953" fmla="*/ 1133748 h 2340761"/>
                <a:gd name="connsiteX1954" fmla="*/ 1022608 w 2967861"/>
                <a:gd name="connsiteY1954" fmla="*/ 1138094 h 2340761"/>
                <a:gd name="connsiteX1955" fmla="*/ 1023540 w 2967861"/>
                <a:gd name="connsiteY1955" fmla="*/ 1139026 h 2340761"/>
                <a:gd name="connsiteX1956" fmla="*/ 1027575 w 2967861"/>
                <a:gd name="connsiteY1956" fmla="*/ 1141199 h 2340761"/>
                <a:gd name="connsiteX1957" fmla="*/ 1030680 w 2967861"/>
                <a:gd name="connsiteY1957" fmla="*/ 1144303 h 2340761"/>
                <a:gd name="connsiteX1958" fmla="*/ 1025402 w 2967861"/>
                <a:gd name="connsiteY1958" fmla="*/ 1146787 h 2340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</a:cxnLst>
              <a:rect l="l" t="t" r="r" b="b"/>
              <a:pathLst>
                <a:path w="2967861" h="2340761">
                  <a:moveTo>
                    <a:pt x="2965999" y="516271"/>
                  </a:moveTo>
                  <a:lnTo>
                    <a:pt x="2956685" y="502612"/>
                  </a:lnTo>
                  <a:lnTo>
                    <a:pt x="2945199" y="489883"/>
                  </a:lnTo>
                  <a:lnTo>
                    <a:pt x="2934644" y="477155"/>
                  </a:lnTo>
                  <a:lnTo>
                    <a:pt x="2930608" y="477155"/>
                  </a:lnTo>
                  <a:lnTo>
                    <a:pt x="2929677" y="477155"/>
                  </a:lnTo>
                  <a:lnTo>
                    <a:pt x="2927503" y="479328"/>
                  </a:lnTo>
                  <a:lnTo>
                    <a:pt x="2925330" y="479328"/>
                  </a:lnTo>
                  <a:lnTo>
                    <a:pt x="2923158" y="480260"/>
                  </a:lnTo>
                  <a:lnTo>
                    <a:pt x="2905462" y="477155"/>
                  </a:lnTo>
                  <a:lnTo>
                    <a:pt x="2896149" y="469705"/>
                  </a:lnTo>
                  <a:lnTo>
                    <a:pt x="2889008" y="460081"/>
                  </a:lnTo>
                  <a:lnTo>
                    <a:pt x="2881868" y="449526"/>
                  </a:lnTo>
                  <a:lnTo>
                    <a:pt x="2871313" y="439902"/>
                  </a:lnTo>
                  <a:lnTo>
                    <a:pt x="2866035" y="435555"/>
                  </a:lnTo>
                  <a:lnTo>
                    <a:pt x="2859827" y="435555"/>
                  </a:lnTo>
                  <a:lnTo>
                    <a:pt x="2854549" y="434624"/>
                  </a:lnTo>
                  <a:lnTo>
                    <a:pt x="2849271" y="434624"/>
                  </a:lnTo>
                  <a:lnTo>
                    <a:pt x="2843994" y="430278"/>
                  </a:lnTo>
                  <a:lnTo>
                    <a:pt x="2810776" y="395508"/>
                  </a:lnTo>
                  <a:lnTo>
                    <a:pt x="2751481" y="370051"/>
                  </a:lnTo>
                  <a:lnTo>
                    <a:pt x="2747445" y="370983"/>
                  </a:lnTo>
                  <a:lnTo>
                    <a:pt x="2744340" y="373156"/>
                  </a:lnTo>
                  <a:lnTo>
                    <a:pt x="2740305" y="377502"/>
                  </a:lnTo>
                  <a:lnTo>
                    <a:pt x="2735027" y="378433"/>
                  </a:lnTo>
                  <a:lnTo>
                    <a:pt x="2729750" y="378433"/>
                  </a:lnTo>
                  <a:lnTo>
                    <a:pt x="2723541" y="378433"/>
                  </a:lnTo>
                  <a:lnTo>
                    <a:pt x="2708950" y="373156"/>
                  </a:lnTo>
                  <a:lnTo>
                    <a:pt x="2696532" y="365705"/>
                  </a:lnTo>
                  <a:lnTo>
                    <a:pt x="2678836" y="362601"/>
                  </a:lnTo>
                  <a:lnTo>
                    <a:pt x="2678836" y="367878"/>
                  </a:lnTo>
                  <a:lnTo>
                    <a:pt x="2678836" y="373156"/>
                  </a:lnTo>
                  <a:lnTo>
                    <a:pt x="2676664" y="377502"/>
                  </a:lnTo>
                  <a:lnTo>
                    <a:pt x="2676664" y="380607"/>
                  </a:lnTo>
                  <a:lnTo>
                    <a:pt x="2678836" y="382780"/>
                  </a:lnTo>
                  <a:lnTo>
                    <a:pt x="2681010" y="385884"/>
                  </a:lnTo>
                  <a:lnTo>
                    <a:pt x="2684114" y="392093"/>
                  </a:lnTo>
                  <a:lnTo>
                    <a:pt x="2681941" y="397371"/>
                  </a:lnTo>
                  <a:lnTo>
                    <a:pt x="2681941" y="400475"/>
                  </a:lnTo>
                  <a:lnTo>
                    <a:pt x="2681010" y="404821"/>
                  </a:lnTo>
                  <a:lnTo>
                    <a:pt x="2678836" y="406994"/>
                  </a:lnTo>
                  <a:lnTo>
                    <a:pt x="2678836" y="412272"/>
                  </a:lnTo>
                  <a:lnTo>
                    <a:pt x="2671696" y="406994"/>
                  </a:lnTo>
                  <a:lnTo>
                    <a:pt x="2666419" y="402648"/>
                  </a:lnTo>
                  <a:lnTo>
                    <a:pt x="2660210" y="395198"/>
                  </a:lnTo>
                  <a:lnTo>
                    <a:pt x="2654932" y="389920"/>
                  </a:lnTo>
                  <a:lnTo>
                    <a:pt x="2651828" y="382469"/>
                  </a:lnTo>
                  <a:lnTo>
                    <a:pt x="2616437" y="382469"/>
                  </a:lnTo>
                  <a:lnTo>
                    <a:pt x="2581978" y="382469"/>
                  </a:lnTo>
                  <a:lnTo>
                    <a:pt x="2547518" y="385574"/>
                  </a:lnTo>
                  <a:lnTo>
                    <a:pt x="2544414" y="384642"/>
                  </a:lnTo>
                  <a:lnTo>
                    <a:pt x="2542240" y="380296"/>
                  </a:lnTo>
                  <a:lnTo>
                    <a:pt x="2538205" y="378123"/>
                  </a:lnTo>
                  <a:lnTo>
                    <a:pt x="2535100" y="365395"/>
                  </a:lnTo>
                  <a:lnTo>
                    <a:pt x="2532927" y="350493"/>
                  </a:lnTo>
                  <a:lnTo>
                    <a:pt x="2527650" y="333419"/>
                  </a:lnTo>
                  <a:lnTo>
                    <a:pt x="2515232" y="330314"/>
                  </a:lnTo>
                  <a:lnTo>
                    <a:pt x="2498468" y="327210"/>
                  </a:lnTo>
                  <a:lnTo>
                    <a:pt x="2481703" y="325037"/>
                  </a:lnTo>
                  <a:lnTo>
                    <a:pt x="2464008" y="325037"/>
                  </a:lnTo>
                  <a:lnTo>
                    <a:pt x="2451590" y="330314"/>
                  </a:lnTo>
                  <a:lnTo>
                    <a:pt x="2437931" y="325037"/>
                  </a:lnTo>
                  <a:lnTo>
                    <a:pt x="2427375" y="315413"/>
                  </a:lnTo>
                  <a:lnTo>
                    <a:pt x="2420235" y="304858"/>
                  </a:lnTo>
                  <a:lnTo>
                    <a:pt x="2414958" y="293371"/>
                  </a:lnTo>
                  <a:lnTo>
                    <a:pt x="2401298" y="293371"/>
                  </a:lnTo>
                  <a:lnTo>
                    <a:pt x="2388880" y="293371"/>
                  </a:lnTo>
                  <a:lnTo>
                    <a:pt x="2378325" y="297718"/>
                  </a:lnTo>
                  <a:lnTo>
                    <a:pt x="2373047" y="295544"/>
                  </a:lnTo>
                  <a:lnTo>
                    <a:pt x="2369012" y="293371"/>
                  </a:lnTo>
                  <a:lnTo>
                    <a:pt x="2365907" y="291198"/>
                  </a:lnTo>
                  <a:lnTo>
                    <a:pt x="2365907" y="288094"/>
                  </a:lnTo>
                  <a:lnTo>
                    <a:pt x="2363734" y="285921"/>
                  </a:lnTo>
                  <a:lnTo>
                    <a:pt x="2363734" y="282816"/>
                  </a:lnTo>
                  <a:lnTo>
                    <a:pt x="2361561" y="276607"/>
                  </a:lnTo>
                  <a:lnTo>
                    <a:pt x="2358457" y="273503"/>
                  </a:lnTo>
                  <a:lnTo>
                    <a:pt x="2351316" y="268225"/>
                  </a:lnTo>
                  <a:lnTo>
                    <a:pt x="2334552" y="262016"/>
                  </a:lnTo>
                  <a:lnTo>
                    <a:pt x="2315925" y="256739"/>
                  </a:lnTo>
                  <a:lnTo>
                    <a:pt x="2296057" y="251461"/>
                  </a:lnTo>
                  <a:lnTo>
                    <a:pt x="2276188" y="249288"/>
                  </a:lnTo>
                  <a:lnTo>
                    <a:pt x="2258493" y="249288"/>
                  </a:lnTo>
                  <a:lnTo>
                    <a:pt x="2247007" y="253634"/>
                  </a:lnTo>
                  <a:lnTo>
                    <a:pt x="2234589" y="256739"/>
                  </a:lnTo>
                  <a:lnTo>
                    <a:pt x="2237693" y="273813"/>
                  </a:lnTo>
                  <a:lnTo>
                    <a:pt x="2241729" y="286541"/>
                  </a:lnTo>
                  <a:lnTo>
                    <a:pt x="2243902" y="305479"/>
                  </a:lnTo>
                  <a:lnTo>
                    <a:pt x="2236762" y="305479"/>
                  </a:lnTo>
                  <a:lnTo>
                    <a:pt x="2232726" y="303306"/>
                  </a:lnTo>
                  <a:lnTo>
                    <a:pt x="2227448" y="303306"/>
                  </a:lnTo>
                  <a:lnTo>
                    <a:pt x="2225275" y="303306"/>
                  </a:lnTo>
                  <a:lnTo>
                    <a:pt x="2222171" y="303306"/>
                  </a:lnTo>
                  <a:lnTo>
                    <a:pt x="2218135" y="306410"/>
                  </a:lnTo>
                  <a:lnTo>
                    <a:pt x="2215030" y="310756"/>
                  </a:lnTo>
                  <a:lnTo>
                    <a:pt x="2207890" y="306410"/>
                  </a:lnTo>
                  <a:lnTo>
                    <a:pt x="2201681" y="303306"/>
                  </a:lnTo>
                  <a:lnTo>
                    <a:pt x="2198577" y="298028"/>
                  </a:lnTo>
                  <a:lnTo>
                    <a:pt x="2193299" y="293682"/>
                  </a:lnTo>
                  <a:lnTo>
                    <a:pt x="2188022" y="288404"/>
                  </a:lnTo>
                  <a:lnTo>
                    <a:pt x="2174362" y="310756"/>
                  </a:lnTo>
                  <a:lnTo>
                    <a:pt x="2165980" y="308583"/>
                  </a:lnTo>
                  <a:lnTo>
                    <a:pt x="2158840" y="306410"/>
                  </a:lnTo>
                  <a:lnTo>
                    <a:pt x="2152631" y="303306"/>
                  </a:lnTo>
                  <a:lnTo>
                    <a:pt x="2149526" y="298028"/>
                  </a:lnTo>
                  <a:lnTo>
                    <a:pt x="2147353" y="290577"/>
                  </a:lnTo>
                  <a:lnTo>
                    <a:pt x="2147353" y="280953"/>
                  </a:lnTo>
                  <a:lnTo>
                    <a:pt x="2140213" y="290577"/>
                  </a:lnTo>
                  <a:lnTo>
                    <a:pt x="2137109" y="301132"/>
                  </a:lnTo>
                  <a:lnTo>
                    <a:pt x="2133073" y="312619"/>
                  </a:lnTo>
                  <a:lnTo>
                    <a:pt x="2127795" y="321001"/>
                  </a:lnTo>
                  <a:lnTo>
                    <a:pt x="2125622" y="323174"/>
                  </a:lnTo>
                  <a:lnTo>
                    <a:pt x="2123449" y="325347"/>
                  </a:lnTo>
                  <a:lnTo>
                    <a:pt x="2112894" y="317896"/>
                  </a:lnTo>
                  <a:lnTo>
                    <a:pt x="2100476" y="310446"/>
                  </a:lnTo>
                  <a:lnTo>
                    <a:pt x="2091163" y="300822"/>
                  </a:lnTo>
                  <a:lnTo>
                    <a:pt x="2088989" y="295544"/>
                  </a:lnTo>
                  <a:lnTo>
                    <a:pt x="2088058" y="291198"/>
                  </a:lnTo>
                  <a:lnTo>
                    <a:pt x="2088058" y="288094"/>
                  </a:lnTo>
                  <a:lnTo>
                    <a:pt x="2085885" y="283747"/>
                  </a:lnTo>
                  <a:lnTo>
                    <a:pt x="2083712" y="280643"/>
                  </a:lnTo>
                  <a:lnTo>
                    <a:pt x="2090852" y="261706"/>
                  </a:lnTo>
                  <a:lnTo>
                    <a:pt x="2103270" y="248978"/>
                  </a:lnTo>
                  <a:lnTo>
                    <a:pt x="2093957" y="212034"/>
                  </a:lnTo>
                  <a:lnTo>
                    <a:pt x="2090852" y="212034"/>
                  </a:lnTo>
                  <a:lnTo>
                    <a:pt x="2090852" y="206757"/>
                  </a:lnTo>
                  <a:lnTo>
                    <a:pt x="2070984" y="208930"/>
                  </a:lnTo>
                  <a:lnTo>
                    <a:pt x="2058566" y="214208"/>
                  </a:lnTo>
                  <a:lnTo>
                    <a:pt x="2047079" y="223831"/>
                  </a:lnTo>
                  <a:lnTo>
                    <a:pt x="2036524" y="218554"/>
                  </a:lnTo>
                  <a:lnTo>
                    <a:pt x="2025038" y="212345"/>
                  </a:lnTo>
                  <a:lnTo>
                    <a:pt x="2014482" y="207067"/>
                  </a:lnTo>
                  <a:lnTo>
                    <a:pt x="2012310" y="209240"/>
                  </a:lnTo>
                  <a:lnTo>
                    <a:pt x="2012310" y="211414"/>
                  </a:lnTo>
                  <a:lnTo>
                    <a:pt x="2010136" y="211414"/>
                  </a:lnTo>
                  <a:lnTo>
                    <a:pt x="2007032" y="212345"/>
                  </a:lnTo>
                  <a:lnTo>
                    <a:pt x="2007032" y="218554"/>
                  </a:lnTo>
                  <a:lnTo>
                    <a:pt x="2007032" y="223831"/>
                  </a:lnTo>
                  <a:lnTo>
                    <a:pt x="2007032" y="226936"/>
                  </a:lnTo>
                  <a:lnTo>
                    <a:pt x="2007032" y="229109"/>
                  </a:lnTo>
                  <a:lnTo>
                    <a:pt x="2007032" y="232213"/>
                  </a:lnTo>
                  <a:lnTo>
                    <a:pt x="2002996" y="243700"/>
                  </a:lnTo>
                  <a:lnTo>
                    <a:pt x="1950841" y="239354"/>
                  </a:lnTo>
                  <a:lnTo>
                    <a:pt x="1948668" y="234076"/>
                  </a:lnTo>
                  <a:lnTo>
                    <a:pt x="1948668" y="228799"/>
                  </a:lnTo>
                  <a:lnTo>
                    <a:pt x="1946495" y="223521"/>
                  </a:lnTo>
                  <a:lnTo>
                    <a:pt x="1946495" y="218243"/>
                  </a:lnTo>
                  <a:lnTo>
                    <a:pt x="1946495" y="216070"/>
                  </a:lnTo>
                  <a:lnTo>
                    <a:pt x="1934077" y="206446"/>
                  </a:lnTo>
                  <a:lnTo>
                    <a:pt x="1921659" y="204273"/>
                  </a:lnTo>
                  <a:lnTo>
                    <a:pt x="1904895" y="204273"/>
                  </a:lnTo>
                  <a:lnTo>
                    <a:pt x="1887200" y="206446"/>
                  </a:lnTo>
                  <a:lnTo>
                    <a:pt x="1887200" y="219175"/>
                  </a:lnTo>
                  <a:lnTo>
                    <a:pt x="1877886" y="219175"/>
                  </a:lnTo>
                  <a:lnTo>
                    <a:pt x="1877886" y="218243"/>
                  </a:lnTo>
                  <a:lnTo>
                    <a:pt x="1875713" y="218243"/>
                  </a:lnTo>
                  <a:lnTo>
                    <a:pt x="1873540" y="216070"/>
                  </a:lnTo>
                  <a:lnTo>
                    <a:pt x="1875713" y="206446"/>
                  </a:lnTo>
                  <a:lnTo>
                    <a:pt x="1877886" y="198996"/>
                  </a:lnTo>
                  <a:lnTo>
                    <a:pt x="1880060" y="193718"/>
                  </a:lnTo>
                  <a:lnTo>
                    <a:pt x="1883164" y="188441"/>
                  </a:lnTo>
                  <a:lnTo>
                    <a:pt x="1883164" y="182232"/>
                  </a:lnTo>
                  <a:lnTo>
                    <a:pt x="1873851" y="186578"/>
                  </a:lnTo>
                  <a:lnTo>
                    <a:pt x="1866710" y="191856"/>
                  </a:lnTo>
                  <a:lnTo>
                    <a:pt x="1859570" y="197133"/>
                  </a:lnTo>
                  <a:lnTo>
                    <a:pt x="1854293" y="203342"/>
                  </a:lnTo>
                  <a:lnTo>
                    <a:pt x="1851188" y="201169"/>
                  </a:lnTo>
                  <a:lnTo>
                    <a:pt x="1849015" y="201169"/>
                  </a:lnTo>
                  <a:lnTo>
                    <a:pt x="1849015" y="198996"/>
                  </a:lnTo>
                  <a:lnTo>
                    <a:pt x="1849015" y="196823"/>
                  </a:lnTo>
                  <a:lnTo>
                    <a:pt x="1849015" y="195891"/>
                  </a:lnTo>
                  <a:lnTo>
                    <a:pt x="1851188" y="191545"/>
                  </a:lnTo>
                  <a:lnTo>
                    <a:pt x="1851188" y="188441"/>
                  </a:lnTo>
                  <a:lnTo>
                    <a:pt x="1834424" y="186267"/>
                  </a:lnTo>
                  <a:lnTo>
                    <a:pt x="1819833" y="188441"/>
                  </a:lnTo>
                  <a:lnTo>
                    <a:pt x="1807415" y="195891"/>
                  </a:lnTo>
                  <a:lnTo>
                    <a:pt x="1803379" y="195891"/>
                  </a:lnTo>
                  <a:lnTo>
                    <a:pt x="1815797" y="180990"/>
                  </a:lnTo>
                  <a:lnTo>
                    <a:pt x="1832561" y="169503"/>
                  </a:lnTo>
                  <a:lnTo>
                    <a:pt x="1849325" y="159880"/>
                  </a:lnTo>
                  <a:lnTo>
                    <a:pt x="1863916" y="151498"/>
                  </a:lnTo>
                  <a:lnTo>
                    <a:pt x="1869194" y="141874"/>
                  </a:lnTo>
                  <a:lnTo>
                    <a:pt x="1873230" y="132250"/>
                  </a:lnTo>
                  <a:lnTo>
                    <a:pt x="1878507" y="123868"/>
                  </a:lnTo>
                  <a:lnTo>
                    <a:pt x="1890925" y="114244"/>
                  </a:lnTo>
                  <a:lnTo>
                    <a:pt x="1890925" y="90029"/>
                  </a:lnTo>
                  <a:lnTo>
                    <a:pt x="1881612" y="77301"/>
                  </a:lnTo>
                  <a:lnTo>
                    <a:pt x="1873230" y="65815"/>
                  </a:lnTo>
                  <a:lnTo>
                    <a:pt x="1861743" y="57432"/>
                  </a:lnTo>
                  <a:lnTo>
                    <a:pt x="1847152" y="49982"/>
                  </a:lnTo>
                  <a:lnTo>
                    <a:pt x="1847152" y="47809"/>
                  </a:lnTo>
                  <a:lnTo>
                    <a:pt x="1847152" y="45636"/>
                  </a:lnTo>
                  <a:lnTo>
                    <a:pt x="1844979" y="43462"/>
                  </a:lnTo>
                  <a:lnTo>
                    <a:pt x="1844048" y="45636"/>
                  </a:lnTo>
                  <a:lnTo>
                    <a:pt x="1827284" y="50913"/>
                  </a:lnTo>
                  <a:lnTo>
                    <a:pt x="1812693" y="53086"/>
                  </a:lnTo>
                  <a:lnTo>
                    <a:pt x="1800275" y="55259"/>
                  </a:lnTo>
                  <a:lnTo>
                    <a:pt x="1787857" y="60537"/>
                  </a:lnTo>
                  <a:lnTo>
                    <a:pt x="1780717" y="50913"/>
                  </a:lnTo>
                  <a:lnTo>
                    <a:pt x="1773577" y="43462"/>
                  </a:lnTo>
                  <a:lnTo>
                    <a:pt x="1766436" y="40358"/>
                  </a:lnTo>
                  <a:lnTo>
                    <a:pt x="1751845" y="36012"/>
                  </a:lnTo>
                  <a:lnTo>
                    <a:pt x="1752777" y="30734"/>
                  </a:lnTo>
                  <a:lnTo>
                    <a:pt x="1754950" y="28561"/>
                  </a:lnTo>
                  <a:lnTo>
                    <a:pt x="1757123" y="25457"/>
                  </a:lnTo>
                  <a:lnTo>
                    <a:pt x="1760227" y="23283"/>
                  </a:lnTo>
                  <a:lnTo>
                    <a:pt x="1762401" y="22352"/>
                  </a:lnTo>
                  <a:lnTo>
                    <a:pt x="1767678" y="20179"/>
                  </a:lnTo>
                  <a:lnTo>
                    <a:pt x="1766747" y="14901"/>
                  </a:lnTo>
                  <a:lnTo>
                    <a:pt x="1762711" y="10555"/>
                  </a:lnTo>
                  <a:lnTo>
                    <a:pt x="1760538" y="7451"/>
                  </a:lnTo>
                  <a:lnTo>
                    <a:pt x="1759607" y="5278"/>
                  </a:lnTo>
                  <a:lnTo>
                    <a:pt x="1755571" y="0"/>
                  </a:lnTo>
                  <a:lnTo>
                    <a:pt x="1735702" y="0"/>
                  </a:lnTo>
                  <a:lnTo>
                    <a:pt x="1731666" y="18006"/>
                  </a:lnTo>
                  <a:lnTo>
                    <a:pt x="1721111" y="28561"/>
                  </a:lnTo>
                  <a:lnTo>
                    <a:pt x="1708693" y="38185"/>
                  </a:lnTo>
                  <a:lnTo>
                    <a:pt x="1695034" y="45636"/>
                  </a:lnTo>
                  <a:lnTo>
                    <a:pt x="1679511" y="53086"/>
                  </a:lnTo>
                  <a:lnTo>
                    <a:pt x="1679511" y="73265"/>
                  </a:lnTo>
                  <a:lnTo>
                    <a:pt x="1674234" y="73265"/>
                  </a:lnTo>
                  <a:lnTo>
                    <a:pt x="1668025" y="72334"/>
                  </a:lnTo>
                  <a:lnTo>
                    <a:pt x="1664921" y="72334"/>
                  </a:lnTo>
                  <a:lnTo>
                    <a:pt x="1659643" y="70161"/>
                  </a:lnTo>
                  <a:lnTo>
                    <a:pt x="1653434" y="75438"/>
                  </a:lnTo>
                  <a:lnTo>
                    <a:pt x="1646294" y="82889"/>
                  </a:lnTo>
                  <a:lnTo>
                    <a:pt x="1639153" y="88167"/>
                  </a:lnTo>
                  <a:lnTo>
                    <a:pt x="1632013" y="94376"/>
                  </a:lnTo>
                  <a:lnTo>
                    <a:pt x="1626736" y="94376"/>
                  </a:lnTo>
                  <a:lnTo>
                    <a:pt x="1616181" y="94376"/>
                  </a:lnTo>
                  <a:lnTo>
                    <a:pt x="1601590" y="94376"/>
                  </a:lnTo>
                  <a:lnTo>
                    <a:pt x="1586999" y="94376"/>
                  </a:lnTo>
                  <a:lnTo>
                    <a:pt x="1575512" y="94376"/>
                  </a:lnTo>
                  <a:lnTo>
                    <a:pt x="1572408" y="99653"/>
                  </a:lnTo>
                  <a:lnTo>
                    <a:pt x="1570235" y="104931"/>
                  </a:lnTo>
                  <a:lnTo>
                    <a:pt x="1567130" y="110208"/>
                  </a:lnTo>
                  <a:lnTo>
                    <a:pt x="1564957" y="117659"/>
                  </a:lnTo>
                  <a:lnTo>
                    <a:pt x="1543226" y="117659"/>
                  </a:lnTo>
                  <a:lnTo>
                    <a:pt x="1526462" y="123868"/>
                  </a:lnTo>
                  <a:lnTo>
                    <a:pt x="1511871" y="130077"/>
                  </a:lnTo>
                  <a:lnTo>
                    <a:pt x="1497280" y="141563"/>
                  </a:lnTo>
                  <a:lnTo>
                    <a:pt x="1484862" y="152118"/>
                  </a:lnTo>
                  <a:lnTo>
                    <a:pt x="1468098" y="161742"/>
                  </a:lnTo>
                  <a:lnTo>
                    <a:pt x="1462821" y="180679"/>
                  </a:lnTo>
                  <a:lnTo>
                    <a:pt x="1459716" y="198685"/>
                  </a:lnTo>
                  <a:lnTo>
                    <a:pt x="1455680" y="215760"/>
                  </a:lnTo>
                  <a:lnTo>
                    <a:pt x="1452576" y="215760"/>
                  </a:lnTo>
                  <a:lnTo>
                    <a:pt x="1445436" y="198685"/>
                  </a:lnTo>
                  <a:lnTo>
                    <a:pt x="1419358" y="203963"/>
                  </a:lnTo>
                  <a:lnTo>
                    <a:pt x="1395454" y="211414"/>
                  </a:lnTo>
                  <a:lnTo>
                    <a:pt x="1399490" y="233766"/>
                  </a:lnTo>
                  <a:lnTo>
                    <a:pt x="1404767" y="253945"/>
                  </a:lnTo>
                  <a:lnTo>
                    <a:pt x="1410045" y="275055"/>
                  </a:lnTo>
                  <a:lnTo>
                    <a:pt x="1419358" y="290888"/>
                  </a:lnTo>
                  <a:lnTo>
                    <a:pt x="1431776" y="304547"/>
                  </a:lnTo>
                  <a:lnTo>
                    <a:pt x="1431776" y="312929"/>
                  </a:lnTo>
                  <a:lnTo>
                    <a:pt x="1416254" y="302374"/>
                  </a:lnTo>
                  <a:lnTo>
                    <a:pt x="1399490" y="287473"/>
                  </a:lnTo>
                  <a:lnTo>
                    <a:pt x="1388934" y="272571"/>
                  </a:lnTo>
                  <a:lnTo>
                    <a:pt x="1368135" y="272571"/>
                  </a:lnTo>
                  <a:lnTo>
                    <a:pt x="1352612" y="275676"/>
                  </a:lnTo>
                  <a:lnTo>
                    <a:pt x="1338953" y="283127"/>
                  </a:lnTo>
                  <a:lnTo>
                    <a:pt x="1331812" y="274745"/>
                  </a:lnTo>
                  <a:lnTo>
                    <a:pt x="1328708" y="263258"/>
                  </a:lnTo>
                  <a:lnTo>
                    <a:pt x="1324672" y="252703"/>
                  </a:lnTo>
                  <a:lnTo>
                    <a:pt x="1321568" y="250530"/>
                  </a:lnTo>
                  <a:lnTo>
                    <a:pt x="1321568" y="249909"/>
                  </a:lnTo>
                  <a:lnTo>
                    <a:pt x="1319394" y="249909"/>
                  </a:lnTo>
                  <a:lnTo>
                    <a:pt x="1316290" y="249909"/>
                  </a:lnTo>
                  <a:lnTo>
                    <a:pt x="1312254" y="249909"/>
                  </a:lnTo>
                  <a:lnTo>
                    <a:pt x="1312254" y="284679"/>
                  </a:lnTo>
                  <a:lnTo>
                    <a:pt x="1289281" y="305789"/>
                  </a:lnTo>
                  <a:lnTo>
                    <a:pt x="1294559" y="320691"/>
                  </a:lnTo>
                  <a:lnTo>
                    <a:pt x="1299837" y="331246"/>
                  </a:lnTo>
                  <a:lnTo>
                    <a:pt x="1305114" y="343974"/>
                  </a:lnTo>
                  <a:lnTo>
                    <a:pt x="1309150" y="362911"/>
                  </a:lnTo>
                  <a:lnTo>
                    <a:pt x="1329018" y="370362"/>
                  </a:lnTo>
                  <a:lnTo>
                    <a:pt x="1350750" y="378744"/>
                  </a:lnTo>
                  <a:lnTo>
                    <a:pt x="1368445" y="386195"/>
                  </a:lnTo>
                  <a:lnTo>
                    <a:pt x="1368445" y="392403"/>
                  </a:lnTo>
                  <a:lnTo>
                    <a:pt x="1350750" y="386195"/>
                  </a:lnTo>
                  <a:lnTo>
                    <a:pt x="1332123" y="386195"/>
                  </a:lnTo>
                  <a:lnTo>
                    <a:pt x="1312254" y="386195"/>
                  </a:lnTo>
                  <a:lnTo>
                    <a:pt x="1314427" y="401096"/>
                  </a:lnTo>
                  <a:lnTo>
                    <a:pt x="1316601" y="418170"/>
                  </a:lnTo>
                  <a:lnTo>
                    <a:pt x="1319705" y="435245"/>
                  </a:lnTo>
                  <a:lnTo>
                    <a:pt x="1316601" y="453251"/>
                  </a:lnTo>
                  <a:lnTo>
                    <a:pt x="1310392" y="464737"/>
                  </a:lnTo>
                  <a:lnTo>
                    <a:pt x="1303251" y="479639"/>
                  </a:lnTo>
                  <a:lnTo>
                    <a:pt x="1296111" y="492367"/>
                  </a:lnTo>
                  <a:lnTo>
                    <a:pt x="1293006" y="494540"/>
                  </a:lnTo>
                  <a:lnTo>
                    <a:pt x="1290833" y="495472"/>
                  </a:lnTo>
                  <a:lnTo>
                    <a:pt x="1289902" y="497645"/>
                  </a:lnTo>
                  <a:lnTo>
                    <a:pt x="1269102" y="497645"/>
                  </a:lnTo>
                  <a:lnTo>
                    <a:pt x="1269102" y="492057"/>
                  </a:lnTo>
                  <a:lnTo>
                    <a:pt x="1276243" y="489883"/>
                  </a:lnTo>
                  <a:lnTo>
                    <a:pt x="1282452" y="486779"/>
                  </a:lnTo>
                  <a:lnTo>
                    <a:pt x="1287729" y="484606"/>
                  </a:lnTo>
                  <a:lnTo>
                    <a:pt x="1290833" y="480260"/>
                  </a:lnTo>
                  <a:lnTo>
                    <a:pt x="1296111" y="477155"/>
                  </a:lnTo>
                  <a:lnTo>
                    <a:pt x="1296111" y="460081"/>
                  </a:lnTo>
                  <a:lnTo>
                    <a:pt x="1300147" y="447352"/>
                  </a:lnTo>
                  <a:lnTo>
                    <a:pt x="1305424" y="435866"/>
                  </a:lnTo>
                  <a:lnTo>
                    <a:pt x="1302320" y="429657"/>
                  </a:lnTo>
                  <a:lnTo>
                    <a:pt x="1300147" y="423448"/>
                  </a:lnTo>
                  <a:lnTo>
                    <a:pt x="1296111" y="420344"/>
                  </a:lnTo>
                  <a:lnTo>
                    <a:pt x="1293006" y="415997"/>
                  </a:lnTo>
                  <a:lnTo>
                    <a:pt x="1290833" y="412893"/>
                  </a:lnTo>
                  <a:lnTo>
                    <a:pt x="1289902" y="407615"/>
                  </a:lnTo>
                  <a:lnTo>
                    <a:pt x="1289902" y="400165"/>
                  </a:lnTo>
                  <a:lnTo>
                    <a:pt x="1293006" y="390541"/>
                  </a:lnTo>
                  <a:lnTo>
                    <a:pt x="1296111" y="379054"/>
                  </a:lnTo>
                  <a:lnTo>
                    <a:pt x="1296111" y="366326"/>
                  </a:lnTo>
                  <a:lnTo>
                    <a:pt x="1293006" y="355771"/>
                  </a:lnTo>
                  <a:lnTo>
                    <a:pt x="1289902" y="340870"/>
                  </a:lnTo>
                  <a:lnTo>
                    <a:pt x="1283693" y="328141"/>
                  </a:lnTo>
                  <a:lnTo>
                    <a:pt x="1280589" y="318517"/>
                  </a:lnTo>
                  <a:lnTo>
                    <a:pt x="1282762" y="311067"/>
                  </a:lnTo>
                  <a:lnTo>
                    <a:pt x="1283693" y="299580"/>
                  </a:lnTo>
                  <a:lnTo>
                    <a:pt x="1287729" y="286852"/>
                  </a:lnTo>
                  <a:lnTo>
                    <a:pt x="1290833" y="271951"/>
                  </a:lnTo>
                  <a:lnTo>
                    <a:pt x="1293006" y="257049"/>
                  </a:lnTo>
                  <a:lnTo>
                    <a:pt x="1285866" y="249598"/>
                  </a:lnTo>
                  <a:lnTo>
                    <a:pt x="1280589" y="239975"/>
                  </a:lnTo>
                  <a:lnTo>
                    <a:pt x="1260720" y="239043"/>
                  </a:lnTo>
                  <a:lnTo>
                    <a:pt x="1243956" y="239975"/>
                  </a:lnTo>
                  <a:lnTo>
                    <a:pt x="1234643" y="246184"/>
                  </a:lnTo>
                  <a:lnTo>
                    <a:pt x="1227502" y="254566"/>
                  </a:lnTo>
                  <a:lnTo>
                    <a:pt x="1222225" y="266052"/>
                  </a:lnTo>
                  <a:lnTo>
                    <a:pt x="1218189" y="276607"/>
                  </a:lnTo>
                  <a:lnTo>
                    <a:pt x="1215085" y="290267"/>
                  </a:lnTo>
                  <a:lnTo>
                    <a:pt x="1211049" y="300822"/>
                  </a:lnTo>
                  <a:lnTo>
                    <a:pt x="1203909" y="310446"/>
                  </a:lnTo>
                  <a:lnTo>
                    <a:pt x="1193353" y="317896"/>
                  </a:lnTo>
                  <a:lnTo>
                    <a:pt x="1196458" y="338075"/>
                  </a:lnTo>
                  <a:lnTo>
                    <a:pt x="1198631" y="352977"/>
                  </a:lnTo>
                  <a:lnTo>
                    <a:pt x="1202667" y="370051"/>
                  </a:lnTo>
                  <a:lnTo>
                    <a:pt x="1200494" y="392403"/>
                  </a:lnTo>
                  <a:lnTo>
                    <a:pt x="1217258" y="392403"/>
                  </a:lnTo>
                  <a:lnTo>
                    <a:pt x="1218189" y="399854"/>
                  </a:lnTo>
                  <a:lnTo>
                    <a:pt x="1222225" y="405132"/>
                  </a:lnTo>
                  <a:lnTo>
                    <a:pt x="1224398" y="410409"/>
                  </a:lnTo>
                  <a:lnTo>
                    <a:pt x="1227502" y="414756"/>
                  </a:lnTo>
                  <a:lnTo>
                    <a:pt x="1232780" y="420033"/>
                  </a:lnTo>
                  <a:lnTo>
                    <a:pt x="1231849" y="423138"/>
                  </a:lnTo>
                  <a:lnTo>
                    <a:pt x="1231849" y="425311"/>
                  </a:lnTo>
                  <a:lnTo>
                    <a:pt x="1229676" y="427484"/>
                  </a:lnTo>
                  <a:lnTo>
                    <a:pt x="1220362" y="423138"/>
                  </a:lnTo>
                  <a:lnTo>
                    <a:pt x="1205771" y="415687"/>
                  </a:lnTo>
                  <a:lnTo>
                    <a:pt x="1190249" y="402959"/>
                  </a:lnTo>
                  <a:lnTo>
                    <a:pt x="1171622" y="390230"/>
                  </a:lnTo>
                  <a:lnTo>
                    <a:pt x="1159204" y="377502"/>
                  </a:lnTo>
                  <a:lnTo>
                    <a:pt x="1149891" y="366016"/>
                  </a:lnTo>
                  <a:lnTo>
                    <a:pt x="1142751" y="366016"/>
                  </a:lnTo>
                  <a:lnTo>
                    <a:pt x="1135611" y="366016"/>
                  </a:lnTo>
                  <a:lnTo>
                    <a:pt x="1130333" y="363842"/>
                  </a:lnTo>
                  <a:lnTo>
                    <a:pt x="1126297" y="362911"/>
                  </a:lnTo>
                  <a:lnTo>
                    <a:pt x="1119157" y="366016"/>
                  </a:lnTo>
                  <a:lnTo>
                    <a:pt x="1116052" y="368189"/>
                  </a:lnTo>
                  <a:lnTo>
                    <a:pt x="1112017" y="371293"/>
                  </a:lnTo>
                  <a:lnTo>
                    <a:pt x="1106739" y="375639"/>
                  </a:lnTo>
                  <a:lnTo>
                    <a:pt x="1106739" y="383090"/>
                  </a:lnTo>
                  <a:lnTo>
                    <a:pt x="1106739" y="388368"/>
                  </a:lnTo>
                  <a:lnTo>
                    <a:pt x="1108912" y="392714"/>
                  </a:lnTo>
                  <a:lnTo>
                    <a:pt x="1111085" y="395818"/>
                  </a:lnTo>
                  <a:lnTo>
                    <a:pt x="1114190" y="400165"/>
                  </a:lnTo>
                  <a:lnTo>
                    <a:pt x="1114190" y="405442"/>
                  </a:lnTo>
                  <a:lnTo>
                    <a:pt x="1112017" y="410720"/>
                  </a:lnTo>
                  <a:lnTo>
                    <a:pt x="1112017" y="415066"/>
                  </a:lnTo>
                  <a:lnTo>
                    <a:pt x="1111085" y="415997"/>
                  </a:lnTo>
                  <a:lnTo>
                    <a:pt x="1108912" y="420344"/>
                  </a:lnTo>
                  <a:lnTo>
                    <a:pt x="1106739" y="423448"/>
                  </a:lnTo>
                  <a:lnTo>
                    <a:pt x="1099599" y="422517"/>
                  </a:lnTo>
                  <a:lnTo>
                    <a:pt x="1096495" y="422517"/>
                  </a:lnTo>
                  <a:lnTo>
                    <a:pt x="1094321" y="420344"/>
                  </a:lnTo>
                  <a:lnTo>
                    <a:pt x="1092148" y="418170"/>
                  </a:lnTo>
                  <a:lnTo>
                    <a:pt x="1089044" y="415066"/>
                  </a:lnTo>
                  <a:lnTo>
                    <a:pt x="1086871" y="412893"/>
                  </a:lnTo>
                  <a:lnTo>
                    <a:pt x="1083766" y="412893"/>
                  </a:lnTo>
                  <a:lnTo>
                    <a:pt x="1072280" y="415997"/>
                  </a:lnTo>
                  <a:lnTo>
                    <a:pt x="1061724" y="420344"/>
                  </a:lnTo>
                  <a:lnTo>
                    <a:pt x="1048065" y="425621"/>
                  </a:lnTo>
                  <a:lnTo>
                    <a:pt x="1035647" y="430899"/>
                  </a:lnTo>
                  <a:lnTo>
                    <a:pt x="1030369" y="436176"/>
                  </a:lnTo>
                  <a:lnTo>
                    <a:pt x="1021056" y="436176"/>
                  </a:lnTo>
                  <a:lnTo>
                    <a:pt x="1028196" y="425621"/>
                  </a:lnTo>
                  <a:lnTo>
                    <a:pt x="1035336" y="420344"/>
                  </a:lnTo>
                  <a:lnTo>
                    <a:pt x="1044650" y="415066"/>
                  </a:lnTo>
                  <a:lnTo>
                    <a:pt x="1053963" y="407615"/>
                  </a:lnTo>
                  <a:lnTo>
                    <a:pt x="1040304" y="403269"/>
                  </a:lnTo>
                  <a:lnTo>
                    <a:pt x="1025713" y="400165"/>
                  </a:lnTo>
                  <a:lnTo>
                    <a:pt x="1010190" y="400165"/>
                  </a:lnTo>
                  <a:lnTo>
                    <a:pt x="1008017" y="407615"/>
                  </a:lnTo>
                  <a:lnTo>
                    <a:pt x="1008017" y="412893"/>
                  </a:lnTo>
                  <a:lnTo>
                    <a:pt x="1005844" y="415997"/>
                  </a:lnTo>
                  <a:lnTo>
                    <a:pt x="1003671" y="420344"/>
                  </a:lnTo>
                  <a:lnTo>
                    <a:pt x="1000567" y="423448"/>
                  </a:lnTo>
                  <a:lnTo>
                    <a:pt x="1000567" y="427794"/>
                  </a:lnTo>
                  <a:lnTo>
                    <a:pt x="996531" y="425621"/>
                  </a:lnTo>
                  <a:lnTo>
                    <a:pt x="995600" y="422517"/>
                  </a:lnTo>
                  <a:lnTo>
                    <a:pt x="993426" y="420344"/>
                  </a:lnTo>
                  <a:lnTo>
                    <a:pt x="991253" y="415997"/>
                  </a:lnTo>
                  <a:lnTo>
                    <a:pt x="990322" y="412893"/>
                  </a:lnTo>
                  <a:lnTo>
                    <a:pt x="986286" y="410720"/>
                  </a:lnTo>
                  <a:lnTo>
                    <a:pt x="983182" y="408547"/>
                  </a:lnTo>
                  <a:lnTo>
                    <a:pt x="981009" y="410720"/>
                  </a:lnTo>
                  <a:lnTo>
                    <a:pt x="975731" y="410720"/>
                  </a:lnTo>
                  <a:lnTo>
                    <a:pt x="969522" y="412893"/>
                  </a:lnTo>
                  <a:lnTo>
                    <a:pt x="957104" y="429967"/>
                  </a:lnTo>
                  <a:lnTo>
                    <a:pt x="942513" y="443627"/>
                  </a:lnTo>
                  <a:lnTo>
                    <a:pt x="930095" y="460702"/>
                  </a:lnTo>
                  <a:lnTo>
                    <a:pt x="932269" y="465979"/>
                  </a:lnTo>
                  <a:lnTo>
                    <a:pt x="932269" y="470325"/>
                  </a:lnTo>
                  <a:lnTo>
                    <a:pt x="932269" y="475603"/>
                  </a:lnTo>
                  <a:lnTo>
                    <a:pt x="932269" y="479949"/>
                  </a:lnTo>
                  <a:lnTo>
                    <a:pt x="930095" y="485227"/>
                  </a:lnTo>
                  <a:lnTo>
                    <a:pt x="926060" y="487400"/>
                  </a:lnTo>
                  <a:lnTo>
                    <a:pt x="925128" y="487400"/>
                  </a:lnTo>
                  <a:lnTo>
                    <a:pt x="922955" y="488331"/>
                  </a:lnTo>
                  <a:lnTo>
                    <a:pt x="920782" y="488331"/>
                  </a:lnTo>
                  <a:lnTo>
                    <a:pt x="915504" y="488331"/>
                  </a:lnTo>
                  <a:lnTo>
                    <a:pt x="911469" y="487400"/>
                  </a:lnTo>
                  <a:lnTo>
                    <a:pt x="908364" y="485227"/>
                  </a:lnTo>
                  <a:lnTo>
                    <a:pt x="906191" y="483054"/>
                  </a:lnTo>
                  <a:lnTo>
                    <a:pt x="900914" y="480881"/>
                  </a:lnTo>
                  <a:lnTo>
                    <a:pt x="900914" y="460702"/>
                  </a:lnTo>
                  <a:lnTo>
                    <a:pt x="908054" y="460702"/>
                  </a:lnTo>
                  <a:lnTo>
                    <a:pt x="911158" y="458528"/>
                  </a:lnTo>
                  <a:lnTo>
                    <a:pt x="913331" y="458528"/>
                  </a:lnTo>
                  <a:lnTo>
                    <a:pt x="917367" y="457597"/>
                  </a:lnTo>
                  <a:lnTo>
                    <a:pt x="917367" y="447973"/>
                  </a:lnTo>
                  <a:lnTo>
                    <a:pt x="911158" y="438349"/>
                  </a:lnTo>
                  <a:lnTo>
                    <a:pt x="904018" y="427794"/>
                  </a:lnTo>
                  <a:lnTo>
                    <a:pt x="896878" y="420344"/>
                  </a:lnTo>
                  <a:lnTo>
                    <a:pt x="866765" y="420344"/>
                  </a:lnTo>
                  <a:lnTo>
                    <a:pt x="873905" y="464737"/>
                  </a:lnTo>
                  <a:lnTo>
                    <a:pt x="877009" y="504785"/>
                  </a:lnTo>
                  <a:lnTo>
                    <a:pt x="869869" y="502612"/>
                  </a:lnTo>
                  <a:lnTo>
                    <a:pt x="862729" y="501680"/>
                  </a:lnTo>
                  <a:lnTo>
                    <a:pt x="855588" y="499507"/>
                  </a:lnTo>
                  <a:lnTo>
                    <a:pt x="850311" y="497334"/>
                  </a:lnTo>
                  <a:lnTo>
                    <a:pt x="840997" y="510062"/>
                  </a:lnTo>
                  <a:lnTo>
                    <a:pt x="830442" y="521549"/>
                  </a:lnTo>
                  <a:lnTo>
                    <a:pt x="813678" y="529000"/>
                  </a:lnTo>
                  <a:lnTo>
                    <a:pt x="815851" y="534277"/>
                  </a:lnTo>
                  <a:lnTo>
                    <a:pt x="815851" y="537382"/>
                  </a:lnTo>
                  <a:lnTo>
                    <a:pt x="815851" y="539555"/>
                  </a:lnTo>
                  <a:lnTo>
                    <a:pt x="818025" y="541728"/>
                  </a:lnTo>
                  <a:lnTo>
                    <a:pt x="818956" y="543901"/>
                  </a:lnTo>
                  <a:lnTo>
                    <a:pt x="821129" y="544832"/>
                  </a:lnTo>
                  <a:lnTo>
                    <a:pt x="821129" y="551041"/>
                  </a:lnTo>
                  <a:lnTo>
                    <a:pt x="818956" y="556319"/>
                  </a:lnTo>
                  <a:lnTo>
                    <a:pt x="818025" y="558492"/>
                  </a:lnTo>
                  <a:lnTo>
                    <a:pt x="815851" y="561596"/>
                  </a:lnTo>
                  <a:lnTo>
                    <a:pt x="813678" y="565943"/>
                  </a:lnTo>
                  <a:lnTo>
                    <a:pt x="799087" y="559734"/>
                  </a:lnTo>
                  <a:lnTo>
                    <a:pt x="786669" y="552283"/>
                  </a:lnTo>
                  <a:lnTo>
                    <a:pt x="774252" y="544832"/>
                  </a:lnTo>
                  <a:lnTo>
                    <a:pt x="774252" y="549179"/>
                  </a:lnTo>
                  <a:lnTo>
                    <a:pt x="767732" y="549179"/>
                  </a:lnTo>
                  <a:lnTo>
                    <a:pt x="767732" y="559734"/>
                  </a:lnTo>
                  <a:lnTo>
                    <a:pt x="769906" y="569358"/>
                  </a:lnTo>
                  <a:lnTo>
                    <a:pt x="772079" y="582086"/>
                  </a:lnTo>
                  <a:lnTo>
                    <a:pt x="764938" y="581155"/>
                  </a:lnTo>
                  <a:lnTo>
                    <a:pt x="760903" y="576808"/>
                  </a:lnTo>
                  <a:lnTo>
                    <a:pt x="755625" y="574635"/>
                  </a:lnTo>
                  <a:lnTo>
                    <a:pt x="752520" y="569358"/>
                  </a:lnTo>
                  <a:lnTo>
                    <a:pt x="748485" y="559734"/>
                  </a:lnTo>
                  <a:lnTo>
                    <a:pt x="745380" y="544832"/>
                  </a:lnTo>
                  <a:lnTo>
                    <a:pt x="743207" y="526827"/>
                  </a:lnTo>
                  <a:lnTo>
                    <a:pt x="741034" y="509752"/>
                  </a:lnTo>
                  <a:lnTo>
                    <a:pt x="738861" y="497024"/>
                  </a:lnTo>
                  <a:lnTo>
                    <a:pt x="753452" y="502301"/>
                  </a:lnTo>
                  <a:lnTo>
                    <a:pt x="768043" y="509752"/>
                  </a:lnTo>
                  <a:lnTo>
                    <a:pt x="784807" y="517203"/>
                  </a:lnTo>
                  <a:lnTo>
                    <a:pt x="802502" y="517203"/>
                  </a:lnTo>
                  <a:lnTo>
                    <a:pt x="819266" y="508821"/>
                  </a:lnTo>
                  <a:lnTo>
                    <a:pt x="831684" y="495161"/>
                  </a:lnTo>
                  <a:lnTo>
                    <a:pt x="833857" y="479328"/>
                  </a:lnTo>
                  <a:lnTo>
                    <a:pt x="830753" y="462254"/>
                  </a:lnTo>
                  <a:lnTo>
                    <a:pt x="819266" y="445179"/>
                  </a:lnTo>
                  <a:lnTo>
                    <a:pt x="806848" y="429347"/>
                  </a:lnTo>
                  <a:lnTo>
                    <a:pt x="792258" y="414445"/>
                  </a:lnTo>
                  <a:lnTo>
                    <a:pt x="777667" y="402959"/>
                  </a:lnTo>
                  <a:lnTo>
                    <a:pt x="765249" y="395508"/>
                  </a:lnTo>
                  <a:lnTo>
                    <a:pt x="732031" y="392403"/>
                  </a:lnTo>
                  <a:lnTo>
                    <a:pt x="726753" y="386195"/>
                  </a:lnTo>
                  <a:lnTo>
                    <a:pt x="721476" y="380917"/>
                  </a:lnTo>
                  <a:lnTo>
                    <a:pt x="719303" y="375639"/>
                  </a:lnTo>
                  <a:lnTo>
                    <a:pt x="717130" y="371293"/>
                  </a:lnTo>
                  <a:lnTo>
                    <a:pt x="711852" y="371293"/>
                  </a:lnTo>
                  <a:lnTo>
                    <a:pt x="704712" y="373466"/>
                  </a:lnTo>
                  <a:lnTo>
                    <a:pt x="692294" y="378744"/>
                  </a:lnTo>
                  <a:lnTo>
                    <a:pt x="690121" y="375639"/>
                  </a:lnTo>
                  <a:lnTo>
                    <a:pt x="689190" y="373466"/>
                  </a:lnTo>
                  <a:lnTo>
                    <a:pt x="687016" y="373466"/>
                  </a:lnTo>
                  <a:lnTo>
                    <a:pt x="684843" y="370362"/>
                  </a:lnTo>
                  <a:lnTo>
                    <a:pt x="684843" y="366016"/>
                  </a:lnTo>
                  <a:lnTo>
                    <a:pt x="687016" y="363842"/>
                  </a:lnTo>
                  <a:lnTo>
                    <a:pt x="687016" y="362911"/>
                  </a:lnTo>
                  <a:lnTo>
                    <a:pt x="689190" y="362911"/>
                  </a:lnTo>
                  <a:lnTo>
                    <a:pt x="690121" y="360738"/>
                  </a:lnTo>
                  <a:lnTo>
                    <a:pt x="692294" y="358565"/>
                  </a:lnTo>
                  <a:lnTo>
                    <a:pt x="689190" y="343664"/>
                  </a:lnTo>
                  <a:lnTo>
                    <a:pt x="682981" y="336213"/>
                  </a:lnTo>
                  <a:lnTo>
                    <a:pt x="675840" y="334040"/>
                  </a:lnTo>
                  <a:lnTo>
                    <a:pt x="668700" y="333108"/>
                  </a:lnTo>
                  <a:lnTo>
                    <a:pt x="660318" y="328762"/>
                  </a:lnTo>
                  <a:lnTo>
                    <a:pt x="653178" y="321311"/>
                  </a:lnTo>
                  <a:lnTo>
                    <a:pt x="636414" y="323485"/>
                  </a:lnTo>
                  <a:lnTo>
                    <a:pt x="619650" y="327831"/>
                  </a:lnTo>
                  <a:lnTo>
                    <a:pt x="607232" y="330935"/>
                  </a:lnTo>
                  <a:lnTo>
                    <a:pt x="595745" y="340559"/>
                  </a:lnTo>
                  <a:lnTo>
                    <a:pt x="589536" y="355460"/>
                  </a:lnTo>
                  <a:lnTo>
                    <a:pt x="583328" y="351114"/>
                  </a:lnTo>
                  <a:lnTo>
                    <a:pt x="581465" y="351114"/>
                  </a:lnTo>
                  <a:lnTo>
                    <a:pt x="579292" y="348941"/>
                  </a:lnTo>
                  <a:lnTo>
                    <a:pt x="577119" y="348941"/>
                  </a:lnTo>
                  <a:lnTo>
                    <a:pt x="574014" y="348941"/>
                  </a:lnTo>
                  <a:lnTo>
                    <a:pt x="569978" y="348941"/>
                  </a:lnTo>
                  <a:lnTo>
                    <a:pt x="564701" y="348941"/>
                  </a:lnTo>
                  <a:lnTo>
                    <a:pt x="564701" y="362601"/>
                  </a:lnTo>
                  <a:lnTo>
                    <a:pt x="560665" y="360428"/>
                  </a:lnTo>
                  <a:lnTo>
                    <a:pt x="559734" y="360428"/>
                  </a:lnTo>
                  <a:lnTo>
                    <a:pt x="557561" y="360428"/>
                  </a:lnTo>
                  <a:lnTo>
                    <a:pt x="555387" y="358254"/>
                  </a:lnTo>
                  <a:lnTo>
                    <a:pt x="535519" y="363532"/>
                  </a:lnTo>
                  <a:lnTo>
                    <a:pt x="520928" y="375019"/>
                  </a:lnTo>
                  <a:lnTo>
                    <a:pt x="511615" y="392093"/>
                  </a:lnTo>
                  <a:lnTo>
                    <a:pt x="494850" y="392093"/>
                  </a:lnTo>
                  <a:lnTo>
                    <a:pt x="494850" y="406994"/>
                  </a:lnTo>
                  <a:lnTo>
                    <a:pt x="479328" y="415377"/>
                  </a:lnTo>
                  <a:lnTo>
                    <a:pt x="466910" y="430278"/>
                  </a:lnTo>
                  <a:lnTo>
                    <a:pt x="453251" y="452630"/>
                  </a:lnTo>
                  <a:lnTo>
                    <a:pt x="442696" y="476845"/>
                  </a:lnTo>
                  <a:lnTo>
                    <a:pt x="431209" y="501060"/>
                  </a:lnTo>
                  <a:lnTo>
                    <a:pt x="420654" y="524343"/>
                  </a:lnTo>
                  <a:lnTo>
                    <a:pt x="408236" y="544522"/>
                  </a:lnTo>
                  <a:lnTo>
                    <a:pt x="394577" y="561596"/>
                  </a:lnTo>
                  <a:lnTo>
                    <a:pt x="396750" y="565943"/>
                  </a:lnTo>
                  <a:lnTo>
                    <a:pt x="396750" y="569047"/>
                  </a:lnTo>
                  <a:lnTo>
                    <a:pt x="396750" y="571220"/>
                  </a:lnTo>
                  <a:lnTo>
                    <a:pt x="398923" y="571220"/>
                  </a:lnTo>
                  <a:lnTo>
                    <a:pt x="401096" y="571220"/>
                  </a:lnTo>
                  <a:lnTo>
                    <a:pt x="404200" y="573393"/>
                  </a:lnTo>
                  <a:lnTo>
                    <a:pt x="394887" y="581775"/>
                  </a:lnTo>
                  <a:lnTo>
                    <a:pt x="384332" y="586122"/>
                  </a:lnTo>
                  <a:lnTo>
                    <a:pt x="371914" y="593572"/>
                  </a:lnTo>
                  <a:lnTo>
                    <a:pt x="369741" y="596677"/>
                  </a:lnTo>
                  <a:lnTo>
                    <a:pt x="367568" y="602886"/>
                  </a:lnTo>
                  <a:lnTo>
                    <a:pt x="366636" y="605990"/>
                  </a:lnTo>
                  <a:lnTo>
                    <a:pt x="364463" y="610336"/>
                  </a:lnTo>
                  <a:lnTo>
                    <a:pt x="360427" y="613441"/>
                  </a:lnTo>
                  <a:lnTo>
                    <a:pt x="359496" y="611268"/>
                  </a:lnTo>
                  <a:lnTo>
                    <a:pt x="357323" y="610336"/>
                  </a:lnTo>
                  <a:lnTo>
                    <a:pt x="355150" y="608163"/>
                  </a:lnTo>
                  <a:lnTo>
                    <a:pt x="352045" y="605990"/>
                  </a:lnTo>
                  <a:lnTo>
                    <a:pt x="345836" y="611268"/>
                  </a:lnTo>
                  <a:lnTo>
                    <a:pt x="340559" y="617477"/>
                  </a:lnTo>
                  <a:lnTo>
                    <a:pt x="335281" y="622754"/>
                  </a:lnTo>
                  <a:lnTo>
                    <a:pt x="331246" y="625859"/>
                  </a:lnTo>
                  <a:lnTo>
                    <a:pt x="325968" y="640760"/>
                  </a:lnTo>
                  <a:lnTo>
                    <a:pt x="323795" y="652247"/>
                  </a:lnTo>
                  <a:lnTo>
                    <a:pt x="320690" y="660629"/>
                  </a:lnTo>
                  <a:lnTo>
                    <a:pt x="311377" y="670252"/>
                  </a:lnTo>
                  <a:lnTo>
                    <a:pt x="313550" y="692605"/>
                  </a:lnTo>
                  <a:lnTo>
                    <a:pt x="316655" y="709679"/>
                  </a:lnTo>
                  <a:lnTo>
                    <a:pt x="320690" y="724581"/>
                  </a:lnTo>
                  <a:lnTo>
                    <a:pt x="322864" y="742586"/>
                  </a:lnTo>
                  <a:lnTo>
                    <a:pt x="323795" y="764938"/>
                  </a:lnTo>
                  <a:lnTo>
                    <a:pt x="327831" y="764938"/>
                  </a:lnTo>
                  <a:lnTo>
                    <a:pt x="330004" y="767112"/>
                  </a:lnTo>
                  <a:lnTo>
                    <a:pt x="330935" y="767112"/>
                  </a:lnTo>
                  <a:lnTo>
                    <a:pt x="333108" y="767112"/>
                  </a:lnTo>
                  <a:lnTo>
                    <a:pt x="335281" y="769285"/>
                  </a:lnTo>
                  <a:lnTo>
                    <a:pt x="352977" y="764938"/>
                  </a:lnTo>
                  <a:lnTo>
                    <a:pt x="364463" y="759661"/>
                  </a:lnTo>
                  <a:lnTo>
                    <a:pt x="375018" y="752210"/>
                  </a:lnTo>
                  <a:lnTo>
                    <a:pt x="384332" y="742586"/>
                  </a:lnTo>
                  <a:lnTo>
                    <a:pt x="398923" y="735136"/>
                  </a:lnTo>
                  <a:lnTo>
                    <a:pt x="409478" y="762765"/>
                  </a:lnTo>
                  <a:lnTo>
                    <a:pt x="415687" y="786980"/>
                  </a:lnTo>
                  <a:lnTo>
                    <a:pt x="424069" y="809332"/>
                  </a:lnTo>
                  <a:lnTo>
                    <a:pt x="438660" y="829511"/>
                  </a:lnTo>
                  <a:lnTo>
                    <a:pt x="438660" y="833857"/>
                  </a:lnTo>
                  <a:lnTo>
                    <a:pt x="444869" y="833857"/>
                  </a:lnTo>
                  <a:lnTo>
                    <a:pt x="453251" y="818956"/>
                  </a:lnTo>
                  <a:lnTo>
                    <a:pt x="462564" y="807470"/>
                  </a:lnTo>
                  <a:lnTo>
                    <a:pt x="474051" y="796914"/>
                  </a:lnTo>
                  <a:lnTo>
                    <a:pt x="481191" y="784186"/>
                  </a:lnTo>
                  <a:lnTo>
                    <a:pt x="488331" y="767112"/>
                  </a:lnTo>
                  <a:lnTo>
                    <a:pt x="491436" y="744759"/>
                  </a:lnTo>
                  <a:lnTo>
                    <a:pt x="515340" y="735136"/>
                  </a:lnTo>
                  <a:lnTo>
                    <a:pt x="516271" y="734204"/>
                  </a:lnTo>
                  <a:lnTo>
                    <a:pt x="516271" y="729858"/>
                  </a:lnTo>
                  <a:lnTo>
                    <a:pt x="518444" y="727685"/>
                  </a:lnTo>
                  <a:lnTo>
                    <a:pt x="518444" y="726754"/>
                  </a:lnTo>
                  <a:lnTo>
                    <a:pt x="520618" y="724581"/>
                  </a:lnTo>
                  <a:lnTo>
                    <a:pt x="522791" y="722407"/>
                  </a:lnTo>
                  <a:lnTo>
                    <a:pt x="528068" y="720234"/>
                  </a:lnTo>
                  <a:lnTo>
                    <a:pt x="524032" y="704402"/>
                  </a:lnTo>
                  <a:lnTo>
                    <a:pt x="516892" y="690742"/>
                  </a:lnTo>
                  <a:lnTo>
                    <a:pt x="506337" y="680187"/>
                  </a:lnTo>
                  <a:lnTo>
                    <a:pt x="494850" y="670563"/>
                  </a:lnTo>
                  <a:lnTo>
                    <a:pt x="501059" y="645106"/>
                  </a:lnTo>
                  <a:lnTo>
                    <a:pt x="509441" y="622754"/>
                  </a:lnTo>
                  <a:lnTo>
                    <a:pt x="523101" y="603817"/>
                  </a:lnTo>
                  <a:lnTo>
                    <a:pt x="537692" y="587984"/>
                  </a:lnTo>
                  <a:lnTo>
                    <a:pt x="550110" y="570910"/>
                  </a:lnTo>
                  <a:lnTo>
                    <a:pt x="559423" y="550731"/>
                  </a:lnTo>
                  <a:lnTo>
                    <a:pt x="564701" y="524343"/>
                  </a:lnTo>
                  <a:lnTo>
                    <a:pt x="581465" y="523412"/>
                  </a:lnTo>
                  <a:lnTo>
                    <a:pt x="595125" y="521238"/>
                  </a:lnTo>
                  <a:lnTo>
                    <a:pt x="601334" y="526516"/>
                  </a:lnTo>
                  <a:lnTo>
                    <a:pt x="606611" y="531794"/>
                  </a:lnTo>
                  <a:lnTo>
                    <a:pt x="611889" y="537071"/>
                  </a:lnTo>
                  <a:lnTo>
                    <a:pt x="602575" y="554146"/>
                  </a:lnTo>
                  <a:lnTo>
                    <a:pt x="590157" y="569047"/>
                  </a:lnTo>
                  <a:lnTo>
                    <a:pt x="575566" y="583949"/>
                  </a:lnTo>
                  <a:lnTo>
                    <a:pt x="560976" y="596677"/>
                  </a:lnTo>
                  <a:lnTo>
                    <a:pt x="552593" y="615614"/>
                  </a:lnTo>
                  <a:lnTo>
                    <a:pt x="550420" y="628342"/>
                  </a:lnTo>
                  <a:lnTo>
                    <a:pt x="552593" y="643244"/>
                  </a:lnTo>
                  <a:lnTo>
                    <a:pt x="553525" y="655972"/>
                  </a:lnTo>
                  <a:lnTo>
                    <a:pt x="552593" y="667458"/>
                  </a:lnTo>
                  <a:lnTo>
                    <a:pt x="553525" y="682360"/>
                  </a:lnTo>
                  <a:lnTo>
                    <a:pt x="557561" y="690742"/>
                  </a:lnTo>
                  <a:lnTo>
                    <a:pt x="562838" y="698193"/>
                  </a:lnTo>
                  <a:lnTo>
                    <a:pt x="568116" y="705643"/>
                  </a:lnTo>
                  <a:lnTo>
                    <a:pt x="572152" y="715267"/>
                  </a:lnTo>
                  <a:lnTo>
                    <a:pt x="593883" y="712163"/>
                  </a:lnTo>
                  <a:lnTo>
                    <a:pt x="613751" y="705954"/>
                  </a:lnTo>
                  <a:lnTo>
                    <a:pt x="631447" y="697572"/>
                  </a:lnTo>
                  <a:lnTo>
                    <a:pt x="638587" y="697572"/>
                  </a:lnTo>
                  <a:lnTo>
                    <a:pt x="644796" y="698503"/>
                  </a:lnTo>
                  <a:lnTo>
                    <a:pt x="647900" y="700676"/>
                  </a:lnTo>
                  <a:lnTo>
                    <a:pt x="653178" y="702849"/>
                  </a:lnTo>
                  <a:lnTo>
                    <a:pt x="659387" y="705022"/>
                  </a:lnTo>
                  <a:lnTo>
                    <a:pt x="652246" y="715578"/>
                  </a:lnTo>
                  <a:lnTo>
                    <a:pt x="642933" y="719924"/>
                  </a:lnTo>
                  <a:lnTo>
                    <a:pt x="633620" y="717751"/>
                  </a:lnTo>
                  <a:lnTo>
                    <a:pt x="621202" y="715578"/>
                  </a:lnTo>
                  <a:lnTo>
                    <a:pt x="608784" y="715578"/>
                  </a:lnTo>
                  <a:lnTo>
                    <a:pt x="601644" y="719924"/>
                  </a:lnTo>
                  <a:lnTo>
                    <a:pt x="595435" y="723028"/>
                  </a:lnTo>
                  <a:lnTo>
                    <a:pt x="589226" y="727375"/>
                  </a:lnTo>
                  <a:lnTo>
                    <a:pt x="579913" y="728306"/>
                  </a:lnTo>
                  <a:lnTo>
                    <a:pt x="583017" y="745380"/>
                  </a:lnTo>
                  <a:lnTo>
                    <a:pt x="585190" y="755004"/>
                  </a:lnTo>
                  <a:lnTo>
                    <a:pt x="589226" y="762455"/>
                  </a:lnTo>
                  <a:lnTo>
                    <a:pt x="590157" y="773010"/>
                  </a:lnTo>
                  <a:lnTo>
                    <a:pt x="592331" y="790085"/>
                  </a:lnTo>
                  <a:lnTo>
                    <a:pt x="587053" y="787911"/>
                  </a:lnTo>
                  <a:lnTo>
                    <a:pt x="581775" y="785738"/>
                  </a:lnTo>
                  <a:lnTo>
                    <a:pt x="579602" y="784807"/>
                  </a:lnTo>
                  <a:lnTo>
                    <a:pt x="577429" y="780461"/>
                  </a:lnTo>
                  <a:lnTo>
                    <a:pt x="575256" y="777356"/>
                  </a:lnTo>
                  <a:lnTo>
                    <a:pt x="572152" y="773010"/>
                  </a:lnTo>
                  <a:lnTo>
                    <a:pt x="572152" y="769906"/>
                  </a:lnTo>
                  <a:lnTo>
                    <a:pt x="566874" y="770837"/>
                  </a:lnTo>
                  <a:lnTo>
                    <a:pt x="562838" y="773010"/>
                  </a:lnTo>
                  <a:lnTo>
                    <a:pt x="559734" y="777356"/>
                  </a:lnTo>
                  <a:lnTo>
                    <a:pt x="555698" y="778288"/>
                  </a:lnTo>
                  <a:lnTo>
                    <a:pt x="552593" y="782634"/>
                  </a:lnTo>
                  <a:lnTo>
                    <a:pt x="548558" y="808090"/>
                  </a:lnTo>
                  <a:lnTo>
                    <a:pt x="548558" y="839756"/>
                  </a:lnTo>
                  <a:lnTo>
                    <a:pt x="543280" y="841929"/>
                  </a:lnTo>
                  <a:lnTo>
                    <a:pt x="539244" y="841929"/>
                  </a:lnTo>
                  <a:lnTo>
                    <a:pt x="536140" y="842860"/>
                  </a:lnTo>
                  <a:lnTo>
                    <a:pt x="532104" y="847207"/>
                  </a:lnTo>
                  <a:lnTo>
                    <a:pt x="531173" y="849380"/>
                  </a:lnTo>
                  <a:lnTo>
                    <a:pt x="528999" y="854657"/>
                  </a:lnTo>
                  <a:lnTo>
                    <a:pt x="509131" y="850311"/>
                  </a:lnTo>
                  <a:lnTo>
                    <a:pt x="494540" y="849380"/>
                  </a:lnTo>
                  <a:lnTo>
                    <a:pt x="485227" y="852484"/>
                  </a:lnTo>
                  <a:lnTo>
                    <a:pt x="478086" y="856830"/>
                  </a:lnTo>
                  <a:lnTo>
                    <a:pt x="472809" y="862108"/>
                  </a:lnTo>
                  <a:lnTo>
                    <a:pt x="463495" y="867386"/>
                  </a:lnTo>
                  <a:lnTo>
                    <a:pt x="452940" y="871732"/>
                  </a:lnTo>
                  <a:lnTo>
                    <a:pt x="443627" y="871732"/>
                  </a:lnTo>
                  <a:lnTo>
                    <a:pt x="436487" y="865523"/>
                  </a:lnTo>
                  <a:lnTo>
                    <a:pt x="431209" y="862418"/>
                  </a:lnTo>
                  <a:lnTo>
                    <a:pt x="423138" y="862418"/>
                  </a:lnTo>
                  <a:lnTo>
                    <a:pt x="411651" y="867696"/>
                  </a:lnTo>
                  <a:lnTo>
                    <a:pt x="406373" y="864592"/>
                  </a:lnTo>
                  <a:lnTo>
                    <a:pt x="402338" y="862418"/>
                  </a:lnTo>
                  <a:lnTo>
                    <a:pt x="401406" y="860245"/>
                  </a:lnTo>
                  <a:lnTo>
                    <a:pt x="397371" y="858072"/>
                  </a:lnTo>
                  <a:lnTo>
                    <a:pt x="392093" y="854968"/>
                  </a:lnTo>
                  <a:lnTo>
                    <a:pt x="392093" y="842239"/>
                  </a:lnTo>
                  <a:lnTo>
                    <a:pt x="394266" y="825165"/>
                  </a:lnTo>
                  <a:lnTo>
                    <a:pt x="395197" y="807159"/>
                  </a:lnTo>
                  <a:lnTo>
                    <a:pt x="397371" y="793500"/>
                  </a:lnTo>
                  <a:lnTo>
                    <a:pt x="399544" y="786049"/>
                  </a:lnTo>
                  <a:lnTo>
                    <a:pt x="399544" y="777667"/>
                  </a:lnTo>
                  <a:lnTo>
                    <a:pt x="387126" y="780771"/>
                  </a:lnTo>
                  <a:lnTo>
                    <a:pt x="375639" y="785117"/>
                  </a:lnTo>
                  <a:lnTo>
                    <a:pt x="360117" y="786049"/>
                  </a:lnTo>
                  <a:lnTo>
                    <a:pt x="361048" y="803123"/>
                  </a:lnTo>
                  <a:lnTo>
                    <a:pt x="361048" y="823302"/>
                  </a:lnTo>
                  <a:lnTo>
                    <a:pt x="365084" y="845654"/>
                  </a:lnTo>
                  <a:lnTo>
                    <a:pt x="372224" y="864592"/>
                  </a:lnTo>
                  <a:lnTo>
                    <a:pt x="370051" y="865523"/>
                  </a:lnTo>
                  <a:lnTo>
                    <a:pt x="370051" y="867696"/>
                  </a:lnTo>
                  <a:lnTo>
                    <a:pt x="370051" y="869869"/>
                  </a:lnTo>
                  <a:lnTo>
                    <a:pt x="367878" y="872042"/>
                  </a:lnTo>
                  <a:lnTo>
                    <a:pt x="353287" y="877320"/>
                  </a:lnTo>
                  <a:lnTo>
                    <a:pt x="337765" y="882597"/>
                  </a:lnTo>
                  <a:lnTo>
                    <a:pt x="324105" y="887875"/>
                  </a:lnTo>
                  <a:lnTo>
                    <a:pt x="313550" y="895326"/>
                  </a:lnTo>
                  <a:lnTo>
                    <a:pt x="308273" y="906812"/>
                  </a:lnTo>
                  <a:lnTo>
                    <a:pt x="306099" y="917367"/>
                  </a:lnTo>
                  <a:lnTo>
                    <a:pt x="298959" y="928854"/>
                  </a:lnTo>
                  <a:lnTo>
                    <a:pt x="264500" y="939409"/>
                  </a:lnTo>
                  <a:lnTo>
                    <a:pt x="262327" y="943755"/>
                  </a:lnTo>
                  <a:lnTo>
                    <a:pt x="260154" y="946860"/>
                  </a:lnTo>
                  <a:lnTo>
                    <a:pt x="260154" y="951206"/>
                  </a:lnTo>
                  <a:lnTo>
                    <a:pt x="260154" y="954310"/>
                  </a:lnTo>
                  <a:lnTo>
                    <a:pt x="260154" y="958657"/>
                  </a:lnTo>
                  <a:lnTo>
                    <a:pt x="259222" y="961761"/>
                  </a:lnTo>
                  <a:lnTo>
                    <a:pt x="257049" y="963934"/>
                  </a:lnTo>
                  <a:lnTo>
                    <a:pt x="251771" y="966107"/>
                  </a:lnTo>
                  <a:lnTo>
                    <a:pt x="247736" y="967039"/>
                  </a:lnTo>
                  <a:lnTo>
                    <a:pt x="242458" y="969212"/>
                  </a:lnTo>
                  <a:lnTo>
                    <a:pt x="238422" y="973558"/>
                  </a:lnTo>
                  <a:lnTo>
                    <a:pt x="235318" y="971385"/>
                  </a:lnTo>
                  <a:lnTo>
                    <a:pt x="231282" y="969212"/>
                  </a:lnTo>
                  <a:lnTo>
                    <a:pt x="228178" y="969212"/>
                  </a:lnTo>
                  <a:lnTo>
                    <a:pt x="226004" y="967039"/>
                  </a:lnTo>
                  <a:lnTo>
                    <a:pt x="220727" y="966107"/>
                  </a:lnTo>
                  <a:lnTo>
                    <a:pt x="215449" y="966107"/>
                  </a:lnTo>
                  <a:lnTo>
                    <a:pt x="215449" y="986286"/>
                  </a:lnTo>
                  <a:lnTo>
                    <a:pt x="209240" y="986286"/>
                  </a:lnTo>
                  <a:lnTo>
                    <a:pt x="203963" y="986286"/>
                  </a:lnTo>
                  <a:lnTo>
                    <a:pt x="198685" y="988459"/>
                  </a:lnTo>
                  <a:lnTo>
                    <a:pt x="194650" y="989391"/>
                  </a:lnTo>
                  <a:lnTo>
                    <a:pt x="188441" y="989391"/>
                  </a:lnTo>
                  <a:lnTo>
                    <a:pt x="184405" y="991564"/>
                  </a:lnTo>
                  <a:lnTo>
                    <a:pt x="181300" y="991564"/>
                  </a:lnTo>
                  <a:lnTo>
                    <a:pt x="179127" y="993737"/>
                  </a:lnTo>
                  <a:lnTo>
                    <a:pt x="175091" y="995910"/>
                  </a:lnTo>
                  <a:lnTo>
                    <a:pt x="171987" y="996842"/>
                  </a:lnTo>
                  <a:lnTo>
                    <a:pt x="181300" y="1006465"/>
                  </a:lnTo>
                  <a:lnTo>
                    <a:pt x="193718" y="1013916"/>
                  </a:lnTo>
                  <a:lnTo>
                    <a:pt x="206136" y="1018262"/>
                  </a:lnTo>
                  <a:lnTo>
                    <a:pt x="218554" y="1021367"/>
                  </a:lnTo>
                  <a:lnTo>
                    <a:pt x="220727" y="1040304"/>
                  </a:lnTo>
                  <a:lnTo>
                    <a:pt x="222900" y="1056137"/>
                  </a:lnTo>
                  <a:lnTo>
                    <a:pt x="222900" y="1073211"/>
                  </a:lnTo>
                  <a:lnTo>
                    <a:pt x="218864" y="1088113"/>
                  </a:lnTo>
                  <a:lnTo>
                    <a:pt x="218864" y="1090286"/>
                  </a:lnTo>
                  <a:lnTo>
                    <a:pt x="218864" y="1091217"/>
                  </a:lnTo>
                  <a:lnTo>
                    <a:pt x="216691" y="1091217"/>
                  </a:lnTo>
                  <a:lnTo>
                    <a:pt x="216691" y="1093390"/>
                  </a:lnTo>
                  <a:lnTo>
                    <a:pt x="215760" y="1095563"/>
                  </a:lnTo>
                  <a:lnTo>
                    <a:pt x="202100" y="1100841"/>
                  </a:lnTo>
                  <a:lnTo>
                    <a:pt x="184405" y="1105187"/>
                  </a:lnTo>
                  <a:lnTo>
                    <a:pt x="166709" y="1105187"/>
                  </a:lnTo>
                  <a:lnTo>
                    <a:pt x="149945" y="1100841"/>
                  </a:lnTo>
                  <a:lnTo>
                    <a:pt x="135354" y="1095563"/>
                  </a:lnTo>
                  <a:lnTo>
                    <a:pt x="130077" y="1095563"/>
                  </a:lnTo>
                  <a:lnTo>
                    <a:pt x="126041" y="1097736"/>
                  </a:lnTo>
                  <a:lnTo>
                    <a:pt x="122936" y="1097736"/>
                  </a:lnTo>
                  <a:lnTo>
                    <a:pt x="120763" y="1097736"/>
                  </a:lnTo>
                  <a:lnTo>
                    <a:pt x="118590" y="1098668"/>
                  </a:lnTo>
                  <a:lnTo>
                    <a:pt x="116417" y="1103014"/>
                  </a:lnTo>
                  <a:lnTo>
                    <a:pt x="115796" y="1106739"/>
                  </a:lnTo>
                  <a:lnTo>
                    <a:pt x="111760" y="1119468"/>
                  </a:lnTo>
                  <a:lnTo>
                    <a:pt x="111760" y="1140578"/>
                  </a:lnTo>
                  <a:lnTo>
                    <a:pt x="111760" y="1163861"/>
                  </a:lnTo>
                  <a:lnTo>
                    <a:pt x="113934" y="1188076"/>
                  </a:lnTo>
                  <a:lnTo>
                    <a:pt x="116107" y="1208255"/>
                  </a:lnTo>
                  <a:lnTo>
                    <a:pt x="116107" y="1223157"/>
                  </a:lnTo>
                  <a:lnTo>
                    <a:pt x="119211" y="1223157"/>
                  </a:lnTo>
                  <a:lnTo>
                    <a:pt x="119211" y="1228434"/>
                  </a:lnTo>
                  <a:lnTo>
                    <a:pt x="126351" y="1228434"/>
                  </a:lnTo>
                  <a:lnTo>
                    <a:pt x="131629" y="1227503"/>
                  </a:lnTo>
                  <a:lnTo>
                    <a:pt x="135665" y="1227503"/>
                  </a:lnTo>
                  <a:lnTo>
                    <a:pt x="138769" y="1223157"/>
                  </a:lnTo>
                  <a:lnTo>
                    <a:pt x="144978" y="1225330"/>
                  </a:lnTo>
                  <a:lnTo>
                    <a:pt x="148083" y="1225330"/>
                  </a:lnTo>
                  <a:lnTo>
                    <a:pt x="152118" y="1227503"/>
                  </a:lnTo>
                  <a:lnTo>
                    <a:pt x="155223" y="1228434"/>
                  </a:lnTo>
                  <a:lnTo>
                    <a:pt x="157396" y="1230607"/>
                  </a:lnTo>
                  <a:lnTo>
                    <a:pt x="157396" y="1232780"/>
                  </a:lnTo>
                  <a:lnTo>
                    <a:pt x="157396" y="1234953"/>
                  </a:lnTo>
                  <a:lnTo>
                    <a:pt x="159569" y="1234953"/>
                  </a:lnTo>
                  <a:lnTo>
                    <a:pt x="159569" y="1235885"/>
                  </a:lnTo>
                  <a:lnTo>
                    <a:pt x="153360" y="1252959"/>
                  </a:lnTo>
                  <a:lnTo>
                    <a:pt x="142805" y="1265688"/>
                  </a:lnTo>
                  <a:lnTo>
                    <a:pt x="130387" y="1277174"/>
                  </a:lnTo>
                  <a:lnTo>
                    <a:pt x="116728" y="1287729"/>
                  </a:lnTo>
                  <a:lnTo>
                    <a:pt x="104310" y="1299216"/>
                  </a:lnTo>
                  <a:lnTo>
                    <a:pt x="94996" y="1314117"/>
                  </a:lnTo>
                  <a:lnTo>
                    <a:pt x="94065" y="1324672"/>
                  </a:lnTo>
                  <a:lnTo>
                    <a:pt x="94996" y="1337401"/>
                  </a:lnTo>
                  <a:lnTo>
                    <a:pt x="94996" y="1348887"/>
                  </a:lnTo>
                  <a:lnTo>
                    <a:pt x="91892" y="1357269"/>
                  </a:lnTo>
                  <a:lnTo>
                    <a:pt x="77301" y="1366893"/>
                  </a:lnTo>
                  <a:lnTo>
                    <a:pt x="62710" y="1374344"/>
                  </a:lnTo>
                  <a:lnTo>
                    <a:pt x="48119" y="1383967"/>
                  </a:lnTo>
                  <a:lnTo>
                    <a:pt x="35701" y="1394523"/>
                  </a:lnTo>
                  <a:lnTo>
                    <a:pt x="31666" y="1401973"/>
                  </a:lnTo>
                  <a:lnTo>
                    <a:pt x="24525" y="1415633"/>
                  </a:lnTo>
                  <a:lnTo>
                    <a:pt x="17385" y="1431466"/>
                  </a:lnTo>
                  <a:lnTo>
                    <a:pt x="10245" y="1450403"/>
                  </a:lnTo>
                  <a:lnTo>
                    <a:pt x="3104" y="1466236"/>
                  </a:lnTo>
                  <a:lnTo>
                    <a:pt x="0" y="1481137"/>
                  </a:lnTo>
                  <a:lnTo>
                    <a:pt x="0" y="1492623"/>
                  </a:lnTo>
                  <a:lnTo>
                    <a:pt x="3104" y="1500074"/>
                  </a:lnTo>
                  <a:lnTo>
                    <a:pt x="9313" y="1509698"/>
                  </a:lnTo>
                  <a:lnTo>
                    <a:pt x="12418" y="1518080"/>
                  </a:lnTo>
                  <a:lnTo>
                    <a:pt x="12418" y="1532981"/>
                  </a:lnTo>
                  <a:lnTo>
                    <a:pt x="10245" y="1542605"/>
                  </a:lnTo>
                  <a:lnTo>
                    <a:pt x="7140" y="1555334"/>
                  </a:lnTo>
                  <a:lnTo>
                    <a:pt x="3104" y="1570235"/>
                  </a:lnTo>
                  <a:lnTo>
                    <a:pt x="2173" y="1587309"/>
                  </a:lnTo>
                  <a:lnTo>
                    <a:pt x="5278" y="1597865"/>
                  </a:lnTo>
                  <a:lnTo>
                    <a:pt x="5278" y="1622079"/>
                  </a:lnTo>
                  <a:lnTo>
                    <a:pt x="14591" y="1633566"/>
                  </a:lnTo>
                  <a:lnTo>
                    <a:pt x="29182" y="1646294"/>
                  </a:lnTo>
                  <a:lnTo>
                    <a:pt x="45946" y="1659022"/>
                  </a:lnTo>
                  <a:lnTo>
                    <a:pt x="56501" y="1671751"/>
                  </a:lnTo>
                  <a:lnTo>
                    <a:pt x="65815" y="1695965"/>
                  </a:lnTo>
                  <a:lnTo>
                    <a:pt x="78232" y="1705589"/>
                  </a:lnTo>
                  <a:lnTo>
                    <a:pt x="92823" y="1713040"/>
                  </a:lnTo>
                  <a:lnTo>
                    <a:pt x="107414" y="1720491"/>
                  </a:lnTo>
                  <a:lnTo>
                    <a:pt x="122005" y="1727941"/>
                  </a:lnTo>
                  <a:lnTo>
                    <a:pt x="132560" y="1740670"/>
                  </a:lnTo>
                  <a:lnTo>
                    <a:pt x="139701" y="1738497"/>
                  </a:lnTo>
                  <a:lnTo>
                    <a:pt x="145910" y="1736323"/>
                  </a:lnTo>
                  <a:lnTo>
                    <a:pt x="149014" y="1733219"/>
                  </a:lnTo>
                  <a:lnTo>
                    <a:pt x="153050" y="1731046"/>
                  </a:lnTo>
                  <a:lnTo>
                    <a:pt x="161432" y="1733219"/>
                  </a:lnTo>
                  <a:lnTo>
                    <a:pt x="172918" y="1736323"/>
                  </a:lnTo>
                  <a:lnTo>
                    <a:pt x="185336" y="1736323"/>
                  </a:lnTo>
                  <a:lnTo>
                    <a:pt x="189372" y="1723595"/>
                  </a:lnTo>
                  <a:lnTo>
                    <a:pt x="224763" y="1731046"/>
                  </a:lnTo>
                  <a:lnTo>
                    <a:pt x="239354" y="1725768"/>
                  </a:lnTo>
                  <a:lnTo>
                    <a:pt x="257980" y="1718318"/>
                  </a:lnTo>
                  <a:lnTo>
                    <a:pt x="275676" y="1710867"/>
                  </a:lnTo>
                  <a:lnTo>
                    <a:pt x="290267" y="1713040"/>
                  </a:lnTo>
                  <a:lnTo>
                    <a:pt x="302685" y="1713971"/>
                  </a:lnTo>
                  <a:lnTo>
                    <a:pt x="316344" y="1716144"/>
                  </a:lnTo>
                  <a:lnTo>
                    <a:pt x="336213" y="1747810"/>
                  </a:lnTo>
                  <a:lnTo>
                    <a:pt x="343353" y="1747810"/>
                  </a:lnTo>
                  <a:lnTo>
                    <a:pt x="348631" y="1747810"/>
                  </a:lnTo>
                  <a:lnTo>
                    <a:pt x="353908" y="1745637"/>
                  </a:lnTo>
                  <a:lnTo>
                    <a:pt x="356081" y="1743464"/>
                  </a:lnTo>
                  <a:lnTo>
                    <a:pt x="360117" y="1740359"/>
                  </a:lnTo>
                  <a:lnTo>
                    <a:pt x="367257" y="1742532"/>
                  </a:lnTo>
                  <a:lnTo>
                    <a:pt x="372535" y="1742532"/>
                  </a:lnTo>
                  <a:lnTo>
                    <a:pt x="375639" y="1743464"/>
                  </a:lnTo>
                  <a:lnTo>
                    <a:pt x="379675" y="1747810"/>
                  </a:lnTo>
                  <a:lnTo>
                    <a:pt x="382780" y="1749983"/>
                  </a:lnTo>
                  <a:lnTo>
                    <a:pt x="388989" y="1753088"/>
                  </a:lnTo>
                  <a:lnTo>
                    <a:pt x="382780" y="1775440"/>
                  </a:lnTo>
                  <a:lnTo>
                    <a:pt x="377502" y="1795619"/>
                  </a:lnTo>
                  <a:lnTo>
                    <a:pt x="372224" y="1817971"/>
                  </a:lnTo>
                  <a:lnTo>
                    <a:pt x="388989" y="1835045"/>
                  </a:lnTo>
                  <a:lnTo>
                    <a:pt x="404511" y="1855224"/>
                  </a:lnTo>
                  <a:lnTo>
                    <a:pt x="421275" y="1877576"/>
                  </a:lnTo>
                  <a:lnTo>
                    <a:pt x="431830" y="1899928"/>
                  </a:lnTo>
                  <a:lnTo>
                    <a:pt x="435866" y="1917003"/>
                  </a:lnTo>
                  <a:lnTo>
                    <a:pt x="435866" y="1929731"/>
                  </a:lnTo>
                  <a:lnTo>
                    <a:pt x="438039" y="1942459"/>
                  </a:lnTo>
                  <a:lnTo>
                    <a:pt x="445179" y="1957361"/>
                  </a:lnTo>
                  <a:lnTo>
                    <a:pt x="438970" y="1972262"/>
                  </a:lnTo>
                  <a:lnTo>
                    <a:pt x="431830" y="1989337"/>
                  </a:lnTo>
                  <a:lnTo>
                    <a:pt x="421275" y="2009516"/>
                  </a:lnTo>
                  <a:lnTo>
                    <a:pt x="414135" y="2027522"/>
                  </a:lnTo>
                  <a:lnTo>
                    <a:pt x="410099" y="2048632"/>
                  </a:lnTo>
                  <a:lnTo>
                    <a:pt x="412272" y="2066638"/>
                  </a:lnTo>
                  <a:lnTo>
                    <a:pt x="419412" y="2081539"/>
                  </a:lnTo>
                  <a:lnTo>
                    <a:pt x="430899" y="2096441"/>
                  </a:lnTo>
                  <a:lnTo>
                    <a:pt x="441454" y="2113515"/>
                  </a:lnTo>
                  <a:lnTo>
                    <a:pt x="448594" y="2128416"/>
                  </a:lnTo>
                  <a:lnTo>
                    <a:pt x="448594" y="2133694"/>
                  </a:lnTo>
                  <a:lnTo>
                    <a:pt x="448594" y="2138972"/>
                  </a:lnTo>
                  <a:lnTo>
                    <a:pt x="446421" y="2143318"/>
                  </a:lnTo>
                  <a:lnTo>
                    <a:pt x="445490" y="2148595"/>
                  </a:lnTo>
                  <a:lnTo>
                    <a:pt x="445490" y="2151700"/>
                  </a:lnTo>
                  <a:lnTo>
                    <a:pt x="445490" y="2156046"/>
                  </a:lnTo>
                  <a:lnTo>
                    <a:pt x="452630" y="2159151"/>
                  </a:lnTo>
                  <a:lnTo>
                    <a:pt x="450457" y="2163497"/>
                  </a:lnTo>
                  <a:lnTo>
                    <a:pt x="448284" y="2166601"/>
                  </a:lnTo>
                  <a:lnTo>
                    <a:pt x="448284" y="2170948"/>
                  </a:lnTo>
                  <a:lnTo>
                    <a:pt x="446111" y="2176225"/>
                  </a:lnTo>
                  <a:lnTo>
                    <a:pt x="448284" y="2181503"/>
                  </a:lnTo>
                  <a:lnTo>
                    <a:pt x="450457" y="2181503"/>
                  </a:lnTo>
                  <a:lnTo>
                    <a:pt x="452630" y="2185849"/>
                  </a:lnTo>
                  <a:lnTo>
                    <a:pt x="455734" y="2186780"/>
                  </a:lnTo>
                  <a:lnTo>
                    <a:pt x="459770" y="2191127"/>
                  </a:lnTo>
                  <a:lnTo>
                    <a:pt x="459770" y="2193300"/>
                  </a:lnTo>
                  <a:lnTo>
                    <a:pt x="455734" y="2206028"/>
                  </a:lnTo>
                  <a:lnTo>
                    <a:pt x="465048" y="2224034"/>
                  </a:lnTo>
                  <a:lnTo>
                    <a:pt x="479639" y="2242971"/>
                  </a:lnTo>
                  <a:lnTo>
                    <a:pt x="494230" y="2260046"/>
                  </a:lnTo>
                  <a:lnTo>
                    <a:pt x="504785" y="2278051"/>
                  </a:lnTo>
                  <a:lnTo>
                    <a:pt x="506958" y="2290780"/>
                  </a:lnTo>
                  <a:lnTo>
                    <a:pt x="506958" y="2303508"/>
                  </a:lnTo>
                  <a:lnTo>
                    <a:pt x="506958" y="2314994"/>
                  </a:lnTo>
                  <a:lnTo>
                    <a:pt x="509131" y="2324618"/>
                  </a:lnTo>
                  <a:lnTo>
                    <a:pt x="512236" y="2327723"/>
                  </a:lnTo>
                  <a:lnTo>
                    <a:pt x="516271" y="2333000"/>
                  </a:lnTo>
                  <a:lnTo>
                    <a:pt x="519376" y="2335173"/>
                  </a:lnTo>
                  <a:lnTo>
                    <a:pt x="523411" y="2339520"/>
                  </a:lnTo>
                  <a:lnTo>
                    <a:pt x="528689" y="2342624"/>
                  </a:lnTo>
                  <a:lnTo>
                    <a:pt x="553835" y="2337347"/>
                  </a:lnTo>
                  <a:lnTo>
                    <a:pt x="582086" y="2332069"/>
                  </a:lnTo>
                  <a:lnTo>
                    <a:pt x="609095" y="2324618"/>
                  </a:lnTo>
                  <a:lnTo>
                    <a:pt x="636103" y="2317168"/>
                  </a:lnTo>
                  <a:lnTo>
                    <a:pt x="657834" y="2303508"/>
                  </a:lnTo>
                  <a:lnTo>
                    <a:pt x="675530" y="2287675"/>
                  </a:lnTo>
                  <a:lnTo>
                    <a:pt x="684843" y="2270601"/>
                  </a:lnTo>
                  <a:lnTo>
                    <a:pt x="691984" y="2253526"/>
                  </a:lnTo>
                  <a:lnTo>
                    <a:pt x="715888" y="2233347"/>
                  </a:lnTo>
                  <a:lnTo>
                    <a:pt x="718992" y="2218446"/>
                  </a:lnTo>
                  <a:lnTo>
                    <a:pt x="721165" y="2203544"/>
                  </a:lnTo>
                  <a:lnTo>
                    <a:pt x="723339" y="2188643"/>
                  </a:lnTo>
                  <a:lnTo>
                    <a:pt x="728616" y="2175915"/>
                  </a:lnTo>
                  <a:lnTo>
                    <a:pt x="748485" y="2171568"/>
                  </a:lnTo>
                  <a:lnTo>
                    <a:pt x="752520" y="2168464"/>
                  </a:lnTo>
                  <a:lnTo>
                    <a:pt x="753452" y="2164118"/>
                  </a:lnTo>
                  <a:lnTo>
                    <a:pt x="757488" y="2161013"/>
                  </a:lnTo>
                  <a:lnTo>
                    <a:pt x="759661" y="2158840"/>
                  </a:lnTo>
                  <a:lnTo>
                    <a:pt x="762765" y="2155736"/>
                  </a:lnTo>
                  <a:lnTo>
                    <a:pt x="768043" y="2151390"/>
                  </a:lnTo>
                  <a:lnTo>
                    <a:pt x="764938" y="2131211"/>
                  </a:lnTo>
                  <a:lnTo>
                    <a:pt x="757798" y="2114136"/>
                  </a:lnTo>
                  <a:lnTo>
                    <a:pt x="748485" y="2103581"/>
                  </a:lnTo>
                  <a:lnTo>
                    <a:pt x="757798" y="2084644"/>
                  </a:lnTo>
                  <a:lnTo>
                    <a:pt x="772389" y="2071915"/>
                  </a:lnTo>
                  <a:lnTo>
                    <a:pt x="790084" y="2062291"/>
                  </a:lnTo>
                  <a:lnTo>
                    <a:pt x="808711" y="2053909"/>
                  </a:lnTo>
                  <a:lnTo>
                    <a:pt x="824234" y="2042423"/>
                  </a:lnTo>
                  <a:lnTo>
                    <a:pt x="835720" y="2019140"/>
                  </a:lnTo>
                  <a:lnTo>
                    <a:pt x="837893" y="1996787"/>
                  </a:lnTo>
                  <a:lnTo>
                    <a:pt x="831684" y="1974435"/>
                  </a:lnTo>
                  <a:lnTo>
                    <a:pt x="824544" y="1952083"/>
                  </a:lnTo>
                  <a:lnTo>
                    <a:pt x="817404" y="1931904"/>
                  </a:lnTo>
                  <a:lnTo>
                    <a:pt x="810263" y="1909552"/>
                  </a:lnTo>
                  <a:lnTo>
                    <a:pt x="807159" y="1887200"/>
                  </a:lnTo>
                  <a:lnTo>
                    <a:pt x="812437" y="1862985"/>
                  </a:lnTo>
                  <a:lnTo>
                    <a:pt x="827027" y="1837529"/>
                  </a:lnTo>
                  <a:lnTo>
                    <a:pt x="845654" y="1815177"/>
                  </a:lnTo>
                  <a:lnTo>
                    <a:pt x="867385" y="1794066"/>
                  </a:lnTo>
                  <a:lnTo>
                    <a:pt x="890358" y="1776060"/>
                  </a:lnTo>
                  <a:lnTo>
                    <a:pt x="912090" y="1757123"/>
                  </a:lnTo>
                  <a:lnTo>
                    <a:pt x="931958" y="1736944"/>
                  </a:lnTo>
                  <a:lnTo>
                    <a:pt x="945618" y="1718938"/>
                  </a:lnTo>
                  <a:lnTo>
                    <a:pt x="958036" y="1696586"/>
                  </a:lnTo>
                  <a:lnTo>
                    <a:pt x="968591" y="1674234"/>
                  </a:lnTo>
                  <a:lnTo>
                    <a:pt x="975731" y="1655297"/>
                  </a:lnTo>
                  <a:lnTo>
                    <a:pt x="979767" y="1642569"/>
                  </a:lnTo>
                  <a:lnTo>
                    <a:pt x="979767" y="1631393"/>
                  </a:lnTo>
                  <a:lnTo>
                    <a:pt x="985044" y="1621769"/>
                  </a:lnTo>
                  <a:lnTo>
                    <a:pt x="985044" y="1618665"/>
                  </a:lnTo>
                  <a:lnTo>
                    <a:pt x="963313" y="1621769"/>
                  </a:lnTo>
                  <a:lnTo>
                    <a:pt x="939409" y="1627046"/>
                  </a:lnTo>
                  <a:lnTo>
                    <a:pt x="914263" y="1633255"/>
                  </a:lnTo>
                  <a:lnTo>
                    <a:pt x="895636" y="1641637"/>
                  </a:lnTo>
                  <a:lnTo>
                    <a:pt x="880114" y="1640706"/>
                  </a:lnTo>
                  <a:lnTo>
                    <a:pt x="874836" y="1634497"/>
                  </a:lnTo>
                  <a:lnTo>
                    <a:pt x="872663" y="1629220"/>
                  </a:lnTo>
                  <a:lnTo>
                    <a:pt x="872663" y="1623942"/>
                  </a:lnTo>
                  <a:lnTo>
                    <a:pt x="872663" y="1616491"/>
                  </a:lnTo>
                  <a:lnTo>
                    <a:pt x="868627" y="1611214"/>
                  </a:lnTo>
                  <a:lnTo>
                    <a:pt x="854036" y="1599727"/>
                  </a:lnTo>
                  <a:lnTo>
                    <a:pt x="836341" y="1589172"/>
                  </a:lnTo>
                  <a:lnTo>
                    <a:pt x="819577" y="1577686"/>
                  </a:lnTo>
                  <a:lnTo>
                    <a:pt x="809022" y="1564957"/>
                  </a:lnTo>
                  <a:lnTo>
                    <a:pt x="804986" y="1553471"/>
                  </a:lnTo>
                  <a:lnTo>
                    <a:pt x="802813" y="1545089"/>
                  </a:lnTo>
                  <a:lnTo>
                    <a:pt x="799708" y="1533602"/>
                  </a:lnTo>
                  <a:lnTo>
                    <a:pt x="797535" y="1530498"/>
                  </a:lnTo>
                  <a:lnTo>
                    <a:pt x="792258" y="1526152"/>
                  </a:lnTo>
                  <a:lnTo>
                    <a:pt x="786980" y="1523047"/>
                  </a:lnTo>
                  <a:lnTo>
                    <a:pt x="782944" y="1517770"/>
                  </a:lnTo>
                  <a:lnTo>
                    <a:pt x="779840" y="1513423"/>
                  </a:lnTo>
                  <a:lnTo>
                    <a:pt x="779840" y="1476480"/>
                  </a:lnTo>
                  <a:lnTo>
                    <a:pt x="777667" y="1471203"/>
                  </a:lnTo>
                  <a:lnTo>
                    <a:pt x="772389" y="1466856"/>
                  </a:lnTo>
                  <a:lnTo>
                    <a:pt x="768353" y="1463752"/>
                  </a:lnTo>
                  <a:lnTo>
                    <a:pt x="763076" y="1459406"/>
                  </a:lnTo>
                  <a:lnTo>
                    <a:pt x="759971" y="1456301"/>
                  </a:lnTo>
                  <a:lnTo>
                    <a:pt x="750658" y="1436122"/>
                  </a:lnTo>
                  <a:lnTo>
                    <a:pt x="743518" y="1415943"/>
                  </a:lnTo>
                  <a:lnTo>
                    <a:pt x="736377" y="1393591"/>
                  </a:lnTo>
                  <a:lnTo>
                    <a:pt x="724891" y="1374654"/>
                  </a:lnTo>
                  <a:lnTo>
                    <a:pt x="712473" y="1357580"/>
                  </a:lnTo>
                  <a:lnTo>
                    <a:pt x="712473" y="1350129"/>
                  </a:lnTo>
                  <a:lnTo>
                    <a:pt x="716509" y="1350129"/>
                  </a:lnTo>
                  <a:lnTo>
                    <a:pt x="719613" y="1357580"/>
                  </a:lnTo>
                  <a:lnTo>
                    <a:pt x="723649" y="1363788"/>
                  </a:lnTo>
                  <a:lnTo>
                    <a:pt x="726753" y="1366893"/>
                  </a:lnTo>
                  <a:lnTo>
                    <a:pt x="730789" y="1369066"/>
                  </a:lnTo>
                  <a:lnTo>
                    <a:pt x="733894" y="1371239"/>
                  </a:lnTo>
                  <a:lnTo>
                    <a:pt x="737930" y="1372170"/>
                  </a:lnTo>
                  <a:lnTo>
                    <a:pt x="738861" y="1376517"/>
                  </a:lnTo>
                  <a:lnTo>
                    <a:pt x="745070" y="1378690"/>
                  </a:lnTo>
                  <a:lnTo>
                    <a:pt x="755625" y="1386141"/>
                  </a:lnTo>
                  <a:lnTo>
                    <a:pt x="762765" y="1396696"/>
                  </a:lnTo>
                  <a:lnTo>
                    <a:pt x="768043" y="1409424"/>
                  </a:lnTo>
                  <a:lnTo>
                    <a:pt x="774252" y="1423084"/>
                  </a:lnTo>
                  <a:lnTo>
                    <a:pt x="779529" y="1435812"/>
                  </a:lnTo>
                  <a:lnTo>
                    <a:pt x="799398" y="1448540"/>
                  </a:lnTo>
                  <a:lnTo>
                    <a:pt x="804675" y="1459095"/>
                  </a:lnTo>
                  <a:lnTo>
                    <a:pt x="806848" y="1472755"/>
                  </a:lnTo>
                  <a:lnTo>
                    <a:pt x="809022" y="1485483"/>
                  </a:lnTo>
                  <a:lnTo>
                    <a:pt x="812126" y="1496038"/>
                  </a:lnTo>
                  <a:lnTo>
                    <a:pt x="824544" y="1510940"/>
                  </a:lnTo>
                  <a:lnTo>
                    <a:pt x="838204" y="1525841"/>
                  </a:lnTo>
                  <a:lnTo>
                    <a:pt x="850621" y="1542916"/>
                  </a:lnTo>
                  <a:lnTo>
                    <a:pt x="859935" y="1560922"/>
                  </a:lnTo>
                  <a:lnTo>
                    <a:pt x="860866" y="1572408"/>
                  </a:lnTo>
                  <a:lnTo>
                    <a:pt x="860866" y="1582963"/>
                  </a:lnTo>
                  <a:lnTo>
                    <a:pt x="863039" y="1594450"/>
                  </a:lnTo>
                  <a:lnTo>
                    <a:pt x="868317" y="1605005"/>
                  </a:lnTo>
                  <a:lnTo>
                    <a:pt x="870490" y="1609351"/>
                  </a:lnTo>
                  <a:lnTo>
                    <a:pt x="872663" y="1611524"/>
                  </a:lnTo>
                  <a:lnTo>
                    <a:pt x="874836" y="1612456"/>
                  </a:lnTo>
                  <a:lnTo>
                    <a:pt x="875767" y="1612456"/>
                  </a:lnTo>
                  <a:lnTo>
                    <a:pt x="879803" y="1614629"/>
                  </a:lnTo>
                  <a:lnTo>
                    <a:pt x="889117" y="1614629"/>
                  </a:lnTo>
                  <a:lnTo>
                    <a:pt x="901534" y="1611524"/>
                  </a:lnTo>
                  <a:lnTo>
                    <a:pt x="913952" y="1604074"/>
                  </a:lnTo>
                  <a:lnTo>
                    <a:pt x="928543" y="1597865"/>
                  </a:lnTo>
                  <a:lnTo>
                    <a:pt x="946239" y="1592587"/>
                  </a:lnTo>
                  <a:lnTo>
                    <a:pt x="963003" y="1589483"/>
                  </a:lnTo>
                  <a:lnTo>
                    <a:pt x="979767" y="1582032"/>
                  </a:lnTo>
                  <a:lnTo>
                    <a:pt x="992185" y="1572408"/>
                  </a:lnTo>
                  <a:lnTo>
                    <a:pt x="1002740" y="1560922"/>
                  </a:lnTo>
                  <a:lnTo>
                    <a:pt x="1016399" y="1553471"/>
                  </a:lnTo>
                  <a:lnTo>
                    <a:pt x="1039372" y="1553471"/>
                  </a:lnTo>
                  <a:lnTo>
                    <a:pt x="1039372" y="1544468"/>
                  </a:lnTo>
                  <a:lnTo>
                    <a:pt x="1057999" y="1531740"/>
                  </a:lnTo>
                  <a:lnTo>
                    <a:pt x="1075694" y="1520253"/>
                  </a:lnTo>
                  <a:lnTo>
                    <a:pt x="1075694" y="1500074"/>
                  </a:lnTo>
                  <a:lnTo>
                    <a:pt x="1089354" y="1494797"/>
                  </a:lnTo>
                  <a:lnTo>
                    <a:pt x="1095563" y="1487346"/>
                  </a:lnTo>
                  <a:lnTo>
                    <a:pt x="1101772" y="1477722"/>
                  </a:lnTo>
                  <a:lnTo>
                    <a:pt x="1108912" y="1468098"/>
                  </a:lnTo>
                  <a:lnTo>
                    <a:pt x="1087181" y="1450092"/>
                  </a:lnTo>
                  <a:lnTo>
                    <a:pt x="1060172" y="1435191"/>
                  </a:lnTo>
                  <a:lnTo>
                    <a:pt x="1057999" y="1420290"/>
                  </a:lnTo>
                  <a:lnTo>
                    <a:pt x="1055826" y="1401352"/>
                  </a:lnTo>
                  <a:lnTo>
                    <a:pt x="1035958" y="1416254"/>
                  </a:lnTo>
                  <a:lnTo>
                    <a:pt x="1019193" y="1435191"/>
                  </a:lnTo>
                  <a:lnTo>
                    <a:pt x="1008638" y="1435191"/>
                  </a:lnTo>
                  <a:lnTo>
                    <a:pt x="999325" y="1437364"/>
                  </a:lnTo>
                  <a:lnTo>
                    <a:pt x="992185" y="1438295"/>
                  </a:lnTo>
                  <a:lnTo>
                    <a:pt x="990011" y="1433018"/>
                  </a:lnTo>
                  <a:lnTo>
                    <a:pt x="989080" y="1427740"/>
                  </a:lnTo>
                  <a:lnTo>
                    <a:pt x="989080" y="1422463"/>
                  </a:lnTo>
                  <a:lnTo>
                    <a:pt x="986907" y="1416254"/>
                  </a:lnTo>
                  <a:lnTo>
                    <a:pt x="984734" y="1410976"/>
                  </a:lnTo>
                  <a:lnTo>
                    <a:pt x="979456" y="1408803"/>
                  </a:lnTo>
                  <a:lnTo>
                    <a:pt x="977283" y="1408803"/>
                  </a:lnTo>
                  <a:lnTo>
                    <a:pt x="975110" y="1408803"/>
                  </a:lnTo>
                  <a:lnTo>
                    <a:pt x="975110" y="1410976"/>
                  </a:lnTo>
                  <a:lnTo>
                    <a:pt x="974179" y="1413149"/>
                  </a:lnTo>
                  <a:lnTo>
                    <a:pt x="972006" y="1418427"/>
                  </a:lnTo>
                  <a:lnTo>
                    <a:pt x="964865" y="1407872"/>
                  </a:lnTo>
                  <a:lnTo>
                    <a:pt x="957725" y="1392970"/>
                  </a:lnTo>
                  <a:lnTo>
                    <a:pt x="948412" y="1375896"/>
                  </a:lnTo>
                  <a:lnTo>
                    <a:pt x="943134" y="1358821"/>
                  </a:lnTo>
                  <a:lnTo>
                    <a:pt x="939098" y="1343920"/>
                  </a:lnTo>
                  <a:lnTo>
                    <a:pt x="946239" y="1343920"/>
                  </a:lnTo>
                  <a:lnTo>
                    <a:pt x="950274" y="1343920"/>
                  </a:lnTo>
                  <a:lnTo>
                    <a:pt x="952448" y="1343920"/>
                  </a:lnTo>
                  <a:lnTo>
                    <a:pt x="953379" y="1343920"/>
                  </a:lnTo>
                  <a:lnTo>
                    <a:pt x="955552" y="1343920"/>
                  </a:lnTo>
                  <a:lnTo>
                    <a:pt x="967039" y="1353544"/>
                  </a:lnTo>
                  <a:lnTo>
                    <a:pt x="972316" y="1363167"/>
                  </a:lnTo>
                  <a:lnTo>
                    <a:pt x="975421" y="1373723"/>
                  </a:lnTo>
                  <a:lnTo>
                    <a:pt x="984734" y="1381173"/>
                  </a:lnTo>
                  <a:lnTo>
                    <a:pt x="997152" y="1388624"/>
                  </a:lnTo>
                  <a:lnTo>
                    <a:pt x="1008638" y="1393902"/>
                  </a:lnTo>
                  <a:lnTo>
                    <a:pt x="1019193" y="1401352"/>
                  </a:lnTo>
                  <a:lnTo>
                    <a:pt x="1031611" y="1401352"/>
                  </a:lnTo>
                  <a:lnTo>
                    <a:pt x="1040925" y="1400421"/>
                  </a:lnTo>
                  <a:lnTo>
                    <a:pt x="1048065" y="1398248"/>
                  </a:lnTo>
                  <a:lnTo>
                    <a:pt x="1059551" y="1393902"/>
                  </a:lnTo>
                  <a:lnTo>
                    <a:pt x="1066692" y="1407561"/>
                  </a:lnTo>
                  <a:lnTo>
                    <a:pt x="1071969" y="1418116"/>
                  </a:lnTo>
                  <a:lnTo>
                    <a:pt x="1102082" y="1420290"/>
                  </a:lnTo>
                  <a:lnTo>
                    <a:pt x="1133438" y="1422463"/>
                  </a:lnTo>
                  <a:lnTo>
                    <a:pt x="1164793" y="1422463"/>
                  </a:lnTo>
                  <a:lnTo>
                    <a:pt x="1194906" y="1418116"/>
                  </a:lnTo>
                  <a:lnTo>
                    <a:pt x="1206392" y="1429603"/>
                  </a:lnTo>
                  <a:lnTo>
                    <a:pt x="1218810" y="1437985"/>
                  </a:lnTo>
                  <a:lnTo>
                    <a:pt x="1231228" y="1447609"/>
                  </a:lnTo>
                  <a:lnTo>
                    <a:pt x="1238368" y="1458164"/>
                  </a:lnTo>
                  <a:lnTo>
                    <a:pt x="1235264" y="1471824"/>
                  </a:lnTo>
                  <a:lnTo>
                    <a:pt x="1238368" y="1474928"/>
                  </a:lnTo>
                  <a:lnTo>
                    <a:pt x="1242404" y="1479274"/>
                  </a:lnTo>
                  <a:lnTo>
                    <a:pt x="1247681" y="1482379"/>
                  </a:lnTo>
                  <a:lnTo>
                    <a:pt x="1251717" y="1486725"/>
                  </a:lnTo>
                  <a:lnTo>
                    <a:pt x="1262273" y="1487656"/>
                  </a:lnTo>
                  <a:lnTo>
                    <a:pt x="1271586" y="1487656"/>
                  </a:lnTo>
                  <a:lnTo>
                    <a:pt x="1284004" y="1486725"/>
                  </a:lnTo>
                  <a:lnTo>
                    <a:pt x="1288039" y="1524910"/>
                  </a:lnTo>
                  <a:lnTo>
                    <a:pt x="1296422" y="1556575"/>
                  </a:lnTo>
                  <a:lnTo>
                    <a:pt x="1308840" y="1586068"/>
                  </a:lnTo>
                  <a:lnTo>
                    <a:pt x="1327466" y="1613697"/>
                  </a:lnTo>
                  <a:lnTo>
                    <a:pt x="1327466" y="1615870"/>
                  </a:lnTo>
                  <a:lnTo>
                    <a:pt x="1325293" y="1618044"/>
                  </a:lnTo>
                  <a:lnTo>
                    <a:pt x="1323120" y="1621148"/>
                  </a:lnTo>
                  <a:lnTo>
                    <a:pt x="1322188" y="1625494"/>
                  </a:lnTo>
                  <a:lnTo>
                    <a:pt x="1323120" y="1628599"/>
                  </a:lnTo>
                  <a:lnTo>
                    <a:pt x="1329329" y="1645673"/>
                  </a:lnTo>
                  <a:lnTo>
                    <a:pt x="1339884" y="1665852"/>
                  </a:lnTo>
                  <a:lnTo>
                    <a:pt x="1351370" y="1678581"/>
                  </a:lnTo>
                  <a:lnTo>
                    <a:pt x="1352302" y="1680754"/>
                  </a:lnTo>
                  <a:lnTo>
                    <a:pt x="1354475" y="1680754"/>
                  </a:lnTo>
                  <a:lnTo>
                    <a:pt x="1356648" y="1682927"/>
                  </a:lnTo>
                  <a:lnTo>
                    <a:pt x="1358821" y="1682927"/>
                  </a:lnTo>
                  <a:lnTo>
                    <a:pt x="1378690" y="1658712"/>
                  </a:lnTo>
                  <a:lnTo>
                    <a:pt x="1391108" y="1633255"/>
                  </a:lnTo>
                  <a:lnTo>
                    <a:pt x="1400421" y="1601590"/>
                  </a:lnTo>
                  <a:lnTo>
                    <a:pt x="1403525" y="1564647"/>
                  </a:lnTo>
                  <a:lnTo>
                    <a:pt x="1415943" y="1557196"/>
                  </a:lnTo>
                  <a:lnTo>
                    <a:pt x="1425257" y="1547572"/>
                  </a:lnTo>
                  <a:lnTo>
                    <a:pt x="1434570" y="1540122"/>
                  </a:lnTo>
                  <a:lnTo>
                    <a:pt x="1451334" y="1540122"/>
                  </a:lnTo>
                  <a:lnTo>
                    <a:pt x="1463752" y="1507214"/>
                  </a:lnTo>
                  <a:lnTo>
                    <a:pt x="1470892" y="1501937"/>
                  </a:lnTo>
                  <a:lnTo>
                    <a:pt x="1478032" y="1499764"/>
                  </a:lnTo>
                  <a:lnTo>
                    <a:pt x="1485172" y="1499764"/>
                  </a:lnTo>
                  <a:lnTo>
                    <a:pt x="1488277" y="1497591"/>
                  </a:lnTo>
                  <a:lnTo>
                    <a:pt x="1493555" y="1490140"/>
                  </a:lnTo>
                  <a:lnTo>
                    <a:pt x="1497590" y="1475239"/>
                  </a:lnTo>
                  <a:lnTo>
                    <a:pt x="1512181" y="1475239"/>
                  </a:lnTo>
                  <a:lnTo>
                    <a:pt x="1526772" y="1477412"/>
                  </a:lnTo>
                  <a:lnTo>
                    <a:pt x="1543536" y="1475239"/>
                  </a:lnTo>
                  <a:lnTo>
                    <a:pt x="1544468" y="1473065"/>
                  </a:lnTo>
                  <a:lnTo>
                    <a:pt x="1546641" y="1472134"/>
                  </a:lnTo>
                  <a:lnTo>
                    <a:pt x="1548814" y="1467788"/>
                  </a:lnTo>
                  <a:lnTo>
                    <a:pt x="1550987" y="1465615"/>
                  </a:lnTo>
                  <a:lnTo>
                    <a:pt x="1554092" y="1462510"/>
                  </a:lnTo>
                  <a:lnTo>
                    <a:pt x="1565578" y="1480516"/>
                  </a:lnTo>
                  <a:lnTo>
                    <a:pt x="1573960" y="1495418"/>
                  </a:lnTo>
                  <a:lnTo>
                    <a:pt x="1585447" y="1509077"/>
                  </a:lnTo>
                  <a:lnTo>
                    <a:pt x="1592587" y="1523979"/>
                  </a:lnTo>
                  <a:lnTo>
                    <a:pt x="1597864" y="1541984"/>
                  </a:lnTo>
                  <a:lnTo>
                    <a:pt x="1597864" y="1564337"/>
                  </a:lnTo>
                  <a:lnTo>
                    <a:pt x="1600037" y="1566509"/>
                  </a:lnTo>
                  <a:lnTo>
                    <a:pt x="1600969" y="1566509"/>
                  </a:lnTo>
                  <a:lnTo>
                    <a:pt x="1600969" y="1567441"/>
                  </a:lnTo>
                  <a:lnTo>
                    <a:pt x="1603142" y="1567441"/>
                  </a:lnTo>
                  <a:lnTo>
                    <a:pt x="1610282" y="1567441"/>
                  </a:lnTo>
                  <a:lnTo>
                    <a:pt x="1617422" y="1566509"/>
                  </a:lnTo>
                  <a:lnTo>
                    <a:pt x="1621458" y="1564337"/>
                  </a:lnTo>
                  <a:lnTo>
                    <a:pt x="1626736" y="1559990"/>
                  </a:lnTo>
                  <a:lnTo>
                    <a:pt x="1629840" y="1556886"/>
                  </a:lnTo>
                  <a:lnTo>
                    <a:pt x="1641327" y="1569614"/>
                  </a:lnTo>
                  <a:lnTo>
                    <a:pt x="1648467" y="1586688"/>
                  </a:lnTo>
                  <a:lnTo>
                    <a:pt x="1650640" y="1606867"/>
                  </a:lnTo>
                  <a:lnTo>
                    <a:pt x="1650640" y="1629220"/>
                  </a:lnTo>
                  <a:lnTo>
                    <a:pt x="1650640" y="1649399"/>
                  </a:lnTo>
                  <a:lnTo>
                    <a:pt x="1650640" y="1668336"/>
                  </a:lnTo>
                  <a:lnTo>
                    <a:pt x="1653745" y="1683237"/>
                  </a:lnTo>
                  <a:lnTo>
                    <a:pt x="1653745" y="1686342"/>
                  </a:lnTo>
                  <a:lnTo>
                    <a:pt x="1663058" y="1683237"/>
                  </a:lnTo>
                  <a:lnTo>
                    <a:pt x="1663058" y="1686342"/>
                  </a:lnTo>
                  <a:lnTo>
                    <a:pt x="1672371" y="1699070"/>
                  </a:lnTo>
                  <a:lnTo>
                    <a:pt x="1677649" y="1713971"/>
                  </a:lnTo>
                  <a:lnTo>
                    <a:pt x="1682927" y="1728873"/>
                  </a:lnTo>
                  <a:lnTo>
                    <a:pt x="1686962" y="1745947"/>
                  </a:lnTo>
                  <a:lnTo>
                    <a:pt x="1693171" y="1760849"/>
                  </a:lnTo>
                  <a:lnTo>
                    <a:pt x="1702485" y="1768299"/>
                  </a:lnTo>
                  <a:lnTo>
                    <a:pt x="1704658" y="1770472"/>
                  </a:lnTo>
                  <a:lnTo>
                    <a:pt x="1715213" y="1775750"/>
                  </a:lnTo>
                  <a:lnTo>
                    <a:pt x="1726699" y="1785374"/>
                  </a:lnTo>
                  <a:lnTo>
                    <a:pt x="1737255" y="1785374"/>
                  </a:lnTo>
                  <a:lnTo>
                    <a:pt x="1736323" y="1758986"/>
                  </a:lnTo>
                  <a:lnTo>
                    <a:pt x="1729183" y="1733529"/>
                  </a:lnTo>
                  <a:lnTo>
                    <a:pt x="1717696" y="1711177"/>
                  </a:lnTo>
                  <a:lnTo>
                    <a:pt x="1703106" y="1696276"/>
                  </a:lnTo>
                  <a:lnTo>
                    <a:pt x="1700001" y="1694103"/>
                  </a:lnTo>
                  <a:lnTo>
                    <a:pt x="1695965" y="1694103"/>
                  </a:lnTo>
                  <a:lnTo>
                    <a:pt x="1692861" y="1694103"/>
                  </a:lnTo>
                  <a:lnTo>
                    <a:pt x="1688825" y="1694103"/>
                  </a:lnTo>
                  <a:lnTo>
                    <a:pt x="1687894" y="1691930"/>
                  </a:lnTo>
                  <a:lnTo>
                    <a:pt x="1681685" y="1681374"/>
                  </a:lnTo>
                  <a:lnTo>
                    <a:pt x="1680753" y="1671751"/>
                  </a:lnTo>
                  <a:lnTo>
                    <a:pt x="1676718" y="1664300"/>
                  </a:lnTo>
                  <a:lnTo>
                    <a:pt x="1667404" y="1659022"/>
                  </a:lnTo>
                  <a:lnTo>
                    <a:pt x="1676718" y="1634808"/>
                  </a:lnTo>
                  <a:lnTo>
                    <a:pt x="1683858" y="1605315"/>
                  </a:lnTo>
                  <a:lnTo>
                    <a:pt x="1700622" y="1618975"/>
                  </a:lnTo>
                  <a:lnTo>
                    <a:pt x="1716144" y="1631703"/>
                  </a:lnTo>
                  <a:lnTo>
                    <a:pt x="1730735" y="1644431"/>
                  </a:lnTo>
                  <a:lnTo>
                    <a:pt x="1742222" y="1659333"/>
                  </a:lnTo>
                  <a:lnTo>
                    <a:pt x="1747499" y="1679512"/>
                  </a:lnTo>
                  <a:lnTo>
                    <a:pt x="1754640" y="1679512"/>
                  </a:lnTo>
                  <a:lnTo>
                    <a:pt x="1815176" y="1629841"/>
                  </a:lnTo>
                  <a:lnTo>
                    <a:pt x="1813003" y="1600348"/>
                  </a:lnTo>
                  <a:lnTo>
                    <a:pt x="1807726" y="1576133"/>
                  </a:lnTo>
                  <a:lnTo>
                    <a:pt x="1796239" y="1558128"/>
                  </a:lnTo>
                  <a:lnTo>
                    <a:pt x="1783822" y="1541053"/>
                  </a:lnTo>
                  <a:lnTo>
                    <a:pt x="1767057" y="1525220"/>
                  </a:lnTo>
                  <a:lnTo>
                    <a:pt x="1769230" y="1510319"/>
                  </a:lnTo>
                  <a:lnTo>
                    <a:pt x="1774508" y="1500695"/>
                  </a:lnTo>
                  <a:lnTo>
                    <a:pt x="1780717" y="1495418"/>
                  </a:lnTo>
                  <a:lnTo>
                    <a:pt x="1787857" y="1489209"/>
                  </a:lnTo>
                  <a:lnTo>
                    <a:pt x="1794066" y="1480827"/>
                  </a:lnTo>
                  <a:lnTo>
                    <a:pt x="1800275" y="1480827"/>
                  </a:lnTo>
                  <a:lnTo>
                    <a:pt x="1805553" y="1481758"/>
                  </a:lnTo>
                  <a:lnTo>
                    <a:pt x="1807726" y="1481758"/>
                  </a:lnTo>
                  <a:lnTo>
                    <a:pt x="1810830" y="1483931"/>
                  </a:lnTo>
                  <a:lnTo>
                    <a:pt x="1813003" y="1488277"/>
                  </a:lnTo>
                  <a:lnTo>
                    <a:pt x="1816108" y="1493555"/>
                  </a:lnTo>
                  <a:lnTo>
                    <a:pt x="1818281" y="1496659"/>
                  </a:lnTo>
                  <a:lnTo>
                    <a:pt x="1816108" y="1501006"/>
                  </a:lnTo>
                  <a:lnTo>
                    <a:pt x="1815176" y="1504110"/>
                  </a:lnTo>
                  <a:lnTo>
                    <a:pt x="1811141" y="1506283"/>
                  </a:lnTo>
                  <a:lnTo>
                    <a:pt x="1808036" y="1506283"/>
                  </a:lnTo>
                  <a:lnTo>
                    <a:pt x="1804000" y="1508456"/>
                  </a:lnTo>
                  <a:lnTo>
                    <a:pt x="1804000" y="1518080"/>
                  </a:lnTo>
                  <a:lnTo>
                    <a:pt x="1804000" y="1523358"/>
                  </a:lnTo>
                  <a:lnTo>
                    <a:pt x="1806173" y="1528635"/>
                  </a:lnTo>
                  <a:lnTo>
                    <a:pt x="1808346" y="1533913"/>
                  </a:lnTo>
                  <a:lnTo>
                    <a:pt x="1811451" y="1532981"/>
                  </a:lnTo>
                  <a:lnTo>
                    <a:pt x="1813624" y="1532981"/>
                  </a:lnTo>
                  <a:lnTo>
                    <a:pt x="1815797" y="1532981"/>
                  </a:lnTo>
                  <a:lnTo>
                    <a:pt x="1816729" y="1530808"/>
                  </a:lnTo>
                  <a:lnTo>
                    <a:pt x="1818902" y="1530808"/>
                  </a:lnTo>
                  <a:lnTo>
                    <a:pt x="1826042" y="1526462"/>
                  </a:lnTo>
                  <a:lnTo>
                    <a:pt x="1830078" y="1523358"/>
                  </a:lnTo>
                  <a:lnTo>
                    <a:pt x="1831009" y="1521184"/>
                  </a:lnTo>
                  <a:lnTo>
                    <a:pt x="1835045" y="1518080"/>
                  </a:lnTo>
                  <a:lnTo>
                    <a:pt x="1838150" y="1513734"/>
                  </a:lnTo>
                  <a:lnTo>
                    <a:pt x="1837218" y="1508456"/>
                  </a:lnTo>
                  <a:lnTo>
                    <a:pt x="1837218" y="1503179"/>
                  </a:lnTo>
                  <a:lnTo>
                    <a:pt x="1835045" y="1501006"/>
                  </a:lnTo>
                  <a:lnTo>
                    <a:pt x="1835045" y="1498832"/>
                  </a:lnTo>
                  <a:lnTo>
                    <a:pt x="1835045" y="1495728"/>
                  </a:lnTo>
                  <a:lnTo>
                    <a:pt x="1835045" y="1491382"/>
                  </a:lnTo>
                  <a:lnTo>
                    <a:pt x="1835045" y="1483931"/>
                  </a:lnTo>
                  <a:lnTo>
                    <a:pt x="1862054" y="1478653"/>
                  </a:lnTo>
                  <a:lnTo>
                    <a:pt x="1891236" y="1469030"/>
                  </a:lnTo>
                  <a:lnTo>
                    <a:pt x="1916382" y="1458474"/>
                  </a:lnTo>
                  <a:lnTo>
                    <a:pt x="1940286" y="1443573"/>
                  </a:lnTo>
                  <a:lnTo>
                    <a:pt x="1958913" y="1423394"/>
                  </a:lnTo>
                  <a:lnTo>
                    <a:pt x="1967295" y="1408493"/>
                  </a:lnTo>
                  <a:lnTo>
                    <a:pt x="1974435" y="1394833"/>
                  </a:lnTo>
                  <a:lnTo>
                    <a:pt x="1981575" y="1379932"/>
                  </a:lnTo>
                  <a:lnTo>
                    <a:pt x="1993993" y="1371550"/>
                  </a:lnTo>
                  <a:lnTo>
                    <a:pt x="1993993" y="1351992"/>
                  </a:lnTo>
                  <a:lnTo>
                    <a:pt x="1993062" y="1329639"/>
                  </a:lnTo>
                  <a:lnTo>
                    <a:pt x="1989026" y="1309460"/>
                  </a:lnTo>
                  <a:lnTo>
                    <a:pt x="1981886" y="1289281"/>
                  </a:lnTo>
                  <a:lnTo>
                    <a:pt x="1973504" y="1274380"/>
                  </a:lnTo>
                  <a:lnTo>
                    <a:pt x="1958913" y="1264756"/>
                  </a:lnTo>
                  <a:lnTo>
                    <a:pt x="1964190" y="1252028"/>
                  </a:lnTo>
                  <a:lnTo>
                    <a:pt x="1969468" y="1244577"/>
                  </a:lnTo>
                  <a:lnTo>
                    <a:pt x="1976608" y="1237127"/>
                  </a:lnTo>
                  <a:lnTo>
                    <a:pt x="1983748" y="1227503"/>
                  </a:lnTo>
                  <a:lnTo>
                    <a:pt x="2003617" y="1227503"/>
                  </a:lnTo>
                  <a:lnTo>
                    <a:pt x="2003617" y="1214774"/>
                  </a:lnTo>
                  <a:lnTo>
                    <a:pt x="1998339" y="1214774"/>
                  </a:lnTo>
                  <a:lnTo>
                    <a:pt x="1987784" y="1209497"/>
                  </a:lnTo>
                  <a:lnTo>
                    <a:pt x="1978471" y="1209497"/>
                  </a:lnTo>
                  <a:lnTo>
                    <a:pt x="1969157" y="1212601"/>
                  </a:lnTo>
                  <a:lnTo>
                    <a:pt x="1958602" y="1218810"/>
                  </a:lnTo>
                  <a:lnTo>
                    <a:pt x="1954567" y="1212601"/>
                  </a:lnTo>
                  <a:lnTo>
                    <a:pt x="1951462" y="1209497"/>
                  </a:lnTo>
                  <a:lnTo>
                    <a:pt x="1947426" y="1205151"/>
                  </a:lnTo>
                  <a:lnTo>
                    <a:pt x="1942149" y="1202046"/>
                  </a:lnTo>
                  <a:lnTo>
                    <a:pt x="1935008" y="1197700"/>
                  </a:lnTo>
                  <a:lnTo>
                    <a:pt x="1942149" y="1184972"/>
                  </a:lnTo>
                  <a:lnTo>
                    <a:pt x="1954567" y="1174416"/>
                  </a:lnTo>
                  <a:lnTo>
                    <a:pt x="1966985" y="1164793"/>
                  </a:lnTo>
                  <a:lnTo>
                    <a:pt x="1978471" y="1153306"/>
                  </a:lnTo>
                  <a:lnTo>
                    <a:pt x="1983748" y="1155479"/>
                  </a:lnTo>
                  <a:lnTo>
                    <a:pt x="1987784" y="1155479"/>
                  </a:lnTo>
                  <a:lnTo>
                    <a:pt x="1990889" y="1157652"/>
                  </a:lnTo>
                  <a:lnTo>
                    <a:pt x="1993993" y="1157652"/>
                  </a:lnTo>
                  <a:lnTo>
                    <a:pt x="1990889" y="1165103"/>
                  </a:lnTo>
                  <a:lnTo>
                    <a:pt x="1988716" y="1168208"/>
                  </a:lnTo>
                  <a:lnTo>
                    <a:pt x="1987784" y="1174416"/>
                  </a:lnTo>
                  <a:lnTo>
                    <a:pt x="1985611" y="1177521"/>
                  </a:lnTo>
                  <a:lnTo>
                    <a:pt x="1983438" y="1182799"/>
                  </a:lnTo>
                  <a:lnTo>
                    <a:pt x="1983438" y="1187145"/>
                  </a:lnTo>
                  <a:lnTo>
                    <a:pt x="1995856" y="1181867"/>
                  </a:lnTo>
                  <a:lnTo>
                    <a:pt x="2010447" y="1175658"/>
                  </a:lnTo>
                  <a:lnTo>
                    <a:pt x="2022865" y="1172554"/>
                  </a:lnTo>
                  <a:lnTo>
                    <a:pt x="2034351" y="1174727"/>
                  </a:lnTo>
                  <a:lnTo>
                    <a:pt x="2043664" y="1174727"/>
                  </a:lnTo>
                  <a:lnTo>
                    <a:pt x="2039629" y="1182178"/>
                  </a:lnTo>
                  <a:lnTo>
                    <a:pt x="2037456" y="1187455"/>
                  </a:lnTo>
                  <a:lnTo>
                    <a:pt x="2034351" y="1192733"/>
                  </a:lnTo>
                  <a:lnTo>
                    <a:pt x="2030315" y="1198010"/>
                  </a:lnTo>
                  <a:lnTo>
                    <a:pt x="2034351" y="1204219"/>
                  </a:lnTo>
                  <a:lnTo>
                    <a:pt x="2037456" y="1205151"/>
                  </a:lnTo>
                  <a:lnTo>
                    <a:pt x="2039629" y="1207324"/>
                  </a:lnTo>
                  <a:lnTo>
                    <a:pt x="2041802" y="1207324"/>
                  </a:lnTo>
                  <a:lnTo>
                    <a:pt x="2044906" y="1207324"/>
                  </a:lnTo>
                  <a:lnTo>
                    <a:pt x="2048942" y="1207324"/>
                  </a:lnTo>
                  <a:lnTo>
                    <a:pt x="2054220" y="1207324"/>
                  </a:lnTo>
                  <a:lnTo>
                    <a:pt x="2054220" y="1218810"/>
                  </a:lnTo>
                  <a:lnTo>
                    <a:pt x="2052046" y="1233712"/>
                  </a:lnTo>
                  <a:lnTo>
                    <a:pt x="2052046" y="1246440"/>
                  </a:lnTo>
                  <a:lnTo>
                    <a:pt x="2054220" y="1254822"/>
                  </a:lnTo>
                  <a:lnTo>
                    <a:pt x="2054220" y="1264446"/>
                  </a:lnTo>
                  <a:lnTo>
                    <a:pt x="2078124" y="1261341"/>
                  </a:lnTo>
                  <a:lnTo>
                    <a:pt x="2092715" y="1255132"/>
                  </a:lnTo>
                  <a:lnTo>
                    <a:pt x="2099855" y="1247682"/>
                  </a:lnTo>
                  <a:lnTo>
                    <a:pt x="2102960" y="1239300"/>
                  </a:lnTo>
                  <a:lnTo>
                    <a:pt x="2100787" y="1226571"/>
                  </a:lnTo>
                  <a:lnTo>
                    <a:pt x="2097682" y="1215085"/>
                  </a:lnTo>
                  <a:lnTo>
                    <a:pt x="2090542" y="1202357"/>
                  </a:lnTo>
                  <a:lnTo>
                    <a:pt x="2085264" y="1189628"/>
                  </a:lnTo>
                  <a:lnTo>
                    <a:pt x="2078124" y="1178142"/>
                  </a:lnTo>
                  <a:lnTo>
                    <a:pt x="2074088" y="1167587"/>
                  </a:lnTo>
                  <a:lnTo>
                    <a:pt x="2078124" y="1165414"/>
                  </a:lnTo>
                  <a:lnTo>
                    <a:pt x="2081228" y="1165414"/>
                  </a:lnTo>
                  <a:lnTo>
                    <a:pt x="2083402" y="1165414"/>
                  </a:lnTo>
                  <a:lnTo>
                    <a:pt x="2085575" y="1163241"/>
                  </a:lnTo>
                  <a:lnTo>
                    <a:pt x="2087748" y="1163241"/>
                  </a:lnTo>
                  <a:lnTo>
                    <a:pt x="2098303" y="1155790"/>
                  </a:lnTo>
                  <a:lnTo>
                    <a:pt x="2105443" y="1145235"/>
                  </a:lnTo>
                  <a:lnTo>
                    <a:pt x="2110721" y="1133748"/>
                  </a:lnTo>
                  <a:lnTo>
                    <a:pt x="2117861" y="1123193"/>
                  </a:lnTo>
                  <a:lnTo>
                    <a:pt x="2127175" y="1113569"/>
                  </a:lnTo>
                  <a:lnTo>
                    <a:pt x="2137730" y="1111396"/>
                  </a:lnTo>
                  <a:lnTo>
                    <a:pt x="2149216" y="1111396"/>
                  </a:lnTo>
                  <a:lnTo>
                    <a:pt x="2161634" y="1113569"/>
                  </a:lnTo>
                  <a:lnTo>
                    <a:pt x="2174052" y="1110465"/>
                  </a:lnTo>
                  <a:lnTo>
                    <a:pt x="2178088" y="1106118"/>
                  </a:lnTo>
                  <a:lnTo>
                    <a:pt x="2185228" y="1096495"/>
                  </a:lnTo>
                  <a:lnTo>
                    <a:pt x="2195783" y="1083766"/>
                  </a:lnTo>
                  <a:lnTo>
                    <a:pt x="2208201" y="1071038"/>
                  </a:lnTo>
                  <a:lnTo>
                    <a:pt x="2219687" y="1056137"/>
                  </a:lnTo>
                  <a:lnTo>
                    <a:pt x="2230242" y="1043408"/>
                  </a:lnTo>
                  <a:lnTo>
                    <a:pt x="2239556" y="1031922"/>
                  </a:lnTo>
                  <a:lnTo>
                    <a:pt x="2243592" y="1028817"/>
                  </a:lnTo>
                  <a:lnTo>
                    <a:pt x="2250732" y="1011743"/>
                  </a:lnTo>
                  <a:lnTo>
                    <a:pt x="2256010" y="999015"/>
                  </a:lnTo>
                  <a:lnTo>
                    <a:pt x="2263150" y="986286"/>
                  </a:lnTo>
                  <a:lnTo>
                    <a:pt x="2273705" y="974800"/>
                  </a:lnTo>
                  <a:lnTo>
                    <a:pt x="2270600" y="962072"/>
                  </a:lnTo>
                  <a:lnTo>
                    <a:pt x="2266565" y="952448"/>
                  </a:lnTo>
                  <a:lnTo>
                    <a:pt x="2263460" y="942824"/>
                  </a:lnTo>
                  <a:lnTo>
                    <a:pt x="2263460" y="932269"/>
                  </a:lnTo>
                  <a:lnTo>
                    <a:pt x="2265633" y="922645"/>
                  </a:lnTo>
                  <a:lnTo>
                    <a:pt x="2270911" y="917367"/>
                  </a:lnTo>
                  <a:lnTo>
                    <a:pt x="2273084" y="912090"/>
                  </a:lnTo>
                  <a:lnTo>
                    <a:pt x="2270911" y="902466"/>
                  </a:lnTo>
                  <a:lnTo>
                    <a:pt x="2266875" y="887565"/>
                  </a:lnTo>
                  <a:lnTo>
                    <a:pt x="2263771" y="877941"/>
                  </a:lnTo>
                  <a:lnTo>
                    <a:pt x="2258493" y="870490"/>
                  </a:lnTo>
                  <a:lnTo>
                    <a:pt x="2251353" y="862108"/>
                  </a:lnTo>
                  <a:lnTo>
                    <a:pt x="2242039" y="862108"/>
                  </a:lnTo>
                  <a:lnTo>
                    <a:pt x="2236762" y="862108"/>
                  </a:lnTo>
                  <a:lnTo>
                    <a:pt x="2230553" y="863039"/>
                  </a:lnTo>
                  <a:lnTo>
                    <a:pt x="2227448" y="865213"/>
                  </a:lnTo>
                  <a:lnTo>
                    <a:pt x="2223413" y="869559"/>
                  </a:lnTo>
                  <a:lnTo>
                    <a:pt x="2216272" y="867386"/>
                  </a:lnTo>
                  <a:lnTo>
                    <a:pt x="2213168" y="865213"/>
                  </a:lnTo>
                  <a:lnTo>
                    <a:pt x="2209132" y="862108"/>
                  </a:lnTo>
                  <a:lnTo>
                    <a:pt x="2208201" y="857762"/>
                  </a:lnTo>
                  <a:lnTo>
                    <a:pt x="2206028" y="854657"/>
                  </a:lnTo>
                  <a:lnTo>
                    <a:pt x="2203854" y="848448"/>
                  </a:lnTo>
                  <a:lnTo>
                    <a:pt x="2188332" y="848448"/>
                  </a:lnTo>
                  <a:lnTo>
                    <a:pt x="2188332" y="837893"/>
                  </a:lnTo>
                  <a:lnTo>
                    <a:pt x="2200750" y="828269"/>
                  </a:lnTo>
                  <a:lnTo>
                    <a:pt x="2206028" y="820819"/>
                  </a:lnTo>
                  <a:lnTo>
                    <a:pt x="2211305" y="812437"/>
                  </a:lnTo>
                  <a:lnTo>
                    <a:pt x="2218446" y="804986"/>
                  </a:lnTo>
                  <a:lnTo>
                    <a:pt x="2247627" y="795362"/>
                  </a:lnTo>
                  <a:lnTo>
                    <a:pt x="2256941" y="785738"/>
                  </a:lnTo>
                  <a:lnTo>
                    <a:pt x="2264081" y="773010"/>
                  </a:lnTo>
                  <a:lnTo>
                    <a:pt x="2271221" y="760282"/>
                  </a:lnTo>
                  <a:lnTo>
                    <a:pt x="2278361" y="746622"/>
                  </a:lnTo>
                  <a:lnTo>
                    <a:pt x="2290779" y="736067"/>
                  </a:lnTo>
                  <a:lnTo>
                    <a:pt x="2305370" y="726443"/>
                  </a:lnTo>
                  <a:lnTo>
                    <a:pt x="2317788" y="713715"/>
                  </a:lnTo>
                  <a:lnTo>
                    <a:pt x="2354110" y="718993"/>
                  </a:lnTo>
                  <a:lnTo>
                    <a:pt x="2363424" y="730479"/>
                  </a:lnTo>
                  <a:lnTo>
                    <a:pt x="2375841" y="732652"/>
                  </a:lnTo>
                  <a:lnTo>
                    <a:pt x="2390432" y="726443"/>
                  </a:lnTo>
                  <a:lnTo>
                    <a:pt x="2407196" y="723339"/>
                  </a:lnTo>
                  <a:lnTo>
                    <a:pt x="2407196" y="743518"/>
                  </a:lnTo>
                  <a:lnTo>
                    <a:pt x="2422719" y="743518"/>
                  </a:lnTo>
                  <a:lnTo>
                    <a:pt x="2439483" y="741345"/>
                  </a:lnTo>
                  <a:lnTo>
                    <a:pt x="2451901" y="739171"/>
                  </a:lnTo>
                  <a:lnTo>
                    <a:pt x="2463387" y="733894"/>
                  </a:lnTo>
                  <a:lnTo>
                    <a:pt x="2463387" y="730789"/>
                  </a:lnTo>
                  <a:lnTo>
                    <a:pt x="2461214" y="726443"/>
                  </a:lnTo>
                  <a:lnTo>
                    <a:pt x="2459041" y="721166"/>
                  </a:lnTo>
                  <a:lnTo>
                    <a:pt x="2458110" y="718061"/>
                  </a:lnTo>
                  <a:lnTo>
                    <a:pt x="2458110" y="713715"/>
                  </a:lnTo>
                  <a:lnTo>
                    <a:pt x="2458110" y="710610"/>
                  </a:lnTo>
                  <a:lnTo>
                    <a:pt x="2463387" y="700987"/>
                  </a:lnTo>
                  <a:lnTo>
                    <a:pt x="2473942" y="688258"/>
                  </a:lnTo>
                  <a:lnTo>
                    <a:pt x="2485429" y="674599"/>
                  </a:lnTo>
                  <a:lnTo>
                    <a:pt x="2497847" y="664044"/>
                  </a:lnTo>
                  <a:lnTo>
                    <a:pt x="2507160" y="658766"/>
                  </a:lnTo>
                  <a:lnTo>
                    <a:pt x="2510265" y="656593"/>
                  </a:lnTo>
                  <a:lnTo>
                    <a:pt x="2515542" y="658766"/>
                  </a:lnTo>
                  <a:lnTo>
                    <a:pt x="2519578" y="659697"/>
                  </a:lnTo>
                  <a:lnTo>
                    <a:pt x="2524855" y="661871"/>
                  </a:lnTo>
                  <a:lnTo>
                    <a:pt x="2530133" y="666217"/>
                  </a:lnTo>
                  <a:lnTo>
                    <a:pt x="2530133" y="669321"/>
                  </a:lnTo>
                  <a:lnTo>
                    <a:pt x="2529202" y="673667"/>
                  </a:lnTo>
                  <a:lnTo>
                    <a:pt x="2529202" y="674599"/>
                  </a:lnTo>
                  <a:lnTo>
                    <a:pt x="2529202" y="676772"/>
                  </a:lnTo>
                  <a:lnTo>
                    <a:pt x="2527028" y="678945"/>
                  </a:lnTo>
                  <a:lnTo>
                    <a:pt x="2527028" y="684223"/>
                  </a:lnTo>
                  <a:lnTo>
                    <a:pt x="2529202" y="688569"/>
                  </a:lnTo>
                  <a:lnTo>
                    <a:pt x="2529202" y="689500"/>
                  </a:lnTo>
                  <a:lnTo>
                    <a:pt x="2530133" y="695709"/>
                  </a:lnTo>
                  <a:lnTo>
                    <a:pt x="2546897" y="688258"/>
                  </a:lnTo>
                  <a:lnTo>
                    <a:pt x="2559315" y="678635"/>
                  </a:lnTo>
                  <a:lnTo>
                    <a:pt x="2568628" y="665906"/>
                  </a:lnTo>
                  <a:lnTo>
                    <a:pt x="2577942" y="651005"/>
                  </a:lnTo>
                  <a:lnTo>
                    <a:pt x="2587255" y="637345"/>
                  </a:lnTo>
                  <a:lnTo>
                    <a:pt x="2588186" y="636414"/>
                  </a:lnTo>
                  <a:lnTo>
                    <a:pt x="2590359" y="634241"/>
                  </a:lnTo>
                  <a:lnTo>
                    <a:pt x="2593464" y="632068"/>
                  </a:lnTo>
                  <a:lnTo>
                    <a:pt x="2595637" y="634241"/>
                  </a:lnTo>
                  <a:lnTo>
                    <a:pt x="2595637" y="636414"/>
                  </a:lnTo>
                  <a:lnTo>
                    <a:pt x="2597810" y="636414"/>
                  </a:lnTo>
                  <a:lnTo>
                    <a:pt x="2597810" y="637345"/>
                  </a:lnTo>
                  <a:lnTo>
                    <a:pt x="2592533" y="651005"/>
                  </a:lnTo>
                  <a:lnTo>
                    <a:pt x="2588497" y="665906"/>
                  </a:lnTo>
                  <a:lnTo>
                    <a:pt x="2583219" y="678635"/>
                  </a:lnTo>
                  <a:lnTo>
                    <a:pt x="2570802" y="688258"/>
                  </a:lnTo>
                  <a:lnTo>
                    <a:pt x="2558384" y="696640"/>
                  </a:lnTo>
                  <a:lnTo>
                    <a:pt x="2546897" y="706264"/>
                  </a:lnTo>
                  <a:lnTo>
                    <a:pt x="2532306" y="728616"/>
                  </a:lnTo>
                  <a:lnTo>
                    <a:pt x="2517715" y="750968"/>
                  </a:lnTo>
                  <a:lnTo>
                    <a:pt x="2510575" y="758419"/>
                  </a:lnTo>
                  <a:lnTo>
                    <a:pt x="2500020" y="761524"/>
                  </a:lnTo>
                  <a:lnTo>
                    <a:pt x="2490706" y="765870"/>
                  </a:lnTo>
                  <a:lnTo>
                    <a:pt x="2483566" y="771147"/>
                  </a:lnTo>
                  <a:lnTo>
                    <a:pt x="2476426" y="786049"/>
                  </a:lnTo>
                  <a:lnTo>
                    <a:pt x="2478599" y="798777"/>
                  </a:lnTo>
                  <a:lnTo>
                    <a:pt x="2483877" y="808401"/>
                  </a:lnTo>
                  <a:lnTo>
                    <a:pt x="2480772" y="815852"/>
                  </a:lnTo>
                  <a:lnTo>
                    <a:pt x="2478599" y="821129"/>
                  </a:lnTo>
                  <a:lnTo>
                    <a:pt x="2473322" y="825475"/>
                  </a:lnTo>
                  <a:lnTo>
                    <a:pt x="2469286" y="828580"/>
                  </a:lnTo>
                  <a:lnTo>
                    <a:pt x="2464008" y="832926"/>
                  </a:lnTo>
                  <a:lnTo>
                    <a:pt x="2461835" y="865833"/>
                  </a:lnTo>
                  <a:lnTo>
                    <a:pt x="2464008" y="893463"/>
                  </a:lnTo>
                  <a:lnTo>
                    <a:pt x="2473322" y="917678"/>
                  </a:lnTo>
                  <a:lnTo>
                    <a:pt x="2487912" y="937857"/>
                  </a:lnTo>
                  <a:lnTo>
                    <a:pt x="2487912" y="943134"/>
                  </a:lnTo>
                  <a:lnTo>
                    <a:pt x="2494121" y="943134"/>
                  </a:lnTo>
                  <a:lnTo>
                    <a:pt x="2498157" y="922955"/>
                  </a:lnTo>
                  <a:lnTo>
                    <a:pt x="2510575" y="922955"/>
                  </a:lnTo>
                  <a:lnTo>
                    <a:pt x="2515852" y="904950"/>
                  </a:lnTo>
                  <a:lnTo>
                    <a:pt x="2522993" y="890048"/>
                  </a:lnTo>
                  <a:lnTo>
                    <a:pt x="2527028" y="890048"/>
                  </a:lnTo>
                  <a:lnTo>
                    <a:pt x="2529202" y="890048"/>
                  </a:lnTo>
                  <a:lnTo>
                    <a:pt x="2530133" y="890048"/>
                  </a:lnTo>
                  <a:lnTo>
                    <a:pt x="2534169" y="890048"/>
                  </a:lnTo>
                  <a:lnTo>
                    <a:pt x="2537273" y="890048"/>
                  </a:lnTo>
                  <a:lnTo>
                    <a:pt x="2539446" y="875147"/>
                  </a:lnTo>
                  <a:lnTo>
                    <a:pt x="2541620" y="867696"/>
                  </a:lnTo>
                  <a:lnTo>
                    <a:pt x="2546897" y="860245"/>
                  </a:lnTo>
                  <a:lnTo>
                    <a:pt x="2554037" y="848759"/>
                  </a:lnTo>
                  <a:lnTo>
                    <a:pt x="2566455" y="848759"/>
                  </a:lnTo>
                  <a:lnTo>
                    <a:pt x="2566455" y="840377"/>
                  </a:lnTo>
                  <a:lnTo>
                    <a:pt x="2566455" y="832926"/>
                  </a:lnTo>
                  <a:lnTo>
                    <a:pt x="2568628" y="827649"/>
                  </a:lnTo>
                  <a:lnTo>
                    <a:pt x="2570802" y="821440"/>
                  </a:lnTo>
                  <a:lnTo>
                    <a:pt x="2572975" y="820508"/>
                  </a:lnTo>
                  <a:lnTo>
                    <a:pt x="2573906" y="818335"/>
                  </a:lnTo>
                  <a:lnTo>
                    <a:pt x="2576079" y="818335"/>
                  </a:lnTo>
                  <a:lnTo>
                    <a:pt x="2578252" y="818335"/>
                  </a:lnTo>
                  <a:lnTo>
                    <a:pt x="2583530" y="818335"/>
                  </a:lnTo>
                  <a:lnTo>
                    <a:pt x="2580425" y="794120"/>
                  </a:lnTo>
                  <a:lnTo>
                    <a:pt x="2580425" y="766491"/>
                  </a:lnTo>
                  <a:lnTo>
                    <a:pt x="2581356" y="742276"/>
                  </a:lnTo>
                  <a:lnTo>
                    <a:pt x="2590670" y="719924"/>
                  </a:lnTo>
                  <a:lnTo>
                    <a:pt x="2595948" y="718993"/>
                  </a:lnTo>
                  <a:lnTo>
                    <a:pt x="2607434" y="716819"/>
                  </a:lnTo>
                  <a:lnTo>
                    <a:pt x="2619852" y="716819"/>
                  </a:lnTo>
                  <a:lnTo>
                    <a:pt x="2629165" y="716819"/>
                  </a:lnTo>
                  <a:lnTo>
                    <a:pt x="2634443" y="714646"/>
                  </a:lnTo>
                  <a:lnTo>
                    <a:pt x="2634443" y="707196"/>
                  </a:lnTo>
                  <a:lnTo>
                    <a:pt x="2639720" y="704091"/>
                  </a:lnTo>
                  <a:lnTo>
                    <a:pt x="2646861" y="699745"/>
                  </a:lnTo>
                  <a:lnTo>
                    <a:pt x="2656174" y="697572"/>
                  </a:lnTo>
                  <a:lnTo>
                    <a:pt x="2663314" y="696640"/>
                  </a:lnTo>
                  <a:lnTo>
                    <a:pt x="2666419" y="701918"/>
                  </a:lnTo>
                  <a:lnTo>
                    <a:pt x="2672628" y="707196"/>
                  </a:lnTo>
                  <a:lnTo>
                    <a:pt x="2677905" y="711542"/>
                  </a:lnTo>
                  <a:lnTo>
                    <a:pt x="2685045" y="709369"/>
                  </a:lnTo>
                  <a:lnTo>
                    <a:pt x="2692186" y="705022"/>
                  </a:lnTo>
                  <a:lnTo>
                    <a:pt x="2702741" y="701918"/>
                  </a:lnTo>
                  <a:lnTo>
                    <a:pt x="2717332" y="699745"/>
                  </a:lnTo>
                  <a:lnTo>
                    <a:pt x="2724472" y="689190"/>
                  </a:lnTo>
                  <a:lnTo>
                    <a:pt x="2728508" y="677703"/>
                  </a:lnTo>
                  <a:lnTo>
                    <a:pt x="2729439" y="662802"/>
                  </a:lnTo>
                  <a:lnTo>
                    <a:pt x="2744030" y="657524"/>
                  </a:lnTo>
                  <a:lnTo>
                    <a:pt x="2757690" y="652247"/>
                  </a:lnTo>
                  <a:lnTo>
                    <a:pt x="2768245" y="644796"/>
                  </a:lnTo>
                  <a:lnTo>
                    <a:pt x="2773522" y="629895"/>
                  </a:lnTo>
                  <a:lnTo>
                    <a:pt x="2782836" y="632068"/>
                  </a:lnTo>
                  <a:lnTo>
                    <a:pt x="2789976" y="632999"/>
                  </a:lnTo>
                  <a:lnTo>
                    <a:pt x="2795254" y="637345"/>
                  </a:lnTo>
                  <a:lnTo>
                    <a:pt x="2802394" y="642623"/>
                  </a:lnTo>
                  <a:lnTo>
                    <a:pt x="2807671" y="640450"/>
                  </a:lnTo>
                  <a:lnTo>
                    <a:pt x="2811707" y="640450"/>
                  </a:lnTo>
                  <a:lnTo>
                    <a:pt x="2813880" y="638277"/>
                  </a:lnTo>
                  <a:lnTo>
                    <a:pt x="2816985" y="638277"/>
                  </a:lnTo>
                  <a:lnTo>
                    <a:pt x="2811707" y="612820"/>
                  </a:lnTo>
                  <a:lnTo>
                    <a:pt x="2800221" y="590468"/>
                  </a:lnTo>
                  <a:lnTo>
                    <a:pt x="2789666" y="577740"/>
                  </a:lnTo>
                  <a:lnTo>
                    <a:pt x="2792770" y="572462"/>
                  </a:lnTo>
                  <a:lnTo>
                    <a:pt x="2794943" y="570289"/>
                  </a:lnTo>
                  <a:lnTo>
                    <a:pt x="2797116" y="568116"/>
                  </a:lnTo>
                  <a:lnTo>
                    <a:pt x="2799290" y="568116"/>
                  </a:lnTo>
                  <a:lnTo>
                    <a:pt x="2800221" y="568116"/>
                  </a:lnTo>
                  <a:lnTo>
                    <a:pt x="2802394" y="570289"/>
                  </a:lnTo>
                  <a:lnTo>
                    <a:pt x="2804567" y="570289"/>
                  </a:lnTo>
                  <a:lnTo>
                    <a:pt x="2806740" y="570289"/>
                  </a:lnTo>
                  <a:lnTo>
                    <a:pt x="2809845" y="570289"/>
                  </a:lnTo>
                  <a:lnTo>
                    <a:pt x="2813880" y="568116"/>
                  </a:lnTo>
                  <a:lnTo>
                    <a:pt x="2822263" y="560665"/>
                  </a:lnTo>
                  <a:lnTo>
                    <a:pt x="2826298" y="547937"/>
                  </a:lnTo>
                  <a:lnTo>
                    <a:pt x="2829403" y="533036"/>
                  </a:lnTo>
                  <a:lnTo>
                    <a:pt x="2829403" y="520307"/>
                  </a:lnTo>
                  <a:lnTo>
                    <a:pt x="2833439" y="525585"/>
                  </a:lnTo>
                  <a:lnTo>
                    <a:pt x="2838716" y="533036"/>
                  </a:lnTo>
                  <a:lnTo>
                    <a:pt x="2842752" y="540486"/>
                  </a:lnTo>
                  <a:lnTo>
                    <a:pt x="2845856" y="538313"/>
                  </a:lnTo>
                  <a:lnTo>
                    <a:pt x="2848029" y="538313"/>
                  </a:lnTo>
                  <a:lnTo>
                    <a:pt x="2850203" y="538313"/>
                  </a:lnTo>
                  <a:lnTo>
                    <a:pt x="2851134" y="536140"/>
                  </a:lnTo>
                  <a:lnTo>
                    <a:pt x="2853307" y="536140"/>
                  </a:lnTo>
                  <a:lnTo>
                    <a:pt x="2860447" y="536140"/>
                  </a:lnTo>
                  <a:lnTo>
                    <a:pt x="2864483" y="538313"/>
                  </a:lnTo>
                  <a:lnTo>
                    <a:pt x="2865414" y="540486"/>
                  </a:lnTo>
                  <a:lnTo>
                    <a:pt x="2869450" y="542659"/>
                  </a:lnTo>
                  <a:lnTo>
                    <a:pt x="2872555" y="543591"/>
                  </a:lnTo>
                  <a:lnTo>
                    <a:pt x="2872555" y="557250"/>
                  </a:lnTo>
                  <a:lnTo>
                    <a:pt x="2887146" y="560355"/>
                  </a:lnTo>
                  <a:lnTo>
                    <a:pt x="2898632" y="565632"/>
                  </a:lnTo>
                  <a:lnTo>
                    <a:pt x="2905772" y="577119"/>
                  </a:lnTo>
                  <a:lnTo>
                    <a:pt x="2912913" y="577119"/>
                  </a:lnTo>
                  <a:lnTo>
                    <a:pt x="2916017" y="577119"/>
                  </a:lnTo>
                  <a:lnTo>
                    <a:pt x="2920053" y="577119"/>
                  </a:lnTo>
                  <a:lnTo>
                    <a:pt x="2923158" y="574946"/>
                  </a:lnTo>
                  <a:lnTo>
                    <a:pt x="2925330" y="572773"/>
                  </a:lnTo>
                  <a:lnTo>
                    <a:pt x="2928435" y="567495"/>
                  </a:lnTo>
                  <a:lnTo>
                    <a:pt x="2930608" y="564390"/>
                  </a:lnTo>
                  <a:lnTo>
                    <a:pt x="2930608" y="562217"/>
                  </a:lnTo>
                  <a:lnTo>
                    <a:pt x="2928435" y="557871"/>
                  </a:lnTo>
                  <a:lnTo>
                    <a:pt x="2927503" y="556940"/>
                  </a:lnTo>
                  <a:lnTo>
                    <a:pt x="2925330" y="554767"/>
                  </a:lnTo>
                  <a:lnTo>
                    <a:pt x="2921295" y="552594"/>
                  </a:lnTo>
                  <a:lnTo>
                    <a:pt x="2923468" y="547316"/>
                  </a:lnTo>
                  <a:lnTo>
                    <a:pt x="2925641" y="542038"/>
                  </a:lnTo>
                  <a:lnTo>
                    <a:pt x="2927814" y="539865"/>
                  </a:lnTo>
                  <a:lnTo>
                    <a:pt x="2930919" y="535519"/>
                  </a:lnTo>
                  <a:lnTo>
                    <a:pt x="2933092" y="532415"/>
                  </a:lnTo>
                  <a:lnTo>
                    <a:pt x="2969414" y="532415"/>
                  </a:lnTo>
                  <a:lnTo>
                    <a:pt x="2965999" y="516271"/>
                  </a:lnTo>
                  <a:close/>
                  <a:moveTo>
                    <a:pt x="758729" y="1039993"/>
                  </a:moveTo>
                  <a:lnTo>
                    <a:pt x="776425" y="1034716"/>
                  </a:lnTo>
                  <a:lnTo>
                    <a:pt x="791016" y="1027265"/>
                  </a:lnTo>
                  <a:lnTo>
                    <a:pt x="791016" y="1030370"/>
                  </a:lnTo>
                  <a:lnTo>
                    <a:pt x="791016" y="1034716"/>
                  </a:lnTo>
                  <a:lnTo>
                    <a:pt x="791016" y="1039993"/>
                  </a:lnTo>
                  <a:lnTo>
                    <a:pt x="788843" y="1045271"/>
                  </a:lnTo>
                  <a:lnTo>
                    <a:pt x="785738" y="1050549"/>
                  </a:lnTo>
                  <a:lnTo>
                    <a:pt x="785738" y="1057999"/>
                  </a:lnTo>
                  <a:lnTo>
                    <a:pt x="774252" y="1057999"/>
                  </a:lnTo>
                  <a:lnTo>
                    <a:pt x="765870" y="1057068"/>
                  </a:lnTo>
                  <a:lnTo>
                    <a:pt x="758729" y="1054895"/>
                  </a:lnTo>
                  <a:lnTo>
                    <a:pt x="758729" y="1039993"/>
                  </a:lnTo>
                  <a:close/>
                  <a:moveTo>
                    <a:pt x="644175" y="1152064"/>
                  </a:moveTo>
                  <a:lnTo>
                    <a:pt x="645106" y="1151133"/>
                  </a:lnTo>
                  <a:lnTo>
                    <a:pt x="645106" y="1148960"/>
                  </a:lnTo>
                  <a:lnTo>
                    <a:pt x="647279" y="1148960"/>
                  </a:lnTo>
                  <a:lnTo>
                    <a:pt x="649453" y="1146787"/>
                  </a:lnTo>
                  <a:lnTo>
                    <a:pt x="651626" y="1144614"/>
                  </a:lnTo>
                  <a:lnTo>
                    <a:pt x="666217" y="1144614"/>
                  </a:lnTo>
                  <a:lnTo>
                    <a:pt x="662181" y="1148960"/>
                  </a:lnTo>
                  <a:lnTo>
                    <a:pt x="659076" y="1151133"/>
                  </a:lnTo>
                  <a:lnTo>
                    <a:pt x="655041" y="1152064"/>
                  </a:lnTo>
                  <a:lnTo>
                    <a:pt x="651936" y="1154238"/>
                  </a:lnTo>
                  <a:lnTo>
                    <a:pt x="645727" y="1156411"/>
                  </a:lnTo>
                  <a:lnTo>
                    <a:pt x="642623" y="1156411"/>
                  </a:lnTo>
                  <a:lnTo>
                    <a:pt x="644175" y="1152064"/>
                  </a:lnTo>
                  <a:close/>
                  <a:moveTo>
                    <a:pt x="765870" y="1265377"/>
                  </a:moveTo>
                  <a:lnTo>
                    <a:pt x="759661" y="1282452"/>
                  </a:lnTo>
                  <a:lnTo>
                    <a:pt x="752520" y="1300457"/>
                  </a:lnTo>
                  <a:lnTo>
                    <a:pt x="751589" y="1315359"/>
                  </a:lnTo>
                  <a:lnTo>
                    <a:pt x="737930" y="1319705"/>
                  </a:lnTo>
                  <a:lnTo>
                    <a:pt x="725512" y="1320636"/>
                  </a:lnTo>
                  <a:lnTo>
                    <a:pt x="714957" y="1315359"/>
                  </a:lnTo>
                  <a:lnTo>
                    <a:pt x="701297" y="1312254"/>
                  </a:lnTo>
                  <a:lnTo>
                    <a:pt x="696019" y="1312254"/>
                  </a:lnTo>
                  <a:lnTo>
                    <a:pt x="692915" y="1312254"/>
                  </a:lnTo>
                  <a:lnTo>
                    <a:pt x="688879" y="1313186"/>
                  </a:lnTo>
                  <a:lnTo>
                    <a:pt x="685775" y="1317532"/>
                  </a:lnTo>
                  <a:lnTo>
                    <a:pt x="683602" y="1319705"/>
                  </a:lnTo>
                  <a:lnTo>
                    <a:pt x="681428" y="1322810"/>
                  </a:lnTo>
                  <a:lnTo>
                    <a:pt x="678324" y="1324983"/>
                  </a:lnTo>
                  <a:lnTo>
                    <a:pt x="673046" y="1322810"/>
                  </a:lnTo>
                  <a:lnTo>
                    <a:pt x="661560" y="1320636"/>
                  </a:lnTo>
                  <a:lnTo>
                    <a:pt x="646969" y="1319705"/>
                  </a:lnTo>
                  <a:lnTo>
                    <a:pt x="632378" y="1315359"/>
                  </a:lnTo>
                  <a:lnTo>
                    <a:pt x="617787" y="1313186"/>
                  </a:lnTo>
                  <a:lnTo>
                    <a:pt x="610647" y="1312254"/>
                  </a:lnTo>
                  <a:lnTo>
                    <a:pt x="596056" y="1306046"/>
                  </a:lnTo>
                  <a:lnTo>
                    <a:pt x="581465" y="1298595"/>
                  </a:lnTo>
                  <a:lnTo>
                    <a:pt x="566874" y="1295490"/>
                  </a:lnTo>
                  <a:lnTo>
                    <a:pt x="551352" y="1298595"/>
                  </a:lnTo>
                  <a:lnTo>
                    <a:pt x="539865" y="1306046"/>
                  </a:lnTo>
                  <a:lnTo>
                    <a:pt x="536761" y="1315669"/>
                  </a:lnTo>
                  <a:lnTo>
                    <a:pt x="532725" y="1325293"/>
                  </a:lnTo>
                  <a:lnTo>
                    <a:pt x="530552" y="1335848"/>
                  </a:lnTo>
                  <a:lnTo>
                    <a:pt x="523411" y="1334917"/>
                  </a:lnTo>
                  <a:lnTo>
                    <a:pt x="510994" y="1330571"/>
                  </a:lnTo>
                  <a:lnTo>
                    <a:pt x="496403" y="1327466"/>
                  </a:lnTo>
                  <a:lnTo>
                    <a:pt x="485848" y="1323120"/>
                  </a:lnTo>
                  <a:lnTo>
                    <a:pt x="478707" y="1320016"/>
                  </a:lnTo>
                  <a:lnTo>
                    <a:pt x="474671" y="1305114"/>
                  </a:lnTo>
                  <a:lnTo>
                    <a:pt x="460081" y="1297664"/>
                  </a:lnTo>
                  <a:lnTo>
                    <a:pt x="445490" y="1295490"/>
                  </a:lnTo>
                  <a:lnTo>
                    <a:pt x="430899" y="1295490"/>
                  </a:lnTo>
                  <a:lnTo>
                    <a:pt x="418481" y="1291144"/>
                  </a:lnTo>
                  <a:lnTo>
                    <a:pt x="415376" y="1288040"/>
                  </a:lnTo>
                  <a:lnTo>
                    <a:pt x="413203" y="1285867"/>
                  </a:lnTo>
                  <a:lnTo>
                    <a:pt x="409167" y="1282762"/>
                  </a:lnTo>
                  <a:lnTo>
                    <a:pt x="408236" y="1278416"/>
                  </a:lnTo>
                  <a:lnTo>
                    <a:pt x="402027" y="1275311"/>
                  </a:lnTo>
                  <a:lnTo>
                    <a:pt x="406063" y="1256374"/>
                  </a:lnTo>
                  <a:lnTo>
                    <a:pt x="409167" y="1238368"/>
                  </a:lnTo>
                  <a:lnTo>
                    <a:pt x="415376" y="1221294"/>
                  </a:lnTo>
                  <a:lnTo>
                    <a:pt x="410720" y="1221294"/>
                  </a:lnTo>
                  <a:lnTo>
                    <a:pt x="401406" y="1219121"/>
                  </a:lnTo>
                  <a:lnTo>
                    <a:pt x="381538" y="1218189"/>
                  </a:lnTo>
                  <a:lnTo>
                    <a:pt x="358565" y="1218189"/>
                  </a:lnTo>
                  <a:lnTo>
                    <a:pt x="330314" y="1218189"/>
                  </a:lnTo>
                  <a:lnTo>
                    <a:pt x="305168" y="1219121"/>
                  </a:lnTo>
                  <a:lnTo>
                    <a:pt x="281264" y="1223467"/>
                  </a:lnTo>
                  <a:lnTo>
                    <a:pt x="265742" y="1226571"/>
                  </a:lnTo>
                  <a:lnTo>
                    <a:pt x="254255" y="1234022"/>
                  </a:lnTo>
                  <a:lnTo>
                    <a:pt x="239664" y="1243646"/>
                  </a:lnTo>
                  <a:lnTo>
                    <a:pt x="225073" y="1251097"/>
                  </a:lnTo>
                  <a:lnTo>
                    <a:pt x="174160" y="1243646"/>
                  </a:lnTo>
                  <a:lnTo>
                    <a:pt x="174160" y="1234022"/>
                  </a:lnTo>
                  <a:lnTo>
                    <a:pt x="180369" y="1233091"/>
                  </a:lnTo>
                  <a:lnTo>
                    <a:pt x="183473" y="1230918"/>
                  </a:lnTo>
                  <a:lnTo>
                    <a:pt x="187509" y="1228744"/>
                  </a:lnTo>
                  <a:lnTo>
                    <a:pt x="190614" y="1226571"/>
                  </a:lnTo>
                  <a:lnTo>
                    <a:pt x="192787" y="1226571"/>
                  </a:lnTo>
                  <a:lnTo>
                    <a:pt x="195891" y="1228744"/>
                  </a:lnTo>
                  <a:lnTo>
                    <a:pt x="199927" y="1230918"/>
                  </a:lnTo>
                  <a:lnTo>
                    <a:pt x="205205" y="1233091"/>
                  </a:lnTo>
                  <a:lnTo>
                    <a:pt x="208309" y="1233091"/>
                  </a:lnTo>
                  <a:lnTo>
                    <a:pt x="214518" y="1230918"/>
                  </a:lnTo>
                  <a:lnTo>
                    <a:pt x="219796" y="1225640"/>
                  </a:lnTo>
                  <a:lnTo>
                    <a:pt x="222900" y="1219431"/>
                  </a:lnTo>
                  <a:lnTo>
                    <a:pt x="226936" y="1216327"/>
                  </a:lnTo>
                  <a:lnTo>
                    <a:pt x="232213" y="1211980"/>
                  </a:lnTo>
                  <a:lnTo>
                    <a:pt x="244631" y="1211049"/>
                  </a:lnTo>
                  <a:lnTo>
                    <a:pt x="244631" y="1204840"/>
                  </a:lnTo>
                  <a:lnTo>
                    <a:pt x="244631" y="1202978"/>
                  </a:lnTo>
                  <a:lnTo>
                    <a:pt x="244631" y="1200804"/>
                  </a:lnTo>
                  <a:lnTo>
                    <a:pt x="244631" y="1196458"/>
                  </a:lnTo>
                  <a:lnTo>
                    <a:pt x="248667" y="1195527"/>
                  </a:lnTo>
                  <a:lnTo>
                    <a:pt x="250840" y="1193354"/>
                  </a:lnTo>
                  <a:lnTo>
                    <a:pt x="251771" y="1191181"/>
                  </a:lnTo>
                  <a:lnTo>
                    <a:pt x="253945" y="1191181"/>
                  </a:lnTo>
                  <a:lnTo>
                    <a:pt x="256118" y="1189007"/>
                  </a:lnTo>
                  <a:lnTo>
                    <a:pt x="261395" y="1189007"/>
                  </a:lnTo>
                  <a:lnTo>
                    <a:pt x="259222" y="1185903"/>
                  </a:lnTo>
                  <a:lnTo>
                    <a:pt x="256118" y="1181557"/>
                  </a:lnTo>
                  <a:lnTo>
                    <a:pt x="253945" y="1180625"/>
                  </a:lnTo>
                  <a:lnTo>
                    <a:pt x="251771" y="1178452"/>
                  </a:lnTo>
                  <a:lnTo>
                    <a:pt x="251771" y="1174106"/>
                  </a:lnTo>
                  <a:lnTo>
                    <a:pt x="253945" y="1173175"/>
                  </a:lnTo>
                  <a:lnTo>
                    <a:pt x="257980" y="1159515"/>
                  </a:lnTo>
                  <a:lnTo>
                    <a:pt x="263258" y="1148960"/>
                  </a:lnTo>
                  <a:lnTo>
                    <a:pt x="270398" y="1139336"/>
                  </a:lnTo>
                  <a:lnTo>
                    <a:pt x="290267" y="1139336"/>
                  </a:lnTo>
                  <a:lnTo>
                    <a:pt x="295544" y="1130954"/>
                  </a:lnTo>
                  <a:lnTo>
                    <a:pt x="297717" y="1119468"/>
                  </a:lnTo>
                  <a:lnTo>
                    <a:pt x="300822" y="1108912"/>
                  </a:lnTo>
                  <a:lnTo>
                    <a:pt x="310135" y="1101462"/>
                  </a:lnTo>
                  <a:lnTo>
                    <a:pt x="314171" y="1099289"/>
                  </a:lnTo>
                  <a:lnTo>
                    <a:pt x="315102" y="1099289"/>
                  </a:lnTo>
                  <a:lnTo>
                    <a:pt x="319138" y="1099289"/>
                  </a:lnTo>
                  <a:lnTo>
                    <a:pt x="321311" y="1101462"/>
                  </a:lnTo>
                  <a:lnTo>
                    <a:pt x="322243" y="1104566"/>
                  </a:lnTo>
                  <a:lnTo>
                    <a:pt x="324416" y="1108912"/>
                  </a:lnTo>
                  <a:lnTo>
                    <a:pt x="344284" y="1104566"/>
                  </a:lnTo>
                  <a:lnTo>
                    <a:pt x="361048" y="1094942"/>
                  </a:lnTo>
                  <a:lnTo>
                    <a:pt x="373466" y="1084387"/>
                  </a:lnTo>
                  <a:lnTo>
                    <a:pt x="388057" y="1089665"/>
                  </a:lnTo>
                  <a:lnTo>
                    <a:pt x="399544" y="1101151"/>
                  </a:lnTo>
                  <a:lnTo>
                    <a:pt x="406684" y="1113880"/>
                  </a:lnTo>
                  <a:lnTo>
                    <a:pt x="415066" y="1124435"/>
                  </a:lnTo>
                  <a:lnTo>
                    <a:pt x="424379" y="1135921"/>
                  </a:lnTo>
                  <a:lnTo>
                    <a:pt x="453561" y="1156100"/>
                  </a:lnTo>
                  <a:lnTo>
                    <a:pt x="480570" y="1176279"/>
                  </a:lnTo>
                  <a:lnTo>
                    <a:pt x="480570" y="1180625"/>
                  </a:lnTo>
                  <a:lnTo>
                    <a:pt x="480570" y="1183730"/>
                  </a:lnTo>
                  <a:lnTo>
                    <a:pt x="479639" y="1185903"/>
                  </a:lnTo>
                  <a:lnTo>
                    <a:pt x="479639" y="1188076"/>
                  </a:lnTo>
                  <a:lnTo>
                    <a:pt x="477466" y="1189007"/>
                  </a:lnTo>
                  <a:lnTo>
                    <a:pt x="470325" y="1196458"/>
                  </a:lnTo>
                  <a:lnTo>
                    <a:pt x="458839" y="1200804"/>
                  </a:lnTo>
                  <a:lnTo>
                    <a:pt x="444248" y="1202978"/>
                  </a:lnTo>
                  <a:lnTo>
                    <a:pt x="429657" y="1200804"/>
                  </a:lnTo>
                  <a:lnTo>
                    <a:pt x="435866" y="1213533"/>
                  </a:lnTo>
                  <a:lnTo>
                    <a:pt x="444248" y="1218810"/>
                  </a:lnTo>
                  <a:lnTo>
                    <a:pt x="455734" y="1223157"/>
                  </a:lnTo>
                  <a:lnTo>
                    <a:pt x="465048" y="1230607"/>
                  </a:lnTo>
                  <a:lnTo>
                    <a:pt x="473430" y="1230607"/>
                  </a:lnTo>
                  <a:lnTo>
                    <a:pt x="473430" y="1206082"/>
                  </a:lnTo>
                  <a:lnTo>
                    <a:pt x="484916" y="1206082"/>
                  </a:lnTo>
                  <a:lnTo>
                    <a:pt x="488021" y="1198631"/>
                  </a:lnTo>
                  <a:lnTo>
                    <a:pt x="492057" y="1193354"/>
                  </a:lnTo>
                  <a:lnTo>
                    <a:pt x="495161" y="1189007"/>
                  </a:lnTo>
                  <a:lnTo>
                    <a:pt x="500439" y="1185903"/>
                  </a:lnTo>
                  <a:lnTo>
                    <a:pt x="499507" y="1180625"/>
                  </a:lnTo>
                  <a:lnTo>
                    <a:pt x="497334" y="1176279"/>
                  </a:lnTo>
                  <a:lnTo>
                    <a:pt x="497334" y="1174106"/>
                  </a:lnTo>
                  <a:lnTo>
                    <a:pt x="495161" y="1171002"/>
                  </a:lnTo>
                  <a:lnTo>
                    <a:pt x="494230" y="1166655"/>
                  </a:lnTo>
                  <a:lnTo>
                    <a:pt x="494230" y="1161378"/>
                  </a:lnTo>
                  <a:lnTo>
                    <a:pt x="499507" y="1161378"/>
                  </a:lnTo>
                  <a:lnTo>
                    <a:pt x="504785" y="1163551"/>
                  </a:lnTo>
                  <a:lnTo>
                    <a:pt x="507889" y="1165724"/>
                  </a:lnTo>
                  <a:lnTo>
                    <a:pt x="510062" y="1165724"/>
                  </a:lnTo>
                  <a:lnTo>
                    <a:pt x="514098" y="1165724"/>
                  </a:lnTo>
                  <a:lnTo>
                    <a:pt x="517203" y="1165724"/>
                  </a:lnTo>
                  <a:lnTo>
                    <a:pt x="521238" y="1165724"/>
                  </a:lnTo>
                  <a:lnTo>
                    <a:pt x="521238" y="1161378"/>
                  </a:lnTo>
                  <a:lnTo>
                    <a:pt x="509752" y="1151754"/>
                  </a:lnTo>
                  <a:lnTo>
                    <a:pt x="499197" y="1144303"/>
                  </a:lnTo>
                  <a:lnTo>
                    <a:pt x="484606" y="1139026"/>
                  </a:lnTo>
                  <a:lnTo>
                    <a:pt x="484606" y="1128471"/>
                  </a:lnTo>
                  <a:lnTo>
                    <a:pt x="470015" y="1128471"/>
                  </a:lnTo>
                  <a:lnTo>
                    <a:pt x="457597" y="1109533"/>
                  </a:lnTo>
                  <a:lnTo>
                    <a:pt x="443937" y="1093701"/>
                  </a:lnTo>
                  <a:lnTo>
                    <a:pt x="429346" y="1078799"/>
                  </a:lnTo>
                  <a:lnTo>
                    <a:pt x="429346" y="1072590"/>
                  </a:lnTo>
                  <a:lnTo>
                    <a:pt x="429346" y="1069486"/>
                  </a:lnTo>
                  <a:lnTo>
                    <a:pt x="429346" y="1065140"/>
                  </a:lnTo>
                  <a:lnTo>
                    <a:pt x="429346" y="1064208"/>
                  </a:lnTo>
                  <a:lnTo>
                    <a:pt x="433382" y="1062035"/>
                  </a:lnTo>
                  <a:lnTo>
                    <a:pt x="436487" y="1057689"/>
                  </a:lnTo>
                  <a:lnTo>
                    <a:pt x="438660" y="1057689"/>
                  </a:lnTo>
                  <a:lnTo>
                    <a:pt x="438660" y="1056758"/>
                  </a:lnTo>
                  <a:lnTo>
                    <a:pt x="440833" y="1056758"/>
                  </a:lnTo>
                  <a:lnTo>
                    <a:pt x="443006" y="1056758"/>
                  </a:lnTo>
                  <a:lnTo>
                    <a:pt x="443937" y="1054584"/>
                  </a:lnTo>
                  <a:lnTo>
                    <a:pt x="446111" y="1057689"/>
                  </a:lnTo>
                  <a:lnTo>
                    <a:pt x="448284" y="1062035"/>
                  </a:lnTo>
                  <a:lnTo>
                    <a:pt x="448284" y="1065140"/>
                  </a:lnTo>
                  <a:lnTo>
                    <a:pt x="450457" y="1071349"/>
                  </a:lnTo>
                  <a:lnTo>
                    <a:pt x="465048" y="1067002"/>
                  </a:lnTo>
                  <a:lnTo>
                    <a:pt x="472188" y="1087181"/>
                  </a:lnTo>
                  <a:lnTo>
                    <a:pt x="479328" y="1098668"/>
                  </a:lnTo>
                  <a:lnTo>
                    <a:pt x="487710" y="1103945"/>
                  </a:lnTo>
                  <a:lnTo>
                    <a:pt x="497024" y="1106118"/>
                  </a:lnTo>
                  <a:lnTo>
                    <a:pt x="507579" y="1111396"/>
                  </a:lnTo>
                  <a:lnTo>
                    <a:pt x="521238" y="1121020"/>
                  </a:lnTo>
                  <a:lnTo>
                    <a:pt x="526516" y="1126297"/>
                  </a:lnTo>
                  <a:lnTo>
                    <a:pt x="526516" y="1133748"/>
                  </a:lnTo>
                  <a:lnTo>
                    <a:pt x="524343" y="1141199"/>
                  </a:lnTo>
                  <a:lnTo>
                    <a:pt x="522170" y="1150823"/>
                  </a:lnTo>
                  <a:lnTo>
                    <a:pt x="524343" y="1161378"/>
                  </a:lnTo>
                  <a:lnTo>
                    <a:pt x="528379" y="1165724"/>
                  </a:lnTo>
                  <a:lnTo>
                    <a:pt x="531483" y="1166655"/>
                  </a:lnTo>
                  <a:lnTo>
                    <a:pt x="536761" y="1171002"/>
                  </a:lnTo>
                  <a:lnTo>
                    <a:pt x="540797" y="1174106"/>
                  </a:lnTo>
                  <a:lnTo>
                    <a:pt x="543901" y="1176279"/>
                  </a:lnTo>
                  <a:lnTo>
                    <a:pt x="560665" y="1225951"/>
                  </a:lnTo>
                  <a:lnTo>
                    <a:pt x="564701" y="1225951"/>
                  </a:lnTo>
                  <a:lnTo>
                    <a:pt x="565632" y="1228124"/>
                  </a:lnTo>
                  <a:lnTo>
                    <a:pt x="567805" y="1228124"/>
                  </a:lnTo>
                  <a:lnTo>
                    <a:pt x="569978" y="1230297"/>
                  </a:lnTo>
                  <a:lnTo>
                    <a:pt x="575256" y="1228124"/>
                  </a:lnTo>
                  <a:lnTo>
                    <a:pt x="580534" y="1225951"/>
                  </a:lnTo>
                  <a:lnTo>
                    <a:pt x="582707" y="1225019"/>
                  </a:lnTo>
                  <a:lnTo>
                    <a:pt x="584880" y="1220673"/>
                  </a:lnTo>
                  <a:lnTo>
                    <a:pt x="584880" y="1218500"/>
                  </a:lnTo>
                  <a:lnTo>
                    <a:pt x="587053" y="1215395"/>
                  </a:lnTo>
                  <a:lnTo>
                    <a:pt x="587984" y="1211049"/>
                  </a:lnTo>
                  <a:lnTo>
                    <a:pt x="592020" y="1210118"/>
                  </a:lnTo>
                  <a:lnTo>
                    <a:pt x="597298" y="1205772"/>
                  </a:lnTo>
                  <a:lnTo>
                    <a:pt x="594193" y="1188697"/>
                  </a:lnTo>
                  <a:lnTo>
                    <a:pt x="587053" y="1172864"/>
                  </a:lnTo>
                  <a:lnTo>
                    <a:pt x="577740" y="1161378"/>
                  </a:lnTo>
                  <a:lnTo>
                    <a:pt x="577740" y="1156411"/>
                  </a:lnTo>
                  <a:lnTo>
                    <a:pt x="580844" y="1158584"/>
                  </a:lnTo>
                  <a:lnTo>
                    <a:pt x="580844" y="1159515"/>
                  </a:lnTo>
                  <a:lnTo>
                    <a:pt x="583017" y="1161688"/>
                  </a:lnTo>
                  <a:lnTo>
                    <a:pt x="585190" y="1166035"/>
                  </a:lnTo>
                  <a:lnTo>
                    <a:pt x="592331" y="1163861"/>
                  </a:lnTo>
                  <a:lnTo>
                    <a:pt x="595435" y="1163861"/>
                  </a:lnTo>
                  <a:lnTo>
                    <a:pt x="597608" y="1163861"/>
                  </a:lnTo>
                  <a:lnTo>
                    <a:pt x="599781" y="1161688"/>
                  </a:lnTo>
                  <a:lnTo>
                    <a:pt x="599781" y="1159515"/>
                  </a:lnTo>
                  <a:lnTo>
                    <a:pt x="599781" y="1158584"/>
                  </a:lnTo>
                  <a:lnTo>
                    <a:pt x="597608" y="1154238"/>
                  </a:lnTo>
                  <a:lnTo>
                    <a:pt x="597608" y="1148960"/>
                  </a:lnTo>
                  <a:lnTo>
                    <a:pt x="600713" y="1148960"/>
                  </a:lnTo>
                  <a:lnTo>
                    <a:pt x="600713" y="1144614"/>
                  </a:lnTo>
                  <a:lnTo>
                    <a:pt x="604748" y="1144614"/>
                  </a:lnTo>
                  <a:lnTo>
                    <a:pt x="607853" y="1144614"/>
                  </a:lnTo>
                  <a:lnTo>
                    <a:pt x="610026" y="1146787"/>
                  </a:lnTo>
                  <a:lnTo>
                    <a:pt x="612199" y="1146787"/>
                  </a:lnTo>
                  <a:lnTo>
                    <a:pt x="614372" y="1148960"/>
                  </a:lnTo>
                  <a:lnTo>
                    <a:pt x="619650" y="1151133"/>
                  </a:lnTo>
                  <a:lnTo>
                    <a:pt x="622754" y="1152064"/>
                  </a:lnTo>
                  <a:lnTo>
                    <a:pt x="624927" y="1154238"/>
                  </a:lnTo>
                  <a:lnTo>
                    <a:pt x="627100" y="1156411"/>
                  </a:lnTo>
                  <a:lnTo>
                    <a:pt x="630205" y="1158584"/>
                  </a:lnTo>
                  <a:lnTo>
                    <a:pt x="634241" y="1161688"/>
                  </a:lnTo>
                  <a:lnTo>
                    <a:pt x="632068" y="1166966"/>
                  </a:lnTo>
                  <a:lnTo>
                    <a:pt x="629894" y="1171312"/>
                  </a:lnTo>
                  <a:lnTo>
                    <a:pt x="629894" y="1174416"/>
                  </a:lnTo>
                  <a:lnTo>
                    <a:pt x="629894" y="1178763"/>
                  </a:lnTo>
                  <a:lnTo>
                    <a:pt x="629894" y="1181867"/>
                  </a:lnTo>
                  <a:lnTo>
                    <a:pt x="629894" y="1186213"/>
                  </a:lnTo>
                  <a:lnTo>
                    <a:pt x="629894" y="1189318"/>
                  </a:lnTo>
                  <a:lnTo>
                    <a:pt x="636103" y="1206392"/>
                  </a:lnTo>
                  <a:lnTo>
                    <a:pt x="648521" y="1223467"/>
                  </a:lnTo>
                  <a:lnTo>
                    <a:pt x="665285" y="1234022"/>
                  </a:lnTo>
                  <a:lnTo>
                    <a:pt x="680808" y="1238368"/>
                  </a:lnTo>
                  <a:lnTo>
                    <a:pt x="684843" y="1236195"/>
                  </a:lnTo>
                  <a:lnTo>
                    <a:pt x="687948" y="1233091"/>
                  </a:lnTo>
                  <a:lnTo>
                    <a:pt x="690121" y="1228744"/>
                  </a:lnTo>
                  <a:lnTo>
                    <a:pt x="695399" y="1226571"/>
                  </a:lnTo>
                  <a:lnTo>
                    <a:pt x="699434" y="1225640"/>
                  </a:lnTo>
                  <a:lnTo>
                    <a:pt x="704712" y="1226571"/>
                  </a:lnTo>
                  <a:lnTo>
                    <a:pt x="714025" y="1230918"/>
                  </a:lnTo>
                  <a:lnTo>
                    <a:pt x="721165" y="1234022"/>
                  </a:lnTo>
                  <a:lnTo>
                    <a:pt x="728306" y="1236195"/>
                  </a:lnTo>
                  <a:lnTo>
                    <a:pt x="735446" y="1234022"/>
                  </a:lnTo>
                  <a:lnTo>
                    <a:pt x="743828" y="1226571"/>
                  </a:lnTo>
                  <a:lnTo>
                    <a:pt x="750968" y="1226571"/>
                  </a:lnTo>
                  <a:lnTo>
                    <a:pt x="755004" y="1226571"/>
                  </a:lnTo>
                  <a:lnTo>
                    <a:pt x="758109" y="1226571"/>
                  </a:lnTo>
                  <a:lnTo>
                    <a:pt x="760282" y="1228744"/>
                  </a:lnTo>
                  <a:lnTo>
                    <a:pt x="762455" y="1230918"/>
                  </a:lnTo>
                  <a:lnTo>
                    <a:pt x="762455" y="1234022"/>
                  </a:lnTo>
                  <a:lnTo>
                    <a:pt x="764628" y="1238368"/>
                  </a:lnTo>
                  <a:lnTo>
                    <a:pt x="767732" y="1251097"/>
                  </a:lnTo>
                  <a:lnTo>
                    <a:pt x="765870" y="1265377"/>
                  </a:lnTo>
                  <a:close/>
                  <a:moveTo>
                    <a:pt x="845033" y="1136232"/>
                  </a:moveTo>
                  <a:lnTo>
                    <a:pt x="825165" y="1141509"/>
                  </a:lnTo>
                  <a:lnTo>
                    <a:pt x="803434" y="1143682"/>
                  </a:lnTo>
                  <a:lnTo>
                    <a:pt x="781702" y="1139336"/>
                  </a:lnTo>
                  <a:lnTo>
                    <a:pt x="773320" y="1136232"/>
                  </a:lnTo>
                  <a:lnTo>
                    <a:pt x="766180" y="1130954"/>
                  </a:lnTo>
                  <a:lnTo>
                    <a:pt x="756867" y="1124745"/>
                  </a:lnTo>
                  <a:lnTo>
                    <a:pt x="742276" y="1124745"/>
                  </a:lnTo>
                  <a:lnTo>
                    <a:pt x="727685" y="1126918"/>
                  </a:lnTo>
                  <a:lnTo>
                    <a:pt x="713094" y="1134369"/>
                  </a:lnTo>
                  <a:lnTo>
                    <a:pt x="700676" y="1139647"/>
                  </a:lnTo>
                  <a:lnTo>
                    <a:pt x="686085" y="1141820"/>
                  </a:lnTo>
                  <a:lnTo>
                    <a:pt x="671494" y="1136542"/>
                  </a:lnTo>
                  <a:lnTo>
                    <a:pt x="666217" y="1134369"/>
                  </a:lnTo>
                  <a:lnTo>
                    <a:pt x="662181" y="1132196"/>
                  </a:lnTo>
                  <a:lnTo>
                    <a:pt x="659076" y="1131265"/>
                  </a:lnTo>
                  <a:lnTo>
                    <a:pt x="656903" y="1126918"/>
                  </a:lnTo>
                  <a:lnTo>
                    <a:pt x="656903" y="1123814"/>
                  </a:lnTo>
                  <a:lnTo>
                    <a:pt x="654730" y="1116363"/>
                  </a:lnTo>
                  <a:lnTo>
                    <a:pt x="654730" y="1110154"/>
                  </a:lnTo>
                  <a:lnTo>
                    <a:pt x="658766" y="1099599"/>
                  </a:lnTo>
                  <a:lnTo>
                    <a:pt x="665906" y="1086871"/>
                  </a:lnTo>
                  <a:lnTo>
                    <a:pt x="674288" y="1071969"/>
                  </a:lnTo>
                  <a:lnTo>
                    <a:pt x="683602" y="1057068"/>
                  </a:lnTo>
                  <a:lnTo>
                    <a:pt x="690742" y="1043408"/>
                  </a:lnTo>
                  <a:lnTo>
                    <a:pt x="694778" y="1035026"/>
                  </a:lnTo>
                  <a:lnTo>
                    <a:pt x="703160" y="1037199"/>
                  </a:lnTo>
                  <a:lnTo>
                    <a:pt x="710300" y="1040304"/>
                  </a:lnTo>
                  <a:lnTo>
                    <a:pt x="715578" y="1042477"/>
                  </a:lnTo>
                  <a:lnTo>
                    <a:pt x="721786" y="1047755"/>
                  </a:lnTo>
                  <a:lnTo>
                    <a:pt x="724891" y="1049928"/>
                  </a:lnTo>
                  <a:lnTo>
                    <a:pt x="727064" y="1049928"/>
                  </a:lnTo>
                  <a:lnTo>
                    <a:pt x="729237" y="1049928"/>
                  </a:lnTo>
                  <a:lnTo>
                    <a:pt x="730168" y="1050859"/>
                  </a:lnTo>
                  <a:lnTo>
                    <a:pt x="717751" y="1055205"/>
                  </a:lnTo>
                  <a:lnTo>
                    <a:pt x="721786" y="1064829"/>
                  </a:lnTo>
                  <a:lnTo>
                    <a:pt x="728927" y="1072280"/>
                  </a:lnTo>
                  <a:lnTo>
                    <a:pt x="734204" y="1079731"/>
                  </a:lnTo>
                  <a:lnTo>
                    <a:pt x="743518" y="1080662"/>
                  </a:lnTo>
                  <a:lnTo>
                    <a:pt x="755935" y="1075384"/>
                  </a:lnTo>
                  <a:lnTo>
                    <a:pt x="765249" y="1067934"/>
                  </a:lnTo>
                  <a:lnTo>
                    <a:pt x="780771" y="1073211"/>
                  </a:lnTo>
                  <a:lnTo>
                    <a:pt x="800640" y="1084698"/>
                  </a:lnTo>
                  <a:lnTo>
                    <a:pt x="821439" y="1097426"/>
                  </a:lnTo>
                  <a:lnTo>
                    <a:pt x="836030" y="1110154"/>
                  </a:lnTo>
                  <a:lnTo>
                    <a:pt x="844413" y="1125056"/>
                  </a:lnTo>
                  <a:lnTo>
                    <a:pt x="850621" y="1125056"/>
                  </a:lnTo>
                  <a:lnTo>
                    <a:pt x="845033" y="1136232"/>
                  </a:lnTo>
                  <a:close/>
                  <a:moveTo>
                    <a:pt x="1025402" y="1146787"/>
                  </a:moveTo>
                  <a:lnTo>
                    <a:pt x="1022298" y="1146787"/>
                  </a:lnTo>
                  <a:lnTo>
                    <a:pt x="1018262" y="1146787"/>
                  </a:lnTo>
                  <a:lnTo>
                    <a:pt x="1015157" y="1146787"/>
                  </a:lnTo>
                  <a:lnTo>
                    <a:pt x="1011122" y="1144614"/>
                  </a:lnTo>
                  <a:lnTo>
                    <a:pt x="1008949" y="1161688"/>
                  </a:lnTo>
                  <a:lnTo>
                    <a:pt x="1011122" y="1173175"/>
                  </a:lnTo>
                  <a:lnTo>
                    <a:pt x="1016399" y="1183730"/>
                  </a:lnTo>
                  <a:lnTo>
                    <a:pt x="1020435" y="1196458"/>
                  </a:lnTo>
                  <a:lnTo>
                    <a:pt x="1022608" y="1217569"/>
                  </a:lnTo>
                  <a:lnTo>
                    <a:pt x="995600" y="1218500"/>
                  </a:lnTo>
                  <a:lnTo>
                    <a:pt x="976973" y="1215395"/>
                  </a:lnTo>
                  <a:lnTo>
                    <a:pt x="966418" y="1205772"/>
                  </a:lnTo>
                  <a:lnTo>
                    <a:pt x="962382" y="1188697"/>
                  </a:lnTo>
                  <a:lnTo>
                    <a:pt x="962382" y="1165414"/>
                  </a:lnTo>
                  <a:lnTo>
                    <a:pt x="974800" y="1165414"/>
                  </a:lnTo>
                  <a:lnTo>
                    <a:pt x="967660" y="1151754"/>
                  </a:lnTo>
                  <a:lnTo>
                    <a:pt x="955242" y="1138094"/>
                  </a:lnTo>
                  <a:lnTo>
                    <a:pt x="944686" y="1121020"/>
                  </a:lnTo>
                  <a:lnTo>
                    <a:pt x="933200" y="1103945"/>
                  </a:lnTo>
                  <a:lnTo>
                    <a:pt x="927922" y="1086871"/>
                  </a:lnTo>
                  <a:lnTo>
                    <a:pt x="931027" y="1071038"/>
                  </a:lnTo>
                  <a:lnTo>
                    <a:pt x="938167" y="1059552"/>
                  </a:lnTo>
                  <a:lnTo>
                    <a:pt x="949653" y="1049928"/>
                  </a:lnTo>
                  <a:lnTo>
                    <a:pt x="962071" y="1044650"/>
                  </a:lnTo>
                  <a:lnTo>
                    <a:pt x="974489" y="1039373"/>
                  </a:lnTo>
                  <a:lnTo>
                    <a:pt x="985976" y="1029749"/>
                  </a:lnTo>
                  <a:lnTo>
                    <a:pt x="995289" y="1029749"/>
                  </a:lnTo>
                  <a:lnTo>
                    <a:pt x="1000567" y="1031922"/>
                  </a:lnTo>
                  <a:lnTo>
                    <a:pt x="1005844" y="1031922"/>
                  </a:lnTo>
                  <a:lnTo>
                    <a:pt x="1011122" y="1034095"/>
                  </a:lnTo>
                  <a:lnTo>
                    <a:pt x="1008017" y="1049928"/>
                  </a:lnTo>
                  <a:lnTo>
                    <a:pt x="1000877" y="1063587"/>
                  </a:lnTo>
                  <a:lnTo>
                    <a:pt x="986286" y="1068865"/>
                  </a:lnTo>
                  <a:lnTo>
                    <a:pt x="966418" y="1071038"/>
                  </a:lnTo>
                  <a:lnTo>
                    <a:pt x="973558" y="1086871"/>
                  </a:lnTo>
                  <a:lnTo>
                    <a:pt x="985976" y="1101772"/>
                  </a:lnTo>
                  <a:lnTo>
                    <a:pt x="1001498" y="1111396"/>
                  </a:lnTo>
                  <a:lnTo>
                    <a:pt x="1000567" y="1115742"/>
                  </a:lnTo>
                  <a:lnTo>
                    <a:pt x="998394" y="1116674"/>
                  </a:lnTo>
                  <a:lnTo>
                    <a:pt x="996220" y="1116674"/>
                  </a:lnTo>
                  <a:lnTo>
                    <a:pt x="995289" y="1121020"/>
                  </a:lnTo>
                  <a:lnTo>
                    <a:pt x="1000567" y="1130644"/>
                  </a:lnTo>
                  <a:lnTo>
                    <a:pt x="1005844" y="1139026"/>
                  </a:lnTo>
                  <a:lnTo>
                    <a:pt x="1008017" y="1143372"/>
                  </a:lnTo>
                  <a:lnTo>
                    <a:pt x="1008949" y="1144303"/>
                  </a:lnTo>
                  <a:lnTo>
                    <a:pt x="1011122" y="1143372"/>
                  </a:lnTo>
                  <a:lnTo>
                    <a:pt x="1011122" y="1141199"/>
                  </a:lnTo>
                  <a:lnTo>
                    <a:pt x="1013295" y="1138094"/>
                  </a:lnTo>
                  <a:lnTo>
                    <a:pt x="1013295" y="1133748"/>
                  </a:lnTo>
                  <a:lnTo>
                    <a:pt x="1015468" y="1131575"/>
                  </a:lnTo>
                  <a:lnTo>
                    <a:pt x="1018573" y="1133748"/>
                  </a:lnTo>
                  <a:lnTo>
                    <a:pt x="1022608" y="1138094"/>
                  </a:lnTo>
                  <a:lnTo>
                    <a:pt x="1023540" y="1139026"/>
                  </a:lnTo>
                  <a:lnTo>
                    <a:pt x="1027575" y="1141199"/>
                  </a:lnTo>
                  <a:lnTo>
                    <a:pt x="1030680" y="1144303"/>
                  </a:lnTo>
                  <a:lnTo>
                    <a:pt x="1025402" y="114678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8A36752F-9F90-414F-98F7-96058B44556D}"/>
                </a:ext>
              </a:extLst>
            </p:cNvPr>
            <p:cNvSpPr/>
            <p:nvPr/>
          </p:nvSpPr>
          <p:spPr>
            <a:xfrm>
              <a:off x="3690211" y="4196454"/>
              <a:ext cx="74507" cy="99343"/>
            </a:xfrm>
            <a:custGeom>
              <a:avLst/>
              <a:gdLst>
                <a:gd name="connsiteX0" fmla="*/ 60226 w 74506"/>
                <a:gd name="connsiteY0" fmla="*/ 0 h 99342"/>
                <a:gd name="connsiteX1" fmla="*/ 43462 w 74506"/>
                <a:gd name="connsiteY1" fmla="*/ 0 h 99342"/>
                <a:gd name="connsiteX2" fmla="*/ 23904 w 74506"/>
                <a:gd name="connsiteY2" fmla="*/ 2173 h 99342"/>
                <a:gd name="connsiteX3" fmla="*/ 4036 w 74506"/>
                <a:gd name="connsiteY3" fmla="*/ 4346 h 99342"/>
                <a:gd name="connsiteX4" fmla="*/ 4967 w 74506"/>
                <a:gd name="connsiteY4" fmla="*/ 11797 h 99342"/>
                <a:gd name="connsiteX5" fmla="*/ 7140 w 74506"/>
                <a:gd name="connsiteY5" fmla="*/ 14901 h 99342"/>
                <a:gd name="connsiteX6" fmla="*/ 11176 w 74506"/>
                <a:gd name="connsiteY6" fmla="*/ 19248 h 99342"/>
                <a:gd name="connsiteX7" fmla="*/ 14281 w 74506"/>
                <a:gd name="connsiteY7" fmla="*/ 20179 h 99342"/>
                <a:gd name="connsiteX8" fmla="*/ 18627 w 74506"/>
                <a:gd name="connsiteY8" fmla="*/ 22352 h 99342"/>
                <a:gd name="connsiteX9" fmla="*/ 23904 w 74506"/>
                <a:gd name="connsiteY9" fmla="*/ 24525 h 99342"/>
                <a:gd name="connsiteX10" fmla="*/ 18627 w 74506"/>
                <a:gd name="connsiteY10" fmla="*/ 31976 h 99342"/>
                <a:gd name="connsiteX11" fmla="*/ 11176 w 74506"/>
                <a:gd name="connsiteY11" fmla="*/ 37253 h 99342"/>
                <a:gd name="connsiteX12" fmla="*/ 4036 w 74506"/>
                <a:gd name="connsiteY12" fmla="*/ 40358 h 99342"/>
                <a:gd name="connsiteX13" fmla="*/ 0 w 74506"/>
                <a:gd name="connsiteY13" fmla="*/ 74197 h 99342"/>
                <a:gd name="connsiteX14" fmla="*/ 23904 w 74506"/>
                <a:gd name="connsiteY14" fmla="*/ 77301 h 99342"/>
                <a:gd name="connsiteX15" fmla="*/ 23904 w 74506"/>
                <a:gd name="connsiteY15" fmla="*/ 89098 h 99342"/>
                <a:gd name="connsiteX16" fmla="*/ 31045 w 74506"/>
                <a:gd name="connsiteY16" fmla="*/ 92202 h 99342"/>
                <a:gd name="connsiteX17" fmla="*/ 38495 w 74506"/>
                <a:gd name="connsiteY17" fmla="*/ 98411 h 99342"/>
                <a:gd name="connsiteX18" fmla="*/ 43462 w 74506"/>
                <a:gd name="connsiteY18" fmla="*/ 101826 h 99342"/>
                <a:gd name="connsiteX19" fmla="*/ 48740 w 74506"/>
                <a:gd name="connsiteY19" fmla="*/ 99653 h 99342"/>
                <a:gd name="connsiteX20" fmla="*/ 50913 w 74506"/>
                <a:gd name="connsiteY20" fmla="*/ 96549 h 99342"/>
                <a:gd name="connsiteX21" fmla="*/ 53086 w 74506"/>
                <a:gd name="connsiteY21" fmla="*/ 94376 h 99342"/>
                <a:gd name="connsiteX22" fmla="*/ 53086 w 74506"/>
                <a:gd name="connsiteY22" fmla="*/ 92202 h 99342"/>
                <a:gd name="connsiteX23" fmla="*/ 53086 w 74506"/>
                <a:gd name="connsiteY23" fmla="*/ 89098 h 99342"/>
                <a:gd name="connsiteX24" fmla="*/ 53086 w 74506"/>
                <a:gd name="connsiteY24" fmla="*/ 84752 h 99342"/>
                <a:gd name="connsiteX25" fmla="*/ 56191 w 74506"/>
                <a:gd name="connsiteY25" fmla="*/ 81647 h 99342"/>
                <a:gd name="connsiteX26" fmla="*/ 67677 w 74506"/>
                <a:gd name="connsiteY26" fmla="*/ 84752 h 99342"/>
                <a:gd name="connsiteX27" fmla="*/ 72644 w 74506"/>
                <a:gd name="connsiteY27" fmla="*/ 77301 h 99342"/>
                <a:gd name="connsiteX28" fmla="*/ 76991 w 74506"/>
                <a:gd name="connsiteY28" fmla="*/ 77301 h 99342"/>
                <a:gd name="connsiteX29" fmla="*/ 69540 w 74506"/>
                <a:gd name="connsiteY29" fmla="*/ 37253 h 99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4506" h="99342">
                  <a:moveTo>
                    <a:pt x="60226" y="0"/>
                  </a:moveTo>
                  <a:lnTo>
                    <a:pt x="43462" y="0"/>
                  </a:lnTo>
                  <a:lnTo>
                    <a:pt x="23904" y="2173"/>
                  </a:lnTo>
                  <a:lnTo>
                    <a:pt x="4036" y="4346"/>
                  </a:lnTo>
                  <a:lnTo>
                    <a:pt x="4967" y="11797"/>
                  </a:lnTo>
                  <a:lnTo>
                    <a:pt x="7140" y="14901"/>
                  </a:lnTo>
                  <a:lnTo>
                    <a:pt x="11176" y="19248"/>
                  </a:lnTo>
                  <a:lnTo>
                    <a:pt x="14281" y="20179"/>
                  </a:lnTo>
                  <a:lnTo>
                    <a:pt x="18627" y="22352"/>
                  </a:lnTo>
                  <a:lnTo>
                    <a:pt x="23904" y="24525"/>
                  </a:lnTo>
                  <a:lnTo>
                    <a:pt x="18627" y="31976"/>
                  </a:lnTo>
                  <a:lnTo>
                    <a:pt x="11176" y="37253"/>
                  </a:lnTo>
                  <a:lnTo>
                    <a:pt x="4036" y="40358"/>
                  </a:lnTo>
                  <a:lnTo>
                    <a:pt x="0" y="74197"/>
                  </a:lnTo>
                  <a:lnTo>
                    <a:pt x="23904" y="77301"/>
                  </a:lnTo>
                  <a:lnTo>
                    <a:pt x="23904" y="89098"/>
                  </a:lnTo>
                  <a:lnTo>
                    <a:pt x="31045" y="92202"/>
                  </a:lnTo>
                  <a:lnTo>
                    <a:pt x="38495" y="98411"/>
                  </a:lnTo>
                  <a:lnTo>
                    <a:pt x="43462" y="101826"/>
                  </a:lnTo>
                  <a:lnTo>
                    <a:pt x="48740" y="99653"/>
                  </a:lnTo>
                  <a:lnTo>
                    <a:pt x="50913" y="96549"/>
                  </a:lnTo>
                  <a:lnTo>
                    <a:pt x="53086" y="94376"/>
                  </a:lnTo>
                  <a:lnTo>
                    <a:pt x="53086" y="92202"/>
                  </a:lnTo>
                  <a:lnTo>
                    <a:pt x="53086" y="89098"/>
                  </a:lnTo>
                  <a:lnTo>
                    <a:pt x="53086" y="84752"/>
                  </a:lnTo>
                  <a:lnTo>
                    <a:pt x="56191" y="81647"/>
                  </a:lnTo>
                  <a:lnTo>
                    <a:pt x="67677" y="84752"/>
                  </a:lnTo>
                  <a:lnTo>
                    <a:pt x="72644" y="77301"/>
                  </a:lnTo>
                  <a:lnTo>
                    <a:pt x="76991" y="77301"/>
                  </a:lnTo>
                  <a:lnTo>
                    <a:pt x="69540" y="3725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86A3F733-2836-4E7D-B42D-C76DC8CDB65D}"/>
                </a:ext>
              </a:extLst>
            </p:cNvPr>
            <p:cNvSpPr/>
            <p:nvPr/>
          </p:nvSpPr>
          <p:spPr>
            <a:xfrm>
              <a:off x="3753542" y="4135296"/>
              <a:ext cx="40358" cy="34149"/>
            </a:xfrm>
            <a:custGeom>
              <a:avLst/>
              <a:gdLst>
                <a:gd name="connsiteX0" fmla="*/ 22042 w 40357"/>
                <a:gd name="connsiteY0" fmla="*/ 36012 h 34149"/>
                <a:gd name="connsiteX1" fmla="*/ 27009 w 40357"/>
                <a:gd name="connsiteY1" fmla="*/ 31665 h 34149"/>
                <a:gd name="connsiteX2" fmla="*/ 31355 w 40357"/>
                <a:gd name="connsiteY2" fmla="*/ 29492 h 34149"/>
                <a:gd name="connsiteX3" fmla="*/ 34460 w 40357"/>
                <a:gd name="connsiteY3" fmla="*/ 28561 h 34149"/>
                <a:gd name="connsiteX4" fmla="*/ 40668 w 40357"/>
                <a:gd name="connsiteY4" fmla="*/ 24215 h 34149"/>
                <a:gd name="connsiteX5" fmla="*/ 36633 w 40357"/>
                <a:gd name="connsiteY5" fmla="*/ 0 h 34149"/>
                <a:gd name="connsiteX6" fmla="*/ 23904 w 40357"/>
                <a:gd name="connsiteY6" fmla="*/ 2173 h 34149"/>
                <a:gd name="connsiteX7" fmla="*/ 16764 w 40357"/>
                <a:gd name="connsiteY7" fmla="*/ 6209 h 34149"/>
                <a:gd name="connsiteX8" fmla="*/ 9313 w 40357"/>
                <a:gd name="connsiteY8" fmla="*/ 11486 h 34149"/>
                <a:gd name="connsiteX9" fmla="*/ 0 w 40357"/>
                <a:gd name="connsiteY9" fmla="*/ 16764 h 34149"/>
                <a:gd name="connsiteX10" fmla="*/ 0 w 40357"/>
                <a:gd name="connsiteY10" fmla="*/ 24215 h 34149"/>
                <a:gd name="connsiteX11" fmla="*/ 2173 w 40357"/>
                <a:gd name="connsiteY11" fmla="*/ 26388 h 34149"/>
                <a:gd name="connsiteX12" fmla="*/ 2173 w 40357"/>
                <a:gd name="connsiteY12" fmla="*/ 28561 h 34149"/>
                <a:gd name="connsiteX13" fmla="*/ 4346 w 40357"/>
                <a:gd name="connsiteY13" fmla="*/ 28561 h 34149"/>
                <a:gd name="connsiteX14" fmla="*/ 4346 w 40357"/>
                <a:gd name="connsiteY14" fmla="*/ 29492 h 34149"/>
                <a:gd name="connsiteX15" fmla="*/ 4346 w 40357"/>
                <a:gd name="connsiteY15" fmla="*/ 33839 h 34149"/>
                <a:gd name="connsiteX16" fmla="*/ 9313 w 40357"/>
                <a:gd name="connsiteY16" fmla="*/ 33839 h 34149"/>
                <a:gd name="connsiteX17" fmla="*/ 11487 w 40357"/>
                <a:gd name="connsiteY17" fmla="*/ 33839 h 34149"/>
                <a:gd name="connsiteX18" fmla="*/ 13660 w 40357"/>
                <a:gd name="connsiteY18" fmla="*/ 36012 h 34149"/>
                <a:gd name="connsiteX19" fmla="*/ 14591 w 40357"/>
                <a:gd name="connsiteY19" fmla="*/ 36012 h 34149"/>
                <a:gd name="connsiteX20" fmla="*/ 16764 w 40357"/>
                <a:gd name="connsiteY20" fmla="*/ 36943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0357" h="34149">
                  <a:moveTo>
                    <a:pt x="22042" y="36012"/>
                  </a:moveTo>
                  <a:lnTo>
                    <a:pt x="27009" y="31665"/>
                  </a:lnTo>
                  <a:lnTo>
                    <a:pt x="31355" y="29492"/>
                  </a:lnTo>
                  <a:lnTo>
                    <a:pt x="34460" y="28561"/>
                  </a:lnTo>
                  <a:lnTo>
                    <a:pt x="40668" y="24215"/>
                  </a:lnTo>
                  <a:lnTo>
                    <a:pt x="36633" y="0"/>
                  </a:lnTo>
                  <a:lnTo>
                    <a:pt x="23904" y="2173"/>
                  </a:lnTo>
                  <a:lnTo>
                    <a:pt x="16764" y="6209"/>
                  </a:lnTo>
                  <a:lnTo>
                    <a:pt x="9313" y="11486"/>
                  </a:lnTo>
                  <a:lnTo>
                    <a:pt x="0" y="16764"/>
                  </a:lnTo>
                  <a:lnTo>
                    <a:pt x="0" y="24215"/>
                  </a:lnTo>
                  <a:lnTo>
                    <a:pt x="2173" y="26388"/>
                  </a:lnTo>
                  <a:lnTo>
                    <a:pt x="2173" y="28561"/>
                  </a:lnTo>
                  <a:lnTo>
                    <a:pt x="4346" y="28561"/>
                  </a:lnTo>
                  <a:lnTo>
                    <a:pt x="4346" y="29492"/>
                  </a:lnTo>
                  <a:lnTo>
                    <a:pt x="4346" y="33839"/>
                  </a:lnTo>
                  <a:lnTo>
                    <a:pt x="9313" y="33839"/>
                  </a:lnTo>
                  <a:lnTo>
                    <a:pt x="11487" y="33839"/>
                  </a:lnTo>
                  <a:lnTo>
                    <a:pt x="13660" y="36012"/>
                  </a:lnTo>
                  <a:lnTo>
                    <a:pt x="14591" y="36012"/>
                  </a:lnTo>
                  <a:lnTo>
                    <a:pt x="16764" y="3694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C8D8D27F-6E31-4302-850F-EAC457AF262F}"/>
                </a:ext>
              </a:extLst>
            </p:cNvPr>
            <p:cNvSpPr/>
            <p:nvPr/>
          </p:nvSpPr>
          <p:spPr>
            <a:xfrm>
              <a:off x="3770306" y="4179690"/>
              <a:ext cx="55880" cy="96238"/>
            </a:xfrm>
            <a:custGeom>
              <a:avLst/>
              <a:gdLst>
                <a:gd name="connsiteX0" fmla="*/ 54018 w 55880"/>
                <a:gd name="connsiteY0" fmla="*/ 13660 h 96238"/>
                <a:gd name="connsiteX1" fmla="*/ 53086 w 55880"/>
                <a:gd name="connsiteY1" fmla="*/ 9624 h 96238"/>
                <a:gd name="connsiteX2" fmla="*/ 43773 w 55880"/>
                <a:gd name="connsiteY2" fmla="*/ 6209 h 96238"/>
                <a:gd name="connsiteX3" fmla="*/ 31045 w 55880"/>
                <a:gd name="connsiteY3" fmla="*/ 4346 h 96238"/>
                <a:gd name="connsiteX4" fmla="*/ 16454 w 55880"/>
                <a:gd name="connsiteY4" fmla="*/ 2173 h 96238"/>
                <a:gd name="connsiteX5" fmla="*/ 3104 w 55880"/>
                <a:gd name="connsiteY5" fmla="*/ 0 h 96238"/>
                <a:gd name="connsiteX6" fmla="*/ 0 w 55880"/>
                <a:gd name="connsiteY6" fmla="*/ 16764 h 96238"/>
                <a:gd name="connsiteX7" fmla="*/ 2173 w 55880"/>
                <a:gd name="connsiteY7" fmla="*/ 31665 h 96238"/>
                <a:gd name="connsiteX8" fmla="*/ 3104 w 55880"/>
                <a:gd name="connsiteY8" fmla="*/ 48740 h 96238"/>
                <a:gd name="connsiteX9" fmla="*/ 7140 w 55880"/>
                <a:gd name="connsiteY9" fmla="*/ 63331 h 96238"/>
                <a:gd name="connsiteX10" fmla="*/ 7140 w 55880"/>
                <a:gd name="connsiteY10" fmla="*/ 76059 h 96238"/>
                <a:gd name="connsiteX11" fmla="*/ 3104 w 55880"/>
                <a:gd name="connsiteY11" fmla="*/ 86614 h 96238"/>
                <a:gd name="connsiteX12" fmla="*/ 7140 w 55880"/>
                <a:gd name="connsiteY12" fmla="*/ 98411 h 96238"/>
                <a:gd name="connsiteX13" fmla="*/ 14591 w 55880"/>
                <a:gd name="connsiteY13" fmla="*/ 98411 h 96238"/>
                <a:gd name="connsiteX14" fmla="*/ 19869 w 55880"/>
                <a:gd name="connsiteY14" fmla="*/ 98411 h 96238"/>
                <a:gd name="connsiteX15" fmla="*/ 23904 w 55880"/>
                <a:gd name="connsiteY15" fmla="*/ 96238 h 96238"/>
                <a:gd name="connsiteX16" fmla="*/ 27009 w 55880"/>
                <a:gd name="connsiteY16" fmla="*/ 94065 h 96238"/>
                <a:gd name="connsiteX17" fmla="*/ 31045 w 55880"/>
                <a:gd name="connsiteY17" fmla="*/ 88788 h 96238"/>
                <a:gd name="connsiteX18" fmla="*/ 32286 w 55880"/>
                <a:gd name="connsiteY18" fmla="*/ 81337 h 96238"/>
                <a:gd name="connsiteX19" fmla="*/ 34460 w 55880"/>
                <a:gd name="connsiteY19" fmla="*/ 70782 h 96238"/>
                <a:gd name="connsiteX20" fmla="*/ 32286 w 55880"/>
                <a:gd name="connsiteY20" fmla="*/ 61468 h 96238"/>
                <a:gd name="connsiteX21" fmla="*/ 34460 w 55880"/>
                <a:gd name="connsiteY21" fmla="*/ 57122 h 96238"/>
                <a:gd name="connsiteX22" fmla="*/ 38495 w 55880"/>
                <a:gd name="connsiteY22" fmla="*/ 56191 h 96238"/>
                <a:gd name="connsiteX23" fmla="*/ 39427 w 55880"/>
                <a:gd name="connsiteY23" fmla="*/ 54018 h 96238"/>
                <a:gd name="connsiteX24" fmla="*/ 43773 w 55880"/>
                <a:gd name="connsiteY24" fmla="*/ 51844 h 96238"/>
                <a:gd name="connsiteX25" fmla="*/ 46877 w 55880"/>
                <a:gd name="connsiteY25" fmla="*/ 49671 h 96238"/>
                <a:gd name="connsiteX26" fmla="*/ 50913 w 55880"/>
                <a:gd name="connsiteY26" fmla="*/ 46567 h 96238"/>
                <a:gd name="connsiteX27" fmla="*/ 53086 w 55880"/>
                <a:gd name="connsiteY27" fmla="*/ 41289 h 96238"/>
                <a:gd name="connsiteX28" fmla="*/ 54018 w 55880"/>
                <a:gd name="connsiteY28" fmla="*/ 36943 h 96238"/>
                <a:gd name="connsiteX29" fmla="*/ 56191 w 55880"/>
                <a:gd name="connsiteY29" fmla="*/ 33839 h 96238"/>
                <a:gd name="connsiteX30" fmla="*/ 56191 w 55880"/>
                <a:gd name="connsiteY30" fmla="*/ 26388 h 96238"/>
                <a:gd name="connsiteX31" fmla="*/ 54018 w 55880"/>
                <a:gd name="connsiteY31" fmla="*/ 18937 h 96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55880" h="96238">
                  <a:moveTo>
                    <a:pt x="54018" y="13660"/>
                  </a:moveTo>
                  <a:lnTo>
                    <a:pt x="53086" y="9624"/>
                  </a:lnTo>
                  <a:lnTo>
                    <a:pt x="43773" y="6209"/>
                  </a:lnTo>
                  <a:lnTo>
                    <a:pt x="31045" y="4346"/>
                  </a:lnTo>
                  <a:lnTo>
                    <a:pt x="16454" y="2173"/>
                  </a:lnTo>
                  <a:lnTo>
                    <a:pt x="3104" y="0"/>
                  </a:lnTo>
                  <a:lnTo>
                    <a:pt x="0" y="16764"/>
                  </a:lnTo>
                  <a:lnTo>
                    <a:pt x="2173" y="31665"/>
                  </a:lnTo>
                  <a:lnTo>
                    <a:pt x="3104" y="48740"/>
                  </a:lnTo>
                  <a:lnTo>
                    <a:pt x="7140" y="63331"/>
                  </a:lnTo>
                  <a:lnTo>
                    <a:pt x="7140" y="76059"/>
                  </a:lnTo>
                  <a:lnTo>
                    <a:pt x="3104" y="86614"/>
                  </a:lnTo>
                  <a:lnTo>
                    <a:pt x="7140" y="98411"/>
                  </a:lnTo>
                  <a:lnTo>
                    <a:pt x="14591" y="98411"/>
                  </a:lnTo>
                  <a:lnTo>
                    <a:pt x="19869" y="98411"/>
                  </a:lnTo>
                  <a:lnTo>
                    <a:pt x="23904" y="96238"/>
                  </a:lnTo>
                  <a:lnTo>
                    <a:pt x="27009" y="94065"/>
                  </a:lnTo>
                  <a:lnTo>
                    <a:pt x="31045" y="88788"/>
                  </a:lnTo>
                  <a:lnTo>
                    <a:pt x="32286" y="81337"/>
                  </a:lnTo>
                  <a:lnTo>
                    <a:pt x="34460" y="70782"/>
                  </a:lnTo>
                  <a:lnTo>
                    <a:pt x="32286" y="61468"/>
                  </a:lnTo>
                  <a:lnTo>
                    <a:pt x="34460" y="57122"/>
                  </a:lnTo>
                  <a:lnTo>
                    <a:pt x="38495" y="56191"/>
                  </a:lnTo>
                  <a:lnTo>
                    <a:pt x="39427" y="54018"/>
                  </a:lnTo>
                  <a:lnTo>
                    <a:pt x="43773" y="51844"/>
                  </a:lnTo>
                  <a:lnTo>
                    <a:pt x="46877" y="49671"/>
                  </a:lnTo>
                  <a:lnTo>
                    <a:pt x="50913" y="46567"/>
                  </a:lnTo>
                  <a:lnTo>
                    <a:pt x="53086" y="41289"/>
                  </a:lnTo>
                  <a:lnTo>
                    <a:pt x="54018" y="36943"/>
                  </a:lnTo>
                  <a:lnTo>
                    <a:pt x="56191" y="33839"/>
                  </a:lnTo>
                  <a:lnTo>
                    <a:pt x="56191" y="26388"/>
                  </a:lnTo>
                  <a:lnTo>
                    <a:pt x="54018" y="1893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839EFF95-3EA7-43C5-9C07-85E1F9220129}"/>
                </a:ext>
              </a:extLst>
            </p:cNvPr>
            <p:cNvSpPr/>
            <p:nvPr/>
          </p:nvSpPr>
          <p:spPr>
            <a:xfrm>
              <a:off x="3630606" y="4070724"/>
              <a:ext cx="21731" cy="27940"/>
            </a:xfrm>
            <a:custGeom>
              <a:avLst/>
              <a:gdLst>
                <a:gd name="connsiteX0" fmla="*/ 22973 w 21731"/>
                <a:gd name="connsiteY0" fmla="*/ 28561 h 27940"/>
                <a:gd name="connsiteX1" fmla="*/ 22042 w 21731"/>
                <a:gd name="connsiteY1" fmla="*/ 21110 h 27940"/>
                <a:gd name="connsiteX2" fmla="*/ 17695 w 21731"/>
                <a:gd name="connsiteY2" fmla="*/ 13660 h 27940"/>
                <a:gd name="connsiteX3" fmla="*/ 14591 w 21731"/>
                <a:gd name="connsiteY3" fmla="*/ 7451 h 27940"/>
                <a:gd name="connsiteX4" fmla="*/ 7451 w 21731"/>
                <a:gd name="connsiteY4" fmla="*/ 4346 h 27940"/>
                <a:gd name="connsiteX5" fmla="*/ 0 w 21731"/>
                <a:gd name="connsiteY5" fmla="*/ 0 h 27940"/>
                <a:gd name="connsiteX6" fmla="*/ 1242 w 21731"/>
                <a:gd name="connsiteY6" fmla="*/ 7451 h 27940"/>
                <a:gd name="connsiteX7" fmla="*/ 3104 w 21731"/>
                <a:gd name="connsiteY7" fmla="*/ 13660 h 27940"/>
                <a:gd name="connsiteX8" fmla="*/ 5278 w 21731"/>
                <a:gd name="connsiteY8" fmla="*/ 16764 h 27940"/>
                <a:gd name="connsiteX9" fmla="*/ 7451 w 21731"/>
                <a:gd name="connsiteY9" fmla="*/ 21110 h 27940"/>
                <a:gd name="connsiteX10" fmla="*/ 12728 w 21731"/>
                <a:gd name="connsiteY10" fmla="*/ 24215 h 27940"/>
                <a:gd name="connsiteX11" fmla="*/ 12728 w 21731"/>
                <a:gd name="connsiteY11" fmla="*/ 28561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731" h="27940">
                  <a:moveTo>
                    <a:pt x="22973" y="28561"/>
                  </a:moveTo>
                  <a:lnTo>
                    <a:pt x="22042" y="21110"/>
                  </a:lnTo>
                  <a:lnTo>
                    <a:pt x="17695" y="13660"/>
                  </a:lnTo>
                  <a:lnTo>
                    <a:pt x="14591" y="7451"/>
                  </a:lnTo>
                  <a:lnTo>
                    <a:pt x="7451" y="4346"/>
                  </a:lnTo>
                  <a:lnTo>
                    <a:pt x="0" y="0"/>
                  </a:lnTo>
                  <a:lnTo>
                    <a:pt x="1242" y="7451"/>
                  </a:lnTo>
                  <a:lnTo>
                    <a:pt x="3104" y="13660"/>
                  </a:lnTo>
                  <a:lnTo>
                    <a:pt x="5278" y="16764"/>
                  </a:lnTo>
                  <a:lnTo>
                    <a:pt x="7451" y="21110"/>
                  </a:lnTo>
                  <a:lnTo>
                    <a:pt x="12728" y="24215"/>
                  </a:lnTo>
                  <a:lnTo>
                    <a:pt x="12728" y="285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9FBE6DFA-77F7-4440-8EEB-BFEE63204689}"/>
                </a:ext>
              </a:extLst>
            </p:cNvPr>
            <p:cNvSpPr/>
            <p:nvPr/>
          </p:nvSpPr>
          <p:spPr>
            <a:xfrm>
              <a:off x="3646438" y="4107667"/>
              <a:ext cx="86925" cy="68298"/>
            </a:xfrm>
            <a:custGeom>
              <a:avLst/>
              <a:gdLst>
                <a:gd name="connsiteX0" fmla="*/ 50913 w 86924"/>
                <a:gd name="connsiteY0" fmla="*/ 44394 h 68298"/>
                <a:gd name="connsiteX1" fmla="*/ 54949 w 86924"/>
                <a:gd name="connsiteY1" fmla="*/ 48740 h 68298"/>
                <a:gd name="connsiteX2" fmla="*/ 54949 w 86924"/>
                <a:gd name="connsiteY2" fmla="*/ 51844 h 68298"/>
                <a:gd name="connsiteX3" fmla="*/ 54949 w 86924"/>
                <a:gd name="connsiteY3" fmla="*/ 57122 h 68298"/>
                <a:gd name="connsiteX4" fmla="*/ 56191 w 86924"/>
                <a:gd name="connsiteY4" fmla="*/ 61468 h 68298"/>
                <a:gd name="connsiteX5" fmla="*/ 60226 w 86924"/>
                <a:gd name="connsiteY5" fmla="*/ 64573 h 68298"/>
                <a:gd name="connsiteX6" fmla="*/ 62400 w 86924"/>
                <a:gd name="connsiteY6" fmla="*/ 66746 h 68298"/>
                <a:gd name="connsiteX7" fmla="*/ 63331 w 86924"/>
                <a:gd name="connsiteY7" fmla="*/ 66746 h 68298"/>
                <a:gd name="connsiteX8" fmla="*/ 63331 w 86924"/>
                <a:gd name="connsiteY8" fmla="*/ 68919 h 68298"/>
                <a:gd name="connsiteX9" fmla="*/ 67677 w 86924"/>
                <a:gd name="connsiteY9" fmla="*/ 68919 h 68298"/>
                <a:gd name="connsiteX10" fmla="*/ 70782 w 86924"/>
                <a:gd name="connsiteY10" fmla="*/ 64573 h 68298"/>
                <a:gd name="connsiteX11" fmla="*/ 74817 w 86924"/>
                <a:gd name="connsiteY11" fmla="*/ 63641 h 68298"/>
                <a:gd name="connsiteX12" fmla="*/ 80095 w 86924"/>
                <a:gd name="connsiteY12" fmla="*/ 61468 h 68298"/>
                <a:gd name="connsiteX13" fmla="*/ 82268 w 86924"/>
                <a:gd name="connsiteY13" fmla="*/ 48740 h 68298"/>
                <a:gd name="connsiteX14" fmla="*/ 84131 w 86924"/>
                <a:gd name="connsiteY14" fmla="*/ 31665 h 68298"/>
                <a:gd name="connsiteX15" fmla="*/ 87235 w 86924"/>
                <a:gd name="connsiteY15" fmla="*/ 20179 h 68298"/>
                <a:gd name="connsiteX16" fmla="*/ 87235 w 86924"/>
                <a:gd name="connsiteY16" fmla="*/ 14901 h 68298"/>
                <a:gd name="connsiteX17" fmla="*/ 87235 w 86924"/>
                <a:gd name="connsiteY17" fmla="*/ 9624 h 68298"/>
                <a:gd name="connsiteX18" fmla="*/ 85373 w 86924"/>
                <a:gd name="connsiteY18" fmla="*/ 7451 h 68298"/>
                <a:gd name="connsiteX19" fmla="*/ 84131 w 86924"/>
                <a:gd name="connsiteY19" fmla="*/ 4346 h 68298"/>
                <a:gd name="connsiteX20" fmla="*/ 82268 w 86924"/>
                <a:gd name="connsiteY20" fmla="*/ 2173 h 68298"/>
                <a:gd name="connsiteX21" fmla="*/ 80095 w 86924"/>
                <a:gd name="connsiteY21" fmla="*/ 2173 h 68298"/>
                <a:gd name="connsiteX22" fmla="*/ 77922 w 86924"/>
                <a:gd name="connsiteY22" fmla="*/ 0 h 68298"/>
                <a:gd name="connsiteX23" fmla="*/ 76991 w 86924"/>
                <a:gd name="connsiteY23" fmla="*/ 0 h 68298"/>
                <a:gd name="connsiteX24" fmla="*/ 70782 w 86924"/>
                <a:gd name="connsiteY24" fmla="*/ 0 h 68298"/>
                <a:gd name="connsiteX25" fmla="*/ 70782 w 86924"/>
                <a:gd name="connsiteY25" fmla="*/ 11797 h 68298"/>
                <a:gd name="connsiteX26" fmla="*/ 58053 w 86924"/>
                <a:gd name="connsiteY26" fmla="*/ 11797 h 68298"/>
                <a:gd name="connsiteX27" fmla="*/ 43773 w 86924"/>
                <a:gd name="connsiteY27" fmla="*/ 13970 h 68298"/>
                <a:gd name="connsiteX28" fmla="*/ 31045 w 86924"/>
                <a:gd name="connsiteY28" fmla="*/ 14901 h 68298"/>
                <a:gd name="connsiteX29" fmla="*/ 20800 w 86924"/>
                <a:gd name="connsiteY29" fmla="*/ 11797 h 68298"/>
                <a:gd name="connsiteX30" fmla="*/ 14591 w 86924"/>
                <a:gd name="connsiteY30" fmla="*/ 13970 h 68298"/>
                <a:gd name="connsiteX31" fmla="*/ 11487 w 86924"/>
                <a:gd name="connsiteY31" fmla="*/ 13970 h 68298"/>
                <a:gd name="connsiteX32" fmla="*/ 9313 w 86924"/>
                <a:gd name="connsiteY32" fmla="*/ 13970 h 68298"/>
                <a:gd name="connsiteX33" fmla="*/ 7140 w 86924"/>
                <a:gd name="connsiteY33" fmla="*/ 13970 h 68298"/>
                <a:gd name="connsiteX34" fmla="*/ 7140 w 86924"/>
                <a:gd name="connsiteY34" fmla="*/ 14901 h 68298"/>
                <a:gd name="connsiteX35" fmla="*/ 6209 w 86924"/>
                <a:gd name="connsiteY35" fmla="*/ 17075 h 68298"/>
                <a:gd name="connsiteX36" fmla="*/ 4036 w 86924"/>
                <a:gd name="connsiteY36" fmla="*/ 20179 h 68298"/>
                <a:gd name="connsiteX37" fmla="*/ 0 w 86924"/>
                <a:gd name="connsiteY37" fmla="*/ 20179 h 68298"/>
                <a:gd name="connsiteX38" fmla="*/ 7140 w 86924"/>
                <a:gd name="connsiteY38" fmla="*/ 31665 h 68298"/>
                <a:gd name="connsiteX39" fmla="*/ 16454 w 86924"/>
                <a:gd name="connsiteY39" fmla="*/ 36943 h 68298"/>
                <a:gd name="connsiteX40" fmla="*/ 26077 w 86924"/>
                <a:gd name="connsiteY40" fmla="*/ 39116 h 68298"/>
                <a:gd name="connsiteX41" fmla="*/ 34149 w 86924"/>
                <a:gd name="connsiteY41" fmla="*/ 36943 h 68298"/>
                <a:gd name="connsiteX42" fmla="*/ 43773 w 86924"/>
                <a:gd name="connsiteY42" fmla="*/ 39116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86924" h="68298">
                  <a:moveTo>
                    <a:pt x="50913" y="44394"/>
                  </a:moveTo>
                  <a:lnTo>
                    <a:pt x="54949" y="48740"/>
                  </a:lnTo>
                  <a:lnTo>
                    <a:pt x="54949" y="51844"/>
                  </a:lnTo>
                  <a:lnTo>
                    <a:pt x="54949" y="57122"/>
                  </a:lnTo>
                  <a:lnTo>
                    <a:pt x="56191" y="61468"/>
                  </a:lnTo>
                  <a:lnTo>
                    <a:pt x="60226" y="64573"/>
                  </a:lnTo>
                  <a:lnTo>
                    <a:pt x="62400" y="66746"/>
                  </a:lnTo>
                  <a:lnTo>
                    <a:pt x="63331" y="66746"/>
                  </a:lnTo>
                  <a:lnTo>
                    <a:pt x="63331" y="68919"/>
                  </a:lnTo>
                  <a:lnTo>
                    <a:pt x="67677" y="68919"/>
                  </a:lnTo>
                  <a:lnTo>
                    <a:pt x="70782" y="64573"/>
                  </a:lnTo>
                  <a:lnTo>
                    <a:pt x="74817" y="63641"/>
                  </a:lnTo>
                  <a:lnTo>
                    <a:pt x="80095" y="61468"/>
                  </a:lnTo>
                  <a:lnTo>
                    <a:pt x="82268" y="48740"/>
                  </a:lnTo>
                  <a:lnTo>
                    <a:pt x="84131" y="31665"/>
                  </a:lnTo>
                  <a:lnTo>
                    <a:pt x="87235" y="20179"/>
                  </a:lnTo>
                  <a:lnTo>
                    <a:pt x="87235" y="14901"/>
                  </a:lnTo>
                  <a:lnTo>
                    <a:pt x="87235" y="9624"/>
                  </a:lnTo>
                  <a:lnTo>
                    <a:pt x="85373" y="7451"/>
                  </a:lnTo>
                  <a:lnTo>
                    <a:pt x="84131" y="4346"/>
                  </a:lnTo>
                  <a:lnTo>
                    <a:pt x="82268" y="2173"/>
                  </a:lnTo>
                  <a:lnTo>
                    <a:pt x="80095" y="2173"/>
                  </a:lnTo>
                  <a:lnTo>
                    <a:pt x="77922" y="0"/>
                  </a:lnTo>
                  <a:lnTo>
                    <a:pt x="76991" y="0"/>
                  </a:lnTo>
                  <a:lnTo>
                    <a:pt x="70782" y="0"/>
                  </a:lnTo>
                  <a:lnTo>
                    <a:pt x="70782" y="11797"/>
                  </a:lnTo>
                  <a:lnTo>
                    <a:pt x="58053" y="11797"/>
                  </a:lnTo>
                  <a:lnTo>
                    <a:pt x="43773" y="13970"/>
                  </a:lnTo>
                  <a:lnTo>
                    <a:pt x="31045" y="14901"/>
                  </a:lnTo>
                  <a:lnTo>
                    <a:pt x="20800" y="11797"/>
                  </a:lnTo>
                  <a:lnTo>
                    <a:pt x="14591" y="13970"/>
                  </a:lnTo>
                  <a:lnTo>
                    <a:pt x="11487" y="13970"/>
                  </a:lnTo>
                  <a:lnTo>
                    <a:pt x="9313" y="13970"/>
                  </a:lnTo>
                  <a:lnTo>
                    <a:pt x="7140" y="13970"/>
                  </a:lnTo>
                  <a:lnTo>
                    <a:pt x="7140" y="14901"/>
                  </a:lnTo>
                  <a:lnTo>
                    <a:pt x="6209" y="17075"/>
                  </a:lnTo>
                  <a:lnTo>
                    <a:pt x="4036" y="20179"/>
                  </a:lnTo>
                  <a:lnTo>
                    <a:pt x="0" y="20179"/>
                  </a:lnTo>
                  <a:lnTo>
                    <a:pt x="7140" y="31665"/>
                  </a:lnTo>
                  <a:lnTo>
                    <a:pt x="16454" y="36943"/>
                  </a:lnTo>
                  <a:lnTo>
                    <a:pt x="26077" y="39116"/>
                  </a:lnTo>
                  <a:lnTo>
                    <a:pt x="34149" y="36943"/>
                  </a:lnTo>
                  <a:lnTo>
                    <a:pt x="43773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0F0FBC26-9E31-43B6-80F6-33CCB6B9BD2A}"/>
                </a:ext>
              </a:extLst>
            </p:cNvPr>
            <p:cNvSpPr/>
            <p:nvPr/>
          </p:nvSpPr>
          <p:spPr>
            <a:xfrm>
              <a:off x="3750438" y="4075070"/>
              <a:ext cx="235939" cy="102447"/>
            </a:xfrm>
            <a:custGeom>
              <a:avLst/>
              <a:gdLst>
                <a:gd name="connsiteX0" fmla="*/ 97790 w 235938"/>
                <a:gd name="connsiteY0" fmla="*/ 86614 h 102447"/>
                <a:gd name="connsiteX1" fmla="*/ 97790 w 235938"/>
                <a:gd name="connsiteY1" fmla="*/ 88787 h 102447"/>
                <a:gd name="connsiteX2" fmla="*/ 97790 w 235938"/>
                <a:gd name="connsiteY2" fmla="*/ 89719 h 102447"/>
                <a:gd name="connsiteX3" fmla="*/ 99964 w 235938"/>
                <a:gd name="connsiteY3" fmla="*/ 91892 h 102447"/>
                <a:gd name="connsiteX4" fmla="*/ 103068 w 235938"/>
                <a:gd name="connsiteY4" fmla="*/ 94065 h 102447"/>
                <a:gd name="connsiteX5" fmla="*/ 107414 w 235938"/>
                <a:gd name="connsiteY5" fmla="*/ 96238 h 102447"/>
                <a:gd name="connsiteX6" fmla="*/ 110519 w 235938"/>
                <a:gd name="connsiteY6" fmla="*/ 96238 h 102447"/>
                <a:gd name="connsiteX7" fmla="*/ 112381 w 235938"/>
                <a:gd name="connsiteY7" fmla="*/ 94065 h 102447"/>
                <a:gd name="connsiteX8" fmla="*/ 114554 w 235938"/>
                <a:gd name="connsiteY8" fmla="*/ 89719 h 102447"/>
                <a:gd name="connsiteX9" fmla="*/ 116728 w 235938"/>
                <a:gd name="connsiteY9" fmla="*/ 84441 h 102447"/>
                <a:gd name="connsiteX10" fmla="*/ 119832 w 235938"/>
                <a:gd name="connsiteY10" fmla="*/ 91892 h 102447"/>
                <a:gd name="connsiteX11" fmla="*/ 122937 w 235938"/>
                <a:gd name="connsiteY11" fmla="*/ 99343 h 102447"/>
                <a:gd name="connsiteX12" fmla="*/ 126972 w 235938"/>
                <a:gd name="connsiteY12" fmla="*/ 104620 h 102447"/>
                <a:gd name="connsiteX13" fmla="*/ 136596 w 235938"/>
                <a:gd name="connsiteY13" fmla="*/ 104620 h 102447"/>
                <a:gd name="connsiteX14" fmla="*/ 137527 w 235938"/>
                <a:gd name="connsiteY14" fmla="*/ 101516 h 102447"/>
                <a:gd name="connsiteX15" fmla="*/ 139701 w 235938"/>
                <a:gd name="connsiteY15" fmla="*/ 97170 h 102447"/>
                <a:gd name="connsiteX16" fmla="*/ 143736 w 235938"/>
                <a:gd name="connsiteY16" fmla="*/ 94065 h 102447"/>
                <a:gd name="connsiteX17" fmla="*/ 143736 w 235938"/>
                <a:gd name="connsiteY17" fmla="*/ 89719 h 102447"/>
                <a:gd name="connsiteX18" fmla="*/ 146841 w 235938"/>
                <a:gd name="connsiteY18" fmla="*/ 94065 h 102447"/>
                <a:gd name="connsiteX19" fmla="*/ 149014 w 235938"/>
                <a:gd name="connsiteY19" fmla="*/ 99343 h 102447"/>
                <a:gd name="connsiteX20" fmla="*/ 152118 w 235938"/>
                <a:gd name="connsiteY20" fmla="*/ 104620 h 102447"/>
                <a:gd name="connsiteX21" fmla="*/ 158327 w 235938"/>
                <a:gd name="connsiteY21" fmla="*/ 104620 h 102447"/>
                <a:gd name="connsiteX22" fmla="*/ 163605 w 235938"/>
                <a:gd name="connsiteY22" fmla="*/ 104620 h 102447"/>
                <a:gd name="connsiteX23" fmla="*/ 166709 w 235938"/>
                <a:gd name="connsiteY23" fmla="*/ 103689 h 102447"/>
                <a:gd name="connsiteX24" fmla="*/ 172918 w 235938"/>
                <a:gd name="connsiteY24" fmla="*/ 101516 h 102447"/>
                <a:gd name="connsiteX25" fmla="*/ 178196 w 235938"/>
                <a:gd name="connsiteY25" fmla="*/ 101516 h 102447"/>
                <a:gd name="connsiteX26" fmla="*/ 183163 w 235938"/>
                <a:gd name="connsiteY26" fmla="*/ 99343 h 102447"/>
                <a:gd name="connsiteX27" fmla="*/ 185336 w 235938"/>
                <a:gd name="connsiteY27" fmla="*/ 97170 h 102447"/>
                <a:gd name="connsiteX28" fmla="*/ 188441 w 235938"/>
                <a:gd name="connsiteY28" fmla="*/ 97170 h 102447"/>
                <a:gd name="connsiteX29" fmla="*/ 190614 w 235938"/>
                <a:gd name="connsiteY29" fmla="*/ 96238 h 102447"/>
                <a:gd name="connsiteX30" fmla="*/ 192787 w 235938"/>
                <a:gd name="connsiteY30" fmla="*/ 91892 h 102447"/>
                <a:gd name="connsiteX31" fmla="*/ 195891 w 235938"/>
                <a:gd name="connsiteY31" fmla="*/ 89719 h 102447"/>
                <a:gd name="connsiteX32" fmla="*/ 199927 w 235938"/>
                <a:gd name="connsiteY32" fmla="*/ 89719 h 102447"/>
                <a:gd name="connsiteX33" fmla="*/ 209240 w 235938"/>
                <a:gd name="connsiteY33" fmla="*/ 91892 h 102447"/>
                <a:gd name="connsiteX34" fmla="*/ 221969 w 235938"/>
                <a:gd name="connsiteY34" fmla="*/ 94065 h 102447"/>
                <a:gd name="connsiteX35" fmla="*/ 232213 w 235938"/>
                <a:gd name="connsiteY35" fmla="*/ 94065 h 102447"/>
                <a:gd name="connsiteX36" fmla="*/ 236560 w 235938"/>
                <a:gd name="connsiteY36" fmla="*/ 81337 h 102447"/>
                <a:gd name="connsiteX37" fmla="*/ 236560 w 235938"/>
                <a:gd name="connsiteY37" fmla="*/ 76991 h 102447"/>
                <a:gd name="connsiteX38" fmla="*/ 236560 w 235938"/>
                <a:gd name="connsiteY38" fmla="*/ 73886 h 102447"/>
                <a:gd name="connsiteX39" fmla="*/ 236560 w 235938"/>
                <a:gd name="connsiteY39" fmla="*/ 71713 h 102447"/>
                <a:gd name="connsiteX40" fmla="*/ 234387 w 235938"/>
                <a:gd name="connsiteY40" fmla="*/ 67677 h 102447"/>
                <a:gd name="connsiteX41" fmla="*/ 232213 w 235938"/>
                <a:gd name="connsiteY41" fmla="*/ 62400 h 102447"/>
                <a:gd name="connsiteX42" fmla="*/ 232213 w 235938"/>
                <a:gd name="connsiteY42" fmla="*/ 57122 h 102447"/>
                <a:gd name="connsiteX43" fmla="*/ 209240 w 235938"/>
                <a:gd name="connsiteY43" fmla="*/ 54949 h 102447"/>
                <a:gd name="connsiteX44" fmla="*/ 181300 w 235938"/>
                <a:gd name="connsiteY44" fmla="*/ 57122 h 102447"/>
                <a:gd name="connsiteX45" fmla="*/ 156154 w 235938"/>
                <a:gd name="connsiteY45" fmla="*/ 57122 h 102447"/>
                <a:gd name="connsiteX46" fmla="*/ 130077 w 235938"/>
                <a:gd name="connsiteY46" fmla="*/ 57122 h 102447"/>
                <a:gd name="connsiteX47" fmla="*/ 107414 w 235938"/>
                <a:gd name="connsiteY47" fmla="*/ 51844 h 102447"/>
                <a:gd name="connsiteX48" fmla="*/ 87546 w 235938"/>
                <a:gd name="connsiteY48" fmla="*/ 40047 h 102447"/>
                <a:gd name="connsiteX49" fmla="*/ 87546 w 235938"/>
                <a:gd name="connsiteY49" fmla="*/ 36943 h 102447"/>
                <a:gd name="connsiteX50" fmla="*/ 87546 w 235938"/>
                <a:gd name="connsiteY50" fmla="*/ 31665 h 102447"/>
                <a:gd name="connsiteX51" fmla="*/ 87546 w 235938"/>
                <a:gd name="connsiteY51" fmla="*/ 27319 h 102447"/>
                <a:gd name="connsiteX52" fmla="*/ 85373 w 235938"/>
                <a:gd name="connsiteY52" fmla="*/ 22042 h 102447"/>
                <a:gd name="connsiteX53" fmla="*/ 83199 w 235938"/>
                <a:gd name="connsiteY53" fmla="*/ 16764 h 102447"/>
                <a:gd name="connsiteX54" fmla="*/ 83199 w 235938"/>
                <a:gd name="connsiteY54" fmla="*/ 12418 h 102447"/>
                <a:gd name="connsiteX55" fmla="*/ 65504 w 235938"/>
                <a:gd name="connsiteY55" fmla="*/ 14591 h 102447"/>
                <a:gd name="connsiteX56" fmla="*/ 54328 w 235938"/>
                <a:gd name="connsiteY56" fmla="*/ 14591 h 102447"/>
                <a:gd name="connsiteX57" fmla="*/ 46877 w 235938"/>
                <a:gd name="connsiteY57" fmla="*/ 10555 h 102447"/>
                <a:gd name="connsiteX58" fmla="*/ 43773 w 235938"/>
                <a:gd name="connsiteY58" fmla="*/ 0 h 102447"/>
                <a:gd name="connsiteX59" fmla="*/ 37564 w 235938"/>
                <a:gd name="connsiteY59" fmla="*/ 0 h 102447"/>
                <a:gd name="connsiteX60" fmla="*/ 34460 w 235938"/>
                <a:gd name="connsiteY60" fmla="*/ 1863 h 102447"/>
                <a:gd name="connsiteX61" fmla="*/ 30113 w 235938"/>
                <a:gd name="connsiteY61" fmla="*/ 1863 h 102447"/>
                <a:gd name="connsiteX62" fmla="*/ 27009 w 235938"/>
                <a:gd name="connsiteY62" fmla="*/ 3104 h 102447"/>
                <a:gd name="connsiteX63" fmla="*/ 16764 w 235938"/>
                <a:gd name="connsiteY63" fmla="*/ 5278 h 102447"/>
                <a:gd name="connsiteX64" fmla="*/ 7451 w 235938"/>
                <a:gd name="connsiteY64" fmla="*/ 5278 h 102447"/>
                <a:gd name="connsiteX65" fmla="*/ 0 w 235938"/>
                <a:gd name="connsiteY65" fmla="*/ 7140 h 102447"/>
                <a:gd name="connsiteX66" fmla="*/ 0 w 235938"/>
                <a:gd name="connsiteY66" fmla="*/ 12418 h 102447"/>
                <a:gd name="connsiteX67" fmla="*/ 2173 w 235938"/>
                <a:gd name="connsiteY67" fmla="*/ 14591 h 102447"/>
                <a:gd name="connsiteX68" fmla="*/ 2173 w 235938"/>
                <a:gd name="connsiteY68" fmla="*/ 16764 h 102447"/>
                <a:gd name="connsiteX69" fmla="*/ 2173 w 235938"/>
                <a:gd name="connsiteY69" fmla="*/ 18006 h 102447"/>
                <a:gd name="connsiteX70" fmla="*/ 3104 w 235938"/>
                <a:gd name="connsiteY70" fmla="*/ 19869 h 102447"/>
                <a:gd name="connsiteX71" fmla="*/ 17695 w 235938"/>
                <a:gd name="connsiteY71" fmla="*/ 25146 h 102447"/>
                <a:gd name="connsiteX72" fmla="*/ 34460 w 235938"/>
                <a:gd name="connsiteY72" fmla="*/ 31665 h 102447"/>
                <a:gd name="connsiteX73" fmla="*/ 52155 w 235938"/>
                <a:gd name="connsiteY73" fmla="*/ 32597 h 102447"/>
                <a:gd name="connsiteX74" fmla="*/ 52155 w 235938"/>
                <a:gd name="connsiteY74" fmla="*/ 44394 h 102447"/>
                <a:gd name="connsiteX75" fmla="*/ 56191 w 235938"/>
                <a:gd name="connsiteY75" fmla="*/ 52776 h 102447"/>
                <a:gd name="connsiteX76" fmla="*/ 59295 w 235938"/>
                <a:gd name="connsiteY76" fmla="*/ 58985 h 102447"/>
                <a:gd name="connsiteX77" fmla="*/ 61468 w 235938"/>
                <a:gd name="connsiteY77" fmla="*/ 66435 h 102447"/>
                <a:gd name="connsiteX78" fmla="*/ 59295 w 235938"/>
                <a:gd name="connsiteY78" fmla="*/ 76991 h 102447"/>
                <a:gd name="connsiteX79" fmla="*/ 61468 w 235938"/>
                <a:gd name="connsiteY79" fmla="*/ 79164 h 102447"/>
                <a:gd name="connsiteX80" fmla="*/ 65504 w 235938"/>
                <a:gd name="connsiteY80" fmla="*/ 81337 h 102447"/>
                <a:gd name="connsiteX81" fmla="*/ 66746 w 235938"/>
                <a:gd name="connsiteY81" fmla="*/ 82268 h 102447"/>
                <a:gd name="connsiteX82" fmla="*/ 70782 w 235938"/>
                <a:gd name="connsiteY82" fmla="*/ 84441 h 102447"/>
                <a:gd name="connsiteX83" fmla="*/ 72955 w 235938"/>
                <a:gd name="connsiteY83" fmla="*/ 84441 h 102447"/>
                <a:gd name="connsiteX84" fmla="*/ 73886 w 235938"/>
                <a:gd name="connsiteY84" fmla="*/ 86614 h 102447"/>
                <a:gd name="connsiteX85" fmla="*/ 80095 w 235938"/>
                <a:gd name="connsiteY85" fmla="*/ 84441 h 102447"/>
                <a:gd name="connsiteX86" fmla="*/ 83199 w 235938"/>
                <a:gd name="connsiteY86" fmla="*/ 84441 h 102447"/>
                <a:gd name="connsiteX87" fmla="*/ 88477 w 235938"/>
                <a:gd name="connsiteY87" fmla="*/ 82268 h 102447"/>
                <a:gd name="connsiteX88" fmla="*/ 92823 w 235938"/>
                <a:gd name="connsiteY88" fmla="*/ 82268 h 102447"/>
                <a:gd name="connsiteX89" fmla="*/ 94686 w 235938"/>
                <a:gd name="connsiteY89" fmla="*/ 81337 h 102447"/>
                <a:gd name="connsiteX90" fmla="*/ 95928 w 235938"/>
                <a:gd name="connsiteY90" fmla="*/ 81337 h 102447"/>
                <a:gd name="connsiteX91" fmla="*/ 97790 w 235938"/>
                <a:gd name="connsiteY91" fmla="*/ 82268 h 102447"/>
                <a:gd name="connsiteX92" fmla="*/ 97790 w 235938"/>
                <a:gd name="connsiteY92" fmla="*/ 84441 h 102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35938" h="102447">
                  <a:moveTo>
                    <a:pt x="97790" y="86614"/>
                  </a:moveTo>
                  <a:lnTo>
                    <a:pt x="97790" y="88787"/>
                  </a:lnTo>
                  <a:lnTo>
                    <a:pt x="97790" y="89719"/>
                  </a:lnTo>
                  <a:lnTo>
                    <a:pt x="99964" y="91892"/>
                  </a:lnTo>
                  <a:lnTo>
                    <a:pt x="103068" y="94065"/>
                  </a:lnTo>
                  <a:lnTo>
                    <a:pt x="107414" y="96238"/>
                  </a:lnTo>
                  <a:lnTo>
                    <a:pt x="110519" y="96238"/>
                  </a:lnTo>
                  <a:lnTo>
                    <a:pt x="112381" y="94065"/>
                  </a:lnTo>
                  <a:lnTo>
                    <a:pt x="114554" y="89719"/>
                  </a:lnTo>
                  <a:lnTo>
                    <a:pt x="116728" y="84441"/>
                  </a:lnTo>
                  <a:lnTo>
                    <a:pt x="119832" y="91892"/>
                  </a:lnTo>
                  <a:lnTo>
                    <a:pt x="122937" y="99343"/>
                  </a:lnTo>
                  <a:lnTo>
                    <a:pt x="126972" y="104620"/>
                  </a:lnTo>
                  <a:lnTo>
                    <a:pt x="136596" y="104620"/>
                  </a:lnTo>
                  <a:lnTo>
                    <a:pt x="137527" y="101516"/>
                  </a:lnTo>
                  <a:lnTo>
                    <a:pt x="139701" y="97170"/>
                  </a:lnTo>
                  <a:lnTo>
                    <a:pt x="143736" y="94065"/>
                  </a:lnTo>
                  <a:lnTo>
                    <a:pt x="143736" y="89719"/>
                  </a:lnTo>
                  <a:lnTo>
                    <a:pt x="146841" y="94065"/>
                  </a:lnTo>
                  <a:lnTo>
                    <a:pt x="149014" y="99343"/>
                  </a:lnTo>
                  <a:lnTo>
                    <a:pt x="152118" y="104620"/>
                  </a:lnTo>
                  <a:lnTo>
                    <a:pt x="158327" y="104620"/>
                  </a:lnTo>
                  <a:lnTo>
                    <a:pt x="163605" y="104620"/>
                  </a:lnTo>
                  <a:lnTo>
                    <a:pt x="166709" y="103689"/>
                  </a:lnTo>
                  <a:lnTo>
                    <a:pt x="172918" y="101516"/>
                  </a:lnTo>
                  <a:lnTo>
                    <a:pt x="178196" y="101516"/>
                  </a:lnTo>
                  <a:lnTo>
                    <a:pt x="183163" y="99343"/>
                  </a:lnTo>
                  <a:lnTo>
                    <a:pt x="185336" y="97170"/>
                  </a:lnTo>
                  <a:lnTo>
                    <a:pt x="188441" y="97170"/>
                  </a:lnTo>
                  <a:lnTo>
                    <a:pt x="190614" y="96238"/>
                  </a:lnTo>
                  <a:lnTo>
                    <a:pt x="192787" y="91892"/>
                  </a:lnTo>
                  <a:lnTo>
                    <a:pt x="195891" y="89719"/>
                  </a:lnTo>
                  <a:lnTo>
                    <a:pt x="199927" y="89719"/>
                  </a:lnTo>
                  <a:lnTo>
                    <a:pt x="209240" y="91892"/>
                  </a:lnTo>
                  <a:lnTo>
                    <a:pt x="221969" y="94065"/>
                  </a:lnTo>
                  <a:lnTo>
                    <a:pt x="232213" y="94065"/>
                  </a:lnTo>
                  <a:lnTo>
                    <a:pt x="236560" y="81337"/>
                  </a:lnTo>
                  <a:lnTo>
                    <a:pt x="236560" y="76991"/>
                  </a:lnTo>
                  <a:lnTo>
                    <a:pt x="236560" y="73886"/>
                  </a:lnTo>
                  <a:lnTo>
                    <a:pt x="236560" y="71713"/>
                  </a:lnTo>
                  <a:lnTo>
                    <a:pt x="234387" y="67677"/>
                  </a:lnTo>
                  <a:lnTo>
                    <a:pt x="232213" y="62400"/>
                  </a:lnTo>
                  <a:lnTo>
                    <a:pt x="232213" y="57122"/>
                  </a:lnTo>
                  <a:lnTo>
                    <a:pt x="209240" y="54949"/>
                  </a:lnTo>
                  <a:lnTo>
                    <a:pt x="181300" y="57122"/>
                  </a:lnTo>
                  <a:lnTo>
                    <a:pt x="156154" y="57122"/>
                  </a:lnTo>
                  <a:lnTo>
                    <a:pt x="130077" y="57122"/>
                  </a:lnTo>
                  <a:lnTo>
                    <a:pt x="107414" y="51844"/>
                  </a:lnTo>
                  <a:lnTo>
                    <a:pt x="87546" y="40047"/>
                  </a:lnTo>
                  <a:lnTo>
                    <a:pt x="87546" y="36943"/>
                  </a:lnTo>
                  <a:lnTo>
                    <a:pt x="87546" y="31665"/>
                  </a:lnTo>
                  <a:lnTo>
                    <a:pt x="87546" y="27319"/>
                  </a:lnTo>
                  <a:lnTo>
                    <a:pt x="85373" y="22042"/>
                  </a:lnTo>
                  <a:lnTo>
                    <a:pt x="83199" y="16764"/>
                  </a:lnTo>
                  <a:lnTo>
                    <a:pt x="83199" y="12418"/>
                  </a:lnTo>
                  <a:lnTo>
                    <a:pt x="65504" y="14591"/>
                  </a:lnTo>
                  <a:lnTo>
                    <a:pt x="54328" y="14591"/>
                  </a:lnTo>
                  <a:lnTo>
                    <a:pt x="46877" y="10555"/>
                  </a:lnTo>
                  <a:lnTo>
                    <a:pt x="43773" y="0"/>
                  </a:lnTo>
                  <a:lnTo>
                    <a:pt x="37564" y="0"/>
                  </a:lnTo>
                  <a:lnTo>
                    <a:pt x="34460" y="1863"/>
                  </a:lnTo>
                  <a:lnTo>
                    <a:pt x="30113" y="1863"/>
                  </a:lnTo>
                  <a:lnTo>
                    <a:pt x="27009" y="3104"/>
                  </a:lnTo>
                  <a:lnTo>
                    <a:pt x="16764" y="5278"/>
                  </a:lnTo>
                  <a:lnTo>
                    <a:pt x="7451" y="5278"/>
                  </a:lnTo>
                  <a:lnTo>
                    <a:pt x="0" y="7140"/>
                  </a:lnTo>
                  <a:lnTo>
                    <a:pt x="0" y="12418"/>
                  </a:lnTo>
                  <a:lnTo>
                    <a:pt x="2173" y="14591"/>
                  </a:lnTo>
                  <a:lnTo>
                    <a:pt x="2173" y="16764"/>
                  </a:lnTo>
                  <a:lnTo>
                    <a:pt x="2173" y="18006"/>
                  </a:lnTo>
                  <a:lnTo>
                    <a:pt x="3104" y="19869"/>
                  </a:lnTo>
                  <a:lnTo>
                    <a:pt x="17695" y="25146"/>
                  </a:lnTo>
                  <a:lnTo>
                    <a:pt x="34460" y="31665"/>
                  </a:lnTo>
                  <a:lnTo>
                    <a:pt x="52155" y="32597"/>
                  </a:lnTo>
                  <a:lnTo>
                    <a:pt x="52155" y="44394"/>
                  </a:lnTo>
                  <a:lnTo>
                    <a:pt x="56191" y="52776"/>
                  </a:lnTo>
                  <a:lnTo>
                    <a:pt x="59295" y="58985"/>
                  </a:lnTo>
                  <a:lnTo>
                    <a:pt x="61468" y="66435"/>
                  </a:lnTo>
                  <a:lnTo>
                    <a:pt x="59295" y="76991"/>
                  </a:lnTo>
                  <a:lnTo>
                    <a:pt x="61468" y="79164"/>
                  </a:lnTo>
                  <a:lnTo>
                    <a:pt x="65504" y="81337"/>
                  </a:lnTo>
                  <a:lnTo>
                    <a:pt x="66746" y="82268"/>
                  </a:lnTo>
                  <a:lnTo>
                    <a:pt x="70782" y="84441"/>
                  </a:lnTo>
                  <a:lnTo>
                    <a:pt x="72955" y="84441"/>
                  </a:lnTo>
                  <a:lnTo>
                    <a:pt x="73886" y="86614"/>
                  </a:lnTo>
                  <a:lnTo>
                    <a:pt x="80095" y="84441"/>
                  </a:lnTo>
                  <a:lnTo>
                    <a:pt x="83199" y="84441"/>
                  </a:lnTo>
                  <a:lnTo>
                    <a:pt x="88477" y="82268"/>
                  </a:lnTo>
                  <a:lnTo>
                    <a:pt x="92823" y="82268"/>
                  </a:lnTo>
                  <a:lnTo>
                    <a:pt x="94686" y="81337"/>
                  </a:lnTo>
                  <a:lnTo>
                    <a:pt x="95928" y="81337"/>
                  </a:lnTo>
                  <a:lnTo>
                    <a:pt x="97790" y="82268"/>
                  </a:lnTo>
                  <a:lnTo>
                    <a:pt x="97790" y="8444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118F11C1-6E83-442D-A1C5-9BB4A4AB3863}"/>
                </a:ext>
              </a:extLst>
            </p:cNvPr>
            <p:cNvSpPr/>
            <p:nvPr/>
          </p:nvSpPr>
          <p:spPr>
            <a:xfrm>
              <a:off x="6856448" y="5409987"/>
              <a:ext cx="24836" cy="58985"/>
            </a:xfrm>
            <a:custGeom>
              <a:avLst/>
              <a:gdLst>
                <a:gd name="connsiteX0" fmla="*/ 5277 w 24835"/>
                <a:gd name="connsiteY0" fmla="*/ 50913 h 58984"/>
                <a:gd name="connsiteX1" fmla="*/ 12418 w 24835"/>
                <a:gd name="connsiteY1" fmla="*/ 60227 h 58984"/>
                <a:gd name="connsiteX2" fmla="*/ 27009 w 24835"/>
                <a:gd name="connsiteY2" fmla="*/ 23283 h 58984"/>
                <a:gd name="connsiteX3" fmla="*/ 27009 w 24835"/>
                <a:gd name="connsiteY3" fmla="*/ 15833 h 58984"/>
                <a:gd name="connsiteX4" fmla="*/ 27009 w 24835"/>
                <a:gd name="connsiteY4" fmla="*/ 10555 h 58984"/>
                <a:gd name="connsiteX5" fmla="*/ 25146 w 24835"/>
                <a:gd name="connsiteY5" fmla="*/ 7451 h 58984"/>
                <a:gd name="connsiteX6" fmla="*/ 22973 w 24835"/>
                <a:gd name="connsiteY6" fmla="*/ 3104 h 58984"/>
                <a:gd name="connsiteX7" fmla="*/ 19869 w 24835"/>
                <a:gd name="connsiteY7" fmla="*/ 0 h 58984"/>
                <a:gd name="connsiteX8" fmla="*/ 0 w 24835"/>
                <a:gd name="connsiteY8" fmla="*/ 27630 h 58984"/>
                <a:gd name="connsiteX9" fmla="*/ 2173 w 24835"/>
                <a:gd name="connsiteY9" fmla="*/ 42531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58984">
                  <a:moveTo>
                    <a:pt x="5277" y="50913"/>
                  </a:moveTo>
                  <a:lnTo>
                    <a:pt x="12418" y="60227"/>
                  </a:lnTo>
                  <a:lnTo>
                    <a:pt x="27009" y="23283"/>
                  </a:lnTo>
                  <a:lnTo>
                    <a:pt x="27009" y="15833"/>
                  </a:lnTo>
                  <a:lnTo>
                    <a:pt x="27009" y="10555"/>
                  </a:lnTo>
                  <a:lnTo>
                    <a:pt x="25146" y="7451"/>
                  </a:lnTo>
                  <a:lnTo>
                    <a:pt x="22973" y="3104"/>
                  </a:lnTo>
                  <a:lnTo>
                    <a:pt x="19869" y="0"/>
                  </a:lnTo>
                  <a:lnTo>
                    <a:pt x="0" y="27630"/>
                  </a:lnTo>
                  <a:lnTo>
                    <a:pt x="2173" y="425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12C6797C-6938-4B62-AFE2-30CFC7CDAA32}"/>
                </a:ext>
              </a:extLst>
            </p:cNvPr>
            <p:cNvSpPr/>
            <p:nvPr/>
          </p:nvSpPr>
          <p:spPr>
            <a:xfrm>
              <a:off x="6876316" y="5644063"/>
              <a:ext cx="68298" cy="65194"/>
            </a:xfrm>
            <a:custGeom>
              <a:avLst/>
              <a:gdLst>
                <a:gd name="connsiteX0" fmla="*/ 43773 w 68298"/>
                <a:gd name="connsiteY0" fmla="*/ 12418 h 65193"/>
                <a:gd name="connsiteX1" fmla="*/ 31355 w 68298"/>
                <a:gd name="connsiteY1" fmla="*/ 19868 h 65193"/>
                <a:gd name="connsiteX2" fmla="*/ 17695 w 68298"/>
                <a:gd name="connsiteY2" fmla="*/ 24215 h 65193"/>
                <a:gd name="connsiteX3" fmla="*/ 3104 w 68298"/>
                <a:gd name="connsiteY3" fmla="*/ 29492 h 65193"/>
                <a:gd name="connsiteX4" fmla="*/ 3104 w 68298"/>
                <a:gd name="connsiteY4" fmla="*/ 33838 h 65193"/>
                <a:gd name="connsiteX5" fmla="*/ 2173 w 68298"/>
                <a:gd name="connsiteY5" fmla="*/ 33838 h 65193"/>
                <a:gd name="connsiteX6" fmla="*/ 2173 w 68298"/>
                <a:gd name="connsiteY6" fmla="*/ 34770 h 65193"/>
                <a:gd name="connsiteX7" fmla="*/ 0 w 68298"/>
                <a:gd name="connsiteY7" fmla="*/ 36943 h 65193"/>
                <a:gd name="connsiteX8" fmla="*/ 0 w 68298"/>
                <a:gd name="connsiteY8" fmla="*/ 46567 h 65193"/>
                <a:gd name="connsiteX9" fmla="*/ 7140 w 68298"/>
                <a:gd name="connsiteY9" fmla="*/ 42221 h 65193"/>
                <a:gd name="connsiteX10" fmla="*/ 14591 w 68298"/>
                <a:gd name="connsiteY10" fmla="*/ 40979 h 65193"/>
                <a:gd name="connsiteX11" fmla="*/ 21731 w 68298"/>
                <a:gd name="connsiteY11" fmla="*/ 36943 h 65193"/>
                <a:gd name="connsiteX12" fmla="*/ 27009 w 68298"/>
                <a:gd name="connsiteY12" fmla="*/ 33838 h 65193"/>
                <a:gd name="connsiteX13" fmla="*/ 31355 w 68298"/>
                <a:gd name="connsiteY13" fmla="*/ 40979 h 65193"/>
                <a:gd name="connsiteX14" fmla="*/ 32286 w 68298"/>
                <a:gd name="connsiteY14" fmla="*/ 46567 h 65193"/>
                <a:gd name="connsiteX15" fmla="*/ 34459 w 68298"/>
                <a:gd name="connsiteY15" fmla="*/ 51844 h 65193"/>
                <a:gd name="connsiteX16" fmla="*/ 36322 w 68298"/>
                <a:gd name="connsiteY16" fmla="*/ 55880 h 65193"/>
                <a:gd name="connsiteX17" fmla="*/ 41600 w 68298"/>
                <a:gd name="connsiteY17" fmla="*/ 58985 h 65193"/>
                <a:gd name="connsiteX18" fmla="*/ 46877 w 68298"/>
                <a:gd name="connsiteY18" fmla="*/ 61158 h 65193"/>
                <a:gd name="connsiteX19" fmla="*/ 46877 w 68298"/>
                <a:gd name="connsiteY19" fmla="*/ 66435 h 65193"/>
                <a:gd name="connsiteX20" fmla="*/ 56191 w 68298"/>
                <a:gd name="connsiteY20" fmla="*/ 66435 h 65193"/>
                <a:gd name="connsiteX21" fmla="*/ 56191 w 68298"/>
                <a:gd name="connsiteY21" fmla="*/ 61158 h 65193"/>
                <a:gd name="connsiteX22" fmla="*/ 56191 w 68298"/>
                <a:gd name="connsiteY22" fmla="*/ 58985 h 65193"/>
                <a:gd name="connsiteX23" fmla="*/ 56191 w 68298"/>
                <a:gd name="connsiteY23" fmla="*/ 57122 h 65193"/>
                <a:gd name="connsiteX24" fmla="*/ 58364 w 68298"/>
                <a:gd name="connsiteY24" fmla="*/ 55880 h 65193"/>
                <a:gd name="connsiteX25" fmla="*/ 56191 w 68298"/>
                <a:gd name="connsiteY25" fmla="*/ 53707 h 65193"/>
                <a:gd name="connsiteX26" fmla="*/ 54018 w 68298"/>
                <a:gd name="connsiteY26" fmla="*/ 51844 h 65193"/>
                <a:gd name="connsiteX27" fmla="*/ 53086 w 68298"/>
                <a:gd name="connsiteY27" fmla="*/ 49671 h 65193"/>
                <a:gd name="connsiteX28" fmla="*/ 53086 w 68298"/>
                <a:gd name="connsiteY28" fmla="*/ 46567 h 65193"/>
                <a:gd name="connsiteX29" fmla="*/ 54018 w 68298"/>
                <a:gd name="connsiteY29" fmla="*/ 48429 h 65193"/>
                <a:gd name="connsiteX30" fmla="*/ 56191 w 68298"/>
                <a:gd name="connsiteY30" fmla="*/ 48429 h 65193"/>
                <a:gd name="connsiteX31" fmla="*/ 58364 w 68298"/>
                <a:gd name="connsiteY31" fmla="*/ 48429 h 65193"/>
                <a:gd name="connsiteX32" fmla="*/ 58364 w 68298"/>
                <a:gd name="connsiteY32" fmla="*/ 49671 h 65193"/>
                <a:gd name="connsiteX33" fmla="*/ 60227 w 68298"/>
                <a:gd name="connsiteY33" fmla="*/ 53707 h 65193"/>
                <a:gd name="connsiteX34" fmla="*/ 63641 w 68298"/>
                <a:gd name="connsiteY34" fmla="*/ 51844 h 65193"/>
                <a:gd name="connsiteX35" fmla="*/ 65504 w 68298"/>
                <a:gd name="connsiteY35" fmla="*/ 51844 h 65193"/>
                <a:gd name="connsiteX36" fmla="*/ 65504 w 68298"/>
                <a:gd name="connsiteY36" fmla="*/ 49671 h 65193"/>
                <a:gd name="connsiteX37" fmla="*/ 67677 w 68298"/>
                <a:gd name="connsiteY37" fmla="*/ 49671 h 65193"/>
                <a:gd name="connsiteX38" fmla="*/ 67677 w 68298"/>
                <a:gd name="connsiteY38" fmla="*/ 46567 h 65193"/>
                <a:gd name="connsiteX39" fmla="*/ 68608 w 68298"/>
                <a:gd name="connsiteY39" fmla="*/ 42221 h 65193"/>
                <a:gd name="connsiteX40" fmla="*/ 70781 w 68298"/>
                <a:gd name="connsiteY40" fmla="*/ 42221 h 65193"/>
                <a:gd name="connsiteX41" fmla="*/ 70781 w 68298"/>
                <a:gd name="connsiteY41" fmla="*/ 40979 h 65193"/>
                <a:gd name="connsiteX42" fmla="*/ 68608 w 68298"/>
                <a:gd name="connsiteY42" fmla="*/ 40979 h 65193"/>
                <a:gd name="connsiteX43" fmla="*/ 67677 w 68298"/>
                <a:gd name="connsiteY43" fmla="*/ 36943 h 65193"/>
                <a:gd name="connsiteX44" fmla="*/ 67677 w 68298"/>
                <a:gd name="connsiteY44" fmla="*/ 19868 h 65193"/>
                <a:gd name="connsiteX45" fmla="*/ 61468 w 68298"/>
                <a:gd name="connsiteY45" fmla="*/ 9313 h 65193"/>
                <a:gd name="connsiteX46" fmla="*/ 53086 w 68298"/>
                <a:gd name="connsiteY46" fmla="*/ 0 h 65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68298" h="65193">
                  <a:moveTo>
                    <a:pt x="43773" y="12418"/>
                  </a:moveTo>
                  <a:lnTo>
                    <a:pt x="31355" y="19868"/>
                  </a:lnTo>
                  <a:lnTo>
                    <a:pt x="17695" y="24215"/>
                  </a:lnTo>
                  <a:lnTo>
                    <a:pt x="3104" y="29492"/>
                  </a:lnTo>
                  <a:lnTo>
                    <a:pt x="3104" y="33838"/>
                  </a:lnTo>
                  <a:lnTo>
                    <a:pt x="2173" y="33838"/>
                  </a:lnTo>
                  <a:lnTo>
                    <a:pt x="2173" y="34770"/>
                  </a:lnTo>
                  <a:lnTo>
                    <a:pt x="0" y="36943"/>
                  </a:lnTo>
                  <a:lnTo>
                    <a:pt x="0" y="46567"/>
                  </a:lnTo>
                  <a:lnTo>
                    <a:pt x="7140" y="42221"/>
                  </a:lnTo>
                  <a:lnTo>
                    <a:pt x="14591" y="40979"/>
                  </a:lnTo>
                  <a:lnTo>
                    <a:pt x="21731" y="36943"/>
                  </a:lnTo>
                  <a:lnTo>
                    <a:pt x="27009" y="33838"/>
                  </a:lnTo>
                  <a:lnTo>
                    <a:pt x="31355" y="40979"/>
                  </a:lnTo>
                  <a:lnTo>
                    <a:pt x="32286" y="46567"/>
                  </a:lnTo>
                  <a:lnTo>
                    <a:pt x="34459" y="51844"/>
                  </a:lnTo>
                  <a:lnTo>
                    <a:pt x="36322" y="55880"/>
                  </a:lnTo>
                  <a:lnTo>
                    <a:pt x="41600" y="58985"/>
                  </a:lnTo>
                  <a:lnTo>
                    <a:pt x="46877" y="61158"/>
                  </a:lnTo>
                  <a:lnTo>
                    <a:pt x="46877" y="66435"/>
                  </a:lnTo>
                  <a:lnTo>
                    <a:pt x="56191" y="66435"/>
                  </a:lnTo>
                  <a:lnTo>
                    <a:pt x="56191" y="61158"/>
                  </a:lnTo>
                  <a:lnTo>
                    <a:pt x="56191" y="58985"/>
                  </a:lnTo>
                  <a:lnTo>
                    <a:pt x="56191" y="57122"/>
                  </a:lnTo>
                  <a:lnTo>
                    <a:pt x="58364" y="55880"/>
                  </a:lnTo>
                  <a:lnTo>
                    <a:pt x="56191" y="53707"/>
                  </a:lnTo>
                  <a:lnTo>
                    <a:pt x="54018" y="51844"/>
                  </a:lnTo>
                  <a:lnTo>
                    <a:pt x="53086" y="49671"/>
                  </a:lnTo>
                  <a:lnTo>
                    <a:pt x="53086" y="46567"/>
                  </a:lnTo>
                  <a:lnTo>
                    <a:pt x="54018" y="48429"/>
                  </a:lnTo>
                  <a:lnTo>
                    <a:pt x="56191" y="48429"/>
                  </a:lnTo>
                  <a:lnTo>
                    <a:pt x="58364" y="48429"/>
                  </a:lnTo>
                  <a:lnTo>
                    <a:pt x="58364" y="49671"/>
                  </a:lnTo>
                  <a:lnTo>
                    <a:pt x="60227" y="53707"/>
                  </a:lnTo>
                  <a:lnTo>
                    <a:pt x="63641" y="51844"/>
                  </a:lnTo>
                  <a:lnTo>
                    <a:pt x="65504" y="51844"/>
                  </a:lnTo>
                  <a:lnTo>
                    <a:pt x="65504" y="49671"/>
                  </a:lnTo>
                  <a:lnTo>
                    <a:pt x="67677" y="49671"/>
                  </a:lnTo>
                  <a:lnTo>
                    <a:pt x="67677" y="46567"/>
                  </a:lnTo>
                  <a:lnTo>
                    <a:pt x="68608" y="42221"/>
                  </a:lnTo>
                  <a:lnTo>
                    <a:pt x="70781" y="42221"/>
                  </a:lnTo>
                  <a:lnTo>
                    <a:pt x="70781" y="40979"/>
                  </a:lnTo>
                  <a:lnTo>
                    <a:pt x="68608" y="40979"/>
                  </a:lnTo>
                  <a:lnTo>
                    <a:pt x="67677" y="36943"/>
                  </a:lnTo>
                  <a:lnTo>
                    <a:pt x="67677" y="19868"/>
                  </a:lnTo>
                  <a:lnTo>
                    <a:pt x="61468" y="9313"/>
                  </a:lnTo>
                  <a:lnTo>
                    <a:pt x="53086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30FD2BCA-A947-4E33-BB49-FD3D7C18EFF1}"/>
                </a:ext>
              </a:extLst>
            </p:cNvPr>
            <p:cNvSpPr/>
            <p:nvPr/>
          </p:nvSpPr>
          <p:spPr>
            <a:xfrm>
              <a:off x="6851170" y="5514917"/>
              <a:ext cx="83820" cy="139701"/>
            </a:xfrm>
            <a:custGeom>
              <a:avLst/>
              <a:gdLst>
                <a:gd name="connsiteX0" fmla="*/ 7450 w 83820"/>
                <a:gd name="connsiteY0" fmla="*/ 76991 h 139700"/>
                <a:gd name="connsiteX1" fmla="*/ 12728 w 83820"/>
                <a:gd name="connsiteY1" fmla="*/ 90961 h 139700"/>
                <a:gd name="connsiteX2" fmla="*/ 14591 w 83820"/>
                <a:gd name="connsiteY2" fmla="*/ 91892 h 139700"/>
                <a:gd name="connsiteX3" fmla="*/ 14591 w 83820"/>
                <a:gd name="connsiteY3" fmla="*/ 94065 h 139700"/>
                <a:gd name="connsiteX4" fmla="*/ 15833 w 83820"/>
                <a:gd name="connsiteY4" fmla="*/ 96238 h 139700"/>
                <a:gd name="connsiteX5" fmla="*/ 17695 w 83820"/>
                <a:gd name="connsiteY5" fmla="*/ 98411 h 139700"/>
                <a:gd name="connsiteX6" fmla="*/ 17695 w 83820"/>
                <a:gd name="connsiteY6" fmla="*/ 91892 h 139700"/>
                <a:gd name="connsiteX7" fmla="*/ 19868 w 83820"/>
                <a:gd name="connsiteY7" fmla="*/ 86614 h 139700"/>
                <a:gd name="connsiteX8" fmla="*/ 22042 w 83820"/>
                <a:gd name="connsiteY8" fmla="*/ 81337 h 139700"/>
                <a:gd name="connsiteX9" fmla="*/ 22042 w 83820"/>
                <a:gd name="connsiteY9" fmla="*/ 73886 h 139700"/>
                <a:gd name="connsiteX10" fmla="*/ 42841 w 83820"/>
                <a:gd name="connsiteY10" fmla="*/ 83510 h 139700"/>
                <a:gd name="connsiteX11" fmla="*/ 61468 w 83820"/>
                <a:gd name="connsiteY11" fmla="*/ 98411 h 139700"/>
                <a:gd name="connsiteX12" fmla="*/ 64572 w 83820"/>
                <a:gd name="connsiteY12" fmla="*/ 98411 h 139700"/>
                <a:gd name="connsiteX13" fmla="*/ 63641 w 83820"/>
                <a:gd name="connsiteY13" fmla="*/ 101516 h 139700"/>
                <a:gd name="connsiteX14" fmla="*/ 61468 w 83820"/>
                <a:gd name="connsiteY14" fmla="*/ 103689 h 139700"/>
                <a:gd name="connsiteX15" fmla="*/ 61468 w 83820"/>
                <a:gd name="connsiteY15" fmla="*/ 105862 h 139700"/>
                <a:gd name="connsiteX16" fmla="*/ 59605 w 83820"/>
                <a:gd name="connsiteY16" fmla="*/ 106793 h 139700"/>
                <a:gd name="connsiteX17" fmla="*/ 57432 w 83820"/>
                <a:gd name="connsiteY17" fmla="*/ 111140 h 139700"/>
                <a:gd name="connsiteX18" fmla="*/ 57432 w 83820"/>
                <a:gd name="connsiteY18" fmla="*/ 114244 h 139700"/>
                <a:gd name="connsiteX19" fmla="*/ 45015 w 83820"/>
                <a:gd name="connsiteY19" fmla="*/ 114244 h 139700"/>
                <a:gd name="connsiteX20" fmla="*/ 45015 w 83820"/>
                <a:gd name="connsiteY20" fmla="*/ 101516 h 139700"/>
                <a:gd name="connsiteX21" fmla="*/ 37564 w 83820"/>
                <a:gd name="connsiteY21" fmla="*/ 101516 h 139700"/>
                <a:gd name="connsiteX22" fmla="*/ 32286 w 83820"/>
                <a:gd name="connsiteY22" fmla="*/ 103689 h 139700"/>
                <a:gd name="connsiteX23" fmla="*/ 28250 w 83820"/>
                <a:gd name="connsiteY23" fmla="*/ 103689 h 139700"/>
                <a:gd name="connsiteX24" fmla="*/ 27319 w 83820"/>
                <a:gd name="connsiteY24" fmla="*/ 105862 h 139700"/>
                <a:gd name="connsiteX25" fmla="*/ 27319 w 83820"/>
                <a:gd name="connsiteY25" fmla="*/ 106793 h 139700"/>
                <a:gd name="connsiteX26" fmla="*/ 25146 w 83820"/>
                <a:gd name="connsiteY26" fmla="*/ 111140 h 139700"/>
                <a:gd name="connsiteX27" fmla="*/ 25146 w 83820"/>
                <a:gd name="connsiteY27" fmla="*/ 116417 h 139700"/>
                <a:gd name="connsiteX28" fmla="*/ 25146 w 83820"/>
                <a:gd name="connsiteY28" fmla="*/ 121695 h 139700"/>
                <a:gd name="connsiteX29" fmla="*/ 30423 w 83820"/>
                <a:gd name="connsiteY29" fmla="*/ 123558 h 139700"/>
                <a:gd name="connsiteX30" fmla="*/ 32286 w 83820"/>
                <a:gd name="connsiteY30" fmla="*/ 123558 h 139700"/>
                <a:gd name="connsiteX31" fmla="*/ 34459 w 83820"/>
                <a:gd name="connsiteY31" fmla="*/ 125731 h 139700"/>
                <a:gd name="connsiteX32" fmla="*/ 34459 w 83820"/>
                <a:gd name="connsiteY32" fmla="*/ 127904 h 139700"/>
                <a:gd name="connsiteX33" fmla="*/ 34459 w 83820"/>
                <a:gd name="connsiteY33" fmla="*/ 129146 h 139700"/>
                <a:gd name="connsiteX34" fmla="*/ 34459 w 83820"/>
                <a:gd name="connsiteY34" fmla="*/ 131008 h 139700"/>
                <a:gd name="connsiteX35" fmla="*/ 34459 w 83820"/>
                <a:gd name="connsiteY35" fmla="*/ 134423 h 139700"/>
                <a:gd name="connsiteX36" fmla="*/ 37564 w 83820"/>
                <a:gd name="connsiteY36" fmla="*/ 138459 h 139700"/>
                <a:gd name="connsiteX37" fmla="*/ 37564 w 83820"/>
                <a:gd name="connsiteY37" fmla="*/ 141563 h 139700"/>
                <a:gd name="connsiteX38" fmla="*/ 42841 w 83820"/>
                <a:gd name="connsiteY38" fmla="*/ 138459 h 139700"/>
                <a:gd name="connsiteX39" fmla="*/ 49050 w 83820"/>
                <a:gd name="connsiteY39" fmla="*/ 136286 h 139700"/>
                <a:gd name="connsiteX40" fmla="*/ 52155 w 83820"/>
                <a:gd name="connsiteY40" fmla="*/ 131008 h 139700"/>
                <a:gd name="connsiteX41" fmla="*/ 54328 w 83820"/>
                <a:gd name="connsiteY41" fmla="*/ 125731 h 139700"/>
                <a:gd name="connsiteX42" fmla="*/ 57432 w 83820"/>
                <a:gd name="connsiteY42" fmla="*/ 118280 h 139700"/>
                <a:gd name="connsiteX43" fmla="*/ 59605 w 83820"/>
                <a:gd name="connsiteY43" fmla="*/ 120453 h 139700"/>
                <a:gd name="connsiteX44" fmla="*/ 61468 w 83820"/>
                <a:gd name="connsiteY44" fmla="*/ 120453 h 139700"/>
                <a:gd name="connsiteX45" fmla="*/ 63641 w 83820"/>
                <a:gd name="connsiteY45" fmla="*/ 120453 h 139700"/>
                <a:gd name="connsiteX46" fmla="*/ 63641 w 83820"/>
                <a:gd name="connsiteY46" fmla="*/ 121695 h 139700"/>
                <a:gd name="connsiteX47" fmla="*/ 64572 w 83820"/>
                <a:gd name="connsiteY47" fmla="*/ 125731 h 139700"/>
                <a:gd name="connsiteX48" fmla="*/ 70781 w 83820"/>
                <a:gd name="connsiteY48" fmla="*/ 123558 h 139700"/>
                <a:gd name="connsiteX49" fmla="*/ 74196 w 83820"/>
                <a:gd name="connsiteY49" fmla="*/ 123558 h 139700"/>
                <a:gd name="connsiteX50" fmla="*/ 74196 w 83820"/>
                <a:gd name="connsiteY50" fmla="*/ 121695 h 139700"/>
                <a:gd name="connsiteX51" fmla="*/ 74196 w 83820"/>
                <a:gd name="connsiteY51" fmla="*/ 120453 h 139700"/>
                <a:gd name="connsiteX52" fmla="*/ 74196 w 83820"/>
                <a:gd name="connsiteY52" fmla="*/ 118280 h 139700"/>
                <a:gd name="connsiteX53" fmla="*/ 76059 w 83820"/>
                <a:gd name="connsiteY53" fmla="*/ 118280 h 139700"/>
                <a:gd name="connsiteX54" fmla="*/ 79164 w 83820"/>
                <a:gd name="connsiteY54" fmla="*/ 116417 h 139700"/>
                <a:gd name="connsiteX55" fmla="*/ 85373 w 83820"/>
                <a:gd name="connsiteY55" fmla="*/ 114244 h 139700"/>
                <a:gd name="connsiteX56" fmla="*/ 78232 w 83820"/>
                <a:gd name="connsiteY56" fmla="*/ 101516 h 139700"/>
                <a:gd name="connsiteX57" fmla="*/ 68919 w 83820"/>
                <a:gd name="connsiteY57" fmla="*/ 91892 h 139700"/>
                <a:gd name="connsiteX58" fmla="*/ 61468 w 83820"/>
                <a:gd name="connsiteY58" fmla="*/ 83510 h 139700"/>
                <a:gd name="connsiteX59" fmla="*/ 57432 w 83820"/>
                <a:gd name="connsiteY59" fmla="*/ 69850 h 139700"/>
                <a:gd name="connsiteX60" fmla="*/ 49982 w 83820"/>
                <a:gd name="connsiteY60" fmla="*/ 68609 h 139700"/>
                <a:gd name="connsiteX61" fmla="*/ 46877 w 83820"/>
                <a:gd name="connsiteY61" fmla="*/ 66435 h 139700"/>
                <a:gd name="connsiteX62" fmla="*/ 42841 w 83820"/>
                <a:gd name="connsiteY62" fmla="*/ 64573 h 139700"/>
                <a:gd name="connsiteX63" fmla="*/ 39737 w 83820"/>
                <a:gd name="connsiteY63" fmla="*/ 64573 h 139700"/>
                <a:gd name="connsiteX64" fmla="*/ 35391 w 83820"/>
                <a:gd name="connsiteY64" fmla="*/ 64573 h 139700"/>
                <a:gd name="connsiteX65" fmla="*/ 28250 w 83820"/>
                <a:gd name="connsiteY65" fmla="*/ 64573 h 139700"/>
                <a:gd name="connsiteX66" fmla="*/ 28250 w 83820"/>
                <a:gd name="connsiteY66" fmla="*/ 61158 h 139700"/>
                <a:gd name="connsiteX67" fmla="*/ 25146 w 83820"/>
                <a:gd name="connsiteY67" fmla="*/ 61158 h 139700"/>
                <a:gd name="connsiteX68" fmla="*/ 27319 w 83820"/>
                <a:gd name="connsiteY68" fmla="*/ 42221 h 139700"/>
                <a:gd name="connsiteX69" fmla="*/ 30423 w 83820"/>
                <a:gd name="connsiteY69" fmla="*/ 31666 h 139700"/>
                <a:gd name="connsiteX70" fmla="*/ 32286 w 83820"/>
                <a:gd name="connsiteY70" fmla="*/ 18937 h 139700"/>
                <a:gd name="connsiteX71" fmla="*/ 32286 w 83820"/>
                <a:gd name="connsiteY71" fmla="*/ 0 h 139700"/>
                <a:gd name="connsiteX72" fmla="*/ 25146 w 83820"/>
                <a:gd name="connsiteY72" fmla="*/ 0 h 139700"/>
                <a:gd name="connsiteX73" fmla="*/ 19868 w 83820"/>
                <a:gd name="connsiteY73" fmla="*/ 0 h 139700"/>
                <a:gd name="connsiteX74" fmla="*/ 14591 w 83820"/>
                <a:gd name="connsiteY74" fmla="*/ 1863 h 139700"/>
                <a:gd name="connsiteX75" fmla="*/ 8382 w 83820"/>
                <a:gd name="connsiteY75" fmla="*/ 4036 h 139700"/>
                <a:gd name="connsiteX76" fmla="*/ 1241 w 83820"/>
                <a:gd name="connsiteY76" fmla="*/ 22042 h 139700"/>
                <a:gd name="connsiteX77" fmla="*/ 0 w 83820"/>
                <a:gd name="connsiteY77" fmla="*/ 40048 h 139700"/>
                <a:gd name="connsiteX78" fmla="*/ 1241 w 83820"/>
                <a:gd name="connsiteY78" fmla="*/ 61158 h 13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83820" h="139700">
                  <a:moveTo>
                    <a:pt x="7450" y="76991"/>
                  </a:moveTo>
                  <a:lnTo>
                    <a:pt x="12728" y="90961"/>
                  </a:lnTo>
                  <a:lnTo>
                    <a:pt x="14591" y="91892"/>
                  </a:lnTo>
                  <a:lnTo>
                    <a:pt x="14591" y="94065"/>
                  </a:lnTo>
                  <a:lnTo>
                    <a:pt x="15833" y="96238"/>
                  </a:lnTo>
                  <a:lnTo>
                    <a:pt x="17695" y="98411"/>
                  </a:lnTo>
                  <a:lnTo>
                    <a:pt x="17695" y="91892"/>
                  </a:lnTo>
                  <a:lnTo>
                    <a:pt x="19868" y="86614"/>
                  </a:lnTo>
                  <a:lnTo>
                    <a:pt x="22042" y="81337"/>
                  </a:lnTo>
                  <a:lnTo>
                    <a:pt x="22042" y="73886"/>
                  </a:lnTo>
                  <a:lnTo>
                    <a:pt x="42841" y="83510"/>
                  </a:lnTo>
                  <a:lnTo>
                    <a:pt x="61468" y="98411"/>
                  </a:lnTo>
                  <a:lnTo>
                    <a:pt x="64572" y="98411"/>
                  </a:lnTo>
                  <a:lnTo>
                    <a:pt x="63641" y="101516"/>
                  </a:lnTo>
                  <a:lnTo>
                    <a:pt x="61468" y="103689"/>
                  </a:lnTo>
                  <a:lnTo>
                    <a:pt x="61468" y="105862"/>
                  </a:lnTo>
                  <a:lnTo>
                    <a:pt x="59605" y="106793"/>
                  </a:lnTo>
                  <a:lnTo>
                    <a:pt x="57432" y="111140"/>
                  </a:lnTo>
                  <a:lnTo>
                    <a:pt x="57432" y="114244"/>
                  </a:lnTo>
                  <a:lnTo>
                    <a:pt x="45015" y="114244"/>
                  </a:lnTo>
                  <a:lnTo>
                    <a:pt x="45015" y="101516"/>
                  </a:lnTo>
                  <a:lnTo>
                    <a:pt x="37564" y="101516"/>
                  </a:lnTo>
                  <a:lnTo>
                    <a:pt x="32286" y="103689"/>
                  </a:lnTo>
                  <a:lnTo>
                    <a:pt x="28250" y="103689"/>
                  </a:lnTo>
                  <a:lnTo>
                    <a:pt x="27319" y="105862"/>
                  </a:lnTo>
                  <a:lnTo>
                    <a:pt x="27319" y="106793"/>
                  </a:lnTo>
                  <a:lnTo>
                    <a:pt x="25146" y="111140"/>
                  </a:lnTo>
                  <a:lnTo>
                    <a:pt x="25146" y="116417"/>
                  </a:lnTo>
                  <a:lnTo>
                    <a:pt x="25146" y="121695"/>
                  </a:lnTo>
                  <a:lnTo>
                    <a:pt x="30423" y="123558"/>
                  </a:lnTo>
                  <a:lnTo>
                    <a:pt x="32286" y="123558"/>
                  </a:lnTo>
                  <a:lnTo>
                    <a:pt x="34459" y="125731"/>
                  </a:lnTo>
                  <a:lnTo>
                    <a:pt x="34459" y="127904"/>
                  </a:lnTo>
                  <a:lnTo>
                    <a:pt x="34459" y="129146"/>
                  </a:lnTo>
                  <a:lnTo>
                    <a:pt x="34459" y="131008"/>
                  </a:lnTo>
                  <a:lnTo>
                    <a:pt x="34459" y="134423"/>
                  </a:lnTo>
                  <a:lnTo>
                    <a:pt x="37564" y="138459"/>
                  </a:lnTo>
                  <a:lnTo>
                    <a:pt x="37564" y="141563"/>
                  </a:lnTo>
                  <a:lnTo>
                    <a:pt x="42841" y="138459"/>
                  </a:lnTo>
                  <a:lnTo>
                    <a:pt x="49050" y="136286"/>
                  </a:lnTo>
                  <a:lnTo>
                    <a:pt x="52155" y="131008"/>
                  </a:lnTo>
                  <a:lnTo>
                    <a:pt x="54328" y="125731"/>
                  </a:lnTo>
                  <a:lnTo>
                    <a:pt x="57432" y="118280"/>
                  </a:lnTo>
                  <a:lnTo>
                    <a:pt x="59605" y="120453"/>
                  </a:lnTo>
                  <a:lnTo>
                    <a:pt x="61468" y="120453"/>
                  </a:lnTo>
                  <a:lnTo>
                    <a:pt x="63641" y="120453"/>
                  </a:lnTo>
                  <a:lnTo>
                    <a:pt x="63641" y="121695"/>
                  </a:lnTo>
                  <a:lnTo>
                    <a:pt x="64572" y="125731"/>
                  </a:lnTo>
                  <a:lnTo>
                    <a:pt x="70781" y="123558"/>
                  </a:lnTo>
                  <a:lnTo>
                    <a:pt x="74196" y="123558"/>
                  </a:lnTo>
                  <a:lnTo>
                    <a:pt x="74196" y="121695"/>
                  </a:lnTo>
                  <a:lnTo>
                    <a:pt x="74196" y="120453"/>
                  </a:lnTo>
                  <a:lnTo>
                    <a:pt x="74196" y="118280"/>
                  </a:lnTo>
                  <a:lnTo>
                    <a:pt x="76059" y="118280"/>
                  </a:lnTo>
                  <a:lnTo>
                    <a:pt x="79164" y="116417"/>
                  </a:lnTo>
                  <a:lnTo>
                    <a:pt x="85373" y="114244"/>
                  </a:lnTo>
                  <a:lnTo>
                    <a:pt x="78232" y="101516"/>
                  </a:lnTo>
                  <a:lnTo>
                    <a:pt x="68919" y="91892"/>
                  </a:lnTo>
                  <a:lnTo>
                    <a:pt x="61468" y="83510"/>
                  </a:lnTo>
                  <a:lnTo>
                    <a:pt x="57432" y="69850"/>
                  </a:lnTo>
                  <a:lnTo>
                    <a:pt x="49982" y="68609"/>
                  </a:lnTo>
                  <a:lnTo>
                    <a:pt x="46877" y="66435"/>
                  </a:lnTo>
                  <a:lnTo>
                    <a:pt x="42841" y="64573"/>
                  </a:lnTo>
                  <a:lnTo>
                    <a:pt x="39737" y="64573"/>
                  </a:lnTo>
                  <a:lnTo>
                    <a:pt x="35391" y="64573"/>
                  </a:lnTo>
                  <a:lnTo>
                    <a:pt x="28250" y="64573"/>
                  </a:lnTo>
                  <a:lnTo>
                    <a:pt x="28250" y="61158"/>
                  </a:lnTo>
                  <a:lnTo>
                    <a:pt x="25146" y="61158"/>
                  </a:lnTo>
                  <a:lnTo>
                    <a:pt x="27319" y="42221"/>
                  </a:lnTo>
                  <a:lnTo>
                    <a:pt x="30423" y="31666"/>
                  </a:lnTo>
                  <a:lnTo>
                    <a:pt x="32286" y="18937"/>
                  </a:lnTo>
                  <a:lnTo>
                    <a:pt x="32286" y="0"/>
                  </a:lnTo>
                  <a:lnTo>
                    <a:pt x="25146" y="0"/>
                  </a:lnTo>
                  <a:lnTo>
                    <a:pt x="19868" y="0"/>
                  </a:lnTo>
                  <a:lnTo>
                    <a:pt x="14591" y="1863"/>
                  </a:lnTo>
                  <a:lnTo>
                    <a:pt x="8382" y="4036"/>
                  </a:lnTo>
                  <a:lnTo>
                    <a:pt x="1241" y="22042"/>
                  </a:lnTo>
                  <a:lnTo>
                    <a:pt x="0" y="40048"/>
                  </a:lnTo>
                  <a:lnTo>
                    <a:pt x="1241" y="6115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4F97AEE0-030C-42A3-AC8F-7016C697197F}"/>
                </a:ext>
              </a:extLst>
            </p:cNvPr>
            <p:cNvSpPr/>
            <p:nvPr/>
          </p:nvSpPr>
          <p:spPr>
            <a:xfrm>
              <a:off x="6849307" y="5908563"/>
              <a:ext cx="46567" cy="15522"/>
            </a:xfrm>
            <a:custGeom>
              <a:avLst/>
              <a:gdLst>
                <a:gd name="connsiteX0" fmla="*/ 39427 w 46566"/>
                <a:gd name="connsiteY0" fmla="*/ 12728 h 15522"/>
                <a:gd name="connsiteX1" fmla="*/ 46878 w 46566"/>
                <a:gd name="connsiteY1" fmla="*/ 12728 h 15522"/>
                <a:gd name="connsiteX2" fmla="*/ 44704 w 46566"/>
                <a:gd name="connsiteY2" fmla="*/ 9313 h 15522"/>
                <a:gd name="connsiteX3" fmla="*/ 44704 w 46566"/>
                <a:gd name="connsiteY3" fmla="*/ 5277 h 15522"/>
                <a:gd name="connsiteX4" fmla="*/ 44704 w 46566"/>
                <a:gd name="connsiteY4" fmla="*/ 3104 h 15522"/>
                <a:gd name="connsiteX5" fmla="*/ 43773 w 46566"/>
                <a:gd name="connsiteY5" fmla="*/ 3104 h 15522"/>
                <a:gd name="connsiteX6" fmla="*/ 39427 w 46566"/>
                <a:gd name="connsiteY6" fmla="*/ 0 h 15522"/>
                <a:gd name="connsiteX7" fmla="*/ 30113 w 46566"/>
                <a:gd name="connsiteY7" fmla="*/ 5277 h 15522"/>
                <a:gd name="connsiteX8" fmla="*/ 21731 w 46566"/>
                <a:gd name="connsiteY8" fmla="*/ 5277 h 15522"/>
                <a:gd name="connsiteX9" fmla="*/ 12418 w 46566"/>
                <a:gd name="connsiteY9" fmla="*/ 5277 h 15522"/>
                <a:gd name="connsiteX10" fmla="*/ 3104 w 46566"/>
                <a:gd name="connsiteY10" fmla="*/ 9313 h 15522"/>
                <a:gd name="connsiteX11" fmla="*/ 1863 w 46566"/>
                <a:gd name="connsiteY11" fmla="*/ 10555 h 15522"/>
                <a:gd name="connsiteX12" fmla="*/ 0 w 46566"/>
                <a:gd name="connsiteY12" fmla="*/ 10555 h 15522"/>
                <a:gd name="connsiteX13" fmla="*/ 0 w 46566"/>
                <a:gd name="connsiteY13" fmla="*/ 12728 h 15522"/>
                <a:gd name="connsiteX14" fmla="*/ 12418 w 46566"/>
                <a:gd name="connsiteY14" fmla="*/ 16764 h 15522"/>
                <a:gd name="connsiteX15" fmla="*/ 27009 w 46566"/>
                <a:gd name="connsiteY15" fmla="*/ 16764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566" h="15522">
                  <a:moveTo>
                    <a:pt x="39427" y="12728"/>
                  </a:moveTo>
                  <a:lnTo>
                    <a:pt x="46878" y="12728"/>
                  </a:lnTo>
                  <a:lnTo>
                    <a:pt x="44704" y="9313"/>
                  </a:lnTo>
                  <a:lnTo>
                    <a:pt x="44704" y="5277"/>
                  </a:lnTo>
                  <a:lnTo>
                    <a:pt x="44704" y="3104"/>
                  </a:lnTo>
                  <a:lnTo>
                    <a:pt x="43773" y="3104"/>
                  </a:lnTo>
                  <a:lnTo>
                    <a:pt x="39427" y="0"/>
                  </a:lnTo>
                  <a:lnTo>
                    <a:pt x="30113" y="5277"/>
                  </a:lnTo>
                  <a:lnTo>
                    <a:pt x="21731" y="5277"/>
                  </a:lnTo>
                  <a:lnTo>
                    <a:pt x="12418" y="5277"/>
                  </a:lnTo>
                  <a:lnTo>
                    <a:pt x="3104" y="9313"/>
                  </a:lnTo>
                  <a:lnTo>
                    <a:pt x="1863" y="10555"/>
                  </a:lnTo>
                  <a:lnTo>
                    <a:pt x="0" y="10555"/>
                  </a:lnTo>
                  <a:lnTo>
                    <a:pt x="0" y="12728"/>
                  </a:lnTo>
                  <a:lnTo>
                    <a:pt x="12418" y="16764"/>
                  </a:lnTo>
                  <a:lnTo>
                    <a:pt x="27009" y="1676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9C66AD29-05BE-4A76-B162-4DE9FCF02288}"/>
                </a:ext>
              </a:extLst>
            </p:cNvPr>
            <p:cNvSpPr/>
            <p:nvPr/>
          </p:nvSpPr>
          <p:spPr>
            <a:xfrm>
              <a:off x="6900220" y="5913840"/>
              <a:ext cx="55880" cy="31045"/>
            </a:xfrm>
            <a:custGeom>
              <a:avLst/>
              <a:gdLst>
                <a:gd name="connsiteX0" fmla="*/ 5278 w 55880"/>
                <a:gd name="connsiteY0" fmla="*/ 29492 h 31044"/>
                <a:gd name="connsiteX1" fmla="*/ 7451 w 55880"/>
                <a:gd name="connsiteY1" fmla="*/ 29492 h 31044"/>
                <a:gd name="connsiteX2" fmla="*/ 8382 w 55880"/>
                <a:gd name="connsiteY2" fmla="*/ 31666 h 31044"/>
                <a:gd name="connsiteX3" fmla="*/ 12418 w 55880"/>
                <a:gd name="connsiteY3" fmla="*/ 31666 h 31044"/>
                <a:gd name="connsiteX4" fmla="*/ 25146 w 55880"/>
                <a:gd name="connsiteY4" fmla="*/ 22042 h 31044"/>
                <a:gd name="connsiteX5" fmla="*/ 39737 w 55880"/>
                <a:gd name="connsiteY5" fmla="*/ 12728 h 31044"/>
                <a:gd name="connsiteX6" fmla="*/ 52155 w 55880"/>
                <a:gd name="connsiteY6" fmla="*/ 4036 h 31044"/>
                <a:gd name="connsiteX7" fmla="*/ 56191 w 55880"/>
                <a:gd name="connsiteY7" fmla="*/ 4036 h 31044"/>
                <a:gd name="connsiteX8" fmla="*/ 56191 w 55880"/>
                <a:gd name="connsiteY8" fmla="*/ 0 h 31044"/>
                <a:gd name="connsiteX9" fmla="*/ 36322 w 55880"/>
                <a:gd name="connsiteY9" fmla="*/ 0 h 31044"/>
                <a:gd name="connsiteX10" fmla="*/ 17696 w 55880"/>
                <a:gd name="connsiteY10" fmla="*/ 12728 h 31044"/>
                <a:gd name="connsiteX11" fmla="*/ 0 w 55880"/>
                <a:gd name="connsiteY11" fmla="*/ 24215 h 31044"/>
                <a:gd name="connsiteX12" fmla="*/ 0 w 55880"/>
                <a:gd name="connsiteY12" fmla="*/ 27319 h 31044"/>
                <a:gd name="connsiteX13" fmla="*/ 3104 w 55880"/>
                <a:gd name="connsiteY13" fmla="*/ 27319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80" h="31044">
                  <a:moveTo>
                    <a:pt x="5278" y="29492"/>
                  </a:moveTo>
                  <a:lnTo>
                    <a:pt x="7451" y="29492"/>
                  </a:lnTo>
                  <a:lnTo>
                    <a:pt x="8382" y="31666"/>
                  </a:lnTo>
                  <a:lnTo>
                    <a:pt x="12418" y="31666"/>
                  </a:lnTo>
                  <a:lnTo>
                    <a:pt x="25146" y="22042"/>
                  </a:lnTo>
                  <a:lnTo>
                    <a:pt x="39737" y="12728"/>
                  </a:lnTo>
                  <a:lnTo>
                    <a:pt x="52155" y="4036"/>
                  </a:lnTo>
                  <a:lnTo>
                    <a:pt x="56191" y="4036"/>
                  </a:lnTo>
                  <a:lnTo>
                    <a:pt x="56191" y="0"/>
                  </a:lnTo>
                  <a:lnTo>
                    <a:pt x="36322" y="0"/>
                  </a:lnTo>
                  <a:lnTo>
                    <a:pt x="17696" y="12728"/>
                  </a:lnTo>
                  <a:lnTo>
                    <a:pt x="0" y="24215"/>
                  </a:lnTo>
                  <a:lnTo>
                    <a:pt x="0" y="27319"/>
                  </a:lnTo>
                  <a:lnTo>
                    <a:pt x="3104" y="273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7349C184-538E-4FA1-81DB-37044ED5A6F0}"/>
                </a:ext>
              </a:extLst>
            </p:cNvPr>
            <p:cNvSpPr/>
            <p:nvPr/>
          </p:nvSpPr>
          <p:spPr>
            <a:xfrm>
              <a:off x="6939958" y="5274633"/>
              <a:ext cx="15522" cy="12418"/>
            </a:xfrm>
            <a:custGeom>
              <a:avLst/>
              <a:gdLst>
                <a:gd name="connsiteX0" fmla="*/ 16453 w 15522"/>
                <a:gd name="connsiteY0" fmla="*/ 0 h 12417"/>
                <a:gd name="connsiteX1" fmla="*/ 4036 w 15522"/>
                <a:gd name="connsiteY1" fmla="*/ 0 h 12417"/>
                <a:gd name="connsiteX2" fmla="*/ 4036 w 15522"/>
                <a:gd name="connsiteY2" fmla="*/ 4346 h 12417"/>
                <a:gd name="connsiteX3" fmla="*/ 0 w 15522"/>
                <a:gd name="connsiteY3" fmla="*/ 4346 h 12417"/>
                <a:gd name="connsiteX4" fmla="*/ 0 w 15522"/>
                <a:gd name="connsiteY4" fmla="*/ 12728 h 12417"/>
                <a:gd name="connsiteX5" fmla="*/ 16453 w 15522"/>
                <a:gd name="connsiteY5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22" h="12417">
                  <a:moveTo>
                    <a:pt x="16453" y="0"/>
                  </a:moveTo>
                  <a:lnTo>
                    <a:pt x="4036" y="0"/>
                  </a:lnTo>
                  <a:lnTo>
                    <a:pt x="4036" y="4346"/>
                  </a:lnTo>
                  <a:lnTo>
                    <a:pt x="0" y="4346"/>
                  </a:lnTo>
                  <a:lnTo>
                    <a:pt x="0" y="12728"/>
                  </a:lnTo>
                  <a:lnTo>
                    <a:pt x="1645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7D13D512-62C6-4A90-8953-C0A855BB9310}"/>
                </a:ext>
              </a:extLst>
            </p:cNvPr>
            <p:cNvSpPr/>
            <p:nvPr/>
          </p:nvSpPr>
          <p:spPr>
            <a:xfrm>
              <a:off x="6808639" y="5623884"/>
              <a:ext cx="40358" cy="46567"/>
            </a:xfrm>
            <a:custGeom>
              <a:avLst/>
              <a:gdLst>
                <a:gd name="connsiteX0" fmla="*/ 21731 w 40357"/>
                <a:gd name="connsiteY0" fmla="*/ 31666 h 46566"/>
                <a:gd name="connsiteX1" fmla="*/ 29182 w 40357"/>
                <a:gd name="connsiteY1" fmla="*/ 22042 h 46566"/>
                <a:gd name="connsiteX2" fmla="*/ 40668 w 40357"/>
                <a:gd name="connsiteY2" fmla="*/ 12728 h 46566"/>
                <a:gd name="connsiteX3" fmla="*/ 38495 w 40357"/>
                <a:gd name="connsiteY3" fmla="*/ 9313 h 46566"/>
                <a:gd name="connsiteX4" fmla="*/ 38495 w 40357"/>
                <a:gd name="connsiteY4" fmla="*/ 5278 h 46566"/>
                <a:gd name="connsiteX5" fmla="*/ 38495 w 40357"/>
                <a:gd name="connsiteY5" fmla="*/ 4036 h 46566"/>
                <a:gd name="connsiteX6" fmla="*/ 36322 w 40357"/>
                <a:gd name="connsiteY6" fmla="*/ 4036 h 46566"/>
                <a:gd name="connsiteX7" fmla="*/ 35391 w 40357"/>
                <a:gd name="connsiteY7" fmla="*/ 4036 h 46566"/>
                <a:gd name="connsiteX8" fmla="*/ 31045 w 40357"/>
                <a:gd name="connsiteY8" fmla="*/ 0 h 46566"/>
                <a:gd name="connsiteX9" fmla="*/ 23905 w 40357"/>
                <a:gd name="connsiteY9" fmla="*/ 16764 h 46566"/>
                <a:gd name="connsiteX10" fmla="*/ 11487 w 40357"/>
                <a:gd name="connsiteY10" fmla="*/ 29492 h 46566"/>
                <a:gd name="connsiteX11" fmla="*/ 0 w 40357"/>
                <a:gd name="connsiteY11" fmla="*/ 42221 h 46566"/>
                <a:gd name="connsiteX12" fmla="*/ 0 w 40357"/>
                <a:gd name="connsiteY12" fmla="*/ 46567 h 46566"/>
                <a:gd name="connsiteX13" fmla="*/ 13349 w 40357"/>
                <a:gd name="connsiteY13" fmla="*/ 39116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0357" h="46566">
                  <a:moveTo>
                    <a:pt x="21731" y="31666"/>
                  </a:moveTo>
                  <a:lnTo>
                    <a:pt x="29182" y="22042"/>
                  </a:lnTo>
                  <a:lnTo>
                    <a:pt x="40668" y="12728"/>
                  </a:lnTo>
                  <a:lnTo>
                    <a:pt x="38495" y="9313"/>
                  </a:lnTo>
                  <a:lnTo>
                    <a:pt x="38495" y="5278"/>
                  </a:lnTo>
                  <a:lnTo>
                    <a:pt x="38495" y="4036"/>
                  </a:lnTo>
                  <a:lnTo>
                    <a:pt x="36322" y="4036"/>
                  </a:lnTo>
                  <a:lnTo>
                    <a:pt x="35391" y="4036"/>
                  </a:lnTo>
                  <a:lnTo>
                    <a:pt x="31045" y="0"/>
                  </a:lnTo>
                  <a:lnTo>
                    <a:pt x="23905" y="16764"/>
                  </a:lnTo>
                  <a:lnTo>
                    <a:pt x="11487" y="29492"/>
                  </a:lnTo>
                  <a:lnTo>
                    <a:pt x="0" y="42221"/>
                  </a:lnTo>
                  <a:lnTo>
                    <a:pt x="0" y="46567"/>
                  </a:lnTo>
                  <a:lnTo>
                    <a:pt x="13349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77F51097-26A7-4440-BEBC-F530636D02C2}"/>
                </a:ext>
              </a:extLst>
            </p:cNvPr>
            <p:cNvSpPr/>
            <p:nvPr/>
          </p:nvSpPr>
          <p:spPr>
            <a:xfrm>
              <a:off x="4168919" y="5514917"/>
              <a:ext cx="24836" cy="12418"/>
            </a:xfrm>
            <a:custGeom>
              <a:avLst/>
              <a:gdLst>
                <a:gd name="connsiteX0" fmla="*/ 27009 w 24835"/>
                <a:gd name="connsiteY0" fmla="*/ 4036 h 12417"/>
                <a:gd name="connsiteX1" fmla="*/ 21731 w 24835"/>
                <a:gd name="connsiteY1" fmla="*/ 1863 h 12417"/>
                <a:gd name="connsiteX2" fmla="*/ 14591 w 24835"/>
                <a:gd name="connsiteY2" fmla="*/ 1863 h 12417"/>
                <a:gd name="connsiteX3" fmla="*/ 7140 w 24835"/>
                <a:gd name="connsiteY3" fmla="*/ 0 h 12417"/>
                <a:gd name="connsiteX4" fmla="*/ 0 w 24835"/>
                <a:gd name="connsiteY4" fmla="*/ 0 h 12417"/>
                <a:gd name="connsiteX5" fmla="*/ 0 w 24835"/>
                <a:gd name="connsiteY5" fmla="*/ 12728 h 12417"/>
                <a:gd name="connsiteX6" fmla="*/ 27009 w 24835"/>
                <a:gd name="connsiteY6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835" h="12417">
                  <a:moveTo>
                    <a:pt x="27009" y="4036"/>
                  </a:moveTo>
                  <a:lnTo>
                    <a:pt x="21731" y="1863"/>
                  </a:lnTo>
                  <a:lnTo>
                    <a:pt x="14591" y="1863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12728"/>
                  </a:lnTo>
                  <a:lnTo>
                    <a:pt x="27009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4741174C-3B11-4C9B-9990-6D8E94369E49}"/>
                </a:ext>
              </a:extLst>
            </p:cNvPr>
            <p:cNvSpPr/>
            <p:nvPr/>
          </p:nvSpPr>
          <p:spPr>
            <a:xfrm>
              <a:off x="2808235" y="5420542"/>
              <a:ext cx="27940" cy="15522"/>
            </a:xfrm>
            <a:custGeom>
              <a:avLst/>
              <a:gdLst>
                <a:gd name="connsiteX0" fmla="*/ 16764 w 27940"/>
                <a:gd name="connsiteY0" fmla="*/ 2173 h 15522"/>
                <a:gd name="connsiteX1" fmla="*/ 13660 w 27940"/>
                <a:gd name="connsiteY1" fmla="*/ 2173 h 15522"/>
                <a:gd name="connsiteX2" fmla="*/ 6209 w 27940"/>
                <a:gd name="connsiteY2" fmla="*/ 2173 h 15522"/>
                <a:gd name="connsiteX3" fmla="*/ 0 w 27940"/>
                <a:gd name="connsiteY3" fmla="*/ 0 h 15522"/>
                <a:gd name="connsiteX4" fmla="*/ 0 w 27940"/>
                <a:gd name="connsiteY4" fmla="*/ 17075 h 15522"/>
                <a:gd name="connsiteX5" fmla="*/ 7451 w 27940"/>
                <a:gd name="connsiteY5" fmla="*/ 17075 h 15522"/>
                <a:gd name="connsiteX6" fmla="*/ 13660 w 27940"/>
                <a:gd name="connsiteY6" fmla="*/ 17075 h 15522"/>
                <a:gd name="connsiteX7" fmla="*/ 18937 w 27940"/>
                <a:gd name="connsiteY7" fmla="*/ 14901 h 15522"/>
                <a:gd name="connsiteX8" fmla="*/ 24215 w 27940"/>
                <a:gd name="connsiteY8" fmla="*/ 12728 h 15522"/>
                <a:gd name="connsiteX9" fmla="*/ 28251 w 27940"/>
                <a:gd name="connsiteY9" fmla="*/ 12728 h 15522"/>
                <a:gd name="connsiteX10" fmla="*/ 28251 w 27940"/>
                <a:gd name="connsiteY10" fmla="*/ 5278 h 15522"/>
                <a:gd name="connsiteX11" fmla="*/ 22042 w 27940"/>
                <a:gd name="connsiteY11" fmla="*/ 4346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940" h="15522">
                  <a:moveTo>
                    <a:pt x="16764" y="2173"/>
                  </a:moveTo>
                  <a:lnTo>
                    <a:pt x="13660" y="2173"/>
                  </a:lnTo>
                  <a:lnTo>
                    <a:pt x="6209" y="2173"/>
                  </a:lnTo>
                  <a:lnTo>
                    <a:pt x="0" y="0"/>
                  </a:lnTo>
                  <a:lnTo>
                    <a:pt x="0" y="17075"/>
                  </a:lnTo>
                  <a:lnTo>
                    <a:pt x="7451" y="17075"/>
                  </a:lnTo>
                  <a:lnTo>
                    <a:pt x="13660" y="17075"/>
                  </a:lnTo>
                  <a:lnTo>
                    <a:pt x="18937" y="14901"/>
                  </a:lnTo>
                  <a:lnTo>
                    <a:pt x="24215" y="12728"/>
                  </a:lnTo>
                  <a:lnTo>
                    <a:pt x="28251" y="12728"/>
                  </a:lnTo>
                  <a:lnTo>
                    <a:pt x="28251" y="5278"/>
                  </a:lnTo>
                  <a:lnTo>
                    <a:pt x="22042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170903B7-4B69-4E05-BD55-2EE3F546ABD1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CCF18862-4992-43F2-9FF8-64D48620E2C1}"/>
                </a:ext>
              </a:extLst>
            </p:cNvPr>
            <p:cNvSpPr/>
            <p:nvPr/>
          </p:nvSpPr>
          <p:spPr>
            <a:xfrm>
              <a:off x="4243736" y="5014168"/>
              <a:ext cx="18627" cy="37253"/>
            </a:xfrm>
            <a:custGeom>
              <a:avLst/>
              <a:gdLst>
                <a:gd name="connsiteX0" fmla="*/ 3104 w 18626"/>
                <a:gd name="connsiteY0" fmla="*/ 31976 h 37253"/>
                <a:gd name="connsiteX1" fmla="*/ 3104 w 18626"/>
                <a:gd name="connsiteY1" fmla="*/ 32907 h 37253"/>
                <a:gd name="connsiteX2" fmla="*/ 3104 w 18626"/>
                <a:gd name="connsiteY2" fmla="*/ 35080 h 37253"/>
                <a:gd name="connsiteX3" fmla="*/ 5278 w 18626"/>
                <a:gd name="connsiteY3" fmla="*/ 37253 h 37253"/>
                <a:gd name="connsiteX4" fmla="*/ 12728 w 18626"/>
                <a:gd name="connsiteY4" fmla="*/ 37253 h 37253"/>
                <a:gd name="connsiteX5" fmla="*/ 14591 w 18626"/>
                <a:gd name="connsiteY5" fmla="*/ 37253 h 37253"/>
                <a:gd name="connsiteX6" fmla="*/ 14591 w 18626"/>
                <a:gd name="connsiteY6" fmla="*/ 35080 h 37253"/>
                <a:gd name="connsiteX7" fmla="*/ 15833 w 18626"/>
                <a:gd name="connsiteY7" fmla="*/ 35080 h 37253"/>
                <a:gd name="connsiteX8" fmla="*/ 17695 w 18626"/>
                <a:gd name="connsiteY8" fmla="*/ 35080 h 37253"/>
                <a:gd name="connsiteX9" fmla="*/ 19869 w 18626"/>
                <a:gd name="connsiteY9" fmla="*/ 32907 h 37253"/>
                <a:gd name="connsiteX10" fmla="*/ 17695 w 18626"/>
                <a:gd name="connsiteY10" fmla="*/ 22352 h 37253"/>
                <a:gd name="connsiteX11" fmla="*/ 15833 w 18626"/>
                <a:gd name="connsiteY11" fmla="*/ 9624 h 37253"/>
                <a:gd name="connsiteX12" fmla="*/ 12728 w 18626"/>
                <a:gd name="connsiteY12" fmla="*/ 0 h 37253"/>
                <a:gd name="connsiteX13" fmla="*/ 0 w 18626"/>
                <a:gd name="connsiteY13" fmla="*/ 29803 h 37253"/>
                <a:gd name="connsiteX14" fmla="*/ 1242 w 18626"/>
                <a:gd name="connsiteY14" fmla="*/ 31976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37253">
                  <a:moveTo>
                    <a:pt x="3104" y="31976"/>
                  </a:moveTo>
                  <a:lnTo>
                    <a:pt x="3104" y="32907"/>
                  </a:lnTo>
                  <a:lnTo>
                    <a:pt x="3104" y="35080"/>
                  </a:lnTo>
                  <a:lnTo>
                    <a:pt x="5278" y="37253"/>
                  </a:lnTo>
                  <a:lnTo>
                    <a:pt x="12728" y="37253"/>
                  </a:lnTo>
                  <a:lnTo>
                    <a:pt x="14591" y="37253"/>
                  </a:lnTo>
                  <a:lnTo>
                    <a:pt x="14591" y="35080"/>
                  </a:lnTo>
                  <a:lnTo>
                    <a:pt x="15833" y="35080"/>
                  </a:lnTo>
                  <a:lnTo>
                    <a:pt x="17695" y="35080"/>
                  </a:lnTo>
                  <a:lnTo>
                    <a:pt x="19869" y="32907"/>
                  </a:lnTo>
                  <a:lnTo>
                    <a:pt x="17695" y="22352"/>
                  </a:lnTo>
                  <a:lnTo>
                    <a:pt x="15833" y="9624"/>
                  </a:lnTo>
                  <a:lnTo>
                    <a:pt x="12728" y="0"/>
                  </a:lnTo>
                  <a:lnTo>
                    <a:pt x="0" y="29803"/>
                  </a:lnTo>
                  <a:lnTo>
                    <a:pt x="1242" y="3197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AB2863F4-4DD8-4352-90C6-28D48E6C00D9}"/>
                </a:ext>
              </a:extLst>
            </p:cNvPr>
            <p:cNvSpPr/>
            <p:nvPr/>
          </p:nvSpPr>
          <p:spPr>
            <a:xfrm>
              <a:off x="6688807" y="5690630"/>
              <a:ext cx="149014" cy="161432"/>
            </a:xfrm>
            <a:custGeom>
              <a:avLst/>
              <a:gdLst>
                <a:gd name="connsiteX0" fmla="*/ 11486 w 149013"/>
                <a:gd name="connsiteY0" fmla="*/ 128835 h 161431"/>
                <a:gd name="connsiteX1" fmla="*/ 23904 w 149013"/>
                <a:gd name="connsiteY1" fmla="*/ 145910 h 161431"/>
                <a:gd name="connsiteX2" fmla="*/ 36322 w 149013"/>
                <a:gd name="connsiteY2" fmla="*/ 151187 h 161431"/>
                <a:gd name="connsiteX3" fmla="*/ 49051 w 149013"/>
                <a:gd name="connsiteY3" fmla="*/ 153360 h 161431"/>
                <a:gd name="connsiteX4" fmla="*/ 62400 w 149013"/>
                <a:gd name="connsiteY4" fmla="*/ 153360 h 161431"/>
                <a:gd name="connsiteX5" fmla="*/ 72955 w 149013"/>
                <a:gd name="connsiteY5" fmla="*/ 155533 h 161431"/>
                <a:gd name="connsiteX6" fmla="*/ 84441 w 149013"/>
                <a:gd name="connsiteY6" fmla="*/ 161742 h 161431"/>
                <a:gd name="connsiteX7" fmla="*/ 90650 w 149013"/>
                <a:gd name="connsiteY7" fmla="*/ 161742 h 161431"/>
                <a:gd name="connsiteX8" fmla="*/ 96859 w 149013"/>
                <a:gd name="connsiteY8" fmla="*/ 160811 h 161431"/>
                <a:gd name="connsiteX9" fmla="*/ 102137 w 149013"/>
                <a:gd name="connsiteY9" fmla="*/ 160811 h 161431"/>
                <a:gd name="connsiteX10" fmla="*/ 107104 w 149013"/>
                <a:gd name="connsiteY10" fmla="*/ 156465 h 161431"/>
                <a:gd name="connsiteX11" fmla="*/ 116728 w 149013"/>
                <a:gd name="connsiteY11" fmla="*/ 138459 h 161431"/>
                <a:gd name="connsiteX12" fmla="*/ 121695 w 149013"/>
                <a:gd name="connsiteY12" fmla="*/ 118280 h 161431"/>
                <a:gd name="connsiteX13" fmla="*/ 131319 w 149013"/>
                <a:gd name="connsiteY13" fmla="*/ 101516 h 161431"/>
                <a:gd name="connsiteX14" fmla="*/ 133181 w 149013"/>
                <a:gd name="connsiteY14" fmla="*/ 97170 h 161431"/>
                <a:gd name="connsiteX15" fmla="*/ 134423 w 149013"/>
                <a:gd name="connsiteY15" fmla="*/ 96238 h 161431"/>
                <a:gd name="connsiteX16" fmla="*/ 136286 w 149013"/>
                <a:gd name="connsiteY16" fmla="*/ 94065 h 161431"/>
                <a:gd name="connsiteX17" fmla="*/ 138459 w 149013"/>
                <a:gd name="connsiteY17" fmla="*/ 94065 h 161431"/>
                <a:gd name="connsiteX18" fmla="*/ 141563 w 149013"/>
                <a:gd name="connsiteY18" fmla="*/ 94065 h 161431"/>
                <a:gd name="connsiteX19" fmla="*/ 147772 w 149013"/>
                <a:gd name="connsiteY19" fmla="*/ 91892 h 161431"/>
                <a:gd name="connsiteX20" fmla="*/ 140632 w 149013"/>
                <a:gd name="connsiteY20" fmla="*/ 76991 h 161431"/>
                <a:gd name="connsiteX21" fmla="*/ 133181 w 149013"/>
                <a:gd name="connsiteY21" fmla="*/ 64262 h 161431"/>
                <a:gd name="connsiteX22" fmla="*/ 126972 w 149013"/>
                <a:gd name="connsiteY22" fmla="*/ 47498 h 161431"/>
                <a:gd name="connsiteX23" fmla="*/ 134423 w 149013"/>
                <a:gd name="connsiteY23" fmla="*/ 44394 h 161431"/>
                <a:gd name="connsiteX24" fmla="*/ 140632 w 149013"/>
                <a:gd name="connsiteY24" fmla="*/ 40047 h 161431"/>
                <a:gd name="connsiteX25" fmla="*/ 145910 w 149013"/>
                <a:gd name="connsiteY25" fmla="*/ 34770 h 161431"/>
                <a:gd name="connsiteX26" fmla="*/ 150877 w 149013"/>
                <a:gd name="connsiteY26" fmla="*/ 31666 h 161431"/>
                <a:gd name="connsiteX27" fmla="*/ 145910 w 149013"/>
                <a:gd name="connsiteY27" fmla="*/ 22042 h 161431"/>
                <a:gd name="connsiteX28" fmla="*/ 134423 w 149013"/>
                <a:gd name="connsiteY28" fmla="*/ 10555 h 161431"/>
                <a:gd name="connsiteX29" fmla="*/ 121695 w 149013"/>
                <a:gd name="connsiteY29" fmla="*/ 3104 h 161431"/>
                <a:gd name="connsiteX30" fmla="*/ 111450 w 149013"/>
                <a:gd name="connsiteY30" fmla="*/ 0 h 161431"/>
                <a:gd name="connsiteX31" fmla="*/ 105241 w 149013"/>
                <a:gd name="connsiteY31" fmla="*/ 9313 h 161431"/>
                <a:gd name="connsiteX32" fmla="*/ 99963 w 149013"/>
                <a:gd name="connsiteY32" fmla="*/ 17695 h 161431"/>
                <a:gd name="connsiteX33" fmla="*/ 94686 w 149013"/>
                <a:gd name="connsiteY33" fmla="*/ 27319 h 161431"/>
                <a:gd name="connsiteX34" fmla="*/ 90650 w 149013"/>
                <a:gd name="connsiteY34" fmla="*/ 40047 h 161431"/>
                <a:gd name="connsiteX35" fmla="*/ 84441 w 149013"/>
                <a:gd name="connsiteY35" fmla="*/ 40047 h 161431"/>
                <a:gd name="connsiteX36" fmla="*/ 78232 w 149013"/>
                <a:gd name="connsiteY36" fmla="*/ 40047 h 161431"/>
                <a:gd name="connsiteX37" fmla="*/ 74817 w 149013"/>
                <a:gd name="connsiteY37" fmla="*/ 40047 h 161431"/>
                <a:gd name="connsiteX38" fmla="*/ 72955 w 149013"/>
                <a:gd name="connsiteY38" fmla="*/ 42221 h 161431"/>
                <a:gd name="connsiteX39" fmla="*/ 72955 w 149013"/>
                <a:gd name="connsiteY39" fmla="*/ 44394 h 161431"/>
                <a:gd name="connsiteX40" fmla="*/ 72955 w 149013"/>
                <a:gd name="connsiteY40" fmla="*/ 46256 h 161431"/>
                <a:gd name="connsiteX41" fmla="*/ 70782 w 149013"/>
                <a:gd name="connsiteY41" fmla="*/ 47498 h 161431"/>
                <a:gd name="connsiteX42" fmla="*/ 70782 w 149013"/>
                <a:gd name="connsiteY42" fmla="*/ 49671 h 161431"/>
                <a:gd name="connsiteX43" fmla="*/ 67677 w 149013"/>
                <a:gd name="connsiteY43" fmla="*/ 53707 h 161431"/>
                <a:gd name="connsiteX44" fmla="*/ 63641 w 149013"/>
                <a:gd name="connsiteY44" fmla="*/ 57122 h 161431"/>
                <a:gd name="connsiteX45" fmla="*/ 40668 w 149013"/>
                <a:gd name="connsiteY45" fmla="*/ 60226 h 161431"/>
                <a:gd name="connsiteX46" fmla="*/ 31355 w 149013"/>
                <a:gd name="connsiteY46" fmla="*/ 75128 h 161431"/>
                <a:gd name="connsiteX47" fmla="*/ 23904 w 149013"/>
                <a:gd name="connsiteY47" fmla="*/ 79164 h 161431"/>
                <a:gd name="connsiteX48" fmla="*/ 16764 w 149013"/>
                <a:gd name="connsiteY48" fmla="*/ 76991 h 161431"/>
                <a:gd name="connsiteX49" fmla="*/ 9313 w 149013"/>
                <a:gd name="connsiteY49" fmla="*/ 76991 h 161431"/>
                <a:gd name="connsiteX50" fmla="*/ 0 w 149013"/>
                <a:gd name="connsiteY50" fmla="*/ 81337 h 161431"/>
                <a:gd name="connsiteX51" fmla="*/ 2173 w 149013"/>
                <a:gd name="connsiteY51" fmla="*/ 106793 h 16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49013" h="161431">
                  <a:moveTo>
                    <a:pt x="11486" y="128835"/>
                  </a:moveTo>
                  <a:lnTo>
                    <a:pt x="23904" y="145910"/>
                  </a:lnTo>
                  <a:lnTo>
                    <a:pt x="36322" y="151187"/>
                  </a:lnTo>
                  <a:lnTo>
                    <a:pt x="49051" y="153360"/>
                  </a:lnTo>
                  <a:lnTo>
                    <a:pt x="62400" y="153360"/>
                  </a:lnTo>
                  <a:lnTo>
                    <a:pt x="72955" y="155533"/>
                  </a:lnTo>
                  <a:lnTo>
                    <a:pt x="84441" y="161742"/>
                  </a:lnTo>
                  <a:lnTo>
                    <a:pt x="90650" y="161742"/>
                  </a:lnTo>
                  <a:lnTo>
                    <a:pt x="96859" y="160811"/>
                  </a:lnTo>
                  <a:lnTo>
                    <a:pt x="102137" y="160811"/>
                  </a:lnTo>
                  <a:lnTo>
                    <a:pt x="107104" y="156465"/>
                  </a:lnTo>
                  <a:lnTo>
                    <a:pt x="116728" y="138459"/>
                  </a:lnTo>
                  <a:lnTo>
                    <a:pt x="121695" y="118280"/>
                  </a:lnTo>
                  <a:lnTo>
                    <a:pt x="131319" y="101516"/>
                  </a:lnTo>
                  <a:lnTo>
                    <a:pt x="133181" y="97170"/>
                  </a:lnTo>
                  <a:lnTo>
                    <a:pt x="134423" y="96238"/>
                  </a:lnTo>
                  <a:lnTo>
                    <a:pt x="136286" y="94065"/>
                  </a:lnTo>
                  <a:lnTo>
                    <a:pt x="138459" y="94065"/>
                  </a:lnTo>
                  <a:lnTo>
                    <a:pt x="141563" y="94065"/>
                  </a:lnTo>
                  <a:lnTo>
                    <a:pt x="147772" y="91892"/>
                  </a:lnTo>
                  <a:lnTo>
                    <a:pt x="140632" y="76991"/>
                  </a:lnTo>
                  <a:lnTo>
                    <a:pt x="133181" y="64262"/>
                  </a:lnTo>
                  <a:lnTo>
                    <a:pt x="126972" y="47498"/>
                  </a:lnTo>
                  <a:lnTo>
                    <a:pt x="134423" y="44394"/>
                  </a:lnTo>
                  <a:lnTo>
                    <a:pt x="140632" y="40047"/>
                  </a:lnTo>
                  <a:lnTo>
                    <a:pt x="145910" y="34770"/>
                  </a:lnTo>
                  <a:lnTo>
                    <a:pt x="150877" y="31666"/>
                  </a:lnTo>
                  <a:lnTo>
                    <a:pt x="145910" y="22042"/>
                  </a:lnTo>
                  <a:lnTo>
                    <a:pt x="134423" y="10555"/>
                  </a:lnTo>
                  <a:lnTo>
                    <a:pt x="121695" y="3104"/>
                  </a:lnTo>
                  <a:lnTo>
                    <a:pt x="111450" y="0"/>
                  </a:lnTo>
                  <a:lnTo>
                    <a:pt x="105241" y="9313"/>
                  </a:lnTo>
                  <a:lnTo>
                    <a:pt x="99963" y="17695"/>
                  </a:lnTo>
                  <a:lnTo>
                    <a:pt x="94686" y="27319"/>
                  </a:lnTo>
                  <a:lnTo>
                    <a:pt x="90650" y="40047"/>
                  </a:lnTo>
                  <a:lnTo>
                    <a:pt x="84441" y="40047"/>
                  </a:lnTo>
                  <a:lnTo>
                    <a:pt x="78232" y="40047"/>
                  </a:lnTo>
                  <a:lnTo>
                    <a:pt x="74817" y="40047"/>
                  </a:lnTo>
                  <a:lnTo>
                    <a:pt x="72955" y="42221"/>
                  </a:lnTo>
                  <a:lnTo>
                    <a:pt x="72955" y="44394"/>
                  </a:lnTo>
                  <a:lnTo>
                    <a:pt x="72955" y="46256"/>
                  </a:lnTo>
                  <a:lnTo>
                    <a:pt x="70782" y="47498"/>
                  </a:lnTo>
                  <a:lnTo>
                    <a:pt x="70782" y="49671"/>
                  </a:lnTo>
                  <a:lnTo>
                    <a:pt x="67677" y="53707"/>
                  </a:lnTo>
                  <a:lnTo>
                    <a:pt x="63641" y="57122"/>
                  </a:lnTo>
                  <a:lnTo>
                    <a:pt x="40668" y="60226"/>
                  </a:lnTo>
                  <a:lnTo>
                    <a:pt x="31355" y="75128"/>
                  </a:lnTo>
                  <a:lnTo>
                    <a:pt x="23904" y="79164"/>
                  </a:lnTo>
                  <a:lnTo>
                    <a:pt x="16764" y="76991"/>
                  </a:lnTo>
                  <a:lnTo>
                    <a:pt x="9313" y="76991"/>
                  </a:lnTo>
                  <a:lnTo>
                    <a:pt x="0" y="81337"/>
                  </a:lnTo>
                  <a:lnTo>
                    <a:pt x="2173" y="10679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D787232B-8734-4446-A744-ADA5450A11BF}"/>
                </a:ext>
              </a:extLst>
            </p:cNvPr>
            <p:cNvSpPr/>
            <p:nvPr/>
          </p:nvSpPr>
          <p:spPr>
            <a:xfrm>
              <a:off x="6961689" y="5762343"/>
              <a:ext cx="15522" cy="46567"/>
            </a:xfrm>
            <a:custGeom>
              <a:avLst/>
              <a:gdLst>
                <a:gd name="connsiteX0" fmla="*/ 7140 w 15522"/>
                <a:gd name="connsiteY0" fmla="*/ 46567 h 46566"/>
                <a:gd name="connsiteX1" fmla="*/ 11486 w 15522"/>
                <a:gd name="connsiteY1" fmla="*/ 42531 h 46566"/>
                <a:gd name="connsiteX2" fmla="*/ 12418 w 15522"/>
                <a:gd name="connsiteY2" fmla="*/ 40358 h 46566"/>
                <a:gd name="connsiteX3" fmla="*/ 12418 w 15522"/>
                <a:gd name="connsiteY3" fmla="*/ 39116 h 46566"/>
                <a:gd name="connsiteX4" fmla="*/ 12418 w 15522"/>
                <a:gd name="connsiteY4" fmla="*/ 37253 h 46566"/>
                <a:gd name="connsiteX5" fmla="*/ 12418 w 15522"/>
                <a:gd name="connsiteY5" fmla="*/ 35080 h 46566"/>
                <a:gd name="connsiteX6" fmla="*/ 12418 w 15522"/>
                <a:gd name="connsiteY6" fmla="*/ 32907 h 46566"/>
                <a:gd name="connsiteX7" fmla="*/ 14591 w 15522"/>
                <a:gd name="connsiteY7" fmla="*/ 31976 h 46566"/>
                <a:gd name="connsiteX8" fmla="*/ 17695 w 15522"/>
                <a:gd name="connsiteY8" fmla="*/ 29803 h 46566"/>
                <a:gd name="connsiteX9" fmla="*/ 17695 w 15522"/>
                <a:gd name="connsiteY9" fmla="*/ 20179 h 46566"/>
                <a:gd name="connsiteX10" fmla="*/ 17695 w 15522"/>
                <a:gd name="connsiteY10" fmla="*/ 12728 h 46566"/>
                <a:gd name="connsiteX11" fmla="*/ 16764 w 15522"/>
                <a:gd name="connsiteY11" fmla="*/ 9624 h 46566"/>
                <a:gd name="connsiteX12" fmla="*/ 12418 w 15522"/>
                <a:gd name="connsiteY12" fmla="*/ 5278 h 46566"/>
                <a:gd name="connsiteX13" fmla="*/ 9313 w 15522"/>
                <a:gd name="connsiteY13" fmla="*/ 3415 h 46566"/>
                <a:gd name="connsiteX14" fmla="*/ 2173 w 15522"/>
                <a:gd name="connsiteY14" fmla="*/ 0 h 46566"/>
                <a:gd name="connsiteX15" fmla="*/ 0 w 15522"/>
                <a:gd name="connsiteY15" fmla="*/ 12728 h 46566"/>
                <a:gd name="connsiteX16" fmla="*/ 0 w 15522"/>
                <a:gd name="connsiteY16" fmla="*/ 25457 h 46566"/>
                <a:gd name="connsiteX17" fmla="*/ 7140 w 15522"/>
                <a:gd name="connsiteY17" fmla="*/ 37253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522" h="46566">
                  <a:moveTo>
                    <a:pt x="7140" y="46567"/>
                  </a:moveTo>
                  <a:lnTo>
                    <a:pt x="11486" y="42531"/>
                  </a:lnTo>
                  <a:lnTo>
                    <a:pt x="12418" y="40358"/>
                  </a:lnTo>
                  <a:lnTo>
                    <a:pt x="12418" y="39116"/>
                  </a:lnTo>
                  <a:lnTo>
                    <a:pt x="12418" y="37253"/>
                  </a:lnTo>
                  <a:lnTo>
                    <a:pt x="12418" y="35080"/>
                  </a:lnTo>
                  <a:lnTo>
                    <a:pt x="12418" y="32907"/>
                  </a:lnTo>
                  <a:lnTo>
                    <a:pt x="14591" y="31976"/>
                  </a:lnTo>
                  <a:lnTo>
                    <a:pt x="17695" y="29803"/>
                  </a:lnTo>
                  <a:lnTo>
                    <a:pt x="17695" y="20179"/>
                  </a:lnTo>
                  <a:lnTo>
                    <a:pt x="17695" y="12728"/>
                  </a:lnTo>
                  <a:lnTo>
                    <a:pt x="16764" y="9624"/>
                  </a:lnTo>
                  <a:lnTo>
                    <a:pt x="12418" y="5278"/>
                  </a:lnTo>
                  <a:lnTo>
                    <a:pt x="9313" y="3415"/>
                  </a:lnTo>
                  <a:lnTo>
                    <a:pt x="2173" y="0"/>
                  </a:lnTo>
                  <a:lnTo>
                    <a:pt x="0" y="12728"/>
                  </a:lnTo>
                  <a:lnTo>
                    <a:pt x="0" y="25457"/>
                  </a:lnTo>
                  <a:lnTo>
                    <a:pt x="7140" y="3725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id="{D2936DAA-4D13-44A8-8854-FA1F017DC944}"/>
                </a:ext>
              </a:extLst>
            </p:cNvPr>
            <p:cNvSpPr/>
            <p:nvPr/>
          </p:nvSpPr>
          <p:spPr>
            <a:xfrm>
              <a:off x="7269030" y="5852372"/>
              <a:ext cx="58985" cy="31045"/>
            </a:xfrm>
            <a:custGeom>
              <a:avLst/>
              <a:gdLst>
                <a:gd name="connsiteX0" fmla="*/ 12418 w 58984"/>
                <a:gd name="connsiteY0" fmla="*/ 28561 h 31044"/>
                <a:gd name="connsiteX1" fmla="*/ 17695 w 58984"/>
                <a:gd name="connsiteY1" fmla="*/ 29492 h 31044"/>
                <a:gd name="connsiteX2" fmla="*/ 23904 w 58984"/>
                <a:gd name="connsiteY2" fmla="*/ 31666 h 31044"/>
                <a:gd name="connsiteX3" fmla="*/ 60537 w 58984"/>
                <a:gd name="connsiteY3" fmla="*/ 21110 h 31044"/>
                <a:gd name="connsiteX4" fmla="*/ 60537 w 58984"/>
                <a:gd name="connsiteY4" fmla="*/ 931 h 31044"/>
                <a:gd name="connsiteX5" fmla="*/ 59605 w 58984"/>
                <a:gd name="connsiteY5" fmla="*/ 0 h 31044"/>
                <a:gd name="connsiteX6" fmla="*/ 50913 w 58984"/>
                <a:gd name="connsiteY6" fmla="*/ 0 h 31044"/>
                <a:gd name="connsiteX7" fmla="*/ 38495 w 58984"/>
                <a:gd name="connsiteY7" fmla="*/ 9624 h 31044"/>
                <a:gd name="connsiteX8" fmla="*/ 21731 w 58984"/>
                <a:gd name="connsiteY8" fmla="*/ 14901 h 31044"/>
                <a:gd name="connsiteX9" fmla="*/ 0 w 58984"/>
                <a:gd name="connsiteY9" fmla="*/ 17075 h 31044"/>
                <a:gd name="connsiteX10" fmla="*/ 0 w 58984"/>
                <a:gd name="connsiteY10" fmla="*/ 24215 h 31044"/>
                <a:gd name="connsiteX11" fmla="*/ 5277 w 58984"/>
                <a:gd name="connsiteY11" fmla="*/ 26388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8984" h="31044">
                  <a:moveTo>
                    <a:pt x="12418" y="28561"/>
                  </a:moveTo>
                  <a:lnTo>
                    <a:pt x="17695" y="29492"/>
                  </a:lnTo>
                  <a:lnTo>
                    <a:pt x="23904" y="31666"/>
                  </a:lnTo>
                  <a:lnTo>
                    <a:pt x="60537" y="21110"/>
                  </a:lnTo>
                  <a:lnTo>
                    <a:pt x="60537" y="931"/>
                  </a:lnTo>
                  <a:lnTo>
                    <a:pt x="59605" y="0"/>
                  </a:lnTo>
                  <a:lnTo>
                    <a:pt x="50913" y="0"/>
                  </a:lnTo>
                  <a:lnTo>
                    <a:pt x="38495" y="9624"/>
                  </a:lnTo>
                  <a:lnTo>
                    <a:pt x="21731" y="14901"/>
                  </a:lnTo>
                  <a:lnTo>
                    <a:pt x="0" y="17075"/>
                  </a:lnTo>
                  <a:lnTo>
                    <a:pt x="0" y="24215"/>
                  </a:lnTo>
                  <a:lnTo>
                    <a:pt x="5277" y="263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id="{DD5EB23E-B2C6-450F-9E34-4A278E11F871}"/>
                </a:ext>
              </a:extLst>
            </p:cNvPr>
            <p:cNvSpPr/>
            <p:nvPr/>
          </p:nvSpPr>
          <p:spPr>
            <a:xfrm>
              <a:off x="7008566" y="5801459"/>
              <a:ext cx="291819" cy="152118"/>
            </a:xfrm>
            <a:custGeom>
              <a:avLst/>
              <a:gdLst>
                <a:gd name="connsiteX0" fmla="*/ 207378 w 291819"/>
                <a:gd name="connsiteY0" fmla="*/ 60537 h 152118"/>
                <a:gd name="connsiteX1" fmla="*/ 192787 w 291819"/>
                <a:gd name="connsiteY1" fmla="*/ 49982 h 152118"/>
                <a:gd name="connsiteX2" fmla="*/ 175091 w 291819"/>
                <a:gd name="connsiteY2" fmla="*/ 38185 h 152118"/>
                <a:gd name="connsiteX3" fmla="*/ 153050 w 291819"/>
                <a:gd name="connsiteY3" fmla="*/ 30734 h 152118"/>
                <a:gd name="connsiteX4" fmla="*/ 135354 w 291819"/>
                <a:gd name="connsiteY4" fmla="*/ 23283 h 152118"/>
                <a:gd name="connsiteX5" fmla="*/ 120763 w 291819"/>
                <a:gd name="connsiteY5" fmla="*/ 14901 h 152118"/>
                <a:gd name="connsiteX6" fmla="*/ 102137 w 291819"/>
                <a:gd name="connsiteY6" fmla="*/ 16143 h 152118"/>
                <a:gd name="connsiteX7" fmla="*/ 89719 w 291819"/>
                <a:gd name="connsiteY7" fmla="*/ 20179 h 152118"/>
                <a:gd name="connsiteX8" fmla="*/ 80095 w 291819"/>
                <a:gd name="connsiteY8" fmla="*/ 25456 h 152118"/>
                <a:gd name="connsiteX9" fmla="*/ 70782 w 291819"/>
                <a:gd name="connsiteY9" fmla="*/ 35080 h 152118"/>
                <a:gd name="connsiteX10" fmla="*/ 70782 w 291819"/>
                <a:gd name="connsiteY10" fmla="*/ 38185 h 152118"/>
                <a:gd name="connsiteX11" fmla="*/ 67677 w 291819"/>
                <a:gd name="connsiteY11" fmla="*/ 38185 h 152118"/>
                <a:gd name="connsiteX12" fmla="*/ 67677 w 291819"/>
                <a:gd name="connsiteY12" fmla="*/ 35080 h 152118"/>
                <a:gd name="connsiteX13" fmla="*/ 60537 w 291819"/>
                <a:gd name="connsiteY13" fmla="*/ 25456 h 152118"/>
                <a:gd name="connsiteX14" fmla="*/ 55259 w 291819"/>
                <a:gd name="connsiteY14" fmla="*/ 14901 h 152118"/>
                <a:gd name="connsiteX15" fmla="*/ 50913 w 291819"/>
                <a:gd name="connsiteY15" fmla="*/ 1242 h 152118"/>
                <a:gd name="connsiteX16" fmla="*/ 36322 w 291819"/>
                <a:gd name="connsiteY16" fmla="*/ 0 h 152118"/>
                <a:gd name="connsiteX17" fmla="*/ 26078 w 291819"/>
                <a:gd name="connsiteY17" fmla="*/ 0 h 152118"/>
                <a:gd name="connsiteX18" fmla="*/ 14591 w 291819"/>
                <a:gd name="connsiteY18" fmla="*/ 0 h 152118"/>
                <a:gd name="connsiteX19" fmla="*/ 0 w 291819"/>
                <a:gd name="connsiteY19" fmla="*/ 1242 h 152118"/>
                <a:gd name="connsiteX20" fmla="*/ 0 w 291819"/>
                <a:gd name="connsiteY20" fmla="*/ 10866 h 152118"/>
                <a:gd name="connsiteX21" fmla="*/ 9313 w 291819"/>
                <a:gd name="connsiteY21" fmla="*/ 14901 h 152118"/>
                <a:gd name="connsiteX22" fmla="*/ 20800 w 291819"/>
                <a:gd name="connsiteY22" fmla="*/ 20179 h 152118"/>
                <a:gd name="connsiteX23" fmla="*/ 31355 w 291819"/>
                <a:gd name="connsiteY23" fmla="*/ 22352 h 152118"/>
                <a:gd name="connsiteX24" fmla="*/ 29182 w 291819"/>
                <a:gd name="connsiteY24" fmla="*/ 25456 h 152118"/>
                <a:gd name="connsiteX25" fmla="*/ 28250 w 291819"/>
                <a:gd name="connsiteY25" fmla="*/ 27630 h 152118"/>
                <a:gd name="connsiteX26" fmla="*/ 26078 w 291819"/>
                <a:gd name="connsiteY26" fmla="*/ 29803 h 152118"/>
                <a:gd name="connsiteX27" fmla="*/ 23904 w 291819"/>
                <a:gd name="connsiteY27" fmla="*/ 29803 h 152118"/>
                <a:gd name="connsiteX28" fmla="*/ 20800 w 291819"/>
                <a:gd name="connsiteY28" fmla="*/ 30734 h 152118"/>
                <a:gd name="connsiteX29" fmla="*/ 29182 w 291819"/>
                <a:gd name="connsiteY29" fmla="*/ 42531 h 152118"/>
                <a:gd name="connsiteX30" fmla="*/ 42842 w 291819"/>
                <a:gd name="connsiteY30" fmla="*/ 49982 h 152118"/>
                <a:gd name="connsiteX31" fmla="*/ 58364 w 291819"/>
                <a:gd name="connsiteY31" fmla="*/ 53086 h 152118"/>
                <a:gd name="connsiteX32" fmla="*/ 75128 w 291819"/>
                <a:gd name="connsiteY32" fmla="*/ 58364 h 152118"/>
                <a:gd name="connsiteX33" fmla="*/ 89719 w 291819"/>
                <a:gd name="connsiteY33" fmla="*/ 62710 h 152118"/>
                <a:gd name="connsiteX34" fmla="*/ 102137 w 291819"/>
                <a:gd name="connsiteY34" fmla="*/ 72023 h 152118"/>
                <a:gd name="connsiteX35" fmla="*/ 111450 w 291819"/>
                <a:gd name="connsiteY35" fmla="*/ 87856 h 152118"/>
                <a:gd name="connsiteX36" fmla="*/ 113623 w 291819"/>
                <a:gd name="connsiteY36" fmla="*/ 92202 h 152118"/>
                <a:gd name="connsiteX37" fmla="*/ 111450 w 291819"/>
                <a:gd name="connsiteY37" fmla="*/ 95307 h 152118"/>
                <a:gd name="connsiteX38" fmla="*/ 109277 w 291819"/>
                <a:gd name="connsiteY38" fmla="*/ 99653 h 152118"/>
                <a:gd name="connsiteX39" fmla="*/ 107414 w 291819"/>
                <a:gd name="connsiteY39" fmla="*/ 102757 h 152118"/>
                <a:gd name="connsiteX40" fmla="*/ 106172 w 291819"/>
                <a:gd name="connsiteY40" fmla="*/ 109277 h 152118"/>
                <a:gd name="connsiteX41" fmla="*/ 104310 w 291819"/>
                <a:gd name="connsiteY41" fmla="*/ 116417 h 152118"/>
                <a:gd name="connsiteX42" fmla="*/ 122005 w 291819"/>
                <a:gd name="connsiteY42" fmla="*/ 114554 h 152118"/>
                <a:gd name="connsiteX43" fmla="*/ 135354 w 291819"/>
                <a:gd name="connsiteY43" fmla="*/ 116417 h 152118"/>
                <a:gd name="connsiteX44" fmla="*/ 147772 w 291819"/>
                <a:gd name="connsiteY44" fmla="*/ 119832 h 152118"/>
                <a:gd name="connsiteX45" fmla="*/ 160500 w 291819"/>
                <a:gd name="connsiteY45" fmla="*/ 126972 h 152118"/>
                <a:gd name="connsiteX46" fmla="*/ 172918 w 291819"/>
                <a:gd name="connsiteY46" fmla="*/ 123868 h 152118"/>
                <a:gd name="connsiteX47" fmla="*/ 185336 w 291819"/>
                <a:gd name="connsiteY47" fmla="*/ 116417 h 152118"/>
                <a:gd name="connsiteX48" fmla="*/ 198996 w 291819"/>
                <a:gd name="connsiteY48" fmla="*/ 112381 h 152118"/>
                <a:gd name="connsiteX49" fmla="*/ 209241 w 291819"/>
                <a:gd name="connsiteY49" fmla="*/ 112381 h 152118"/>
                <a:gd name="connsiteX50" fmla="*/ 223831 w 291819"/>
                <a:gd name="connsiteY50" fmla="*/ 119832 h 152118"/>
                <a:gd name="connsiteX51" fmla="*/ 228178 w 291819"/>
                <a:gd name="connsiteY51" fmla="*/ 123868 h 152118"/>
                <a:gd name="connsiteX52" fmla="*/ 231282 w 291819"/>
                <a:gd name="connsiteY52" fmla="*/ 129145 h 152118"/>
                <a:gd name="connsiteX53" fmla="*/ 235318 w 291819"/>
                <a:gd name="connsiteY53" fmla="*/ 136596 h 152118"/>
                <a:gd name="connsiteX54" fmla="*/ 238423 w 291819"/>
                <a:gd name="connsiteY54" fmla="*/ 139701 h 152118"/>
                <a:gd name="connsiteX55" fmla="*/ 243700 w 291819"/>
                <a:gd name="connsiteY55" fmla="*/ 144047 h 152118"/>
                <a:gd name="connsiteX56" fmla="*/ 249909 w 291819"/>
                <a:gd name="connsiteY56" fmla="*/ 146220 h 152118"/>
                <a:gd name="connsiteX57" fmla="*/ 253013 w 291819"/>
                <a:gd name="connsiteY57" fmla="*/ 147151 h 152118"/>
                <a:gd name="connsiteX58" fmla="*/ 257360 w 291819"/>
                <a:gd name="connsiteY58" fmla="*/ 147151 h 152118"/>
                <a:gd name="connsiteX59" fmla="*/ 260464 w 291819"/>
                <a:gd name="connsiteY59" fmla="*/ 147151 h 152118"/>
                <a:gd name="connsiteX60" fmla="*/ 264500 w 291819"/>
                <a:gd name="connsiteY60" fmla="*/ 149324 h 152118"/>
                <a:gd name="connsiteX61" fmla="*/ 267604 w 291819"/>
                <a:gd name="connsiteY61" fmla="*/ 152429 h 152118"/>
                <a:gd name="connsiteX62" fmla="*/ 291819 w 291819"/>
                <a:gd name="connsiteY62" fmla="*/ 152429 h 152118"/>
                <a:gd name="connsiteX63" fmla="*/ 291819 w 291819"/>
                <a:gd name="connsiteY63" fmla="*/ 144047 h 152118"/>
                <a:gd name="connsiteX64" fmla="*/ 270709 w 291819"/>
                <a:gd name="connsiteY64" fmla="*/ 132560 h 152118"/>
                <a:gd name="connsiteX65" fmla="*/ 253013 w 291819"/>
                <a:gd name="connsiteY65" fmla="*/ 117659 h 152118"/>
                <a:gd name="connsiteX66" fmla="*/ 240595 w 291819"/>
                <a:gd name="connsiteY66" fmla="*/ 99653 h 152118"/>
                <a:gd name="connsiteX67" fmla="*/ 236560 w 291819"/>
                <a:gd name="connsiteY67" fmla="*/ 97480 h 152118"/>
                <a:gd name="connsiteX68" fmla="*/ 235318 w 291819"/>
                <a:gd name="connsiteY68" fmla="*/ 97480 h 152118"/>
                <a:gd name="connsiteX69" fmla="*/ 236560 w 291819"/>
                <a:gd name="connsiteY69" fmla="*/ 95307 h 152118"/>
                <a:gd name="connsiteX70" fmla="*/ 238423 w 291819"/>
                <a:gd name="connsiteY70" fmla="*/ 94375 h 152118"/>
                <a:gd name="connsiteX71" fmla="*/ 242768 w 291819"/>
                <a:gd name="connsiteY71" fmla="*/ 94375 h 152118"/>
                <a:gd name="connsiteX72" fmla="*/ 245873 w 291819"/>
                <a:gd name="connsiteY72" fmla="*/ 92202 h 152118"/>
                <a:gd name="connsiteX73" fmla="*/ 248046 w 291819"/>
                <a:gd name="connsiteY73" fmla="*/ 92202 h 152118"/>
                <a:gd name="connsiteX74" fmla="*/ 248046 w 291819"/>
                <a:gd name="connsiteY74" fmla="*/ 82579 h 152118"/>
                <a:gd name="connsiteX75" fmla="*/ 236560 w 291819"/>
                <a:gd name="connsiteY75" fmla="*/ 80405 h 152118"/>
                <a:gd name="connsiteX76" fmla="*/ 228178 w 291819"/>
                <a:gd name="connsiteY76" fmla="*/ 77301 h 152118"/>
                <a:gd name="connsiteX77" fmla="*/ 214518 w 291819"/>
                <a:gd name="connsiteY77" fmla="*/ 7512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291819" h="152118">
                  <a:moveTo>
                    <a:pt x="207378" y="60537"/>
                  </a:moveTo>
                  <a:lnTo>
                    <a:pt x="192787" y="49982"/>
                  </a:lnTo>
                  <a:lnTo>
                    <a:pt x="175091" y="38185"/>
                  </a:lnTo>
                  <a:lnTo>
                    <a:pt x="153050" y="30734"/>
                  </a:lnTo>
                  <a:lnTo>
                    <a:pt x="135354" y="23283"/>
                  </a:lnTo>
                  <a:lnTo>
                    <a:pt x="120763" y="14901"/>
                  </a:lnTo>
                  <a:lnTo>
                    <a:pt x="102137" y="16143"/>
                  </a:lnTo>
                  <a:lnTo>
                    <a:pt x="89719" y="20179"/>
                  </a:lnTo>
                  <a:lnTo>
                    <a:pt x="80095" y="25456"/>
                  </a:lnTo>
                  <a:lnTo>
                    <a:pt x="70782" y="35080"/>
                  </a:lnTo>
                  <a:lnTo>
                    <a:pt x="70782" y="38185"/>
                  </a:lnTo>
                  <a:lnTo>
                    <a:pt x="67677" y="38185"/>
                  </a:lnTo>
                  <a:lnTo>
                    <a:pt x="67677" y="35080"/>
                  </a:lnTo>
                  <a:lnTo>
                    <a:pt x="60537" y="25456"/>
                  </a:lnTo>
                  <a:lnTo>
                    <a:pt x="55259" y="14901"/>
                  </a:lnTo>
                  <a:lnTo>
                    <a:pt x="50913" y="1242"/>
                  </a:lnTo>
                  <a:lnTo>
                    <a:pt x="36322" y="0"/>
                  </a:lnTo>
                  <a:lnTo>
                    <a:pt x="26078" y="0"/>
                  </a:lnTo>
                  <a:lnTo>
                    <a:pt x="14591" y="0"/>
                  </a:lnTo>
                  <a:lnTo>
                    <a:pt x="0" y="1242"/>
                  </a:lnTo>
                  <a:lnTo>
                    <a:pt x="0" y="10866"/>
                  </a:lnTo>
                  <a:lnTo>
                    <a:pt x="9313" y="14901"/>
                  </a:lnTo>
                  <a:lnTo>
                    <a:pt x="20800" y="20179"/>
                  </a:lnTo>
                  <a:lnTo>
                    <a:pt x="31355" y="22352"/>
                  </a:lnTo>
                  <a:lnTo>
                    <a:pt x="29182" y="25456"/>
                  </a:lnTo>
                  <a:lnTo>
                    <a:pt x="28250" y="27630"/>
                  </a:lnTo>
                  <a:lnTo>
                    <a:pt x="26078" y="29803"/>
                  </a:lnTo>
                  <a:lnTo>
                    <a:pt x="23904" y="29803"/>
                  </a:lnTo>
                  <a:lnTo>
                    <a:pt x="20800" y="30734"/>
                  </a:lnTo>
                  <a:lnTo>
                    <a:pt x="29182" y="42531"/>
                  </a:lnTo>
                  <a:lnTo>
                    <a:pt x="42842" y="49982"/>
                  </a:lnTo>
                  <a:lnTo>
                    <a:pt x="58364" y="53086"/>
                  </a:lnTo>
                  <a:lnTo>
                    <a:pt x="75128" y="58364"/>
                  </a:lnTo>
                  <a:lnTo>
                    <a:pt x="89719" y="62710"/>
                  </a:lnTo>
                  <a:lnTo>
                    <a:pt x="102137" y="72023"/>
                  </a:lnTo>
                  <a:lnTo>
                    <a:pt x="111450" y="87856"/>
                  </a:lnTo>
                  <a:lnTo>
                    <a:pt x="113623" y="92202"/>
                  </a:lnTo>
                  <a:lnTo>
                    <a:pt x="111450" y="95307"/>
                  </a:lnTo>
                  <a:lnTo>
                    <a:pt x="109277" y="99653"/>
                  </a:lnTo>
                  <a:lnTo>
                    <a:pt x="107414" y="102757"/>
                  </a:lnTo>
                  <a:lnTo>
                    <a:pt x="106172" y="109277"/>
                  </a:lnTo>
                  <a:lnTo>
                    <a:pt x="104310" y="116417"/>
                  </a:lnTo>
                  <a:lnTo>
                    <a:pt x="122005" y="114554"/>
                  </a:lnTo>
                  <a:lnTo>
                    <a:pt x="135354" y="116417"/>
                  </a:lnTo>
                  <a:lnTo>
                    <a:pt x="147772" y="119832"/>
                  </a:lnTo>
                  <a:lnTo>
                    <a:pt x="160500" y="126972"/>
                  </a:lnTo>
                  <a:lnTo>
                    <a:pt x="172918" y="123868"/>
                  </a:lnTo>
                  <a:lnTo>
                    <a:pt x="185336" y="116417"/>
                  </a:lnTo>
                  <a:lnTo>
                    <a:pt x="198996" y="112381"/>
                  </a:lnTo>
                  <a:lnTo>
                    <a:pt x="209241" y="112381"/>
                  </a:lnTo>
                  <a:lnTo>
                    <a:pt x="223831" y="119832"/>
                  </a:lnTo>
                  <a:lnTo>
                    <a:pt x="228178" y="123868"/>
                  </a:lnTo>
                  <a:lnTo>
                    <a:pt x="231282" y="129145"/>
                  </a:lnTo>
                  <a:lnTo>
                    <a:pt x="235318" y="136596"/>
                  </a:lnTo>
                  <a:lnTo>
                    <a:pt x="238423" y="139701"/>
                  </a:lnTo>
                  <a:lnTo>
                    <a:pt x="243700" y="144047"/>
                  </a:lnTo>
                  <a:lnTo>
                    <a:pt x="249909" y="146220"/>
                  </a:lnTo>
                  <a:lnTo>
                    <a:pt x="253013" y="147151"/>
                  </a:lnTo>
                  <a:lnTo>
                    <a:pt x="257360" y="147151"/>
                  </a:lnTo>
                  <a:lnTo>
                    <a:pt x="260464" y="147151"/>
                  </a:lnTo>
                  <a:lnTo>
                    <a:pt x="264500" y="149324"/>
                  </a:lnTo>
                  <a:lnTo>
                    <a:pt x="267604" y="152429"/>
                  </a:lnTo>
                  <a:lnTo>
                    <a:pt x="291819" y="152429"/>
                  </a:lnTo>
                  <a:lnTo>
                    <a:pt x="291819" y="144047"/>
                  </a:lnTo>
                  <a:lnTo>
                    <a:pt x="270709" y="132560"/>
                  </a:lnTo>
                  <a:lnTo>
                    <a:pt x="253013" y="117659"/>
                  </a:lnTo>
                  <a:lnTo>
                    <a:pt x="240595" y="99653"/>
                  </a:lnTo>
                  <a:lnTo>
                    <a:pt x="236560" y="97480"/>
                  </a:lnTo>
                  <a:lnTo>
                    <a:pt x="235318" y="97480"/>
                  </a:lnTo>
                  <a:lnTo>
                    <a:pt x="236560" y="95307"/>
                  </a:lnTo>
                  <a:lnTo>
                    <a:pt x="238423" y="94375"/>
                  </a:lnTo>
                  <a:lnTo>
                    <a:pt x="242768" y="94375"/>
                  </a:lnTo>
                  <a:lnTo>
                    <a:pt x="245873" y="92202"/>
                  </a:lnTo>
                  <a:lnTo>
                    <a:pt x="248046" y="92202"/>
                  </a:lnTo>
                  <a:lnTo>
                    <a:pt x="248046" y="82579"/>
                  </a:lnTo>
                  <a:lnTo>
                    <a:pt x="236560" y="80405"/>
                  </a:lnTo>
                  <a:lnTo>
                    <a:pt x="228178" y="77301"/>
                  </a:lnTo>
                  <a:lnTo>
                    <a:pt x="214518" y="751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6" name="Freeform: Shape 195">
              <a:extLst>
                <a:ext uri="{FF2B5EF4-FFF2-40B4-BE49-F238E27FC236}">
                  <a16:creationId xmlns:a16="http://schemas.microsoft.com/office/drawing/2014/main" id="{E6C34DC7-1DE3-4EF9-991C-EAECEEF11433}"/>
                </a:ext>
              </a:extLst>
            </p:cNvPr>
            <p:cNvSpPr/>
            <p:nvPr/>
          </p:nvSpPr>
          <p:spPr>
            <a:xfrm>
              <a:off x="7300385" y="5823811"/>
              <a:ext cx="37253" cy="34149"/>
            </a:xfrm>
            <a:custGeom>
              <a:avLst/>
              <a:gdLst>
                <a:gd name="connsiteX0" fmla="*/ 29182 w 37253"/>
                <a:gd name="connsiteY0" fmla="*/ 29492 h 34149"/>
                <a:gd name="connsiteX1" fmla="*/ 36322 w 37253"/>
                <a:gd name="connsiteY1" fmla="*/ 36012 h 34149"/>
                <a:gd name="connsiteX2" fmla="*/ 39426 w 37253"/>
                <a:gd name="connsiteY2" fmla="*/ 36012 h 34149"/>
                <a:gd name="connsiteX3" fmla="*/ 36322 w 37253"/>
                <a:gd name="connsiteY3" fmla="*/ 22352 h 34149"/>
                <a:gd name="connsiteX4" fmla="*/ 29182 w 37253"/>
                <a:gd name="connsiteY4" fmla="*/ 10555 h 34149"/>
                <a:gd name="connsiteX5" fmla="*/ 19558 w 37253"/>
                <a:gd name="connsiteY5" fmla="*/ 0 h 34149"/>
                <a:gd name="connsiteX6" fmla="*/ 0 w 37253"/>
                <a:gd name="connsiteY6" fmla="*/ 0 h 34149"/>
                <a:gd name="connsiteX7" fmla="*/ 7140 w 37253"/>
                <a:gd name="connsiteY7" fmla="*/ 10555 h 34149"/>
                <a:gd name="connsiteX8" fmla="*/ 17695 w 37253"/>
                <a:gd name="connsiteY8" fmla="*/ 18006 h 34149"/>
                <a:gd name="connsiteX9" fmla="*/ 27009 w 37253"/>
                <a:gd name="connsiteY9" fmla="*/ 27630 h 34149"/>
                <a:gd name="connsiteX10" fmla="*/ 28250 w 37253"/>
                <a:gd name="connsiteY10" fmla="*/ 28561 h 34149"/>
                <a:gd name="connsiteX11" fmla="*/ 29182 w 37253"/>
                <a:gd name="connsiteY11" fmla="*/ 2856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253" h="34149">
                  <a:moveTo>
                    <a:pt x="29182" y="29492"/>
                  </a:moveTo>
                  <a:lnTo>
                    <a:pt x="36322" y="36012"/>
                  </a:lnTo>
                  <a:lnTo>
                    <a:pt x="39426" y="36012"/>
                  </a:lnTo>
                  <a:lnTo>
                    <a:pt x="36322" y="22352"/>
                  </a:lnTo>
                  <a:lnTo>
                    <a:pt x="29182" y="10555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7140" y="10555"/>
                  </a:lnTo>
                  <a:lnTo>
                    <a:pt x="17695" y="18006"/>
                  </a:lnTo>
                  <a:lnTo>
                    <a:pt x="27009" y="27630"/>
                  </a:lnTo>
                  <a:lnTo>
                    <a:pt x="28250" y="28561"/>
                  </a:lnTo>
                  <a:lnTo>
                    <a:pt x="29182" y="285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id="{B4B0781A-796E-49F3-A95F-6B2081EA4FAB}"/>
                </a:ext>
              </a:extLst>
            </p:cNvPr>
            <p:cNvSpPr/>
            <p:nvPr/>
          </p:nvSpPr>
          <p:spPr>
            <a:xfrm>
              <a:off x="7503417" y="6096693"/>
              <a:ext cx="43462" cy="34149"/>
            </a:xfrm>
            <a:custGeom>
              <a:avLst/>
              <a:gdLst>
                <a:gd name="connsiteX0" fmla="*/ 14591 w 43462"/>
                <a:gd name="connsiteY0" fmla="*/ 20179 h 34149"/>
                <a:gd name="connsiteX1" fmla="*/ 23904 w 43462"/>
                <a:gd name="connsiteY1" fmla="*/ 27630 h 34149"/>
                <a:gd name="connsiteX2" fmla="*/ 33218 w 43462"/>
                <a:gd name="connsiteY2" fmla="*/ 35080 h 34149"/>
                <a:gd name="connsiteX3" fmla="*/ 45946 w 43462"/>
                <a:gd name="connsiteY3" fmla="*/ 35080 h 34149"/>
                <a:gd name="connsiteX4" fmla="*/ 45946 w 43462"/>
                <a:gd name="connsiteY4" fmla="*/ 24525 h 34149"/>
                <a:gd name="connsiteX5" fmla="*/ 26078 w 43462"/>
                <a:gd name="connsiteY5" fmla="*/ 12728 h 34149"/>
                <a:gd name="connsiteX6" fmla="*/ 9313 w 43462"/>
                <a:gd name="connsiteY6" fmla="*/ 0 h 34149"/>
                <a:gd name="connsiteX7" fmla="*/ 0 w 43462"/>
                <a:gd name="connsiteY7" fmla="*/ 0 h 34149"/>
                <a:gd name="connsiteX8" fmla="*/ 7140 w 43462"/>
                <a:gd name="connsiteY8" fmla="*/ 108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462" h="34149">
                  <a:moveTo>
                    <a:pt x="14591" y="20179"/>
                  </a:moveTo>
                  <a:lnTo>
                    <a:pt x="23904" y="27630"/>
                  </a:lnTo>
                  <a:lnTo>
                    <a:pt x="33218" y="35080"/>
                  </a:lnTo>
                  <a:lnTo>
                    <a:pt x="45946" y="35080"/>
                  </a:lnTo>
                  <a:lnTo>
                    <a:pt x="45946" y="24525"/>
                  </a:lnTo>
                  <a:lnTo>
                    <a:pt x="26078" y="12728"/>
                  </a:lnTo>
                  <a:lnTo>
                    <a:pt x="9313" y="0"/>
                  </a:lnTo>
                  <a:lnTo>
                    <a:pt x="0" y="0"/>
                  </a:lnTo>
                  <a:lnTo>
                    <a:pt x="7140" y="1086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8" name="Freeform: Shape 197">
              <a:extLst>
                <a:ext uri="{FF2B5EF4-FFF2-40B4-BE49-F238E27FC236}">
                  <a16:creationId xmlns:a16="http://schemas.microsoft.com/office/drawing/2014/main" id="{C357934D-1257-4E93-9F4B-2A0490D73865}"/>
                </a:ext>
              </a:extLst>
            </p:cNvPr>
            <p:cNvSpPr/>
            <p:nvPr/>
          </p:nvSpPr>
          <p:spPr>
            <a:xfrm>
              <a:off x="7529494" y="6010079"/>
              <a:ext cx="18627" cy="31045"/>
            </a:xfrm>
            <a:custGeom>
              <a:avLst/>
              <a:gdLst>
                <a:gd name="connsiteX0" fmla="*/ 5277 w 18626"/>
                <a:gd name="connsiteY0" fmla="*/ 24215 h 31044"/>
                <a:gd name="connsiteX1" fmla="*/ 7140 w 18626"/>
                <a:gd name="connsiteY1" fmla="*/ 32907 h 31044"/>
                <a:gd name="connsiteX2" fmla="*/ 19868 w 18626"/>
                <a:gd name="connsiteY2" fmla="*/ 32907 h 31044"/>
                <a:gd name="connsiteX3" fmla="*/ 17695 w 18626"/>
                <a:gd name="connsiteY3" fmla="*/ 27630 h 31044"/>
                <a:gd name="connsiteX4" fmla="*/ 15522 w 18626"/>
                <a:gd name="connsiteY4" fmla="*/ 24215 h 31044"/>
                <a:gd name="connsiteX5" fmla="*/ 14591 w 18626"/>
                <a:gd name="connsiteY5" fmla="*/ 20179 h 31044"/>
                <a:gd name="connsiteX6" fmla="*/ 12418 w 18626"/>
                <a:gd name="connsiteY6" fmla="*/ 16764 h 31044"/>
                <a:gd name="connsiteX7" fmla="*/ 12418 w 18626"/>
                <a:gd name="connsiteY7" fmla="*/ 10555 h 31044"/>
                <a:gd name="connsiteX8" fmla="*/ 10244 w 18626"/>
                <a:gd name="connsiteY8" fmla="*/ 5278 h 31044"/>
                <a:gd name="connsiteX9" fmla="*/ 8382 w 18626"/>
                <a:gd name="connsiteY9" fmla="*/ 3104 h 31044"/>
                <a:gd name="connsiteX10" fmla="*/ 7140 w 18626"/>
                <a:gd name="connsiteY10" fmla="*/ 3104 h 31044"/>
                <a:gd name="connsiteX11" fmla="*/ 5277 w 18626"/>
                <a:gd name="connsiteY11" fmla="*/ 3104 h 31044"/>
                <a:gd name="connsiteX12" fmla="*/ 5277 w 18626"/>
                <a:gd name="connsiteY12" fmla="*/ 2173 h 31044"/>
                <a:gd name="connsiteX13" fmla="*/ 3104 w 18626"/>
                <a:gd name="connsiteY13" fmla="*/ 0 h 31044"/>
                <a:gd name="connsiteX14" fmla="*/ 0 w 18626"/>
                <a:gd name="connsiteY14" fmla="*/ 0 h 31044"/>
                <a:gd name="connsiteX15" fmla="*/ 0 w 18626"/>
                <a:gd name="connsiteY15" fmla="*/ 10555 h 31044"/>
                <a:gd name="connsiteX16" fmla="*/ 931 w 18626"/>
                <a:gd name="connsiteY16" fmla="*/ 18006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626" h="31044">
                  <a:moveTo>
                    <a:pt x="5277" y="24215"/>
                  </a:moveTo>
                  <a:lnTo>
                    <a:pt x="7140" y="32907"/>
                  </a:lnTo>
                  <a:lnTo>
                    <a:pt x="19868" y="32907"/>
                  </a:lnTo>
                  <a:lnTo>
                    <a:pt x="17695" y="27630"/>
                  </a:lnTo>
                  <a:lnTo>
                    <a:pt x="15522" y="24215"/>
                  </a:lnTo>
                  <a:lnTo>
                    <a:pt x="14591" y="20179"/>
                  </a:lnTo>
                  <a:lnTo>
                    <a:pt x="12418" y="16764"/>
                  </a:lnTo>
                  <a:lnTo>
                    <a:pt x="12418" y="10555"/>
                  </a:lnTo>
                  <a:lnTo>
                    <a:pt x="10244" y="5278"/>
                  </a:lnTo>
                  <a:lnTo>
                    <a:pt x="8382" y="3104"/>
                  </a:lnTo>
                  <a:lnTo>
                    <a:pt x="7140" y="3104"/>
                  </a:lnTo>
                  <a:lnTo>
                    <a:pt x="5277" y="3104"/>
                  </a:lnTo>
                  <a:lnTo>
                    <a:pt x="527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0" y="10555"/>
                  </a:lnTo>
                  <a:lnTo>
                    <a:pt x="931" y="1800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9" name="Freeform: Shape 198">
              <a:extLst>
                <a:ext uri="{FF2B5EF4-FFF2-40B4-BE49-F238E27FC236}">
                  <a16:creationId xmlns:a16="http://schemas.microsoft.com/office/drawing/2014/main" id="{A557E10A-BB29-4327-B323-892E92C7CDA5}"/>
                </a:ext>
              </a:extLst>
            </p:cNvPr>
            <p:cNvSpPr/>
            <p:nvPr/>
          </p:nvSpPr>
          <p:spPr>
            <a:xfrm>
              <a:off x="7059479" y="5873482"/>
              <a:ext cx="12418" cy="18627"/>
            </a:xfrm>
            <a:custGeom>
              <a:avLst/>
              <a:gdLst>
                <a:gd name="connsiteX0" fmla="*/ 0 w 12417"/>
                <a:gd name="connsiteY0" fmla="*/ 20179 h 18626"/>
                <a:gd name="connsiteX1" fmla="*/ 2173 w 12417"/>
                <a:gd name="connsiteY1" fmla="*/ 18006 h 18626"/>
                <a:gd name="connsiteX2" fmla="*/ 4346 w 12417"/>
                <a:gd name="connsiteY2" fmla="*/ 15833 h 18626"/>
                <a:gd name="connsiteX3" fmla="*/ 13660 w 12417"/>
                <a:gd name="connsiteY3" fmla="*/ 10555 h 18626"/>
                <a:gd name="connsiteX4" fmla="*/ 13660 w 12417"/>
                <a:gd name="connsiteY4" fmla="*/ 3104 h 18626"/>
                <a:gd name="connsiteX5" fmla="*/ 0 w 12417"/>
                <a:gd name="connsiteY5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17" h="18626">
                  <a:moveTo>
                    <a:pt x="0" y="20179"/>
                  </a:moveTo>
                  <a:lnTo>
                    <a:pt x="2173" y="18006"/>
                  </a:lnTo>
                  <a:lnTo>
                    <a:pt x="4346" y="15833"/>
                  </a:lnTo>
                  <a:lnTo>
                    <a:pt x="13660" y="10555"/>
                  </a:lnTo>
                  <a:lnTo>
                    <a:pt x="13660" y="31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0" name="Freeform: Shape 199">
              <a:extLst>
                <a:ext uri="{FF2B5EF4-FFF2-40B4-BE49-F238E27FC236}">
                  <a16:creationId xmlns:a16="http://schemas.microsoft.com/office/drawing/2014/main" id="{950D442F-8492-443D-9BB7-B65730BD6A24}"/>
                </a:ext>
              </a:extLst>
            </p:cNvPr>
            <p:cNvSpPr/>
            <p:nvPr/>
          </p:nvSpPr>
          <p:spPr>
            <a:xfrm>
              <a:off x="6836579" y="5928431"/>
              <a:ext cx="24836" cy="15522"/>
            </a:xfrm>
            <a:custGeom>
              <a:avLst/>
              <a:gdLst>
                <a:gd name="connsiteX0" fmla="*/ 7451 w 24835"/>
                <a:gd name="connsiteY0" fmla="*/ 9624 h 15522"/>
                <a:gd name="connsiteX1" fmla="*/ 12728 w 24835"/>
                <a:gd name="connsiteY1" fmla="*/ 12728 h 15522"/>
                <a:gd name="connsiteX2" fmla="*/ 17696 w 24835"/>
                <a:gd name="connsiteY2" fmla="*/ 14901 h 15522"/>
                <a:gd name="connsiteX3" fmla="*/ 22973 w 24835"/>
                <a:gd name="connsiteY3" fmla="*/ 17075 h 15522"/>
                <a:gd name="connsiteX4" fmla="*/ 22973 w 24835"/>
                <a:gd name="connsiteY4" fmla="*/ 12728 h 15522"/>
                <a:gd name="connsiteX5" fmla="*/ 27319 w 24835"/>
                <a:gd name="connsiteY5" fmla="*/ 12728 h 15522"/>
                <a:gd name="connsiteX6" fmla="*/ 27319 w 24835"/>
                <a:gd name="connsiteY6" fmla="*/ 5588 h 15522"/>
                <a:gd name="connsiteX7" fmla="*/ 22042 w 24835"/>
                <a:gd name="connsiteY7" fmla="*/ 4346 h 15522"/>
                <a:gd name="connsiteX8" fmla="*/ 17696 w 24835"/>
                <a:gd name="connsiteY8" fmla="*/ 2173 h 15522"/>
                <a:gd name="connsiteX9" fmla="*/ 12728 w 24835"/>
                <a:gd name="connsiteY9" fmla="*/ 2173 h 15522"/>
                <a:gd name="connsiteX10" fmla="*/ 7451 w 24835"/>
                <a:gd name="connsiteY10" fmla="*/ 2173 h 15522"/>
                <a:gd name="connsiteX11" fmla="*/ 0 w 24835"/>
                <a:gd name="connsiteY11" fmla="*/ 0 h 15522"/>
                <a:gd name="connsiteX12" fmla="*/ 3104 w 24835"/>
                <a:gd name="connsiteY12" fmla="*/ 558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835" h="15522">
                  <a:moveTo>
                    <a:pt x="7451" y="9624"/>
                  </a:moveTo>
                  <a:lnTo>
                    <a:pt x="12728" y="12728"/>
                  </a:lnTo>
                  <a:lnTo>
                    <a:pt x="17696" y="14901"/>
                  </a:lnTo>
                  <a:lnTo>
                    <a:pt x="22973" y="17075"/>
                  </a:lnTo>
                  <a:lnTo>
                    <a:pt x="22973" y="12728"/>
                  </a:lnTo>
                  <a:lnTo>
                    <a:pt x="27319" y="12728"/>
                  </a:lnTo>
                  <a:lnTo>
                    <a:pt x="27319" y="5588"/>
                  </a:lnTo>
                  <a:lnTo>
                    <a:pt x="22042" y="4346"/>
                  </a:lnTo>
                  <a:lnTo>
                    <a:pt x="17696" y="2173"/>
                  </a:lnTo>
                  <a:lnTo>
                    <a:pt x="12728" y="2173"/>
                  </a:lnTo>
                  <a:lnTo>
                    <a:pt x="7451" y="2173"/>
                  </a:lnTo>
                  <a:lnTo>
                    <a:pt x="0" y="0"/>
                  </a:lnTo>
                  <a:lnTo>
                    <a:pt x="3104" y="55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1" name="Freeform: Shape 200">
              <a:extLst>
                <a:ext uri="{FF2B5EF4-FFF2-40B4-BE49-F238E27FC236}">
                  <a16:creationId xmlns:a16="http://schemas.microsoft.com/office/drawing/2014/main" id="{3FA5BA2C-06CC-4655-8599-EC67D7EB8E8B}"/>
                </a:ext>
              </a:extLst>
            </p:cNvPr>
            <p:cNvSpPr/>
            <p:nvPr/>
          </p:nvSpPr>
          <p:spPr>
            <a:xfrm>
              <a:off x="6939958" y="5836539"/>
              <a:ext cx="18627" cy="9313"/>
            </a:xfrm>
            <a:custGeom>
              <a:avLst/>
              <a:gdLst>
                <a:gd name="connsiteX0" fmla="*/ 0 w 18626"/>
                <a:gd name="connsiteY0" fmla="*/ 0 h 9313"/>
                <a:gd name="connsiteX1" fmla="*/ 0 w 18626"/>
                <a:gd name="connsiteY1" fmla="*/ 10555 h 9313"/>
                <a:gd name="connsiteX2" fmla="*/ 19558 w 18626"/>
                <a:gd name="connsiteY2" fmla="*/ 10555 h 9313"/>
                <a:gd name="connsiteX3" fmla="*/ 19558 w 18626"/>
                <a:gd name="connsiteY3" fmla="*/ 3104 h 9313"/>
                <a:gd name="connsiteX4" fmla="*/ 18627 w 18626"/>
                <a:gd name="connsiteY4" fmla="*/ 2173 h 9313"/>
                <a:gd name="connsiteX5" fmla="*/ 16453 w 18626"/>
                <a:gd name="connsiteY5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626" h="9313">
                  <a:moveTo>
                    <a:pt x="0" y="0"/>
                  </a:moveTo>
                  <a:lnTo>
                    <a:pt x="0" y="10555"/>
                  </a:lnTo>
                  <a:lnTo>
                    <a:pt x="19558" y="10555"/>
                  </a:lnTo>
                  <a:lnTo>
                    <a:pt x="19558" y="3104"/>
                  </a:lnTo>
                  <a:lnTo>
                    <a:pt x="18627" y="2173"/>
                  </a:lnTo>
                  <a:lnTo>
                    <a:pt x="16453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2" name="Freeform: Shape 201">
              <a:extLst>
                <a:ext uri="{FF2B5EF4-FFF2-40B4-BE49-F238E27FC236}">
                  <a16:creationId xmlns:a16="http://schemas.microsoft.com/office/drawing/2014/main" id="{AC218BDA-70EB-4752-B32A-F67D5604B5F5}"/>
                </a:ext>
              </a:extLst>
            </p:cNvPr>
            <p:cNvSpPr/>
            <p:nvPr/>
          </p:nvSpPr>
          <p:spPr>
            <a:xfrm>
              <a:off x="6803361" y="5908563"/>
              <a:ext cx="34149" cy="15522"/>
            </a:xfrm>
            <a:custGeom>
              <a:avLst/>
              <a:gdLst>
                <a:gd name="connsiteX0" fmla="*/ 34459 w 34149"/>
                <a:gd name="connsiteY0" fmla="*/ 9313 h 15522"/>
                <a:gd name="connsiteX1" fmla="*/ 31355 w 34149"/>
                <a:gd name="connsiteY1" fmla="*/ 5277 h 15522"/>
                <a:gd name="connsiteX2" fmla="*/ 27009 w 34149"/>
                <a:gd name="connsiteY2" fmla="*/ 3104 h 15522"/>
                <a:gd name="connsiteX3" fmla="*/ 23904 w 34149"/>
                <a:gd name="connsiteY3" fmla="*/ 2173 h 15522"/>
                <a:gd name="connsiteX4" fmla="*/ 16764 w 34149"/>
                <a:gd name="connsiteY4" fmla="*/ 0 h 15522"/>
                <a:gd name="connsiteX5" fmla="*/ 12418 w 34149"/>
                <a:gd name="connsiteY5" fmla="*/ 3104 h 15522"/>
                <a:gd name="connsiteX6" fmla="*/ 11486 w 34149"/>
                <a:gd name="connsiteY6" fmla="*/ 5277 h 15522"/>
                <a:gd name="connsiteX7" fmla="*/ 5277 w 34149"/>
                <a:gd name="connsiteY7" fmla="*/ 7451 h 15522"/>
                <a:gd name="connsiteX8" fmla="*/ 0 w 34149"/>
                <a:gd name="connsiteY8" fmla="*/ 9313 h 15522"/>
                <a:gd name="connsiteX9" fmla="*/ 0 w 34149"/>
                <a:gd name="connsiteY9" fmla="*/ 16764 h 15522"/>
                <a:gd name="connsiteX10" fmla="*/ 12418 w 34149"/>
                <a:gd name="connsiteY10" fmla="*/ 16764 h 15522"/>
                <a:gd name="connsiteX11" fmla="*/ 23904 w 34149"/>
                <a:gd name="connsiteY11" fmla="*/ 16764 h 15522"/>
                <a:gd name="connsiteX12" fmla="*/ 33218 w 34149"/>
                <a:gd name="connsiteY12" fmla="*/ 12728 h 15522"/>
                <a:gd name="connsiteX13" fmla="*/ 36322 w 34149"/>
                <a:gd name="connsiteY13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149" h="15522">
                  <a:moveTo>
                    <a:pt x="34459" y="9313"/>
                  </a:moveTo>
                  <a:lnTo>
                    <a:pt x="31355" y="5277"/>
                  </a:lnTo>
                  <a:lnTo>
                    <a:pt x="27009" y="3104"/>
                  </a:lnTo>
                  <a:lnTo>
                    <a:pt x="23904" y="2173"/>
                  </a:lnTo>
                  <a:lnTo>
                    <a:pt x="16764" y="0"/>
                  </a:lnTo>
                  <a:lnTo>
                    <a:pt x="12418" y="3104"/>
                  </a:lnTo>
                  <a:lnTo>
                    <a:pt x="11486" y="5277"/>
                  </a:lnTo>
                  <a:lnTo>
                    <a:pt x="5277" y="7451"/>
                  </a:lnTo>
                  <a:lnTo>
                    <a:pt x="0" y="9313"/>
                  </a:lnTo>
                  <a:lnTo>
                    <a:pt x="0" y="16764"/>
                  </a:lnTo>
                  <a:lnTo>
                    <a:pt x="12418" y="16764"/>
                  </a:lnTo>
                  <a:lnTo>
                    <a:pt x="23904" y="16764"/>
                  </a:lnTo>
                  <a:lnTo>
                    <a:pt x="33218" y="12728"/>
                  </a:lnTo>
                  <a:lnTo>
                    <a:pt x="36322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3" name="Freeform: Shape 202">
              <a:extLst>
                <a:ext uri="{FF2B5EF4-FFF2-40B4-BE49-F238E27FC236}">
                  <a16:creationId xmlns:a16="http://schemas.microsoft.com/office/drawing/2014/main" id="{237CFE9B-E5A7-458F-B7AD-1CF697E3D84A}"/>
                </a:ext>
              </a:extLst>
            </p:cNvPr>
            <p:cNvSpPr/>
            <p:nvPr/>
          </p:nvSpPr>
          <p:spPr>
            <a:xfrm>
              <a:off x="2868772" y="5437617"/>
              <a:ext cx="34149" cy="12418"/>
            </a:xfrm>
            <a:custGeom>
              <a:avLst/>
              <a:gdLst>
                <a:gd name="connsiteX0" fmla="*/ 34459 w 34149"/>
                <a:gd name="connsiteY0" fmla="*/ 8382 h 12417"/>
                <a:gd name="connsiteX1" fmla="*/ 34459 w 34149"/>
                <a:gd name="connsiteY1" fmla="*/ 5278 h 12417"/>
                <a:gd name="connsiteX2" fmla="*/ 19869 w 34149"/>
                <a:gd name="connsiteY2" fmla="*/ 0 h 12417"/>
                <a:gd name="connsiteX3" fmla="*/ 14591 w 34149"/>
                <a:gd name="connsiteY3" fmla="*/ 2173 h 12417"/>
                <a:gd name="connsiteX4" fmla="*/ 10555 w 34149"/>
                <a:gd name="connsiteY4" fmla="*/ 3104 h 12417"/>
                <a:gd name="connsiteX5" fmla="*/ 5278 w 34149"/>
                <a:gd name="connsiteY5" fmla="*/ 3104 h 12417"/>
                <a:gd name="connsiteX6" fmla="*/ 0 w 34149"/>
                <a:gd name="connsiteY6" fmla="*/ 5278 h 12417"/>
                <a:gd name="connsiteX7" fmla="*/ 0 w 34149"/>
                <a:gd name="connsiteY7" fmla="*/ 12728 h 12417"/>
                <a:gd name="connsiteX8" fmla="*/ 9313 w 34149"/>
                <a:gd name="connsiteY8" fmla="*/ 12728 h 12417"/>
                <a:gd name="connsiteX9" fmla="*/ 19869 w 34149"/>
                <a:gd name="connsiteY9" fmla="*/ 12728 h 12417"/>
                <a:gd name="connsiteX10" fmla="*/ 31355 w 34149"/>
                <a:gd name="connsiteY10" fmla="*/ 8382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149" h="12417">
                  <a:moveTo>
                    <a:pt x="34459" y="8382"/>
                  </a:moveTo>
                  <a:lnTo>
                    <a:pt x="34459" y="5278"/>
                  </a:lnTo>
                  <a:lnTo>
                    <a:pt x="19869" y="0"/>
                  </a:lnTo>
                  <a:lnTo>
                    <a:pt x="14591" y="2173"/>
                  </a:lnTo>
                  <a:lnTo>
                    <a:pt x="10555" y="3104"/>
                  </a:lnTo>
                  <a:lnTo>
                    <a:pt x="5278" y="3104"/>
                  </a:lnTo>
                  <a:lnTo>
                    <a:pt x="0" y="5278"/>
                  </a:lnTo>
                  <a:lnTo>
                    <a:pt x="0" y="12728"/>
                  </a:lnTo>
                  <a:lnTo>
                    <a:pt x="9313" y="12728"/>
                  </a:lnTo>
                  <a:lnTo>
                    <a:pt x="19869" y="12728"/>
                  </a:lnTo>
                  <a:lnTo>
                    <a:pt x="31355" y="838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4" name="Freeform: Shape 203">
              <a:extLst>
                <a:ext uri="{FF2B5EF4-FFF2-40B4-BE49-F238E27FC236}">
                  <a16:creationId xmlns:a16="http://schemas.microsoft.com/office/drawing/2014/main" id="{FB8E5257-1E0B-44FC-9CB6-EC85821C6942}"/>
                </a:ext>
              </a:extLst>
            </p:cNvPr>
            <p:cNvSpPr/>
            <p:nvPr/>
          </p:nvSpPr>
          <p:spPr>
            <a:xfrm>
              <a:off x="6993044" y="5054526"/>
              <a:ext cx="229730" cy="266983"/>
            </a:xfrm>
            <a:custGeom>
              <a:avLst/>
              <a:gdLst>
                <a:gd name="connsiteX0" fmla="*/ 7140 w 229729"/>
                <a:gd name="connsiteY0" fmla="*/ 247425 h 266983"/>
                <a:gd name="connsiteX1" fmla="*/ 8382 w 229729"/>
                <a:gd name="connsiteY1" fmla="*/ 254876 h 266983"/>
                <a:gd name="connsiteX2" fmla="*/ 10245 w 229729"/>
                <a:gd name="connsiteY2" fmla="*/ 269777 h 266983"/>
                <a:gd name="connsiteX3" fmla="*/ 22663 w 229729"/>
                <a:gd name="connsiteY3" fmla="*/ 269777 h 266983"/>
                <a:gd name="connsiteX4" fmla="*/ 27009 w 229729"/>
                <a:gd name="connsiteY4" fmla="*/ 262327 h 266983"/>
                <a:gd name="connsiteX5" fmla="*/ 30113 w 229729"/>
                <a:gd name="connsiteY5" fmla="*/ 254876 h 266983"/>
                <a:gd name="connsiteX6" fmla="*/ 36322 w 229729"/>
                <a:gd name="connsiteY6" fmla="*/ 249599 h 266983"/>
                <a:gd name="connsiteX7" fmla="*/ 34149 w 229729"/>
                <a:gd name="connsiteY7" fmla="*/ 240285 h 266983"/>
                <a:gd name="connsiteX8" fmla="*/ 34149 w 229729"/>
                <a:gd name="connsiteY8" fmla="*/ 235008 h 266983"/>
                <a:gd name="connsiteX9" fmla="*/ 34149 w 229729"/>
                <a:gd name="connsiteY9" fmla="*/ 231593 h 266983"/>
                <a:gd name="connsiteX10" fmla="*/ 30113 w 229729"/>
                <a:gd name="connsiteY10" fmla="*/ 229730 h 266983"/>
                <a:gd name="connsiteX11" fmla="*/ 27009 w 229729"/>
                <a:gd name="connsiteY11" fmla="*/ 224452 h 266983"/>
                <a:gd name="connsiteX12" fmla="*/ 27009 w 229729"/>
                <a:gd name="connsiteY12" fmla="*/ 220106 h 266983"/>
                <a:gd name="connsiteX13" fmla="*/ 34149 w 229729"/>
                <a:gd name="connsiteY13" fmla="*/ 222279 h 266983"/>
                <a:gd name="connsiteX14" fmla="*/ 37253 w 229729"/>
                <a:gd name="connsiteY14" fmla="*/ 224452 h 266983"/>
                <a:gd name="connsiteX15" fmla="*/ 41600 w 229729"/>
                <a:gd name="connsiteY15" fmla="*/ 224452 h 266983"/>
                <a:gd name="connsiteX16" fmla="*/ 41600 w 229729"/>
                <a:gd name="connsiteY16" fmla="*/ 225384 h 266983"/>
                <a:gd name="connsiteX17" fmla="*/ 41600 w 229729"/>
                <a:gd name="connsiteY17" fmla="*/ 229730 h 266983"/>
                <a:gd name="connsiteX18" fmla="*/ 41600 w 229729"/>
                <a:gd name="connsiteY18" fmla="*/ 231593 h 266983"/>
                <a:gd name="connsiteX19" fmla="*/ 41600 w 229729"/>
                <a:gd name="connsiteY19" fmla="*/ 236870 h 266983"/>
                <a:gd name="connsiteX20" fmla="*/ 43773 w 229729"/>
                <a:gd name="connsiteY20" fmla="*/ 240285 h 266983"/>
                <a:gd name="connsiteX21" fmla="*/ 48740 w 229729"/>
                <a:gd name="connsiteY21" fmla="*/ 239043 h 266983"/>
                <a:gd name="connsiteX22" fmla="*/ 54018 w 229729"/>
                <a:gd name="connsiteY22" fmla="*/ 239043 h 266983"/>
                <a:gd name="connsiteX23" fmla="*/ 56191 w 229729"/>
                <a:gd name="connsiteY23" fmla="*/ 236870 h 266983"/>
                <a:gd name="connsiteX24" fmla="*/ 58364 w 229729"/>
                <a:gd name="connsiteY24" fmla="*/ 235008 h 266983"/>
                <a:gd name="connsiteX25" fmla="*/ 59295 w 229729"/>
                <a:gd name="connsiteY25" fmla="*/ 235008 h 266983"/>
                <a:gd name="connsiteX26" fmla="*/ 61468 w 229729"/>
                <a:gd name="connsiteY26" fmla="*/ 232834 h 266983"/>
                <a:gd name="connsiteX27" fmla="*/ 65504 w 229729"/>
                <a:gd name="connsiteY27" fmla="*/ 232834 h 266983"/>
                <a:gd name="connsiteX28" fmla="*/ 70782 w 229729"/>
                <a:gd name="connsiteY28" fmla="*/ 232834 h 266983"/>
                <a:gd name="connsiteX29" fmla="*/ 72955 w 229729"/>
                <a:gd name="connsiteY29" fmla="*/ 229730 h 266983"/>
                <a:gd name="connsiteX30" fmla="*/ 73886 w 229729"/>
                <a:gd name="connsiteY30" fmla="*/ 224452 h 266983"/>
                <a:gd name="connsiteX31" fmla="*/ 73886 w 229729"/>
                <a:gd name="connsiteY31" fmla="*/ 220106 h 266983"/>
                <a:gd name="connsiteX32" fmla="*/ 76059 w 229729"/>
                <a:gd name="connsiteY32" fmla="*/ 212655 h 266983"/>
                <a:gd name="connsiteX33" fmla="*/ 81026 w 229729"/>
                <a:gd name="connsiteY33" fmla="*/ 220106 h 266983"/>
                <a:gd name="connsiteX34" fmla="*/ 86304 w 229729"/>
                <a:gd name="connsiteY34" fmla="*/ 229730 h 266983"/>
                <a:gd name="connsiteX35" fmla="*/ 112381 w 229729"/>
                <a:gd name="connsiteY35" fmla="*/ 217933 h 266983"/>
                <a:gd name="connsiteX36" fmla="*/ 139390 w 229729"/>
                <a:gd name="connsiteY36" fmla="*/ 205205 h 266983"/>
                <a:gd name="connsiteX37" fmla="*/ 163294 w 229729"/>
                <a:gd name="connsiteY37" fmla="*/ 192476 h 266983"/>
                <a:gd name="connsiteX38" fmla="*/ 165468 w 229729"/>
                <a:gd name="connsiteY38" fmla="*/ 170435 h 266983"/>
                <a:gd name="connsiteX39" fmla="*/ 168572 w 229729"/>
                <a:gd name="connsiteY39" fmla="*/ 152429 h 266983"/>
                <a:gd name="connsiteX40" fmla="*/ 172918 w 229729"/>
                <a:gd name="connsiteY40" fmla="*/ 138459 h 266983"/>
                <a:gd name="connsiteX41" fmla="*/ 173850 w 229729"/>
                <a:gd name="connsiteY41" fmla="*/ 125731 h 266983"/>
                <a:gd name="connsiteX42" fmla="*/ 173850 w 229729"/>
                <a:gd name="connsiteY42" fmla="*/ 113313 h 266983"/>
                <a:gd name="connsiteX43" fmla="*/ 172918 w 229729"/>
                <a:gd name="connsiteY43" fmla="*/ 96238 h 266983"/>
                <a:gd name="connsiteX44" fmla="*/ 166709 w 229729"/>
                <a:gd name="connsiteY44" fmla="*/ 73886 h 266983"/>
                <a:gd name="connsiteX45" fmla="*/ 170745 w 229729"/>
                <a:gd name="connsiteY45" fmla="*/ 72955 h 266983"/>
                <a:gd name="connsiteX46" fmla="*/ 172918 w 229729"/>
                <a:gd name="connsiteY46" fmla="*/ 68609 h 266983"/>
                <a:gd name="connsiteX47" fmla="*/ 176023 w 229729"/>
                <a:gd name="connsiteY47" fmla="*/ 66746 h 266983"/>
                <a:gd name="connsiteX48" fmla="*/ 180059 w 229729"/>
                <a:gd name="connsiteY48" fmla="*/ 65504 h 266983"/>
                <a:gd name="connsiteX49" fmla="*/ 183163 w 229729"/>
                <a:gd name="connsiteY49" fmla="*/ 66746 h 266983"/>
                <a:gd name="connsiteX50" fmla="*/ 186267 w 229729"/>
                <a:gd name="connsiteY50" fmla="*/ 68609 h 266983"/>
                <a:gd name="connsiteX51" fmla="*/ 190614 w 229729"/>
                <a:gd name="connsiteY51" fmla="*/ 73886 h 266983"/>
                <a:gd name="connsiteX52" fmla="*/ 200858 w 229729"/>
                <a:gd name="connsiteY52" fmla="*/ 68609 h 266983"/>
                <a:gd name="connsiteX53" fmla="*/ 208309 w 229729"/>
                <a:gd name="connsiteY53" fmla="*/ 61468 h 266983"/>
                <a:gd name="connsiteX54" fmla="*/ 217622 w 229729"/>
                <a:gd name="connsiteY54" fmla="*/ 54018 h 266983"/>
                <a:gd name="connsiteX55" fmla="*/ 230040 w 229729"/>
                <a:gd name="connsiteY55" fmla="*/ 50603 h 266983"/>
                <a:gd name="connsiteX56" fmla="*/ 230040 w 229729"/>
                <a:gd name="connsiteY56" fmla="*/ 44394 h 266983"/>
                <a:gd name="connsiteX57" fmla="*/ 230040 w 229729"/>
                <a:gd name="connsiteY57" fmla="*/ 41289 h 266983"/>
                <a:gd name="connsiteX58" fmla="*/ 229109 w 229729"/>
                <a:gd name="connsiteY58" fmla="*/ 36943 h 266983"/>
                <a:gd name="connsiteX59" fmla="*/ 226936 w 229729"/>
                <a:gd name="connsiteY59" fmla="*/ 33839 h 266983"/>
                <a:gd name="connsiteX60" fmla="*/ 219796 w 229729"/>
                <a:gd name="connsiteY60" fmla="*/ 28561 h 266983"/>
                <a:gd name="connsiteX61" fmla="*/ 212345 w 229729"/>
                <a:gd name="connsiteY61" fmla="*/ 24215 h 266983"/>
                <a:gd name="connsiteX62" fmla="*/ 200858 w 229729"/>
                <a:gd name="connsiteY62" fmla="*/ 21110 h 266983"/>
                <a:gd name="connsiteX63" fmla="*/ 192476 w 229729"/>
                <a:gd name="connsiteY63" fmla="*/ 13660 h 266983"/>
                <a:gd name="connsiteX64" fmla="*/ 183163 w 229729"/>
                <a:gd name="connsiteY64" fmla="*/ 0 h 266983"/>
                <a:gd name="connsiteX65" fmla="*/ 173850 w 229729"/>
                <a:gd name="connsiteY65" fmla="*/ 9624 h 266983"/>
                <a:gd name="connsiteX66" fmla="*/ 170745 w 229729"/>
                <a:gd name="connsiteY66" fmla="*/ 24215 h 266983"/>
                <a:gd name="connsiteX67" fmla="*/ 170745 w 229729"/>
                <a:gd name="connsiteY67" fmla="*/ 43462 h 266983"/>
                <a:gd name="connsiteX68" fmla="*/ 166709 w 229729"/>
                <a:gd name="connsiteY68" fmla="*/ 43462 h 266983"/>
                <a:gd name="connsiteX69" fmla="*/ 163294 w 229729"/>
                <a:gd name="connsiteY69" fmla="*/ 44394 h 266983"/>
                <a:gd name="connsiteX70" fmla="*/ 158327 w 229729"/>
                <a:gd name="connsiteY70" fmla="*/ 44394 h 266983"/>
                <a:gd name="connsiteX71" fmla="*/ 150877 w 229729"/>
                <a:gd name="connsiteY71" fmla="*/ 46567 h 266983"/>
                <a:gd name="connsiteX72" fmla="*/ 150877 w 229729"/>
                <a:gd name="connsiteY72" fmla="*/ 48740 h 266983"/>
                <a:gd name="connsiteX73" fmla="*/ 150877 w 229729"/>
                <a:gd name="connsiteY73" fmla="*/ 50603 h 266983"/>
                <a:gd name="connsiteX74" fmla="*/ 149014 w 229729"/>
                <a:gd name="connsiteY74" fmla="*/ 51844 h 266983"/>
                <a:gd name="connsiteX75" fmla="*/ 146841 w 229729"/>
                <a:gd name="connsiteY75" fmla="*/ 54018 h 266983"/>
                <a:gd name="connsiteX76" fmla="*/ 146841 w 229729"/>
                <a:gd name="connsiteY76" fmla="*/ 63331 h 266983"/>
                <a:gd name="connsiteX77" fmla="*/ 146841 w 229729"/>
                <a:gd name="connsiteY77" fmla="*/ 70782 h 266983"/>
                <a:gd name="connsiteX78" fmla="*/ 149014 w 229729"/>
                <a:gd name="connsiteY78" fmla="*/ 73886 h 266983"/>
                <a:gd name="connsiteX79" fmla="*/ 150877 w 229729"/>
                <a:gd name="connsiteY79" fmla="*/ 78232 h 266983"/>
                <a:gd name="connsiteX80" fmla="*/ 156154 w 229729"/>
                <a:gd name="connsiteY80" fmla="*/ 81337 h 266983"/>
                <a:gd name="connsiteX81" fmla="*/ 163294 w 229729"/>
                <a:gd name="connsiteY81" fmla="*/ 81337 h 266983"/>
                <a:gd name="connsiteX82" fmla="*/ 152118 w 229729"/>
                <a:gd name="connsiteY82" fmla="*/ 98411 h 266983"/>
                <a:gd name="connsiteX83" fmla="*/ 146841 w 229729"/>
                <a:gd name="connsiteY83" fmla="*/ 111140 h 266983"/>
                <a:gd name="connsiteX84" fmla="*/ 143737 w 229729"/>
                <a:gd name="connsiteY84" fmla="*/ 125731 h 266983"/>
                <a:gd name="connsiteX85" fmla="*/ 139390 w 229729"/>
                <a:gd name="connsiteY85" fmla="*/ 138459 h 266983"/>
                <a:gd name="connsiteX86" fmla="*/ 130077 w 229729"/>
                <a:gd name="connsiteY86" fmla="*/ 150256 h 266983"/>
                <a:gd name="connsiteX87" fmla="*/ 115486 w 229729"/>
                <a:gd name="connsiteY87" fmla="*/ 162984 h 266983"/>
                <a:gd name="connsiteX88" fmla="*/ 114555 w 229729"/>
                <a:gd name="connsiteY88" fmla="*/ 165157 h 266983"/>
                <a:gd name="connsiteX89" fmla="*/ 112381 w 229729"/>
                <a:gd name="connsiteY89" fmla="*/ 165157 h 266983"/>
                <a:gd name="connsiteX90" fmla="*/ 110208 w 229729"/>
                <a:gd name="connsiteY90" fmla="*/ 165157 h 266983"/>
                <a:gd name="connsiteX91" fmla="*/ 108346 w 229729"/>
                <a:gd name="connsiteY91" fmla="*/ 162984 h 266983"/>
                <a:gd name="connsiteX92" fmla="*/ 107104 w 229729"/>
                <a:gd name="connsiteY92" fmla="*/ 159880 h 266983"/>
                <a:gd name="connsiteX93" fmla="*/ 100895 w 229729"/>
                <a:gd name="connsiteY93" fmla="*/ 162984 h 266983"/>
                <a:gd name="connsiteX94" fmla="*/ 97790 w 229729"/>
                <a:gd name="connsiteY94" fmla="*/ 168262 h 266983"/>
                <a:gd name="connsiteX95" fmla="*/ 95617 w 229729"/>
                <a:gd name="connsiteY95" fmla="*/ 172297 h 266983"/>
                <a:gd name="connsiteX96" fmla="*/ 93754 w 229729"/>
                <a:gd name="connsiteY96" fmla="*/ 177886 h 266983"/>
                <a:gd name="connsiteX97" fmla="*/ 90650 w 229729"/>
                <a:gd name="connsiteY97" fmla="*/ 183163 h 266983"/>
                <a:gd name="connsiteX98" fmla="*/ 86304 w 229729"/>
                <a:gd name="connsiteY98" fmla="*/ 188441 h 266983"/>
                <a:gd name="connsiteX99" fmla="*/ 83200 w 229729"/>
                <a:gd name="connsiteY99" fmla="*/ 188441 h 266983"/>
                <a:gd name="connsiteX100" fmla="*/ 80095 w 229729"/>
                <a:gd name="connsiteY100" fmla="*/ 188441 h 266983"/>
                <a:gd name="connsiteX101" fmla="*/ 73886 w 229729"/>
                <a:gd name="connsiteY101" fmla="*/ 187199 h 266983"/>
                <a:gd name="connsiteX102" fmla="*/ 66435 w 229729"/>
                <a:gd name="connsiteY102" fmla="*/ 187199 h 266983"/>
                <a:gd name="connsiteX103" fmla="*/ 59295 w 229729"/>
                <a:gd name="connsiteY103" fmla="*/ 188441 h 266983"/>
                <a:gd name="connsiteX104" fmla="*/ 39426 w 229729"/>
                <a:gd name="connsiteY104" fmla="*/ 197754 h 266983"/>
                <a:gd name="connsiteX105" fmla="*/ 22663 w 229729"/>
                <a:gd name="connsiteY105" fmla="*/ 212655 h 266983"/>
                <a:gd name="connsiteX106" fmla="*/ 10245 w 229729"/>
                <a:gd name="connsiteY106" fmla="*/ 229730 h 266983"/>
                <a:gd name="connsiteX107" fmla="*/ 0 w 229729"/>
                <a:gd name="connsiteY107" fmla="*/ 229730 h 266983"/>
                <a:gd name="connsiteX108" fmla="*/ 3104 w 229729"/>
                <a:gd name="connsiteY108" fmla="*/ 240285 h 266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</a:cxnLst>
              <a:rect l="l" t="t" r="r" b="b"/>
              <a:pathLst>
                <a:path w="229729" h="266983">
                  <a:moveTo>
                    <a:pt x="7140" y="247425"/>
                  </a:moveTo>
                  <a:lnTo>
                    <a:pt x="8382" y="254876"/>
                  </a:lnTo>
                  <a:lnTo>
                    <a:pt x="10245" y="269777"/>
                  </a:lnTo>
                  <a:lnTo>
                    <a:pt x="22663" y="269777"/>
                  </a:lnTo>
                  <a:lnTo>
                    <a:pt x="27009" y="262327"/>
                  </a:lnTo>
                  <a:lnTo>
                    <a:pt x="30113" y="254876"/>
                  </a:lnTo>
                  <a:lnTo>
                    <a:pt x="36322" y="249599"/>
                  </a:lnTo>
                  <a:lnTo>
                    <a:pt x="34149" y="240285"/>
                  </a:lnTo>
                  <a:lnTo>
                    <a:pt x="34149" y="235008"/>
                  </a:lnTo>
                  <a:lnTo>
                    <a:pt x="34149" y="231593"/>
                  </a:lnTo>
                  <a:lnTo>
                    <a:pt x="30113" y="229730"/>
                  </a:lnTo>
                  <a:lnTo>
                    <a:pt x="27009" y="224452"/>
                  </a:lnTo>
                  <a:lnTo>
                    <a:pt x="27009" y="220106"/>
                  </a:lnTo>
                  <a:lnTo>
                    <a:pt x="34149" y="222279"/>
                  </a:lnTo>
                  <a:lnTo>
                    <a:pt x="37253" y="224452"/>
                  </a:lnTo>
                  <a:lnTo>
                    <a:pt x="41600" y="224452"/>
                  </a:lnTo>
                  <a:lnTo>
                    <a:pt x="41600" y="225384"/>
                  </a:lnTo>
                  <a:lnTo>
                    <a:pt x="41600" y="229730"/>
                  </a:lnTo>
                  <a:lnTo>
                    <a:pt x="41600" y="231593"/>
                  </a:lnTo>
                  <a:lnTo>
                    <a:pt x="41600" y="236870"/>
                  </a:lnTo>
                  <a:lnTo>
                    <a:pt x="43773" y="240285"/>
                  </a:lnTo>
                  <a:lnTo>
                    <a:pt x="48740" y="239043"/>
                  </a:lnTo>
                  <a:lnTo>
                    <a:pt x="54018" y="239043"/>
                  </a:lnTo>
                  <a:lnTo>
                    <a:pt x="56191" y="236870"/>
                  </a:lnTo>
                  <a:lnTo>
                    <a:pt x="58364" y="235008"/>
                  </a:lnTo>
                  <a:lnTo>
                    <a:pt x="59295" y="235008"/>
                  </a:lnTo>
                  <a:lnTo>
                    <a:pt x="61468" y="232834"/>
                  </a:lnTo>
                  <a:lnTo>
                    <a:pt x="65504" y="232834"/>
                  </a:lnTo>
                  <a:lnTo>
                    <a:pt x="70782" y="232834"/>
                  </a:lnTo>
                  <a:lnTo>
                    <a:pt x="72955" y="229730"/>
                  </a:lnTo>
                  <a:lnTo>
                    <a:pt x="73886" y="224452"/>
                  </a:lnTo>
                  <a:lnTo>
                    <a:pt x="73886" y="220106"/>
                  </a:lnTo>
                  <a:lnTo>
                    <a:pt x="76059" y="212655"/>
                  </a:lnTo>
                  <a:lnTo>
                    <a:pt x="81026" y="220106"/>
                  </a:lnTo>
                  <a:lnTo>
                    <a:pt x="86304" y="229730"/>
                  </a:lnTo>
                  <a:lnTo>
                    <a:pt x="112381" y="217933"/>
                  </a:lnTo>
                  <a:lnTo>
                    <a:pt x="139390" y="205205"/>
                  </a:lnTo>
                  <a:lnTo>
                    <a:pt x="163294" y="192476"/>
                  </a:lnTo>
                  <a:lnTo>
                    <a:pt x="165468" y="170435"/>
                  </a:lnTo>
                  <a:lnTo>
                    <a:pt x="168572" y="152429"/>
                  </a:lnTo>
                  <a:lnTo>
                    <a:pt x="172918" y="138459"/>
                  </a:lnTo>
                  <a:lnTo>
                    <a:pt x="173850" y="125731"/>
                  </a:lnTo>
                  <a:lnTo>
                    <a:pt x="173850" y="113313"/>
                  </a:lnTo>
                  <a:lnTo>
                    <a:pt x="172918" y="96238"/>
                  </a:lnTo>
                  <a:lnTo>
                    <a:pt x="166709" y="73886"/>
                  </a:lnTo>
                  <a:lnTo>
                    <a:pt x="170745" y="72955"/>
                  </a:lnTo>
                  <a:lnTo>
                    <a:pt x="172918" y="68609"/>
                  </a:lnTo>
                  <a:lnTo>
                    <a:pt x="176023" y="66746"/>
                  </a:lnTo>
                  <a:lnTo>
                    <a:pt x="180059" y="65504"/>
                  </a:lnTo>
                  <a:lnTo>
                    <a:pt x="183163" y="66746"/>
                  </a:lnTo>
                  <a:lnTo>
                    <a:pt x="186267" y="68609"/>
                  </a:lnTo>
                  <a:lnTo>
                    <a:pt x="190614" y="73886"/>
                  </a:lnTo>
                  <a:lnTo>
                    <a:pt x="200858" y="68609"/>
                  </a:lnTo>
                  <a:lnTo>
                    <a:pt x="208309" y="61468"/>
                  </a:lnTo>
                  <a:lnTo>
                    <a:pt x="217622" y="54018"/>
                  </a:lnTo>
                  <a:lnTo>
                    <a:pt x="230040" y="50603"/>
                  </a:lnTo>
                  <a:lnTo>
                    <a:pt x="230040" y="44394"/>
                  </a:lnTo>
                  <a:lnTo>
                    <a:pt x="230040" y="41289"/>
                  </a:lnTo>
                  <a:lnTo>
                    <a:pt x="229109" y="36943"/>
                  </a:lnTo>
                  <a:lnTo>
                    <a:pt x="226936" y="33839"/>
                  </a:lnTo>
                  <a:lnTo>
                    <a:pt x="219796" y="28561"/>
                  </a:lnTo>
                  <a:lnTo>
                    <a:pt x="212345" y="24215"/>
                  </a:lnTo>
                  <a:lnTo>
                    <a:pt x="200858" y="21110"/>
                  </a:lnTo>
                  <a:lnTo>
                    <a:pt x="192476" y="13660"/>
                  </a:lnTo>
                  <a:lnTo>
                    <a:pt x="183163" y="0"/>
                  </a:lnTo>
                  <a:lnTo>
                    <a:pt x="173850" y="9624"/>
                  </a:lnTo>
                  <a:lnTo>
                    <a:pt x="170745" y="24215"/>
                  </a:lnTo>
                  <a:lnTo>
                    <a:pt x="170745" y="43462"/>
                  </a:lnTo>
                  <a:lnTo>
                    <a:pt x="166709" y="43462"/>
                  </a:lnTo>
                  <a:lnTo>
                    <a:pt x="163294" y="44394"/>
                  </a:lnTo>
                  <a:lnTo>
                    <a:pt x="158327" y="44394"/>
                  </a:lnTo>
                  <a:lnTo>
                    <a:pt x="150877" y="46567"/>
                  </a:lnTo>
                  <a:lnTo>
                    <a:pt x="150877" y="48740"/>
                  </a:lnTo>
                  <a:lnTo>
                    <a:pt x="150877" y="50603"/>
                  </a:lnTo>
                  <a:lnTo>
                    <a:pt x="149014" y="51844"/>
                  </a:lnTo>
                  <a:lnTo>
                    <a:pt x="146841" y="54018"/>
                  </a:lnTo>
                  <a:lnTo>
                    <a:pt x="146841" y="63331"/>
                  </a:lnTo>
                  <a:lnTo>
                    <a:pt x="146841" y="70782"/>
                  </a:lnTo>
                  <a:lnTo>
                    <a:pt x="149014" y="73886"/>
                  </a:lnTo>
                  <a:lnTo>
                    <a:pt x="150877" y="78232"/>
                  </a:lnTo>
                  <a:lnTo>
                    <a:pt x="156154" y="81337"/>
                  </a:lnTo>
                  <a:lnTo>
                    <a:pt x="163294" y="81337"/>
                  </a:lnTo>
                  <a:lnTo>
                    <a:pt x="152118" y="98411"/>
                  </a:lnTo>
                  <a:lnTo>
                    <a:pt x="146841" y="111140"/>
                  </a:lnTo>
                  <a:lnTo>
                    <a:pt x="143737" y="125731"/>
                  </a:lnTo>
                  <a:lnTo>
                    <a:pt x="139390" y="138459"/>
                  </a:lnTo>
                  <a:lnTo>
                    <a:pt x="130077" y="150256"/>
                  </a:lnTo>
                  <a:lnTo>
                    <a:pt x="115486" y="162984"/>
                  </a:lnTo>
                  <a:lnTo>
                    <a:pt x="114555" y="165157"/>
                  </a:lnTo>
                  <a:lnTo>
                    <a:pt x="112381" y="165157"/>
                  </a:lnTo>
                  <a:lnTo>
                    <a:pt x="110208" y="165157"/>
                  </a:lnTo>
                  <a:lnTo>
                    <a:pt x="108346" y="162984"/>
                  </a:lnTo>
                  <a:lnTo>
                    <a:pt x="107104" y="159880"/>
                  </a:lnTo>
                  <a:lnTo>
                    <a:pt x="100895" y="162984"/>
                  </a:lnTo>
                  <a:lnTo>
                    <a:pt x="97790" y="168262"/>
                  </a:lnTo>
                  <a:lnTo>
                    <a:pt x="95617" y="172297"/>
                  </a:lnTo>
                  <a:lnTo>
                    <a:pt x="93754" y="177886"/>
                  </a:lnTo>
                  <a:lnTo>
                    <a:pt x="90650" y="183163"/>
                  </a:lnTo>
                  <a:lnTo>
                    <a:pt x="86304" y="188441"/>
                  </a:lnTo>
                  <a:lnTo>
                    <a:pt x="83200" y="188441"/>
                  </a:lnTo>
                  <a:lnTo>
                    <a:pt x="80095" y="188441"/>
                  </a:lnTo>
                  <a:lnTo>
                    <a:pt x="73886" y="187199"/>
                  </a:lnTo>
                  <a:lnTo>
                    <a:pt x="66435" y="187199"/>
                  </a:lnTo>
                  <a:lnTo>
                    <a:pt x="59295" y="188441"/>
                  </a:lnTo>
                  <a:lnTo>
                    <a:pt x="39426" y="197754"/>
                  </a:lnTo>
                  <a:lnTo>
                    <a:pt x="22663" y="212655"/>
                  </a:lnTo>
                  <a:lnTo>
                    <a:pt x="10245" y="229730"/>
                  </a:lnTo>
                  <a:lnTo>
                    <a:pt x="0" y="229730"/>
                  </a:lnTo>
                  <a:lnTo>
                    <a:pt x="3104" y="24028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5" name="Freeform: Shape 204">
              <a:extLst>
                <a:ext uri="{FF2B5EF4-FFF2-40B4-BE49-F238E27FC236}">
                  <a16:creationId xmlns:a16="http://schemas.microsoft.com/office/drawing/2014/main" id="{23054575-659F-4301-9D2E-4FD1A3D1C276}"/>
                </a:ext>
              </a:extLst>
            </p:cNvPr>
            <p:cNvSpPr/>
            <p:nvPr/>
          </p:nvSpPr>
          <p:spPr>
            <a:xfrm>
              <a:off x="6968829" y="5832193"/>
              <a:ext cx="43462" cy="18627"/>
            </a:xfrm>
            <a:custGeom>
              <a:avLst/>
              <a:gdLst>
                <a:gd name="connsiteX0" fmla="*/ 0 w 43462"/>
                <a:gd name="connsiteY0" fmla="*/ 0 h 18626"/>
                <a:gd name="connsiteX1" fmla="*/ 0 w 43462"/>
                <a:gd name="connsiteY1" fmla="*/ 11797 h 18626"/>
                <a:gd name="connsiteX2" fmla="*/ 16764 w 43462"/>
                <a:gd name="connsiteY2" fmla="*/ 11797 h 18626"/>
                <a:gd name="connsiteX3" fmla="*/ 29182 w 43462"/>
                <a:gd name="connsiteY3" fmla="*/ 13970 h 18626"/>
                <a:gd name="connsiteX4" fmla="*/ 39737 w 43462"/>
                <a:gd name="connsiteY4" fmla="*/ 20179 h 18626"/>
                <a:gd name="connsiteX5" fmla="*/ 43773 w 43462"/>
                <a:gd name="connsiteY5" fmla="*/ 20179 h 18626"/>
                <a:gd name="connsiteX6" fmla="*/ 41910 w 43462"/>
                <a:gd name="connsiteY6" fmla="*/ 14901 h 18626"/>
                <a:gd name="connsiteX7" fmla="*/ 41910 w 43462"/>
                <a:gd name="connsiteY7" fmla="*/ 11797 h 18626"/>
                <a:gd name="connsiteX8" fmla="*/ 39737 w 43462"/>
                <a:gd name="connsiteY8" fmla="*/ 7451 h 18626"/>
                <a:gd name="connsiteX9" fmla="*/ 39737 w 43462"/>
                <a:gd name="connsiteY9" fmla="*/ 4346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462" h="18626">
                  <a:moveTo>
                    <a:pt x="0" y="0"/>
                  </a:moveTo>
                  <a:lnTo>
                    <a:pt x="0" y="11797"/>
                  </a:lnTo>
                  <a:lnTo>
                    <a:pt x="16764" y="11797"/>
                  </a:lnTo>
                  <a:lnTo>
                    <a:pt x="29182" y="13970"/>
                  </a:lnTo>
                  <a:lnTo>
                    <a:pt x="39737" y="20179"/>
                  </a:lnTo>
                  <a:lnTo>
                    <a:pt x="43773" y="20179"/>
                  </a:lnTo>
                  <a:lnTo>
                    <a:pt x="41910" y="14901"/>
                  </a:lnTo>
                  <a:lnTo>
                    <a:pt x="41910" y="11797"/>
                  </a:lnTo>
                  <a:lnTo>
                    <a:pt x="39737" y="7451"/>
                  </a:lnTo>
                  <a:lnTo>
                    <a:pt x="39737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6" name="Freeform: Shape 205">
              <a:extLst>
                <a:ext uri="{FF2B5EF4-FFF2-40B4-BE49-F238E27FC236}">
                  <a16:creationId xmlns:a16="http://schemas.microsoft.com/office/drawing/2014/main" id="{07B080D2-6478-4589-9819-51690DB1FADE}"/>
                </a:ext>
              </a:extLst>
            </p:cNvPr>
            <p:cNvSpPr/>
            <p:nvPr/>
          </p:nvSpPr>
          <p:spPr>
            <a:xfrm>
              <a:off x="6983420" y="5324304"/>
              <a:ext cx="15522" cy="24836"/>
            </a:xfrm>
            <a:custGeom>
              <a:avLst/>
              <a:gdLst>
                <a:gd name="connsiteX0" fmla="*/ 10555 w 15522"/>
                <a:gd name="connsiteY0" fmla="*/ 22352 h 24835"/>
                <a:gd name="connsiteX1" fmla="*/ 14591 w 15522"/>
                <a:gd name="connsiteY1" fmla="*/ 17075 h 24835"/>
                <a:gd name="connsiteX2" fmla="*/ 16764 w 15522"/>
                <a:gd name="connsiteY2" fmla="*/ 11797 h 24835"/>
                <a:gd name="connsiteX3" fmla="*/ 16764 w 15522"/>
                <a:gd name="connsiteY3" fmla="*/ 7451 h 24835"/>
                <a:gd name="connsiteX4" fmla="*/ 14591 w 15522"/>
                <a:gd name="connsiteY4" fmla="*/ 4346 h 24835"/>
                <a:gd name="connsiteX5" fmla="*/ 14591 w 15522"/>
                <a:gd name="connsiteY5" fmla="*/ 2173 h 24835"/>
                <a:gd name="connsiteX6" fmla="*/ 12728 w 15522"/>
                <a:gd name="connsiteY6" fmla="*/ 2173 h 24835"/>
                <a:gd name="connsiteX7" fmla="*/ 9624 w 15522"/>
                <a:gd name="connsiteY7" fmla="*/ 0 h 24835"/>
                <a:gd name="connsiteX8" fmla="*/ 7451 w 15522"/>
                <a:gd name="connsiteY8" fmla="*/ 6519 h 24835"/>
                <a:gd name="connsiteX9" fmla="*/ 5277 w 15522"/>
                <a:gd name="connsiteY9" fmla="*/ 9624 h 24835"/>
                <a:gd name="connsiteX10" fmla="*/ 3415 w 15522"/>
                <a:gd name="connsiteY10" fmla="*/ 13660 h 24835"/>
                <a:gd name="connsiteX11" fmla="*/ 0 w 15522"/>
                <a:gd name="connsiteY11" fmla="*/ 14901 h 24835"/>
                <a:gd name="connsiteX12" fmla="*/ 0 w 15522"/>
                <a:gd name="connsiteY12" fmla="*/ 27630 h 24835"/>
                <a:gd name="connsiteX13" fmla="*/ 9624 w 15522"/>
                <a:gd name="connsiteY13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522" h="24835">
                  <a:moveTo>
                    <a:pt x="10555" y="22352"/>
                  </a:moveTo>
                  <a:lnTo>
                    <a:pt x="14591" y="17075"/>
                  </a:lnTo>
                  <a:lnTo>
                    <a:pt x="16764" y="11797"/>
                  </a:lnTo>
                  <a:lnTo>
                    <a:pt x="16764" y="7451"/>
                  </a:lnTo>
                  <a:lnTo>
                    <a:pt x="14591" y="4346"/>
                  </a:lnTo>
                  <a:lnTo>
                    <a:pt x="14591" y="2173"/>
                  </a:lnTo>
                  <a:lnTo>
                    <a:pt x="12728" y="2173"/>
                  </a:lnTo>
                  <a:lnTo>
                    <a:pt x="9624" y="0"/>
                  </a:lnTo>
                  <a:lnTo>
                    <a:pt x="7451" y="6519"/>
                  </a:lnTo>
                  <a:lnTo>
                    <a:pt x="5277" y="9624"/>
                  </a:lnTo>
                  <a:lnTo>
                    <a:pt x="3415" y="13660"/>
                  </a:lnTo>
                  <a:lnTo>
                    <a:pt x="0" y="14901"/>
                  </a:lnTo>
                  <a:lnTo>
                    <a:pt x="0" y="27630"/>
                  </a:lnTo>
                  <a:lnTo>
                    <a:pt x="9624" y="2763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7" name="Freeform: Shape 206">
              <a:extLst>
                <a:ext uri="{FF2B5EF4-FFF2-40B4-BE49-F238E27FC236}">
                  <a16:creationId xmlns:a16="http://schemas.microsoft.com/office/drawing/2014/main" id="{8C702A21-6180-41B0-9110-76812D7D6D85}"/>
                </a:ext>
              </a:extLst>
            </p:cNvPr>
            <p:cNvSpPr/>
            <p:nvPr/>
          </p:nvSpPr>
          <p:spPr>
            <a:xfrm>
              <a:off x="6832543" y="5765758"/>
              <a:ext cx="99343" cy="108656"/>
            </a:xfrm>
            <a:custGeom>
              <a:avLst/>
              <a:gdLst>
                <a:gd name="connsiteX0" fmla="*/ 63641 w 99342"/>
                <a:gd name="connsiteY0" fmla="*/ 107725 h 108656"/>
                <a:gd name="connsiteX1" fmla="*/ 67677 w 99342"/>
                <a:gd name="connsiteY1" fmla="*/ 107725 h 108656"/>
                <a:gd name="connsiteX2" fmla="*/ 63641 w 99342"/>
                <a:gd name="connsiteY2" fmla="*/ 88787 h 108656"/>
                <a:gd name="connsiteX3" fmla="*/ 60537 w 99342"/>
                <a:gd name="connsiteY3" fmla="*/ 78232 h 108656"/>
                <a:gd name="connsiteX4" fmla="*/ 53086 w 99342"/>
                <a:gd name="connsiteY4" fmla="*/ 66435 h 108656"/>
                <a:gd name="connsiteX5" fmla="*/ 46877 w 99342"/>
                <a:gd name="connsiteY5" fmla="*/ 53707 h 108656"/>
                <a:gd name="connsiteX6" fmla="*/ 54017 w 99342"/>
                <a:gd name="connsiteY6" fmla="*/ 50603 h 108656"/>
                <a:gd name="connsiteX7" fmla="*/ 61468 w 99342"/>
                <a:gd name="connsiteY7" fmla="*/ 46567 h 108656"/>
                <a:gd name="connsiteX8" fmla="*/ 67677 w 99342"/>
                <a:gd name="connsiteY8" fmla="*/ 43152 h 108656"/>
                <a:gd name="connsiteX9" fmla="*/ 70781 w 99342"/>
                <a:gd name="connsiteY9" fmla="*/ 43152 h 108656"/>
                <a:gd name="connsiteX10" fmla="*/ 70781 w 99342"/>
                <a:gd name="connsiteY10" fmla="*/ 33838 h 108656"/>
                <a:gd name="connsiteX11" fmla="*/ 50913 w 99342"/>
                <a:gd name="connsiteY11" fmla="*/ 39116 h 108656"/>
                <a:gd name="connsiteX12" fmla="*/ 31355 w 99342"/>
                <a:gd name="connsiteY12" fmla="*/ 46567 h 108656"/>
                <a:gd name="connsiteX13" fmla="*/ 29182 w 99342"/>
                <a:gd name="connsiteY13" fmla="*/ 43152 h 108656"/>
                <a:gd name="connsiteX14" fmla="*/ 27009 w 99342"/>
                <a:gd name="connsiteY14" fmla="*/ 40979 h 108656"/>
                <a:gd name="connsiteX15" fmla="*/ 27009 w 99342"/>
                <a:gd name="connsiteY15" fmla="*/ 39116 h 108656"/>
                <a:gd name="connsiteX16" fmla="*/ 23904 w 99342"/>
                <a:gd name="connsiteY16" fmla="*/ 36943 h 108656"/>
                <a:gd name="connsiteX17" fmla="*/ 23904 w 99342"/>
                <a:gd name="connsiteY17" fmla="*/ 26388 h 108656"/>
                <a:gd name="connsiteX18" fmla="*/ 43773 w 99342"/>
                <a:gd name="connsiteY18" fmla="*/ 24215 h 108656"/>
                <a:gd name="connsiteX19" fmla="*/ 60537 w 99342"/>
                <a:gd name="connsiteY19" fmla="*/ 24215 h 108656"/>
                <a:gd name="connsiteX20" fmla="*/ 80095 w 99342"/>
                <a:gd name="connsiteY20" fmla="*/ 26388 h 108656"/>
                <a:gd name="connsiteX21" fmla="*/ 85373 w 99342"/>
                <a:gd name="connsiteY21" fmla="*/ 21110 h 108656"/>
                <a:gd name="connsiteX22" fmla="*/ 90650 w 99342"/>
                <a:gd name="connsiteY22" fmla="*/ 14591 h 108656"/>
                <a:gd name="connsiteX23" fmla="*/ 96859 w 99342"/>
                <a:gd name="connsiteY23" fmla="*/ 9313 h 108656"/>
                <a:gd name="connsiteX24" fmla="*/ 96859 w 99342"/>
                <a:gd name="connsiteY24" fmla="*/ 7140 h 108656"/>
                <a:gd name="connsiteX25" fmla="*/ 97790 w 99342"/>
                <a:gd name="connsiteY25" fmla="*/ 7140 h 108656"/>
                <a:gd name="connsiteX26" fmla="*/ 99963 w 99342"/>
                <a:gd name="connsiteY26" fmla="*/ 6209 h 108656"/>
                <a:gd name="connsiteX27" fmla="*/ 96859 w 99342"/>
                <a:gd name="connsiteY27" fmla="*/ 6209 h 108656"/>
                <a:gd name="connsiteX28" fmla="*/ 96859 w 99342"/>
                <a:gd name="connsiteY28" fmla="*/ 4036 h 108656"/>
                <a:gd name="connsiteX29" fmla="*/ 94686 w 99342"/>
                <a:gd name="connsiteY29" fmla="*/ 4036 h 108656"/>
                <a:gd name="connsiteX30" fmla="*/ 94686 w 99342"/>
                <a:gd name="connsiteY30" fmla="*/ 1863 h 108656"/>
                <a:gd name="connsiteX31" fmla="*/ 94686 w 99342"/>
                <a:gd name="connsiteY31" fmla="*/ 0 h 108656"/>
                <a:gd name="connsiteX32" fmla="*/ 92823 w 99342"/>
                <a:gd name="connsiteY32" fmla="*/ 0 h 108656"/>
                <a:gd name="connsiteX33" fmla="*/ 90650 w 99342"/>
                <a:gd name="connsiteY33" fmla="*/ 0 h 108656"/>
                <a:gd name="connsiteX34" fmla="*/ 80095 w 99342"/>
                <a:gd name="connsiteY34" fmla="*/ 6209 h 108656"/>
                <a:gd name="connsiteX35" fmla="*/ 68608 w 99342"/>
                <a:gd name="connsiteY35" fmla="*/ 9313 h 108656"/>
                <a:gd name="connsiteX36" fmla="*/ 60537 w 99342"/>
                <a:gd name="connsiteY36" fmla="*/ 11486 h 108656"/>
                <a:gd name="connsiteX37" fmla="*/ 49050 w 99342"/>
                <a:gd name="connsiteY37" fmla="*/ 11486 h 108656"/>
                <a:gd name="connsiteX38" fmla="*/ 31355 w 99342"/>
                <a:gd name="connsiteY38" fmla="*/ 6209 h 108656"/>
                <a:gd name="connsiteX39" fmla="*/ 27009 w 99342"/>
                <a:gd name="connsiteY39" fmla="*/ 11486 h 108656"/>
                <a:gd name="connsiteX40" fmla="*/ 19868 w 99342"/>
                <a:gd name="connsiteY40" fmla="*/ 22042 h 108656"/>
                <a:gd name="connsiteX41" fmla="*/ 12418 w 99342"/>
                <a:gd name="connsiteY41" fmla="*/ 35701 h 108656"/>
                <a:gd name="connsiteX42" fmla="*/ 5277 w 99342"/>
                <a:gd name="connsiteY42" fmla="*/ 50603 h 108656"/>
                <a:gd name="connsiteX43" fmla="*/ 0 w 99342"/>
                <a:gd name="connsiteY43" fmla="*/ 61158 h 108656"/>
                <a:gd name="connsiteX44" fmla="*/ 0 w 99342"/>
                <a:gd name="connsiteY44" fmla="*/ 70782 h 108656"/>
                <a:gd name="connsiteX45" fmla="*/ 4036 w 99342"/>
                <a:gd name="connsiteY45" fmla="*/ 80405 h 108656"/>
                <a:gd name="connsiteX46" fmla="*/ 7140 w 99342"/>
                <a:gd name="connsiteY46" fmla="*/ 86614 h 108656"/>
                <a:gd name="connsiteX47" fmla="*/ 9313 w 99342"/>
                <a:gd name="connsiteY47" fmla="*/ 94065 h 108656"/>
                <a:gd name="connsiteX48" fmla="*/ 7140 w 99342"/>
                <a:gd name="connsiteY48" fmla="*/ 107725 h 108656"/>
                <a:gd name="connsiteX49" fmla="*/ 9313 w 99342"/>
                <a:gd name="connsiteY49" fmla="*/ 107725 h 108656"/>
                <a:gd name="connsiteX50" fmla="*/ 9313 w 99342"/>
                <a:gd name="connsiteY50" fmla="*/ 108966 h 108656"/>
                <a:gd name="connsiteX51" fmla="*/ 11486 w 99342"/>
                <a:gd name="connsiteY51" fmla="*/ 108966 h 108656"/>
                <a:gd name="connsiteX52" fmla="*/ 11486 w 99342"/>
                <a:gd name="connsiteY52" fmla="*/ 110829 h 108656"/>
                <a:gd name="connsiteX53" fmla="*/ 27009 w 99342"/>
                <a:gd name="connsiteY53" fmla="*/ 110829 h 108656"/>
                <a:gd name="connsiteX54" fmla="*/ 27009 w 99342"/>
                <a:gd name="connsiteY54" fmla="*/ 70782 h 108656"/>
                <a:gd name="connsiteX55" fmla="*/ 36322 w 99342"/>
                <a:gd name="connsiteY55" fmla="*/ 83510 h 108656"/>
                <a:gd name="connsiteX56" fmla="*/ 45946 w 99342"/>
                <a:gd name="connsiteY56" fmla="*/ 96238 h 108656"/>
                <a:gd name="connsiteX57" fmla="*/ 56191 w 99342"/>
                <a:gd name="connsiteY57" fmla="*/ 107725 h 108656"/>
                <a:gd name="connsiteX58" fmla="*/ 58364 w 99342"/>
                <a:gd name="connsiteY58" fmla="*/ 107725 h 108656"/>
                <a:gd name="connsiteX59" fmla="*/ 58364 w 99342"/>
                <a:gd name="connsiteY59" fmla="*/ 108966 h 108656"/>
                <a:gd name="connsiteX60" fmla="*/ 60537 w 99342"/>
                <a:gd name="connsiteY60" fmla="*/ 108966 h 108656"/>
                <a:gd name="connsiteX61" fmla="*/ 63641 w 99342"/>
                <a:gd name="connsiteY61" fmla="*/ 110829 h 108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99342" h="108656">
                  <a:moveTo>
                    <a:pt x="63641" y="107725"/>
                  </a:moveTo>
                  <a:lnTo>
                    <a:pt x="67677" y="107725"/>
                  </a:lnTo>
                  <a:lnTo>
                    <a:pt x="63641" y="88787"/>
                  </a:lnTo>
                  <a:lnTo>
                    <a:pt x="60537" y="78232"/>
                  </a:lnTo>
                  <a:lnTo>
                    <a:pt x="53086" y="66435"/>
                  </a:lnTo>
                  <a:lnTo>
                    <a:pt x="46877" y="53707"/>
                  </a:lnTo>
                  <a:lnTo>
                    <a:pt x="54017" y="50603"/>
                  </a:lnTo>
                  <a:lnTo>
                    <a:pt x="61468" y="46567"/>
                  </a:lnTo>
                  <a:lnTo>
                    <a:pt x="67677" y="43152"/>
                  </a:lnTo>
                  <a:lnTo>
                    <a:pt x="70781" y="43152"/>
                  </a:lnTo>
                  <a:lnTo>
                    <a:pt x="70781" y="33838"/>
                  </a:lnTo>
                  <a:lnTo>
                    <a:pt x="50913" y="39116"/>
                  </a:lnTo>
                  <a:lnTo>
                    <a:pt x="31355" y="46567"/>
                  </a:lnTo>
                  <a:lnTo>
                    <a:pt x="29182" y="43152"/>
                  </a:lnTo>
                  <a:lnTo>
                    <a:pt x="27009" y="40979"/>
                  </a:lnTo>
                  <a:lnTo>
                    <a:pt x="27009" y="39116"/>
                  </a:lnTo>
                  <a:lnTo>
                    <a:pt x="23904" y="36943"/>
                  </a:lnTo>
                  <a:lnTo>
                    <a:pt x="23904" y="26388"/>
                  </a:lnTo>
                  <a:lnTo>
                    <a:pt x="43773" y="24215"/>
                  </a:lnTo>
                  <a:lnTo>
                    <a:pt x="60537" y="24215"/>
                  </a:lnTo>
                  <a:lnTo>
                    <a:pt x="80095" y="26388"/>
                  </a:lnTo>
                  <a:lnTo>
                    <a:pt x="85373" y="21110"/>
                  </a:lnTo>
                  <a:lnTo>
                    <a:pt x="90650" y="14591"/>
                  </a:lnTo>
                  <a:lnTo>
                    <a:pt x="96859" y="9313"/>
                  </a:lnTo>
                  <a:lnTo>
                    <a:pt x="96859" y="7140"/>
                  </a:lnTo>
                  <a:lnTo>
                    <a:pt x="97790" y="7140"/>
                  </a:lnTo>
                  <a:lnTo>
                    <a:pt x="99963" y="6209"/>
                  </a:lnTo>
                  <a:lnTo>
                    <a:pt x="96859" y="6209"/>
                  </a:lnTo>
                  <a:lnTo>
                    <a:pt x="96859" y="4036"/>
                  </a:lnTo>
                  <a:lnTo>
                    <a:pt x="94686" y="4036"/>
                  </a:lnTo>
                  <a:lnTo>
                    <a:pt x="94686" y="1863"/>
                  </a:lnTo>
                  <a:lnTo>
                    <a:pt x="94686" y="0"/>
                  </a:lnTo>
                  <a:lnTo>
                    <a:pt x="92823" y="0"/>
                  </a:lnTo>
                  <a:lnTo>
                    <a:pt x="90650" y="0"/>
                  </a:lnTo>
                  <a:lnTo>
                    <a:pt x="80095" y="6209"/>
                  </a:lnTo>
                  <a:lnTo>
                    <a:pt x="68608" y="9313"/>
                  </a:lnTo>
                  <a:lnTo>
                    <a:pt x="60537" y="11486"/>
                  </a:lnTo>
                  <a:lnTo>
                    <a:pt x="49050" y="11486"/>
                  </a:lnTo>
                  <a:lnTo>
                    <a:pt x="31355" y="6209"/>
                  </a:lnTo>
                  <a:lnTo>
                    <a:pt x="27009" y="11486"/>
                  </a:lnTo>
                  <a:lnTo>
                    <a:pt x="19868" y="22042"/>
                  </a:lnTo>
                  <a:lnTo>
                    <a:pt x="12418" y="35701"/>
                  </a:lnTo>
                  <a:lnTo>
                    <a:pt x="5277" y="50603"/>
                  </a:lnTo>
                  <a:lnTo>
                    <a:pt x="0" y="61158"/>
                  </a:lnTo>
                  <a:lnTo>
                    <a:pt x="0" y="70782"/>
                  </a:lnTo>
                  <a:lnTo>
                    <a:pt x="4036" y="80405"/>
                  </a:lnTo>
                  <a:lnTo>
                    <a:pt x="7140" y="86614"/>
                  </a:lnTo>
                  <a:lnTo>
                    <a:pt x="9313" y="94065"/>
                  </a:lnTo>
                  <a:lnTo>
                    <a:pt x="7140" y="107725"/>
                  </a:lnTo>
                  <a:lnTo>
                    <a:pt x="9313" y="107725"/>
                  </a:lnTo>
                  <a:lnTo>
                    <a:pt x="9313" y="108966"/>
                  </a:lnTo>
                  <a:lnTo>
                    <a:pt x="11486" y="108966"/>
                  </a:lnTo>
                  <a:lnTo>
                    <a:pt x="11486" y="110829"/>
                  </a:lnTo>
                  <a:lnTo>
                    <a:pt x="27009" y="110829"/>
                  </a:lnTo>
                  <a:lnTo>
                    <a:pt x="27009" y="70782"/>
                  </a:lnTo>
                  <a:lnTo>
                    <a:pt x="36322" y="83510"/>
                  </a:lnTo>
                  <a:lnTo>
                    <a:pt x="45946" y="96238"/>
                  </a:lnTo>
                  <a:lnTo>
                    <a:pt x="56191" y="107725"/>
                  </a:lnTo>
                  <a:lnTo>
                    <a:pt x="58364" y="107725"/>
                  </a:lnTo>
                  <a:lnTo>
                    <a:pt x="58364" y="108966"/>
                  </a:lnTo>
                  <a:lnTo>
                    <a:pt x="60537" y="108966"/>
                  </a:lnTo>
                  <a:lnTo>
                    <a:pt x="63641" y="11082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8" name="Freeform: Shape 207">
              <a:extLst>
                <a:ext uri="{FF2B5EF4-FFF2-40B4-BE49-F238E27FC236}">
                  <a16:creationId xmlns:a16="http://schemas.microsoft.com/office/drawing/2014/main" id="{29D81F93-B8C7-4998-B1B0-C1D56487BFBE}"/>
                </a:ext>
              </a:extLst>
            </p:cNvPr>
            <p:cNvSpPr/>
            <p:nvPr/>
          </p:nvSpPr>
          <p:spPr>
            <a:xfrm>
              <a:off x="7352229" y="5852372"/>
              <a:ext cx="21731" cy="34149"/>
            </a:xfrm>
            <a:custGeom>
              <a:avLst/>
              <a:gdLst>
                <a:gd name="connsiteX0" fmla="*/ 18937 w 21731"/>
                <a:gd name="connsiteY0" fmla="*/ 18937 h 34149"/>
                <a:gd name="connsiteX1" fmla="*/ 11487 w 21731"/>
                <a:gd name="connsiteY1" fmla="*/ 7451 h 34149"/>
                <a:gd name="connsiteX2" fmla="*/ 0 w 21731"/>
                <a:gd name="connsiteY2" fmla="*/ 0 h 34149"/>
                <a:gd name="connsiteX3" fmla="*/ 2173 w 21731"/>
                <a:gd name="connsiteY3" fmla="*/ 13660 h 34149"/>
                <a:gd name="connsiteX4" fmla="*/ 4346 w 21731"/>
                <a:gd name="connsiteY4" fmla="*/ 22352 h 34149"/>
                <a:gd name="connsiteX5" fmla="*/ 7451 w 21731"/>
                <a:gd name="connsiteY5" fmla="*/ 31666 h 34149"/>
                <a:gd name="connsiteX6" fmla="*/ 20800 w 21731"/>
                <a:gd name="connsiteY6" fmla="*/ 36943 h 34149"/>
                <a:gd name="connsiteX7" fmla="*/ 20800 w 21731"/>
                <a:gd name="connsiteY7" fmla="*/ 31666 h 34149"/>
                <a:gd name="connsiteX8" fmla="*/ 24215 w 21731"/>
                <a:gd name="connsiteY8" fmla="*/ 316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731" h="34149">
                  <a:moveTo>
                    <a:pt x="18937" y="18937"/>
                  </a:moveTo>
                  <a:lnTo>
                    <a:pt x="11487" y="7451"/>
                  </a:lnTo>
                  <a:lnTo>
                    <a:pt x="0" y="0"/>
                  </a:lnTo>
                  <a:lnTo>
                    <a:pt x="2173" y="13660"/>
                  </a:lnTo>
                  <a:lnTo>
                    <a:pt x="4346" y="22352"/>
                  </a:lnTo>
                  <a:lnTo>
                    <a:pt x="7451" y="31666"/>
                  </a:lnTo>
                  <a:lnTo>
                    <a:pt x="20800" y="36943"/>
                  </a:lnTo>
                  <a:lnTo>
                    <a:pt x="20800" y="31666"/>
                  </a:lnTo>
                  <a:lnTo>
                    <a:pt x="24215" y="3166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9" name="Freeform: Shape 208">
              <a:extLst>
                <a:ext uri="{FF2B5EF4-FFF2-40B4-BE49-F238E27FC236}">
                  <a16:creationId xmlns:a16="http://schemas.microsoft.com/office/drawing/2014/main" id="{F51135A5-48EA-4487-8079-6585919C5E0B}"/>
                </a:ext>
              </a:extLst>
            </p:cNvPr>
            <p:cNvSpPr/>
            <p:nvPr/>
          </p:nvSpPr>
          <p:spPr>
            <a:xfrm>
              <a:off x="6269084" y="5666105"/>
              <a:ext cx="24836" cy="55880"/>
            </a:xfrm>
            <a:custGeom>
              <a:avLst/>
              <a:gdLst>
                <a:gd name="connsiteX0" fmla="*/ 23904 w 24835"/>
                <a:gd name="connsiteY0" fmla="*/ 41289 h 55880"/>
                <a:gd name="connsiteX1" fmla="*/ 23904 w 24835"/>
                <a:gd name="connsiteY1" fmla="*/ 39116 h 55880"/>
                <a:gd name="connsiteX2" fmla="*/ 23904 w 24835"/>
                <a:gd name="connsiteY2" fmla="*/ 20179 h 55880"/>
                <a:gd name="connsiteX3" fmla="*/ 17695 w 24835"/>
                <a:gd name="connsiteY3" fmla="*/ 7451 h 55880"/>
                <a:gd name="connsiteX4" fmla="*/ 7140 w 24835"/>
                <a:gd name="connsiteY4" fmla="*/ 0 h 55880"/>
                <a:gd name="connsiteX5" fmla="*/ 4967 w 24835"/>
                <a:gd name="connsiteY5" fmla="*/ 5278 h 55880"/>
                <a:gd name="connsiteX6" fmla="*/ 4036 w 24835"/>
                <a:gd name="connsiteY6" fmla="*/ 9624 h 55880"/>
                <a:gd name="connsiteX7" fmla="*/ 1863 w 24835"/>
                <a:gd name="connsiteY7" fmla="*/ 11797 h 55880"/>
                <a:gd name="connsiteX8" fmla="*/ 0 w 24835"/>
                <a:gd name="connsiteY8" fmla="*/ 14901 h 55880"/>
                <a:gd name="connsiteX9" fmla="*/ 0 w 24835"/>
                <a:gd name="connsiteY9" fmla="*/ 36943 h 55880"/>
                <a:gd name="connsiteX10" fmla="*/ 7140 w 24835"/>
                <a:gd name="connsiteY10" fmla="*/ 51844 h 55880"/>
                <a:gd name="connsiteX11" fmla="*/ 9313 w 24835"/>
                <a:gd name="connsiteY11" fmla="*/ 54018 h 55880"/>
                <a:gd name="connsiteX12" fmla="*/ 10244 w 24835"/>
                <a:gd name="connsiteY12" fmla="*/ 54018 h 55880"/>
                <a:gd name="connsiteX13" fmla="*/ 12418 w 24835"/>
                <a:gd name="connsiteY13" fmla="*/ 56191 h 55880"/>
                <a:gd name="connsiteX14" fmla="*/ 14591 w 24835"/>
                <a:gd name="connsiteY14" fmla="*/ 56191 h 55880"/>
                <a:gd name="connsiteX15" fmla="*/ 17695 w 24835"/>
                <a:gd name="connsiteY15" fmla="*/ 54018 h 55880"/>
                <a:gd name="connsiteX16" fmla="*/ 19558 w 24835"/>
                <a:gd name="connsiteY16" fmla="*/ 49671 h 55880"/>
                <a:gd name="connsiteX17" fmla="*/ 23904 w 24835"/>
                <a:gd name="connsiteY17" fmla="*/ 48740 h 55880"/>
                <a:gd name="connsiteX18" fmla="*/ 27009 w 24835"/>
                <a:gd name="connsiteY18" fmla="*/ 48740 h 55880"/>
                <a:gd name="connsiteX19" fmla="*/ 27009 w 24835"/>
                <a:gd name="connsiteY19" fmla="*/ 44394 h 55880"/>
                <a:gd name="connsiteX20" fmla="*/ 27009 w 24835"/>
                <a:gd name="connsiteY20" fmla="*/ 42221 h 55880"/>
                <a:gd name="connsiteX21" fmla="*/ 24836 w 24835"/>
                <a:gd name="connsiteY21" fmla="*/ 41289 h 5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4835" h="55880">
                  <a:moveTo>
                    <a:pt x="23904" y="41289"/>
                  </a:moveTo>
                  <a:lnTo>
                    <a:pt x="23904" y="39116"/>
                  </a:lnTo>
                  <a:lnTo>
                    <a:pt x="23904" y="20179"/>
                  </a:lnTo>
                  <a:lnTo>
                    <a:pt x="17695" y="7451"/>
                  </a:lnTo>
                  <a:lnTo>
                    <a:pt x="7140" y="0"/>
                  </a:lnTo>
                  <a:lnTo>
                    <a:pt x="4967" y="5278"/>
                  </a:lnTo>
                  <a:lnTo>
                    <a:pt x="4036" y="9624"/>
                  </a:lnTo>
                  <a:lnTo>
                    <a:pt x="1863" y="11797"/>
                  </a:lnTo>
                  <a:lnTo>
                    <a:pt x="0" y="14901"/>
                  </a:lnTo>
                  <a:lnTo>
                    <a:pt x="0" y="36943"/>
                  </a:lnTo>
                  <a:lnTo>
                    <a:pt x="7140" y="51844"/>
                  </a:lnTo>
                  <a:lnTo>
                    <a:pt x="9313" y="54018"/>
                  </a:lnTo>
                  <a:lnTo>
                    <a:pt x="10244" y="54018"/>
                  </a:lnTo>
                  <a:lnTo>
                    <a:pt x="12418" y="56191"/>
                  </a:lnTo>
                  <a:lnTo>
                    <a:pt x="14591" y="56191"/>
                  </a:lnTo>
                  <a:lnTo>
                    <a:pt x="17695" y="54018"/>
                  </a:lnTo>
                  <a:lnTo>
                    <a:pt x="19558" y="49671"/>
                  </a:lnTo>
                  <a:lnTo>
                    <a:pt x="23904" y="48740"/>
                  </a:lnTo>
                  <a:lnTo>
                    <a:pt x="27009" y="48740"/>
                  </a:lnTo>
                  <a:lnTo>
                    <a:pt x="27009" y="44394"/>
                  </a:lnTo>
                  <a:lnTo>
                    <a:pt x="27009" y="42221"/>
                  </a:lnTo>
                  <a:lnTo>
                    <a:pt x="24836" y="4128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0" name="Freeform: Shape 209">
              <a:extLst>
                <a:ext uri="{FF2B5EF4-FFF2-40B4-BE49-F238E27FC236}">
                  <a16:creationId xmlns:a16="http://schemas.microsoft.com/office/drawing/2014/main" id="{5EE74CFE-B295-4221-8F6E-79D071EF92BC}"/>
                </a:ext>
              </a:extLst>
            </p:cNvPr>
            <p:cNvSpPr/>
            <p:nvPr/>
          </p:nvSpPr>
          <p:spPr>
            <a:xfrm>
              <a:off x="6752448" y="5941160"/>
              <a:ext cx="599160" cy="468773"/>
            </a:xfrm>
            <a:custGeom>
              <a:avLst/>
              <a:gdLst>
                <a:gd name="connsiteX0" fmla="*/ 587363 w 599160"/>
                <a:gd name="connsiteY0" fmla="*/ 227557 h 468773"/>
                <a:gd name="connsiteX1" fmla="*/ 578050 w 599160"/>
                <a:gd name="connsiteY1" fmla="*/ 214828 h 468773"/>
                <a:gd name="connsiteX2" fmla="*/ 567495 w 599160"/>
                <a:gd name="connsiteY2" fmla="*/ 202100 h 468773"/>
                <a:gd name="connsiteX3" fmla="*/ 560355 w 599160"/>
                <a:gd name="connsiteY3" fmla="*/ 183163 h 468773"/>
                <a:gd name="connsiteX4" fmla="*/ 540486 w 599160"/>
                <a:gd name="connsiteY4" fmla="*/ 183163 h 468773"/>
                <a:gd name="connsiteX5" fmla="*/ 536450 w 599160"/>
                <a:gd name="connsiteY5" fmla="*/ 165157 h 468773"/>
                <a:gd name="connsiteX6" fmla="*/ 526826 w 599160"/>
                <a:gd name="connsiteY6" fmla="*/ 151498 h 468773"/>
                <a:gd name="connsiteX7" fmla="*/ 523722 w 599160"/>
                <a:gd name="connsiteY7" fmla="*/ 146220 h 468773"/>
                <a:gd name="connsiteX8" fmla="*/ 520617 w 599160"/>
                <a:gd name="connsiteY8" fmla="*/ 143115 h 468773"/>
                <a:gd name="connsiteX9" fmla="*/ 514408 w 599160"/>
                <a:gd name="connsiteY9" fmla="*/ 140942 h 468773"/>
                <a:gd name="connsiteX10" fmla="*/ 509131 w 599160"/>
                <a:gd name="connsiteY10" fmla="*/ 138769 h 468773"/>
                <a:gd name="connsiteX11" fmla="*/ 499818 w 599160"/>
                <a:gd name="connsiteY11" fmla="*/ 138769 h 468773"/>
                <a:gd name="connsiteX12" fmla="*/ 496713 w 599160"/>
                <a:gd name="connsiteY12" fmla="*/ 129145 h 468773"/>
                <a:gd name="connsiteX13" fmla="*/ 492677 w 599160"/>
                <a:gd name="connsiteY13" fmla="*/ 116417 h 468773"/>
                <a:gd name="connsiteX14" fmla="*/ 487400 w 599160"/>
                <a:gd name="connsiteY14" fmla="*/ 98411 h 468773"/>
                <a:gd name="connsiteX15" fmla="*/ 484295 w 599160"/>
                <a:gd name="connsiteY15" fmla="*/ 83820 h 468773"/>
                <a:gd name="connsiteX16" fmla="*/ 479949 w 599160"/>
                <a:gd name="connsiteY16" fmla="*/ 71092 h 468773"/>
                <a:gd name="connsiteX17" fmla="*/ 479949 w 599160"/>
                <a:gd name="connsiteY17" fmla="*/ 64573 h 468773"/>
                <a:gd name="connsiteX18" fmla="*/ 476845 w 599160"/>
                <a:gd name="connsiteY18" fmla="*/ 63641 h 468773"/>
                <a:gd name="connsiteX19" fmla="*/ 472809 w 599160"/>
                <a:gd name="connsiteY19" fmla="*/ 63641 h 468773"/>
                <a:gd name="connsiteX20" fmla="*/ 467531 w 599160"/>
                <a:gd name="connsiteY20" fmla="*/ 61468 h 468773"/>
                <a:gd name="connsiteX21" fmla="*/ 463496 w 599160"/>
                <a:gd name="connsiteY21" fmla="*/ 61468 h 468773"/>
                <a:gd name="connsiteX22" fmla="*/ 458218 w 599160"/>
                <a:gd name="connsiteY22" fmla="*/ 59295 h 468773"/>
                <a:gd name="connsiteX23" fmla="*/ 456045 w 599160"/>
                <a:gd name="connsiteY23" fmla="*/ 57122 h 468773"/>
                <a:gd name="connsiteX24" fmla="*/ 452940 w 599160"/>
                <a:gd name="connsiteY24" fmla="*/ 49982 h 468773"/>
                <a:gd name="connsiteX25" fmla="*/ 448905 w 599160"/>
                <a:gd name="connsiteY25" fmla="*/ 37253 h 468773"/>
                <a:gd name="connsiteX26" fmla="*/ 443627 w 599160"/>
                <a:gd name="connsiteY26" fmla="*/ 22352 h 468773"/>
                <a:gd name="connsiteX27" fmla="*/ 441454 w 599160"/>
                <a:gd name="connsiteY27" fmla="*/ 9624 h 468773"/>
                <a:gd name="connsiteX28" fmla="*/ 440523 w 599160"/>
                <a:gd name="connsiteY28" fmla="*/ 0 h 468773"/>
                <a:gd name="connsiteX29" fmla="*/ 436487 w 599160"/>
                <a:gd name="connsiteY29" fmla="*/ 0 h 468773"/>
                <a:gd name="connsiteX30" fmla="*/ 431209 w 599160"/>
                <a:gd name="connsiteY30" fmla="*/ 19247 h 468773"/>
                <a:gd name="connsiteX31" fmla="*/ 426863 w 599160"/>
                <a:gd name="connsiteY31" fmla="*/ 42531 h 468773"/>
                <a:gd name="connsiteX32" fmla="*/ 425931 w 599160"/>
                <a:gd name="connsiteY32" fmla="*/ 66746 h 468773"/>
                <a:gd name="connsiteX33" fmla="*/ 420654 w 599160"/>
                <a:gd name="connsiteY33" fmla="*/ 91271 h 468773"/>
                <a:gd name="connsiteX34" fmla="*/ 411341 w 599160"/>
                <a:gd name="connsiteY34" fmla="*/ 105862 h 468773"/>
                <a:gd name="connsiteX35" fmla="*/ 398923 w 599160"/>
                <a:gd name="connsiteY35" fmla="*/ 105862 h 468773"/>
                <a:gd name="connsiteX36" fmla="*/ 382159 w 599160"/>
                <a:gd name="connsiteY36" fmla="*/ 100584 h 468773"/>
                <a:gd name="connsiteX37" fmla="*/ 365395 w 599160"/>
                <a:gd name="connsiteY37" fmla="*/ 91271 h 468773"/>
                <a:gd name="connsiteX38" fmla="*/ 348941 w 599160"/>
                <a:gd name="connsiteY38" fmla="*/ 81647 h 468773"/>
                <a:gd name="connsiteX39" fmla="*/ 336213 w 599160"/>
                <a:gd name="connsiteY39" fmla="*/ 74196 h 468773"/>
                <a:gd name="connsiteX40" fmla="*/ 343663 w 599160"/>
                <a:gd name="connsiteY40" fmla="*/ 49982 h 468773"/>
                <a:gd name="connsiteX41" fmla="*/ 356081 w 599160"/>
                <a:gd name="connsiteY41" fmla="*/ 33838 h 468773"/>
                <a:gd name="connsiteX42" fmla="*/ 356081 w 599160"/>
                <a:gd name="connsiteY42" fmla="*/ 24525 h 468773"/>
                <a:gd name="connsiteX43" fmla="*/ 338386 w 599160"/>
                <a:gd name="connsiteY43" fmla="*/ 26698 h 468773"/>
                <a:gd name="connsiteX44" fmla="*/ 321622 w 599160"/>
                <a:gd name="connsiteY44" fmla="*/ 26698 h 468773"/>
                <a:gd name="connsiteX45" fmla="*/ 306099 w 599160"/>
                <a:gd name="connsiteY45" fmla="*/ 24525 h 468773"/>
                <a:gd name="connsiteX46" fmla="*/ 291509 w 599160"/>
                <a:gd name="connsiteY46" fmla="*/ 17075 h 468773"/>
                <a:gd name="connsiteX47" fmla="*/ 276917 w 599160"/>
                <a:gd name="connsiteY47" fmla="*/ 17075 h 468773"/>
                <a:gd name="connsiteX48" fmla="*/ 277849 w 599160"/>
                <a:gd name="connsiteY48" fmla="*/ 19247 h 468773"/>
                <a:gd name="connsiteX49" fmla="*/ 280022 w 599160"/>
                <a:gd name="connsiteY49" fmla="*/ 20179 h 468773"/>
                <a:gd name="connsiteX50" fmla="*/ 280022 w 599160"/>
                <a:gd name="connsiteY50" fmla="*/ 22352 h 468773"/>
                <a:gd name="connsiteX51" fmla="*/ 284368 w 599160"/>
                <a:gd name="connsiteY51" fmla="*/ 24525 h 468773"/>
                <a:gd name="connsiteX52" fmla="*/ 274745 w 599160"/>
                <a:gd name="connsiteY52" fmla="*/ 33838 h 468773"/>
                <a:gd name="connsiteX53" fmla="*/ 265431 w 599160"/>
                <a:gd name="connsiteY53" fmla="*/ 37253 h 468773"/>
                <a:gd name="connsiteX54" fmla="*/ 256118 w 599160"/>
                <a:gd name="connsiteY54" fmla="*/ 42531 h 468773"/>
                <a:gd name="connsiteX55" fmla="*/ 248977 w 599160"/>
                <a:gd name="connsiteY55" fmla="*/ 48740 h 468773"/>
                <a:gd name="connsiteX56" fmla="*/ 243700 w 599160"/>
                <a:gd name="connsiteY56" fmla="*/ 57122 h 468773"/>
                <a:gd name="connsiteX57" fmla="*/ 240595 w 599160"/>
                <a:gd name="connsiteY57" fmla="*/ 74196 h 468773"/>
                <a:gd name="connsiteX58" fmla="*/ 234387 w 599160"/>
                <a:gd name="connsiteY58" fmla="*/ 72023 h 468773"/>
                <a:gd name="connsiteX59" fmla="*/ 230972 w 599160"/>
                <a:gd name="connsiteY59" fmla="*/ 71092 h 468773"/>
                <a:gd name="connsiteX60" fmla="*/ 226005 w 599160"/>
                <a:gd name="connsiteY60" fmla="*/ 71092 h 468773"/>
                <a:gd name="connsiteX61" fmla="*/ 220727 w 599160"/>
                <a:gd name="connsiteY61" fmla="*/ 68919 h 468773"/>
                <a:gd name="connsiteX62" fmla="*/ 218554 w 599160"/>
                <a:gd name="connsiteY62" fmla="*/ 63641 h 468773"/>
                <a:gd name="connsiteX63" fmla="*/ 218554 w 599160"/>
                <a:gd name="connsiteY63" fmla="*/ 59295 h 468773"/>
                <a:gd name="connsiteX64" fmla="*/ 218554 w 599160"/>
                <a:gd name="connsiteY64" fmla="*/ 56191 h 468773"/>
                <a:gd name="connsiteX65" fmla="*/ 216381 w 599160"/>
                <a:gd name="connsiteY65" fmla="*/ 54017 h 468773"/>
                <a:gd name="connsiteX66" fmla="*/ 209241 w 599160"/>
                <a:gd name="connsiteY66" fmla="*/ 49982 h 468773"/>
                <a:gd name="connsiteX67" fmla="*/ 198685 w 599160"/>
                <a:gd name="connsiteY67" fmla="*/ 56191 h 468773"/>
                <a:gd name="connsiteX68" fmla="*/ 187509 w 599160"/>
                <a:gd name="connsiteY68" fmla="*/ 63641 h 468773"/>
                <a:gd name="connsiteX69" fmla="*/ 176954 w 599160"/>
                <a:gd name="connsiteY69" fmla="*/ 72023 h 468773"/>
                <a:gd name="connsiteX70" fmla="*/ 167641 w 599160"/>
                <a:gd name="connsiteY70" fmla="*/ 81647 h 468773"/>
                <a:gd name="connsiteX71" fmla="*/ 160190 w 599160"/>
                <a:gd name="connsiteY71" fmla="*/ 85683 h 468773"/>
                <a:gd name="connsiteX72" fmla="*/ 160190 w 599160"/>
                <a:gd name="connsiteY72" fmla="*/ 98411 h 468773"/>
                <a:gd name="connsiteX73" fmla="*/ 145599 w 599160"/>
                <a:gd name="connsiteY73" fmla="*/ 103689 h 468773"/>
                <a:gd name="connsiteX74" fmla="*/ 134112 w 599160"/>
                <a:gd name="connsiteY74" fmla="*/ 114554 h 468773"/>
                <a:gd name="connsiteX75" fmla="*/ 126041 w 599160"/>
                <a:gd name="connsiteY75" fmla="*/ 129145 h 468773"/>
                <a:gd name="connsiteX76" fmla="*/ 120763 w 599160"/>
                <a:gd name="connsiteY76" fmla="*/ 143115 h 468773"/>
                <a:gd name="connsiteX77" fmla="*/ 106172 w 599160"/>
                <a:gd name="connsiteY77" fmla="*/ 146220 h 468773"/>
                <a:gd name="connsiteX78" fmla="*/ 89409 w 599160"/>
                <a:gd name="connsiteY78" fmla="*/ 150256 h 468773"/>
                <a:gd name="connsiteX79" fmla="*/ 70782 w 599160"/>
                <a:gd name="connsiteY79" fmla="*/ 153671 h 468773"/>
                <a:gd name="connsiteX80" fmla="*/ 56191 w 599160"/>
                <a:gd name="connsiteY80" fmla="*/ 155533 h 468773"/>
                <a:gd name="connsiteX81" fmla="*/ 47809 w 599160"/>
                <a:gd name="connsiteY81" fmla="*/ 155533 h 468773"/>
                <a:gd name="connsiteX82" fmla="*/ 34149 w 599160"/>
                <a:gd name="connsiteY82" fmla="*/ 161121 h 468773"/>
                <a:gd name="connsiteX83" fmla="*/ 23904 w 599160"/>
                <a:gd name="connsiteY83" fmla="*/ 170435 h 468773"/>
                <a:gd name="connsiteX84" fmla="*/ 16454 w 599160"/>
                <a:gd name="connsiteY84" fmla="*/ 180990 h 468773"/>
                <a:gd name="connsiteX85" fmla="*/ 9313 w 599160"/>
                <a:gd name="connsiteY85" fmla="*/ 192787 h 468773"/>
                <a:gd name="connsiteX86" fmla="*/ 0 w 599160"/>
                <a:gd name="connsiteY86" fmla="*/ 203342 h 468773"/>
                <a:gd name="connsiteX87" fmla="*/ 4036 w 599160"/>
                <a:gd name="connsiteY87" fmla="*/ 216070 h 468773"/>
                <a:gd name="connsiteX88" fmla="*/ 7140 w 599160"/>
                <a:gd name="connsiteY88" fmla="*/ 227557 h 468773"/>
                <a:gd name="connsiteX89" fmla="*/ 16454 w 599160"/>
                <a:gd name="connsiteY89" fmla="*/ 237180 h 468773"/>
                <a:gd name="connsiteX90" fmla="*/ 14591 w 599160"/>
                <a:gd name="connsiteY90" fmla="*/ 240285 h 468773"/>
                <a:gd name="connsiteX91" fmla="*/ 13349 w 599160"/>
                <a:gd name="connsiteY91" fmla="*/ 242458 h 468773"/>
                <a:gd name="connsiteX92" fmla="*/ 11176 w 599160"/>
                <a:gd name="connsiteY92" fmla="*/ 244631 h 468773"/>
                <a:gd name="connsiteX93" fmla="*/ 9313 w 599160"/>
                <a:gd name="connsiteY93" fmla="*/ 242458 h 468773"/>
                <a:gd name="connsiteX94" fmla="*/ 7140 w 599160"/>
                <a:gd name="connsiteY94" fmla="*/ 242458 h 468773"/>
                <a:gd name="connsiteX95" fmla="*/ 4036 w 599160"/>
                <a:gd name="connsiteY95" fmla="*/ 240285 h 468773"/>
                <a:gd name="connsiteX96" fmla="*/ 0 w 599160"/>
                <a:gd name="connsiteY96" fmla="*/ 240285 h 468773"/>
                <a:gd name="connsiteX97" fmla="*/ 4036 w 599160"/>
                <a:gd name="connsiteY97" fmla="*/ 253013 h 468773"/>
                <a:gd name="connsiteX98" fmla="*/ 9313 w 599160"/>
                <a:gd name="connsiteY98" fmla="*/ 270088 h 468773"/>
                <a:gd name="connsiteX99" fmla="*/ 18627 w 599160"/>
                <a:gd name="connsiteY99" fmla="*/ 289025 h 468773"/>
                <a:gd name="connsiteX100" fmla="*/ 25767 w 599160"/>
                <a:gd name="connsiteY100" fmla="*/ 309204 h 468773"/>
                <a:gd name="connsiteX101" fmla="*/ 33218 w 599160"/>
                <a:gd name="connsiteY101" fmla="*/ 327210 h 468773"/>
                <a:gd name="connsiteX102" fmla="*/ 34149 w 599160"/>
                <a:gd name="connsiteY102" fmla="*/ 346147 h 468773"/>
                <a:gd name="connsiteX103" fmla="*/ 33218 w 599160"/>
                <a:gd name="connsiteY103" fmla="*/ 361980 h 468773"/>
                <a:gd name="connsiteX104" fmla="*/ 23904 w 599160"/>
                <a:gd name="connsiteY104" fmla="*/ 375639 h 468773"/>
                <a:gd name="connsiteX105" fmla="*/ 27009 w 599160"/>
                <a:gd name="connsiteY105" fmla="*/ 381227 h 468773"/>
                <a:gd name="connsiteX106" fmla="*/ 33218 w 599160"/>
                <a:gd name="connsiteY106" fmla="*/ 386505 h 468773"/>
                <a:gd name="connsiteX107" fmla="*/ 36322 w 599160"/>
                <a:gd name="connsiteY107" fmla="*/ 391782 h 468773"/>
                <a:gd name="connsiteX108" fmla="*/ 40358 w 599160"/>
                <a:gd name="connsiteY108" fmla="*/ 398923 h 468773"/>
                <a:gd name="connsiteX109" fmla="*/ 54949 w 599160"/>
                <a:gd name="connsiteY109" fmla="*/ 398923 h 468773"/>
                <a:gd name="connsiteX110" fmla="*/ 67677 w 599160"/>
                <a:gd name="connsiteY110" fmla="*/ 397991 h 468773"/>
                <a:gd name="connsiteX111" fmla="*/ 77922 w 599160"/>
                <a:gd name="connsiteY111" fmla="*/ 391782 h 468773"/>
                <a:gd name="connsiteX112" fmla="*/ 91582 w 599160"/>
                <a:gd name="connsiteY112" fmla="*/ 386505 h 468773"/>
                <a:gd name="connsiteX113" fmla="*/ 103999 w 599160"/>
                <a:gd name="connsiteY113" fmla="*/ 383090 h 468773"/>
                <a:gd name="connsiteX114" fmla="*/ 121695 w 599160"/>
                <a:gd name="connsiteY114" fmla="*/ 381227 h 468773"/>
                <a:gd name="connsiteX115" fmla="*/ 138459 w 599160"/>
                <a:gd name="connsiteY115" fmla="*/ 383090 h 468773"/>
                <a:gd name="connsiteX116" fmla="*/ 156154 w 599160"/>
                <a:gd name="connsiteY116" fmla="*/ 383090 h 468773"/>
                <a:gd name="connsiteX117" fmla="*/ 163294 w 599160"/>
                <a:gd name="connsiteY117" fmla="*/ 358875 h 468773"/>
                <a:gd name="connsiteX118" fmla="*/ 176954 w 599160"/>
                <a:gd name="connsiteY118" fmla="*/ 354529 h 468773"/>
                <a:gd name="connsiteX119" fmla="*/ 194649 w 599160"/>
                <a:gd name="connsiteY119" fmla="*/ 351425 h 468773"/>
                <a:gd name="connsiteX120" fmla="*/ 214518 w 599160"/>
                <a:gd name="connsiteY120" fmla="*/ 347078 h 468773"/>
                <a:gd name="connsiteX121" fmla="*/ 234387 w 599160"/>
                <a:gd name="connsiteY121" fmla="*/ 346147 h 468773"/>
                <a:gd name="connsiteX122" fmla="*/ 255186 w 599160"/>
                <a:gd name="connsiteY122" fmla="*/ 343974 h 468773"/>
                <a:gd name="connsiteX123" fmla="*/ 269777 w 599160"/>
                <a:gd name="connsiteY123" fmla="*/ 346147 h 468773"/>
                <a:gd name="connsiteX124" fmla="*/ 280022 w 599160"/>
                <a:gd name="connsiteY124" fmla="*/ 349252 h 468773"/>
                <a:gd name="connsiteX125" fmla="*/ 296786 w 599160"/>
                <a:gd name="connsiteY125" fmla="*/ 351425 h 468773"/>
                <a:gd name="connsiteX126" fmla="*/ 309204 w 599160"/>
                <a:gd name="connsiteY126" fmla="*/ 358875 h 468773"/>
                <a:gd name="connsiteX127" fmla="*/ 318517 w 599160"/>
                <a:gd name="connsiteY127" fmla="*/ 368499 h 468773"/>
                <a:gd name="connsiteX128" fmla="*/ 325968 w 599160"/>
                <a:gd name="connsiteY128" fmla="*/ 379054 h 468773"/>
                <a:gd name="connsiteX129" fmla="*/ 331245 w 599160"/>
                <a:gd name="connsiteY129" fmla="*/ 390541 h 468773"/>
                <a:gd name="connsiteX130" fmla="*/ 345837 w 599160"/>
                <a:gd name="connsiteY130" fmla="*/ 384332 h 468773"/>
                <a:gd name="connsiteX131" fmla="*/ 355150 w 599160"/>
                <a:gd name="connsiteY131" fmla="*/ 379054 h 468773"/>
                <a:gd name="connsiteX132" fmla="*/ 363532 w 599160"/>
                <a:gd name="connsiteY132" fmla="*/ 369431 h 468773"/>
                <a:gd name="connsiteX133" fmla="*/ 363532 w 599160"/>
                <a:gd name="connsiteY133" fmla="*/ 375639 h 468773"/>
                <a:gd name="connsiteX134" fmla="*/ 367568 w 599160"/>
                <a:gd name="connsiteY134" fmla="*/ 375639 h 468773"/>
                <a:gd name="connsiteX135" fmla="*/ 363532 w 599160"/>
                <a:gd name="connsiteY135" fmla="*/ 381227 h 468773"/>
                <a:gd name="connsiteX136" fmla="*/ 358254 w 599160"/>
                <a:gd name="connsiteY136" fmla="*/ 386505 h 468773"/>
                <a:gd name="connsiteX137" fmla="*/ 350804 w 599160"/>
                <a:gd name="connsiteY137" fmla="*/ 390541 h 468773"/>
                <a:gd name="connsiteX138" fmla="*/ 350804 w 599160"/>
                <a:gd name="connsiteY138" fmla="*/ 393645 h 468773"/>
                <a:gd name="connsiteX139" fmla="*/ 356081 w 599160"/>
                <a:gd name="connsiteY139" fmla="*/ 393645 h 468773"/>
                <a:gd name="connsiteX140" fmla="*/ 356081 w 599160"/>
                <a:gd name="connsiteY140" fmla="*/ 398923 h 468773"/>
                <a:gd name="connsiteX141" fmla="*/ 358254 w 599160"/>
                <a:gd name="connsiteY141" fmla="*/ 398923 h 468773"/>
                <a:gd name="connsiteX142" fmla="*/ 360427 w 599160"/>
                <a:gd name="connsiteY142" fmla="*/ 398923 h 468773"/>
                <a:gd name="connsiteX143" fmla="*/ 362290 w 599160"/>
                <a:gd name="connsiteY143" fmla="*/ 397991 h 468773"/>
                <a:gd name="connsiteX144" fmla="*/ 362290 w 599160"/>
                <a:gd name="connsiteY144" fmla="*/ 395818 h 468773"/>
                <a:gd name="connsiteX145" fmla="*/ 363532 w 599160"/>
                <a:gd name="connsiteY145" fmla="*/ 393645 h 468773"/>
                <a:gd name="connsiteX146" fmla="*/ 369741 w 599160"/>
                <a:gd name="connsiteY146" fmla="*/ 395818 h 468773"/>
                <a:gd name="connsiteX147" fmla="*/ 370672 w 599160"/>
                <a:gd name="connsiteY147" fmla="*/ 397991 h 468773"/>
                <a:gd name="connsiteX148" fmla="*/ 372845 w 599160"/>
                <a:gd name="connsiteY148" fmla="*/ 398923 h 468773"/>
                <a:gd name="connsiteX149" fmla="*/ 372845 w 599160"/>
                <a:gd name="connsiteY149" fmla="*/ 401096 h 468773"/>
                <a:gd name="connsiteX150" fmla="*/ 372845 w 599160"/>
                <a:gd name="connsiteY150" fmla="*/ 403269 h 468773"/>
                <a:gd name="connsiteX151" fmla="*/ 370672 w 599160"/>
                <a:gd name="connsiteY151" fmla="*/ 405442 h 468773"/>
                <a:gd name="connsiteX152" fmla="*/ 370672 w 599160"/>
                <a:gd name="connsiteY152" fmla="*/ 406373 h 468773"/>
                <a:gd name="connsiteX153" fmla="*/ 372845 w 599160"/>
                <a:gd name="connsiteY153" fmla="*/ 408547 h 468773"/>
                <a:gd name="connsiteX154" fmla="*/ 376881 w 599160"/>
                <a:gd name="connsiteY154" fmla="*/ 410720 h 468773"/>
                <a:gd name="connsiteX155" fmla="*/ 379986 w 599160"/>
                <a:gd name="connsiteY155" fmla="*/ 413824 h 468773"/>
                <a:gd name="connsiteX156" fmla="*/ 385263 w 599160"/>
                <a:gd name="connsiteY156" fmla="*/ 415997 h 468773"/>
                <a:gd name="connsiteX157" fmla="*/ 391472 w 599160"/>
                <a:gd name="connsiteY157" fmla="*/ 418170 h 468773"/>
                <a:gd name="connsiteX158" fmla="*/ 396750 w 599160"/>
                <a:gd name="connsiteY158" fmla="*/ 419102 h 468773"/>
                <a:gd name="connsiteX159" fmla="*/ 403890 w 599160"/>
                <a:gd name="connsiteY159" fmla="*/ 456355 h 468773"/>
                <a:gd name="connsiteX160" fmla="*/ 420654 w 599160"/>
                <a:gd name="connsiteY160" fmla="*/ 458218 h 468773"/>
                <a:gd name="connsiteX161" fmla="*/ 434314 w 599160"/>
                <a:gd name="connsiteY161" fmla="*/ 460391 h 468773"/>
                <a:gd name="connsiteX162" fmla="*/ 447663 w 599160"/>
                <a:gd name="connsiteY162" fmla="*/ 462564 h 468773"/>
                <a:gd name="connsiteX163" fmla="*/ 458218 w 599160"/>
                <a:gd name="connsiteY163" fmla="*/ 458218 h 468773"/>
                <a:gd name="connsiteX164" fmla="*/ 467531 w 599160"/>
                <a:gd name="connsiteY164" fmla="*/ 451078 h 468773"/>
                <a:gd name="connsiteX165" fmla="*/ 479949 w 599160"/>
                <a:gd name="connsiteY165" fmla="*/ 462564 h 468773"/>
                <a:gd name="connsiteX166" fmla="*/ 491436 w 599160"/>
                <a:gd name="connsiteY166" fmla="*/ 470946 h 468773"/>
                <a:gd name="connsiteX167" fmla="*/ 499818 w 599160"/>
                <a:gd name="connsiteY167" fmla="*/ 467842 h 468773"/>
                <a:gd name="connsiteX168" fmla="*/ 513477 w 599160"/>
                <a:gd name="connsiteY168" fmla="*/ 462564 h 468773"/>
                <a:gd name="connsiteX169" fmla="*/ 525895 w 599160"/>
                <a:gd name="connsiteY169" fmla="*/ 456355 h 468773"/>
                <a:gd name="connsiteX170" fmla="*/ 536450 w 599160"/>
                <a:gd name="connsiteY170" fmla="*/ 451078 h 468773"/>
                <a:gd name="connsiteX171" fmla="*/ 545764 w 599160"/>
                <a:gd name="connsiteY171" fmla="*/ 441454 h 468773"/>
                <a:gd name="connsiteX172" fmla="*/ 551041 w 599160"/>
                <a:gd name="connsiteY172" fmla="*/ 428726 h 468773"/>
                <a:gd name="connsiteX173" fmla="*/ 555077 w 599160"/>
                <a:gd name="connsiteY173" fmla="*/ 412893 h 468773"/>
                <a:gd name="connsiteX174" fmla="*/ 560355 w 599160"/>
                <a:gd name="connsiteY174" fmla="*/ 397991 h 468773"/>
                <a:gd name="connsiteX175" fmla="*/ 563459 w 599160"/>
                <a:gd name="connsiteY175" fmla="*/ 383090 h 468773"/>
                <a:gd name="connsiteX176" fmla="*/ 574945 w 599160"/>
                <a:gd name="connsiteY176" fmla="*/ 358875 h 468773"/>
                <a:gd name="connsiteX177" fmla="*/ 584259 w 599160"/>
                <a:gd name="connsiteY177" fmla="*/ 336523 h 468773"/>
                <a:gd name="connsiteX178" fmla="*/ 592641 w 599160"/>
                <a:gd name="connsiteY178" fmla="*/ 316655 h 468773"/>
                <a:gd name="connsiteX179" fmla="*/ 598850 w 599160"/>
                <a:gd name="connsiteY179" fmla="*/ 294303 h 468773"/>
                <a:gd name="connsiteX180" fmla="*/ 599781 w 599160"/>
                <a:gd name="connsiteY180" fmla="*/ 271950 h 468773"/>
                <a:gd name="connsiteX181" fmla="*/ 596677 w 599160"/>
                <a:gd name="connsiteY181" fmla="*/ 244631 h 468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</a:cxnLst>
              <a:rect l="l" t="t" r="r" b="b"/>
              <a:pathLst>
                <a:path w="599160" h="468773">
                  <a:moveTo>
                    <a:pt x="587363" y="227557"/>
                  </a:moveTo>
                  <a:lnTo>
                    <a:pt x="578050" y="214828"/>
                  </a:lnTo>
                  <a:lnTo>
                    <a:pt x="567495" y="202100"/>
                  </a:lnTo>
                  <a:lnTo>
                    <a:pt x="560355" y="183163"/>
                  </a:lnTo>
                  <a:lnTo>
                    <a:pt x="540486" y="183163"/>
                  </a:lnTo>
                  <a:lnTo>
                    <a:pt x="536450" y="165157"/>
                  </a:lnTo>
                  <a:lnTo>
                    <a:pt x="526826" y="151498"/>
                  </a:lnTo>
                  <a:lnTo>
                    <a:pt x="523722" y="146220"/>
                  </a:lnTo>
                  <a:lnTo>
                    <a:pt x="520617" y="143115"/>
                  </a:lnTo>
                  <a:lnTo>
                    <a:pt x="514408" y="140942"/>
                  </a:lnTo>
                  <a:lnTo>
                    <a:pt x="509131" y="138769"/>
                  </a:lnTo>
                  <a:lnTo>
                    <a:pt x="499818" y="138769"/>
                  </a:lnTo>
                  <a:lnTo>
                    <a:pt x="496713" y="129145"/>
                  </a:lnTo>
                  <a:lnTo>
                    <a:pt x="492677" y="116417"/>
                  </a:lnTo>
                  <a:lnTo>
                    <a:pt x="487400" y="98411"/>
                  </a:lnTo>
                  <a:lnTo>
                    <a:pt x="484295" y="83820"/>
                  </a:lnTo>
                  <a:lnTo>
                    <a:pt x="479949" y="71092"/>
                  </a:lnTo>
                  <a:lnTo>
                    <a:pt x="479949" y="64573"/>
                  </a:lnTo>
                  <a:lnTo>
                    <a:pt x="476845" y="63641"/>
                  </a:lnTo>
                  <a:lnTo>
                    <a:pt x="472809" y="63641"/>
                  </a:lnTo>
                  <a:lnTo>
                    <a:pt x="467531" y="61468"/>
                  </a:lnTo>
                  <a:lnTo>
                    <a:pt x="463496" y="61468"/>
                  </a:lnTo>
                  <a:lnTo>
                    <a:pt x="458218" y="59295"/>
                  </a:lnTo>
                  <a:lnTo>
                    <a:pt x="456045" y="57122"/>
                  </a:lnTo>
                  <a:lnTo>
                    <a:pt x="452940" y="49982"/>
                  </a:lnTo>
                  <a:lnTo>
                    <a:pt x="448905" y="37253"/>
                  </a:lnTo>
                  <a:lnTo>
                    <a:pt x="443627" y="22352"/>
                  </a:lnTo>
                  <a:lnTo>
                    <a:pt x="441454" y="9624"/>
                  </a:lnTo>
                  <a:lnTo>
                    <a:pt x="440523" y="0"/>
                  </a:lnTo>
                  <a:lnTo>
                    <a:pt x="436487" y="0"/>
                  </a:lnTo>
                  <a:lnTo>
                    <a:pt x="431209" y="19247"/>
                  </a:lnTo>
                  <a:lnTo>
                    <a:pt x="426863" y="42531"/>
                  </a:lnTo>
                  <a:lnTo>
                    <a:pt x="425931" y="66746"/>
                  </a:lnTo>
                  <a:lnTo>
                    <a:pt x="420654" y="91271"/>
                  </a:lnTo>
                  <a:lnTo>
                    <a:pt x="411341" y="105862"/>
                  </a:lnTo>
                  <a:lnTo>
                    <a:pt x="398923" y="105862"/>
                  </a:lnTo>
                  <a:lnTo>
                    <a:pt x="382159" y="100584"/>
                  </a:lnTo>
                  <a:lnTo>
                    <a:pt x="365395" y="91271"/>
                  </a:lnTo>
                  <a:lnTo>
                    <a:pt x="348941" y="81647"/>
                  </a:lnTo>
                  <a:lnTo>
                    <a:pt x="336213" y="74196"/>
                  </a:lnTo>
                  <a:lnTo>
                    <a:pt x="343663" y="49982"/>
                  </a:lnTo>
                  <a:lnTo>
                    <a:pt x="356081" y="33838"/>
                  </a:lnTo>
                  <a:lnTo>
                    <a:pt x="356081" y="24525"/>
                  </a:lnTo>
                  <a:lnTo>
                    <a:pt x="338386" y="26698"/>
                  </a:lnTo>
                  <a:lnTo>
                    <a:pt x="321622" y="26698"/>
                  </a:lnTo>
                  <a:lnTo>
                    <a:pt x="306099" y="24525"/>
                  </a:lnTo>
                  <a:lnTo>
                    <a:pt x="291509" y="17075"/>
                  </a:lnTo>
                  <a:lnTo>
                    <a:pt x="276917" y="17075"/>
                  </a:lnTo>
                  <a:lnTo>
                    <a:pt x="277849" y="19247"/>
                  </a:lnTo>
                  <a:lnTo>
                    <a:pt x="280022" y="20179"/>
                  </a:lnTo>
                  <a:lnTo>
                    <a:pt x="280022" y="22352"/>
                  </a:lnTo>
                  <a:lnTo>
                    <a:pt x="284368" y="24525"/>
                  </a:lnTo>
                  <a:lnTo>
                    <a:pt x="274745" y="33838"/>
                  </a:lnTo>
                  <a:lnTo>
                    <a:pt x="265431" y="37253"/>
                  </a:lnTo>
                  <a:lnTo>
                    <a:pt x="256118" y="42531"/>
                  </a:lnTo>
                  <a:lnTo>
                    <a:pt x="248977" y="48740"/>
                  </a:lnTo>
                  <a:lnTo>
                    <a:pt x="243700" y="57122"/>
                  </a:lnTo>
                  <a:lnTo>
                    <a:pt x="240595" y="74196"/>
                  </a:lnTo>
                  <a:lnTo>
                    <a:pt x="234387" y="72023"/>
                  </a:lnTo>
                  <a:lnTo>
                    <a:pt x="230972" y="71092"/>
                  </a:lnTo>
                  <a:lnTo>
                    <a:pt x="226005" y="71092"/>
                  </a:lnTo>
                  <a:lnTo>
                    <a:pt x="220727" y="68919"/>
                  </a:lnTo>
                  <a:lnTo>
                    <a:pt x="218554" y="63641"/>
                  </a:lnTo>
                  <a:lnTo>
                    <a:pt x="218554" y="59295"/>
                  </a:lnTo>
                  <a:lnTo>
                    <a:pt x="218554" y="56191"/>
                  </a:lnTo>
                  <a:lnTo>
                    <a:pt x="216381" y="54017"/>
                  </a:lnTo>
                  <a:lnTo>
                    <a:pt x="209241" y="49982"/>
                  </a:lnTo>
                  <a:lnTo>
                    <a:pt x="198685" y="56191"/>
                  </a:lnTo>
                  <a:lnTo>
                    <a:pt x="187509" y="63641"/>
                  </a:lnTo>
                  <a:lnTo>
                    <a:pt x="176954" y="72023"/>
                  </a:lnTo>
                  <a:lnTo>
                    <a:pt x="167641" y="81647"/>
                  </a:lnTo>
                  <a:lnTo>
                    <a:pt x="160190" y="85683"/>
                  </a:lnTo>
                  <a:lnTo>
                    <a:pt x="160190" y="98411"/>
                  </a:lnTo>
                  <a:lnTo>
                    <a:pt x="145599" y="103689"/>
                  </a:lnTo>
                  <a:lnTo>
                    <a:pt x="134112" y="114554"/>
                  </a:lnTo>
                  <a:lnTo>
                    <a:pt x="126041" y="129145"/>
                  </a:lnTo>
                  <a:lnTo>
                    <a:pt x="120763" y="143115"/>
                  </a:lnTo>
                  <a:lnTo>
                    <a:pt x="106172" y="146220"/>
                  </a:lnTo>
                  <a:lnTo>
                    <a:pt x="89409" y="150256"/>
                  </a:lnTo>
                  <a:lnTo>
                    <a:pt x="70782" y="153671"/>
                  </a:lnTo>
                  <a:lnTo>
                    <a:pt x="56191" y="155533"/>
                  </a:lnTo>
                  <a:lnTo>
                    <a:pt x="47809" y="155533"/>
                  </a:lnTo>
                  <a:lnTo>
                    <a:pt x="34149" y="161121"/>
                  </a:lnTo>
                  <a:lnTo>
                    <a:pt x="23904" y="170435"/>
                  </a:lnTo>
                  <a:lnTo>
                    <a:pt x="16454" y="180990"/>
                  </a:lnTo>
                  <a:lnTo>
                    <a:pt x="9313" y="192787"/>
                  </a:lnTo>
                  <a:lnTo>
                    <a:pt x="0" y="203342"/>
                  </a:lnTo>
                  <a:lnTo>
                    <a:pt x="4036" y="216070"/>
                  </a:lnTo>
                  <a:lnTo>
                    <a:pt x="7140" y="227557"/>
                  </a:lnTo>
                  <a:lnTo>
                    <a:pt x="16454" y="237180"/>
                  </a:lnTo>
                  <a:lnTo>
                    <a:pt x="14591" y="240285"/>
                  </a:lnTo>
                  <a:lnTo>
                    <a:pt x="13349" y="242458"/>
                  </a:lnTo>
                  <a:lnTo>
                    <a:pt x="11176" y="244631"/>
                  </a:lnTo>
                  <a:lnTo>
                    <a:pt x="9313" y="242458"/>
                  </a:lnTo>
                  <a:lnTo>
                    <a:pt x="7140" y="242458"/>
                  </a:lnTo>
                  <a:lnTo>
                    <a:pt x="4036" y="240285"/>
                  </a:lnTo>
                  <a:lnTo>
                    <a:pt x="0" y="240285"/>
                  </a:lnTo>
                  <a:lnTo>
                    <a:pt x="4036" y="253013"/>
                  </a:lnTo>
                  <a:lnTo>
                    <a:pt x="9313" y="270088"/>
                  </a:lnTo>
                  <a:lnTo>
                    <a:pt x="18627" y="289025"/>
                  </a:lnTo>
                  <a:lnTo>
                    <a:pt x="25767" y="309204"/>
                  </a:lnTo>
                  <a:lnTo>
                    <a:pt x="33218" y="327210"/>
                  </a:lnTo>
                  <a:lnTo>
                    <a:pt x="34149" y="346147"/>
                  </a:lnTo>
                  <a:lnTo>
                    <a:pt x="33218" y="361980"/>
                  </a:lnTo>
                  <a:lnTo>
                    <a:pt x="23904" y="375639"/>
                  </a:lnTo>
                  <a:lnTo>
                    <a:pt x="27009" y="381227"/>
                  </a:lnTo>
                  <a:lnTo>
                    <a:pt x="33218" y="386505"/>
                  </a:lnTo>
                  <a:lnTo>
                    <a:pt x="36322" y="391782"/>
                  </a:lnTo>
                  <a:lnTo>
                    <a:pt x="40358" y="398923"/>
                  </a:lnTo>
                  <a:lnTo>
                    <a:pt x="54949" y="398923"/>
                  </a:lnTo>
                  <a:lnTo>
                    <a:pt x="67677" y="397991"/>
                  </a:lnTo>
                  <a:lnTo>
                    <a:pt x="77922" y="391782"/>
                  </a:lnTo>
                  <a:lnTo>
                    <a:pt x="91582" y="386505"/>
                  </a:lnTo>
                  <a:lnTo>
                    <a:pt x="103999" y="383090"/>
                  </a:lnTo>
                  <a:lnTo>
                    <a:pt x="121695" y="381227"/>
                  </a:lnTo>
                  <a:lnTo>
                    <a:pt x="138459" y="383090"/>
                  </a:lnTo>
                  <a:lnTo>
                    <a:pt x="156154" y="383090"/>
                  </a:lnTo>
                  <a:lnTo>
                    <a:pt x="163294" y="358875"/>
                  </a:lnTo>
                  <a:lnTo>
                    <a:pt x="176954" y="354529"/>
                  </a:lnTo>
                  <a:lnTo>
                    <a:pt x="194649" y="351425"/>
                  </a:lnTo>
                  <a:lnTo>
                    <a:pt x="214518" y="347078"/>
                  </a:lnTo>
                  <a:lnTo>
                    <a:pt x="234387" y="346147"/>
                  </a:lnTo>
                  <a:lnTo>
                    <a:pt x="255186" y="343974"/>
                  </a:lnTo>
                  <a:lnTo>
                    <a:pt x="269777" y="346147"/>
                  </a:lnTo>
                  <a:lnTo>
                    <a:pt x="280022" y="349252"/>
                  </a:lnTo>
                  <a:lnTo>
                    <a:pt x="296786" y="351425"/>
                  </a:lnTo>
                  <a:lnTo>
                    <a:pt x="309204" y="358875"/>
                  </a:lnTo>
                  <a:lnTo>
                    <a:pt x="318517" y="368499"/>
                  </a:lnTo>
                  <a:lnTo>
                    <a:pt x="325968" y="379054"/>
                  </a:lnTo>
                  <a:lnTo>
                    <a:pt x="331245" y="390541"/>
                  </a:lnTo>
                  <a:lnTo>
                    <a:pt x="345837" y="384332"/>
                  </a:lnTo>
                  <a:lnTo>
                    <a:pt x="355150" y="379054"/>
                  </a:lnTo>
                  <a:lnTo>
                    <a:pt x="363532" y="369431"/>
                  </a:lnTo>
                  <a:lnTo>
                    <a:pt x="363532" y="375639"/>
                  </a:lnTo>
                  <a:lnTo>
                    <a:pt x="367568" y="375639"/>
                  </a:lnTo>
                  <a:lnTo>
                    <a:pt x="363532" y="381227"/>
                  </a:lnTo>
                  <a:lnTo>
                    <a:pt x="358254" y="386505"/>
                  </a:lnTo>
                  <a:lnTo>
                    <a:pt x="350804" y="390541"/>
                  </a:lnTo>
                  <a:lnTo>
                    <a:pt x="350804" y="393645"/>
                  </a:lnTo>
                  <a:lnTo>
                    <a:pt x="356081" y="393645"/>
                  </a:lnTo>
                  <a:lnTo>
                    <a:pt x="356081" y="398923"/>
                  </a:lnTo>
                  <a:lnTo>
                    <a:pt x="358254" y="398923"/>
                  </a:lnTo>
                  <a:lnTo>
                    <a:pt x="360427" y="398923"/>
                  </a:lnTo>
                  <a:lnTo>
                    <a:pt x="362290" y="397991"/>
                  </a:lnTo>
                  <a:lnTo>
                    <a:pt x="362290" y="395818"/>
                  </a:lnTo>
                  <a:lnTo>
                    <a:pt x="363532" y="393645"/>
                  </a:lnTo>
                  <a:lnTo>
                    <a:pt x="369741" y="395818"/>
                  </a:lnTo>
                  <a:lnTo>
                    <a:pt x="370672" y="397991"/>
                  </a:lnTo>
                  <a:lnTo>
                    <a:pt x="372845" y="398923"/>
                  </a:lnTo>
                  <a:lnTo>
                    <a:pt x="372845" y="401096"/>
                  </a:lnTo>
                  <a:lnTo>
                    <a:pt x="372845" y="403269"/>
                  </a:lnTo>
                  <a:lnTo>
                    <a:pt x="370672" y="405442"/>
                  </a:lnTo>
                  <a:lnTo>
                    <a:pt x="370672" y="406373"/>
                  </a:lnTo>
                  <a:lnTo>
                    <a:pt x="372845" y="408547"/>
                  </a:lnTo>
                  <a:lnTo>
                    <a:pt x="376881" y="410720"/>
                  </a:lnTo>
                  <a:lnTo>
                    <a:pt x="379986" y="413824"/>
                  </a:lnTo>
                  <a:lnTo>
                    <a:pt x="385263" y="415997"/>
                  </a:lnTo>
                  <a:lnTo>
                    <a:pt x="391472" y="418170"/>
                  </a:lnTo>
                  <a:lnTo>
                    <a:pt x="396750" y="419102"/>
                  </a:lnTo>
                  <a:lnTo>
                    <a:pt x="403890" y="456355"/>
                  </a:lnTo>
                  <a:lnTo>
                    <a:pt x="420654" y="458218"/>
                  </a:lnTo>
                  <a:lnTo>
                    <a:pt x="434314" y="460391"/>
                  </a:lnTo>
                  <a:lnTo>
                    <a:pt x="447663" y="462564"/>
                  </a:lnTo>
                  <a:lnTo>
                    <a:pt x="458218" y="458218"/>
                  </a:lnTo>
                  <a:lnTo>
                    <a:pt x="467531" y="451078"/>
                  </a:lnTo>
                  <a:lnTo>
                    <a:pt x="479949" y="462564"/>
                  </a:lnTo>
                  <a:lnTo>
                    <a:pt x="491436" y="470946"/>
                  </a:lnTo>
                  <a:lnTo>
                    <a:pt x="499818" y="467842"/>
                  </a:lnTo>
                  <a:lnTo>
                    <a:pt x="513477" y="462564"/>
                  </a:lnTo>
                  <a:lnTo>
                    <a:pt x="525895" y="456355"/>
                  </a:lnTo>
                  <a:lnTo>
                    <a:pt x="536450" y="451078"/>
                  </a:lnTo>
                  <a:lnTo>
                    <a:pt x="545764" y="441454"/>
                  </a:lnTo>
                  <a:lnTo>
                    <a:pt x="551041" y="428726"/>
                  </a:lnTo>
                  <a:lnTo>
                    <a:pt x="555077" y="412893"/>
                  </a:lnTo>
                  <a:lnTo>
                    <a:pt x="560355" y="397991"/>
                  </a:lnTo>
                  <a:lnTo>
                    <a:pt x="563459" y="383090"/>
                  </a:lnTo>
                  <a:lnTo>
                    <a:pt x="574945" y="358875"/>
                  </a:lnTo>
                  <a:lnTo>
                    <a:pt x="584259" y="336523"/>
                  </a:lnTo>
                  <a:lnTo>
                    <a:pt x="592641" y="316655"/>
                  </a:lnTo>
                  <a:lnTo>
                    <a:pt x="598850" y="294303"/>
                  </a:lnTo>
                  <a:lnTo>
                    <a:pt x="599781" y="271950"/>
                  </a:lnTo>
                  <a:lnTo>
                    <a:pt x="596677" y="2446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1" name="Freeform: Shape 210">
              <a:extLst>
                <a:ext uri="{FF2B5EF4-FFF2-40B4-BE49-F238E27FC236}">
                  <a16:creationId xmlns:a16="http://schemas.microsoft.com/office/drawing/2014/main" id="{6FCD630F-6785-47B2-9AE0-A115FF8595C3}"/>
                </a:ext>
              </a:extLst>
            </p:cNvPr>
            <p:cNvSpPr/>
            <p:nvPr/>
          </p:nvSpPr>
          <p:spPr>
            <a:xfrm>
              <a:off x="7376444" y="5893661"/>
              <a:ext cx="15522" cy="9313"/>
            </a:xfrm>
            <a:custGeom>
              <a:avLst/>
              <a:gdLst>
                <a:gd name="connsiteX0" fmla="*/ 9313 w 15522"/>
                <a:gd name="connsiteY0" fmla="*/ 5278 h 9313"/>
                <a:gd name="connsiteX1" fmla="*/ 9313 w 15522"/>
                <a:gd name="connsiteY1" fmla="*/ 3104 h 9313"/>
                <a:gd name="connsiteX2" fmla="*/ 7140 w 15522"/>
                <a:gd name="connsiteY2" fmla="*/ 2173 h 9313"/>
                <a:gd name="connsiteX3" fmla="*/ 4967 w 15522"/>
                <a:gd name="connsiteY3" fmla="*/ 2173 h 9313"/>
                <a:gd name="connsiteX4" fmla="*/ 3104 w 15522"/>
                <a:gd name="connsiteY4" fmla="*/ 0 h 9313"/>
                <a:gd name="connsiteX5" fmla="*/ 0 w 15522"/>
                <a:gd name="connsiteY5" fmla="*/ 0 h 9313"/>
                <a:gd name="connsiteX6" fmla="*/ 3104 w 15522"/>
                <a:gd name="connsiteY6" fmla="*/ 3104 h 9313"/>
                <a:gd name="connsiteX7" fmla="*/ 4967 w 15522"/>
                <a:gd name="connsiteY7" fmla="*/ 5278 h 9313"/>
                <a:gd name="connsiteX8" fmla="*/ 7140 w 15522"/>
                <a:gd name="connsiteY8" fmla="*/ 7451 h 9313"/>
                <a:gd name="connsiteX9" fmla="*/ 10245 w 15522"/>
                <a:gd name="connsiteY9" fmla="*/ 9624 h 9313"/>
                <a:gd name="connsiteX10" fmla="*/ 16454 w 15522"/>
                <a:gd name="connsiteY10" fmla="*/ 10555 h 9313"/>
                <a:gd name="connsiteX11" fmla="*/ 16454 w 15522"/>
                <a:gd name="connsiteY11" fmla="*/ 7451 h 9313"/>
                <a:gd name="connsiteX12" fmla="*/ 12418 w 15522"/>
                <a:gd name="connsiteY12" fmla="*/ 7451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22" h="9313">
                  <a:moveTo>
                    <a:pt x="9313" y="5278"/>
                  </a:moveTo>
                  <a:lnTo>
                    <a:pt x="9313" y="3104"/>
                  </a:lnTo>
                  <a:lnTo>
                    <a:pt x="7140" y="2173"/>
                  </a:lnTo>
                  <a:lnTo>
                    <a:pt x="496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3104" y="3104"/>
                  </a:lnTo>
                  <a:lnTo>
                    <a:pt x="4967" y="5278"/>
                  </a:lnTo>
                  <a:lnTo>
                    <a:pt x="7140" y="7451"/>
                  </a:lnTo>
                  <a:lnTo>
                    <a:pt x="10245" y="9624"/>
                  </a:lnTo>
                  <a:lnTo>
                    <a:pt x="16454" y="10555"/>
                  </a:lnTo>
                  <a:lnTo>
                    <a:pt x="16454" y="7451"/>
                  </a:lnTo>
                  <a:lnTo>
                    <a:pt x="12418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2" name="Freeform: Shape 211">
              <a:extLst>
                <a:ext uri="{FF2B5EF4-FFF2-40B4-BE49-F238E27FC236}">
                  <a16:creationId xmlns:a16="http://schemas.microsoft.com/office/drawing/2014/main" id="{76377540-6C31-4978-ACDD-63631262B283}"/>
                </a:ext>
              </a:extLst>
            </p:cNvPr>
            <p:cNvSpPr/>
            <p:nvPr/>
          </p:nvSpPr>
          <p:spPr>
            <a:xfrm>
              <a:off x="2900127" y="5457796"/>
              <a:ext cx="55880" cy="37253"/>
            </a:xfrm>
            <a:custGeom>
              <a:avLst/>
              <a:gdLst>
                <a:gd name="connsiteX0" fmla="*/ 29182 w 55880"/>
                <a:gd name="connsiteY0" fmla="*/ 5278 h 37253"/>
                <a:gd name="connsiteX1" fmla="*/ 12418 w 55880"/>
                <a:gd name="connsiteY1" fmla="*/ 0 h 37253"/>
                <a:gd name="connsiteX2" fmla="*/ 10245 w 55880"/>
                <a:gd name="connsiteY2" fmla="*/ 1863 h 37253"/>
                <a:gd name="connsiteX3" fmla="*/ 8072 w 55880"/>
                <a:gd name="connsiteY3" fmla="*/ 1863 h 37253"/>
                <a:gd name="connsiteX4" fmla="*/ 8072 w 55880"/>
                <a:gd name="connsiteY4" fmla="*/ 3104 h 37253"/>
                <a:gd name="connsiteX5" fmla="*/ 7140 w 55880"/>
                <a:gd name="connsiteY5" fmla="*/ 3104 h 37253"/>
                <a:gd name="connsiteX6" fmla="*/ 3104 w 55880"/>
                <a:gd name="connsiteY6" fmla="*/ 5278 h 37253"/>
                <a:gd name="connsiteX7" fmla="*/ 3104 w 55880"/>
                <a:gd name="connsiteY7" fmla="*/ 18006 h 37253"/>
                <a:gd name="connsiteX8" fmla="*/ 3104 w 55880"/>
                <a:gd name="connsiteY8" fmla="*/ 27319 h 37253"/>
                <a:gd name="connsiteX9" fmla="*/ 0 w 55880"/>
                <a:gd name="connsiteY9" fmla="*/ 36943 h 37253"/>
                <a:gd name="connsiteX10" fmla="*/ 3104 w 55880"/>
                <a:gd name="connsiteY10" fmla="*/ 36943 h 37253"/>
                <a:gd name="connsiteX11" fmla="*/ 3104 w 55880"/>
                <a:gd name="connsiteY11" fmla="*/ 40047 h 37253"/>
                <a:gd name="connsiteX12" fmla="*/ 15522 w 55880"/>
                <a:gd name="connsiteY12" fmla="*/ 36943 h 37253"/>
                <a:gd name="connsiteX13" fmla="*/ 27009 w 55880"/>
                <a:gd name="connsiteY13" fmla="*/ 34770 h 37253"/>
                <a:gd name="connsiteX14" fmla="*/ 39427 w 55880"/>
                <a:gd name="connsiteY14" fmla="*/ 32597 h 37253"/>
                <a:gd name="connsiteX15" fmla="*/ 51844 w 55880"/>
                <a:gd name="connsiteY15" fmla="*/ 24215 h 37253"/>
                <a:gd name="connsiteX16" fmla="*/ 56191 w 55880"/>
                <a:gd name="connsiteY16" fmla="*/ 24215 h 37253"/>
                <a:gd name="connsiteX17" fmla="*/ 56191 w 55880"/>
                <a:gd name="connsiteY17" fmla="*/ 19868 h 37253"/>
                <a:gd name="connsiteX18" fmla="*/ 41600 w 55880"/>
                <a:gd name="connsiteY18" fmla="*/ 12418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5880" h="37253">
                  <a:moveTo>
                    <a:pt x="29182" y="5278"/>
                  </a:moveTo>
                  <a:lnTo>
                    <a:pt x="12418" y="0"/>
                  </a:lnTo>
                  <a:lnTo>
                    <a:pt x="10245" y="1863"/>
                  </a:lnTo>
                  <a:lnTo>
                    <a:pt x="8072" y="1863"/>
                  </a:lnTo>
                  <a:lnTo>
                    <a:pt x="8072" y="3104"/>
                  </a:lnTo>
                  <a:lnTo>
                    <a:pt x="7140" y="3104"/>
                  </a:lnTo>
                  <a:lnTo>
                    <a:pt x="3104" y="5278"/>
                  </a:lnTo>
                  <a:lnTo>
                    <a:pt x="3104" y="18006"/>
                  </a:lnTo>
                  <a:lnTo>
                    <a:pt x="3104" y="27319"/>
                  </a:lnTo>
                  <a:lnTo>
                    <a:pt x="0" y="36943"/>
                  </a:lnTo>
                  <a:lnTo>
                    <a:pt x="3104" y="36943"/>
                  </a:lnTo>
                  <a:lnTo>
                    <a:pt x="3104" y="40047"/>
                  </a:lnTo>
                  <a:lnTo>
                    <a:pt x="15522" y="36943"/>
                  </a:lnTo>
                  <a:lnTo>
                    <a:pt x="27009" y="34770"/>
                  </a:lnTo>
                  <a:lnTo>
                    <a:pt x="39427" y="32597"/>
                  </a:lnTo>
                  <a:lnTo>
                    <a:pt x="51844" y="24215"/>
                  </a:lnTo>
                  <a:lnTo>
                    <a:pt x="56191" y="24215"/>
                  </a:lnTo>
                  <a:lnTo>
                    <a:pt x="56191" y="19868"/>
                  </a:lnTo>
                  <a:lnTo>
                    <a:pt x="41600" y="1241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3" name="Freeform: Shape 212">
              <a:extLst>
                <a:ext uri="{FF2B5EF4-FFF2-40B4-BE49-F238E27FC236}">
                  <a16:creationId xmlns:a16="http://schemas.microsoft.com/office/drawing/2014/main" id="{CAABF2CB-0877-4859-8E50-D9A2058BE92A}"/>
                </a:ext>
              </a:extLst>
            </p:cNvPr>
            <p:cNvSpPr/>
            <p:nvPr/>
          </p:nvSpPr>
          <p:spPr>
            <a:xfrm>
              <a:off x="6488880" y="5710498"/>
              <a:ext cx="301132" cy="207999"/>
            </a:xfrm>
            <a:custGeom>
              <a:avLst/>
              <a:gdLst>
                <a:gd name="connsiteX0" fmla="*/ 284368 w 301132"/>
                <a:gd name="connsiteY0" fmla="*/ 210793 h 207998"/>
                <a:gd name="connsiteX1" fmla="*/ 294613 w 301132"/>
                <a:gd name="connsiteY1" fmla="*/ 207378 h 207998"/>
                <a:gd name="connsiteX2" fmla="*/ 297718 w 301132"/>
                <a:gd name="connsiteY2" fmla="*/ 205515 h 207998"/>
                <a:gd name="connsiteX3" fmla="*/ 299891 w 301132"/>
                <a:gd name="connsiteY3" fmla="*/ 205515 h 207998"/>
                <a:gd name="connsiteX4" fmla="*/ 302064 w 301132"/>
                <a:gd name="connsiteY4" fmla="*/ 203342 h 207998"/>
                <a:gd name="connsiteX5" fmla="*/ 303926 w 301132"/>
                <a:gd name="connsiteY5" fmla="*/ 203342 h 207998"/>
                <a:gd name="connsiteX6" fmla="*/ 287473 w 301132"/>
                <a:gd name="connsiteY6" fmla="*/ 195891 h 207998"/>
                <a:gd name="connsiteX7" fmla="*/ 269777 w 301132"/>
                <a:gd name="connsiteY7" fmla="*/ 186267 h 207998"/>
                <a:gd name="connsiteX8" fmla="*/ 250840 w 301132"/>
                <a:gd name="connsiteY8" fmla="*/ 178817 h 207998"/>
                <a:gd name="connsiteX9" fmla="*/ 234387 w 301132"/>
                <a:gd name="connsiteY9" fmla="*/ 173539 h 207998"/>
                <a:gd name="connsiteX10" fmla="*/ 226936 w 301132"/>
                <a:gd name="connsiteY10" fmla="*/ 175712 h 207998"/>
                <a:gd name="connsiteX11" fmla="*/ 219796 w 301132"/>
                <a:gd name="connsiteY11" fmla="*/ 178817 h 207998"/>
                <a:gd name="connsiteX12" fmla="*/ 211413 w 301132"/>
                <a:gd name="connsiteY12" fmla="*/ 183163 h 207998"/>
                <a:gd name="connsiteX13" fmla="*/ 199927 w 301132"/>
                <a:gd name="connsiteY13" fmla="*/ 183163 h 207998"/>
                <a:gd name="connsiteX14" fmla="*/ 190614 w 301132"/>
                <a:gd name="connsiteY14" fmla="*/ 177886 h 207998"/>
                <a:gd name="connsiteX15" fmla="*/ 184094 w 301132"/>
                <a:gd name="connsiteY15" fmla="*/ 171366 h 207998"/>
                <a:gd name="connsiteX16" fmla="*/ 174781 w 301132"/>
                <a:gd name="connsiteY16" fmla="*/ 168262 h 207998"/>
                <a:gd name="connsiteX17" fmla="*/ 160190 w 301132"/>
                <a:gd name="connsiteY17" fmla="*/ 166089 h 207998"/>
                <a:gd name="connsiteX18" fmla="*/ 160190 w 301132"/>
                <a:gd name="connsiteY18" fmla="*/ 144047 h 207998"/>
                <a:gd name="connsiteX19" fmla="*/ 163294 w 301132"/>
                <a:gd name="connsiteY19" fmla="*/ 126041 h 207998"/>
                <a:gd name="connsiteX20" fmla="*/ 145599 w 301132"/>
                <a:gd name="connsiteY20" fmla="*/ 111140 h 207998"/>
                <a:gd name="connsiteX21" fmla="*/ 133181 w 301132"/>
                <a:gd name="connsiteY21" fmla="*/ 92202 h 207998"/>
                <a:gd name="connsiteX22" fmla="*/ 121695 w 301132"/>
                <a:gd name="connsiteY22" fmla="*/ 76370 h 207998"/>
                <a:gd name="connsiteX23" fmla="*/ 109277 w 301132"/>
                <a:gd name="connsiteY23" fmla="*/ 61468 h 207998"/>
                <a:gd name="connsiteX24" fmla="*/ 101826 w 301132"/>
                <a:gd name="connsiteY24" fmla="*/ 54018 h 207998"/>
                <a:gd name="connsiteX25" fmla="*/ 99964 w 301132"/>
                <a:gd name="connsiteY25" fmla="*/ 54018 h 207998"/>
                <a:gd name="connsiteX26" fmla="*/ 99964 w 301132"/>
                <a:gd name="connsiteY26" fmla="*/ 51844 h 207998"/>
                <a:gd name="connsiteX27" fmla="*/ 94686 w 301132"/>
                <a:gd name="connsiteY27" fmla="*/ 47809 h 207998"/>
                <a:gd name="connsiteX28" fmla="*/ 76991 w 301132"/>
                <a:gd name="connsiteY28" fmla="*/ 39116 h 207998"/>
                <a:gd name="connsiteX29" fmla="*/ 62400 w 301132"/>
                <a:gd name="connsiteY29" fmla="*/ 29803 h 207998"/>
                <a:gd name="connsiteX30" fmla="*/ 47809 w 301132"/>
                <a:gd name="connsiteY30" fmla="*/ 20179 h 207998"/>
                <a:gd name="connsiteX31" fmla="*/ 34149 w 301132"/>
                <a:gd name="connsiteY31" fmla="*/ 4346 h 207998"/>
                <a:gd name="connsiteX32" fmla="*/ 0 w 301132"/>
                <a:gd name="connsiteY32" fmla="*/ 0 h 207998"/>
                <a:gd name="connsiteX33" fmla="*/ 4967 w 301132"/>
                <a:gd name="connsiteY33" fmla="*/ 17075 h 207998"/>
                <a:gd name="connsiteX34" fmla="*/ 16454 w 301132"/>
                <a:gd name="connsiteY34" fmla="*/ 27630 h 207998"/>
                <a:gd name="connsiteX35" fmla="*/ 29182 w 301132"/>
                <a:gd name="connsiteY35" fmla="*/ 39116 h 207998"/>
                <a:gd name="connsiteX36" fmla="*/ 40358 w 301132"/>
                <a:gd name="connsiteY36" fmla="*/ 47809 h 207998"/>
                <a:gd name="connsiteX37" fmla="*/ 50913 w 301132"/>
                <a:gd name="connsiteY37" fmla="*/ 61468 h 207998"/>
                <a:gd name="connsiteX38" fmla="*/ 62400 w 301132"/>
                <a:gd name="connsiteY38" fmla="*/ 77301 h 207998"/>
                <a:gd name="connsiteX39" fmla="*/ 72644 w 301132"/>
                <a:gd name="connsiteY39" fmla="*/ 98411 h 207998"/>
                <a:gd name="connsiteX40" fmla="*/ 85373 w 301132"/>
                <a:gd name="connsiteY40" fmla="*/ 118590 h 207998"/>
                <a:gd name="connsiteX41" fmla="*/ 97790 w 301132"/>
                <a:gd name="connsiteY41" fmla="*/ 136596 h 207998"/>
                <a:gd name="connsiteX42" fmla="*/ 114555 w 301132"/>
                <a:gd name="connsiteY42" fmla="*/ 153671 h 207998"/>
                <a:gd name="connsiteX43" fmla="*/ 133181 w 301132"/>
                <a:gd name="connsiteY43" fmla="*/ 164226 h 207998"/>
                <a:gd name="connsiteX44" fmla="*/ 155223 w 301132"/>
                <a:gd name="connsiteY44" fmla="*/ 170435 h 207998"/>
                <a:gd name="connsiteX45" fmla="*/ 153050 w 301132"/>
                <a:gd name="connsiteY45" fmla="*/ 173539 h 207998"/>
                <a:gd name="connsiteX46" fmla="*/ 150877 w 301132"/>
                <a:gd name="connsiteY46" fmla="*/ 175712 h 207998"/>
                <a:gd name="connsiteX47" fmla="*/ 147772 w 301132"/>
                <a:gd name="connsiteY47" fmla="*/ 178817 h 207998"/>
                <a:gd name="connsiteX48" fmla="*/ 155223 w 301132"/>
                <a:gd name="connsiteY48" fmla="*/ 183163 h 207998"/>
                <a:gd name="connsiteX49" fmla="*/ 170745 w 301132"/>
                <a:gd name="connsiteY49" fmla="*/ 190614 h 207998"/>
                <a:gd name="connsiteX50" fmla="*/ 190614 w 301132"/>
                <a:gd name="connsiteY50" fmla="*/ 195891 h 207998"/>
                <a:gd name="connsiteX51" fmla="*/ 216691 w 301132"/>
                <a:gd name="connsiteY51" fmla="*/ 201169 h 207998"/>
                <a:gd name="connsiteX52" fmla="*/ 240595 w 301132"/>
                <a:gd name="connsiteY52" fmla="*/ 207378 h 207998"/>
                <a:gd name="connsiteX53" fmla="*/ 263569 w 301132"/>
                <a:gd name="connsiteY53" fmla="*/ 210793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301132" h="207998">
                  <a:moveTo>
                    <a:pt x="284368" y="210793"/>
                  </a:moveTo>
                  <a:lnTo>
                    <a:pt x="294613" y="207378"/>
                  </a:lnTo>
                  <a:lnTo>
                    <a:pt x="297718" y="205515"/>
                  </a:lnTo>
                  <a:lnTo>
                    <a:pt x="299891" y="205515"/>
                  </a:lnTo>
                  <a:lnTo>
                    <a:pt x="302064" y="203342"/>
                  </a:lnTo>
                  <a:lnTo>
                    <a:pt x="303926" y="203342"/>
                  </a:lnTo>
                  <a:lnTo>
                    <a:pt x="287473" y="195891"/>
                  </a:lnTo>
                  <a:lnTo>
                    <a:pt x="269777" y="186267"/>
                  </a:lnTo>
                  <a:lnTo>
                    <a:pt x="250840" y="178817"/>
                  </a:lnTo>
                  <a:lnTo>
                    <a:pt x="234387" y="173539"/>
                  </a:lnTo>
                  <a:lnTo>
                    <a:pt x="226936" y="175712"/>
                  </a:lnTo>
                  <a:lnTo>
                    <a:pt x="219796" y="178817"/>
                  </a:lnTo>
                  <a:lnTo>
                    <a:pt x="211413" y="183163"/>
                  </a:lnTo>
                  <a:lnTo>
                    <a:pt x="199927" y="183163"/>
                  </a:lnTo>
                  <a:lnTo>
                    <a:pt x="190614" y="177886"/>
                  </a:lnTo>
                  <a:lnTo>
                    <a:pt x="184094" y="171366"/>
                  </a:lnTo>
                  <a:lnTo>
                    <a:pt x="174781" y="168262"/>
                  </a:lnTo>
                  <a:lnTo>
                    <a:pt x="160190" y="166089"/>
                  </a:lnTo>
                  <a:lnTo>
                    <a:pt x="160190" y="144047"/>
                  </a:lnTo>
                  <a:lnTo>
                    <a:pt x="163294" y="126041"/>
                  </a:lnTo>
                  <a:lnTo>
                    <a:pt x="145599" y="111140"/>
                  </a:lnTo>
                  <a:lnTo>
                    <a:pt x="133181" y="92202"/>
                  </a:lnTo>
                  <a:lnTo>
                    <a:pt x="121695" y="76370"/>
                  </a:lnTo>
                  <a:lnTo>
                    <a:pt x="109277" y="61468"/>
                  </a:lnTo>
                  <a:lnTo>
                    <a:pt x="101826" y="54018"/>
                  </a:lnTo>
                  <a:lnTo>
                    <a:pt x="99964" y="54018"/>
                  </a:lnTo>
                  <a:lnTo>
                    <a:pt x="99964" y="51844"/>
                  </a:lnTo>
                  <a:lnTo>
                    <a:pt x="94686" y="47809"/>
                  </a:lnTo>
                  <a:lnTo>
                    <a:pt x="76991" y="39116"/>
                  </a:lnTo>
                  <a:lnTo>
                    <a:pt x="62400" y="29803"/>
                  </a:lnTo>
                  <a:lnTo>
                    <a:pt x="47809" y="20179"/>
                  </a:lnTo>
                  <a:lnTo>
                    <a:pt x="34149" y="4346"/>
                  </a:lnTo>
                  <a:lnTo>
                    <a:pt x="0" y="0"/>
                  </a:lnTo>
                  <a:lnTo>
                    <a:pt x="4967" y="17075"/>
                  </a:lnTo>
                  <a:lnTo>
                    <a:pt x="16454" y="27630"/>
                  </a:lnTo>
                  <a:lnTo>
                    <a:pt x="29182" y="39116"/>
                  </a:lnTo>
                  <a:lnTo>
                    <a:pt x="40358" y="47809"/>
                  </a:lnTo>
                  <a:lnTo>
                    <a:pt x="50913" y="61468"/>
                  </a:lnTo>
                  <a:lnTo>
                    <a:pt x="62400" y="77301"/>
                  </a:lnTo>
                  <a:lnTo>
                    <a:pt x="72644" y="98411"/>
                  </a:lnTo>
                  <a:lnTo>
                    <a:pt x="85373" y="118590"/>
                  </a:lnTo>
                  <a:lnTo>
                    <a:pt x="97790" y="136596"/>
                  </a:lnTo>
                  <a:lnTo>
                    <a:pt x="114555" y="153671"/>
                  </a:lnTo>
                  <a:lnTo>
                    <a:pt x="133181" y="164226"/>
                  </a:lnTo>
                  <a:lnTo>
                    <a:pt x="155223" y="170435"/>
                  </a:lnTo>
                  <a:lnTo>
                    <a:pt x="153050" y="173539"/>
                  </a:lnTo>
                  <a:lnTo>
                    <a:pt x="150877" y="175712"/>
                  </a:lnTo>
                  <a:lnTo>
                    <a:pt x="147772" y="178817"/>
                  </a:lnTo>
                  <a:lnTo>
                    <a:pt x="155223" y="183163"/>
                  </a:lnTo>
                  <a:lnTo>
                    <a:pt x="170745" y="190614"/>
                  </a:lnTo>
                  <a:lnTo>
                    <a:pt x="190614" y="195891"/>
                  </a:lnTo>
                  <a:lnTo>
                    <a:pt x="216691" y="201169"/>
                  </a:lnTo>
                  <a:lnTo>
                    <a:pt x="240595" y="207378"/>
                  </a:lnTo>
                  <a:lnTo>
                    <a:pt x="263569" y="21079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4" name="Freeform: Shape 213">
              <a:extLst>
                <a:ext uri="{FF2B5EF4-FFF2-40B4-BE49-F238E27FC236}">
                  <a16:creationId xmlns:a16="http://schemas.microsoft.com/office/drawing/2014/main" id="{705AF821-AAAC-413F-BB65-D8EE1BE395C2}"/>
                </a:ext>
              </a:extLst>
            </p:cNvPr>
            <p:cNvSpPr/>
            <p:nvPr/>
          </p:nvSpPr>
          <p:spPr>
            <a:xfrm>
              <a:off x="7403453" y="5901112"/>
              <a:ext cx="24836" cy="21731"/>
            </a:xfrm>
            <a:custGeom>
              <a:avLst/>
              <a:gdLst>
                <a:gd name="connsiteX0" fmla="*/ 26078 w 24835"/>
                <a:gd name="connsiteY0" fmla="*/ 24215 h 21731"/>
                <a:gd name="connsiteX1" fmla="*/ 21731 w 24835"/>
                <a:gd name="connsiteY1" fmla="*/ 18006 h 21731"/>
                <a:gd name="connsiteX2" fmla="*/ 19869 w 24835"/>
                <a:gd name="connsiteY2" fmla="*/ 12728 h 21731"/>
                <a:gd name="connsiteX3" fmla="*/ 16454 w 24835"/>
                <a:gd name="connsiteY3" fmla="*/ 9624 h 21731"/>
                <a:gd name="connsiteX4" fmla="*/ 11487 w 24835"/>
                <a:gd name="connsiteY4" fmla="*/ 5278 h 21731"/>
                <a:gd name="connsiteX5" fmla="*/ 7140 w 24835"/>
                <a:gd name="connsiteY5" fmla="*/ 3104 h 21731"/>
                <a:gd name="connsiteX6" fmla="*/ 0 w 24835"/>
                <a:gd name="connsiteY6" fmla="*/ 0 h 21731"/>
                <a:gd name="connsiteX7" fmla="*/ 4036 w 24835"/>
                <a:gd name="connsiteY7" fmla="*/ 7451 h 21731"/>
                <a:gd name="connsiteX8" fmla="*/ 7140 w 24835"/>
                <a:gd name="connsiteY8" fmla="*/ 12728 h 21731"/>
                <a:gd name="connsiteX9" fmla="*/ 11487 w 24835"/>
                <a:gd name="connsiteY9" fmla="*/ 16764 h 21731"/>
                <a:gd name="connsiteX10" fmla="*/ 16454 w 24835"/>
                <a:gd name="connsiteY10" fmla="*/ 20179 h 21731"/>
                <a:gd name="connsiteX11" fmla="*/ 19869 w 24835"/>
                <a:gd name="connsiteY11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835" h="21731">
                  <a:moveTo>
                    <a:pt x="26078" y="24215"/>
                  </a:moveTo>
                  <a:lnTo>
                    <a:pt x="21731" y="18006"/>
                  </a:lnTo>
                  <a:lnTo>
                    <a:pt x="19869" y="12728"/>
                  </a:lnTo>
                  <a:lnTo>
                    <a:pt x="16454" y="9624"/>
                  </a:lnTo>
                  <a:lnTo>
                    <a:pt x="11487" y="5278"/>
                  </a:lnTo>
                  <a:lnTo>
                    <a:pt x="7140" y="3104"/>
                  </a:lnTo>
                  <a:lnTo>
                    <a:pt x="0" y="0"/>
                  </a:lnTo>
                  <a:lnTo>
                    <a:pt x="4036" y="7451"/>
                  </a:lnTo>
                  <a:lnTo>
                    <a:pt x="7140" y="12728"/>
                  </a:lnTo>
                  <a:lnTo>
                    <a:pt x="11487" y="16764"/>
                  </a:lnTo>
                  <a:lnTo>
                    <a:pt x="16454" y="20179"/>
                  </a:lnTo>
                  <a:lnTo>
                    <a:pt x="19869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5" name="Freeform: Shape 214">
              <a:extLst>
                <a:ext uri="{FF2B5EF4-FFF2-40B4-BE49-F238E27FC236}">
                  <a16:creationId xmlns:a16="http://schemas.microsoft.com/office/drawing/2014/main" id="{7FAB066B-1857-4607-A7EE-0D15EE2ACE51}"/>
                </a:ext>
              </a:extLst>
            </p:cNvPr>
            <p:cNvSpPr/>
            <p:nvPr/>
          </p:nvSpPr>
          <p:spPr>
            <a:xfrm>
              <a:off x="7568921" y="6290411"/>
              <a:ext cx="93134" cy="145910"/>
            </a:xfrm>
            <a:custGeom>
              <a:avLst/>
              <a:gdLst>
                <a:gd name="connsiteX0" fmla="*/ 89719 w 93133"/>
                <a:gd name="connsiteY0" fmla="*/ 63641 h 145909"/>
                <a:gd name="connsiteX1" fmla="*/ 87546 w 93133"/>
                <a:gd name="connsiteY1" fmla="*/ 66746 h 145909"/>
                <a:gd name="connsiteX2" fmla="*/ 83510 w 93133"/>
                <a:gd name="connsiteY2" fmla="*/ 69850 h 145909"/>
                <a:gd name="connsiteX3" fmla="*/ 80406 w 93133"/>
                <a:gd name="connsiteY3" fmla="*/ 69850 h 145909"/>
                <a:gd name="connsiteX4" fmla="*/ 78232 w 93133"/>
                <a:gd name="connsiteY4" fmla="*/ 69850 h 145909"/>
                <a:gd name="connsiteX5" fmla="*/ 75128 w 93133"/>
                <a:gd name="connsiteY5" fmla="*/ 69850 h 145909"/>
                <a:gd name="connsiteX6" fmla="*/ 68919 w 93133"/>
                <a:gd name="connsiteY6" fmla="*/ 69850 h 145909"/>
                <a:gd name="connsiteX7" fmla="*/ 63641 w 93133"/>
                <a:gd name="connsiteY7" fmla="*/ 69850 h 145909"/>
                <a:gd name="connsiteX8" fmla="*/ 53086 w 93133"/>
                <a:gd name="connsiteY8" fmla="*/ 48740 h 145909"/>
                <a:gd name="connsiteX9" fmla="*/ 38495 w 93133"/>
                <a:gd name="connsiteY9" fmla="*/ 31976 h 145909"/>
                <a:gd name="connsiteX10" fmla="*/ 23904 w 93133"/>
                <a:gd name="connsiteY10" fmla="*/ 17075 h 145909"/>
                <a:gd name="connsiteX11" fmla="*/ 7451 w 93133"/>
                <a:gd name="connsiteY11" fmla="*/ 0 h 145909"/>
                <a:gd name="connsiteX12" fmla="*/ 0 w 93133"/>
                <a:gd name="connsiteY12" fmla="*/ 0 h 145909"/>
                <a:gd name="connsiteX13" fmla="*/ 4346 w 93133"/>
                <a:gd name="connsiteY13" fmla="*/ 11797 h 145909"/>
                <a:gd name="connsiteX14" fmla="*/ 9313 w 93133"/>
                <a:gd name="connsiteY14" fmla="*/ 26388 h 145909"/>
                <a:gd name="connsiteX15" fmla="*/ 17695 w 93133"/>
                <a:gd name="connsiteY15" fmla="*/ 42531 h 145909"/>
                <a:gd name="connsiteX16" fmla="*/ 29182 w 93133"/>
                <a:gd name="connsiteY16" fmla="*/ 61468 h 145909"/>
                <a:gd name="connsiteX17" fmla="*/ 36633 w 93133"/>
                <a:gd name="connsiteY17" fmla="*/ 74196 h 145909"/>
                <a:gd name="connsiteX18" fmla="*/ 43773 w 93133"/>
                <a:gd name="connsiteY18" fmla="*/ 81647 h 145909"/>
                <a:gd name="connsiteX19" fmla="*/ 38495 w 93133"/>
                <a:gd name="connsiteY19" fmla="*/ 86925 h 145909"/>
                <a:gd name="connsiteX20" fmla="*/ 32286 w 93133"/>
                <a:gd name="connsiteY20" fmla="*/ 92202 h 145909"/>
                <a:gd name="connsiteX21" fmla="*/ 27319 w 93133"/>
                <a:gd name="connsiteY21" fmla="*/ 96238 h 145909"/>
                <a:gd name="connsiteX22" fmla="*/ 23904 w 93133"/>
                <a:gd name="connsiteY22" fmla="*/ 101826 h 145909"/>
                <a:gd name="connsiteX23" fmla="*/ 22042 w 93133"/>
                <a:gd name="connsiteY23" fmla="*/ 103689 h 145909"/>
                <a:gd name="connsiteX24" fmla="*/ 22042 w 93133"/>
                <a:gd name="connsiteY24" fmla="*/ 105862 h 145909"/>
                <a:gd name="connsiteX25" fmla="*/ 23904 w 93133"/>
                <a:gd name="connsiteY25" fmla="*/ 107104 h 145909"/>
                <a:gd name="connsiteX26" fmla="*/ 27319 w 93133"/>
                <a:gd name="connsiteY26" fmla="*/ 108966 h 145909"/>
                <a:gd name="connsiteX27" fmla="*/ 31355 w 93133"/>
                <a:gd name="connsiteY27" fmla="*/ 111140 h 145909"/>
                <a:gd name="connsiteX28" fmla="*/ 34459 w 93133"/>
                <a:gd name="connsiteY28" fmla="*/ 113313 h 145909"/>
                <a:gd name="connsiteX29" fmla="*/ 38495 w 93133"/>
                <a:gd name="connsiteY29" fmla="*/ 114244 h 145909"/>
                <a:gd name="connsiteX30" fmla="*/ 41910 w 93133"/>
                <a:gd name="connsiteY30" fmla="*/ 116417 h 145909"/>
                <a:gd name="connsiteX31" fmla="*/ 43773 w 93133"/>
                <a:gd name="connsiteY31" fmla="*/ 118590 h 145909"/>
                <a:gd name="connsiteX32" fmla="*/ 43773 w 93133"/>
                <a:gd name="connsiteY32" fmla="*/ 121695 h 145909"/>
                <a:gd name="connsiteX33" fmla="*/ 43773 w 93133"/>
                <a:gd name="connsiteY33" fmla="*/ 126041 h 145909"/>
                <a:gd name="connsiteX34" fmla="*/ 41910 w 93133"/>
                <a:gd name="connsiteY34" fmla="*/ 129145 h 145909"/>
                <a:gd name="connsiteX35" fmla="*/ 41910 w 93133"/>
                <a:gd name="connsiteY35" fmla="*/ 135665 h 145909"/>
                <a:gd name="connsiteX36" fmla="*/ 41910 w 93133"/>
                <a:gd name="connsiteY36" fmla="*/ 138769 h 145909"/>
                <a:gd name="connsiteX37" fmla="*/ 43773 w 93133"/>
                <a:gd name="connsiteY37" fmla="*/ 142805 h 145909"/>
                <a:gd name="connsiteX38" fmla="*/ 43773 w 93133"/>
                <a:gd name="connsiteY38" fmla="*/ 148083 h 145909"/>
                <a:gd name="connsiteX39" fmla="*/ 54328 w 93133"/>
                <a:gd name="connsiteY39" fmla="*/ 136596 h 145909"/>
                <a:gd name="connsiteX40" fmla="*/ 63641 w 93133"/>
                <a:gd name="connsiteY40" fmla="*/ 126041 h 145909"/>
                <a:gd name="connsiteX41" fmla="*/ 75128 w 93133"/>
                <a:gd name="connsiteY41" fmla="*/ 114244 h 145909"/>
                <a:gd name="connsiteX42" fmla="*/ 75128 w 93133"/>
                <a:gd name="connsiteY42" fmla="*/ 101826 h 145909"/>
                <a:gd name="connsiteX43" fmla="*/ 87546 w 93133"/>
                <a:gd name="connsiteY43" fmla="*/ 101826 h 145909"/>
                <a:gd name="connsiteX44" fmla="*/ 89719 w 93133"/>
                <a:gd name="connsiteY44" fmla="*/ 98411 h 145909"/>
                <a:gd name="connsiteX45" fmla="*/ 90650 w 93133"/>
                <a:gd name="connsiteY45" fmla="*/ 92202 h 145909"/>
                <a:gd name="connsiteX46" fmla="*/ 92823 w 93133"/>
                <a:gd name="connsiteY46" fmla="*/ 86925 h 145909"/>
                <a:gd name="connsiteX47" fmla="*/ 94996 w 93133"/>
                <a:gd name="connsiteY47" fmla="*/ 81647 h 145909"/>
                <a:gd name="connsiteX48" fmla="*/ 94996 w 93133"/>
                <a:gd name="connsiteY48" fmla="*/ 57122 h 145909"/>
                <a:gd name="connsiteX49" fmla="*/ 90650 w 93133"/>
                <a:gd name="connsiteY49" fmla="*/ 57122 h 145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93133" h="145909">
                  <a:moveTo>
                    <a:pt x="89719" y="63641"/>
                  </a:moveTo>
                  <a:lnTo>
                    <a:pt x="87546" y="66746"/>
                  </a:lnTo>
                  <a:lnTo>
                    <a:pt x="83510" y="69850"/>
                  </a:lnTo>
                  <a:lnTo>
                    <a:pt x="80406" y="69850"/>
                  </a:lnTo>
                  <a:lnTo>
                    <a:pt x="78232" y="69850"/>
                  </a:lnTo>
                  <a:lnTo>
                    <a:pt x="75128" y="69850"/>
                  </a:lnTo>
                  <a:lnTo>
                    <a:pt x="68919" y="69850"/>
                  </a:lnTo>
                  <a:lnTo>
                    <a:pt x="63641" y="69850"/>
                  </a:lnTo>
                  <a:lnTo>
                    <a:pt x="53086" y="48740"/>
                  </a:lnTo>
                  <a:lnTo>
                    <a:pt x="38495" y="31976"/>
                  </a:lnTo>
                  <a:lnTo>
                    <a:pt x="23904" y="17075"/>
                  </a:lnTo>
                  <a:lnTo>
                    <a:pt x="7451" y="0"/>
                  </a:lnTo>
                  <a:lnTo>
                    <a:pt x="0" y="0"/>
                  </a:lnTo>
                  <a:lnTo>
                    <a:pt x="4346" y="11797"/>
                  </a:lnTo>
                  <a:lnTo>
                    <a:pt x="9313" y="26388"/>
                  </a:lnTo>
                  <a:lnTo>
                    <a:pt x="17695" y="42531"/>
                  </a:lnTo>
                  <a:lnTo>
                    <a:pt x="29182" y="61468"/>
                  </a:lnTo>
                  <a:lnTo>
                    <a:pt x="36633" y="74196"/>
                  </a:lnTo>
                  <a:lnTo>
                    <a:pt x="43773" y="81647"/>
                  </a:lnTo>
                  <a:lnTo>
                    <a:pt x="38495" y="86925"/>
                  </a:lnTo>
                  <a:lnTo>
                    <a:pt x="32286" y="92202"/>
                  </a:lnTo>
                  <a:lnTo>
                    <a:pt x="27319" y="96238"/>
                  </a:lnTo>
                  <a:lnTo>
                    <a:pt x="23904" y="101826"/>
                  </a:lnTo>
                  <a:lnTo>
                    <a:pt x="22042" y="103689"/>
                  </a:lnTo>
                  <a:lnTo>
                    <a:pt x="22042" y="105862"/>
                  </a:lnTo>
                  <a:lnTo>
                    <a:pt x="23904" y="107104"/>
                  </a:lnTo>
                  <a:lnTo>
                    <a:pt x="27319" y="108966"/>
                  </a:lnTo>
                  <a:lnTo>
                    <a:pt x="31355" y="111140"/>
                  </a:lnTo>
                  <a:lnTo>
                    <a:pt x="34459" y="113313"/>
                  </a:lnTo>
                  <a:lnTo>
                    <a:pt x="38495" y="114244"/>
                  </a:lnTo>
                  <a:lnTo>
                    <a:pt x="41910" y="116417"/>
                  </a:lnTo>
                  <a:lnTo>
                    <a:pt x="43773" y="118590"/>
                  </a:lnTo>
                  <a:lnTo>
                    <a:pt x="43773" y="121695"/>
                  </a:lnTo>
                  <a:lnTo>
                    <a:pt x="43773" y="126041"/>
                  </a:lnTo>
                  <a:lnTo>
                    <a:pt x="41910" y="129145"/>
                  </a:lnTo>
                  <a:lnTo>
                    <a:pt x="41910" y="135665"/>
                  </a:lnTo>
                  <a:lnTo>
                    <a:pt x="41910" y="138769"/>
                  </a:lnTo>
                  <a:lnTo>
                    <a:pt x="43773" y="142805"/>
                  </a:lnTo>
                  <a:lnTo>
                    <a:pt x="43773" y="148083"/>
                  </a:lnTo>
                  <a:lnTo>
                    <a:pt x="54328" y="136596"/>
                  </a:lnTo>
                  <a:lnTo>
                    <a:pt x="63641" y="126041"/>
                  </a:lnTo>
                  <a:lnTo>
                    <a:pt x="75128" y="114244"/>
                  </a:lnTo>
                  <a:lnTo>
                    <a:pt x="75128" y="101826"/>
                  </a:lnTo>
                  <a:lnTo>
                    <a:pt x="87546" y="101826"/>
                  </a:lnTo>
                  <a:lnTo>
                    <a:pt x="89719" y="98411"/>
                  </a:lnTo>
                  <a:lnTo>
                    <a:pt x="90650" y="92202"/>
                  </a:lnTo>
                  <a:lnTo>
                    <a:pt x="92823" y="86925"/>
                  </a:lnTo>
                  <a:lnTo>
                    <a:pt x="94996" y="81647"/>
                  </a:lnTo>
                  <a:lnTo>
                    <a:pt x="94996" y="57122"/>
                  </a:lnTo>
                  <a:lnTo>
                    <a:pt x="90650" y="5712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6" name="Freeform: Shape 215">
              <a:extLst>
                <a:ext uri="{FF2B5EF4-FFF2-40B4-BE49-F238E27FC236}">
                  <a16:creationId xmlns:a16="http://schemas.microsoft.com/office/drawing/2014/main" id="{C05F1D29-46C2-4CB9-AE25-A5D07F03C860}"/>
                </a:ext>
              </a:extLst>
            </p:cNvPr>
            <p:cNvSpPr/>
            <p:nvPr/>
          </p:nvSpPr>
          <p:spPr>
            <a:xfrm>
              <a:off x="7483548" y="6426076"/>
              <a:ext cx="117969" cy="136596"/>
            </a:xfrm>
            <a:custGeom>
              <a:avLst/>
              <a:gdLst>
                <a:gd name="connsiteX0" fmla="*/ 116728 w 117969"/>
                <a:gd name="connsiteY0" fmla="*/ 7140 h 136596"/>
                <a:gd name="connsiteX1" fmla="*/ 116728 w 117969"/>
                <a:gd name="connsiteY1" fmla="*/ 3104 h 136596"/>
                <a:gd name="connsiteX2" fmla="*/ 114555 w 117969"/>
                <a:gd name="connsiteY2" fmla="*/ 3104 h 136596"/>
                <a:gd name="connsiteX3" fmla="*/ 112692 w 117969"/>
                <a:gd name="connsiteY3" fmla="*/ 3104 h 136596"/>
                <a:gd name="connsiteX4" fmla="*/ 112692 w 117969"/>
                <a:gd name="connsiteY4" fmla="*/ 5278 h 136596"/>
                <a:gd name="connsiteX5" fmla="*/ 110519 w 117969"/>
                <a:gd name="connsiteY5" fmla="*/ 8382 h 136596"/>
                <a:gd name="connsiteX6" fmla="*/ 109277 w 117969"/>
                <a:gd name="connsiteY6" fmla="*/ 10555 h 136596"/>
                <a:gd name="connsiteX7" fmla="*/ 109277 w 117969"/>
                <a:gd name="connsiteY7" fmla="*/ 12418 h 136596"/>
                <a:gd name="connsiteX8" fmla="*/ 105241 w 117969"/>
                <a:gd name="connsiteY8" fmla="*/ 8382 h 136596"/>
                <a:gd name="connsiteX9" fmla="*/ 103068 w 117969"/>
                <a:gd name="connsiteY9" fmla="*/ 7140 h 136596"/>
                <a:gd name="connsiteX10" fmla="*/ 102137 w 117969"/>
                <a:gd name="connsiteY10" fmla="*/ 5278 h 136596"/>
                <a:gd name="connsiteX11" fmla="*/ 99963 w 117969"/>
                <a:gd name="connsiteY11" fmla="*/ 3104 h 136596"/>
                <a:gd name="connsiteX12" fmla="*/ 95928 w 117969"/>
                <a:gd name="connsiteY12" fmla="*/ 931 h 136596"/>
                <a:gd name="connsiteX13" fmla="*/ 92823 w 117969"/>
                <a:gd name="connsiteY13" fmla="*/ 0 h 136596"/>
                <a:gd name="connsiteX14" fmla="*/ 87546 w 117969"/>
                <a:gd name="connsiteY14" fmla="*/ 8382 h 136596"/>
                <a:gd name="connsiteX15" fmla="*/ 80406 w 117969"/>
                <a:gd name="connsiteY15" fmla="*/ 23283 h 136596"/>
                <a:gd name="connsiteX16" fmla="*/ 70782 w 117969"/>
                <a:gd name="connsiteY16" fmla="*/ 37874 h 136596"/>
                <a:gd name="connsiteX17" fmla="*/ 63641 w 117969"/>
                <a:gd name="connsiteY17" fmla="*/ 52776 h 136596"/>
                <a:gd name="connsiteX18" fmla="*/ 54328 w 117969"/>
                <a:gd name="connsiteY18" fmla="*/ 65504 h 136596"/>
                <a:gd name="connsiteX19" fmla="*/ 49051 w 117969"/>
                <a:gd name="connsiteY19" fmla="*/ 71713 h 136596"/>
                <a:gd name="connsiteX20" fmla="*/ 38495 w 117969"/>
                <a:gd name="connsiteY20" fmla="*/ 75128 h 136596"/>
                <a:gd name="connsiteX21" fmla="*/ 27009 w 117969"/>
                <a:gd name="connsiteY21" fmla="*/ 76991 h 136596"/>
                <a:gd name="connsiteX22" fmla="*/ 16764 w 117969"/>
                <a:gd name="connsiteY22" fmla="*/ 80406 h 136596"/>
                <a:gd name="connsiteX23" fmla="*/ 12418 w 117969"/>
                <a:gd name="connsiteY23" fmla="*/ 84441 h 136596"/>
                <a:gd name="connsiteX24" fmla="*/ 10555 w 117969"/>
                <a:gd name="connsiteY24" fmla="*/ 89719 h 136596"/>
                <a:gd name="connsiteX25" fmla="*/ 9313 w 117969"/>
                <a:gd name="connsiteY25" fmla="*/ 94997 h 136596"/>
                <a:gd name="connsiteX26" fmla="*/ 7451 w 117969"/>
                <a:gd name="connsiteY26" fmla="*/ 99343 h 136596"/>
                <a:gd name="connsiteX27" fmla="*/ 5277 w 117969"/>
                <a:gd name="connsiteY27" fmla="*/ 104620 h 136596"/>
                <a:gd name="connsiteX28" fmla="*/ 0 w 117969"/>
                <a:gd name="connsiteY28" fmla="*/ 108967 h 136596"/>
                <a:gd name="connsiteX29" fmla="*/ 7451 w 117969"/>
                <a:gd name="connsiteY29" fmla="*/ 119522 h 136596"/>
                <a:gd name="connsiteX30" fmla="*/ 14591 w 117969"/>
                <a:gd name="connsiteY30" fmla="*/ 124799 h 136596"/>
                <a:gd name="connsiteX31" fmla="*/ 23904 w 117969"/>
                <a:gd name="connsiteY31" fmla="*/ 131008 h 136596"/>
                <a:gd name="connsiteX32" fmla="*/ 32286 w 117969"/>
                <a:gd name="connsiteY32" fmla="*/ 137528 h 136596"/>
                <a:gd name="connsiteX33" fmla="*/ 39737 w 117969"/>
                <a:gd name="connsiteY33" fmla="*/ 137528 h 136596"/>
                <a:gd name="connsiteX34" fmla="*/ 45946 w 117969"/>
                <a:gd name="connsiteY34" fmla="*/ 132250 h 136596"/>
                <a:gd name="connsiteX35" fmla="*/ 51224 w 117969"/>
                <a:gd name="connsiteY35" fmla="*/ 128835 h 136596"/>
                <a:gd name="connsiteX36" fmla="*/ 56191 w 117969"/>
                <a:gd name="connsiteY36" fmla="*/ 124799 h 136596"/>
                <a:gd name="connsiteX37" fmla="*/ 61468 w 117969"/>
                <a:gd name="connsiteY37" fmla="*/ 121695 h 136596"/>
                <a:gd name="connsiteX38" fmla="*/ 65814 w 117969"/>
                <a:gd name="connsiteY38" fmla="*/ 117349 h 136596"/>
                <a:gd name="connsiteX39" fmla="*/ 67677 w 117969"/>
                <a:gd name="connsiteY39" fmla="*/ 109898 h 136596"/>
                <a:gd name="connsiteX40" fmla="*/ 67677 w 117969"/>
                <a:gd name="connsiteY40" fmla="*/ 104620 h 136596"/>
                <a:gd name="connsiteX41" fmla="*/ 68919 w 117969"/>
                <a:gd name="connsiteY41" fmla="*/ 99343 h 136596"/>
                <a:gd name="connsiteX42" fmla="*/ 68919 w 117969"/>
                <a:gd name="connsiteY42" fmla="*/ 94065 h 136596"/>
                <a:gd name="connsiteX43" fmla="*/ 72955 w 117969"/>
                <a:gd name="connsiteY43" fmla="*/ 87856 h 136596"/>
                <a:gd name="connsiteX44" fmla="*/ 76059 w 117969"/>
                <a:gd name="connsiteY44" fmla="*/ 86614 h 136596"/>
                <a:gd name="connsiteX45" fmla="*/ 82268 w 117969"/>
                <a:gd name="connsiteY45" fmla="*/ 82268 h 136596"/>
                <a:gd name="connsiteX46" fmla="*/ 87546 w 117969"/>
                <a:gd name="connsiteY46" fmla="*/ 80406 h 136596"/>
                <a:gd name="connsiteX47" fmla="*/ 92823 w 117969"/>
                <a:gd name="connsiteY47" fmla="*/ 79164 h 136596"/>
                <a:gd name="connsiteX48" fmla="*/ 98101 w 117969"/>
                <a:gd name="connsiteY48" fmla="*/ 75128 h 136596"/>
                <a:gd name="connsiteX49" fmla="*/ 99963 w 117969"/>
                <a:gd name="connsiteY49" fmla="*/ 71713 h 136596"/>
                <a:gd name="connsiteX50" fmla="*/ 95928 w 117969"/>
                <a:gd name="connsiteY50" fmla="*/ 60227 h 136596"/>
                <a:gd name="connsiteX51" fmla="*/ 107414 w 117969"/>
                <a:gd name="connsiteY51" fmla="*/ 42221 h 136596"/>
                <a:gd name="connsiteX52" fmla="*/ 119832 w 117969"/>
                <a:gd name="connsiteY52" fmla="*/ 27319 h 136596"/>
                <a:gd name="connsiteX53" fmla="*/ 119832 w 117969"/>
                <a:gd name="connsiteY53" fmla="*/ 22042 h 136596"/>
                <a:gd name="connsiteX54" fmla="*/ 119832 w 117969"/>
                <a:gd name="connsiteY54" fmla="*/ 15833 h 136596"/>
                <a:gd name="connsiteX55" fmla="*/ 117659 w 117969"/>
                <a:gd name="connsiteY55" fmla="*/ 10555 h 136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17969" h="136596">
                  <a:moveTo>
                    <a:pt x="116728" y="7140"/>
                  </a:moveTo>
                  <a:lnTo>
                    <a:pt x="116728" y="3104"/>
                  </a:lnTo>
                  <a:lnTo>
                    <a:pt x="114555" y="3104"/>
                  </a:lnTo>
                  <a:lnTo>
                    <a:pt x="112692" y="3104"/>
                  </a:lnTo>
                  <a:lnTo>
                    <a:pt x="112692" y="5278"/>
                  </a:lnTo>
                  <a:lnTo>
                    <a:pt x="110519" y="8382"/>
                  </a:lnTo>
                  <a:lnTo>
                    <a:pt x="109277" y="10555"/>
                  </a:lnTo>
                  <a:lnTo>
                    <a:pt x="109277" y="12418"/>
                  </a:lnTo>
                  <a:lnTo>
                    <a:pt x="105241" y="8382"/>
                  </a:lnTo>
                  <a:lnTo>
                    <a:pt x="103068" y="7140"/>
                  </a:lnTo>
                  <a:lnTo>
                    <a:pt x="102137" y="5278"/>
                  </a:lnTo>
                  <a:lnTo>
                    <a:pt x="99963" y="3104"/>
                  </a:lnTo>
                  <a:lnTo>
                    <a:pt x="95928" y="931"/>
                  </a:lnTo>
                  <a:lnTo>
                    <a:pt x="92823" y="0"/>
                  </a:lnTo>
                  <a:lnTo>
                    <a:pt x="87546" y="8382"/>
                  </a:lnTo>
                  <a:lnTo>
                    <a:pt x="80406" y="23283"/>
                  </a:lnTo>
                  <a:lnTo>
                    <a:pt x="70782" y="37874"/>
                  </a:lnTo>
                  <a:lnTo>
                    <a:pt x="63641" y="52776"/>
                  </a:lnTo>
                  <a:lnTo>
                    <a:pt x="54328" y="65504"/>
                  </a:lnTo>
                  <a:lnTo>
                    <a:pt x="49051" y="71713"/>
                  </a:lnTo>
                  <a:lnTo>
                    <a:pt x="38495" y="75128"/>
                  </a:lnTo>
                  <a:lnTo>
                    <a:pt x="27009" y="76991"/>
                  </a:lnTo>
                  <a:lnTo>
                    <a:pt x="16764" y="80406"/>
                  </a:lnTo>
                  <a:lnTo>
                    <a:pt x="12418" y="84441"/>
                  </a:lnTo>
                  <a:lnTo>
                    <a:pt x="10555" y="89719"/>
                  </a:lnTo>
                  <a:lnTo>
                    <a:pt x="9313" y="94997"/>
                  </a:lnTo>
                  <a:lnTo>
                    <a:pt x="7451" y="99343"/>
                  </a:lnTo>
                  <a:lnTo>
                    <a:pt x="5277" y="104620"/>
                  </a:lnTo>
                  <a:lnTo>
                    <a:pt x="0" y="108967"/>
                  </a:lnTo>
                  <a:lnTo>
                    <a:pt x="7451" y="119522"/>
                  </a:lnTo>
                  <a:lnTo>
                    <a:pt x="14591" y="124799"/>
                  </a:lnTo>
                  <a:lnTo>
                    <a:pt x="23904" y="131008"/>
                  </a:lnTo>
                  <a:lnTo>
                    <a:pt x="32286" y="137528"/>
                  </a:lnTo>
                  <a:lnTo>
                    <a:pt x="39737" y="137528"/>
                  </a:lnTo>
                  <a:lnTo>
                    <a:pt x="45946" y="132250"/>
                  </a:lnTo>
                  <a:lnTo>
                    <a:pt x="51224" y="128835"/>
                  </a:lnTo>
                  <a:lnTo>
                    <a:pt x="56191" y="124799"/>
                  </a:lnTo>
                  <a:lnTo>
                    <a:pt x="61468" y="121695"/>
                  </a:lnTo>
                  <a:lnTo>
                    <a:pt x="65814" y="117349"/>
                  </a:lnTo>
                  <a:lnTo>
                    <a:pt x="67677" y="109898"/>
                  </a:lnTo>
                  <a:lnTo>
                    <a:pt x="67677" y="104620"/>
                  </a:lnTo>
                  <a:lnTo>
                    <a:pt x="68919" y="99343"/>
                  </a:lnTo>
                  <a:lnTo>
                    <a:pt x="68919" y="94065"/>
                  </a:lnTo>
                  <a:lnTo>
                    <a:pt x="72955" y="87856"/>
                  </a:lnTo>
                  <a:lnTo>
                    <a:pt x="76059" y="86614"/>
                  </a:lnTo>
                  <a:lnTo>
                    <a:pt x="82268" y="82268"/>
                  </a:lnTo>
                  <a:lnTo>
                    <a:pt x="87546" y="80406"/>
                  </a:lnTo>
                  <a:lnTo>
                    <a:pt x="92823" y="79164"/>
                  </a:lnTo>
                  <a:lnTo>
                    <a:pt x="98101" y="75128"/>
                  </a:lnTo>
                  <a:lnTo>
                    <a:pt x="99963" y="71713"/>
                  </a:lnTo>
                  <a:lnTo>
                    <a:pt x="95928" y="60227"/>
                  </a:lnTo>
                  <a:lnTo>
                    <a:pt x="107414" y="42221"/>
                  </a:lnTo>
                  <a:lnTo>
                    <a:pt x="119832" y="27319"/>
                  </a:lnTo>
                  <a:lnTo>
                    <a:pt x="119832" y="22042"/>
                  </a:lnTo>
                  <a:lnTo>
                    <a:pt x="119832" y="15833"/>
                  </a:lnTo>
                  <a:lnTo>
                    <a:pt x="117659" y="1055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7" name="Freeform: Shape 216">
              <a:extLst>
                <a:ext uri="{FF2B5EF4-FFF2-40B4-BE49-F238E27FC236}">
                  <a16:creationId xmlns:a16="http://schemas.microsoft.com/office/drawing/2014/main" id="{51721AAE-093D-4461-92FD-A5920B57BDCA}"/>
                </a:ext>
              </a:extLst>
            </p:cNvPr>
            <p:cNvSpPr/>
            <p:nvPr/>
          </p:nvSpPr>
          <p:spPr>
            <a:xfrm>
              <a:off x="7696203" y="6032431"/>
              <a:ext cx="18627" cy="27940"/>
            </a:xfrm>
            <a:custGeom>
              <a:avLst/>
              <a:gdLst>
                <a:gd name="connsiteX0" fmla="*/ 19558 w 18626"/>
                <a:gd name="connsiteY0" fmla="*/ 30424 h 27940"/>
                <a:gd name="connsiteX1" fmla="*/ 18627 w 18626"/>
                <a:gd name="connsiteY1" fmla="*/ 23283 h 27940"/>
                <a:gd name="connsiteX2" fmla="*/ 16454 w 18626"/>
                <a:gd name="connsiteY2" fmla="*/ 16764 h 27940"/>
                <a:gd name="connsiteX3" fmla="*/ 12418 w 18626"/>
                <a:gd name="connsiteY3" fmla="*/ 10555 h 27940"/>
                <a:gd name="connsiteX4" fmla="*/ 11486 w 18626"/>
                <a:gd name="connsiteY4" fmla="*/ 7140 h 27940"/>
                <a:gd name="connsiteX5" fmla="*/ 9313 w 18626"/>
                <a:gd name="connsiteY5" fmla="*/ 5278 h 27940"/>
                <a:gd name="connsiteX6" fmla="*/ 9313 w 18626"/>
                <a:gd name="connsiteY6" fmla="*/ 3104 h 27940"/>
                <a:gd name="connsiteX7" fmla="*/ 7140 w 18626"/>
                <a:gd name="connsiteY7" fmla="*/ 1863 h 27940"/>
                <a:gd name="connsiteX8" fmla="*/ 4036 w 18626"/>
                <a:gd name="connsiteY8" fmla="*/ 0 h 27940"/>
                <a:gd name="connsiteX9" fmla="*/ 0 w 18626"/>
                <a:gd name="connsiteY9" fmla="*/ 0 h 27940"/>
                <a:gd name="connsiteX10" fmla="*/ 1863 w 18626"/>
                <a:gd name="connsiteY10" fmla="*/ 5278 h 27940"/>
                <a:gd name="connsiteX11" fmla="*/ 4036 w 18626"/>
                <a:gd name="connsiteY11" fmla="*/ 10555 h 27940"/>
                <a:gd name="connsiteX12" fmla="*/ 4967 w 18626"/>
                <a:gd name="connsiteY12" fmla="*/ 14591 h 27940"/>
                <a:gd name="connsiteX13" fmla="*/ 7140 w 18626"/>
                <a:gd name="connsiteY13" fmla="*/ 19869 h 27940"/>
                <a:gd name="connsiteX14" fmla="*/ 12418 w 18626"/>
                <a:gd name="connsiteY14" fmla="*/ 23283 h 27940"/>
                <a:gd name="connsiteX15" fmla="*/ 12418 w 18626"/>
                <a:gd name="connsiteY15" fmla="*/ 30424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27940">
                  <a:moveTo>
                    <a:pt x="19558" y="30424"/>
                  </a:moveTo>
                  <a:lnTo>
                    <a:pt x="18627" y="23283"/>
                  </a:lnTo>
                  <a:lnTo>
                    <a:pt x="16454" y="16764"/>
                  </a:lnTo>
                  <a:lnTo>
                    <a:pt x="12418" y="10555"/>
                  </a:lnTo>
                  <a:lnTo>
                    <a:pt x="11486" y="7140"/>
                  </a:lnTo>
                  <a:lnTo>
                    <a:pt x="9313" y="5278"/>
                  </a:lnTo>
                  <a:lnTo>
                    <a:pt x="9313" y="3104"/>
                  </a:lnTo>
                  <a:lnTo>
                    <a:pt x="7140" y="1863"/>
                  </a:lnTo>
                  <a:lnTo>
                    <a:pt x="4036" y="0"/>
                  </a:lnTo>
                  <a:lnTo>
                    <a:pt x="0" y="0"/>
                  </a:lnTo>
                  <a:lnTo>
                    <a:pt x="1863" y="5278"/>
                  </a:lnTo>
                  <a:lnTo>
                    <a:pt x="4036" y="10555"/>
                  </a:lnTo>
                  <a:lnTo>
                    <a:pt x="4967" y="14591"/>
                  </a:lnTo>
                  <a:lnTo>
                    <a:pt x="7140" y="19869"/>
                  </a:lnTo>
                  <a:lnTo>
                    <a:pt x="12418" y="23283"/>
                  </a:lnTo>
                  <a:lnTo>
                    <a:pt x="12418" y="3042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8" name="Freeform: Shape 217">
              <a:extLst>
                <a:ext uri="{FF2B5EF4-FFF2-40B4-BE49-F238E27FC236}">
                  <a16:creationId xmlns:a16="http://schemas.microsoft.com/office/drawing/2014/main" id="{267D7393-BE49-45AA-8284-4820B001F2D3}"/>
                </a:ext>
              </a:extLst>
            </p:cNvPr>
            <p:cNvSpPr/>
            <p:nvPr/>
          </p:nvSpPr>
          <p:spPr>
            <a:xfrm>
              <a:off x="7436671" y="5917876"/>
              <a:ext cx="18627" cy="21731"/>
            </a:xfrm>
            <a:custGeom>
              <a:avLst/>
              <a:gdLst>
                <a:gd name="connsiteX0" fmla="*/ 12418 w 18626"/>
                <a:gd name="connsiteY0" fmla="*/ 23283 h 21731"/>
                <a:gd name="connsiteX1" fmla="*/ 19869 w 18626"/>
                <a:gd name="connsiteY1" fmla="*/ 23283 h 21731"/>
                <a:gd name="connsiteX2" fmla="*/ 12418 w 18626"/>
                <a:gd name="connsiteY2" fmla="*/ 0 h 21731"/>
                <a:gd name="connsiteX3" fmla="*/ 0 w 18626"/>
                <a:gd name="connsiteY3" fmla="*/ 0 h 21731"/>
                <a:gd name="connsiteX4" fmla="*/ 931 w 18626"/>
                <a:gd name="connsiteY4" fmla="*/ 5277 h 21731"/>
                <a:gd name="connsiteX5" fmla="*/ 3104 w 18626"/>
                <a:gd name="connsiteY5" fmla="*/ 8692 h 21731"/>
                <a:gd name="connsiteX6" fmla="*/ 5277 w 18626"/>
                <a:gd name="connsiteY6" fmla="*/ 12728 h 21731"/>
                <a:gd name="connsiteX7" fmla="*/ 7451 w 18626"/>
                <a:gd name="connsiteY7" fmla="*/ 16143 h 21731"/>
                <a:gd name="connsiteX8" fmla="*/ 12418 w 18626"/>
                <a:gd name="connsiteY8" fmla="*/ 2017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26" h="21731">
                  <a:moveTo>
                    <a:pt x="12418" y="23283"/>
                  </a:moveTo>
                  <a:lnTo>
                    <a:pt x="19869" y="23283"/>
                  </a:lnTo>
                  <a:lnTo>
                    <a:pt x="12418" y="0"/>
                  </a:lnTo>
                  <a:lnTo>
                    <a:pt x="0" y="0"/>
                  </a:lnTo>
                  <a:lnTo>
                    <a:pt x="931" y="5277"/>
                  </a:lnTo>
                  <a:lnTo>
                    <a:pt x="3104" y="8692"/>
                  </a:lnTo>
                  <a:lnTo>
                    <a:pt x="5277" y="12728"/>
                  </a:lnTo>
                  <a:lnTo>
                    <a:pt x="7451" y="16143"/>
                  </a:lnTo>
                  <a:lnTo>
                    <a:pt x="12418" y="2017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9" name="Freeform: Shape 218">
              <a:extLst>
                <a:ext uri="{FF2B5EF4-FFF2-40B4-BE49-F238E27FC236}">
                  <a16:creationId xmlns:a16="http://schemas.microsoft.com/office/drawing/2014/main" id="{9ADC7DF7-099D-4B56-BE65-7FA1887D5F70}"/>
                </a:ext>
              </a:extLst>
            </p:cNvPr>
            <p:cNvSpPr/>
            <p:nvPr/>
          </p:nvSpPr>
          <p:spPr>
            <a:xfrm>
              <a:off x="7423321" y="5928431"/>
              <a:ext cx="18627" cy="15522"/>
            </a:xfrm>
            <a:custGeom>
              <a:avLst/>
              <a:gdLst>
                <a:gd name="connsiteX0" fmla="*/ 13349 w 18626"/>
                <a:gd name="connsiteY0" fmla="*/ 4346 h 15522"/>
                <a:gd name="connsiteX1" fmla="*/ 9313 w 18626"/>
                <a:gd name="connsiteY1" fmla="*/ 0 h 15522"/>
                <a:gd name="connsiteX2" fmla="*/ 6209 w 18626"/>
                <a:gd name="connsiteY2" fmla="*/ 4346 h 15522"/>
                <a:gd name="connsiteX3" fmla="*/ 4036 w 18626"/>
                <a:gd name="connsiteY3" fmla="*/ 4346 h 15522"/>
                <a:gd name="connsiteX4" fmla="*/ 1863 w 18626"/>
                <a:gd name="connsiteY4" fmla="*/ 4346 h 15522"/>
                <a:gd name="connsiteX5" fmla="*/ 1863 w 18626"/>
                <a:gd name="connsiteY5" fmla="*/ 5588 h 15522"/>
                <a:gd name="connsiteX6" fmla="*/ 1863 w 18626"/>
                <a:gd name="connsiteY6" fmla="*/ 9624 h 15522"/>
                <a:gd name="connsiteX7" fmla="*/ 0 w 18626"/>
                <a:gd name="connsiteY7" fmla="*/ 12728 h 15522"/>
                <a:gd name="connsiteX8" fmla="*/ 6209 w 18626"/>
                <a:gd name="connsiteY8" fmla="*/ 14901 h 15522"/>
                <a:gd name="connsiteX9" fmla="*/ 7140 w 18626"/>
                <a:gd name="connsiteY9" fmla="*/ 14901 h 15522"/>
                <a:gd name="connsiteX10" fmla="*/ 9313 w 18626"/>
                <a:gd name="connsiteY10" fmla="*/ 14901 h 15522"/>
                <a:gd name="connsiteX11" fmla="*/ 11176 w 18626"/>
                <a:gd name="connsiteY11" fmla="*/ 17075 h 15522"/>
                <a:gd name="connsiteX12" fmla="*/ 13349 w 18626"/>
                <a:gd name="connsiteY12" fmla="*/ 17075 h 15522"/>
                <a:gd name="connsiteX13" fmla="*/ 20800 w 18626"/>
                <a:gd name="connsiteY13" fmla="*/ 17075 h 15522"/>
                <a:gd name="connsiteX14" fmla="*/ 20800 w 18626"/>
                <a:gd name="connsiteY14" fmla="*/ 9624 h 15522"/>
                <a:gd name="connsiteX15" fmla="*/ 16454 w 18626"/>
                <a:gd name="connsiteY15" fmla="*/ 745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15522">
                  <a:moveTo>
                    <a:pt x="13349" y="4346"/>
                  </a:moveTo>
                  <a:lnTo>
                    <a:pt x="9313" y="0"/>
                  </a:lnTo>
                  <a:lnTo>
                    <a:pt x="6209" y="4346"/>
                  </a:lnTo>
                  <a:lnTo>
                    <a:pt x="4036" y="4346"/>
                  </a:lnTo>
                  <a:lnTo>
                    <a:pt x="1863" y="4346"/>
                  </a:lnTo>
                  <a:lnTo>
                    <a:pt x="1863" y="5588"/>
                  </a:lnTo>
                  <a:lnTo>
                    <a:pt x="1863" y="9624"/>
                  </a:lnTo>
                  <a:lnTo>
                    <a:pt x="0" y="12728"/>
                  </a:lnTo>
                  <a:lnTo>
                    <a:pt x="6209" y="14901"/>
                  </a:lnTo>
                  <a:lnTo>
                    <a:pt x="7140" y="14901"/>
                  </a:lnTo>
                  <a:lnTo>
                    <a:pt x="9313" y="14901"/>
                  </a:lnTo>
                  <a:lnTo>
                    <a:pt x="11176" y="17075"/>
                  </a:lnTo>
                  <a:lnTo>
                    <a:pt x="13349" y="17075"/>
                  </a:lnTo>
                  <a:lnTo>
                    <a:pt x="20800" y="17075"/>
                  </a:lnTo>
                  <a:lnTo>
                    <a:pt x="20800" y="9624"/>
                  </a:lnTo>
                  <a:lnTo>
                    <a:pt x="16454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" name="Freeform: Shape 219">
              <a:extLst>
                <a:ext uri="{FF2B5EF4-FFF2-40B4-BE49-F238E27FC236}">
                  <a16:creationId xmlns:a16="http://schemas.microsoft.com/office/drawing/2014/main" id="{F29D9242-6C71-4ED1-A072-F395998C765D}"/>
                </a:ext>
              </a:extLst>
            </p:cNvPr>
            <p:cNvSpPr/>
            <p:nvPr/>
          </p:nvSpPr>
          <p:spPr>
            <a:xfrm>
              <a:off x="7449089" y="5945506"/>
              <a:ext cx="12418" cy="12418"/>
            </a:xfrm>
            <a:custGeom>
              <a:avLst/>
              <a:gdLst>
                <a:gd name="connsiteX0" fmla="*/ 0 w 12417"/>
                <a:gd name="connsiteY0" fmla="*/ 3104 h 12417"/>
                <a:gd name="connsiteX1" fmla="*/ 0 w 12417"/>
                <a:gd name="connsiteY1" fmla="*/ 5278 h 12417"/>
                <a:gd name="connsiteX2" fmla="*/ 2173 w 12417"/>
                <a:gd name="connsiteY2" fmla="*/ 5278 h 12417"/>
                <a:gd name="connsiteX3" fmla="*/ 2173 w 12417"/>
                <a:gd name="connsiteY3" fmla="*/ 7451 h 12417"/>
                <a:gd name="connsiteX4" fmla="*/ 3104 w 12417"/>
                <a:gd name="connsiteY4" fmla="*/ 8382 h 12417"/>
                <a:gd name="connsiteX5" fmla="*/ 3104 w 12417"/>
                <a:gd name="connsiteY5" fmla="*/ 12728 h 12417"/>
                <a:gd name="connsiteX6" fmla="*/ 14591 w 12417"/>
                <a:gd name="connsiteY6" fmla="*/ 12728 h 12417"/>
                <a:gd name="connsiteX7" fmla="*/ 14591 w 12417"/>
                <a:gd name="connsiteY7" fmla="*/ 5278 h 12417"/>
                <a:gd name="connsiteX8" fmla="*/ 0 w 12417"/>
                <a:gd name="connsiteY8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17" h="12417">
                  <a:moveTo>
                    <a:pt x="0" y="3104"/>
                  </a:moveTo>
                  <a:lnTo>
                    <a:pt x="0" y="5278"/>
                  </a:lnTo>
                  <a:lnTo>
                    <a:pt x="2173" y="5278"/>
                  </a:lnTo>
                  <a:lnTo>
                    <a:pt x="2173" y="7451"/>
                  </a:lnTo>
                  <a:lnTo>
                    <a:pt x="3104" y="8382"/>
                  </a:lnTo>
                  <a:lnTo>
                    <a:pt x="3104" y="12728"/>
                  </a:lnTo>
                  <a:lnTo>
                    <a:pt x="14591" y="12728"/>
                  </a:lnTo>
                  <a:lnTo>
                    <a:pt x="14591" y="52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1" name="Freeform: Shape 220">
              <a:extLst>
                <a:ext uri="{FF2B5EF4-FFF2-40B4-BE49-F238E27FC236}">
                  <a16:creationId xmlns:a16="http://schemas.microsoft.com/office/drawing/2014/main" id="{3E4D7BF3-6E9D-4E95-9719-80B4D9CA5636}"/>
                </a:ext>
              </a:extLst>
            </p:cNvPr>
            <p:cNvSpPr/>
            <p:nvPr/>
          </p:nvSpPr>
          <p:spPr>
            <a:xfrm>
              <a:off x="7229293" y="6429180"/>
              <a:ext cx="52776" cy="68298"/>
            </a:xfrm>
            <a:custGeom>
              <a:avLst/>
              <a:gdLst>
                <a:gd name="connsiteX0" fmla="*/ 46877 w 52775"/>
                <a:gd name="connsiteY0" fmla="*/ 0 h 68298"/>
                <a:gd name="connsiteX1" fmla="*/ 37564 w 52775"/>
                <a:gd name="connsiteY1" fmla="*/ 9313 h 68298"/>
                <a:gd name="connsiteX2" fmla="*/ 27319 w 52775"/>
                <a:gd name="connsiteY2" fmla="*/ 11487 h 68298"/>
                <a:gd name="connsiteX3" fmla="*/ 14591 w 52775"/>
                <a:gd name="connsiteY3" fmla="*/ 4036 h 68298"/>
                <a:gd name="connsiteX4" fmla="*/ 0 w 52775"/>
                <a:gd name="connsiteY4" fmla="*/ 4036 h 68298"/>
                <a:gd name="connsiteX5" fmla="*/ 7451 w 52775"/>
                <a:gd name="connsiteY5" fmla="*/ 24215 h 68298"/>
                <a:gd name="connsiteX6" fmla="*/ 14591 w 52775"/>
                <a:gd name="connsiteY6" fmla="*/ 46567 h 68298"/>
                <a:gd name="connsiteX7" fmla="*/ 19869 w 52775"/>
                <a:gd name="connsiteY7" fmla="*/ 68609 h 68298"/>
                <a:gd name="connsiteX8" fmla="*/ 32286 w 52775"/>
                <a:gd name="connsiteY8" fmla="*/ 62400 h 68298"/>
                <a:gd name="connsiteX9" fmla="*/ 41910 w 52775"/>
                <a:gd name="connsiteY9" fmla="*/ 57122 h 68298"/>
                <a:gd name="connsiteX10" fmla="*/ 49982 w 52775"/>
                <a:gd name="connsiteY10" fmla="*/ 47498 h 68298"/>
                <a:gd name="connsiteX11" fmla="*/ 54328 w 52775"/>
                <a:gd name="connsiteY11" fmla="*/ 31666 h 68298"/>
                <a:gd name="connsiteX12" fmla="*/ 52155 w 52775"/>
                <a:gd name="connsiteY12" fmla="*/ 14902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775" h="68298">
                  <a:moveTo>
                    <a:pt x="46877" y="0"/>
                  </a:moveTo>
                  <a:lnTo>
                    <a:pt x="37564" y="9313"/>
                  </a:lnTo>
                  <a:lnTo>
                    <a:pt x="27319" y="11487"/>
                  </a:lnTo>
                  <a:lnTo>
                    <a:pt x="14591" y="4036"/>
                  </a:lnTo>
                  <a:lnTo>
                    <a:pt x="0" y="4036"/>
                  </a:lnTo>
                  <a:lnTo>
                    <a:pt x="7451" y="24215"/>
                  </a:lnTo>
                  <a:lnTo>
                    <a:pt x="14591" y="46567"/>
                  </a:lnTo>
                  <a:lnTo>
                    <a:pt x="19869" y="68609"/>
                  </a:lnTo>
                  <a:lnTo>
                    <a:pt x="32286" y="62400"/>
                  </a:lnTo>
                  <a:lnTo>
                    <a:pt x="41910" y="57122"/>
                  </a:lnTo>
                  <a:lnTo>
                    <a:pt x="49982" y="47498"/>
                  </a:lnTo>
                  <a:lnTo>
                    <a:pt x="54328" y="31666"/>
                  </a:lnTo>
                  <a:lnTo>
                    <a:pt x="52155" y="1490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2" name="Freeform: Shape 221">
              <a:extLst>
                <a:ext uri="{FF2B5EF4-FFF2-40B4-BE49-F238E27FC236}">
                  <a16:creationId xmlns:a16="http://schemas.microsoft.com/office/drawing/2014/main" id="{1D6B08DF-B8D2-455E-9B3D-CE07EB145BDB}"/>
                </a:ext>
              </a:extLst>
            </p:cNvPr>
            <p:cNvSpPr/>
            <p:nvPr/>
          </p:nvSpPr>
          <p:spPr>
            <a:xfrm>
              <a:off x="4103104" y="5644063"/>
              <a:ext cx="9313" cy="12418"/>
            </a:xfrm>
            <a:custGeom>
              <a:avLst/>
              <a:gdLst>
                <a:gd name="connsiteX0" fmla="*/ 2173 w 9313"/>
                <a:gd name="connsiteY0" fmla="*/ 5278 h 12417"/>
                <a:gd name="connsiteX1" fmla="*/ 2173 w 9313"/>
                <a:gd name="connsiteY1" fmla="*/ 7140 h 12417"/>
                <a:gd name="connsiteX2" fmla="*/ 2173 w 9313"/>
                <a:gd name="connsiteY2" fmla="*/ 9313 h 12417"/>
                <a:gd name="connsiteX3" fmla="*/ 4346 w 9313"/>
                <a:gd name="connsiteY3" fmla="*/ 11487 h 12417"/>
                <a:gd name="connsiteX4" fmla="*/ 5278 w 9313"/>
                <a:gd name="connsiteY4" fmla="*/ 11487 h 12417"/>
                <a:gd name="connsiteX5" fmla="*/ 9624 w 9313"/>
                <a:gd name="connsiteY5" fmla="*/ 12418 h 12417"/>
                <a:gd name="connsiteX6" fmla="*/ 9624 w 9313"/>
                <a:gd name="connsiteY6" fmla="*/ 5278 h 12417"/>
                <a:gd name="connsiteX7" fmla="*/ 0 w 9313"/>
                <a:gd name="connsiteY7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313" h="12417">
                  <a:moveTo>
                    <a:pt x="2173" y="5278"/>
                  </a:moveTo>
                  <a:lnTo>
                    <a:pt x="2173" y="7140"/>
                  </a:lnTo>
                  <a:lnTo>
                    <a:pt x="2173" y="9313"/>
                  </a:lnTo>
                  <a:lnTo>
                    <a:pt x="4346" y="11487"/>
                  </a:lnTo>
                  <a:lnTo>
                    <a:pt x="5278" y="11487"/>
                  </a:lnTo>
                  <a:lnTo>
                    <a:pt x="9624" y="12418"/>
                  </a:lnTo>
                  <a:lnTo>
                    <a:pt x="9624" y="52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3" name="Freeform: Shape 222">
              <a:extLst>
                <a:ext uri="{FF2B5EF4-FFF2-40B4-BE49-F238E27FC236}">
                  <a16:creationId xmlns:a16="http://schemas.microsoft.com/office/drawing/2014/main" id="{013549EF-FC54-49AF-9AFC-9E9F9449C3CE}"/>
                </a:ext>
              </a:extLst>
            </p:cNvPr>
            <p:cNvSpPr/>
            <p:nvPr/>
          </p:nvSpPr>
          <p:spPr>
            <a:xfrm>
              <a:off x="4008418" y="5514917"/>
              <a:ext cx="34149" cy="18627"/>
            </a:xfrm>
            <a:custGeom>
              <a:avLst/>
              <a:gdLst>
                <a:gd name="connsiteX0" fmla="*/ 21731 w 34149"/>
                <a:gd name="connsiteY0" fmla="*/ 5278 h 18626"/>
                <a:gd name="connsiteX1" fmla="*/ 16764 w 34149"/>
                <a:gd name="connsiteY1" fmla="*/ 1863 h 18626"/>
                <a:gd name="connsiteX2" fmla="*/ 7140 w 34149"/>
                <a:gd name="connsiteY2" fmla="*/ 0 h 18626"/>
                <a:gd name="connsiteX3" fmla="*/ 6209 w 34149"/>
                <a:gd name="connsiteY3" fmla="*/ 1863 h 18626"/>
                <a:gd name="connsiteX4" fmla="*/ 4036 w 34149"/>
                <a:gd name="connsiteY4" fmla="*/ 1863 h 18626"/>
                <a:gd name="connsiteX5" fmla="*/ 2173 w 34149"/>
                <a:gd name="connsiteY5" fmla="*/ 4036 h 18626"/>
                <a:gd name="connsiteX6" fmla="*/ 0 w 34149"/>
                <a:gd name="connsiteY6" fmla="*/ 4036 h 18626"/>
                <a:gd name="connsiteX7" fmla="*/ 0 w 34149"/>
                <a:gd name="connsiteY7" fmla="*/ 16764 h 18626"/>
                <a:gd name="connsiteX8" fmla="*/ 6209 w 34149"/>
                <a:gd name="connsiteY8" fmla="*/ 18937 h 18626"/>
                <a:gd name="connsiteX9" fmla="*/ 13660 w 34149"/>
                <a:gd name="connsiteY9" fmla="*/ 18937 h 18626"/>
                <a:gd name="connsiteX10" fmla="*/ 16764 w 34149"/>
                <a:gd name="connsiteY10" fmla="*/ 19869 h 18626"/>
                <a:gd name="connsiteX11" fmla="*/ 21731 w 34149"/>
                <a:gd name="connsiteY11" fmla="*/ 18937 h 18626"/>
                <a:gd name="connsiteX12" fmla="*/ 28251 w 34149"/>
                <a:gd name="connsiteY12" fmla="*/ 16764 h 18626"/>
                <a:gd name="connsiteX13" fmla="*/ 35391 w 34149"/>
                <a:gd name="connsiteY13" fmla="*/ 16764 h 18626"/>
                <a:gd name="connsiteX14" fmla="*/ 35391 w 34149"/>
                <a:gd name="connsiteY14" fmla="*/ 12728 h 18626"/>
                <a:gd name="connsiteX15" fmla="*/ 29182 w 34149"/>
                <a:gd name="connsiteY15" fmla="*/ 9313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18626">
                  <a:moveTo>
                    <a:pt x="21731" y="5278"/>
                  </a:moveTo>
                  <a:lnTo>
                    <a:pt x="16764" y="1863"/>
                  </a:lnTo>
                  <a:lnTo>
                    <a:pt x="7140" y="0"/>
                  </a:lnTo>
                  <a:lnTo>
                    <a:pt x="6209" y="1863"/>
                  </a:lnTo>
                  <a:lnTo>
                    <a:pt x="4036" y="1863"/>
                  </a:lnTo>
                  <a:lnTo>
                    <a:pt x="2173" y="4036"/>
                  </a:lnTo>
                  <a:lnTo>
                    <a:pt x="0" y="4036"/>
                  </a:lnTo>
                  <a:lnTo>
                    <a:pt x="0" y="16764"/>
                  </a:lnTo>
                  <a:lnTo>
                    <a:pt x="6209" y="18937"/>
                  </a:lnTo>
                  <a:lnTo>
                    <a:pt x="13660" y="18937"/>
                  </a:lnTo>
                  <a:lnTo>
                    <a:pt x="16764" y="19869"/>
                  </a:lnTo>
                  <a:lnTo>
                    <a:pt x="21731" y="18937"/>
                  </a:lnTo>
                  <a:lnTo>
                    <a:pt x="28251" y="16764"/>
                  </a:lnTo>
                  <a:lnTo>
                    <a:pt x="35391" y="16764"/>
                  </a:lnTo>
                  <a:lnTo>
                    <a:pt x="35391" y="12728"/>
                  </a:lnTo>
                  <a:lnTo>
                    <a:pt x="29182" y="931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4" name="Freeform: Shape 223">
              <a:extLst>
                <a:ext uri="{FF2B5EF4-FFF2-40B4-BE49-F238E27FC236}">
                  <a16:creationId xmlns:a16="http://schemas.microsoft.com/office/drawing/2014/main" id="{87DEADF7-022B-4F09-BC38-790953C8923E}"/>
                </a:ext>
              </a:extLst>
            </p:cNvPr>
            <p:cNvSpPr/>
            <p:nvPr/>
          </p:nvSpPr>
          <p:spPr>
            <a:xfrm>
              <a:off x="3912490" y="5445999"/>
              <a:ext cx="155223" cy="58985"/>
            </a:xfrm>
            <a:custGeom>
              <a:avLst/>
              <a:gdLst>
                <a:gd name="connsiteX0" fmla="*/ 156465 w 155222"/>
                <a:gd name="connsiteY0" fmla="*/ 44394 h 58984"/>
                <a:gd name="connsiteX1" fmla="*/ 134423 w 155222"/>
                <a:gd name="connsiteY1" fmla="*/ 33838 h 58984"/>
                <a:gd name="connsiteX2" fmla="*/ 114554 w 155222"/>
                <a:gd name="connsiteY2" fmla="*/ 24215 h 58984"/>
                <a:gd name="connsiteX3" fmla="*/ 94996 w 155222"/>
                <a:gd name="connsiteY3" fmla="*/ 14901 h 58984"/>
                <a:gd name="connsiteX4" fmla="*/ 68919 w 155222"/>
                <a:gd name="connsiteY4" fmla="*/ 6519 h 58984"/>
                <a:gd name="connsiteX5" fmla="*/ 39737 w 155222"/>
                <a:gd name="connsiteY5" fmla="*/ 0 h 58984"/>
                <a:gd name="connsiteX6" fmla="*/ 36633 w 155222"/>
                <a:gd name="connsiteY6" fmla="*/ 2173 h 58984"/>
                <a:gd name="connsiteX7" fmla="*/ 32286 w 155222"/>
                <a:gd name="connsiteY7" fmla="*/ 2173 h 58984"/>
                <a:gd name="connsiteX8" fmla="*/ 29182 w 155222"/>
                <a:gd name="connsiteY8" fmla="*/ 4346 h 58984"/>
                <a:gd name="connsiteX9" fmla="*/ 23904 w 155222"/>
                <a:gd name="connsiteY9" fmla="*/ 4346 h 58984"/>
                <a:gd name="connsiteX10" fmla="*/ 17695 w 155222"/>
                <a:gd name="connsiteY10" fmla="*/ 9624 h 58984"/>
                <a:gd name="connsiteX11" fmla="*/ 12418 w 155222"/>
                <a:gd name="connsiteY11" fmla="*/ 13660 h 58984"/>
                <a:gd name="connsiteX12" fmla="*/ 7451 w 155222"/>
                <a:gd name="connsiteY12" fmla="*/ 21110 h 58984"/>
                <a:gd name="connsiteX13" fmla="*/ 0 w 155222"/>
                <a:gd name="connsiteY13" fmla="*/ 21110 h 58984"/>
                <a:gd name="connsiteX14" fmla="*/ 3104 w 155222"/>
                <a:gd name="connsiteY14" fmla="*/ 22352 h 58984"/>
                <a:gd name="connsiteX15" fmla="*/ 10555 w 155222"/>
                <a:gd name="connsiteY15" fmla="*/ 26388 h 58984"/>
                <a:gd name="connsiteX16" fmla="*/ 16764 w 155222"/>
                <a:gd name="connsiteY16" fmla="*/ 28561 h 58984"/>
                <a:gd name="connsiteX17" fmla="*/ 22042 w 155222"/>
                <a:gd name="connsiteY17" fmla="*/ 22352 h 58984"/>
                <a:gd name="connsiteX18" fmla="*/ 25146 w 155222"/>
                <a:gd name="connsiteY18" fmla="*/ 17075 h 58984"/>
                <a:gd name="connsiteX19" fmla="*/ 31355 w 155222"/>
                <a:gd name="connsiteY19" fmla="*/ 11797 h 58984"/>
                <a:gd name="connsiteX20" fmla="*/ 58364 w 155222"/>
                <a:gd name="connsiteY20" fmla="*/ 24215 h 58984"/>
                <a:gd name="connsiteX21" fmla="*/ 83510 w 155222"/>
                <a:gd name="connsiteY21" fmla="*/ 36943 h 58984"/>
                <a:gd name="connsiteX22" fmla="*/ 110519 w 155222"/>
                <a:gd name="connsiteY22" fmla="*/ 44394 h 58984"/>
                <a:gd name="connsiteX23" fmla="*/ 112692 w 155222"/>
                <a:gd name="connsiteY23" fmla="*/ 48740 h 58984"/>
                <a:gd name="connsiteX24" fmla="*/ 112692 w 155222"/>
                <a:gd name="connsiteY24" fmla="*/ 50913 h 58984"/>
                <a:gd name="connsiteX25" fmla="*/ 112692 w 155222"/>
                <a:gd name="connsiteY25" fmla="*/ 51844 h 58984"/>
                <a:gd name="connsiteX26" fmla="*/ 112692 w 155222"/>
                <a:gd name="connsiteY26" fmla="*/ 54017 h 58984"/>
                <a:gd name="connsiteX27" fmla="*/ 112692 w 155222"/>
                <a:gd name="connsiteY27" fmla="*/ 58364 h 58984"/>
                <a:gd name="connsiteX28" fmla="*/ 110519 w 155222"/>
                <a:gd name="connsiteY28" fmla="*/ 61468 h 58984"/>
                <a:gd name="connsiteX29" fmla="*/ 124178 w 155222"/>
                <a:gd name="connsiteY29" fmla="*/ 59295 h 58984"/>
                <a:gd name="connsiteX30" fmla="*/ 136596 w 155222"/>
                <a:gd name="connsiteY30" fmla="*/ 56191 h 58984"/>
                <a:gd name="connsiteX31" fmla="*/ 146841 w 155222"/>
                <a:gd name="connsiteY31" fmla="*/ 51844 h 58984"/>
                <a:gd name="connsiteX32" fmla="*/ 156465 w 155222"/>
                <a:gd name="connsiteY32" fmla="*/ 51844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5222" h="58984">
                  <a:moveTo>
                    <a:pt x="156465" y="44394"/>
                  </a:moveTo>
                  <a:lnTo>
                    <a:pt x="134423" y="33838"/>
                  </a:lnTo>
                  <a:lnTo>
                    <a:pt x="114554" y="24215"/>
                  </a:lnTo>
                  <a:lnTo>
                    <a:pt x="94996" y="14901"/>
                  </a:lnTo>
                  <a:lnTo>
                    <a:pt x="68919" y="6519"/>
                  </a:lnTo>
                  <a:lnTo>
                    <a:pt x="39737" y="0"/>
                  </a:lnTo>
                  <a:lnTo>
                    <a:pt x="36633" y="2173"/>
                  </a:lnTo>
                  <a:lnTo>
                    <a:pt x="32286" y="2173"/>
                  </a:lnTo>
                  <a:lnTo>
                    <a:pt x="29182" y="4346"/>
                  </a:lnTo>
                  <a:lnTo>
                    <a:pt x="23904" y="4346"/>
                  </a:lnTo>
                  <a:lnTo>
                    <a:pt x="17695" y="9624"/>
                  </a:lnTo>
                  <a:lnTo>
                    <a:pt x="12418" y="13660"/>
                  </a:lnTo>
                  <a:lnTo>
                    <a:pt x="7451" y="21110"/>
                  </a:lnTo>
                  <a:lnTo>
                    <a:pt x="0" y="21110"/>
                  </a:lnTo>
                  <a:lnTo>
                    <a:pt x="3104" y="22352"/>
                  </a:lnTo>
                  <a:lnTo>
                    <a:pt x="10555" y="26388"/>
                  </a:lnTo>
                  <a:lnTo>
                    <a:pt x="16764" y="28561"/>
                  </a:lnTo>
                  <a:lnTo>
                    <a:pt x="22042" y="22352"/>
                  </a:lnTo>
                  <a:lnTo>
                    <a:pt x="25146" y="17075"/>
                  </a:lnTo>
                  <a:lnTo>
                    <a:pt x="31355" y="11797"/>
                  </a:lnTo>
                  <a:lnTo>
                    <a:pt x="58364" y="24215"/>
                  </a:lnTo>
                  <a:lnTo>
                    <a:pt x="83510" y="36943"/>
                  </a:lnTo>
                  <a:lnTo>
                    <a:pt x="110519" y="44394"/>
                  </a:lnTo>
                  <a:lnTo>
                    <a:pt x="112692" y="48740"/>
                  </a:lnTo>
                  <a:lnTo>
                    <a:pt x="112692" y="50913"/>
                  </a:lnTo>
                  <a:lnTo>
                    <a:pt x="112692" y="51844"/>
                  </a:lnTo>
                  <a:lnTo>
                    <a:pt x="112692" y="54017"/>
                  </a:lnTo>
                  <a:lnTo>
                    <a:pt x="112692" y="58364"/>
                  </a:lnTo>
                  <a:lnTo>
                    <a:pt x="110519" y="61468"/>
                  </a:lnTo>
                  <a:lnTo>
                    <a:pt x="124178" y="59295"/>
                  </a:lnTo>
                  <a:lnTo>
                    <a:pt x="136596" y="56191"/>
                  </a:lnTo>
                  <a:lnTo>
                    <a:pt x="146841" y="51844"/>
                  </a:lnTo>
                  <a:lnTo>
                    <a:pt x="156465" y="5184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5" name="Freeform: Shape 224">
              <a:extLst>
                <a:ext uri="{FF2B5EF4-FFF2-40B4-BE49-F238E27FC236}">
                  <a16:creationId xmlns:a16="http://schemas.microsoft.com/office/drawing/2014/main" id="{EF2495E1-769B-4A8D-A4D0-DB7B6C06E054}"/>
                </a:ext>
              </a:extLst>
            </p:cNvPr>
            <p:cNvSpPr/>
            <p:nvPr/>
          </p:nvSpPr>
          <p:spPr>
            <a:xfrm>
              <a:off x="4008418" y="5417438"/>
              <a:ext cx="12418" cy="24836"/>
            </a:xfrm>
            <a:custGeom>
              <a:avLst/>
              <a:gdLst>
                <a:gd name="connsiteX0" fmla="*/ 6209 w 12417"/>
                <a:gd name="connsiteY0" fmla="*/ 3104 h 24835"/>
                <a:gd name="connsiteX1" fmla="*/ 0 w 12417"/>
                <a:gd name="connsiteY1" fmla="*/ 0 h 24835"/>
                <a:gd name="connsiteX2" fmla="*/ 0 w 12417"/>
                <a:gd name="connsiteY2" fmla="*/ 7451 h 24835"/>
                <a:gd name="connsiteX3" fmla="*/ 0 w 12417"/>
                <a:gd name="connsiteY3" fmla="*/ 10555 h 24835"/>
                <a:gd name="connsiteX4" fmla="*/ 2173 w 12417"/>
                <a:gd name="connsiteY4" fmla="*/ 14901 h 24835"/>
                <a:gd name="connsiteX5" fmla="*/ 4036 w 12417"/>
                <a:gd name="connsiteY5" fmla="*/ 18006 h 24835"/>
                <a:gd name="connsiteX6" fmla="*/ 6209 w 12417"/>
                <a:gd name="connsiteY6" fmla="*/ 20179 h 24835"/>
                <a:gd name="connsiteX7" fmla="*/ 7140 w 12417"/>
                <a:gd name="connsiteY7" fmla="*/ 25457 h 24835"/>
                <a:gd name="connsiteX8" fmla="*/ 14591 w 12417"/>
                <a:gd name="connsiteY8" fmla="*/ 25457 h 24835"/>
                <a:gd name="connsiteX9" fmla="*/ 14591 w 12417"/>
                <a:gd name="connsiteY9" fmla="*/ 15833 h 24835"/>
                <a:gd name="connsiteX10" fmla="*/ 13660 w 12417"/>
                <a:gd name="connsiteY10" fmla="*/ 10555 h 24835"/>
                <a:gd name="connsiteX11" fmla="*/ 9313 w 12417"/>
                <a:gd name="connsiteY11" fmla="*/ 7451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24835">
                  <a:moveTo>
                    <a:pt x="6209" y="3104"/>
                  </a:move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2173" y="14901"/>
                  </a:lnTo>
                  <a:lnTo>
                    <a:pt x="4036" y="18006"/>
                  </a:lnTo>
                  <a:lnTo>
                    <a:pt x="6209" y="20179"/>
                  </a:lnTo>
                  <a:lnTo>
                    <a:pt x="7140" y="25457"/>
                  </a:lnTo>
                  <a:lnTo>
                    <a:pt x="14591" y="25457"/>
                  </a:lnTo>
                  <a:lnTo>
                    <a:pt x="14591" y="15833"/>
                  </a:lnTo>
                  <a:lnTo>
                    <a:pt x="13660" y="10555"/>
                  </a:lnTo>
                  <a:lnTo>
                    <a:pt x="9313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6" name="Freeform: Shape 225">
              <a:extLst>
                <a:ext uri="{FF2B5EF4-FFF2-40B4-BE49-F238E27FC236}">
                  <a16:creationId xmlns:a16="http://schemas.microsoft.com/office/drawing/2014/main" id="{D36ED62B-0891-457C-BEBC-395F7A24938B}"/>
                </a:ext>
              </a:extLst>
            </p:cNvPr>
            <p:cNvSpPr/>
            <p:nvPr/>
          </p:nvSpPr>
          <p:spPr>
            <a:xfrm>
              <a:off x="4000036" y="5393223"/>
              <a:ext cx="27940" cy="15522"/>
            </a:xfrm>
            <a:custGeom>
              <a:avLst/>
              <a:gdLst>
                <a:gd name="connsiteX0" fmla="*/ 29182 w 27940"/>
                <a:gd name="connsiteY0" fmla="*/ 16764 h 15522"/>
                <a:gd name="connsiteX1" fmla="*/ 29182 w 27940"/>
                <a:gd name="connsiteY1" fmla="*/ 12728 h 15522"/>
                <a:gd name="connsiteX2" fmla="*/ 30113 w 27940"/>
                <a:gd name="connsiteY2" fmla="*/ 10555 h 15522"/>
                <a:gd name="connsiteX3" fmla="*/ 30113 w 27940"/>
                <a:gd name="connsiteY3" fmla="*/ 9313 h 15522"/>
                <a:gd name="connsiteX4" fmla="*/ 29182 w 27940"/>
                <a:gd name="connsiteY4" fmla="*/ 7451 h 15522"/>
                <a:gd name="connsiteX5" fmla="*/ 29182 w 27940"/>
                <a:gd name="connsiteY5" fmla="*/ 5277 h 15522"/>
                <a:gd name="connsiteX6" fmla="*/ 25146 w 27940"/>
                <a:gd name="connsiteY6" fmla="*/ 3104 h 15522"/>
                <a:gd name="connsiteX7" fmla="*/ 22973 w 27940"/>
                <a:gd name="connsiteY7" fmla="*/ 0 h 15522"/>
                <a:gd name="connsiteX8" fmla="*/ 0 w 27940"/>
                <a:gd name="connsiteY8" fmla="*/ 0 h 15522"/>
                <a:gd name="connsiteX9" fmla="*/ 0 w 27940"/>
                <a:gd name="connsiteY9" fmla="*/ 3104 h 15522"/>
                <a:gd name="connsiteX10" fmla="*/ 931 w 27940"/>
                <a:gd name="connsiteY10" fmla="*/ 7451 h 15522"/>
                <a:gd name="connsiteX11" fmla="*/ 5278 w 27940"/>
                <a:gd name="connsiteY11" fmla="*/ 9313 h 15522"/>
                <a:gd name="connsiteX12" fmla="*/ 8382 w 27940"/>
                <a:gd name="connsiteY12" fmla="*/ 9313 h 15522"/>
                <a:gd name="connsiteX13" fmla="*/ 12418 w 27940"/>
                <a:gd name="connsiteY13" fmla="*/ 10555 h 15522"/>
                <a:gd name="connsiteX14" fmla="*/ 17695 w 27940"/>
                <a:gd name="connsiteY14" fmla="*/ 10555 h 15522"/>
                <a:gd name="connsiteX15" fmla="*/ 22973 w 27940"/>
                <a:gd name="connsiteY15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7940" h="15522">
                  <a:moveTo>
                    <a:pt x="29182" y="16764"/>
                  </a:moveTo>
                  <a:lnTo>
                    <a:pt x="29182" y="12728"/>
                  </a:lnTo>
                  <a:lnTo>
                    <a:pt x="30113" y="10555"/>
                  </a:lnTo>
                  <a:lnTo>
                    <a:pt x="30113" y="9313"/>
                  </a:lnTo>
                  <a:lnTo>
                    <a:pt x="29182" y="7451"/>
                  </a:lnTo>
                  <a:lnTo>
                    <a:pt x="29182" y="5277"/>
                  </a:lnTo>
                  <a:lnTo>
                    <a:pt x="25146" y="3104"/>
                  </a:lnTo>
                  <a:lnTo>
                    <a:pt x="22973" y="0"/>
                  </a:lnTo>
                  <a:lnTo>
                    <a:pt x="0" y="0"/>
                  </a:lnTo>
                  <a:lnTo>
                    <a:pt x="0" y="3104"/>
                  </a:lnTo>
                  <a:lnTo>
                    <a:pt x="931" y="7451"/>
                  </a:lnTo>
                  <a:lnTo>
                    <a:pt x="5278" y="9313"/>
                  </a:lnTo>
                  <a:lnTo>
                    <a:pt x="8382" y="9313"/>
                  </a:lnTo>
                  <a:lnTo>
                    <a:pt x="12418" y="10555"/>
                  </a:lnTo>
                  <a:lnTo>
                    <a:pt x="17695" y="10555"/>
                  </a:lnTo>
                  <a:lnTo>
                    <a:pt x="2297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7" name="Freeform: Shape 226">
              <a:extLst>
                <a:ext uri="{FF2B5EF4-FFF2-40B4-BE49-F238E27FC236}">
                  <a16:creationId xmlns:a16="http://schemas.microsoft.com/office/drawing/2014/main" id="{9F59E428-E530-46E0-9DF6-0F9A21B2DBD9}"/>
                </a:ext>
              </a:extLst>
            </p:cNvPr>
            <p:cNvSpPr/>
            <p:nvPr/>
          </p:nvSpPr>
          <p:spPr>
            <a:xfrm>
              <a:off x="5743810" y="6002628"/>
              <a:ext cx="99343" cy="207999"/>
            </a:xfrm>
            <a:custGeom>
              <a:avLst/>
              <a:gdLst>
                <a:gd name="connsiteX0" fmla="*/ 92823 w 99342"/>
                <a:gd name="connsiteY0" fmla="*/ 0 h 207998"/>
                <a:gd name="connsiteX1" fmla="*/ 83510 w 99342"/>
                <a:gd name="connsiteY1" fmla="*/ 5278 h 207998"/>
                <a:gd name="connsiteX2" fmla="*/ 72023 w 99342"/>
                <a:gd name="connsiteY2" fmla="*/ 14901 h 207998"/>
                <a:gd name="connsiteX3" fmla="*/ 59606 w 99342"/>
                <a:gd name="connsiteY3" fmla="*/ 27630 h 207998"/>
                <a:gd name="connsiteX4" fmla="*/ 49051 w 99342"/>
                <a:gd name="connsiteY4" fmla="*/ 40358 h 207998"/>
                <a:gd name="connsiteX5" fmla="*/ 37564 w 99342"/>
                <a:gd name="connsiteY5" fmla="*/ 51844 h 207998"/>
                <a:gd name="connsiteX6" fmla="*/ 32286 w 99342"/>
                <a:gd name="connsiteY6" fmla="*/ 60226 h 207998"/>
                <a:gd name="connsiteX7" fmla="*/ 12728 w 99342"/>
                <a:gd name="connsiteY7" fmla="*/ 60226 h 207998"/>
                <a:gd name="connsiteX8" fmla="*/ 12728 w 99342"/>
                <a:gd name="connsiteY8" fmla="*/ 75128 h 207998"/>
                <a:gd name="connsiteX9" fmla="*/ 14591 w 99342"/>
                <a:gd name="connsiteY9" fmla="*/ 90029 h 207998"/>
                <a:gd name="connsiteX10" fmla="*/ 15833 w 99342"/>
                <a:gd name="connsiteY10" fmla="*/ 104931 h 207998"/>
                <a:gd name="connsiteX11" fmla="*/ 15833 w 99342"/>
                <a:gd name="connsiteY11" fmla="*/ 114244 h 207998"/>
                <a:gd name="connsiteX12" fmla="*/ 10555 w 99342"/>
                <a:gd name="connsiteY12" fmla="*/ 129145 h 207998"/>
                <a:gd name="connsiteX13" fmla="*/ 5278 w 99342"/>
                <a:gd name="connsiteY13" fmla="*/ 144047 h 207998"/>
                <a:gd name="connsiteX14" fmla="*/ 0 w 99342"/>
                <a:gd name="connsiteY14" fmla="*/ 156775 h 207998"/>
                <a:gd name="connsiteX15" fmla="*/ 1242 w 99342"/>
                <a:gd name="connsiteY15" fmla="*/ 171366 h 207998"/>
                <a:gd name="connsiteX16" fmla="*/ 8382 w 99342"/>
                <a:gd name="connsiteY16" fmla="*/ 186267 h 207998"/>
                <a:gd name="connsiteX17" fmla="*/ 10555 w 99342"/>
                <a:gd name="connsiteY17" fmla="*/ 193718 h 207998"/>
                <a:gd name="connsiteX18" fmla="*/ 14591 w 99342"/>
                <a:gd name="connsiteY18" fmla="*/ 198996 h 207998"/>
                <a:gd name="connsiteX19" fmla="*/ 19869 w 99342"/>
                <a:gd name="connsiteY19" fmla="*/ 203342 h 207998"/>
                <a:gd name="connsiteX20" fmla="*/ 25146 w 99342"/>
                <a:gd name="connsiteY20" fmla="*/ 205205 h 207998"/>
                <a:gd name="connsiteX21" fmla="*/ 32286 w 99342"/>
                <a:gd name="connsiteY21" fmla="*/ 206446 h 207998"/>
                <a:gd name="connsiteX22" fmla="*/ 32286 w 99342"/>
                <a:gd name="connsiteY22" fmla="*/ 210482 h 207998"/>
                <a:gd name="connsiteX23" fmla="*/ 45015 w 99342"/>
                <a:gd name="connsiteY23" fmla="*/ 201169 h 207998"/>
                <a:gd name="connsiteX24" fmla="*/ 52155 w 99342"/>
                <a:gd name="connsiteY24" fmla="*/ 190614 h 207998"/>
                <a:gd name="connsiteX25" fmla="*/ 54328 w 99342"/>
                <a:gd name="connsiteY25" fmla="*/ 176644 h 207998"/>
                <a:gd name="connsiteX26" fmla="*/ 56501 w 99342"/>
                <a:gd name="connsiteY26" fmla="*/ 160811 h 207998"/>
                <a:gd name="connsiteX27" fmla="*/ 59606 w 99342"/>
                <a:gd name="connsiteY27" fmla="*/ 141874 h 207998"/>
                <a:gd name="connsiteX28" fmla="*/ 66746 w 99342"/>
                <a:gd name="connsiteY28" fmla="*/ 126972 h 207998"/>
                <a:gd name="connsiteX29" fmla="*/ 76059 w 99342"/>
                <a:gd name="connsiteY29" fmla="*/ 108966 h 207998"/>
                <a:gd name="connsiteX30" fmla="*/ 86614 w 99342"/>
                <a:gd name="connsiteY30" fmla="*/ 90029 h 207998"/>
                <a:gd name="connsiteX31" fmla="*/ 95928 w 99342"/>
                <a:gd name="connsiteY31" fmla="*/ 69850 h 207998"/>
                <a:gd name="connsiteX32" fmla="*/ 101205 w 99342"/>
                <a:gd name="connsiteY32" fmla="*/ 49671 h 207998"/>
                <a:gd name="connsiteX33" fmla="*/ 101205 w 99342"/>
                <a:gd name="connsiteY33" fmla="*/ 27630 h 207998"/>
                <a:gd name="connsiteX34" fmla="*/ 92823 w 99342"/>
                <a:gd name="connsiteY34" fmla="*/ 7451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9342" h="207998">
                  <a:moveTo>
                    <a:pt x="92823" y="0"/>
                  </a:moveTo>
                  <a:lnTo>
                    <a:pt x="83510" y="5278"/>
                  </a:lnTo>
                  <a:lnTo>
                    <a:pt x="72023" y="14901"/>
                  </a:lnTo>
                  <a:lnTo>
                    <a:pt x="59606" y="27630"/>
                  </a:lnTo>
                  <a:lnTo>
                    <a:pt x="49051" y="40358"/>
                  </a:lnTo>
                  <a:lnTo>
                    <a:pt x="37564" y="51844"/>
                  </a:lnTo>
                  <a:lnTo>
                    <a:pt x="32286" y="60226"/>
                  </a:lnTo>
                  <a:lnTo>
                    <a:pt x="12728" y="60226"/>
                  </a:lnTo>
                  <a:lnTo>
                    <a:pt x="12728" y="75128"/>
                  </a:lnTo>
                  <a:lnTo>
                    <a:pt x="14591" y="90029"/>
                  </a:lnTo>
                  <a:lnTo>
                    <a:pt x="15833" y="104931"/>
                  </a:lnTo>
                  <a:lnTo>
                    <a:pt x="15833" y="114244"/>
                  </a:lnTo>
                  <a:lnTo>
                    <a:pt x="10555" y="129145"/>
                  </a:lnTo>
                  <a:lnTo>
                    <a:pt x="5278" y="144047"/>
                  </a:lnTo>
                  <a:lnTo>
                    <a:pt x="0" y="156775"/>
                  </a:lnTo>
                  <a:lnTo>
                    <a:pt x="1242" y="171366"/>
                  </a:lnTo>
                  <a:lnTo>
                    <a:pt x="8382" y="186267"/>
                  </a:lnTo>
                  <a:lnTo>
                    <a:pt x="10555" y="193718"/>
                  </a:lnTo>
                  <a:lnTo>
                    <a:pt x="14591" y="198996"/>
                  </a:lnTo>
                  <a:lnTo>
                    <a:pt x="19869" y="203342"/>
                  </a:lnTo>
                  <a:lnTo>
                    <a:pt x="25146" y="205205"/>
                  </a:lnTo>
                  <a:lnTo>
                    <a:pt x="32286" y="206446"/>
                  </a:lnTo>
                  <a:lnTo>
                    <a:pt x="32286" y="210482"/>
                  </a:lnTo>
                  <a:lnTo>
                    <a:pt x="45015" y="201169"/>
                  </a:lnTo>
                  <a:lnTo>
                    <a:pt x="52155" y="190614"/>
                  </a:lnTo>
                  <a:lnTo>
                    <a:pt x="54328" y="176644"/>
                  </a:lnTo>
                  <a:lnTo>
                    <a:pt x="56501" y="160811"/>
                  </a:lnTo>
                  <a:lnTo>
                    <a:pt x="59606" y="141874"/>
                  </a:lnTo>
                  <a:lnTo>
                    <a:pt x="66746" y="126972"/>
                  </a:lnTo>
                  <a:lnTo>
                    <a:pt x="76059" y="108966"/>
                  </a:lnTo>
                  <a:lnTo>
                    <a:pt x="86614" y="90029"/>
                  </a:lnTo>
                  <a:lnTo>
                    <a:pt x="95928" y="69850"/>
                  </a:lnTo>
                  <a:lnTo>
                    <a:pt x="101205" y="49671"/>
                  </a:lnTo>
                  <a:lnTo>
                    <a:pt x="101205" y="27630"/>
                  </a:lnTo>
                  <a:lnTo>
                    <a:pt x="92823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8" name="Freeform: Shape 227">
              <a:extLst>
                <a:ext uri="{FF2B5EF4-FFF2-40B4-BE49-F238E27FC236}">
                  <a16:creationId xmlns:a16="http://schemas.microsoft.com/office/drawing/2014/main" id="{091A5200-90B6-44FA-AAEA-79CF32AF3116}"/>
                </a:ext>
              </a:extLst>
            </p:cNvPr>
            <p:cNvSpPr/>
            <p:nvPr/>
          </p:nvSpPr>
          <p:spPr>
            <a:xfrm>
              <a:off x="4236596" y="6662015"/>
              <a:ext cx="74507" cy="31045"/>
            </a:xfrm>
            <a:custGeom>
              <a:avLst/>
              <a:gdLst>
                <a:gd name="connsiteX0" fmla="*/ 46877 w 74506"/>
                <a:gd name="connsiteY0" fmla="*/ 3104 h 31044"/>
                <a:gd name="connsiteX1" fmla="*/ 32286 w 74506"/>
                <a:gd name="connsiteY1" fmla="*/ 0 h 31044"/>
                <a:gd name="connsiteX2" fmla="*/ 21731 w 74506"/>
                <a:gd name="connsiteY2" fmla="*/ 5278 h 31044"/>
                <a:gd name="connsiteX3" fmla="*/ 10245 w 74506"/>
                <a:gd name="connsiteY3" fmla="*/ 10555 h 31044"/>
                <a:gd name="connsiteX4" fmla="*/ 0 w 74506"/>
                <a:gd name="connsiteY4" fmla="*/ 14591 h 31044"/>
                <a:gd name="connsiteX5" fmla="*/ 0 w 74506"/>
                <a:gd name="connsiteY5" fmla="*/ 31666 h 31044"/>
                <a:gd name="connsiteX6" fmla="*/ 12418 w 74506"/>
                <a:gd name="connsiteY6" fmla="*/ 27319 h 31044"/>
                <a:gd name="connsiteX7" fmla="*/ 21731 w 74506"/>
                <a:gd name="connsiteY7" fmla="*/ 25457 h 31044"/>
                <a:gd name="connsiteX8" fmla="*/ 30113 w 74506"/>
                <a:gd name="connsiteY8" fmla="*/ 20179 h 31044"/>
                <a:gd name="connsiteX9" fmla="*/ 39427 w 74506"/>
                <a:gd name="connsiteY9" fmla="*/ 10555 h 31044"/>
                <a:gd name="connsiteX10" fmla="*/ 42531 w 74506"/>
                <a:gd name="connsiteY10" fmla="*/ 10555 h 31044"/>
                <a:gd name="connsiteX11" fmla="*/ 41600 w 74506"/>
                <a:gd name="connsiteY11" fmla="*/ 14591 h 31044"/>
                <a:gd name="connsiteX12" fmla="*/ 39427 w 74506"/>
                <a:gd name="connsiteY12" fmla="*/ 16764 h 31044"/>
                <a:gd name="connsiteX13" fmla="*/ 39427 w 74506"/>
                <a:gd name="connsiteY13" fmla="*/ 18006 h 31044"/>
                <a:gd name="connsiteX14" fmla="*/ 37564 w 74506"/>
                <a:gd name="connsiteY14" fmla="*/ 20179 h 31044"/>
                <a:gd name="connsiteX15" fmla="*/ 34460 w 74506"/>
                <a:gd name="connsiteY15" fmla="*/ 22042 h 31044"/>
                <a:gd name="connsiteX16" fmla="*/ 32286 w 74506"/>
                <a:gd name="connsiteY16" fmla="*/ 24215 h 31044"/>
                <a:gd name="connsiteX17" fmla="*/ 32286 w 74506"/>
                <a:gd name="connsiteY17" fmla="*/ 31666 h 31044"/>
                <a:gd name="connsiteX18" fmla="*/ 46877 w 74506"/>
                <a:gd name="connsiteY18" fmla="*/ 27319 h 31044"/>
                <a:gd name="connsiteX19" fmla="*/ 59295 w 74506"/>
                <a:gd name="connsiteY19" fmla="*/ 22042 h 31044"/>
                <a:gd name="connsiteX20" fmla="*/ 71713 w 74506"/>
                <a:gd name="connsiteY20" fmla="*/ 14591 h 31044"/>
                <a:gd name="connsiteX21" fmla="*/ 76059 w 74506"/>
                <a:gd name="connsiteY21" fmla="*/ 14591 h 31044"/>
                <a:gd name="connsiteX22" fmla="*/ 63641 w 74506"/>
                <a:gd name="connsiteY22" fmla="*/ 931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4506" h="31044">
                  <a:moveTo>
                    <a:pt x="46877" y="3104"/>
                  </a:moveTo>
                  <a:lnTo>
                    <a:pt x="32286" y="0"/>
                  </a:lnTo>
                  <a:lnTo>
                    <a:pt x="21731" y="5278"/>
                  </a:lnTo>
                  <a:lnTo>
                    <a:pt x="10245" y="10555"/>
                  </a:lnTo>
                  <a:lnTo>
                    <a:pt x="0" y="14591"/>
                  </a:lnTo>
                  <a:lnTo>
                    <a:pt x="0" y="31666"/>
                  </a:lnTo>
                  <a:lnTo>
                    <a:pt x="12418" y="27319"/>
                  </a:lnTo>
                  <a:lnTo>
                    <a:pt x="21731" y="25457"/>
                  </a:lnTo>
                  <a:lnTo>
                    <a:pt x="30113" y="20179"/>
                  </a:lnTo>
                  <a:lnTo>
                    <a:pt x="39427" y="10555"/>
                  </a:lnTo>
                  <a:lnTo>
                    <a:pt x="42531" y="10555"/>
                  </a:lnTo>
                  <a:lnTo>
                    <a:pt x="41600" y="14591"/>
                  </a:lnTo>
                  <a:lnTo>
                    <a:pt x="39427" y="16764"/>
                  </a:lnTo>
                  <a:lnTo>
                    <a:pt x="39427" y="18006"/>
                  </a:lnTo>
                  <a:lnTo>
                    <a:pt x="37564" y="20179"/>
                  </a:lnTo>
                  <a:lnTo>
                    <a:pt x="34460" y="22042"/>
                  </a:lnTo>
                  <a:lnTo>
                    <a:pt x="32286" y="24215"/>
                  </a:lnTo>
                  <a:lnTo>
                    <a:pt x="32286" y="31666"/>
                  </a:lnTo>
                  <a:lnTo>
                    <a:pt x="46877" y="27319"/>
                  </a:lnTo>
                  <a:lnTo>
                    <a:pt x="59295" y="22042"/>
                  </a:lnTo>
                  <a:lnTo>
                    <a:pt x="71713" y="14591"/>
                  </a:lnTo>
                  <a:lnTo>
                    <a:pt x="76059" y="14591"/>
                  </a:lnTo>
                  <a:lnTo>
                    <a:pt x="63641" y="931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9" name="Freeform: Shape 228">
              <a:extLst>
                <a:ext uri="{FF2B5EF4-FFF2-40B4-BE49-F238E27FC236}">
                  <a16:creationId xmlns:a16="http://schemas.microsoft.com/office/drawing/2014/main" id="{36EA2E64-1741-492B-AF23-0495C6022430}"/>
                </a:ext>
              </a:extLst>
            </p:cNvPr>
            <p:cNvSpPr/>
            <p:nvPr/>
          </p:nvSpPr>
          <p:spPr>
            <a:xfrm>
              <a:off x="4403305" y="5779417"/>
              <a:ext cx="34149" cy="31045"/>
            </a:xfrm>
            <a:custGeom>
              <a:avLst/>
              <a:gdLst>
                <a:gd name="connsiteX0" fmla="*/ 27009 w 34149"/>
                <a:gd name="connsiteY0" fmla="*/ 23283 h 31044"/>
                <a:gd name="connsiteX1" fmla="*/ 26078 w 34149"/>
                <a:gd name="connsiteY1" fmla="*/ 22042 h 31044"/>
                <a:gd name="connsiteX2" fmla="*/ 23904 w 34149"/>
                <a:gd name="connsiteY2" fmla="*/ 22042 h 31044"/>
                <a:gd name="connsiteX3" fmla="*/ 19558 w 34149"/>
                <a:gd name="connsiteY3" fmla="*/ 22042 h 31044"/>
                <a:gd name="connsiteX4" fmla="*/ 16454 w 34149"/>
                <a:gd name="connsiteY4" fmla="*/ 20179 h 31044"/>
                <a:gd name="connsiteX5" fmla="*/ 16454 w 34149"/>
                <a:gd name="connsiteY5" fmla="*/ 0 h 31044"/>
                <a:gd name="connsiteX6" fmla="*/ 12418 w 34149"/>
                <a:gd name="connsiteY6" fmla="*/ 0 h 31044"/>
                <a:gd name="connsiteX7" fmla="*/ 4967 w 34149"/>
                <a:gd name="connsiteY7" fmla="*/ 12728 h 31044"/>
                <a:gd name="connsiteX8" fmla="*/ 0 w 34149"/>
                <a:gd name="connsiteY8" fmla="*/ 12728 h 31044"/>
                <a:gd name="connsiteX9" fmla="*/ 0 w 34149"/>
                <a:gd name="connsiteY9" fmla="*/ 15833 h 31044"/>
                <a:gd name="connsiteX10" fmla="*/ 11487 w 34149"/>
                <a:gd name="connsiteY10" fmla="*/ 20179 h 31044"/>
                <a:gd name="connsiteX11" fmla="*/ 21731 w 34149"/>
                <a:gd name="connsiteY11" fmla="*/ 25457 h 31044"/>
                <a:gd name="connsiteX12" fmla="*/ 29182 w 34149"/>
                <a:gd name="connsiteY12" fmla="*/ 30734 h 31044"/>
                <a:gd name="connsiteX13" fmla="*/ 33218 w 34149"/>
                <a:gd name="connsiteY13" fmla="*/ 32907 h 31044"/>
                <a:gd name="connsiteX14" fmla="*/ 34149 w 34149"/>
                <a:gd name="connsiteY14" fmla="*/ 30734 h 31044"/>
                <a:gd name="connsiteX15" fmla="*/ 34149 w 34149"/>
                <a:gd name="connsiteY15" fmla="*/ 29492 h 31044"/>
                <a:gd name="connsiteX16" fmla="*/ 36322 w 34149"/>
                <a:gd name="connsiteY16" fmla="*/ 27319 h 31044"/>
                <a:gd name="connsiteX17" fmla="*/ 36322 w 34149"/>
                <a:gd name="connsiteY17" fmla="*/ 23283 h 31044"/>
                <a:gd name="connsiteX18" fmla="*/ 29182 w 34149"/>
                <a:gd name="connsiteY18" fmla="*/ 2328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31044">
                  <a:moveTo>
                    <a:pt x="27009" y="23283"/>
                  </a:moveTo>
                  <a:lnTo>
                    <a:pt x="26078" y="22042"/>
                  </a:lnTo>
                  <a:lnTo>
                    <a:pt x="23904" y="22042"/>
                  </a:lnTo>
                  <a:lnTo>
                    <a:pt x="19558" y="22042"/>
                  </a:lnTo>
                  <a:lnTo>
                    <a:pt x="16454" y="20179"/>
                  </a:lnTo>
                  <a:lnTo>
                    <a:pt x="16454" y="0"/>
                  </a:lnTo>
                  <a:lnTo>
                    <a:pt x="12418" y="0"/>
                  </a:lnTo>
                  <a:lnTo>
                    <a:pt x="4967" y="12728"/>
                  </a:lnTo>
                  <a:lnTo>
                    <a:pt x="0" y="12728"/>
                  </a:lnTo>
                  <a:lnTo>
                    <a:pt x="0" y="15833"/>
                  </a:lnTo>
                  <a:lnTo>
                    <a:pt x="11487" y="20179"/>
                  </a:lnTo>
                  <a:lnTo>
                    <a:pt x="21731" y="25457"/>
                  </a:lnTo>
                  <a:lnTo>
                    <a:pt x="29182" y="30734"/>
                  </a:lnTo>
                  <a:lnTo>
                    <a:pt x="33218" y="32907"/>
                  </a:lnTo>
                  <a:lnTo>
                    <a:pt x="34149" y="30734"/>
                  </a:lnTo>
                  <a:lnTo>
                    <a:pt x="34149" y="29492"/>
                  </a:lnTo>
                  <a:lnTo>
                    <a:pt x="36322" y="27319"/>
                  </a:lnTo>
                  <a:lnTo>
                    <a:pt x="36322" y="23283"/>
                  </a:lnTo>
                  <a:lnTo>
                    <a:pt x="29182" y="232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0" name="Freeform: Shape 229">
              <a:extLst>
                <a:ext uri="{FF2B5EF4-FFF2-40B4-BE49-F238E27FC236}">
                  <a16:creationId xmlns:a16="http://schemas.microsoft.com/office/drawing/2014/main" id="{25B0FA46-F5B5-4960-8F30-9DFAE5637F46}"/>
                </a:ext>
              </a:extLst>
            </p:cNvPr>
            <p:cNvSpPr/>
            <p:nvPr/>
          </p:nvSpPr>
          <p:spPr>
            <a:xfrm>
              <a:off x="4237527" y="6453395"/>
              <a:ext cx="12418" cy="18627"/>
            </a:xfrm>
            <a:custGeom>
              <a:avLst/>
              <a:gdLst>
                <a:gd name="connsiteX0" fmla="*/ 4346 w 12417"/>
                <a:gd name="connsiteY0" fmla="*/ 15833 h 18626"/>
                <a:gd name="connsiteX1" fmla="*/ 6209 w 12417"/>
                <a:gd name="connsiteY1" fmla="*/ 20179 h 18626"/>
                <a:gd name="connsiteX2" fmla="*/ 14591 w 12417"/>
                <a:gd name="connsiteY2" fmla="*/ 20179 h 18626"/>
                <a:gd name="connsiteX3" fmla="*/ 13660 w 12417"/>
                <a:gd name="connsiteY3" fmla="*/ 14901 h 18626"/>
                <a:gd name="connsiteX4" fmla="*/ 13660 w 12417"/>
                <a:gd name="connsiteY4" fmla="*/ 10555 h 18626"/>
                <a:gd name="connsiteX5" fmla="*/ 11487 w 12417"/>
                <a:gd name="connsiteY5" fmla="*/ 7451 h 18626"/>
                <a:gd name="connsiteX6" fmla="*/ 9313 w 12417"/>
                <a:gd name="connsiteY6" fmla="*/ 5277 h 18626"/>
                <a:gd name="connsiteX7" fmla="*/ 6209 w 12417"/>
                <a:gd name="connsiteY7" fmla="*/ 3104 h 18626"/>
                <a:gd name="connsiteX8" fmla="*/ 2173 w 12417"/>
                <a:gd name="connsiteY8" fmla="*/ 0 h 18626"/>
                <a:gd name="connsiteX9" fmla="*/ 2173 w 12417"/>
                <a:gd name="connsiteY9" fmla="*/ 5277 h 18626"/>
                <a:gd name="connsiteX10" fmla="*/ 0 w 12417"/>
                <a:gd name="connsiteY10" fmla="*/ 8382 h 18626"/>
                <a:gd name="connsiteX11" fmla="*/ 2173 w 12417"/>
                <a:gd name="connsiteY11" fmla="*/ 10555 h 18626"/>
                <a:gd name="connsiteX12" fmla="*/ 2173 w 12417"/>
                <a:gd name="connsiteY12" fmla="*/ 12728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8626">
                  <a:moveTo>
                    <a:pt x="4346" y="15833"/>
                  </a:moveTo>
                  <a:lnTo>
                    <a:pt x="6209" y="20179"/>
                  </a:lnTo>
                  <a:lnTo>
                    <a:pt x="14591" y="20179"/>
                  </a:lnTo>
                  <a:lnTo>
                    <a:pt x="13660" y="14901"/>
                  </a:lnTo>
                  <a:lnTo>
                    <a:pt x="13660" y="10555"/>
                  </a:lnTo>
                  <a:lnTo>
                    <a:pt x="11487" y="7451"/>
                  </a:lnTo>
                  <a:lnTo>
                    <a:pt x="9313" y="5277"/>
                  </a:lnTo>
                  <a:lnTo>
                    <a:pt x="6209" y="3104"/>
                  </a:lnTo>
                  <a:lnTo>
                    <a:pt x="2173" y="0"/>
                  </a:lnTo>
                  <a:lnTo>
                    <a:pt x="2173" y="5277"/>
                  </a:lnTo>
                  <a:lnTo>
                    <a:pt x="0" y="8382"/>
                  </a:lnTo>
                  <a:lnTo>
                    <a:pt x="2173" y="10555"/>
                  </a:lnTo>
                  <a:lnTo>
                    <a:pt x="217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1" name="Freeform: Shape 230">
              <a:extLst>
                <a:ext uri="{FF2B5EF4-FFF2-40B4-BE49-F238E27FC236}">
                  <a16:creationId xmlns:a16="http://schemas.microsoft.com/office/drawing/2014/main" id="{D2B84C14-BB80-4D20-9326-897414FC65B4}"/>
                </a:ext>
              </a:extLst>
            </p:cNvPr>
            <p:cNvSpPr/>
            <p:nvPr/>
          </p:nvSpPr>
          <p:spPr>
            <a:xfrm>
              <a:off x="4152155" y="6693680"/>
              <a:ext cx="58985" cy="52776"/>
            </a:xfrm>
            <a:custGeom>
              <a:avLst/>
              <a:gdLst>
                <a:gd name="connsiteX0" fmla="*/ 29182 w 58984"/>
                <a:gd name="connsiteY0" fmla="*/ 22352 h 52775"/>
                <a:gd name="connsiteX1" fmla="*/ 14591 w 58984"/>
                <a:gd name="connsiteY1" fmla="*/ 8382 h 52775"/>
                <a:gd name="connsiteX2" fmla="*/ 0 w 58984"/>
                <a:gd name="connsiteY2" fmla="*/ 0 h 52775"/>
                <a:gd name="connsiteX3" fmla="*/ 0 w 58984"/>
                <a:gd name="connsiteY3" fmla="*/ 15833 h 52775"/>
                <a:gd name="connsiteX4" fmla="*/ 4036 w 58984"/>
                <a:gd name="connsiteY4" fmla="*/ 34770 h 52775"/>
                <a:gd name="connsiteX5" fmla="*/ 7451 w 58984"/>
                <a:gd name="connsiteY5" fmla="*/ 49671 h 52775"/>
                <a:gd name="connsiteX6" fmla="*/ 14591 w 58984"/>
                <a:gd name="connsiteY6" fmla="*/ 51844 h 52775"/>
                <a:gd name="connsiteX7" fmla="*/ 27009 w 58984"/>
                <a:gd name="connsiteY7" fmla="*/ 54949 h 52775"/>
                <a:gd name="connsiteX8" fmla="*/ 41600 w 58984"/>
                <a:gd name="connsiteY8" fmla="*/ 54949 h 52775"/>
                <a:gd name="connsiteX9" fmla="*/ 50913 w 58984"/>
                <a:gd name="connsiteY9" fmla="*/ 52776 h 52775"/>
                <a:gd name="connsiteX10" fmla="*/ 60537 w 58984"/>
                <a:gd name="connsiteY10" fmla="*/ 52776 h 52775"/>
                <a:gd name="connsiteX11" fmla="*/ 60537 w 58984"/>
                <a:gd name="connsiteY11" fmla="*/ 44394 h 52775"/>
                <a:gd name="connsiteX12" fmla="*/ 43773 w 58984"/>
                <a:gd name="connsiteY12" fmla="*/ 34770 h 52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8984" h="52775">
                  <a:moveTo>
                    <a:pt x="29182" y="22352"/>
                  </a:moveTo>
                  <a:lnTo>
                    <a:pt x="14591" y="8382"/>
                  </a:lnTo>
                  <a:lnTo>
                    <a:pt x="0" y="0"/>
                  </a:lnTo>
                  <a:lnTo>
                    <a:pt x="0" y="15833"/>
                  </a:lnTo>
                  <a:lnTo>
                    <a:pt x="4036" y="34770"/>
                  </a:lnTo>
                  <a:lnTo>
                    <a:pt x="7451" y="49671"/>
                  </a:lnTo>
                  <a:lnTo>
                    <a:pt x="14591" y="51844"/>
                  </a:lnTo>
                  <a:lnTo>
                    <a:pt x="27009" y="54949"/>
                  </a:lnTo>
                  <a:lnTo>
                    <a:pt x="41600" y="54949"/>
                  </a:lnTo>
                  <a:lnTo>
                    <a:pt x="50913" y="52776"/>
                  </a:lnTo>
                  <a:lnTo>
                    <a:pt x="60537" y="52776"/>
                  </a:lnTo>
                  <a:lnTo>
                    <a:pt x="60537" y="44394"/>
                  </a:lnTo>
                  <a:lnTo>
                    <a:pt x="43773" y="3477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2" name="Freeform: Shape 231">
              <a:extLst>
                <a:ext uri="{FF2B5EF4-FFF2-40B4-BE49-F238E27FC236}">
                  <a16:creationId xmlns:a16="http://schemas.microsoft.com/office/drawing/2014/main" id="{C8FB4D90-A197-438B-B3C4-CE2BA0843694}"/>
                </a:ext>
              </a:extLst>
            </p:cNvPr>
            <p:cNvSpPr/>
            <p:nvPr/>
          </p:nvSpPr>
          <p:spPr>
            <a:xfrm>
              <a:off x="4063677" y="5497843"/>
              <a:ext cx="86925" cy="34149"/>
            </a:xfrm>
            <a:custGeom>
              <a:avLst/>
              <a:gdLst>
                <a:gd name="connsiteX0" fmla="*/ 88477 w 86924"/>
                <a:gd name="connsiteY0" fmla="*/ 17075 h 34149"/>
                <a:gd name="connsiteX1" fmla="*/ 70782 w 86924"/>
                <a:gd name="connsiteY1" fmla="*/ 11797 h 34149"/>
                <a:gd name="connsiteX2" fmla="*/ 56191 w 86924"/>
                <a:gd name="connsiteY2" fmla="*/ 6519 h 34149"/>
                <a:gd name="connsiteX3" fmla="*/ 37564 w 86924"/>
                <a:gd name="connsiteY3" fmla="*/ 2173 h 34149"/>
                <a:gd name="connsiteX4" fmla="*/ 15522 w 86924"/>
                <a:gd name="connsiteY4" fmla="*/ 0 h 34149"/>
                <a:gd name="connsiteX5" fmla="*/ 17695 w 86924"/>
                <a:gd name="connsiteY5" fmla="*/ 6519 h 34149"/>
                <a:gd name="connsiteX6" fmla="*/ 19869 w 86924"/>
                <a:gd name="connsiteY6" fmla="*/ 9624 h 34149"/>
                <a:gd name="connsiteX7" fmla="*/ 21731 w 86924"/>
                <a:gd name="connsiteY7" fmla="*/ 11797 h 34149"/>
                <a:gd name="connsiteX8" fmla="*/ 24836 w 86924"/>
                <a:gd name="connsiteY8" fmla="*/ 14902 h 34149"/>
                <a:gd name="connsiteX9" fmla="*/ 29182 w 86924"/>
                <a:gd name="connsiteY9" fmla="*/ 17075 h 34149"/>
                <a:gd name="connsiteX10" fmla="*/ 22973 w 86924"/>
                <a:gd name="connsiteY10" fmla="*/ 18937 h 34149"/>
                <a:gd name="connsiteX11" fmla="*/ 15522 w 86924"/>
                <a:gd name="connsiteY11" fmla="*/ 21110 h 34149"/>
                <a:gd name="connsiteX12" fmla="*/ 9313 w 86924"/>
                <a:gd name="connsiteY12" fmla="*/ 21110 h 34149"/>
                <a:gd name="connsiteX13" fmla="*/ 0 w 86924"/>
                <a:gd name="connsiteY13" fmla="*/ 21110 h 34149"/>
                <a:gd name="connsiteX14" fmla="*/ 5278 w 86924"/>
                <a:gd name="connsiteY14" fmla="*/ 33839 h 34149"/>
                <a:gd name="connsiteX15" fmla="*/ 15522 w 86924"/>
                <a:gd name="connsiteY15" fmla="*/ 33839 h 34149"/>
                <a:gd name="connsiteX16" fmla="*/ 30113 w 86924"/>
                <a:gd name="connsiteY16" fmla="*/ 36012 h 34149"/>
                <a:gd name="connsiteX17" fmla="*/ 43773 w 86924"/>
                <a:gd name="connsiteY17" fmla="*/ 36943 h 34149"/>
                <a:gd name="connsiteX18" fmla="*/ 49050 w 86924"/>
                <a:gd name="connsiteY18" fmla="*/ 36943 h 34149"/>
                <a:gd name="connsiteX19" fmla="*/ 52155 w 86924"/>
                <a:gd name="connsiteY19" fmla="*/ 26388 h 34149"/>
                <a:gd name="connsiteX20" fmla="*/ 54018 w 86924"/>
                <a:gd name="connsiteY20" fmla="*/ 24525 h 34149"/>
                <a:gd name="connsiteX21" fmla="*/ 56191 w 86924"/>
                <a:gd name="connsiteY21" fmla="*/ 26388 h 34149"/>
                <a:gd name="connsiteX22" fmla="*/ 58364 w 86924"/>
                <a:gd name="connsiteY22" fmla="*/ 28561 h 34149"/>
                <a:gd name="connsiteX23" fmla="*/ 59295 w 86924"/>
                <a:gd name="connsiteY23" fmla="*/ 29803 h 34149"/>
                <a:gd name="connsiteX24" fmla="*/ 59295 w 86924"/>
                <a:gd name="connsiteY24" fmla="*/ 31666 h 34149"/>
                <a:gd name="connsiteX25" fmla="*/ 59295 w 86924"/>
                <a:gd name="connsiteY25" fmla="*/ 33839 h 34149"/>
                <a:gd name="connsiteX26" fmla="*/ 65504 w 86924"/>
                <a:gd name="connsiteY26" fmla="*/ 33839 h 34149"/>
                <a:gd name="connsiteX27" fmla="*/ 68609 w 86924"/>
                <a:gd name="connsiteY27" fmla="*/ 31666 h 34149"/>
                <a:gd name="connsiteX28" fmla="*/ 72955 w 86924"/>
                <a:gd name="connsiteY28" fmla="*/ 29803 h 34149"/>
                <a:gd name="connsiteX29" fmla="*/ 77922 w 86924"/>
                <a:gd name="connsiteY29" fmla="*/ 28561 h 34149"/>
                <a:gd name="connsiteX30" fmla="*/ 81337 w 86924"/>
                <a:gd name="connsiteY30" fmla="*/ 26388 h 34149"/>
                <a:gd name="connsiteX31" fmla="*/ 88477 w 86924"/>
                <a:gd name="connsiteY31" fmla="*/ 26388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86924" h="34149">
                  <a:moveTo>
                    <a:pt x="88477" y="17075"/>
                  </a:moveTo>
                  <a:lnTo>
                    <a:pt x="70782" y="11797"/>
                  </a:lnTo>
                  <a:lnTo>
                    <a:pt x="56191" y="6519"/>
                  </a:lnTo>
                  <a:lnTo>
                    <a:pt x="37564" y="2173"/>
                  </a:lnTo>
                  <a:lnTo>
                    <a:pt x="15522" y="0"/>
                  </a:lnTo>
                  <a:lnTo>
                    <a:pt x="17695" y="6519"/>
                  </a:lnTo>
                  <a:lnTo>
                    <a:pt x="19869" y="9624"/>
                  </a:lnTo>
                  <a:lnTo>
                    <a:pt x="21731" y="11797"/>
                  </a:lnTo>
                  <a:lnTo>
                    <a:pt x="24836" y="14902"/>
                  </a:lnTo>
                  <a:lnTo>
                    <a:pt x="29182" y="17075"/>
                  </a:lnTo>
                  <a:lnTo>
                    <a:pt x="22973" y="18937"/>
                  </a:lnTo>
                  <a:lnTo>
                    <a:pt x="15522" y="21110"/>
                  </a:lnTo>
                  <a:lnTo>
                    <a:pt x="9313" y="21110"/>
                  </a:lnTo>
                  <a:lnTo>
                    <a:pt x="0" y="21110"/>
                  </a:lnTo>
                  <a:lnTo>
                    <a:pt x="5278" y="33839"/>
                  </a:lnTo>
                  <a:lnTo>
                    <a:pt x="15522" y="33839"/>
                  </a:lnTo>
                  <a:lnTo>
                    <a:pt x="30113" y="36012"/>
                  </a:lnTo>
                  <a:lnTo>
                    <a:pt x="43773" y="36943"/>
                  </a:lnTo>
                  <a:lnTo>
                    <a:pt x="49050" y="36943"/>
                  </a:lnTo>
                  <a:lnTo>
                    <a:pt x="52155" y="26388"/>
                  </a:lnTo>
                  <a:lnTo>
                    <a:pt x="54018" y="24525"/>
                  </a:lnTo>
                  <a:lnTo>
                    <a:pt x="56191" y="26388"/>
                  </a:lnTo>
                  <a:lnTo>
                    <a:pt x="58364" y="28561"/>
                  </a:lnTo>
                  <a:lnTo>
                    <a:pt x="59295" y="29803"/>
                  </a:lnTo>
                  <a:lnTo>
                    <a:pt x="59295" y="31666"/>
                  </a:lnTo>
                  <a:lnTo>
                    <a:pt x="59295" y="33839"/>
                  </a:lnTo>
                  <a:lnTo>
                    <a:pt x="65504" y="33839"/>
                  </a:lnTo>
                  <a:lnTo>
                    <a:pt x="68609" y="31666"/>
                  </a:lnTo>
                  <a:lnTo>
                    <a:pt x="72955" y="29803"/>
                  </a:lnTo>
                  <a:lnTo>
                    <a:pt x="77922" y="28561"/>
                  </a:lnTo>
                  <a:lnTo>
                    <a:pt x="81337" y="26388"/>
                  </a:lnTo>
                  <a:lnTo>
                    <a:pt x="88477" y="263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3" name="Freeform: Shape 232">
              <a:extLst>
                <a:ext uri="{FF2B5EF4-FFF2-40B4-BE49-F238E27FC236}">
                  <a16:creationId xmlns:a16="http://schemas.microsoft.com/office/drawing/2014/main" id="{795F43FF-CE25-4910-B5CA-F404C4B5C872}"/>
                </a:ext>
              </a:extLst>
            </p:cNvPr>
            <p:cNvSpPr/>
            <p:nvPr/>
          </p:nvSpPr>
          <p:spPr>
            <a:xfrm>
              <a:off x="4215796" y="5526404"/>
              <a:ext cx="34149" cy="12418"/>
            </a:xfrm>
            <a:custGeom>
              <a:avLst/>
              <a:gdLst>
                <a:gd name="connsiteX0" fmla="*/ 27940 w 34149"/>
                <a:gd name="connsiteY0" fmla="*/ 12728 h 12417"/>
                <a:gd name="connsiteX1" fmla="*/ 31045 w 34149"/>
                <a:gd name="connsiteY1" fmla="*/ 10555 h 12417"/>
                <a:gd name="connsiteX2" fmla="*/ 33218 w 34149"/>
                <a:gd name="connsiteY2" fmla="*/ 7451 h 12417"/>
                <a:gd name="connsiteX3" fmla="*/ 36322 w 34149"/>
                <a:gd name="connsiteY3" fmla="*/ 5278 h 12417"/>
                <a:gd name="connsiteX4" fmla="*/ 27940 w 34149"/>
                <a:gd name="connsiteY4" fmla="*/ 1242 h 12417"/>
                <a:gd name="connsiteX5" fmla="*/ 20800 w 34149"/>
                <a:gd name="connsiteY5" fmla="*/ 0 h 12417"/>
                <a:gd name="connsiteX6" fmla="*/ 13349 w 34149"/>
                <a:gd name="connsiteY6" fmla="*/ 0 h 12417"/>
                <a:gd name="connsiteX7" fmla="*/ 0 w 34149"/>
                <a:gd name="connsiteY7" fmla="*/ 1242 h 12417"/>
                <a:gd name="connsiteX8" fmla="*/ 0 w 34149"/>
                <a:gd name="connsiteY8" fmla="*/ 12728 h 12417"/>
                <a:gd name="connsiteX9" fmla="*/ 6209 w 34149"/>
                <a:gd name="connsiteY9" fmla="*/ 10555 h 12417"/>
                <a:gd name="connsiteX10" fmla="*/ 11487 w 34149"/>
                <a:gd name="connsiteY10" fmla="*/ 10555 h 12417"/>
                <a:gd name="connsiteX11" fmla="*/ 16454 w 34149"/>
                <a:gd name="connsiteY11" fmla="*/ 10555 h 12417"/>
                <a:gd name="connsiteX12" fmla="*/ 21731 w 34149"/>
                <a:gd name="connsiteY12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149" h="12417">
                  <a:moveTo>
                    <a:pt x="27940" y="12728"/>
                  </a:moveTo>
                  <a:lnTo>
                    <a:pt x="31045" y="10555"/>
                  </a:lnTo>
                  <a:lnTo>
                    <a:pt x="33218" y="7451"/>
                  </a:lnTo>
                  <a:lnTo>
                    <a:pt x="36322" y="5278"/>
                  </a:lnTo>
                  <a:lnTo>
                    <a:pt x="27940" y="1242"/>
                  </a:lnTo>
                  <a:lnTo>
                    <a:pt x="20800" y="0"/>
                  </a:lnTo>
                  <a:lnTo>
                    <a:pt x="13349" y="0"/>
                  </a:lnTo>
                  <a:lnTo>
                    <a:pt x="0" y="1242"/>
                  </a:lnTo>
                  <a:lnTo>
                    <a:pt x="0" y="12728"/>
                  </a:lnTo>
                  <a:lnTo>
                    <a:pt x="6209" y="10555"/>
                  </a:lnTo>
                  <a:lnTo>
                    <a:pt x="11487" y="10555"/>
                  </a:lnTo>
                  <a:lnTo>
                    <a:pt x="16454" y="10555"/>
                  </a:lnTo>
                  <a:lnTo>
                    <a:pt x="21731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4" name="Freeform: Shape 233">
              <a:extLst>
                <a:ext uri="{FF2B5EF4-FFF2-40B4-BE49-F238E27FC236}">
                  <a16:creationId xmlns:a16="http://schemas.microsoft.com/office/drawing/2014/main" id="{673A9E6C-711B-494E-A0DC-855F87C6815E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no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5" name="Freeform: Shape 234">
              <a:extLst>
                <a:ext uri="{FF2B5EF4-FFF2-40B4-BE49-F238E27FC236}">
                  <a16:creationId xmlns:a16="http://schemas.microsoft.com/office/drawing/2014/main" id="{648AD9E1-87F7-47DD-A5AA-D67A21A44196}"/>
                </a:ext>
              </a:extLst>
            </p:cNvPr>
            <p:cNvSpPr/>
            <p:nvPr/>
          </p:nvSpPr>
          <p:spPr>
            <a:xfrm>
              <a:off x="3707286" y="4372477"/>
              <a:ext cx="55880" cy="43462"/>
            </a:xfrm>
            <a:custGeom>
              <a:avLst/>
              <a:gdLst>
                <a:gd name="connsiteX0" fmla="*/ 16764 w 55880"/>
                <a:gd name="connsiteY0" fmla="*/ 37564 h 43462"/>
                <a:gd name="connsiteX1" fmla="*/ 23904 w 55880"/>
                <a:gd name="connsiteY1" fmla="*/ 45015 h 43462"/>
                <a:gd name="connsiteX2" fmla="*/ 32286 w 55880"/>
                <a:gd name="connsiteY2" fmla="*/ 45015 h 43462"/>
                <a:gd name="connsiteX3" fmla="*/ 38495 w 55880"/>
                <a:gd name="connsiteY3" fmla="*/ 44083 h 43462"/>
                <a:gd name="connsiteX4" fmla="*/ 43773 w 55880"/>
                <a:gd name="connsiteY4" fmla="*/ 44083 h 43462"/>
                <a:gd name="connsiteX5" fmla="*/ 46877 w 55880"/>
                <a:gd name="connsiteY5" fmla="*/ 41910 h 43462"/>
                <a:gd name="connsiteX6" fmla="*/ 51224 w 55880"/>
                <a:gd name="connsiteY6" fmla="*/ 36633 h 43462"/>
                <a:gd name="connsiteX7" fmla="*/ 56191 w 55880"/>
                <a:gd name="connsiteY7" fmla="*/ 36633 h 43462"/>
                <a:gd name="connsiteX8" fmla="*/ 41600 w 55880"/>
                <a:gd name="connsiteY8" fmla="*/ 22973 h 43462"/>
                <a:gd name="connsiteX9" fmla="*/ 27009 w 55880"/>
                <a:gd name="connsiteY9" fmla="*/ 10245 h 43462"/>
                <a:gd name="connsiteX10" fmla="*/ 10555 w 55880"/>
                <a:gd name="connsiteY10" fmla="*/ 0 h 43462"/>
                <a:gd name="connsiteX11" fmla="*/ 12418 w 55880"/>
                <a:gd name="connsiteY11" fmla="*/ 7140 h 43462"/>
                <a:gd name="connsiteX12" fmla="*/ 12418 w 55880"/>
                <a:gd name="connsiteY12" fmla="*/ 10245 h 43462"/>
                <a:gd name="connsiteX13" fmla="*/ 14591 w 55880"/>
                <a:gd name="connsiteY13" fmla="*/ 12418 h 43462"/>
                <a:gd name="connsiteX14" fmla="*/ 16764 w 55880"/>
                <a:gd name="connsiteY14" fmla="*/ 15522 h 43462"/>
                <a:gd name="connsiteX15" fmla="*/ 0 w 55880"/>
                <a:gd name="connsiteY15" fmla="*/ 25146 h 43462"/>
                <a:gd name="connsiteX16" fmla="*/ 0 w 55880"/>
                <a:gd name="connsiteY16" fmla="*/ 29182 h 43462"/>
                <a:gd name="connsiteX17" fmla="*/ 9313 w 55880"/>
                <a:gd name="connsiteY17" fmla="*/ 32286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5880" h="43462">
                  <a:moveTo>
                    <a:pt x="16764" y="37564"/>
                  </a:moveTo>
                  <a:lnTo>
                    <a:pt x="23904" y="45015"/>
                  </a:lnTo>
                  <a:lnTo>
                    <a:pt x="32286" y="45015"/>
                  </a:lnTo>
                  <a:lnTo>
                    <a:pt x="38495" y="44083"/>
                  </a:lnTo>
                  <a:lnTo>
                    <a:pt x="43773" y="44083"/>
                  </a:lnTo>
                  <a:lnTo>
                    <a:pt x="46877" y="41910"/>
                  </a:lnTo>
                  <a:lnTo>
                    <a:pt x="51224" y="36633"/>
                  </a:lnTo>
                  <a:lnTo>
                    <a:pt x="56191" y="36633"/>
                  </a:lnTo>
                  <a:lnTo>
                    <a:pt x="41600" y="22973"/>
                  </a:lnTo>
                  <a:lnTo>
                    <a:pt x="27009" y="10245"/>
                  </a:lnTo>
                  <a:lnTo>
                    <a:pt x="10555" y="0"/>
                  </a:lnTo>
                  <a:lnTo>
                    <a:pt x="12418" y="7140"/>
                  </a:lnTo>
                  <a:lnTo>
                    <a:pt x="12418" y="10245"/>
                  </a:lnTo>
                  <a:lnTo>
                    <a:pt x="14591" y="12418"/>
                  </a:lnTo>
                  <a:lnTo>
                    <a:pt x="16764" y="15522"/>
                  </a:lnTo>
                  <a:lnTo>
                    <a:pt x="0" y="25146"/>
                  </a:lnTo>
                  <a:lnTo>
                    <a:pt x="0" y="29182"/>
                  </a:lnTo>
                  <a:lnTo>
                    <a:pt x="9313" y="3228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6" name="Freeform: Shape 235">
              <a:extLst>
                <a:ext uri="{FF2B5EF4-FFF2-40B4-BE49-F238E27FC236}">
                  <a16:creationId xmlns:a16="http://schemas.microsoft.com/office/drawing/2014/main" id="{C3CE9A5C-68EA-4CE6-9E54-6D4C0531ECC7}"/>
                </a:ext>
              </a:extLst>
            </p:cNvPr>
            <p:cNvSpPr/>
            <p:nvPr/>
          </p:nvSpPr>
          <p:spPr>
            <a:xfrm>
              <a:off x="3927081" y="4626422"/>
              <a:ext cx="24836" cy="21731"/>
            </a:xfrm>
            <a:custGeom>
              <a:avLst/>
              <a:gdLst>
                <a:gd name="connsiteX0" fmla="*/ 24215 w 24835"/>
                <a:gd name="connsiteY0" fmla="*/ 4346 h 21731"/>
                <a:gd name="connsiteX1" fmla="*/ 19869 w 24835"/>
                <a:gd name="connsiteY1" fmla="*/ 0 h 21731"/>
                <a:gd name="connsiteX2" fmla="*/ 14591 w 24835"/>
                <a:gd name="connsiteY2" fmla="*/ 6519 h 21731"/>
                <a:gd name="connsiteX3" fmla="*/ 7451 w 24835"/>
                <a:gd name="connsiteY3" fmla="*/ 9624 h 21731"/>
                <a:gd name="connsiteX4" fmla="*/ 0 w 24835"/>
                <a:gd name="connsiteY4" fmla="*/ 12728 h 21731"/>
                <a:gd name="connsiteX5" fmla="*/ 0 w 24835"/>
                <a:gd name="connsiteY5" fmla="*/ 17075 h 21731"/>
                <a:gd name="connsiteX6" fmla="*/ 4346 w 24835"/>
                <a:gd name="connsiteY6" fmla="*/ 17075 h 21731"/>
                <a:gd name="connsiteX7" fmla="*/ 9624 w 24835"/>
                <a:gd name="connsiteY7" fmla="*/ 20179 h 21731"/>
                <a:gd name="connsiteX8" fmla="*/ 16764 w 24835"/>
                <a:gd name="connsiteY8" fmla="*/ 22042 h 21731"/>
                <a:gd name="connsiteX9" fmla="*/ 24215 w 24835"/>
                <a:gd name="connsiteY9" fmla="*/ 24215 h 21731"/>
                <a:gd name="connsiteX10" fmla="*/ 24215 w 24835"/>
                <a:gd name="connsiteY10" fmla="*/ 20179 h 21731"/>
                <a:gd name="connsiteX11" fmla="*/ 27319 w 24835"/>
                <a:gd name="connsiteY11" fmla="*/ 20179 h 21731"/>
                <a:gd name="connsiteX12" fmla="*/ 27319 w 24835"/>
                <a:gd name="connsiteY12" fmla="*/ 14901 h 21731"/>
                <a:gd name="connsiteX13" fmla="*/ 27319 w 24835"/>
                <a:gd name="connsiteY13" fmla="*/ 11797 h 21731"/>
                <a:gd name="connsiteX14" fmla="*/ 26077 w 24835"/>
                <a:gd name="connsiteY14" fmla="*/ 7451 h 21731"/>
                <a:gd name="connsiteX15" fmla="*/ 26077 w 24835"/>
                <a:gd name="connsiteY15" fmla="*/ 651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835" h="21731">
                  <a:moveTo>
                    <a:pt x="24215" y="4346"/>
                  </a:moveTo>
                  <a:lnTo>
                    <a:pt x="19869" y="0"/>
                  </a:lnTo>
                  <a:lnTo>
                    <a:pt x="14591" y="6519"/>
                  </a:lnTo>
                  <a:lnTo>
                    <a:pt x="7451" y="9624"/>
                  </a:lnTo>
                  <a:lnTo>
                    <a:pt x="0" y="12728"/>
                  </a:lnTo>
                  <a:lnTo>
                    <a:pt x="0" y="17075"/>
                  </a:lnTo>
                  <a:lnTo>
                    <a:pt x="4346" y="17075"/>
                  </a:lnTo>
                  <a:lnTo>
                    <a:pt x="9624" y="20179"/>
                  </a:lnTo>
                  <a:lnTo>
                    <a:pt x="16764" y="22042"/>
                  </a:lnTo>
                  <a:lnTo>
                    <a:pt x="24215" y="24215"/>
                  </a:lnTo>
                  <a:lnTo>
                    <a:pt x="24215" y="20179"/>
                  </a:lnTo>
                  <a:lnTo>
                    <a:pt x="27319" y="20179"/>
                  </a:lnTo>
                  <a:lnTo>
                    <a:pt x="27319" y="14901"/>
                  </a:lnTo>
                  <a:lnTo>
                    <a:pt x="27319" y="11797"/>
                  </a:lnTo>
                  <a:lnTo>
                    <a:pt x="26077" y="7451"/>
                  </a:lnTo>
                  <a:lnTo>
                    <a:pt x="26077" y="65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7" name="Freeform: Shape 236">
              <a:extLst>
                <a:ext uri="{FF2B5EF4-FFF2-40B4-BE49-F238E27FC236}">
                  <a16:creationId xmlns:a16="http://schemas.microsoft.com/office/drawing/2014/main" id="{C4486F89-92BC-41BB-AFD9-25C3632020B4}"/>
                </a:ext>
              </a:extLst>
            </p:cNvPr>
            <p:cNvSpPr/>
            <p:nvPr/>
          </p:nvSpPr>
          <p:spPr>
            <a:xfrm>
              <a:off x="3587454" y="4223153"/>
              <a:ext cx="37253" cy="31045"/>
            </a:xfrm>
            <a:custGeom>
              <a:avLst/>
              <a:gdLst>
                <a:gd name="connsiteX0" fmla="*/ 19869 w 37253"/>
                <a:gd name="connsiteY0" fmla="*/ 33528 h 31044"/>
                <a:gd name="connsiteX1" fmla="*/ 25146 w 37253"/>
                <a:gd name="connsiteY1" fmla="*/ 31665 h 31044"/>
                <a:gd name="connsiteX2" fmla="*/ 30424 w 37253"/>
                <a:gd name="connsiteY2" fmla="*/ 31665 h 31044"/>
                <a:gd name="connsiteX3" fmla="*/ 34460 w 37253"/>
                <a:gd name="connsiteY3" fmla="*/ 29492 h 31044"/>
                <a:gd name="connsiteX4" fmla="*/ 39737 w 37253"/>
                <a:gd name="connsiteY4" fmla="*/ 29492 h 31044"/>
                <a:gd name="connsiteX5" fmla="*/ 39737 w 37253"/>
                <a:gd name="connsiteY5" fmla="*/ 22042 h 31044"/>
                <a:gd name="connsiteX6" fmla="*/ 37564 w 37253"/>
                <a:gd name="connsiteY6" fmla="*/ 16764 h 31044"/>
                <a:gd name="connsiteX7" fmla="*/ 37564 w 37253"/>
                <a:gd name="connsiteY7" fmla="*/ 12728 h 31044"/>
                <a:gd name="connsiteX8" fmla="*/ 36633 w 37253"/>
                <a:gd name="connsiteY8" fmla="*/ 7451 h 31044"/>
                <a:gd name="connsiteX9" fmla="*/ 30424 w 37253"/>
                <a:gd name="connsiteY9" fmla="*/ 4346 h 31044"/>
                <a:gd name="connsiteX10" fmla="*/ 22973 w 37253"/>
                <a:gd name="connsiteY10" fmla="*/ 2173 h 31044"/>
                <a:gd name="connsiteX11" fmla="*/ 15833 w 37253"/>
                <a:gd name="connsiteY11" fmla="*/ 0 h 31044"/>
                <a:gd name="connsiteX12" fmla="*/ 7451 w 37253"/>
                <a:gd name="connsiteY12" fmla="*/ 0 h 31044"/>
                <a:gd name="connsiteX13" fmla="*/ 0 w 37253"/>
                <a:gd name="connsiteY13" fmla="*/ 16764 h 31044"/>
                <a:gd name="connsiteX14" fmla="*/ 10555 w 37253"/>
                <a:gd name="connsiteY14" fmla="*/ 24215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7253" h="31044">
                  <a:moveTo>
                    <a:pt x="19869" y="33528"/>
                  </a:moveTo>
                  <a:lnTo>
                    <a:pt x="25146" y="31665"/>
                  </a:lnTo>
                  <a:lnTo>
                    <a:pt x="30424" y="31665"/>
                  </a:lnTo>
                  <a:lnTo>
                    <a:pt x="34460" y="29492"/>
                  </a:lnTo>
                  <a:lnTo>
                    <a:pt x="39737" y="29492"/>
                  </a:lnTo>
                  <a:lnTo>
                    <a:pt x="39737" y="22042"/>
                  </a:lnTo>
                  <a:lnTo>
                    <a:pt x="37564" y="16764"/>
                  </a:lnTo>
                  <a:lnTo>
                    <a:pt x="37564" y="12728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7451" y="0"/>
                  </a:lnTo>
                  <a:lnTo>
                    <a:pt x="0" y="16764"/>
                  </a:lnTo>
                  <a:lnTo>
                    <a:pt x="10555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8" name="Freeform: Shape 237">
              <a:extLst>
                <a:ext uri="{FF2B5EF4-FFF2-40B4-BE49-F238E27FC236}">
                  <a16:creationId xmlns:a16="http://schemas.microsoft.com/office/drawing/2014/main" id="{3207EE0C-6D22-40B2-954A-822750D41FCA}"/>
                </a:ext>
              </a:extLst>
            </p:cNvPr>
            <p:cNvSpPr/>
            <p:nvPr/>
          </p:nvSpPr>
          <p:spPr>
            <a:xfrm>
              <a:off x="2717274" y="4696893"/>
              <a:ext cx="18627" cy="9313"/>
            </a:xfrm>
            <a:custGeom>
              <a:avLst/>
              <a:gdLst>
                <a:gd name="connsiteX0" fmla="*/ 4346 w 18626"/>
                <a:gd name="connsiteY0" fmla="*/ 3104 h 9313"/>
                <a:gd name="connsiteX1" fmla="*/ 7451 w 18626"/>
                <a:gd name="connsiteY1" fmla="*/ 5278 h 9313"/>
                <a:gd name="connsiteX2" fmla="*/ 11486 w 18626"/>
                <a:gd name="connsiteY2" fmla="*/ 8382 h 9313"/>
                <a:gd name="connsiteX3" fmla="*/ 16764 w 18626"/>
                <a:gd name="connsiteY3" fmla="*/ 10555 h 9313"/>
                <a:gd name="connsiteX4" fmla="*/ 16764 w 18626"/>
                <a:gd name="connsiteY4" fmla="*/ 7451 h 9313"/>
                <a:gd name="connsiteX5" fmla="*/ 20800 w 18626"/>
                <a:gd name="connsiteY5" fmla="*/ 7451 h 9313"/>
                <a:gd name="connsiteX6" fmla="*/ 20800 w 18626"/>
                <a:gd name="connsiteY6" fmla="*/ 0 h 9313"/>
                <a:gd name="connsiteX7" fmla="*/ 0 w 18626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626" h="9313">
                  <a:moveTo>
                    <a:pt x="4346" y="3104"/>
                  </a:moveTo>
                  <a:lnTo>
                    <a:pt x="7451" y="5278"/>
                  </a:lnTo>
                  <a:lnTo>
                    <a:pt x="11486" y="8382"/>
                  </a:lnTo>
                  <a:lnTo>
                    <a:pt x="16764" y="10555"/>
                  </a:lnTo>
                  <a:lnTo>
                    <a:pt x="16764" y="7451"/>
                  </a:lnTo>
                  <a:lnTo>
                    <a:pt x="20800" y="7451"/>
                  </a:lnTo>
                  <a:lnTo>
                    <a:pt x="20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9" name="Freeform: Shape 238">
              <a:extLst>
                <a:ext uri="{FF2B5EF4-FFF2-40B4-BE49-F238E27FC236}">
                  <a16:creationId xmlns:a16="http://schemas.microsoft.com/office/drawing/2014/main" id="{CC856514-1882-46A6-9EC7-4390E89DF90D}"/>
                </a:ext>
              </a:extLst>
            </p:cNvPr>
            <p:cNvSpPr/>
            <p:nvPr/>
          </p:nvSpPr>
          <p:spPr>
            <a:xfrm>
              <a:off x="2917512" y="4768295"/>
              <a:ext cx="31045" cy="34149"/>
            </a:xfrm>
            <a:custGeom>
              <a:avLst/>
              <a:gdLst>
                <a:gd name="connsiteX0" fmla="*/ 21731 w 31044"/>
                <a:gd name="connsiteY0" fmla="*/ 3104 h 34149"/>
                <a:gd name="connsiteX1" fmla="*/ 16764 w 31044"/>
                <a:gd name="connsiteY1" fmla="*/ 5278 h 34149"/>
                <a:gd name="connsiteX2" fmla="*/ 13349 w 31044"/>
                <a:gd name="connsiteY2" fmla="*/ 7451 h 34149"/>
                <a:gd name="connsiteX3" fmla="*/ 0 w 31044"/>
                <a:gd name="connsiteY3" fmla="*/ 12728 h 34149"/>
                <a:gd name="connsiteX4" fmla="*/ 2173 w 31044"/>
                <a:gd name="connsiteY4" fmla="*/ 18006 h 34149"/>
                <a:gd name="connsiteX5" fmla="*/ 2173 w 31044"/>
                <a:gd name="connsiteY5" fmla="*/ 23283 h 34149"/>
                <a:gd name="connsiteX6" fmla="*/ 4036 w 31044"/>
                <a:gd name="connsiteY6" fmla="*/ 29492 h 34149"/>
                <a:gd name="connsiteX7" fmla="*/ 6209 w 31044"/>
                <a:gd name="connsiteY7" fmla="*/ 32597 h 34149"/>
                <a:gd name="connsiteX8" fmla="*/ 9313 w 31044"/>
                <a:gd name="connsiteY8" fmla="*/ 36943 h 34149"/>
                <a:gd name="connsiteX9" fmla="*/ 11487 w 31044"/>
                <a:gd name="connsiteY9" fmla="*/ 34770 h 34149"/>
                <a:gd name="connsiteX10" fmla="*/ 18627 w 31044"/>
                <a:gd name="connsiteY10" fmla="*/ 30424 h 34149"/>
                <a:gd name="connsiteX11" fmla="*/ 26077 w 31044"/>
                <a:gd name="connsiteY11" fmla="*/ 25146 h 34149"/>
                <a:gd name="connsiteX12" fmla="*/ 31355 w 31044"/>
                <a:gd name="connsiteY12" fmla="*/ 15833 h 34149"/>
                <a:gd name="connsiteX13" fmla="*/ 31355 w 31044"/>
                <a:gd name="connsiteY13" fmla="*/ 8382 h 34149"/>
                <a:gd name="connsiteX14" fmla="*/ 26077 w 31044"/>
                <a:gd name="connsiteY14" fmla="*/ 0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044" h="34149">
                  <a:moveTo>
                    <a:pt x="21731" y="3104"/>
                  </a:moveTo>
                  <a:lnTo>
                    <a:pt x="16764" y="5278"/>
                  </a:lnTo>
                  <a:lnTo>
                    <a:pt x="13349" y="7451"/>
                  </a:lnTo>
                  <a:lnTo>
                    <a:pt x="0" y="12728"/>
                  </a:lnTo>
                  <a:lnTo>
                    <a:pt x="2173" y="18006"/>
                  </a:lnTo>
                  <a:lnTo>
                    <a:pt x="2173" y="23283"/>
                  </a:lnTo>
                  <a:lnTo>
                    <a:pt x="4036" y="29492"/>
                  </a:lnTo>
                  <a:lnTo>
                    <a:pt x="6209" y="32597"/>
                  </a:lnTo>
                  <a:lnTo>
                    <a:pt x="9313" y="36943"/>
                  </a:lnTo>
                  <a:lnTo>
                    <a:pt x="11487" y="34770"/>
                  </a:lnTo>
                  <a:lnTo>
                    <a:pt x="18627" y="30424"/>
                  </a:lnTo>
                  <a:lnTo>
                    <a:pt x="26077" y="25146"/>
                  </a:lnTo>
                  <a:lnTo>
                    <a:pt x="31355" y="15833"/>
                  </a:lnTo>
                  <a:lnTo>
                    <a:pt x="31355" y="8382"/>
                  </a:lnTo>
                  <a:lnTo>
                    <a:pt x="26077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0" name="Freeform: Shape 239">
              <a:extLst>
                <a:ext uri="{FF2B5EF4-FFF2-40B4-BE49-F238E27FC236}">
                  <a16:creationId xmlns:a16="http://schemas.microsoft.com/office/drawing/2014/main" id="{68B55FF0-D5C7-4D76-8153-603184AA9CEB}"/>
                </a:ext>
              </a:extLst>
            </p:cNvPr>
            <p:cNvSpPr/>
            <p:nvPr/>
          </p:nvSpPr>
          <p:spPr>
            <a:xfrm>
              <a:off x="3423849" y="4239917"/>
              <a:ext cx="245252" cy="170745"/>
            </a:xfrm>
            <a:custGeom>
              <a:avLst/>
              <a:gdLst>
                <a:gd name="connsiteX0" fmla="*/ 7451 w 245252"/>
                <a:gd name="connsiteY0" fmla="*/ 86304 h 170745"/>
                <a:gd name="connsiteX1" fmla="*/ 12418 w 245252"/>
                <a:gd name="connsiteY1" fmla="*/ 96859 h 170745"/>
                <a:gd name="connsiteX2" fmla="*/ 14591 w 245252"/>
                <a:gd name="connsiteY2" fmla="*/ 108346 h 170745"/>
                <a:gd name="connsiteX3" fmla="*/ 30424 w 245252"/>
                <a:gd name="connsiteY3" fmla="*/ 108346 h 170745"/>
                <a:gd name="connsiteX4" fmla="*/ 43773 w 245252"/>
                <a:gd name="connsiteY4" fmla="*/ 108346 h 170745"/>
                <a:gd name="connsiteX5" fmla="*/ 49982 w 245252"/>
                <a:gd name="connsiteY5" fmla="*/ 108346 h 170745"/>
                <a:gd name="connsiteX6" fmla="*/ 63641 w 245252"/>
                <a:gd name="connsiteY6" fmla="*/ 110519 h 170745"/>
                <a:gd name="connsiteX7" fmla="*/ 70782 w 245252"/>
                <a:gd name="connsiteY7" fmla="*/ 111450 h 170745"/>
                <a:gd name="connsiteX8" fmla="*/ 76059 w 245252"/>
                <a:gd name="connsiteY8" fmla="*/ 115486 h 170745"/>
                <a:gd name="connsiteX9" fmla="*/ 83510 w 245252"/>
                <a:gd name="connsiteY9" fmla="*/ 120763 h 170745"/>
                <a:gd name="connsiteX10" fmla="*/ 83510 w 245252"/>
                <a:gd name="connsiteY10" fmla="*/ 125110 h 170745"/>
                <a:gd name="connsiteX11" fmla="*/ 66746 w 245252"/>
                <a:gd name="connsiteY11" fmla="*/ 126041 h 170745"/>
                <a:gd name="connsiteX12" fmla="*/ 49982 w 245252"/>
                <a:gd name="connsiteY12" fmla="*/ 128214 h 170745"/>
                <a:gd name="connsiteX13" fmla="*/ 36633 w 245252"/>
                <a:gd name="connsiteY13" fmla="*/ 132560 h 170745"/>
                <a:gd name="connsiteX14" fmla="*/ 27009 w 245252"/>
                <a:gd name="connsiteY14" fmla="*/ 140942 h 170745"/>
                <a:gd name="connsiteX15" fmla="*/ 22973 w 245252"/>
                <a:gd name="connsiteY15" fmla="*/ 140942 h 170745"/>
                <a:gd name="connsiteX16" fmla="*/ 29182 w 245252"/>
                <a:gd name="connsiteY16" fmla="*/ 152429 h 170745"/>
                <a:gd name="connsiteX17" fmla="*/ 37564 w 245252"/>
                <a:gd name="connsiteY17" fmla="*/ 157706 h 170745"/>
                <a:gd name="connsiteX18" fmla="*/ 46877 w 245252"/>
                <a:gd name="connsiteY18" fmla="*/ 159880 h 170745"/>
                <a:gd name="connsiteX19" fmla="*/ 57432 w 245252"/>
                <a:gd name="connsiteY19" fmla="*/ 161742 h 170745"/>
                <a:gd name="connsiteX20" fmla="*/ 70782 w 245252"/>
                <a:gd name="connsiteY20" fmla="*/ 164847 h 170745"/>
                <a:gd name="connsiteX21" fmla="*/ 95928 w 245252"/>
                <a:gd name="connsiteY21" fmla="*/ 172297 h 170745"/>
                <a:gd name="connsiteX22" fmla="*/ 117659 w 245252"/>
                <a:gd name="connsiteY22" fmla="*/ 172297 h 170745"/>
                <a:gd name="connsiteX23" fmla="*/ 137527 w 245252"/>
                <a:gd name="connsiteY23" fmla="*/ 169193 h 170745"/>
                <a:gd name="connsiteX24" fmla="*/ 157396 w 245252"/>
                <a:gd name="connsiteY24" fmla="*/ 162984 h 170745"/>
                <a:gd name="connsiteX25" fmla="*/ 178196 w 245252"/>
                <a:gd name="connsiteY25" fmla="*/ 159880 h 170745"/>
                <a:gd name="connsiteX26" fmla="*/ 195891 w 245252"/>
                <a:gd name="connsiteY26" fmla="*/ 161742 h 170745"/>
                <a:gd name="connsiteX27" fmla="*/ 214828 w 245252"/>
                <a:gd name="connsiteY27" fmla="*/ 169193 h 170745"/>
                <a:gd name="connsiteX28" fmla="*/ 225073 w 245252"/>
                <a:gd name="connsiteY28" fmla="*/ 169193 h 170745"/>
                <a:gd name="connsiteX29" fmla="*/ 234387 w 245252"/>
                <a:gd name="connsiteY29" fmla="*/ 167020 h 170745"/>
                <a:gd name="connsiteX30" fmla="*/ 244010 w 245252"/>
                <a:gd name="connsiteY30" fmla="*/ 164847 h 170745"/>
                <a:gd name="connsiteX31" fmla="*/ 241837 w 245252"/>
                <a:gd name="connsiteY31" fmla="*/ 159880 h 170745"/>
                <a:gd name="connsiteX32" fmla="*/ 241837 w 245252"/>
                <a:gd name="connsiteY32" fmla="*/ 157706 h 170745"/>
                <a:gd name="connsiteX33" fmla="*/ 241837 w 245252"/>
                <a:gd name="connsiteY33" fmla="*/ 154602 h 170745"/>
                <a:gd name="connsiteX34" fmla="*/ 239664 w 245252"/>
                <a:gd name="connsiteY34" fmla="*/ 154602 h 170745"/>
                <a:gd name="connsiteX35" fmla="*/ 237491 w 245252"/>
                <a:gd name="connsiteY35" fmla="*/ 152429 h 170745"/>
                <a:gd name="connsiteX36" fmla="*/ 234387 w 245252"/>
                <a:gd name="connsiteY36" fmla="*/ 148083 h 170745"/>
                <a:gd name="connsiteX37" fmla="*/ 234387 w 245252"/>
                <a:gd name="connsiteY37" fmla="*/ 140942 h 170745"/>
                <a:gd name="connsiteX38" fmla="*/ 237491 w 245252"/>
                <a:gd name="connsiteY38" fmla="*/ 142805 h 170745"/>
                <a:gd name="connsiteX39" fmla="*/ 239664 w 245252"/>
                <a:gd name="connsiteY39" fmla="*/ 144978 h 170745"/>
                <a:gd name="connsiteX40" fmla="*/ 241837 w 245252"/>
                <a:gd name="connsiteY40" fmla="*/ 147151 h 170745"/>
                <a:gd name="connsiteX41" fmla="*/ 244010 w 245252"/>
                <a:gd name="connsiteY41" fmla="*/ 148083 h 170745"/>
                <a:gd name="connsiteX42" fmla="*/ 247115 w 245252"/>
                <a:gd name="connsiteY42" fmla="*/ 148083 h 170745"/>
                <a:gd name="connsiteX43" fmla="*/ 244942 w 245252"/>
                <a:gd name="connsiteY43" fmla="*/ 132560 h 170745"/>
                <a:gd name="connsiteX44" fmla="*/ 239664 w 245252"/>
                <a:gd name="connsiteY44" fmla="*/ 122937 h 170745"/>
                <a:gd name="connsiteX45" fmla="*/ 230351 w 245252"/>
                <a:gd name="connsiteY45" fmla="*/ 115486 h 170745"/>
                <a:gd name="connsiteX46" fmla="*/ 219796 w 245252"/>
                <a:gd name="connsiteY46" fmla="*/ 113623 h 170745"/>
                <a:gd name="connsiteX47" fmla="*/ 203342 w 245252"/>
                <a:gd name="connsiteY47" fmla="*/ 111450 h 170745"/>
                <a:gd name="connsiteX48" fmla="*/ 198064 w 245252"/>
                <a:gd name="connsiteY48" fmla="*/ 83199 h 170745"/>
                <a:gd name="connsiteX49" fmla="*/ 192787 w 245252"/>
                <a:gd name="connsiteY49" fmla="*/ 54638 h 170745"/>
                <a:gd name="connsiteX50" fmla="*/ 185647 w 245252"/>
                <a:gd name="connsiteY50" fmla="*/ 32597 h 170745"/>
                <a:gd name="connsiteX51" fmla="*/ 171987 w 245252"/>
                <a:gd name="connsiteY51" fmla="*/ 14901 h 170745"/>
                <a:gd name="connsiteX52" fmla="*/ 150256 w 245252"/>
                <a:gd name="connsiteY52" fmla="*/ 0 h 170745"/>
                <a:gd name="connsiteX53" fmla="*/ 144978 w 245252"/>
                <a:gd name="connsiteY53" fmla="*/ 10555 h 170745"/>
                <a:gd name="connsiteX54" fmla="*/ 143736 w 245252"/>
                <a:gd name="connsiteY54" fmla="*/ 22042 h 170745"/>
                <a:gd name="connsiteX55" fmla="*/ 150256 w 245252"/>
                <a:gd name="connsiteY55" fmla="*/ 32597 h 170745"/>
                <a:gd name="connsiteX56" fmla="*/ 150256 w 245252"/>
                <a:gd name="connsiteY56" fmla="*/ 40048 h 170745"/>
                <a:gd name="connsiteX57" fmla="*/ 150256 w 245252"/>
                <a:gd name="connsiteY57" fmla="*/ 46256 h 170745"/>
                <a:gd name="connsiteX58" fmla="*/ 149014 w 245252"/>
                <a:gd name="connsiteY58" fmla="*/ 51534 h 170745"/>
                <a:gd name="connsiteX59" fmla="*/ 146841 w 245252"/>
                <a:gd name="connsiteY59" fmla="*/ 56812 h 170745"/>
                <a:gd name="connsiteX60" fmla="*/ 141874 w 245252"/>
                <a:gd name="connsiteY60" fmla="*/ 49361 h 170745"/>
                <a:gd name="connsiteX61" fmla="*/ 134423 w 245252"/>
                <a:gd name="connsiteY61" fmla="*/ 38806 h 170745"/>
                <a:gd name="connsiteX62" fmla="*/ 127283 w 245252"/>
                <a:gd name="connsiteY62" fmla="*/ 24215 h 170745"/>
                <a:gd name="connsiteX63" fmla="*/ 122005 w 245252"/>
                <a:gd name="connsiteY63" fmla="*/ 25457 h 170745"/>
                <a:gd name="connsiteX64" fmla="*/ 115796 w 245252"/>
                <a:gd name="connsiteY64" fmla="*/ 25457 h 170745"/>
                <a:gd name="connsiteX65" fmla="*/ 114555 w 245252"/>
                <a:gd name="connsiteY65" fmla="*/ 27319 h 170745"/>
                <a:gd name="connsiteX66" fmla="*/ 110519 w 245252"/>
                <a:gd name="connsiteY66" fmla="*/ 29492 h 170745"/>
                <a:gd name="connsiteX67" fmla="*/ 108346 w 245252"/>
                <a:gd name="connsiteY67" fmla="*/ 31666 h 170745"/>
                <a:gd name="connsiteX68" fmla="*/ 107414 w 245252"/>
                <a:gd name="connsiteY68" fmla="*/ 36943 h 170745"/>
                <a:gd name="connsiteX69" fmla="*/ 103068 w 245252"/>
                <a:gd name="connsiteY69" fmla="*/ 32597 h 170745"/>
                <a:gd name="connsiteX70" fmla="*/ 99964 w 245252"/>
                <a:gd name="connsiteY70" fmla="*/ 31666 h 170745"/>
                <a:gd name="connsiteX71" fmla="*/ 98101 w 245252"/>
                <a:gd name="connsiteY71" fmla="*/ 27319 h 170745"/>
                <a:gd name="connsiteX72" fmla="*/ 95928 w 245252"/>
                <a:gd name="connsiteY72" fmla="*/ 24215 h 170745"/>
                <a:gd name="connsiteX73" fmla="*/ 93755 w 245252"/>
                <a:gd name="connsiteY73" fmla="*/ 22042 h 170745"/>
                <a:gd name="connsiteX74" fmla="*/ 90650 w 245252"/>
                <a:gd name="connsiteY74" fmla="*/ 20179 h 170745"/>
                <a:gd name="connsiteX75" fmla="*/ 83510 w 245252"/>
                <a:gd name="connsiteY75" fmla="*/ 20179 h 170745"/>
                <a:gd name="connsiteX76" fmla="*/ 72023 w 245252"/>
                <a:gd name="connsiteY76" fmla="*/ 20179 h 170745"/>
                <a:gd name="connsiteX77" fmla="*/ 59295 w 245252"/>
                <a:gd name="connsiteY77" fmla="*/ 20179 h 170745"/>
                <a:gd name="connsiteX78" fmla="*/ 49982 w 245252"/>
                <a:gd name="connsiteY78" fmla="*/ 20179 h 170745"/>
                <a:gd name="connsiteX79" fmla="*/ 49982 w 245252"/>
                <a:gd name="connsiteY79" fmla="*/ 16764 h 170745"/>
                <a:gd name="connsiteX80" fmla="*/ 49050 w 245252"/>
                <a:gd name="connsiteY80" fmla="*/ 14901 h 170745"/>
                <a:gd name="connsiteX81" fmla="*/ 49050 w 245252"/>
                <a:gd name="connsiteY81" fmla="*/ 12728 h 170745"/>
                <a:gd name="connsiteX82" fmla="*/ 49982 w 245252"/>
                <a:gd name="connsiteY82" fmla="*/ 12728 h 170745"/>
                <a:gd name="connsiteX83" fmla="*/ 49982 w 245252"/>
                <a:gd name="connsiteY83" fmla="*/ 10555 h 170745"/>
                <a:gd name="connsiteX84" fmla="*/ 49982 w 245252"/>
                <a:gd name="connsiteY84" fmla="*/ 7451 h 170745"/>
                <a:gd name="connsiteX85" fmla="*/ 46877 w 245252"/>
                <a:gd name="connsiteY85" fmla="*/ 7451 h 170745"/>
                <a:gd name="connsiteX86" fmla="*/ 34459 w 245252"/>
                <a:gd name="connsiteY86" fmla="*/ 5278 h 170745"/>
                <a:gd name="connsiteX87" fmla="*/ 22973 w 245252"/>
                <a:gd name="connsiteY87" fmla="*/ 12728 h 170745"/>
                <a:gd name="connsiteX88" fmla="*/ 14591 w 245252"/>
                <a:gd name="connsiteY88" fmla="*/ 24215 h 170745"/>
                <a:gd name="connsiteX89" fmla="*/ 7451 w 245252"/>
                <a:gd name="connsiteY89" fmla="*/ 36943 h 170745"/>
                <a:gd name="connsiteX90" fmla="*/ 0 w 245252"/>
                <a:gd name="connsiteY90" fmla="*/ 47498 h 170745"/>
                <a:gd name="connsiteX91" fmla="*/ 0 w 245252"/>
                <a:gd name="connsiteY91" fmla="*/ 66125 h 170745"/>
                <a:gd name="connsiteX92" fmla="*/ 3104 w 245252"/>
                <a:gd name="connsiteY92" fmla="*/ 76680 h 170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45252" h="170745">
                  <a:moveTo>
                    <a:pt x="7451" y="86304"/>
                  </a:moveTo>
                  <a:lnTo>
                    <a:pt x="12418" y="96859"/>
                  </a:lnTo>
                  <a:lnTo>
                    <a:pt x="14591" y="108346"/>
                  </a:lnTo>
                  <a:lnTo>
                    <a:pt x="30424" y="108346"/>
                  </a:lnTo>
                  <a:lnTo>
                    <a:pt x="43773" y="108346"/>
                  </a:lnTo>
                  <a:lnTo>
                    <a:pt x="49982" y="108346"/>
                  </a:lnTo>
                  <a:lnTo>
                    <a:pt x="63641" y="110519"/>
                  </a:lnTo>
                  <a:lnTo>
                    <a:pt x="70782" y="111450"/>
                  </a:lnTo>
                  <a:lnTo>
                    <a:pt x="76059" y="115486"/>
                  </a:lnTo>
                  <a:lnTo>
                    <a:pt x="83510" y="120763"/>
                  </a:lnTo>
                  <a:lnTo>
                    <a:pt x="83510" y="125110"/>
                  </a:lnTo>
                  <a:lnTo>
                    <a:pt x="66746" y="126041"/>
                  </a:lnTo>
                  <a:lnTo>
                    <a:pt x="49982" y="128214"/>
                  </a:lnTo>
                  <a:lnTo>
                    <a:pt x="36633" y="132560"/>
                  </a:lnTo>
                  <a:lnTo>
                    <a:pt x="27009" y="140942"/>
                  </a:lnTo>
                  <a:lnTo>
                    <a:pt x="22973" y="140942"/>
                  </a:lnTo>
                  <a:lnTo>
                    <a:pt x="29182" y="152429"/>
                  </a:lnTo>
                  <a:lnTo>
                    <a:pt x="37564" y="157706"/>
                  </a:lnTo>
                  <a:lnTo>
                    <a:pt x="46877" y="159880"/>
                  </a:lnTo>
                  <a:lnTo>
                    <a:pt x="57432" y="161742"/>
                  </a:lnTo>
                  <a:lnTo>
                    <a:pt x="70782" y="164847"/>
                  </a:lnTo>
                  <a:lnTo>
                    <a:pt x="95928" y="172297"/>
                  </a:lnTo>
                  <a:lnTo>
                    <a:pt x="117659" y="172297"/>
                  </a:lnTo>
                  <a:lnTo>
                    <a:pt x="137527" y="169193"/>
                  </a:lnTo>
                  <a:lnTo>
                    <a:pt x="157396" y="162984"/>
                  </a:lnTo>
                  <a:lnTo>
                    <a:pt x="178196" y="159880"/>
                  </a:lnTo>
                  <a:lnTo>
                    <a:pt x="195891" y="161742"/>
                  </a:lnTo>
                  <a:lnTo>
                    <a:pt x="214828" y="169193"/>
                  </a:lnTo>
                  <a:lnTo>
                    <a:pt x="225073" y="169193"/>
                  </a:lnTo>
                  <a:lnTo>
                    <a:pt x="234387" y="167020"/>
                  </a:lnTo>
                  <a:lnTo>
                    <a:pt x="244010" y="164847"/>
                  </a:lnTo>
                  <a:lnTo>
                    <a:pt x="241837" y="159880"/>
                  </a:lnTo>
                  <a:lnTo>
                    <a:pt x="241837" y="157706"/>
                  </a:lnTo>
                  <a:lnTo>
                    <a:pt x="241837" y="154602"/>
                  </a:lnTo>
                  <a:lnTo>
                    <a:pt x="239664" y="154602"/>
                  </a:lnTo>
                  <a:lnTo>
                    <a:pt x="237491" y="152429"/>
                  </a:lnTo>
                  <a:lnTo>
                    <a:pt x="234387" y="148083"/>
                  </a:lnTo>
                  <a:lnTo>
                    <a:pt x="234387" y="140942"/>
                  </a:lnTo>
                  <a:lnTo>
                    <a:pt x="237491" y="142805"/>
                  </a:lnTo>
                  <a:lnTo>
                    <a:pt x="239664" y="144978"/>
                  </a:lnTo>
                  <a:lnTo>
                    <a:pt x="241837" y="147151"/>
                  </a:lnTo>
                  <a:lnTo>
                    <a:pt x="244010" y="148083"/>
                  </a:lnTo>
                  <a:lnTo>
                    <a:pt x="247115" y="148083"/>
                  </a:lnTo>
                  <a:lnTo>
                    <a:pt x="244942" y="132560"/>
                  </a:lnTo>
                  <a:lnTo>
                    <a:pt x="239664" y="122937"/>
                  </a:lnTo>
                  <a:lnTo>
                    <a:pt x="230351" y="115486"/>
                  </a:lnTo>
                  <a:lnTo>
                    <a:pt x="219796" y="113623"/>
                  </a:lnTo>
                  <a:lnTo>
                    <a:pt x="203342" y="111450"/>
                  </a:lnTo>
                  <a:lnTo>
                    <a:pt x="198064" y="83199"/>
                  </a:lnTo>
                  <a:lnTo>
                    <a:pt x="192787" y="54638"/>
                  </a:lnTo>
                  <a:lnTo>
                    <a:pt x="185647" y="32597"/>
                  </a:lnTo>
                  <a:lnTo>
                    <a:pt x="171987" y="14901"/>
                  </a:lnTo>
                  <a:lnTo>
                    <a:pt x="150256" y="0"/>
                  </a:lnTo>
                  <a:lnTo>
                    <a:pt x="144978" y="10555"/>
                  </a:lnTo>
                  <a:lnTo>
                    <a:pt x="143736" y="22042"/>
                  </a:lnTo>
                  <a:lnTo>
                    <a:pt x="150256" y="32597"/>
                  </a:lnTo>
                  <a:lnTo>
                    <a:pt x="150256" y="40048"/>
                  </a:lnTo>
                  <a:lnTo>
                    <a:pt x="150256" y="46256"/>
                  </a:lnTo>
                  <a:lnTo>
                    <a:pt x="149014" y="51534"/>
                  </a:lnTo>
                  <a:lnTo>
                    <a:pt x="146841" y="56812"/>
                  </a:lnTo>
                  <a:lnTo>
                    <a:pt x="141874" y="49361"/>
                  </a:lnTo>
                  <a:lnTo>
                    <a:pt x="134423" y="38806"/>
                  </a:lnTo>
                  <a:lnTo>
                    <a:pt x="127283" y="24215"/>
                  </a:lnTo>
                  <a:lnTo>
                    <a:pt x="122005" y="25457"/>
                  </a:lnTo>
                  <a:lnTo>
                    <a:pt x="115796" y="25457"/>
                  </a:lnTo>
                  <a:lnTo>
                    <a:pt x="114555" y="27319"/>
                  </a:lnTo>
                  <a:lnTo>
                    <a:pt x="110519" y="29492"/>
                  </a:lnTo>
                  <a:lnTo>
                    <a:pt x="108346" y="31666"/>
                  </a:lnTo>
                  <a:lnTo>
                    <a:pt x="107414" y="36943"/>
                  </a:lnTo>
                  <a:lnTo>
                    <a:pt x="103068" y="32597"/>
                  </a:lnTo>
                  <a:lnTo>
                    <a:pt x="99964" y="31666"/>
                  </a:lnTo>
                  <a:lnTo>
                    <a:pt x="98101" y="27319"/>
                  </a:lnTo>
                  <a:lnTo>
                    <a:pt x="95928" y="24215"/>
                  </a:lnTo>
                  <a:lnTo>
                    <a:pt x="93755" y="22042"/>
                  </a:lnTo>
                  <a:lnTo>
                    <a:pt x="90650" y="20179"/>
                  </a:lnTo>
                  <a:lnTo>
                    <a:pt x="83510" y="20179"/>
                  </a:lnTo>
                  <a:lnTo>
                    <a:pt x="72023" y="20179"/>
                  </a:lnTo>
                  <a:lnTo>
                    <a:pt x="59295" y="20179"/>
                  </a:lnTo>
                  <a:lnTo>
                    <a:pt x="49982" y="20179"/>
                  </a:lnTo>
                  <a:lnTo>
                    <a:pt x="49982" y="16764"/>
                  </a:lnTo>
                  <a:lnTo>
                    <a:pt x="49050" y="14901"/>
                  </a:lnTo>
                  <a:lnTo>
                    <a:pt x="49050" y="12728"/>
                  </a:lnTo>
                  <a:lnTo>
                    <a:pt x="49982" y="12728"/>
                  </a:lnTo>
                  <a:lnTo>
                    <a:pt x="49982" y="10555"/>
                  </a:lnTo>
                  <a:lnTo>
                    <a:pt x="49982" y="7451"/>
                  </a:lnTo>
                  <a:lnTo>
                    <a:pt x="46877" y="7451"/>
                  </a:lnTo>
                  <a:lnTo>
                    <a:pt x="34459" y="5278"/>
                  </a:lnTo>
                  <a:lnTo>
                    <a:pt x="22973" y="12728"/>
                  </a:lnTo>
                  <a:lnTo>
                    <a:pt x="14591" y="24215"/>
                  </a:lnTo>
                  <a:lnTo>
                    <a:pt x="7451" y="36943"/>
                  </a:lnTo>
                  <a:lnTo>
                    <a:pt x="0" y="47498"/>
                  </a:lnTo>
                  <a:lnTo>
                    <a:pt x="0" y="66125"/>
                  </a:lnTo>
                  <a:lnTo>
                    <a:pt x="3104" y="7668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1" name="Freeform: Shape 240">
              <a:extLst>
                <a:ext uri="{FF2B5EF4-FFF2-40B4-BE49-F238E27FC236}">
                  <a16:creationId xmlns:a16="http://schemas.microsoft.com/office/drawing/2014/main" id="{6C138C69-3F66-414D-8EEC-21ACA423E750}"/>
                </a:ext>
              </a:extLst>
            </p:cNvPr>
            <p:cNvSpPr/>
            <p:nvPr/>
          </p:nvSpPr>
          <p:spPr>
            <a:xfrm>
              <a:off x="2687161" y="4573956"/>
              <a:ext cx="37253" cy="27940"/>
            </a:xfrm>
            <a:custGeom>
              <a:avLst/>
              <a:gdLst>
                <a:gd name="connsiteX0" fmla="*/ 32286 w 37253"/>
                <a:gd name="connsiteY0" fmla="*/ 23283 h 27940"/>
                <a:gd name="connsiteX1" fmla="*/ 36322 w 37253"/>
                <a:gd name="connsiteY1" fmla="*/ 23283 h 27940"/>
                <a:gd name="connsiteX2" fmla="*/ 39737 w 37253"/>
                <a:gd name="connsiteY2" fmla="*/ 19869 h 27940"/>
                <a:gd name="connsiteX3" fmla="*/ 30113 w 37253"/>
                <a:gd name="connsiteY3" fmla="*/ 8382 h 27940"/>
                <a:gd name="connsiteX4" fmla="*/ 17695 w 37253"/>
                <a:gd name="connsiteY4" fmla="*/ 3104 h 27940"/>
                <a:gd name="connsiteX5" fmla="*/ 0 w 37253"/>
                <a:gd name="connsiteY5" fmla="*/ 0 h 27940"/>
                <a:gd name="connsiteX6" fmla="*/ 0 w 37253"/>
                <a:gd name="connsiteY6" fmla="*/ 7451 h 27940"/>
                <a:gd name="connsiteX7" fmla="*/ 0 w 37253"/>
                <a:gd name="connsiteY7" fmla="*/ 10555 h 27940"/>
                <a:gd name="connsiteX8" fmla="*/ 3104 w 37253"/>
                <a:gd name="connsiteY8" fmla="*/ 14901 h 27940"/>
                <a:gd name="connsiteX9" fmla="*/ 5278 w 37253"/>
                <a:gd name="connsiteY9" fmla="*/ 15833 h 27940"/>
                <a:gd name="connsiteX10" fmla="*/ 10555 w 37253"/>
                <a:gd name="connsiteY10" fmla="*/ 18006 h 27940"/>
                <a:gd name="connsiteX11" fmla="*/ 14591 w 37253"/>
                <a:gd name="connsiteY11" fmla="*/ 22042 h 27940"/>
                <a:gd name="connsiteX12" fmla="*/ 19869 w 37253"/>
                <a:gd name="connsiteY12" fmla="*/ 25146 h 27940"/>
                <a:gd name="connsiteX13" fmla="*/ 22973 w 37253"/>
                <a:gd name="connsiteY13" fmla="*/ 29492 h 27940"/>
                <a:gd name="connsiteX14" fmla="*/ 29182 w 37253"/>
                <a:gd name="connsiteY14" fmla="*/ 27319 h 27940"/>
                <a:gd name="connsiteX15" fmla="*/ 30113 w 37253"/>
                <a:gd name="connsiteY15" fmla="*/ 251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253" h="27940">
                  <a:moveTo>
                    <a:pt x="32286" y="23283"/>
                  </a:moveTo>
                  <a:lnTo>
                    <a:pt x="36322" y="23283"/>
                  </a:lnTo>
                  <a:lnTo>
                    <a:pt x="39737" y="19869"/>
                  </a:lnTo>
                  <a:lnTo>
                    <a:pt x="30113" y="8382"/>
                  </a:lnTo>
                  <a:lnTo>
                    <a:pt x="17695" y="3104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3104" y="14901"/>
                  </a:lnTo>
                  <a:lnTo>
                    <a:pt x="5278" y="15833"/>
                  </a:lnTo>
                  <a:lnTo>
                    <a:pt x="10555" y="18006"/>
                  </a:lnTo>
                  <a:lnTo>
                    <a:pt x="14591" y="22042"/>
                  </a:lnTo>
                  <a:lnTo>
                    <a:pt x="19869" y="25146"/>
                  </a:lnTo>
                  <a:lnTo>
                    <a:pt x="22973" y="29492"/>
                  </a:lnTo>
                  <a:lnTo>
                    <a:pt x="29182" y="27319"/>
                  </a:lnTo>
                  <a:lnTo>
                    <a:pt x="30113" y="251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2" name="Freeform: Shape 241">
              <a:extLst>
                <a:ext uri="{FF2B5EF4-FFF2-40B4-BE49-F238E27FC236}">
                  <a16:creationId xmlns:a16="http://schemas.microsoft.com/office/drawing/2014/main" id="{EB183CB1-70AB-4004-B3AA-07D3D5BBBD5D}"/>
                </a:ext>
              </a:extLst>
            </p:cNvPr>
            <p:cNvSpPr/>
            <p:nvPr/>
          </p:nvSpPr>
          <p:spPr>
            <a:xfrm>
              <a:off x="3878341" y="4529873"/>
              <a:ext cx="93134" cy="86925"/>
            </a:xfrm>
            <a:custGeom>
              <a:avLst/>
              <a:gdLst>
                <a:gd name="connsiteX0" fmla="*/ 60226 w 93133"/>
                <a:gd name="connsiteY0" fmla="*/ 29492 h 86924"/>
                <a:gd name="connsiteX1" fmla="*/ 39427 w 93133"/>
                <a:gd name="connsiteY1" fmla="*/ 29492 h 86924"/>
                <a:gd name="connsiteX2" fmla="*/ 39427 w 93133"/>
                <a:gd name="connsiteY2" fmla="*/ 22042 h 86924"/>
                <a:gd name="connsiteX3" fmla="*/ 39427 w 93133"/>
                <a:gd name="connsiteY3" fmla="*/ 15833 h 86924"/>
                <a:gd name="connsiteX4" fmla="*/ 38495 w 93133"/>
                <a:gd name="connsiteY4" fmla="*/ 12728 h 86924"/>
                <a:gd name="connsiteX5" fmla="*/ 36322 w 93133"/>
                <a:gd name="connsiteY5" fmla="*/ 8382 h 86924"/>
                <a:gd name="connsiteX6" fmla="*/ 36322 w 93133"/>
                <a:gd name="connsiteY6" fmla="*/ 0 h 86924"/>
                <a:gd name="connsiteX7" fmla="*/ 24836 w 93133"/>
                <a:gd name="connsiteY7" fmla="*/ 10555 h 86924"/>
                <a:gd name="connsiteX8" fmla="*/ 17695 w 93133"/>
                <a:gd name="connsiteY8" fmla="*/ 25146 h 86924"/>
                <a:gd name="connsiteX9" fmla="*/ 10245 w 93133"/>
                <a:gd name="connsiteY9" fmla="*/ 40048 h 86924"/>
                <a:gd name="connsiteX10" fmla="*/ 0 w 93133"/>
                <a:gd name="connsiteY10" fmla="*/ 52465 h 86924"/>
                <a:gd name="connsiteX11" fmla="*/ 3104 w 93133"/>
                <a:gd name="connsiteY11" fmla="*/ 56812 h 86924"/>
                <a:gd name="connsiteX12" fmla="*/ 7140 w 93133"/>
                <a:gd name="connsiteY12" fmla="*/ 58985 h 86924"/>
                <a:gd name="connsiteX13" fmla="*/ 9313 w 93133"/>
                <a:gd name="connsiteY13" fmla="*/ 58985 h 86924"/>
                <a:gd name="connsiteX14" fmla="*/ 12418 w 93133"/>
                <a:gd name="connsiteY14" fmla="*/ 59916 h 86924"/>
                <a:gd name="connsiteX15" fmla="*/ 16454 w 93133"/>
                <a:gd name="connsiteY15" fmla="*/ 59916 h 86924"/>
                <a:gd name="connsiteX16" fmla="*/ 19558 w 93133"/>
                <a:gd name="connsiteY16" fmla="*/ 62089 h 86924"/>
                <a:gd name="connsiteX17" fmla="*/ 24836 w 93133"/>
                <a:gd name="connsiteY17" fmla="*/ 63952 h 86924"/>
                <a:gd name="connsiteX18" fmla="*/ 27009 w 93133"/>
                <a:gd name="connsiteY18" fmla="*/ 69229 h 86924"/>
                <a:gd name="connsiteX19" fmla="*/ 29182 w 93133"/>
                <a:gd name="connsiteY19" fmla="*/ 73576 h 86924"/>
                <a:gd name="connsiteX20" fmla="*/ 31045 w 93133"/>
                <a:gd name="connsiteY20" fmla="*/ 76680 h 86924"/>
                <a:gd name="connsiteX21" fmla="*/ 29182 w 93133"/>
                <a:gd name="connsiteY21" fmla="*/ 81026 h 86924"/>
                <a:gd name="connsiteX22" fmla="*/ 29182 w 93133"/>
                <a:gd name="connsiteY22" fmla="*/ 84131 h 86924"/>
                <a:gd name="connsiteX23" fmla="*/ 29182 w 93133"/>
                <a:gd name="connsiteY23" fmla="*/ 89408 h 86924"/>
                <a:gd name="connsiteX24" fmla="*/ 43773 w 93133"/>
                <a:gd name="connsiteY24" fmla="*/ 84131 h 86924"/>
                <a:gd name="connsiteX25" fmla="*/ 54018 w 93133"/>
                <a:gd name="connsiteY25" fmla="*/ 74507 h 86924"/>
                <a:gd name="connsiteX26" fmla="*/ 60226 w 93133"/>
                <a:gd name="connsiteY26" fmla="*/ 59916 h 86924"/>
                <a:gd name="connsiteX27" fmla="*/ 65504 w 93133"/>
                <a:gd name="connsiteY27" fmla="*/ 63952 h 86924"/>
                <a:gd name="connsiteX28" fmla="*/ 68608 w 93133"/>
                <a:gd name="connsiteY28" fmla="*/ 66125 h 86924"/>
                <a:gd name="connsiteX29" fmla="*/ 72955 w 93133"/>
                <a:gd name="connsiteY29" fmla="*/ 69229 h 86924"/>
                <a:gd name="connsiteX30" fmla="*/ 72955 w 93133"/>
                <a:gd name="connsiteY30" fmla="*/ 71403 h 86924"/>
                <a:gd name="connsiteX31" fmla="*/ 72955 w 93133"/>
                <a:gd name="connsiteY31" fmla="*/ 74507 h 86924"/>
                <a:gd name="connsiteX32" fmla="*/ 72955 w 93133"/>
                <a:gd name="connsiteY32" fmla="*/ 81026 h 86924"/>
                <a:gd name="connsiteX33" fmla="*/ 72955 w 93133"/>
                <a:gd name="connsiteY33" fmla="*/ 86304 h 86924"/>
                <a:gd name="connsiteX34" fmla="*/ 77922 w 93133"/>
                <a:gd name="connsiteY34" fmla="*/ 84131 h 86924"/>
                <a:gd name="connsiteX35" fmla="*/ 83199 w 93133"/>
                <a:gd name="connsiteY35" fmla="*/ 84131 h 86924"/>
                <a:gd name="connsiteX36" fmla="*/ 85373 w 93133"/>
                <a:gd name="connsiteY36" fmla="*/ 84131 h 86924"/>
                <a:gd name="connsiteX37" fmla="*/ 87546 w 93133"/>
                <a:gd name="connsiteY37" fmla="*/ 81958 h 86924"/>
                <a:gd name="connsiteX38" fmla="*/ 89408 w 93133"/>
                <a:gd name="connsiteY38" fmla="*/ 81026 h 86924"/>
                <a:gd name="connsiteX39" fmla="*/ 92513 w 93133"/>
                <a:gd name="connsiteY39" fmla="*/ 76680 h 86924"/>
                <a:gd name="connsiteX40" fmla="*/ 94686 w 93133"/>
                <a:gd name="connsiteY40" fmla="*/ 74507 h 86924"/>
                <a:gd name="connsiteX41" fmla="*/ 94686 w 93133"/>
                <a:gd name="connsiteY41" fmla="*/ 73576 h 86924"/>
                <a:gd name="connsiteX42" fmla="*/ 95617 w 93133"/>
                <a:gd name="connsiteY42" fmla="*/ 71403 h 86924"/>
                <a:gd name="connsiteX43" fmla="*/ 95617 w 93133"/>
                <a:gd name="connsiteY43" fmla="*/ 69229 h 86924"/>
                <a:gd name="connsiteX44" fmla="*/ 77922 w 93133"/>
                <a:gd name="connsiteY44" fmla="*/ 49361 h 86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93133" h="86924">
                  <a:moveTo>
                    <a:pt x="60226" y="29492"/>
                  </a:moveTo>
                  <a:lnTo>
                    <a:pt x="39427" y="29492"/>
                  </a:lnTo>
                  <a:lnTo>
                    <a:pt x="39427" y="22042"/>
                  </a:lnTo>
                  <a:lnTo>
                    <a:pt x="39427" y="15833"/>
                  </a:lnTo>
                  <a:lnTo>
                    <a:pt x="38495" y="12728"/>
                  </a:lnTo>
                  <a:lnTo>
                    <a:pt x="36322" y="8382"/>
                  </a:lnTo>
                  <a:lnTo>
                    <a:pt x="36322" y="0"/>
                  </a:lnTo>
                  <a:lnTo>
                    <a:pt x="24836" y="10555"/>
                  </a:lnTo>
                  <a:lnTo>
                    <a:pt x="17695" y="25146"/>
                  </a:lnTo>
                  <a:lnTo>
                    <a:pt x="10245" y="40048"/>
                  </a:lnTo>
                  <a:lnTo>
                    <a:pt x="0" y="52465"/>
                  </a:lnTo>
                  <a:lnTo>
                    <a:pt x="3104" y="56812"/>
                  </a:lnTo>
                  <a:lnTo>
                    <a:pt x="7140" y="58985"/>
                  </a:lnTo>
                  <a:lnTo>
                    <a:pt x="9313" y="58985"/>
                  </a:lnTo>
                  <a:lnTo>
                    <a:pt x="12418" y="59916"/>
                  </a:lnTo>
                  <a:lnTo>
                    <a:pt x="16454" y="59916"/>
                  </a:lnTo>
                  <a:lnTo>
                    <a:pt x="19558" y="62089"/>
                  </a:lnTo>
                  <a:lnTo>
                    <a:pt x="24836" y="63952"/>
                  </a:lnTo>
                  <a:lnTo>
                    <a:pt x="27009" y="69229"/>
                  </a:lnTo>
                  <a:lnTo>
                    <a:pt x="29182" y="73576"/>
                  </a:lnTo>
                  <a:lnTo>
                    <a:pt x="31045" y="76680"/>
                  </a:lnTo>
                  <a:lnTo>
                    <a:pt x="29182" y="81026"/>
                  </a:lnTo>
                  <a:lnTo>
                    <a:pt x="29182" y="84131"/>
                  </a:lnTo>
                  <a:lnTo>
                    <a:pt x="29182" y="89408"/>
                  </a:lnTo>
                  <a:lnTo>
                    <a:pt x="43773" y="84131"/>
                  </a:lnTo>
                  <a:lnTo>
                    <a:pt x="54018" y="74507"/>
                  </a:lnTo>
                  <a:lnTo>
                    <a:pt x="60226" y="59916"/>
                  </a:lnTo>
                  <a:lnTo>
                    <a:pt x="65504" y="63952"/>
                  </a:lnTo>
                  <a:lnTo>
                    <a:pt x="68608" y="66125"/>
                  </a:lnTo>
                  <a:lnTo>
                    <a:pt x="72955" y="69229"/>
                  </a:lnTo>
                  <a:lnTo>
                    <a:pt x="72955" y="71403"/>
                  </a:lnTo>
                  <a:lnTo>
                    <a:pt x="72955" y="74507"/>
                  </a:lnTo>
                  <a:lnTo>
                    <a:pt x="72955" y="81026"/>
                  </a:lnTo>
                  <a:lnTo>
                    <a:pt x="72955" y="86304"/>
                  </a:lnTo>
                  <a:lnTo>
                    <a:pt x="77922" y="84131"/>
                  </a:lnTo>
                  <a:lnTo>
                    <a:pt x="83199" y="84131"/>
                  </a:lnTo>
                  <a:lnTo>
                    <a:pt x="85373" y="84131"/>
                  </a:lnTo>
                  <a:lnTo>
                    <a:pt x="87546" y="81958"/>
                  </a:lnTo>
                  <a:lnTo>
                    <a:pt x="89408" y="81026"/>
                  </a:lnTo>
                  <a:lnTo>
                    <a:pt x="92513" y="76680"/>
                  </a:lnTo>
                  <a:lnTo>
                    <a:pt x="94686" y="74507"/>
                  </a:lnTo>
                  <a:lnTo>
                    <a:pt x="94686" y="73576"/>
                  </a:lnTo>
                  <a:lnTo>
                    <a:pt x="95617" y="71403"/>
                  </a:lnTo>
                  <a:lnTo>
                    <a:pt x="95617" y="69229"/>
                  </a:lnTo>
                  <a:lnTo>
                    <a:pt x="77922" y="493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3" name="Freeform: Shape 242">
              <a:extLst>
                <a:ext uri="{FF2B5EF4-FFF2-40B4-BE49-F238E27FC236}">
                  <a16:creationId xmlns:a16="http://schemas.microsoft.com/office/drawing/2014/main" id="{F1102043-A0C4-4E50-B07C-A438580D9325}"/>
                </a:ext>
              </a:extLst>
            </p:cNvPr>
            <p:cNvSpPr/>
            <p:nvPr/>
          </p:nvSpPr>
          <p:spPr>
            <a:xfrm>
              <a:off x="4263915" y="4941524"/>
              <a:ext cx="93134" cy="111760"/>
            </a:xfrm>
            <a:custGeom>
              <a:avLst/>
              <a:gdLst>
                <a:gd name="connsiteX0" fmla="*/ 54018 w 93133"/>
                <a:gd name="connsiteY0" fmla="*/ 51534 h 111760"/>
                <a:gd name="connsiteX1" fmla="*/ 53086 w 93133"/>
                <a:gd name="connsiteY1" fmla="*/ 39116 h 111760"/>
                <a:gd name="connsiteX2" fmla="*/ 50913 w 93133"/>
                <a:gd name="connsiteY2" fmla="*/ 28561 h 111760"/>
                <a:gd name="connsiteX3" fmla="*/ 50913 w 93133"/>
                <a:gd name="connsiteY3" fmla="*/ 14901 h 111760"/>
                <a:gd name="connsiteX4" fmla="*/ 50913 w 93133"/>
                <a:gd name="connsiteY4" fmla="*/ 0 h 111760"/>
                <a:gd name="connsiteX5" fmla="*/ 39427 w 93133"/>
                <a:gd name="connsiteY5" fmla="*/ 0 h 111760"/>
                <a:gd name="connsiteX6" fmla="*/ 29182 w 93133"/>
                <a:gd name="connsiteY6" fmla="*/ 24215 h 111760"/>
                <a:gd name="connsiteX7" fmla="*/ 21731 w 93133"/>
                <a:gd name="connsiteY7" fmla="*/ 48430 h 111760"/>
                <a:gd name="connsiteX8" fmla="*/ 10245 w 93133"/>
                <a:gd name="connsiteY8" fmla="*/ 70471 h 111760"/>
                <a:gd name="connsiteX9" fmla="*/ 0 w 93133"/>
                <a:gd name="connsiteY9" fmla="*/ 85062 h 111760"/>
                <a:gd name="connsiteX10" fmla="*/ 4036 w 93133"/>
                <a:gd name="connsiteY10" fmla="*/ 88477 h 111760"/>
                <a:gd name="connsiteX11" fmla="*/ 9313 w 93133"/>
                <a:gd name="connsiteY11" fmla="*/ 90340 h 111760"/>
                <a:gd name="connsiteX12" fmla="*/ 14591 w 93133"/>
                <a:gd name="connsiteY12" fmla="*/ 90340 h 111760"/>
                <a:gd name="connsiteX13" fmla="*/ 19558 w 93133"/>
                <a:gd name="connsiteY13" fmla="*/ 92513 h 111760"/>
                <a:gd name="connsiteX14" fmla="*/ 23904 w 93133"/>
                <a:gd name="connsiteY14" fmla="*/ 92513 h 111760"/>
                <a:gd name="connsiteX15" fmla="*/ 27009 w 93133"/>
                <a:gd name="connsiteY15" fmla="*/ 92513 h 111760"/>
                <a:gd name="connsiteX16" fmla="*/ 36322 w 93133"/>
                <a:gd name="connsiteY16" fmla="*/ 92513 h 111760"/>
                <a:gd name="connsiteX17" fmla="*/ 41600 w 93133"/>
                <a:gd name="connsiteY17" fmla="*/ 92513 h 111760"/>
                <a:gd name="connsiteX18" fmla="*/ 45635 w 93133"/>
                <a:gd name="connsiteY18" fmla="*/ 94686 h 111760"/>
                <a:gd name="connsiteX19" fmla="*/ 46877 w 93133"/>
                <a:gd name="connsiteY19" fmla="*/ 95617 h 111760"/>
                <a:gd name="connsiteX20" fmla="*/ 46877 w 93133"/>
                <a:gd name="connsiteY20" fmla="*/ 97790 h 111760"/>
                <a:gd name="connsiteX21" fmla="*/ 46877 w 93133"/>
                <a:gd name="connsiteY21" fmla="*/ 103068 h 111760"/>
                <a:gd name="connsiteX22" fmla="*/ 46877 w 93133"/>
                <a:gd name="connsiteY22" fmla="*/ 108346 h 111760"/>
                <a:gd name="connsiteX23" fmla="*/ 56191 w 93133"/>
                <a:gd name="connsiteY23" fmla="*/ 103068 h 111760"/>
                <a:gd name="connsiteX24" fmla="*/ 63331 w 93133"/>
                <a:gd name="connsiteY24" fmla="*/ 95617 h 111760"/>
                <a:gd name="connsiteX25" fmla="*/ 70782 w 93133"/>
                <a:gd name="connsiteY25" fmla="*/ 88477 h 111760"/>
                <a:gd name="connsiteX26" fmla="*/ 74817 w 93133"/>
                <a:gd name="connsiteY26" fmla="*/ 88477 h 111760"/>
                <a:gd name="connsiteX27" fmla="*/ 74817 w 93133"/>
                <a:gd name="connsiteY27" fmla="*/ 92513 h 111760"/>
                <a:gd name="connsiteX28" fmla="*/ 74817 w 93133"/>
                <a:gd name="connsiteY28" fmla="*/ 95617 h 111760"/>
                <a:gd name="connsiteX29" fmla="*/ 72955 w 93133"/>
                <a:gd name="connsiteY29" fmla="*/ 97790 h 111760"/>
                <a:gd name="connsiteX30" fmla="*/ 72955 w 93133"/>
                <a:gd name="connsiteY30" fmla="*/ 99964 h 111760"/>
                <a:gd name="connsiteX31" fmla="*/ 70782 w 93133"/>
                <a:gd name="connsiteY31" fmla="*/ 100895 h 111760"/>
                <a:gd name="connsiteX32" fmla="*/ 70782 w 93133"/>
                <a:gd name="connsiteY32" fmla="*/ 108346 h 111760"/>
                <a:gd name="connsiteX33" fmla="*/ 74817 w 93133"/>
                <a:gd name="connsiteY33" fmla="*/ 107104 h 111760"/>
                <a:gd name="connsiteX34" fmla="*/ 76059 w 93133"/>
                <a:gd name="connsiteY34" fmla="*/ 107104 h 111760"/>
                <a:gd name="connsiteX35" fmla="*/ 76059 w 93133"/>
                <a:gd name="connsiteY35" fmla="*/ 105241 h 111760"/>
                <a:gd name="connsiteX36" fmla="*/ 77922 w 93133"/>
                <a:gd name="connsiteY36" fmla="*/ 105241 h 111760"/>
                <a:gd name="connsiteX37" fmla="*/ 80095 w 93133"/>
                <a:gd name="connsiteY37" fmla="*/ 100895 h 111760"/>
                <a:gd name="connsiteX38" fmla="*/ 80095 w 93133"/>
                <a:gd name="connsiteY38" fmla="*/ 103068 h 111760"/>
                <a:gd name="connsiteX39" fmla="*/ 82268 w 93133"/>
                <a:gd name="connsiteY39" fmla="*/ 105241 h 111760"/>
                <a:gd name="connsiteX40" fmla="*/ 82268 w 93133"/>
                <a:gd name="connsiteY40" fmla="*/ 107104 h 111760"/>
                <a:gd name="connsiteX41" fmla="*/ 82268 w 93133"/>
                <a:gd name="connsiteY41" fmla="*/ 108346 h 111760"/>
                <a:gd name="connsiteX42" fmla="*/ 83200 w 93133"/>
                <a:gd name="connsiteY42" fmla="*/ 112381 h 111760"/>
                <a:gd name="connsiteX43" fmla="*/ 87546 w 93133"/>
                <a:gd name="connsiteY43" fmla="*/ 112381 h 111760"/>
                <a:gd name="connsiteX44" fmla="*/ 89408 w 93133"/>
                <a:gd name="connsiteY44" fmla="*/ 99964 h 111760"/>
                <a:gd name="connsiteX45" fmla="*/ 92513 w 93133"/>
                <a:gd name="connsiteY45" fmla="*/ 87235 h 111760"/>
                <a:gd name="connsiteX46" fmla="*/ 94686 w 93133"/>
                <a:gd name="connsiteY46" fmla="*/ 75749 h 111760"/>
                <a:gd name="connsiteX47" fmla="*/ 92513 w 93133"/>
                <a:gd name="connsiteY47" fmla="*/ 73576 h 111760"/>
                <a:gd name="connsiteX48" fmla="*/ 90650 w 93133"/>
                <a:gd name="connsiteY48" fmla="*/ 73576 h 111760"/>
                <a:gd name="connsiteX49" fmla="*/ 89408 w 93133"/>
                <a:gd name="connsiteY49" fmla="*/ 73576 h 111760"/>
                <a:gd name="connsiteX50" fmla="*/ 87546 w 93133"/>
                <a:gd name="connsiteY50" fmla="*/ 73576 h 111760"/>
                <a:gd name="connsiteX51" fmla="*/ 85373 w 93133"/>
                <a:gd name="connsiteY51" fmla="*/ 73576 h 111760"/>
                <a:gd name="connsiteX52" fmla="*/ 83200 w 93133"/>
                <a:gd name="connsiteY52" fmla="*/ 72644 h 111760"/>
                <a:gd name="connsiteX53" fmla="*/ 74817 w 93133"/>
                <a:gd name="connsiteY53" fmla="*/ 72644 h 111760"/>
                <a:gd name="connsiteX54" fmla="*/ 74817 w 93133"/>
                <a:gd name="connsiteY54" fmla="*/ 51534 h 111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93133" h="111760">
                  <a:moveTo>
                    <a:pt x="54018" y="51534"/>
                  </a:moveTo>
                  <a:lnTo>
                    <a:pt x="53086" y="39116"/>
                  </a:lnTo>
                  <a:lnTo>
                    <a:pt x="50913" y="28561"/>
                  </a:lnTo>
                  <a:lnTo>
                    <a:pt x="50913" y="14901"/>
                  </a:lnTo>
                  <a:lnTo>
                    <a:pt x="50913" y="0"/>
                  </a:lnTo>
                  <a:lnTo>
                    <a:pt x="39427" y="0"/>
                  </a:lnTo>
                  <a:lnTo>
                    <a:pt x="29182" y="24215"/>
                  </a:lnTo>
                  <a:lnTo>
                    <a:pt x="21731" y="48430"/>
                  </a:lnTo>
                  <a:lnTo>
                    <a:pt x="10245" y="70471"/>
                  </a:lnTo>
                  <a:lnTo>
                    <a:pt x="0" y="85062"/>
                  </a:lnTo>
                  <a:lnTo>
                    <a:pt x="4036" y="88477"/>
                  </a:lnTo>
                  <a:lnTo>
                    <a:pt x="9313" y="90340"/>
                  </a:lnTo>
                  <a:lnTo>
                    <a:pt x="14591" y="90340"/>
                  </a:lnTo>
                  <a:lnTo>
                    <a:pt x="19558" y="92513"/>
                  </a:lnTo>
                  <a:lnTo>
                    <a:pt x="23904" y="92513"/>
                  </a:lnTo>
                  <a:lnTo>
                    <a:pt x="27009" y="92513"/>
                  </a:lnTo>
                  <a:lnTo>
                    <a:pt x="36322" y="92513"/>
                  </a:lnTo>
                  <a:lnTo>
                    <a:pt x="41600" y="92513"/>
                  </a:lnTo>
                  <a:lnTo>
                    <a:pt x="45635" y="94686"/>
                  </a:lnTo>
                  <a:lnTo>
                    <a:pt x="46877" y="95617"/>
                  </a:lnTo>
                  <a:lnTo>
                    <a:pt x="46877" y="97790"/>
                  </a:lnTo>
                  <a:lnTo>
                    <a:pt x="46877" y="103068"/>
                  </a:lnTo>
                  <a:lnTo>
                    <a:pt x="46877" y="108346"/>
                  </a:lnTo>
                  <a:lnTo>
                    <a:pt x="56191" y="103068"/>
                  </a:lnTo>
                  <a:lnTo>
                    <a:pt x="63331" y="95617"/>
                  </a:lnTo>
                  <a:lnTo>
                    <a:pt x="70782" y="88477"/>
                  </a:lnTo>
                  <a:lnTo>
                    <a:pt x="74817" y="88477"/>
                  </a:lnTo>
                  <a:lnTo>
                    <a:pt x="74817" y="92513"/>
                  </a:lnTo>
                  <a:lnTo>
                    <a:pt x="74817" y="95617"/>
                  </a:lnTo>
                  <a:lnTo>
                    <a:pt x="72955" y="97790"/>
                  </a:lnTo>
                  <a:lnTo>
                    <a:pt x="72955" y="99964"/>
                  </a:lnTo>
                  <a:lnTo>
                    <a:pt x="70782" y="100895"/>
                  </a:lnTo>
                  <a:lnTo>
                    <a:pt x="70782" y="108346"/>
                  </a:lnTo>
                  <a:lnTo>
                    <a:pt x="74817" y="107104"/>
                  </a:lnTo>
                  <a:lnTo>
                    <a:pt x="76059" y="107104"/>
                  </a:lnTo>
                  <a:lnTo>
                    <a:pt x="76059" y="105241"/>
                  </a:lnTo>
                  <a:lnTo>
                    <a:pt x="77922" y="105241"/>
                  </a:lnTo>
                  <a:lnTo>
                    <a:pt x="80095" y="100895"/>
                  </a:lnTo>
                  <a:lnTo>
                    <a:pt x="80095" y="103068"/>
                  </a:lnTo>
                  <a:lnTo>
                    <a:pt x="82268" y="105241"/>
                  </a:lnTo>
                  <a:lnTo>
                    <a:pt x="82268" y="107104"/>
                  </a:lnTo>
                  <a:lnTo>
                    <a:pt x="82268" y="108346"/>
                  </a:lnTo>
                  <a:lnTo>
                    <a:pt x="83200" y="112381"/>
                  </a:lnTo>
                  <a:lnTo>
                    <a:pt x="87546" y="112381"/>
                  </a:lnTo>
                  <a:lnTo>
                    <a:pt x="89408" y="99964"/>
                  </a:lnTo>
                  <a:lnTo>
                    <a:pt x="92513" y="87235"/>
                  </a:lnTo>
                  <a:lnTo>
                    <a:pt x="94686" y="75749"/>
                  </a:lnTo>
                  <a:lnTo>
                    <a:pt x="92513" y="73576"/>
                  </a:lnTo>
                  <a:lnTo>
                    <a:pt x="90650" y="73576"/>
                  </a:lnTo>
                  <a:lnTo>
                    <a:pt x="89408" y="73576"/>
                  </a:lnTo>
                  <a:lnTo>
                    <a:pt x="87546" y="73576"/>
                  </a:lnTo>
                  <a:lnTo>
                    <a:pt x="85373" y="73576"/>
                  </a:lnTo>
                  <a:lnTo>
                    <a:pt x="83200" y="72644"/>
                  </a:lnTo>
                  <a:lnTo>
                    <a:pt x="74817" y="72644"/>
                  </a:lnTo>
                  <a:lnTo>
                    <a:pt x="74817" y="5153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4" name="Freeform: Shape 243">
              <a:extLst>
                <a:ext uri="{FF2B5EF4-FFF2-40B4-BE49-F238E27FC236}">
                  <a16:creationId xmlns:a16="http://schemas.microsoft.com/office/drawing/2014/main" id="{4FD3D747-EAAE-40C5-9F39-640B5D463896}"/>
                </a:ext>
              </a:extLst>
            </p:cNvPr>
            <p:cNvSpPr/>
            <p:nvPr/>
          </p:nvSpPr>
          <p:spPr>
            <a:xfrm>
              <a:off x="4034496" y="4432083"/>
              <a:ext cx="27940" cy="40358"/>
            </a:xfrm>
            <a:custGeom>
              <a:avLst/>
              <a:gdLst>
                <a:gd name="connsiteX0" fmla="*/ 4346 w 27940"/>
                <a:gd name="connsiteY0" fmla="*/ 42221 h 40357"/>
                <a:gd name="connsiteX1" fmla="*/ 12418 w 27940"/>
                <a:gd name="connsiteY1" fmla="*/ 40979 h 40357"/>
                <a:gd name="connsiteX2" fmla="*/ 18937 w 27940"/>
                <a:gd name="connsiteY2" fmla="*/ 40979 h 40357"/>
                <a:gd name="connsiteX3" fmla="*/ 23904 w 27940"/>
                <a:gd name="connsiteY3" fmla="*/ 39116 h 40357"/>
                <a:gd name="connsiteX4" fmla="*/ 29182 w 27940"/>
                <a:gd name="connsiteY4" fmla="*/ 36943 h 40357"/>
                <a:gd name="connsiteX5" fmla="*/ 27009 w 27940"/>
                <a:gd name="connsiteY5" fmla="*/ 29492 h 40357"/>
                <a:gd name="connsiteX6" fmla="*/ 26077 w 27940"/>
                <a:gd name="connsiteY6" fmla="*/ 24215 h 40357"/>
                <a:gd name="connsiteX7" fmla="*/ 23904 w 27940"/>
                <a:gd name="connsiteY7" fmla="*/ 18937 h 40357"/>
                <a:gd name="connsiteX8" fmla="*/ 19869 w 27940"/>
                <a:gd name="connsiteY8" fmla="*/ 12728 h 40357"/>
                <a:gd name="connsiteX9" fmla="*/ 18937 w 27940"/>
                <a:gd name="connsiteY9" fmla="*/ 9624 h 40357"/>
                <a:gd name="connsiteX10" fmla="*/ 18937 w 27940"/>
                <a:gd name="connsiteY10" fmla="*/ 7451 h 40357"/>
                <a:gd name="connsiteX11" fmla="*/ 18937 w 27940"/>
                <a:gd name="connsiteY11" fmla="*/ 5278 h 40357"/>
                <a:gd name="connsiteX12" fmla="*/ 16764 w 27940"/>
                <a:gd name="connsiteY12" fmla="*/ 4346 h 40357"/>
                <a:gd name="connsiteX13" fmla="*/ 14591 w 27940"/>
                <a:gd name="connsiteY13" fmla="*/ 4346 h 40357"/>
                <a:gd name="connsiteX14" fmla="*/ 12418 w 27940"/>
                <a:gd name="connsiteY14" fmla="*/ 2173 h 40357"/>
                <a:gd name="connsiteX15" fmla="*/ 9313 w 27940"/>
                <a:gd name="connsiteY15" fmla="*/ 0 h 40357"/>
                <a:gd name="connsiteX16" fmla="*/ 5278 w 27940"/>
                <a:gd name="connsiteY16" fmla="*/ 5278 h 40357"/>
                <a:gd name="connsiteX17" fmla="*/ 4346 w 27940"/>
                <a:gd name="connsiteY17" fmla="*/ 9624 h 40357"/>
                <a:gd name="connsiteX18" fmla="*/ 0 w 27940"/>
                <a:gd name="connsiteY18" fmla="*/ 12728 h 40357"/>
                <a:gd name="connsiteX19" fmla="*/ 0 w 27940"/>
                <a:gd name="connsiteY19" fmla="*/ 24215 h 40357"/>
                <a:gd name="connsiteX20" fmla="*/ 2173 w 27940"/>
                <a:gd name="connsiteY20" fmla="*/ 33839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7940" h="40357">
                  <a:moveTo>
                    <a:pt x="4346" y="42221"/>
                  </a:moveTo>
                  <a:lnTo>
                    <a:pt x="12418" y="40979"/>
                  </a:lnTo>
                  <a:lnTo>
                    <a:pt x="18937" y="40979"/>
                  </a:lnTo>
                  <a:lnTo>
                    <a:pt x="23904" y="39116"/>
                  </a:lnTo>
                  <a:lnTo>
                    <a:pt x="29182" y="36943"/>
                  </a:lnTo>
                  <a:lnTo>
                    <a:pt x="27009" y="29492"/>
                  </a:lnTo>
                  <a:lnTo>
                    <a:pt x="26077" y="24215"/>
                  </a:lnTo>
                  <a:lnTo>
                    <a:pt x="23904" y="18937"/>
                  </a:lnTo>
                  <a:lnTo>
                    <a:pt x="19869" y="12728"/>
                  </a:lnTo>
                  <a:lnTo>
                    <a:pt x="18937" y="9624"/>
                  </a:lnTo>
                  <a:lnTo>
                    <a:pt x="18937" y="7451"/>
                  </a:lnTo>
                  <a:lnTo>
                    <a:pt x="18937" y="5278"/>
                  </a:lnTo>
                  <a:lnTo>
                    <a:pt x="16764" y="4346"/>
                  </a:lnTo>
                  <a:lnTo>
                    <a:pt x="14591" y="4346"/>
                  </a:lnTo>
                  <a:lnTo>
                    <a:pt x="12418" y="2173"/>
                  </a:lnTo>
                  <a:lnTo>
                    <a:pt x="9313" y="0"/>
                  </a:lnTo>
                  <a:lnTo>
                    <a:pt x="5278" y="5278"/>
                  </a:lnTo>
                  <a:lnTo>
                    <a:pt x="4346" y="9624"/>
                  </a:lnTo>
                  <a:lnTo>
                    <a:pt x="0" y="12728"/>
                  </a:lnTo>
                  <a:lnTo>
                    <a:pt x="0" y="24215"/>
                  </a:lnTo>
                  <a:lnTo>
                    <a:pt x="2173" y="3383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5" name="Freeform: Shape 244">
              <a:extLst>
                <a:ext uri="{FF2B5EF4-FFF2-40B4-BE49-F238E27FC236}">
                  <a16:creationId xmlns:a16="http://schemas.microsoft.com/office/drawing/2014/main" id="{F6813248-11D0-4F2D-8463-71CB68A301E5}"/>
                </a:ext>
              </a:extLst>
            </p:cNvPr>
            <p:cNvSpPr/>
            <p:nvPr/>
          </p:nvSpPr>
          <p:spPr>
            <a:xfrm>
              <a:off x="3958436" y="4877572"/>
              <a:ext cx="15522" cy="9313"/>
            </a:xfrm>
            <a:custGeom>
              <a:avLst/>
              <a:gdLst>
                <a:gd name="connsiteX0" fmla="*/ 0 w 15522"/>
                <a:gd name="connsiteY0" fmla="*/ 11487 h 9313"/>
                <a:gd name="connsiteX1" fmla="*/ 5278 w 15522"/>
                <a:gd name="connsiteY1" fmla="*/ 11487 h 9313"/>
                <a:gd name="connsiteX2" fmla="*/ 7451 w 15522"/>
                <a:gd name="connsiteY2" fmla="*/ 9313 h 9313"/>
                <a:gd name="connsiteX3" fmla="*/ 9313 w 15522"/>
                <a:gd name="connsiteY3" fmla="*/ 9313 h 9313"/>
                <a:gd name="connsiteX4" fmla="*/ 10555 w 15522"/>
                <a:gd name="connsiteY4" fmla="*/ 9313 h 9313"/>
                <a:gd name="connsiteX5" fmla="*/ 12418 w 15522"/>
                <a:gd name="connsiteY5" fmla="*/ 7451 h 9313"/>
                <a:gd name="connsiteX6" fmla="*/ 15522 w 15522"/>
                <a:gd name="connsiteY6" fmla="*/ 7451 h 9313"/>
                <a:gd name="connsiteX7" fmla="*/ 15522 w 15522"/>
                <a:gd name="connsiteY7" fmla="*/ 0 h 9313"/>
                <a:gd name="connsiteX8" fmla="*/ 0 w 15522"/>
                <a:gd name="connsiteY8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522" h="9313">
                  <a:moveTo>
                    <a:pt x="0" y="11487"/>
                  </a:moveTo>
                  <a:lnTo>
                    <a:pt x="5278" y="11487"/>
                  </a:lnTo>
                  <a:lnTo>
                    <a:pt x="7451" y="9313"/>
                  </a:lnTo>
                  <a:lnTo>
                    <a:pt x="9313" y="9313"/>
                  </a:lnTo>
                  <a:lnTo>
                    <a:pt x="10555" y="9313"/>
                  </a:lnTo>
                  <a:lnTo>
                    <a:pt x="12418" y="7451"/>
                  </a:lnTo>
                  <a:lnTo>
                    <a:pt x="15522" y="7451"/>
                  </a:lnTo>
                  <a:lnTo>
                    <a:pt x="1552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6" name="Freeform: Shape 245">
              <a:extLst>
                <a:ext uri="{FF2B5EF4-FFF2-40B4-BE49-F238E27FC236}">
                  <a16:creationId xmlns:a16="http://schemas.microsoft.com/office/drawing/2014/main" id="{8C2D35D2-C864-4C13-949A-ECF5F9074D4E}"/>
                </a:ext>
              </a:extLst>
            </p:cNvPr>
            <p:cNvSpPr/>
            <p:nvPr/>
          </p:nvSpPr>
          <p:spPr>
            <a:xfrm>
              <a:off x="4347115" y="4401659"/>
              <a:ext cx="40358" cy="34149"/>
            </a:xfrm>
            <a:custGeom>
              <a:avLst/>
              <a:gdLst>
                <a:gd name="connsiteX0" fmla="*/ 13660 w 40357"/>
                <a:gd name="connsiteY0" fmla="*/ 25457 h 34149"/>
                <a:gd name="connsiteX1" fmla="*/ 18937 w 40357"/>
                <a:gd name="connsiteY1" fmla="*/ 30424 h 34149"/>
                <a:gd name="connsiteX2" fmla="*/ 23904 w 40357"/>
                <a:gd name="connsiteY2" fmla="*/ 35701 h 34149"/>
                <a:gd name="connsiteX3" fmla="*/ 27009 w 40357"/>
                <a:gd name="connsiteY3" fmla="*/ 34770 h 34149"/>
                <a:gd name="connsiteX4" fmla="*/ 29182 w 40357"/>
                <a:gd name="connsiteY4" fmla="*/ 32597 h 34149"/>
                <a:gd name="connsiteX5" fmla="*/ 31355 w 40357"/>
                <a:gd name="connsiteY5" fmla="*/ 32597 h 34149"/>
                <a:gd name="connsiteX6" fmla="*/ 33528 w 40357"/>
                <a:gd name="connsiteY6" fmla="*/ 32597 h 34149"/>
                <a:gd name="connsiteX7" fmla="*/ 33528 w 40357"/>
                <a:gd name="connsiteY7" fmla="*/ 30424 h 34149"/>
                <a:gd name="connsiteX8" fmla="*/ 36633 w 40357"/>
                <a:gd name="connsiteY8" fmla="*/ 27319 h 34149"/>
                <a:gd name="connsiteX9" fmla="*/ 36633 w 40357"/>
                <a:gd name="connsiteY9" fmla="*/ 25457 h 34149"/>
                <a:gd name="connsiteX10" fmla="*/ 38495 w 40357"/>
                <a:gd name="connsiteY10" fmla="*/ 25457 h 34149"/>
                <a:gd name="connsiteX11" fmla="*/ 38495 w 40357"/>
                <a:gd name="connsiteY11" fmla="*/ 23283 h 34149"/>
                <a:gd name="connsiteX12" fmla="*/ 40668 w 40357"/>
                <a:gd name="connsiteY12" fmla="*/ 20179 h 34149"/>
                <a:gd name="connsiteX13" fmla="*/ 34459 w 40357"/>
                <a:gd name="connsiteY13" fmla="*/ 14901 h 34149"/>
                <a:gd name="connsiteX14" fmla="*/ 29182 w 40357"/>
                <a:gd name="connsiteY14" fmla="*/ 10555 h 34149"/>
                <a:gd name="connsiteX15" fmla="*/ 26077 w 40357"/>
                <a:gd name="connsiteY15" fmla="*/ 7451 h 34149"/>
                <a:gd name="connsiteX16" fmla="*/ 18937 w 40357"/>
                <a:gd name="connsiteY16" fmla="*/ 3104 h 34149"/>
                <a:gd name="connsiteX17" fmla="*/ 11487 w 40357"/>
                <a:gd name="connsiteY17" fmla="*/ 0 h 34149"/>
                <a:gd name="connsiteX18" fmla="*/ 9313 w 40357"/>
                <a:gd name="connsiteY18" fmla="*/ 1242 h 34149"/>
                <a:gd name="connsiteX19" fmla="*/ 7451 w 40357"/>
                <a:gd name="connsiteY19" fmla="*/ 3104 h 34149"/>
                <a:gd name="connsiteX20" fmla="*/ 4346 w 40357"/>
                <a:gd name="connsiteY20" fmla="*/ 3104 h 34149"/>
                <a:gd name="connsiteX21" fmla="*/ 0 w 40357"/>
                <a:gd name="connsiteY21" fmla="*/ 15833 h 34149"/>
                <a:gd name="connsiteX22" fmla="*/ 6209 w 40357"/>
                <a:gd name="connsiteY22" fmla="*/ 20179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0357" h="34149">
                  <a:moveTo>
                    <a:pt x="13660" y="25457"/>
                  </a:moveTo>
                  <a:lnTo>
                    <a:pt x="18937" y="30424"/>
                  </a:lnTo>
                  <a:lnTo>
                    <a:pt x="23904" y="35701"/>
                  </a:lnTo>
                  <a:lnTo>
                    <a:pt x="27009" y="34770"/>
                  </a:lnTo>
                  <a:lnTo>
                    <a:pt x="29182" y="32597"/>
                  </a:lnTo>
                  <a:lnTo>
                    <a:pt x="31355" y="32597"/>
                  </a:lnTo>
                  <a:lnTo>
                    <a:pt x="33528" y="32597"/>
                  </a:lnTo>
                  <a:lnTo>
                    <a:pt x="33528" y="30424"/>
                  </a:lnTo>
                  <a:lnTo>
                    <a:pt x="36633" y="27319"/>
                  </a:lnTo>
                  <a:lnTo>
                    <a:pt x="36633" y="25457"/>
                  </a:lnTo>
                  <a:lnTo>
                    <a:pt x="38495" y="25457"/>
                  </a:lnTo>
                  <a:lnTo>
                    <a:pt x="38495" y="23283"/>
                  </a:lnTo>
                  <a:lnTo>
                    <a:pt x="40668" y="20179"/>
                  </a:lnTo>
                  <a:lnTo>
                    <a:pt x="34459" y="14901"/>
                  </a:lnTo>
                  <a:lnTo>
                    <a:pt x="29182" y="10555"/>
                  </a:lnTo>
                  <a:lnTo>
                    <a:pt x="26077" y="7451"/>
                  </a:lnTo>
                  <a:lnTo>
                    <a:pt x="18937" y="3104"/>
                  </a:lnTo>
                  <a:lnTo>
                    <a:pt x="11487" y="0"/>
                  </a:lnTo>
                  <a:lnTo>
                    <a:pt x="9313" y="1242"/>
                  </a:lnTo>
                  <a:lnTo>
                    <a:pt x="7451" y="3104"/>
                  </a:lnTo>
                  <a:lnTo>
                    <a:pt x="4346" y="3104"/>
                  </a:lnTo>
                  <a:lnTo>
                    <a:pt x="0" y="15833"/>
                  </a:lnTo>
                  <a:lnTo>
                    <a:pt x="6209" y="2017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7" name="Freeform: Shape 246">
              <a:extLst>
                <a:ext uri="{FF2B5EF4-FFF2-40B4-BE49-F238E27FC236}">
                  <a16:creationId xmlns:a16="http://schemas.microsoft.com/office/drawing/2014/main" id="{32049EAE-77A9-4BC6-9FC2-399F5F263793}"/>
                </a:ext>
              </a:extLst>
            </p:cNvPr>
            <p:cNvSpPr/>
            <p:nvPr/>
          </p:nvSpPr>
          <p:spPr>
            <a:xfrm>
              <a:off x="4024251" y="4593825"/>
              <a:ext cx="12418" cy="15522"/>
            </a:xfrm>
            <a:custGeom>
              <a:avLst/>
              <a:gdLst>
                <a:gd name="connsiteX0" fmla="*/ 4967 w 12417"/>
                <a:gd name="connsiteY0" fmla="*/ 17075 h 15522"/>
                <a:gd name="connsiteX1" fmla="*/ 7140 w 12417"/>
                <a:gd name="connsiteY1" fmla="*/ 14901 h 15522"/>
                <a:gd name="connsiteX2" fmla="*/ 8072 w 12417"/>
                <a:gd name="connsiteY2" fmla="*/ 14901 h 15522"/>
                <a:gd name="connsiteX3" fmla="*/ 10245 w 12417"/>
                <a:gd name="connsiteY3" fmla="*/ 12728 h 15522"/>
                <a:gd name="connsiteX4" fmla="*/ 12418 w 12417"/>
                <a:gd name="connsiteY4" fmla="*/ 10555 h 15522"/>
                <a:gd name="connsiteX5" fmla="*/ 14591 w 12417"/>
                <a:gd name="connsiteY5" fmla="*/ 9624 h 15522"/>
                <a:gd name="connsiteX6" fmla="*/ 14591 w 12417"/>
                <a:gd name="connsiteY6" fmla="*/ 7451 h 15522"/>
                <a:gd name="connsiteX7" fmla="*/ 14591 w 12417"/>
                <a:gd name="connsiteY7" fmla="*/ 5278 h 15522"/>
                <a:gd name="connsiteX8" fmla="*/ 10245 w 12417"/>
                <a:gd name="connsiteY8" fmla="*/ 5278 h 15522"/>
                <a:gd name="connsiteX9" fmla="*/ 8072 w 12417"/>
                <a:gd name="connsiteY9" fmla="*/ 3415 h 15522"/>
                <a:gd name="connsiteX10" fmla="*/ 7140 w 12417"/>
                <a:gd name="connsiteY10" fmla="*/ 2173 h 15522"/>
                <a:gd name="connsiteX11" fmla="*/ 3104 w 12417"/>
                <a:gd name="connsiteY11" fmla="*/ 0 h 15522"/>
                <a:gd name="connsiteX12" fmla="*/ 931 w 12417"/>
                <a:gd name="connsiteY12" fmla="*/ 5278 h 15522"/>
                <a:gd name="connsiteX13" fmla="*/ 0 w 12417"/>
                <a:gd name="connsiteY13" fmla="*/ 7451 h 15522"/>
                <a:gd name="connsiteX14" fmla="*/ 0 w 12417"/>
                <a:gd name="connsiteY14" fmla="*/ 10555 h 15522"/>
                <a:gd name="connsiteX15" fmla="*/ 0 w 12417"/>
                <a:gd name="connsiteY15" fmla="*/ 17075 h 15522"/>
                <a:gd name="connsiteX16" fmla="*/ 3104 w 12417"/>
                <a:gd name="connsiteY16" fmla="*/ 1707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417" h="15522">
                  <a:moveTo>
                    <a:pt x="4967" y="17075"/>
                  </a:moveTo>
                  <a:lnTo>
                    <a:pt x="7140" y="14901"/>
                  </a:lnTo>
                  <a:lnTo>
                    <a:pt x="8072" y="14901"/>
                  </a:lnTo>
                  <a:lnTo>
                    <a:pt x="10245" y="12728"/>
                  </a:lnTo>
                  <a:lnTo>
                    <a:pt x="12418" y="10555"/>
                  </a:lnTo>
                  <a:lnTo>
                    <a:pt x="14591" y="9624"/>
                  </a:lnTo>
                  <a:lnTo>
                    <a:pt x="14591" y="7451"/>
                  </a:lnTo>
                  <a:lnTo>
                    <a:pt x="14591" y="5278"/>
                  </a:lnTo>
                  <a:lnTo>
                    <a:pt x="10245" y="5278"/>
                  </a:lnTo>
                  <a:lnTo>
                    <a:pt x="8072" y="3415"/>
                  </a:lnTo>
                  <a:lnTo>
                    <a:pt x="7140" y="2173"/>
                  </a:lnTo>
                  <a:lnTo>
                    <a:pt x="3104" y="0"/>
                  </a:lnTo>
                  <a:lnTo>
                    <a:pt x="931" y="5278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0" y="17075"/>
                  </a:lnTo>
                  <a:lnTo>
                    <a:pt x="3104" y="1707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8" name="Freeform: Shape 247">
              <a:extLst>
                <a:ext uri="{FF2B5EF4-FFF2-40B4-BE49-F238E27FC236}">
                  <a16:creationId xmlns:a16="http://schemas.microsoft.com/office/drawing/2014/main" id="{80707C49-B5C2-4F69-BC07-CA084E464766}"/>
                </a:ext>
              </a:extLst>
            </p:cNvPr>
            <p:cNvSpPr/>
            <p:nvPr/>
          </p:nvSpPr>
          <p:spPr>
            <a:xfrm>
              <a:off x="3970854" y="4639150"/>
              <a:ext cx="21731" cy="27940"/>
            </a:xfrm>
            <a:custGeom>
              <a:avLst/>
              <a:gdLst>
                <a:gd name="connsiteX0" fmla="*/ 2173 w 21731"/>
                <a:gd name="connsiteY0" fmla="*/ 13660 h 27940"/>
                <a:gd name="connsiteX1" fmla="*/ 2173 w 21731"/>
                <a:gd name="connsiteY1" fmla="*/ 14591 h 27940"/>
                <a:gd name="connsiteX2" fmla="*/ 2173 w 21731"/>
                <a:gd name="connsiteY2" fmla="*/ 16764 h 27940"/>
                <a:gd name="connsiteX3" fmla="*/ 0 w 21731"/>
                <a:gd name="connsiteY3" fmla="*/ 21110 h 27940"/>
                <a:gd name="connsiteX4" fmla="*/ 2173 w 21731"/>
                <a:gd name="connsiteY4" fmla="*/ 22042 h 27940"/>
                <a:gd name="connsiteX5" fmla="*/ 2173 w 21731"/>
                <a:gd name="connsiteY5" fmla="*/ 24215 h 27940"/>
                <a:gd name="connsiteX6" fmla="*/ 3104 w 21731"/>
                <a:gd name="connsiteY6" fmla="*/ 24215 h 27940"/>
                <a:gd name="connsiteX7" fmla="*/ 3104 w 21731"/>
                <a:gd name="connsiteY7" fmla="*/ 28251 h 27940"/>
                <a:gd name="connsiteX8" fmla="*/ 9624 w 21731"/>
                <a:gd name="connsiteY8" fmla="*/ 28251 h 27940"/>
                <a:gd name="connsiteX9" fmla="*/ 14591 w 21731"/>
                <a:gd name="connsiteY9" fmla="*/ 26388 h 27940"/>
                <a:gd name="connsiteX10" fmla="*/ 16764 w 21731"/>
                <a:gd name="connsiteY10" fmla="*/ 26388 h 27940"/>
                <a:gd name="connsiteX11" fmla="*/ 19869 w 21731"/>
                <a:gd name="connsiteY11" fmla="*/ 24215 h 27940"/>
                <a:gd name="connsiteX12" fmla="*/ 24215 w 21731"/>
                <a:gd name="connsiteY12" fmla="*/ 24215 h 27940"/>
                <a:gd name="connsiteX13" fmla="*/ 22042 w 21731"/>
                <a:gd name="connsiteY13" fmla="*/ 16764 h 27940"/>
                <a:gd name="connsiteX14" fmla="*/ 17695 w 21731"/>
                <a:gd name="connsiteY14" fmla="*/ 9313 h 27940"/>
                <a:gd name="connsiteX15" fmla="*/ 12728 w 21731"/>
                <a:gd name="connsiteY15" fmla="*/ 4346 h 27940"/>
                <a:gd name="connsiteX16" fmla="*/ 7451 w 21731"/>
                <a:gd name="connsiteY16" fmla="*/ 0 h 27940"/>
                <a:gd name="connsiteX17" fmla="*/ 3104 w 21731"/>
                <a:gd name="connsiteY17" fmla="*/ 11487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731" h="27940">
                  <a:moveTo>
                    <a:pt x="2173" y="13660"/>
                  </a:moveTo>
                  <a:lnTo>
                    <a:pt x="2173" y="14591"/>
                  </a:lnTo>
                  <a:lnTo>
                    <a:pt x="2173" y="16764"/>
                  </a:lnTo>
                  <a:lnTo>
                    <a:pt x="0" y="21110"/>
                  </a:lnTo>
                  <a:lnTo>
                    <a:pt x="2173" y="22042"/>
                  </a:lnTo>
                  <a:lnTo>
                    <a:pt x="2173" y="24215"/>
                  </a:lnTo>
                  <a:lnTo>
                    <a:pt x="3104" y="24215"/>
                  </a:lnTo>
                  <a:lnTo>
                    <a:pt x="3104" y="28251"/>
                  </a:lnTo>
                  <a:lnTo>
                    <a:pt x="9624" y="28251"/>
                  </a:lnTo>
                  <a:lnTo>
                    <a:pt x="14591" y="26388"/>
                  </a:lnTo>
                  <a:lnTo>
                    <a:pt x="16764" y="26388"/>
                  </a:lnTo>
                  <a:lnTo>
                    <a:pt x="19869" y="24215"/>
                  </a:lnTo>
                  <a:lnTo>
                    <a:pt x="24215" y="24215"/>
                  </a:lnTo>
                  <a:lnTo>
                    <a:pt x="22042" y="16764"/>
                  </a:lnTo>
                  <a:lnTo>
                    <a:pt x="17695" y="9313"/>
                  </a:lnTo>
                  <a:lnTo>
                    <a:pt x="12728" y="4346"/>
                  </a:lnTo>
                  <a:lnTo>
                    <a:pt x="7451" y="0"/>
                  </a:lnTo>
                  <a:lnTo>
                    <a:pt x="3104" y="1148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9" name="Freeform: Shape 248">
              <a:extLst>
                <a:ext uri="{FF2B5EF4-FFF2-40B4-BE49-F238E27FC236}">
                  <a16:creationId xmlns:a16="http://schemas.microsoft.com/office/drawing/2014/main" id="{D1A75224-BAB5-4DED-AED3-CCD023CEC42A}"/>
                </a:ext>
              </a:extLst>
            </p:cNvPr>
            <p:cNvSpPr/>
            <p:nvPr/>
          </p:nvSpPr>
          <p:spPr>
            <a:xfrm>
              <a:off x="7159753" y="4855531"/>
              <a:ext cx="43462" cy="189372"/>
            </a:xfrm>
            <a:custGeom>
              <a:avLst/>
              <a:gdLst>
                <a:gd name="connsiteX0" fmla="*/ 44704 w 43462"/>
                <a:gd name="connsiteY0" fmla="*/ 130077 h 189371"/>
                <a:gd name="connsiteX1" fmla="*/ 39427 w 43462"/>
                <a:gd name="connsiteY1" fmla="*/ 108035 h 189371"/>
                <a:gd name="connsiteX2" fmla="*/ 30113 w 43462"/>
                <a:gd name="connsiteY2" fmla="*/ 88167 h 189371"/>
                <a:gd name="connsiteX3" fmla="*/ 24836 w 43462"/>
                <a:gd name="connsiteY3" fmla="*/ 70471 h 189371"/>
                <a:gd name="connsiteX4" fmla="*/ 21731 w 43462"/>
                <a:gd name="connsiteY4" fmla="*/ 51534 h 189371"/>
                <a:gd name="connsiteX5" fmla="*/ 21731 w 43462"/>
                <a:gd name="connsiteY5" fmla="*/ 35701 h 189371"/>
                <a:gd name="connsiteX6" fmla="*/ 21731 w 43462"/>
                <a:gd name="connsiteY6" fmla="*/ 18937 h 189371"/>
                <a:gd name="connsiteX7" fmla="*/ 15522 w 43462"/>
                <a:gd name="connsiteY7" fmla="*/ 6209 h 189371"/>
                <a:gd name="connsiteX8" fmla="*/ 15522 w 43462"/>
                <a:gd name="connsiteY8" fmla="*/ 4036 h 189371"/>
                <a:gd name="connsiteX9" fmla="*/ 14591 w 43462"/>
                <a:gd name="connsiteY9" fmla="*/ 4036 h 189371"/>
                <a:gd name="connsiteX10" fmla="*/ 14591 w 43462"/>
                <a:gd name="connsiteY10" fmla="*/ 2173 h 189371"/>
                <a:gd name="connsiteX11" fmla="*/ 12418 w 43462"/>
                <a:gd name="connsiteY11" fmla="*/ 0 h 189371"/>
                <a:gd name="connsiteX12" fmla="*/ 10245 w 43462"/>
                <a:gd name="connsiteY12" fmla="*/ 7451 h 189371"/>
                <a:gd name="connsiteX13" fmla="*/ 9313 w 43462"/>
                <a:gd name="connsiteY13" fmla="*/ 13660 h 189371"/>
                <a:gd name="connsiteX14" fmla="*/ 7140 w 43462"/>
                <a:gd name="connsiteY14" fmla="*/ 16764 h 189371"/>
                <a:gd name="connsiteX15" fmla="*/ 5278 w 43462"/>
                <a:gd name="connsiteY15" fmla="*/ 21110 h 189371"/>
                <a:gd name="connsiteX16" fmla="*/ 3104 w 43462"/>
                <a:gd name="connsiteY16" fmla="*/ 24215 h 189371"/>
                <a:gd name="connsiteX17" fmla="*/ 0 w 43462"/>
                <a:gd name="connsiteY17" fmla="*/ 29492 h 189371"/>
                <a:gd name="connsiteX18" fmla="*/ 0 w 43462"/>
                <a:gd name="connsiteY18" fmla="*/ 70471 h 189371"/>
                <a:gd name="connsiteX19" fmla="*/ 3104 w 43462"/>
                <a:gd name="connsiteY19" fmla="*/ 85993 h 189371"/>
                <a:gd name="connsiteX20" fmla="*/ 3104 w 43462"/>
                <a:gd name="connsiteY20" fmla="*/ 110208 h 189371"/>
                <a:gd name="connsiteX21" fmla="*/ 3104 w 43462"/>
                <a:gd name="connsiteY21" fmla="*/ 136596 h 189371"/>
                <a:gd name="connsiteX22" fmla="*/ 3104 w 43462"/>
                <a:gd name="connsiteY22" fmla="*/ 159569 h 189371"/>
                <a:gd name="connsiteX23" fmla="*/ 5278 w 43462"/>
                <a:gd name="connsiteY23" fmla="*/ 180679 h 189371"/>
                <a:gd name="connsiteX24" fmla="*/ 9313 w 43462"/>
                <a:gd name="connsiteY24" fmla="*/ 191235 h 189371"/>
                <a:gd name="connsiteX25" fmla="*/ 12418 w 43462"/>
                <a:gd name="connsiteY25" fmla="*/ 189061 h 189371"/>
                <a:gd name="connsiteX26" fmla="*/ 14591 w 43462"/>
                <a:gd name="connsiteY26" fmla="*/ 189061 h 189371"/>
                <a:gd name="connsiteX27" fmla="*/ 19869 w 43462"/>
                <a:gd name="connsiteY27" fmla="*/ 186888 h 189371"/>
                <a:gd name="connsiteX28" fmla="*/ 22973 w 43462"/>
                <a:gd name="connsiteY28" fmla="*/ 186888 h 189371"/>
                <a:gd name="connsiteX29" fmla="*/ 29182 w 43462"/>
                <a:gd name="connsiteY29" fmla="*/ 186888 h 189371"/>
                <a:gd name="connsiteX30" fmla="*/ 24836 w 43462"/>
                <a:gd name="connsiteY30" fmla="*/ 169193 h 189371"/>
                <a:gd name="connsiteX31" fmla="*/ 22973 w 43462"/>
                <a:gd name="connsiteY31" fmla="*/ 156465 h 189371"/>
                <a:gd name="connsiteX32" fmla="*/ 19869 w 43462"/>
                <a:gd name="connsiteY32" fmla="*/ 143736 h 189371"/>
                <a:gd name="connsiteX33" fmla="*/ 19869 w 43462"/>
                <a:gd name="connsiteY33" fmla="*/ 126972 h 18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3462" h="189371">
                  <a:moveTo>
                    <a:pt x="44704" y="130077"/>
                  </a:moveTo>
                  <a:lnTo>
                    <a:pt x="39427" y="108035"/>
                  </a:lnTo>
                  <a:lnTo>
                    <a:pt x="30113" y="88167"/>
                  </a:lnTo>
                  <a:lnTo>
                    <a:pt x="24836" y="70471"/>
                  </a:lnTo>
                  <a:lnTo>
                    <a:pt x="21731" y="51534"/>
                  </a:lnTo>
                  <a:lnTo>
                    <a:pt x="21731" y="35701"/>
                  </a:lnTo>
                  <a:lnTo>
                    <a:pt x="21731" y="18937"/>
                  </a:lnTo>
                  <a:lnTo>
                    <a:pt x="15522" y="6209"/>
                  </a:lnTo>
                  <a:lnTo>
                    <a:pt x="15522" y="4036"/>
                  </a:lnTo>
                  <a:lnTo>
                    <a:pt x="14591" y="4036"/>
                  </a:lnTo>
                  <a:lnTo>
                    <a:pt x="14591" y="2173"/>
                  </a:lnTo>
                  <a:lnTo>
                    <a:pt x="12418" y="0"/>
                  </a:lnTo>
                  <a:lnTo>
                    <a:pt x="10245" y="7451"/>
                  </a:lnTo>
                  <a:lnTo>
                    <a:pt x="9313" y="13660"/>
                  </a:lnTo>
                  <a:lnTo>
                    <a:pt x="7140" y="16764"/>
                  </a:lnTo>
                  <a:lnTo>
                    <a:pt x="5278" y="21110"/>
                  </a:lnTo>
                  <a:lnTo>
                    <a:pt x="3104" y="24215"/>
                  </a:lnTo>
                  <a:lnTo>
                    <a:pt x="0" y="29492"/>
                  </a:lnTo>
                  <a:lnTo>
                    <a:pt x="0" y="70471"/>
                  </a:lnTo>
                  <a:lnTo>
                    <a:pt x="3104" y="85993"/>
                  </a:lnTo>
                  <a:lnTo>
                    <a:pt x="3104" y="110208"/>
                  </a:lnTo>
                  <a:lnTo>
                    <a:pt x="3104" y="136596"/>
                  </a:lnTo>
                  <a:lnTo>
                    <a:pt x="3104" y="159569"/>
                  </a:lnTo>
                  <a:lnTo>
                    <a:pt x="5278" y="180679"/>
                  </a:lnTo>
                  <a:lnTo>
                    <a:pt x="9313" y="191235"/>
                  </a:lnTo>
                  <a:lnTo>
                    <a:pt x="12418" y="189061"/>
                  </a:lnTo>
                  <a:lnTo>
                    <a:pt x="14591" y="189061"/>
                  </a:lnTo>
                  <a:lnTo>
                    <a:pt x="19869" y="186888"/>
                  </a:lnTo>
                  <a:lnTo>
                    <a:pt x="22973" y="186888"/>
                  </a:lnTo>
                  <a:lnTo>
                    <a:pt x="29182" y="186888"/>
                  </a:lnTo>
                  <a:lnTo>
                    <a:pt x="24836" y="169193"/>
                  </a:lnTo>
                  <a:lnTo>
                    <a:pt x="22973" y="156465"/>
                  </a:lnTo>
                  <a:lnTo>
                    <a:pt x="19869" y="143736"/>
                  </a:lnTo>
                  <a:lnTo>
                    <a:pt x="19869" y="12697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0" name="Freeform: Shape 249">
              <a:extLst>
                <a:ext uri="{FF2B5EF4-FFF2-40B4-BE49-F238E27FC236}">
                  <a16:creationId xmlns:a16="http://schemas.microsoft.com/office/drawing/2014/main" id="{B1A7D25A-4D4E-4598-B95C-00B29B257771}"/>
                </a:ext>
              </a:extLst>
            </p:cNvPr>
            <p:cNvSpPr/>
            <p:nvPr/>
          </p:nvSpPr>
          <p:spPr>
            <a:xfrm>
              <a:off x="3223922" y="4869190"/>
              <a:ext cx="34149" cy="43462"/>
            </a:xfrm>
            <a:custGeom>
              <a:avLst/>
              <a:gdLst>
                <a:gd name="connsiteX0" fmla="*/ 29182 w 34149"/>
                <a:gd name="connsiteY0" fmla="*/ 17695 h 43462"/>
                <a:gd name="connsiteX1" fmla="*/ 27009 w 34149"/>
                <a:gd name="connsiteY1" fmla="*/ 3104 h 43462"/>
                <a:gd name="connsiteX2" fmla="*/ 19558 w 34149"/>
                <a:gd name="connsiteY2" fmla="*/ 3104 h 43462"/>
                <a:gd name="connsiteX3" fmla="*/ 14591 w 34149"/>
                <a:gd name="connsiteY3" fmla="*/ 3104 h 43462"/>
                <a:gd name="connsiteX4" fmla="*/ 10245 w 34149"/>
                <a:gd name="connsiteY4" fmla="*/ 931 h 43462"/>
                <a:gd name="connsiteX5" fmla="*/ 7140 w 34149"/>
                <a:gd name="connsiteY5" fmla="*/ 0 h 43462"/>
                <a:gd name="connsiteX6" fmla="*/ 0 w 34149"/>
                <a:gd name="connsiteY6" fmla="*/ 0 h 43462"/>
                <a:gd name="connsiteX7" fmla="*/ 0 w 34149"/>
                <a:gd name="connsiteY7" fmla="*/ 5278 h 43462"/>
                <a:gd name="connsiteX8" fmla="*/ 0 w 34149"/>
                <a:gd name="connsiteY8" fmla="*/ 8382 h 43462"/>
                <a:gd name="connsiteX9" fmla="*/ 931 w 34149"/>
                <a:gd name="connsiteY9" fmla="*/ 12728 h 43462"/>
                <a:gd name="connsiteX10" fmla="*/ 3104 w 34149"/>
                <a:gd name="connsiteY10" fmla="*/ 15833 h 43462"/>
                <a:gd name="connsiteX11" fmla="*/ 7140 w 34149"/>
                <a:gd name="connsiteY11" fmla="*/ 22042 h 43462"/>
                <a:gd name="connsiteX12" fmla="*/ 10245 w 34149"/>
                <a:gd name="connsiteY12" fmla="*/ 27319 h 43462"/>
                <a:gd name="connsiteX13" fmla="*/ 14591 w 34149"/>
                <a:gd name="connsiteY13" fmla="*/ 30424 h 43462"/>
                <a:gd name="connsiteX14" fmla="*/ 19558 w 34149"/>
                <a:gd name="connsiteY14" fmla="*/ 34770 h 43462"/>
                <a:gd name="connsiteX15" fmla="*/ 22973 w 34149"/>
                <a:gd name="connsiteY15" fmla="*/ 37874 h 43462"/>
                <a:gd name="connsiteX16" fmla="*/ 27009 w 34149"/>
                <a:gd name="connsiteY16" fmla="*/ 44083 h 43462"/>
                <a:gd name="connsiteX17" fmla="*/ 34149 w 34149"/>
                <a:gd name="connsiteY17" fmla="*/ 44083 h 43462"/>
                <a:gd name="connsiteX18" fmla="*/ 32286 w 34149"/>
                <a:gd name="connsiteY18" fmla="*/ 29492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43462">
                  <a:moveTo>
                    <a:pt x="29182" y="17695"/>
                  </a:moveTo>
                  <a:lnTo>
                    <a:pt x="27009" y="3104"/>
                  </a:lnTo>
                  <a:lnTo>
                    <a:pt x="19558" y="3104"/>
                  </a:lnTo>
                  <a:lnTo>
                    <a:pt x="14591" y="3104"/>
                  </a:lnTo>
                  <a:lnTo>
                    <a:pt x="10245" y="931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8382"/>
                  </a:lnTo>
                  <a:lnTo>
                    <a:pt x="931" y="12728"/>
                  </a:lnTo>
                  <a:lnTo>
                    <a:pt x="3104" y="15833"/>
                  </a:lnTo>
                  <a:lnTo>
                    <a:pt x="7140" y="22042"/>
                  </a:lnTo>
                  <a:lnTo>
                    <a:pt x="10245" y="27319"/>
                  </a:lnTo>
                  <a:lnTo>
                    <a:pt x="14591" y="30424"/>
                  </a:lnTo>
                  <a:lnTo>
                    <a:pt x="19558" y="34770"/>
                  </a:lnTo>
                  <a:lnTo>
                    <a:pt x="22973" y="37874"/>
                  </a:lnTo>
                  <a:lnTo>
                    <a:pt x="27009" y="44083"/>
                  </a:lnTo>
                  <a:lnTo>
                    <a:pt x="34149" y="44083"/>
                  </a:lnTo>
                  <a:lnTo>
                    <a:pt x="32286" y="2949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1" name="Freeform: Shape 250">
              <a:extLst>
                <a:ext uri="{FF2B5EF4-FFF2-40B4-BE49-F238E27FC236}">
                  <a16:creationId xmlns:a16="http://schemas.microsoft.com/office/drawing/2014/main" id="{825B0935-560F-4F8E-93EC-A5D1BE4F5637}"/>
                </a:ext>
              </a:extLst>
            </p:cNvPr>
            <p:cNvSpPr/>
            <p:nvPr/>
          </p:nvSpPr>
          <p:spPr>
            <a:xfrm>
              <a:off x="5439263" y="4744081"/>
              <a:ext cx="18627" cy="18627"/>
            </a:xfrm>
            <a:custGeom>
              <a:avLst/>
              <a:gdLst>
                <a:gd name="connsiteX0" fmla="*/ 931 w 18626"/>
                <a:gd name="connsiteY0" fmla="*/ 3104 h 18626"/>
                <a:gd name="connsiteX1" fmla="*/ 0 w 18626"/>
                <a:gd name="connsiteY1" fmla="*/ 7451 h 18626"/>
                <a:gd name="connsiteX2" fmla="*/ 0 w 18626"/>
                <a:gd name="connsiteY2" fmla="*/ 9624 h 18626"/>
                <a:gd name="connsiteX3" fmla="*/ 0 w 18626"/>
                <a:gd name="connsiteY3" fmla="*/ 12728 h 18626"/>
                <a:gd name="connsiteX4" fmla="*/ 0 w 18626"/>
                <a:gd name="connsiteY4" fmla="*/ 16764 h 18626"/>
                <a:gd name="connsiteX5" fmla="*/ 931 w 18626"/>
                <a:gd name="connsiteY5" fmla="*/ 16764 h 18626"/>
                <a:gd name="connsiteX6" fmla="*/ 3104 w 18626"/>
                <a:gd name="connsiteY6" fmla="*/ 18006 h 18626"/>
                <a:gd name="connsiteX7" fmla="*/ 5278 w 18626"/>
                <a:gd name="connsiteY7" fmla="*/ 18006 h 18626"/>
                <a:gd name="connsiteX8" fmla="*/ 8382 w 18626"/>
                <a:gd name="connsiteY8" fmla="*/ 20179 h 18626"/>
                <a:gd name="connsiteX9" fmla="*/ 10555 w 18626"/>
                <a:gd name="connsiteY9" fmla="*/ 16764 h 18626"/>
                <a:gd name="connsiteX10" fmla="*/ 14591 w 18626"/>
                <a:gd name="connsiteY10" fmla="*/ 14901 h 18626"/>
                <a:gd name="connsiteX11" fmla="*/ 15522 w 18626"/>
                <a:gd name="connsiteY11" fmla="*/ 12728 h 18626"/>
                <a:gd name="connsiteX12" fmla="*/ 19869 w 18626"/>
                <a:gd name="connsiteY12" fmla="*/ 12728 h 18626"/>
                <a:gd name="connsiteX13" fmla="*/ 19869 w 18626"/>
                <a:gd name="connsiteY13" fmla="*/ 7451 h 18626"/>
                <a:gd name="connsiteX14" fmla="*/ 5278 w 18626"/>
                <a:gd name="connsiteY14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18626">
                  <a:moveTo>
                    <a:pt x="931" y="3104"/>
                  </a:moveTo>
                  <a:lnTo>
                    <a:pt x="0" y="7451"/>
                  </a:lnTo>
                  <a:lnTo>
                    <a:pt x="0" y="9624"/>
                  </a:lnTo>
                  <a:lnTo>
                    <a:pt x="0" y="12728"/>
                  </a:lnTo>
                  <a:lnTo>
                    <a:pt x="0" y="16764"/>
                  </a:lnTo>
                  <a:lnTo>
                    <a:pt x="931" y="16764"/>
                  </a:lnTo>
                  <a:lnTo>
                    <a:pt x="3104" y="18006"/>
                  </a:lnTo>
                  <a:lnTo>
                    <a:pt x="5278" y="18006"/>
                  </a:lnTo>
                  <a:lnTo>
                    <a:pt x="8382" y="20179"/>
                  </a:lnTo>
                  <a:lnTo>
                    <a:pt x="10555" y="16764"/>
                  </a:lnTo>
                  <a:lnTo>
                    <a:pt x="14591" y="14901"/>
                  </a:lnTo>
                  <a:lnTo>
                    <a:pt x="15522" y="12728"/>
                  </a:lnTo>
                  <a:lnTo>
                    <a:pt x="19869" y="12728"/>
                  </a:lnTo>
                  <a:lnTo>
                    <a:pt x="19869" y="7451"/>
                  </a:lnTo>
                  <a:lnTo>
                    <a:pt x="5278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2" name="Freeform: Shape 251">
              <a:extLst>
                <a:ext uri="{FF2B5EF4-FFF2-40B4-BE49-F238E27FC236}">
                  <a16:creationId xmlns:a16="http://schemas.microsoft.com/office/drawing/2014/main" id="{6215EB51-09EB-4ADA-AF55-625C10FD4379}"/>
                </a:ext>
              </a:extLst>
            </p:cNvPr>
            <p:cNvSpPr/>
            <p:nvPr/>
          </p:nvSpPr>
          <p:spPr>
            <a:xfrm>
              <a:off x="5039098" y="4734767"/>
              <a:ext cx="111760" cy="217312"/>
            </a:xfrm>
            <a:custGeom>
              <a:avLst/>
              <a:gdLst>
                <a:gd name="connsiteX0" fmla="*/ 103068 w 111760"/>
                <a:gd name="connsiteY0" fmla="*/ 141874 h 217312"/>
                <a:gd name="connsiteX1" fmla="*/ 93755 w 111760"/>
                <a:gd name="connsiteY1" fmla="*/ 122937 h 217312"/>
                <a:gd name="connsiteX2" fmla="*/ 83510 w 111760"/>
                <a:gd name="connsiteY2" fmla="*/ 106173 h 217312"/>
                <a:gd name="connsiteX3" fmla="*/ 70782 w 111760"/>
                <a:gd name="connsiteY3" fmla="*/ 92513 h 217312"/>
                <a:gd name="connsiteX4" fmla="*/ 61468 w 111760"/>
                <a:gd name="connsiteY4" fmla="*/ 78853 h 217312"/>
                <a:gd name="connsiteX5" fmla="*/ 52155 w 111760"/>
                <a:gd name="connsiteY5" fmla="*/ 70471 h 217312"/>
                <a:gd name="connsiteX6" fmla="*/ 56191 w 111760"/>
                <a:gd name="connsiteY6" fmla="*/ 63021 h 217312"/>
                <a:gd name="connsiteX7" fmla="*/ 61468 w 111760"/>
                <a:gd name="connsiteY7" fmla="*/ 53397 h 217312"/>
                <a:gd name="connsiteX8" fmla="*/ 64573 w 111760"/>
                <a:gd name="connsiteY8" fmla="*/ 41910 h 217312"/>
                <a:gd name="connsiteX9" fmla="*/ 59295 w 111760"/>
                <a:gd name="connsiteY9" fmla="*/ 29492 h 217312"/>
                <a:gd name="connsiteX10" fmla="*/ 59295 w 111760"/>
                <a:gd name="connsiteY10" fmla="*/ 22042 h 217312"/>
                <a:gd name="connsiteX11" fmla="*/ 54328 w 111760"/>
                <a:gd name="connsiteY11" fmla="*/ 22042 h 217312"/>
                <a:gd name="connsiteX12" fmla="*/ 49982 w 111760"/>
                <a:gd name="connsiteY12" fmla="*/ 24215 h 217312"/>
                <a:gd name="connsiteX13" fmla="*/ 49051 w 111760"/>
                <a:gd name="connsiteY13" fmla="*/ 26078 h 217312"/>
                <a:gd name="connsiteX14" fmla="*/ 44704 w 111760"/>
                <a:gd name="connsiteY14" fmla="*/ 29492 h 217312"/>
                <a:gd name="connsiteX15" fmla="*/ 35391 w 111760"/>
                <a:gd name="connsiteY15" fmla="*/ 29492 h 217312"/>
                <a:gd name="connsiteX16" fmla="*/ 39737 w 111760"/>
                <a:gd name="connsiteY16" fmla="*/ 24215 h 217312"/>
                <a:gd name="connsiteX17" fmla="*/ 42842 w 111760"/>
                <a:gd name="connsiteY17" fmla="*/ 18937 h 217312"/>
                <a:gd name="connsiteX18" fmla="*/ 44704 w 111760"/>
                <a:gd name="connsiteY18" fmla="*/ 12418 h 217312"/>
                <a:gd name="connsiteX19" fmla="*/ 49051 w 111760"/>
                <a:gd name="connsiteY19" fmla="*/ 5278 h 217312"/>
                <a:gd name="connsiteX20" fmla="*/ 34460 w 111760"/>
                <a:gd name="connsiteY20" fmla="*/ 2173 h 217312"/>
                <a:gd name="connsiteX21" fmla="*/ 15522 w 111760"/>
                <a:gd name="connsiteY21" fmla="*/ 0 h 217312"/>
                <a:gd name="connsiteX22" fmla="*/ 14591 w 111760"/>
                <a:gd name="connsiteY22" fmla="*/ 16764 h 217312"/>
                <a:gd name="connsiteX23" fmla="*/ 8382 w 111760"/>
                <a:gd name="connsiteY23" fmla="*/ 27319 h 217312"/>
                <a:gd name="connsiteX24" fmla="*/ 3104 w 111760"/>
                <a:gd name="connsiteY24" fmla="*/ 36633 h 217312"/>
                <a:gd name="connsiteX25" fmla="*/ 0 w 111760"/>
                <a:gd name="connsiteY25" fmla="*/ 46257 h 217312"/>
                <a:gd name="connsiteX26" fmla="*/ 931 w 111760"/>
                <a:gd name="connsiteY26" fmla="*/ 58674 h 217312"/>
                <a:gd name="connsiteX27" fmla="*/ 5278 w 111760"/>
                <a:gd name="connsiteY27" fmla="*/ 75438 h 217312"/>
                <a:gd name="connsiteX28" fmla="*/ 8382 w 111760"/>
                <a:gd name="connsiteY28" fmla="*/ 93444 h 217312"/>
                <a:gd name="connsiteX29" fmla="*/ 10555 w 111760"/>
                <a:gd name="connsiteY29" fmla="*/ 92513 h 217312"/>
                <a:gd name="connsiteX30" fmla="*/ 12418 w 111760"/>
                <a:gd name="connsiteY30" fmla="*/ 90340 h 217312"/>
                <a:gd name="connsiteX31" fmla="*/ 14591 w 111760"/>
                <a:gd name="connsiteY31" fmla="*/ 90340 h 217312"/>
                <a:gd name="connsiteX32" fmla="*/ 14591 w 111760"/>
                <a:gd name="connsiteY32" fmla="*/ 88167 h 217312"/>
                <a:gd name="connsiteX33" fmla="*/ 14591 w 111760"/>
                <a:gd name="connsiteY33" fmla="*/ 85994 h 217312"/>
                <a:gd name="connsiteX34" fmla="*/ 15522 w 111760"/>
                <a:gd name="connsiteY34" fmla="*/ 82889 h 217312"/>
                <a:gd name="connsiteX35" fmla="*/ 19869 w 111760"/>
                <a:gd name="connsiteY35" fmla="*/ 82889 h 217312"/>
                <a:gd name="connsiteX36" fmla="*/ 19869 w 111760"/>
                <a:gd name="connsiteY36" fmla="*/ 85994 h 217312"/>
                <a:gd name="connsiteX37" fmla="*/ 19869 w 111760"/>
                <a:gd name="connsiteY37" fmla="*/ 88167 h 217312"/>
                <a:gd name="connsiteX38" fmla="*/ 17695 w 111760"/>
                <a:gd name="connsiteY38" fmla="*/ 90340 h 217312"/>
                <a:gd name="connsiteX39" fmla="*/ 17695 w 111760"/>
                <a:gd name="connsiteY39" fmla="*/ 92513 h 217312"/>
                <a:gd name="connsiteX40" fmla="*/ 15522 w 111760"/>
                <a:gd name="connsiteY40" fmla="*/ 93444 h 217312"/>
                <a:gd name="connsiteX41" fmla="*/ 17695 w 111760"/>
                <a:gd name="connsiteY41" fmla="*/ 97480 h 217312"/>
                <a:gd name="connsiteX42" fmla="*/ 17695 w 111760"/>
                <a:gd name="connsiteY42" fmla="*/ 100895 h 217312"/>
                <a:gd name="connsiteX43" fmla="*/ 17695 w 111760"/>
                <a:gd name="connsiteY43" fmla="*/ 102758 h 217312"/>
                <a:gd name="connsiteX44" fmla="*/ 19869 w 111760"/>
                <a:gd name="connsiteY44" fmla="*/ 104931 h 217312"/>
                <a:gd name="connsiteX45" fmla="*/ 19869 w 111760"/>
                <a:gd name="connsiteY45" fmla="*/ 106173 h 217312"/>
                <a:gd name="connsiteX46" fmla="*/ 22973 w 111760"/>
                <a:gd name="connsiteY46" fmla="*/ 106173 h 217312"/>
                <a:gd name="connsiteX47" fmla="*/ 27009 w 111760"/>
                <a:gd name="connsiteY47" fmla="*/ 108035 h 217312"/>
                <a:gd name="connsiteX48" fmla="*/ 30113 w 111760"/>
                <a:gd name="connsiteY48" fmla="*/ 108035 h 217312"/>
                <a:gd name="connsiteX49" fmla="*/ 32286 w 111760"/>
                <a:gd name="connsiteY49" fmla="*/ 108035 h 217312"/>
                <a:gd name="connsiteX50" fmla="*/ 35391 w 111760"/>
                <a:gd name="connsiteY50" fmla="*/ 110208 h 217312"/>
                <a:gd name="connsiteX51" fmla="*/ 39737 w 111760"/>
                <a:gd name="connsiteY51" fmla="*/ 112381 h 217312"/>
                <a:gd name="connsiteX52" fmla="*/ 41600 w 111760"/>
                <a:gd name="connsiteY52" fmla="*/ 112381 h 217312"/>
                <a:gd name="connsiteX53" fmla="*/ 41600 w 111760"/>
                <a:gd name="connsiteY53" fmla="*/ 113313 h 217312"/>
                <a:gd name="connsiteX54" fmla="*/ 42842 w 111760"/>
                <a:gd name="connsiteY54" fmla="*/ 113313 h 217312"/>
                <a:gd name="connsiteX55" fmla="*/ 44704 w 111760"/>
                <a:gd name="connsiteY55" fmla="*/ 117659 h 217312"/>
                <a:gd name="connsiteX56" fmla="*/ 44704 w 111760"/>
                <a:gd name="connsiteY56" fmla="*/ 119832 h 217312"/>
                <a:gd name="connsiteX57" fmla="*/ 46877 w 111760"/>
                <a:gd name="connsiteY57" fmla="*/ 120763 h 217312"/>
                <a:gd name="connsiteX58" fmla="*/ 46877 w 111760"/>
                <a:gd name="connsiteY58" fmla="*/ 122937 h 217312"/>
                <a:gd name="connsiteX59" fmla="*/ 49051 w 111760"/>
                <a:gd name="connsiteY59" fmla="*/ 126972 h 217312"/>
                <a:gd name="connsiteX60" fmla="*/ 42842 w 111760"/>
                <a:gd name="connsiteY60" fmla="*/ 130077 h 217312"/>
                <a:gd name="connsiteX61" fmla="*/ 35391 w 111760"/>
                <a:gd name="connsiteY61" fmla="*/ 134423 h 217312"/>
                <a:gd name="connsiteX62" fmla="*/ 32286 w 111760"/>
                <a:gd name="connsiteY62" fmla="*/ 137528 h 217312"/>
                <a:gd name="connsiteX63" fmla="*/ 27009 w 111760"/>
                <a:gd name="connsiteY63" fmla="*/ 142805 h 217312"/>
                <a:gd name="connsiteX64" fmla="*/ 25146 w 111760"/>
                <a:gd name="connsiteY64" fmla="*/ 150256 h 217312"/>
                <a:gd name="connsiteX65" fmla="*/ 22973 w 111760"/>
                <a:gd name="connsiteY65" fmla="*/ 154292 h 217312"/>
                <a:gd name="connsiteX66" fmla="*/ 22973 w 111760"/>
                <a:gd name="connsiteY66" fmla="*/ 156465 h 217312"/>
                <a:gd name="connsiteX67" fmla="*/ 25146 w 111760"/>
                <a:gd name="connsiteY67" fmla="*/ 157396 h 217312"/>
                <a:gd name="connsiteX68" fmla="*/ 25146 w 111760"/>
                <a:gd name="connsiteY68" fmla="*/ 159569 h 217312"/>
                <a:gd name="connsiteX69" fmla="*/ 29182 w 111760"/>
                <a:gd name="connsiteY69" fmla="*/ 163915 h 217312"/>
                <a:gd name="connsiteX70" fmla="*/ 15522 w 111760"/>
                <a:gd name="connsiteY70" fmla="*/ 167020 h 217312"/>
                <a:gd name="connsiteX71" fmla="*/ 17695 w 111760"/>
                <a:gd name="connsiteY71" fmla="*/ 172297 h 217312"/>
                <a:gd name="connsiteX72" fmla="*/ 17695 w 111760"/>
                <a:gd name="connsiteY72" fmla="*/ 176333 h 217312"/>
                <a:gd name="connsiteX73" fmla="*/ 19869 w 111760"/>
                <a:gd name="connsiteY73" fmla="*/ 178506 h 217312"/>
                <a:gd name="connsiteX74" fmla="*/ 19869 w 111760"/>
                <a:gd name="connsiteY74" fmla="*/ 179438 h 217312"/>
                <a:gd name="connsiteX75" fmla="*/ 22973 w 111760"/>
                <a:gd name="connsiteY75" fmla="*/ 181611 h 217312"/>
                <a:gd name="connsiteX76" fmla="*/ 27009 w 111760"/>
                <a:gd name="connsiteY76" fmla="*/ 181611 h 217312"/>
                <a:gd name="connsiteX77" fmla="*/ 32286 w 111760"/>
                <a:gd name="connsiteY77" fmla="*/ 181611 h 217312"/>
                <a:gd name="connsiteX78" fmla="*/ 22973 w 111760"/>
                <a:gd name="connsiteY78" fmla="*/ 198375 h 217312"/>
                <a:gd name="connsiteX79" fmla="*/ 12418 w 111760"/>
                <a:gd name="connsiteY79" fmla="*/ 214208 h 217312"/>
                <a:gd name="connsiteX80" fmla="*/ 12418 w 111760"/>
                <a:gd name="connsiteY80" fmla="*/ 218554 h 217312"/>
                <a:gd name="connsiteX81" fmla="*/ 29182 w 111760"/>
                <a:gd name="connsiteY81" fmla="*/ 216381 h 217312"/>
                <a:gd name="connsiteX82" fmla="*/ 49051 w 111760"/>
                <a:gd name="connsiteY82" fmla="*/ 211103 h 217312"/>
                <a:gd name="connsiteX83" fmla="*/ 70782 w 111760"/>
                <a:gd name="connsiteY83" fmla="*/ 205826 h 217312"/>
                <a:gd name="connsiteX84" fmla="*/ 88477 w 111760"/>
                <a:gd name="connsiteY84" fmla="*/ 198375 h 217312"/>
                <a:gd name="connsiteX85" fmla="*/ 99964 w 111760"/>
                <a:gd name="connsiteY85" fmla="*/ 191235 h 217312"/>
                <a:gd name="connsiteX86" fmla="*/ 108346 w 111760"/>
                <a:gd name="connsiteY86" fmla="*/ 183784 h 217312"/>
                <a:gd name="connsiteX87" fmla="*/ 112692 w 111760"/>
                <a:gd name="connsiteY87" fmla="*/ 171056 h 217312"/>
                <a:gd name="connsiteX88" fmla="*/ 110519 w 111760"/>
                <a:gd name="connsiteY88" fmla="*/ 157396 h 217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11760" h="217312">
                  <a:moveTo>
                    <a:pt x="103068" y="141874"/>
                  </a:moveTo>
                  <a:lnTo>
                    <a:pt x="93755" y="122937"/>
                  </a:lnTo>
                  <a:lnTo>
                    <a:pt x="83510" y="106173"/>
                  </a:lnTo>
                  <a:lnTo>
                    <a:pt x="70782" y="92513"/>
                  </a:lnTo>
                  <a:lnTo>
                    <a:pt x="61468" y="78853"/>
                  </a:lnTo>
                  <a:lnTo>
                    <a:pt x="52155" y="70471"/>
                  </a:lnTo>
                  <a:lnTo>
                    <a:pt x="56191" y="63021"/>
                  </a:lnTo>
                  <a:lnTo>
                    <a:pt x="61468" y="53397"/>
                  </a:lnTo>
                  <a:lnTo>
                    <a:pt x="64573" y="41910"/>
                  </a:lnTo>
                  <a:lnTo>
                    <a:pt x="59295" y="29492"/>
                  </a:lnTo>
                  <a:lnTo>
                    <a:pt x="59295" y="22042"/>
                  </a:lnTo>
                  <a:lnTo>
                    <a:pt x="54328" y="22042"/>
                  </a:lnTo>
                  <a:lnTo>
                    <a:pt x="49982" y="24215"/>
                  </a:lnTo>
                  <a:lnTo>
                    <a:pt x="49051" y="26078"/>
                  </a:lnTo>
                  <a:lnTo>
                    <a:pt x="44704" y="29492"/>
                  </a:lnTo>
                  <a:lnTo>
                    <a:pt x="35391" y="29492"/>
                  </a:lnTo>
                  <a:lnTo>
                    <a:pt x="39737" y="24215"/>
                  </a:lnTo>
                  <a:lnTo>
                    <a:pt x="42842" y="18937"/>
                  </a:lnTo>
                  <a:lnTo>
                    <a:pt x="44704" y="12418"/>
                  </a:lnTo>
                  <a:lnTo>
                    <a:pt x="49051" y="5278"/>
                  </a:lnTo>
                  <a:lnTo>
                    <a:pt x="34460" y="2173"/>
                  </a:lnTo>
                  <a:lnTo>
                    <a:pt x="15522" y="0"/>
                  </a:lnTo>
                  <a:lnTo>
                    <a:pt x="14591" y="16764"/>
                  </a:lnTo>
                  <a:lnTo>
                    <a:pt x="8382" y="27319"/>
                  </a:lnTo>
                  <a:lnTo>
                    <a:pt x="3104" y="36633"/>
                  </a:lnTo>
                  <a:lnTo>
                    <a:pt x="0" y="46257"/>
                  </a:lnTo>
                  <a:lnTo>
                    <a:pt x="931" y="58674"/>
                  </a:lnTo>
                  <a:lnTo>
                    <a:pt x="5278" y="75438"/>
                  </a:lnTo>
                  <a:lnTo>
                    <a:pt x="8382" y="93444"/>
                  </a:lnTo>
                  <a:lnTo>
                    <a:pt x="10555" y="92513"/>
                  </a:lnTo>
                  <a:lnTo>
                    <a:pt x="12418" y="90340"/>
                  </a:lnTo>
                  <a:lnTo>
                    <a:pt x="14591" y="90340"/>
                  </a:lnTo>
                  <a:lnTo>
                    <a:pt x="14591" y="88167"/>
                  </a:lnTo>
                  <a:lnTo>
                    <a:pt x="14591" y="85994"/>
                  </a:lnTo>
                  <a:lnTo>
                    <a:pt x="15522" y="82889"/>
                  </a:lnTo>
                  <a:lnTo>
                    <a:pt x="19869" y="82889"/>
                  </a:lnTo>
                  <a:lnTo>
                    <a:pt x="19869" y="85994"/>
                  </a:lnTo>
                  <a:lnTo>
                    <a:pt x="19869" y="88167"/>
                  </a:lnTo>
                  <a:lnTo>
                    <a:pt x="17695" y="90340"/>
                  </a:lnTo>
                  <a:lnTo>
                    <a:pt x="17695" y="92513"/>
                  </a:lnTo>
                  <a:lnTo>
                    <a:pt x="15522" y="93444"/>
                  </a:lnTo>
                  <a:lnTo>
                    <a:pt x="17695" y="97480"/>
                  </a:lnTo>
                  <a:lnTo>
                    <a:pt x="17695" y="100895"/>
                  </a:lnTo>
                  <a:lnTo>
                    <a:pt x="17695" y="102758"/>
                  </a:lnTo>
                  <a:lnTo>
                    <a:pt x="19869" y="104931"/>
                  </a:lnTo>
                  <a:lnTo>
                    <a:pt x="19869" y="106173"/>
                  </a:lnTo>
                  <a:lnTo>
                    <a:pt x="22973" y="106173"/>
                  </a:lnTo>
                  <a:lnTo>
                    <a:pt x="27009" y="108035"/>
                  </a:lnTo>
                  <a:lnTo>
                    <a:pt x="30113" y="108035"/>
                  </a:lnTo>
                  <a:lnTo>
                    <a:pt x="32286" y="108035"/>
                  </a:lnTo>
                  <a:lnTo>
                    <a:pt x="35391" y="110208"/>
                  </a:lnTo>
                  <a:lnTo>
                    <a:pt x="39737" y="112381"/>
                  </a:lnTo>
                  <a:lnTo>
                    <a:pt x="41600" y="112381"/>
                  </a:lnTo>
                  <a:lnTo>
                    <a:pt x="41600" y="113313"/>
                  </a:lnTo>
                  <a:lnTo>
                    <a:pt x="42842" y="113313"/>
                  </a:lnTo>
                  <a:lnTo>
                    <a:pt x="44704" y="117659"/>
                  </a:lnTo>
                  <a:lnTo>
                    <a:pt x="44704" y="119832"/>
                  </a:lnTo>
                  <a:lnTo>
                    <a:pt x="46877" y="120763"/>
                  </a:lnTo>
                  <a:lnTo>
                    <a:pt x="46877" y="122937"/>
                  </a:lnTo>
                  <a:lnTo>
                    <a:pt x="49051" y="126972"/>
                  </a:lnTo>
                  <a:lnTo>
                    <a:pt x="42842" y="130077"/>
                  </a:lnTo>
                  <a:lnTo>
                    <a:pt x="35391" y="134423"/>
                  </a:lnTo>
                  <a:lnTo>
                    <a:pt x="32286" y="137528"/>
                  </a:lnTo>
                  <a:lnTo>
                    <a:pt x="27009" y="142805"/>
                  </a:lnTo>
                  <a:lnTo>
                    <a:pt x="25146" y="150256"/>
                  </a:lnTo>
                  <a:lnTo>
                    <a:pt x="22973" y="154292"/>
                  </a:lnTo>
                  <a:lnTo>
                    <a:pt x="22973" y="156465"/>
                  </a:lnTo>
                  <a:lnTo>
                    <a:pt x="25146" y="157396"/>
                  </a:lnTo>
                  <a:lnTo>
                    <a:pt x="25146" y="159569"/>
                  </a:lnTo>
                  <a:lnTo>
                    <a:pt x="29182" y="163915"/>
                  </a:lnTo>
                  <a:lnTo>
                    <a:pt x="15522" y="167020"/>
                  </a:lnTo>
                  <a:lnTo>
                    <a:pt x="17695" y="172297"/>
                  </a:lnTo>
                  <a:lnTo>
                    <a:pt x="17695" y="176333"/>
                  </a:lnTo>
                  <a:lnTo>
                    <a:pt x="19869" y="178506"/>
                  </a:lnTo>
                  <a:lnTo>
                    <a:pt x="19869" y="179438"/>
                  </a:lnTo>
                  <a:lnTo>
                    <a:pt x="22973" y="181611"/>
                  </a:lnTo>
                  <a:lnTo>
                    <a:pt x="27009" y="181611"/>
                  </a:lnTo>
                  <a:lnTo>
                    <a:pt x="32286" y="181611"/>
                  </a:lnTo>
                  <a:lnTo>
                    <a:pt x="22973" y="198375"/>
                  </a:lnTo>
                  <a:lnTo>
                    <a:pt x="12418" y="214208"/>
                  </a:lnTo>
                  <a:lnTo>
                    <a:pt x="12418" y="218554"/>
                  </a:lnTo>
                  <a:lnTo>
                    <a:pt x="29182" y="216381"/>
                  </a:lnTo>
                  <a:lnTo>
                    <a:pt x="49051" y="211103"/>
                  </a:lnTo>
                  <a:lnTo>
                    <a:pt x="70782" y="205826"/>
                  </a:lnTo>
                  <a:lnTo>
                    <a:pt x="88477" y="198375"/>
                  </a:lnTo>
                  <a:lnTo>
                    <a:pt x="99964" y="191235"/>
                  </a:lnTo>
                  <a:lnTo>
                    <a:pt x="108346" y="183784"/>
                  </a:lnTo>
                  <a:lnTo>
                    <a:pt x="112692" y="171056"/>
                  </a:lnTo>
                  <a:lnTo>
                    <a:pt x="110519" y="15739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3" name="Freeform: Shape 252">
              <a:extLst>
                <a:ext uri="{FF2B5EF4-FFF2-40B4-BE49-F238E27FC236}">
                  <a16:creationId xmlns:a16="http://schemas.microsoft.com/office/drawing/2014/main" id="{E79A15AC-5E59-4A0B-8F4D-57BED6F43762}"/>
                </a:ext>
              </a:extLst>
            </p:cNvPr>
            <p:cNvSpPr/>
            <p:nvPr/>
          </p:nvSpPr>
          <p:spPr>
            <a:xfrm>
              <a:off x="5278762" y="4812379"/>
              <a:ext cx="24836" cy="34149"/>
            </a:xfrm>
            <a:custGeom>
              <a:avLst/>
              <a:gdLst>
                <a:gd name="connsiteX0" fmla="*/ 23904 w 24835"/>
                <a:gd name="connsiteY0" fmla="*/ 10555 h 34149"/>
                <a:gd name="connsiteX1" fmla="*/ 23904 w 24835"/>
                <a:gd name="connsiteY1" fmla="*/ 7451 h 34149"/>
                <a:gd name="connsiteX2" fmla="*/ 22042 w 24835"/>
                <a:gd name="connsiteY2" fmla="*/ 5278 h 34149"/>
                <a:gd name="connsiteX3" fmla="*/ 19869 w 24835"/>
                <a:gd name="connsiteY3" fmla="*/ 3104 h 34149"/>
                <a:gd name="connsiteX4" fmla="*/ 16764 w 24835"/>
                <a:gd name="connsiteY4" fmla="*/ 0 h 34149"/>
                <a:gd name="connsiteX5" fmla="*/ 9313 w 24835"/>
                <a:gd name="connsiteY5" fmla="*/ 10555 h 34149"/>
                <a:gd name="connsiteX6" fmla="*/ 2173 w 24835"/>
                <a:gd name="connsiteY6" fmla="*/ 14901 h 34149"/>
                <a:gd name="connsiteX7" fmla="*/ 0 w 24835"/>
                <a:gd name="connsiteY7" fmla="*/ 15833 h 34149"/>
                <a:gd name="connsiteX8" fmla="*/ 0 w 24835"/>
                <a:gd name="connsiteY8" fmla="*/ 18006 h 34149"/>
                <a:gd name="connsiteX9" fmla="*/ 3104 w 24835"/>
                <a:gd name="connsiteY9" fmla="*/ 23283 h 34149"/>
                <a:gd name="connsiteX10" fmla="*/ 9313 w 24835"/>
                <a:gd name="connsiteY10" fmla="*/ 35701 h 34149"/>
                <a:gd name="connsiteX11" fmla="*/ 12418 w 24835"/>
                <a:gd name="connsiteY11" fmla="*/ 35701 h 34149"/>
                <a:gd name="connsiteX12" fmla="*/ 14591 w 24835"/>
                <a:gd name="connsiteY12" fmla="*/ 34770 h 34149"/>
                <a:gd name="connsiteX13" fmla="*/ 16764 w 24835"/>
                <a:gd name="connsiteY13" fmla="*/ 34770 h 34149"/>
                <a:gd name="connsiteX14" fmla="*/ 17695 w 24835"/>
                <a:gd name="connsiteY14" fmla="*/ 34770 h 34149"/>
                <a:gd name="connsiteX15" fmla="*/ 19869 w 24835"/>
                <a:gd name="connsiteY15" fmla="*/ 32597 h 34149"/>
                <a:gd name="connsiteX16" fmla="*/ 22042 w 24835"/>
                <a:gd name="connsiteY16" fmla="*/ 30424 h 34149"/>
                <a:gd name="connsiteX17" fmla="*/ 22042 w 24835"/>
                <a:gd name="connsiteY17" fmla="*/ 28561 h 34149"/>
                <a:gd name="connsiteX18" fmla="*/ 22042 w 24835"/>
                <a:gd name="connsiteY18" fmla="*/ 27319 h 34149"/>
                <a:gd name="connsiteX19" fmla="*/ 22042 w 24835"/>
                <a:gd name="connsiteY19" fmla="*/ 25146 h 34149"/>
                <a:gd name="connsiteX20" fmla="*/ 23904 w 24835"/>
                <a:gd name="connsiteY20" fmla="*/ 23283 h 34149"/>
                <a:gd name="connsiteX21" fmla="*/ 25146 w 24835"/>
                <a:gd name="connsiteY21" fmla="*/ 19869 h 34149"/>
                <a:gd name="connsiteX22" fmla="*/ 23904 w 24835"/>
                <a:gd name="connsiteY22" fmla="*/ 1490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4835" h="34149">
                  <a:moveTo>
                    <a:pt x="23904" y="10555"/>
                  </a:moveTo>
                  <a:lnTo>
                    <a:pt x="23904" y="7451"/>
                  </a:lnTo>
                  <a:lnTo>
                    <a:pt x="22042" y="5278"/>
                  </a:lnTo>
                  <a:lnTo>
                    <a:pt x="19869" y="3104"/>
                  </a:lnTo>
                  <a:lnTo>
                    <a:pt x="16764" y="0"/>
                  </a:lnTo>
                  <a:lnTo>
                    <a:pt x="9313" y="10555"/>
                  </a:lnTo>
                  <a:lnTo>
                    <a:pt x="2173" y="14901"/>
                  </a:lnTo>
                  <a:lnTo>
                    <a:pt x="0" y="15833"/>
                  </a:lnTo>
                  <a:lnTo>
                    <a:pt x="0" y="18006"/>
                  </a:lnTo>
                  <a:lnTo>
                    <a:pt x="3104" y="23283"/>
                  </a:lnTo>
                  <a:lnTo>
                    <a:pt x="9313" y="35701"/>
                  </a:lnTo>
                  <a:lnTo>
                    <a:pt x="12418" y="35701"/>
                  </a:lnTo>
                  <a:lnTo>
                    <a:pt x="14591" y="34770"/>
                  </a:lnTo>
                  <a:lnTo>
                    <a:pt x="16764" y="34770"/>
                  </a:lnTo>
                  <a:lnTo>
                    <a:pt x="17695" y="34770"/>
                  </a:lnTo>
                  <a:lnTo>
                    <a:pt x="19869" y="32597"/>
                  </a:lnTo>
                  <a:lnTo>
                    <a:pt x="22042" y="30424"/>
                  </a:lnTo>
                  <a:lnTo>
                    <a:pt x="22042" y="28561"/>
                  </a:lnTo>
                  <a:lnTo>
                    <a:pt x="22042" y="27319"/>
                  </a:lnTo>
                  <a:lnTo>
                    <a:pt x="22042" y="25146"/>
                  </a:lnTo>
                  <a:lnTo>
                    <a:pt x="23904" y="23283"/>
                  </a:lnTo>
                  <a:lnTo>
                    <a:pt x="25146" y="19869"/>
                  </a:lnTo>
                  <a:lnTo>
                    <a:pt x="23904" y="1490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4" name="Freeform: Shape 253">
              <a:extLst>
                <a:ext uri="{FF2B5EF4-FFF2-40B4-BE49-F238E27FC236}">
                  <a16:creationId xmlns:a16="http://schemas.microsoft.com/office/drawing/2014/main" id="{7EF1176E-4FE1-4E0E-AE94-32FA26E2C3C6}"/>
                </a:ext>
              </a:extLst>
            </p:cNvPr>
            <p:cNvSpPr/>
            <p:nvPr/>
          </p:nvSpPr>
          <p:spPr>
            <a:xfrm>
              <a:off x="7689063" y="4320943"/>
              <a:ext cx="49671" cy="27940"/>
            </a:xfrm>
            <a:custGeom>
              <a:avLst/>
              <a:gdLst>
                <a:gd name="connsiteX0" fmla="*/ 49051 w 49671"/>
                <a:gd name="connsiteY0" fmla="*/ 12418 h 27940"/>
                <a:gd name="connsiteX1" fmla="*/ 44704 w 49671"/>
                <a:gd name="connsiteY1" fmla="*/ 10555 h 27940"/>
                <a:gd name="connsiteX2" fmla="*/ 43773 w 49671"/>
                <a:gd name="connsiteY2" fmla="*/ 10555 h 27940"/>
                <a:gd name="connsiteX3" fmla="*/ 41600 w 49671"/>
                <a:gd name="connsiteY3" fmla="*/ 10555 h 27940"/>
                <a:gd name="connsiteX4" fmla="*/ 37564 w 49671"/>
                <a:gd name="connsiteY4" fmla="*/ 10555 h 27940"/>
                <a:gd name="connsiteX5" fmla="*/ 36322 w 49671"/>
                <a:gd name="connsiteY5" fmla="*/ 10555 h 27940"/>
                <a:gd name="connsiteX6" fmla="*/ 34460 w 49671"/>
                <a:gd name="connsiteY6" fmla="*/ 9313 h 27940"/>
                <a:gd name="connsiteX7" fmla="*/ 30113 w 49671"/>
                <a:gd name="connsiteY7" fmla="*/ 9313 h 27940"/>
                <a:gd name="connsiteX8" fmla="*/ 27009 w 49671"/>
                <a:gd name="connsiteY8" fmla="*/ 5278 h 27940"/>
                <a:gd name="connsiteX9" fmla="*/ 22973 w 49671"/>
                <a:gd name="connsiteY9" fmla="*/ 0 h 27940"/>
                <a:gd name="connsiteX10" fmla="*/ 15522 w 49671"/>
                <a:gd name="connsiteY10" fmla="*/ 3104 h 27940"/>
                <a:gd name="connsiteX11" fmla="*/ 10555 w 49671"/>
                <a:gd name="connsiteY11" fmla="*/ 7451 h 27940"/>
                <a:gd name="connsiteX12" fmla="*/ 5278 w 49671"/>
                <a:gd name="connsiteY12" fmla="*/ 10555 h 27940"/>
                <a:gd name="connsiteX13" fmla="*/ 0 w 49671"/>
                <a:gd name="connsiteY13" fmla="*/ 15833 h 27940"/>
                <a:gd name="connsiteX14" fmla="*/ 0 w 49671"/>
                <a:gd name="connsiteY14" fmla="*/ 30424 h 27940"/>
                <a:gd name="connsiteX15" fmla="*/ 36322 w 49671"/>
                <a:gd name="connsiteY15" fmla="*/ 27319 h 27940"/>
                <a:gd name="connsiteX16" fmla="*/ 43773 w 49671"/>
                <a:gd name="connsiteY16" fmla="*/ 22042 h 27940"/>
                <a:gd name="connsiteX17" fmla="*/ 50913 w 49671"/>
                <a:gd name="connsiteY17" fmla="*/ 15833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9671" h="27940">
                  <a:moveTo>
                    <a:pt x="49051" y="12418"/>
                  </a:moveTo>
                  <a:lnTo>
                    <a:pt x="44704" y="10555"/>
                  </a:lnTo>
                  <a:lnTo>
                    <a:pt x="43773" y="10555"/>
                  </a:lnTo>
                  <a:lnTo>
                    <a:pt x="41600" y="10555"/>
                  </a:lnTo>
                  <a:lnTo>
                    <a:pt x="37564" y="10555"/>
                  </a:lnTo>
                  <a:lnTo>
                    <a:pt x="36322" y="10555"/>
                  </a:lnTo>
                  <a:lnTo>
                    <a:pt x="34460" y="9313"/>
                  </a:lnTo>
                  <a:lnTo>
                    <a:pt x="30113" y="9313"/>
                  </a:lnTo>
                  <a:lnTo>
                    <a:pt x="27009" y="5278"/>
                  </a:lnTo>
                  <a:lnTo>
                    <a:pt x="22973" y="0"/>
                  </a:lnTo>
                  <a:lnTo>
                    <a:pt x="15522" y="3104"/>
                  </a:lnTo>
                  <a:lnTo>
                    <a:pt x="10555" y="7451"/>
                  </a:lnTo>
                  <a:lnTo>
                    <a:pt x="5278" y="10555"/>
                  </a:lnTo>
                  <a:lnTo>
                    <a:pt x="0" y="15833"/>
                  </a:lnTo>
                  <a:lnTo>
                    <a:pt x="0" y="30424"/>
                  </a:lnTo>
                  <a:lnTo>
                    <a:pt x="36322" y="27319"/>
                  </a:lnTo>
                  <a:lnTo>
                    <a:pt x="43773" y="22042"/>
                  </a:lnTo>
                  <a:lnTo>
                    <a:pt x="50913" y="1583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5" name="Freeform: Shape 254">
              <a:extLst>
                <a:ext uri="{FF2B5EF4-FFF2-40B4-BE49-F238E27FC236}">
                  <a16:creationId xmlns:a16="http://schemas.microsoft.com/office/drawing/2014/main" id="{8253D8FF-A453-4356-9140-F101A4AFB9AB}"/>
                </a:ext>
              </a:extLst>
            </p:cNvPr>
            <p:cNvSpPr/>
            <p:nvPr/>
          </p:nvSpPr>
          <p:spPr>
            <a:xfrm>
              <a:off x="5774854" y="4394519"/>
              <a:ext cx="15522" cy="9313"/>
            </a:xfrm>
            <a:custGeom>
              <a:avLst/>
              <a:gdLst>
                <a:gd name="connsiteX0" fmla="*/ 0 w 15522"/>
                <a:gd name="connsiteY0" fmla="*/ 931 h 9313"/>
                <a:gd name="connsiteX1" fmla="*/ 2173 w 15522"/>
                <a:gd name="connsiteY1" fmla="*/ 3104 h 9313"/>
                <a:gd name="connsiteX2" fmla="*/ 2173 w 15522"/>
                <a:gd name="connsiteY2" fmla="*/ 5278 h 9313"/>
                <a:gd name="connsiteX3" fmla="*/ 4036 w 15522"/>
                <a:gd name="connsiteY3" fmla="*/ 8382 h 9313"/>
                <a:gd name="connsiteX4" fmla="*/ 4036 w 15522"/>
                <a:gd name="connsiteY4" fmla="*/ 10245 h 9313"/>
                <a:gd name="connsiteX5" fmla="*/ 7140 w 15522"/>
                <a:gd name="connsiteY5" fmla="*/ 10245 h 9313"/>
                <a:gd name="connsiteX6" fmla="*/ 9313 w 15522"/>
                <a:gd name="connsiteY6" fmla="*/ 10245 h 9313"/>
                <a:gd name="connsiteX7" fmla="*/ 13349 w 15522"/>
                <a:gd name="connsiteY7" fmla="*/ 7140 h 9313"/>
                <a:gd name="connsiteX8" fmla="*/ 16764 w 15522"/>
                <a:gd name="connsiteY8" fmla="*/ 7140 h 9313"/>
                <a:gd name="connsiteX9" fmla="*/ 16764 w 15522"/>
                <a:gd name="connsiteY9" fmla="*/ 0 h 9313"/>
                <a:gd name="connsiteX10" fmla="*/ 0 w 15522"/>
                <a:gd name="connsiteY10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522" h="9313">
                  <a:moveTo>
                    <a:pt x="0" y="931"/>
                  </a:moveTo>
                  <a:lnTo>
                    <a:pt x="2173" y="3104"/>
                  </a:lnTo>
                  <a:lnTo>
                    <a:pt x="2173" y="5278"/>
                  </a:lnTo>
                  <a:lnTo>
                    <a:pt x="4036" y="8382"/>
                  </a:lnTo>
                  <a:lnTo>
                    <a:pt x="4036" y="10245"/>
                  </a:lnTo>
                  <a:lnTo>
                    <a:pt x="7140" y="10245"/>
                  </a:lnTo>
                  <a:lnTo>
                    <a:pt x="9313" y="10245"/>
                  </a:lnTo>
                  <a:lnTo>
                    <a:pt x="13349" y="7140"/>
                  </a:lnTo>
                  <a:lnTo>
                    <a:pt x="16764" y="7140"/>
                  </a:lnTo>
                  <a:lnTo>
                    <a:pt x="1676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6" name="Freeform: Shape 255">
              <a:extLst>
                <a:ext uri="{FF2B5EF4-FFF2-40B4-BE49-F238E27FC236}">
                  <a16:creationId xmlns:a16="http://schemas.microsoft.com/office/drawing/2014/main" id="{EB3A722B-0B78-4F71-85CB-2BCFCD220048}"/>
                </a:ext>
              </a:extLst>
            </p:cNvPr>
            <p:cNvSpPr/>
            <p:nvPr/>
          </p:nvSpPr>
          <p:spPr>
            <a:xfrm>
              <a:off x="7132744" y="4215702"/>
              <a:ext cx="55880" cy="21731"/>
            </a:xfrm>
            <a:custGeom>
              <a:avLst/>
              <a:gdLst>
                <a:gd name="connsiteX0" fmla="*/ 51844 w 55880"/>
                <a:gd name="connsiteY0" fmla="*/ 7451 h 21731"/>
                <a:gd name="connsiteX1" fmla="*/ 36322 w 55880"/>
                <a:gd name="connsiteY1" fmla="*/ 4346 h 21731"/>
                <a:gd name="connsiteX2" fmla="*/ 19558 w 55880"/>
                <a:gd name="connsiteY2" fmla="*/ 0 h 21731"/>
                <a:gd name="connsiteX3" fmla="*/ 0 w 55880"/>
                <a:gd name="connsiteY3" fmla="*/ 0 h 21731"/>
                <a:gd name="connsiteX4" fmla="*/ 0 w 55880"/>
                <a:gd name="connsiteY4" fmla="*/ 7451 h 21731"/>
                <a:gd name="connsiteX5" fmla="*/ 931 w 55880"/>
                <a:gd name="connsiteY5" fmla="*/ 13660 h 21731"/>
                <a:gd name="connsiteX6" fmla="*/ 931 w 55880"/>
                <a:gd name="connsiteY6" fmla="*/ 18937 h 21731"/>
                <a:gd name="connsiteX7" fmla="*/ 3104 w 55880"/>
                <a:gd name="connsiteY7" fmla="*/ 24215 h 21731"/>
                <a:gd name="connsiteX8" fmla="*/ 56191 w 55880"/>
                <a:gd name="connsiteY8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880" h="21731">
                  <a:moveTo>
                    <a:pt x="51844" y="7451"/>
                  </a:moveTo>
                  <a:lnTo>
                    <a:pt x="36322" y="4346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931" y="13660"/>
                  </a:lnTo>
                  <a:lnTo>
                    <a:pt x="931" y="18937"/>
                  </a:lnTo>
                  <a:lnTo>
                    <a:pt x="3104" y="24215"/>
                  </a:lnTo>
                  <a:lnTo>
                    <a:pt x="56191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7" name="Freeform: Shape 256">
              <a:extLst>
                <a:ext uri="{FF2B5EF4-FFF2-40B4-BE49-F238E27FC236}">
                  <a16:creationId xmlns:a16="http://schemas.microsoft.com/office/drawing/2014/main" id="{D4D7B481-B408-45CB-8A56-45D931A7433D}"/>
                </a:ext>
              </a:extLst>
            </p:cNvPr>
            <p:cNvSpPr/>
            <p:nvPr/>
          </p:nvSpPr>
          <p:spPr>
            <a:xfrm>
              <a:off x="5371586" y="4771400"/>
              <a:ext cx="18627" cy="27940"/>
            </a:xfrm>
            <a:custGeom>
              <a:avLst/>
              <a:gdLst>
                <a:gd name="connsiteX0" fmla="*/ 16454 w 18626"/>
                <a:gd name="connsiteY0" fmla="*/ 2173 h 27940"/>
                <a:gd name="connsiteX1" fmla="*/ 14591 w 18626"/>
                <a:gd name="connsiteY1" fmla="*/ 2173 h 27940"/>
                <a:gd name="connsiteX2" fmla="*/ 12418 w 18626"/>
                <a:gd name="connsiteY2" fmla="*/ 2173 h 27940"/>
                <a:gd name="connsiteX3" fmla="*/ 7140 w 18626"/>
                <a:gd name="connsiteY3" fmla="*/ 0 h 27940"/>
                <a:gd name="connsiteX4" fmla="*/ 7140 w 18626"/>
                <a:gd name="connsiteY4" fmla="*/ 5278 h 27940"/>
                <a:gd name="connsiteX5" fmla="*/ 5278 w 18626"/>
                <a:gd name="connsiteY5" fmla="*/ 9624 h 27940"/>
                <a:gd name="connsiteX6" fmla="*/ 3104 w 18626"/>
                <a:gd name="connsiteY6" fmla="*/ 12728 h 27940"/>
                <a:gd name="connsiteX7" fmla="*/ 0 w 18626"/>
                <a:gd name="connsiteY7" fmla="*/ 16764 h 27940"/>
                <a:gd name="connsiteX8" fmla="*/ 1863 w 18626"/>
                <a:gd name="connsiteY8" fmla="*/ 20179 h 27940"/>
                <a:gd name="connsiteX9" fmla="*/ 1863 w 18626"/>
                <a:gd name="connsiteY9" fmla="*/ 22042 h 27940"/>
                <a:gd name="connsiteX10" fmla="*/ 1863 w 18626"/>
                <a:gd name="connsiteY10" fmla="*/ 24215 h 27940"/>
                <a:gd name="connsiteX11" fmla="*/ 3104 w 18626"/>
                <a:gd name="connsiteY11" fmla="*/ 24215 h 27940"/>
                <a:gd name="connsiteX12" fmla="*/ 3104 w 18626"/>
                <a:gd name="connsiteY12" fmla="*/ 29492 h 27940"/>
                <a:gd name="connsiteX13" fmla="*/ 9313 w 18626"/>
                <a:gd name="connsiteY13" fmla="*/ 26388 h 27940"/>
                <a:gd name="connsiteX14" fmla="*/ 12418 w 18626"/>
                <a:gd name="connsiteY14" fmla="*/ 20179 h 27940"/>
                <a:gd name="connsiteX15" fmla="*/ 14591 w 18626"/>
                <a:gd name="connsiteY15" fmla="*/ 14901 h 27940"/>
                <a:gd name="connsiteX16" fmla="*/ 16454 w 18626"/>
                <a:gd name="connsiteY16" fmla="*/ 9624 h 27940"/>
                <a:gd name="connsiteX17" fmla="*/ 19868 w 18626"/>
                <a:gd name="connsiteY17" fmla="*/ 4346 h 27940"/>
                <a:gd name="connsiteX18" fmla="*/ 17695 w 18626"/>
                <a:gd name="connsiteY18" fmla="*/ 43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8626" h="27940">
                  <a:moveTo>
                    <a:pt x="16454" y="2173"/>
                  </a:moveTo>
                  <a:lnTo>
                    <a:pt x="14591" y="2173"/>
                  </a:lnTo>
                  <a:lnTo>
                    <a:pt x="12418" y="2173"/>
                  </a:lnTo>
                  <a:lnTo>
                    <a:pt x="7140" y="0"/>
                  </a:lnTo>
                  <a:lnTo>
                    <a:pt x="7140" y="5278"/>
                  </a:lnTo>
                  <a:lnTo>
                    <a:pt x="5278" y="9624"/>
                  </a:lnTo>
                  <a:lnTo>
                    <a:pt x="3104" y="12728"/>
                  </a:lnTo>
                  <a:lnTo>
                    <a:pt x="0" y="16764"/>
                  </a:lnTo>
                  <a:lnTo>
                    <a:pt x="1863" y="20179"/>
                  </a:lnTo>
                  <a:lnTo>
                    <a:pt x="1863" y="22042"/>
                  </a:lnTo>
                  <a:lnTo>
                    <a:pt x="1863" y="24215"/>
                  </a:lnTo>
                  <a:lnTo>
                    <a:pt x="3104" y="24215"/>
                  </a:lnTo>
                  <a:lnTo>
                    <a:pt x="3104" y="29492"/>
                  </a:lnTo>
                  <a:lnTo>
                    <a:pt x="9313" y="26388"/>
                  </a:lnTo>
                  <a:lnTo>
                    <a:pt x="12418" y="20179"/>
                  </a:lnTo>
                  <a:lnTo>
                    <a:pt x="14591" y="14901"/>
                  </a:lnTo>
                  <a:lnTo>
                    <a:pt x="16454" y="9624"/>
                  </a:lnTo>
                  <a:lnTo>
                    <a:pt x="19868" y="4346"/>
                  </a:lnTo>
                  <a:lnTo>
                    <a:pt x="17695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8" name="Freeform: Shape 257">
              <a:extLst>
                <a:ext uri="{FF2B5EF4-FFF2-40B4-BE49-F238E27FC236}">
                  <a16:creationId xmlns:a16="http://schemas.microsoft.com/office/drawing/2014/main" id="{69EF3828-060F-4527-9DEB-C7E856A996F4}"/>
                </a:ext>
              </a:extLst>
            </p:cNvPr>
            <p:cNvSpPr/>
            <p:nvPr/>
          </p:nvSpPr>
          <p:spPr>
            <a:xfrm>
              <a:off x="4983839" y="4840940"/>
              <a:ext cx="52776" cy="80716"/>
            </a:xfrm>
            <a:custGeom>
              <a:avLst/>
              <a:gdLst>
                <a:gd name="connsiteX0" fmla="*/ 34460 w 52775"/>
                <a:gd name="connsiteY0" fmla="*/ 1863 h 80715"/>
                <a:gd name="connsiteX1" fmla="*/ 23904 w 52775"/>
                <a:gd name="connsiteY1" fmla="*/ 7140 h 80715"/>
                <a:gd name="connsiteX2" fmla="*/ 14591 w 52775"/>
                <a:gd name="connsiteY2" fmla="*/ 14591 h 80715"/>
                <a:gd name="connsiteX3" fmla="*/ 4346 w 52775"/>
                <a:gd name="connsiteY3" fmla="*/ 23904 h 80715"/>
                <a:gd name="connsiteX4" fmla="*/ 5278 w 52775"/>
                <a:gd name="connsiteY4" fmla="*/ 42841 h 80715"/>
                <a:gd name="connsiteX5" fmla="*/ 5278 w 52775"/>
                <a:gd name="connsiteY5" fmla="*/ 58674 h 80715"/>
                <a:gd name="connsiteX6" fmla="*/ 0 w 52775"/>
                <a:gd name="connsiteY6" fmla="*/ 72334 h 80715"/>
                <a:gd name="connsiteX7" fmla="*/ 0 w 52775"/>
                <a:gd name="connsiteY7" fmla="*/ 80716 h 80715"/>
                <a:gd name="connsiteX8" fmla="*/ 19869 w 52775"/>
                <a:gd name="connsiteY8" fmla="*/ 79785 h 80715"/>
                <a:gd name="connsiteX9" fmla="*/ 33528 w 52775"/>
                <a:gd name="connsiteY9" fmla="*/ 75438 h 80715"/>
                <a:gd name="connsiteX10" fmla="*/ 48119 w 52775"/>
                <a:gd name="connsiteY10" fmla="*/ 67988 h 80715"/>
                <a:gd name="connsiteX11" fmla="*/ 53086 w 52775"/>
                <a:gd name="connsiteY11" fmla="*/ 44083 h 80715"/>
                <a:gd name="connsiteX12" fmla="*/ 55259 w 52775"/>
                <a:gd name="connsiteY12" fmla="*/ 22042 h 80715"/>
                <a:gd name="connsiteX13" fmla="*/ 51224 w 52775"/>
                <a:gd name="connsiteY13" fmla="*/ 0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75" h="80715">
                  <a:moveTo>
                    <a:pt x="34460" y="1863"/>
                  </a:moveTo>
                  <a:lnTo>
                    <a:pt x="23904" y="7140"/>
                  </a:lnTo>
                  <a:lnTo>
                    <a:pt x="14591" y="14591"/>
                  </a:lnTo>
                  <a:lnTo>
                    <a:pt x="4346" y="23904"/>
                  </a:lnTo>
                  <a:lnTo>
                    <a:pt x="5278" y="42841"/>
                  </a:lnTo>
                  <a:lnTo>
                    <a:pt x="5278" y="58674"/>
                  </a:lnTo>
                  <a:lnTo>
                    <a:pt x="0" y="72334"/>
                  </a:lnTo>
                  <a:lnTo>
                    <a:pt x="0" y="80716"/>
                  </a:lnTo>
                  <a:lnTo>
                    <a:pt x="19869" y="79785"/>
                  </a:lnTo>
                  <a:lnTo>
                    <a:pt x="33528" y="75438"/>
                  </a:lnTo>
                  <a:lnTo>
                    <a:pt x="48119" y="67988"/>
                  </a:lnTo>
                  <a:lnTo>
                    <a:pt x="53086" y="44083"/>
                  </a:lnTo>
                  <a:lnTo>
                    <a:pt x="55259" y="22042"/>
                  </a:lnTo>
                  <a:lnTo>
                    <a:pt x="51224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9" name="Freeform: Shape 258">
              <a:extLst>
                <a:ext uri="{FF2B5EF4-FFF2-40B4-BE49-F238E27FC236}">
                  <a16:creationId xmlns:a16="http://schemas.microsoft.com/office/drawing/2014/main" id="{80437672-5E46-473E-ADF0-1A7093419A05}"/>
                </a:ext>
              </a:extLst>
            </p:cNvPr>
            <p:cNvSpPr/>
            <p:nvPr/>
          </p:nvSpPr>
          <p:spPr>
            <a:xfrm>
              <a:off x="4217969" y="4962635"/>
              <a:ext cx="31045" cy="18627"/>
            </a:xfrm>
            <a:custGeom>
              <a:avLst/>
              <a:gdLst>
                <a:gd name="connsiteX0" fmla="*/ 0 w 31044"/>
                <a:gd name="connsiteY0" fmla="*/ 0 h 18626"/>
                <a:gd name="connsiteX1" fmla="*/ 4036 w 31044"/>
                <a:gd name="connsiteY1" fmla="*/ 5278 h 18626"/>
                <a:gd name="connsiteX2" fmla="*/ 6209 w 31044"/>
                <a:gd name="connsiteY2" fmla="*/ 8382 h 18626"/>
                <a:gd name="connsiteX3" fmla="*/ 7140 w 31044"/>
                <a:gd name="connsiteY3" fmla="*/ 12728 h 18626"/>
                <a:gd name="connsiteX4" fmla="*/ 9313 w 31044"/>
                <a:gd name="connsiteY4" fmla="*/ 14591 h 18626"/>
                <a:gd name="connsiteX5" fmla="*/ 13660 w 31044"/>
                <a:gd name="connsiteY5" fmla="*/ 19869 h 18626"/>
                <a:gd name="connsiteX6" fmla="*/ 18627 w 31044"/>
                <a:gd name="connsiteY6" fmla="*/ 18006 h 18626"/>
                <a:gd name="connsiteX7" fmla="*/ 21731 w 31044"/>
                <a:gd name="connsiteY7" fmla="*/ 18006 h 18626"/>
                <a:gd name="connsiteX8" fmla="*/ 26077 w 31044"/>
                <a:gd name="connsiteY8" fmla="*/ 18006 h 18626"/>
                <a:gd name="connsiteX9" fmla="*/ 29182 w 31044"/>
                <a:gd name="connsiteY9" fmla="*/ 15833 h 18626"/>
                <a:gd name="connsiteX10" fmla="*/ 33218 w 31044"/>
                <a:gd name="connsiteY10" fmla="*/ 15833 h 18626"/>
                <a:gd name="connsiteX11" fmla="*/ 33218 w 31044"/>
                <a:gd name="connsiteY11" fmla="*/ 7451 h 18626"/>
                <a:gd name="connsiteX12" fmla="*/ 21731 w 31044"/>
                <a:gd name="connsiteY12" fmla="*/ 3104 h 18626"/>
                <a:gd name="connsiteX13" fmla="*/ 13660 w 31044"/>
                <a:gd name="connsiteY13" fmla="*/ 931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044" h="18626">
                  <a:moveTo>
                    <a:pt x="0" y="0"/>
                  </a:moveTo>
                  <a:lnTo>
                    <a:pt x="4036" y="5278"/>
                  </a:lnTo>
                  <a:lnTo>
                    <a:pt x="6209" y="8382"/>
                  </a:lnTo>
                  <a:lnTo>
                    <a:pt x="7140" y="12728"/>
                  </a:lnTo>
                  <a:lnTo>
                    <a:pt x="9313" y="14591"/>
                  </a:lnTo>
                  <a:lnTo>
                    <a:pt x="13660" y="19869"/>
                  </a:lnTo>
                  <a:lnTo>
                    <a:pt x="18627" y="18006"/>
                  </a:lnTo>
                  <a:lnTo>
                    <a:pt x="21731" y="18006"/>
                  </a:lnTo>
                  <a:lnTo>
                    <a:pt x="26077" y="18006"/>
                  </a:lnTo>
                  <a:lnTo>
                    <a:pt x="29182" y="15833"/>
                  </a:lnTo>
                  <a:lnTo>
                    <a:pt x="33218" y="15833"/>
                  </a:lnTo>
                  <a:lnTo>
                    <a:pt x="33218" y="7451"/>
                  </a:lnTo>
                  <a:lnTo>
                    <a:pt x="21731" y="3104"/>
                  </a:lnTo>
                  <a:lnTo>
                    <a:pt x="13660" y="9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0" name="Freeform: Shape 259">
              <a:extLst>
                <a:ext uri="{FF2B5EF4-FFF2-40B4-BE49-F238E27FC236}">
                  <a16:creationId xmlns:a16="http://schemas.microsoft.com/office/drawing/2014/main" id="{45FEE844-958E-4908-BA7B-532910348C31}"/>
                </a:ext>
              </a:extLst>
            </p:cNvPr>
            <p:cNvSpPr/>
            <p:nvPr/>
          </p:nvSpPr>
          <p:spPr>
            <a:xfrm>
              <a:off x="4778634" y="4498518"/>
              <a:ext cx="158327" cy="117969"/>
            </a:xfrm>
            <a:custGeom>
              <a:avLst/>
              <a:gdLst>
                <a:gd name="connsiteX0" fmla="*/ 156154 w 158327"/>
                <a:gd name="connsiteY0" fmla="*/ 29182 h 117969"/>
                <a:gd name="connsiteX1" fmla="*/ 156154 w 158327"/>
                <a:gd name="connsiteY1" fmla="*/ 23904 h 117969"/>
                <a:gd name="connsiteX2" fmla="*/ 156154 w 158327"/>
                <a:gd name="connsiteY2" fmla="*/ 16764 h 117969"/>
                <a:gd name="connsiteX3" fmla="*/ 154292 w 158327"/>
                <a:gd name="connsiteY3" fmla="*/ 12418 h 117969"/>
                <a:gd name="connsiteX4" fmla="*/ 154292 w 158327"/>
                <a:gd name="connsiteY4" fmla="*/ 9313 h 117969"/>
                <a:gd name="connsiteX5" fmla="*/ 153050 w 158327"/>
                <a:gd name="connsiteY5" fmla="*/ 7140 h 117969"/>
                <a:gd name="connsiteX6" fmla="*/ 151187 w 158327"/>
                <a:gd name="connsiteY6" fmla="*/ 4036 h 117969"/>
                <a:gd name="connsiteX7" fmla="*/ 149014 w 158327"/>
                <a:gd name="connsiteY7" fmla="*/ 0 h 117969"/>
                <a:gd name="connsiteX8" fmla="*/ 134423 w 158327"/>
                <a:gd name="connsiteY8" fmla="*/ 1863 h 117969"/>
                <a:gd name="connsiteX9" fmla="*/ 126972 w 158327"/>
                <a:gd name="connsiteY9" fmla="*/ 7140 h 117969"/>
                <a:gd name="connsiteX10" fmla="*/ 119832 w 158327"/>
                <a:gd name="connsiteY10" fmla="*/ 12418 h 117969"/>
                <a:gd name="connsiteX11" fmla="*/ 114554 w 158327"/>
                <a:gd name="connsiteY11" fmla="*/ 18937 h 117969"/>
                <a:gd name="connsiteX12" fmla="*/ 105241 w 158327"/>
                <a:gd name="connsiteY12" fmla="*/ 23904 h 117969"/>
                <a:gd name="connsiteX13" fmla="*/ 102137 w 158327"/>
                <a:gd name="connsiteY13" fmla="*/ 23904 h 117969"/>
                <a:gd name="connsiteX14" fmla="*/ 99964 w 158327"/>
                <a:gd name="connsiteY14" fmla="*/ 23904 h 117969"/>
                <a:gd name="connsiteX15" fmla="*/ 97790 w 158327"/>
                <a:gd name="connsiteY15" fmla="*/ 23904 h 117969"/>
                <a:gd name="connsiteX16" fmla="*/ 97790 w 158327"/>
                <a:gd name="connsiteY16" fmla="*/ 22042 h 117969"/>
                <a:gd name="connsiteX17" fmla="*/ 94686 w 158327"/>
                <a:gd name="connsiteY17" fmla="*/ 19869 h 117969"/>
                <a:gd name="connsiteX18" fmla="*/ 92823 w 158327"/>
                <a:gd name="connsiteY18" fmla="*/ 14591 h 117969"/>
                <a:gd name="connsiteX19" fmla="*/ 78232 w 158327"/>
                <a:gd name="connsiteY19" fmla="*/ 19869 h 117969"/>
                <a:gd name="connsiteX20" fmla="*/ 67677 w 158327"/>
                <a:gd name="connsiteY20" fmla="*/ 27319 h 117969"/>
                <a:gd name="connsiteX21" fmla="*/ 56191 w 158327"/>
                <a:gd name="connsiteY21" fmla="*/ 36633 h 117969"/>
                <a:gd name="connsiteX22" fmla="*/ 53086 w 158327"/>
                <a:gd name="connsiteY22" fmla="*/ 29182 h 117969"/>
                <a:gd name="connsiteX23" fmla="*/ 49050 w 158327"/>
                <a:gd name="connsiteY23" fmla="*/ 26077 h 117969"/>
                <a:gd name="connsiteX24" fmla="*/ 45946 w 158327"/>
                <a:gd name="connsiteY24" fmla="*/ 19869 h 117969"/>
                <a:gd name="connsiteX25" fmla="*/ 39427 w 158327"/>
                <a:gd name="connsiteY25" fmla="*/ 14591 h 117969"/>
                <a:gd name="connsiteX26" fmla="*/ 24836 w 158327"/>
                <a:gd name="connsiteY26" fmla="*/ 18937 h 117969"/>
                <a:gd name="connsiteX27" fmla="*/ 16764 w 158327"/>
                <a:gd name="connsiteY27" fmla="*/ 22042 h 117969"/>
                <a:gd name="connsiteX28" fmla="*/ 9313 w 158327"/>
                <a:gd name="connsiteY28" fmla="*/ 29182 h 117969"/>
                <a:gd name="connsiteX29" fmla="*/ 0 w 158327"/>
                <a:gd name="connsiteY29" fmla="*/ 36633 h 117969"/>
                <a:gd name="connsiteX30" fmla="*/ 5278 w 158327"/>
                <a:gd name="connsiteY30" fmla="*/ 47188 h 117969"/>
                <a:gd name="connsiteX31" fmla="*/ 32286 w 158327"/>
                <a:gd name="connsiteY31" fmla="*/ 47188 h 117969"/>
                <a:gd name="connsiteX32" fmla="*/ 32286 w 158327"/>
                <a:gd name="connsiteY32" fmla="*/ 60847 h 117969"/>
                <a:gd name="connsiteX33" fmla="*/ 27009 w 158327"/>
                <a:gd name="connsiteY33" fmla="*/ 60847 h 117969"/>
                <a:gd name="connsiteX34" fmla="*/ 21731 w 158327"/>
                <a:gd name="connsiteY34" fmla="*/ 60847 h 117969"/>
                <a:gd name="connsiteX35" fmla="*/ 19868 w 158327"/>
                <a:gd name="connsiteY35" fmla="*/ 61779 h 117969"/>
                <a:gd name="connsiteX36" fmla="*/ 17695 w 158327"/>
                <a:gd name="connsiteY36" fmla="*/ 61779 h 117969"/>
                <a:gd name="connsiteX37" fmla="*/ 16764 w 158327"/>
                <a:gd name="connsiteY37" fmla="*/ 63952 h 117969"/>
                <a:gd name="connsiteX38" fmla="*/ 12418 w 158327"/>
                <a:gd name="connsiteY38" fmla="*/ 68298 h 117969"/>
                <a:gd name="connsiteX39" fmla="*/ 9313 w 158327"/>
                <a:gd name="connsiteY39" fmla="*/ 68298 h 117969"/>
                <a:gd name="connsiteX40" fmla="*/ 14591 w 158327"/>
                <a:gd name="connsiteY40" fmla="*/ 71403 h 117969"/>
                <a:gd name="connsiteX41" fmla="*/ 19868 w 158327"/>
                <a:gd name="connsiteY41" fmla="*/ 75438 h 117969"/>
                <a:gd name="connsiteX42" fmla="*/ 27009 w 158327"/>
                <a:gd name="connsiteY42" fmla="*/ 76680 h 117969"/>
                <a:gd name="connsiteX43" fmla="*/ 32286 w 158327"/>
                <a:gd name="connsiteY43" fmla="*/ 80716 h 117969"/>
                <a:gd name="connsiteX44" fmla="*/ 31355 w 158327"/>
                <a:gd name="connsiteY44" fmla="*/ 83820 h 117969"/>
                <a:gd name="connsiteX45" fmla="*/ 31355 w 158327"/>
                <a:gd name="connsiteY45" fmla="*/ 85993 h 117969"/>
                <a:gd name="connsiteX46" fmla="*/ 29182 w 158327"/>
                <a:gd name="connsiteY46" fmla="*/ 88167 h 117969"/>
                <a:gd name="connsiteX47" fmla="*/ 27009 w 158327"/>
                <a:gd name="connsiteY47" fmla="*/ 90340 h 117969"/>
                <a:gd name="connsiteX48" fmla="*/ 24836 w 158327"/>
                <a:gd name="connsiteY48" fmla="*/ 91271 h 117969"/>
                <a:gd name="connsiteX49" fmla="*/ 29182 w 158327"/>
                <a:gd name="connsiteY49" fmla="*/ 95307 h 117969"/>
                <a:gd name="connsiteX50" fmla="*/ 38495 w 158327"/>
                <a:gd name="connsiteY50" fmla="*/ 100584 h 117969"/>
                <a:gd name="connsiteX51" fmla="*/ 49050 w 158327"/>
                <a:gd name="connsiteY51" fmla="*/ 105862 h 117969"/>
                <a:gd name="connsiteX52" fmla="*/ 61468 w 158327"/>
                <a:gd name="connsiteY52" fmla="*/ 113313 h 117969"/>
                <a:gd name="connsiteX53" fmla="*/ 70782 w 158327"/>
                <a:gd name="connsiteY53" fmla="*/ 117659 h 117969"/>
                <a:gd name="connsiteX54" fmla="*/ 76059 w 158327"/>
                <a:gd name="connsiteY54" fmla="*/ 120763 h 117969"/>
                <a:gd name="connsiteX55" fmla="*/ 94686 w 158327"/>
                <a:gd name="connsiteY55" fmla="*/ 105862 h 117969"/>
                <a:gd name="connsiteX56" fmla="*/ 116728 w 158327"/>
                <a:gd name="connsiteY56" fmla="*/ 95307 h 117969"/>
                <a:gd name="connsiteX57" fmla="*/ 139701 w 158327"/>
                <a:gd name="connsiteY57" fmla="*/ 85993 h 117969"/>
                <a:gd name="connsiteX58" fmla="*/ 160501 w 158327"/>
                <a:gd name="connsiteY58" fmla="*/ 75438 h 117969"/>
                <a:gd name="connsiteX59" fmla="*/ 160501 w 158327"/>
                <a:gd name="connsiteY59" fmla="*/ 60847 h 117969"/>
                <a:gd name="connsiteX60" fmla="*/ 158327 w 158327"/>
                <a:gd name="connsiteY60" fmla="*/ 44083 h 11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58327" h="117969">
                  <a:moveTo>
                    <a:pt x="156154" y="29182"/>
                  </a:moveTo>
                  <a:lnTo>
                    <a:pt x="156154" y="23904"/>
                  </a:lnTo>
                  <a:lnTo>
                    <a:pt x="156154" y="16764"/>
                  </a:lnTo>
                  <a:lnTo>
                    <a:pt x="154292" y="12418"/>
                  </a:lnTo>
                  <a:lnTo>
                    <a:pt x="154292" y="9313"/>
                  </a:lnTo>
                  <a:lnTo>
                    <a:pt x="153050" y="7140"/>
                  </a:lnTo>
                  <a:lnTo>
                    <a:pt x="151187" y="4036"/>
                  </a:lnTo>
                  <a:lnTo>
                    <a:pt x="149014" y="0"/>
                  </a:lnTo>
                  <a:lnTo>
                    <a:pt x="134423" y="1863"/>
                  </a:lnTo>
                  <a:lnTo>
                    <a:pt x="126972" y="7140"/>
                  </a:lnTo>
                  <a:lnTo>
                    <a:pt x="119832" y="12418"/>
                  </a:lnTo>
                  <a:lnTo>
                    <a:pt x="114554" y="18937"/>
                  </a:lnTo>
                  <a:lnTo>
                    <a:pt x="105241" y="23904"/>
                  </a:lnTo>
                  <a:lnTo>
                    <a:pt x="102137" y="23904"/>
                  </a:lnTo>
                  <a:lnTo>
                    <a:pt x="99964" y="23904"/>
                  </a:lnTo>
                  <a:lnTo>
                    <a:pt x="97790" y="23904"/>
                  </a:lnTo>
                  <a:lnTo>
                    <a:pt x="97790" y="22042"/>
                  </a:lnTo>
                  <a:lnTo>
                    <a:pt x="94686" y="19869"/>
                  </a:lnTo>
                  <a:lnTo>
                    <a:pt x="92823" y="14591"/>
                  </a:lnTo>
                  <a:lnTo>
                    <a:pt x="78232" y="19869"/>
                  </a:lnTo>
                  <a:lnTo>
                    <a:pt x="67677" y="27319"/>
                  </a:lnTo>
                  <a:lnTo>
                    <a:pt x="56191" y="36633"/>
                  </a:lnTo>
                  <a:lnTo>
                    <a:pt x="53086" y="29182"/>
                  </a:lnTo>
                  <a:lnTo>
                    <a:pt x="49050" y="26077"/>
                  </a:lnTo>
                  <a:lnTo>
                    <a:pt x="45946" y="19869"/>
                  </a:lnTo>
                  <a:lnTo>
                    <a:pt x="39427" y="14591"/>
                  </a:lnTo>
                  <a:lnTo>
                    <a:pt x="24836" y="18937"/>
                  </a:lnTo>
                  <a:lnTo>
                    <a:pt x="16764" y="22042"/>
                  </a:lnTo>
                  <a:lnTo>
                    <a:pt x="9313" y="29182"/>
                  </a:lnTo>
                  <a:lnTo>
                    <a:pt x="0" y="36633"/>
                  </a:lnTo>
                  <a:lnTo>
                    <a:pt x="5278" y="47188"/>
                  </a:lnTo>
                  <a:lnTo>
                    <a:pt x="32286" y="47188"/>
                  </a:lnTo>
                  <a:lnTo>
                    <a:pt x="32286" y="60847"/>
                  </a:lnTo>
                  <a:lnTo>
                    <a:pt x="27009" y="60847"/>
                  </a:lnTo>
                  <a:lnTo>
                    <a:pt x="21731" y="60847"/>
                  </a:lnTo>
                  <a:lnTo>
                    <a:pt x="19868" y="61779"/>
                  </a:lnTo>
                  <a:lnTo>
                    <a:pt x="17695" y="61779"/>
                  </a:lnTo>
                  <a:lnTo>
                    <a:pt x="16764" y="63952"/>
                  </a:lnTo>
                  <a:lnTo>
                    <a:pt x="12418" y="68298"/>
                  </a:lnTo>
                  <a:lnTo>
                    <a:pt x="9313" y="68298"/>
                  </a:lnTo>
                  <a:lnTo>
                    <a:pt x="14591" y="71403"/>
                  </a:lnTo>
                  <a:lnTo>
                    <a:pt x="19868" y="75438"/>
                  </a:lnTo>
                  <a:lnTo>
                    <a:pt x="27009" y="76680"/>
                  </a:lnTo>
                  <a:lnTo>
                    <a:pt x="32286" y="80716"/>
                  </a:lnTo>
                  <a:lnTo>
                    <a:pt x="31355" y="83820"/>
                  </a:lnTo>
                  <a:lnTo>
                    <a:pt x="31355" y="85993"/>
                  </a:lnTo>
                  <a:lnTo>
                    <a:pt x="29182" y="88167"/>
                  </a:lnTo>
                  <a:lnTo>
                    <a:pt x="27009" y="90340"/>
                  </a:lnTo>
                  <a:lnTo>
                    <a:pt x="24836" y="91271"/>
                  </a:lnTo>
                  <a:lnTo>
                    <a:pt x="29182" y="95307"/>
                  </a:lnTo>
                  <a:lnTo>
                    <a:pt x="38495" y="100584"/>
                  </a:lnTo>
                  <a:lnTo>
                    <a:pt x="49050" y="105862"/>
                  </a:lnTo>
                  <a:lnTo>
                    <a:pt x="61468" y="113313"/>
                  </a:lnTo>
                  <a:lnTo>
                    <a:pt x="70782" y="117659"/>
                  </a:lnTo>
                  <a:lnTo>
                    <a:pt x="76059" y="120763"/>
                  </a:lnTo>
                  <a:lnTo>
                    <a:pt x="94686" y="105862"/>
                  </a:lnTo>
                  <a:lnTo>
                    <a:pt x="116728" y="95307"/>
                  </a:lnTo>
                  <a:lnTo>
                    <a:pt x="139701" y="85993"/>
                  </a:lnTo>
                  <a:lnTo>
                    <a:pt x="160501" y="75438"/>
                  </a:lnTo>
                  <a:lnTo>
                    <a:pt x="160501" y="60847"/>
                  </a:lnTo>
                  <a:lnTo>
                    <a:pt x="158327" y="440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93" name="자유형 21">
            <a:extLst>
              <a:ext uri="{FF2B5EF4-FFF2-40B4-BE49-F238E27FC236}">
                <a16:creationId xmlns:a16="http://schemas.microsoft.com/office/drawing/2014/main" id="{041BEC85-7CE4-43F5-8536-5F8BEBE5EB5D}"/>
              </a:ext>
            </a:extLst>
          </p:cNvPr>
          <p:cNvSpPr/>
          <p:nvPr/>
        </p:nvSpPr>
        <p:spPr>
          <a:xfrm flipV="1">
            <a:off x="1596449" y="5221943"/>
            <a:ext cx="8820000" cy="45719"/>
          </a:xfrm>
          <a:custGeom>
            <a:avLst/>
            <a:gdLst>
              <a:gd name="connsiteX0" fmla="*/ 0 w 7226300"/>
              <a:gd name="connsiteY0" fmla="*/ 0 h 0"/>
              <a:gd name="connsiteX1" fmla="*/ 7226300 w 72263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26300">
                <a:moveTo>
                  <a:pt x="0" y="0"/>
                </a:moveTo>
                <a:lnTo>
                  <a:pt x="7226300" y="0"/>
                </a:lnTo>
              </a:path>
            </a:pathLst>
          </a:cu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94" name="타원 20">
            <a:extLst>
              <a:ext uri="{FF2B5EF4-FFF2-40B4-BE49-F238E27FC236}">
                <a16:creationId xmlns:a16="http://schemas.microsoft.com/office/drawing/2014/main" id="{D343F9CD-393D-49A4-A951-C5191DF49DBC}"/>
              </a:ext>
            </a:extLst>
          </p:cNvPr>
          <p:cNvSpPr/>
          <p:nvPr/>
        </p:nvSpPr>
        <p:spPr>
          <a:xfrm>
            <a:off x="1421377" y="5028778"/>
            <a:ext cx="432048" cy="432048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95" name="타원 22">
            <a:extLst>
              <a:ext uri="{FF2B5EF4-FFF2-40B4-BE49-F238E27FC236}">
                <a16:creationId xmlns:a16="http://schemas.microsoft.com/office/drawing/2014/main" id="{8EE2EBAA-4A3B-45E6-B81F-B27B25FC34E8}"/>
              </a:ext>
            </a:extLst>
          </p:cNvPr>
          <p:cNvSpPr/>
          <p:nvPr/>
        </p:nvSpPr>
        <p:spPr>
          <a:xfrm>
            <a:off x="3641928" y="5028778"/>
            <a:ext cx="432048" cy="432048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96" name="타원 23">
            <a:extLst>
              <a:ext uri="{FF2B5EF4-FFF2-40B4-BE49-F238E27FC236}">
                <a16:creationId xmlns:a16="http://schemas.microsoft.com/office/drawing/2014/main" id="{B7CAEE8D-79A4-4B3A-BF86-8DD265847F2D}"/>
              </a:ext>
            </a:extLst>
          </p:cNvPr>
          <p:cNvSpPr/>
          <p:nvPr/>
        </p:nvSpPr>
        <p:spPr>
          <a:xfrm>
            <a:off x="5870535" y="5028778"/>
            <a:ext cx="432048" cy="432048"/>
          </a:xfrm>
          <a:prstGeom prst="ellipse">
            <a:avLst/>
          </a:prstGeom>
          <a:solidFill>
            <a:schemeClr val="accent3"/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97" name="타원 24">
            <a:extLst>
              <a:ext uri="{FF2B5EF4-FFF2-40B4-BE49-F238E27FC236}">
                <a16:creationId xmlns:a16="http://schemas.microsoft.com/office/drawing/2014/main" id="{44D8B780-E36D-4873-B506-6B37265A39DD}"/>
              </a:ext>
            </a:extLst>
          </p:cNvPr>
          <p:cNvSpPr/>
          <p:nvPr/>
        </p:nvSpPr>
        <p:spPr>
          <a:xfrm>
            <a:off x="8099143" y="5028778"/>
            <a:ext cx="432048" cy="432048"/>
          </a:xfrm>
          <a:prstGeom prst="ellipse">
            <a:avLst/>
          </a:prstGeom>
          <a:solidFill>
            <a:schemeClr val="accent4"/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98" name="타원 25">
            <a:extLst>
              <a:ext uri="{FF2B5EF4-FFF2-40B4-BE49-F238E27FC236}">
                <a16:creationId xmlns:a16="http://schemas.microsoft.com/office/drawing/2014/main" id="{65A7BC2C-3832-4ADA-8A20-898019FC773B}"/>
              </a:ext>
            </a:extLst>
          </p:cNvPr>
          <p:cNvSpPr/>
          <p:nvPr/>
        </p:nvSpPr>
        <p:spPr>
          <a:xfrm>
            <a:off x="10327751" y="5028778"/>
            <a:ext cx="432048" cy="432048"/>
          </a:xfrm>
          <a:prstGeom prst="ellipse">
            <a:avLst/>
          </a:prstGeom>
          <a:solidFill>
            <a:schemeClr val="accent5"/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99" name="TextBox 298">
            <a:extLst>
              <a:ext uri="{FF2B5EF4-FFF2-40B4-BE49-F238E27FC236}">
                <a16:creationId xmlns:a16="http://schemas.microsoft.com/office/drawing/2014/main" id="{4606924A-250B-41A3-A60D-F0DE975BCEE5}"/>
              </a:ext>
            </a:extLst>
          </p:cNvPr>
          <p:cNvSpPr txBox="1"/>
          <p:nvPr/>
        </p:nvSpPr>
        <p:spPr>
          <a:xfrm>
            <a:off x="1459308" y="5044747"/>
            <a:ext cx="3561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</a:rPr>
              <a:t>E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sp>
        <p:nvSpPr>
          <p:cNvPr id="300" name="TextBox 299">
            <a:extLst>
              <a:ext uri="{FF2B5EF4-FFF2-40B4-BE49-F238E27FC236}">
                <a16:creationId xmlns:a16="http://schemas.microsoft.com/office/drawing/2014/main" id="{A70C11D5-A084-472E-9737-E7A478A004F7}"/>
              </a:ext>
            </a:extLst>
          </p:cNvPr>
          <p:cNvSpPr txBox="1"/>
          <p:nvPr/>
        </p:nvSpPr>
        <p:spPr>
          <a:xfrm>
            <a:off x="3672645" y="5044747"/>
            <a:ext cx="3706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</a:rPr>
              <a:t>C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sp>
        <p:nvSpPr>
          <p:cNvPr id="301" name="TextBox 300">
            <a:extLst>
              <a:ext uri="{FF2B5EF4-FFF2-40B4-BE49-F238E27FC236}">
                <a16:creationId xmlns:a16="http://schemas.microsoft.com/office/drawing/2014/main" id="{FF810D12-BF46-4B57-820C-E54EB851CF5B}"/>
              </a:ext>
            </a:extLst>
          </p:cNvPr>
          <p:cNvSpPr txBox="1"/>
          <p:nvPr/>
        </p:nvSpPr>
        <p:spPr>
          <a:xfrm>
            <a:off x="5901252" y="5044747"/>
            <a:ext cx="3706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</a:rPr>
              <a:t>D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sp>
        <p:nvSpPr>
          <p:cNvPr id="302" name="TextBox 301">
            <a:extLst>
              <a:ext uri="{FF2B5EF4-FFF2-40B4-BE49-F238E27FC236}">
                <a16:creationId xmlns:a16="http://schemas.microsoft.com/office/drawing/2014/main" id="{947BBAEA-4C55-4ED2-95EA-A25ADD1E00E5}"/>
              </a:ext>
            </a:extLst>
          </p:cNvPr>
          <p:cNvSpPr txBox="1"/>
          <p:nvPr/>
        </p:nvSpPr>
        <p:spPr>
          <a:xfrm>
            <a:off x="8129860" y="5044747"/>
            <a:ext cx="3706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</a:rPr>
              <a:t>B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sp>
        <p:nvSpPr>
          <p:cNvPr id="303" name="TextBox 302">
            <a:extLst>
              <a:ext uri="{FF2B5EF4-FFF2-40B4-BE49-F238E27FC236}">
                <a16:creationId xmlns:a16="http://schemas.microsoft.com/office/drawing/2014/main" id="{16086C32-7959-4BF2-A5F5-D42CB1BF62B9}"/>
              </a:ext>
            </a:extLst>
          </p:cNvPr>
          <p:cNvSpPr txBox="1"/>
          <p:nvPr/>
        </p:nvSpPr>
        <p:spPr>
          <a:xfrm>
            <a:off x="10358468" y="5044747"/>
            <a:ext cx="3706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</a:rPr>
              <a:t>A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grpSp>
        <p:nvGrpSpPr>
          <p:cNvPr id="304" name="그룹 6">
            <a:extLst>
              <a:ext uri="{FF2B5EF4-FFF2-40B4-BE49-F238E27FC236}">
                <a16:creationId xmlns:a16="http://schemas.microsoft.com/office/drawing/2014/main" id="{9558DCB8-6A18-45C7-8A12-D7E2CB8827D7}"/>
              </a:ext>
            </a:extLst>
          </p:cNvPr>
          <p:cNvGrpSpPr/>
          <p:nvPr/>
        </p:nvGrpSpPr>
        <p:grpSpPr>
          <a:xfrm>
            <a:off x="3484996" y="2168617"/>
            <a:ext cx="616404" cy="616404"/>
            <a:chOff x="1813250" y="2081018"/>
            <a:chExt cx="616404" cy="616404"/>
          </a:xfrm>
        </p:grpSpPr>
        <p:grpSp>
          <p:nvGrpSpPr>
            <p:cNvPr id="305" name="그룹 317">
              <a:extLst>
                <a:ext uri="{FF2B5EF4-FFF2-40B4-BE49-F238E27FC236}">
                  <a16:creationId xmlns:a16="http://schemas.microsoft.com/office/drawing/2014/main" id="{D6C256A9-4680-4F89-9D70-A0EDCB097E7D}"/>
                </a:ext>
              </a:extLst>
            </p:cNvPr>
            <p:cNvGrpSpPr/>
            <p:nvPr/>
          </p:nvGrpSpPr>
          <p:grpSpPr>
            <a:xfrm>
              <a:off x="1813250" y="2081018"/>
              <a:ext cx="616404" cy="616404"/>
              <a:chOff x="10579276" y="3457866"/>
              <a:chExt cx="1097175" cy="1097175"/>
            </a:xfrm>
          </p:grpSpPr>
          <p:sp>
            <p:nvSpPr>
              <p:cNvPr id="307" name="눈물 방울 318">
                <a:extLst>
                  <a:ext uri="{FF2B5EF4-FFF2-40B4-BE49-F238E27FC236}">
                    <a16:creationId xmlns:a16="http://schemas.microsoft.com/office/drawing/2014/main" id="{E6CD919B-19B2-4188-8AE2-EFF945FBEEA1}"/>
                  </a:ext>
                </a:extLst>
              </p:cNvPr>
              <p:cNvSpPr/>
              <p:nvPr/>
            </p:nvSpPr>
            <p:spPr>
              <a:xfrm rot="8100000">
                <a:off x="10579276" y="3457866"/>
                <a:ext cx="1097175" cy="1097175"/>
              </a:xfrm>
              <a:prstGeom prst="teardrop">
                <a:avLst>
                  <a:gd name="adj" fmla="val 114821"/>
                </a:avLst>
              </a:prstGeom>
              <a:solidFill>
                <a:schemeClr val="accent5"/>
              </a:solidFill>
              <a:ln>
                <a:noFill/>
              </a:ln>
              <a:effectLst>
                <a:outerShdw blurRad="241300" dir="5400000" sx="90000" sy="-19000" rotWithShape="0">
                  <a:prstClr val="black">
                    <a:alpha val="1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08" name="타원 319">
                <a:extLst>
                  <a:ext uri="{FF2B5EF4-FFF2-40B4-BE49-F238E27FC236}">
                    <a16:creationId xmlns:a16="http://schemas.microsoft.com/office/drawing/2014/main" id="{4049C140-E555-4456-9E8E-29E93B0211C0}"/>
                  </a:ext>
                </a:extLst>
              </p:cNvPr>
              <p:cNvSpPr/>
              <p:nvPr/>
            </p:nvSpPr>
            <p:spPr>
              <a:xfrm>
                <a:off x="10679142" y="3557732"/>
                <a:ext cx="897443" cy="89744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306" name="TextBox 305">
              <a:extLst>
                <a:ext uri="{FF2B5EF4-FFF2-40B4-BE49-F238E27FC236}">
                  <a16:creationId xmlns:a16="http://schemas.microsoft.com/office/drawing/2014/main" id="{F64B8A34-C3D2-4262-AE10-1241E87E4C97}"/>
                </a:ext>
              </a:extLst>
            </p:cNvPr>
            <p:cNvSpPr txBox="1"/>
            <p:nvPr/>
          </p:nvSpPr>
          <p:spPr>
            <a:xfrm>
              <a:off x="1936698" y="2177566"/>
              <a:ext cx="37061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</a:t>
              </a:r>
              <a:endPara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09" name="그룹 7">
            <a:extLst>
              <a:ext uri="{FF2B5EF4-FFF2-40B4-BE49-F238E27FC236}">
                <a16:creationId xmlns:a16="http://schemas.microsoft.com/office/drawing/2014/main" id="{278AC3DD-EC41-46BC-8BBF-8053A1B51AE8}"/>
              </a:ext>
            </a:extLst>
          </p:cNvPr>
          <p:cNvGrpSpPr/>
          <p:nvPr/>
        </p:nvGrpSpPr>
        <p:grpSpPr>
          <a:xfrm>
            <a:off x="4799821" y="1313563"/>
            <a:ext cx="616404" cy="616404"/>
            <a:chOff x="3327523" y="1634051"/>
            <a:chExt cx="616404" cy="616404"/>
          </a:xfrm>
        </p:grpSpPr>
        <p:grpSp>
          <p:nvGrpSpPr>
            <p:cNvPr id="310" name="그룹 321">
              <a:extLst>
                <a:ext uri="{FF2B5EF4-FFF2-40B4-BE49-F238E27FC236}">
                  <a16:creationId xmlns:a16="http://schemas.microsoft.com/office/drawing/2014/main" id="{6B886D0F-BF8A-40DE-A200-317BF5B1236D}"/>
                </a:ext>
              </a:extLst>
            </p:cNvPr>
            <p:cNvGrpSpPr/>
            <p:nvPr/>
          </p:nvGrpSpPr>
          <p:grpSpPr>
            <a:xfrm>
              <a:off x="3327523" y="1634051"/>
              <a:ext cx="616404" cy="616404"/>
              <a:chOff x="10579276" y="3457866"/>
              <a:chExt cx="1097175" cy="1097175"/>
            </a:xfrm>
          </p:grpSpPr>
          <p:sp>
            <p:nvSpPr>
              <p:cNvPr id="312" name="눈물 방울 322">
                <a:extLst>
                  <a:ext uri="{FF2B5EF4-FFF2-40B4-BE49-F238E27FC236}">
                    <a16:creationId xmlns:a16="http://schemas.microsoft.com/office/drawing/2014/main" id="{9F26CEC0-B89E-4F15-B76D-ABE6B682A1F1}"/>
                  </a:ext>
                </a:extLst>
              </p:cNvPr>
              <p:cNvSpPr/>
              <p:nvPr/>
            </p:nvSpPr>
            <p:spPr>
              <a:xfrm rot="8100000">
                <a:off x="10579276" y="3457866"/>
                <a:ext cx="1097175" cy="1097175"/>
              </a:xfrm>
              <a:prstGeom prst="teardrop">
                <a:avLst>
                  <a:gd name="adj" fmla="val 114821"/>
                </a:avLst>
              </a:prstGeom>
              <a:solidFill>
                <a:schemeClr val="accent4"/>
              </a:solidFill>
              <a:ln>
                <a:noFill/>
              </a:ln>
              <a:effectLst>
                <a:outerShdw blurRad="241300" dir="5400000" sx="90000" sy="-19000" rotWithShape="0">
                  <a:prstClr val="black">
                    <a:alpha val="1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13" name="타원 323">
                <a:extLst>
                  <a:ext uri="{FF2B5EF4-FFF2-40B4-BE49-F238E27FC236}">
                    <a16:creationId xmlns:a16="http://schemas.microsoft.com/office/drawing/2014/main" id="{97A3A4E7-2E37-4323-8EE7-4D57F11D9C3C}"/>
                  </a:ext>
                </a:extLst>
              </p:cNvPr>
              <p:cNvSpPr/>
              <p:nvPr/>
            </p:nvSpPr>
            <p:spPr>
              <a:xfrm>
                <a:off x="10679142" y="3557732"/>
                <a:ext cx="897443" cy="89744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311" name="TextBox 310">
              <a:extLst>
                <a:ext uri="{FF2B5EF4-FFF2-40B4-BE49-F238E27FC236}">
                  <a16:creationId xmlns:a16="http://schemas.microsoft.com/office/drawing/2014/main" id="{8B130121-CB33-4C4E-B0AA-156E48800F5F}"/>
                </a:ext>
              </a:extLst>
            </p:cNvPr>
            <p:cNvSpPr txBox="1"/>
            <p:nvPr/>
          </p:nvSpPr>
          <p:spPr>
            <a:xfrm>
              <a:off x="3468326" y="1741154"/>
              <a:ext cx="37061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</a:t>
              </a:r>
              <a:endPara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14" name="그룹 32">
            <a:extLst>
              <a:ext uri="{FF2B5EF4-FFF2-40B4-BE49-F238E27FC236}">
                <a16:creationId xmlns:a16="http://schemas.microsoft.com/office/drawing/2014/main" id="{2F5030DD-EBA4-4551-91E1-5047CEA4B506}"/>
              </a:ext>
            </a:extLst>
          </p:cNvPr>
          <p:cNvGrpSpPr/>
          <p:nvPr/>
        </p:nvGrpSpPr>
        <p:grpSpPr>
          <a:xfrm>
            <a:off x="4557313" y="3451041"/>
            <a:ext cx="616404" cy="616404"/>
            <a:chOff x="3012998" y="3521197"/>
            <a:chExt cx="616404" cy="616404"/>
          </a:xfrm>
        </p:grpSpPr>
        <p:grpSp>
          <p:nvGrpSpPr>
            <p:cNvPr id="315" name="그룹 324">
              <a:extLst>
                <a:ext uri="{FF2B5EF4-FFF2-40B4-BE49-F238E27FC236}">
                  <a16:creationId xmlns:a16="http://schemas.microsoft.com/office/drawing/2014/main" id="{062C9668-E1E6-4365-A3A5-8A2585B70A11}"/>
                </a:ext>
              </a:extLst>
            </p:cNvPr>
            <p:cNvGrpSpPr/>
            <p:nvPr/>
          </p:nvGrpSpPr>
          <p:grpSpPr>
            <a:xfrm>
              <a:off x="3012998" y="3521197"/>
              <a:ext cx="616404" cy="616404"/>
              <a:chOff x="10579276" y="3457866"/>
              <a:chExt cx="1097175" cy="1097175"/>
            </a:xfrm>
          </p:grpSpPr>
          <p:sp>
            <p:nvSpPr>
              <p:cNvPr id="317" name="눈물 방울 325">
                <a:extLst>
                  <a:ext uri="{FF2B5EF4-FFF2-40B4-BE49-F238E27FC236}">
                    <a16:creationId xmlns:a16="http://schemas.microsoft.com/office/drawing/2014/main" id="{816A3C9B-336F-4FB9-B29E-9D5E60A89EFE}"/>
                  </a:ext>
                </a:extLst>
              </p:cNvPr>
              <p:cNvSpPr/>
              <p:nvPr/>
            </p:nvSpPr>
            <p:spPr>
              <a:xfrm rot="8100000">
                <a:off x="10579276" y="3457866"/>
                <a:ext cx="1097175" cy="1097175"/>
              </a:xfrm>
              <a:prstGeom prst="teardrop">
                <a:avLst>
                  <a:gd name="adj" fmla="val 114821"/>
                </a:avLst>
              </a:prstGeom>
              <a:solidFill>
                <a:schemeClr val="accent2"/>
              </a:solidFill>
              <a:ln>
                <a:noFill/>
              </a:ln>
              <a:effectLst>
                <a:outerShdw blurRad="241300" dir="5400000" sx="90000" sy="-19000" rotWithShape="0">
                  <a:prstClr val="black">
                    <a:alpha val="1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18" name="타원 326">
                <a:extLst>
                  <a:ext uri="{FF2B5EF4-FFF2-40B4-BE49-F238E27FC236}">
                    <a16:creationId xmlns:a16="http://schemas.microsoft.com/office/drawing/2014/main" id="{32FB882F-EF09-440A-A05D-63E764582834}"/>
                  </a:ext>
                </a:extLst>
              </p:cNvPr>
              <p:cNvSpPr/>
              <p:nvPr/>
            </p:nvSpPr>
            <p:spPr>
              <a:xfrm>
                <a:off x="10679142" y="3557732"/>
                <a:ext cx="897443" cy="89744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316" name="TextBox 315">
              <a:extLst>
                <a:ext uri="{FF2B5EF4-FFF2-40B4-BE49-F238E27FC236}">
                  <a16:creationId xmlns:a16="http://schemas.microsoft.com/office/drawing/2014/main" id="{6C96C920-4E72-43B9-8D02-2CB313127ED3}"/>
                </a:ext>
              </a:extLst>
            </p:cNvPr>
            <p:cNvSpPr txBox="1"/>
            <p:nvPr/>
          </p:nvSpPr>
          <p:spPr>
            <a:xfrm>
              <a:off x="3131762" y="3628116"/>
              <a:ext cx="37061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</a:t>
              </a:r>
              <a:endPara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19" name="그룹 8">
            <a:extLst>
              <a:ext uri="{FF2B5EF4-FFF2-40B4-BE49-F238E27FC236}">
                <a16:creationId xmlns:a16="http://schemas.microsoft.com/office/drawing/2014/main" id="{C91414C2-18DD-4443-9B38-3BFBBB39ED5A}"/>
              </a:ext>
            </a:extLst>
          </p:cNvPr>
          <p:cNvGrpSpPr/>
          <p:nvPr/>
        </p:nvGrpSpPr>
        <p:grpSpPr>
          <a:xfrm>
            <a:off x="7082675" y="2407382"/>
            <a:ext cx="616404" cy="616404"/>
            <a:chOff x="6150365" y="2029275"/>
            <a:chExt cx="616404" cy="616404"/>
          </a:xfrm>
        </p:grpSpPr>
        <p:grpSp>
          <p:nvGrpSpPr>
            <p:cNvPr id="320" name="그룹 327">
              <a:extLst>
                <a:ext uri="{FF2B5EF4-FFF2-40B4-BE49-F238E27FC236}">
                  <a16:creationId xmlns:a16="http://schemas.microsoft.com/office/drawing/2014/main" id="{59CC82FB-4738-4F7F-82B1-F8275886405B}"/>
                </a:ext>
              </a:extLst>
            </p:cNvPr>
            <p:cNvGrpSpPr/>
            <p:nvPr/>
          </p:nvGrpSpPr>
          <p:grpSpPr>
            <a:xfrm>
              <a:off x="6150365" y="2029275"/>
              <a:ext cx="616404" cy="616404"/>
              <a:chOff x="10579276" y="3457866"/>
              <a:chExt cx="1097175" cy="1097175"/>
            </a:xfrm>
          </p:grpSpPr>
          <p:sp>
            <p:nvSpPr>
              <p:cNvPr id="322" name="눈물 방울 328">
                <a:extLst>
                  <a:ext uri="{FF2B5EF4-FFF2-40B4-BE49-F238E27FC236}">
                    <a16:creationId xmlns:a16="http://schemas.microsoft.com/office/drawing/2014/main" id="{B62D1A77-65AC-45B3-B351-50AA89D24BC3}"/>
                  </a:ext>
                </a:extLst>
              </p:cNvPr>
              <p:cNvSpPr/>
              <p:nvPr/>
            </p:nvSpPr>
            <p:spPr>
              <a:xfrm rot="8100000">
                <a:off x="10579276" y="3457866"/>
                <a:ext cx="1097175" cy="1097175"/>
              </a:xfrm>
              <a:prstGeom prst="teardrop">
                <a:avLst>
                  <a:gd name="adj" fmla="val 114821"/>
                </a:avLst>
              </a:prstGeom>
              <a:solidFill>
                <a:schemeClr val="accent3"/>
              </a:solidFill>
              <a:ln>
                <a:noFill/>
              </a:ln>
              <a:effectLst>
                <a:outerShdw blurRad="241300" dir="5400000" sx="90000" sy="-19000" rotWithShape="0">
                  <a:prstClr val="black">
                    <a:alpha val="1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23" name="타원 329">
                <a:extLst>
                  <a:ext uri="{FF2B5EF4-FFF2-40B4-BE49-F238E27FC236}">
                    <a16:creationId xmlns:a16="http://schemas.microsoft.com/office/drawing/2014/main" id="{01CD41FA-9B55-4060-9692-97BDE4D719E9}"/>
                  </a:ext>
                </a:extLst>
              </p:cNvPr>
              <p:cNvSpPr/>
              <p:nvPr/>
            </p:nvSpPr>
            <p:spPr>
              <a:xfrm>
                <a:off x="10679142" y="3557732"/>
                <a:ext cx="897443" cy="89744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321" name="TextBox 320">
              <a:extLst>
                <a:ext uri="{FF2B5EF4-FFF2-40B4-BE49-F238E27FC236}">
                  <a16:creationId xmlns:a16="http://schemas.microsoft.com/office/drawing/2014/main" id="{DD61AA8C-D85B-42BA-BEE9-584818A4CA72}"/>
                </a:ext>
              </a:extLst>
            </p:cNvPr>
            <p:cNvSpPr txBox="1"/>
            <p:nvPr/>
          </p:nvSpPr>
          <p:spPr>
            <a:xfrm>
              <a:off x="6281550" y="2130819"/>
              <a:ext cx="37061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</a:t>
              </a:r>
              <a:endPara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24" name="그룹 16">
            <a:extLst>
              <a:ext uri="{FF2B5EF4-FFF2-40B4-BE49-F238E27FC236}">
                <a16:creationId xmlns:a16="http://schemas.microsoft.com/office/drawing/2014/main" id="{69A8A8FA-2E6D-451A-9CC2-77A358DF490B}"/>
              </a:ext>
            </a:extLst>
          </p:cNvPr>
          <p:cNvGrpSpPr/>
          <p:nvPr/>
        </p:nvGrpSpPr>
        <p:grpSpPr>
          <a:xfrm>
            <a:off x="8169316" y="3643378"/>
            <a:ext cx="616404" cy="616404"/>
            <a:chOff x="6680955" y="3660370"/>
            <a:chExt cx="616404" cy="616404"/>
          </a:xfrm>
        </p:grpSpPr>
        <p:grpSp>
          <p:nvGrpSpPr>
            <p:cNvPr id="325" name="그룹 5">
              <a:extLst>
                <a:ext uri="{FF2B5EF4-FFF2-40B4-BE49-F238E27FC236}">
                  <a16:creationId xmlns:a16="http://schemas.microsoft.com/office/drawing/2014/main" id="{87DB9085-CC48-46D0-9AB2-C44F77C140F9}"/>
                </a:ext>
              </a:extLst>
            </p:cNvPr>
            <p:cNvGrpSpPr/>
            <p:nvPr/>
          </p:nvGrpSpPr>
          <p:grpSpPr>
            <a:xfrm>
              <a:off x="6680955" y="3660370"/>
              <a:ext cx="616404" cy="616404"/>
              <a:chOff x="10579276" y="3457866"/>
              <a:chExt cx="1097175" cy="1097175"/>
            </a:xfrm>
          </p:grpSpPr>
          <p:sp>
            <p:nvSpPr>
              <p:cNvPr id="327" name="눈물 방울 2">
                <a:extLst>
                  <a:ext uri="{FF2B5EF4-FFF2-40B4-BE49-F238E27FC236}">
                    <a16:creationId xmlns:a16="http://schemas.microsoft.com/office/drawing/2014/main" id="{18552EA1-5F64-4FBA-BDE1-56686E2E748E}"/>
                  </a:ext>
                </a:extLst>
              </p:cNvPr>
              <p:cNvSpPr/>
              <p:nvPr/>
            </p:nvSpPr>
            <p:spPr>
              <a:xfrm rot="8100000">
                <a:off x="10579276" y="3457866"/>
                <a:ext cx="1097175" cy="1097175"/>
              </a:xfrm>
              <a:prstGeom prst="teardrop">
                <a:avLst>
                  <a:gd name="adj" fmla="val 114821"/>
                </a:avLst>
              </a:prstGeom>
              <a:ln>
                <a:noFill/>
              </a:ln>
              <a:effectLst>
                <a:outerShdw blurRad="241300" dir="5400000" sx="90000" sy="-19000" rotWithShape="0">
                  <a:prstClr val="black">
                    <a:alpha val="1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28" name="타원 4">
                <a:extLst>
                  <a:ext uri="{FF2B5EF4-FFF2-40B4-BE49-F238E27FC236}">
                    <a16:creationId xmlns:a16="http://schemas.microsoft.com/office/drawing/2014/main" id="{484DBB00-E8B5-4016-B31F-53BB0ABEC63D}"/>
                  </a:ext>
                </a:extLst>
              </p:cNvPr>
              <p:cNvSpPr/>
              <p:nvPr/>
            </p:nvSpPr>
            <p:spPr>
              <a:xfrm>
                <a:off x="10679142" y="3557732"/>
                <a:ext cx="897443" cy="89744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326" name="TextBox 325">
              <a:extLst>
                <a:ext uri="{FF2B5EF4-FFF2-40B4-BE49-F238E27FC236}">
                  <a16:creationId xmlns:a16="http://schemas.microsoft.com/office/drawing/2014/main" id="{FE59BB01-1B0C-4937-A11D-C4A85F514F1D}"/>
                </a:ext>
              </a:extLst>
            </p:cNvPr>
            <p:cNvSpPr txBox="1"/>
            <p:nvPr/>
          </p:nvSpPr>
          <p:spPr>
            <a:xfrm>
              <a:off x="6828181" y="3759487"/>
              <a:ext cx="35618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</a:t>
              </a:r>
              <a:endPara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330" name="TextBox 329">
            <a:extLst>
              <a:ext uri="{FF2B5EF4-FFF2-40B4-BE49-F238E27FC236}">
                <a16:creationId xmlns:a16="http://schemas.microsoft.com/office/drawing/2014/main" id="{2276A69E-EF7A-4AAF-BAFE-2AEF7874255D}"/>
              </a:ext>
            </a:extLst>
          </p:cNvPr>
          <p:cNvSpPr txBox="1"/>
          <p:nvPr/>
        </p:nvSpPr>
        <p:spPr>
          <a:xfrm>
            <a:off x="678206" y="5690064"/>
            <a:ext cx="19183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32" name="TextBox 331">
            <a:extLst>
              <a:ext uri="{FF2B5EF4-FFF2-40B4-BE49-F238E27FC236}">
                <a16:creationId xmlns:a16="http://schemas.microsoft.com/office/drawing/2014/main" id="{E5EACE1C-1DF5-46D4-AD41-AB6CF412E580}"/>
              </a:ext>
            </a:extLst>
          </p:cNvPr>
          <p:cNvSpPr txBox="1"/>
          <p:nvPr/>
        </p:nvSpPr>
        <p:spPr>
          <a:xfrm>
            <a:off x="2890701" y="5690064"/>
            <a:ext cx="19345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34" name="TextBox 333">
            <a:extLst>
              <a:ext uri="{FF2B5EF4-FFF2-40B4-BE49-F238E27FC236}">
                <a16:creationId xmlns:a16="http://schemas.microsoft.com/office/drawing/2014/main" id="{ED559F34-E5D5-455C-BE59-722882107BB2}"/>
              </a:ext>
            </a:extLst>
          </p:cNvPr>
          <p:cNvSpPr txBox="1"/>
          <p:nvPr/>
        </p:nvSpPr>
        <p:spPr>
          <a:xfrm>
            <a:off x="5119308" y="5690064"/>
            <a:ext cx="19345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36" name="TextBox 335">
            <a:extLst>
              <a:ext uri="{FF2B5EF4-FFF2-40B4-BE49-F238E27FC236}">
                <a16:creationId xmlns:a16="http://schemas.microsoft.com/office/drawing/2014/main" id="{5F069120-41AD-4044-90B3-F237D594C9A2}"/>
              </a:ext>
            </a:extLst>
          </p:cNvPr>
          <p:cNvSpPr txBox="1"/>
          <p:nvPr/>
        </p:nvSpPr>
        <p:spPr>
          <a:xfrm>
            <a:off x="7347916" y="5690064"/>
            <a:ext cx="19345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38" name="TextBox 337">
            <a:extLst>
              <a:ext uri="{FF2B5EF4-FFF2-40B4-BE49-F238E27FC236}">
                <a16:creationId xmlns:a16="http://schemas.microsoft.com/office/drawing/2014/main" id="{2121AAD3-3A01-4416-8F50-5D3D4C4DCC5F}"/>
              </a:ext>
            </a:extLst>
          </p:cNvPr>
          <p:cNvSpPr txBox="1"/>
          <p:nvPr/>
        </p:nvSpPr>
        <p:spPr>
          <a:xfrm>
            <a:off x="9576524" y="5690064"/>
            <a:ext cx="19345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2249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0DD1A4FF-3822-45EC-AA0B-DBF7BEC5F6A6}"/>
              </a:ext>
            </a:extLst>
          </p:cNvPr>
          <p:cNvSpPr/>
          <p:nvPr/>
        </p:nvSpPr>
        <p:spPr>
          <a:xfrm>
            <a:off x="7231209" y="3845913"/>
            <a:ext cx="1004590" cy="472381"/>
          </a:xfrm>
          <a:custGeom>
            <a:avLst/>
            <a:gdLst/>
            <a:ahLst/>
            <a:cxnLst/>
            <a:rect l="l" t="t" r="r" b="b"/>
            <a:pathLst>
              <a:path w="1004590" h="472381">
                <a:moveTo>
                  <a:pt x="876002" y="214015"/>
                </a:moveTo>
                <a:cubicBezTo>
                  <a:pt x="858341" y="219968"/>
                  <a:pt x="837604" y="229543"/>
                  <a:pt x="813792" y="242739"/>
                </a:cubicBezTo>
                <a:cubicBezTo>
                  <a:pt x="789979" y="255935"/>
                  <a:pt x="775593" y="265013"/>
                  <a:pt x="770632" y="269974"/>
                </a:cubicBezTo>
                <a:cubicBezTo>
                  <a:pt x="766266" y="273943"/>
                  <a:pt x="762397" y="281385"/>
                  <a:pt x="759023" y="292299"/>
                </a:cubicBezTo>
                <a:cubicBezTo>
                  <a:pt x="755650" y="303213"/>
                  <a:pt x="753963" y="311448"/>
                  <a:pt x="753963" y="317004"/>
                </a:cubicBezTo>
                <a:cubicBezTo>
                  <a:pt x="753963" y="320378"/>
                  <a:pt x="754955" y="323156"/>
                  <a:pt x="756940" y="325338"/>
                </a:cubicBezTo>
                <a:cubicBezTo>
                  <a:pt x="758924" y="327521"/>
                  <a:pt x="761404" y="328613"/>
                  <a:pt x="764381" y="328613"/>
                </a:cubicBezTo>
                <a:cubicBezTo>
                  <a:pt x="767159" y="328613"/>
                  <a:pt x="770334" y="327422"/>
                  <a:pt x="773906" y="325041"/>
                </a:cubicBezTo>
                <a:cubicBezTo>
                  <a:pt x="777478" y="322660"/>
                  <a:pt x="783183" y="317996"/>
                  <a:pt x="791021" y="311051"/>
                </a:cubicBezTo>
                <a:cubicBezTo>
                  <a:pt x="798860" y="304106"/>
                  <a:pt x="803969" y="299641"/>
                  <a:pt x="806351" y="297656"/>
                </a:cubicBezTo>
                <a:cubicBezTo>
                  <a:pt x="809724" y="294680"/>
                  <a:pt x="817215" y="288280"/>
                  <a:pt x="828824" y="278458"/>
                </a:cubicBezTo>
                <a:cubicBezTo>
                  <a:pt x="840432" y="268635"/>
                  <a:pt x="848915" y="260945"/>
                  <a:pt x="854273" y="255389"/>
                </a:cubicBezTo>
                <a:cubicBezTo>
                  <a:pt x="859631" y="249833"/>
                  <a:pt x="864195" y="243632"/>
                  <a:pt x="867965" y="236786"/>
                </a:cubicBezTo>
                <a:cubicBezTo>
                  <a:pt x="871736" y="229940"/>
                  <a:pt x="874415" y="222349"/>
                  <a:pt x="876002" y="214015"/>
                </a:cubicBezTo>
                <a:close/>
                <a:moveTo>
                  <a:pt x="657522" y="207169"/>
                </a:moveTo>
                <a:cubicBezTo>
                  <a:pt x="641052" y="217091"/>
                  <a:pt x="626963" y="226070"/>
                  <a:pt x="615255" y="234107"/>
                </a:cubicBezTo>
                <a:cubicBezTo>
                  <a:pt x="603547" y="242144"/>
                  <a:pt x="593626" y="250280"/>
                  <a:pt x="585490" y="258515"/>
                </a:cubicBezTo>
                <a:cubicBezTo>
                  <a:pt x="577354" y="266750"/>
                  <a:pt x="571897" y="275035"/>
                  <a:pt x="569119" y="283369"/>
                </a:cubicBezTo>
                <a:cubicBezTo>
                  <a:pt x="564158" y="305594"/>
                  <a:pt x="561677" y="317599"/>
                  <a:pt x="561677" y="319385"/>
                </a:cubicBezTo>
                <a:cubicBezTo>
                  <a:pt x="561677" y="332482"/>
                  <a:pt x="570805" y="339031"/>
                  <a:pt x="589061" y="339031"/>
                </a:cubicBezTo>
                <a:cubicBezTo>
                  <a:pt x="597594" y="339031"/>
                  <a:pt x="611882" y="331688"/>
                  <a:pt x="631924" y="317004"/>
                </a:cubicBezTo>
                <a:cubicBezTo>
                  <a:pt x="628551" y="307678"/>
                  <a:pt x="626864" y="298748"/>
                  <a:pt x="626864" y="290215"/>
                </a:cubicBezTo>
                <a:cubicBezTo>
                  <a:pt x="626864" y="277713"/>
                  <a:pt x="629444" y="264964"/>
                  <a:pt x="634603" y="251966"/>
                </a:cubicBezTo>
                <a:cubicBezTo>
                  <a:pt x="639762" y="238969"/>
                  <a:pt x="647402" y="224036"/>
                  <a:pt x="657522" y="207169"/>
                </a:cubicBezTo>
                <a:close/>
                <a:moveTo>
                  <a:pt x="467022" y="207169"/>
                </a:moveTo>
                <a:cubicBezTo>
                  <a:pt x="450552" y="217091"/>
                  <a:pt x="436463" y="226070"/>
                  <a:pt x="424755" y="234107"/>
                </a:cubicBezTo>
                <a:cubicBezTo>
                  <a:pt x="413047" y="242144"/>
                  <a:pt x="403126" y="250280"/>
                  <a:pt x="394990" y="258515"/>
                </a:cubicBezTo>
                <a:cubicBezTo>
                  <a:pt x="386854" y="266750"/>
                  <a:pt x="381397" y="275035"/>
                  <a:pt x="378619" y="283369"/>
                </a:cubicBezTo>
                <a:cubicBezTo>
                  <a:pt x="373658" y="305594"/>
                  <a:pt x="371177" y="317599"/>
                  <a:pt x="371177" y="319385"/>
                </a:cubicBezTo>
                <a:cubicBezTo>
                  <a:pt x="371177" y="332482"/>
                  <a:pt x="380305" y="339031"/>
                  <a:pt x="398561" y="339031"/>
                </a:cubicBezTo>
                <a:cubicBezTo>
                  <a:pt x="407094" y="339031"/>
                  <a:pt x="421382" y="331688"/>
                  <a:pt x="441424" y="317004"/>
                </a:cubicBezTo>
                <a:cubicBezTo>
                  <a:pt x="438051" y="307678"/>
                  <a:pt x="436364" y="298748"/>
                  <a:pt x="436364" y="290215"/>
                </a:cubicBezTo>
                <a:cubicBezTo>
                  <a:pt x="436364" y="277713"/>
                  <a:pt x="438944" y="264964"/>
                  <a:pt x="444103" y="251966"/>
                </a:cubicBezTo>
                <a:cubicBezTo>
                  <a:pt x="449262" y="238969"/>
                  <a:pt x="456902" y="224036"/>
                  <a:pt x="467022" y="207169"/>
                </a:cubicBezTo>
                <a:close/>
                <a:moveTo>
                  <a:pt x="987028" y="28575"/>
                </a:moveTo>
                <a:cubicBezTo>
                  <a:pt x="991394" y="28575"/>
                  <a:pt x="995412" y="30708"/>
                  <a:pt x="999083" y="34975"/>
                </a:cubicBezTo>
                <a:cubicBezTo>
                  <a:pt x="1002754" y="39241"/>
                  <a:pt x="1004590" y="44053"/>
                  <a:pt x="1004590" y="49411"/>
                </a:cubicBezTo>
                <a:cubicBezTo>
                  <a:pt x="1004590" y="59730"/>
                  <a:pt x="997049" y="77440"/>
                  <a:pt x="981968" y="102543"/>
                </a:cubicBezTo>
                <a:cubicBezTo>
                  <a:pt x="966886" y="127645"/>
                  <a:pt x="952004" y="152103"/>
                  <a:pt x="937319" y="175915"/>
                </a:cubicBezTo>
                <a:cubicBezTo>
                  <a:pt x="922635" y="199728"/>
                  <a:pt x="910034" y="223193"/>
                  <a:pt x="899517" y="246311"/>
                </a:cubicBezTo>
                <a:cubicBezTo>
                  <a:pt x="889000" y="269429"/>
                  <a:pt x="883741" y="290810"/>
                  <a:pt x="883741" y="310456"/>
                </a:cubicBezTo>
                <a:cubicBezTo>
                  <a:pt x="883741" y="328315"/>
                  <a:pt x="889496" y="337245"/>
                  <a:pt x="901005" y="337245"/>
                </a:cubicBezTo>
                <a:cubicBezTo>
                  <a:pt x="907951" y="337245"/>
                  <a:pt x="916682" y="333326"/>
                  <a:pt x="927199" y="325487"/>
                </a:cubicBezTo>
                <a:cubicBezTo>
                  <a:pt x="937716" y="317649"/>
                  <a:pt x="952698" y="304503"/>
                  <a:pt x="972145" y="286048"/>
                </a:cubicBezTo>
                <a:lnTo>
                  <a:pt x="972145" y="307777"/>
                </a:lnTo>
                <a:cubicBezTo>
                  <a:pt x="929283" y="363141"/>
                  <a:pt x="896243" y="390823"/>
                  <a:pt x="873026" y="390823"/>
                </a:cubicBezTo>
                <a:cubicBezTo>
                  <a:pt x="863699" y="390823"/>
                  <a:pt x="857002" y="387251"/>
                  <a:pt x="852934" y="380107"/>
                </a:cubicBezTo>
                <a:cubicBezTo>
                  <a:pt x="848866" y="372963"/>
                  <a:pt x="846832" y="362347"/>
                  <a:pt x="846832" y="348258"/>
                </a:cubicBezTo>
                <a:cubicBezTo>
                  <a:pt x="846832" y="329208"/>
                  <a:pt x="849213" y="308670"/>
                  <a:pt x="853976" y="286643"/>
                </a:cubicBezTo>
                <a:cubicBezTo>
                  <a:pt x="836513" y="306487"/>
                  <a:pt x="820886" y="323354"/>
                  <a:pt x="807095" y="337245"/>
                </a:cubicBezTo>
                <a:cubicBezTo>
                  <a:pt x="793303" y="351135"/>
                  <a:pt x="782092" y="361504"/>
                  <a:pt x="773460" y="368350"/>
                </a:cubicBezTo>
                <a:cubicBezTo>
                  <a:pt x="764828" y="375196"/>
                  <a:pt x="758924" y="378619"/>
                  <a:pt x="755749" y="378619"/>
                </a:cubicBezTo>
                <a:cubicBezTo>
                  <a:pt x="750590" y="378619"/>
                  <a:pt x="744785" y="374452"/>
                  <a:pt x="738336" y="366117"/>
                </a:cubicBezTo>
                <a:cubicBezTo>
                  <a:pt x="731887" y="357783"/>
                  <a:pt x="726380" y="347167"/>
                  <a:pt x="721816" y="334268"/>
                </a:cubicBezTo>
                <a:lnTo>
                  <a:pt x="717048" y="306901"/>
                </a:lnTo>
                <a:lnTo>
                  <a:pt x="701129" y="320278"/>
                </a:lnTo>
                <a:cubicBezTo>
                  <a:pt x="695870" y="324247"/>
                  <a:pt x="691257" y="327224"/>
                  <a:pt x="687288" y="329208"/>
                </a:cubicBezTo>
                <a:cubicBezTo>
                  <a:pt x="679351" y="333177"/>
                  <a:pt x="667940" y="334764"/>
                  <a:pt x="653058" y="333970"/>
                </a:cubicBezTo>
                <a:cubicBezTo>
                  <a:pt x="627261" y="364530"/>
                  <a:pt x="604540" y="379810"/>
                  <a:pt x="584894" y="379810"/>
                </a:cubicBezTo>
                <a:cubicBezTo>
                  <a:pt x="573782" y="379810"/>
                  <a:pt x="563662" y="376138"/>
                  <a:pt x="554533" y="368796"/>
                </a:cubicBezTo>
                <a:cubicBezTo>
                  <a:pt x="545405" y="361454"/>
                  <a:pt x="538113" y="351433"/>
                  <a:pt x="532656" y="338733"/>
                </a:cubicBezTo>
                <a:cubicBezTo>
                  <a:pt x="529927" y="332383"/>
                  <a:pt x="527881" y="325661"/>
                  <a:pt x="526516" y="318567"/>
                </a:cubicBezTo>
                <a:lnTo>
                  <a:pt x="525529" y="307757"/>
                </a:lnTo>
                <a:lnTo>
                  <a:pt x="510629" y="320278"/>
                </a:lnTo>
                <a:cubicBezTo>
                  <a:pt x="505370" y="324247"/>
                  <a:pt x="500757" y="327224"/>
                  <a:pt x="496788" y="329208"/>
                </a:cubicBezTo>
                <a:cubicBezTo>
                  <a:pt x="488851" y="333177"/>
                  <a:pt x="477440" y="334764"/>
                  <a:pt x="462558" y="333970"/>
                </a:cubicBezTo>
                <a:cubicBezTo>
                  <a:pt x="436761" y="364530"/>
                  <a:pt x="414040" y="379810"/>
                  <a:pt x="394394" y="379810"/>
                </a:cubicBezTo>
                <a:cubicBezTo>
                  <a:pt x="383282" y="379810"/>
                  <a:pt x="373161" y="376138"/>
                  <a:pt x="364033" y="368796"/>
                </a:cubicBezTo>
                <a:cubicBezTo>
                  <a:pt x="354905" y="361454"/>
                  <a:pt x="347613" y="351433"/>
                  <a:pt x="342156" y="338733"/>
                </a:cubicBezTo>
                <a:cubicBezTo>
                  <a:pt x="336699" y="326033"/>
                  <a:pt x="333970" y="311845"/>
                  <a:pt x="333970" y="296168"/>
                </a:cubicBezTo>
                <a:cubicBezTo>
                  <a:pt x="333970" y="283468"/>
                  <a:pt x="338187" y="269379"/>
                  <a:pt x="346620" y="253901"/>
                </a:cubicBezTo>
                <a:cubicBezTo>
                  <a:pt x="355054" y="238423"/>
                  <a:pt x="365968" y="223986"/>
                  <a:pt x="379363" y="210592"/>
                </a:cubicBezTo>
                <a:cubicBezTo>
                  <a:pt x="392757" y="197197"/>
                  <a:pt x="407094" y="186383"/>
                  <a:pt x="422374" y="178147"/>
                </a:cubicBezTo>
                <a:cubicBezTo>
                  <a:pt x="437654" y="169912"/>
                  <a:pt x="451842" y="165795"/>
                  <a:pt x="464939" y="165795"/>
                </a:cubicBezTo>
                <a:cubicBezTo>
                  <a:pt x="474265" y="165795"/>
                  <a:pt x="481608" y="167233"/>
                  <a:pt x="486965" y="170111"/>
                </a:cubicBezTo>
                <a:cubicBezTo>
                  <a:pt x="492323" y="172988"/>
                  <a:pt x="495002" y="177006"/>
                  <a:pt x="495002" y="182166"/>
                </a:cubicBezTo>
                <a:cubicBezTo>
                  <a:pt x="495002" y="186135"/>
                  <a:pt x="492720" y="190699"/>
                  <a:pt x="488156" y="195858"/>
                </a:cubicBezTo>
                <a:cubicBezTo>
                  <a:pt x="495697" y="197446"/>
                  <a:pt x="500856" y="200075"/>
                  <a:pt x="503634" y="203746"/>
                </a:cubicBezTo>
                <a:cubicBezTo>
                  <a:pt x="506412" y="207417"/>
                  <a:pt x="507801" y="214114"/>
                  <a:pt x="507801" y="223838"/>
                </a:cubicBezTo>
                <a:cubicBezTo>
                  <a:pt x="507801" y="233363"/>
                  <a:pt x="505569" y="245368"/>
                  <a:pt x="501104" y="259854"/>
                </a:cubicBezTo>
                <a:cubicBezTo>
                  <a:pt x="496639" y="274340"/>
                  <a:pt x="490537" y="287933"/>
                  <a:pt x="482798" y="300633"/>
                </a:cubicBezTo>
                <a:lnTo>
                  <a:pt x="488156" y="305991"/>
                </a:lnTo>
                <a:lnTo>
                  <a:pt x="492621" y="305991"/>
                </a:lnTo>
                <a:cubicBezTo>
                  <a:pt x="495994" y="305991"/>
                  <a:pt x="499318" y="305147"/>
                  <a:pt x="502592" y="303461"/>
                </a:cubicBezTo>
                <a:cubicBezTo>
                  <a:pt x="505867" y="301774"/>
                  <a:pt x="508793" y="299988"/>
                  <a:pt x="511373" y="298103"/>
                </a:cubicBezTo>
                <a:cubicBezTo>
                  <a:pt x="512663" y="297160"/>
                  <a:pt x="514722" y="295635"/>
                  <a:pt x="517550" y="293526"/>
                </a:cubicBezTo>
                <a:lnTo>
                  <a:pt x="525865" y="287304"/>
                </a:lnTo>
                <a:lnTo>
                  <a:pt x="527633" y="276076"/>
                </a:lnTo>
                <a:cubicBezTo>
                  <a:pt x="529741" y="269032"/>
                  <a:pt x="532904" y="261640"/>
                  <a:pt x="537120" y="253901"/>
                </a:cubicBezTo>
                <a:cubicBezTo>
                  <a:pt x="545554" y="238423"/>
                  <a:pt x="556468" y="223986"/>
                  <a:pt x="569863" y="210592"/>
                </a:cubicBezTo>
                <a:cubicBezTo>
                  <a:pt x="583257" y="197197"/>
                  <a:pt x="597594" y="186383"/>
                  <a:pt x="612874" y="178147"/>
                </a:cubicBezTo>
                <a:cubicBezTo>
                  <a:pt x="628154" y="169912"/>
                  <a:pt x="642342" y="165795"/>
                  <a:pt x="655439" y="165795"/>
                </a:cubicBezTo>
                <a:cubicBezTo>
                  <a:pt x="664765" y="165795"/>
                  <a:pt x="672108" y="167233"/>
                  <a:pt x="677465" y="170111"/>
                </a:cubicBezTo>
                <a:cubicBezTo>
                  <a:pt x="682823" y="172988"/>
                  <a:pt x="685502" y="177006"/>
                  <a:pt x="685502" y="182166"/>
                </a:cubicBezTo>
                <a:cubicBezTo>
                  <a:pt x="685502" y="186135"/>
                  <a:pt x="683220" y="190699"/>
                  <a:pt x="678656" y="195858"/>
                </a:cubicBezTo>
                <a:cubicBezTo>
                  <a:pt x="686197" y="197446"/>
                  <a:pt x="691356" y="200075"/>
                  <a:pt x="694134" y="203746"/>
                </a:cubicBezTo>
                <a:cubicBezTo>
                  <a:pt x="696912" y="207417"/>
                  <a:pt x="698301" y="214114"/>
                  <a:pt x="698301" y="223838"/>
                </a:cubicBezTo>
                <a:cubicBezTo>
                  <a:pt x="698301" y="233363"/>
                  <a:pt x="696069" y="245368"/>
                  <a:pt x="691604" y="259854"/>
                </a:cubicBezTo>
                <a:cubicBezTo>
                  <a:pt x="687139" y="274340"/>
                  <a:pt x="681037" y="287933"/>
                  <a:pt x="673298" y="300633"/>
                </a:cubicBezTo>
                <a:lnTo>
                  <a:pt x="678656" y="305991"/>
                </a:lnTo>
                <a:lnTo>
                  <a:pt x="683121" y="305991"/>
                </a:lnTo>
                <a:cubicBezTo>
                  <a:pt x="686494" y="305991"/>
                  <a:pt x="689818" y="305147"/>
                  <a:pt x="693092" y="303461"/>
                </a:cubicBezTo>
                <a:cubicBezTo>
                  <a:pt x="696367" y="301774"/>
                  <a:pt x="699293" y="299988"/>
                  <a:pt x="701873" y="298103"/>
                </a:cubicBezTo>
                <a:cubicBezTo>
                  <a:pt x="703163" y="297160"/>
                  <a:pt x="705222" y="295635"/>
                  <a:pt x="708050" y="293526"/>
                </a:cubicBezTo>
                <a:lnTo>
                  <a:pt x="716923" y="286887"/>
                </a:lnTo>
                <a:lnTo>
                  <a:pt x="721965" y="265993"/>
                </a:lnTo>
                <a:cubicBezTo>
                  <a:pt x="726628" y="256295"/>
                  <a:pt x="733623" y="246559"/>
                  <a:pt x="742950" y="236786"/>
                </a:cubicBezTo>
                <a:cubicBezTo>
                  <a:pt x="761603" y="217240"/>
                  <a:pt x="782836" y="201017"/>
                  <a:pt x="806648" y="188119"/>
                </a:cubicBezTo>
                <a:cubicBezTo>
                  <a:pt x="830461" y="175221"/>
                  <a:pt x="848320" y="168771"/>
                  <a:pt x="860226" y="168771"/>
                </a:cubicBezTo>
                <a:cubicBezTo>
                  <a:pt x="869950" y="168771"/>
                  <a:pt x="879475" y="174923"/>
                  <a:pt x="888801" y="187226"/>
                </a:cubicBezTo>
                <a:cubicBezTo>
                  <a:pt x="904081" y="155278"/>
                  <a:pt x="918617" y="126901"/>
                  <a:pt x="932408" y="102096"/>
                </a:cubicBezTo>
                <a:cubicBezTo>
                  <a:pt x="946199" y="77292"/>
                  <a:pt x="957758" y="58837"/>
                  <a:pt x="967085" y="46732"/>
                </a:cubicBezTo>
                <a:cubicBezTo>
                  <a:pt x="976411" y="34628"/>
                  <a:pt x="983059" y="28575"/>
                  <a:pt x="987028" y="28575"/>
                </a:cubicBezTo>
                <a:close/>
                <a:moveTo>
                  <a:pt x="317004" y="0"/>
                </a:moveTo>
                <a:cubicBezTo>
                  <a:pt x="335260" y="0"/>
                  <a:pt x="349895" y="2530"/>
                  <a:pt x="360908" y="7590"/>
                </a:cubicBezTo>
                <a:cubicBezTo>
                  <a:pt x="371921" y="12651"/>
                  <a:pt x="377428" y="23515"/>
                  <a:pt x="377428" y="40184"/>
                </a:cubicBezTo>
                <a:cubicBezTo>
                  <a:pt x="377428" y="45542"/>
                  <a:pt x="375444" y="53826"/>
                  <a:pt x="371475" y="65038"/>
                </a:cubicBezTo>
                <a:cubicBezTo>
                  <a:pt x="367506" y="76250"/>
                  <a:pt x="361206" y="90587"/>
                  <a:pt x="352574" y="108049"/>
                </a:cubicBezTo>
                <a:cubicBezTo>
                  <a:pt x="343942" y="125512"/>
                  <a:pt x="333424" y="144661"/>
                  <a:pt x="321022" y="165497"/>
                </a:cubicBezTo>
                <a:cubicBezTo>
                  <a:pt x="308620" y="186333"/>
                  <a:pt x="294481" y="208360"/>
                  <a:pt x="278606" y="231577"/>
                </a:cubicBezTo>
                <a:lnTo>
                  <a:pt x="324445" y="231577"/>
                </a:lnTo>
                <a:lnTo>
                  <a:pt x="284857" y="288429"/>
                </a:lnTo>
                <a:cubicBezTo>
                  <a:pt x="279499" y="288826"/>
                  <a:pt x="272802" y="289124"/>
                  <a:pt x="264765" y="289322"/>
                </a:cubicBezTo>
                <a:cubicBezTo>
                  <a:pt x="256728" y="289521"/>
                  <a:pt x="247947" y="289818"/>
                  <a:pt x="238422" y="290215"/>
                </a:cubicBezTo>
                <a:cubicBezTo>
                  <a:pt x="214015" y="321965"/>
                  <a:pt x="187573" y="351830"/>
                  <a:pt x="159097" y="379810"/>
                </a:cubicBezTo>
                <a:cubicBezTo>
                  <a:pt x="130621" y="407789"/>
                  <a:pt x="104824" y="430213"/>
                  <a:pt x="81706" y="447080"/>
                </a:cubicBezTo>
                <a:cubicBezTo>
                  <a:pt x="58588" y="463947"/>
                  <a:pt x="42366" y="472381"/>
                  <a:pt x="33040" y="472381"/>
                </a:cubicBezTo>
                <a:cubicBezTo>
                  <a:pt x="29269" y="472381"/>
                  <a:pt x="25995" y="471140"/>
                  <a:pt x="23217" y="468660"/>
                </a:cubicBezTo>
                <a:cubicBezTo>
                  <a:pt x="20439" y="466179"/>
                  <a:pt x="19050" y="462955"/>
                  <a:pt x="19050" y="458986"/>
                </a:cubicBezTo>
                <a:cubicBezTo>
                  <a:pt x="19050" y="455613"/>
                  <a:pt x="23465" y="446981"/>
                  <a:pt x="32295" y="433090"/>
                </a:cubicBezTo>
                <a:cubicBezTo>
                  <a:pt x="41126" y="419199"/>
                  <a:pt x="53379" y="406202"/>
                  <a:pt x="69056" y="394097"/>
                </a:cubicBezTo>
                <a:cubicBezTo>
                  <a:pt x="84733" y="381992"/>
                  <a:pt x="102592" y="375245"/>
                  <a:pt x="122634" y="373856"/>
                </a:cubicBezTo>
                <a:cubicBezTo>
                  <a:pt x="130770" y="365324"/>
                  <a:pt x="137765" y="357733"/>
                  <a:pt x="143619" y="351086"/>
                </a:cubicBezTo>
                <a:cubicBezTo>
                  <a:pt x="149473" y="344438"/>
                  <a:pt x="157758" y="334814"/>
                  <a:pt x="168473" y="322213"/>
                </a:cubicBezTo>
                <a:cubicBezTo>
                  <a:pt x="179189" y="309612"/>
                  <a:pt x="187424" y="299938"/>
                  <a:pt x="193179" y="293192"/>
                </a:cubicBezTo>
                <a:lnTo>
                  <a:pt x="103584" y="297656"/>
                </a:lnTo>
                <a:cubicBezTo>
                  <a:pt x="93861" y="298053"/>
                  <a:pt x="87163" y="297607"/>
                  <a:pt x="83492" y="296317"/>
                </a:cubicBezTo>
                <a:cubicBezTo>
                  <a:pt x="79821" y="295027"/>
                  <a:pt x="77986" y="291803"/>
                  <a:pt x="77986" y="286643"/>
                </a:cubicBezTo>
                <a:cubicBezTo>
                  <a:pt x="77986" y="286643"/>
                  <a:pt x="78978" y="284113"/>
                  <a:pt x="80962" y="279053"/>
                </a:cubicBezTo>
                <a:cubicBezTo>
                  <a:pt x="82947" y="273993"/>
                  <a:pt x="85030" y="269578"/>
                  <a:pt x="87213" y="265807"/>
                </a:cubicBezTo>
                <a:cubicBezTo>
                  <a:pt x="90388" y="260053"/>
                  <a:pt x="92918" y="256580"/>
                  <a:pt x="94803" y="255389"/>
                </a:cubicBezTo>
                <a:cubicBezTo>
                  <a:pt x="96688" y="254199"/>
                  <a:pt x="102096" y="252611"/>
                  <a:pt x="111026" y="250627"/>
                </a:cubicBezTo>
                <a:lnTo>
                  <a:pt x="165794" y="237232"/>
                </a:lnTo>
                <a:cubicBezTo>
                  <a:pt x="180479" y="233462"/>
                  <a:pt x="190698" y="231577"/>
                  <a:pt x="196453" y="231577"/>
                </a:cubicBezTo>
                <a:lnTo>
                  <a:pt x="241399" y="231577"/>
                </a:lnTo>
                <a:cubicBezTo>
                  <a:pt x="267394" y="196652"/>
                  <a:pt x="287188" y="166192"/>
                  <a:pt x="300781" y="140196"/>
                </a:cubicBezTo>
                <a:cubicBezTo>
                  <a:pt x="314374" y="114201"/>
                  <a:pt x="321171" y="97135"/>
                  <a:pt x="321171" y="88999"/>
                </a:cubicBezTo>
                <a:cubicBezTo>
                  <a:pt x="321171" y="77688"/>
                  <a:pt x="311447" y="72033"/>
                  <a:pt x="292001" y="72033"/>
                </a:cubicBezTo>
                <a:cubicBezTo>
                  <a:pt x="280690" y="73025"/>
                  <a:pt x="260647" y="75456"/>
                  <a:pt x="231874" y="79326"/>
                </a:cubicBezTo>
                <a:cubicBezTo>
                  <a:pt x="203101" y="83195"/>
                  <a:pt x="175220" y="87809"/>
                  <a:pt x="148233" y="93167"/>
                </a:cubicBezTo>
                <a:cubicBezTo>
                  <a:pt x="124023" y="97731"/>
                  <a:pt x="104626" y="102444"/>
                  <a:pt x="90041" y="107305"/>
                </a:cubicBezTo>
                <a:cubicBezTo>
                  <a:pt x="75456" y="112167"/>
                  <a:pt x="65186" y="116185"/>
                  <a:pt x="59233" y="119360"/>
                </a:cubicBezTo>
                <a:cubicBezTo>
                  <a:pt x="53280" y="122535"/>
                  <a:pt x="49609" y="124817"/>
                  <a:pt x="48220" y="126206"/>
                </a:cubicBezTo>
                <a:cubicBezTo>
                  <a:pt x="62904" y="125413"/>
                  <a:pt x="75307" y="125016"/>
                  <a:pt x="85427" y="125016"/>
                </a:cubicBezTo>
                <a:cubicBezTo>
                  <a:pt x="101302" y="125016"/>
                  <a:pt x="109240" y="126802"/>
                  <a:pt x="109240" y="130374"/>
                </a:cubicBezTo>
                <a:cubicBezTo>
                  <a:pt x="109240" y="131961"/>
                  <a:pt x="103683" y="133995"/>
                  <a:pt x="92571" y="136476"/>
                </a:cubicBezTo>
                <a:cubicBezTo>
                  <a:pt x="81458" y="138956"/>
                  <a:pt x="70941" y="141585"/>
                  <a:pt x="61019" y="144363"/>
                </a:cubicBezTo>
                <a:cubicBezTo>
                  <a:pt x="51296" y="147142"/>
                  <a:pt x="41820" y="150416"/>
                  <a:pt x="32593" y="154186"/>
                </a:cubicBezTo>
                <a:cubicBezTo>
                  <a:pt x="23366" y="157956"/>
                  <a:pt x="17760" y="159842"/>
                  <a:pt x="15776" y="159842"/>
                </a:cubicBezTo>
                <a:cubicBezTo>
                  <a:pt x="11211" y="159842"/>
                  <a:pt x="7441" y="158105"/>
                  <a:pt x="4465" y="154633"/>
                </a:cubicBezTo>
                <a:cubicBezTo>
                  <a:pt x="1488" y="151160"/>
                  <a:pt x="0" y="146943"/>
                  <a:pt x="0" y="141982"/>
                </a:cubicBezTo>
                <a:cubicBezTo>
                  <a:pt x="0" y="138609"/>
                  <a:pt x="2728" y="129828"/>
                  <a:pt x="8185" y="115640"/>
                </a:cubicBezTo>
                <a:cubicBezTo>
                  <a:pt x="13642" y="101451"/>
                  <a:pt x="21332" y="87164"/>
                  <a:pt x="31254" y="72777"/>
                </a:cubicBezTo>
                <a:cubicBezTo>
                  <a:pt x="41176" y="58390"/>
                  <a:pt x="53479" y="47724"/>
                  <a:pt x="68163" y="40779"/>
                </a:cubicBezTo>
                <a:cubicBezTo>
                  <a:pt x="73521" y="38199"/>
                  <a:pt x="90636" y="33536"/>
                  <a:pt x="119509" y="26789"/>
                </a:cubicBezTo>
                <a:cubicBezTo>
                  <a:pt x="148381" y="20042"/>
                  <a:pt x="180975" y="13891"/>
                  <a:pt x="217289" y="8335"/>
                </a:cubicBezTo>
                <a:cubicBezTo>
                  <a:pt x="253603" y="2778"/>
                  <a:pt x="286841" y="0"/>
                  <a:pt x="317004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05F9998-66CD-46CA-9BB6-0602A4FD9191}"/>
              </a:ext>
            </a:extLst>
          </p:cNvPr>
          <p:cNvSpPr/>
          <p:nvPr/>
        </p:nvSpPr>
        <p:spPr>
          <a:xfrm>
            <a:off x="3995523" y="3845913"/>
            <a:ext cx="1421012" cy="411659"/>
          </a:xfrm>
          <a:custGeom>
            <a:avLst/>
            <a:gdLst/>
            <a:ahLst/>
            <a:cxnLst/>
            <a:rect l="l" t="t" r="r" b="b"/>
            <a:pathLst>
              <a:path w="1421012" h="411659">
                <a:moveTo>
                  <a:pt x="526554" y="204788"/>
                </a:moveTo>
                <a:cubicBezTo>
                  <a:pt x="510084" y="214710"/>
                  <a:pt x="495995" y="223689"/>
                  <a:pt x="484287" y="231726"/>
                </a:cubicBezTo>
                <a:cubicBezTo>
                  <a:pt x="472579" y="239763"/>
                  <a:pt x="462658" y="247898"/>
                  <a:pt x="454522" y="256134"/>
                </a:cubicBezTo>
                <a:cubicBezTo>
                  <a:pt x="446386" y="264369"/>
                  <a:pt x="440929" y="272654"/>
                  <a:pt x="438151" y="280988"/>
                </a:cubicBezTo>
                <a:cubicBezTo>
                  <a:pt x="433190" y="303213"/>
                  <a:pt x="430709" y="315218"/>
                  <a:pt x="430709" y="317004"/>
                </a:cubicBezTo>
                <a:cubicBezTo>
                  <a:pt x="430709" y="330101"/>
                  <a:pt x="439837" y="336650"/>
                  <a:pt x="458094" y="336650"/>
                </a:cubicBezTo>
                <a:cubicBezTo>
                  <a:pt x="466626" y="336650"/>
                  <a:pt x="480914" y="329307"/>
                  <a:pt x="500956" y="314623"/>
                </a:cubicBezTo>
                <a:cubicBezTo>
                  <a:pt x="497583" y="305297"/>
                  <a:pt x="495896" y="296367"/>
                  <a:pt x="495896" y="287834"/>
                </a:cubicBezTo>
                <a:cubicBezTo>
                  <a:pt x="495896" y="275332"/>
                  <a:pt x="498476" y="262583"/>
                  <a:pt x="503635" y="249585"/>
                </a:cubicBezTo>
                <a:cubicBezTo>
                  <a:pt x="508794" y="236588"/>
                  <a:pt x="516434" y="221655"/>
                  <a:pt x="526554" y="204788"/>
                </a:cubicBezTo>
                <a:close/>
                <a:moveTo>
                  <a:pt x="1126332" y="197644"/>
                </a:moveTo>
                <a:cubicBezTo>
                  <a:pt x="1074738" y="221258"/>
                  <a:pt x="1037978" y="241300"/>
                  <a:pt x="1016050" y="257771"/>
                </a:cubicBezTo>
                <a:cubicBezTo>
                  <a:pt x="994123" y="274241"/>
                  <a:pt x="983159" y="291207"/>
                  <a:pt x="983159" y="308670"/>
                </a:cubicBezTo>
                <a:cubicBezTo>
                  <a:pt x="983159" y="315020"/>
                  <a:pt x="984251" y="320229"/>
                  <a:pt x="986433" y="324297"/>
                </a:cubicBezTo>
                <a:cubicBezTo>
                  <a:pt x="988616" y="328365"/>
                  <a:pt x="991593" y="330399"/>
                  <a:pt x="995363" y="330399"/>
                </a:cubicBezTo>
                <a:cubicBezTo>
                  <a:pt x="997546" y="330399"/>
                  <a:pt x="1001415" y="329010"/>
                  <a:pt x="1006972" y="326232"/>
                </a:cubicBezTo>
                <a:cubicBezTo>
                  <a:pt x="1027808" y="313929"/>
                  <a:pt x="1046858" y="297905"/>
                  <a:pt x="1064122" y="278160"/>
                </a:cubicBezTo>
                <a:cubicBezTo>
                  <a:pt x="1081386" y="258416"/>
                  <a:pt x="1102122" y="231577"/>
                  <a:pt x="1126332" y="197644"/>
                </a:cubicBezTo>
                <a:close/>
                <a:moveTo>
                  <a:pt x="895351" y="191989"/>
                </a:moveTo>
                <a:cubicBezTo>
                  <a:pt x="891779" y="191989"/>
                  <a:pt x="885974" y="194271"/>
                  <a:pt x="877938" y="198835"/>
                </a:cubicBezTo>
                <a:cubicBezTo>
                  <a:pt x="869901" y="203399"/>
                  <a:pt x="861765" y="209352"/>
                  <a:pt x="853530" y="216694"/>
                </a:cubicBezTo>
                <a:cubicBezTo>
                  <a:pt x="845295" y="224036"/>
                  <a:pt x="837903" y="232668"/>
                  <a:pt x="831354" y="242590"/>
                </a:cubicBezTo>
                <a:cubicBezTo>
                  <a:pt x="824806" y="252512"/>
                  <a:pt x="820540" y="263327"/>
                  <a:pt x="818555" y="275035"/>
                </a:cubicBezTo>
                <a:cubicBezTo>
                  <a:pt x="836415" y="268089"/>
                  <a:pt x="851694" y="259457"/>
                  <a:pt x="864394" y="249139"/>
                </a:cubicBezTo>
                <a:cubicBezTo>
                  <a:pt x="877094" y="238820"/>
                  <a:pt x="886470" y="228948"/>
                  <a:pt x="892523" y="219522"/>
                </a:cubicBezTo>
                <a:cubicBezTo>
                  <a:pt x="898575" y="210096"/>
                  <a:pt x="901601" y="203200"/>
                  <a:pt x="901601" y="198835"/>
                </a:cubicBezTo>
                <a:cubicBezTo>
                  <a:pt x="901601" y="194271"/>
                  <a:pt x="899518" y="191989"/>
                  <a:pt x="895351" y="191989"/>
                </a:cubicBezTo>
                <a:close/>
                <a:moveTo>
                  <a:pt x="912615" y="159247"/>
                </a:moveTo>
                <a:cubicBezTo>
                  <a:pt x="921941" y="159247"/>
                  <a:pt x="929333" y="161380"/>
                  <a:pt x="934790" y="165646"/>
                </a:cubicBezTo>
                <a:cubicBezTo>
                  <a:pt x="940247" y="169913"/>
                  <a:pt x="942976" y="176312"/>
                  <a:pt x="942976" y="184845"/>
                </a:cubicBezTo>
                <a:cubicBezTo>
                  <a:pt x="942976" y="197347"/>
                  <a:pt x="938312" y="209798"/>
                  <a:pt x="928986" y="222201"/>
                </a:cubicBezTo>
                <a:cubicBezTo>
                  <a:pt x="919659" y="234603"/>
                  <a:pt x="905421" y="246906"/>
                  <a:pt x="886272" y="259110"/>
                </a:cubicBezTo>
                <a:cubicBezTo>
                  <a:pt x="867123" y="271314"/>
                  <a:pt x="843558" y="283072"/>
                  <a:pt x="815579" y="294382"/>
                </a:cubicBezTo>
                <a:lnTo>
                  <a:pt x="815579" y="301824"/>
                </a:lnTo>
                <a:cubicBezTo>
                  <a:pt x="815579" y="313532"/>
                  <a:pt x="818456" y="322660"/>
                  <a:pt x="824211" y="329208"/>
                </a:cubicBezTo>
                <a:cubicBezTo>
                  <a:pt x="829965" y="335757"/>
                  <a:pt x="837506" y="339031"/>
                  <a:pt x="846833" y="339031"/>
                </a:cubicBezTo>
                <a:cubicBezTo>
                  <a:pt x="856556" y="339031"/>
                  <a:pt x="866627" y="336749"/>
                  <a:pt x="877045" y="332185"/>
                </a:cubicBezTo>
                <a:cubicBezTo>
                  <a:pt x="887463" y="327621"/>
                  <a:pt x="897831" y="321568"/>
                  <a:pt x="908150" y="314028"/>
                </a:cubicBezTo>
                <a:cubicBezTo>
                  <a:pt x="918469" y="306487"/>
                  <a:pt x="931069" y="296367"/>
                  <a:pt x="945952" y="283667"/>
                </a:cubicBezTo>
                <a:lnTo>
                  <a:pt x="945952" y="298847"/>
                </a:lnTo>
                <a:lnTo>
                  <a:pt x="945952" y="301824"/>
                </a:lnTo>
                <a:cubicBezTo>
                  <a:pt x="923529" y="328811"/>
                  <a:pt x="902494" y="349499"/>
                  <a:pt x="882849" y="363885"/>
                </a:cubicBezTo>
                <a:cubicBezTo>
                  <a:pt x="863204" y="378272"/>
                  <a:pt x="843261" y="385465"/>
                  <a:pt x="823020" y="385465"/>
                </a:cubicBezTo>
                <a:cubicBezTo>
                  <a:pt x="805359" y="385465"/>
                  <a:pt x="791369" y="378619"/>
                  <a:pt x="781051" y="364927"/>
                </a:cubicBezTo>
                <a:cubicBezTo>
                  <a:pt x="770732" y="351235"/>
                  <a:pt x="765572" y="332482"/>
                  <a:pt x="765572" y="308670"/>
                </a:cubicBezTo>
                <a:cubicBezTo>
                  <a:pt x="765572" y="287834"/>
                  <a:pt x="770434" y="268933"/>
                  <a:pt x="780158" y="251966"/>
                </a:cubicBezTo>
                <a:cubicBezTo>
                  <a:pt x="789881" y="235000"/>
                  <a:pt x="805756" y="217091"/>
                  <a:pt x="827783" y="198239"/>
                </a:cubicBezTo>
                <a:cubicBezTo>
                  <a:pt x="842864" y="185341"/>
                  <a:pt x="857846" y="175618"/>
                  <a:pt x="872729" y="169069"/>
                </a:cubicBezTo>
                <a:cubicBezTo>
                  <a:pt x="887611" y="162521"/>
                  <a:pt x="900907" y="159247"/>
                  <a:pt x="912615" y="159247"/>
                </a:cubicBezTo>
                <a:close/>
                <a:moveTo>
                  <a:pt x="653058" y="154186"/>
                </a:moveTo>
                <a:cubicBezTo>
                  <a:pt x="657027" y="154186"/>
                  <a:pt x="659011" y="156072"/>
                  <a:pt x="659011" y="159842"/>
                </a:cubicBezTo>
                <a:cubicBezTo>
                  <a:pt x="659011" y="163215"/>
                  <a:pt x="655936" y="170061"/>
                  <a:pt x="649784" y="180380"/>
                </a:cubicBezTo>
                <a:cubicBezTo>
                  <a:pt x="690662" y="174030"/>
                  <a:pt x="716459" y="170855"/>
                  <a:pt x="727175" y="170855"/>
                </a:cubicBezTo>
                <a:cubicBezTo>
                  <a:pt x="731342" y="170855"/>
                  <a:pt x="734219" y="171252"/>
                  <a:pt x="735807" y="172046"/>
                </a:cubicBezTo>
                <a:cubicBezTo>
                  <a:pt x="739180" y="173832"/>
                  <a:pt x="741958" y="177999"/>
                  <a:pt x="744141" y="184547"/>
                </a:cubicBezTo>
                <a:cubicBezTo>
                  <a:pt x="746324" y="191096"/>
                  <a:pt x="747415" y="197644"/>
                  <a:pt x="747415" y="204193"/>
                </a:cubicBezTo>
                <a:cubicBezTo>
                  <a:pt x="747415" y="208360"/>
                  <a:pt x="745580" y="212874"/>
                  <a:pt x="741909" y="217736"/>
                </a:cubicBezTo>
                <a:cubicBezTo>
                  <a:pt x="738238" y="222598"/>
                  <a:pt x="731937" y="229692"/>
                  <a:pt x="723008" y="239018"/>
                </a:cubicBezTo>
                <a:cubicBezTo>
                  <a:pt x="712490" y="250329"/>
                  <a:pt x="703660" y="262632"/>
                  <a:pt x="696516" y="275928"/>
                </a:cubicBezTo>
                <a:cubicBezTo>
                  <a:pt x="689372" y="289223"/>
                  <a:pt x="685801" y="299244"/>
                  <a:pt x="685801" y="305991"/>
                </a:cubicBezTo>
                <a:cubicBezTo>
                  <a:pt x="685801" y="315318"/>
                  <a:pt x="691555" y="319981"/>
                  <a:pt x="703065" y="319981"/>
                </a:cubicBezTo>
                <a:cubicBezTo>
                  <a:pt x="715169" y="319981"/>
                  <a:pt x="736204" y="307678"/>
                  <a:pt x="766168" y="283072"/>
                </a:cubicBezTo>
                <a:lnTo>
                  <a:pt x="766168" y="303014"/>
                </a:lnTo>
                <a:cubicBezTo>
                  <a:pt x="749697" y="320279"/>
                  <a:pt x="736104" y="333871"/>
                  <a:pt x="725389" y="343793"/>
                </a:cubicBezTo>
                <a:cubicBezTo>
                  <a:pt x="714673" y="353715"/>
                  <a:pt x="704751" y="361603"/>
                  <a:pt x="695623" y="367457"/>
                </a:cubicBezTo>
                <a:cubicBezTo>
                  <a:pt x="686495" y="373311"/>
                  <a:pt x="678359" y="376238"/>
                  <a:pt x="671215" y="376238"/>
                </a:cubicBezTo>
                <a:cubicBezTo>
                  <a:pt x="662881" y="376238"/>
                  <a:pt x="655936" y="372418"/>
                  <a:pt x="650379" y="364778"/>
                </a:cubicBezTo>
                <a:cubicBezTo>
                  <a:pt x="644823" y="357138"/>
                  <a:pt x="642045" y="346075"/>
                  <a:pt x="642045" y="331589"/>
                </a:cubicBezTo>
                <a:cubicBezTo>
                  <a:pt x="642045" y="323057"/>
                  <a:pt x="644228" y="313333"/>
                  <a:pt x="648593" y="302419"/>
                </a:cubicBezTo>
                <a:cubicBezTo>
                  <a:pt x="652959" y="291505"/>
                  <a:pt x="659359" y="279648"/>
                  <a:pt x="667792" y="266849"/>
                </a:cubicBezTo>
                <a:cubicBezTo>
                  <a:pt x="676226" y="254050"/>
                  <a:pt x="685701" y="241300"/>
                  <a:pt x="696218" y="228600"/>
                </a:cubicBezTo>
                <a:cubicBezTo>
                  <a:pt x="690662" y="229791"/>
                  <a:pt x="684411" y="231031"/>
                  <a:pt x="677466" y="232321"/>
                </a:cubicBezTo>
                <a:cubicBezTo>
                  <a:pt x="670521" y="233611"/>
                  <a:pt x="663179" y="234950"/>
                  <a:pt x="655440" y="236339"/>
                </a:cubicBezTo>
                <a:cubicBezTo>
                  <a:pt x="647701" y="237729"/>
                  <a:pt x="641747" y="238820"/>
                  <a:pt x="637580" y="239614"/>
                </a:cubicBezTo>
                <a:cubicBezTo>
                  <a:pt x="631429" y="251917"/>
                  <a:pt x="623888" y="263649"/>
                  <a:pt x="614958" y="274812"/>
                </a:cubicBezTo>
                <a:lnTo>
                  <a:pt x="587872" y="302615"/>
                </a:lnTo>
                <a:lnTo>
                  <a:pt x="587872" y="303014"/>
                </a:lnTo>
                <a:lnTo>
                  <a:pt x="585722" y="304821"/>
                </a:lnTo>
                <a:lnTo>
                  <a:pt x="584002" y="306586"/>
                </a:lnTo>
                <a:lnTo>
                  <a:pt x="584002" y="306266"/>
                </a:lnTo>
                <a:lnTo>
                  <a:pt x="570161" y="317897"/>
                </a:lnTo>
                <a:cubicBezTo>
                  <a:pt x="564903" y="321866"/>
                  <a:pt x="560289" y="324843"/>
                  <a:pt x="556320" y="326827"/>
                </a:cubicBezTo>
                <a:cubicBezTo>
                  <a:pt x="548383" y="330796"/>
                  <a:pt x="536972" y="332383"/>
                  <a:pt x="522090" y="331589"/>
                </a:cubicBezTo>
                <a:cubicBezTo>
                  <a:pt x="496293" y="362149"/>
                  <a:pt x="473572" y="377429"/>
                  <a:pt x="453926" y="377429"/>
                </a:cubicBezTo>
                <a:cubicBezTo>
                  <a:pt x="442814" y="377429"/>
                  <a:pt x="432693" y="373757"/>
                  <a:pt x="423565" y="366415"/>
                </a:cubicBezTo>
                <a:cubicBezTo>
                  <a:pt x="414437" y="359073"/>
                  <a:pt x="407145" y="349052"/>
                  <a:pt x="401688" y="336352"/>
                </a:cubicBezTo>
                <a:cubicBezTo>
                  <a:pt x="396231" y="323652"/>
                  <a:pt x="393502" y="309464"/>
                  <a:pt x="393502" y="293787"/>
                </a:cubicBezTo>
                <a:cubicBezTo>
                  <a:pt x="393502" y="281087"/>
                  <a:pt x="397719" y="266998"/>
                  <a:pt x="406152" y="251520"/>
                </a:cubicBezTo>
                <a:cubicBezTo>
                  <a:pt x="414586" y="236042"/>
                  <a:pt x="425500" y="221605"/>
                  <a:pt x="438895" y="208211"/>
                </a:cubicBezTo>
                <a:cubicBezTo>
                  <a:pt x="452289" y="194816"/>
                  <a:pt x="466626" y="184002"/>
                  <a:pt x="481906" y="175766"/>
                </a:cubicBezTo>
                <a:cubicBezTo>
                  <a:pt x="497186" y="167531"/>
                  <a:pt x="511374" y="163414"/>
                  <a:pt x="524471" y="163414"/>
                </a:cubicBezTo>
                <a:cubicBezTo>
                  <a:pt x="533797" y="163414"/>
                  <a:pt x="541140" y="164852"/>
                  <a:pt x="546497" y="167730"/>
                </a:cubicBezTo>
                <a:cubicBezTo>
                  <a:pt x="551855" y="170607"/>
                  <a:pt x="554534" y="174625"/>
                  <a:pt x="554534" y="179785"/>
                </a:cubicBezTo>
                <a:cubicBezTo>
                  <a:pt x="554534" y="183754"/>
                  <a:pt x="552252" y="188318"/>
                  <a:pt x="547688" y="193477"/>
                </a:cubicBezTo>
                <a:cubicBezTo>
                  <a:pt x="555229" y="195064"/>
                  <a:pt x="560388" y="197694"/>
                  <a:pt x="563166" y="201365"/>
                </a:cubicBezTo>
                <a:cubicBezTo>
                  <a:pt x="565944" y="205036"/>
                  <a:pt x="567333" y="211733"/>
                  <a:pt x="567333" y="221457"/>
                </a:cubicBezTo>
                <a:cubicBezTo>
                  <a:pt x="567333" y="230982"/>
                  <a:pt x="565101" y="242987"/>
                  <a:pt x="560636" y="257473"/>
                </a:cubicBezTo>
                <a:cubicBezTo>
                  <a:pt x="556171" y="271959"/>
                  <a:pt x="550069" y="285552"/>
                  <a:pt x="542330" y="298252"/>
                </a:cubicBezTo>
                <a:lnTo>
                  <a:pt x="547688" y="303610"/>
                </a:lnTo>
                <a:lnTo>
                  <a:pt x="552153" y="303610"/>
                </a:lnTo>
                <a:cubicBezTo>
                  <a:pt x="555526" y="303610"/>
                  <a:pt x="558850" y="302766"/>
                  <a:pt x="562124" y="301080"/>
                </a:cubicBezTo>
                <a:cubicBezTo>
                  <a:pt x="565399" y="299393"/>
                  <a:pt x="568325" y="297607"/>
                  <a:pt x="570905" y="295722"/>
                </a:cubicBezTo>
                <a:cubicBezTo>
                  <a:pt x="572195" y="294779"/>
                  <a:pt x="574254" y="293254"/>
                  <a:pt x="577082" y="291145"/>
                </a:cubicBezTo>
                <a:lnTo>
                  <a:pt x="586550" y="284060"/>
                </a:lnTo>
                <a:lnTo>
                  <a:pt x="598141" y="269603"/>
                </a:lnTo>
                <a:cubicBezTo>
                  <a:pt x="602209" y="264195"/>
                  <a:pt x="605632" y="259259"/>
                  <a:pt x="608410" y="254794"/>
                </a:cubicBezTo>
                <a:cubicBezTo>
                  <a:pt x="602060" y="252611"/>
                  <a:pt x="597446" y="249932"/>
                  <a:pt x="594569" y="246757"/>
                </a:cubicBezTo>
                <a:cubicBezTo>
                  <a:pt x="591692" y="243582"/>
                  <a:pt x="590253" y="238820"/>
                  <a:pt x="590253" y="232470"/>
                </a:cubicBezTo>
                <a:cubicBezTo>
                  <a:pt x="590253" y="225326"/>
                  <a:pt x="593229" y="216297"/>
                  <a:pt x="599183" y="205383"/>
                </a:cubicBezTo>
                <a:cubicBezTo>
                  <a:pt x="605136" y="194469"/>
                  <a:pt x="612478" y="184250"/>
                  <a:pt x="621209" y="174725"/>
                </a:cubicBezTo>
                <a:cubicBezTo>
                  <a:pt x="629940" y="165200"/>
                  <a:pt x="637878" y="159048"/>
                  <a:pt x="645022" y="156270"/>
                </a:cubicBezTo>
                <a:cubicBezTo>
                  <a:pt x="647800" y="154881"/>
                  <a:pt x="650479" y="154186"/>
                  <a:pt x="653058" y="154186"/>
                </a:cubicBezTo>
                <a:close/>
                <a:moveTo>
                  <a:pt x="1137345" y="149424"/>
                </a:moveTo>
                <a:cubicBezTo>
                  <a:pt x="1141512" y="149424"/>
                  <a:pt x="1145382" y="151160"/>
                  <a:pt x="1148954" y="154633"/>
                </a:cubicBezTo>
                <a:cubicBezTo>
                  <a:pt x="1152526" y="158106"/>
                  <a:pt x="1155353" y="162124"/>
                  <a:pt x="1157437" y="166688"/>
                </a:cubicBezTo>
                <a:cubicBezTo>
                  <a:pt x="1159521" y="171252"/>
                  <a:pt x="1160562" y="174625"/>
                  <a:pt x="1160562" y="176808"/>
                </a:cubicBezTo>
                <a:cubicBezTo>
                  <a:pt x="1160562" y="180380"/>
                  <a:pt x="1159173" y="183009"/>
                  <a:pt x="1156395" y="184696"/>
                </a:cubicBezTo>
                <a:cubicBezTo>
                  <a:pt x="1153617" y="186383"/>
                  <a:pt x="1148755" y="188417"/>
                  <a:pt x="1141810" y="190798"/>
                </a:cubicBezTo>
                <a:cubicBezTo>
                  <a:pt x="1143199" y="193973"/>
                  <a:pt x="1144985" y="198041"/>
                  <a:pt x="1147168" y="203002"/>
                </a:cubicBezTo>
                <a:cubicBezTo>
                  <a:pt x="1149351" y="207963"/>
                  <a:pt x="1151037" y="211981"/>
                  <a:pt x="1152228" y="215057"/>
                </a:cubicBezTo>
                <a:cubicBezTo>
                  <a:pt x="1153419" y="218133"/>
                  <a:pt x="1154014" y="220861"/>
                  <a:pt x="1154014" y="223243"/>
                </a:cubicBezTo>
                <a:cubicBezTo>
                  <a:pt x="1154014" y="228005"/>
                  <a:pt x="1149202" y="236885"/>
                  <a:pt x="1139578" y="249883"/>
                </a:cubicBezTo>
                <a:cubicBezTo>
                  <a:pt x="1129953" y="262880"/>
                  <a:pt x="1123206" y="272455"/>
                  <a:pt x="1119337" y="278607"/>
                </a:cubicBezTo>
                <a:cubicBezTo>
                  <a:pt x="1115467" y="284758"/>
                  <a:pt x="1113533" y="292299"/>
                  <a:pt x="1113533" y="301229"/>
                </a:cubicBezTo>
                <a:cubicBezTo>
                  <a:pt x="1113533" y="315913"/>
                  <a:pt x="1120279" y="323255"/>
                  <a:pt x="1133773" y="323255"/>
                </a:cubicBezTo>
                <a:cubicBezTo>
                  <a:pt x="1144191" y="323255"/>
                  <a:pt x="1159018" y="315944"/>
                  <a:pt x="1178254" y="301322"/>
                </a:cubicBezTo>
                <a:lnTo>
                  <a:pt x="1194447" y="287980"/>
                </a:lnTo>
                <a:lnTo>
                  <a:pt x="1194532" y="286643"/>
                </a:lnTo>
                <a:cubicBezTo>
                  <a:pt x="1195153" y="282377"/>
                  <a:pt x="1196083" y="278706"/>
                  <a:pt x="1197323" y="275630"/>
                </a:cubicBezTo>
                <a:cubicBezTo>
                  <a:pt x="1199803" y="269479"/>
                  <a:pt x="1204715" y="260747"/>
                  <a:pt x="1212057" y="249436"/>
                </a:cubicBezTo>
                <a:cubicBezTo>
                  <a:pt x="1225749" y="228402"/>
                  <a:pt x="1237556" y="212973"/>
                  <a:pt x="1247478" y="203151"/>
                </a:cubicBezTo>
                <a:cubicBezTo>
                  <a:pt x="1257400" y="193328"/>
                  <a:pt x="1266925" y="188417"/>
                  <a:pt x="1276053" y="188417"/>
                </a:cubicBezTo>
                <a:cubicBezTo>
                  <a:pt x="1282403" y="188417"/>
                  <a:pt x="1287513" y="189508"/>
                  <a:pt x="1291382" y="191691"/>
                </a:cubicBezTo>
                <a:cubicBezTo>
                  <a:pt x="1295252" y="193874"/>
                  <a:pt x="1297187" y="197247"/>
                  <a:pt x="1297187" y="201811"/>
                </a:cubicBezTo>
                <a:cubicBezTo>
                  <a:pt x="1297187" y="203796"/>
                  <a:pt x="1296591" y="205879"/>
                  <a:pt x="1295401" y="208062"/>
                </a:cubicBezTo>
                <a:cubicBezTo>
                  <a:pt x="1294210" y="210245"/>
                  <a:pt x="1292871" y="212229"/>
                  <a:pt x="1291382" y="214015"/>
                </a:cubicBezTo>
                <a:cubicBezTo>
                  <a:pt x="1289894" y="215801"/>
                  <a:pt x="1286769" y="219274"/>
                  <a:pt x="1282006" y="224433"/>
                </a:cubicBezTo>
                <a:cubicBezTo>
                  <a:pt x="1250653" y="259160"/>
                  <a:pt x="1234976" y="281682"/>
                  <a:pt x="1234976" y="292001"/>
                </a:cubicBezTo>
                <a:cubicBezTo>
                  <a:pt x="1234976" y="297756"/>
                  <a:pt x="1236862" y="300633"/>
                  <a:pt x="1240632" y="300633"/>
                </a:cubicBezTo>
                <a:cubicBezTo>
                  <a:pt x="1243013" y="300633"/>
                  <a:pt x="1247627" y="296813"/>
                  <a:pt x="1254473" y="289173"/>
                </a:cubicBezTo>
                <a:cubicBezTo>
                  <a:pt x="1261319" y="281534"/>
                  <a:pt x="1270149" y="271513"/>
                  <a:pt x="1280964" y="259110"/>
                </a:cubicBezTo>
                <a:cubicBezTo>
                  <a:pt x="1291779" y="246708"/>
                  <a:pt x="1304578" y="233760"/>
                  <a:pt x="1319362" y="220266"/>
                </a:cubicBezTo>
                <a:cubicBezTo>
                  <a:pt x="1334145" y="206772"/>
                  <a:pt x="1350963" y="193775"/>
                  <a:pt x="1369815" y="181273"/>
                </a:cubicBezTo>
                <a:cubicBezTo>
                  <a:pt x="1380332" y="173931"/>
                  <a:pt x="1389063" y="170260"/>
                  <a:pt x="1396008" y="170260"/>
                </a:cubicBezTo>
                <a:cubicBezTo>
                  <a:pt x="1399183" y="170260"/>
                  <a:pt x="1402309" y="174625"/>
                  <a:pt x="1405385" y="183357"/>
                </a:cubicBezTo>
                <a:cubicBezTo>
                  <a:pt x="1408460" y="192088"/>
                  <a:pt x="1409998" y="200918"/>
                  <a:pt x="1409998" y="209848"/>
                </a:cubicBezTo>
                <a:cubicBezTo>
                  <a:pt x="1409998" y="214214"/>
                  <a:pt x="1405732" y="220861"/>
                  <a:pt x="1397199" y="229791"/>
                </a:cubicBezTo>
                <a:cubicBezTo>
                  <a:pt x="1362274" y="268685"/>
                  <a:pt x="1344812" y="295772"/>
                  <a:pt x="1344812" y="311051"/>
                </a:cubicBezTo>
                <a:cubicBezTo>
                  <a:pt x="1344812" y="319584"/>
                  <a:pt x="1348284" y="323850"/>
                  <a:pt x="1355230" y="323850"/>
                </a:cubicBezTo>
                <a:cubicBezTo>
                  <a:pt x="1360984" y="323850"/>
                  <a:pt x="1368475" y="320824"/>
                  <a:pt x="1377703" y="314772"/>
                </a:cubicBezTo>
                <a:cubicBezTo>
                  <a:pt x="1386930" y="308720"/>
                  <a:pt x="1401366" y="297954"/>
                  <a:pt x="1421012" y="282476"/>
                </a:cubicBezTo>
                <a:lnTo>
                  <a:pt x="1421012" y="303014"/>
                </a:lnTo>
                <a:cubicBezTo>
                  <a:pt x="1392833" y="330796"/>
                  <a:pt x="1371204" y="350838"/>
                  <a:pt x="1356122" y="363141"/>
                </a:cubicBezTo>
                <a:cubicBezTo>
                  <a:pt x="1341041" y="375444"/>
                  <a:pt x="1328738" y="381596"/>
                  <a:pt x="1319213" y="381596"/>
                </a:cubicBezTo>
                <a:cubicBezTo>
                  <a:pt x="1302941" y="381596"/>
                  <a:pt x="1294805" y="370880"/>
                  <a:pt x="1294805" y="349449"/>
                </a:cubicBezTo>
                <a:cubicBezTo>
                  <a:pt x="1294805" y="343099"/>
                  <a:pt x="1295798" y="336848"/>
                  <a:pt x="1297782" y="330696"/>
                </a:cubicBezTo>
                <a:cubicBezTo>
                  <a:pt x="1299766" y="324545"/>
                  <a:pt x="1302495" y="318145"/>
                  <a:pt x="1305967" y="311498"/>
                </a:cubicBezTo>
                <a:cubicBezTo>
                  <a:pt x="1309440" y="304850"/>
                  <a:pt x="1314748" y="295325"/>
                  <a:pt x="1321892" y="282923"/>
                </a:cubicBezTo>
                <a:cubicBezTo>
                  <a:pt x="1329036" y="270520"/>
                  <a:pt x="1337271" y="256481"/>
                  <a:pt x="1346597" y="240804"/>
                </a:cubicBezTo>
                <a:cubicBezTo>
                  <a:pt x="1335287" y="246559"/>
                  <a:pt x="1321098" y="257969"/>
                  <a:pt x="1304033" y="275035"/>
                </a:cubicBezTo>
                <a:cubicBezTo>
                  <a:pt x="1292920" y="285750"/>
                  <a:pt x="1283494" y="295920"/>
                  <a:pt x="1275755" y="305545"/>
                </a:cubicBezTo>
                <a:cubicBezTo>
                  <a:pt x="1268016" y="315169"/>
                  <a:pt x="1259731" y="325884"/>
                  <a:pt x="1250901" y="337691"/>
                </a:cubicBezTo>
                <a:cubicBezTo>
                  <a:pt x="1242071" y="349499"/>
                  <a:pt x="1235621" y="357436"/>
                  <a:pt x="1231553" y="361504"/>
                </a:cubicBezTo>
                <a:cubicBezTo>
                  <a:pt x="1227485" y="365572"/>
                  <a:pt x="1223368" y="367606"/>
                  <a:pt x="1219201" y="367606"/>
                </a:cubicBezTo>
                <a:cubicBezTo>
                  <a:pt x="1212851" y="367606"/>
                  <a:pt x="1206997" y="360958"/>
                  <a:pt x="1201639" y="347663"/>
                </a:cubicBezTo>
                <a:cubicBezTo>
                  <a:pt x="1198960" y="341015"/>
                  <a:pt x="1196951" y="333822"/>
                  <a:pt x="1195611" y="326083"/>
                </a:cubicBezTo>
                <a:lnTo>
                  <a:pt x="1194121" y="307644"/>
                </a:lnTo>
                <a:lnTo>
                  <a:pt x="1180803" y="322023"/>
                </a:lnTo>
                <a:cubicBezTo>
                  <a:pt x="1139999" y="364715"/>
                  <a:pt x="1110134" y="386061"/>
                  <a:pt x="1091208" y="386061"/>
                </a:cubicBezTo>
                <a:cubicBezTo>
                  <a:pt x="1083469" y="386061"/>
                  <a:pt x="1077963" y="383531"/>
                  <a:pt x="1074688" y="378470"/>
                </a:cubicBezTo>
                <a:cubicBezTo>
                  <a:pt x="1071414" y="373410"/>
                  <a:pt x="1069777" y="365919"/>
                  <a:pt x="1069777" y="355997"/>
                </a:cubicBezTo>
                <a:cubicBezTo>
                  <a:pt x="1069777" y="340321"/>
                  <a:pt x="1075433" y="317600"/>
                  <a:pt x="1086744" y="287834"/>
                </a:cubicBezTo>
                <a:cubicBezTo>
                  <a:pt x="1057772" y="319981"/>
                  <a:pt x="1036241" y="342851"/>
                  <a:pt x="1022152" y="356444"/>
                </a:cubicBezTo>
                <a:cubicBezTo>
                  <a:pt x="1008063" y="370037"/>
                  <a:pt x="996454" y="376833"/>
                  <a:pt x="987326" y="376833"/>
                </a:cubicBezTo>
                <a:cubicBezTo>
                  <a:pt x="982961" y="376833"/>
                  <a:pt x="977504" y="373063"/>
                  <a:pt x="970955" y="365522"/>
                </a:cubicBezTo>
                <a:cubicBezTo>
                  <a:pt x="964407" y="357982"/>
                  <a:pt x="958603" y="348209"/>
                  <a:pt x="953542" y="336203"/>
                </a:cubicBezTo>
                <a:cubicBezTo>
                  <a:pt x="948482" y="324198"/>
                  <a:pt x="945952" y="311746"/>
                  <a:pt x="945952" y="298847"/>
                </a:cubicBezTo>
                <a:cubicBezTo>
                  <a:pt x="945952" y="289521"/>
                  <a:pt x="946845" y="281732"/>
                  <a:pt x="948631" y="275481"/>
                </a:cubicBezTo>
                <a:cubicBezTo>
                  <a:pt x="950417" y="269230"/>
                  <a:pt x="953890" y="262831"/>
                  <a:pt x="959049" y="256282"/>
                </a:cubicBezTo>
                <a:cubicBezTo>
                  <a:pt x="964208" y="249734"/>
                  <a:pt x="972444" y="241102"/>
                  <a:pt x="983754" y="230386"/>
                </a:cubicBezTo>
                <a:cubicBezTo>
                  <a:pt x="1013917" y="203002"/>
                  <a:pt x="1043187" y="182662"/>
                  <a:pt x="1071563" y="169367"/>
                </a:cubicBezTo>
                <a:cubicBezTo>
                  <a:pt x="1099940" y="156072"/>
                  <a:pt x="1121867" y="149424"/>
                  <a:pt x="1137345" y="149424"/>
                </a:cubicBezTo>
                <a:close/>
                <a:moveTo>
                  <a:pt x="253008" y="0"/>
                </a:moveTo>
                <a:cubicBezTo>
                  <a:pt x="262136" y="0"/>
                  <a:pt x="269776" y="6202"/>
                  <a:pt x="275928" y="18604"/>
                </a:cubicBezTo>
                <a:cubicBezTo>
                  <a:pt x="282079" y="31006"/>
                  <a:pt x="285155" y="39093"/>
                  <a:pt x="285155" y="42863"/>
                </a:cubicBezTo>
                <a:cubicBezTo>
                  <a:pt x="285155" y="48419"/>
                  <a:pt x="282972" y="54670"/>
                  <a:pt x="278607" y="61615"/>
                </a:cubicBezTo>
                <a:lnTo>
                  <a:pt x="230982" y="133053"/>
                </a:lnTo>
                <a:cubicBezTo>
                  <a:pt x="268685" y="114400"/>
                  <a:pt x="298004" y="99566"/>
                  <a:pt x="318939" y="88553"/>
                </a:cubicBezTo>
                <a:cubicBezTo>
                  <a:pt x="339874" y="77540"/>
                  <a:pt x="362645" y="65534"/>
                  <a:pt x="387251" y="52537"/>
                </a:cubicBezTo>
                <a:cubicBezTo>
                  <a:pt x="411858" y="39539"/>
                  <a:pt x="427435" y="31403"/>
                  <a:pt x="433983" y="28129"/>
                </a:cubicBezTo>
                <a:cubicBezTo>
                  <a:pt x="440532" y="24855"/>
                  <a:pt x="444798" y="23218"/>
                  <a:pt x="446783" y="23218"/>
                </a:cubicBezTo>
                <a:cubicBezTo>
                  <a:pt x="451347" y="23218"/>
                  <a:pt x="453629" y="25301"/>
                  <a:pt x="453629" y="29468"/>
                </a:cubicBezTo>
                <a:cubicBezTo>
                  <a:pt x="453629" y="31850"/>
                  <a:pt x="450206" y="38348"/>
                  <a:pt x="443360" y="48965"/>
                </a:cubicBezTo>
                <a:cubicBezTo>
                  <a:pt x="436513" y="59581"/>
                  <a:pt x="428923" y="69106"/>
                  <a:pt x="420589" y="77540"/>
                </a:cubicBezTo>
                <a:cubicBezTo>
                  <a:pt x="412254" y="85973"/>
                  <a:pt x="405309" y="90190"/>
                  <a:pt x="399753" y="90190"/>
                </a:cubicBezTo>
                <a:cubicBezTo>
                  <a:pt x="398364" y="90190"/>
                  <a:pt x="396677" y="89843"/>
                  <a:pt x="394693" y="89148"/>
                </a:cubicBezTo>
                <a:cubicBezTo>
                  <a:pt x="392708" y="88454"/>
                  <a:pt x="390823" y="87809"/>
                  <a:pt x="389037" y="87214"/>
                </a:cubicBezTo>
                <a:cubicBezTo>
                  <a:pt x="362248" y="101104"/>
                  <a:pt x="329456" y="117575"/>
                  <a:pt x="290662" y="136625"/>
                </a:cubicBezTo>
                <a:cubicBezTo>
                  <a:pt x="251867" y="155675"/>
                  <a:pt x="221258" y="170557"/>
                  <a:pt x="198835" y="181273"/>
                </a:cubicBezTo>
                <a:lnTo>
                  <a:pt x="173236" y="219671"/>
                </a:lnTo>
                <a:lnTo>
                  <a:pt x="324148" y="322064"/>
                </a:lnTo>
                <a:cubicBezTo>
                  <a:pt x="338039" y="331391"/>
                  <a:pt x="348110" y="338832"/>
                  <a:pt x="354360" y="344389"/>
                </a:cubicBezTo>
                <a:cubicBezTo>
                  <a:pt x="360611" y="349945"/>
                  <a:pt x="365274" y="355997"/>
                  <a:pt x="368350" y="362546"/>
                </a:cubicBezTo>
                <a:cubicBezTo>
                  <a:pt x="371426" y="369094"/>
                  <a:pt x="372964" y="377329"/>
                  <a:pt x="372964" y="387251"/>
                </a:cubicBezTo>
                <a:cubicBezTo>
                  <a:pt x="372964" y="403523"/>
                  <a:pt x="369491" y="411659"/>
                  <a:pt x="362546" y="411659"/>
                </a:cubicBezTo>
                <a:cubicBezTo>
                  <a:pt x="360165" y="411659"/>
                  <a:pt x="356642" y="410369"/>
                  <a:pt x="351979" y="407790"/>
                </a:cubicBezTo>
                <a:cubicBezTo>
                  <a:pt x="347316" y="405210"/>
                  <a:pt x="340569" y="400795"/>
                  <a:pt x="331738" y="394544"/>
                </a:cubicBezTo>
                <a:cubicBezTo>
                  <a:pt x="322908" y="388293"/>
                  <a:pt x="312936" y="381397"/>
                  <a:pt x="301824" y="373857"/>
                </a:cubicBezTo>
                <a:lnTo>
                  <a:pt x="140792" y="265807"/>
                </a:lnTo>
                <a:lnTo>
                  <a:pt x="93167" y="328613"/>
                </a:lnTo>
                <a:cubicBezTo>
                  <a:pt x="93167" y="333971"/>
                  <a:pt x="92472" y="337989"/>
                  <a:pt x="91083" y="340668"/>
                </a:cubicBezTo>
                <a:cubicBezTo>
                  <a:pt x="89694" y="343347"/>
                  <a:pt x="86718" y="347068"/>
                  <a:pt x="82154" y="351830"/>
                </a:cubicBezTo>
                <a:cubicBezTo>
                  <a:pt x="71240" y="363141"/>
                  <a:pt x="61963" y="371773"/>
                  <a:pt x="54323" y="377726"/>
                </a:cubicBezTo>
                <a:cubicBezTo>
                  <a:pt x="46683" y="383679"/>
                  <a:pt x="39787" y="386656"/>
                  <a:pt x="33636" y="386656"/>
                </a:cubicBezTo>
                <a:cubicBezTo>
                  <a:pt x="30659" y="386656"/>
                  <a:pt x="28079" y="385416"/>
                  <a:pt x="25897" y="382935"/>
                </a:cubicBezTo>
                <a:cubicBezTo>
                  <a:pt x="23714" y="380455"/>
                  <a:pt x="22622" y="377429"/>
                  <a:pt x="22622" y="373857"/>
                </a:cubicBezTo>
                <a:cubicBezTo>
                  <a:pt x="22622" y="369094"/>
                  <a:pt x="25400" y="362744"/>
                  <a:pt x="30957" y="354807"/>
                </a:cubicBezTo>
                <a:lnTo>
                  <a:pt x="118170" y="246460"/>
                </a:lnTo>
                <a:cubicBezTo>
                  <a:pt x="113011" y="238324"/>
                  <a:pt x="110431" y="229989"/>
                  <a:pt x="110431" y="221457"/>
                </a:cubicBezTo>
                <a:cubicBezTo>
                  <a:pt x="110431" y="212725"/>
                  <a:pt x="112862" y="205284"/>
                  <a:pt x="117724" y="199132"/>
                </a:cubicBezTo>
                <a:cubicBezTo>
                  <a:pt x="122585" y="192981"/>
                  <a:pt x="128191" y="188020"/>
                  <a:pt x="134541" y="184250"/>
                </a:cubicBezTo>
                <a:cubicBezTo>
                  <a:pt x="140891" y="180479"/>
                  <a:pt x="158453" y="170954"/>
                  <a:pt x="187226" y="155675"/>
                </a:cubicBezTo>
                <a:cubicBezTo>
                  <a:pt x="228104" y="101501"/>
                  <a:pt x="248544" y="71140"/>
                  <a:pt x="248544" y="64592"/>
                </a:cubicBezTo>
                <a:cubicBezTo>
                  <a:pt x="248544" y="60226"/>
                  <a:pt x="245964" y="58043"/>
                  <a:pt x="240804" y="58043"/>
                </a:cubicBezTo>
                <a:cubicBezTo>
                  <a:pt x="235447" y="58043"/>
                  <a:pt x="223590" y="61218"/>
                  <a:pt x="205235" y="67568"/>
                </a:cubicBezTo>
                <a:cubicBezTo>
                  <a:pt x="186879" y="73918"/>
                  <a:pt x="162769" y="83691"/>
                  <a:pt x="132904" y="96888"/>
                </a:cubicBezTo>
                <a:cubicBezTo>
                  <a:pt x="103039" y="110084"/>
                  <a:pt x="67668" y="127000"/>
                  <a:pt x="26790" y="147638"/>
                </a:cubicBezTo>
                <a:cubicBezTo>
                  <a:pt x="23416" y="149424"/>
                  <a:pt x="19596" y="150168"/>
                  <a:pt x="15330" y="149870"/>
                </a:cubicBezTo>
                <a:cubicBezTo>
                  <a:pt x="11063" y="149573"/>
                  <a:pt x="7442" y="147886"/>
                  <a:pt x="4465" y="144810"/>
                </a:cubicBezTo>
                <a:cubicBezTo>
                  <a:pt x="1489" y="141734"/>
                  <a:pt x="0" y="137617"/>
                  <a:pt x="0" y="132457"/>
                </a:cubicBezTo>
                <a:cubicBezTo>
                  <a:pt x="0" y="130870"/>
                  <a:pt x="348" y="128985"/>
                  <a:pt x="1042" y="126802"/>
                </a:cubicBezTo>
                <a:cubicBezTo>
                  <a:pt x="1737" y="124619"/>
                  <a:pt x="2878" y="121196"/>
                  <a:pt x="4465" y="116533"/>
                </a:cubicBezTo>
                <a:cubicBezTo>
                  <a:pt x="6053" y="111870"/>
                  <a:pt x="7442" y="107752"/>
                  <a:pt x="8632" y="104180"/>
                </a:cubicBezTo>
                <a:cubicBezTo>
                  <a:pt x="9029" y="102989"/>
                  <a:pt x="9972" y="98723"/>
                  <a:pt x="11460" y="91381"/>
                </a:cubicBezTo>
                <a:cubicBezTo>
                  <a:pt x="12949" y="84039"/>
                  <a:pt x="15479" y="77341"/>
                  <a:pt x="19050" y="71289"/>
                </a:cubicBezTo>
                <a:cubicBezTo>
                  <a:pt x="22622" y="65237"/>
                  <a:pt x="28724" y="58540"/>
                  <a:pt x="37356" y="51197"/>
                </a:cubicBezTo>
                <a:cubicBezTo>
                  <a:pt x="45988" y="43855"/>
                  <a:pt x="58341" y="36116"/>
                  <a:pt x="74415" y="27980"/>
                </a:cubicBezTo>
                <a:cubicBezTo>
                  <a:pt x="77391" y="26194"/>
                  <a:pt x="80169" y="25053"/>
                  <a:pt x="82749" y="24557"/>
                </a:cubicBezTo>
                <a:cubicBezTo>
                  <a:pt x="85329" y="24061"/>
                  <a:pt x="86618" y="24805"/>
                  <a:pt x="86618" y="26789"/>
                </a:cubicBezTo>
                <a:cubicBezTo>
                  <a:pt x="86618" y="27385"/>
                  <a:pt x="83691" y="29816"/>
                  <a:pt x="77838" y="34082"/>
                </a:cubicBezTo>
                <a:cubicBezTo>
                  <a:pt x="71984" y="38348"/>
                  <a:pt x="65584" y="45343"/>
                  <a:pt x="58639" y="55067"/>
                </a:cubicBezTo>
                <a:cubicBezTo>
                  <a:pt x="116583" y="34826"/>
                  <a:pt x="159296" y="20588"/>
                  <a:pt x="186780" y="12353"/>
                </a:cubicBezTo>
                <a:cubicBezTo>
                  <a:pt x="214263" y="4118"/>
                  <a:pt x="236340" y="0"/>
                  <a:pt x="253008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Freeform 16">
            <a:extLst>
              <a:ext uri="{FF2B5EF4-FFF2-40B4-BE49-F238E27FC236}">
                <a16:creationId xmlns:a16="http://schemas.microsoft.com/office/drawing/2014/main" id="{362B3E60-C6F5-4E4C-9794-E6AD7D5588A1}"/>
              </a:ext>
            </a:extLst>
          </p:cNvPr>
          <p:cNvSpPr/>
          <p:nvPr/>
        </p:nvSpPr>
        <p:spPr>
          <a:xfrm>
            <a:off x="5710094" y="5144730"/>
            <a:ext cx="4922661" cy="1432117"/>
          </a:xfrm>
          <a:custGeom>
            <a:avLst/>
            <a:gdLst>
              <a:gd name="connsiteX0" fmla="*/ 2035402 w 5468347"/>
              <a:gd name="connsiteY0" fmla="*/ 849 h 1582918"/>
              <a:gd name="connsiteX1" fmla="*/ 2596704 w 5468347"/>
              <a:gd name="connsiteY1" fmla="*/ 141538 h 1582918"/>
              <a:gd name="connsiteX2" fmla="*/ 3488648 w 5468347"/>
              <a:gd name="connsiteY2" fmla="*/ 570305 h 1582918"/>
              <a:gd name="connsiteX3" fmla="*/ 5468347 w 5468347"/>
              <a:gd name="connsiteY3" fmla="*/ 1582918 h 1582918"/>
              <a:gd name="connsiteX4" fmla="*/ 3631596 w 5468347"/>
              <a:gd name="connsiteY4" fmla="*/ 1574966 h 1582918"/>
              <a:gd name="connsiteX5" fmla="*/ 3269121 w 5468347"/>
              <a:gd name="connsiteY5" fmla="*/ 1173092 h 1582918"/>
              <a:gd name="connsiteX6" fmla="*/ 3214235 w 5468347"/>
              <a:gd name="connsiteY6" fmla="*/ 1161143 h 1582918"/>
              <a:gd name="connsiteX7" fmla="*/ 2448153 w 5468347"/>
              <a:gd name="connsiteY7" fmla="*/ 854408 h 1582918"/>
              <a:gd name="connsiteX8" fmla="*/ 1572398 w 5468347"/>
              <a:gd name="connsiteY8" fmla="*/ 937852 h 1582918"/>
              <a:gd name="connsiteX9" fmla="*/ 1281447 w 5468347"/>
              <a:gd name="connsiteY9" fmla="*/ 827716 h 1582918"/>
              <a:gd name="connsiteX10" fmla="*/ 158263 w 5468347"/>
              <a:gd name="connsiteY10" fmla="*/ 615914 h 1582918"/>
              <a:gd name="connsiteX11" fmla="*/ 231087 w 5468347"/>
              <a:gd name="connsiteY11" fmla="*/ 457382 h 1582918"/>
              <a:gd name="connsiteX12" fmla="*/ 1414 w 5468347"/>
              <a:gd name="connsiteY12" fmla="*/ 410090 h 1582918"/>
              <a:gd name="connsiteX13" fmla="*/ 417937 w 5468347"/>
              <a:gd name="connsiteY13" fmla="*/ 270533 h 1582918"/>
              <a:gd name="connsiteX14" fmla="*/ 1051890 w 5468347"/>
              <a:gd name="connsiteY14" fmla="*/ 437363 h 1582918"/>
              <a:gd name="connsiteX15" fmla="*/ 1549535 w 5468347"/>
              <a:gd name="connsiteY15" fmla="*/ 367846 h 1582918"/>
              <a:gd name="connsiteX16" fmla="*/ 1138815 w 5468347"/>
              <a:gd name="connsiteY16" fmla="*/ 345621 h 1582918"/>
              <a:gd name="connsiteX17" fmla="*/ 991889 w 5468347"/>
              <a:gd name="connsiteY17" fmla="*/ 115890 h 1582918"/>
              <a:gd name="connsiteX18" fmla="*/ 1647486 w 5468347"/>
              <a:gd name="connsiteY18" fmla="*/ 92040 h 1582918"/>
              <a:gd name="connsiteX19" fmla="*/ 2035402 w 5468347"/>
              <a:gd name="connsiteY19" fmla="*/ 849 h 1582918"/>
              <a:gd name="connsiteX0" fmla="*/ 2035402 w 5468347"/>
              <a:gd name="connsiteY0" fmla="*/ 849 h 1582918"/>
              <a:gd name="connsiteX1" fmla="*/ 2596704 w 5468347"/>
              <a:gd name="connsiteY1" fmla="*/ 141538 h 1582918"/>
              <a:gd name="connsiteX2" fmla="*/ 3488648 w 5468347"/>
              <a:gd name="connsiteY2" fmla="*/ 570305 h 1582918"/>
              <a:gd name="connsiteX3" fmla="*/ 5468347 w 5468347"/>
              <a:gd name="connsiteY3" fmla="*/ 1582918 h 1582918"/>
              <a:gd name="connsiteX4" fmla="*/ 3631596 w 5468347"/>
              <a:gd name="connsiteY4" fmla="*/ 1574966 h 1582918"/>
              <a:gd name="connsiteX5" fmla="*/ 3214235 w 5468347"/>
              <a:gd name="connsiteY5" fmla="*/ 1161143 h 1582918"/>
              <a:gd name="connsiteX6" fmla="*/ 2448153 w 5468347"/>
              <a:gd name="connsiteY6" fmla="*/ 854408 h 1582918"/>
              <a:gd name="connsiteX7" fmla="*/ 1572398 w 5468347"/>
              <a:gd name="connsiteY7" fmla="*/ 937852 h 1582918"/>
              <a:gd name="connsiteX8" fmla="*/ 1281447 w 5468347"/>
              <a:gd name="connsiteY8" fmla="*/ 827716 h 1582918"/>
              <a:gd name="connsiteX9" fmla="*/ 158263 w 5468347"/>
              <a:gd name="connsiteY9" fmla="*/ 615914 h 1582918"/>
              <a:gd name="connsiteX10" fmla="*/ 231087 w 5468347"/>
              <a:gd name="connsiteY10" fmla="*/ 457382 h 1582918"/>
              <a:gd name="connsiteX11" fmla="*/ 1414 w 5468347"/>
              <a:gd name="connsiteY11" fmla="*/ 410090 h 1582918"/>
              <a:gd name="connsiteX12" fmla="*/ 417937 w 5468347"/>
              <a:gd name="connsiteY12" fmla="*/ 270533 h 1582918"/>
              <a:gd name="connsiteX13" fmla="*/ 1051890 w 5468347"/>
              <a:gd name="connsiteY13" fmla="*/ 437363 h 1582918"/>
              <a:gd name="connsiteX14" fmla="*/ 1549535 w 5468347"/>
              <a:gd name="connsiteY14" fmla="*/ 367846 h 1582918"/>
              <a:gd name="connsiteX15" fmla="*/ 1138815 w 5468347"/>
              <a:gd name="connsiteY15" fmla="*/ 345621 h 1582918"/>
              <a:gd name="connsiteX16" fmla="*/ 991889 w 5468347"/>
              <a:gd name="connsiteY16" fmla="*/ 115890 h 1582918"/>
              <a:gd name="connsiteX17" fmla="*/ 1647486 w 5468347"/>
              <a:gd name="connsiteY17" fmla="*/ 92040 h 1582918"/>
              <a:gd name="connsiteX18" fmla="*/ 2035402 w 5468347"/>
              <a:gd name="connsiteY18" fmla="*/ 849 h 1582918"/>
              <a:gd name="connsiteX0" fmla="*/ 2035402 w 5468347"/>
              <a:gd name="connsiteY0" fmla="*/ 849 h 1582918"/>
              <a:gd name="connsiteX1" fmla="*/ 2596704 w 5468347"/>
              <a:gd name="connsiteY1" fmla="*/ 141538 h 1582918"/>
              <a:gd name="connsiteX2" fmla="*/ 3488648 w 5468347"/>
              <a:gd name="connsiteY2" fmla="*/ 570305 h 1582918"/>
              <a:gd name="connsiteX3" fmla="*/ 5468347 w 5468347"/>
              <a:gd name="connsiteY3" fmla="*/ 1582918 h 1582918"/>
              <a:gd name="connsiteX4" fmla="*/ 4021210 w 5468347"/>
              <a:gd name="connsiteY4" fmla="*/ 1574966 h 1582918"/>
              <a:gd name="connsiteX5" fmla="*/ 3214235 w 5468347"/>
              <a:gd name="connsiteY5" fmla="*/ 1161143 h 1582918"/>
              <a:gd name="connsiteX6" fmla="*/ 2448153 w 5468347"/>
              <a:gd name="connsiteY6" fmla="*/ 854408 h 1582918"/>
              <a:gd name="connsiteX7" fmla="*/ 1572398 w 5468347"/>
              <a:gd name="connsiteY7" fmla="*/ 937852 h 1582918"/>
              <a:gd name="connsiteX8" fmla="*/ 1281447 w 5468347"/>
              <a:gd name="connsiteY8" fmla="*/ 827716 h 1582918"/>
              <a:gd name="connsiteX9" fmla="*/ 158263 w 5468347"/>
              <a:gd name="connsiteY9" fmla="*/ 615914 h 1582918"/>
              <a:gd name="connsiteX10" fmla="*/ 231087 w 5468347"/>
              <a:gd name="connsiteY10" fmla="*/ 457382 h 1582918"/>
              <a:gd name="connsiteX11" fmla="*/ 1414 w 5468347"/>
              <a:gd name="connsiteY11" fmla="*/ 410090 h 1582918"/>
              <a:gd name="connsiteX12" fmla="*/ 417937 w 5468347"/>
              <a:gd name="connsiteY12" fmla="*/ 270533 h 1582918"/>
              <a:gd name="connsiteX13" fmla="*/ 1051890 w 5468347"/>
              <a:gd name="connsiteY13" fmla="*/ 437363 h 1582918"/>
              <a:gd name="connsiteX14" fmla="*/ 1549535 w 5468347"/>
              <a:gd name="connsiteY14" fmla="*/ 367846 h 1582918"/>
              <a:gd name="connsiteX15" fmla="*/ 1138815 w 5468347"/>
              <a:gd name="connsiteY15" fmla="*/ 345621 h 1582918"/>
              <a:gd name="connsiteX16" fmla="*/ 991889 w 5468347"/>
              <a:gd name="connsiteY16" fmla="*/ 115890 h 1582918"/>
              <a:gd name="connsiteX17" fmla="*/ 1647486 w 5468347"/>
              <a:gd name="connsiteY17" fmla="*/ 92040 h 1582918"/>
              <a:gd name="connsiteX18" fmla="*/ 2035402 w 5468347"/>
              <a:gd name="connsiteY18" fmla="*/ 849 h 1582918"/>
              <a:gd name="connsiteX0" fmla="*/ 2035402 w 5468347"/>
              <a:gd name="connsiteY0" fmla="*/ 849 h 1590869"/>
              <a:gd name="connsiteX1" fmla="*/ 2596704 w 5468347"/>
              <a:gd name="connsiteY1" fmla="*/ 141538 h 1590869"/>
              <a:gd name="connsiteX2" fmla="*/ 3488648 w 5468347"/>
              <a:gd name="connsiteY2" fmla="*/ 570305 h 1590869"/>
              <a:gd name="connsiteX3" fmla="*/ 5468347 w 5468347"/>
              <a:gd name="connsiteY3" fmla="*/ 1582918 h 1590869"/>
              <a:gd name="connsiteX4" fmla="*/ 3862184 w 5468347"/>
              <a:gd name="connsiteY4" fmla="*/ 1590869 h 1590869"/>
              <a:gd name="connsiteX5" fmla="*/ 3214235 w 5468347"/>
              <a:gd name="connsiteY5" fmla="*/ 1161143 h 1590869"/>
              <a:gd name="connsiteX6" fmla="*/ 2448153 w 5468347"/>
              <a:gd name="connsiteY6" fmla="*/ 854408 h 1590869"/>
              <a:gd name="connsiteX7" fmla="*/ 1572398 w 5468347"/>
              <a:gd name="connsiteY7" fmla="*/ 937852 h 1590869"/>
              <a:gd name="connsiteX8" fmla="*/ 1281447 w 5468347"/>
              <a:gd name="connsiteY8" fmla="*/ 827716 h 1590869"/>
              <a:gd name="connsiteX9" fmla="*/ 158263 w 5468347"/>
              <a:gd name="connsiteY9" fmla="*/ 615914 h 1590869"/>
              <a:gd name="connsiteX10" fmla="*/ 231087 w 5468347"/>
              <a:gd name="connsiteY10" fmla="*/ 457382 h 1590869"/>
              <a:gd name="connsiteX11" fmla="*/ 1414 w 5468347"/>
              <a:gd name="connsiteY11" fmla="*/ 410090 h 1590869"/>
              <a:gd name="connsiteX12" fmla="*/ 417937 w 5468347"/>
              <a:gd name="connsiteY12" fmla="*/ 270533 h 1590869"/>
              <a:gd name="connsiteX13" fmla="*/ 1051890 w 5468347"/>
              <a:gd name="connsiteY13" fmla="*/ 437363 h 1590869"/>
              <a:gd name="connsiteX14" fmla="*/ 1549535 w 5468347"/>
              <a:gd name="connsiteY14" fmla="*/ 367846 h 1590869"/>
              <a:gd name="connsiteX15" fmla="*/ 1138815 w 5468347"/>
              <a:gd name="connsiteY15" fmla="*/ 345621 h 1590869"/>
              <a:gd name="connsiteX16" fmla="*/ 991889 w 5468347"/>
              <a:gd name="connsiteY16" fmla="*/ 115890 h 1590869"/>
              <a:gd name="connsiteX17" fmla="*/ 1647486 w 5468347"/>
              <a:gd name="connsiteY17" fmla="*/ 92040 h 1590869"/>
              <a:gd name="connsiteX18" fmla="*/ 2035402 w 5468347"/>
              <a:gd name="connsiteY18" fmla="*/ 849 h 1590869"/>
              <a:gd name="connsiteX0" fmla="*/ 2035402 w 5468347"/>
              <a:gd name="connsiteY0" fmla="*/ 849 h 1590869"/>
              <a:gd name="connsiteX1" fmla="*/ 2596704 w 5468347"/>
              <a:gd name="connsiteY1" fmla="*/ 141538 h 1590869"/>
              <a:gd name="connsiteX2" fmla="*/ 3488648 w 5468347"/>
              <a:gd name="connsiteY2" fmla="*/ 570305 h 1590869"/>
              <a:gd name="connsiteX3" fmla="*/ 5468347 w 5468347"/>
              <a:gd name="connsiteY3" fmla="*/ 1582918 h 1590869"/>
              <a:gd name="connsiteX4" fmla="*/ 3862184 w 5468347"/>
              <a:gd name="connsiteY4" fmla="*/ 1590869 h 1590869"/>
              <a:gd name="connsiteX5" fmla="*/ 3214235 w 5468347"/>
              <a:gd name="connsiteY5" fmla="*/ 1161143 h 1590869"/>
              <a:gd name="connsiteX6" fmla="*/ 2448153 w 5468347"/>
              <a:gd name="connsiteY6" fmla="*/ 854408 h 1590869"/>
              <a:gd name="connsiteX7" fmla="*/ 1572398 w 5468347"/>
              <a:gd name="connsiteY7" fmla="*/ 937852 h 1590869"/>
              <a:gd name="connsiteX8" fmla="*/ 1281447 w 5468347"/>
              <a:gd name="connsiteY8" fmla="*/ 827716 h 1590869"/>
              <a:gd name="connsiteX9" fmla="*/ 158263 w 5468347"/>
              <a:gd name="connsiteY9" fmla="*/ 615914 h 1590869"/>
              <a:gd name="connsiteX10" fmla="*/ 231087 w 5468347"/>
              <a:gd name="connsiteY10" fmla="*/ 457382 h 1590869"/>
              <a:gd name="connsiteX11" fmla="*/ 1414 w 5468347"/>
              <a:gd name="connsiteY11" fmla="*/ 410090 h 1590869"/>
              <a:gd name="connsiteX12" fmla="*/ 417937 w 5468347"/>
              <a:gd name="connsiteY12" fmla="*/ 270533 h 1590869"/>
              <a:gd name="connsiteX13" fmla="*/ 1051890 w 5468347"/>
              <a:gd name="connsiteY13" fmla="*/ 437363 h 1590869"/>
              <a:gd name="connsiteX14" fmla="*/ 1549535 w 5468347"/>
              <a:gd name="connsiteY14" fmla="*/ 367846 h 1590869"/>
              <a:gd name="connsiteX15" fmla="*/ 1138815 w 5468347"/>
              <a:gd name="connsiteY15" fmla="*/ 345621 h 1590869"/>
              <a:gd name="connsiteX16" fmla="*/ 991889 w 5468347"/>
              <a:gd name="connsiteY16" fmla="*/ 115890 h 1590869"/>
              <a:gd name="connsiteX17" fmla="*/ 1647486 w 5468347"/>
              <a:gd name="connsiteY17" fmla="*/ 92040 h 1590869"/>
              <a:gd name="connsiteX18" fmla="*/ 2035402 w 5468347"/>
              <a:gd name="connsiteY18" fmla="*/ 849 h 1590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68347" h="1590869">
                <a:moveTo>
                  <a:pt x="2035402" y="849"/>
                </a:moveTo>
                <a:cubicBezTo>
                  <a:pt x="2197434" y="-5873"/>
                  <a:pt x="2388365" y="26053"/>
                  <a:pt x="2596704" y="141538"/>
                </a:cubicBezTo>
                <a:cubicBezTo>
                  <a:pt x="2882877" y="296530"/>
                  <a:pt x="3113344" y="409742"/>
                  <a:pt x="3488648" y="570305"/>
                </a:cubicBezTo>
                <a:lnTo>
                  <a:pt x="5468347" y="1582918"/>
                </a:lnTo>
                <a:lnTo>
                  <a:pt x="3862184" y="1590869"/>
                </a:lnTo>
                <a:cubicBezTo>
                  <a:pt x="3609095" y="1421123"/>
                  <a:pt x="3449907" y="1283886"/>
                  <a:pt x="3214235" y="1161143"/>
                </a:cubicBezTo>
                <a:cubicBezTo>
                  <a:pt x="2978563" y="1038400"/>
                  <a:pt x="2766821" y="883267"/>
                  <a:pt x="2448153" y="854408"/>
                </a:cubicBezTo>
                <a:cubicBezTo>
                  <a:pt x="2143410" y="808837"/>
                  <a:pt x="1776133" y="951121"/>
                  <a:pt x="1572398" y="937852"/>
                </a:cubicBezTo>
                <a:cubicBezTo>
                  <a:pt x="1505125" y="926208"/>
                  <a:pt x="1357077" y="858858"/>
                  <a:pt x="1281447" y="827716"/>
                </a:cubicBezTo>
                <a:cubicBezTo>
                  <a:pt x="885698" y="751545"/>
                  <a:pt x="570724" y="664232"/>
                  <a:pt x="158263" y="615914"/>
                </a:cubicBezTo>
                <a:cubicBezTo>
                  <a:pt x="86907" y="604850"/>
                  <a:pt x="149248" y="490730"/>
                  <a:pt x="231087" y="457382"/>
                </a:cubicBezTo>
                <a:lnTo>
                  <a:pt x="1414" y="410090"/>
                </a:lnTo>
                <a:cubicBezTo>
                  <a:pt x="-19437" y="255872"/>
                  <a:pt x="193679" y="238135"/>
                  <a:pt x="417937" y="270533"/>
                </a:cubicBezTo>
                <a:cubicBezTo>
                  <a:pt x="654322" y="317787"/>
                  <a:pt x="815504" y="362256"/>
                  <a:pt x="1051890" y="437363"/>
                </a:cubicBezTo>
                <a:cubicBezTo>
                  <a:pt x="1217771" y="414191"/>
                  <a:pt x="1436574" y="452295"/>
                  <a:pt x="1549535" y="367846"/>
                </a:cubicBezTo>
                <a:cubicBezTo>
                  <a:pt x="1412629" y="360438"/>
                  <a:pt x="1256225" y="378097"/>
                  <a:pt x="1138815" y="345621"/>
                </a:cubicBezTo>
                <a:cubicBezTo>
                  <a:pt x="1000710" y="335892"/>
                  <a:pt x="896026" y="181325"/>
                  <a:pt x="991889" y="115890"/>
                </a:cubicBezTo>
                <a:cubicBezTo>
                  <a:pt x="1199280" y="54090"/>
                  <a:pt x="1518085" y="131556"/>
                  <a:pt x="1647486" y="92040"/>
                </a:cubicBezTo>
                <a:cubicBezTo>
                  <a:pt x="1740234" y="52939"/>
                  <a:pt x="1873369" y="7571"/>
                  <a:pt x="2035402" y="849"/>
                </a:cubicBezTo>
                <a:close/>
              </a:path>
            </a:pathLst>
          </a:custGeom>
          <a:solidFill>
            <a:srgbClr val="FDCBA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" name="Freeform 20">
            <a:extLst>
              <a:ext uri="{FF2B5EF4-FFF2-40B4-BE49-F238E27FC236}">
                <a16:creationId xmlns:a16="http://schemas.microsoft.com/office/drawing/2014/main" id="{C2A38F15-0C8F-4FFC-9BA2-1A6830F6E7F1}"/>
              </a:ext>
            </a:extLst>
          </p:cNvPr>
          <p:cNvSpPr/>
          <p:nvPr/>
        </p:nvSpPr>
        <p:spPr>
          <a:xfrm rot="10800000">
            <a:off x="1687609" y="1252708"/>
            <a:ext cx="4922661" cy="1432117"/>
          </a:xfrm>
          <a:custGeom>
            <a:avLst/>
            <a:gdLst>
              <a:gd name="connsiteX0" fmla="*/ 2035402 w 5468347"/>
              <a:gd name="connsiteY0" fmla="*/ 849 h 1582918"/>
              <a:gd name="connsiteX1" fmla="*/ 2596704 w 5468347"/>
              <a:gd name="connsiteY1" fmla="*/ 141538 h 1582918"/>
              <a:gd name="connsiteX2" fmla="*/ 3488648 w 5468347"/>
              <a:gd name="connsiteY2" fmla="*/ 570305 h 1582918"/>
              <a:gd name="connsiteX3" fmla="*/ 5468347 w 5468347"/>
              <a:gd name="connsiteY3" fmla="*/ 1582918 h 1582918"/>
              <a:gd name="connsiteX4" fmla="*/ 3631596 w 5468347"/>
              <a:gd name="connsiteY4" fmla="*/ 1574966 h 1582918"/>
              <a:gd name="connsiteX5" fmla="*/ 3269121 w 5468347"/>
              <a:gd name="connsiteY5" fmla="*/ 1173092 h 1582918"/>
              <a:gd name="connsiteX6" fmla="*/ 3214235 w 5468347"/>
              <a:gd name="connsiteY6" fmla="*/ 1161143 h 1582918"/>
              <a:gd name="connsiteX7" fmla="*/ 2448153 w 5468347"/>
              <a:gd name="connsiteY7" fmla="*/ 854408 h 1582918"/>
              <a:gd name="connsiteX8" fmla="*/ 1572398 w 5468347"/>
              <a:gd name="connsiteY8" fmla="*/ 937852 h 1582918"/>
              <a:gd name="connsiteX9" fmla="*/ 1281447 w 5468347"/>
              <a:gd name="connsiteY9" fmla="*/ 827716 h 1582918"/>
              <a:gd name="connsiteX10" fmla="*/ 158263 w 5468347"/>
              <a:gd name="connsiteY10" fmla="*/ 615914 h 1582918"/>
              <a:gd name="connsiteX11" fmla="*/ 231087 w 5468347"/>
              <a:gd name="connsiteY11" fmla="*/ 457382 h 1582918"/>
              <a:gd name="connsiteX12" fmla="*/ 1414 w 5468347"/>
              <a:gd name="connsiteY12" fmla="*/ 410090 h 1582918"/>
              <a:gd name="connsiteX13" fmla="*/ 417937 w 5468347"/>
              <a:gd name="connsiteY13" fmla="*/ 270533 h 1582918"/>
              <a:gd name="connsiteX14" fmla="*/ 1051890 w 5468347"/>
              <a:gd name="connsiteY14" fmla="*/ 437363 h 1582918"/>
              <a:gd name="connsiteX15" fmla="*/ 1549535 w 5468347"/>
              <a:gd name="connsiteY15" fmla="*/ 367846 h 1582918"/>
              <a:gd name="connsiteX16" fmla="*/ 1138815 w 5468347"/>
              <a:gd name="connsiteY16" fmla="*/ 345621 h 1582918"/>
              <a:gd name="connsiteX17" fmla="*/ 991889 w 5468347"/>
              <a:gd name="connsiteY17" fmla="*/ 115890 h 1582918"/>
              <a:gd name="connsiteX18" fmla="*/ 1647486 w 5468347"/>
              <a:gd name="connsiteY18" fmla="*/ 92040 h 1582918"/>
              <a:gd name="connsiteX19" fmla="*/ 2035402 w 5468347"/>
              <a:gd name="connsiteY19" fmla="*/ 849 h 1582918"/>
              <a:gd name="connsiteX0" fmla="*/ 2035402 w 5468347"/>
              <a:gd name="connsiteY0" fmla="*/ 849 h 1582918"/>
              <a:gd name="connsiteX1" fmla="*/ 2596704 w 5468347"/>
              <a:gd name="connsiteY1" fmla="*/ 141538 h 1582918"/>
              <a:gd name="connsiteX2" fmla="*/ 3488648 w 5468347"/>
              <a:gd name="connsiteY2" fmla="*/ 570305 h 1582918"/>
              <a:gd name="connsiteX3" fmla="*/ 5468347 w 5468347"/>
              <a:gd name="connsiteY3" fmla="*/ 1582918 h 1582918"/>
              <a:gd name="connsiteX4" fmla="*/ 3631596 w 5468347"/>
              <a:gd name="connsiteY4" fmla="*/ 1574966 h 1582918"/>
              <a:gd name="connsiteX5" fmla="*/ 3214235 w 5468347"/>
              <a:gd name="connsiteY5" fmla="*/ 1161143 h 1582918"/>
              <a:gd name="connsiteX6" fmla="*/ 2448153 w 5468347"/>
              <a:gd name="connsiteY6" fmla="*/ 854408 h 1582918"/>
              <a:gd name="connsiteX7" fmla="*/ 1572398 w 5468347"/>
              <a:gd name="connsiteY7" fmla="*/ 937852 h 1582918"/>
              <a:gd name="connsiteX8" fmla="*/ 1281447 w 5468347"/>
              <a:gd name="connsiteY8" fmla="*/ 827716 h 1582918"/>
              <a:gd name="connsiteX9" fmla="*/ 158263 w 5468347"/>
              <a:gd name="connsiteY9" fmla="*/ 615914 h 1582918"/>
              <a:gd name="connsiteX10" fmla="*/ 231087 w 5468347"/>
              <a:gd name="connsiteY10" fmla="*/ 457382 h 1582918"/>
              <a:gd name="connsiteX11" fmla="*/ 1414 w 5468347"/>
              <a:gd name="connsiteY11" fmla="*/ 410090 h 1582918"/>
              <a:gd name="connsiteX12" fmla="*/ 417937 w 5468347"/>
              <a:gd name="connsiteY12" fmla="*/ 270533 h 1582918"/>
              <a:gd name="connsiteX13" fmla="*/ 1051890 w 5468347"/>
              <a:gd name="connsiteY13" fmla="*/ 437363 h 1582918"/>
              <a:gd name="connsiteX14" fmla="*/ 1549535 w 5468347"/>
              <a:gd name="connsiteY14" fmla="*/ 367846 h 1582918"/>
              <a:gd name="connsiteX15" fmla="*/ 1138815 w 5468347"/>
              <a:gd name="connsiteY15" fmla="*/ 345621 h 1582918"/>
              <a:gd name="connsiteX16" fmla="*/ 991889 w 5468347"/>
              <a:gd name="connsiteY16" fmla="*/ 115890 h 1582918"/>
              <a:gd name="connsiteX17" fmla="*/ 1647486 w 5468347"/>
              <a:gd name="connsiteY17" fmla="*/ 92040 h 1582918"/>
              <a:gd name="connsiteX18" fmla="*/ 2035402 w 5468347"/>
              <a:gd name="connsiteY18" fmla="*/ 849 h 1582918"/>
              <a:gd name="connsiteX0" fmla="*/ 2035402 w 5468347"/>
              <a:gd name="connsiteY0" fmla="*/ 849 h 1582918"/>
              <a:gd name="connsiteX1" fmla="*/ 2596704 w 5468347"/>
              <a:gd name="connsiteY1" fmla="*/ 141538 h 1582918"/>
              <a:gd name="connsiteX2" fmla="*/ 3488648 w 5468347"/>
              <a:gd name="connsiteY2" fmla="*/ 570305 h 1582918"/>
              <a:gd name="connsiteX3" fmla="*/ 5468347 w 5468347"/>
              <a:gd name="connsiteY3" fmla="*/ 1582918 h 1582918"/>
              <a:gd name="connsiteX4" fmla="*/ 4021210 w 5468347"/>
              <a:gd name="connsiteY4" fmla="*/ 1574966 h 1582918"/>
              <a:gd name="connsiteX5" fmla="*/ 3214235 w 5468347"/>
              <a:gd name="connsiteY5" fmla="*/ 1161143 h 1582918"/>
              <a:gd name="connsiteX6" fmla="*/ 2448153 w 5468347"/>
              <a:gd name="connsiteY6" fmla="*/ 854408 h 1582918"/>
              <a:gd name="connsiteX7" fmla="*/ 1572398 w 5468347"/>
              <a:gd name="connsiteY7" fmla="*/ 937852 h 1582918"/>
              <a:gd name="connsiteX8" fmla="*/ 1281447 w 5468347"/>
              <a:gd name="connsiteY8" fmla="*/ 827716 h 1582918"/>
              <a:gd name="connsiteX9" fmla="*/ 158263 w 5468347"/>
              <a:gd name="connsiteY9" fmla="*/ 615914 h 1582918"/>
              <a:gd name="connsiteX10" fmla="*/ 231087 w 5468347"/>
              <a:gd name="connsiteY10" fmla="*/ 457382 h 1582918"/>
              <a:gd name="connsiteX11" fmla="*/ 1414 w 5468347"/>
              <a:gd name="connsiteY11" fmla="*/ 410090 h 1582918"/>
              <a:gd name="connsiteX12" fmla="*/ 417937 w 5468347"/>
              <a:gd name="connsiteY12" fmla="*/ 270533 h 1582918"/>
              <a:gd name="connsiteX13" fmla="*/ 1051890 w 5468347"/>
              <a:gd name="connsiteY13" fmla="*/ 437363 h 1582918"/>
              <a:gd name="connsiteX14" fmla="*/ 1549535 w 5468347"/>
              <a:gd name="connsiteY14" fmla="*/ 367846 h 1582918"/>
              <a:gd name="connsiteX15" fmla="*/ 1138815 w 5468347"/>
              <a:gd name="connsiteY15" fmla="*/ 345621 h 1582918"/>
              <a:gd name="connsiteX16" fmla="*/ 991889 w 5468347"/>
              <a:gd name="connsiteY16" fmla="*/ 115890 h 1582918"/>
              <a:gd name="connsiteX17" fmla="*/ 1647486 w 5468347"/>
              <a:gd name="connsiteY17" fmla="*/ 92040 h 1582918"/>
              <a:gd name="connsiteX18" fmla="*/ 2035402 w 5468347"/>
              <a:gd name="connsiteY18" fmla="*/ 849 h 1582918"/>
              <a:gd name="connsiteX0" fmla="*/ 2035402 w 5468347"/>
              <a:gd name="connsiteY0" fmla="*/ 849 h 1590869"/>
              <a:gd name="connsiteX1" fmla="*/ 2596704 w 5468347"/>
              <a:gd name="connsiteY1" fmla="*/ 141538 h 1590869"/>
              <a:gd name="connsiteX2" fmla="*/ 3488648 w 5468347"/>
              <a:gd name="connsiteY2" fmla="*/ 570305 h 1590869"/>
              <a:gd name="connsiteX3" fmla="*/ 5468347 w 5468347"/>
              <a:gd name="connsiteY3" fmla="*/ 1582918 h 1590869"/>
              <a:gd name="connsiteX4" fmla="*/ 3862184 w 5468347"/>
              <a:gd name="connsiteY4" fmla="*/ 1590869 h 1590869"/>
              <a:gd name="connsiteX5" fmla="*/ 3214235 w 5468347"/>
              <a:gd name="connsiteY5" fmla="*/ 1161143 h 1590869"/>
              <a:gd name="connsiteX6" fmla="*/ 2448153 w 5468347"/>
              <a:gd name="connsiteY6" fmla="*/ 854408 h 1590869"/>
              <a:gd name="connsiteX7" fmla="*/ 1572398 w 5468347"/>
              <a:gd name="connsiteY7" fmla="*/ 937852 h 1590869"/>
              <a:gd name="connsiteX8" fmla="*/ 1281447 w 5468347"/>
              <a:gd name="connsiteY8" fmla="*/ 827716 h 1590869"/>
              <a:gd name="connsiteX9" fmla="*/ 158263 w 5468347"/>
              <a:gd name="connsiteY9" fmla="*/ 615914 h 1590869"/>
              <a:gd name="connsiteX10" fmla="*/ 231087 w 5468347"/>
              <a:gd name="connsiteY10" fmla="*/ 457382 h 1590869"/>
              <a:gd name="connsiteX11" fmla="*/ 1414 w 5468347"/>
              <a:gd name="connsiteY11" fmla="*/ 410090 h 1590869"/>
              <a:gd name="connsiteX12" fmla="*/ 417937 w 5468347"/>
              <a:gd name="connsiteY12" fmla="*/ 270533 h 1590869"/>
              <a:gd name="connsiteX13" fmla="*/ 1051890 w 5468347"/>
              <a:gd name="connsiteY13" fmla="*/ 437363 h 1590869"/>
              <a:gd name="connsiteX14" fmla="*/ 1549535 w 5468347"/>
              <a:gd name="connsiteY14" fmla="*/ 367846 h 1590869"/>
              <a:gd name="connsiteX15" fmla="*/ 1138815 w 5468347"/>
              <a:gd name="connsiteY15" fmla="*/ 345621 h 1590869"/>
              <a:gd name="connsiteX16" fmla="*/ 991889 w 5468347"/>
              <a:gd name="connsiteY16" fmla="*/ 115890 h 1590869"/>
              <a:gd name="connsiteX17" fmla="*/ 1647486 w 5468347"/>
              <a:gd name="connsiteY17" fmla="*/ 92040 h 1590869"/>
              <a:gd name="connsiteX18" fmla="*/ 2035402 w 5468347"/>
              <a:gd name="connsiteY18" fmla="*/ 849 h 1590869"/>
              <a:gd name="connsiteX0" fmla="*/ 2035402 w 5468347"/>
              <a:gd name="connsiteY0" fmla="*/ 849 h 1590869"/>
              <a:gd name="connsiteX1" fmla="*/ 2596704 w 5468347"/>
              <a:gd name="connsiteY1" fmla="*/ 141538 h 1590869"/>
              <a:gd name="connsiteX2" fmla="*/ 3488648 w 5468347"/>
              <a:gd name="connsiteY2" fmla="*/ 570305 h 1590869"/>
              <a:gd name="connsiteX3" fmla="*/ 5468347 w 5468347"/>
              <a:gd name="connsiteY3" fmla="*/ 1582918 h 1590869"/>
              <a:gd name="connsiteX4" fmla="*/ 3862184 w 5468347"/>
              <a:gd name="connsiteY4" fmla="*/ 1590869 h 1590869"/>
              <a:gd name="connsiteX5" fmla="*/ 3214235 w 5468347"/>
              <a:gd name="connsiteY5" fmla="*/ 1161143 h 1590869"/>
              <a:gd name="connsiteX6" fmla="*/ 2448153 w 5468347"/>
              <a:gd name="connsiteY6" fmla="*/ 854408 h 1590869"/>
              <a:gd name="connsiteX7" fmla="*/ 1572398 w 5468347"/>
              <a:gd name="connsiteY7" fmla="*/ 937852 h 1590869"/>
              <a:gd name="connsiteX8" fmla="*/ 1281447 w 5468347"/>
              <a:gd name="connsiteY8" fmla="*/ 827716 h 1590869"/>
              <a:gd name="connsiteX9" fmla="*/ 158263 w 5468347"/>
              <a:gd name="connsiteY9" fmla="*/ 615914 h 1590869"/>
              <a:gd name="connsiteX10" fmla="*/ 231087 w 5468347"/>
              <a:gd name="connsiteY10" fmla="*/ 457382 h 1590869"/>
              <a:gd name="connsiteX11" fmla="*/ 1414 w 5468347"/>
              <a:gd name="connsiteY11" fmla="*/ 410090 h 1590869"/>
              <a:gd name="connsiteX12" fmla="*/ 417937 w 5468347"/>
              <a:gd name="connsiteY12" fmla="*/ 270533 h 1590869"/>
              <a:gd name="connsiteX13" fmla="*/ 1051890 w 5468347"/>
              <a:gd name="connsiteY13" fmla="*/ 437363 h 1590869"/>
              <a:gd name="connsiteX14" fmla="*/ 1549535 w 5468347"/>
              <a:gd name="connsiteY14" fmla="*/ 367846 h 1590869"/>
              <a:gd name="connsiteX15" fmla="*/ 1138815 w 5468347"/>
              <a:gd name="connsiteY15" fmla="*/ 345621 h 1590869"/>
              <a:gd name="connsiteX16" fmla="*/ 991889 w 5468347"/>
              <a:gd name="connsiteY16" fmla="*/ 115890 h 1590869"/>
              <a:gd name="connsiteX17" fmla="*/ 1647486 w 5468347"/>
              <a:gd name="connsiteY17" fmla="*/ 92040 h 1590869"/>
              <a:gd name="connsiteX18" fmla="*/ 2035402 w 5468347"/>
              <a:gd name="connsiteY18" fmla="*/ 849 h 1590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68347" h="1590869">
                <a:moveTo>
                  <a:pt x="2035402" y="849"/>
                </a:moveTo>
                <a:cubicBezTo>
                  <a:pt x="2197434" y="-5873"/>
                  <a:pt x="2388365" y="26053"/>
                  <a:pt x="2596704" y="141538"/>
                </a:cubicBezTo>
                <a:cubicBezTo>
                  <a:pt x="2882877" y="296530"/>
                  <a:pt x="3113344" y="409742"/>
                  <a:pt x="3488648" y="570305"/>
                </a:cubicBezTo>
                <a:lnTo>
                  <a:pt x="5468347" y="1582918"/>
                </a:lnTo>
                <a:lnTo>
                  <a:pt x="3862184" y="1590869"/>
                </a:lnTo>
                <a:cubicBezTo>
                  <a:pt x="3609095" y="1421123"/>
                  <a:pt x="3449907" y="1283886"/>
                  <a:pt x="3214235" y="1161143"/>
                </a:cubicBezTo>
                <a:cubicBezTo>
                  <a:pt x="2978563" y="1038400"/>
                  <a:pt x="2766821" y="883267"/>
                  <a:pt x="2448153" y="854408"/>
                </a:cubicBezTo>
                <a:cubicBezTo>
                  <a:pt x="2143410" y="808837"/>
                  <a:pt x="1776133" y="951121"/>
                  <a:pt x="1572398" y="937852"/>
                </a:cubicBezTo>
                <a:cubicBezTo>
                  <a:pt x="1505125" y="926208"/>
                  <a:pt x="1357077" y="858858"/>
                  <a:pt x="1281447" y="827716"/>
                </a:cubicBezTo>
                <a:cubicBezTo>
                  <a:pt x="885698" y="751545"/>
                  <a:pt x="570724" y="664232"/>
                  <a:pt x="158263" y="615914"/>
                </a:cubicBezTo>
                <a:cubicBezTo>
                  <a:pt x="86907" y="604850"/>
                  <a:pt x="149248" y="490730"/>
                  <a:pt x="231087" y="457382"/>
                </a:cubicBezTo>
                <a:lnTo>
                  <a:pt x="1414" y="410090"/>
                </a:lnTo>
                <a:cubicBezTo>
                  <a:pt x="-19437" y="255872"/>
                  <a:pt x="193679" y="238135"/>
                  <a:pt x="417937" y="270533"/>
                </a:cubicBezTo>
                <a:cubicBezTo>
                  <a:pt x="654322" y="317787"/>
                  <a:pt x="815504" y="362256"/>
                  <a:pt x="1051890" y="437363"/>
                </a:cubicBezTo>
                <a:cubicBezTo>
                  <a:pt x="1217771" y="414191"/>
                  <a:pt x="1436574" y="452295"/>
                  <a:pt x="1549535" y="367846"/>
                </a:cubicBezTo>
                <a:cubicBezTo>
                  <a:pt x="1412629" y="360438"/>
                  <a:pt x="1256225" y="378097"/>
                  <a:pt x="1138815" y="345621"/>
                </a:cubicBezTo>
                <a:cubicBezTo>
                  <a:pt x="1000710" y="335892"/>
                  <a:pt x="896026" y="181325"/>
                  <a:pt x="991889" y="115890"/>
                </a:cubicBezTo>
                <a:cubicBezTo>
                  <a:pt x="1199280" y="54090"/>
                  <a:pt x="1518085" y="131556"/>
                  <a:pt x="1647486" y="92040"/>
                </a:cubicBezTo>
                <a:cubicBezTo>
                  <a:pt x="1740234" y="52939"/>
                  <a:pt x="1873369" y="7571"/>
                  <a:pt x="2035402" y="849"/>
                </a:cubicBezTo>
                <a:close/>
              </a:path>
            </a:pathLst>
          </a:custGeom>
          <a:solidFill>
            <a:srgbClr val="FDCBA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5" name="Graphic 1">
            <a:extLst>
              <a:ext uri="{FF2B5EF4-FFF2-40B4-BE49-F238E27FC236}">
                <a16:creationId xmlns:a16="http://schemas.microsoft.com/office/drawing/2014/main" id="{8E95CFA2-2A3D-40DC-AB10-39CC479A37B4}"/>
              </a:ext>
            </a:extLst>
          </p:cNvPr>
          <p:cNvGrpSpPr/>
          <p:nvPr/>
        </p:nvGrpSpPr>
        <p:grpSpPr>
          <a:xfrm>
            <a:off x="5454814" y="3376246"/>
            <a:ext cx="1554465" cy="1091826"/>
            <a:chOff x="1295400" y="57150"/>
            <a:chExt cx="9601200" cy="6743700"/>
          </a:xfrm>
          <a:solidFill>
            <a:schemeClr val="accent3"/>
          </a:solidFill>
        </p:grpSpPr>
        <p:grpSp>
          <p:nvGrpSpPr>
            <p:cNvPr id="6" name="Graphic 1">
              <a:extLst>
                <a:ext uri="{FF2B5EF4-FFF2-40B4-BE49-F238E27FC236}">
                  <a16:creationId xmlns:a16="http://schemas.microsoft.com/office/drawing/2014/main" id="{C3EE1260-1164-4148-B03E-026C3D5E8BE8}"/>
                </a:ext>
              </a:extLst>
            </p:cNvPr>
            <p:cNvGrpSpPr/>
            <p:nvPr/>
          </p:nvGrpSpPr>
          <p:grpSpPr>
            <a:xfrm>
              <a:off x="6757678" y="526858"/>
              <a:ext cx="4143325" cy="6270805"/>
              <a:chOff x="6757678" y="526858"/>
              <a:chExt cx="4143325" cy="6270805"/>
            </a:xfrm>
            <a:grpFill/>
          </p:grpSpPr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A1C9EF40-6F8E-4875-8F9A-5B36F78D0154}"/>
                  </a:ext>
                </a:extLst>
              </p:cNvPr>
              <p:cNvSpPr/>
              <p:nvPr/>
            </p:nvSpPr>
            <p:spPr>
              <a:xfrm>
                <a:off x="6757678" y="526858"/>
                <a:ext cx="1771489" cy="3712481"/>
              </a:xfrm>
              <a:custGeom>
                <a:avLst/>
                <a:gdLst>
                  <a:gd name="connsiteX0" fmla="*/ 1649753 w 1771489"/>
                  <a:gd name="connsiteY0" fmla="*/ 2018317 h 3712481"/>
                  <a:gd name="connsiteX1" fmla="*/ 1672804 w 1771489"/>
                  <a:gd name="connsiteY1" fmla="*/ 1400716 h 3712481"/>
                  <a:gd name="connsiteX2" fmla="*/ 1190743 w 1771489"/>
                  <a:gd name="connsiteY2" fmla="*/ 1045052 h 3712481"/>
                  <a:gd name="connsiteX3" fmla="*/ 1010817 w 1771489"/>
                  <a:gd name="connsiteY3" fmla="*/ 852076 h 3712481"/>
                  <a:gd name="connsiteX4" fmla="*/ 1635942 w 1771489"/>
                  <a:gd name="connsiteY4" fmla="*/ 274670 h 3712481"/>
                  <a:gd name="connsiteX5" fmla="*/ 1745385 w 1771489"/>
                  <a:gd name="connsiteY5" fmla="*/ 15781 h 3712481"/>
                  <a:gd name="connsiteX6" fmla="*/ 1355240 w 1771489"/>
                  <a:gd name="connsiteY6" fmla="*/ 157703 h 3712481"/>
                  <a:gd name="connsiteX7" fmla="*/ 172616 w 1771489"/>
                  <a:gd name="connsiteY7" fmla="*/ 1119728 h 3712481"/>
                  <a:gd name="connsiteX8" fmla="*/ 91654 w 1771489"/>
                  <a:gd name="connsiteY8" fmla="*/ 1837246 h 3712481"/>
                  <a:gd name="connsiteX9" fmla="*/ 667917 w 1771489"/>
                  <a:gd name="connsiteY9" fmla="*/ 1343566 h 3712481"/>
                  <a:gd name="connsiteX10" fmla="*/ 988814 w 1771489"/>
                  <a:gd name="connsiteY10" fmla="*/ 2159953 h 3712481"/>
                  <a:gd name="connsiteX11" fmla="*/ 540853 w 1771489"/>
                  <a:gd name="connsiteY11" fmla="*/ 3104929 h 3712481"/>
                  <a:gd name="connsiteX12" fmla="*/ 696777 w 1771489"/>
                  <a:gd name="connsiteY12" fmla="*/ 3625280 h 3712481"/>
                  <a:gd name="connsiteX13" fmla="*/ 1086921 w 1771489"/>
                  <a:gd name="connsiteY13" fmla="*/ 3458211 h 3712481"/>
                  <a:gd name="connsiteX14" fmla="*/ 1649753 w 1771489"/>
                  <a:gd name="connsiteY14" fmla="*/ 2018317 h 37124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771489" h="3712481">
                    <a:moveTo>
                      <a:pt x="1649753" y="2018317"/>
                    </a:moveTo>
                    <a:cubicBezTo>
                      <a:pt x="1734717" y="1657891"/>
                      <a:pt x="1672804" y="1400716"/>
                      <a:pt x="1672804" y="1400716"/>
                    </a:cubicBezTo>
                    <a:cubicBezTo>
                      <a:pt x="1634037" y="1145446"/>
                      <a:pt x="1415819" y="1053910"/>
                      <a:pt x="1190743" y="1045052"/>
                    </a:cubicBezTo>
                    <a:cubicBezTo>
                      <a:pt x="1041773" y="1039242"/>
                      <a:pt x="786026" y="1145922"/>
                      <a:pt x="1010817" y="852076"/>
                    </a:cubicBezTo>
                    <a:cubicBezTo>
                      <a:pt x="1047868" y="792259"/>
                      <a:pt x="1456967" y="406496"/>
                      <a:pt x="1635942" y="274670"/>
                    </a:cubicBezTo>
                    <a:cubicBezTo>
                      <a:pt x="1791867" y="171991"/>
                      <a:pt x="1789771" y="67216"/>
                      <a:pt x="1745385" y="15781"/>
                    </a:cubicBezTo>
                    <a:cubicBezTo>
                      <a:pt x="1707285" y="-28415"/>
                      <a:pt x="1563267" y="20638"/>
                      <a:pt x="1355240" y="157703"/>
                    </a:cubicBezTo>
                    <a:cubicBezTo>
                      <a:pt x="999291" y="392113"/>
                      <a:pt x="450746" y="806260"/>
                      <a:pt x="172616" y="1119728"/>
                    </a:cubicBezTo>
                    <a:cubicBezTo>
                      <a:pt x="-8835" y="1324325"/>
                      <a:pt x="-65509" y="1424528"/>
                      <a:pt x="91654" y="1837246"/>
                    </a:cubicBezTo>
                    <a:cubicBezTo>
                      <a:pt x="237100" y="2091278"/>
                      <a:pt x="396454" y="1500728"/>
                      <a:pt x="667917" y="1343566"/>
                    </a:cubicBezTo>
                    <a:cubicBezTo>
                      <a:pt x="1263229" y="995903"/>
                      <a:pt x="1244179" y="1510253"/>
                      <a:pt x="988814" y="2159953"/>
                    </a:cubicBezTo>
                    <a:cubicBezTo>
                      <a:pt x="837938" y="2474278"/>
                      <a:pt x="674012" y="2783079"/>
                      <a:pt x="540853" y="3104929"/>
                    </a:cubicBezTo>
                    <a:cubicBezTo>
                      <a:pt x="459128" y="3302477"/>
                      <a:pt x="482750" y="3509360"/>
                      <a:pt x="696777" y="3625280"/>
                    </a:cubicBezTo>
                    <a:cubicBezTo>
                      <a:pt x="872418" y="3720434"/>
                      <a:pt x="1115496" y="3815398"/>
                      <a:pt x="1086921" y="3458211"/>
                    </a:cubicBezTo>
                    <a:cubicBezTo>
                      <a:pt x="1063299" y="3124836"/>
                      <a:pt x="1548217" y="2374647"/>
                      <a:pt x="1649753" y="201831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2050C18B-4B84-4F51-953E-81F3E5A01D0A}"/>
                  </a:ext>
                </a:extLst>
              </p:cNvPr>
              <p:cNvSpPr/>
              <p:nvPr/>
            </p:nvSpPr>
            <p:spPr>
              <a:xfrm>
                <a:off x="9882627" y="721458"/>
                <a:ext cx="1018376" cy="2466623"/>
              </a:xfrm>
              <a:custGeom>
                <a:avLst/>
                <a:gdLst>
                  <a:gd name="connsiteX0" fmla="*/ 959871 w 1018376"/>
                  <a:gd name="connsiteY0" fmla="*/ 777586 h 2466623"/>
                  <a:gd name="connsiteX1" fmla="*/ 700505 w 1018376"/>
                  <a:gd name="connsiteY1" fmla="*/ 144174 h 2466623"/>
                  <a:gd name="connsiteX2" fmla="*/ 403420 w 1018376"/>
                  <a:gd name="connsiteY2" fmla="*/ 6728 h 2466623"/>
                  <a:gd name="connsiteX3" fmla="*/ 345222 w 1018376"/>
                  <a:gd name="connsiteY3" fmla="*/ 284668 h 2466623"/>
                  <a:gd name="connsiteX4" fmla="*/ 90810 w 1018376"/>
                  <a:gd name="connsiteY4" fmla="*/ 1815716 h 2466623"/>
                  <a:gd name="connsiteX5" fmla="*/ 66997 w 1018376"/>
                  <a:gd name="connsiteY5" fmla="*/ 2311016 h 2466623"/>
                  <a:gd name="connsiteX6" fmla="*/ 714697 w 1018376"/>
                  <a:gd name="connsiteY6" fmla="*/ 2015741 h 2466623"/>
                  <a:gd name="connsiteX7" fmla="*/ 959871 w 1018376"/>
                  <a:gd name="connsiteY7" fmla="*/ 777586 h 24666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18376" h="2466623">
                    <a:moveTo>
                      <a:pt x="959871" y="777586"/>
                    </a:moveTo>
                    <a:cubicBezTo>
                      <a:pt x="959871" y="777586"/>
                      <a:pt x="818710" y="320482"/>
                      <a:pt x="700505" y="144174"/>
                    </a:cubicBezTo>
                    <a:cubicBezTo>
                      <a:pt x="634878" y="54639"/>
                      <a:pt x="505719" y="-23847"/>
                      <a:pt x="403420" y="6728"/>
                    </a:cubicBezTo>
                    <a:cubicBezTo>
                      <a:pt x="262926" y="48829"/>
                      <a:pt x="324077" y="186560"/>
                      <a:pt x="345222" y="284668"/>
                    </a:cubicBezTo>
                    <a:cubicBezTo>
                      <a:pt x="527626" y="1131535"/>
                      <a:pt x="397038" y="1486151"/>
                      <a:pt x="90810" y="1815716"/>
                    </a:cubicBezTo>
                    <a:cubicBezTo>
                      <a:pt x="-27967" y="1943637"/>
                      <a:pt x="-24157" y="2163379"/>
                      <a:pt x="66997" y="2311016"/>
                    </a:cubicBezTo>
                    <a:cubicBezTo>
                      <a:pt x="214349" y="2549808"/>
                      <a:pt x="386085" y="2558666"/>
                      <a:pt x="714697" y="2015741"/>
                    </a:cubicBezTo>
                    <a:cubicBezTo>
                      <a:pt x="956060" y="1617310"/>
                      <a:pt x="1107984" y="1218118"/>
                      <a:pt x="959871" y="77758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1F323E72-471B-4D52-BBF9-7B46F8257E3B}"/>
                  </a:ext>
                </a:extLst>
              </p:cNvPr>
              <p:cNvSpPr/>
              <p:nvPr/>
            </p:nvSpPr>
            <p:spPr>
              <a:xfrm>
                <a:off x="8329160" y="3355998"/>
                <a:ext cx="2291138" cy="3441665"/>
              </a:xfrm>
              <a:custGeom>
                <a:avLst/>
                <a:gdLst>
                  <a:gd name="connsiteX0" fmla="*/ 1787342 w 2291138"/>
                  <a:gd name="connsiteY0" fmla="*/ 16423 h 3441665"/>
                  <a:gd name="connsiteX1" fmla="*/ 674726 w 2291138"/>
                  <a:gd name="connsiteY1" fmla="*/ 67382 h 3441665"/>
                  <a:gd name="connsiteX2" fmla="*/ 674726 w 2291138"/>
                  <a:gd name="connsiteY2" fmla="*/ 67382 h 3441665"/>
                  <a:gd name="connsiteX3" fmla="*/ 674536 w 2291138"/>
                  <a:gd name="connsiteY3" fmla="*/ 67382 h 3441665"/>
                  <a:gd name="connsiteX4" fmla="*/ 65698 w 2291138"/>
                  <a:gd name="connsiteY4" fmla="*/ 396470 h 3441665"/>
                  <a:gd name="connsiteX5" fmla="*/ 251912 w 2291138"/>
                  <a:gd name="connsiteY5" fmla="*/ 631071 h 3441665"/>
                  <a:gd name="connsiteX6" fmla="*/ 1715809 w 2291138"/>
                  <a:gd name="connsiteY6" fmla="*/ 405138 h 3441665"/>
                  <a:gd name="connsiteX7" fmla="*/ 1668184 w 2291138"/>
                  <a:gd name="connsiteY7" fmla="*/ 919488 h 3441665"/>
                  <a:gd name="connsiteX8" fmla="*/ 716065 w 2291138"/>
                  <a:gd name="connsiteY8" fmla="*/ 3068709 h 3441665"/>
                  <a:gd name="connsiteX9" fmla="*/ 663297 w 2291138"/>
                  <a:gd name="connsiteY9" fmla="*/ 3390369 h 3441665"/>
                  <a:gd name="connsiteX10" fmla="*/ 890087 w 2291138"/>
                  <a:gd name="connsiteY10" fmla="*/ 3261400 h 3441665"/>
                  <a:gd name="connsiteX11" fmla="*/ 1658373 w 2291138"/>
                  <a:gd name="connsiteY11" fmla="*/ 2047534 h 3441665"/>
                  <a:gd name="connsiteX12" fmla="*/ 1658373 w 2291138"/>
                  <a:gd name="connsiteY12" fmla="*/ 2047534 h 3441665"/>
                  <a:gd name="connsiteX13" fmla="*/ 1910690 w 2291138"/>
                  <a:gd name="connsiteY13" fmla="*/ 1576046 h 3441665"/>
                  <a:gd name="connsiteX14" fmla="*/ 2187297 w 2291138"/>
                  <a:gd name="connsiteY14" fmla="*/ 883293 h 3441665"/>
                  <a:gd name="connsiteX15" fmla="*/ 1787342 w 2291138"/>
                  <a:gd name="connsiteY15" fmla="*/ 16423 h 3441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291138" h="3441665">
                    <a:moveTo>
                      <a:pt x="1787342" y="16423"/>
                    </a:moveTo>
                    <a:cubicBezTo>
                      <a:pt x="1787342" y="16423"/>
                      <a:pt x="1025532" y="-44156"/>
                      <a:pt x="674726" y="67382"/>
                    </a:cubicBezTo>
                    <a:cubicBezTo>
                      <a:pt x="674726" y="67382"/>
                      <a:pt x="674726" y="67382"/>
                      <a:pt x="674726" y="67382"/>
                    </a:cubicBezTo>
                    <a:cubicBezTo>
                      <a:pt x="674632" y="67382"/>
                      <a:pt x="674632" y="67382"/>
                      <a:pt x="674536" y="67382"/>
                    </a:cubicBezTo>
                    <a:cubicBezTo>
                      <a:pt x="447460" y="132247"/>
                      <a:pt x="201048" y="166346"/>
                      <a:pt x="65698" y="396470"/>
                    </a:cubicBezTo>
                    <a:cubicBezTo>
                      <a:pt x="-69462" y="626213"/>
                      <a:pt x="9405" y="697746"/>
                      <a:pt x="251912" y="631071"/>
                    </a:cubicBezTo>
                    <a:cubicBezTo>
                      <a:pt x="711779" y="559348"/>
                      <a:pt x="1228986" y="325604"/>
                      <a:pt x="1715809" y="405138"/>
                    </a:cubicBezTo>
                    <a:cubicBezTo>
                      <a:pt x="1915834" y="519438"/>
                      <a:pt x="1717619" y="763183"/>
                      <a:pt x="1668184" y="919488"/>
                    </a:cubicBezTo>
                    <a:cubicBezTo>
                      <a:pt x="1652468" y="944444"/>
                      <a:pt x="931140" y="2627130"/>
                      <a:pt x="716065" y="3068709"/>
                    </a:cubicBezTo>
                    <a:cubicBezTo>
                      <a:pt x="642246" y="3166817"/>
                      <a:pt x="652628" y="3315406"/>
                      <a:pt x="663297" y="3390369"/>
                    </a:cubicBezTo>
                    <a:cubicBezTo>
                      <a:pt x="687109" y="3557913"/>
                      <a:pt x="890087" y="3261400"/>
                      <a:pt x="890087" y="3261400"/>
                    </a:cubicBezTo>
                    <a:cubicBezTo>
                      <a:pt x="890087" y="3261400"/>
                      <a:pt x="1658373" y="2047534"/>
                      <a:pt x="1658373" y="2047534"/>
                    </a:cubicBezTo>
                    <a:cubicBezTo>
                      <a:pt x="1658373" y="2047534"/>
                      <a:pt x="1658373" y="2047534"/>
                      <a:pt x="1658373" y="2047534"/>
                    </a:cubicBezTo>
                    <a:cubicBezTo>
                      <a:pt x="1689901" y="1993241"/>
                      <a:pt x="1910690" y="1576046"/>
                      <a:pt x="1910690" y="1576046"/>
                    </a:cubicBezTo>
                    <a:cubicBezTo>
                      <a:pt x="2009084" y="1352876"/>
                      <a:pt x="2062710" y="1205238"/>
                      <a:pt x="2187297" y="883293"/>
                    </a:cubicBezTo>
                    <a:cubicBezTo>
                      <a:pt x="2273403" y="671171"/>
                      <a:pt x="2501717" y="30710"/>
                      <a:pt x="1787342" y="1642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7" name="Graphic 1">
              <a:extLst>
                <a:ext uri="{FF2B5EF4-FFF2-40B4-BE49-F238E27FC236}">
                  <a16:creationId xmlns:a16="http://schemas.microsoft.com/office/drawing/2014/main" id="{CC29AEDD-2472-4BF4-90AC-EF0C4ADB0054}"/>
                </a:ext>
              </a:extLst>
            </p:cNvPr>
            <p:cNvGrpSpPr/>
            <p:nvPr/>
          </p:nvGrpSpPr>
          <p:grpSpPr>
            <a:xfrm>
              <a:off x="1295358" y="57191"/>
              <a:ext cx="5699281" cy="5748035"/>
              <a:chOff x="1295358" y="57191"/>
              <a:chExt cx="5699281" cy="5748035"/>
            </a:xfrm>
            <a:grpFill/>
          </p:grpSpPr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356F5151-9773-40AB-B5C3-41043981A7D4}"/>
                  </a:ext>
                </a:extLst>
              </p:cNvPr>
              <p:cNvSpPr/>
              <p:nvPr/>
            </p:nvSpPr>
            <p:spPr>
              <a:xfrm>
                <a:off x="1295358" y="1729566"/>
                <a:ext cx="3106504" cy="3024214"/>
              </a:xfrm>
              <a:custGeom>
                <a:avLst/>
                <a:gdLst>
                  <a:gd name="connsiteX0" fmla="*/ 2510831 w 3106504"/>
                  <a:gd name="connsiteY0" fmla="*/ 459 h 3024214"/>
                  <a:gd name="connsiteX1" fmla="*/ 2103638 w 3106504"/>
                  <a:gd name="connsiteY1" fmla="*/ 76468 h 3024214"/>
                  <a:gd name="connsiteX2" fmla="*/ 1440793 w 3106504"/>
                  <a:gd name="connsiteY2" fmla="*/ 305354 h 3024214"/>
                  <a:gd name="connsiteX3" fmla="*/ 193780 w 3106504"/>
                  <a:gd name="connsiteY3" fmla="*/ 493282 h 3024214"/>
                  <a:gd name="connsiteX4" fmla="*/ 73193 w 3106504"/>
                  <a:gd name="connsiteY4" fmla="*/ 817418 h 3024214"/>
                  <a:gd name="connsiteX5" fmla="*/ 644122 w 3106504"/>
                  <a:gd name="connsiteY5" fmla="*/ 1413778 h 3024214"/>
                  <a:gd name="connsiteX6" fmla="*/ 1093892 w 3106504"/>
                  <a:gd name="connsiteY6" fmla="*/ 1591039 h 3024214"/>
                  <a:gd name="connsiteX7" fmla="*/ 1693967 w 3106504"/>
                  <a:gd name="connsiteY7" fmla="*/ 1131457 h 3024214"/>
                  <a:gd name="connsiteX8" fmla="*/ 2560361 w 3106504"/>
                  <a:gd name="connsiteY8" fmla="*/ 766174 h 3024214"/>
                  <a:gd name="connsiteX9" fmla="*/ 2465492 w 3106504"/>
                  <a:gd name="connsiteY9" fmla="*/ 1017157 h 3024214"/>
                  <a:gd name="connsiteX10" fmla="*/ 1851130 w 3106504"/>
                  <a:gd name="connsiteY10" fmla="*/ 1960132 h 3024214"/>
                  <a:gd name="connsiteX11" fmla="*/ 1665392 w 3106504"/>
                  <a:gd name="connsiteY11" fmla="*/ 2498295 h 3024214"/>
                  <a:gd name="connsiteX12" fmla="*/ 1772549 w 3106504"/>
                  <a:gd name="connsiteY12" fmla="*/ 2843576 h 3024214"/>
                  <a:gd name="connsiteX13" fmla="*/ 2348811 w 3106504"/>
                  <a:gd name="connsiteY13" fmla="*/ 3007882 h 3024214"/>
                  <a:gd name="connsiteX14" fmla="*/ 3008417 w 3106504"/>
                  <a:gd name="connsiteY14" fmla="*/ 2341132 h 3024214"/>
                  <a:gd name="connsiteX15" fmla="*/ 2829252 w 3106504"/>
                  <a:gd name="connsiteY15" fmla="*/ 1795350 h 3024214"/>
                  <a:gd name="connsiteX16" fmla="*/ 2744861 w 3106504"/>
                  <a:gd name="connsiteY16" fmla="*/ 1272428 h 3024214"/>
                  <a:gd name="connsiteX17" fmla="*/ 3018038 w 3106504"/>
                  <a:gd name="connsiteY17" fmla="*/ 819514 h 3024214"/>
                  <a:gd name="connsiteX18" fmla="*/ 2510831 w 3106504"/>
                  <a:gd name="connsiteY18" fmla="*/ 459 h 3024214"/>
                  <a:gd name="connsiteX19" fmla="*/ 2634656 w 3106504"/>
                  <a:gd name="connsiteY19" fmla="*/ 2350753 h 3024214"/>
                  <a:gd name="connsiteX20" fmla="*/ 2506069 w 3106504"/>
                  <a:gd name="connsiteY20" fmla="*/ 2572209 h 3024214"/>
                  <a:gd name="connsiteX21" fmla="*/ 2062394 w 3106504"/>
                  <a:gd name="connsiteY21" fmla="*/ 2631740 h 3024214"/>
                  <a:gd name="connsiteX22" fmla="*/ 2136975 w 3106504"/>
                  <a:gd name="connsiteY22" fmla="*/ 2126915 h 3024214"/>
                  <a:gd name="connsiteX23" fmla="*/ 2651325 w 3106504"/>
                  <a:gd name="connsiteY23" fmla="*/ 2057859 h 3024214"/>
                  <a:gd name="connsiteX24" fmla="*/ 2634656 w 3106504"/>
                  <a:gd name="connsiteY24" fmla="*/ 2350753 h 30242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3106504" h="3024214">
                    <a:moveTo>
                      <a:pt x="2510831" y="459"/>
                    </a:moveTo>
                    <a:cubicBezTo>
                      <a:pt x="2381101" y="4555"/>
                      <a:pt x="2246513" y="31891"/>
                      <a:pt x="2103638" y="76468"/>
                    </a:cubicBezTo>
                    <a:cubicBezTo>
                      <a:pt x="1929806" y="128475"/>
                      <a:pt x="1801219" y="233821"/>
                      <a:pt x="1440793" y="305354"/>
                    </a:cubicBezTo>
                    <a:cubicBezTo>
                      <a:pt x="1004262" y="392032"/>
                      <a:pt x="656028" y="570721"/>
                      <a:pt x="193780" y="493282"/>
                    </a:cubicBezTo>
                    <a:cubicBezTo>
                      <a:pt x="-60252" y="450706"/>
                      <a:pt x="-23581" y="676067"/>
                      <a:pt x="73193" y="817418"/>
                    </a:cubicBezTo>
                    <a:cubicBezTo>
                      <a:pt x="236642" y="1056115"/>
                      <a:pt x="410474" y="1233851"/>
                      <a:pt x="644122" y="1413778"/>
                    </a:cubicBezTo>
                    <a:cubicBezTo>
                      <a:pt x="789092" y="1531507"/>
                      <a:pt x="1029598" y="1660095"/>
                      <a:pt x="1093892" y="1591039"/>
                    </a:cubicBezTo>
                    <a:cubicBezTo>
                      <a:pt x="1336780" y="1355295"/>
                      <a:pt x="1456414" y="1297764"/>
                      <a:pt x="1693967" y="1131457"/>
                    </a:cubicBezTo>
                    <a:cubicBezTo>
                      <a:pt x="1969049" y="955626"/>
                      <a:pt x="2453015" y="677020"/>
                      <a:pt x="2560361" y="766174"/>
                    </a:cubicBezTo>
                    <a:cubicBezTo>
                      <a:pt x="2614940" y="811417"/>
                      <a:pt x="2560266" y="888951"/>
                      <a:pt x="2465492" y="1017157"/>
                    </a:cubicBezTo>
                    <a:cubicBezTo>
                      <a:pt x="2194411" y="1340817"/>
                      <a:pt x="2210699" y="1452926"/>
                      <a:pt x="1851130" y="1960132"/>
                    </a:cubicBezTo>
                    <a:cubicBezTo>
                      <a:pt x="1774930" y="2064907"/>
                      <a:pt x="1663011" y="2395901"/>
                      <a:pt x="1665392" y="2498295"/>
                    </a:cubicBezTo>
                    <a:cubicBezTo>
                      <a:pt x="1656248" y="2678889"/>
                      <a:pt x="1772549" y="2843576"/>
                      <a:pt x="1772549" y="2843576"/>
                    </a:cubicBezTo>
                    <a:cubicBezTo>
                      <a:pt x="1955905" y="3100751"/>
                      <a:pt x="2348811" y="3007882"/>
                      <a:pt x="2348811" y="3007882"/>
                    </a:cubicBezTo>
                    <a:cubicBezTo>
                      <a:pt x="2746480" y="2948351"/>
                      <a:pt x="2969841" y="2611262"/>
                      <a:pt x="3008417" y="2341132"/>
                    </a:cubicBezTo>
                    <a:cubicBezTo>
                      <a:pt x="3029563" y="2151775"/>
                      <a:pt x="3036992" y="1936320"/>
                      <a:pt x="2829252" y="1795350"/>
                    </a:cubicBezTo>
                    <a:cubicBezTo>
                      <a:pt x="2575697" y="1623328"/>
                      <a:pt x="2598842" y="1526745"/>
                      <a:pt x="2744861" y="1272428"/>
                    </a:cubicBezTo>
                    <a:cubicBezTo>
                      <a:pt x="2820870" y="1140030"/>
                      <a:pt x="2940218" y="950863"/>
                      <a:pt x="3018038" y="819514"/>
                    </a:cubicBezTo>
                    <a:cubicBezTo>
                      <a:pt x="3251876" y="360790"/>
                      <a:pt x="3001369" y="-14972"/>
                      <a:pt x="2510831" y="459"/>
                    </a:cubicBezTo>
                    <a:close/>
                    <a:moveTo>
                      <a:pt x="2634656" y="2350753"/>
                    </a:moveTo>
                    <a:cubicBezTo>
                      <a:pt x="2583317" y="2422381"/>
                      <a:pt x="2557409" y="2500581"/>
                      <a:pt x="2506069" y="2572209"/>
                    </a:cubicBezTo>
                    <a:cubicBezTo>
                      <a:pt x="2390245" y="2708797"/>
                      <a:pt x="2193744" y="2754803"/>
                      <a:pt x="2062394" y="2631740"/>
                    </a:cubicBezTo>
                    <a:cubicBezTo>
                      <a:pt x="1961810" y="2498105"/>
                      <a:pt x="2067919" y="2268838"/>
                      <a:pt x="2136975" y="2126915"/>
                    </a:cubicBezTo>
                    <a:cubicBezTo>
                      <a:pt x="2271182" y="1851262"/>
                      <a:pt x="2494544" y="1805446"/>
                      <a:pt x="2651325" y="2057859"/>
                    </a:cubicBezTo>
                    <a:cubicBezTo>
                      <a:pt x="2690282" y="2117390"/>
                      <a:pt x="2687996" y="2263789"/>
                      <a:pt x="2634656" y="235075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9FE675E9-05B2-4E36-802E-E78B9734ECAC}"/>
                  </a:ext>
                </a:extLst>
              </p:cNvPr>
              <p:cNvSpPr/>
              <p:nvPr/>
            </p:nvSpPr>
            <p:spPr>
              <a:xfrm>
                <a:off x="4532472" y="1131527"/>
                <a:ext cx="2462167" cy="4673699"/>
              </a:xfrm>
              <a:custGeom>
                <a:avLst/>
                <a:gdLst>
                  <a:gd name="connsiteX0" fmla="*/ 2375724 w 2462167"/>
                  <a:gd name="connsiteY0" fmla="*/ 2826586 h 4673699"/>
                  <a:gd name="connsiteX1" fmla="*/ 2115406 w 2462167"/>
                  <a:gd name="connsiteY1" fmla="*/ 2269850 h 4673699"/>
                  <a:gd name="connsiteX2" fmla="*/ 999361 w 2462167"/>
                  <a:gd name="connsiteY2" fmla="*/ 2269945 h 4673699"/>
                  <a:gd name="connsiteX3" fmla="*/ 999361 w 2462167"/>
                  <a:gd name="connsiteY3" fmla="*/ 2269945 h 4673699"/>
                  <a:gd name="connsiteX4" fmla="*/ 999361 w 2462167"/>
                  <a:gd name="connsiteY4" fmla="*/ 2269945 h 4673699"/>
                  <a:gd name="connsiteX5" fmla="*/ 969072 w 2462167"/>
                  <a:gd name="connsiteY5" fmla="*/ 2048775 h 4673699"/>
                  <a:gd name="connsiteX6" fmla="*/ 1288160 w 2462167"/>
                  <a:gd name="connsiteY6" fmla="*/ 1220100 h 4673699"/>
                  <a:gd name="connsiteX7" fmla="*/ 1245297 w 2462167"/>
                  <a:gd name="connsiteY7" fmla="*/ 781950 h 4673699"/>
                  <a:gd name="connsiteX8" fmla="*/ 997647 w 2462167"/>
                  <a:gd name="connsiteY8" fmla="*/ 291412 h 4673699"/>
                  <a:gd name="connsiteX9" fmla="*/ 569022 w 2462167"/>
                  <a:gd name="connsiteY9" fmla="*/ 19950 h 4673699"/>
                  <a:gd name="connsiteX10" fmla="*/ 818768 w 2462167"/>
                  <a:gd name="connsiteY10" fmla="*/ 1357355 h 4673699"/>
                  <a:gd name="connsiteX11" fmla="*/ 707325 w 2462167"/>
                  <a:gd name="connsiteY11" fmla="*/ 2096400 h 4673699"/>
                  <a:gd name="connsiteX12" fmla="*/ 697610 w 2462167"/>
                  <a:gd name="connsiteY12" fmla="*/ 2584747 h 4673699"/>
                  <a:gd name="connsiteX13" fmla="*/ 1116519 w 2462167"/>
                  <a:gd name="connsiteY13" fmla="*/ 2617703 h 4673699"/>
                  <a:gd name="connsiteX14" fmla="*/ 1243964 w 2462167"/>
                  <a:gd name="connsiteY14" fmla="*/ 2891071 h 4673699"/>
                  <a:gd name="connsiteX15" fmla="*/ 1243964 w 2462167"/>
                  <a:gd name="connsiteY15" fmla="*/ 2891071 h 4673699"/>
                  <a:gd name="connsiteX16" fmla="*/ 140302 w 2462167"/>
                  <a:gd name="connsiteY16" fmla="*/ 4024069 h 4673699"/>
                  <a:gd name="connsiteX17" fmla="*/ 85438 w 2462167"/>
                  <a:gd name="connsiteY17" fmla="*/ 4582901 h 4673699"/>
                  <a:gd name="connsiteX18" fmla="*/ 673702 w 2462167"/>
                  <a:gd name="connsiteY18" fmla="*/ 4510988 h 4673699"/>
                  <a:gd name="connsiteX19" fmla="*/ 2045016 w 2462167"/>
                  <a:gd name="connsiteY19" fmla="*/ 3783754 h 4673699"/>
                  <a:gd name="connsiteX20" fmla="*/ 2459640 w 2462167"/>
                  <a:gd name="connsiteY20" fmla="*/ 3544200 h 4673699"/>
                  <a:gd name="connsiteX21" fmla="*/ 1171002 w 2462167"/>
                  <a:gd name="connsiteY21" fmla="*/ 3786611 h 4673699"/>
                  <a:gd name="connsiteX22" fmla="*/ 856582 w 2462167"/>
                  <a:gd name="connsiteY22" fmla="*/ 3705934 h 4673699"/>
                  <a:gd name="connsiteX23" fmla="*/ 1974245 w 2462167"/>
                  <a:gd name="connsiteY23" fmla="*/ 3026611 h 4673699"/>
                  <a:gd name="connsiteX24" fmla="*/ 2375724 w 2462167"/>
                  <a:gd name="connsiteY24" fmla="*/ 2826586 h 4673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462167" h="4673699">
                    <a:moveTo>
                      <a:pt x="2375724" y="2826586"/>
                    </a:moveTo>
                    <a:cubicBezTo>
                      <a:pt x="2423063" y="2590366"/>
                      <a:pt x="2360770" y="2380816"/>
                      <a:pt x="2115406" y="2269850"/>
                    </a:cubicBezTo>
                    <a:cubicBezTo>
                      <a:pt x="1818702" y="2107449"/>
                      <a:pt x="1072704" y="2266231"/>
                      <a:pt x="999361" y="2269945"/>
                    </a:cubicBezTo>
                    <a:cubicBezTo>
                      <a:pt x="999361" y="2269945"/>
                      <a:pt x="999361" y="2269945"/>
                      <a:pt x="999361" y="2269945"/>
                    </a:cubicBezTo>
                    <a:cubicBezTo>
                      <a:pt x="999361" y="2269945"/>
                      <a:pt x="999361" y="2269945"/>
                      <a:pt x="999361" y="2269945"/>
                    </a:cubicBezTo>
                    <a:cubicBezTo>
                      <a:pt x="907160" y="2292805"/>
                      <a:pt x="923924" y="2205080"/>
                      <a:pt x="969072" y="2048775"/>
                    </a:cubicBezTo>
                    <a:cubicBezTo>
                      <a:pt x="1050035" y="1834462"/>
                      <a:pt x="1264347" y="1472512"/>
                      <a:pt x="1288160" y="1220100"/>
                    </a:cubicBezTo>
                    <a:cubicBezTo>
                      <a:pt x="1301399" y="1034553"/>
                      <a:pt x="1301399" y="1034553"/>
                      <a:pt x="1245297" y="781950"/>
                    </a:cubicBezTo>
                    <a:cubicBezTo>
                      <a:pt x="1245297" y="781855"/>
                      <a:pt x="1126235" y="481912"/>
                      <a:pt x="997647" y="291412"/>
                    </a:cubicBezTo>
                    <a:cubicBezTo>
                      <a:pt x="897635" y="148537"/>
                      <a:pt x="718660" y="-66728"/>
                      <a:pt x="569022" y="19950"/>
                    </a:cubicBezTo>
                    <a:cubicBezTo>
                      <a:pt x="347185" y="452480"/>
                      <a:pt x="568069" y="1015026"/>
                      <a:pt x="818768" y="1357355"/>
                    </a:cubicBezTo>
                    <a:cubicBezTo>
                      <a:pt x="969072" y="1596337"/>
                      <a:pt x="793907" y="1972575"/>
                      <a:pt x="707325" y="2096400"/>
                    </a:cubicBezTo>
                    <a:cubicBezTo>
                      <a:pt x="616266" y="2257372"/>
                      <a:pt x="449864" y="2534550"/>
                      <a:pt x="697610" y="2584747"/>
                    </a:cubicBezTo>
                    <a:cubicBezTo>
                      <a:pt x="837341" y="2596843"/>
                      <a:pt x="977740" y="2624371"/>
                      <a:pt x="1116519" y="2617703"/>
                    </a:cubicBezTo>
                    <a:cubicBezTo>
                      <a:pt x="1401126" y="2603987"/>
                      <a:pt x="1330165" y="2740004"/>
                      <a:pt x="1243964" y="2891071"/>
                    </a:cubicBezTo>
                    <a:cubicBezTo>
                      <a:pt x="1243964" y="2891071"/>
                      <a:pt x="1243964" y="2891071"/>
                      <a:pt x="1243964" y="2891071"/>
                    </a:cubicBezTo>
                    <a:cubicBezTo>
                      <a:pt x="1082515" y="3053948"/>
                      <a:pt x="261269" y="3880146"/>
                      <a:pt x="140302" y="4024069"/>
                    </a:cubicBezTo>
                    <a:cubicBezTo>
                      <a:pt x="2761" y="4187804"/>
                      <a:pt x="-65343" y="4423834"/>
                      <a:pt x="85438" y="4582901"/>
                    </a:cubicBezTo>
                    <a:cubicBezTo>
                      <a:pt x="275938" y="4783878"/>
                      <a:pt x="459389" y="4601475"/>
                      <a:pt x="673702" y="4510988"/>
                    </a:cubicBezTo>
                    <a:cubicBezTo>
                      <a:pt x="902016" y="4390401"/>
                      <a:pt x="1800414" y="3887862"/>
                      <a:pt x="2045016" y="3783754"/>
                    </a:cubicBezTo>
                    <a:cubicBezTo>
                      <a:pt x="2188177" y="3710887"/>
                      <a:pt x="2492977" y="3596587"/>
                      <a:pt x="2459640" y="3544200"/>
                    </a:cubicBezTo>
                    <a:cubicBezTo>
                      <a:pt x="2369152" y="3429900"/>
                      <a:pt x="1355882" y="3748701"/>
                      <a:pt x="1171002" y="3786611"/>
                    </a:cubicBezTo>
                    <a:cubicBezTo>
                      <a:pt x="992789" y="3829950"/>
                      <a:pt x="592739" y="3982350"/>
                      <a:pt x="856582" y="3705934"/>
                    </a:cubicBezTo>
                    <a:cubicBezTo>
                      <a:pt x="1183194" y="3405421"/>
                      <a:pt x="1464372" y="3042137"/>
                      <a:pt x="1974245" y="3026611"/>
                    </a:cubicBezTo>
                    <a:cubicBezTo>
                      <a:pt x="2110834" y="3022230"/>
                      <a:pt x="2340767" y="3001180"/>
                      <a:pt x="2375724" y="282658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7256485C-F525-4CFA-B0D1-5F3DF1E04058}"/>
                  </a:ext>
                </a:extLst>
              </p:cNvPr>
              <p:cNvSpPr/>
              <p:nvPr/>
            </p:nvSpPr>
            <p:spPr>
              <a:xfrm>
                <a:off x="3542197" y="57191"/>
                <a:ext cx="915862" cy="1321866"/>
              </a:xfrm>
              <a:custGeom>
                <a:avLst/>
                <a:gdLst>
                  <a:gd name="connsiteX0" fmla="*/ 799774 w 915862"/>
                  <a:gd name="connsiteY0" fmla="*/ 567935 h 1321866"/>
                  <a:gd name="connsiteX1" fmla="*/ 553077 w 915862"/>
                  <a:gd name="connsiteY1" fmla="*/ 192935 h 1321866"/>
                  <a:gd name="connsiteX2" fmla="*/ 5103 w 915862"/>
                  <a:gd name="connsiteY2" fmla="*/ 25391 h 1321866"/>
                  <a:gd name="connsiteX3" fmla="*/ 171505 w 915862"/>
                  <a:gd name="connsiteY3" fmla="*/ 669185 h 1321866"/>
                  <a:gd name="connsiteX4" fmla="*/ 485258 w 915862"/>
                  <a:gd name="connsiteY4" fmla="*/ 1143816 h 1321866"/>
                  <a:gd name="connsiteX5" fmla="*/ 842827 w 915862"/>
                  <a:gd name="connsiteY5" fmla="*/ 1195061 h 1321866"/>
                  <a:gd name="connsiteX6" fmla="*/ 900548 w 915862"/>
                  <a:gd name="connsiteY6" fmla="*/ 1082285 h 1321866"/>
                  <a:gd name="connsiteX7" fmla="*/ 799774 w 915862"/>
                  <a:gd name="connsiteY7" fmla="*/ 567935 h 1321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15862" h="1321866">
                    <a:moveTo>
                      <a:pt x="799774" y="567935"/>
                    </a:moveTo>
                    <a:cubicBezTo>
                      <a:pt x="799774" y="567935"/>
                      <a:pt x="618608" y="272088"/>
                      <a:pt x="553077" y="192935"/>
                    </a:cubicBezTo>
                    <a:cubicBezTo>
                      <a:pt x="428299" y="34535"/>
                      <a:pt x="37774" y="-44047"/>
                      <a:pt x="5103" y="25391"/>
                    </a:cubicBezTo>
                    <a:cubicBezTo>
                      <a:pt x="-18804" y="260658"/>
                      <a:pt x="42060" y="473828"/>
                      <a:pt x="171505" y="669185"/>
                    </a:cubicBezTo>
                    <a:cubicBezTo>
                      <a:pt x="285329" y="844160"/>
                      <a:pt x="445635" y="1077903"/>
                      <a:pt x="485258" y="1143816"/>
                    </a:cubicBezTo>
                    <a:cubicBezTo>
                      <a:pt x="608988" y="1320981"/>
                      <a:pt x="704905" y="1411945"/>
                      <a:pt x="842827" y="1195061"/>
                    </a:cubicBezTo>
                    <a:cubicBezTo>
                      <a:pt x="854638" y="1176487"/>
                      <a:pt x="894357" y="1103430"/>
                      <a:pt x="900548" y="1082285"/>
                    </a:cubicBezTo>
                    <a:cubicBezTo>
                      <a:pt x="928362" y="987035"/>
                      <a:pt x="930552" y="829872"/>
                      <a:pt x="799774" y="56793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ECE25969-AEBE-441B-AC4B-A7B1930BF8CA}"/>
              </a:ext>
            </a:extLst>
          </p:cNvPr>
          <p:cNvSpPr/>
          <p:nvPr/>
        </p:nvSpPr>
        <p:spPr>
          <a:xfrm rot="19278135">
            <a:off x="5066770" y="2338347"/>
            <a:ext cx="2621538" cy="2321448"/>
          </a:xfrm>
          <a:custGeom>
            <a:avLst/>
            <a:gdLst>
              <a:gd name="connsiteX0" fmla="*/ 2494407 w 2561177"/>
              <a:gd name="connsiteY0" fmla="*/ 1297114 h 2267997"/>
              <a:gd name="connsiteX1" fmla="*/ 2561177 w 2561177"/>
              <a:gd name="connsiteY1" fmla="*/ 1597723 h 2267997"/>
              <a:gd name="connsiteX2" fmla="*/ 2550223 w 2561177"/>
              <a:gd name="connsiteY2" fmla="*/ 1600295 h 2267997"/>
              <a:gd name="connsiteX3" fmla="*/ 2481548 w 2561177"/>
              <a:gd name="connsiteY3" fmla="*/ 1300067 h 2267997"/>
              <a:gd name="connsiteX4" fmla="*/ 2494407 w 2561177"/>
              <a:gd name="connsiteY4" fmla="*/ 1297114 h 2267997"/>
              <a:gd name="connsiteX5" fmla="*/ 1571157 w 2561177"/>
              <a:gd name="connsiteY5" fmla="*/ 179964 h 2267997"/>
              <a:gd name="connsiteX6" fmla="*/ 1545622 w 2561177"/>
              <a:gd name="connsiteY6" fmla="*/ 180437 h 2267997"/>
              <a:gd name="connsiteX7" fmla="*/ 1509903 w 2561177"/>
              <a:gd name="connsiteY7" fmla="*/ 184308 h 2267997"/>
              <a:gd name="connsiteX8" fmla="*/ 1628775 w 2561177"/>
              <a:gd name="connsiteY8" fmla="*/ 229742 h 2267997"/>
              <a:gd name="connsiteX9" fmla="*/ 1571157 w 2561177"/>
              <a:gd name="connsiteY9" fmla="*/ 179964 h 2267997"/>
              <a:gd name="connsiteX10" fmla="*/ 852238 w 2561177"/>
              <a:gd name="connsiteY10" fmla="*/ 11966 h 2267997"/>
              <a:gd name="connsiteX11" fmla="*/ 985838 w 2561177"/>
              <a:gd name="connsiteY11" fmla="*/ 18097 h 2267997"/>
              <a:gd name="connsiteX12" fmla="*/ 1334929 w 2561177"/>
              <a:gd name="connsiteY12" fmla="*/ 65150 h 2267997"/>
              <a:gd name="connsiteX13" fmla="*/ 1895380 w 2561177"/>
              <a:gd name="connsiteY13" fmla="*/ 337756 h 2267997"/>
              <a:gd name="connsiteX14" fmla="*/ 2130266 w 2561177"/>
              <a:gd name="connsiteY14" fmla="*/ 558069 h 2267997"/>
              <a:gd name="connsiteX15" fmla="*/ 2369439 w 2561177"/>
              <a:gd name="connsiteY15" fmla="*/ 969930 h 2267997"/>
              <a:gd name="connsiteX16" fmla="*/ 2428685 w 2561177"/>
              <a:gd name="connsiteY16" fmla="*/ 1190148 h 2267997"/>
              <a:gd name="connsiteX17" fmla="*/ 2438114 w 2561177"/>
              <a:gd name="connsiteY17" fmla="*/ 1285208 h 2267997"/>
              <a:gd name="connsiteX18" fmla="*/ 2416778 w 2561177"/>
              <a:gd name="connsiteY18" fmla="*/ 1314640 h 2267997"/>
              <a:gd name="connsiteX19" fmla="*/ 2422398 w 2561177"/>
              <a:gd name="connsiteY19" fmla="*/ 1336738 h 2267997"/>
              <a:gd name="connsiteX20" fmla="*/ 2463165 w 2561177"/>
              <a:gd name="connsiteY20" fmla="*/ 1619440 h 2267997"/>
              <a:gd name="connsiteX21" fmla="*/ 2478215 w 2561177"/>
              <a:gd name="connsiteY21" fmla="*/ 1765077 h 2267997"/>
              <a:gd name="connsiteX22" fmla="*/ 2466499 w 2561177"/>
              <a:gd name="connsiteY22" fmla="*/ 1847373 h 2267997"/>
              <a:gd name="connsiteX23" fmla="*/ 2454688 w 2561177"/>
              <a:gd name="connsiteY23" fmla="*/ 2062543 h 2267997"/>
              <a:gd name="connsiteX24" fmla="*/ 2439924 w 2561177"/>
              <a:gd name="connsiteY24" fmla="*/ 2107120 h 2267997"/>
              <a:gd name="connsiteX25" fmla="*/ 2364200 w 2561177"/>
              <a:gd name="connsiteY25" fmla="*/ 1753742 h 2267997"/>
              <a:gd name="connsiteX26" fmla="*/ 2353247 w 2561177"/>
              <a:gd name="connsiteY26" fmla="*/ 1754886 h 2267997"/>
              <a:gd name="connsiteX27" fmla="*/ 2346389 w 2561177"/>
              <a:gd name="connsiteY27" fmla="*/ 1793367 h 2267997"/>
              <a:gd name="connsiteX28" fmla="*/ 2299049 w 2561177"/>
              <a:gd name="connsiteY28" fmla="*/ 1679162 h 2267997"/>
              <a:gd name="connsiteX29" fmla="*/ 2282476 w 2561177"/>
              <a:gd name="connsiteY29" fmla="*/ 1682781 h 2267997"/>
              <a:gd name="connsiteX30" fmla="*/ 2195894 w 2561177"/>
              <a:gd name="connsiteY30" fmla="*/ 2267997 h 2267997"/>
              <a:gd name="connsiteX31" fmla="*/ 2175605 w 2561177"/>
              <a:gd name="connsiteY31" fmla="*/ 2267331 h 2267997"/>
              <a:gd name="connsiteX32" fmla="*/ 2175605 w 2561177"/>
              <a:gd name="connsiteY32" fmla="*/ 1997487 h 2267997"/>
              <a:gd name="connsiteX33" fmla="*/ 2164366 w 2561177"/>
              <a:gd name="connsiteY33" fmla="*/ 1997963 h 2267997"/>
              <a:gd name="connsiteX34" fmla="*/ 2144744 w 2561177"/>
              <a:gd name="connsiteY34" fmla="*/ 2087403 h 2267997"/>
              <a:gd name="connsiteX35" fmla="*/ 2135124 w 2561177"/>
              <a:gd name="connsiteY35" fmla="*/ 2086451 h 2267997"/>
              <a:gd name="connsiteX36" fmla="*/ 2110550 w 2561177"/>
              <a:gd name="connsiteY36" fmla="*/ 1900142 h 2267997"/>
              <a:gd name="connsiteX37" fmla="*/ 2037493 w 2561177"/>
              <a:gd name="connsiteY37" fmla="*/ 1642681 h 2267997"/>
              <a:gd name="connsiteX38" fmla="*/ 1967770 w 2561177"/>
              <a:gd name="connsiteY38" fmla="*/ 1444180 h 2267997"/>
              <a:gd name="connsiteX39" fmla="*/ 1891665 w 2561177"/>
              <a:gd name="connsiteY39" fmla="*/ 1312926 h 2267997"/>
              <a:gd name="connsiteX40" fmla="*/ 1864900 w 2561177"/>
              <a:gd name="connsiteY40" fmla="*/ 1257871 h 2267997"/>
              <a:gd name="connsiteX41" fmla="*/ 1694212 w 2561177"/>
              <a:gd name="connsiteY41" fmla="*/ 949356 h 2267997"/>
              <a:gd name="connsiteX42" fmla="*/ 1624788 w 2561177"/>
              <a:gd name="connsiteY42" fmla="*/ 870202 h 2267997"/>
              <a:gd name="connsiteX43" fmla="*/ 1625060 w 2561177"/>
              <a:gd name="connsiteY43" fmla="*/ 870204 h 2267997"/>
              <a:gd name="connsiteX44" fmla="*/ 1624088 w 2561177"/>
              <a:gd name="connsiteY44" fmla="*/ 868883 h 2267997"/>
              <a:gd name="connsiteX45" fmla="*/ 1653635 w 2561177"/>
              <a:gd name="connsiteY45" fmla="*/ 874680 h 2267997"/>
              <a:gd name="connsiteX46" fmla="*/ 1660303 w 2561177"/>
              <a:gd name="connsiteY46" fmla="*/ 864870 h 2267997"/>
              <a:gd name="connsiteX47" fmla="*/ 1571720 w 2561177"/>
              <a:gd name="connsiteY47" fmla="*/ 783335 h 2267997"/>
              <a:gd name="connsiteX48" fmla="*/ 1566291 w 2561177"/>
              <a:gd name="connsiteY48" fmla="*/ 790384 h 2267997"/>
              <a:gd name="connsiteX49" fmla="*/ 1624088 w 2561177"/>
              <a:gd name="connsiteY49" fmla="*/ 868883 h 2267997"/>
              <a:gd name="connsiteX50" fmla="*/ 1623536 w 2561177"/>
              <a:gd name="connsiteY50" fmla="*/ 868775 h 2267997"/>
              <a:gd name="connsiteX51" fmla="*/ 1624788 w 2561177"/>
              <a:gd name="connsiteY51" fmla="*/ 870202 h 2267997"/>
              <a:gd name="connsiteX52" fmla="*/ 1606439 w 2561177"/>
              <a:gd name="connsiteY52" fmla="*/ 870049 h 2267997"/>
              <a:gd name="connsiteX53" fmla="*/ 1590104 w 2561177"/>
              <a:gd name="connsiteY53" fmla="*/ 866394 h 2267997"/>
              <a:gd name="connsiteX54" fmla="*/ 1531334 w 2561177"/>
              <a:gd name="connsiteY54" fmla="*/ 818769 h 2267997"/>
              <a:gd name="connsiteX55" fmla="*/ 1346359 w 2561177"/>
              <a:gd name="connsiteY55" fmla="*/ 747712 h 2267997"/>
              <a:gd name="connsiteX56" fmla="*/ 1220629 w 2561177"/>
              <a:gd name="connsiteY56" fmla="*/ 724376 h 2267997"/>
              <a:gd name="connsiteX57" fmla="*/ 1220248 w 2561177"/>
              <a:gd name="connsiteY57" fmla="*/ 707612 h 2267997"/>
              <a:gd name="connsiteX58" fmla="*/ 1259777 w 2561177"/>
              <a:gd name="connsiteY58" fmla="*/ 691229 h 2267997"/>
              <a:gd name="connsiteX59" fmla="*/ 1263015 w 2561177"/>
              <a:gd name="connsiteY59" fmla="*/ 681132 h 2267997"/>
              <a:gd name="connsiteX60" fmla="*/ 1105281 w 2561177"/>
              <a:gd name="connsiteY60" fmla="*/ 650271 h 2267997"/>
              <a:gd name="connsiteX61" fmla="*/ 1105662 w 2561177"/>
              <a:gd name="connsiteY61" fmla="*/ 642842 h 2267997"/>
              <a:gd name="connsiteX62" fmla="*/ 1210723 w 2561177"/>
              <a:gd name="connsiteY62" fmla="*/ 633317 h 2267997"/>
              <a:gd name="connsiteX63" fmla="*/ 1211294 w 2561177"/>
              <a:gd name="connsiteY63" fmla="*/ 621696 h 2267997"/>
              <a:gd name="connsiteX64" fmla="*/ 1033177 w 2561177"/>
              <a:gd name="connsiteY64" fmla="*/ 613029 h 2267997"/>
              <a:gd name="connsiteX65" fmla="*/ 1030224 w 2561177"/>
              <a:gd name="connsiteY65" fmla="*/ 625221 h 2267997"/>
              <a:gd name="connsiteX66" fmla="*/ 1064324 w 2561177"/>
              <a:gd name="connsiteY66" fmla="*/ 640937 h 2267997"/>
              <a:gd name="connsiteX67" fmla="*/ 1050893 w 2561177"/>
              <a:gd name="connsiteY67" fmla="*/ 645985 h 2267997"/>
              <a:gd name="connsiteX68" fmla="*/ 618363 w 2561177"/>
              <a:gd name="connsiteY68" fmla="*/ 679037 h 2267997"/>
              <a:gd name="connsiteX69" fmla="*/ 406051 w 2561177"/>
              <a:gd name="connsiteY69" fmla="*/ 694277 h 2267997"/>
              <a:gd name="connsiteX70" fmla="*/ 354901 w 2561177"/>
              <a:gd name="connsiteY70" fmla="*/ 654177 h 2267997"/>
              <a:gd name="connsiteX71" fmla="*/ 270034 w 2561177"/>
              <a:gd name="connsiteY71" fmla="*/ 618172 h 2267997"/>
              <a:gd name="connsiteX72" fmla="*/ 117920 w 2561177"/>
              <a:gd name="connsiteY72" fmla="*/ 647700 h 2267997"/>
              <a:gd name="connsiteX73" fmla="*/ 0 w 2561177"/>
              <a:gd name="connsiteY73" fmla="*/ 602741 h 2267997"/>
              <a:gd name="connsiteX74" fmla="*/ 81153 w 2561177"/>
              <a:gd name="connsiteY74" fmla="*/ 506920 h 2267997"/>
              <a:gd name="connsiteX75" fmla="*/ 126302 w 2561177"/>
              <a:gd name="connsiteY75" fmla="*/ 409860 h 2267997"/>
              <a:gd name="connsiteX76" fmla="*/ 192119 w 2561177"/>
              <a:gd name="connsiteY76" fmla="*/ 357949 h 2267997"/>
              <a:gd name="connsiteX77" fmla="*/ 208026 w 2561177"/>
              <a:gd name="connsiteY77" fmla="*/ 311658 h 2267997"/>
              <a:gd name="connsiteX78" fmla="*/ 243173 w 2561177"/>
              <a:gd name="connsiteY78" fmla="*/ 250602 h 2267997"/>
              <a:gd name="connsiteX79" fmla="*/ 308515 w 2561177"/>
              <a:gd name="connsiteY79" fmla="*/ 198500 h 2267997"/>
              <a:gd name="connsiteX80" fmla="*/ 239173 w 2561177"/>
              <a:gd name="connsiteY80" fmla="*/ 209073 h 2267997"/>
              <a:gd name="connsiteX81" fmla="*/ 445199 w 2561177"/>
              <a:gd name="connsiteY81" fmla="*/ 84105 h 2267997"/>
              <a:gd name="connsiteX82" fmla="*/ 719138 w 2561177"/>
              <a:gd name="connsiteY82" fmla="*/ 19621 h 2267997"/>
              <a:gd name="connsiteX83" fmla="*/ 852238 w 2561177"/>
              <a:gd name="connsiteY83" fmla="*/ 11966 h 2267997"/>
              <a:gd name="connsiteX84" fmla="*/ 572262 w 2561177"/>
              <a:gd name="connsiteY84" fmla="*/ 0 h 2267997"/>
              <a:gd name="connsiteX85" fmla="*/ 573786 w 2561177"/>
              <a:gd name="connsiteY85" fmla="*/ 9620 h 2267997"/>
              <a:gd name="connsiteX86" fmla="*/ 428434 w 2561177"/>
              <a:gd name="connsiteY86" fmla="*/ 49054 h 2267997"/>
              <a:gd name="connsiteX87" fmla="*/ 424910 w 2561177"/>
              <a:gd name="connsiteY87" fmla="*/ 34004 h 2267997"/>
              <a:gd name="connsiteX88" fmla="*/ 572262 w 2561177"/>
              <a:gd name="connsiteY88" fmla="*/ 0 h 226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2561177" h="2267997">
                <a:moveTo>
                  <a:pt x="2494407" y="1297114"/>
                </a:moveTo>
                <a:cubicBezTo>
                  <a:pt x="2516695" y="1397317"/>
                  <a:pt x="2538888" y="1497520"/>
                  <a:pt x="2561177" y="1597723"/>
                </a:cubicBezTo>
                <a:cubicBezTo>
                  <a:pt x="2557558" y="1598580"/>
                  <a:pt x="2553938" y="1599438"/>
                  <a:pt x="2550223" y="1600295"/>
                </a:cubicBezTo>
                <a:cubicBezTo>
                  <a:pt x="2527363" y="1500187"/>
                  <a:pt x="2504408" y="1400175"/>
                  <a:pt x="2481548" y="1300067"/>
                </a:cubicBezTo>
                <a:cubicBezTo>
                  <a:pt x="2485834" y="1299114"/>
                  <a:pt x="2490120" y="1298162"/>
                  <a:pt x="2494407" y="1297114"/>
                </a:cubicBezTo>
                <a:close/>
                <a:moveTo>
                  <a:pt x="1571157" y="179964"/>
                </a:moveTo>
                <a:cubicBezTo>
                  <a:pt x="1562977" y="179305"/>
                  <a:pt x="1554400" y="179664"/>
                  <a:pt x="1545622" y="180437"/>
                </a:cubicBezTo>
                <a:cubicBezTo>
                  <a:pt x="1533918" y="181469"/>
                  <a:pt x="1521857" y="183237"/>
                  <a:pt x="1509903" y="184308"/>
                </a:cubicBezTo>
                <a:cubicBezTo>
                  <a:pt x="1549527" y="199453"/>
                  <a:pt x="1589151" y="214598"/>
                  <a:pt x="1628775" y="229742"/>
                </a:cubicBezTo>
                <a:cubicBezTo>
                  <a:pt x="1616667" y="193095"/>
                  <a:pt x="1595697" y="181944"/>
                  <a:pt x="1571157" y="179964"/>
                </a:cubicBezTo>
                <a:close/>
                <a:moveTo>
                  <a:pt x="852238" y="11966"/>
                </a:moveTo>
                <a:cubicBezTo>
                  <a:pt x="896899" y="12049"/>
                  <a:pt x="941642" y="14430"/>
                  <a:pt x="985838" y="18097"/>
                </a:cubicBezTo>
                <a:cubicBezTo>
                  <a:pt x="1102709" y="27717"/>
                  <a:pt x="1220153" y="41433"/>
                  <a:pt x="1334929" y="65150"/>
                </a:cubicBezTo>
                <a:cubicBezTo>
                  <a:pt x="1543812" y="108394"/>
                  <a:pt x="1735074" y="192976"/>
                  <a:pt x="1895380" y="337756"/>
                </a:cubicBezTo>
                <a:cubicBezTo>
                  <a:pt x="1975104" y="409765"/>
                  <a:pt x="2060639" y="477202"/>
                  <a:pt x="2130266" y="558069"/>
                </a:cubicBezTo>
                <a:cubicBezTo>
                  <a:pt x="2234851" y="679608"/>
                  <a:pt x="2332387" y="811910"/>
                  <a:pt x="2369439" y="969930"/>
                </a:cubicBezTo>
                <a:cubicBezTo>
                  <a:pt x="2386870" y="1044130"/>
                  <a:pt x="2429447" y="1111281"/>
                  <a:pt x="2428685" y="1190148"/>
                </a:cubicBezTo>
                <a:cubicBezTo>
                  <a:pt x="2428399" y="1223295"/>
                  <a:pt x="2435066" y="1256442"/>
                  <a:pt x="2438114" y="1285208"/>
                </a:cubicBezTo>
                <a:cubicBezTo>
                  <a:pt x="2430399" y="1295304"/>
                  <a:pt x="2421255" y="1303972"/>
                  <a:pt x="2416778" y="1314640"/>
                </a:cubicBezTo>
                <a:cubicBezTo>
                  <a:pt x="2414397" y="1320260"/>
                  <a:pt x="2419255" y="1329785"/>
                  <a:pt x="2422398" y="1336738"/>
                </a:cubicBezTo>
                <a:cubicBezTo>
                  <a:pt x="2463546" y="1427035"/>
                  <a:pt x="2449640" y="1525238"/>
                  <a:pt x="2463165" y="1619440"/>
                </a:cubicBezTo>
                <a:cubicBezTo>
                  <a:pt x="2470118" y="1667732"/>
                  <a:pt x="2476405" y="1716405"/>
                  <a:pt x="2478215" y="1765077"/>
                </a:cubicBezTo>
                <a:cubicBezTo>
                  <a:pt x="2479262" y="1792319"/>
                  <a:pt x="2468404" y="1819751"/>
                  <a:pt x="2466499" y="1847373"/>
                </a:cubicBezTo>
                <a:cubicBezTo>
                  <a:pt x="2461546" y="1919001"/>
                  <a:pt x="2458593" y="1990820"/>
                  <a:pt x="2454688" y="2062543"/>
                </a:cubicBezTo>
                <a:cubicBezTo>
                  <a:pt x="2453926" y="2077116"/>
                  <a:pt x="2452497" y="2091785"/>
                  <a:pt x="2439924" y="2107120"/>
                </a:cubicBezTo>
                <a:cubicBezTo>
                  <a:pt x="2414683" y="1989296"/>
                  <a:pt x="2389442" y="1871567"/>
                  <a:pt x="2364200" y="1753742"/>
                </a:cubicBezTo>
                <a:cubicBezTo>
                  <a:pt x="2360581" y="1754124"/>
                  <a:pt x="2356866" y="1754505"/>
                  <a:pt x="2353247" y="1754886"/>
                </a:cubicBezTo>
                <a:cubicBezTo>
                  <a:pt x="2351056" y="1767459"/>
                  <a:pt x="2348770" y="1779936"/>
                  <a:pt x="2346389" y="1793367"/>
                </a:cubicBezTo>
                <a:cubicBezTo>
                  <a:pt x="2330291" y="1754600"/>
                  <a:pt x="2314670" y="1716881"/>
                  <a:pt x="2299049" y="1679162"/>
                </a:cubicBezTo>
                <a:cubicBezTo>
                  <a:pt x="2293525" y="1680400"/>
                  <a:pt x="2288000" y="1681543"/>
                  <a:pt x="2282476" y="1682781"/>
                </a:cubicBezTo>
                <a:cubicBezTo>
                  <a:pt x="2289048" y="1883949"/>
                  <a:pt x="2290858" y="2084355"/>
                  <a:pt x="2195894" y="2267997"/>
                </a:cubicBezTo>
                <a:cubicBezTo>
                  <a:pt x="2189131" y="2267807"/>
                  <a:pt x="2182368" y="2267521"/>
                  <a:pt x="2175605" y="2267331"/>
                </a:cubicBezTo>
                <a:cubicBezTo>
                  <a:pt x="2175605" y="2177415"/>
                  <a:pt x="2175605" y="2087403"/>
                  <a:pt x="2175605" y="1997487"/>
                </a:cubicBezTo>
                <a:cubicBezTo>
                  <a:pt x="2171891" y="1997678"/>
                  <a:pt x="2168081" y="1997868"/>
                  <a:pt x="2164366" y="1997963"/>
                </a:cubicBezTo>
                <a:cubicBezTo>
                  <a:pt x="2157794" y="2027777"/>
                  <a:pt x="2151221" y="2057590"/>
                  <a:pt x="2144744" y="2087403"/>
                </a:cubicBezTo>
                <a:cubicBezTo>
                  <a:pt x="2141506" y="2087117"/>
                  <a:pt x="2138363" y="2086737"/>
                  <a:pt x="2135124" y="2086451"/>
                </a:cubicBezTo>
                <a:cubicBezTo>
                  <a:pt x="2127314" y="2024253"/>
                  <a:pt x="2124456" y="1960911"/>
                  <a:pt x="2110550" y="1900142"/>
                </a:cubicBezTo>
                <a:cubicBezTo>
                  <a:pt x="2090642" y="1813274"/>
                  <a:pt x="2063972" y="1727930"/>
                  <a:pt x="2037493" y="1642681"/>
                </a:cubicBezTo>
                <a:cubicBezTo>
                  <a:pt x="2016728" y="1575720"/>
                  <a:pt x="1995392" y="1508474"/>
                  <a:pt x="1967770" y="1444180"/>
                </a:cubicBezTo>
                <a:cubicBezTo>
                  <a:pt x="1947958" y="1398079"/>
                  <a:pt x="1916811" y="1356836"/>
                  <a:pt x="1891665" y="1312926"/>
                </a:cubicBezTo>
                <a:cubicBezTo>
                  <a:pt x="1881568" y="1295304"/>
                  <a:pt x="1873758" y="1276254"/>
                  <a:pt x="1864900" y="1257871"/>
                </a:cubicBezTo>
                <a:cubicBezTo>
                  <a:pt x="1814132" y="1151667"/>
                  <a:pt x="1773460" y="1039844"/>
                  <a:pt x="1694212" y="949356"/>
                </a:cubicBezTo>
                <a:lnTo>
                  <a:pt x="1624788" y="870202"/>
                </a:lnTo>
                <a:lnTo>
                  <a:pt x="1625060" y="870204"/>
                </a:lnTo>
                <a:lnTo>
                  <a:pt x="1624088" y="868883"/>
                </a:lnTo>
                <a:lnTo>
                  <a:pt x="1653635" y="874680"/>
                </a:lnTo>
                <a:cubicBezTo>
                  <a:pt x="1655826" y="871442"/>
                  <a:pt x="1658017" y="868108"/>
                  <a:pt x="1660303" y="864870"/>
                </a:cubicBezTo>
                <a:cubicBezTo>
                  <a:pt x="1630775" y="837723"/>
                  <a:pt x="1601248" y="810482"/>
                  <a:pt x="1571720" y="783335"/>
                </a:cubicBezTo>
                <a:cubicBezTo>
                  <a:pt x="1569911" y="785717"/>
                  <a:pt x="1568101" y="788003"/>
                  <a:pt x="1566291" y="790384"/>
                </a:cubicBezTo>
                <a:lnTo>
                  <a:pt x="1624088" y="868883"/>
                </a:lnTo>
                <a:lnTo>
                  <a:pt x="1623536" y="868775"/>
                </a:lnTo>
                <a:lnTo>
                  <a:pt x="1624788" y="870202"/>
                </a:lnTo>
                <a:lnTo>
                  <a:pt x="1606439" y="870049"/>
                </a:lnTo>
                <a:cubicBezTo>
                  <a:pt x="1600272" y="869942"/>
                  <a:pt x="1594486" y="869251"/>
                  <a:pt x="1590104" y="866394"/>
                </a:cubicBezTo>
                <a:cubicBezTo>
                  <a:pt x="1569053" y="852677"/>
                  <a:pt x="1549622" y="836009"/>
                  <a:pt x="1531334" y="818769"/>
                </a:cubicBezTo>
                <a:cubicBezTo>
                  <a:pt x="1479233" y="769524"/>
                  <a:pt x="1416272" y="752379"/>
                  <a:pt x="1346359" y="747712"/>
                </a:cubicBezTo>
                <a:cubicBezTo>
                  <a:pt x="1304163" y="744854"/>
                  <a:pt x="1262539" y="732472"/>
                  <a:pt x="1220629" y="724376"/>
                </a:cubicBezTo>
                <a:cubicBezTo>
                  <a:pt x="1220534" y="718756"/>
                  <a:pt x="1220438" y="713231"/>
                  <a:pt x="1220248" y="707612"/>
                </a:cubicBezTo>
                <a:cubicBezTo>
                  <a:pt x="1233392" y="702183"/>
                  <a:pt x="1246632" y="696658"/>
                  <a:pt x="1259777" y="691229"/>
                </a:cubicBezTo>
                <a:cubicBezTo>
                  <a:pt x="1260824" y="687895"/>
                  <a:pt x="1261967" y="684466"/>
                  <a:pt x="1263015" y="681132"/>
                </a:cubicBezTo>
                <a:cubicBezTo>
                  <a:pt x="1210437" y="670845"/>
                  <a:pt x="1157859" y="660558"/>
                  <a:pt x="1105281" y="650271"/>
                </a:cubicBezTo>
                <a:cubicBezTo>
                  <a:pt x="1105376" y="647795"/>
                  <a:pt x="1105567" y="645318"/>
                  <a:pt x="1105662" y="642842"/>
                </a:cubicBezTo>
                <a:cubicBezTo>
                  <a:pt x="1140714" y="639699"/>
                  <a:pt x="1175671" y="636460"/>
                  <a:pt x="1210723" y="633317"/>
                </a:cubicBezTo>
                <a:cubicBezTo>
                  <a:pt x="1210913" y="629412"/>
                  <a:pt x="1211104" y="625602"/>
                  <a:pt x="1211294" y="621696"/>
                </a:cubicBezTo>
                <a:cubicBezTo>
                  <a:pt x="1151954" y="618839"/>
                  <a:pt x="1092518" y="615981"/>
                  <a:pt x="1033177" y="613029"/>
                </a:cubicBezTo>
                <a:cubicBezTo>
                  <a:pt x="1032224" y="617124"/>
                  <a:pt x="1031177" y="621125"/>
                  <a:pt x="1030224" y="625221"/>
                </a:cubicBezTo>
                <a:cubicBezTo>
                  <a:pt x="1041083" y="630174"/>
                  <a:pt x="1051941" y="635222"/>
                  <a:pt x="1064324" y="640937"/>
                </a:cubicBezTo>
                <a:cubicBezTo>
                  <a:pt x="1059085" y="642937"/>
                  <a:pt x="1054894" y="646271"/>
                  <a:pt x="1050893" y="645985"/>
                </a:cubicBezTo>
                <a:cubicBezTo>
                  <a:pt x="905065" y="636174"/>
                  <a:pt x="762000" y="660273"/>
                  <a:pt x="618363" y="679037"/>
                </a:cubicBezTo>
                <a:cubicBezTo>
                  <a:pt x="548069" y="688181"/>
                  <a:pt x="476822" y="693705"/>
                  <a:pt x="406051" y="694277"/>
                </a:cubicBezTo>
                <a:cubicBezTo>
                  <a:pt x="388525" y="694372"/>
                  <a:pt x="362807" y="672274"/>
                  <a:pt x="354901" y="654177"/>
                </a:cubicBezTo>
                <a:cubicBezTo>
                  <a:pt x="336233" y="611885"/>
                  <a:pt x="310515" y="607123"/>
                  <a:pt x="270034" y="618172"/>
                </a:cubicBezTo>
                <a:cubicBezTo>
                  <a:pt x="220218" y="631793"/>
                  <a:pt x="168974" y="645890"/>
                  <a:pt x="117920" y="647700"/>
                </a:cubicBezTo>
                <a:cubicBezTo>
                  <a:pt x="75819" y="649128"/>
                  <a:pt x="29432" y="641699"/>
                  <a:pt x="0" y="602741"/>
                </a:cubicBezTo>
                <a:cubicBezTo>
                  <a:pt x="27908" y="569785"/>
                  <a:pt x="54578" y="538448"/>
                  <a:pt x="81153" y="506920"/>
                </a:cubicBezTo>
                <a:cubicBezTo>
                  <a:pt x="63532" y="469296"/>
                  <a:pt x="75629" y="444722"/>
                  <a:pt x="126302" y="409860"/>
                </a:cubicBezTo>
                <a:cubicBezTo>
                  <a:pt x="149352" y="394049"/>
                  <a:pt x="173165" y="378142"/>
                  <a:pt x="192119" y="357949"/>
                </a:cubicBezTo>
                <a:cubicBezTo>
                  <a:pt x="202311" y="347090"/>
                  <a:pt x="201073" y="326421"/>
                  <a:pt x="208026" y="311658"/>
                </a:cubicBezTo>
                <a:cubicBezTo>
                  <a:pt x="218027" y="290321"/>
                  <a:pt x="227076" y="266604"/>
                  <a:pt x="243173" y="250602"/>
                </a:cubicBezTo>
                <a:cubicBezTo>
                  <a:pt x="262223" y="231647"/>
                  <a:pt x="288322" y="219741"/>
                  <a:pt x="308515" y="198500"/>
                </a:cubicBezTo>
                <a:cubicBezTo>
                  <a:pt x="288798" y="201453"/>
                  <a:pt x="269081" y="204501"/>
                  <a:pt x="239173" y="209073"/>
                </a:cubicBezTo>
                <a:cubicBezTo>
                  <a:pt x="300038" y="138969"/>
                  <a:pt x="370046" y="105251"/>
                  <a:pt x="445199" y="84105"/>
                </a:cubicBezTo>
                <a:cubicBezTo>
                  <a:pt x="535496" y="58673"/>
                  <a:pt x="626555" y="31241"/>
                  <a:pt x="719138" y="19621"/>
                </a:cubicBezTo>
                <a:cubicBezTo>
                  <a:pt x="763001" y="14097"/>
                  <a:pt x="807578" y="11882"/>
                  <a:pt x="852238" y="11966"/>
                </a:cubicBezTo>
                <a:close/>
                <a:moveTo>
                  <a:pt x="572262" y="0"/>
                </a:moveTo>
                <a:cubicBezTo>
                  <a:pt x="572738" y="3239"/>
                  <a:pt x="573309" y="6382"/>
                  <a:pt x="573786" y="9620"/>
                </a:cubicBezTo>
                <a:cubicBezTo>
                  <a:pt x="525304" y="22765"/>
                  <a:pt x="476916" y="35909"/>
                  <a:pt x="428434" y="49054"/>
                </a:cubicBezTo>
                <a:cubicBezTo>
                  <a:pt x="427291" y="44006"/>
                  <a:pt x="426053" y="39053"/>
                  <a:pt x="424910" y="34004"/>
                </a:cubicBezTo>
                <a:cubicBezTo>
                  <a:pt x="474059" y="22670"/>
                  <a:pt x="523113" y="11335"/>
                  <a:pt x="572262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A7063D71-0091-483E-AC5B-228CB77B3452}"/>
              </a:ext>
            </a:extLst>
          </p:cNvPr>
          <p:cNvSpPr/>
          <p:nvPr/>
        </p:nvSpPr>
        <p:spPr>
          <a:xfrm rot="19446228">
            <a:off x="4523424" y="3406983"/>
            <a:ext cx="2219095" cy="2327921"/>
          </a:xfrm>
          <a:custGeom>
            <a:avLst/>
            <a:gdLst>
              <a:gd name="connsiteX0" fmla="*/ 964323 w 1688841"/>
              <a:gd name="connsiteY0" fmla="*/ 1618368 h 1771663"/>
              <a:gd name="connsiteX1" fmla="*/ 983022 w 1688841"/>
              <a:gd name="connsiteY1" fmla="*/ 1626623 h 1771663"/>
              <a:gd name="connsiteX2" fmla="*/ 974029 w 1688841"/>
              <a:gd name="connsiteY2" fmla="*/ 1621905 h 1771663"/>
              <a:gd name="connsiteX3" fmla="*/ 879270 w 1688841"/>
              <a:gd name="connsiteY3" fmla="*/ 1615232 h 1771663"/>
              <a:gd name="connsiteX4" fmla="*/ 879268 w 1688841"/>
              <a:gd name="connsiteY4" fmla="*/ 1615232 h 1771663"/>
              <a:gd name="connsiteX5" fmla="*/ 1022424 w 1688841"/>
              <a:gd name="connsiteY5" fmla="*/ 1660160 h 1771663"/>
              <a:gd name="connsiteX6" fmla="*/ 1025713 w 1688841"/>
              <a:gd name="connsiteY6" fmla="*/ 1649021 h 1771663"/>
              <a:gd name="connsiteX7" fmla="*/ 1025629 w 1688841"/>
              <a:gd name="connsiteY7" fmla="*/ 1648977 h 1771663"/>
              <a:gd name="connsiteX8" fmla="*/ 1022349 w 1688841"/>
              <a:gd name="connsiteY8" fmla="*/ 1660084 h 1771663"/>
              <a:gd name="connsiteX9" fmla="*/ 920593 w 1688841"/>
              <a:gd name="connsiteY9" fmla="*/ 1608239 h 1771663"/>
              <a:gd name="connsiteX10" fmla="*/ 952928 w 1688841"/>
              <a:gd name="connsiteY10" fmla="*/ 1614216 h 1771663"/>
              <a:gd name="connsiteX11" fmla="*/ 947353 w 1688841"/>
              <a:gd name="connsiteY11" fmla="*/ 1612184 h 1771663"/>
              <a:gd name="connsiteX12" fmla="*/ 1330042 w 1688841"/>
              <a:gd name="connsiteY12" fmla="*/ 1192927 h 1771663"/>
              <a:gd name="connsiteX13" fmla="*/ 1330041 w 1688841"/>
              <a:gd name="connsiteY13" fmla="*/ 1192940 h 1771663"/>
              <a:gd name="connsiteX14" fmla="*/ 1325981 w 1688841"/>
              <a:gd name="connsiteY14" fmla="*/ 1194680 h 1771663"/>
              <a:gd name="connsiteX15" fmla="*/ 1330041 w 1688841"/>
              <a:gd name="connsiteY15" fmla="*/ 1192941 h 1771663"/>
              <a:gd name="connsiteX16" fmla="*/ 1182884 w 1688841"/>
              <a:gd name="connsiteY16" fmla="*/ 1179708 h 1771663"/>
              <a:gd name="connsiteX17" fmla="*/ 1182774 w 1688841"/>
              <a:gd name="connsiteY17" fmla="*/ 1179709 h 1771663"/>
              <a:gd name="connsiteX18" fmla="*/ 1137622 w 1688841"/>
              <a:gd name="connsiteY18" fmla="*/ 1205799 h 1771663"/>
              <a:gd name="connsiteX19" fmla="*/ 1165905 w 1688841"/>
              <a:gd name="connsiteY19" fmla="*/ 1215009 h 1771663"/>
              <a:gd name="connsiteX20" fmla="*/ 1137696 w 1688841"/>
              <a:gd name="connsiteY20" fmla="*/ 1205798 h 1771663"/>
              <a:gd name="connsiteX21" fmla="*/ 1182848 w 1688841"/>
              <a:gd name="connsiteY21" fmla="*/ 1179709 h 1771663"/>
              <a:gd name="connsiteX22" fmla="*/ 995064 w 1688841"/>
              <a:gd name="connsiteY22" fmla="*/ 1129100 h 1771663"/>
              <a:gd name="connsiteX23" fmla="*/ 995925 w 1688841"/>
              <a:gd name="connsiteY23" fmla="*/ 1129774 h 1771663"/>
              <a:gd name="connsiteX24" fmla="*/ 996029 w 1688841"/>
              <a:gd name="connsiteY24" fmla="*/ 1129912 h 1771663"/>
              <a:gd name="connsiteX25" fmla="*/ 996108 w 1688841"/>
              <a:gd name="connsiteY25" fmla="*/ 1129917 h 1771663"/>
              <a:gd name="connsiteX26" fmla="*/ 995925 w 1688841"/>
              <a:gd name="connsiteY26" fmla="*/ 1129774 h 1771663"/>
              <a:gd name="connsiteX27" fmla="*/ 995780 w 1688841"/>
              <a:gd name="connsiteY27" fmla="*/ 1129580 h 1771663"/>
              <a:gd name="connsiteX28" fmla="*/ 995237 w 1688841"/>
              <a:gd name="connsiteY28" fmla="*/ 1129121 h 1771663"/>
              <a:gd name="connsiteX29" fmla="*/ 856767 w 1688841"/>
              <a:gd name="connsiteY29" fmla="*/ 1109140 h 1771663"/>
              <a:gd name="connsiteX30" fmla="*/ 1016967 w 1688841"/>
              <a:gd name="connsiteY30" fmla="*/ 1158030 h 1771663"/>
              <a:gd name="connsiteX31" fmla="*/ 1016972 w 1688841"/>
              <a:gd name="connsiteY31" fmla="*/ 1158013 h 1771663"/>
              <a:gd name="connsiteX32" fmla="*/ 975412 w 1688841"/>
              <a:gd name="connsiteY32" fmla="*/ 1153114 h 1771663"/>
              <a:gd name="connsiteX33" fmla="*/ 935222 w 1688841"/>
              <a:gd name="connsiteY33" fmla="*/ 1141519 h 1771663"/>
              <a:gd name="connsiteX34" fmla="*/ 857094 w 1688841"/>
              <a:gd name="connsiteY34" fmla="*/ 1109214 h 1771663"/>
              <a:gd name="connsiteX35" fmla="*/ 245794 w 1688841"/>
              <a:gd name="connsiteY35" fmla="*/ 266576 h 1771663"/>
              <a:gd name="connsiteX36" fmla="*/ 463182 w 1688841"/>
              <a:gd name="connsiteY36" fmla="*/ 762501 h 1771663"/>
              <a:gd name="connsiteX37" fmla="*/ 245794 w 1688841"/>
              <a:gd name="connsiteY37" fmla="*/ 266576 h 1771663"/>
              <a:gd name="connsiteX38" fmla="*/ 67205 w 1688841"/>
              <a:gd name="connsiteY38" fmla="*/ 0 h 1771663"/>
              <a:gd name="connsiteX39" fmla="*/ 166629 w 1688841"/>
              <a:gd name="connsiteY39" fmla="*/ 238768 h 1771663"/>
              <a:gd name="connsiteX40" fmla="*/ 295880 w 1688841"/>
              <a:gd name="connsiteY40" fmla="*/ 557074 h 1771663"/>
              <a:gd name="connsiteX41" fmla="*/ 326530 w 1688841"/>
              <a:gd name="connsiteY41" fmla="*/ 636016 h 1771663"/>
              <a:gd name="connsiteX42" fmla="*/ 491888 w 1688841"/>
              <a:gd name="connsiteY42" fmla="*/ 847722 h 1771663"/>
              <a:gd name="connsiteX43" fmla="*/ 614411 w 1688841"/>
              <a:gd name="connsiteY43" fmla="*/ 953351 h 1771663"/>
              <a:gd name="connsiteX44" fmla="*/ 668235 w 1688841"/>
              <a:gd name="connsiteY44" fmla="*/ 998054 h 1771663"/>
              <a:gd name="connsiteX45" fmla="*/ 616579 w 1688841"/>
              <a:gd name="connsiteY45" fmla="*/ 974880 h 1771663"/>
              <a:gd name="connsiteX46" fmla="*/ 799729 w 1688841"/>
              <a:gd name="connsiteY46" fmla="*/ 1101740 h 1771663"/>
              <a:gd name="connsiteX47" fmla="*/ 746802 w 1688841"/>
              <a:gd name="connsiteY47" fmla="*/ 1035058 h 1771663"/>
              <a:gd name="connsiteX48" fmla="*/ 949538 w 1688841"/>
              <a:gd name="connsiteY48" fmla="*/ 1112056 h 1771663"/>
              <a:gd name="connsiteX49" fmla="*/ 958210 w 1688841"/>
              <a:gd name="connsiteY49" fmla="*/ 1088059 h 1771663"/>
              <a:gd name="connsiteX50" fmla="*/ 1008520 w 1688841"/>
              <a:gd name="connsiteY50" fmla="*/ 1088059 h 1771663"/>
              <a:gd name="connsiteX51" fmla="*/ 986317 w 1688841"/>
              <a:gd name="connsiteY51" fmla="*/ 1116916 h 1771663"/>
              <a:gd name="connsiteX52" fmla="*/ 995457 w 1688841"/>
              <a:gd name="connsiteY52" fmla="*/ 1129147 h 1771663"/>
              <a:gd name="connsiteX53" fmla="*/ 995240 w 1688841"/>
              <a:gd name="connsiteY53" fmla="*/ 1129121 h 1771663"/>
              <a:gd name="connsiteX54" fmla="*/ 995716 w 1688841"/>
              <a:gd name="connsiteY54" fmla="*/ 1129493 h 1771663"/>
              <a:gd name="connsiteX55" fmla="*/ 995457 w 1688841"/>
              <a:gd name="connsiteY55" fmla="*/ 1129147 h 1771663"/>
              <a:gd name="connsiteX56" fmla="*/ 1030721 w 1688841"/>
              <a:gd name="connsiteY56" fmla="*/ 1133325 h 1771663"/>
              <a:gd name="connsiteX57" fmla="*/ 1108019 w 1688841"/>
              <a:gd name="connsiteY57" fmla="*/ 1069819 h 1771663"/>
              <a:gd name="connsiteX58" fmla="*/ 1146443 w 1688841"/>
              <a:gd name="connsiteY58" fmla="*/ 1087985 h 1771663"/>
              <a:gd name="connsiteX59" fmla="*/ 1174476 w 1688841"/>
              <a:gd name="connsiteY59" fmla="*/ 1086415 h 1771663"/>
              <a:gd name="connsiteX60" fmla="*/ 1263210 w 1688841"/>
              <a:gd name="connsiteY60" fmla="*/ 1085742 h 1771663"/>
              <a:gd name="connsiteX61" fmla="*/ 1171187 w 1688841"/>
              <a:gd name="connsiteY61" fmla="*/ 1153769 h 1771663"/>
              <a:gd name="connsiteX62" fmla="*/ 1240111 w 1688841"/>
              <a:gd name="connsiteY62" fmla="*/ 1161768 h 1771663"/>
              <a:gd name="connsiteX63" fmla="*/ 1296401 w 1688841"/>
              <a:gd name="connsiteY63" fmla="*/ 1126184 h 1771663"/>
              <a:gd name="connsiteX64" fmla="*/ 1302755 w 1688841"/>
              <a:gd name="connsiteY64" fmla="*/ 1134557 h 1771663"/>
              <a:gd name="connsiteX65" fmla="*/ 1286907 w 1688841"/>
              <a:gd name="connsiteY65" fmla="*/ 1157507 h 1771663"/>
              <a:gd name="connsiteX66" fmla="*/ 1378408 w 1688841"/>
              <a:gd name="connsiteY66" fmla="*/ 1145097 h 1771663"/>
              <a:gd name="connsiteX67" fmla="*/ 1437314 w 1688841"/>
              <a:gd name="connsiteY67" fmla="*/ 1122222 h 1771663"/>
              <a:gd name="connsiteX68" fmla="*/ 1505865 w 1688841"/>
              <a:gd name="connsiteY68" fmla="*/ 1101291 h 1771663"/>
              <a:gd name="connsiteX69" fmla="*/ 1563277 w 1688841"/>
              <a:gd name="connsiteY69" fmla="*/ 1104879 h 1771663"/>
              <a:gd name="connsiteX70" fmla="*/ 1459218 w 1688841"/>
              <a:gd name="connsiteY70" fmla="*/ 1206920 h 1771663"/>
              <a:gd name="connsiteX71" fmla="*/ 1539878 w 1688841"/>
              <a:gd name="connsiteY71" fmla="*/ 1158628 h 1771663"/>
              <a:gd name="connsiteX72" fmla="*/ 1420644 w 1688841"/>
              <a:gd name="connsiteY72" fmla="*/ 1294383 h 1771663"/>
              <a:gd name="connsiteX73" fmla="*/ 1427970 w 1688841"/>
              <a:gd name="connsiteY73" fmla="*/ 1303354 h 1771663"/>
              <a:gd name="connsiteX74" fmla="*/ 1448303 w 1688841"/>
              <a:gd name="connsiteY74" fmla="*/ 1298495 h 1771663"/>
              <a:gd name="connsiteX75" fmla="*/ 1454359 w 1688841"/>
              <a:gd name="connsiteY75" fmla="*/ 1306494 h 1771663"/>
              <a:gd name="connsiteX76" fmla="*/ 1432381 w 1688841"/>
              <a:gd name="connsiteY76" fmla="*/ 1321071 h 1771663"/>
              <a:gd name="connsiteX77" fmla="*/ 1404198 w 1688841"/>
              <a:gd name="connsiteY77" fmla="*/ 1323538 h 1771663"/>
              <a:gd name="connsiteX78" fmla="*/ 1511098 w 1688841"/>
              <a:gd name="connsiteY78" fmla="*/ 1341778 h 1771663"/>
              <a:gd name="connsiteX79" fmla="*/ 1598412 w 1688841"/>
              <a:gd name="connsiteY79" fmla="*/ 1325407 h 1771663"/>
              <a:gd name="connsiteX80" fmla="*/ 1682959 w 1688841"/>
              <a:gd name="connsiteY80" fmla="*/ 1309858 h 1771663"/>
              <a:gd name="connsiteX81" fmla="*/ 1652609 w 1688841"/>
              <a:gd name="connsiteY81" fmla="*/ 1420345 h 1771663"/>
              <a:gd name="connsiteX82" fmla="*/ 1688715 w 1688841"/>
              <a:gd name="connsiteY82" fmla="*/ 1472898 h 1771663"/>
              <a:gd name="connsiteX83" fmla="*/ 1584058 w 1688841"/>
              <a:gd name="connsiteY83" fmla="*/ 1590039 h 1771663"/>
              <a:gd name="connsiteX84" fmla="*/ 1438810 w 1688841"/>
              <a:gd name="connsiteY84" fmla="*/ 1619044 h 1771663"/>
              <a:gd name="connsiteX85" fmla="*/ 1389396 w 1688841"/>
              <a:gd name="connsiteY85" fmla="*/ 1625623 h 1771663"/>
              <a:gd name="connsiteX86" fmla="*/ 1390069 w 1688841"/>
              <a:gd name="connsiteY86" fmla="*/ 1636836 h 1771663"/>
              <a:gd name="connsiteX87" fmla="*/ 1425279 w 1688841"/>
              <a:gd name="connsiteY87" fmla="*/ 1643564 h 1771663"/>
              <a:gd name="connsiteX88" fmla="*/ 1403376 w 1688841"/>
              <a:gd name="connsiteY88" fmla="*/ 1652086 h 1771663"/>
              <a:gd name="connsiteX89" fmla="*/ 1365998 w 1688841"/>
              <a:gd name="connsiteY89" fmla="*/ 1664271 h 1771663"/>
              <a:gd name="connsiteX90" fmla="*/ 1285786 w 1688841"/>
              <a:gd name="connsiteY90" fmla="*/ 1689613 h 1771663"/>
              <a:gd name="connsiteX91" fmla="*/ 1252520 w 1688841"/>
              <a:gd name="connsiteY91" fmla="*/ 1683782 h 1771663"/>
              <a:gd name="connsiteX92" fmla="*/ 1249530 w 1688841"/>
              <a:gd name="connsiteY92" fmla="*/ 1694323 h 1771663"/>
              <a:gd name="connsiteX93" fmla="*/ 1353888 w 1688841"/>
              <a:gd name="connsiteY93" fmla="*/ 1728486 h 1771663"/>
              <a:gd name="connsiteX94" fmla="*/ 1351047 w 1688841"/>
              <a:gd name="connsiteY94" fmla="*/ 1738204 h 1771663"/>
              <a:gd name="connsiteX95" fmla="*/ 1059129 w 1688841"/>
              <a:gd name="connsiteY95" fmla="*/ 1667411 h 1771663"/>
              <a:gd name="connsiteX96" fmla="*/ 1056213 w 1688841"/>
              <a:gd name="connsiteY96" fmla="*/ 1676381 h 1771663"/>
              <a:gd name="connsiteX97" fmla="*/ 1320697 w 1688841"/>
              <a:gd name="connsiteY97" fmla="*/ 1769601 h 1771663"/>
              <a:gd name="connsiteX98" fmla="*/ 1254837 w 1688841"/>
              <a:gd name="connsiteY98" fmla="*/ 1768629 h 1771663"/>
              <a:gd name="connsiteX99" fmla="*/ 1048215 w 1688841"/>
              <a:gd name="connsiteY99" fmla="*/ 1698808 h 1771663"/>
              <a:gd name="connsiteX100" fmla="*/ 834714 w 1688841"/>
              <a:gd name="connsiteY100" fmla="*/ 1630183 h 1771663"/>
              <a:gd name="connsiteX101" fmla="*/ 639978 w 1688841"/>
              <a:gd name="connsiteY101" fmla="*/ 1534945 h 1771663"/>
              <a:gd name="connsiteX102" fmla="*/ 640185 w 1688841"/>
              <a:gd name="connsiteY102" fmla="*/ 1535141 h 1771663"/>
              <a:gd name="connsiteX103" fmla="*/ 683681 w 1688841"/>
              <a:gd name="connsiteY103" fmla="*/ 1569827 h 1771663"/>
              <a:gd name="connsiteX104" fmla="*/ 728861 w 1688841"/>
              <a:gd name="connsiteY104" fmla="*/ 1601925 h 1771663"/>
              <a:gd name="connsiteX105" fmla="*/ 870073 w 1688841"/>
              <a:gd name="connsiteY105" fmla="*/ 1681614 h 1771663"/>
              <a:gd name="connsiteX106" fmla="*/ 787020 w 1688841"/>
              <a:gd name="connsiteY106" fmla="*/ 1660010 h 1771663"/>
              <a:gd name="connsiteX107" fmla="*/ 444717 w 1688841"/>
              <a:gd name="connsiteY107" fmla="*/ 1447033 h 1771663"/>
              <a:gd name="connsiteX108" fmla="*/ 252671 w 1688841"/>
              <a:gd name="connsiteY108" fmla="*/ 1219628 h 1771663"/>
              <a:gd name="connsiteX109" fmla="*/ 252522 w 1688841"/>
              <a:gd name="connsiteY109" fmla="*/ 1212526 h 1771663"/>
              <a:gd name="connsiteX110" fmla="*/ 262913 w 1688841"/>
              <a:gd name="connsiteY110" fmla="*/ 1202210 h 1771663"/>
              <a:gd name="connsiteX111" fmla="*/ 273229 w 1688841"/>
              <a:gd name="connsiteY111" fmla="*/ 1227029 h 1771663"/>
              <a:gd name="connsiteX112" fmla="*/ 288030 w 1688841"/>
              <a:gd name="connsiteY112" fmla="*/ 1247885 h 1771663"/>
              <a:gd name="connsiteX113" fmla="*/ 465050 w 1688841"/>
              <a:gd name="connsiteY113" fmla="*/ 1435446 h 1771663"/>
              <a:gd name="connsiteX114" fmla="*/ 641472 w 1688841"/>
              <a:gd name="connsiteY114" fmla="*/ 1536365 h 1771663"/>
              <a:gd name="connsiteX115" fmla="*/ 641374 w 1688841"/>
              <a:gd name="connsiteY115" fmla="*/ 1536273 h 1771663"/>
              <a:gd name="connsiteX116" fmla="*/ 564419 w 1688841"/>
              <a:gd name="connsiteY116" fmla="*/ 1479860 h 1771663"/>
              <a:gd name="connsiteX117" fmla="*/ 490243 w 1688841"/>
              <a:gd name="connsiteY117" fmla="*/ 1420345 h 1771663"/>
              <a:gd name="connsiteX118" fmla="*/ 363534 w 1688841"/>
              <a:gd name="connsiteY118" fmla="*/ 1283544 h 1771663"/>
              <a:gd name="connsiteX119" fmla="*/ 190850 w 1688841"/>
              <a:gd name="connsiteY119" fmla="*/ 1039618 h 1771663"/>
              <a:gd name="connsiteX120" fmla="*/ 125364 w 1688841"/>
              <a:gd name="connsiteY120" fmla="*/ 893248 h 1771663"/>
              <a:gd name="connsiteX121" fmla="*/ 49637 w 1688841"/>
              <a:gd name="connsiteY121" fmla="*/ 690512 h 1771663"/>
              <a:gd name="connsiteX122" fmla="*/ 50684 w 1688841"/>
              <a:gd name="connsiteY122" fmla="*/ 662105 h 1771663"/>
              <a:gd name="connsiteX123" fmla="*/ 108843 w 1688841"/>
              <a:gd name="connsiteY123" fmla="*/ 765267 h 1771663"/>
              <a:gd name="connsiteX124" fmla="*/ 258578 w 1688841"/>
              <a:gd name="connsiteY124" fmla="*/ 1042833 h 1771663"/>
              <a:gd name="connsiteX125" fmla="*/ 343350 w 1688841"/>
              <a:gd name="connsiteY125" fmla="*/ 1114672 h 1771663"/>
              <a:gd name="connsiteX126" fmla="*/ 393211 w 1688841"/>
              <a:gd name="connsiteY126" fmla="*/ 1162142 h 1771663"/>
              <a:gd name="connsiteX127" fmla="*/ 412498 w 1688841"/>
              <a:gd name="connsiteY127" fmla="*/ 1177616 h 1771663"/>
              <a:gd name="connsiteX128" fmla="*/ 41190 w 1688841"/>
              <a:gd name="connsiteY128" fmla="*/ 471555 h 1771663"/>
              <a:gd name="connsiteX129" fmla="*/ 86492 w 1688841"/>
              <a:gd name="connsiteY129" fmla="*/ 580622 h 1771663"/>
              <a:gd name="connsiteX130" fmla="*/ 126859 w 1688841"/>
              <a:gd name="connsiteY130" fmla="*/ 667562 h 1771663"/>
              <a:gd name="connsiteX131" fmla="*/ 169769 w 1688841"/>
              <a:gd name="connsiteY131" fmla="*/ 702099 h 1771663"/>
              <a:gd name="connsiteX132" fmla="*/ 0 w 1688841"/>
              <a:gd name="connsiteY132" fmla="*/ 307243 h 1771663"/>
              <a:gd name="connsiteX133" fmla="*/ 10466 w 1688841"/>
              <a:gd name="connsiteY133" fmla="*/ 302608 h 1771663"/>
              <a:gd name="connsiteX134" fmla="*/ 156088 w 1688841"/>
              <a:gd name="connsiteY134" fmla="*/ 632577 h 1771663"/>
              <a:gd name="connsiteX135" fmla="*/ 167974 w 1688841"/>
              <a:gd name="connsiteY135" fmla="*/ 627643 h 1771663"/>
              <a:gd name="connsiteX136" fmla="*/ 74680 w 1688841"/>
              <a:gd name="connsiteY136" fmla="*/ 256559 h 1771663"/>
              <a:gd name="connsiteX137" fmla="*/ 79390 w 1688841"/>
              <a:gd name="connsiteY137" fmla="*/ 254989 h 1771663"/>
              <a:gd name="connsiteX138" fmla="*/ 142857 w 1688841"/>
              <a:gd name="connsiteY138" fmla="*/ 433803 h 1771663"/>
              <a:gd name="connsiteX139" fmla="*/ 149809 w 1688841"/>
              <a:gd name="connsiteY139" fmla="*/ 432084 h 1771663"/>
              <a:gd name="connsiteX140" fmla="*/ 132466 w 1688841"/>
              <a:gd name="connsiteY140" fmla="*/ 366823 h 1771663"/>
              <a:gd name="connsiteX141" fmla="*/ 107797 w 1688841"/>
              <a:gd name="connsiteY141" fmla="*/ 241384 h 1771663"/>
              <a:gd name="connsiteX142" fmla="*/ 61897 w 1688841"/>
              <a:gd name="connsiteY142" fmla="*/ 48292 h 1771663"/>
              <a:gd name="connsiteX143" fmla="*/ 56440 w 1688841"/>
              <a:gd name="connsiteY143" fmla="*/ 2915 h 1771663"/>
              <a:gd name="connsiteX144" fmla="*/ 67205 w 1688841"/>
              <a:gd name="connsiteY144" fmla="*/ 0 h 1771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1688841" h="1771663">
                <a:moveTo>
                  <a:pt x="964323" y="1618368"/>
                </a:moveTo>
                <a:lnTo>
                  <a:pt x="983022" y="1626623"/>
                </a:lnTo>
                <a:lnTo>
                  <a:pt x="974029" y="1621905"/>
                </a:lnTo>
                <a:close/>
                <a:moveTo>
                  <a:pt x="879270" y="1615232"/>
                </a:moveTo>
                <a:lnTo>
                  <a:pt x="879268" y="1615232"/>
                </a:lnTo>
                <a:cubicBezTo>
                  <a:pt x="925841" y="1629809"/>
                  <a:pt x="974132" y="1644984"/>
                  <a:pt x="1022424" y="1660160"/>
                </a:cubicBezTo>
                <a:cubicBezTo>
                  <a:pt x="1023545" y="1656422"/>
                  <a:pt x="1024592" y="1652684"/>
                  <a:pt x="1025713" y="1649021"/>
                </a:cubicBezTo>
                <a:lnTo>
                  <a:pt x="1025629" y="1648977"/>
                </a:lnTo>
                <a:lnTo>
                  <a:pt x="1022349" y="1660084"/>
                </a:lnTo>
                <a:close/>
                <a:moveTo>
                  <a:pt x="920593" y="1608239"/>
                </a:moveTo>
                <a:lnTo>
                  <a:pt x="952928" y="1614216"/>
                </a:lnTo>
                <a:lnTo>
                  <a:pt x="947353" y="1612184"/>
                </a:lnTo>
                <a:close/>
                <a:moveTo>
                  <a:pt x="1330042" y="1192927"/>
                </a:moveTo>
                <a:lnTo>
                  <a:pt x="1330041" y="1192940"/>
                </a:lnTo>
                <a:lnTo>
                  <a:pt x="1325981" y="1194680"/>
                </a:lnTo>
                <a:lnTo>
                  <a:pt x="1330041" y="1192941"/>
                </a:lnTo>
                <a:close/>
                <a:moveTo>
                  <a:pt x="1182884" y="1179708"/>
                </a:moveTo>
                <a:lnTo>
                  <a:pt x="1182774" y="1179709"/>
                </a:lnTo>
                <a:cubicBezTo>
                  <a:pt x="1167598" y="1180681"/>
                  <a:pt x="1153395" y="1196230"/>
                  <a:pt x="1137622" y="1205799"/>
                </a:cubicBezTo>
                <a:lnTo>
                  <a:pt x="1165905" y="1215009"/>
                </a:lnTo>
                <a:lnTo>
                  <a:pt x="1137696" y="1205798"/>
                </a:lnTo>
                <a:cubicBezTo>
                  <a:pt x="1153469" y="1196229"/>
                  <a:pt x="1167673" y="1180755"/>
                  <a:pt x="1182848" y="1179709"/>
                </a:cubicBezTo>
                <a:close/>
                <a:moveTo>
                  <a:pt x="995064" y="1129100"/>
                </a:moveTo>
                <a:lnTo>
                  <a:pt x="995925" y="1129774"/>
                </a:lnTo>
                <a:lnTo>
                  <a:pt x="996029" y="1129912"/>
                </a:lnTo>
                <a:lnTo>
                  <a:pt x="996108" y="1129917"/>
                </a:lnTo>
                <a:lnTo>
                  <a:pt x="995925" y="1129774"/>
                </a:lnTo>
                <a:lnTo>
                  <a:pt x="995780" y="1129580"/>
                </a:lnTo>
                <a:lnTo>
                  <a:pt x="995237" y="1129121"/>
                </a:lnTo>
                <a:close/>
                <a:moveTo>
                  <a:pt x="856767" y="1109140"/>
                </a:moveTo>
                <a:cubicBezTo>
                  <a:pt x="908946" y="1131193"/>
                  <a:pt x="960078" y="1157133"/>
                  <a:pt x="1016967" y="1158030"/>
                </a:cubicBezTo>
                <a:lnTo>
                  <a:pt x="1016972" y="1158013"/>
                </a:lnTo>
                <a:lnTo>
                  <a:pt x="975412" y="1153114"/>
                </a:lnTo>
                <a:cubicBezTo>
                  <a:pt x="961797" y="1150211"/>
                  <a:pt x="948435" y="1146196"/>
                  <a:pt x="935222" y="1141519"/>
                </a:cubicBezTo>
                <a:lnTo>
                  <a:pt x="857094" y="1109214"/>
                </a:lnTo>
                <a:close/>
                <a:moveTo>
                  <a:pt x="245794" y="266576"/>
                </a:moveTo>
                <a:cubicBezTo>
                  <a:pt x="308439" y="436195"/>
                  <a:pt x="365925" y="608057"/>
                  <a:pt x="463182" y="762501"/>
                </a:cubicBezTo>
                <a:cubicBezTo>
                  <a:pt x="341406" y="618747"/>
                  <a:pt x="290946" y="443820"/>
                  <a:pt x="245794" y="266576"/>
                </a:cubicBezTo>
                <a:close/>
                <a:moveTo>
                  <a:pt x="67205" y="0"/>
                </a:moveTo>
                <a:cubicBezTo>
                  <a:pt x="100396" y="79614"/>
                  <a:pt x="133886" y="159004"/>
                  <a:pt x="166629" y="238768"/>
                </a:cubicBezTo>
                <a:cubicBezTo>
                  <a:pt x="210062" y="344695"/>
                  <a:pt x="252971" y="450922"/>
                  <a:pt x="295880" y="557074"/>
                </a:cubicBezTo>
                <a:cubicBezTo>
                  <a:pt x="306496" y="583239"/>
                  <a:pt x="316288" y="609702"/>
                  <a:pt x="326530" y="636016"/>
                </a:cubicBezTo>
                <a:cubicBezTo>
                  <a:pt x="360543" y="723031"/>
                  <a:pt x="424608" y="786797"/>
                  <a:pt x="491888" y="847722"/>
                </a:cubicBezTo>
                <a:cubicBezTo>
                  <a:pt x="531882" y="883903"/>
                  <a:pt x="572773" y="919188"/>
                  <a:pt x="614411" y="953351"/>
                </a:cubicBezTo>
                <a:cubicBezTo>
                  <a:pt x="631979" y="967704"/>
                  <a:pt x="652611" y="978319"/>
                  <a:pt x="668235" y="998054"/>
                </a:cubicBezTo>
                <a:cubicBezTo>
                  <a:pt x="651041" y="990355"/>
                  <a:pt x="633848" y="982580"/>
                  <a:pt x="616579" y="974880"/>
                </a:cubicBezTo>
                <a:cubicBezTo>
                  <a:pt x="670552" y="1025938"/>
                  <a:pt x="726544" y="1072062"/>
                  <a:pt x="799729" y="1101740"/>
                </a:cubicBezTo>
                <a:cubicBezTo>
                  <a:pt x="794571" y="1063241"/>
                  <a:pt x="742616" y="1071613"/>
                  <a:pt x="746802" y="1035058"/>
                </a:cubicBezTo>
                <a:cubicBezTo>
                  <a:pt x="815353" y="1061073"/>
                  <a:pt x="881212" y="1086116"/>
                  <a:pt x="949538" y="1112056"/>
                </a:cubicBezTo>
                <a:cubicBezTo>
                  <a:pt x="951033" y="1107869"/>
                  <a:pt x="954472" y="1098450"/>
                  <a:pt x="958210" y="1088059"/>
                </a:cubicBezTo>
                <a:cubicBezTo>
                  <a:pt x="974058" y="1088059"/>
                  <a:pt x="989831" y="1088059"/>
                  <a:pt x="1008520" y="1088059"/>
                </a:cubicBezTo>
                <a:cubicBezTo>
                  <a:pt x="1005828" y="1099833"/>
                  <a:pt x="985266" y="1105931"/>
                  <a:pt x="986317" y="1116916"/>
                </a:cubicBezTo>
                <a:lnTo>
                  <a:pt x="995457" y="1129147"/>
                </a:lnTo>
                <a:lnTo>
                  <a:pt x="995240" y="1129121"/>
                </a:lnTo>
                <a:lnTo>
                  <a:pt x="995716" y="1129493"/>
                </a:lnTo>
                <a:lnTo>
                  <a:pt x="995457" y="1129147"/>
                </a:lnTo>
                <a:lnTo>
                  <a:pt x="1030721" y="1133325"/>
                </a:lnTo>
                <a:cubicBezTo>
                  <a:pt x="1063446" y="1131184"/>
                  <a:pt x="1087835" y="1109963"/>
                  <a:pt x="1108019" y="1069819"/>
                </a:cubicBezTo>
                <a:cubicBezTo>
                  <a:pt x="1120577" y="1075949"/>
                  <a:pt x="1132912" y="1083948"/>
                  <a:pt x="1146443" y="1087985"/>
                </a:cubicBezTo>
                <a:cubicBezTo>
                  <a:pt x="1154890" y="1090526"/>
                  <a:pt x="1165281" y="1088134"/>
                  <a:pt x="1174476" y="1086415"/>
                </a:cubicBezTo>
                <a:cubicBezTo>
                  <a:pt x="1202808" y="1080958"/>
                  <a:pt x="1230916" y="1058980"/>
                  <a:pt x="1263210" y="1085742"/>
                </a:cubicBezTo>
                <a:cubicBezTo>
                  <a:pt x="1237943" y="1119606"/>
                  <a:pt x="1175896" y="1098749"/>
                  <a:pt x="1171187" y="1153769"/>
                </a:cubicBezTo>
                <a:cubicBezTo>
                  <a:pt x="1194062" y="1161544"/>
                  <a:pt x="1228972" y="1120802"/>
                  <a:pt x="1240111" y="1161768"/>
                </a:cubicBezTo>
                <a:cubicBezTo>
                  <a:pt x="1259547" y="1149508"/>
                  <a:pt x="1277937" y="1137846"/>
                  <a:pt x="1296401" y="1126184"/>
                </a:cubicBezTo>
                <a:cubicBezTo>
                  <a:pt x="1298494" y="1128950"/>
                  <a:pt x="1300662" y="1131791"/>
                  <a:pt x="1302755" y="1134557"/>
                </a:cubicBezTo>
                <a:cubicBezTo>
                  <a:pt x="1297523" y="1142182"/>
                  <a:pt x="1292290" y="1149732"/>
                  <a:pt x="1286907" y="1157507"/>
                </a:cubicBezTo>
                <a:cubicBezTo>
                  <a:pt x="1338339" y="1183970"/>
                  <a:pt x="1341553" y="1183671"/>
                  <a:pt x="1378408" y="1145097"/>
                </a:cubicBezTo>
                <a:cubicBezTo>
                  <a:pt x="1394480" y="1128203"/>
                  <a:pt x="1406291" y="1113028"/>
                  <a:pt x="1437314" y="1122222"/>
                </a:cubicBezTo>
                <a:cubicBezTo>
                  <a:pt x="1456302" y="1127829"/>
                  <a:pt x="1482167" y="1106300"/>
                  <a:pt x="1505865" y="1101291"/>
                </a:cubicBezTo>
                <a:cubicBezTo>
                  <a:pt x="1523881" y="1097479"/>
                  <a:pt x="1543392" y="1100543"/>
                  <a:pt x="1563277" y="1104879"/>
                </a:cubicBezTo>
                <a:cubicBezTo>
                  <a:pt x="1524628" y="1136575"/>
                  <a:pt x="1471777" y="1149882"/>
                  <a:pt x="1459218" y="1206920"/>
                </a:cubicBezTo>
                <a:cubicBezTo>
                  <a:pt x="1484186" y="1191969"/>
                  <a:pt x="1509154" y="1177018"/>
                  <a:pt x="1539878" y="1158628"/>
                </a:cubicBezTo>
                <a:cubicBezTo>
                  <a:pt x="1496819" y="1207667"/>
                  <a:pt x="1458694" y="1251025"/>
                  <a:pt x="1420644" y="1294383"/>
                </a:cubicBezTo>
                <a:cubicBezTo>
                  <a:pt x="1423111" y="1297373"/>
                  <a:pt x="1425503" y="1300364"/>
                  <a:pt x="1427970" y="1303354"/>
                </a:cubicBezTo>
                <a:cubicBezTo>
                  <a:pt x="1434773" y="1301709"/>
                  <a:pt x="1441501" y="1300139"/>
                  <a:pt x="1448303" y="1298495"/>
                </a:cubicBezTo>
                <a:cubicBezTo>
                  <a:pt x="1450322" y="1301186"/>
                  <a:pt x="1452340" y="1303802"/>
                  <a:pt x="1454359" y="1306494"/>
                </a:cubicBezTo>
                <a:cubicBezTo>
                  <a:pt x="1447107" y="1311577"/>
                  <a:pt x="1440379" y="1319052"/>
                  <a:pt x="1432381" y="1321071"/>
                </a:cubicBezTo>
                <a:cubicBezTo>
                  <a:pt x="1423709" y="1323239"/>
                  <a:pt x="1413767" y="1320248"/>
                  <a:pt x="1404198" y="1323538"/>
                </a:cubicBezTo>
                <a:cubicBezTo>
                  <a:pt x="1441650" y="1340507"/>
                  <a:pt x="1476935" y="1403974"/>
                  <a:pt x="1511098" y="1341778"/>
                </a:cubicBezTo>
                <a:cubicBezTo>
                  <a:pt x="1546382" y="1336022"/>
                  <a:pt x="1579199" y="1339834"/>
                  <a:pt x="1598412" y="1325407"/>
                </a:cubicBezTo>
                <a:cubicBezTo>
                  <a:pt x="1625099" y="1305297"/>
                  <a:pt x="1647227" y="1292066"/>
                  <a:pt x="1682959" y="1309858"/>
                </a:cubicBezTo>
                <a:cubicBezTo>
                  <a:pt x="1672718" y="1344544"/>
                  <a:pt x="1657393" y="1381772"/>
                  <a:pt x="1652609" y="1420345"/>
                </a:cubicBezTo>
                <a:cubicBezTo>
                  <a:pt x="1650815" y="1434698"/>
                  <a:pt x="1673690" y="1452116"/>
                  <a:pt x="1688715" y="1472898"/>
                </a:cubicBezTo>
                <a:cubicBezTo>
                  <a:pt x="1692154" y="1538757"/>
                  <a:pt x="1624650" y="1552438"/>
                  <a:pt x="1584058" y="1590039"/>
                </a:cubicBezTo>
                <a:cubicBezTo>
                  <a:pt x="1540252" y="1630557"/>
                  <a:pt x="1492259" y="1631155"/>
                  <a:pt x="1438810" y="1619044"/>
                </a:cubicBezTo>
                <a:cubicBezTo>
                  <a:pt x="1423634" y="1615606"/>
                  <a:pt x="1405917" y="1623156"/>
                  <a:pt x="1389396" y="1625623"/>
                </a:cubicBezTo>
                <a:cubicBezTo>
                  <a:pt x="1389621" y="1629361"/>
                  <a:pt x="1389845" y="1633098"/>
                  <a:pt x="1390069" y="1636836"/>
                </a:cubicBezTo>
                <a:cubicBezTo>
                  <a:pt x="1400012" y="1638780"/>
                  <a:pt x="1410029" y="1640649"/>
                  <a:pt x="1425279" y="1643564"/>
                </a:cubicBezTo>
                <a:cubicBezTo>
                  <a:pt x="1415112" y="1647750"/>
                  <a:pt x="1407487" y="1653880"/>
                  <a:pt x="1403376" y="1652086"/>
                </a:cubicBezTo>
                <a:cubicBezTo>
                  <a:pt x="1385659" y="1644312"/>
                  <a:pt x="1380650" y="1646405"/>
                  <a:pt x="1365998" y="1664271"/>
                </a:cubicBezTo>
                <a:cubicBezTo>
                  <a:pt x="1351047" y="1682511"/>
                  <a:pt x="1313819" y="1683707"/>
                  <a:pt x="1285786" y="1689613"/>
                </a:cubicBezTo>
                <a:cubicBezTo>
                  <a:pt x="1275545" y="1691781"/>
                  <a:pt x="1263659" y="1685950"/>
                  <a:pt x="1252520" y="1683782"/>
                </a:cubicBezTo>
                <a:cubicBezTo>
                  <a:pt x="1251548" y="1687296"/>
                  <a:pt x="1250502" y="1690809"/>
                  <a:pt x="1249530" y="1694323"/>
                </a:cubicBezTo>
                <a:cubicBezTo>
                  <a:pt x="1284291" y="1705685"/>
                  <a:pt x="1319127" y="1717123"/>
                  <a:pt x="1353888" y="1728486"/>
                </a:cubicBezTo>
                <a:cubicBezTo>
                  <a:pt x="1352916" y="1731700"/>
                  <a:pt x="1352019" y="1734989"/>
                  <a:pt x="1351047" y="1738204"/>
                </a:cubicBezTo>
                <a:cubicBezTo>
                  <a:pt x="1253716" y="1714581"/>
                  <a:pt x="1156385" y="1690959"/>
                  <a:pt x="1059129" y="1667411"/>
                </a:cubicBezTo>
                <a:cubicBezTo>
                  <a:pt x="1058157" y="1670401"/>
                  <a:pt x="1057185" y="1673391"/>
                  <a:pt x="1056213" y="1676381"/>
                </a:cubicBezTo>
                <a:cubicBezTo>
                  <a:pt x="1143752" y="1707255"/>
                  <a:pt x="1231215" y="1738054"/>
                  <a:pt x="1320697" y="1769601"/>
                </a:cubicBezTo>
                <a:cubicBezTo>
                  <a:pt x="1298868" y="1769601"/>
                  <a:pt x="1275096" y="1774834"/>
                  <a:pt x="1254837" y="1768629"/>
                </a:cubicBezTo>
                <a:cubicBezTo>
                  <a:pt x="1185315" y="1747473"/>
                  <a:pt x="1117288" y="1721533"/>
                  <a:pt x="1048215" y="1698808"/>
                </a:cubicBezTo>
                <a:cubicBezTo>
                  <a:pt x="977197" y="1675484"/>
                  <a:pt x="903937" y="1657842"/>
                  <a:pt x="834714" y="1630183"/>
                </a:cubicBezTo>
                <a:cubicBezTo>
                  <a:pt x="767809" y="1603421"/>
                  <a:pt x="704715" y="1567090"/>
                  <a:pt x="639978" y="1534945"/>
                </a:cubicBezTo>
                <a:lnTo>
                  <a:pt x="640185" y="1535141"/>
                </a:lnTo>
                <a:lnTo>
                  <a:pt x="683681" y="1569827"/>
                </a:lnTo>
                <a:cubicBezTo>
                  <a:pt x="698230" y="1581349"/>
                  <a:pt x="713050" y="1592431"/>
                  <a:pt x="728861" y="1601925"/>
                </a:cubicBezTo>
                <a:cubicBezTo>
                  <a:pt x="774461" y="1629360"/>
                  <a:pt x="822828" y="1652086"/>
                  <a:pt x="870073" y="1681614"/>
                </a:cubicBezTo>
                <a:cubicBezTo>
                  <a:pt x="842264" y="1674736"/>
                  <a:pt x="811614" y="1673092"/>
                  <a:pt x="787020" y="1660010"/>
                </a:cubicBezTo>
                <a:cubicBezTo>
                  <a:pt x="668309" y="1596617"/>
                  <a:pt x="551990" y="1529861"/>
                  <a:pt x="444717" y="1447033"/>
                </a:cubicBezTo>
                <a:cubicBezTo>
                  <a:pt x="363234" y="1384164"/>
                  <a:pt x="306121" y="1304251"/>
                  <a:pt x="252671" y="1219628"/>
                </a:cubicBezTo>
                <a:cubicBezTo>
                  <a:pt x="251550" y="1217908"/>
                  <a:pt x="252522" y="1214918"/>
                  <a:pt x="252522" y="1212526"/>
                </a:cubicBezTo>
                <a:cubicBezTo>
                  <a:pt x="255961" y="1209087"/>
                  <a:pt x="259474" y="1205649"/>
                  <a:pt x="262913" y="1202210"/>
                </a:cubicBezTo>
                <a:cubicBezTo>
                  <a:pt x="266277" y="1210508"/>
                  <a:pt x="268968" y="1219179"/>
                  <a:pt x="273229" y="1227029"/>
                </a:cubicBezTo>
                <a:cubicBezTo>
                  <a:pt x="277266" y="1234504"/>
                  <a:pt x="282274" y="1241681"/>
                  <a:pt x="288030" y="1247885"/>
                </a:cubicBezTo>
                <a:cubicBezTo>
                  <a:pt x="346339" y="1311128"/>
                  <a:pt x="399789" y="1380202"/>
                  <a:pt x="465050" y="1435446"/>
                </a:cubicBezTo>
                <a:cubicBezTo>
                  <a:pt x="515958" y="1478579"/>
                  <a:pt x="570679" y="1523881"/>
                  <a:pt x="641472" y="1536365"/>
                </a:cubicBezTo>
                <a:lnTo>
                  <a:pt x="641374" y="1536273"/>
                </a:lnTo>
                <a:lnTo>
                  <a:pt x="564419" y="1479860"/>
                </a:lnTo>
                <a:cubicBezTo>
                  <a:pt x="538834" y="1460975"/>
                  <a:pt x="513716" y="1441576"/>
                  <a:pt x="490243" y="1420345"/>
                </a:cubicBezTo>
                <a:cubicBezTo>
                  <a:pt x="444269" y="1378782"/>
                  <a:pt x="401360" y="1332658"/>
                  <a:pt x="363534" y="1283544"/>
                </a:cubicBezTo>
                <a:cubicBezTo>
                  <a:pt x="302758" y="1204677"/>
                  <a:pt x="244150" y="1123718"/>
                  <a:pt x="190850" y="1039618"/>
                </a:cubicBezTo>
                <a:cubicBezTo>
                  <a:pt x="162517" y="994989"/>
                  <a:pt x="150631" y="940269"/>
                  <a:pt x="125364" y="893248"/>
                </a:cubicBezTo>
                <a:cubicBezTo>
                  <a:pt x="90827" y="828809"/>
                  <a:pt x="100471" y="748522"/>
                  <a:pt x="49637" y="690512"/>
                </a:cubicBezTo>
                <a:cubicBezTo>
                  <a:pt x="46722" y="687223"/>
                  <a:pt x="49862" y="678701"/>
                  <a:pt x="50684" y="662105"/>
                </a:cubicBezTo>
                <a:cubicBezTo>
                  <a:pt x="73185" y="701875"/>
                  <a:pt x="91724" y="733197"/>
                  <a:pt x="108843" y="765267"/>
                </a:cubicBezTo>
                <a:cubicBezTo>
                  <a:pt x="158481" y="857963"/>
                  <a:pt x="204530" y="952828"/>
                  <a:pt x="258578" y="1042833"/>
                </a:cubicBezTo>
                <a:cubicBezTo>
                  <a:pt x="276594" y="1072884"/>
                  <a:pt x="315018" y="1090452"/>
                  <a:pt x="343350" y="1114672"/>
                </a:cubicBezTo>
                <a:cubicBezTo>
                  <a:pt x="360768" y="1129548"/>
                  <a:pt x="376915" y="1145920"/>
                  <a:pt x="393211" y="1162142"/>
                </a:cubicBezTo>
                <a:cubicBezTo>
                  <a:pt x="398818" y="1167748"/>
                  <a:pt x="403004" y="1174775"/>
                  <a:pt x="412498" y="1177616"/>
                </a:cubicBezTo>
                <a:cubicBezTo>
                  <a:pt x="257456" y="958060"/>
                  <a:pt x="115721" y="732524"/>
                  <a:pt x="41190" y="471555"/>
                </a:cubicBezTo>
                <a:cubicBezTo>
                  <a:pt x="56216" y="507960"/>
                  <a:pt x="70942" y="544441"/>
                  <a:pt x="86492" y="580622"/>
                </a:cubicBezTo>
                <a:cubicBezTo>
                  <a:pt x="99125" y="610001"/>
                  <a:pt x="109965" y="640725"/>
                  <a:pt x="126859" y="667562"/>
                </a:cubicBezTo>
                <a:cubicBezTo>
                  <a:pt x="136577" y="682962"/>
                  <a:pt x="156612" y="691932"/>
                  <a:pt x="169769" y="702099"/>
                </a:cubicBezTo>
                <a:cubicBezTo>
                  <a:pt x="114226" y="572997"/>
                  <a:pt x="57113" y="440158"/>
                  <a:pt x="0" y="307243"/>
                </a:cubicBezTo>
                <a:cubicBezTo>
                  <a:pt x="3513" y="305673"/>
                  <a:pt x="6952" y="304178"/>
                  <a:pt x="10466" y="302608"/>
                </a:cubicBezTo>
                <a:cubicBezTo>
                  <a:pt x="58982" y="412648"/>
                  <a:pt x="107572" y="522612"/>
                  <a:pt x="156088" y="632577"/>
                </a:cubicBezTo>
                <a:cubicBezTo>
                  <a:pt x="160050" y="630932"/>
                  <a:pt x="164012" y="629288"/>
                  <a:pt x="167974" y="627643"/>
                </a:cubicBezTo>
                <a:cubicBezTo>
                  <a:pt x="136876" y="503924"/>
                  <a:pt x="105778" y="380279"/>
                  <a:pt x="74680" y="256559"/>
                </a:cubicBezTo>
                <a:cubicBezTo>
                  <a:pt x="76250" y="256036"/>
                  <a:pt x="77820" y="255513"/>
                  <a:pt x="79390" y="254989"/>
                </a:cubicBezTo>
                <a:cubicBezTo>
                  <a:pt x="100545" y="314569"/>
                  <a:pt x="121701" y="374224"/>
                  <a:pt x="142857" y="433803"/>
                </a:cubicBezTo>
                <a:cubicBezTo>
                  <a:pt x="145174" y="433205"/>
                  <a:pt x="147492" y="432682"/>
                  <a:pt x="149809" y="432084"/>
                </a:cubicBezTo>
                <a:cubicBezTo>
                  <a:pt x="143978" y="410330"/>
                  <a:pt x="137474" y="388726"/>
                  <a:pt x="132466" y="366823"/>
                </a:cubicBezTo>
                <a:cubicBezTo>
                  <a:pt x="122972" y="325334"/>
                  <a:pt x="110039" y="286162"/>
                  <a:pt x="107797" y="241384"/>
                </a:cubicBezTo>
                <a:cubicBezTo>
                  <a:pt x="104507" y="176422"/>
                  <a:pt x="77745" y="112731"/>
                  <a:pt x="61897" y="48292"/>
                </a:cubicBezTo>
                <a:cubicBezTo>
                  <a:pt x="58309" y="33715"/>
                  <a:pt x="58234" y="18165"/>
                  <a:pt x="56440" y="2915"/>
                </a:cubicBezTo>
                <a:cubicBezTo>
                  <a:pt x="60028" y="1944"/>
                  <a:pt x="63617" y="972"/>
                  <a:pt x="67205" y="0"/>
                </a:cubicBezTo>
                <a:close/>
              </a:path>
            </a:pathLst>
          </a:custGeom>
          <a:solidFill>
            <a:srgbClr val="1764B9"/>
          </a:solidFill>
          <a:ln w="746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E3EE8F2-30FF-4947-9110-1DDE73FAFD21}"/>
              </a:ext>
            </a:extLst>
          </p:cNvPr>
          <p:cNvGrpSpPr/>
          <p:nvPr/>
        </p:nvGrpSpPr>
        <p:grpSpPr>
          <a:xfrm>
            <a:off x="656574" y="2723685"/>
            <a:ext cx="3095999" cy="923331"/>
            <a:chOff x="2571742" y="4283314"/>
            <a:chExt cx="2205963" cy="923329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4CCC739-8B25-49DE-882D-15F2C1967E41}"/>
                </a:ext>
              </a:extLst>
            </p:cNvPr>
            <p:cNvSpPr txBox="1"/>
            <p:nvPr/>
          </p:nvSpPr>
          <p:spPr>
            <a:xfrm>
              <a:off x="2571742" y="4560313"/>
              <a:ext cx="2205963" cy="646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E99345D-06BF-4D61-85D3-B8C4A5D0B8CA}"/>
                </a:ext>
              </a:extLst>
            </p:cNvPr>
            <p:cNvSpPr txBox="1"/>
            <p:nvPr/>
          </p:nvSpPr>
          <p:spPr>
            <a:xfrm>
              <a:off x="2571742" y="4283314"/>
              <a:ext cx="2205963" cy="276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1"/>
                  </a:solidFill>
                  <a:ea typeface="+mj-ea"/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1"/>
                </a:solidFill>
                <a:ea typeface="+mj-ea"/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A62C712-DE09-458B-9AAF-9178CE14380B}"/>
              </a:ext>
            </a:extLst>
          </p:cNvPr>
          <p:cNvGrpSpPr/>
          <p:nvPr/>
        </p:nvGrpSpPr>
        <p:grpSpPr>
          <a:xfrm>
            <a:off x="656568" y="5054682"/>
            <a:ext cx="3096002" cy="923331"/>
            <a:chOff x="2551706" y="4283314"/>
            <a:chExt cx="2205964" cy="923329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CC2FFD8-E89E-4A9D-9388-65770F7DEF0E}"/>
                </a:ext>
              </a:extLst>
            </p:cNvPr>
            <p:cNvSpPr txBox="1"/>
            <p:nvPr/>
          </p:nvSpPr>
          <p:spPr>
            <a:xfrm>
              <a:off x="2551706" y="4560313"/>
              <a:ext cx="2205964" cy="646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4F64308-F694-4E71-BAF2-EF06EDE40D20}"/>
                </a:ext>
              </a:extLst>
            </p:cNvPr>
            <p:cNvSpPr txBox="1"/>
            <p:nvPr/>
          </p:nvSpPr>
          <p:spPr>
            <a:xfrm>
              <a:off x="2551706" y="4283314"/>
              <a:ext cx="2205964" cy="276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3"/>
                  </a:solidFill>
                  <a:ea typeface="+mj-ea"/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3"/>
                </a:solidFill>
                <a:ea typeface="+mj-ea"/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4DB69F3-D939-45F8-A016-211F23F0C9AF}"/>
              </a:ext>
            </a:extLst>
          </p:cNvPr>
          <p:cNvGrpSpPr/>
          <p:nvPr/>
        </p:nvGrpSpPr>
        <p:grpSpPr>
          <a:xfrm>
            <a:off x="656568" y="3886718"/>
            <a:ext cx="3096002" cy="923331"/>
            <a:chOff x="2551705" y="4283314"/>
            <a:chExt cx="2205965" cy="923329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3EFCFCE-A7DB-4CE2-990A-9840EA0A7A3F}"/>
                </a:ext>
              </a:extLst>
            </p:cNvPr>
            <p:cNvSpPr txBox="1"/>
            <p:nvPr/>
          </p:nvSpPr>
          <p:spPr>
            <a:xfrm>
              <a:off x="2551705" y="4560313"/>
              <a:ext cx="2205964" cy="646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D4287E6-B50B-4D35-B274-2360B94F0BFC}"/>
                </a:ext>
              </a:extLst>
            </p:cNvPr>
            <p:cNvSpPr txBox="1"/>
            <p:nvPr/>
          </p:nvSpPr>
          <p:spPr>
            <a:xfrm>
              <a:off x="2551706" y="4283314"/>
              <a:ext cx="2205964" cy="276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2"/>
                  </a:solidFill>
                  <a:ea typeface="+mj-ea"/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2"/>
                </a:solidFill>
                <a:ea typeface="+mj-ea"/>
                <a:cs typeface="Arial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380BE60-A154-4CAE-99C5-5E9C70BBEE01}"/>
              </a:ext>
            </a:extLst>
          </p:cNvPr>
          <p:cNvGrpSpPr/>
          <p:nvPr/>
        </p:nvGrpSpPr>
        <p:grpSpPr>
          <a:xfrm>
            <a:off x="8439429" y="3886718"/>
            <a:ext cx="3096000" cy="923331"/>
            <a:chOff x="2551705" y="4283314"/>
            <a:chExt cx="2319429" cy="923329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8AF1ED4-591B-43EA-AC08-2545C856D931}"/>
                </a:ext>
              </a:extLst>
            </p:cNvPr>
            <p:cNvSpPr txBox="1"/>
            <p:nvPr/>
          </p:nvSpPr>
          <p:spPr>
            <a:xfrm>
              <a:off x="2551705" y="4560313"/>
              <a:ext cx="2319429" cy="646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ABD506EC-DF77-4B57-8913-16C042F8657F}"/>
                </a:ext>
              </a:extLst>
            </p:cNvPr>
            <p:cNvSpPr txBox="1"/>
            <p:nvPr/>
          </p:nvSpPr>
          <p:spPr>
            <a:xfrm>
              <a:off x="2551705" y="4283314"/>
              <a:ext cx="2319429" cy="276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6"/>
                  </a:solidFill>
                  <a:ea typeface="+mj-ea"/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6"/>
                </a:solidFill>
                <a:ea typeface="+mj-ea"/>
                <a:cs typeface="Arial" pitchFamily="34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266BB6D3-DDF2-4C6D-83C6-15181E5BA11E}"/>
              </a:ext>
            </a:extLst>
          </p:cNvPr>
          <p:cNvGrpSpPr/>
          <p:nvPr/>
        </p:nvGrpSpPr>
        <p:grpSpPr>
          <a:xfrm>
            <a:off x="8439431" y="2723685"/>
            <a:ext cx="3096000" cy="923331"/>
            <a:chOff x="2551705" y="4283314"/>
            <a:chExt cx="2319429" cy="923329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C04A7C2-6C2E-4A0B-BB2F-F643B8992BDC}"/>
                </a:ext>
              </a:extLst>
            </p:cNvPr>
            <p:cNvSpPr txBox="1"/>
            <p:nvPr/>
          </p:nvSpPr>
          <p:spPr>
            <a:xfrm>
              <a:off x="2551705" y="4560313"/>
              <a:ext cx="2319429" cy="646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A648320C-912F-4AC4-B1E9-63CC27B94C68}"/>
                </a:ext>
              </a:extLst>
            </p:cNvPr>
            <p:cNvSpPr txBox="1"/>
            <p:nvPr/>
          </p:nvSpPr>
          <p:spPr>
            <a:xfrm>
              <a:off x="2551705" y="4283314"/>
              <a:ext cx="2319429" cy="276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5"/>
                  </a:solidFill>
                  <a:ea typeface="+mj-ea"/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5"/>
                </a:solidFill>
                <a:ea typeface="+mj-ea"/>
                <a:cs typeface="Arial" pitchFamily="34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94F2524-6BF1-42DC-ABB5-3F4B6E304A3F}"/>
              </a:ext>
            </a:extLst>
          </p:cNvPr>
          <p:cNvGrpSpPr/>
          <p:nvPr/>
        </p:nvGrpSpPr>
        <p:grpSpPr>
          <a:xfrm>
            <a:off x="8439429" y="1560652"/>
            <a:ext cx="3096003" cy="923331"/>
            <a:chOff x="2551703" y="4283314"/>
            <a:chExt cx="2339318" cy="923329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B18A470-8E1B-4E4D-A19D-CCAA72C07C52}"/>
                </a:ext>
              </a:extLst>
            </p:cNvPr>
            <p:cNvSpPr txBox="1"/>
            <p:nvPr/>
          </p:nvSpPr>
          <p:spPr>
            <a:xfrm>
              <a:off x="2551703" y="4560313"/>
              <a:ext cx="2339316" cy="646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36B35F2F-FF6C-4A9C-A876-DE8A2C083B92}"/>
                </a:ext>
              </a:extLst>
            </p:cNvPr>
            <p:cNvSpPr txBox="1"/>
            <p:nvPr/>
          </p:nvSpPr>
          <p:spPr>
            <a:xfrm>
              <a:off x="2551705" y="4283314"/>
              <a:ext cx="2339316" cy="276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4"/>
                  </a:solidFill>
                  <a:ea typeface="+mj-ea"/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4"/>
                </a:solidFill>
                <a:ea typeface="+mj-ea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846009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DE05A38-FE06-4E1C-8569-3C24A8A61B21}"/>
              </a:ext>
            </a:extLst>
          </p:cNvPr>
          <p:cNvSpPr/>
          <p:nvPr/>
        </p:nvSpPr>
        <p:spPr>
          <a:xfrm>
            <a:off x="3215682" y="1792101"/>
            <a:ext cx="5826721" cy="57606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01DE23-FF7D-4053-9C47-2C2CE4CF65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1F4E628-2B14-44D7-BFAD-CAD8C0D121CB}"/>
              </a:ext>
            </a:extLst>
          </p:cNvPr>
          <p:cNvSpPr/>
          <p:nvPr/>
        </p:nvSpPr>
        <p:spPr>
          <a:xfrm>
            <a:off x="720495" y="3419359"/>
            <a:ext cx="576064" cy="57606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FEBD1A6-ECDA-4918-A0C3-378BF3A59817}"/>
              </a:ext>
            </a:extLst>
          </p:cNvPr>
          <p:cNvSpPr/>
          <p:nvPr/>
        </p:nvSpPr>
        <p:spPr>
          <a:xfrm>
            <a:off x="720495" y="4928614"/>
            <a:ext cx="576064" cy="57606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3573F04-2B92-4497-A6B4-FBFF8E8C7D96}"/>
              </a:ext>
            </a:extLst>
          </p:cNvPr>
          <p:cNvSpPr/>
          <p:nvPr/>
        </p:nvSpPr>
        <p:spPr>
          <a:xfrm>
            <a:off x="8613881" y="3419359"/>
            <a:ext cx="576064" cy="57606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CED0620-75C7-48D0-9A3C-CD1EB45ADA7A}"/>
              </a:ext>
            </a:extLst>
          </p:cNvPr>
          <p:cNvSpPr/>
          <p:nvPr/>
        </p:nvSpPr>
        <p:spPr>
          <a:xfrm>
            <a:off x="8613881" y="4928614"/>
            <a:ext cx="576064" cy="57606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A8F8F29D-E6EB-47A4-B598-72D58606FC26}"/>
              </a:ext>
            </a:extLst>
          </p:cNvPr>
          <p:cNvSpPr txBox="1">
            <a:spLocks/>
          </p:cNvSpPr>
          <p:nvPr/>
        </p:nvSpPr>
        <p:spPr>
          <a:xfrm>
            <a:off x="3961240" y="1787809"/>
            <a:ext cx="4370041" cy="576063"/>
          </a:xfrm>
          <a:prstGeom prst="rect">
            <a:avLst/>
          </a:prstGeom>
          <a:noFill/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Contents Title Here</a:t>
            </a:r>
            <a:endParaRPr lang="ko-KR" altLang="en-US" dirty="0"/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6E483674-6C95-43DC-9C65-6C74FA8A3386}"/>
              </a:ext>
            </a:extLst>
          </p:cNvPr>
          <p:cNvSpPr txBox="1">
            <a:spLocks/>
          </p:cNvSpPr>
          <p:nvPr/>
        </p:nvSpPr>
        <p:spPr>
          <a:xfrm>
            <a:off x="2161038" y="2450889"/>
            <a:ext cx="8064896" cy="576064"/>
          </a:xfrm>
          <a:prstGeom prst="rect">
            <a:avLst/>
          </a:prstGeom>
          <a:noFill/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I hope and I believe that this Template will your Time, Money and Reputation. Get a modern PowerPoint  Presentation that is beautifully designed. </a:t>
            </a:r>
          </a:p>
        </p:txBody>
      </p:sp>
      <p:grpSp>
        <p:nvGrpSpPr>
          <p:cNvPr id="15" name="그룹 30">
            <a:extLst>
              <a:ext uri="{FF2B5EF4-FFF2-40B4-BE49-F238E27FC236}">
                <a16:creationId xmlns:a16="http://schemas.microsoft.com/office/drawing/2014/main" id="{9EEF9955-9C08-4DAD-9F7F-530F7542B166}"/>
              </a:ext>
            </a:extLst>
          </p:cNvPr>
          <p:cNvGrpSpPr/>
          <p:nvPr/>
        </p:nvGrpSpPr>
        <p:grpSpPr>
          <a:xfrm>
            <a:off x="1446014" y="4565152"/>
            <a:ext cx="2304000" cy="1302988"/>
            <a:chOff x="3556042" y="1744979"/>
            <a:chExt cx="3240000" cy="1302988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CB2028E-FECE-4F5C-BD46-B30461B4FACB}"/>
                </a:ext>
              </a:extLst>
            </p:cNvPr>
            <p:cNvSpPr txBox="1"/>
            <p:nvPr/>
          </p:nvSpPr>
          <p:spPr>
            <a:xfrm>
              <a:off x="3556042" y="2032304"/>
              <a:ext cx="32400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CC8103B-98EF-46EC-BB2C-8064B33E86E2}"/>
                </a:ext>
              </a:extLst>
            </p:cNvPr>
            <p:cNvSpPr txBox="1"/>
            <p:nvPr/>
          </p:nvSpPr>
          <p:spPr>
            <a:xfrm>
              <a:off x="3556042" y="1744979"/>
              <a:ext cx="3240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그룹 43">
            <a:extLst>
              <a:ext uri="{FF2B5EF4-FFF2-40B4-BE49-F238E27FC236}">
                <a16:creationId xmlns:a16="http://schemas.microsoft.com/office/drawing/2014/main" id="{431E6E6C-18C8-4C51-ABE5-BECB205DFC48}"/>
              </a:ext>
            </a:extLst>
          </p:cNvPr>
          <p:cNvGrpSpPr/>
          <p:nvPr/>
        </p:nvGrpSpPr>
        <p:grpSpPr>
          <a:xfrm>
            <a:off x="9341302" y="4565152"/>
            <a:ext cx="2304000" cy="1302988"/>
            <a:chOff x="3556042" y="1744979"/>
            <a:chExt cx="3240000" cy="1302988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3607DB5-8CA4-4B07-95CE-E552C7F88037}"/>
                </a:ext>
              </a:extLst>
            </p:cNvPr>
            <p:cNvSpPr txBox="1"/>
            <p:nvPr/>
          </p:nvSpPr>
          <p:spPr>
            <a:xfrm>
              <a:off x="3556042" y="2032304"/>
              <a:ext cx="32400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3A1B6E1-7373-483A-B971-D18F13E83DB0}"/>
                </a:ext>
              </a:extLst>
            </p:cNvPr>
            <p:cNvSpPr txBox="1"/>
            <p:nvPr/>
          </p:nvSpPr>
          <p:spPr>
            <a:xfrm>
              <a:off x="3556042" y="1744979"/>
              <a:ext cx="3240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그룹 27">
            <a:extLst>
              <a:ext uri="{FF2B5EF4-FFF2-40B4-BE49-F238E27FC236}">
                <a16:creationId xmlns:a16="http://schemas.microsoft.com/office/drawing/2014/main" id="{1C0C8328-8ACF-4482-9F8C-CA155BF2A451}"/>
              </a:ext>
            </a:extLst>
          </p:cNvPr>
          <p:cNvGrpSpPr/>
          <p:nvPr/>
        </p:nvGrpSpPr>
        <p:grpSpPr>
          <a:xfrm>
            <a:off x="1446014" y="3055897"/>
            <a:ext cx="2304000" cy="1302988"/>
            <a:chOff x="3556042" y="1744979"/>
            <a:chExt cx="3240000" cy="1302988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A7A7B43-C911-4DF6-A320-E824D2E6E980}"/>
                </a:ext>
              </a:extLst>
            </p:cNvPr>
            <p:cNvSpPr txBox="1"/>
            <p:nvPr/>
          </p:nvSpPr>
          <p:spPr>
            <a:xfrm>
              <a:off x="3556042" y="2032304"/>
              <a:ext cx="32400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58E9460-A82A-409F-9EA8-70F79AB9E839}"/>
                </a:ext>
              </a:extLst>
            </p:cNvPr>
            <p:cNvSpPr txBox="1"/>
            <p:nvPr/>
          </p:nvSpPr>
          <p:spPr>
            <a:xfrm>
              <a:off x="3556042" y="1744979"/>
              <a:ext cx="3240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그룹 40">
            <a:extLst>
              <a:ext uri="{FF2B5EF4-FFF2-40B4-BE49-F238E27FC236}">
                <a16:creationId xmlns:a16="http://schemas.microsoft.com/office/drawing/2014/main" id="{30743958-51CD-431A-BC99-3AC590C84B62}"/>
              </a:ext>
            </a:extLst>
          </p:cNvPr>
          <p:cNvGrpSpPr/>
          <p:nvPr/>
        </p:nvGrpSpPr>
        <p:grpSpPr>
          <a:xfrm>
            <a:off x="9341302" y="3055897"/>
            <a:ext cx="2304000" cy="1302988"/>
            <a:chOff x="3556042" y="1744979"/>
            <a:chExt cx="3240000" cy="1302988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38F78B6-8851-4B18-9DC9-86E35159BFF9}"/>
                </a:ext>
              </a:extLst>
            </p:cNvPr>
            <p:cNvSpPr txBox="1"/>
            <p:nvPr/>
          </p:nvSpPr>
          <p:spPr>
            <a:xfrm>
              <a:off x="3556042" y="2032304"/>
              <a:ext cx="32400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856C7DF-4593-4102-8FC6-91D814E1E8C8}"/>
                </a:ext>
              </a:extLst>
            </p:cNvPr>
            <p:cNvSpPr txBox="1"/>
            <p:nvPr/>
          </p:nvSpPr>
          <p:spPr>
            <a:xfrm>
              <a:off x="3556042" y="1744979"/>
              <a:ext cx="3240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F34F885-2E6E-4C05-8184-413ABEA5CFE5}"/>
              </a:ext>
            </a:extLst>
          </p:cNvPr>
          <p:cNvGrpSpPr/>
          <p:nvPr/>
        </p:nvGrpSpPr>
        <p:grpSpPr>
          <a:xfrm>
            <a:off x="8682170" y="3547172"/>
            <a:ext cx="471073" cy="335978"/>
            <a:chOff x="5089888" y="2465593"/>
            <a:chExt cx="1196812" cy="853588"/>
          </a:xfrm>
          <a:solidFill>
            <a:schemeClr val="bg1"/>
          </a:solidFill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DE1384F-7528-479F-9182-F1CA2C01F1F6}"/>
                </a:ext>
              </a:extLst>
            </p:cNvPr>
            <p:cNvSpPr/>
            <p:nvPr/>
          </p:nvSpPr>
          <p:spPr>
            <a:xfrm>
              <a:off x="5602756" y="2621620"/>
              <a:ext cx="683944" cy="697561"/>
            </a:xfrm>
            <a:custGeom>
              <a:avLst/>
              <a:gdLst>
                <a:gd name="connsiteX0" fmla="*/ 0 w 683944"/>
                <a:gd name="connsiteY0" fmla="*/ 638393 h 697561"/>
                <a:gd name="connsiteX1" fmla="*/ 119116 w 683944"/>
                <a:gd name="connsiteY1" fmla="*/ 601507 h 697561"/>
                <a:gd name="connsiteX2" fmla="*/ 166789 w 683944"/>
                <a:gd name="connsiteY2" fmla="*/ 455624 h 697561"/>
                <a:gd name="connsiteX3" fmla="*/ 108064 w 683944"/>
                <a:gd name="connsiteY3" fmla="*/ 195087 h 697561"/>
                <a:gd name="connsiteX4" fmla="*/ 108463 w 683944"/>
                <a:gd name="connsiteY4" fmla="*/ 161463 h 697561"/>
                <a:gd name="connsiteX5" fmla="*/ 143485 w 683944"/>
                <a:gd name="connsiteY5" fmla="*/ 109595 h 697561"/>
                <a:gd name="connsiteX6" fmla="*/ 181504 w 683944"/>
                <a:gd name="connsiteY6" fmla="*/ 136761 h 697561"/>
                <a:gd name="connsiteX7" fmla="*/ 167056 w 683944"/>
                <a:gd name="connsiteY7" fmla="*/ 204875 h 697561"/>
                <a:gd name="connsiteX8" fmla="*/ 130968 w 683944"/>
                <a:gd name="connsiteY8" fmla="*/ 261936 h 697561"/>
                <a:gd name="connsiteX9" fmla="*/ 199082 w 683944"/>
                <a:gd name="connsiteY9" fmla="*/ 316400 h 697561"/>
                <a:gd name="connsiteX10" fmla="*/ 342301 w 683944"/>
                <a:gd name="connsiteY10" fmla="*/ 266397 h 697561"/>
                <a:gd name="connsiteX11" fmla="*/ 400827 w 683944"/>
                <a:gd name="connsiteY11" fmla="*/ 0 h 697561"/>
                <a:gd name="connsiteX12" fmla="*/ 642521 w 683944"/>
                <a:gd name="connsiteY12" fmla="*/ 201146 h 697561"/>
                <a:gd name="connsiteX13" fmla="*/ 474201 w 683944"/>
                <a:gd name="connsiteY13" fmla="*/ 555432 h 697561"/>
                <a:gd name="connsiteX14" fmla="*/ 383648 w 683944"/>
                <a:gd name="connsiteY14" fmla="*/ 519144 h 697561"/>
                <a:gd name="connsiteX15" fmla="*/ 363341 w 683944"/>
                <a:gd name="connsiteY15" fmla="*/ 470938 h 697561"/>
                <a:gd name="connsiteX16" fmla="*/ 402891 w 683944"/>
                <a:gd name="connsiteY16" fmla="*/ 459886 h 697561"/>
                <a:gd name="connsiteX17" fmla="*/ 482923 w 683944"/>
                <a:gd name="connsiteY17" fmla="*/ 361876 h 697561"/>
                <a:gd name="connsiteX18" fmla="*/ 390174 w 683944"/>
                <a:gd name="connsiteY18" fmla="*/ 310807 h 697561"/>
                <a:gd name="connsiteX19" fmla="*/ 348360 w 683944"/>
                <a:gd name="connsiteY19" fmla="*/ 345497 h 697561"/>
                <a:gd name="connsiteX20" fmla="*/ 231308 w 683944"/>
                <a:gd name="connsiteY20" fmla="*/ 599376 h 697561"/>
                <a:gd name="connsiteX21" fmla="*/ 82762 w 683944"/>
                <a:gd name="connsiteY21" fmla="*/ 684668 h 697561"/>
                <a:gd name="connsiteX22" fmla="*/ 0 w 683944"/>
                <a:gd name="connsiteY22" fmla="*/ 638393 h 697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83944" h="697561">
                  <a:moveTo>
                    <a:pt x="0" y="638393"/>
                  </a:moveTo>
                  <a:cubicBezTo>
                    <a:pt x="46075" y="630070"/>
                    <a:pt x="84693" y="622081"/>
                    <a:pt x="119116" y="601507"/>
                  </a:cubicBezTo>
                  <a:cubicBezTo>
                    <a:pt x="177842" y="566484"/>
                    <a:pt x="196418" y="516947"/>
                    <a:pt x="166789" y="455624"/>
                  </a:cubicBezTo>
                  <a:cubicBezTo>
                    <a:pt x="126773" y="372796"/>
                    <a:pt x="108929" y="286172"/>
                    <a:pt x="108064" y="195087"/>
                  </a:cubicBezTo>
                  <a:cubicBezTo>
                    <a:pt x="107930" y="183834"/>
                    <a:pt x="106599" y="172382"/>
                    <a:pt x="108463" y="161463"/>
                  </a:cubicBezTo>
                  <a:cubicBezTo>
                    <a:pt x="112258" y="139158"/>
                    <a:pt x="116320" y="114455"/>
                    <a:pt x="143485" y="109595"/>
                  </a:cubicBezTo>
                  <a:cubicBezTo>
                    <a:pt x="162262" y="106199"/>
                    <a:pt x="174779" y="119915"/>
                    <a:pt x="181504" y="136761"/>
                  </a:cubicBezTo>
                  <a:cubicBezTo>
                    <a:pt x="191824" y="162528"/>
                    <a:pt x="191425" y="190093"/>
                    <a:pt x="167056" y="204875"/>
                  </a:cubicBezTo>
                  <a:cubicBezTo>
                    <a:pt x="143419" y="219190"/>
                    <a:pt x="122778" y="231108"/>
                    <a:pt x="130968" y="261936"/>
                  </a:cubicBezTo>
                  <a:cubicBezTo>
                    <a:pt x="139957" y="296026"/>
                    <a:pt x="166456" y="311207"/>
                    <a:pt x="199082" y="316400"/>
                  </a:cubicBezTo>
                  <a:cubicBezTo>
                    <a:pt x="255544" y="325455"/>
                    <a:pt x="304349" y="313471"/>
                    <a:pt x="342301" y="266397"/>
                  </a:cubicBezTo>
                  <a:cubicBezTo>
                    <a:pt x="404689" y="189161"/>
                    <a:pt x="439511" y="106066"/>
                    <a:pt x="400827" y="0"/>
                  </a:cubicBezTo>
                  <a:cubicBezTo>
                    <a:pt x="501500" y="51136"/>
                    <a:pt x="586060" y="110128"/>
                    <a:pt x="642521" y="201146"/>
                  </a:cubicBezTo>
                  <a:cubicBezTo>
                    <a:pt x="740132" y="358414"/>
                    <a:pt x="657702" y="530330"/>
                    <a:pt x="474201" y="555432"/>
                  </a:cubicBezTo>
                  <a:cubicBezTo>
                    <a:pt x="437048" y="560492"/>
                    <a:pt x="409416" y="541716"/>
                    <a:pt x="383648" y="519144"/>
                  </a:cubicBezTo>
                  <a:cubicBezTo>
                    <a:pt x="369333" y="506626"/>
                    <a:pt x="358547" y="490114"/>
                    <a:pt x="363341" y="470938"/>
                  </a:cubicBezTo>
                  <a:cubicBezTo>
                    <a:pt x="369001" y="448300"/>
                    <a:pt x="389242" y="461350"/>
                    <a:pt x="402891" y="459886"/>
                  </a:cubicBezTo>
                  <a:cubicBezTo>
                    <a:pt x="448100" y="455025"/>
                    <a:pt x="488316" y="406486"/>
                    <a:pt x="482923" y="361876"/>
                  </a:cubicBezTo>
                  <a:cubicBezTo>
                    <a:pt x="477064" y="313271"/>
                    <a:pt x="433852" y="289301"/>
                    <a:pt x="390174" y="310807"/>
                  </a:cubicBezTo>
                  <a:cubicBezTo>
                    <a:pt x="373595" y="318997"/>
                    <a:pt x="358880" y="330050"/>
                    <a:pt x="348360" y="345497"/>
                  </a:cubicBezTo>
                  <a:cubicBezTo>
                    <a:pt x="295094" y="423532"/>
                    <a:pt x="247154" y="503497"/>
                    <a:pt x="231308" y="599376"/>
                  </a:cubicBezTo>
                  <a:cubicBezTo>
                    <a:pt x="215927" y="692392"/>
                    <a:pt x="173048" y="715562"/>
                    <a:pt x="82762" y="684668"/>
                  </a:cubicBezTo>
                  <a:cubicBezTo>
                    <a:pt x="54864" y="675147"/>
                    <a:pt x="28697" y="662296"/>
                    <a:pt x="0" y="638393"/>
                  </a:cubicBezTo>
                  <a:close/>
                </a:path>
              </a:pathLst>
            </a:custGeom>
            <a:grpFill/>
            <a:ln w="66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44D3574-8750-48E4-9D6C-AD94F0FA7BDA}"/>
                </a:ext>
              </a:extLst>
            </p:cNvPr>
            <p:cNvSpPr/>
            <p:nvPr/>
          </p:nvSpPr>
          <p:spPr>
            <a:xfrm>
              <a:off x="5089888" y="2465593"/>
              <a:ext cx="900410" cy="763431"/>
            </a:xfrm>
            <a:custGeom>
              <a:avLst/>
              <a:gdLst>
                <a:gd name="connsiteX0" fmla="*/ 839188 w 900410"/>
                <a:gd name="connsiteY0" fmla="*/ 97767 h 763431"/>
                <a:gd name="connsiteX1" fmla="*/ 718141 w 900410"/>
                <a:gd name="connsiteY1" fmla="*/ 24393 h 763431"/>
                <a:gd name="connsiteX2" fmla="*/ 95062 w 900410"/>
                <a:gd name="connsiteY2" fmla="*/ 156626 h 763431"/>
                <a:gd name="connsiteX3" fmla="*/ 16295 w 900410"/>
                <a:gd name="connsiteY3" fmla="*/ 271082 h 763431"/>
                <a:gd name="connsiteX4" fmla="*/ 178690 w 900410"/>
                <a:gd name="connsiteY4" fmla="*/ 564444 h 763431"/>
                <a:gd name="connsiteX5" fmla="*/ 284023 w 900410"/>
                <a:gd name="connsiteY5" fmla="*/ 524761 h 763431"/>
                <a:gd name="connsiteX6" fmla="*/ 276633 w 900410"/>
                <a:gd name="connsiteY6" fmla="*/ 484079 h 763431"/>
                <a:gd name="connsiteX7" fmla="*/ 213246 w 900410"/>
                <a:gd name="connsiteY7" fmla="*/ 337931 h 763431"/>
                <a:gd name="connsiteX8" fmla="*/ 229426 w 900410"/>
                <a:gd name="connsiteY8" fmla="*/ 326878 h 763431"/>
                <a:gd name="connsiteX9" fmla="*/ 339886 w 900410"/>
                <a:gd name="connsiteY9" fmla="*/ 384339 h 763431"/>
                <a:gd name="connsiteX10" fmla="*/ 400742 w 900410"/>
                <a:gd name="connsiteY10" fmla="*/ 693082 h 763431"/>
                <a:gd name="connsiteX11" fmla="*/ 460267 w 900410"/>
                <a:gd name="connsiteY11" fmla="*/ 758732 h 763431"/>
                <a:gd name="connsiteX12" fmla="*/ 599957 w 900410"/>
                <a:gd name="connsiteY12" fmla="*/ 740755 h 763431"/>
                <a:gd name="connsiteX13" fmla="*/ 649029 w 900410"/>
                <a:gd name="connsiteY13" fmla="*/ 613382 h 763431"/>
                <a:gd name="connsiteX14" fmla="*/ 591368 w 900410"/>
                <a:gd name="connsiteY14" fmla="*/ 387068 h 763431"/>
                <a:gd name="connsiteX15" fmla="*/ 597360 w 900410"/>
                <a:gd name="connsiteY15" fmla="*/ 286862 h 763431"/>
                <a:gd name="connsiteX16" fmla="*/ 664409 w 900410"/>
                <a:gd name="connsiteY16" fmla="*/ 234861 h 763431"/>
                <a:gd name="connsiteX17" fmla="*/ 727662 w 900410"/>
                <a:gd name="connsiteY17" fmla="*/ 298580 h 763431"/>
                <a:gd name="connsiteX18" fmla="*/ 692108 w 900410"/>
                <a:gd name="connsiteY18" fmla="*/ 390864 h 763431"/>
                <a:gd name="connsiteX19" fmla="*/ 697634 w 900410"/>
                <a:gd name="connsiteY19" fmla="*/ 437338 h 763431"/>
                <a:gd name="connsiteX20" fmla="*/ 806097 w 900410"/>
                <a:gd name="connsiteY20" fmla="*/ 427750 h 763431"/>
                <a:gd name="connsiteX21" fmla="*/ 839188 w 900410"/>
                <a:gd name="connsiteY21" fmla="*/ 97767 h 763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00410" h="763431">
                  <a:moveTo>
                    <a:pt x="839188" y="97767"/>
                  </a:moveTo>
                  <a:cubicBezTo>
                    <a:pt x="806829" y="61147"/>
                    <a:pt x="765148" y="36378"/>
                    <a:pt x="718141" y="24393"/>
                  </a:cubicBezTo>
                  <a:cubicBezTo>
                    <a:pt x="488964" y="-33733"/>
                    <a:pt x="281027" y="12675"/>
                    <a:pt x="95062" y="156626"/>
                  </a:cubicBezTo>
                  <a:cubicBezTo>
                    <a:pt x="58442" y="184990"/>
                    <a:pt x="35803" y="223209"/>
                    <a:pt x="16295" y="271082"/>
                  </a:cubicBezTo>
                  <a:cubicBezTo>
                    <a:pt x="-35906" y="400651"/>
                    <a:pt x="42395" y="541340"/>
                    <a:pt x="178690" y="564444"/>
                  </a:cubicBezTo>
                  <a:cubicBezTo>
                    <a:pt x="219771" y="571435"/>
                    <a:pt x="256991" y="556588"/>
                    <a:pt x="284023" y="524761"/>
                  </a:cubicBezTo>
                  <a:cubicBezTo>
                    <a:pt x="293944" y="513042"/>
                    <a:pt x="308925" y="493134"/>
                    <a:pt x="276633" y="484079"/>
                  </a:cubicBezTo>
                  <a:cubicBezTo>
                    <a:pt x="190941" y="459976"/>
                    <a:pt x="165173" y="398055"/>
                    <a:pt x="213246" y="337931"/>
                  </a:cubicBezTo>
                  <a:cubicBezTo>
                    <a:pt x="213246" y="337931"/>
                    <a:pt x="229426" y="326878"/>
                    <a:pt x="229426" y="326878"/>
                  </a:cubicBezTo>
                  <a:cubicBezTo>
                    <a:pt x="303066" y="285663"/>
                    <a:pt x="331496" y="363032"/>
                    <a:pt x="339886" y="384339"/>
                  </a:cubicBezTo>
                  <a:cubicBezTo>
                    <a:pt x="380235" y="482281"/>
                    <a:pt x="406668" y="585285"/>
                    <a:pt x="400742" y="693082"/>
                  </a:cubicBezTo>
                  <a:cubicBezTo>
                    <a:pt x="398612" y="730967"/>
                    <a:pt x="425511" y="750742"/>
                    <a:pt x="460267" y="758732"/>
                  </a:cubicBezTo>
                  <a:cubicBezTo>
                    <a:pt x="508872" y="769985"/>
                    <a:pt x="555480" y="759864"/>
                    <a:pt x="599957" y="740755"/>
                  </a:cubicBezTo>
                  <a:cubicBezTo>
                    <a:pt x="662811" y="713722"/>
                    <a:pt x="678591" y="675171"/>
                    <a:pt x="649029" y="613382"/>
                  </a:cubicBezTo>
                  <a:cubicBezTo>
                    <a:pt x="614672" y="541407"/>
                    <a:pt x="594431" y="466635"/>
                    <a:pt x="591368" y="387068"/>
                  </a:cubicBezTo>
                  <a:cubicBezTo>
                    <a:pt x="588372" y="351846"/>
                    <a:pt x="584510" y="319687"/>
                    <a:pt x="597360" y="286862"/>
                  </a:cubicBezTo>
                  <a:cubicBezTo>
                    <a:pt x="609412" y="256167"/>
                    <a:pt x="626324" y="230799"/>
                    <a:pt x="664409" y="234861"/>
                  </a:cubicBezTo>
                  <a:cubicBezTo>
                    <a:pt x="702028" y="238856"/>
                    <a:pt x="721204" y="264490"/>
                    <a:pt x="727662" y="298580"/>
                  </a:cubicBezTo>
                  <a:cubicBezTo>
                    <a:pt x="734654" y="335467"/>
                    <a:pt x="725266" y="367760"/>
                    <a:pt x="692108" y="390864"/>
                  </a:cubicBezTo>
                  <a:cubicBezTo>
                    <a:pt x="667472" y="408042"/>
                    <a:pt x="669269" y="425886"/>
                    <a:pt x="697634" y="437338"/>
                  </a:cubicBezTo>
                  <a:cubicBezTo>
                    <a:pt x="734854" y="452386"/>
                    <a:pt x="776334" y="454050"/>
                    <a:pt x="806097" y="427750"/>
                  </a:cubicBezTo>
                  <a:cubicBezTo>
                    <a:pt x="899779" y="344988"/>
                    <a:pt x="945387" y="217949"/>
                    <a:pt x="839188" y="97767"/>
                  </a:cubicBezTo>
                  <a:close/>
                </a:path>
              </a:pathLst>
            </a:custGeom>
            <a:grpFill/>
            <a:ln w="66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9687BAAD-BDDC-48CA-A5CC-2121B76ADF6C}"/>
              </a:ext>
            </a:extLst>
          </p:cNvPr>
          <p:cNvSpPr/>
          <p:nvPr/>
        </p:nvSpPr>
        <p:spPr>
          <a:xfrm rot="18496386">
            <a:off x="8818444" y="4999643"/>
            <a:ext cx="248409" cy="434005"/>
          </a:xfrm>
          <a:custGeom>
            <a:avLst/>
            <a:gdLst>
              <a:gd name="connsiteX0" fmla="*/ 137846 w 248409"/>
              <a:gd name="connsiteY0" fmla="*/ 386588 h 434005"/>
              <a:gd name="connsiteX1" fmla="*/ 113315 w 248409"/>
              <a:gd name="connsiteY1" fmla="*/ 402052 h 434005"/>
              <a:gd name="connsiteX2" fmla="*/ 129876 w 248409"/>
              <a:gd name="connsiteY2" fmla="*/ 434005 h 434005"/>
              <a:gd name="connsiteX3" fmla="*/ 102934 w 248409"/>
              <a:gd name="connsiteY3" fmla="*/ 409474 h 434005"/>
              <a:gd name="connsiteX4" fmla="*/ 120641 w 248409"/>
              <a:gd name="connsiteY4" fmla="*/ 432955 h 434005"/>
              <a:gd name="connsiteX5" fmla="*/ 100763 w 248409"/>
              <a:gd name="connsiteY5" fmla="*/ 424198 h 434005"/>
              <a:gd name="connsiteX6" fmla="*/ 81027 w 248409"/>
              <a:gd name="connsiteY6" fmla="*/ 422838 h 434005"/>
              <a:gd name="connsiteX7" fmla="*/ 51461 w 248409"/>
              <a:gd name="connsiteY7" fmla="*/ 430020 h 434005"/>
              <a:gd name="connsiteX8" fmla="*/ 84798 w 248409"/>
              <a:gd name="connsiteY8" fmla="*/ 404796 h 434005"/>
              <a:gd name="connsiteX9" fmla="*/ 43252 w 248409"/>
              <a:gd name="connsiteY9" fmla="*/ 393199 h 434005"/>
              <a:gd name="connsiteX10" fmla="*/ 137846 w 248409"/>
              <a:gd name="connsiteY10" fmla="*/ 386588 h 434005"/>
              <a:gd name="connsiteX11" fmla="*/ 138984 w 248409"/>
              <a:gd name="connsiteY11" fmla="*/ 243473 h 434005"/>
              <a:gd name="connsiteX12" fmla="*/ 141880 w 248409"/>
              <a:gd name="connsiteY12" fmla="*/ 251497 h 434005"/>
              <a:gd name="connsiteX13" fmla="*/ 148562 w 248409"/>
              <a:gd name="connsiteY13" fmla="*/ 338646 h 434005"/>
              <a:gd name="connsiteX14" fmla="*/ 92053 w 248409"/>
              <a:gd name="connsiteY14" fmla="*/ 388330 h 434005"/>
              <a:gd name="connsiteX15" fmla="*/ 39243 w 248409"/>
              <a:gd name="connsiteY15" fmla="*/ 336975 h 434005"/>
              <a:gd name="connsiteX16" fmla="*/ 41224 w 248409"/>
              <a:gd name="connsiteY16" fmla="*/ 300870 h 434005"/>
              <a:gd name="connsiteX17" fmla="*/ 44088 w 248409"/>
              <a:gd name="connsiteY17" fmla="*/ 251187 h 434005"/>
              <a:gd name="connsiteX18" fmla="*/ 55089 w 248409"/>
              <a:gd name="connsiteY18" fmla="*/ 241116 h 434005"/>
              <a:gd name="connsiteX19" fmla="*/ 130665 w 248409"/>
              <a:gd name="connsiteY19" fmla="*/ 241140 h 434005"/>
              <a:gd name="connsiteX20" fmla="*/ 138984 w 248409"/>
              <a:gd name="connsiteY20" fmla="*/ 243473 h 434005"/>
              <a:gd name="connsiteX21" fmla="*/ 75324 w 248409"/>
              <a:gd name="connsiteY21" fmla="*/ 21958 h 434005"/>
              <a:gd name="connsiteX22" fmla="*/ 96562 w 248409"/>
              <a:gd name="connsiteY22" fmla="*/ 49014 h 434005"/>
              <a:gd name="connsiteX23" fmla="*/ 132978 w 248409"/>
              <a:gd name="connsiteY23" fmla="*/ 179333 h 434005"/>
              <a:gd name="connsiteX24" fmla="*/ 138133 w 248409"/>
              <a:gd name="connsiteY24" fmla="*/ 225748 h 434005"/>
              <a:gd name="connsiteX25" fmla="*/ 130663 w 248409"/>
              <a:gd name="connsiteY25" fmla="*/ 234529 h 434005"/>
              <a:gd name="connsiteX26" fmla="*/ 53584 w 248409"/>
              <a:gd name="connsiteY26" fmla="*/ 234553 h 434005"/>
              <a:gd name="connsiteX27" fmla="*/ 45280 w 248409"/>
              <a:gd name="connsiteY27" fmla="*/ 225962 h 434005"/>
              <a:gd name="connsiteX28" fmla="*/ 45494 w 248409"/>
              <a:gd name="connsiteY28" fmla="*/ 185299 h 434005"/>
              <a:gd name="connsiteX29" fmla="*/ 6788 w 248409"/>
              <a:gd name="connsiteY29" fmla="*/ 40376 h 434005"/>
              <a:gd name="connsiteX30" fmla="*/ 1705 w 248409"/>
              <a:gd name="connsiteY30" fmla="*/ 18326 h 434005"/>
              <a:gd name="connsiteX31" fmla="*/ 23826 w 248409"/>
              <a:gd name="connsiteY31" fmla="*/ 9162 h 434005"/>
              <a:gd name="connsiteX32" fmla="*/ 47591 w 248409"/>
              <a:gd name="connsiteY32" fmla="*/ 8825 h 434005"/>
              <a:gd name="connsiteX33" fmla="*/ 75324 w 248409"/>
              <a:gd name="connsiteY33" fmla="*/ 21958 h 434005"/>
              <a:gd name="connsiteX34" fmla="*/ 152132 w 248409"/>
              <a:gd name="connsiteY34" fmla="*/ 22433 h 434005"/>
              <a:gd name="connsiteX35" fmla="*/ 160111 w 248409"/>
              <a:gd name="connsiteY35" fmla="*/ 53619 h 434005"/>
              <a:gd name="connsiteX36" fmla="*/ 153262 w 248409"/>
              <a:gd name="connsiteY36" fmla="*/ 70491 h 434005"/>
              <a:gd name="connsiteX37" fmla="*/ 125222 w 248409"/>
              <a:gd name="connsiteY37" fmla="*/ 94664 h 434005"/>
              <a:gd name="connsiteX38" fmla="*/ 102361 w 248409"/>
              <a:gd name="connsiteY38" fmla="*/ 17681 h 434005"/>
              <a:gd name="connsiteX39" fmla="*/ 115183 w 248409"/>
              <a:gd name="connsiteY39" fmla="*/ 126 h 434005"/>
              <a:gd name="connsiteX40" fmla="*/ 125915 w 248409"/>
              <a:gd name="connsiteY40" fmla="*/ 3148 h 434005"/>
              <a:gd name="connsiteX41" fmla="*/ 152132 w 248409"/>
              <a:gd name="connsiteY41" fmla="*/ 22433 h 434005"/>
              <a:gd name="connsiteX42" fmla="*/ 239243 w 248409"/>
              <a:gd name="connsiteY42" fmla="*/ 64287 h 434005"/>
              <a:gd name="connsiteX43" fmla="*/ 241486 w 248409"/>
              <a:gd name="connsiteY43" fmla="*/ 89868 h 434005"/>
              <a:gd name="connsiteX44" fmla="*/ 229292 w 248409"/>
              <a:gd name="connsiteY44" fmla="*/ 98793 h 434005"/>
              <a:gd name="connsiteX45" fmla="*/ 157415 w 248409"/>
              <a:gd name="connsiteY45" fmla="*/ 196920 h 434005"/>
              <a:gd name="connsiteX46" fmla="*/ 146222 w 248409"/>
              <a:gd name="connsiteY46" fmla="*/ 229279 h 434005"/>
              <a:gd name="connsiteX47" fmla="*/ 133694 w 248409"/>
              <a:gd name="connsiteY47" fmla="*/ 130197 h 434005"/>
              <a:gd name="connsiteX48" fmla="*/ 133098 w 248409"/>
              <a:gd name="connsiteY48" fmla="*/ 125736 h 434005"/>
              <a:gd name="connsiteX49" fmla="*/ 150351 w 248409"/>
              <a:gd name="connsiteY49" fmla="*/ 78867 h 434005"/>
              <a:gd name="connsiteX50" fmla="*/ 162163 w 248409"/>
              <a:gd name="connsiteY50" fmla="*/ 69465 h 434005"/>
              <a:gd name="connsiteX51" fmla="*/ 199746 w 248409"/>
              <a:gd name="connsiteY51" fmla="*/ 52173 h 434005"/>
              <a:gd name="connsiteX52" fmla="*/ 239243 w 248409"/>
              <a:gd name="connsiteY52" fmla="*/ 64287 h 434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248409" h="434005">
                <a:moveTo>
                  <a:pt x="137846" y="386588"/>
                </a:moveTo>
                <a:cubicBezTo>
                  <a:pt x="132143" y="395394"/>
                  <a:pt x="122454" y="397541"/>
                  <a:pt x="113315" y="402052"/>
                </a:cubicBezTo>
                <a:cubicBezTo>
                  <a:pt x="119543" y="411431"/>
                  <a:pt x="127513" y="419830"/>
                  <a:pt x="129876" y="434005"/>
                </a:cubicBezTo>
                <a:cubicBezTo>
                  <a:pt x="120951" y="423816"/>
                  <a:pt x="115272" y="413673"/>
                  <a:pt x="102934" y="409474"/>
                </a:cubicBezTo>
                <a:cubicBezTo>
                  <a:pt x="103698" y="421381"/>
                  <a:pt x="112026" y="426441"/>
                  <a:pt x="120641" y="432955"/>
                </a:cubicBezTo>
                <a:cubicBezTo>
                  <a:pt x="111286" y="433767"/>
                  <a:pt x="104461" y="430020"/>
                  <a:pt x="100763" y="424198"/>
                </a:cubicBezTo>
                <a:cubicBezTo>
                  <a:pt x="94033" y="413626"/>
                  <a:pt x="88854" y="416155"/>
                  <a:pt x="81027" y="422838"/>
                </a:cubicBezTo>
                <a:cubicBezTo>
                  <a:pt x="73749" y="429114"/>
                  <a:pt x="64609" y="432526"/>
                  <a:pt x="51461" y="430020"/>
                </a:cubicBezTo>
                <a:cubicBezTo>
                  <a:pt x="66996" y="425319"/>
                  <a:pt x="77997" y="418447"/>
                  <a:pt x="84798" y="404796"/>
                </a:cubicBezTo>
                <a:cubicBezTo>
                  <a:pt x="69191" y="404367"/>
                  <a:pt x="54371" y="405440"/>
                  <a:pt x="43252" y="393199"/>
                </a:cubicBezTo>
                <a:cubicBezTo>
                  <a:pt x="66447" y="399570"/>
                  <a:pt x="108328" y="393915"/>
                  <a:pt x="137846" y="386588"/>
                </a:cubicBezTo>
                <a:close/>
                <a:moveTo>
                  <a:pt x="138984" y="243473"/>
                </a:moveTo>
                <a:cubicBezTo>
                  <a:pt x="140735" y="245144"/>
                  <a:pt x="141582" y="247763"/>
                  <a:pt x="141880" y="251497"/>
                </a:cubicBezTo>
                <a:cubicBezTo>
                  <a:pt x="144219" y="280538"/>
                  <a:pt x="148896" y="309413"/>
                  <a:pt x="148562" y="338646"/>
                </a:cubicBezTo>
                <a:cubicBezTo>
                  <a:pt x="148252" y="368022"/>
                  <a:pt x="124222" y="389094"/>
                  <a:pt x="92053" y="388330"/>
                </a:cubicBezTo>
                <a:cubicBezTo>
                  <a:pt x="60697" y="387567"/>
                  <a:pt x="35139" y="363560"/>
                  <a:pt x="39243" y="336975"/>
                </a:cubicBezTo>
                <a:cubicBezTo>
                  <a:pt x="41080" y="325115"/>
                  <a:pt x="40627" y="312921"/>
                  <a:pt x="41224" y="300870"/>
                </a:cubicBezTo>
                <a:cubicBezTo>
                  <a:pt x="42226" y="284309"/>
                  <a:pt x="43538" y="267772"/>
                  <a:pt x="44088" y="251187"/>
                </a:cubicBezTo>
                <a:cubicBezTo>
                  <a:pt x="44350" y="243359"/>
                  <a:pt x="47405" y="240997"/>
                  <a:pt x="55089" y="241116"/>
                </a:cubicBezTo>
                <a:cubicBezTo>
                  <a:pt x="80265" y="241522"/>
                  <a:pt x="105465" y="241522"/>
                  <a:pt x="130665" y="241140"/>
                </a:cubicBezTo>
                <a:cubicBezTo>
                  <a:pt x="134578" y="241080"/>
                  <a:pt x="137233" y="241803"/>
                  <a:pt x="138984" y="243473"/>
                </a:cubicBezTo>
                <a:close/>
                <a:moveTo>
                  <a:pt x="75324" y="21958"/>
                </a:moveTo>
                <a:cubicBezTo>
                  <a:pt x="83299" y="28809"/>
                  <a:pt x="90191" y="37980"/>
                  <a:pt x="96562" y="49014"/>
                </a:cubicBezTo>
                <a:cubicBezTo>
                  <a:pt x="120140" y="89796"/>
                  <a:pt x="131808" y="132727"/>
                  <a:pt x="132978" y="179333"/>
                </a:cubicBezTo>
                <a:cubicBezTo>
                  <a:pt x="133384" y="194844"/>
                  <a:pt x="135865" y="210355"/>
                  <a:pt x="138133" y="225748"/>
                </a:cubicBezTo>
                <a:cubicBezTo>
                  <a:pt x="139135" y="232500"/>
                  <a:pt x="137417" y="234601"/>
                  <a:pt x="130663" y="234529"/>
                </a:cubicBezTo>
                <a:cubicBezTo>
                  <a:pt x="104963" y="234267"/>
                  <a:pt x="79285" y="234267"/>
                  <a:pt x="53584" y="234553"/>
                </a:cubicBezTo>
                <a:cubicBezTo>
                  <a:pt x="47046" y="234625"/>
                  <a:pt x="44945" y="232763"/>
                  <a:pt x="45280" y="225962"/>
                </a:cubicBezTo>
                <a:cubicBezTo>
                  <a:pt x="45947" y="212431"/>
                  <a:pt x="45494" y="198854"/>
                  <a:pt x="45494" y="185299"/>
                </a:cubicBezTo>
                <a:cubicBezTo>
                  <a:pt x="54133" y="131319"/>
                  <a:pt x="35114" y="84547"/>
                  <a:pt x="6788" y="40376"/>
                </a:cubicBezTo>
                <a:cubicBezTo>
                  <a:pt x="2397" y="33550"/>
                  <a:pt x="-2734" y="27155"/>
                  <a:pt x="1705" y="18326"/>
                </a:cubicBezTo>
                <a:cubicBezTo>
                  <a:pt x="6502" y="8804"/>
                  <a:pt x="15426" y="10546"/>
                  <a:pt x="23826" y="9162"/>
                </a:cubicBezTo>
                <a:cubicBezTo>
                  <a:pt x="32590" y="7724"/>
                  <a:pt x="40456" y="7657"/>
                  <a:pt x="47591" y="8825"/>
                </a:cubicBezTo>
                <a:cubicBezTo>
                  <a:pt x="58293" y="10577"/>
                  <a:pt x="67350" y="15107"/>
                  <a:pt x="75324" y="21958"/>
                </a:cubicBezTo>
                <a:close/>
                <a:moveTo>
                  <a:pt x="152132" y="22433"/>
                </a:moveTo>
                <a:cubicBezTo>
                  <a:pt x="157748" y="30764"/>
                  <a:pt x="160325" y="41079"/>
                  <a:pt x="160111" y="53619"/>
                </a:cubicBezTo>
                <a:cubicBezTo>
                  <a:pt x="159991" y="60587"/>
                  <a:pt x="159252" y="65861"/>
                  <a:pt x="153262" y="70491"/>
                </a:cubicBezTo>
                <a:cubicBezTo>
                  <a:pt x="143740" y="77864"/>
                  <a:pt x="134958" y="86169"/>
                  <a:pt x="125222" y="94664"/>
                </a:cubicBezTo>
                <a:cubicBezTo>
                  <a:pt x="111310" y="70252"/>
                  <a:pt x="100309" y="46269"/>
                  <a:pt x="102361" y="17681"/>
                </a:cubicBezTo>
                <a:cubicBezTo>
                  <a:pt x="103310" y="4276"/>
                  <a:pt x="106446" y="-902"/>
                  <a:pt x="115183" y="126"/>
                </a:cubicBezTo>
                <a:cubicBezTo>
                  <a:pt x="118096" y="469"/>
                  <a:pt x="121631" y="1501"/>
                  <a:pt x="125915" y="3148"/>
                </a:cubicBezTo>
                <a:cubicBezTo>
                  <a:pt x="137858" y="7754"/>
                  <a:pt x="146515" y="14101"/>
                  <a:pt x="152132" y="22433"/>
                </a:cubicBezTo>
                <a:close/>
                <a:moveTo>
                  <a:pt x="239243" y="64287"/>
                </a:moveTo>
                <a:cubicBezTo>
                  <a:pt x="250554" y="70371"/>
                  <a:pt x="251508" y="81349"/>
                  <a:pt x="241486" y="89868"/>
                </a:cubicBezTo>
                <a:cubicBezTo>
                  <a:pt x="237667" y="93114"/>
                  <a:pt x="233277" y="95691"/>
                  <a:pt x="229292" y="98793"/>
                </a:cubicBezTo>
                <a:cubicBezTo>
                  <a:pt x="195930" y="124637"/>
                  <a:pt x="169036" y="155111"/>
                  <a:pt x="157415" y="196920"/>
                </a:cubicBezTo>
                <a:cubicBezTo>
                  <a:pt x="154384" y="207897"/>
                  <a:pt x="149993" y="218493"/>
                  <a:pt x="146222" y="229279"/>
                </a:cubicBezTo>
                <a:cubicBezTo>
                  <a:pt x="138133" y="196204"/>
                  <a:pt x="137250" y="163082"/>
                  <a:pt x="133694" y="130197"/>
                </a:cubicBezTo>
                <a:cubicBezTo>
                  <a:pt x="133527" y="128694"/>
                  <a:pt x="133765" y="126976"/>
                  <a:pt x="133098" y="125736"/>
                </a:cubicBezTo>
                <a:cubicBezTo>
                  <a:pt x="121381" y="103661"/>
                  <a:pt x="133670" y="90512"/>
                  <a:pt x="150351" y="78867"/>
                </a:cubicBezTo>
                <a:cubicBezTo>
                  <a:pt x="154479" y="75979"/>
                  <a:pt x="158679" y="73044"/>
                  <a:pt x="162163" y="69465"/>
                </a:cubicBezTo>
                <a:cubicBezTo>
                  <a:pt x="174262" y="57068"/>
                  <a:pt x="186844" y="52170"/>
                  <a:pt x="199746" y="52173"/>
                </a:cubicBezTo>
                <a:cubicBezTo>
                  <a:pt x="212647" y="52176"/>
                  <a:pt x="225867" y="57080"/>
                  <a:pt x="239243" y="64287"/>
                </a:cubicBezTo>
                <a:close/>
              </a:path>
            </a:pathLst>
          </a:custGeom>
          <a:solidFill>
            <a:schemeClr val="bg1"/>
          </a:solidFill>
          <a:ln w="665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5BB52797-870E-4C62-A225-C10598A0456A}"/>
              </a:ext>
            </a:extLst>
          </p:cNvPr>
          <p:cNvSpPr/>
          <p:nvPr/>
        </p:nvSpPr>
        <p:spPr>
          <a:xfrm>
            <a:off x="825084" y="5031655"/>
            <a:ext cx="351618" cy="369980"/>
          </a:xfrm>
          <a:custGeom>
            <a:avLst/>
            <a:gdLst>
              <a:gd name="connsiteX0" fmla="*/ 888506 w 893324"/>
              <a:gd name="connsiteY0" fmla="*/ 543543 h 939975"/>
              <a:gd name="connsiteX1" fmla="*/ 744155 w 893324"/>
              <a:gd name="connsiteY1" fmla="*/ 328748 h 939975"/>
              <a:gd name="connsiteX2" fmla="*/ 606795 w 893324"/>
              <a:gd name="connsiteY2" fmla="*/ 246851 h 939975"/>
              <a:gd name="connsiteX3" fmla="*/ 517508 w 893324"/>
              <a:gd name="connsiteY3" fmla="*/ 89117 h 939975"/>
              <a:gd name="connsiteX4" fmla="*/ 425624 w 893324"/>
              <a:gd name="connsiteY4" fmla="*/ 97 h 939975"/>
              <a:gd name="connsiteX5" fmla="*/ 379616 w 893324"/>
              <a:gd name="connsiteY5" fmla="*/ 46771 h 939975"/>
              <a:gd name="connsiteX6" fmla="*/ 246983 w 893324"/>
              <a:gd name="connsiteY6" fmla="*/ 274217 h 939975"/>
              <a:gd name="connsiteX7" fmla="*/ 131196 w 893324"/>
              <a:gd name="connsiteY7" fmla="*/ 342863 h 939975"/>
              <a:gd name="connsiteX8" fmla="*/ 11215 w 893324"/>
              <a:gd name="connsiteY8" fmla="*/ 518441 h 939975"/>
              <a:gd name="connsiteX9" fmla="*/ 10216 w 893324"/>
              <a:gd name="connsiteY9" fmla="*/ 666654 h 939975"/>
              <a:gd name="connsiteX10" fmla="*/ 317361 w 893324"/>
              <a:gd name="connsiteY10" fmla="*/ 907350 h 939975"/>
              <a:gd name="connsiteX11" fmla="*/ 369762 w 893324"/>
              <a:gd name="connsiteY11" fmla="*/ 918869 h 939975"/>
              <a:gd name="connsiteX12" fmla="*/ 526630 w 893324"/>
              <a:gd name="connsiteY12" fmla="*/ 918536 h 939975"/>
              <a:gd name="connsiteX13" fmla="*/ 566313 w 893324"/>
              <a:gd name="connsiteY13" fmla="*/ 907017 h 939975"/>
              <a:gd name="connsiteX14" fmla="*/ 760002 w 893324"/>
              <a:gd name="connsiteY14" fmla="*/ 851354 h 939975"/>
              <a:gd name="connsiteX15" fmla="*/ 888506 w 893324"/>
              <a:gd name="connsiteY15" fmla="*/ 543543 h 939975"/>
              <a:gd name="connsiteX16" fmla="*/ 169481 w 893324"/>
              <a:gd name="connsiteY16" fmla="*/ 450394 h 939975"/>
              <a:gd name="connsiteX17" fmla="*/ 131995 w 893324"/>
              <a:gd name="connsiteY17" fmla="*/ 732837 h 939975"/>
              <a:gd name="connsiteX18" fmla="*/ 142449 w 893324"/>
              <a:gd name="connsiteY18" fmla="*/ 802416 h 939975"/>
              <a:gd name="connsiteX19" fmla="*/ 69674 w 893324"/>
              <a:gd name="connsiteY19" fmla="*/ 553198 h 939975"/>
              <a:gd name="connsiteX20" fmla="*/ 242522 w 893324"/>
              <a:gd name="connsiteY20" fmla="*/ 325752 h 939975"/>
              <a:gd name="connsiteX21" fmla="*/ 169481 w 893324"/>
              <a:gd name="connsiteY21" fmla="*/ 450394 h 939975"/>
              <a:gd name="connsiteX22" fmla="*/ 349720 w 893324"/>
              <a:gd name="connsiteY22" fmla="*/ 476228 h 939975"/>
              <a:gd name="connsiteX23" fmla="*/ 339133 w 893324"/>
              <a:gd name="connsiteY23" fmla="*/ 833843 h 939975"/>
              <a:gd name="connsiteX24" fmla="*/ 339067 w 893324"/>
              <a:gd name="connsiteY24" fmla="*/ 868466 h 939975"/>
              <a:gd name="connsiteX25" fmla="*/ 281939 w 893324"/>
              <a:gd name="connsiteY25" fmla="*/ 495604 h 939975"/>
              <a:gd name="connsiteX26" fmla="*/ 382279 w 893324"/>
              <a:gd name="connsiteY26" fmla="*/ 314033 h 939975"/>
              <a:gd name="connsiteX27" fmla="*/ 349720 w 893324"/>
              <a:gd name="connsiteY27" fmla="*/ 476228 h 939975"/>
              <a:gd name="connsiteX28" fmla="*/ 567112 w 893324"/>
              <a:gd name="connsiteY28" fmla="*/ 870996 h 939975"/>
              <a:gd name="connsiteX29" fmla="*/ 556858 w 893324"/>
              <a:gd name="connsiteY29" fmla="*/ 803748 h 939975"/>
              <a:gd name="connsiteX30" fmla="*/ 542543 w 893324"/>
              <a:gd name="connsiteY30" fmla="*/ 446532 h 939975"/>
              <a:gd name="connsiteX31" fmla="*/ 514512 w 893324"/>
              <a:gd name="connsiteY31" fmla="*/ 315898 h 939975"/>
              <a:gd name="connsiteX32" fmla="*/ 634560 w 893324"/>
              <a:gd name="connsiteY32" fmla="*/ 578899 h 939975"/>
              <a:gd name="connsiteX33" fmla="*/ 567112 w 893324"/>
              <a:gd name="connsiteY33" fmla="*/ 870996 h 939975"/>
              <a:gd name="connsiteX34" fmla="*/ 746818 w 893324"/>
              <a:gd name="connsiteY34" fmla="*/ 815799 h 939975"/>
              <a:gd name="connsiteX35" fmla="*/ 768724 w 893324"/>
              <a:gd name="connsiteY35" fmla="*/ 552132 h 939975"/>
              <a:gd name="connsiteX36" fmla="*/ 647410 w 893324"/>
              <a:gd name="connsiteY36" fmla="*/ 320758 h 939975"/>
              <a:gd name="connsiteX37" fmla="*/ 829314 w 893324"/>
              <a:gd name="connsiteY37" fmla="*/ 569710 h 939975"/>
              <a:gd name="connsiteX38" fmla="*/ 746818 w 893324"/>
              <a:gd name="connsiteY38" fmla="*/ 815799 h 939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893324" h="939975">
                <a:moveTo>
                  <a:pt x="888506" y="543543"/>
                </a:moveTo>
                <a:cubicBezTo>
                  <a:pt x="879717" y="445600"/>
                  <a:pt x="823521" y="379018"/>
                  <a:pt x="744155" y="328748"/>
                </a:cubicBezTo>
                <a:cubicBezTo>
                  <a:pt x="699145" y="300251"/>
                  <a:pt x="651805" y="275349"/>
                  <a:pt x="606795" y="246851"/>
                </a:cubicBezTo>
                <a:cubicBezTo>
                  <a:pt x="549335" y="210497"/>
                  <a:pt x="520305" y="157631"/>
                  <a:pt x="517508" y="89117"/>
                </a:cubicBezTo>
                <a:cubicBezTo>
                  <a:pt x="513979" y="762"/>
                  <a:pt x="512914" y="2893"/>
                  <a:pt x="425624" y="97"/>
                </a:cubicBezTo>
                <a:cubicBezTo>
                  <a:pt x="387805" y="-1168"/>
                  <a:pt x="377019" y="9751"/>
                  <a:pt x="379616" y="46771"/>
                </a:cubicBezTo>
                <a:cubicBezTo>
                  <a:pt x="387006" y="151638"/>
                  <a:pt x="341864" y="227010"/>
                  <a:pt x="246983" y="274217"/>
                </a:cubicBezTo>
                <a:cubicBezTo>
                  <a:pt x="206901" y="294192"/>
                  <a:pt x="168150" y="317562"/>
                  <a:pt x="131196" y="342863"/>
                </a:cubicBezTo>
                <a:cubicBezTo>
                  <a:pt x="68875" y="385476"/>
                  <a:pt x="25330" y="442271"/>
                  <a:pt x="11215" y="518441"/>
                </a:cubicBezTo>
                <a:cubicBezTo>
                  <a:pt x="-6030" y="567713"/>
                  <a:pt x="-970" y="617317"/>
                  <a:pt x="10216" y="666654"/>
                </a:cubicBezTo>
                <a:cubicBezTo>
                  <a:pt x="43773" y="814268"/>
                  <a:pt x="169548" y="912943"/>
                  <a:pt x="317361" y="907350"/>
                </a:cubicBezTo>
                <a:cubicBezTo>
                  <a:pt x="336470" y="906618"/>
                  <a:pt x="353382" y="910013"/>
                  <a:pt x="369762" y="918869"/>
                </a:cubicBezTo>
                <a:cubicBezTo>
                  <a:pt x="422095" y="946967"/>
                  <a:pt x="474229" y="947166"/>
                  <a:pt x="526630" y="918536"/>
                </a:cubicBezTo>
                <a:cubicBezTo>
                  <a:pt x="538682" y="911944"/>
                  <a:pt x="551066" y="905020"/>
                  <a:pt x="566313" y="907017"/>
                </a:cubicBezTo>
                <a:cubicBezTo>
                  <a:pt x="638888" y="916538"/>
                  <a:pt x="698812" y="899959"/>
                  <a:pt x="760002" y="851354"/>
                </a:cubicBezTo>
                <a:cubicBezTo>
                  <a:pt x="852418" y="778047"/>
                  <a:pt x="911011" y="659929"/>
                  <a:pt x="888506" y="543543"/>
                </a:cubicBezTo>
                <a:close/>
                <a:moveTo>
                  <a:pt x="169481" y="450394"/>
                </a:moveTo>
                <a:cubicBezTo>
                  <a:pt x="107360" y="537950"/>
                  <a:pt x="115416" y="634894"/>
                  <a:pt x="131995" y="732837"/>
                </a:cubicBezTo>
                <a:cubicBezTo>
                  <a:pt x="135923" y="755875"/>
                  <a:pt x="141117" y="778713"/>
                  <a:pt x="142449" y="802416"/>
                </a:cubicBezTo>
                <a:cubicBezTo>
                  <a:pt x="87252" y="728310"/>
                  <a:pt x="47902" y="649742"/>
                  <a:pt x="69674" y="553198"/>
                </a:cubicBezTo>
                <a:cubicBezTo>
                  <a:pt x="100302" y="456853"/>
                  <a:pt x="160826" y="383279"/>
                  <a:pt x="242522" y="325752"/>
                </a:cubicBezTo>
                <a:cubicBezTo>
                  <a:pt x="221682" y="369496"/>
                  <a:pt x="186127" y="404386"/>
                  <a:pt x="169481" y="450394"/>
                </a:cubicBezTo>
                <a:close/>
                <a:moveTo>
                  <a:pt x="349720" y="476228"/>
                </a:moveTo>
                <a:cubicBezTo>
                  <a:pt x="328414" y="594878"/>
                  <a:pt x="346458" y="714727"/>
                  <a:pt x="339133" y="833843"/>
                </a:cubicBezTo>
                <a:cubicBezTo>
                  <a:pt x="338468" y="844762"/>
                  <a:pt x="339067" y="855749"/>
                  <a:pt x="339067" y="868466"/>
                </a:cubicBezTo>
                <a:cubicBezTo>
                  <a:pt x="267624" y="805279"/>
                  <a:pt x="238927" y="611857"/>
                  <a:pt x="281939" y="495604"/>
                </a:cubicBezTo>
                <a:cubicBezTo>
                  <a:pt x="311102" y="435613"/>
                  <a:pt x="334606" y="372493"/>
                  <a:pt x="382279" y="314033"/>
                </a:cubicBezTo>
                <a:cubicBezTo>
                  <a:pt x="370427" y="372959"/>
                  <a:pt x="352983" y="423295"/>
                  <a:pt x="349720" y="476228"/>
                </a:cubicBezTo>
                <a:close/>
                <a:moveTo>
                  <a:pt x="567112" y="870996"/>
                </a:moveTo>
                <a:cubicBezTo>
                  <a:pt x="549335" y="850822"/>
                  <a:pt x="557657" y="826253"/>
                  <a:pt x="556858" y="803748"/>
                </a:cubicBezTo>
                <a:cubicBezTo>
                  <a:pt x="552730" y="684632"/>
                  <a:pt x="566513" y="564783"/>
                  <a:pt x="542543" y="446532"/>
                </a:cubicBezTo>
                <a:cubicBezTo>
                  <a:pt x="534487" y="406916"/>
                  <a:pt x="525631" y="367432"/>
                  <a:pt x="514512" y="315898"/>
                </a:cubicBezTo>
                <a:cubicBezTo>
                  <a:pt x="579430" y="401256"/>
                  <a:pt x="611722" y="487947"/>
                  <a:pt x="634560" y="578899"/>
                </a:cubicBezTo>
                <a:cubicBezTo>
                  <a:pt x="641485" y="683033"/>
                  <a:pt x="620178" y="780643"/>
                  <a:pt x="567112" y="870996"/>
                </a:cubicBezTo>
                <a:close/>
                <a:moveTo>
                  <a:pt x="746818" y="815799"/>
                </a:moveTo>
                <a:cubicBezTo>
                  <a:pt x="763997" y="723582"/>
                  <a:pt x="786768" y="639422"/>
                  <a:pt x="768724" y="552132"/>
                </a:cubicBezTo>
                <a:cubicBezTo>
                  <a:pt x="750281" y="463511"/>
                  <a:pt x="694751" y="394465"/>
                  <a:pt x="647410" y="320758"/>
                </a:cubicBezTo>
                <a:cubicBezTo>
                  <a:pt x="736565" y="383013"/>
                  <a:pt x="802281" y="462179"/>
                  <a:pt x="829314" y="569710"/>
                </a:cubicBezTo>
                <a:cubicBezTo>
                  <a:pt x="832910" y="659463"/>
                  <a:pt x="806410" y="739096"/>
                  <a:pt x="746818" y="815799"/>
                </a:cubicBezTo>
                <a:close/>
              </a:path>
            </a:pathLst>
          </a:custGeom>
          <a:solidFill>
            <a:schemeClr val="bg1"/>
          </a:solidFill>
          <a:ln w="66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EE6EE4BC-7439-4104-A18E-8033EC759540}"/>
              </a:ext>
            </a:extLst>
          </p:cNvPr>
          <p:cNvSpPr/>
          <p:nvPr/>
        </p:nvSpPr>
        <p:spPr>
          <a:xfrm>
            <a:off x="782226" y="3594762"/>
            <a:ext cx="468831" cy="300391"/>
          </a:xfrm>
          <a:custGeom>
            <a:avLst/>
            <a:gdLst>
              <a:gd name="connsiteX0" fmla="*/ 256854 w 468831"/>
              <a:gd name="connsiteY0" fmla="*/ 231113 h 300391"/>
              <a:gd name="connsiteX1" fmla="*/ 236517 w 468831"/>
              <a:gd name="connsiteY1" fmla="*/ 253992 h 300391"/>
              <a:gd name="connsiteX2" fmla="*/ 236019 w 468831"/>
              <a:gd name="connsiteY2" fmla="*/ 261645 h 300391"/>
              <a:gd name="connsiteX3" fmla="*/ 245009 w 468831"/>
              <a:gd name="connsiteY3" fmla="*/ 263007 h 300391"/>
              <a:gd name="connsiteX4" fmla="*/ 256854 w 468831"/>
              <a:gd name="connsiteY4" fmla="*/ 231113 h 300391"/>
              <a:gd name="connsiteX5" fmla="*/ 241968 w 468831"/>
              <a:gd name="connsiteY5" fmla="*/ 229672 h 300391"/>
              <a:gd name="connsiteX6" fmla="*/ 212590 w 468831"/>
              <a:gd name="connsiteY6" fmla="*/ 239945 h 300391"/>
              <a:gd name="connsiteX7" fmla="*/ 207008 w 468831"/>
              <a:gd name="connsiteY7" fmla="*/ 253940 h 300391"/>
              <a:gd name="connsiteX8" fmla="*/ 223650 w 468831"/>
              <a:gd name="connsiteY8" fmla="*/ 253232 h 300391"/>
              <a:gd name="connsiteX9" fmla="*/ 241968 w 468831"/>
              <a:gd name="connsiteY9" fmla="*/ 229672 h 300391"/>
              <a:gd name="connsiteX10" fmla="*/ 279288 w 468831"/>
              <a:gd name="connsiteY10" fmla="*/ 226605 h 300391"/>
              <a:gd name="connsiteX11" fmla="*/ 270954 w 468831"/>
              <a:gd name="connsiteY11" fmla="*/ 236486 h 300391"/>
              <a:gd name="connsiteX12" fmla="*/ 280152 w 468831"/>
              <a:gd name="connsiteY12" fmla="*/ 249773 h 300391"/>
              <a:gd name="connsiteX13" fmla="*/ 294409 w 468831"/>
              <a:gd name="connsiteY13" fmla="*/ 238530 h 300391"/>
              <a:gd name="connsiteX14" fmla="*/ 279288 w 468831"/>
              <a:gd name="connsiteY14" fmla="*/ 226605 h 300391"/>
              <a:gd name="connsiteX15" fmla="*/ 227351 w 468831"/>
              <a:gd name="connsiteY15" fmla="*/ 209243 h 300391"/>
              <a:gd name="connsiteX16" fmla="*/ 212118 w 468831"/>
              <a:gd name="connsiteY16" fmla="*/ 214314 h 300391"/>
              <a:gd name="connsiteX17" fmla="*/ 207768 w 468831"/>
              <a:gd name="connsiteY17" fmla="*/ 223854 h 300391"/>
              <a:gd name="connsiteX18" fmla="*/ 217596 w 468831"/>
              <a:gd name="connsiteY18" fmla="*/ 227287 h 300391"/>
              <a:gd name="connsiteX19" fmla="*/ 244117 w 468831"/>
              <a:gd name="connsiteY19" fmla="*/ 215494 h 300391"/>
              <a:gd name="connsiteX20" fmla="*/ 227351 w 468831"/>
              <a:gd name="connsiteY20" fmla="*/ 209243 h 300391"/>
              <a:gd name="connsiteX21" fmla="*/ 315460 w 468831"/>
              <a:gd name="connsiteY21" fmla="*/ 201502 h 300391"/>
              <a:gd name="connsiteX22" fmla="*/ 308928 w 468831"/>
              <a:gd name="connsiteY22" fmla="*/ 202180 h 300391"/>
              <a:gd name="connsiteX23" fmla="*/ 283559 w 468831"/>
              <a:gd name="connsiteY23" fmla="*/ 213266 h 300391"/>
              <a:gd name="connsiteX24" fmla="*/ 313567 w 468831"/>
              <a:gd name="connsiteY24" fmla="*/ 215991 h 300391"/>
              <a:gd name="connsiteX25" fmla="*/ 320223 w 468831"/>
              <a:gd name="connsiteY25" fmla="*/ 205640 h 300391"/>
              <a:gd name="connsiteX26" fmla="*/ 315460 w 468831"/>
              <a:gd name="connsiteY26" fmla="*/ 201502 h 300391"/>
              <a:gd name="connsiteX27" fmla="*/ 355945 w 468831"/>
              <a:gd name="connsiteY27" fmla="*/ 185067 h 300391"/>
              <a:gd name="connsiteX28" fmla="*/ 359195 w 468831"/>
              <a:gd name="connsiteY28" fmla="*/ 207212 h 300391"/>
              <a:gd name="connsiteX29" fmla="*/ 222471 w 468831"/>
              <a:gd name="connsiteY29" fmla="*/ 298990 h 300391"/>
              <a:gd name="connsiteX30" fmla="*/ 206144 w 468831"/>
              <a:gd name="connsiteY30" fmla="*/ 293329 h 300391"/>
              <a:gd name="connsiteX31" fmla="*/ 206590 w 468831"/>
              <a:gd name="connsiteY31" fmla="*/ 292045 h 300391"/>
              <a:gd name="connsiteX32" fmla="*/ 207926 w 468831"/>
              <a:gd name="connsiteY32" fmla="*/ 291075 h 300391"/>
              <a:gd name="connsiteX33" fmla="*/ 294463 w 468831"/>
              <a:gd name="connsiteY33" fmla="*/ 271603 h 300391"/>
              <a:gd name="connsiteX34" fmla="*/ 311838 w 468831"/>
              <a:gd name="connsiteY34" fmla="*/ 258238 h 300391"/>
              <a:gd name="connsiteX35" fmla="*/ 355945 w 468831"/>
              <a:gd name="connsiteY35" fmla="*/ 185067 h 300391"/>
              <a:gd name="connsiteX36" fmla="*/ 246162 w 468831"/>
              <a:gd name="connsiteY36" fmla="*/ 178620 h 300391"/>
              <a:gd name="connsiteX37" fmla="*/ 232874 w 468831"/>
              <a:gd name="connsiteY37" fmla="*/ 190807 h 300391"/>
              <a:gd name="connsiteX38" fmla="*/ 248677 w 468831"/>
              <a:gd name="connsiteY38" fmla="*/ 202338 h 300391"/>
              <a:gd name="connsiteX39" fmla="*/ 256985 w 468831"/>
              <a:gd name="connsiteY39" fmla="*/ 191357 h 300391"/>
              <a:gd name="connsiteX40" fmla="*/ 246162 w 468831"/>
              <a:gd name="connsiteY40" fmla="*/ 178620 h 300391"/>
              <a:gd name="connsiteX41" fmla="*/ 315984 w 468831"/>
              <a:gd name="connsiteY41" fmla="*/ 172317 h 300391"/>
              <a:gd name="connsiteX42" fmla="*/ 310553 w 468831"/>
              <a:gd name="connsiteY42" fmla="*/ 174165 h 300391"/>
              <a:gd name="connsiteX43" fmla="*/ 285918 w 468831"/>
              <a:gd name="connsiteY43" fmla="*/ 199297 h 300391"/>
              <a:gd name="connsiteX44" fmla="*/ 317681 w 468831"/>
              <a:gd name="connsiteY44" fmla="*/ 184962 h 300391"/>
              <a:gd name="connsiteX45" fmla="*/ 320826 w 468831"/>
              <a:gd name="connsiteY45" fmla="*/ 174951 h 300391"/>
              <a:gd name="connsiteX46" fmla="*/ 315984 w 468831"/>
              <a:gd name="connsiteY46" fmla="*/ 172317 h 300391"/>
              <a:gd name="connsiteX47" fmla="*/ 63104 w 468831"/>
              <a:gd name="connsiteY47" fmla="*/ 167586 h 300391"/>
              <a:gd name="connsiteX48" fmla="*/ 63602 w 468831"/>
              <a:gd name="connsiteY48" fmla="*/ 204879 h 300391"/>
              <a:gd name="connsiteX49" fmla="*/ 73377 w 468831"/>
              <a:gd name="connsiteY49" fmla="*/ 211562 h 300391"/>
              <a:gd name="connsiteX50" fmla="*/ 78566 w 468831"/>
              <a:gd name="connsiteY50" fmla="*/ 202206 h 300391"/>
              <a:gd name="connsiteX51" fmla="*/ 63104 w 468831"/>
              <a:gd name="connsiteY51" fmla="*/ 167586 h 300391"/>
              <a:gd name="connsiteX52" fmla="*/ 285001 w 468831"/>
              <a:gd name="connsiteY52" fmla="*/ 165385 h 300391"/>
              <a:gd name="connsiteX53" fmla="*/ 269512 w 468831"/>
              <a:gd name="connsiteY53" fmla="*/ 180612 h 300391"/>
              <a:gd name="connsiteX54" fmla="*/ 272788 w 468831"/>
              <a:gd name="connsiteY54" fmla="*/ 196231 h 300391"/>
              <a:gd name="connsiteX55" fmla="*/ 283350 w 468831"/>
              <a:gd name="connsiteY55" fmla="*/ 186403 h 300391"/>
              <a:gd name="connsiteX56" fmla="*/ 291920 w 468831"/>
              <a:gd name="connsiteY56" fmla="*/ 168006 h 300391"/>
              <a:gd name="connsiteX57" fmla="*/ 285001 w 468831"/>
              <a:gd name="connsiteY57" fmla="*/ 165385 h 300391"/>
              <a:gd name="connsiteX58" fmla="*/ 50158 w 468831"/>
              <a:gd name="connsiteY58" fmla="*/ 164494 h 300391"/>
              <a:gd name="connsiteX59" fmla="*/ 31629 w 468831"/>
              <a:gd name="connsiteY59" fmla="*/ 193532 h 300391"/>
              <a:gd name="connsiteX60" fmla="*/ 39203 w 468831"/>
              <a:gd name="connsiteY60" fmla="*/ 203412 h 300391"/>
              <a:gd name="connsiteX61" fmla="*/ 48376 w 468831"/>
              <a:gd name="connsiteY61" fmla="*/ 195969 h 300391"/>
              <a:gd name="connsiteX62" fmla="*/ 50158 w 468831"/>
              <a:gd name="connsiteY62" fmla="*/ 164494 h 300391"/>
              <a:gd name="connsiteX63" fmla="*/ 75002 w 468831"/>
              <a:gd name="connsiteY63" fmla="*/ 159278 h 300391"/>
              <a:gd name="connsiteX64" fmla="*/ 87556 w 468831"/>
              <a:gd name="connsiteY64" fmla="*/ 185224 h 300391"/>
              <a:gd name="connsiteX65" fmla="*/ 99873 w 468831"/>
              <a:gd name="connsiteY65" fmla="*/ 189312 h 300391"/>
              <a:gd name="connsiteX66" fmla="*/ 102730 w 468831"/>
              <a:gd name="connsiteY66" fmla="*/ 175894 h 300391"/>
              <a:gd name="connsiteX67" fmla="*/ 75002 w 468831"/>
              <a:gd name="connsiteY67" fmla="*/ 159278 h 300391"/>
              <a:gd name="connsiteX68" fmla="*/ 313776 w 468831"/>
              <a:gd name="connsiteY68" fmla="*/ 149058 h 300391"/>
              <a:gd name="connsiteX69" fmla="*/ 348763 w 468831"/>
              <a:gd name="connsiteY69" fmla="*/ 199402 h 300391"/>
              <a:gd name="connsiteX70" fmla="*/ 315689 w 468831"/>
              <a:gd name="connsiteY70" fmla="*/ 249982 h 300391"/>
              <a:gd name="connsiteX71" fmla="*/ 207899 w 468831"/>
              <a:gd name="connsiteY71" fmla="*/ 286017 h 300391"/>
              <a:gd name="connsiteX72" fmla="*/ 183867 w 468831"/>
              <a:gd name="connsiteY72" fmla="*/ 232659 h 300391"/>
              <a:gd name="connsiteX73" fmla="*/ 313776 w 468831"/>
              <a:gd name="connsiteY73" fmla="*/ 149058 h 300391"/>
              <a:gd name="connsiteX74" fmla="*/ 26598 w 468831"/>
              <a:gd name="connsiteY74" fmla="*/ 139676 h 300391"/>
              <a:gd name="connsiteX75" fmla="*/ 12655 w 468831"/>
              <a:gd name="connsiteY75" fmla="*/ 149765 h 300391"/>
              <a:gd name="connsiteX76" fmla="*/ 23951 w 468831"/>
              <a:gd name="connsiteY76" fmla="*/ 164730 h 300391"/>
              <a:gd name="connsiteX77" fmla="*/ 42479 w 468831"/>
              <a:gd name="connsiteY77" fmla="*/ 148743 h 300391"/>
              <a:gd name="connsiteX78" fmla="*/ 26598 w 468831"/>
              <a:gd name="connsiteY78" fmla="*/ 139676 h 300391"/>
              <a:gd name="connsiteX79" fmla="*/ 93321 w 468831"/>
              <a:gd name="connsiteY79" fmla="*/ 122929 h 300391"/>
              <a:gd name="connsiteX80" fmla="*/ 76208 w 468831"/>
              <a:gd name="connsiteY80" fmla="*/ 138470 h 300391"/>
              <a:gd name="connsiteX81" fmla="*/ 92273 w 468831"/>
              <a:gd name="connsiteY81" fmla="*/ 148350 h 300391"/>
              <a:gd name="connsiteX82" fmla="*/ 104669 w 468831"/>
              <a:gd name="connsiteY82" fmla="*/ 136688 h 300391"/>
              <a:gd name="connsiteX83" fmla="*/ 93321 w 468831"/>
              <a:gd name="connsiteY83" fmla="*/ 122929 h 300391"/>
              <a:gd name="connsiteX84" fmla="*/ 20517 w 468831"/>
              <a:gd name="connsiteY84" fmla="*/ 96905 h 300391"/>
              <a:gd name="connsiteX85" fmla="*/ 14490 w 468831"/>
              <a:gd name="connsiteY85" fmla="*/ 104453 h 300391"/>
              <a:gd name="connsiteX86" fmla="*/ 31289 w 468831"/>
              <a:gd name="connsiteY86" fmla="*/ 127332 h 300391"/>
              <a:gd name="connsiteX87" fmla="*/ 41457 w 468831"/>
              <a:gd name="connsiteY87" fmla="*/ 126677 h 300391"/>
              <a:gd name="connsiteX88" fmla="*/ 20517 w 468831"/>
              <a:gd name="connsiteY88" fmla="*/ 96905 h 300391"/>
              <a:gd name="connsiteX89" fmla="*/ 77361 w 468831"/>
              <a:gd name="connsiteY89" fmla="*/ 84116 h 300391"/>
              <a:gd name="connsiteX90" fmla="*/ 68660 w 468831"/>
              <a:gd name="connsiteY90" fmla="*/ 92371 h 300391"/>
              <a:gd name="connsiteX91" fmla="*/ 67245 w 468831"/>
              <a:gd name="connsiteY91" fmla="*/ 122824 h 300391"/>
              <a:gd name="connsiteX92" fmla="*/ 85800 w 468831"/>
              <a:gd name="connsiteY92" fmla="*/ 94914 h 300391"/>
              <a:gd name="connsiteX93" fmla="*/ 77361 w 468831"/>
              <a:gd name="connsiteY93" fmla="*/ 84116 h 300391"/>
              <a:gd name="connsiteX94" fmla="*/ 44209 w 468831"/>
              <a:gd name="connsiteY94" fmla="*/ 76464 h 300391"/>
              <a:gd name="connsiteX95" fmla="*/ 39098 w 468831"/>
              <a:gd name="connsiteY95" fmla="*/ 91847 h 300391"/>
              <a:gd name="connsiteX96" fmla="*/ 53722 w 468831"/>
              <a:gd name="connsiteY96" fmla="*/ 119417 h 300391"/>
              <a:gd name="connsiteX97" fmla="*/ 55583 w 468831"/>
              <a:gd name="connsiteY97" fmla="*/ 87470 h 300391"/>
              <a:gd name="connsiteX98" fmla="*/ 44209 w 468831"/>
              <a:gd name="connsiteY98" fmla="*/ 76464 h 300391"/>
              <a:gd name="connsiteX99" fmla="*/ 50151 w 468831"/>
              <a:gd name="connsiteY99" fmla="*/ 47373 h 300391"/>
              <a:gd name="connsiteX100" fmla="*/ 84909 w 468831"/>
              <a:gd name="connsiteY100" fmla="*/ 63334 h 300391"/>
              <a:gd name="connsiteX101" fmla="*/ 123276 w 468831"/>
              <a:gd name="connsiteY101" fmla="*/ 121855 h 300391"/>
              <a:gd name="connsiteX102" fmla="*/ 100214 w 468831"/>
              <a:gd name="connsiteY102" fmla="*/ 235568 h 300391"/>
              <a:gd name="connsiteX103" fmla="*/ 32049 w 468831"/>
              <a:gd name="connsiteY103" fmla="*/ 221809 h 300391"/>
              <a:gd name="connsiteX104" fmla="*/ 19128 w 468831"/>
              <a:gd name="connsiteY104" fmla="*/ 63884 h 300391"/>
              <a:gd name="connsiteX105" fmla="*/ 50151 w 468831"/>
              <a:gd name="connsiteY105" fmla="*/ 47373 h 300391"/>
              <a:gd name="connsiteX106" fmla="*/ 78304 w 468831"/>
              <a:gd name="connsiteY106" fmla="*/ 43390 h 300391"/>
              <a:gd name="connsiteX107" fmla="*/ 76732 w 468831"/>
              <a:gd name="connsiteY107" fmla="*/ 46508 h 300391"/>
              <a:gd name="connsiteX108" fmla="*/ 71307 w 468831"/>
              <a:gd name="connsiteY108" fmla="*/ 43573 h 300391"/>
              <a:gd name="connsiteX109" fmla="*/ 78304 w 468831"/>
              <a:gd name="connsiteY109" fmla="*/ 43390 h 300391"/>
              <a:gd name="connsiteX110" fmla="*/ 383462 w 468831"/>
              <a:gd name="connsiteY110" fmla="*/ 16213 h 300391"/>
              <a:gd name="connsiteX111" fmla="*/ 272894 w 468831"/>
              <a:gd name="connsiteY111" fmla="*/ 26120 h 300391"/>
              <a:gd name="connsiteX112" fmla="*/ 123277 w 468831"/>
              <a:gd name="connsiteY112" fmla="*/ 55288 h 300391"/>
              <a:gd name="connsiteX113" fmla="*/ 167305 w 468831"/>
              <a:gd name="connsiteY113" fmla="*/ 72585 h 300391"/>
              <a:gd name="connsiteX114" fmla="*/ 433361 w 468831"/>
              <a:gd name="connsiteY114" fmla="*/ 33195 h 300391"/>
              <a:gd name="connsiteX115" fmla="*/ 383462 w 468831"/>
              <a:gd name="connsiteY115" fmla="*/ 16213 h 300391"/>
              <a:gd name="connsiteX116" fmla="*/ 359640 w 468831"/>
              <a:gd name="connsiteY116" fmla="*/ 17 h 300391"/>
              <a:gd name="connsiteX117" fmla="*/ 423271 w 468831"/>
              <a:gd name="connsiteY117" fmla="*/ 9583 h 300391"/>
              <a:gd name="connsiteX118" fmla="*/ 449714 w 468831"/>
              <a:gd name="connsiteY118" fmla="*/ 131264 h 300391"/>
              <a:gd name="connsiteX119" fmla="*/ 366533 w 468831"/>
              <a:gd name="connsiteY119" fmla="*/ 174113 h 300391"/>
              <a:gd name="connsiteX120" fmla="*/ 357700 w 468831"/>
              <a:gd name="connsiteY120" fmla="*/ 170260 h 300391"/>
              <a:gd name="connsiteX121" fmla="*/ 289719 w 468831"/>
              <a:gd name="connsiteY121" fmla="*/ 140069 h 300391"/>
              <a:gd name="connsiteX122" fmla="*/ 184156 w 468831"/>
              <a:gd name="connsiteY122" fmla="*/ 210384 h 300391"/>
              <a:gd name="connsiteX123" fmla="*/ 162535 w 468831"/>
              <a:gd name="connsiteY123" fmla="*/ 225453 h 300391"/>
              <a:gd name="connsiteX124" fmla="*/ 111510 w 468831"/>
              <a:gd name="connsiteY124" fmla="*/ 235543 h 300391"/>
              <a:gd name="connsiteX125" fmla="*/ 78305 w 468831"/>
              <a:gd name="connsiteY125" fmla="*/ 47400 h 300391"/>
              <a:gd name="connsiteX126" fmla="*/ 78305 w 468831"/>
              <a:gd name="connsiteY126" fmla="*/ 47385 h 300391"/>
              <a:gd name="connsiteX127" fmla="*/ 76759 w 468831"/>
              <a:gd name="connsiteY127" fmla="*/ 46508 h 300391"/>
              <a:gd name="connsiteX128" fmla="*/ 78331 w 468831"/>
              <a:gd name="connsiteY128" fmla="*/ 43441 h 300391"/>
              <a:gd name="connsiteX129" fmla="*/ 78331 w 468831"/>
              <a:gd name="connsiteY129" fmla="*/ 43390 h 300391"/>
              <a:gd name="connsiteX130" fmla="*/ 359640 w 468831"/>
              <a:gd name="connsiteY130" fmla="*/ 17 h 300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</a:cxnLst>
            <a:rect l="l" t="t" r="r" b="b"/>
            <a:pathLst>
              <a:path w="468831" h="300391">
                <a:moveTo>
                  <a:pt x="256854" y="231113"/>
                </a:moveTo>
                <a:cubicBezTo>
                  <a:pt x="247865" y="238661"/>
                  <a:pt x="240763" y="244924"/>
                  <a:pt x="236517" y="253992"/>
                </a:cubicBezTo>
                <a:cubicBezTo>
                  <a:pt x="235312" y="256560"/>
                  <a:pt x="234054" y="259364"/>
                  <a:pt x="236019" y="261645"/>
                </a:cubicBezTo>
                <a:cubicBezTo>
                  <a:pt x="238352" y="264318"/>
                  <a:pt x="241707" y="264632"/>
                  <a:pt x="245009" y="263007"/>
                </a:cubicBezTo>
                <a:cubicBezTo>
                  <a:pt x="257876" y="256691"/>
                  <a:pt x="260392" y="246444"/>
                  <a:pt x="256854" y="231113"/>
                </a:cubicBezTo>
                <a:close/>
                <a:moveTo>
                  <a:pt x="241968" y="229672"/>
                </a:moveTo>
                <a:cubicBezTo>
                  <a:pt x="229939" y="231480"/>
                  <a:pt x="220190" y="233655"/>
                  <a:pt x="212590" y="239945"/>
                </a:cubicBezTo>
                <a:cubicBezTo>
                  <a:pt x="208816" y="243064"/>
                  <a:pt x="202212" y="247886"/>
                  <a:pt x="207008" y="253940"/>
                </a:cubicBezTo>
                <a:cubicBezTo>
                  <a:pt x="211123" y="259129"/>
                  <a:pt x="219011" y="256088"/>
                  <a:pt x="223650" y="253232"/>
                </a:cubicBezTo>
                <a:cubicBezTo>
                  <a:pt x="231695" y="248279"/>
                  <a:pt x="235941" y="240338"/>
                  <a:pt x="241968" y="229672"/>
                </a:cubicBezTo>
                <a:close/>
                <a:moveTo>
                  <a:pt x="279288" y="226605"/>
                </a:moveTo>
                <a:cubicBezTo>
                  <a:pt x="270167" y="224404"/>
                  <a:pt x="271713" y="231847"/>
                  <a:pt x="270954" y="236486"/>
                </a:cubicBezTo>
                <a:cubicBezTo>
                  <a:pt x="270665" y="243640"/>
                  <a:pt x="272342" y="249799"/>
                  <a:pt x="280152" y="249773"/>
                </a:cubicBezTo>
                <a:cubicBezTo>
                  <a:pt x="287071" y="249747"/>
                  <a:pt x="293911" y="245999"/>
                  <a:pt x="294409" y="238530"/>
                </a:cubicBezTo>
                <a:cubicBezTo>
                  <a:pt x="295091" y="228833"/>
                  <a:pt x="285970" y="228230"/>
                  <a:pt x="279288" y="226605"/>
                </a:cubicBezTo>
                <a:close/>
                <a:moveTo>
                  <a:pt x="227351" y="209243"/>
                </a:moveTo>
                <a:cubicBezTo>
                  <a:pt x="222097" y="208942"/>
                  <a:pt x="217098" y="210527"/>
                  <a:pt x="212118" y="214314"/>
                </a:cubicBezTo>
                <a:cubicBezTo>
                  <a:pt x="209131" y="216568"/>
                  <a:pt x="205907" y="219634"/>
                  <a:pt x="207768" y="223854"/>
                </a:cubicBezTo>
                <a:cubicBezTo>
                  <a:pt x="209576" y="228020"/>
                  <a:pt x="213639" y="228204"/>
                  <a:pt x="217596" y="227287"/>
                </a:cubicBezTo>
                <a:cubicBezTo>
                  <a:pt x="226532" y="225216"/>
                  <a:pt x="235181" y="222491"/>
                  <a:pt x="244117" y="215494"/>
                </a:cubicBezTo>
                <a:cubicBezTo>
                  <a:pt x="238116" y="211733"/>
                  <a:pt x="232606" y="209545"/>
                  <a:pt x="227351" y="209243"/>
                </a:cubicBezTo>
                <a:close/>
                <a:moveTo>
                  <a:pt x="315460" y="201502"/>
                </a:moveTo>
                <a:cubicBezTo>
                  <a:pt x="313324" y="201289"/>
                  <a:pt x="310894" y="201879"/>
                  <a:pt x="308928" y="202180"/>
                </a:cubicBezTo>
                <a:cubicBezTo>
                  <a:pt x="300253" y="203543"/>
                  <a:pt x="292234" y="206898"/>
                  <a:pt x="283559" y="213266"/>
                </a:cubicBezTo>
                <a:cubicBezTo>
                  <a:pt x="294566" y="220473"/>
                  <a:pt x="303975" y="221600"/>
                  <a:pt x="313567" y="215991"/>
                </a:cubicBezTo>
                <a:cubicBezTo>
                  <a:pt x="317393" y="213764"/>
                  <a:pt x="321534" y="210488"/>
                  <a:pt x="320223" y="205640"/>
                </a:cubicBezTo>
                <a:cubicBezTo>
                  <a:pt x="319437" y="202731"/>
                  <a:pt x="317596" y="201715"/>
                  <a:pt x="315460" y="201502"/>
                </a:cubicBezTo>
                <a:close/>
                <a:moveTo>
                  <a:pt x="355945" y="185067"/>
                </a:moveTo>
                <a:cubicBezTo>
                  <a:pt x="362313" y="192091"/>
                  <a:pt x="360662" y="199691"/>
                  <a:pt x="359195" y="207212"/>
                </a:cubicBezTo>
                <a:cubicBezTo>
                  <a:pt x="349053" y="259391"/>
                  <a:pt x="274571" y="309473"/>
                  <a:pt x="222471" y="298990"/>
                </a:cubicBezTo>
                <a:cubicBezTo>
                  <a:pt x="216863" y="297863"/>
                  <a:pt x="211569" y="295295"/>
                  <a:pt x="206144" y="293329"/>
                </a:cubicBezTo>
                <a:cubicBezTo>
                  <a:pt x="206144" y="293303"/>
                  <a:pt x="206301" y="292386"/>
                  <a:pt x="206590" y="292045"/>
                </a:cubicBezTo>
                <a:cubicBezTo>
                  <a:pt x="206930" y="291626"/>
                  <a:pt x="207481" y="291390"/>
                  <a:pt x="207926" y="291075"/>
                </a:cubicBezTo>
                <a:cubicBezTo>
                  <a:pt x="257013" y="293224"/>
                  <a:pt x="265530" y="288402"/>
                  <a:pt x="294463" y="271603"/>
                </a:cubicBezTo>
                <a:cubicBezTo>
                  <a:pt x="296874" y="270293"/>
                  <a:pt x="309427" y="259548"/>
                  <a:pt x="311838" y="258238"/>
                </a:cubicBezTo>
                <a:cubicBezTo>
                  <a:pt x="331179" y="245055"/>
                  <a:pt x="352224" y="221154"/>
                  <a:pt x="355945" y="185067"/>
                </a:cubicBezTo>
                <a:close/>
                <a:moveTo>
                  <a:pt x="246162" y="178620"/>
                </a:moveTo>
                <a:cubicBezTo>
                  <a:pt x="239452" y="178620"/>
                  <a:pt x="232796" y="183704"/>
                  <a:pt x="232874" y="190807"/>
                </a:cubicBezTo>
                <a:cubicBezTo>
                  <a:pt x="232980" y="199376"/>
                  <a:pt x="241182" y="201499"/>
                  <a:pt x="248677" y="202338"/>
                </a:cubicBezTo>
                <a:cubicBezTo>
                  <a:pt x="257431" y="203307"/>
                  <a:pt x="256854" y="196625"/>
                  <a:pt x="256985" y="191357"/>
                </a:cubicBezTo>
                <a:cubicBezTo>
                  <a:pt x="257169" y="184647"/>
                  <a:pt x="254469" y="179563"/>
                  <a:pt x="246162" y="178620"/>
                </a:cubicBezTo>
                <a:close/>
                <a:moveTo>
                  <a:pt x="315984" y="172317"/>
                </a:moveTo>
                <a:cubicBezTo>
                  <a:pt x="314202" y="172442"/>
                  <a:pt x="312322" y="173313"/>
                  <a:pt x="310553" y="174165"/>
                </a:cubicBezTo>
                <a:cubicBezTo>
                  <a:pt x="300279" y="179092"/>
                  <a:pt x="292810" y="186849"/>
                  <a:pt x="285918" y="199297"/>
                </a:cubicBezTo>
                <a:cubicBezTo>
                  <a:pt x="299650" y="196939"/>
                  <a:pt x="309478" y="192746"/>
                  <a:pt x="317681" y="184962"/>
                </a:cubicBezTo>
                <a:cubicBezTo>
                  <a:pt x="320564" y="182237"/>
                  <a:pt x="323473" y="179039"/>
                  <a:pt x="320826" y="174951"/>
                </a:cubicBezTo>
                <a:cubicBezTo>
                  <a:pt x="319450" y="172815"/>
                  <a:pt x="317766" y="172193"/>
                  <a:pt x="315984" y="172317"/>
                </a:cubicBezTo>
                <a:close/>
                <a:moveTo>
                  <a:pt x="63104" y="167586"/>
                </a:moveTo>
                <a:cubicBezTo>
                  <a:pt x="60614" y="182393"/>
                  <a:pt x="59042" y="193741"/>
                  <a:pt x="63602" y="204879"/>
                </a:cubicBezTo>
                <a:cubicBezTo>
                  <a:pt x="65332" y="209099"/>
                  <a:pt x="68031" y="213134"/>
                  <a:pt x="73377" y="211562"/>
                </a:cubicBezTo>
                <a:cubicBezTo>
                  <a:pt x="77571" y="210330"/>
                  <a:pt x="78619" y="206294"/>
                  <a:pt x="78566" y="202206"/>
                </a:cubicBezTo>
                <a:cubicBezTo>
                  <a:pt x="78383" y="189627"/>
                  <a:pt x="73089" y="179327"/>
                  <a:pt x="63104" y="167586"/>
                </a:cubicBezTo>
                <a:close/>
                <a:moveTo>
                  <a:pt x="285001" y="165385"/>
                </a:moveTo>
                <a:cubicBezTo>
                  <a:pt x="276405" y="166932"/>
                  <a:pt x="272081" y="173064"/>
                  <a:pt x="269512" y="180612"/>
                </a:cubicBezTo>
                <a:cubicBezTo>
                  <a:pt x="267704" y="185906"/>
                  <a:pt x="267232" y="191305"/>
                  <a:pt x="272788" y="196231"/>
                </a:cubicBezTo>
                <a:cubicBezTo>
                  <a:pt x="276326" y="192955"/>
                  <a:pt x="280126" y="189941"/>
                  <a:pt x="283350" y="186403"/>
                </a:cubicBezTo>
                <a:cubicBezTo>
                  <a:pt x="288093" y="181214"/>
                  <a:pt x="293597" y="175973"/>
                  <a:pt x="291920" y="168006"/>
                </a:cubicBezTo>
                <a:cubicBezTo>
                  <a:pt x="291264" y="164940"/>
                  <a:pt x="287779" y="164887"/>
                  <a:pt x="285001" y="165385"/>
                </a:cubicBezTo>
                <a:close/>
                <a:moveTo>
                  <a:pt x="50158" y="164494"/>
                </a:moveTo>
                <a:cubicBezTo>
                  <a:pt x="37605" y="172173"/>
                  <a:pt x="30371" y="180297"/>
                  <a:pt x="31629" y="193532"/>
                </a:cubicBezTo>
                <a:cubicBezTo>
                  <a:pt x="32075" y="198196"/>
                  <a:pt x="34591" y="202311"/>
                  <a:pt x="39203" y="203412"/>
                </a:cubicBezTo>
                <a:cubicBezTo>
                  <a:pt x="44681" y="204722"/>
                  <a:pt x="46751" y="200031"/>
                  <a:pt x="48376" y="195969"/>
                </a:cubicBezTo>
                <a:cubicBezTo>
                  <a:pt x="52150" y="186561"/>
                  <a:pt x="51993" y="176838"/>
                  <a:pt x="50158" y="164494"/>
                </a:cubicBezTo>
                <a:close/>
                <a:moveTo>
                  <a:pt x="75002" y="159278"/>
                </a:moveTo>
                <a:cubicBezTo>
                  <a:pt x="77571" y="169814"/>
                  <a:pt x="81344" y="178226"/>
                  <a:pt x="87556" y="185224"/>
                </a:cubicBezTo>
                <a:cubicBezTo>
                  <a:pt x="90596" y="188657"/>
                  <a:pt x="94448" y="193715"/>
                  <a:pt x="99873" y="189312"/>
                </a:cubicBezTo>
                <a:cubicBezTo>
                  <a:pt x="103935" y="186036"/>
                  <a:pt x="104853" y="181083"/>
                  <a:pt x="102730" y="175894"/>
                </a:cubicBezTo>
                <a:cubicBezTo>
                  <a:pt x="97986" y="164441"/>
                  <a:pt x="89154" y="159488"/>
                  <a:pt x="75002" y="159278"/>
                </a:cubicBezTo>
                <a:close/>
                <a:moveTo>
                  <a:pt x="313776" y="149058"/>
                </a:moveTo>
                <a:cubicBezTo>
                  <a:pt x="341713" y="152151"/>
                  <a:pt x="355655" y="172278"/>
                  <a:pt x="348763" y="199402"/>
                </a:cubicBezTo>
                <a:cubicBezTo>
                  <a:pt x="343522" y="220080"/>
                  <a:pt x="330785" y="235673"/>
                  <a:pt x="315689" y="249982"/>
                </a:cubicBezTo>
                <a:cubicBezTo>
                  <a:pt x="273574" y="286987"/>
                  <a:pt x="234997" y="292595"/>
                  <a:pt x="207899" y="286017"/>
                </a:cubicBezTo>
                <a:cubicBezTo>
                  <a:pt x="182740" y="274617"/>
                  <a:pt x="175402" y="258342"/>
                  <a:pt x="183867" y="232659"/>
                </a:cubicBezTo>
                <a:cubicBezTo>
                  <a:pt x="199303" y="185801"/>
                  <a:pt x="264847" y="143633"/>
                  <a:pt x="313776" y="149058"/>
                </a:cubicBezTo>
                <a:close/>
                <a:moveTo>
                  <a:pt x="26598" y="139676"/>
                </a:moveTo>
                <a:cubicBezTo>
                  <a:pt x="19312" y="138391"/>
                  <a:pt x="12996" y="141693"/>
                  <a:pt x="12655" y="149765"/>
                </a:cubicBezTo>
                <a:cubicBezTo>
                  <a:pt x="12341" y="157077"/>
                  <a:pt x="14778" y="165123"/>
                  <a:pt x="23951" y="164730"/>
                </a:cubicBezTo>
                <a:cubicBezTo>
                  <a:pt x="32914" y="164337"/>
                  <a:pt x="37631" y="156710"/>
                  <a:pt x="42479" y="148743"/>
                </a:cubicBezTo>
                <a:cubicBezTo>
                  <a:pt x="39151" y="142480"/>
                  <a:pt x="32599" y="140724"/>
                  <a:pt x="26598" y="139676"/>
                </a:cubicBezTo>
                <a:close/>
                <a:moveTo>
                  <a:pt x="93321" y="122929"/>
                </a:moveTo>
                <a:cubicBezTo>
                  <a:pt x="84647" y="124816"/>
                  <a:pt x="76889" y="130818"/>
                  <a:pt x="76208" y="138470"/>
                </a:cubicBezTo>
                <a:cubicBezTo>
                  <a:pt x="75500" y="146489"/>
                  <a:pt x="85800" y="147485"/>
                  <a:pt x="92273" y="148350"/>
                </a:cubicBezTo>
                <a:cubicBezTo>
                  <a:pt x="99873" y="149346"/>
                  <a:pt x="104905" y="144812"/>
                  <a:pt x="104669" y="136688"/>
                </a:cubicBezTo>
                <a:cubicBezTo>
                  <a:pt x="104459" y="129586"/>
                  <a:pt x="101812" y="123846"/>
                  <a:pt x="93321" y="122929"/>
                </a:cubicBezTo>
                <a:close/>
                <a:moveTo>
                  <a:pt x="20517" y="96905"/>
                </a:moveTo>
                <a:cubicBezTo>
                  <a:pt x="16770" y="97193"/>
                  <a:pt x="14935" y="100443"/>
                  <a:pt x="14490" y="104453"/>
                </a:cubicBezTo>
                <a:cubicBezTo>
                  <a:pt x="13075" y="117085"/>
                  <a:pt x="20780" y="123401"/>
                  <a:pt x="31289" y="127332"/>
                </a:cubicBezTo>
                <a:cubicBezTo>
                  <a:pt x="34591" y="128564"/>
                  <a:pt x="38836" y="131079"/>
                  <a:pt x="41457" y="126677"/>
                </a:cubicBezTo>
                <a:cubicBezTo>
                  <a:pt x="44576" y="121409"/>
                  <a:pt x="27934" y="97036"/>
                  <a:pt x="20517" y="96905"/>
                </a:cubicBezTo>
                <a:close/>
                <a:moveTo>
                  <a:pt x="77361" y="84116"/>
                </a:moveTo>
                <a:cubicBezTo>
                  <a:pt x="72329" y="83356"/>
                  <a:pt x="70023" y="88283"/>
                  <a:pt x="68660" y="92371"/>
                </a:cubicBezTo>
                <a:cubicBezTo>
                  <a:pt x="65568" y="101727"/>
                  <a:pt x="64755" y="111293"/>
                  <a:pt x="67245" y="122824"/>
                </a:cubicBezTo>
                <a:cubicBezTo>
                  <a:pt x="80139" y="116377"/>
                  <a:pt x="86717" y="107938"/>
                  <a:pt x="85800" y="94914"/>
                </a:cubicBezTo>
                <a:cubicBezTo>
                  <a:pt x="85433" y="89620"/>
                  <a:pt x="82629" y="84902"/>
                  <a:pt x="77361" y="84116"/>
                </a:cubicBezTo>
                <a:close/>
                <a:moveTo>
                  <a:pt x="44209" y="76464"/>
                </a:moveTo>
                <a:cubicBezTo>
                  <a:pt x="36688" y="78481"/>
                  <a:pt x="37893" y="86081"/>
                  <a:pt x="39098" y="91847"/>
                </a:cubicBezTo>
                <a:cubicBezTo>
                  <a:pt x="41116" y="101518"/>
                  <a:pt x="45021" y="110481"/>
                  <a:pt x="53722" y="119417"/>
                </a:cubicBezTo>
                <a:cubicBezTo>
                  <a:pt x="57181" y="107886"/>
                  <a:pt x="59173" y="97849"/>
                  <a:pt x="55583" y="87470"/>
                </a:cubicBezTo>
                <a:cubicBezTo>
                  <a:pt x="53617" y="81757"/>
                  <a:pt x="52150" y="74315"/>
                  <a:pt x="44209" y="76464"/>
                </a:cubicBezTo>
                <a:close/>
                <a:moveTo>
                  <a:pt x="50151" y="47373"/>
                </a:moveTo>
                <a:cubicBezTo>
                  <a:pt x="61656" y="47281"/>
                  <a:pt x="73784" y="52602"/>
                  <a:pt x="84909" y="63334"/>
                </a:cubicBezTo>
                <a:cubicBezTo>
                  <a:pt x="101865" y="79661"/>
                  <a:pt x="117406" y="100862"/>
                  <a:pt x="123276" y="121855"/>
                </a:cubicBezTo>
                <a:cubicBezTo>
                  <a:pt x="136878" y="178777"/>
                  <a:pt x="120367" y="216463"/>
                  <a:pt x="100214" y="235568"/>
                </a:cubicBezTo>
                <a:cubicBezTo>
                  <a:pt x="76496" y="250271"/>
                  <a:pt x="52124" y="243771"/>
                  <a:pt x="32049" y="221809"/>
                </a:cubicBezTo>
                <a:cubicBezTo>
                  <a:pt x="-4563" y="181764"/>
                  <a:pt x="-11088" y="102094"/>
                  <a:pt x="19128" y="63884"/>
                </a:cubicBezTo>
                <a:cubicBezTo>
                  <a:pt x="27764" y="52969"/>
                  <a:pt x="38646" y="47465"/>
                  <a:pt x="50151" y="47373"/>
                </a:cubicBezTo>
                <a:close/>
                <a:moveTo>
                  <a:pt x="78304" y="43390"/>
                </a:moveTo>
                <a:cubicBezTo>
                  <a:pt x="77387" y="44385"/>
                  <a:pt x="76915" y="45407"/>
                  <a:pt x="76732" y="46508"/>
                </a:cubicBezTo>
                <a:cubicBezTo>
                  <a:pt x="74976" y="45512"/>
                  <a:pt x="73168" y="44543"/>
                  <a:pt x="71307" y="43573"/>
                </a:cubicBezTo>
                <a:cubicBezTo>
                  <a:pt x="73561" y="42997"/>
                  <a:pt x="75867" y="42735"/>
                  <a:pt x="78304" y="43390"/>
                </a:cubicBezTo>
                <a:close/>
                <a:moveTo>
                  <a:pt x="383462" y="16213"/>
                </a:moveTo>
                <a:cubicBezTo>
                  <a:pt x="346065" y="13278"/>
                  <a:pt x="309479" y="20118"/>
                  <a:pt x="272894" y="26120"/>
                </a:cubicBezTo>
                <a:cubicBezTo>
                  <a:pt x="223362" y="34270"/>
                  <a:pt x="174092" y="43862"/>
                  <a:pt x="123277" y="55288"/>
                </a:cubicBezTo>
                <a:cubicBezTo>
                  <a:pt x="141124" y="79006"/>
                  <a:pt x="141045" y="78613"/>
                  <a:pt x="167305" y="72585"/>
                </a:cubicBezTo>
                <a:cubicBezTo>
                  <a:pt x="253606" y="52747"/>
                  <a:pt x="338491" y="23735"/>
                  <a:pt x="433361" y="33195"/>
                </a:cubicBezTo>
                <a:cubicBezTo>
                  <a:pt x="415907" y="20511"/>
                  <a:pt x="399947" y="17497"/>
                  <a:pt x="383462" y="16213"/>
                </a:cubicBezTo>
                <a:close/>
                <a:moveTo>
                  <a:pt x="359640" y="17"/>
                </a:moveTo>
                <a:cubicBezTo>
                  <a:pt x="381313" y="-219"/>
                  <a:pt x="402777" y="1930"/>
                  <a:pt x="423271" y="9583"/>
                </a:cubicBezTo>
                <a:cubicBezTo>
                  <a:pt x="469370" y="26801"/>
                  <a:pt x="484596" y="96277"/>
                  <a:pt x="449714" y="131264"/>
                </a:cubicBezTo>
                <a:cubicBezTo>
                  <a:pt x="426704" y="154379"/>
                  <a:pt x="396173" y="163498"/>
                  <a:pt x="366533" y="174113"/>
                </a:cubicBezTo>
                <a:cubicBezTo>
                  <a:pt x="362156" y="175685"/>
                  <a:pt x="359745" y="175108"/>
                  <a:pt x="357700" y="170260"/>
                </a:cubicBezTo>
                <a:cubicBezTo>
                  <a:pt x="344545" y="139257"/>
                  <a:pt x="317839" y="135378"/>
                  <a:pt x="289719" y="140069"/>
                </a:cubicBezTo>
                <a:cubicBezTo>
                  <a:pt x="244511" y="147643"/>
                  <a:pt x="208503" y="171151"/>
                  <a:pt x="184156" y="210384"/>
                </a:cubicBezTo>
                <a:cubicBezTo>
                  <a:pt x="178653" y="219268"/>
                  <a:pt x="172468" y="223802"/>
                  <a:pt x="162535" y="225453"/>
                </a:cubicBezTo>
                <a:cubicBezTo>
                  <a:pt x="145448" y="228309"/>
                  <a:pt x="128859" y="233891"/>
                  <a:pt x="111510" y="235543"/>
                </a:cubicBezTo>
                <a:cubicBezTo>
                  <a:pt x="139761" y="201997"/>
                  <a:pt x="167017" y="99055"/>
                  <a:pt x="78305" y="47400"/>
                </a:cubicBezTo>
                <a:lnTo>
                  <a:pt x="78305" y="47385"/>
                </a:lnTo>
                <a:lnTo>
                  <a:pt x="76759" y="46508"/>
                </a:lnTo>
                <a:lnTo>
                  <a:pt x="78331" y="43441"/>
                </a:lnTo>
                <a:lnTo>
                  <a:pt x="78331" y="43390"/>
                </a:lnTo>
                <a:cubicBezTo>
                  <a:pt x="171367" y="24154"/>
                  <a:pt x="263800" y="1013"/>
                  <a:pt x="359640" y="17"/>
                </a:cubicBezTo>
                <a:close/>
              </a:path>
            </a:pathLst>
          </a:custGeom>
          <a:solidFill>
            <a:schemeClr val="bg1"/>
          </a:solidFill>
          <a:ln w="665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EE62F2F-8A93-4A5C-A9D7-1B2EBB354C7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36686700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94" name="Group 93">
            <a:extLst>
              <a:ext uri="{FF2B5EF4-FFF2-40B4-BE49-F238E27FC236}">
                <a16:creationId xmlns:a16="http://schemas.microsoft.com/office/drawing/2014/main" id="{3FEDD040-0F6F-4147-92A8-A0AA53B5265C}"/>
              </a:ext>
            </a:extLst>
          </p:cNvPr>
          <p:cNvGrpSpPr/>
          <p:nvPr/>
        </p:nvGrpSpPr>
        <p:grpSpPr>
          <a:xfrm>
            <a:off x="8731099" y="4948490"/>
            <a:ext cx="845291" cy="1034775"/>
            <a:chOff x="10576409" y="4852494"/>
            <a:chExt cx="845291" cy="1034775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BD4D3B60-D1D9-412D-B2A4-0CB492547BE8}"/>
                </a:ext>
              </a:extLst>
            </p:cNvPr>
            <p:cNvSpPr/>
            <p:nvPr/>
          </p:nvSpPr>
          <p:spPr>
            <a:xfrm>
              <a:off x="10576409" y="4852494"/>
              <a:ext cx="845291" cy="1034775"/>
            </a:xfrm>
            <a:custGeom>
              <a:avLst/>
              <a:gdLst>
                <a:gd name="connsiteX0" fmla="*/ 374258 w 749569"/>
                <a:gd name="connsiteY0" fmla="*/ 62 h 917595"/>
                <a:gd name="connsiteX1" fmla="*/ 695822 w 749569"/>
                <a:gd name="connsiteY1" fmla="*/ 157 h 917595"/>
                <a:gd name="connsiteX2" fmla="*/ 747924 w 749569"/>
                <a:gd name="connsiteY2" fmla="*/ 62070 h 917595"/>
                <a:gd name="connsiteX3" fmla="*/ 709824 w 749569"/>
                <a:gd name="connsiteY3" fmla="*/ 473074 h 917595"/>
                <a:gd name="connsiteX4" fmla="*/ 690298 w 749569"/>
                <a:gd name="connsiteY4" fmla="*/ 678528 h 917595"/>
                <a:gd name="connsiteX5" fmla="*/ 706109 w 749569"/>
                <a:gd name="connsiteY5" fmla="*/ 862456 h 917595"/>
                <a:gd name="connsiteX6" fmla="*/ 661818 w 749569"/>
                <a:gd name="connsiteY6" fmla="*/ 917415 h 917595"/>
                <a:gd name="connsiteX7" fmla="*/ 82698 w 749569"/>
                <a:gd name="connsiteY7" fmla="*/ 917415 h 917595"/>
                <a:gd name="connsiteX8" fmla="*/ 38216 w 749569"/>
                <a:gd name="connsiteY8" fmla="*/ 869790 h 917595"/>
                <a:gd name="connsiteX9" fmla="*/ 36216 w 749569"/>
                <a:gd name="connsiteY9" fmla="*/ 468787 h 917595"/>
                <a:gd name="connsiteX10" fmla="*/ 1640 w 749569"/>
                <a:gd name="connsiteY10" fmla="*/ 68166 h 917595"/>
                <a:gd name="connsiteX11" fmla="*/ 63267 w 749569"/>
                <a:gd name="connsiteY11" fmla="*/ 62 h 917595"/>
                <a:gd name="connsiteX12" fmla="*/ 374258 w 749569"/>
                <a:gd name="connsiteY12" fmla="*/ 62 h 917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49569" h="917595">
                  <a:moveTo>
                    <a:pt x="374258" y="62"/>
                  </a:moveTo>
                  <a:cubicBezTo>
                    <a:pt x="484653" y="62"/>
                    <a:pt x="585523" y="-128"/>
                    <a:pt x="695822" y="157"/>
                  </a:cubicBezTo>
                  <a:cubicBezTo>
                    <a:pt x="748019" y="253"/>
                    <a:pt x="753258" y="9492"/>
                    <a:pt x="747924" y="62070"/>
                  </a:cubicBezTo>
                  <a:cubicBezTo>
                    <a:pt x="737827" y="161320"/>
                    <a:pt x="726016" y="298290"/>
                    <a:pt x="709824" y="473074"/>
                  </a:cubicBezTo>
                  <a:cubicBezTo>
                    <a:pt x="703442" y="541558"/>
                    <a:pt x="696298" y="609948"/>
                    <a:pt x="690298" y="678528"/>
                  </a:cubicBezTo>
                  <a:cubicBezTo>
                    <a:pt x="684868" y="740631"/>
                    <a:pt x="700585" y="801210"/>
                    <a:pt x="706109" y="862456"/>
                  </a:cubicBezTo>
                  <a:cubicBezTo>
                    <a:pt x="710205" y="907795"/>
                    <a:pt x="705633" y="917320"/>
                    <a:pt x="661818" y="917415"/>
                  </a:cubicBezTo>
                  <a:cubicBezTo>
                    <a:pt x="462460" y="917701"/>
                    <a:pt x="282151" y="917605"/>
                    <a:pt x="82698" y="917415"/>
                  </a:cubicBezTo>
                  <a:cubicBezTo>
                    <a:pt x="40121" y="917320"/>
                    <a:pt x="31168" y="911509"/>
                    <a:pt x="38216" y="869790"/>
                  </a:cubicBezTo>
                  <a:cubicBezTo>
                    <a:pt x="60885" y="735678"/>
                    <a:pt x="46312" y="602233"/>
                    <a:pt x="36216" y="468787"/>
                  </a:cubicBezTo>
                  <a:cubicBezTo>
                    <a:pt x="23262" y="297242"/>
                    <a:pt x="9736" y="163892"/>
                    <a:pt x="1640" y="68166"/>
                  </a:cubicBezTo>
                  <a:cubicBezTo>
                    <a:pt x="-3694" y="4539"/>
                    <a:pt x="878" y="62"/>
                    <a:pt x="63267" y="62"/>
                  </a:cubicBezTo>
                  <a:cubicBezTo>
                    <a:pt x="170232" y="62"/>
                    <a:pt x="267483" y="62"/>
                    <a:pt x="374258" y="62"/>
                  </a:cubicBezTo>
                  <a:close/>
                </a:path>
              </a:pathLst>
            </a:custGeom>
            <a:solidFill>
              <a:schemeClr val="bg1"/>
            </a:solidFill>
            <a:ln w="6350" cap="flat">
              <a:solidFill>
                <a:schemeClr val="bg1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8DF7354C-2638-41AA-BEC0-75C76A21C0BF}"/>
                </a:ext>
              </a:extLst>
            </p:cNvPr>
            <p:cNvSpPr/>
            <p:nvPr/>
          </p:nvSpPr>
          <p:spPr>
            <a:xfrm>
              <a:off x="10636230" y="4913759"/>
              <a:ext cx="718164" cy="709184"/>
            </a:xfrm>
            <a:custGeom>
              <a:avLst/>
              <a:gdLst>
                <a:gd name="connsiteX0" fmla="*/ 315496 w 636838"/>
                <a:gd name="connsiteY0" fmla="*/ 599 h 628875"/>
                <a:gd name="connsiteX1" fmla="*/ 578863 w 636838"/>
                <a:gd name="connsiteY1" fmla="*/ 27 h 628875"/>
                <a:gd name="connsiteX2" fmla="*/ 636584 w 636838"/>
                <a:gd name="connsiteY2" fmla="*/ 40318 h 628875"/>
                <a:gd name="connsiteX3" fmla="*/ 582292 w 636838"/>
                <a:gd name="connsiteY3" fmla="*/ 609342 h 628875"/>
                <a:gd name="connsiteX4" fmla="*/ 533524 w 636838"/>
                <a:gd name="connsiteY4" fmla="*/ 628773 h 628875"/>
                <a:gd name="connsiteX5" fmla="*/ 95850 w 636838"/>
                <a:gd name="connsiteY5" fmla="*/ 628677 h 628875"/>
                <a:gd name="connsiteX6" fmla="*/ 45463 w 636838"/>
                <a:gd name="connsiteY6" fmla="*/ 610199 h 628875"/>
                <a:gd name="connsiteX7" fmla="*/ 124 w 636838"/>
                <a:gd name="connsiteY7" fmla="*/ 39175 h 628875"/>
                <a:gd name="connsiteX8" fmla="*/ 48701 w 636838"/>
                <a:gd name="connsiteY8" fmla="*/ 409 h 628875"/>
                <a:gd name="connsiteX9" fmla="*/ 315496 w 636838"/>
                <a:gd name="connsiteY9" fmla="*/ 599 h 628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6838" h="628875">
                  <a:moveTo>
                    <a:pt x="315496" y="599"/>
                  </a:moveTo>
                  <a:cubicBezTo>
                    <a:pt x="412842" y="599"/>
                    <a:pt x="481517" y="1647"/>
                    <a:pt x="578863" y="27"/>
                  </a:cubicBezTo>
                  <a:cubicBezTo>
                    <a:pt x="609914" y="-544"/>
                    <a:pt x="639918" y="7648"/>
                    <a:pt x="636584" y="40318"/>
                  </a:cubicBezTo>
                  <a:cubicBezTo>
                    <a:pt x="621249" y="189004"/>
                    <a:pt x="603056" y="385028"/>
                    <a:pt x="582292" y="609342"/>
                  </a:cubicBezTo>
                  <a:cubicBezTo>
                    <a:pt x="580387" y="630201"/>
                    <a:pt x="555050" y="628868"/>
                    <a:pt x="533524" y="628773"/>
                  </a:cubicBezTo>
                  <a:cubicBezTo>
                    <a:pt x="368551" y="628201"/>
                    <a:pt x="260728" y="628201"/>
                    <a:pt x="95850" y="628677"/>
                  </a:cubicBezTo>
                  <a:cubicBezTo>
                    <a:pt x="75371" y="628773"/>
                    <a:pt x="47082" y="631821"/>
                    <a:pt x="45463" y="610199"/>
                  </a:cubicBezTo>
                  <a:cubicBezTo>
                    <a:pt x="28222" y="381885"/>
                    <a:pt x="13173" y="191575"/>
                    <a:pt x="124" y="39175"/>
                  </a:cubicBezTo>
                  <a:cubicBezTo>
                    <a:pt x="-2162" y="12029"/>
                    <a:pt x="27746" y="313"/>
                    <a:pt x="48701" y="409"/>
                  </a:cubicBezTo>
                  <a:cubicBezTo>
                    <a:pt x="146999" y="885"/>
                    <a:pt x="217008" y="599"/>
                    <a:pt x="315496" y="59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EA3E1111-9EFB-425F-BC35-F8382D80448F}"/>
                </a:ext>
              </a:extLst>
            </p:cNvPr>
            <p:cNvSpPr/>
            <p:nvPr/>
          </p:nvSpPr>
          <p:spPr>
            <a:xfrm>
              <a:off x="10693460" y="5679864"/>
              <a:ext cx="145404" cy="146119"/>
            </a:xfrm>
            <a:custGeom>
              <a:avLst/>
              <a:gdLst>
                <a:gd name="connsiteX0" fmla="*/ 54721 w 128938"/>
                <a:gd name="connsiteY0" fmla="*/ 129540 h 129572"/>
                <a:gd name="connsiteX1" fmla="*/ 4715 w 128938"/>
                <a:gd name="connsiteY1" fmla="*/ 53150 h 129572"/>
                <a:gd name="connsiteX2" fmla="*/ 48720 w 128938"/>
                <a:gd name="connsiteY2" fmla="*/ 0 h 129572"/>
                <a:gd name="connsiteX3" fmla="*/ 83106 w 128938"/>
                <a:gd name="connsiteY3" fmla="*/ 0 h 129572"/>
                <a:gd name="connsiteX4" fmla="*/ 126730 w 128938"/>
                <a:gd name="connsiteY4" fmla="*/ 55340 h 129572"/>
                <a:gd name="connsiteX5" fmla="*/ 54721 w 128938"/>
                <a:gd name="connsiteY5" fmla="*/ 129540 h 129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938" h="129572">
                  <a:moveTo>
                    <a:pt x="54721" y="129540"/>
                  </a:moveTo>
                  <a:cubicBezTo>
                    <a:pt x="-10715" y="129540"/>
                    <a:pt x="-2334" y="129540"/>
                    <a:pt x="4715" y="53150"/>
                  </a:cubicBezTo>
                  <a:cubicBezTo>
                    <a:pt x="9573" y="95"/>
                    <a:pt x="1191" y="95"/>
                    <a:pt x="48720" y="0"/>
                  </a:cubicBezTo>
                  <a:cubicBezTo>
                    <a:pt x="60150" y="0"/>
                    <a:pt x="71676" y="0"/>
                    <a:pt x="83106" y="0"/>
                  </a:cubicBezTo>
                  <a:cubicBezTo>
                    <a:pt x="130636" y="0"/>
                    <a:pt x="132255" y="286"/>
                    <a:pt x="126730" y="55340"/>
                  </a:cubicBezTo>
                  <a:cubicBezTo>
                    <a:pt x="118062" y="142875"/>
                    <a:pt x="132826" y="127826"/>
                    <a:pt x="54721" y="12954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54960427-90BD-4408-B822-BBEABD153784}"/>
                </a:ext>
              </a:extLst>
            </p:cNvPr>
            <p:cNvSpPr/>
            <p:nvPr/>
          </p:nvSpPr>
          <p:spPr>
            <a:xfrm>
              <a:off x="10678962" y="5095266"/>
              <a:ext cx="629153" cy="499089"/>
            </a:xfrm>
            <a:custGeom>
              <a:avLst/>
              <a:gdLst>
                <a:gd name="connsiteX0" fmla="*/ 283128 w 557907"/>
                <a:gd name="connsiteY0" fmla="*/ 524 h 442571"/>
                <a:gd name="connsiteX1" fmla="*/ 522587 w 557907"/>
                <a:gd name="connsiteY1" fmla="*/ 48 h 442571"/>
                <a:gd name="connsiteX2" fmla="*/ 557353 w 557907"/>
                <a:gd name="connsiteY2" fmla="*/ 37385 h 442571"/>
                <a:gd name="connsiteX3" fmla="*/ 522301 w 557907"/>
                <a:gd name="connsiteY3" fmla="*/ 418576 h 442571"/>
                <a:gd name="connsiteX4" fmla="*/ 487154 w 557907"/>
                <a:gd name="connsiteY4" fmla="*/ 440388 h 442571"/>
                <a:gd name="connsiteX5" fmla="*/ 69863 w 557907"/>
                <a:gd name="connsiteY5" fmla="*/ 440769 h 442571"/>
                <a:gd name="connsiteX6" fmla="*/ 30239 w 557907"/>
                <a:gd name="connsiteY6" fmla="*/ 431054 h 442571"/>
                <a:gd name="connsiteX7" fmla="*/ 13951 w 557907"/>
                <a:gd name="connsiteY7" fmla="*/ 196834 h 442571"/>
                <a:gd name="connsiteX8" fmla="*/ 616 w 557907"/>
                <a:gd name="connsiteY8" fmla="*/ 39957 h 442571"/>
                <a:gd name="connsiteX9" fmla="*/ 47098 w 557907"/>
                <a:gd name="connsiteY9" fmla="*/ 48 h 442571"/>
                <a:gd name="connsiteX10" fmla="*/ 283128 w 557907"/>
                <a:gd name="connsiteY10" fmla="*/ 524 h 442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57907" h="442571">
                  <a:moveTo>
                    <a:pt x="283128" y="524"/>
                  </a:moveTo>
                  <a:cubicBezTo>
                    <a:pt x="366186" y="524"/>
                    <a:pt x="439624" y="1476"/>
                    <a:pt x="522587" y="48"/>
                  </a:cubicBezTo>
                  <a:cubicBezTo>
                    <a:pt x="551162" y="-429"/>
                    <a:pt x="560401" y="9382"/>
                    <a:pt x="557353" y="37385"/>
                  </a:cubicBezTo>
                  <a:cubicBezTo>
                    <a:pt x="544970" y="151685"/>
                    <a:pt x="533445" y="304181"/>
                    <a:pt x="522301" y="418576"/>
                  </a:cubicBezTo>
                  <a:cubicBezTo>
                    <a:pt x="520586" y="435816"/>
                    <a:pt x="502203" y="440388"/>
                    <a:pt x="487154" y="440388"/>
                  </a:cubicBezTo>
                  <a:cubicBezTo>
                    <a:pt x="335325" y="440293"/>
                    <a:pt x="221692" y="439912"/>
                    <a:pt x="69863" y="440769"/>
                  </a:cubicBezTo>
                  <a:cubicBezTo>
                    <a:pt x="54528" y="440769"/>
                    <a:pt x="31858" y="448770"/>
                    <a:pt x="30239" y="431054"/>
                  </a:cubicBezTo>
                  <a:cubicBezTo>
                    <a:pt x="24048" y="362569"/>
                    <a:pt x="19095" y="265414"/>
                    <a:pt x="13951" y="196834"/>
                  </a:cubicBezTo>
                  <a:cubicBezTo>
                    <a:pt x="10999" y="157877"/>
                    <a:pt x="5474" y="78724"/>
                    <a:pt x="616" y="39957"/>
                  </a:cubicBezTo>
                  <a:cubicBezTo>
                    <a:pt x="-3765" y="5382"/>
                    <a:pt x="15571" y="-619"/>
                    <a:pt x="47098" y="48"/>
                  </a:cubicBezTo>
                  <a:cubicBezTo>
                    <a:pt x="128918" y="1572"/>
                    <a:pt x="201308" y="524"/>
                    <a:pt x="283128" y="52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4D16290-555C-4AA3-9272-3E407604BBCD}"/>
                </a:ext>
              </a:extLst>
            </p:cNvPr>
            <p:cNvSpPr/>
            <p:nvPr/>
          </p:nvSpPr>
          <p:spPr>
            <a:xfrm>
              <a:off x="11156125" y="5679864"/>
              <a:ext cx="145404" cy="146119"/>
            </a:xfrm>
            <a:custGeom>
              <a:avLst/>
              <a:gdLst>
                <a:gd name="connsiteX0" fmla="*/ 74217 w 128938"/>
                <a:gd name="connsiteY0" fmla="*/ 129540 h 129572"/>
                <a:gd name="connsiteX1" fmla="*/ 124223 w 128938"/>
                <a:gd name="connsiteY1" fmla="*/ 53150 h 129572"/>
                <a:gd name="connsiteX2" fmla="*/ 80218 w 128938"/>
                <a:gd name="connsiteY2" fmla="*/ 0 h 129572"/>
                <a:gd name="connsiteX3" fmla="*/ 45833 w 128938"/>
                <a:gd name="connsiteY3" fmla="*/ 0 h 129572"/>
                <a:gd name="connsiteX4" fmla="*/ 2208 w 128938"/>
                <a:gd name="connsiteY4" fmla="*/ 55340 h 129572"/>
                <a:gd name="connsiteX5" fmla="*/ 74217 w 128938"/>
                <a:gd name="connsiteY5" fmla="*/ 129540 h 129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938" h="129572">
                  <a:moveTo>
                    <a:pt x="74217" y="129540"/>
                  </a:moveTo>
                  <a:cubicBezTo>
                    <a:pt x="139654" y="129540"/>
                    <a:pt x="131272" y="129540"/>
                    <a:pt x="124223" y="53150"/>
                  </a:cubicBezTo>
                  <a:cubicBezTo>
                    <a:pt x="119366" y="95"/>
                    <a:pt x="127748" y="95"/>
                    <a:pt x="80218" y="0"/>
                  </a:cubicBezTo>
                  <a:cubicBezTo>
                    <a:pt x="68788" y="0"/>
                    <a:pt x="57263" y="0"/>
                    <a:pt x="45833" y="0"/>
                  </a:cubicBezTo>
                  <a:cubicBezTo>
                    <a:pt x="-1697" y="0"/>
                    <a:pt x="-3316" y="286"/>
                    <a:pt x="2208" y="55340"/>
                  </a:cubicBezTo>
                  <a:cubicBezTo>
                    <a:pt x="10876" y="142875"/>
                    <a:pt x="-3983" y="127826"/>
                    <a:pt x="74217" y="12954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70973EED-5975-470A-A5C3-05B59AEB5DC9}"/>
                </a:ext>
              </a:extLst>
            </p:cNvPr>
            <p:cNvSpPr/>
            <p:nvPr/>
          </p:nvSpPr>
          <p:spPr>
            <a:xfrm>
              <a:off x="10847598" y="5679823"/>
              <a:ext cx="143737" cy="146124"/>
            </a:xfrm>
            <a:custGeom>
              <a:avLst/>
              <a:gdLst>
                <a:gd name="connsiteX0" fmla="*/ 54721 w 127460"/>
                <a:gd name="connsiteY0" fmla="*/ 129578 h 129577"/>
                <a:gd name="connsiteX1" fmla="*/ 4715 w 127460"/>
                <a:gd name="connsiteY1" fmla="*/ 53187 h 129577"/>
                <a:gd name="connsiteX2" fmla="*/ 48721 w 127460"/>
                <a:gd name="connsiteY2" fmla="*/ 37 h 129577"/>
                <a:gd name="connsiteX3" fmla="*/ 83106 w 127460"/>
                <a:gd name="connsiteY3" fmla="*/ 37 h 129577"/>
                <a:gd name="connsiteX4" fmla="*/ 126730 w 127460"/>
                <a:gd name="connsiteY4" fmla="*/ 55378 h 129577"/>
                <a:gd name="connsiteX5" fmla="*/ 54721 w 127460"/>
                <a:gd name="connsiteY5" fmla="*/ 129578 h 129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7460" h="129577">
                  <a:moveTo>
                    <a:pt x="54721" y="129578"/>
                  </a:moveTo>
                  <a:cubicBezTo>
                    <a:pt x="-10715" y="129578"/>
                    <a:pt x="-2333" y="129578"/>
                    <a:pt x="4715" y="53187"/>
                  </a:cubicBezTo>
                  <a:cubicBezTo>
                    <a:pt x="9573" y="133"/>
                    <a:pt x="1191" y="133"/>
                    <a:pt x="48721" y="37"/>
                  </a:cubicBezTo>
                  <a:cubicBezTo>
                    <a:pt x="60151" y="37"/>
                    <a:pt x="71676" y="37"/>
                    <a:pt x="83106" y="37"/>
                  </a:cubicBezTo>
                  <a:cubicBezTo>
                    <a:pt x="130635" y="37"/>
                    <a:pt x="126159" y="-3391"/>
                    <a:pt x="126730" y="55378"/>
                  </a:cubicBezTo>
                  <a:cubicBezTo>
                    <a:pt x="128540" y="142436"/>
                    <a:pt x="132922" y="127863"/>
                    <a:pt x="54721" y="12957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79E09731-F4F1-4192-9D99-6CBB7481E0CB}"/>
                </a:ext>
              </a:extLst>
            </p:cNvPr>
            <p:cNvSpPr/>
            <p:nvPr/>
          </p:nvSpPr>
          <p:spPr>
            <a:xfrm>
              <a:off x="11005740" y="5679823"/>
              <a:ext cx="143691" cy="146124"/>
            </a:xfrm>
            <a:custGeom>
              <a:avLst/>
              <a:gdLst>
                <a:gd name="connsiteX0" fmla="*/ 72698 w 127419"/>
                <a:gd name="connsiteY0" fmla="*/ 129578 h 129577"/>
                <a:gd name="connsiteX1" fmla="*/ 122704 w 127419"/>
                <a:gd name="connsiteY1" fmla="*/ 53187 h 129577"/>
                <a:gd name="connsiteX2" fmla="*/ 78699 w 127419"/>
                <a:gd name="connsiteY2" fmla="*/ 37 h 129577"/>
                <a:gd name="connsiteX3" fmla="*/ 44313 w 127419"/>
                <a:gd name="connsiteY3" fmla="*/ 37 h 129577"/>
                <a:gd name="connsiteX4" fmla="*/ 689 w 127419"/>
                <a:gd name="connsiteY4" fmla="*/ 55378 h 129577"/>
                <a:gd name="connsiteX5" fmla="*/ 72698 w 127419"/>
                <a:gd name="connsiteY5" fmla="*/ 129578 h 129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7419" h="129577">
                  <a:moveTo>
                    <a:pt x="72698" y="129578"/>
                  </a:moveTo>
                  <a:cubicBezTo>
                    <a:pt x="138135" y="129578"/>
                    <a:pt x="129753" y="129578"/>
                    <a:pt x="122704" y="53187"/>
                  </a:cubicBezTo>
                  <a:cubicBezTo>
                    <a:pt x="117846" y="133"/>
                    <a:pt x="126228" y="133"/>
                    <a:pt x="78699" y="37"/>
                  </a:cubicBezTo>
                  <a:cubicBezTo>
                    <a:pt x="67269" y="37"/>
                    <a:pt x="55743" y="37"/>
                    <a:pt x="44313" y="37"/>
                  </a:cubicBezTo>
                  <a:cubicBezTo>
                    <a:pt x="-3216" y="37"/>
                    <a:pt x="1260" y="-3391"/>
                    <a:pt x="689" y="55378"/>
                  </a:cubicBezTo>
                  <a:cubicBezTo>
                    <a:pt x="-1026" y="142532"/>
                    <a:pt x="-5407" y="127863"/>
                    <a:pt x="72698" y="12957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5A61DE03-33F6-475D-AF1A-97F14E942966}"/>
              </a:ext>
            </a:extLst>
          </p:cNvPr>
          <p:cNvGrpSpPr/>
          <p:nvPr/>
        </p:nvGrpSpPr>
        <p:grpSpPr>
          <a:xfrm>
            <a:off x="10051416" y="2042809"/>
            <a:ext cx="1237192" cy="3951644"/>
            <a:chOff x="8858458" y="1999011"/>
            <a:chExt cx="1237192" cy="3951644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97D3E2B3-59AF-4BED-A7E6-81A049E3E3C4}"/>
                </a:ext>
              </a:extLst>
            </p:cNvPr>
            <p:cNvSpPr/>
            <p:nvPr/>
          </p:nvSpPr>
          <p:spPr>
            <a:xfrm>
              <a:off x="8864186" y="2336827"/>
              <a:ext cx="1231464" cy="3613828"/>
            </a:xfrm>
            <a:custGeom>
              <a:avLst/>
              <a:gdLst>
                <a:gd name="connsiteX0" fmla="*/ 1075818 w 1092011"/>
                <a:gd name="connsiteY0" fmla="*/ 1202436 h 3204591"/>
                <a:gd name="connsiteX1" fmla="*/ 883698 w 1092011"/>
                <a:gd name="connsiteY1" fmla="*/ 873633 h 3204591"/>
                <a:gd name="connsiteX2" fmla="*/ 853123 w 1092011"/>
                <a:gd name="connsiteY2" fmla="*/ 823817 h 3204591"/>
                <a:gd name="connsiteX3" fmla="*/ 820262 w 1092011"/>
                <a:gd name="connsiteY3" fmla="*/ 603123 h 3204591"/>
                <a:gd name="connsiteX4" fmla="*/ 768732 w 1092011"/>
                <a:gd name="connsiteY4" fmla="*/ 47053 h 3204591"/>
                <a:gd name="connsiteX5" fmla="*/ 765779 w 1092011"/>
                <a:gd name="connsiteY5" fmla="*/ 0 h 3204591"/>
                <a:gd name="connsiteX6" fmla="*/ 329439 w 1092011"/>
                <a:gd name="connsiteY6" fmla="*/ 0 h 3204591"/>
                <a:gd name="connsiteX7" fmla="*/ 325533 w 1092011"/>
                <a:gd name="connsiteY7" fmla="*/ 30194 h 3204591"/>
                <a:gd name="connsiteX8" fmla="*/ 246952 w 1092011"/>
                <a:gd name="connsiteY8" fmla="*/ 772097 h 3204591"/>
                <a:gd name="connsiteX9" fmla="*/ 219901 w 1092011"/>
                <a:gd name="connsiteY9" fmla="*/ 864584 h 3204591"/>
                <a:gd name="connsiteX10" fmla="*/ 636 w 1092011"/>
                <a:gd name="connsiteY10" fmla="*/ 1441895 h 3204591"/>
                <a:gd name="connsiteX11" fmla="*/ 350 w 1092011"/>
                <a:gd name="connsiteY11" fmla="*/ 1855089 h 3204591"/>
                <a:gd name="connsiteX12" fmla="*/ 540 w 1092011"/>
                <a:gd name="connsiteY12" fmla="*/ 2947607 h 3204591"/>
                <a:gd name="connsiteX13" fmla="*/ 228950 w 1092011"/>
                <a:gd name="connsiteY13" fmla="*/ 3197543 h 3204591"/>
                <a:gd name="connsiteX14" fmla="*/ 862267 w 1092011"/>
                <a:gd name="connsiteY14" fmla="*/ 3197924 h 3204591"/>
                <a:gd name="connsiteX15" fmla="*/ 1091820 w 1092011"/>
                <a:gd name="connsiteY15" fmla="*/ 2946749 h 3204591"/>
                <a:gd name="connsiteX16" fmla="*/ 1092010 w 1092011"/>
                <a:gd name="connsiteY16" fmla="*/ 1437513 h 3204591"/>
                <a:gd name="connsiteX17" fmla="*/ 1075818 w 1092011"/>
                <a:gd name="connsiteY17" fmla="*/ 1202436 h 3204591"/>
                <a:gd name="connsiteX18" fmla="*/ 682530 w 1092011"/>
                <a:gd name="connsiteY18" fmla="*/ 15621 h 3204591"/>
                <a:gd name="connsiteX19" fmla="*/ 682530 w 1092011"/>
                <a:gd name="connsiteY19" fmla="*/ 15621 h 3204591"/>
                <a:gd name="connsiteX20" fmla="*/ 682530 w 1092011"/>
                <a:gd name="connsiteY20" fmla="*/ 15621 h 3204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92011" h="3204591">
                  <a:moveTo>
                    <a:pt x="1075818" y="1202436"/>
                  </a:moveTo>
                  <a:cubicBezTo>
                    <a:pt x="1048195" y="1071753"/>
                    <a:pt x="983711" y="962120"/>
                    <a:pt x="883698" y="873633"/>
                  </a:cubicBezTo>
                  <a:cubicBezTo>
                    <a:pt x="868363" y="860012"/>
                    <a:pt x="855504" y="846296"/>
                    <a:pt x="853123" y="823817"/>
                  </a:cubicBezTo>
                  <a:cubicBezTo>
                    <a:pt x="842741" y="724757"/>
                    <a:pt x="829882" y="702183"/>
                    <a:pt x="820262" y="603123"/>
                  </a:cubicBezTo>
                  <a:cubicBezTo>
                    <a:pt x="802164" y="417862"/>
                    <a:pt x="785686" y="232410"/>
                    <a:pt x="768732" y="47053"/>
                  </a:cubicBezTo>
                  <a:cubicBezTo>
                    <a:pt x="767398" y="32195"/>
                    <a:pt x="765493" y="23622"/>
                    <a:pt x="765779" y="0"/>
                  </a:cubicBezTo>
                  <a:cubicBezTo>
                    <a:pt x="739299" y="286"/>
                    <a:pt x="357061" y="0"/>
                    <a:pt x="329439" y="0"/>
                  </a:cubicBezTo>
                  <a:cubicBezTo>
                    <a:pt x="329534" y="4763"/>
                    <a:pt x="326010" y="25527"/>
                    <a:pt x="325533" y="30194"/>
                  </a:cubicBezTo>
                  <a:cubicBezTo>
                    <a:pt x="299816" y="302990"/>
                    <a:pt x="274860" y="499586"/>
                    <a:pt x="246952" y="772097"/>
                  </a:cubicBezTo>
                  <a:cubicBezTo>
                    <a:pt x="243809" y="802958"/>
                    <a:pt x="249810" y="838962"/>
                    <a:pt x="219901" y="864584"/>
                  </a:cubicBezTo>
                  <a:cubicBezTo>
                    <a:pt x="65882" y="995839"/>
                    <a:pt x="2350" y="1243870"/>
                    <a:pt x="636" y="1441895"/>
                  </a:cubicBezTo>
                  <a:cubicBezTo>
                    <a:pt x="-603" y="1579626"/>
                    <a:pt x="350" y="1717358"/>
                    <a:pt x="350" y="1855089"/>
                  </a:cubicBezTo>
                  <a:cubicBezTo>
                    <a:pt x="350" y="2206561"/>
                    <a:pt x="-31" y="2596134"/>
                    <a:pt x="540" y="2947607"/>
                  </a:cubicBezTo>
                  <a:cubicBezTo>
                    <a:pt x="731" y="3088672"/>
                    <a:pt x="88742" y="3191447"/>
                    <a:pt x="228950" y="3197543"/>
                  </a:cubicBezTo>
                  <a:cubicBezTo>
                    <a:pt x="449358" y="3207163"/>
                    <a:pt x="641859" y="3206591"/>
                    <a:pt x="862267" y="3197924"/>
                  </a:cubicBezTo>
                  <a:cubicBezTo>
                    <a:pt x="1006571" y="3192209"/>
                    <a:pt x="1091820" y="3091053"/>
                    <a:pt x="1091820" y="2946749"/>
                  </a:cubicBezTo>
                  <a:cubicBezTo>
                    <a:pt x="1092010" y="2456402"/>
                    <a:pt x="1091724" y="1927860"/>
                    <a:pt x="1092010" y="1437513"/>
                  </a:cubicBezTo>
                  <a:cubicBezTo>
                    <a:pt x="1092105" y="1383887"/>
                    <a:pt x="1086771" y="1254633"/>
                    <a:pt x="1075818" y="1202436"/>
                  </a:cubicBezTo>
                  <a:close/>
                  <a:moveTo>
                    <a:pt x="682530" y="15621"/>
                  </a:moveTo>
                  <a:cubicBezTo>
                    <a:pt x="682530" y="15621"/>
                    <a:pt x="682530" y="15716"/>
                    <a:pt x="682530" y="15621"/>
                  </a:cubicBezTo>
                  <a:cubicBezTo>
                    <a:pt x="682530" y="15716"/>
                    <a:pt x="682530" y="15621"/>
                    <a:pt x="682530" y="15621"/>
                  </a:cubicBezTo>
                  <a:close/>
                </a:path>
              </a:pathLst>
            </a:custGeom>
            <a:solidFill>
              <a:srgbClr val="1BAC5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EB23BB38-97E2-4B7A-B530-E01CF8EEEB08}"/>
                </a:ext>
              </a:extLst>
            </p:cNvPr>
            <p:cNvSpPr/>
            <p:nvPr/>
          </p:nvSpPr>
          <p:spPr>
            <a:xfrm>
              <a:off x="9192837" y="1999011"/>
              <a:ext cx="585834" cy="341575"/>
            </a:xfrm>
            <a:custGeom>
              <a:avLst/>
              <a:gdLst>
                <a:gd name="connsiteX0" fmla="*/ 483965 w 519493"/>
                <a:gd name="connsiteY0" fmla="*/ 302895 h 302894"/>
                <a:gd name="connsiteX1" fmla="*/ 35623 w 519493"/>
                <a:gd name="connsiteY1" fmla="*/ 302895 h 302894"/>
                <a:gd name="connsiteX2" fmla="*/ 0 w 519493"/>
                <a:gd name="connsiteY2" fmla="*/ 267272 h 302894"/>
                <a:gd name="connsiteX3" fmla="*/ 0 w 519493"/>
                <a:gd name="connsiteY3" fmla="*/ 35624 h 302894"/>
                <a:gd name="connsiteX4" fmla="*/ 35623 w 519493"/>
                <a:gd name="connsiteY4" fmla="*/ 0 h 302894"/>
                <a:gd name="connsiteX5" fmla="*/ 483870 w 519493"/>
                <a:gd name="connsiteY5" fmla="*/ 0 h 302894"/>
                <a:gd name="connsiteX6" fmla="*/ 519494 w 519493"/>
                <a:gd name="connsiteY6" fmla="*/ 35624 h 302894"/>
                <a:gd name="connsiteX7" fmla="*/ 519494 w 519493"/>
                <a:gd name="connsiteY7" fmla="*/ 267176 h 302894"/>
                <a:gd name="connsiteX8" fmla="*/ 483965 w 519493"/>
                <a:gd name="connsiteY8" fmla="*/ 302895 h 302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9493" h="302894">
                  <a:moveTo>
                    <a:pt x="483965" y="302895"/>
                  </a:moveTo>
                  <a:lnTo>
                    <a:pt x="35623" y="302895"/>
                  </a:lnTo>
                  <a:cubicBezTo>
                    <a:pt x="16002" y="302895"/>
                    <a:pt x="0" y="286893"/>
                    <a:pt x="0" y="267272"/>
                  </a:cubicBezTo>
                  <a:lnTo>
                    <a:pt x="0" y="35624"/>
                  </a:lnTo>
                  <a:cubicBezTo>
                    <a:pt x="0" y="16002"/>
                    <a:pt x="16002" y="0"/>
                    <a:pt x="35623" y="0"/>
                  </a:cubicBezTo>
                  <a:lnTo>
                    <a:pt x="483870" y="0"/>
                  </a:lnTo>
                  <a:cubicBezTo>
                    <a:pt x="503492" y="0"/>
                    <a:pt x="519494" y="16002"/>
                    <a:pt x="519494" y="35624"/>
                  </a:cubicBezTo>
                  <a:lnTo>
                    <a:pt x="519494" y="267176"/>
                  </a:lnTo>
                  <a:cubicBezTo>
                    <a:pt x="519589" y="286893"/>
                    <a:pt x="503587" y="302895"/>
                    <a:pt x="483965" y="302895"/>
                  </a:cubicBezTo>
                  <a:close/>
                </a:path>
              </a:pathLst>
            </a:custGeom>
            <a:solidFill>
              <a:srgbClr val="0D341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0" name="Graphic 15">
              <a:extLst>
                <a:ext uri="{FF2B5EF4-FFF2-40B4-BE49-F238E27FC236}">
                  <a16:creationId xmlns:a16="http://schemas.microsoft.com/office/drawing/2014/main" id="{3CC9CA16-4829-4194-A6A1-329F38BAD2C2}"/>
                </a:ext>
              </a:extLst>
            </p:cNvPr>
            <p:cNvGrpSpPr/>
            <p:nvPr/>
          </p:nvGrpSpPr>
          <p:grpSpPr>
            <a:xfrm>
              <a:off x="8955602" y="2341876"/>
              <a:ext cx="1045013" cy="3499097"/>
              <a:chOff x="5043905" y="1980438"/>
              <a:chExt cx="926674" cy="3102852"/>
            </a:xfrm>
            <a:solidFill>
              <a:srgbClr val="0D9548"/>
            </a:solidFill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8ED74635-0E71-4C92-9C89-9D788B08199C}"/>
                  </a:ext>
                </a:extLst>
              </p:cNvPr>
              <p:cNvSpPr/>
              <p:nvPr/>
            </p:nvSpPr>
            <p:spPr>
              <a:xfrm>
                <a:off x="5642990" y="1980438"/>
                <a:ext cx="95" cy="95"/>
              </a:xfrm>
              <a:custGeom>
                <a:avLst/>
                <a:gdLst>
                  <a:gd name="connsiteX0" fmla="*/ 0 w 95"/>
                  <a:gd name="connsiteY0" fmla="*/ 0 h 95"/>
                  <a:gd name="connsiteX1" fmla="*/ 0 w 95"/>
                  <a:gd name="connsiteY1" fmla="*/ 95 h 95"/>
                  <a:gd name="connsiteX2" fmla="*/ 95 w 95"/>
                  <a:gd name="connsiteY2" fmla="*/ 95 h 95"/>
                  <a:gd name="connsiteX3" fmla="*/ 0 w 95"/>
                  <a:gd name="connsiteY3" fmla="*/ 0 h 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" h="95">
                    <a:moveTo>
                      <a:pt x="0" y="0"/>
                    </a:moveTo>
                    <a:cubicBezTo>
                      <a:pt x="0" y="0"/>
                      <a:pt x="0" y="95"/>
                      <a:pt x="0" y="95"/>
                    </a:cubicBezTo>
                    <a:cubicBezTo>
                      <a:pt x="0" y="95"/>
                      <a:pt x="95" y="95"/>
                      <a:pt x="95" y="95"/>
                    </a:cubicBezTo>
                    <a:cubicBezTo>
                      <a:pt x="95" y="9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0D954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094F6BA2-878A-44EC-8BF5-10538D3E18AE}"/>
                  </a:ext>
                </a:extLst>
              </p:cNvPr>
              <p:cNvSpPr/>
              <p:nvPr/>
            </p:nvSpPr>
            <p:spPr>
              <a:xfrm>
                <a:off x="5043905" y="1980577"/>
                <a:ext cx="926674" cy="3102713"/>
              </a:xfrm>
              <a:custGeom>
                <a:avLst/>
                <a:gdLst>
                  <a:gd name="connsiteX0" fmla="*/ 925984 w 926674"/>
                  <a:gd name="connsiteY0" fmla="*/ 1402798 h 3102713"/>
                  <a:gd name="connsiteX1" fmla="*/ 875406 w 926674"/>
                  <a:gd name="connsiteY1" fmla="*/ 1091902 h 3102713"/>
                  <a:gd name="connsiteX2" fmla="*/ 727863 w 926674"/>
                  <a:gd name="connsiteY2" fmla="*/ 902545 h 3102713"/>
                  <a:gd name="connsiteX3" fmla="*/ 692621 w 926674"/>
                  <a:gd name="connsiteY3" fmla="*/ 847205 h 3102713"/>
                  <a:gd name="connsiteX4" fmla="*/ 634328 w 926674"/>
                  <a:gd name="connsiteY4" fmla="*/ 364478 h 3102713"/>
                  <a:gd name="connsiteX5" fmla="*/ 598990 w 926674"/>
                  <a:gd name="connsiteY5" fmla="*/ 51 h 3102713"/>
                  <a:gd name="connsiteX6" fmla="*/ 406871 w 926674"/>
                  <a:gd name="connsiteY6" fmla="*/ 813 h 3102713"/>
                  <a:gd name="connsiteX7" fmla="*/ 357912 w 926674"/>
                  <a:gd name="connsiteY7" fmla="*/ 337 h 3102713"/>
                  <a:gd name="connsiteX8" fmla="*/ 357912 w 926674"/>
                  <a:gd name="connsiteY8" fmla="*/ 337 h 3102713"/>
                  <a:gd name="connsiteX9" fmla="*/ 322289 w 926674"/>
                  <a:gd name="connsiteY9" fmla="*/ 27293 h 3102713"/>
                  <a:gd name="connsiteX10" fmla="*/ 293523 w 926674"/>
                  <a:gd name="connsiteY10" fmla="*/ 338951 h 3102713"/>
                  <a:gd name="connsiteX11" fmla="*/ 237135 w 926674"/>
                  <a:gd name="connsiteY11" fmla="*/ 825488 h 3102713"/>
                  <a:gd name="connsiteX12" fmla="*/ 191606 w 926674"/>
                  <a:gd name="connsiteY12" fmla="*/ 909689 h 3102713"/>
                  <a:gd name="connsiteX13" fmla="*/ 41682 w 926674"/>
                  <a:gd name="connsiteY13" fmla="*/ 1114191 h 3102713"/>
                  <a:gd name="connsiteX14" fmla="*/ 1296 w 926674"/>
                  <a:gd name="connsiteY14" fmla="*/ 1526814 h 3102713"/>
                  <a:gd name="connsiteX15" fmla="*/ 1296 w 926674"/>
                  <a:gd name="connsiteY15" fmla="*/ 1526814 h 3102713"/>
                  <a:gd name="connsiteX16" fmla="*/ 249 w 926674"/>
                  <a:gd name="connsiteY16" fmla="*/ 1551674 h 3102713"/>
                  <a:gd name="connsiteX17" fmla="*/ 249 w 926674"/>
                  <a:gd name="connsiteY17" fmla="*/ 2782018 h 3102713"/>
                  <a:gd name="connsiteX18" fmla="*/ 1963 w 926674"/>
                  <a:gd name="connsiteY18" fmla="*/ 2810307 h 3102713"/>
                  <a:gd name="connsiteX19" fmla="*/ 1963 w 926674"/>
                  <a:gd name="connsiteY19" fmla="*/ 2817070 h 3102713"/>
                  <a:gd name="connsiteX20" fmla="*/ 1963 w 926674"/>
                  <a:gd name="connsiteY20" fmla="*/ 2817070 h 3102713"/>
                  <a:gd name="connsiteX21" fmla="*/ 1963 w 926674"/>
                  <a:gd name="connsiteY21" fmla="*/ 2817070 h 3102713"/>
                  <a:gd name="connsiteX22" fmla="*/ 534 w 926674"/>
                  <a:gd name="connsiteY22" fmla="*/ 2934513 h 3102713"/>
                  <a:gd name="connsiteX23" fmla="*/ 166746 w 926674"/>
                  <a:gd name="connsiteY23" fmla="*/ 3102249 h 3102713"/>
                  <a:gd name="connsiteX24" fmla="*/ 761106 w 926674"/>
                  <a:gd name="connsiteY24" fmla="*/ 3102249 h 3102713"/>
                  <a:gd name="connsiteX25" fmla="*/ 926365 w 926674"/>
                  <a:gd name="connsiteY25" fmla="*/ 2936704 h 3102713"/>
                  <a:gd name="connsiteX26" fmla="*/ 925984 w 926674"/>
                  <a:gd name="connsiteY26" fmla="*/ 1402798 h 3102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926674" h="3102713">
                    <a:moveTo>
                      <a:pt x="925984" y="1402798"/>
                    </a:moveTo>
                    <a:cubicBezTo>
                      <a:pt x="925793" y="1321645"/>
                      <a:pt x="909219" y="1166959"/>
                      <a:pt x="875406" y="1091902"/>
                    </a:cubicBezTo>
                    <a:cubicBezTo>
                      <a:pt x="841401" y="1016274"/>
                      <a:pt x="787680" y="957409"/>
                      <a:pt x="727863" y="902545"/>
                    </a:cubicBezTo>
                    <a:cubicBezTo>
                      <a:pt x="711290" y="887400"/>
                      <a:pt x="695955" y="872446"/>
                      <a:pt x="692621" y="847205"/>
                    </a:cubicBezTo>
                    <a:cubicBezTo>
                      <a:pt x="668332" y="661372"/>
                      <a:pt x="653188" y="550882"/>
                      <a:pt x="634328" y="364478"/>
                    </a:cubicBezTo>
                    <a:cubicBezTo>
                      <a:pt x="622041" y="243034"/>
                      <a:pt x="616516" y="120924"/>
                      <a:pt x="598990" y="51"/>
                    </a:cubicBezTo>
                    <a:cubicBezTo>
                      <a:pt x="525457" y="337"/>
                      <a:pt x="480404" y="528"/>
                      <a:pt x="406871" y="813"/>
                    </a:cubicBezTo>
                    <a:cubicBezTo>
                      <a:pt x="390583" y="623"/>
                      <a:pt x="374295" y="528"/>
                      <a:pt x="357912" y="337"/>
                    </a:cubicBezTo>
                    <a:lnTo>
                      <a:pt x="357912" y="337"/>
                    </a:lnTo>
                    <a:cubicBezTo>
                      <a:pt x="338196" y="-1187"/>
                      <a:pt x="324480" y="1575"/>
                      <a:pt x="322289" y="27293"/>
                    </a:cubicBezTo>
                    <a:cubicBezTo>
                      <a:pt x="313716" y="131306"/>
                      <a:pt x="302191" y="235033"/>
                      <a:pt x="293523" y="338951"/>
                    </a:cubicBezTo>
                    <a:cubicBezTo>
                      <a:pt x="277902" y="526879"/>
                      <a:pt x="259424" y="638226"/>
                      <a:pt x="237135" y="825488"/>
                    </a:cubicBezTo>
                    <a:cubicBezTo>
                      <a:pt x="233040" y="860254"/>
                      <a:pt x="219514" y="886638"/>
                      <a:pt x="191606" y="909689"/>
                    </a:cubicBezTo>
                    <a:cubicBezTo>
                      <a:pt x="124931" y="964934"/>
                      <a:pt x="74829" y="1033228"/>
                      <a:pt x="41682" y="1114191"/>
                    </a:cubicBezTo>
                    <a:cubicBezTo>
                      <a:pt x="-2799" y="1222871"/>
                      <a:pt x="-1847" y="1412704"/>
                      <a:pt x="1296" y="1526814"/>
                    </a:cubicBezTo>
                    <a:cubicBezTo>
                      <a:pt x="1296" y="1526814"/>
                      <a:pt x="1296" y="1526814"/>
                      <a:pt x="1296" y="1526814"/>
                    </a:cubicBezTo>
                    <a:cubicBezTo>
                      <a:pt x="915" y="1535100"/>
                      <a:pt x="249" y="1543387"/>
                      <a:pt x="249" y="1551674"/>
                    </a:cubicBezTo>
                    <a:cubicBezTo>
                      <a:pt x="153" y="1949057"/>
                      <a:pt x="153" y="2384635"/>
                      <a:pt x="249" y="2782018"/>
                    </a:cubicBezTo>
                    <a:cubicBezTo>
                      <a:pt x="249" y="2791448"/>
                      <a:pt x="1392" y="2800878"/>
                      <a:pt x="1963" y="2810307"/>
                    </a:cubicBezTo>
                    <a:cubicBezTo>
                      <a:pt x="1106" y="2812593"/>
                      <a:pt x="1106" y="2814784"/>
                      <a:pt x="1963" y="2817070"/>
                    </a:cubicBezTo>
                    <a:cubicBezTo>
                      <a:pt x="1963" y="2817070"/>
                      <a:pt x="1963" y="2817070"/>
                      <a:pt x="1963" y="2817070"/>
                    </a:cubicBezTo>
                    <a:cubicBezTo>
                      <a:pt x="1963" y="2817070"/>
                      <a:pt x="1963" y="2817070"/>
                      <a:pt x="1963" y="2817070"/>
                    </a:cubicBezTo>
                    <a:cubicBezTo>
                      <a:pt x="1392" y="2856218"/>
                      <a:pt x="344" y="2895366"/>
                      <a:pt x="534" y="2934513"/>
                    </a:cubicBezTo>
                    <a:cubicBezTo>
                      <a:pt x="915" y="3037098"/>
                      <a:pt x="64447" y="3101963"/>
                      <a:pt x="166746" y="3102249"/>
                    </a:cubicBezTo>
                    <a:cubicBezTo>
                      <a:pt x="374391" y="3102820"/>
                      <a:pt x="553461" y="3102916"/>
                      <a:pt x="761106" y="3102249"/>
                    </a:cubicBezTo>
                    <a:cubicBezTo>
                      <a:pt x="860832" y="3101963"/>
                      <a:pt x="926269" y="3036050"/>
                      <a:pt x="926365" y="2936704"/>
                    </a:cubicBezTo>
                    <a:cubicBezTo>
                      <a:pt x="926650" y="2438070"/>
                      <a:pt x="927031" y="1901337"/>
                      <a:pt x="925984" y="1402798"/>
                    </a:cubicBezTo>
                    <a:close/>
                  </a:path>
                </a:pathLst>
              </a:custGeom>
              <a:solidFill>
                <a:srgbClr val="0D954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FA896E3-9F4E-4E3E-99B2-6D7C246189D7}"/>
                </a:ext>
              </a:extLst>
            </p:cNvPr>
            <p:cNvSpPr/>
            <p:nvPr/>
          </p:nvSpPr>
          <p:spPr>
            <a:xfrm>
              <a:off x="9290448" y="2413090"/>
              <a:ext cx="121190" cy="875423"/>
            </a:xfrm>
            <a:custGeom>
              <a:avLst/>
              <a:gdLst>
                <a:gd name="connsiteX0" fmla="*/ 106513 w 107466"/>
                <a:gd name="connsiteY0" fmla="*/ 476 h 776288"/>
                <a:gd name="connsiteX1" fmla="*/ 107466 w 107466"/>
                <a:gd name="connsiteY1" fmla="*/ 744760 h 776288"/>
                <a:gd name="connsiteX2" fmla="*/ 72890 w 107466"/>
                <a:gd name="connsiteY2" fmla="*/ 776288 h 776288"/>
                <a:gd name="connsiteX3" fmla="*/ 1929 w 107466"/>
                <a:gd name="connsiteY3" fmla="*/ 706946 h 776288"/>
                <a:gd name="connsiteX4" fmla="*/ 31742 w 107466"/>
                <a:gd name="connsiteY4" fmla="*/ 371094 h 776288"/>
                <a:gd name="connsiteX5" fmla="*/ 51554 w 107466"/>
                <a:gd name="connsiteY5" fmla="*/ 116681 h 776288"/>
                <a:gd name="connsiteX6" fmla="*/ 64032 w 107466"/>
                <a:gd name="connsiteY6" fmla="*/ 0 h 776288"/>
                <a:gd name="connsiteX7" fmla="*/ 106513 w 107466"/>
                <a:gd name="connsiteY7" fmla="*/ 476 h 776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7466" h="776288">
                  <a:moveTo>
                    <a:pt x="106513" y="476"/>
                  </a:moveTo>
                  <a:cubicBezTo>
                    <a:pt x="106704" y="248603"/>
                    <a:pt x="106513" y="496729"/>
                    <a:pt x="107466" y="744760"/>
                  </a:cubicBezTo>
                  <a:cubicBezTo>
                    <a:pt x="107561" y="769906"/>
                    <a:pt x="97750" y="776383"/>
                    <a:pt x="72890" y="776288"/>
                  </a:cubicBezTo>
                  <a:cubicBezTo>
                    <a:pt x="-1977" y="776192"/>
                    <a:pt x="-3596" y="776859"/>
                    <a:pt x="1929" y="706946"/>
                  </a:cubicBezTo>
                  <a:cubicBezTo>
                    <a:pt x="10692" y="594932"/>
                    <a:pt x="22217" y="483013"/>
                    <a:pt x="31742" y="371094"/>
                  </a:cubicBezTo>
                  <a:cubicBezTo>
                    <a:pt x="38981" y="286322"/>
                    <a:pt x="44505" y="201454"/>
                    <a:pt x="51554" y="116681"/>
                  </a:cubicBezTo>
                  <a:cubicBezTo>
                    <a:pt x="54792" y="77724"/>
                    <a:pt x="59841" y="38862"/>
                    <a:pt x="64032" y="0"/>
                  </a:cubicBezTo>
                  <a:cubicBezTo>
                    <a:pt x="78129" y="286"/>
                    <a:pt x="92321" y="381"/>
                    <a:pt x="106513" y="476"/>
                  </a:cubicBezTo>
                  <a:close/>
                </a:path>
              </a:pathLst>
            </a:custGeom>
            <a:solidFill>
              <a:srgbClr val="8DC63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4EF071D8-E8B5-4B7B-BE17-2DC121EC9903}"/>
                </a:ext>
              </a:extLst>
            </p:cNvPr>
            <p:cNvSpPr/>
            <p:nvPr/>
          </p:nvSpPr>
          <p:spPr>
            <a:xfrm>
              <a:off x="8956741" y="3626973"/>
              <a:ext cx="281169" cy="420135"/>
            </a:xfrm>
            <a:custGeom>
              <a:avLst/>
              <a:gdLst>
                <a:gd name="connsiteX0" fmla="*/ 229172 w 249329"/>
                <a:gd name="connsiteY0" fmla="*/ 372332 h 372558"/>
                <a:gd name="connsiteX1" fmla="*/ 0 w 249329"/>
                <a:gd name="connsiteY1" fmla="*/ 372332 h 372558"/>
                <a:gd name="connsiteX2" fmla="*/ 12954 w 249329"/>
                <a:gd name="connsiteY2" fmla="*/ 83344 h 372558"/>
                <a:gd name="connsiteX3" fmla="*/ 98965 w 249329"/>
                <a:gd name="connsiteY3" fmla="*/ 0 h 372558"/>
                <a:gd name="connsiteX4" fmla="*/ 202883 w 249329"/>
                <a:gd name="connsiteY4" fmla="*/ 286 h 372558"/>
                <a:gd name="connsiteX5" fmla="*/ 246031 w 249329"/>
                <a:gd name="connsiteY5" fmla="*/ 53054 h 372558"/>
                <a:gd name="connsiteX6" fmla="*/ 229172 w 249329"/>
                <a:gd name="connsiteY6" fmla="*/ 372332 h 37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9329" h="372558">
                  <a:moveTo>
                    <a:pt x="229172" y="372332"/>
                  </a:moveTo>
                  <a:cubicBezTo>
                    <a:pt x="152114" y="373380"/>
                    <a:pt x="79820" y="370332"/>
                    <a:pt x="0" y="372332"/>
                  </a:cubicBezTo>
                  <a:cubicBezTo>
                    <a:pt x="2381" y="278797"/>
                    <a:pt x="-762" y="176784"/>
                    <a:pt x="12954" y="83344"/>
                  </a:cubicBezTo>
                  <a:cubicBezTo>
                    <a:pt x="24098" y="7144"/>
                    <a:pt x="28575" y="0"/>
                    <a:pt x="98965" y="0"/>
                  </a:cubicBezTo>
                  <a:cubicBezTo>
                    <a:pt x="133636" y="0"/>
                    <a:pt x="168212" y="476"/>
                    <a:pt x="202883" y="286"/>
                  </a:cubicBezTo>
                  <a:cubicBezTo>
                    <a:pt x="237458" y="95"/>
                    <a:pt x="257651" y="10668"/>
                    <a:pt x="246031" y="53054"/>
                  </a:cubicBezTo>
                  <a:cubicBezTo>
                    <a:pt x="217646" y="156210"/>
                    <a:pt x="229934" y="267271"/>
                    <a:pt x="229172" y="372332"/>
                  </a:cubicBezTo>
                  <a:close/>
                </a:path>
              </a:pathLst>
            </a:custGeom>
            <a:solidFill>
              <a:srgbClr val="8DC63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6539FD8-75FC-4C40-A969-8D38B7D3C8EA}"/>
                </a:ext>
              </a:extLst>
            </p:cNvPr>
            <p:cNvSpPr/>
            <p:nvPr/>
          </p:nvSpPr>
          <p:spPr>
            <a:xfrm>
              <a:off x="8858458" y="4046854"/>
              <a:ext cx="1021290" cy="1407442"/>
            </a:xfrm>
            <a:custGeom>
              <a:avLst/>
              <a:gdLst>
                <a:gd name="connsiteX0" fmla="*/ 0 w 905637"/>
                <a:gd name="connsiteY0" fmla="*/ 0 h 1248060"/>
                <a:gd name="connsiteX1" fmla="*/ 905637 w 905637"/>
                <a:gd name="connsiteY1" fmla="*/ 0 h 1248060"/>
                <a:gd name="connsiteX2" fmla="*/ 905637 w 905637"/>
                <a:gd name="connsiteY2" fmla="*/ 1248061 h 1248060"/>
                <a:gd name="connsiteX3" fmla="*/ 0 w 905637"/>
                <a:gd name="connsiteY3" fmla="*/ 1248061 h 1248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5637" h="1248060">
                  <a:moveTo>
                    <a:pt x="0" y="0"/>
                  </a:moveTo>
                  <a:lnTo>
                    <a:pt x="905637" y="0"/>
                  </a:lnTo>
                  <a:lnTo>
                    <a:pt x="905637" y="1248061"/>
                  </a:lnTo>
                  <a:lnTo>
                    <a:pt x="0" y="1248061"/>
                  </a:lnTo>
                  <a:close/>
                </a:path>
              </a:pathLst>
            </a:custGeom>
            <a:solidFill>
              <a:srgbClr val="CCE7D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81D55C8-ED06-436A-A2EF-A39FF9850D70}"/>
                </a:ext>
              </a:extLst>
            </p:cNvPr>
            <p:cNvSpPr/>
            <p:nvPr/>
          </p:nvSpPr>
          <p:spPr>
            <a:xfrm>
              <a:off x="8954861" y="5453815"/>
              <a:ext cx="286797" cy="388249"/>
            </a:xfrm>
            <a:custGeom>
              <a:avLst/>
              <a:gdLst>
                <a:gd name="connsiteX0" fmla="*/ 236173 w 254320"/>
                <a:gd name="connsiteY0" fmla="*/ 427 h 344283"/>
                <a:gd name="connsiteX1" fmla="*/ 715 w 254320"/>
                <a:gd name="connsiteY1" fmla="*/ 427 h 344283"/>
                <a:gd name="connsiteX2" fmla="*/ 1286 w 254320"/>
                <a:gd name="connsiteY2" fmla="*/ 170734 h 344283"/>
                <a:gd name="connsiteX3" fmla="*/ 163878 w 254320"/>
                <a:gd name="connsiteY3" fmla="*/ 343232 h 344283"/>
                <a:gd name="connsiteX4" fmla="*/ 221028 w 254320"/>
                <a:gd name="connsiteY4" fmla="*/ 344184 h 344283"/>
                <a:gd name="connsiteX5" fmla="*/ 249127 w 254320"/>
                <a:gd name="connsiteY5" fmla="*/ 299321 h 344283"/>
                <a:gd name="connsiteX6" fmla="*/ 236173 w 254320"/>
                <a:gd name="connsiteY6" fmla="*/ 427 h 344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4320" h="344283">
                  <a:moveTo>
                    <a:pt x="236173" y="427"/>
                  </a:moveTo>
                  <a:cubicBezTo>
                    <a:pt x="158068" y="237"/>
                    <a:pt x="80820" y="-430"/>
                    <a:pt x="715" y="427"/>
                  </a:cubicBezTo>
                  <a:cubicBezTo>
                    <a:pt x="810" y="86343"/>
                    <a:pt x="-1285" y="83771"/>
                    <a:pt x="1286" y="170734"/>
                  </a:cubicBezTo>
                  <a:cubicBezTo>
                    <a:pt x="5287" y="309609"/>
                    <a:pt x="92060" y="341422"/>
                    <a:pt x="163878" y="343232"/>
                  </a:cubicBezTo>
                  <a:cubicBezTo>
                    <a:pt x="198644" y="344089"/>
                    <a:pt x="186262" y="343137"/>
                    <a:pt x="221028" y="344184"/>
                  </a:cubicBezTo>
                  <a:cubicBezTo>
                    <a:pt x="255699" y="345232"/>
                    <a:pt x="259795" y="338469"/>
                    <a:pt x="249127" y="299321"/>
                  </a:cubicBezTo>
                  <a:cubicBezTo>
                    <a:pt x="223219" y="203976"/>
                    <a:pt x="234458" y="96820"/>
                    <a:pt x="236173" y="427"/>
                  </a:cubicBezTo>
                  <a:close/>
                </a:path>
              </a:pathLst>
            </a:custGeom>
            <a:solidFill>
              <a:srgbClr val="8DC63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10A8E544-3656-4282-BD88-BE397E0A1510}"/>
                </a:ext>
              </a:extLst>
            </p:cNvPr>
            <p:cNvSpPr/>
            <p:nvPr/>
          </p:nvSpPr>
          <p:spPr>
            <a:xfrm>
              <a:off x="8920421" y="4557871"/>
              <a:ext cx="810160" cy="397662"/>
            </a:xfrm>
            <a:custGeom>
              <a:avLst/>
              <a:gdLst/>
              <a:ahLst/>
              <a:cxnLst/>
              <a:rect l="l" t="t" r="r" b="b"/>
              <a:pathLst>
                <a:path w="1255392" h="616201">
                  <a:moveTo>
                    <a:pt x="307080" y="276451"/>
                  </a:moveTo>
                  <a:lnTo>
                    <a:pt x="315661" y="432727"/>
                  </a:lnTo>
                  <a:lnTo>
                    <a:pt x="562665" y="428793"/>
                  </a:lnTo>
                  <a:lnTo>
                    <a:pt x="564998" y="495274"/>
                  </a:lnTo>
                  <a:lnTo>
                    <a:pt x="2208" y="503258"/>
                  </a:lnTo>
                  <a:lnTo>
                    <a:pt x="0" y="436170"/>
                  </a:lnTo>
                  <a:lnTo>
                    <a:pt x="245591" y="434203"/>
                  </a:lnTo>
                  <a:lnTo>
                    <a:pt x="237052" y="283839"/>
                  </a:lnTo>
                  <a:close/>
                  <a:moveTo>
                    <a:pt x="754091" y="45971"/>
                  </a:moveTo>
                  <a:lnTo>
                    <a:pt x="1166748" y="45971"/>
                  </a:lnTo>
                  <a:lnTo>
                    <a:pt x="1166748" y="111238"/>
                  </a:lnTo>
                  <a:lnTo>
                    <a:pt x="980522" y="111238"/>
                  </a:lnTo>
                  <a:lnTo>
                    <a:pt x="956621" y="136855"/>
                  </a:lnTo>
                  <a:lnTo>
                    <a:pt x="1203520" y="274358"/>
                  </a:lnTo>
                  <a:lnTo>
                    <a:pt x="1166591" y="334497"/>
                  </a:lnTo>
                  <a:lnTo>
                    <a:pt x="918405" y="190035"/>
                  </a:lnTo>
                  <a:lnTo>
                    <a:pt x="789651" y="359183"/>
                  </a:lnTo>
                  <a:lnTo>
                    <a:pt x="1255392" y="359183"/>
                  </a:lnTo>
                  <a:lnTo>
                    <a:pt x="1255392" y="429054"/>
                  </a:lnTo>
                  <a:lnTo>
                    <a:pt x="1009801" y="429054"/>
                  </a:lnTo>
                  <a:lnTo>
                    <a:pt x="1009801" y="616201"/>
                  </a:lnTo>
                  <a:lnTo>
                    <a:pt x="932699" y="616201"/>
                  </a:lnTo>
                  <a:lnTo>
                    <a:pt x="932699" y="429054"/>
                  </a:lnTo>
                  <a:lnTo>
                    <a:pt x="681206" y="429054"/>
                  </a:lnTo>
                  <a:lnTo>
                    <a:pt x="681206" y="359183"/>
                  </a:lnTo>
                  <a:lnTo>
                    <a:pt x="777468" y="359183"/>
                  </a:lnTo>
                  <a:lnTo>
                    <a:pt x="730452" y="326712"/>
                  </a:lnTo>
                  <a:lnTo>
                    <a:pt x="899213" y="111238"/>
                  </a:lnTo>
                  <a:lnTo>
                    <a:pt x="754091" y="111238"/>
                  </a:lnTo>
                  <a:close/>
                  <a:moveTo>
                    <a:pt x="271909" y="0"/>
                  </a:moveTo>
                  <a:lnTo>
                    <a:pt x="331881" y="29238"/>
                  </a:lnTo>
                  <a:lnTo>
                    <a:pt x="273448" y="112996"/>
                  </a:lnTo>
                  <a:lnTo>
                    <a:pt x="519028" y="251326"/>
                  </a:lnTo>
                  <a:lnTo>
                    <a:pt x="484118" y="310199"/>
                  </a:lnTo>
                  <a:lnTo>
                    <a:pt x="237178" y="165737"/>
                  </a:lnTo>
                  <a:lnTo>
                    <a:pt x="95531" y="346971"/>
                  </a:lnTo>
                  <a:lnTo>
                    <a:pt x="44652" y="30950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951FBB75-2322-492B-B2FE-D8129ABAA346}"/>
              </a:ext>
            </a:extLst>
          </p:cNvPr>
          <p:cNvSpPr txBox="1"/>
          <p:nvPr/>
        </p:nvSpPr>
        <p:spPr>
          <a:xfrm>
            <a:off x="3146218" y="1629883"/>
            <a:ext cx="47614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 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A441121-E225-4836-9ABF-33177699AD76}"/>
              </a:ext>
            </a:extLst>
          </p:cNvPr>
          <p:cNvGrpSpPr/>
          <p:nvPr/>
        </p:nvGrpSpPr>
        <p:grpSpPr>
          <a:xfrm>
            <a:off x="1802648" y="2863359"/>
            <a:ext cx="2594207" cy="858180"/>
            <a:chOff x="2113657" y="4283314"/>
            <a:chExt cx="3647460" cy="858180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3E6A808-D912-46CE-83BE-0995047B45FF}"/>
                </a:ext>
              </a:extLst>
            </p:cNvPr>
            <p:cNvSpPr txBox="1"/>
            <p:nvPr/>
          </p:nvSpPr>
          <p:spPr>
            <a:xfrm>
              <a:off x="2113657" y="4495163"/>
              <a:ext cx="36474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BA90DEFB-2072-42D5-91A8-0A97A76DB2AA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5D7F79D9-6BC7-4A70-A07A-61B099457AC0}"/>
              </a:ext>
            </a:extLst>
          </p:cNvPr>
          <p:cNvGrpSpPr/>
          <p:nvPr/>
        </p:nvGrpSpPr>
        <p:grpSpPr>
          <a:xfrm>
            <a:off x="5301339" y="2863359"/>
            <a:ext cx="2594207" cy="858180"/>
            <a:chOff x="2113657" y="4283314"/>
            <a:chExt cx="3647460" cy="858180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014A395D-B04C-466A-87D9-928C288CD14D}"/>
                </a:ext>
              </a:extLst>
            </p:cNvPr>
            <p:cNvSpPr txBox="1"/>
            <p:nvPr/>
          </p:nvSpPr>
          <p:spPr>
            <a:xfrm>
              <a:off x="2113657" y="4495163"/>
              <a:ext cx="36474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E5456C02-035B-49B8-ACC8-1D2243583AAD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D37389CE-BABA-4AF6-8029-2812F88D5028}"/>
              </a:ext>
            </a:extLst>
          </p:cNvPr>
          <p:cNvGrpSpPr/>
          <p:nvPr/>
        </p:nvGrpSpPr>
        <p:grpSpPr>
          <a:xfrm>
            <a:off x="1802648" y="4053180"/>
            <a:ext cx="2594207" cy="858180"/>
            <a:chOff x="2113657" y="4283314"/>
            <a:chExt cx="3647460" cy="858180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E2AFFE6F-4F28-40C3-A6C9-91265CD4F1B4}"/>
                </a:ext>
              </a:extLst>
            </p:cNvPr>
            <p:cNvSpPr txBox="1"/>
            <p:nvPr/>
          </p:nvSpPr>
          <p:spPr>
            <a:xfrm>
              <a:off x="2113657" y="4495163"/>
              <a:ext cx="36474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B1A211F9-8D53-4B11-AB6C-5DACC47CB058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B7C3583D-367F-4912-8902-A341D19103EC}"/>
              </a:ext>
            </a:extLst>
          </p:cNvPr>
          <p:cNvGrpSpPr/>
          <p:nvPr/>
        </p:nvGrpSpPr>
        <p:grpSpPr>
          <a:xfrm>
            <a:off x="5301339" y="4053180"/>
            <a:ext cx="2594207" cy="858180"/>
            <a:chOff x="2113657" y="4283314"/>
            <a:chExt cx="3647460" cy="858180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02A770ED-090C-48C6-8476-4AF980281756}"/>
                </a:ext>
              </a:extLst>
            </p:cNvPr>
            <p:cNvSpPr txBox="1"/>
            <p:nvPr/>
          </p:nvSpPr>
          <p:spPr>
            <a:xfrm>
              <a:off x="2113657" y="4495163"/>
              <a:ext cx="36474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72CE2859-A2A3-4DBC-B9A6-916CE6DFAF29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89D05DC0-12B4-419E-8F5F-DC66805C48CA}"/>
              </a:ext>
            </a:extLst>
          </p:cNvPr>
          <p:cNvGrpSpPr/>
          <p:nvPr/>
        </p:nvGrpSpPr>
        <p:grpSpPr>
          <a:xfrm>
            <a:off x="1802648" y="5242999"/>
            <a:ext cx="2594207" cy="858180"/>
            <a:chOff x="2113657" y="4283314"/>
            <a:chExt cx="3647460" cy="858180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A1BFD13B-0304-4E01-9FF0-9E537270AFCF}"/>
                </a:ext>
              </a:extLst>
            </p:cNvPr>
            <p:cNvSpPr txBox="1"/>
            <p:nvPr/>
          </p:nvSpPr>
          <p:spPr>
            <a:xfrm>
              <a:off x="2113657" y="4495163"/>
              <a:ext cx="36474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E78F4816-BE9A-414C-AE30-08B167B8786A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AA04D0C9-0C35-4E88-A313-7BEC8C72E2D9}"/>
              </a:ext>
            </a:extLst>
          </p:cNvPr>
          <p:cNvGrpSpPr/>
          <p:nvPr/>
        </p:nvGrpSpPr>
        <p:grpSpPr>
          <a:xfrm>
            <a:off x="5301339" y="5242999"/>
            <a:ext cx="2594207" cy="858180"/>
            <a:chOff x="2113657" y="4283314"/>
            <a:chExt cx="3647460" cy="858180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865F3390-3720-4B61-98BE-5A61B772782A}"/>
                </a:ext>
              </a:extLst>
            </p:cNvPr>
            <p:cNvSpPr txBox="1"/>
            <p:nvPr/>
          </p:nvSpPr>
          <p:spPr>
            <a:xfrm>
              <a:off x="2113657" y="4495163"/>
              <a:ext cx="36474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495051A0-4609-4D95-9866-BCF59B71A6E2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893EC849-6FEF-49CB-913B-6025A98416F5}"/>
              </a:ext>
            </a:extLst>
          </p:cNvPr>
          <p:cNvGrpSpPr/>
          <p:nvPr/>
        </p:nvGrpSpPr>
        <p:grpSpPr>
          <a:xfrm>
            <a:off x="4616640" y="4257962"/>
            <a:ext cx="563832" cy="402135"/>
            <a:chOff x="5089888" y="2465593"/>
            <a:chExt cx="1196812" cy="853588"/>
          </a:xfrm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975D3A80-0E97-4A19-A5FF-63A8010F6293}"/>
                </a:ext>
              </a:extLst>
            </p:cNvPr>
            <p:cNvSpPr/>
            <p:nvPr/>
          </p:nvSpPr>
          <p:spPr>
            <a:xfrm>
              <a:off x="5602756" y="2621620"/>
              <a:ext cx="683944" cy="697561"/>
            </a:xfrm>
            <a:custGeom>
              <a:avLst/>
              <a:gdLst>
                <a:gd name="connsiteX0" fmla="*/ 0 w 683944"/>
                <a:gd name="connsiteY0" fmla="*/ 638393 h 697561"/>
                <a:gd name="connsiteX1" fmla="*/ 119116 w 683944"/>
                <a:gd name="connsiteY1" fmla="*/ 601507 h 697561"/>
                <a:gd name="connsiteX2" fmla="*/ 166789 w 683944"/>
                <a:gd name="connsiteY2" fmla="*/ 455624 h 697561"/>
                <a:gd name="connsiteX3" fmla="*/ 108064 w 683944"/>
                <a:gd name="connsiteY3" fmla="*/ 195087 h 697561"/>
                <a:gd name="connsiteX4" fmla="*/ 108463 w 683944"/>
                <a:gd name="connsiteY4" fmla="*/ 161463 h 697561"/>
                <a:gd name="connsiteX5" fmla="*/ 143485 w 683944"/>
                <a:gd name="connsiteY5" fmla="*/ 109595 h 697561"/>
                <a:gd name="connsiteX6" fmla="*/ 181504 w 683944"/>
                <a:gd name="connsiteY6" fmla="*/ 136761 h 697561"/>
                <a:gd name="connsiteX7" fmla="*/ 167056 w 683944"/>
                <a:gd name="connsiteY7" fmla="*/ 204875 h 697561"/>
                <a:gd name="connsiteX8" fmla="*/ 130968 w 683944"/>
                <a:gd name="connsiteY8" fmla="*/ 261936 h 697561"/>
                <a:gd name="connsiteX9" fmla="*/ 199082 w 683944"/>
                <a:gd name="connsiteY9" fmla="*/ 316400 h 697561"/>
                <a:gd name="connsiteX10" fmla="*/ 342301 w 683944"/>
                <a:gd name="connsiteY10" fmla="*/ 266397 h 697561"/>
                <a:gd name="connsiteX11" fmla="*/ 400827 w 683944"/>
                <a:gd name="connsiteY11" fmla="*/ 0 h 697561"/>
                <a:gd name="connsiteX12" fmla="*/ 642521 w 683944"/>
                <a:gd name="connsiteY12" fmla="*/ 201146 h 697561"/>
                <a:gd name="connsiteX13" fmla="*/ 474201 w 683944"/>
                <a:gd name="connsiteY13" fmla="*/ 555432 h 697561"/>
                <a:gd name="connsiteX14" fmla="*/ 383648 w 683944"/>
                <a:gd name="connsiteY14" fmla="*/ 519144 h 697561"/>
                <a:gd name="connsiteX15" fmla="*/ 363341 w 683944"/>
                <a:gd name="connsiteY15" fmla="*/ 470938 h 697561"/>
                <a:gd name="connsiteX16" fmla="*/ 402891 w 683944"/>
                <a:gd name="connsiteY16" fmla="*/ 459886 h 697561"/>
                <a:gd name="connsiteX17" fmla="*/ 482923 w 683944"/>
                <a:gd name="connsiteY17" fmla="*/ 361876 h 697561"/>
                <a:gd name="connsiteX18" fmla="*/ 390174 w 683944"/>
                <a:gd name="connsiteY18" fmla="*/ 310807 h 697561"/>
                <a:gd name="connsiteX19" fmla="*/ 348360 w 683944"/>
                <a:gd name="connsiteY19" fmla="*/ 345497 h 697561"/>
                <a:gd name="connsiteX20" fmla="*/ 231308 w 683944"/>
                <a:gd name="connsiteY20" fmla="*/ 599376 h 697561"/>
                <a:gd name="connsiteX21" fmla="*/ 82762 w 683944"/>
                <a:gd name="connsiteY21" fmla="*/ 684668 h 697561"/>
                <a:gd name="connsiteX22" fmla="*/ 0 w 683944"/>
                <a:gd name="connsiteY22" fmla="*/ 638393 h 697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83944" h="697561">
                  <a:moveTo>
                    <a:pt x="0" y="638393"/>
                  </a:moveTo>
                  <a:cubicBezTo>
                    <a:pt x="46075" y="630070"/>
                    <a:pt x="84693" y="622081"/>
                    <a:pt x="119116" y="601507"/>
                  </a:cubicBezTo>
                  <a:cubicBezTo>
                    <a:pt x="177842" y="566484"/>
                    <a:pt x="196418" y="516947"/>
                    <a:pt x="166789" y="455624"/>
                  </a:cubicBezTo>
                  <a:cubicBezTo>
                    <a:pt x="126773" y="372796"/>
                    <a:pt x="108929" y="286172"/>
                    <a:pt x="108064" y="195087"/>
                  </a:cubicBezTo>
                  <a:cubicBezTo>
                    <a:pt x="107930" y="183834"/>
                    <a:pt x="106599" y="172382"/>
                    <a:pt x="108463" y="161463"/>
                  </a:cubicBezTo>
                  <a:cubicBezTo>
                    <a:pt x="112258" y="139158"/>
                    <a:pt x="116320" y="114455"/>
                    <a:pt x="143485" y="109595"/>
                  </a:cubicBezTo>
                  <a:cubicBezTo>
                    <a:pt x="162262" y="106199"/>
                    <a:pt x="174779" y="119915"/>
                    <a:pt x="181504" y="136761"/>
                  </a:cubicBezTo>
                  <a:cubicBezTo>
                    <a:pt x="191824" y="162528"/>
                    <a:pt x="191425" y="190093"/>
                    <a:pt x="167056" y="204875"/>
                  </a:cubicBezTo>
                  <a:cubicBezTo>
                    <a:pt x="143419" y="219190"/>
                    <a:pt x="122778" y="231108"/>
                    <a:pt x="130968" y="261936"/>
                  </a:cubicBezTo>
                  <a:cubicBezTo>
                    <a:pt x="139957" y="296026"/>
                    <a:pt x="166456" y="311207"/>
                    <a:pt x="199082" y="316400"/>
                  </a:cubicBezTo>
                  <a:cubicBezTo>
                    <a:pt x="255544" y="325455"/>
                    <a:pt x="304349" y="313471"/>
                    <a:pt x="342301" y="266397"/>
                  </a:cubicBezTo>
                  <a:cubicBezTo>
                    <a:pt x="404689" y="189161"/>
                    <a:pt x="439511" y="106066"/>
                    <a:pt x="400827" y="0"/>
                  </a:cubicBezTo>
                  <a:cubicBezTo>
                    <a:pt x="501500" y="51136"/>
                    <a:pt x="586060" y="110128"/>
                    <a:pt x="642521" y="201146"/>
                  </a:cubicBezTo>
                  <a:cubicBezTo>
                    <a:pt x="740132" y="358414"/>
                    <a:pt x="657702" y="530330"/>
                    <a:pt x="474201" y="555432"/>
                  </a:cubicBezTo>
                  <a:cubicBezTo>
                    <a:pt x="437048" y="560492"/>
                    <a:pt x="409416" y="541716"/>
                    <a:pt x="383648" y="519144"/>
                  </a:cubicBezTo>
                  <a:cubicBezTo>
                    <a:pt x="369333" y="506626"/>
                    <a:pt x="358547" y="490114"/>
                    <a:pt x="363341" y="470938"/>
                  </a:cubicBezTo>
                  <a:cubicBezTo>
                    <a:pt x="369001" y="448300"/>
                    <a:pt x="389242" y="461350"/>
                    <a:pt x="402891" y="459886"/>
                  </a:cubicBezTo>
                  <a:cubicBezTo>
                    <a:pt x="448100" y="455025"/>
                    <a:pt x="488316" y="406486"/>
                    <a:pt x="482923" y="361876"/>
                  </a:cubicBezTo>
                  <a:cubicBezTo>
                    <a:pt x="477064" y="313271"/>
                    <a:pt x="433852" y="289301"/>
                    <a:pt x="390174" y="310807"/>
                  </a:cubicBezTo>
                  <a:cubicBezTo>
                    <a:pt x="373595" y="318997"/>
                    <a:pt x="358880" y="330050"/>
                    <a:pt x="348360" y="345497"/>
                  </a:cubicBezTo>
                  <a:cubicBezTo>
                    <a:pt x="295094" y="423532"/>
                    <a:pt x="247154" y="503497"/>
                    <a:pt x="231308" y="599376"/>
                  </a:cubicBezTo>
                  <a:cubicBezTo>
                    <a:pt x="215927" y="692392"/>
                    <a:pt x="173048" y="715562"/>
                    <a:pt x="82762" y="684668"/>
                  </a:cubicBezTo>
                  <a:cubicBezTo>
                    <a:pt x="54864" y="675147"/>
                    <a:pt x="28697" y="662296"/>
                    <a:pt x="0" y="638393"/>
                  </a:cubicBezTo>
                  <a:close/>
                </a:path>
              </a:pathLst>
            </a:custGeom>
            <a:solidFill>
              <a:schemeClr val="accent6"/>
            </a:solidFill>
            <a:ln w="66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2A0B0E4D-432B-4FE7-95F5-EB383F0E432E}"/>
                </a:ext>
              </a:extLst>
            </p:cNvPr>
            <p:cNvSpPr/>
            <p:nvPr/>
          </p:nvSpPr>
          <p:spPr>
            <a:xfrm>
              <a:off x="5089888" y="2465593"/>
              <a:ext cx="900410" cy="763431"/>
            </a:xfrm>
            <a:custGeom>
              <a:avLst/>
              <a:gdLst>
                <a:gd name="connsiteX0" fmla="*/ 839188 w 900410"/>
                <a:gd name="connsiteY0" fmla="*/ 97767 h 763431"/>
                <a:gd name="connsiteX1" fmla="*/ 718141 w 900410"/>
                <a:gd name="connsiteY1" fmla="*/ 24393 h 763431"/>
                <a:gd name="connsiteX2" fmla="*/ 95062 w 900410"/>
                <a:gd name="connsiteY2" fmla="*/ 156626 h 763431"/>
                <a:gd name="connsiteX3" fmla="*/ 16295 w 900410"/>
                <a:gd name="connsiteY3" fmla="*/ 271082 h 763431"/>
                <a:gd name="connsiteX4" fmla="*/ 178690 w 900410"/>
                <a:gd name="connsiteY4" fmla="*/ 564444 h 763431"/>
                <a:gd name="connsiteX5" fmla="*/ 284023 w 900410"/>
                <a:gd name="connsiteY5" fmla="*/ 524761 h 763431"/>
                <a:gd name="connsiteX6" fmla="*/ 276633 w 900410"/>
                <a:gd name="connsiteY6" fmla="*/ 484079 h 763431"/>
                <a:gd name="connsiteX7" fmla="*/ 213246 w 900410"/>
                <a:gd name="connsiteY7" fmla="*/ 337931 h 763431"/>
                <a:gd name="connsiteX8" fmla="*/ 229426 w 900410"/>
                <a:gd name="connsiteY8" fmla="*/ 326878 h 763431"/>
                <a:gd name="connsiteX9" fmla="*/ 339886 w 900410"/>
                <a:gd name="connsiteY9" fmla="*/ 384339 h 763431"/>
                <a:gd name="connsiteX10" fmla="*/ 400742 w 900410"/>
                <a:gd name="connsiteY10" fmla="*/ 693082 h 763431"/>
                <a:gd name="connsiteX11" fmla="*/ 460267 w 900410"/>
                <a:gd name="connsiteY11" fmla="*/ 758732 h 763431"/>
                <a:gd name="connsiteX12" fmla="*/ 599957 w 900410"/>
                <a:gd name="connsiteY12" fmla="*/ 740755 h 763431"/>
                <a:gd name="connsiteX13" fmla="*/ 649029 w 900410"/>
                <a:gd name="connsiteY13" fmla="*/ 613382 h 763431"/>
                <a:gd name="connsiteX14" fmla="*/ 591368 w 900410"/>
                <a:gd name="connsiteY14" fmla="*/ 387068 h 763431"/>
                <a:gd name="connsiteX15" fmla="*/ 597360 w 900410"/>
                <a:gd name="connsiteY15" fmla="*/ 286862 h 763431"/>
                <a:gd name="connsiteX16" fmla="*/ 664409 w 900410"/>
                <a:gd name="connsiteY16" fmla="*/ 234861 h 763431"/>
                <a:gd name="connsiteX17" fmla="*/ 727662 w 900410"/>
                <a:gd name="connsiteY17" fmla="*/ 298580 h 763431"/>
                <a:gd name="connsiteX18" fmla="*/ 692108 w 900410"/>
                <a:gd name="connsiteY18" fmla="*/ 390864 h 763431"/>
                <a:gd name="connsiteX19" fmla="*/ 697634 w 900410"/>
                <a:gd name="connsiteY19" fmla="*/ 437338 h 763431"/>
                <a:gd name="connsiteX20" fmla="*/ 806097 w 900410"/>
                <a:gd name="connsiteY20" fmla="*/ 427750 h 763431"/>
                <a:gd name="connsiteX21" fmla="*/ 839188 w 900410"/>
                <a:gd name="connsiteY21" fmla="*/ 97767 h 763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00410" h="763431">
                  <a:moveTo>
                    <a:pt x="839188" y="97767"/>
                  </a:moveTo>
                  <a:cubicBezTo>
                    <a:pt x="806829" y="61147"/>
                    <a:pt x="765148" y="36378"/>
                    <a:pt x="718141" y="24393"/>
                  </a:cubicBezTo>
                  <a:cubicBezTo>
                    <a:pt x="488964" y="-33733"/>
                    <a:pt x="281027" y="12675"/>
                    <a:pt x="95062" y="156626"/>
                  </a:cubicBezTo>
                  <a:cubicBezTo>
                    <a:pt x="58442" y="184990"/>
                    <a:pt x="35803" y="223209"/>
                    <a:pt x="16295" y="271082"/>
                  </a:cubicBezTo>
                  <a:cubicBezTo>
                    <a:pt x="-35906" y="400651"/>
                    <a:pt x="42395" y="541340"/>
                    <a:pt x="178690" y="564444"/>
                  </a:cubicBezTo>
                  <a:cubicBezTo>
                    <a:pt x="219771" y="571435"/>
                    <a:pt x="256991" y="556588"/>
                    <a:pt x="284023" y="524761"/>
                  </a:cubicBezTo>
                  <a:cubicBezTo>
                    <a:pt x="293944" y="513042"/>
                    <a:pt x="308925" y="493134"/>
                    <a:pt x="276633" y="484079"/>
                  </a:cubicBezTo>
                  <a:cubicBezTo>
                    <a:pt x="190941" y="459976"/>
                    <a:pt x="165173" y="398055"/>
                    <a:pt x="213246" y="337931"/>
                  </a:cubicBezTo>
                  <a:cubicBezTo>
                    <a:pt x="213246" y="337931"/>
                    <a:pt x="229426" y="326878"/>
                    <a:pt x="229426" y="326878"/>
                  </a:cubicBezTo>
                  <a:cubicBezTo>
                    <a:pt x="303066" y="285663"/>
                    <a:pt x="331496" y="363032"/>
                    <a:pt x="339886" y="384339"/>
                  </a:cubicBezTo>
                  <a:cubicBezTo>
                    <a:pt x="380235" y="482281"/>
                    <a:pt x="406668" y="585285"/>
                    <a:pt x="400742" y="693082"/>
                  </a:cubicBezTo>
                  <a:cubicBezTo>
                    <a:pt x="398612" y="730967"/>
                    <a:pt x="425511" y="750742"/>
                    <a:pt x="460267" y="758732"/>
                  </a:cubicBezTo>
                  <a:cubicBezTo>
                    <a:pt x="508872" y="769985"/>
                    <a:pt x="555480" y="759864"/>
                    <a:pt x="599957" y="740755"/>
                  </a:cubicBezTo>
                  <a:cubicBezTo>
                    <a:pt x="662811" y="713722"/>
                    <a:pt x="678591" y="675171"/>
                    <a:pt x="649029" y="613382"/>
                  </a:cubicBezTo>
                  <a:cubicBezTo>
                    <a:pt x="614672" y="541407"/>
                    <a:pt x="594431" y="466635"/>
                    <a:pt x="591368" y="387068"/>
                  </a:cubicBezTo>
                  <a:cubicBezTo>
                    <a:pt x="588372" y="351846"/>
                    <a:pt x="584510" y="319687"/>
                    <a:pt x="597360" y="286862"/>
                  </a:cubicBezTo>
                  <a:cubicBezTo>
                    <a:pt x="609412" y="256167"/>
                    <a:pt x="626324" y="230799"/>
                    <a:pt x="664409" y="234861"/>
                  </a:cubicBezTo>
                  <a:cubicBezTo>
                    <a:pt x="702028" y="238856"/>
                    <a:pt x="721204" y="264490"/>
                    <a:pt x="727662" y="298580"/>
                  </a:cubicBezTo>
                  <a:cubicBezTo>
                    <a:pt x="734654" y="335467"/>
                    <a:pt x="725266" y="367760"/>
                    <a:pt x="692108" y="390864"/>
                  </a:cubicBezTo>
                  <a:cubicBezTo>
                    <a:pt x="667472" y="408042"/>
                    <a:pt x="669269" y="425886"/>
                    <a:pt x="697634" y="437338"/>
                  </a:cubicBezTo>
                  <a:cubicBezTo>
                    <a:pt x="734854" y="452386"/>
                    <a:pt x="776334" y="454050"/>
                    <a:pt x="806097" y="427750"/>
                  </a:cubicBezTo>
                  <a:cubicBezTo>
                    <a:pt x="899779" y="344988"/>
                    <a:pt x="945387" y="217949"/>
                    <a:pt x="839188" y="97767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66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F60BB482-FDD7-412E-AB31-3A52B31A6843}"/>
              </a:ext>
            </a:extLst>
          </p:cNvPr>
          <p:cNvGrpSpPr/>
          <p:nvPr/>
        </p:nvGrpSpPr>
        <p:grpSpPr>
          <a:xfrm rot="18496386">
            <a:off x="1318332" y="5303552"/>
            <a:ext cx="403735" cy="705378"/>
            <a:chOff x="2074382" y="2012860"/>
            <a:chExt cx="693098" cy="1210932"/>
          </a:xfrm>
        </p:grpSpPr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E2F7671A-C633-401A-BD45-816284FC24EA}"/>
                </a:ext>
              </a:extLst>
            </p:cNvPr>
            <p:cNvSpPr/>
            <p:nvPr/>
          </p:nvSpPr>
          <p:spPr>
            <a:xfrm>
              <a:off x="2182665" y="2685594"/>
              <a:ext cx="306273" cy="410815"/>
            </a:xfrm>
            <a:custGeom>
              <a:avLst/>
              <a:gdLst>
                <a:gd name="connsiteX0" fmla="*/ 6738 w 306273"/>
                <a:gd name="connsiteY0" fmla="*/ 166735 h 410815"/>
                <a:gd name="connsiteX1" fmla="*/ 14728 w 306273"/>
                <a:gd name="connsiteY1" fmla="*/ 28110 h 410815"/>
                <a:gd name="connsiteX2" fmla="*/ 45422 w 306273"/>
                <a:gd name="connsiteY2" fmla="*/ 12 h 410815"/>
                <a:gd name="connsiteX3" fmla="*/ 256289 w 306273"/>
                <a:gd name="connsiteY3" fmla="*/ 78 h 410815"/>
                <a:gd name="connsiteX4" fmla="*/ 287583 w 306273"/>
                <a:gd name="connsiteY4" fmla="*/ 28975 h 410815"/>
                <a:gd name="connsiteX5" fmla="*/ 306226 w 306273"/>
                <a:gd name="connsiteY5" fmla="*/ 272135 h 410815"/>
                <a:gd name="connsiteX6" fmla="*/ 148559 w 306273"/>
                <a:gd name="connsiteY6" fmla="*/ 410760 h 410815"/>
                <a:gd name="connsiteX7" fmla="*/ 1212 w 306273"/>
                <a:gd name="connsiteY7" fmla="*/ 267474 h 410815"/>
                <a:gd name="connsiteX8" fmla="*/ 6738 w 306273"/>
                <a:gd name="connsiteY8" fmla="*/ 166735 h 410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6273" h="410815">
                  <a:moveTo>
                    <a:pt x="6738" y="166735"/>
                  </a:moveTo>
                  <a:cubicBezTo>
                    <a:pt x="9534" y="120526"/>
                    <a:pt x="13196" y="74384"/>
                    <a:pt x="14728" y="28110"/>
                  </a:cubicBezTo>
                  <a:cubicBezTo>
                    <a:pt x="15460" y="6271"/>
                    <a:pt x="23983" y="-321"/>
                    <a:pt x="45422" y="12"/>
                  </a:cubicBezTo>
                  <a:cubicBezTo>
                    <a:pt x="115667" y="1144"/>
                    <a:pt x="185978" y="1144"/>
                    <a:pt x="256289" y="78"/>
                  </a:cubicBezTo>
                  <a:cubicBezTo>
                    <a:pt x="278128" y="-254"/>
                    <a:pt x="285918" y="8135"/>
                    <a:pt x="287583" y="28975"/>
                  </a:cubicBezTo>
                  <a:cubicBezTo>
                    <a:pt x="294108" y="110006"/>
                    <a:pt x="307158" y="190571"/>
                    <a:pt x="306226" y="272135"/>
                  </a:cubicBezTo>
                  <a:cubicBezTo>
                    <a:pt x="305361" y="354098"/>
                    <a:pt x="238312" y="412890"/>
                    <a:pt x="148559" y="410760"/>
                  </a:cubicBezTo>
                  <a:cubicBezTo>
                    <a:pt x="61069" y="408629"/>
                    <a:pt x="-10241" y="341647"/>
                    <a:pt x="1212" y="267474"/>
                  </a:cubicBezTo>
                  <a:cubicBezTo>
                    <a:pt x="6338" y="234382"/>
                    <a:pt x="5073" y="200359"/>
                    <a:pt x="6738" y="166735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66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ECFB94B5-CFFB-4C59-88D6-FE352668427C}"/>
                </a:ext>
              </a:extLst>
            </p:cNvPr>
            <p:cNvSpPr/>
            <p:nvPr/>
          </p:nvSpPr>
          <p:spPr>
            <a:xfrm>
              <a:off x="2074382" y="2012860"/>
              <a:ext cx="693098" cy="654440"/>
            </a:xfrm>
            <a:custGeom>
              <a:avLst/>
              <a:gdLst>
                <a:gd name="connsiteX0" fmla="*/ 557320 w 693098"/>
                <a:gd name="connsiteY0" fmla="*/ 145569 h 654440"/>
                <a:gd name="connsiteX1" fmla="*/ 667522 w 693098"/>
                <a:gd name="connsiteY1" fmla="*/ 179368 h 654440"/>
                <a:gd name="connsiteX2" fmla="*/ 673780 w 693098"/>
                <a:gd name="connsiteY2" fmla="*/ 250744 h 654440"/>
                <a:gd name="connsiteX3" fmla="*/ 639757 w 693098"/>
                <a:gd name="connsiteY3" fmla="*/ 275646 h 654440"/>
                <a:gd name="connsiteX4" fmla="*/ 439210 w 693098"/>
                <a:gd name="connsiteY4" fmla="*/ 549434 h 654440"/>
                <a:gd name="connsiteX5" fmla="*/ 407983 w 693098"/>
                <a:gd name="connsiteY5" fmla="*/ 639720 h 654440"/>
                <a:gd name="connsiteX6" fmla="*/ 373027 w 693098"/>
                <a:gd name="connsiteY6" fmla="*/ 363269 h 654440"/>
                <a:gd name="connsiteX7" fmla="*/ 371363 w 693098"/>
                <a:gd name="connsiteY7" fmla="*/ 350818 h 654440"/>
                <a:gd name="connsiteX8" fmla="*/ 419502 w 693098"/>
                <a:gd name="connsiteY8" fmla="*/ 220050 h 654440"/>
                <a:gd name="connsiteX9" fmla="*/ 452460 w 693098"/>
                <a:gd name="connsiteY9" fmla="*/ 193816 h 654440"/>
                <a:gd name="connsiteX10" fmla="*/ 557320 w 693098"/>
                <a:gd name="connsiteY10" fmla="*/ 145569 h 654440"/>
                <a:gd name="connsiteX11" fmla="*/ 132787 w 693098"/>
                <a:gd name="connsiteY11" fmla="*/ 24622 h 654440"/>
                <a:gd name="connsiteX12" fmla="*/ 269424 w 693098"/>
                <a:gd name="connsiteY12" fmla="*/ 136756 h 654440"/>
                <a:gd name="connsiteX13" fmla="*/ 371029 w 693098"/>
                <a:gd name="connsiteY13" fmla="*/ 500363 h 654440"/>
                <a:gd name="connsiteX14" fmla="*/ 385411 w 693098"/>
                <a:gd name="connsiteY14" fmla="*/ 629866 h 654440"/>
                <a:gd name="connsiteX15" fmla="*/ 364570 w 693098"/>
                <a:gd name="connsiteY15" fmla="*/ 654368 h 654440"/>
                <a:gd name="connsiteX16" fmla="*/ 149509 w 693098"/>
                <a:gd name="connsiteY16" fmla="*/ 654435 h 654440"/>
                <a:gd name="connsiteX17" fmla="*/ 126338 w 693098"/>
                <a:gd name="connsiteY17" fmla="*/ 630465 h 654440"/>
                <a:gd name="connsiteX18" fmla="*/ 126937 w 693098"/>
                <a:gd name="connsiteY18" fmla="*/ 517009 h 654440"/>
                <a:gd name="connsiteX19" fmla="*/ 18941 w 693098"/>
                <a:gd name="connsiteY19" fmla="*/ 112653 h 654440"/>
                <a:gd name="connsiteX20" fmla="*/ 4758 w 693098"/>
                <a:gd name="connsiteY20" fmla="*/ 51131 h 654440"/>
                <a:gd name="connsiteX21" fmla="*/ 66480 w 693098"/>
                <a:gd name="connsiteY21" fmla="*/ 25563 h 654440"/>
                <a:gd name="connsiteX22" fmla="*/ 132787 w 693098"/>
                <a:gd name="connsiteY22" fmla="*/ 24622 h 654440"/>
                <a:gd name="connsiteX23" fmla="*/ 321380 w 693098"/>
                <a:gd name="connsiteY23" fmla="*/ 353 h 654440"/>
                <a:gd name="connsiteX24" fmla="*/ 351321 w 693098"/>
                <a:gd name="connsiteY24" fmla="*/ 8783 h 654440"/>
                <a:gd name="connsiteX25" fmla="*/ 446733 w 693098"/>
                <a:gd name="connsiteY25" fmla="*/ 149605 h 654440"/>
                <a:gd name="connsiteX26" fmla="*/ 427624 w 693098"/>
                <a:gd name="connsiteY26" fmla="*/ 196679 h 654440"/>
                <a:gd name="connsiteX27" fmla="*/ 349390 w 693098"/>
                <a:gd name="connsiteY27" fmla="*/ 264127 h 654440"/>
                <a:gd name="connsiteX28" fmla="*/ 285604 w 693098"/>
                <a:gd name="connsiteY28" fmla="*/ 49332 h 654440"/>
                <a:gd name="connsiteX29" fmla="*/ 321380 w 693098"/>
                <a:gd name="connsiteY29" fmla="*/ 353 h 654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693098" h="654440">
                  <a:moveTo>
                    <a:pt x="557320" y="145569"/>
                  </a:moveTo>
                  <a:cubicBezTo>
                    <a:pt x="593316" y="145577"/>
                    <a:pt x="630203" y="159260"/>
                    <a:pt x="667522" y="179368"/>
                  </a:cubicBezTo>
                  <a:cubicBezTo>
                    <a:pt x="699082" y="196346"/>
                    <a:pt x="701745" y="226974"/>
                    <a:pt x="673780" y="250744"/>
                  </a:cubicBezTo>
                  <a:cubicBezTo>
                    <a:pt x="663127" y="259800"/>
                    <a:pt x="650876" y="266991"/>
                    <a:pt x="639757" y="275646"/>
                  </a:cubicBezTo>
                  <a:cubicBezTo>
                    <a:pt x="546674" y="347755"/>
                    <a:pt x="471636" y="432781"/>
                    <a:pt x="439210" y="549434"/>
                  </a:cubicBezTo>
                  <a:cubicBezTo>
                    <a:pt x="430754" y="580062"/>
                    <a:pt x="418503" y="609624"/>
                    <a:pt x="407983" y="639720"/>
                  </a:cubicBezTo>
                  <a:cubicBezTo>
                    <a:pt x="385412" y="547436"/>
                    <a:pt x="382948" y="455020"/>
                    <a:pt x="373027" y="363269"/>
                  </a:cubicBezTo>
                  <a:cubicBezTo>
                    <a:pt x="372561" y="359074"/>
                    <a:pt x="373227" y="354280"/>
                    <a:pt x="371363" y="350818"/>
                  </a:cubicBezTo>
                  <a:cubicBezTo>
                    <a:pt x="338671" y="289229"/>
                    <a:pt x="372961" y="252542"/>
                    <a:pt x="419502" y="220050"/>
                  </a:cubicBezTo>
                  <a:cubicBezTo>
                    <a:pt x="431021" y="211993"/>
                    <a:pt x="442739" y="203804"/>
                    <a:pt x="452460" y="193816"/>
                  </a:cubicBezTo>
                  <a:cubicBezTo>
                    <a:pt x="486218" y="159227"/>
                    <a:pt x="521323" y="145561"/>
                    <a:pt x="557320" y="145569"/>
                  </a:cubicBezTo>
                  <a:close/>
                  <a:moveTo>
                    <a:pt x="132787" y="24622"/>
                  </a:moveTo>
                  <a:cubicBezTo>
                    <a:pt x="192508" y="34397"/>
                    <a:pt x="233869" y="75183"/>
                    <a:pt x="269424" y="136756"/>
                  </a:cubicBezTo>
                  <a:cubicBezTo>
                    <a:pt x="335208" y="250545"/>
                    <a:pt x="367766" y="370327"/>
                    <a:pt x="371029" y="500363"/>
                  </a:cubicBezTo>
                  <a:cubicBezTo>
                    <a:pt x="372161" y="543642"/>
                    <a:pt x="379085" y="586920"/>
                    <a:pt x="385411" y="629866"/>
                  </a:cubicBezTo>
                  <a:cubicBezTo>
                    <a:pt x="388207" y="648709"/>
                    <a:pt x="383413" y="654568"/>
                    <a:pt x="364570" y="654368"/>
                  </a:cubicBezTo>
                  <a:cubicBezTo>
                    <a:pt x="292861" y="653636"/>
                    <a:pt x="221218" y="653636"/>
                    <a:pt x="149509" y="654435"/>
                  </a:cubicBezTo>
                  <a:cubicBezTo>
                    <a:pt x="131265" y="654635"/>
                    <a:pt x="125406" y="649441"/>
                    <a:pt x="126338" y="630465"/>
                  </a:cubicBezTo>
                  <a:cubicBezTo>
                    <a:pt x="128202" y="592713"/>
                    <a:pt x="126937" y="554828"/>
                    <a:pt x="126937" y="517009"/>
                  </a:cubicBezTo>
                  <a:cubicBezTo>
                    <a:pt x="151040" y="366399"/>
                    <a:pt x="97974" y="235897"/>
                    <a:pt x="18941" y="112653"/>
                  </a:cubicBezTo>
                  <a:cubicBezTo>
                    <a:pt x="6689" y="93610"/>
                    <a:pt x="-7626" y="75766"/>
                    <a:pt x="4758" y="51131"/>
                  </a:cubicBezTo>
                  <a:cubicBezTo>
                    <a:pt x="18142" y="24564"/>
                    <a:pt x="43043" y="29425"/>
                    <a:pt x="66480" y="25563"/>
                  </a:cubicBezTo>
                  <a:cubicBezTo>
                    <a:pt x="90932" y="21551"/>
                    <a:pt x="112880" y="21364"/>
                    <a:pt x="132787" y="24622"/>
                  </a:cubicBezTo>
                  <a:close/>
                  <a:moveTo>
                    <a:pt x="321380" y="353"/>
                  </a:moveTo>
                  <a:cubicBezTo>
                    <a:pt x="329507" y="1309"/>
                    <a:pt x="339369" y="4189"/>
                    <a:pt x="351321" y="8783"/>
                  </a:cubicBezTo>
                  <a:cubicBezTo>
                    <a:pt x="417970" y="34484"/>
                    <a:pt x="447932" y="79627"/>
                    <a:pt x="446733" y="149605"/>
                  </a:cubicBezTo>
                  <a:cubicBezTo>
                    <a:pt x="446400" y="169047"/>
                    <a:pt x="444336" y="183762"/>
                    <a:pt x="427624" y="196679"/>
                  </a:cubicBezTo>
                  <a:cubicBezTo>
                    <a:pt x="401058" y="217253"/>
                    <a:pt x="376555" y="240424"/>
                    <a:pt x="349390" y="264127"/>
                  </a:cubicBezTo>
                  <a:cubicBezTo>
                    <a:pt x="310572" y="196013"/>
                    <a:pt x="279878" y="129098"/>
                    <a:pt x="285604" y="49332"/>
                  </a:cubicBezTo>
                  <a:cubicBezTo>
                    <a:pt x="288250" y="11930"/>
                    <a:pt x="297002" y="-2515"/>
                    <a:pt x="321380" y="353"/>
                  </a:cubicBezTo>
                  <a:close/>
                </a:path>
              </a:pathLst>
            </a:custGeom>
            <a:solidFill>
              <a:schemeClr val="accent3"/>
            </a:solidFill>
            <a:ln w="66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B5B13496-208B-4FD9-88FA-21B13C281C30}"/>
                </a:ext>
              </a:extLst>
            </p:cNvPr>
            <p:cNvSpPr/>
            <p:nvPr/>
          </p:nvSpPr>
          <p:spPr>
            <a:xfrm>
              <a:off x="2195062" y="3091493"/>
              <a:ext cx="263933" cy="132299"/>
            </a:xfrm>
            <a:custGeom>
              <a:avLst/>
              <a:gdLst>
                <a:gd name="connsiteX0" fmla="*/ 22904 w 263933"/>
                <a:gd name="connsiteY0" fmla="*/ 121180 h 132299"/>
                <a:gd name="connsiteX1" fmla="*/ 115920 w 263933"/>
                <a:gd name="connsiteY1" fmla="*/ 50803 h 132299"/>
                <a:gd name="connsiteX2" fmla="*/ 0 w 263933"/>
                <a:gd name="connsiteY2" fmla="*/ 18443 h 132299"/>
                <a:gd name="connsiteX3" fmla="*/ 263933 w 263933"/>
                <a:gd name="connsiteY3" fmla="*/ 0 h 132299"/>
                <a:gd name="connsiteX4" fmla="*/ 195486 w 263933"/>
                <a:gd name="connsiteY4" fmla="*/ 43146 h 132299"/>
                <a:gd name="connsiteX5" fmla="*/ 241695 w 263933"/>
                <a:gd name="connsiteY5" fmla="*/ 132299 h 132299"/>
                <a:gd name="connsiteX6" fmla="*/ 166523 w 263933"/>
                <a:gd name="connsiteY6" fmla="*/ 63853 h 132299"/>
                <a:gd name="connsiteX7" fmla="*/ 215927 w 263933"/>
                <a:gd name="connsiteY7" fmla="*/ 129370 h 132299"/>
                <a:gd name="connsiteX8" fmla="*/ 160464 w 263933"/>
                <a:gd name="connsiteY8" fmla="*/ 104934 h 132299"/>
                <a:gd name="connsiteX9" fmla="*/ 105400 w 263933"/>
                <a:gd name="connsiteY9" fmla="*/ 101139 h 132299"/>
                <a:gd name="connsiteX10" fmla="*/ 22904 w 263933"/>
                <a:gd name="connsiteY10" fmla="*/ 121180 h 132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3933" h="132299">
                  <a:moveTo>
                    <a:pt x="22904" y="121180"/>
                  </a:moveTo>
                  <a:cubicBezTo>
                    <a:pt x="66250" y="108064"/>
                    <a:pt x="96944" y="88888"/>
                    <a:pt x="115920" y="50803"/>
                  </a:cubicBezTo>
                  <a:cubicBezTo>
                    <a:pt x="72375" y="49604"/>
                    <a:pt x="31027" y="52600"/>
                    <a:pt x="0" y="18443"/>
                  </a:cubicBezTo>
                  <a:cubicBezTo>
                    <a:pt x="64718" y="36221"/>
                    <a:pt x="181571" y="20441"/>
                    <a:pt x="263933" y="0"/>
                  </a:cubicBezTo>
                  <a:cubicBezTo>
                    <a:pt x="248020" y="24569"/>
                    <a:pt x="220987" y="30561"/>
                    <a:pt x="195486" y="43146"/>
                  </a:cubicBezTo>
                  <a:cubicBezTo>
                    <a:pt x="212864" y="69312"/>
                    <a:pt x="235103" y="92749"/>
                    <a:pt x="241695" y="132299"/>
                  </a:cubicBezTo>
                  <a:cubicBezTo>
                    <a:pt x="216793" y="103869"/>
                    <a:pt x="200946" y="75571"/>
                    <a:pt x="166523" y="63853"/>
                  </a:cubicBezTo>
                  <a:cubicBezTo>
                    <a:pt x="168654" y="97077"/>
                    <a:pt x="191891" y="111193"/>
                    <a:pt x="215927" y="129370"/>
                  </a:cubicBezTo>
                  <a:cubicBezTo>
                    <a:pt x="189827" y="131634"/>
                    <a:pt x="170784" y="121180"/>
                    <a:pt x="160464" y="104934"/>
                  </a:cubicBezTo>
                  <a:cubicBezTo>
                    <a:pt x="141688" y="75438"/>
                    <a:pt x="127239" y="82496"/>
                    <a:pt x="105400" y="101139"/>
                  </a:cubicBezTo>
                  <a:cubicBezTo>
                    <a:pt x="85092" y="118650"/>
                    <a:pt x="59591" y="128171"/>
                    <a:pt x="22904" y="121180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66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621BB215-2C75-4BC0-ACF3-80B60CB17236}"/>
              </a:ext>
            </a:extLst>
          </p:cNvPr>
          <p:cNvGrpSpPr/>
          <p:nvPr/>
        </p:nvGrpSpPr>
        <p:grpSpPr>
          <a:xfrm rot="19412508">
            <a:off x="1131684" y="2928863"/>
            <a:ext cx="547199" cy="624792"/>
            <a:chOff x="2104843" y="406676"/>
            <a:chExt cx="885747" cy="1011345"/>
          </a:xfrm>
        </p:grpSpPr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5276D39B-F64C-4A7B-8912-7C8774A386AA}"/>
                </a:ext>
              </a:extLst>
            </p:cNvPr>
            <p:cNvSpPr/>
            <p:nvPr/>
          </p:nvSpPr>
          <p:spPr>
            <a:xfrm>
              <a:off x="2104843" y="787804"/>
              <a:ext cx="885747" cy="630217"/>
            </a:xfrm>
            <a:custGeom>
              <a:avLst/>
              <a:gdLst>
                <a:gd name="connsiteX0" fmla="*/ 326967 w 885747"/>
                <a:gd name="connsiteY0" fmla="*/ 119335 h 630217"/>
                <a:gd name="connsiteX1" fmla="*/ 399096 w 885747"/>
                <a:gd name="connsiteY1" fmla="*/ 138425 h 630217"/>
                <a:gd name="connsiteX2" fmla="*/ 469607 w 885747"/>
                <a:gd name="connsiteY2" fmla="*/ 202744 h 630217"/>
                <a:gd name="connsiteX3" fmla="*/ 471737 w 885747"/>
                <a:gd name="connsiteY3" fmla="*/ 255478 h 630217"/>
                <a:gd name="connsiteX4" fmla="*/ 408484 w 885747"/>
                <a:gd name="connsiteY4" fmla="*/ 497572 h 630217"/>
                <a:gd name="connsiteX5" fmla="*/ 439911 w 885747"/>
                <a:gd name="connsiteY5" fmla="*/ 626209 h 630217"/>
                <a:gd name="connsiteX6" fmla="*/ 309942 w 885747"/>
                <a:gd name="connsiteY6" fmla="*/ 525669 h 630217"/>
                <a:gd name="connsiteX7" fmla="*/ 323724 w 885747"/>
                <a:gd name="connsiteY7" fmla="*/ 395900 h 630217"/>
                <a:gd name="connsiteX8" fmla="*/ 281711 w 885747"/>
                <a:gd name="connsiteY8" fmla="*/ 293230 h 630217"/>
                <a:gd name="connsiteX9" fmla="*/ 166057 w 885747"/>
                <a:gd name="connsiteY9" fmla="*/ 301286 h 630217"/>
                <a:gd name="connsiteX10" fmla="*/ 18909 w 885747"/>
                <a:gd name="connsiteY10" fmla="*/ 450298 h 630217"/>
                <a:gd name="connsiteX11" fmla="*/ 0 w 885747"/>
                <a:gd name="connsiteY11" fmla="*/ 477131 h 630217"/>
                <a:gd name="connsiteX12" fmla="*/ 124376 w 885747"/>
                <a:gd name="connsiteY12" fmla="*/ 194821 h 630217"/>
                <a:gd name="connsiteX13" fmla="*/ 326967 w 885747"/>
                <a:gd name="connsiteY13" fmla="*/ 119335 h 630217"/>
                <a:gd name="connsiteX14" fmla="*/ 885747 w 885747"/>
                <a:gd name="connsiteY14" fmla="*/ 0 h 630217"/>
                <a:gd name="connsiteX15" fmla="*/ 675679 w 885747"/>
                <a:gd name="connsiteY15" fmla="*/ 290366 h 630217"/>
                <a:gd name="connsiteX16" fmla="*/ 645251 w 885747"/>
                <a:gd name="connsiteY16" fmla="*/ 450164 h 630217"/>
                <a:gd name="connsiteX17" fmla="*/ 643786 w 885747"/>
                <a:gd name="connsiteY17" fmla="*/ 521674 h 630217"/>
                <a:gd name="connsiteX18" fmla="*/ 498170 w 885747"/>
                <a:gd name="connsiteY18" fmla="*/ 625809 h 630217"/>
                <a:gd name="connsiteX19" fmla="*/ 442174 w 885747"/>
                <a:gd name="connsiteY19" fmla="*/ 546776 h 630217"/>
                <a:gd name="connsiteX20" fmla="*/ 545644 w 885747"/>
                <a:gd name="connsiteY20" fmla="*/ 202278 h 630217"/>
                <a:gd name="connsiteX21" fmla="*/ 885747 w 885747"/>
                <a:gd name="connsiteY21" fmla="*/ 0 h 630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85747" h="630217">
                  <a:moveTo>
                    <a:pt x="326967" y="119335"/>
                  </a:moveTo>
                  <a:cubicBezTo>
                    <a:pt x="351793" y="121834"/>
                    <a:pt x="376225" y="128138"/>
                    <a:pt x="399096" y="138425"/>
                  </a:cubicBezTo>
                  <a:cubicBezTo>
                    <a:pt x="429790" y="152275"/>
                    <a:pt x="451496" y="174979"/>
                    <a:pt x="469607" y="202744"/>
                  </a:cubicBezTo>
                  <a:cubicBezTo>
                    <a:pt x="481392" y="220788"/>
                    <a:pt x="483123" y="234637"/>
                    <a:pt x="471737" y="255478"/>
                  </a:cubicBezTo>
                  <a:cubicBezTo>
                    <a:pt x="430523" y="330516"/>
                    <a:pt x="410947" y="412080"/>
                    <a:pt x="408484" y="497572"/>
                  </a:cubicBezTo>
                  <a:cubicBezTo>
                    <a:pt x="407152" y="543181"/>
                    <a:pt x="413344" y="587059"/>
                    <a:pt x="439911" y="626209"/>
                  </a:cubicBezTo>
                  <a:cubicBezTo>
                    <a:pt x="361543" y="643720"/>
                    <a:pt x="307478" y="602705"/>
                    <a:pt x="309942" y="525669"/>
                  </a:cubicBezTo>
                  <a:cubicBezTo>
                    <a:pt x="311340" y="482324"/>
                    <a:pt x="319796" y="439245"/>
                    <a:pt x="323724" y="395900"/>
                  </a:cubicBezTo>
                  <a:cubicBezTo>
                    <a:pt x="327386" y="354885"/>
                    <a:pt x="321594" y="316733"/>
                    <a:pt x="281711" y="293230"/>
                  </a:cubicBezTo>
                  <a:cubicBezTo>
                    <a:pt x="241428" y="269526"/>
                    <a:pt x="202744" y="279447"/>
                    <a:pt x="166057" y="301286"/>
                  </a:cubicBezTo>
                  <a:cubicBezTo>
                    <a:pt x="104202" y="338107"/>
                    <a:pt x="60457" y="393170"/>
                    <a:pt x="18909" y="450298"/>
                  </a:cubicBezTo>
                  <a:cubicBezTo>
                    <a:pt x="12384" y="459154"/>
                    <a:pt x="6259" y="468209"/>
                    <a:pt x="0" y="477131"/>
                  </a:cubicBezTo>
                  <a:cubicBezTo>
                    <a:pt x="19575" y="372263"/>
                    <a:pt x="53333" y="274587"/>
                    <a:pt x="124376" y="194821"/>
                  </a:cubicBezTo>
                  <a:cubicBezTo>
                    <a:pt x="174463" y="138592"/>
                    <a:pt x="252489" y="111838"/>
                    <a:pt x="326967" y="119335"/>
                  </a:cubicBezTo>
                  <a:close/>
                  <a:moveTo>
                    <a:pt x="885747" y="0"/>
                  </a:moveTo>
                  <a:cubicBezTo>
                    <a:pt x="784875" y="75771"/>
                    <a:pt x="721688" y="176643"/>
                    <a:pt x="675679" y="290366"/>
                  </a:cubicBezTo>
                  <a:cubicBezTo>
                    <a:pt x="654906" y="341835"/>
                    <a:pt x="642588" y="394302"/>
                    <a:pt x="645251" y="450164"/>
                  </a:cubicBezTo>
                  <a:cubicBezTo>
                    <a:pt x="646383" y="473934"/>
                    <a:pt x="645451" y="497904"/>
                    <a:pt x="643786" y="521674"/>
                  </a:cubicBezTo>
                  <a:cubicBezTo>
                    <a:pt x="637394" y="613625"/>
                    <a:pt x="572543" y="634065"/>
                    <a:pt x="498170" y="625809"/>
                  </a:cubicBezTo>
                  <a:cubicBezTo>
                    <a:pt x="455691" y="621082"/>
                    <a:pt x="444705" y="582797"/>
                    <a:pt x="442174" y="546776"/>
                  </a:cubicBezTo>
                  <a:cubicBezTo>
                    <a:pt x="433186" y="419337"/>
                    <a:pt x="457555" y="301353"/>
                    <a:pt x="545644" y="202278"/>
                  </a:cubicBezTo>
                  <a:cubicBezTo>
                    <a:pt x="637727" y="98808"/>
                    <a:pt x="748521" y="27166"/>
                    <a:pt x="885747" y="0"/>
                  </a:cubicBezTo>
                  <a:close/>
                </a:path>
              </a:pathLst>
            </a:custGeom>
            <a:solidFill>
              <a:schemeClr val="accent3"/>
            </a:solidFill>
            <a:ln w="66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D46140F4-4FBE-4EE1-8673-57151B322055}"/>
                </a:ext>
              </a:extLst>
            </p:cNvPr>
            <p:cNvSpPr/>
            <p:nvPr/>
          </p:nvSpPr>
          <p:spPr>
            <a:xfrm>
              <a:off x="2413985" y="406676"/>
              <a:ext cx="352867" cy="577947"/>
            </a:xfrm>
            <a:custGeom>
              <a:avLst/>
              <a:gdLst>
                <a:gd name="connsiteX0" fmla="*/ 195154 w 352867"/>
                <a:gd name="connsiteY0" fmla="*/ 548450 h 577947"/>
                <a:gd name="connsiteX1" fmla="*/ 213264 w 352867"/>
                <a:gd name="connsiteY1" fmla="*/ 562898 h 577947"/>
                <a:gd name="connsiteX2" fmla="*/ 195687 w 352867"/>
                <a:gd name="connsiteY2" fmla="*/ 577946 h 577947"/>
                <a:gd name="connsiteX3" fmla="*/ 177776 w 352867"/>
                <a:gd name="connsiteY3" fmla="*/ 558238 h 577947"/>
                <a:gd name="connsiteX4" fmla="*/ 195154 w 352867"/>
                <a:gd name="connsiteY4" fmla="*/ 548450 h 577947"/>
                <a:gd name="connsiteX5" fmla="*/ 179107 w 352867"/>
                <a:gd name="connsiteY5" fmla="*/ 439588 h 577947"/>
                <a:gd name="connsiteX6" fmla="*/ 230109 w 352867"/>
                <a:gd name="connsiteY6" fmla="*/ 488659 h 577947"/>
                <a:gd name="connsiteX7" fmla="*/ 184900 w 352867"/>
                <a:gd name="connsiteY7" fmla="*/ 532936 h 577947"/>
                <a:gd name="connsiteX8" fmla="*/ 123777 w 352867"/>
                <a:gd name="connsiteY8" fmla="*/ 482334 h 577947"/>
                <a:gd name="connsiteX9" fmla="*/ 179107 w 352867"/>
                <a:gd name="connsiteY9" fmla="*/ 439588 h 577947"/>
                <a:gd name="connsiteX10" fmla="*/ 33292 w 352867"/>
                <a:gd name="connsiteY10" fmla="*/ 437990 h 577947"/>
                <a:gd name="connsiteX11" fmla="*/ 54798 w 352867"/>
                <a:gd name="connsiteY11" fmla="*/ 437990 h 577947"/>
                <a:gd name="connsiteX12" fmla="*/ 94015 w 352867"/>
                <a:gd name="connsiteY12" fmla="*/ 448443 h 577947"/>
                <a:gd name="connsiteX13" fmla="*/ 101939 w 352867"/>
                <a:gd name="connsiteY13" fmla="*/ 482800 h 577947"/>
                <a:gd name="connsiteX14" fmla="*/ 75705 w 352867"/>
                <a:gd name="connsiteY14" fmla="*/ 486395 h 577947"/>
                <a:gd name="connsiteX15" fmla="*/ 30562 w 352867"/>
                <a:gd name="connsiteY15" fmla="*/ 476275 h 577947"/>
                <a:gd name="connsiteX16" fmla="*/ 1 w 352867"/>
                <a:gd name="connsiteY16" fmla="*/ 462492 h 577947"/>
                <a:gd name="connsiteX17" fmla="*/ 33292 w 352867"/>
                <a:gd name="connsiteY17" fmla="*/ 437990 h 577947"/>
                <a:gd name="connsiteX18" fmla="*/ 302951 w 352867"/>
                <a:gd name="connsiteY18" fmla="*/ 436991 h 577947"/>
                <a:gd name="connsiteX19" fmla="*/ 340037 w 352867"/>
                <a:gd name="connsiteY19" fmla="*/ 445380 h 577947"/>
                <a:gd name="connsiteX20" fmla="*/ 318398 w 352867"/>
                <a:gd name="connsiteY20" fmla="*/ 471015 h 577947"/>
                <a:gd name="connsiteX21" fmla="*/ 289301 w 352867"/>
                <a:gd name="connsiteY21" fmla="*/ 494851 h 577947"/>
                <a:gd name="connsiteX22" fmla="*/ 256077 w 352867"/>
                <a:gd name="connsiteY22" fmla="*/ 514959 h 577947"/>
                <a:gd name="connsiteX23" fmla="*/ 250084 w 352867"/>
                <a:gd name="connsiteY23" fmla="*/ 484331 h 577947"/>
                <a:gd name="connsiteX24" fmla="*/ 268794 w 352867"/>
                <a:gd name="connsiteY24" fmla="*/ 442517 h 577947"/>
                <a:gd name="connsiteX25" fmla="*/ 302951 w 352867"/>
                <a:gd name="connsiteY25" fmla="*/ 436991 h 577947"/>
                <a:gd name="connsiteX26" fmla="*/ 176777 w 352867"/>
                <a:gd name="connsiteY26" fmla="*/ 330125 h 577947"/>
                <a:gd name="connsiteX27" fmla="*/ 228711 w 352867"/>
                <a:gd name="connsiteY27" fmla="*/ 377000 h 577947"/>
                <a:gd name="connsiteX28" fmla="*/ 176044 w 352867"/>
                <a:gd name="connsiteY28" fmla="*/ 423274 h 577947"/>
                <a:gd name="connsiteX29" fmla="*/ 123844 w 352867"/>
                <a:gd name="connsiteY29" fmla="*/ 376467 h 577947"/>
                <a:gd name="connsiteX30" fmla="*/ 176777 w 352867"/>
                <a:gd name="connsiteY30" fmla="*/ 330125 h 577947"/>
                <a:gd name="connsiteX31" fmla="*/ 52867 w 352867"/>
                <a:gd name="connsiteY31" fmla="*/ 328262 h 577947"/>
                <a:gd name="connsiteX32" fmla="*/ 107198 w 352867"/>
                <a:gd name="connsiteY32" fmla="*/ 377333 h 577947"/>
                <a:gd name="connsiteX33" fmla="*/ 56928 w 352867"/>
                <a:gd name="connsiteY33" fmla="*/ 422143 h 577947"/>
                <a:gd name="connsiteX34" fmla="*/ 200 w 352867"/>
                <a:gd name="connsiteY34" fmla="*/ 374603 h 577947"/>
                <a:gd name="connsiteX35" fmla="*/ 52867 w 352867"/>
                <a:gd name="connsiteY35" fmla="*/ 328262 h 577947"/>
                <a:gd name="connsiteX36" fmla="*/ 300553 w 352867"/>
                <a:gd name="connsiteY36" fmla="*/ 327329 h 577947"/>
                <a:gd name="connsiteX37" fmla="*/ 352821 w 352867"/>
                <a:gd name="connsiteY37" fmla="*/ 374803 h 577947"/>
                <a:gd name="connsiteX38" fmla="*/ 296492 w 352867"/>
                <a:gd name="connsiteY38" fmla="*/ 421277 h 577947"/>
                <a:gd name="connsiteX39" fmla="*/ 246222 w 352867"/>
                <a:gd name="connsiteY39" fmla="*/ 372872 h 577947"/>
                <a:gd name="connsiteX40" fmla="*/ 300553 w 352867"/>
                <a:gd name="connsiteY40" fmla="*/ 327329 h 577947"/>
                <a:gd name="connsiteX41" fmla="*/ 177310 w 352867"/>
                <a:gd name="connsiteY41" fmla="*/ 216136 h 577947"/>
                <a:gd name="connsiteX42" fmla="*/ 226914 w 352867"/>
                <a:gd name="connsiteY42" fmla="*/ 263543 h 577947"/>
                <a:gd name="connsiteX43" fmla="*/ 173648 w 352867"/>
                <a:gd name="connsiteY43" fmla="*/ 310284 h 577947"/>
                <a:gd name="connsiteX44" fmla="*/ 124643 w 352867"/>
                <a:gd name="connsiteY44" fmla="*/ 263077 h 577947"/>
                <a:gd name="connsiteX45" fmla="*/ 177310 w 352867"/>
                <a:gd name="connsiteY45" fmla="*/ 216136 h 577947"/>
                <a:gd name="connsiteX46" fmla="*/ 55797 w 352867"/>
                <a:gd name="connsiteY46" fmla="*/ 212408 h 577947"/>
                <a:gd name="connsiteX47" fmla="*/ 107531 w 352867"/>
                <a:gd name="connsiteY47" fmla="*/ 258217 h 577947"/>
                <a:gd name="connsiteX48" fmla="*/ 65850 w 352867"/>
                <a:gd name="connsiteY48" fmla="*/ 307954 h 577947"/>
                <a:gd name="connsiteX49" fmla="*/ 6059 w 352867"/>
                <a:gd name="connsiteY49" fmla="*/ 263410 h 577947"/>
                <a:gd name="connsiteX50" fmla="*/ 55797 w 352867"/>
                <a:gd name="connsiteY50" fmla="*/ 212408 h 577947"/>
                <a:gd name="connsiteX51" fmla="*/ 301220 w 352867"/>
                <a:gd name="connsiteY51" fmla="*/ 212407 h 577947"/>
                <a:gd name="connsiteX52" fmla="*/ 346563 w 352867"/>
                <a:gd name="connsiteY52" fmla="*/ 262877 h 577947"/>
                <a:gd name="connsiteX53" fmla="*/ 287704 w 352867"/>
                <a:gd name="connsiteY53" fmla="*/ 308220 h 577947"/>
                <a:gd name="connsiteX54" fmla="*/ 244891 w 352867"/>
                <a:gd name="connsiteY54" fmla="*/ 259947 h 577947"/>
                <a:gd name="connsiteX55" fmla="*/ 301220 w 352867"/>
                <a:gd name="connsiteY55" fmla="*/ 212407 h 577947"/>
                <a:gd name="connsiteX56" fmla="*/ 178108 w 352867"/>
                <a:gd name="connsiteY56" fmla="*/ 107340 h 577947"/>
                <a:gd name="connsiteX57" fmla="*/ 226514 w 352867"/>
                <a:gd name="connsiteY57" fmla="*/ 156878 h 577947"/>
                <a:gd name="connsiteX58" fmla="*/ 174713 w 352867"/>
                <a:gd name="connsiteY58" fmla="*/ 200423 h 577947"/>
                <a:gd name="connsiteX59" fmla="*/ 126174 w 352867"/>
                <a:gd name="connsiteY59" fmla="*/ 153216 h 577947"/>
                <a:gd name="connsiteX60" fmla="*/ 178108 w 352867"/>
                <a:gd name="connsiteY60" fmla="*/ 107340 h 577947"/>
                <a:gd name="connsiteX61" fmla="*/ 61190 w 352867"/>
                <a:gd name="connsiteY61" fmla="*/ 102347 h 577947"/>
                <a:gd name="connsiteX62" fmla="*/ 110261 w 352867"/>
                <a:gd name="connsiteY62" fmla="*/ 152616 h 577947"/>
                <a:gd name="connsiteX63" fmla="*/ 59459 w 352867"/>
                <a:gd name="connsiteY63" fmla="*/ 195695 h 577947"/>
                <a:gd name="connsiteX64" fmla="*/ 12318 w 352867"/>
                <a:gd name="connsiteY64" fmla="*/ 148222 h 577947"/>
                <a:gd name="connsiteX65" fmla="*/ 61190 w 352867"/>
                <a:gd name="connsiteY65" fmla="*/ 102347 h 577947"/>
                <a:gd name="connsiteX66" fmla="*/ 291765 w 352867"/>
                <a:gd name="connsiteY66" fmla="*/ 102213 h 577947"/>
                <a:gd name="connsiteX67" fmla="*/ 342301 w 352867"/>
                <a:gd name="connsiteY67" fmla="*/ 152550 h 577947"/>
                <a:gd name="connsiteX68" fmla="*/ 295161 w 352867"/>
                <a:gd name="connsiteY68" fmla="*/ 196694 h 577947"/>
                <a:gd name="connsiteX69" fmla="*/ 242294 w 352867"/>
                <a:gd name="connsiteY69" fmla="*/ 153149 h 577947"/>
                <a:gd name="connsiteX70" fmla="*/ 291765 w 352867"/>
                <a:gd name="connsiteY70" fmla="*/ 102213 h 577947"/>
                <a:gd name="connsiteX71" fmla="*/ 118185 w 352867"/>
                <a:gd name="connsiteY71" fmla="*/ 875 h 577947"/>
                <a:gd name="connsiteX72" fmla="*/ 167988 w 352867"/>
                <a:gd name="connsiteY72" fmla="*/ 44687 h 577947"/>
                <a:gd name="connsiteX73" fmla="*/ 124310 w 352867"/>
                <a:gd name="connsiteY73" fmla="*/ 94290 h 577947"/>
                <a:gd name="connsiteX74" fmla="*/ 72576 w 352867"/>
                <a:gd name="connsiteY74" fmla="*/ 48615 h 577947"/>
                <a:gd name="connsiteX75" fmla="*/ 118185 w 352867"/>
                <a:gd name="connsiteY75" fmla="*/ 875 h 577947"/>
                <a:gd name="connsiteX76" fmla="*/ 232573 w 352867"/>
                <a:gd name="connsiteY76" fmla="*/ 10 h 577947"/>
                <a:gd name="connsiteX77" fmla="*/ 278382 w 352867"/>
                <a:gd name="connsiteY77" fmla="*/ 48349 h 577947"/>
                <a:gd name="connsiteX78" fmla="*/ 232839 w 352867"/>
                <a:gd name="connsiteY78" fmla="*/ 94291 h 577947"/>
                <a:gd name="connsiteX79" fmla="*/ 183768 w 352867"/>
                <a:gd name="connsiteY79" fmla="*/ 49814 h 577947"/>
                <a:gd name="connsiteX80" fmla="*/ 232573 w 352867"/>
                <a:gd name="connsiteY80" fmla="*/ 10 h 577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352867" h="577947">
                  <a:moveTo>
                    <a:pt x="195154" y="548450"/>
                  </a:moveTo>
                  <a:cubicBezTo>
                    <a:pt x="203277" y="550980"/>
                    <a:pt x="217393" y="548184"/>
                    <a:pt x="213264" y="562898"/>
                  </a:cubicBezTo>
                  <a:cubicBezTo>
                    <a:pt x="211467" y="569357"/>
                    <a:pt x="201879" y="577879"/>
                    <a:pt x="195687" y="577946"/>
                  </a:cubicBezTo>
                  <a:cubicBezTo>
                    <a:pt x="185766" y="578079"/>
                    <a:pt x="179108" y="567160"/>
                    <a:pt x="177776" y="558238"/>
                  </a:cubicBezTo>
                  <a:cubicBezTo>
                    <a:pt x="175845" y="544855"/>
                    <a:pt x="188296" y="550248"/>
                    <a:pt x="195154" y="548450"/>
                  </a:cubicBezTo>
                  <a:close/>
                  <a:moveTo>
                    <a:pt x="179107" y="439588"/>
                  </a:moveTo>
                  <a:cubicBezTo>
                    <a:pt x="211533" y="435926"/>
                    <a:pt x="230109" y="448576"/>
                    <a:pt x="230109" y="488659"/>
                  </a:cubicBezTo>
                  <a:cubicBezTo>
                    <a:pt x="230109" y="522416"/>
                    <a:pt x="216327" y="533402"/>
                    <a:pt x="184900" y="532936"/>
                  </a:cubicBezTo>
                  <a:cubicBezTo>
                    <a:pt x="143485" y="532337"/>
                    <a:pt x="123377" y="516757"/>
                    <a:pt x="123777" y="482334"/>
                  </a:cubicBezTo>
                  <a:cubicBezTo>
                    <a:pt x="124176" y="447844"/>
                    <a:pt x="133964" y="439787"/>
                    <a:pt x="179107" y="439588"/>
                  </a:cubicBezTo>
                  <a:close/>
                  <a:moveTo>
                    <a:pt x="33292" y="437990"/>
                  </a:moveTo>
                  <a:cubicBezTo>
                    <a:pt x="38885" y="437923"/>
                    <a:pt x="44545" y="437990"/>
                    <a:pt x="54798" y="437990"/>
                  </a:cubicBezTo>
                  <a:cubicBezTo>
                    <a:pt x="65518" y="438323"/>
                    <a:pt x="81698" y="436325"/>
                    <a:pt x="94015" y="448443"/>
                  </a:cubicBezTo>
                  <a:cubicBezTo>
                    <a:pt x="103736" y="458031"/>
                    <a:pt x="108264" y="470082"/>
                    <a:pt x="101939" y="482800"/>
                  </a:cubicBezTo>
                  <a:cubicBezTo>
                    <a:pt x="95813" y="495117"/>
                    <a:pt x="84694" y="488060"/>
                    <a:pt x="75705" y="486395"/>
                  </a:cubicBezTo>
                  <a:cubicBezTo>
                    <a:pt x="60524" y="483665"/>
                    <a:pt x="45011" y="481401"/>
                    <a:pt x="30562" y="476275"/>
                  </a:cubicBezTo>
                  <a:cubicBezTo>
                    <a:pt x="19909" y="472479"/>
                    <a:pt x="201" y="480070"/>
                    <a:pt x="1" y="462492"/>
                  </a:cubicBezTo>
                  <a:cubicBezTo>
                    <a:pt x="-199" y="444248"/>
                    <a:pt x="16247" y="438323"/>
                    <a:pt x="33292" y="437990"/>
                  </a:cubicBezTo>
                  <a:close/>
                  <a:moveTo>
                    <a:pt x="302951" y="436991"/>
                  </a:moveTo>
                  <a:cubicBezTo>
                    <a:pt x="317599" y="440054"/>
                    <a:pt x="334910" y="431864"/>
                    <a:pt x="340037" y="445380"/>
                  </a:cubicBezTo>
                  <a:cubicBezTo>
                    <a:pt x="345497" y="459629"/>
                    <a:pt x="326588" y="463025"/>
                    <a:pt x="318398" y="471015"/>
                  </a:cubicBezTo>
                  <a:cubicBezTo>
                    <a:pt x="309409" y="479737"/>
                    <a:pt x="299688" y="487927"/>
                    <a:pt x="289301" y="494851"/>
                  </a:cubicBezTo>
                  <a:cubicBezTo>
                    <a:pt x="278315" y="502109"/>
                    <a:pt x="271857" y="521151"/>
                    <a:pt x="256077" y="514959"/>
                  </a:cubicBezTo>
                  <a:cubicBezTo>
                    <a:pt x="244758" y="510498"/>
                    <a:pt x="251349" y="494918"/>
                    <a:pt x="250084" y="484331"/>
                  </a:cubicBezTo>
                  <a:cubicBezTo>
                    <a:pt x="248020" y="466820"/>
                    <a:pt x="249418" y="449442"/>
                    <a:pt x="268794" y="442517"/>
                  </a:cubicBezTo>
                  <a:cubicBezTo>
                    <a:pt x="280313" y="438389"/>
                    <a:pt x="293296" y="438456"/>
                    <a:pt x="302951" y="436991"/>
                  </a:cubicBezTo>
                  <a:close/>
                  <a:moveTo>
                    <a:pt x="176777" y="330125"/>
                  </a:moveTo>
                  <a:cubicBezTo>
                    <a:pt x="211333" y="326530"/>
                    <a:pt x="228312" y="338981"/>
                    <a:pt x="228711" y="377000"/>
                  </a:cubicBezTo>
                  <a:cubicBezTo>
                    <a:pt x="229111" y="416683"/>
                    <a:pt x="209469" y="423274"/>
                    <a:pt x="176044" y="423274"/>
                  </a:cubicBezTo>
                  <a:cubicBezTo>
                    <a:pt x="142287" y="423341"/>
                    <a:pt x="123245" y="415684"/>
                    <a:pt x="123844" y="376467"/>
                  </a:cubicBezTo>
                  <a:cubicBezTo>
                    <a:pt x="124376" y="338049"/>
                    <a:pt x="142487" y="326663"/>
                    <a:pt x="176777" y="330125"/>
                  </a:cubicBezTo>
                  <a:close/>
                  <a:moveTo>
                    <a:pt x="52867" y="328262"/>
                  </a:moveTo>
                  <a:cubicBezTo>
                    <a:pt x="89088" y="324733"/>
                    <a:pt x="108397" y="337317"/>
                    <a:pt x="107198" y="377333"/>
                  </a:cubicBezTo>
                  <a:cubicBezTo>
                    <a:pt x="106133" y="412622"/>
                    <a:pt x="89620" y="422876"/>
                    <a:pt x="56928" y="422143"/>
                  </a:cubicBezTo>
                  <a:cubicBezTo>
                    <a:pt x="23770" y="421344"/>
                    <a:pt x="-1398" y="416750"/>
                    <a:pt x="200" y="374603"/>
                  </a:cubicBezTo>
                  <a:cubicBezTo>
                    <a:pt x="1598" y="338715"/>
                    <a:pt x="17445" y="323068"/>
                    <a:pt x="52867" y="328262"/>
                  </a:cubicBezTo>
                  <a:close/>
                  <a:moveTo>
                    <a:pt x="300553" y="327329"/>
                  </a:moveTo>
                  <a:cubicBezTo>
                    <a:pt x="335443" y="326530"/>
                    <a:pt x="351755" y="338116"/>
                    <a:pt x="352821" y="374803"/>
                  </a:cubicBezTo>
                  <a:cubicBezTo>
                    <a:pt x="354086" y="417282"/>
                    <a:pt x="329517" y="423275"/>
                    <a:pt x="296492" y="421277"/>
                  </a:cubicBezTo>
                  <a:cubicBezTo>
                    <a:pt x="259605" y="425871"/>
                    <a:pt x="246289" y="407894"/>
                    <a:pt x="246222" y="372872"/>
                  </a:cubicBezTo>
                  <a:cubicBezTo>
                    <a:pt x="246156" y="334121"/>
                    <a:pt x="268261" y="328062"/>
                    <a:pt x="300553" y="327329"/>
                  </a:cubicBezTo>
                  <a:close/>
                  <a:moveTo>
                    <a:pt x="177310" y="216136"/>
                  </a:moveTo>
                  <a:cubicBezTo>
                    <a:pt x="212399" y="216203"/>
                    <a:pt x="231907" y="226723"/>
                    <a:pt x="226914" y="263543"/>
                  </a:cubicBezTo>
                  <a:cubicBezTo>
                    <a:pt x="230709" y="305024"/>
                    <a:pt x="205674" y="310417"/>
                    <a:pt x="173648" y="310284"/>
                  </a:cubicBezTo>
                  <a:cubicBezTo>
                    <a:pt x="141022" y="310151"/>
                    <a:pt x="124909" y="298099"/>
                    <a:pt x="124643" y="263077"/>
                  </a:cubicBezTo>
                  <a:cubicBezTo>
                    <a:pt x="124376" y="224725"/>
                    <a:pt x="143352" y="216136"/>
                    <a:pt x="177310" y="216136"/>
                  </a:cubicBezTo>
                  <a:close/>
                  <a:moveTo>
                    <a:pt x="55797" y="212408"/>
                  </a:moveTo>
                  <a:cubicBezTo>
                    <a:pt x="86757" y="214073"/>
                    <a:pt x="113923" y="218800"/>
                    <a:pt x="107531" y="258217"/>
                  </a:cubicBezTo>
                  <a:cubicBezTo>
                    <a:pt x="111393" y="291442"/>
                    <a:pt x="98542" y="310018"/>
                    <a:pt x="65850" y="307954"/>
                  </a:cubicBezTo>
                  <a:cubicBezTo>
                    <a:pt x="37486" y="306156"/>
                    <a:pt x="4395" y="310351"/>
                    <a:pt x="6059" y="263410"/>
                  </a:cubicBezTo>
                  <a:cubicBezTo>
                    <a:pt x="7258" y="228454"/>
                    <a:pt x="19243" y="210544"/>
                    <a:pt x="55797" y="212408"/>
                  </a:cubicBezTo>
                  <a:close/>
                  <a:moveTo>
                    <a:pt x="301220" y="212407"/>
                  </a:moveTo>
                  <a:cubicBezTo>
                    <a:pt x="337108" y="211409"/>
                    <a:pt x="345164" y="231050"/>
                    <a:pt x="346563" y="262877"/>
                  </a:cubicBezTo>
                  <a:cubicBezTo>
                    <a:pt x="348627" y="309019"/>
                    <a:pt x="316933" y="306755"/>
                    <a:pt x="287704" y="308220"/>
                  </a:cubicBezTo>
                  <a:cubicBezTo>
                    <a:pt x="255012" y="309884"/>
                    <a:pt x="242161" y="291574"/>
                    <a:pt x="244891" y="259947"/>
                  </a:cubicBezTo>
                  <a:cubicBezTo>
                    <a:pt x="240430" y="217468"/>
                    <a:pt x="268794" y="213273"/>
                    <a:pt x="301220" y="212407"/>
                  </a:cubicBezTo>
                  <a:close/>
                  <a:moveTo>
                    <a:pt x="178108" y="107340"/>
                  </a:moveTo>
                  <a:cubicBezTo>
                    <a:pt x="217126" y="101880"/>
                    <a:pt x="226381" y="123054"/>
                    <a:pt x="226514" y="156878"/>
                  </a:cubicBezTo>
                  <a:cubicBezTo>
                    <a:pt x="226647" y="194230"/>
                    <a:pt x="204874" y="200156"/>
                    <a:pt x="174713" y="200423"/>
                  </a:cubicBezTo>
                  <a:cubicBezTo>
                    <a:pt x="141887" y="200756"/>
                    <a:pt x="126041" y="187839"/>
                    <a:pt x="126174" y="153216"/>
                  </a:cubicBezTo>
                  <a:cubicBezTo>
                    <a:pt x="126374" y="116329"/>
                    <a:pt x="143219" y="102413"/>
                    <a:pt x="178108" y="107340"/>
                  </a:cubicBezTo>
                  <a:close/>
                  <a:moveTo>
                    <a:pt x="61190" y="102347"/>
                  </a:moveTo>
                  <a:cubicBezTo>
                    <a:pt x="96012" y="103012"/>
                    <a:pt x="110860" y="116129"/>
                    <a:pt x="110261" y="152616"/>
                  </a:cubicBezTo>
                  <a:cubicBezTo>
                    <a:pt x="109662" y="188438"/>
                    <a:pt x="94148" y="200223"/>
                    <a:pt x="59459" y="195695"/>
                  </a:cubicBezTo>
                  <a:cubicBezTo>
                    <a:pt x="25235" y="200090"/>
                    <a:pt x="10853" y="185308"/>
                    <a:pt x="12318" y="148222"/>
                  </a:cubicBezTo>
                  <a:cubicBezTo>
                    <a:pt x="13716" y="113932"/>
                    <a:pt x="27898" y="101681"/>
                    <a:pt x="61190" y="102347"/>
                  </a:cubicBezTo>
                  <a:close/>
                  <a:moveTo>
                    <a:pt x="291765" y="102213"/>
                  </a:moveTo>
                  <a:cubicBezTo>
                    <a:pt x="329451" y="100616"/>
                    <a:pt x="340570" y="118926"/>
                    <a:pt x="342301" y="152550"/>
                  </a:cubicBezTo>
                  <a:cubicBezTo>
                    <a:pt x="344499" y="194164"/>
                    <a:pt x="318531" y="197560"/>
                    <a:pt x="295161" y="196694"/>
                  </a:cubicBezTo>
                  <a:cubicBezTo>
                    <a:pt x="255478" y="200156"/>
                    <a:pt x="243293" y="185375"/>
                    <a:pt x="242294" y="153149"/>
                  </a:cubicBezTo>
                  <a:cubicBezTo>
                    <a:pt x="241162" y="116462"/>
                    <a:pt x="256743" y="103678"/>
                    <a:pt x="291765" y="102213"/>
                  </a:cubicBezTo>
                  <a:close/>
                  <a:moveTo>
                    <a:pt x="118185" y="875"/>
                  </a:moveTo>
                  <a:cubicBezTo>
                    <a:pt x="150344" y="-2054"/>
                    <a:pt x="167988" y="8732"/>
                    <a:pt x="167988" y="44687"/>
                  </a:cubicBezTo>
                  <a:cubicBezTo>
                    <a:pt x="167922" y="76313"/>
                    <a:pt x="161064" y="94623"/>
                    <a:pt x="124310" y="94290"/>
                  </a:cubicBezTo>
                  <a:cubicBezTo>
                    <a:pt x="91419" y="94024"/>
                    <a:pt x="71044" y="88165"/>
                    <a:pt x="72576" y="48615"/>
                  </a:cubicBezTo>
                  <a:cubicBezTo>
                    <a:pt x="73841" y="16456"/>
                    <a:pt x="82563" y="-2720"/>
                    <a:pt x="118185" y="875"/>
                  </a:cubicBezTo>
                  <a:close/>
                  <a:moveTo>
                    <a:pt x="232573" y="10"/>
                  </a:moveTo>
                  <a:cubicBezTo>
                    <a:pt x="266663" y="409"/>
                    <a:pt x="282044" y="13726"/>
                    <a:pt x="278382" y="48349"/>
                  </a:cubicBezTo>
                  <a:cubicBezTo>
                    <a:pt x="283509" y="82905"/>
                    <a:pt x="266530" y="94424"/>
                    <a:pt x="232839" y="94291"/>
                  </a:cubicBezTo>
                  <a:cubicBezTo>
                    <a:pt x="200880" y="94157"/>
                    <a:pt x="183768" y="86301"/>
                    <a:pt x="183768" y="49814"/>
                  </a:cubicBezTo>
                  <a:cubicBezTo>
                    <a:pt x="183768" y="14125"/>
                    <a:pt x="196286" y="-456"/>
                    <a:pt x="232573" y="10"/>
                  </a:cubicBezTo>
                  <a:close/>
                </a:path>
              </a:pathLst>
            </a:custGeom>
            <a:solidFill>
              <a:schemeClr val="accent2"/>
            </a:solidFill>
            <a:ln w="66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DACE2BA7-93D8-4539-9427-31AF6366C737}"/>
              </a:ext>
            </a:extLst>
          </p:cNvPr>
          <p:cNvGrpSpPr/>
          <p:nvPr/>
        </p:nvGrpSpPr>
        <p:grpSpPr>
          <a:xfrm>
            <a:off x="4673787" y="3019645"/>
            <a:ext cx="520991" cy="506042"/>
            <a:chOff x="7465793" y="375085"/>
            <a:chExt cx="972446" cy="944543"/>
          </a:xfrm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92D17BB0-74F5-4384-9D50-0A9293FB725D}"/>
                </a:ext>
              </a:extLst>
            </p:cNvPr>
            <p:cNvSpPr/>
            <p:nvPr/>
          </p:nvSpPr>
          <p:spPr>
            <a:xfrm>
              <a:off x="8121839" y="375085"/>
              <a:ext cx="316400" cy="372169"/>
            </a:xfrm>
            <a:custGeom>
              <a:avLst/>
              <a:gdLst>
                <a:gd name="connsiteX0" fmla="*/ 0 w 316400"/>
                <a:gd name="connsiteY0" fmla="*/ 192330 h 372169"/>
                <a:gd name="connsiteX1" fmla="*/ 104401 w 316400"/>
                <a:gd name="connsiteY1" fmla="*/ 140796 h 372169"/>
                <a:gd name="connsiteX2" fmla="*/ 148213 w 316400"/>
                <a:gd name="connsiteY2" fmla="*/ 95653 h 372169"/>
                <a:gd name="connsiteX3" fmla="*/ 155737 w 316400"/>
                <a:gd name="connsiteY3" fmla="*/ 75811 h 372169"/>
                <a:gd name="connsiteX4" fmla="*/ 161995 w 316400"/>
                <a:gd name="connsiteY4" fmla="*/ 81803 h 372169"/>
                <a:gd name="connsiteX5" fmla="*/ 196019 w 316400"/>
                <a:gd name="connsiteY5" fmla="*/ 128544 h 372169"/>
                <a:gd name="connsiteX6" fmla="*/ 223118 w 316400"/>
                <a:gd name="connsiteY6" fmla="*/ 76543 h 372169"/>
                <a:gd name="connsiteX7" fmla="*/ 238499 w 316400"/>
                <a:gd name="connsiteY7" fmla="*/ 15354 h 372169"/>
                <a:gd name="connsiteX8" fmla="*/ 267728 w 316400"/>
                <a:gd name="connsiteY8" fmla="*/ 3236 h 372169"/>
                <a:gd name="connsiteX9" fmla="*/ 279047 w 316400"/>
                <a:gd name="connsiteY9" fmla="*/ 33198 h 372169"/>
                <a:gd name="connsiteX10" fmla="*/ 253147 w 316400"/>
                <a:gd name="connsiteY10" fmla="*/ 85798 h 372169"/>
                <a:gd name="connsiteX11" fmla="*/ 280912 w 316400"/>
                <a:gd name="connsiteY11" fmla="*/ 145190 h 372169"/>
                <a:gd name="connsiteX12" fmla="*/ 316400 w 316400"/>
                <a:gd name="connsiteY12" fmla="*/ 188802 h 372169"/>
                <a:gd name="connsiteX13" fmla="*/ 260271 w 316400"/>
                <a:gd name="connsiteY13" fmla="*/ 179147 h 372169"/>
                <a:gd name="connsiteX14" fmla="*/ 285239 w 316400"/>
                <a:gd name="connsiteY14" fmla="*/ 372170 h 372169"/>
                <a:gd name="connsiteX15" fmla="*/ 258340 w 316400"/>
                <a:gd name="connsiteY15" fmla="*/ 293736 h 372169"/>
                <a:gd name="connsiteX16" fmla="*/ 256143 w 316400"/>
                <a:gd name="connsiteY16" fmla="*/ 255983 h 372169"/>
                <a:gd name="connsiteX17" fmla="*/ 219922 w 316400"/>
                <a:gd name="connsiteY17" fmla="*/ 206646 h 372169"/>
                <a:gd name="connsiteX18" fmla="*/ 187430 w 316400"/>
                <a:gd name="connsiteY18" fmla="*/ 231947 h 372169"/>
                <a:gd name="connsiteX19" fmla="*/ 149877 w 316400"/>
                <a:gd name="connsiteY19" fmla="*/ 263174 h 372169"/>
                <a:gd name="connsiteX20" fmla="*/ 155470 w 316400"/>
                <a:gd name="connsiteY20" fmla="*/ 223891 h 372169"/>
                <a:gd name="connsiteX21" fmla="*/ 118916 w 316400"/>
                <a:gd name="connsiteY21" fmla="*/ 173621 h 372169"/>
                <a:gd name="connsiteX22" fmla="*/ 0 w 316400"/>
                <a:gd name="connsiteY22" fmla="*/ 192330 h 372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16400" h="372169">
                  <a:moveTo>
                    <a:pt x="0" y="192330"/>
                  </a:moveTo>
                  <a:cubicBezTo>
                    <a:pt x="39550" y="164898"/>
                    <a:pt x="67914" y="142660"/>
                    <a:pt x="104401" y="140796"/>
                  </a:cubicBezTo>
                  <a:cubicBezTo>
                    <a:pt x="135229" y="139198"/>
                    <a:pt x="154671" y="131940"/>
                    <a:pt x="148213" y="95653"/>
                  </a:cubicBezTo>
                  <a:cubicBezTo>
                    <a:pt x="147214" y="89993"/>
                    <a:pt x="152807" y="83135"/>
                    <a:pt x="155737" y="75811"/>
                  </a:cubicBezTo>
                  <a:cubicBezTo>
                    <a:pt x="158999" y="78807"/>
                    <a:pt x="161329" y="80006"/>
                    <a:pt x="161995" y="81803"/>
                  </a:cubicBezTo>
                  <a:cubicBezTo>
                    <a:pt x="169119" y="101246"/>
                    <a:pt x="173980" y="130608"/>
                    <a:pt x="196019" y="128544"/>
                  </a:cubicBezTo>
                  <a:cubicBezTo>
                    <a:pt x="216726" y="126614"/>
                    <a:pt x="218191" y="96718"/>
                    <a:pt x="223118" y="76543"/>
                  </a:cubicBezTo>
                  <a:cubicBezTo>
                    <a:pt x="228045" y="56103"/>
                    <a:pt x="233105" y="35728"/>
                    <a:pt x="238499" y="15354"/>
                  </a:cubicBezTo>
                  <a:cubicBezTo>
                    <a:pt x="242826" y="-1092"/>
                    <a:pt x="253879" y="-2889"/>
                    <a:pt x="267728" y="3236"/>
                  </a:cubicBezTo>
                  <a:cubicBezTo>
                    <a:pt x="281511" y="9362"/>
                    <a:pt x="287104" y="18284"/>
                    <a:pt x="279047" y="33198"/>
                  </a:cubicBezTo>
                  <a:cubicBezTo>
                    <a:pt x="269726" y="50443"/>
                    <a:pt x="258940" y="67355"/>
                    <a:pt x="253147" y="85798"/>
                  </a:cubicBezTo>
                  <a:cubicBezTo>
                    <a:pt x="244890" y="112099"/>
                    <a:pt x="235902" y="139797"/>
                    <a:pt x="280912" y="145190"/>
                  </a:cubicBezTo>
                  <a:cubicBezTo>
                    <a:pt x="300354" y="147520"/>
                    <a:pt x="312871" y="165365"/>
                    <a:pt x="316400" y="188802"/>
                  </a:cubicBezTo>
                  <a:cubicBezTo>
                    <a:pt x="296692" y="188602"/>
                    <a:pt x="284574" y="165964"/>
                    <a:pt x="260271" y="179147"/>
                  </a:cubicBezTo>
                  <a:cubicBezTo>
                    <a:pt x="328785" y="234877"/>
                    <a:pt x="273122" y="305121"/>
                    <a:pt x="285239" y="372170"/>
                  </a:cubicBezTo>
                  <a:cubicBezTo>
                    <a:pt x="263867" y="347867"/>
                    <a:pt x="260338" y="320968"/>
                    <a:pt x="258340" y="293736"/>
                  </a:cubicBezTo>
                  <a:cubicBezTo>
                    <a:pt x="257408" y="281152"/>
                    <a:pt x="258340" y="268301"/>
                    <a:pt x="256143" y="255983"/>
                  </a:cubicBezTo>
                  <a:cubicBezTo>
                    <a:pt x="252215" y="233945"/>
                    <a:pt x="238166" y="215501"/>
                    <a:pt x="219922" y="206646"/>
                  </a:cubicBezTo>
                  <a:cubicBezTo>
                    <a:pt x="202344" y="198123"/>
                    <a:pt x="199681" y="224290"/>
                    <a:pt x="187430" y="231947"/>
                  </a:cubicBezTo>
                  <a:cubicBezTo>
                    <a:pt x="175844" y="239205"/>
                    <a:pt x="166057" y="249458"/>
                    <a:pt x="149877" y="263174"/>
                  </a:cubicBezTo>
                  <a:cubicBezTo>
                    <a:pt x="152141" y="245996"/>
                    <a:pt x="151209" y="233878"/>
                    <a:pt x="155470" y="223891"/>
                  </a:cubicBezTo>
                  <a:cubicBezTo>
                    <a:pt x="171716" y="185606"/>
                    <a:pt x="160530" y="172689"/>
                    <a:pt x="118916" y="173621"/>
                  </a:cubicBezTo>
                  <a:cubicBezTo>
                    <a:pt x="82030" y="174553"/>
                    <a:pt x="47074" y="183142"/>
                    <a:pt x="0" y="192330"/>
                  </a:cubicBezTo>
                  <a:close/>
                </a:path>
              </a:pathLst>
            </a:custGeom>
            <a:solidFill>
              <a:schemeClr val="accent3"/>
            </a:solidFill>
            <a:ln w="66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B5BD89F9-1D57-45AE-8CCD-BE86ACC48333}"/>
                </a:ext>
              </a:extLst>
            </p:cNvPr>
            <p:cNvSpPr/>
            <p:nvPr/>
          </p:nvSpPr>
          <p:spPr>
            <a:xfrm>
              <a:off x="7465793" y="566845"/>
              <a:ext cx="904984" cy="752783"/>
            </a:xfrm>
            <a:custGeom>
              <a:avLst/>
              <a:gdLst>
                <a:gd name="connsiteX0" fmla="*/ 899871 w 904984"/>
                <a:gd name="connsiteY0" fmla="*/ 94185 h 752783"/>
                <a:gd name="connsiteX1" fmla="*/ 865781 w 904984"/>
                <a:gd name="connsiteY1" fmla="*/ 77074 h 752783"/>
                <a:gd name="connsiteX2" fmla="*/ 777758 w 904984"/>
                <a:gd name="connsiteY2" fmla="*/ 126478 h 752783"/>
                <a:gd name="connsiteX3" fmla="*/ 773630 w 904984"/>
                <a:gd name="connsiteY3" fmla="*/ 52571 h 752783"/>
                <a:gd name="connsiteX4" fmla="*/ 757850 w 904984"/>
                <a:gd name="connsiteY4" fmla="*/ 1170 h 752783"/>
                <a:gd name="connsiteX5" fmla="*/ 700190 w 904984"/>
                <a:gd name="connsiteY5" fmla="*/ 29933 h 752783"/>
                <a:gd name="connsiteX6" fmla="*/ 684876 w 904984"/>
                <a:gd name="connsiteY6" fmla="*/ 50041 h 752783"/>
                <a:gd name="connsiteX7" fmla="*/ 514424 w 904984"/>
                <a:gd name="connsiteY7" fmla="*/ 204446 h 752783"/>
                <a:gd name="connsiteX8" fmla="*/ 243500 w 904984"/>
                <a:gd name="connsiteY8" fmla="*/ 294199 h 752783"/>
                <a:gd name="connsiteX9" fmla="*/ 65658 w 904984"/>
                <a:gd name="connsiteY9" fmla="*/ 386283 h 752783"/>
                <a:gd name="connsiteX10" fmla="*/ 17186 w 904984"/>
                <a:gd name="connsiteY10" fmla="*/ 618256 h 752783"/>
                <a:gd name="connsiteX11" fmla="*/ 204017 w 904984"/>
                <a:gd name="connsiteY11" fmla="*/ 751888 h 752783"/>
                <a:gd name="connsiteX12" fmla="*/ 457230 w 904984"/>
                <a:gd name="connsiteY12" fmla="*/ 696890 h 752783"/>
                <a:gd name="connsiteX13" fmla="*/ 889817 w 904984"/>
                <a:gd name="connsiteY13" fmla="*/ 239801 h 752783"/>
                <a:gd name="connsiteX14" fmla="*/ 899871 w 904984"/>
                <a:gd name="connsiteY14" fmla="*/ 94185 h 752783"/>
                <a:gd name="connsiteX15" fmla="*/ 641131 w 904984"/>
                <a:gd name="connsiteY15" fmla="*/ 522378 h 752783"/>
                <a:gd name="connsiteX16" fmla="*/ 280054 w 904984"/>
                <a:gd name="connsiteY16" fmla="*/ 695958 h 752783"/>
                <a:gd name="connsiteX17" fmla="*/ 204549 w 904984"/>
                <a:gd name="connsiteY17" fmla="*/ 700086 h 752783"/>
                <a:gd name="connsiteX18" fmla="*/ 151683 w 904984"/>
                <a:gd name="connsiteY18" fmla="*/ 658406 h 752783"/>
                <a:gd name="connsiteX19" fmla="*/ 196693 w 904984"/>
                <a:gd name="connsiteY19" fmla="*/ 607337 h 752783"/>
                <a:gd name="connsiteX20" fmla="*/ 296766 w 904984"/>
                <a:gd name="connsiteY20" fmla="*/ 594287 h 752783"/>
                <a:gd name="connsiteX21" fmla="*/ 646591 w 904984"/>
                <a:gd name="connsiteY21" fmla="*/ 486756 h 752783"/>
                <a:gd name="connsiteX22" fmla="*/ 676753 w 904984"/>
                <a:gd name="connsiteY22" fmla="*/ 478433 h 752783"/>
                <a:gd name="connsiteX23" fmla="*/ 641131 w 904984"/>
                <a:gd name="connsiteY23" fmla="*/ 522378 h 752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4984" h="752783">
                  <a:moveTo>
                    <a:pt x="899871" y="94185"/>
                  </a:moveTo>
                  <a:cubicBezTo>
                    <a:pt x="895676" y="72479"/>
                    <a:pt x="886621" y="64956"/>
                    <a:pt x="865781" y="77074"/>
                  </a:cubicBezTo>
                  <a:cubicBezTo>
                    <a:pt x="838149" y="93120"/>
                    <a:pt x="810051" y="108367"/>
                    <a:pt x="777758" y="126478"/>
                  </a:cubicBezTo>
                  <a:cubicBezTo>
                    <a:pt x="776427" y="97248"/>
                    <a:pt x="777892" y="74344"/>
                    <a:pt x="773630" y="52571"/>
                  </a:cubicBezTo>
                  <a:cubicBezTo>
                    <a:pt x="770168" y="34794"/>
                    <a:pt x="780288" y="7095"/>
                    <a:pt x="757850" y="1170"/>
                  </a:cubicBezTo>
                  <a:cubicBezTo>
                    <a:pt x="735745" y="-4690"/>
                    <a:pt x="715637" y="12489"/>
                    <a:pt x="700190" y="29933"/>
                  </a:cubicBezTo>
                  <a:cubicBezTo>
                    <a:pt x="694597" y="36259"/>
                    <a:pt x="689470" y="43050"/>
                    <a:pt x="684876" y="50041"/>
                  </a:cubicBezTo>
                  <a:cubicBezTo>
                    <a:pt x="641264" y="116091"/>
                    <a:pt x="580408" y="162233"/>
                    <a:pt x="514424" y="204446"/>
                  </a:cubicBezTo>
                  <a:cubicBezTo>
                    <a:pt x="431196" y="257645"/>
                    <a:pt x="334852" y="267699"/>
                    <a:pt x="243500" y="294199"/>
                  </a:cubicBezTo>
                  <a:cubicBezTo>
                    <a:pt x="177916" y="313242"/>
                    <a:pt x="115728" y="337944"/>
                    <a:pt x="65658" y="386283"/>
                  </a:cubicBezTo>
                  <a:cubicBezTo>
                    <a:pt x="-2988" y="452599"/>
                    <a:pt x="-15373" y="531300"/>
                    <a:pt x="17186" y="618256"/>
                  </a:cubicBezTo>
                  <a:cubicBezTo>
                    <a:pt x="49279" y="703948"/>
                    <a:pt x="114197" y="745895"/>
                    <a:pt x="204017" y="751888"/>
                  </a:cubicBezTo>
                  <a:cubicBezTo>
                    <a:pt x="293637" y="757880"/>
                    <a:pt x="377331" y="733178"/>
                    <a:pt x="457230" y="696890"/>
                  </a:cubicBezTo>
                  <a:cubicBezTo>
                    <a:pt x="663237" y="603408"/>
                    <a:pt x="818107" y="460256"/>
                    <a:pt x="889817" y="239801"/>
                  </a:cubicBezTo>
                  <a:cubicBezTo>
                    <a:pt x="905264" y="192395"/>
                    <a:pt x="909459" y="143723"/>
                    <a:pt x="899871" y="94185"/>
                  </a:cubicBezTo>
                  <a:close/>
                  <a:moveTo>
                    <a:pt x="641131" y="522378"/>
                  </a:moveTo>
                  <a:cubicBezTo>
                    <a:pt x="533201" y="605872"/>
                    <a:pt x="414751" y="668326"/>
                    <a:pt x="280054" y="695958"/>
                  </a:cubicBezTo>
                  <a:cubicBezTo>
                    <a:pt x="255618" y="700952"/>
                    <a:pt x="229717" y="700686"/>
                    <a:pt x="204549" y="700086"/>
                  </a:cubicBezTo>
                  <a:cubicBezTo>
                    <a:pt x="177584" y="699487"/>
                    <a:pt x="154080" y="691830"/>
                    <a:pt x="151683" y="658406"/>
                  </a:cubicBezTo>
                  <a:cubicBezTo>
                    <a:pt x="149352" y="625980"/>
                    <a:pt x="170193" y="612464"/>
                    <a:pt x="196693" y="607337"/>
                  </a:cubicBezTo>
                  <a:cubicBezTo>
                    <a:pt x="229651" y="600945"/>
                    <a:pt x="263275" y="595086"/>
                    <a:pt x="296766" y="594287"/>
                  </a:cubicBezTo>
                  <a:cubicBezTo>
                    <a:pt x="423739" y="591157"/>
                    <a:pt x="539859" y="554803"/>
                    <a:pt x="646591" y="486756"/>
                  </a:cubicBezTo>
                  <a:cubicBezTo>
                    <a:pt x="654314" y="481829"/>
                    <a:pt x="662171" y="475171"/>
                    <a:pt x="676753" y="478433"/>
                  </a:cubicBezTo>
                  <a:cubicBezTo>
                    <a:pt x="670161" y="500472"/>
                    <a:pt x="655113" y="511525"/>
                    <a:pt x="641131" y="522378"/>
                  </a:cubicBezTo>
                  <a:close/>
                </a:path>
              </a:pathLst>
            </a:custGeom>
            <a:solidFill>
              <a:schemeClr val="accent5"/>
            </a:solidFill>
            <a:ln w="66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61" name="Freeform: Shape 60">
            <a:extLst>
              <a:ext uri="{FF2B5EF4-FFF2-40B4-BE49-F238E27FC236}">
                <a16:creationId xmlns:a16="http://schemas.microsoft.com/office/drawing/2014/main" id="{3E48D032-9C94-4BFB-9CF1-5089414C89EE}"/>
              </a:ext>
            </a:extLst>
          </p:cNvPr>
          <p:cNvSpPr/>
          <p:nvPr/>
        </p:nvSpPr>
        <p:spPr>
          <a:xfrm>
            <a:off x="4721853" y="5465878"/>
            <a:ext cx="420855" cy="442833"/>
          </a:xfrm>
          <a:custGeom>
            <a:avLst/>
            <a:gdLst>
              <a:gd name="connsiteX0" fmla="*/ 888506 w 893324"/>
              <a:gd name="connsiteY0" fmla="*/ 543543 h 939975"/>
              <a:gd name="connsiteX1" fmla="*/ 744155 w 893324"/>
              <a:gd name="connsiteY1" fmla="*/ 328748 h 939975"/>
              <a:gd name="connsiteX2" fmla="*/ 606795 w 893324"/>
              <a:gd name="connsiteY2" fmla="*/ 246851 h 939975"/>
              <a:gd name="connsiteX3" fmla="*/ 517508 w 893324"/>
              <a:gd name="connsiteY3" fmla="*/ 89117 h 939975"/>
              <a:gd name="connsiteX4" fmla="*/ 425624 w 893324"/>
              <a:gd name="connsiteY4" fmla="*/ 97 h 939975"/>
              <a:gd name="connsiteX5" fmla="*/ 379616 w 893324"/>
              <a:gd name="connsiteY5" fmla="*/ 46771 h 939975"/>
              <a:gd name="connsiteX6" fmla="*/ 246983 w 893324"/>
              <a:gd name="connsiteY6" fmla="*/ 274217 h 939975"/>
              <a:gd name="connsiteX7" fmla="*/ 131196 w 893324"/>
              <a:gd name="connsiteY7" fmla="*/ 342863 h 939975"/>
              <a:gd name="connsiteX8" fmla="*/ 11215 w 893324"/>
              <a:gd name="connsiteY8" fmla="*/ 518441 h 939975"/>
              <a:gd name="connsiteX9" fmla="*/ 10216 w 893324"/>
              <a:gd name="connsiteY9" fmla="*/ 666654 h 939975"/>
              <a:gd name="connsiteX10" fmla="*/ 317361 w 893324"/>
              <a:gd name="connsiteY10" fmla="*/ 907350 h 939975"/>
              <a:gd name="connsiteX11" fmla="*/ 369762 w 893324"/>
              <a:gd name="connsiteY11" fmla="*/ 918869 h 939975"/>
              <a:gd name="connsiteX12" fmla="*/ 526630 w 893324"/>
              <a:gd name="connsiteY12" fmla="*/ 918536 h 939975"/>
              <a:gd name="connsiteX13" fmla="*/ 566313 w 893324"/>
              <a:gd name="connsiteY13" fmla="*/ 907017 h 939975"/>
              <a:gd name="connsiteX14" fmla="*/ 760002 w 893324"/>
              <a:gd name="connsiteY14" fmla="*/ 851354 h 939975"/>
              <a:gd name="connsiteX15" fmla="*/ 888506 w 893324"/>
              <a:gd name="connsiteY15" fmla="*/ 543543 h 939975"/>
              <a:gd name="connsiteX16" fmla="*/ 169481 w 893324"/>
              <a:gd name="connsiteY16" fmla="*/ 450394 h 939975"/>
              <a:gd name="connsiteX17" fmla="*/ 131995 w 893324"/>
              <a:gd name="connsiteY17" fmla="*/ 732837 h 939975"/>
              <a:gd name="connsiteX18" fmla="*/ 142449 w 893324"/>
              <a:gd name="connsiteY18" fmla="*/ 802416 h 939975"/>
              <a:gd name="connsiteX19" fmla="*/ 69674 w 893324"/>
              <a:gd name="connsiteY19" fmla="*/ 553198 h 939975"/>
              <a:gd name="connsiteX20" fmla="*/ 242522 w 893324"/>
              <a:gd name="connsiteY20" fmla="*/ 325752 h 939975"/>
              <a:gd name="connsiteX21" fmla="*/ 169481 w 893324"/>
              <a:gd name="connsiteY21" fmla="*/ 450394 h 939975"/>
              <a:gd name="connsiteX22" fmla="*/ 349720 w 893324"/>
              <a:gd name="connsiteY22" fmla="*/ 476228 h 939975"/>
              <a:gd name="connsiteX23" fmla="*/ 339133 w 893324"/>
              <a:gd name="connsiteY23" fmla="*/ 833843 h 939975"/>
              <a:gd name="connsiteX24" fmla="*/ 339067 w 893324"/>
              <a:gd name="connsiteY24" fmla="*/ 868466 h 939975"/>
              <a:gd name="connsiteX25" fmla="*/ 281939 w 893324"/>
              <a:gd name="connsiteY25" fmla="*/ 495604 h 939975"/>
              <a:gd name="connsiteX26" fmla="*/ 382279 w 893324"/>
              <a:gd name="connsiteY26" fmla="*/ 314033 h 939975"/>
              <a:gd name="connsiteX27" fmla="*/ 349720 w 893324"/>
              <a:gd name="connsiteY27" fmla="*/ 476228 h 939975"/>
              <a:gd name="connsiteX28" fmla="*/ 567112 w 893324"/>
              <a:gd name="connsiteY28" fmla="*/ 870996 h 939975"/>
              <a:gd name="connsiteX29" fmla="*/ 556858 w 893324"/>
              <a:gd name="connsiteY29" fmla="*/ 803748 h 939975"/>
              <a:gd name="connsiteX30" fmla="*/ 542543 w 893324"/>
              <a:gd name="connsiteY30" fmla="*/ 446532 h 939975"/>
              <a:gd name="connsiteX31" fmla="*/ 514512 w 893324"/>
              <a:gd name="connsiteY31" fmla="*/ 315898 h 939975"/>
              <a:gd name="connsiteX32" fmla="*/ 634560 w 893324"/>
              <a:gd name="connsiteY32" fmla="*/ 578899 h 939975"/>
              <a:gd name="connsiteX33" fmla="*/ 567112 w 893324"/>
              <a:gd name="connsiteY33" fmla="*/ 870996 h 939975"/>
              <a:gd name="connsiteX34" fmla="*/ 746818 w 893324"/>
              <a:gd name="connsiteY34" fmla="*/ 815799 h 939975"/>
              <a:gd name="connsiteX35" fmla="*/ 768724 w 893324"/>
              <a:gd name="connsiteY35" fmla="*/ 552132 h 939975"/>
              <a:gd name="connsiteX36" fmla="*/ 647410 w 893324"/>
              <a:gd name="connsiteY36" fmla="*/ 320758 h 939975"/>
              <a:gd name="connsiteX37" fmla="*/ 829314 w 893324"/>
              <a:gd name="connsiteY37" fmla="*/ 569710 h 939975"/>
              <a:gd name="connsiteX38" fmla="*/ 746818 w 893324"/>
              <a:gd name="connsiteY38" fmla="*/ 815799 h 939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893324" h="939975">
                <a:moveTo>
                  <a:pt x="888506" y="543543"/>
                </a:moveTo>
                <a:cubicBezTo>
                  <a:pt x="879717" y="445600"/>
                  <a:pt x="823521" y="379018"/>
                  <a:pt x="744155" y="328748"/>
                </a:cubicBezTo>
                <a:cubicBezTo>
                  <a:pt x="699145" y="300251"/>
                  <a:pt x="651805" y="275349"/>
                  <a:pt x="606795" y="246851"/>
                </a:cubicBezTo>
                <a:cubicBezTo>
                  <a:pt x="549335" y="210497"/>
                  <a:pt x="520305" y="157631"/>
                  <a:pt x="517508" y="89117"/>
                </a:cubicBezTo>
                <a:cubicBezTo>
                  <a:pt x="513979" y="762"/>
                  <a:pt x="512914" y="2893"/>
                  <a:pt x="425624" y="97"/>
                </a:cubicBezTo>
                <a:cubicBezTo>
                  <a:pt x="387805" y="-1168"/>
                  <a:pt x="377019" y="9751"/>
                  <a:pt x="379616" y="46771"/>
                </a:cubicBezTo>
                <a:cubicBezTo>
                  <a:pt x="387006" y="151638"/>
                  <a:pt x="341864" y="227010"/>
                  <a:pt x="246983" y="274217"/>
                </a:cubicBezTo>
                <a:cubicBezTo>
                  <a:pt x="206901" y="294192"/>
                  <a:pt x="168150" y="317562"/>
                  <a:pt x="131196" y="342863"/>
                </a:cubicBezTo>
                <a:cubicBezTo>
                  <a:pt x="68875" y="385476"/>
                  <a:pt x="25330" y="442271"/>
                  <a:pt x="11215" y="518441"/>
                </a:cubicBezTo>
                <a:cubicBezTo>
                  <a:pt x="-6030" y="567713"/>
                  <a:pt x="-970" y="617317"/>
                  <a:pt x="10216" y="666654"/>
                </a:cubicBezTo>
                <a:cubicBezTo>
                  <a:pt x="43773" y="814268"/>
                  <a:pt x="169548" y="912943"/>
                  <a:pt x="317361" y="907350"/>
                </a:cubicBezTo>
                <a:cubicBezTo>
                  <a:pt x="336470" y="906618"/>
                  <a:pt x="353382" y="910013"/>
                  <a:pt x="369762" y="918869"/>
                </a:cubicBezTo>
                <a:cubicBezTo>
                  <a:pt x="422095" y="946967"/>
                  <a:pt x="474229" y="947166"/>
                  <a:pt x="526630" y="918536"/>
                </a:cubicBezTo>
                <a:cubicBezTo>
                  <a:pt x="538682" y="911944"/>
                  <a:pt x="551066" y="905020"/>
                  <a:pt x="566313" y="907017"/>
                </a:cubicBezTo>
                <a:cubicBezTo>
                  <a:pt x="638888" y="916538"/>
                  <a:pt x="698812" y="899959"/>
                  <a:pt x="760002" y="851354"/>
                </a:cubicBezTo>
                <a:cubicBezTo>
                  <a:pt x="852418" y="778047"/>
                  <a:pt x="911011" y="659929"/>
                  <a:pt x="888506" y="543543"/>
                </a:cubicBezTo>
                <a:close/>
                <a:moveTo>
                  <a:pt x="169481" y="450394"/>
                </a:moveTo>
                <a:cubicBezTo>
                  <a:pt x="107360" y="537950"/>
                  <a:pt x="115416" y="634894"/>
                  <a:pt x="131995" y="732837"/>
                </a:cubicBezTo>
                <a:cubicBezTo>
                  <a:pt x="135923" y="755875"/>
                  <a:pt x="141117" y="778713"/>
                  <a:pt x="142449" y="802416"/>
                </a:cubicBezTo>
                <a:cubicBezTo>
                  <a:pt x="87252" y="728310"/>
                  <a:pt x="47902" y="649742"/>
                  <a:pt x="69674" y="553198"/>
                </a:cubicBezTo>
                <a:cubicBezTo>
                  <a:pt x="100302" y="456853"/>
                  <a:pt x="160826" y="383279"/>
                  <a:pt x="242522" y="325752"/>
                </a:cubicBezTo>
                <a:cubicBezTo>
                  <a:pt x="221682" y="369496"/>
                  <a:pt x="186127" y="404386"/>
                  <a:pt x="169481" y="450394"/>
                </a:cubicBezTo>
                <a:close/>
                <a:moveTo>
                  <a:pt x="349720" y="476228"/>
                </a:moveTo>
                <a:cubicBezTo>
                  <a:pt x="328414" y="594878"/>
                  <a:pt x="346458" y="714727"/>
                  <a:pt x="339133" y="833843"/>
                </a:cubicBezTo>
                <a:cubicBezTo>
                  <a:pt x="338468" y="844762"/>
                  <a:pt x="339067" y="855749"/>
                  <a:pt x="339067" y="868466"/>
                </a:cubicBezTo>
                <a:cubicBezTo>
                  <a:pt x="267624" y="805279"/>
                  <a:pt x="238927" y="611857"/>
                  <a:pt x="281939" y="495604"/>
                </a:cubicBezTo>
                <a:cubicBezTo>
                  <a:pt x="311102" y="435613"/>
                  <a:pt x="334606" y="372493"/>
                  <a:pt x="382279" y="314033"/>
                </a:cubicBezTo>
                <a:cubicBezTo>
                  <a:pt x="370427" y="372959"/>
                  <a:pt x="352983" y="423295"/>
                  <a:pt x="349720" y="476228"/>
                </a:cubicBezTo>
                <a:close/>
                <a:moveTo>
                  <a:pt x="567112" y="870996"/>
                </a:moveTo>
                <a:cubicBezTo>
                  <a:pt x="549335" y="850822"/>
                  <a:pt x="557657" y="826253"/>
                  <a:pt x="556858" y="803748"/>
                </a:cubicBezTo>
                <a:cubicBezTo>
                  <a:pt x="552730" y="684632"/>
                  <a:pt x="566513" y="564783"/>
                  <a:pt x="542543" y="446532"/>
                </a:cubicBezTo>
                <a:cubicBezTo>
                  <a:pt x="534487" y="406916"/>
                  <a:pt x="525631" y="367432"/>
                  <a:pt x="514512" y="315898"/>
                </a:cubicBezTo>
                <a:cubicBezTo>
                  <a:pt x="579430" y="401256"/>
                  <a:pt x="611722" y="487947"/>
                  <a:pt x="634560" y="578899"/>
                </a:cubicBezTo>
                <a:cubicBezTo>
                  <a:pt x="641485" y="683033"/>
                  <a:pt x="620178" y="780643"/>
                  <a:pt x="567112" y="870996"/>
                </a:cubicBezTo>
                <a:close/>
                <a:moveTo>
                  <a:pt x="746818" y="815799"/>
                </a:moveTo>
                <a:cubicBezTo>
                  <a:pt x="763997" y="723582"/>
                  <a:pt x="786768" y="639422"/>
                  <a:pt x="768724" y="552132"/>
                </a:cubicBezTo>
                <a:cubicBezTo>
                  <a:pt x="750281" y="463511"/>
                  <a:pt x="694751" y="394465"/>
                  <a:pt x="647410" y="320758"/>
                </a:cubicBezTo>
                <a:cubicBezTo>
                  <a:pt x="736565" y="383013"/>
                  <a:pt x="802281" y="462179"/>
                  <a:pt x="829314" y="569710"/>
                </a:cubicBezTo>
                <a:cubicBezTo>
                  <a:pt x="832910" y="659463"/>
                  <a:pt x="806410" y="739096"/>
                  <a:pt x="746818" y="8157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66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29B356AF-D504-4AF1-AE81-33ED00F80A35}"/>
              </a:ext>
            </a:extLst>
          </p:cNvPr>
          <p:cNvGrpSpPr/>
          <p:nvPr/>
        </p:nvGrpSpPr>
        <p:grpSpPr>
          <a:xfrm>
            <a:off x="1181065" y="4378100"/>
            <a:ext cx="561149" cy="359541"/>
            <a:chOff x="2280028" y="4110428"/>
            <a:chExt cx="1191118" cy="763177"/>
          </a:xfrm>
        </p:grpSpPr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E8B8A042-205D-4AAD-B127-935C7077ADEE}"/>
                </a:ext>
              </a:extLst>
            </p:cNvPr>
            <p:cNvSpPr/>
            <p:nvPr/>
          </p:nvSpPr>
          <p:spPr>
            <a:xfrm>
              <a:off x="2280028" y="4230783"/>
              <a:ext cx="325824" cy="498213"/>
            </a:xfrm>
            <a:custGeom>
              <a:avLst/>
              <a:gdLst>
                <a:gd name="connsiteX0" fmla="*/ 313197 w 325824"/>
                <a:gd name="connsiteY0" fmla="*/ 189231 h 498213"/>
                <a:gd name="connsiteX1" fmla="*/ 215720 w 325824"/>
                <a:gd name="connsiteY1" fmla="*/ 40552 h 498213"/>
                <a:gd name="connsiteX2" fmla="*/ 48598 w 325824"/>
                <a:gd name="connsiteY2" fmla="*/ 41950 h 498213"/>
                <a:gd name="connsiteX3" fmla="*/ 81423 w 325824"/>
                <a:gd name="connsiteY3" fmla="*/ 443176 h 498213"/>
                <a:gd name="connsiteX4" fmla="*/ 254605 w 325824"/>
                <a:gd name="connsiteY4" fmla="*/ 478132 h 498213"/>
                <a:gd name="connsiteX5" fmla="*/ 313197 w 325824"/>
                <a:gd name="connsiteY5" fmla="*/ 189231 h 498213"/>
                <a:gd name="connsiteX6" fmla="*/ 174439 w 325824"/>
                <a:gd name="connsiteY6" fmla="*/ 114325 h 498213"/>
                <a:gd name="connsiteX7" fmla="*/ 196545 w 325824"/>
                <a:gd name="connsiteY7" fmla="*/ 93352 h 498213"/>
                <a:gd name="connsiteX8" fmla="*/ 217984 w 325824"/>
                <a:gd name="connsiteY8" fmla="*/ 120784 h 498213"/>
                <a:gd name="connsiteX9" fmla="*/ 170844 w 325824"/>
                <a:gd name="connsiteY9" fmla="*/ 191694 h 498213"/>
                <a:gd name="connsiteX10" fmla="*/ 174439 w 325824"/>
                <a:gd name="connsiteY10" fmla="*/ 114325 h 498213"/>
                <a:gd name="connsiteX11" fmla="*/ 36813 w 325824"/>
                <a:gd name="connsiteY11" fmla="*/ 145020 h 498213"/>
                <a:gd name="connsiteX12" fmla="*/ 52127 w 325824"/>
                <a:gd name="connsiteY12" fmla="*/ 125844 h 498213"/>
                <a:gd name="connsiteX13" fmla="*/ 105327 w 325824"/>
                <a:gd name="connsiteY13" fmla="*/ 201482 h 498213"/>
                <a:gd name="connsiteX14" fmla="*/ 79493 w 325824"/>
                <a:gd name="connsiteY14" fmla="*/ 203146 h 498213"/>
                <a:gd name="connsiteX15" fmla="*/ 36813 w 325824"/>
                <a:gd name="connsiteY15" fmla="*/ 145020 h 498213"/>
                <a:gd name="connsiteX16" fmla="*/ 32152 w 325824"/>
                <a:gd name="connsiteY16" fmla="*/ 260141 h 498213"/>
                <a:gd name="connsiteX17" fmla="*/ 67574 w 325824"/>
                <a:gd name="connsiteY17" fmla="*/ 234507 h 498213"/>
                <a:gd name="connsiteX18" fmla="*/ 107923 w 325824"/>
                <a:gd name="connsiteY18" fmla="*/ 257544 h 498213"/>
                <a:gd name="connsiteX19" fmla="*/ 60849 w 325824"/>
                <a:gd name="connsiteY19" fmla="*/ 298160 h 498213"/>
                <a:gd name="connsiteX20" fmla="*/ 32152 w 325824"/>
                <a:gd name="connsiteY20" fmla="*/ 260141 h 498213"/>
                <a:gd name="connsiteX21" fmla="*/ 122904 w 325824"/>
                <a:gd name="connsiteY21" fmla="*/ 377526 h 498213"/>
                <a:gd name="connsiteX22" fmla="*/ 99600 w 325824"/>
                <a:gd name="connsiteY22" fmla="*/ 396435 h 498213"/>
                <a:gd name="connsiteX23" fmla="*/ 80358 w 325824"/>
                <a:gd name="connsiteY23" fmla="*/ 371334 h 498213"/>
                <a:gd name="connsiteX24" fmla="*/ 127432 w 325824"/>
                <a:gd name="connsiteY24" fmla="*/ 297560 h 498213"/>
                <a:gd name="connsiteX25" fmla="*/ 122904 w 325824"/>
                <a:gd name="connsiteY25" fmla="*/ 377526 h 498213"/>
                <a:gd name="connsiteX26" fmla="*/ 136487 w 325824"/>
                <a:gd name="connsiteY26" fmla="*/ 183038 h 498213"/>
                <a:gd name="connsiteX27" fmla="*/ 99334 w 325824"/>
                <a:gd name="connsiteY27" fmla="*/ 112994 h 498213"/>
                <a:gd name="connsiteX28" fmla="*/ 112318 w 325824"/>
                <a:gd name="connsiteY28" fmla="*/ 73910 h 498213"/>
                <a:gd name="connsiteX29" fmla="*/ 141215 w 325824"/>
                <a:gd name="connsiteY29" fmla="*/ 101874 h 498213"/>
                <a:gd name="connsiteX30" fmla="*/ 136487 w 325824"/>
                <a:gd name="connsiteY30" fmla="*/ 183038 h 498213"/>
                <a:gd name="connsiteX31" fmla="*/ 186424 w 325824"/>
                <a:gd name="connsiteY31" fmla="*/ 417143 h 498213"/>
                <a:gd name="connsiteX32" fmla="*/ 161589 w 325824"/>
                <a:gd name="connsiteY32" fmla="*/ 400164 h 498213"/>
                <a:gd name="connsiteX33" fmla="*/ 160324 w 325824"/>
                <a:gd name="connsiteY33" fmla="*/ 305417 h 498213"/>
                <a:gd name="connsiteX34" fmla="*/ 199607 w 325824"/>
                <a:gd name="connsiteY34" fmla="*/ 393372 h 498213"/>
                <a:gd name="connsiteX35" fmla="*/ 186424 w 325824"/>
                <a:gd name="connsiteY35" fmla="*/ 417143 h 498213"/>
                <a:gd name="connsiteX36" fmla="*/ 253739 w 325824"/>
                <a:gd name="connsiteY36" fmla="*/ 360614 h 498213"/>
                <a:gd name="connsiteX37" fmla="*/ 222445 w 325824"/>
                <a:gd name="connsiteY37" fmla="*/ 350227 h 498213"/>
                <a:gd name="connsiteX38" fmla="*/ 190552 w 325824"/>
                <a:gd name="connsiteY38" fmla="*/ 284310 h 498213"/>
                <a:gd name="connsiteX39" fmla="*/ 260997 w 325824"/>
                <a:gd name="connsiteY39" fmla="*/ 326524 h 498213"/>
                <a:gd name="connsiteX40" fmla="*/ 253739 w 325824"/>
                <a:gd name="connsiteY40" fmla="*/ 360614 h 498213"/>
                <a:gd name="connsiteX41" fmla="*/ 234430 w 325824"/>
                <a:gd name="connsiteY41" fmla="*/ 256545 h 498213"/>
                <a:gd name="connsiteX42" fmla="*/ 193615 w 325824"/>
                <a:gd name="connsiteY42" fmla="*/ 231444 h 498213"/>
                <a:gd name="connsiteX43" fmla="*/ 237093 w 325824"/>
                <a:gd name="connsiteY43" fmla="*/ 191960 h 498213"/>
                <a:gd name="connsiteX44" fmla="*/ 265924 w 325824"/>
                <a:gd name="connsiteY44" fmla="*/ 226916 h 498213"/>
                <a:gd name="connsiteX45" fmla="*/ 234430 w 325824"/>
                <a:gd name="connsiteY45" fmla="*/ 256545 h 498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325824" h="498213">
                  <a:moveTo>
                    <a:pt x="313197" y="189231"/>
                  </a:moveTo>
                  <a:cubicBezTo>
                    <a:pt x="298283" y="135898"/>
                    <a:pt x="258799" y="82033"/>
                    <a:pt x="215720" y="40552"/>
                  </a:cubicBezTo>
                  <a:cubicBezTo>
                    <a:pt x="159192" y="-13979"/>
                    <a:pt x="92476" y="-13513"/>
                    <a:pt x="48598" y="41950"/>
                  </a:cubicBezTo>
                  <a:cubicBezTo>
                    <a:pt x="-28171" y="139027"/>
                    <a:pt x="-11592" y="341438"/>
                    <a:pt x="81423" y="443176"/>
                  </a:cubicBezTo>
                  <a:cubicBezTo>
                    <a:pt x="132426" y="498972"/>
                    <a:pt x="194347" y="515485"/>
                    <a:pt x="254605" y="478132"/>
                  </a:cubicBezTo>
                  <a:cubicBezTo>
                    <a:pt x="305807" y="429593"/>
                    <a:pt x="347754" y="333848"/>
                    <a:pt x="313197" y="189231"/>
                  </a:cubicBezTo>
                  <a:close/>
                  <a:moveTo>
                    <a:pt x="174439" y="114325"/>
                  </a:moveTo>
                  <a:cubicBezTo>
                    <a:pt x="177901" y="103938"/>
                    <a:pt x="183761" y="91421"/>
                    <a:pt x="196545" y="93352"/>
                  </a:cubicBezTo>
                  <a:cubicBezTo>
                    <a:pt x="209928" y="95349"/>
                    <a:pt x="217052" y="107334"/>
                    <a:pt x="217984" y="120784"/>
                  </a:cubicBezTo>
                  <a:cubicBezTo>
                    <a:pt x="220315" y="153875"/>
                    <a:pt x="203602" y="175315"/>
                    <a:pt x="170844" y="191694"/>
                  </a:cubicBezTo>
                  <a:cubicBezTo>
                    <a:pt x="164518" y="162398"/>
                    <a:pt x="166582" y="138095"/>
                    <a:pt x="174439" y="114325"/>
                  </a:cubicBezTo>
                  <a:close/>
                  <a:moveTo>
                    <a:pt x="36813" y="145020"/>
                  </a:moveTo>
                  <a:cubicBezTo>
                    <a:pt x="37945" y="134832"/>
                    <a:pt x="42606" y="126576"/>
                    <a:pt x="52127" y="125844"/>
                  </a:cubicBezTo>
                  <a:cubicBezTo>
                    <a:pt x="70970" y="126177"/>
                    <a:pt x="113250" y="188098"/>
                    <a:pt x="105327" y="201482"/>
                  </a:cubicBezTo>
                  <a:cubicBezTo>
                    <a:pt x="98668" y="212667"/>
                    <a:pt x="87882" y="206276"/>
                    <a:pt x="79493" y="203146"/>
                  </a:cubicBezTo>
                  <a:cubicBezTo>
                    <a:pt x="52793" y="193159"/>
                    <a:pt x="33218" y="177113"/>
                    <a:pt x="36813" y="145020"/>
                  </a:cubicBezTo>
                  <a:close/>
                  <a:moveTo>
                    <a:pt x="32152" y="260141"/>
                  </a:moveTo>
                  <a:cubicBezTo>
                    <a:pt x="33018" y="239633"/>
                    <a:pt x="49064" y="231244"/>
                    <a:pt x="67574" y="234507"/>
                  </a:cubicBezTo>
                  <a:cubicBezTo>
                    <a:pt x="82822" y="237170"/>
                    <a:pt x="99467" y="241631"/>
                    <a:pt x="107923" y="257544"/>
                  </a:cubicBezTo>
                  <a:cubicBezTo>
                    <a:pt x="95606" y="277785"/>
                    <a:pt x="83621" y="297161"/>
                    <a:pt x="60849" y="298160"/>
                  </a:cubicBezTo>
                  <a:cubicBezTo>
                    <a:pt x="37546" y="299158"/>
                    <a:pt x="31353" y="278718"/>
                    <a:pt x="32152" y="260141"/>
                  </a:cubicBezTo>
                  <a:close/>
                  <a:moveTo>
                    <a:pt x="122904" y="377526"/>
                  </a:moveTo>
                  <a:cubicBezTo>
                    <a:pt x="118776" y="387846"/>
                    <a:pt x="113516" y="399765"/>
                    <a:pt x="99600" y="396435"/>
                  </a:cubicBezTo>
                  <a:cubicBezTo>
                    <a:pt x="87882" y="393639"/>
                    <a:pt x="81490" y="383185"/>
                    <a:pt x="80358" y="371334"/>
                  </a:cubicBezTo>
                  <a:cubicBezTo>
                    <a:pt x="77162" y="337710"/>
                    <a:pt x="95539" y="317069"/>
                    <a:pt x="127432" y="297560"/>
                  </a:cubicBezTo>
                  <a:cubicBezTo>
                    <a:pt x="132093" y="328921"/>
                    <a:pt x="132492" y="353623"/>
                    <a:pt x="122904" y="377526"/>
                  </a:cubicBezTo>
                  <a:close/>
                  <a:moveTo>
                    <a:pt x="136487" y="183038"/>
                  </a:moveTo>
                  <a:cubicBezTo>
                    <a:pt x="114382" y="160334"/>
                    <a:pt x="104461" y="137563"/>
                    <a:pt x="99334" y="112994"/>
                  </a:cubicBezTo>
                  <a:cubicBezTo>
                    <a:pt x="96271" y="98345"/>
                    <a:pt x="93209" y="79036"/>
                    <a:pt x="112318" y="73910"/>
                  </a:cubicBezTo>
                  <a:cubicBezTo>
                    <a:pt x="132492" y="68450"/>
                    <a:pt x="136221" y="87359"/>
                    <a:pt x="141215" y="101874"/>
                  </a:cubicBezTo>
                  <a:cubicBezTo>
                    <a:pt x="150336" y="128241"/>
                    <a:pt x="145276" y="153742"/>
                    <a:pt x="136487" y="183038"/>
                  </a:cubicBezTo>
                  <a:close/>
                  <a:moveTo>
                    <a:pt x="186424" y="417143"/>
                  </a:moveTo>
                  <a:cubicBezTo>
                    <a:pt x="172841" y="421137"/>
                    <a:pt x="165983" y="410884"/>
                    <a:pt x="161589" y="400164"/>
                  </a:cubicBezTo>
                  <a:cubicBezTo>
                    <a:pt x="150003" y="371866"/>
                    <a:pt x="153998" y="343036"/>
                    <a:pt x="160324" y="305417"/>
                  </a:cubicBezTo>
                  <a:cubicBezTo>
                    <a:pt x="185692" y="335246"/>
                    <a:pt x="199141" y="361413"/>
                    <a:pt x="199607" y="393372"/>
                  </a:cubicBezTo>
                  <a:cubicBezTo>
                    <a:pt x="199741" y="403759"/>
                    <a:pt x="197077" y="414013"/>
                    <a:pt x="186424" y="417143"/>
                  </a:cubicBezTo>
                  <a:close/>
                  <a:moveTo>
                    <a:pt x="253739" y="360614"/>
                  </a:moveTo>
                  <a:cubicBezTo>
                    <a:pt x="239956" y="371800"/>
                    <a:pt x="230169" y="358949"/>
                    <a:pt x="222445" y="350227"/>
                  </a:cubicBezTo>
                  <a:cubicBezTo>
                    <a:pt x="206665" y="332449"/>
                    <a:pt x="197077" y="311077"/>
                    <a:pt x="190552" y="284310"/>
                  </a:cubicBezTo>
                  <a:cubicBezTo>
                    <a:pt x="226507" y="284843"/>
                    <a:pt x="248945" y="297427"/>
                    <a:pt x="260997" y="326524"/>
                  </a:cubicBezTo>
                  <a:cubicBezTo>
                    <a:pt x="266390" y="339707"/>
                    <a:pt x="264059" y="352291"/>
                    <a:pt x="253739" y="360614"/>
                  </a:cubicBezTo>
                  <a:close/>
                  <a:moveTo>
                    <a:pt x="234430" y="256545"/>
                  </a:moveTo>
                  <a:cubicBezTo>
                    <a:pt x="217984" y="254348"/>
                    <a:pt x="191817" y="251818"/>
                    <a:pt x="193615" y="231444"/>
                  </a:cubicBezTo>
                  <a:cubicBezTo>
                    <a:pt x="195346" y="212002"/>
                    <a:pt x="215055" y="196754"/>
                    <a:pt x="237093" y="191960"/>
                  </a:cubicBezTo>
                  <a:cubicBezTo>
                    <a:pt x="258666" y="194291"/>
                    <a:pt x="265391" y="208872"/>
                    <a:pt x="265924" y="226916"/>
                  </a:cubicBezTo>
                  <a:cubicBezTo>
                    <a:pt x="266523" y="247557"/>
                    <a:pt x="253739" y="259076"/>
                    <a:pt x="234430" y="256545"/>
                  </a:cubicBezTo>
                  <a:close/>
                </a:path>
              </a:pathLst>
            </a:custGeom>
            <a:solidFill>
              <a:srgbClr val="5D843B"/>
            </a:solidFill>
            <a:ln w="66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898FABB0-1AA4-40B5-9493-7D0EEB8CFD61}"/>
                </a:ext>
              </a:extLst>
            </p:cNvPr>
            <p:cNvSpPr/>
            <p:nvPr/>
          </p:nvSpPr>
          <p:spPr>
            <a:xfrm>
              <a:off x="2478970" y="4110428"/>
              <a:ext cx="992176" cy="598420"/>
            </a:xfrm>
            <a:custGeom>
              <a:avLst/>
              <a:gdLst>
                <a:gd name="connsiteX0" fmla="*/ 876426 w 992176"/>
                <a:gd name="connsiteY0" fmla="*/ 24346 h 598420"/>
                <a:gd name="connsiteX1" fmla="*/ 714763 w 992176"/>
                <a:gd name="connsiteY1" fmla="*/ 44 h 598420"/>
                <a:gd name="connsiteX2" fmla="*/ 67 w 992176"/>
                <a:gd name="connsiteY2" fmla="*/ 110238 h 598420"/>
                <a:gd name="connsiteX3" fmla="*/ 0 w 992176"/>
                <a:gd name="connsiteY3" fmla="*/ 120425 h 598420"/>
                <a:gd name="connsiteX4" fmla="*/ 84360 w 992176"/>
                <a:gd name="connsiteY4" fmla="*/ 598421 h 598420"/>
                <a:gd name="connsiteX5" fmla="*/ 213996 w 992176"/>
                <a:gd name="connsiteY5" fmla="*/ 572787 h 598420"/>
                <a:gd name="connsiteX6" fmla="*/ 268927 w 992176"/>
                <a:gd name="connsiteY6" fmla="*/ 534502 h 598420"/>
                <a:gd name="connsiteX7" fmla="*/ 537121 w 992176"/>
                <a:gd name="connsiteY7" fmla="*/ 355861 h 598420"/>
                <a:gd name="connsiteX8" fmla="*/ 709836 w 992176"/>
                <a:gd name="connsiteY8" fmla="*/ 432564 h 598420"/>
                <a:gd name="connsiteX9" fmla="*/ 732275 w 992176"/>
                <a:gd name="connsiteY9" fmla="*/ 442352 h 598420"/>
                <a:gd name="connsiteX10" fmla="*/ 943608 w 992176"/>
                <a:gd name="connsiteY10" fmla="*/ 333489 h 598420"/>
                <a:gd name="connsiteX11" fmla="*/ 876426 w 992176"/>
                <a:gd name="connsiteY11" fmla="*/ 24346 h 598420"/>
                <a:gd name="connsiteX12" fmla="*/ 226114 w 992176"/>
                <a:gd name="connsiteY12" fmla="*/ 184411 h 598420"/>
                <a:gd name="connsiteX13" fmla="*/ 114256 w 992176"/>
                <a:gd name="connsiteY13" fmla="*/ 140466 h 598420"/>
                <a:gd name="connsiteX14" fmla="*/ 494375 w 992176"/>
                <a:gd name="connsiteY14" fmla="*/ 66360 h 598420"/>
                <a:gd name="connsiteX15" fmla="*/ 775287 w 992176"/>
                <a:gd name="connsiteY15" fmla="*/ 41192 h 598420"/>
                <a:gd name="connsiteX16" fmla="*/ 902060 w 992176"/>
                <a:gd name="connsiteY16" fmla="*/ 84337 h 598420"/>
                <a:gd name="connsiteX17" fmla="*/ 226114 w 992176"/>
                <a:gd name="connsiteY17" fmla="*/ 184411 h 598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92176" h="598420">
                  <a:moveTo>
                    <a:pt x="876426" y="24346"/>
                  </a:moveTo>
                  <a:cubicBezTo>
                    <a:pt x="824358" y="4904"/>
                    <a:pt x="769827" y="-556"/>
                    <a:pt x="714763" y="44"/>
                  </a:cubicBezTo>
                  <a:cubicBezTo>
                    <a:pt x="471271" y="2574"/>
                    <a:pt x="236435" y="61366"/>
                    <a:pt x="67" y="110238"/>
                  </a:cubicBezTo>
                  <a:cubicBezTo>
                    <a:pt x="67" y="113633"/>
                    <a:pt x="0" y="117029"/>
                    <a:pt x="0" y="120425"/>
                  </a:cubicBezTo>
                  <a:cubicBezTo>
                    <a:pt x="225382" y="251659"/>
                    <a:pt x="156136" y="513195"/>
                    <a:pt x="84360" y="598421"/>
                  </a:cubicBezTo>
                  <a:cubicBezTo>
                    <a:pt x="128438" y="594226"/>
                    <a:pt x="170584" y="580044"/>
                    <a:pt x="213996" y="572787"/>
                  </a:cubicBezTo>
                  <a:cubicBezTo>
                    <a:pt x="239231" y="568592"/>
                    <a:pt x="254945" y="557073"/>
                    <a:pt x="268927" y="534502"/>
                  </a:cubicBezTo>
                  <a:cubicBezTo>
                    <a:pt x="330782" y="434828"/>
                    <a:pt x="422266" y="375103"/>
                    <a:pt x="537121" y="355861"/>
                  </a:cubicBezTo>
                  <a:cubicBezTo>
                    <a:pt x="608564" y="343942"/>
                    <a:pt x="676412" y="353797"/>
                    <a:pt x="709836" y="432564"/>
                  </a:cubicBezTo>
                  <a:cubicBezTo>
                    <a:pt x="715030" y="444881"/>
                    <a:pt x="721155" y="446346"/>
                    <a:pt x="732275" y="442352"/>
                  </a:cubicBezTo>
                  <a:cubicBezTo>
                    <a:pt x="807580" y="415385"/>
                    <a:pt x="885148" y="392215"/>
                    <a:pt x="943608" y="333489"/>
                  </a:cubicBezTo>
                  <a:cubicBezTo>
                    <a:pt x="1032229" y="244601"/>
                    <a:pt x="993544" y="68091"/>
                    <a:pt x="876426" y="24346"/>
                  </a:cubicBezTo>
                  <a:close/>
                  <a:moveTo>
                    <a:pt x="226114" y="184411"/>
                  </a:moveTo>
                  <a:cubicBezTo>
                    <a:pt x="159399" y="199725"/>
                    <a:pt x="159598" y="200723"/>
                    <a:pt x="114256" y="140466"/>
                  </a:cubicBezTo>
                  <a:cubicBezTo>
                    <a:pt x="243359" y="111436"/>
                    <a:pt x="368534" y="87067"/>
                    <a:pt x="494375" y="66360"/>
                  </a:cubicBezTo>
                  <a:cubicBezTo>
                    <a:pt x="587325" y="51113"/>
                    <a:pt x="680274" y="33734"/>
                    <a:pt x="775287" y="41192"/>
                  </a:cubicBezTo>
                  <a:cubicBezTo>
                    <a:pt x="817167" y="44454"/>
                    <a:pt x="857716" y="52111"/>
                    <a:pt x="902060" y="84337"/>
                  </a:cubicBezTo>
                  <a:cubicBezTo>
                    <a:pt x="661031" y="60301"/>
                    <a:pt x="445371" y="134008"/>
                    <a:pt x="226114" y="184411"/>
                  </a:cubicBezTo>
                  <a:close/>
                </a:path>
              </a:pathLst>
            </a:custGeom>
            <a:solidFill>
              <a:srgbClr val="4A7436"/>
            </a:solidFill>
            <a:ln w="66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0D45BB34-1B95-41BB-B788-526FA995FE97}"/>
                </a:ext>
              </a:extLst>
            </p:cNvPr>
            <p:cNvSpPr/>
            <p:nvPr/>
          </p:nvSpPr>
          <p:spPr>
            <a:xfrm>
              <a:off x="2461192" y="4219688"/>
              <a:ext cx="17777" cy="8901"/>
            </a:xfrm>
            <a:custGeom>
              <a:avLst/>
              <a:gdLst>
                <a:gd name="connsiteX0" fmla="*/ 0 w 17777"/>
                <a:gd name="connsiteY0" fmla="*/ 1444 h 8901"/>
                <a:gd name="connsiteX1" fmla="*/ 13783 w 17777"/>
                <a:gd name="connsiteY1" fmla="*/ 8901 h 8901"/>
                <a:gd name="connsiteX2" fmla="*/ 17778 w 17777"/>
                <a:gd name="connsiteY2" fmla="*/ 978 h 8901"/>
                <a:gd name="connsiteX3" fmla="*/ 0 w 17777"/>
                <a:gd name="connsiteY3" fmla="*/ 1444 h 8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777" h="8901">
                  <a:moveTo>
                    <a:pt x="0" y="1444"/>
                  </a:moveTo>
                  <a:cubicBezTo>
                    <a:pt x="4727" y="3908"/>
                    <a:pt x="9322" y="6371"/>
                    <a:pt x="13783" y="8901"/>
                  </a:cubicBezTo>
                  <a:cubicBezTo>
                    <a:pt x="14249" y="6104"/>
                    <a:pt x="15447" y="3508"/>
                    <a:pt x="17778" y="978"/>
                  </a:cubicBezTo>
                  <a:cubicBezTo>
                    <a:pt x="11585" y="-687"/>
                    <a:pt x="5726" y="-21"/>
                    <a:pt x="0" y="1444"/>
                  </a:cubicBezTo>
                  <a:close/>
                </a:path>
              </a:pathLst>
            </a:custGeom>
            <a:solidFill>
              <a:srgbClr val="668E3D"/>
            </a:solidFill>
            <a:ln w="66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7437494E-4A65-42EC-A0AB-C3BFF4B43F81}"/>
                </a:ext>
              </a:extLst>
            </p:cNvPr>
            <p:cNvSpPr/>
            <p:nvPr/>
          </p:nvSpPr>
          <p:spPr>
            <a:xfrm>
              <a:off x="2475042" y="4220666"/>
              <a:ext cx="4061" cy="10186"/>
            </a:xfrm>
            <a:custGeom>
              <a:avLst/>
              <a:gdLst>
                <a:gd name="connsiteX0" fmla="*/ 0 w 4061"/>
                <a:gd name="connsiteY0" fmla="*/ 7923 h 10186"/>
                <a:gd name="connsiteX1" fmla="*/ 3995 w 4061"/>
                <a:gd name="connsiteY1" fmla="*/ 10187 h 10186"/>
                <a:gd name="connsiteX2" fmla="*/ 4062 w 4061"/>
                <a:gd name="connsiteY2" fmla="*/ 0 h 10186"/>
                <a:gd name="connsiteX3" fmla="*/ 0 w 4061"/>
                <a:gd name="connsiteY3" fmla="*/ 7923 h 1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61" h="10186">
                  <a:moveTo>
                    <a:pt x="0" y="7923"/>
                  </a:moveTo>
                  <a:cubicBezTo>
                    <a:pt x="1332" y="8656"/>
                    <a:pt x="2663" y="9455"/>
                    <a:pt x="3995" y="10187"/>
                  </a:cubicBezTo>
                  <a:cubicBezTo>
                    <a:pt x="3995" y="6791"/>
                    <a:pt x="4062" y="3395"/>
                    <a:pt x="4062" y="0"/>
                  </a:cubicBezTo>
                  <a:cubicBezTo>
                    <a:pt x="1665" y="2530"/>
                    <a:pt x="400" y="5127"/>
                    <a:pt x="0" y="7923"/>
                  </a:cubicBezTo>
                  <a:close/>
                </a:path>
              </a:pathLst>
            </a:custGeom>
            <a:solidFill>
              <a:srgbClr val="668E3D"/>
            </a:solidFill>
            <a:ln w="66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10E3E086-BE6E-4AD6-8BC3-1FD91FDBA31F}"/>
                </a:ext>
              </a:extLst>
            </p:cNvPr>
            <p:cNvSpPr/>
            <p:nvPr/>
          </p:nvSpPr>
          <p:spPr>
            <a:xfrm>
              <a:off x="2738620" y="4487927"/>
              <a:ext cx="431907" cy="355183"/>
            </a:xfrm>
            <a:custGeom>
              <a:avLst/>
              <a:gdLst>
                <a:gd name="connsiteX0" fmla="*/ 343454 w 431907"/>
                <a:gd name="connsiteY0" fmla="*/ 257609 h 355183"/>
                <a:gd name="connsiteX1" fmla="*/ 427481 w 431907"/>
                <a:gd name="connsiteY1" fmla="*/ 129104 h 355183"/>
                <a:gd name="connsiteX2" fmla="*/ 338593 w 431907"/>
                <a:gd name="connsiteY2" fmla="*/ 1199 h 355183"/>
                <a:gd name="connsiteX3" fmla="*/ 8544 w 431907"/>
                <a:gd name="connsiteY3" fmla="*/ 213598 h 355183"/>
                <a:gd name="connsiteX4" fmla="*/ 69600 w 431907"/>
                <a:gd name="connsiteY4" fmla="*/ 349160 h 355183"/>
                <a:gd name="connsiteX5" fmla="*/ 343454 w 431907"/>
                <a:gd name="connsiteY5" fmla="*/ 257609 h 355183"/>
                <a:gd name="connsiteX6" fmla="*/ 289389 w 431907"/>
                <a:gd name="connsiteY6" fmla="*/ 228512 h 355183"/>
                <a:gd name="connsiteX7" fmla="*/ 253168 w 431907"/>
                <a:gd name="connsiteY7" fmla="*/ 257076 h 355183"/>
                <a:gd name="connsiteX8" fmla="*/ 229798 w 431907"/>
                <a:gd name="connsiteY8" fmla="*/ 223319 h 355183"/>
                <a:gd name="connsiteX9" fmla="*/ 250971 w 431907"/>
                <a:gd name="connsiteY9" fmla="*/ 198217 h 355183"/>
                <a:gd name="connsiteX10" fmla="*/ 289389 w 431907"/>
                <a:gd name="connsiteY10" fmla="*/ 228512 h 355183"/>
                <a:gd name="connsiteX11" fmla="*/ 338061 w 431907"/>
                <a:gd name="connsiteY11" fmla="*/ 171251 h 355183"/>
                <a:gd name="connsiteX12" fmla="*/ 261824 w 431907"/>
                <a:gd name="connsiteY12" fmla="*/ 164326 h 355183"/>
                <a:gd name="connsiteX13" fmla="*/ 326276 w 431907"/>
                <a:gd name="connsiteY13" fmla="*/ 136162 h 355183"/>
                <a:gd name="connsiteX14" fmla="*/ 354973 w 431907"/>
                <a:gd name="connsiteY14" fmla="*/ 144951 h 355183"/>
                <a:gd name="connsiteX15" fmla="*/ 338061 w 431907"/>
                <a:gd name="connsiteY15" fmla="*/ 171251 h 355183"/>
                <a:gd name="connsiteX16" fmla="*/ 330404 w 431907"/>
                <a:gd name="connsiteY16" fmla="*/ 64985 h 355183"/>
                <a:gd name="connsiteX17" fmla="*/ 356504 w 431907"/>
                <a:gd name="connsiteY17" fmla="*/ 66983 h 355183"/>
                <a:gd name="connsiteX18" fmla="*/ 348514 w 431907"/>
                <a:gd name="connsiteY18" fmla="*/ 92417 h 355183"/>
                <a:gd name="connsiteX19" fmla="*/ 267816 w 431907"/>
                <a:gd name="connsiteY19" fmla="*/ 128838 h 355183"/>
                <a:gd name="connsiteX20" fmla="*/ 330404 w 431907"/>
                <a:gd name="connsiteY20" fmla="*/ 64985 h 355183"/>
                <a:gd name="connsiteX21" fmla="*/ 226136 w 431907"/>
                <a:gd name="connsiteY21" fmla="*/ 81365 h 355183"/>
                <a:gd name="connsiteX22" fmla="*/ 265486 w 431907"/>
                <a:gd name="connsiteY22" fmla="*/ 42680 h 355183"/>
                <a:gd name="connsiteX23" fmla="*/ 283064 w 431907"/>
                <a:gd name="connsiteY23" fmla="*/ 49339 h 355183"/>
                <a:gd name="connsiteX24" fmla="*/ 261291 w 431907"/>
                <a:gd name="connsiteY24" fmla="*/ 96079 h 355183"/>
                <a:gd name="connsiteX25" fmla="*/ 234458 w 431907"/>
                <a:gd name="connsiteY25" fmla="*/ 121048 h 355183"/>
                <a:gd name="connsiteX26" fmla="*/ 226136 w 431907"/>
                <a:gd name="connsiteY26" fmla="*/ 81365 h 355183"/>
                <a:gd name="connsiteX27" fmla="*/ 163881 w 431907"/>
                <a:gd name="connsiteY27" fmla="*/ 290700 h 355183"/>
                <a:gd name="connsiteX28" fmla="*/ 141043 w 431907"/>
                <a:gd name="connsiteY28" fmla="*/ 287238 h 355183"/>
                <a:gd name="connsiteX29" fmla="*/ 142308 w 431907"/>
                <a:gd name="connsiteY29" fmla="*/ 267796 h 355183"/>
                <a:gd name="connsiteX30" fmla="*/ 193976 w 431907"/>
                <a:gd name="connsiteY30" fmla="*/ 209669 h 355183"/>
                <a:gd name="connsiteX31" fmla="*/ 163881 w 431907"/>
                <a:gd name="connsiteY31" fmla="*/ 290700 h 355183"/>
                <a:gd name="connsiteX32" fmla="*/ 166811 w 431907"/>
                <a:gd name="connsiteY32" fmla="*/ 76305 h 355183"/>
                <a:gd name="connsiteX33" fmla="*/ 194309 w 431907"/>
                <a:gd name="connsiteY33" fmla="*/ 108664 h 355183"/>
                <a:gd name="connsiteX34" fmla="*/ 173202 w 431907"/>
                <a:gd name="connsiteY34" fmla="*/ 136562 h 355183"/>
                <a:gd name="connsiteX35" fmla="*/ 133053 w 431907"/>
                <a:gd name="connsiteY35" fmla="*/ 107266 h 355183"/>
                <a:gd name="connsiteX36" fmla="*/ 166811 w 431907"/>
                <a:gd name="connsiteY36" fmla="*/ 76305 h 355183"/>
                <a:gd name="connsiteX37" fmla="*/ 80320 w 431907"/>
                <a:gd name="connsiteY37" fmla="*/ 166990 h 355183"/>
                <a:gd name="connsiteX38" fmla="*/ 161617 w 431907"/>
                <a:gd name="connsiteY38" fmla="*/ 169986 h 355183"/>
                <a:gd name="connsiteX39" fmla="*/ 94236 w 431907"/>
                <a:gd name="connsiteY39" fmla="*/ 199948 h 355183"/>
                <a:gd name="connsiteX40" fmla="*/ 69267 w 431907"/>
                <a:gd name="connsiteY40" fmla="*/ 191226 h 355183"/>
                <a:gd name="connsiteX41" fmla="*/ 80320 w 431907"/>
                <a:gd name="connsiteY41" fmla="*/ 166990 h 355183"/>
                <a:gd name="connsiteX42" fmla="*/ 67336 w 431907"/>
                <a:gd name="connsiteY42" fmla="*/ 267663 h 355183"/>
                <a:gd name="connsiteX43" fmla="*/ 81518 w 431907"/>
                <a:gd name="connsiteY43" fmla="*/ 232108 h 355183"/>
                <a:gd name="connsiteX44" fmla="*/ 156157 w 431907"/>
                <a:gd name="connsiteY44" fmla="*/ 206007 h 355183"/>
                <a:gd name="connsiteX45" fmla="*/ 109616 w 431907"/>
                <a:gd name="connsiteY45" fmla="*/ 265865 h 355183"/>
                <a:gd name="connsiteX46" fmla="*/ 67336 w 431907"/>
                <a:gd name="connsiteY46" fmla="*/ 267663 h 355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431907" h="355183">
                  <a:moveTo>
                    <a:pt x="343454" y="257609"/>
                  </a:moveTo>
                  <a:cubicBezTo>
                    <a:pt x="381806" y="221255"/>
                    <a:pt x="414165" y="181638"/>
                    <a:pt x="427481" y="129104"/>
                  </a:cubicBezTo>
                  <a:cubicBezTo>
                    <a:pt x="444992" y="60192"/>
                    <a:pt x="409570" y="9056"/>
                    <a:pt x="338593" y="1199"/>
                  </a:cubicBezTo>
                  <a:cubicBezTo>
                    <a:pt x="214284" y="-12583"/>
                    <a:pt x="47761" y="94548"/>
                    <a:pt x="8544" y="213598"/>
                  </a:cubicBezTo>
                  <a:cubicBezTo>
                    <a:pt x="-12962" y="278848"/>
                    <a:pt x="5681" y="320196"/>
                    <a:pt x="69600" y="349160"/>
                  </a:cubicBezTo>
                  <a:cubicBezTo>
                    <a:pt x="138446" y="365872"/>
                    <a:pt x="236456" y="351623"/>
                    <a:pt x="343454" y="257609"/>
                  </a:cubicBezTo>
                  <a:close/>
                  <a:moveTo>
                    <a:pt x="289389" y="228512"/>
                  </a:moveTo>
                  <a:cubicBezTo>
                    <a:pt x="288124" y="247488"/>
                    <a:pt x="270746" y="257010"/>
                    <a:pt x="253168" y="257076"/>
                  </a:cubicBezTo>
                  <a:cubicBezTo>
                    <a:pt x="233326" y="257142"/>
                    <a:pt x="229065" y="241496"/>
                    <a:pt x="229798" y="223319"/>
                  </a:cubicBezTo>
                  <a:cubicBezTo>
                    <a:pt x="231728" y="211534"/>
                    <a:pt x="227800" y="192624"/>
                    <a:pt x="250971" y="198217"/>
                  </a:cubicBezTo>
                  <a:cubicBezTo>
                    <a:pt x="267949" y="202345"/>
                    <a:pt x="291120" y="203876"/>
                    <a:pt x="289389" y="228512"/>
                  </a:cubicBezTo>
                  <a:close/>
                  <a:moveTo>
                    <a:pt x="338061" y="171251"/>
                  </a:moveTo>
                  <a:cubicBezTo>
                    <a:pt x="313692" y="185500"/>
                    <a:pt x="289788" y="182637"/>
                    <a:pt x="261824" y="164326"/>
                  </a:cubicBezTo>
                  <a:cubicBezTo>
                    <a:pt x="283863" y="148147"/>
                    <a:pt x="304237" y="139625"/>
                    <a:pt x="326276" y="136162"/>
                  </a:cubicBezTo>
                  <a:cubicBezTo>
                    <a:pt x="336263" y="134631"/>
                    <a:pt x="350978" y="130170"/>
                    <a:pt x="354973" y="144951"/>
                  </a:cubicBezTo>
                  <a:cubicBezTo>
                    <a:pt x="358302" y="157269"/>
                    <a:pt x="347782" y="165591"/>
                    <a:pt x="338061" y="171251"/>
                  </a:cubicBezTo>
                  <a:close/>
                  <a:moveTo>
                    <a:pt x="330404" y="64985"/>
                  </a:moveTo>
                  <a:cubicBezTo>
                    <a:pt x="339392" y="60658"/>
                    <a:pt x="349513" y="56130"/>
                    <a:pt x="356504" y="66983"/>
                  </a:cubicBezTo>
                  <a:cubicBezTo>
                    <a:pt x="363229" y="77370"/>
                    <a:pt x="355838" y="85493"/>
                    <a:pt x="348514" y="92417"/>
                  </a:cubicBezTo>
                  <a:cubicBezTo>
                    <a:pt x="327674" y="112193"/>
                    <a:pt x="302705" y="122846"/>
                    <a:pt x="267816" y="128838"/>
                  </a:cubicBezTo>
                  <a:cubicBezTo>
                    <a:pt x="285327" y="97212"/>
                    <a:pt x="304303" y="77503"/>
                    <a:pt x="330404" y="64985"/>
                  </a:cubicBezTo>
                  <a:close/>
                  <a:moveTo>
                    <a:pt x="226136" y="81365"/>
                  </a:moveTo>
                  <a:cubicBezTo>
                    <a:pt x="232661" y="62189"/>
                    <a:pt x="243647" y="46609"/>
                    <a:pt x="265486" y="42680"/>
                  </a:cubicBezTo>
                  <a:cubicBezTo>
                    <a:pt x="272544" y="41415"/>
                    <a:pt x="281399" y="41549"/>
                    <a:pt x="283064" y="49339"/>
                  </a:cubicBezTo>
                  <a:cubicBezTo>
                    <a:pt x="287325" y="69580"/>
                    <a:pt x="273343" y="82896"/>
                    <a:pt x="261291" y="96079"/>
                  </a:cubicBezTo>
                  <a:cubicBezTo>
                    <a:pt x="253102" y="105068"/>
                    <a:pt x="243447" y="112725"/>
                    <a:pt x="234458" y="121048"/>
                  </a:cubicBezTo>
                  <a:cubicBezTo>
                    <a:pt x="220343" y="108531"/>
                    <a:pt x="221541" y="94815"/>
                    <a:pt x="226136" y="81365"/>
                  </a:cubicBezTo>
                  <a:close/>
                  <a:moveTo>
                    <a:pt x="163881" y="290700"/>
                  </a:moveTo>
                  <a:cubicBezTo>
                    <a:pt x="155492" y="294828"/>
                    <a:pt x="146969" y="294029"/>
                    <a:pt x="141043" y="287238"/>
                  </a:cubicBezTo>
                  <a:cubicBezTo>
                    <a:pt x="136049" y="281445"/>
                    <a:pt x="139245" y="274321"/>
                    <a:pt x="142308" y="267796"/>
                  </a:cubicBezTo>
                  <a:cubicBezTo>
                    <a:pt x="153095" y="244758"/>
                    <a:pt x="171138" y="228845"/>
                    <a:pt x="193976" y="209669"/>
                  </a:cubicBezTo>
                  <a:cubicBezTo>
                    <a:pt x="202965" y="248620"/>
                    <a:pt x="196573" y="274654"/>
                    <a:pt x="163881" y="290700"/>
                  </a:cubicBezTo>
                  <a:close/>
                  <a:moveTo>
                    <a:pt x="166811" y="76305"/>
                  </a:moveTo>
                  <a:cubicBezTo>
                    <a:pt x="187917" y="78701"/>
                    <a:pt x="194775" y="91618"/>
                    <a:pt x="194309" y="108664"/>
                  </a:cubicBezTo>
                  <a:cubicBezTo>
                    <a:pt x="193976" y="122047"/>
                    <a:pt x="195441" y="139025"/>
                    <a:pt x="173202" y="136562"/>
                  </a:cubicBezTo>
                  <a:cubicBezTo>
                    <a:pt x="154160" y="134431"/>
                    <a:pt x="133320" y="129038"/>
                    <a:pt x="133053" y="107266"/>
                  </a:cubicBezTo>
                  <a:cubicBezTo>
                    <a:pt x="132853" y="89222"/>
                    <a:pt x="149765" y="76305"/>
                    <a:pt x="166811" y="76305"/>
                  </a:cubicBezTo>
                  <a:close/>
                  <a:moveTo>
                    <a:pt x="80320" y="166990"/>
                  </a:moveTo>
                  <a:cubicBezTo>
                    <a:pt x="105621" y="147747"/>
                    <a:pt x="131122" y="150877"/>
                    <a:pt x="161617" y="169986"/>
                  </a:cubicBezTo>
                  <a:cubicBezTo>
                    <a:pt x="138912" y="187764"/>
                    <a:pt x="116940" y="194688"/>
                    <a:pt x="94236" y="199948"/>
                  </a:cubicBezTo>
                  <a:cubicBezTo>
                    <a:pt x="84182" y="202279"/>
                    <a:pt x="73861" y="201812"/>
                    <a:pt x="69267" y="191226"/>
                  </a:cubicBezTo>
                  <a:cubicBezTo>
                    <a:pt x="64540" y="180506"/>
                    <a:pt x="72729" y="172716"/>
                    <a:pt x="80320" y="166990"/>
                  </a:cubicBezTo>
                  <a:close/>
                  <a:moveTo>
                    <a:pt x="67336" y="267663"/>
                  </a:moveTo>
                  <a:cubicBezTo>
                    <a:pt x="55152" y="252282"/>
                    <a:pt x="71930" y="240031"/>
                    <a:pt x="81518" y="232108"/>
                  </a:cubicBezTo>
                  <a:cubicBezTo>
                    <a:pt x="100827" y="216128"/>
                    <a:pt x="125596" y="210601"/>
                    <a:pt x="156157" y="206007"/>
                  </a:cubicBezTo>
                  <a:cubicBezTo>
                    <a:pt x="140843" y="233106"/>
                    <a:pt x="130057" y="253281"/>
                    <a:pt x="109616" y="265865"/>
                  </a:cubicBezTo>
                  <a:cubicBezTo>
                    <a:pt x="97831" y="273122"/>
                    <a:pt x="77790" y="280846"/>
                    <a:pt x="67336" y="267663"/>
                  </a:cubicBezTo>
                  <a:close/>
                </a:path>
              </a:pathLst>
            </a:custGeom>
            <a:solidFill>
              <a:srgbClr val="5D843B"/>
            </a:solidFill>
            <a:ln w="66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D0D1E3E6-9569-44E1-BAEE-D70CDD292009}"/>
                </a:ext>
              </a:extLst>
            </p:cNvPr>
            <p:cNvSpPr/>
            <p:nvPr/>
          </p:nvSpPr>
          <p:spPr>
            <a:xfrm>
              <a:off x="2803759" y="4580611"/>
              <a:ext cx="392260" cy="292994"/>
            </a:xfrm>
            <a:custGeom>
              <a:avLst/>
              <a:gdLst>
                <a:gd name="connsiteX0" fmla="*/ 268527 w 392260"/>
                <a:gd name="connsiteY0" fmla="*/ 185898 h 292994"/>
                <a:gd name="connsiteX1" fmla="*/ 224383 w 392260"/>
                <a:gd name="connsiteY1" fmla="*/ 219855 h 292994"/>
                <a:gd name="connsiteX2" fmla="*/ 4528 w 392260"/>
                <a:gd name="connsiteY2" fmla="*/ 269326 h 292994"/>
                <a:gd name="connsiteX3" fmla="*/ 1132 w 392260"/>
                <a:gd name="connsiteY3" fmla="*/ 271790 h 292994"/>
                <a:gd name="connsiteX4" fmla="*/ 0 w 392260"/>
                <a:gd name="connsiteY4" fmla="*/ 275052 h 292994"/>
                <a:gd name="connsiteX5" fmla="*/ 41481 w 392260"/>
                <a:gd name="connsiteY5" fmla="*/ 289434 h 292994"/>
                <a:gd name="connsiteX6" fmla="*/ 388842 w 392260"/>
                <a:gd name="connsiteY6" fmla="*/ 56262 h 292994"/>
                <a:gd name="connsiteX7" fmla="*/ 380586 w 392260"/>
                <a:gd name="connsiteY7" fmla="*/ 0 h 292994"/>
                <a:gd name="connsiteX8" fmla="*/ 268527 w 392260"/>
                <a:gd name="connsiteY8" fmla="*/ 185898 h 292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2260" h="292994">
                  <a:moveTo>
                    <a:pt x="268527" y="185898"/>
                  </a:moveTo>
                  <a:cubicBezTo>
                    <a:pt x="262402" y="189227"/>
                    <a:pt x="230509" y="216526"/>
                    <a:pt x="224383" y="219855"/>
                  </a:cubicBezTo>
                  <a:cubicBezTo>
                    <a:pt x="150876" y="262535"/>
                    <a:pt x="129237" y="274786"/>
                    <a:pt x="4528" y="269326"/>
                  </a:cubicBezTo>
                  <a:cubicBezTo>
                    <a:pt x="3396" y="270125"/>
                    <a:pt x="1997" y="270724"/>
                    <a:pt x="1132" y="271790"/>
                  </a:cubicBezTo>
                  <a:cubicBezTo>
                    <a:pt x="399" y="272655"/>
                    <a:pt x="0" y="274986"/>
                    <a:pt x="0" y="275052"/>
                  </a:cubicBezTo>
                  <a:cubicBezTo>
                    <a:pt x="13783" y="280046"/>
                    <a:pt x="27232" y="286571"/>
                    <a:pt x="41481" y="289434"/>
                  </a:cubicBezTo>
                  <a:cubicBezTo>
                    <a:pt x="173847" y="316067"/>
                    <a:pt x="363075" y="188828"/>
                    <a:pt x="388842" y="56262"/>
                  </a:cubicBezTo>
                  <a:cubicBezTo>
                    <a:pt x="392571" y="37153"/>
                    <a:pt x="396765" y="17844"/>
                    <a:pt x="380586" y="0"/>
                  </a:cubicBezTo>
                  <a:cubicBezTo>
                    <a:pt x="371131" y="91684"/>
                    <a:pt x="317665" y="152407"/>
                    <a:pt x="268527" y="185898"/>
                  </a:cubicBezTo>
                  <a:close/>
                </a:path>
              </a:pathLst>
            </a:custGeom>
            <a:solidFill>
              <a:srgbClr val="476F37"/>
            </a:solidFill>
            <a:ln w="66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FF58E885-78EC-4F04-88C3-3E0095F61E7C}"/>
              </a:ext>
            </a:extLst>
          </p:cNvPr>
          <p:cNvGrpSpPr/>
          <p:nvPr/>
        </p:nvGrpSpPr>
        <p:grpSpPr>
          <a:xfrm>
            <a:off x="1010535" y="1685660"/>
            <a:ext cx="1991119" cy="1036361"/>
            <a:chOff x="1010535" y="1685660"/>
            <a:chExt cx="1991119" cy="1036361"/>
          </a:xfrm>
        </p:grpSpPr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667C708D-B521-4D9D-89BA-795EF630281B}"/>
                </a:ext>
              </a:extLst>
            </p:cNvPr>
            <p:cNvSpPr/>
            <p:nvPr/>
          </p:nvSpPr>
          <p:spPr>
            <a:xfrm>
              <a:off x="2517372" y="2496052"/>
              <a:ext cx="480558" cy="225969"/>
            </a:xfrm>
            <a:custGeom>
              <a:avLst/>
              <a:gdLst/>
              <a:ahLst/>
              <a:cxnLst/>
              <a:rect l="l" t="t" r="r" b="b"/>
              <a:pathLst>
                <a:path w="1004590" h="472381">
                  <a:moveTo>
                    <a:pt x="876002" y="214015"/>
                  </a:moveTo>
                  <a:cubicBezTo>
                    <a:pt x="858341" y="219968"/>
                    <a:pt x="837604" y="229543"/>
                    <a:pt x="813792" y="242739"/>
                  </a:cubicBezTo>
                  <a:cubicBezTo>
                    <a:pt x="789979" y="255935"/>
                    <a:pt x="775593" y="265013"/>
                    <a:pt x="770632" y="269974"/>
                  </a:cubicBezTo>
                  <a:cubicBezTo>
                    <a:pt x="766266" y="273943"/>
                    <a:pt x="762397" y="281385"/>
                    <a:pt x="759023" y="292299"/>
                  </a:cubicBezTo>
                  <a:cubicBezTo>
                    <a:pt x="755650" y="303213"/>
                    <a:pt x="753963" y="311448"/>
                    <a:pt x="753963" y="317004"/>
                  </a:cubicBezTo>
                  <a:cubicBezTo>
                    <a:pt x="753963" y="320378"/>
                    <a:pt x="754955" y="323156"/>
                    <a:pt x="756940" y="325338"/>
                  </a:cubicBezTo>
                  <a:cubicBezTo>
                    <a:pt x="758924" y="327521"/>
                    <a:pt x="761404" y="328613"/>
                    <a:pt x="764381" y="328613"/>
                  </a:cubicBezTo>
                  <a:cubicBezTo>
                    <a:pt x="767159" y="328613"/>
                    <a:pt x="770334" y="327422"/>
                    <a:pt x="773906" y="325041"/>
                  </a:cubicBezTo>
                  <a:cubicBezTo>
                    <a:pt x="777478" y="322660"/>
                    <a:pt x="783183" y="317996"/>
                    <a:pt x="791021" y="311051"/>
                  </a:cubicBezTo>
                  <a:cubicBezTo>
                    <a:pt x="798860" y="304106"/>
                    <a:pt x="803969" y="299641"/>
                    <a:pt x="806351" y="297656"/>
                  </a:cubicBezTo>
                  <a:cubicBezTo>
                    <a:pt x="809724" y="294680"/>
                    <a:pt x="817215" y="288280"/>
                    <a:pt x="828824" y="278458"/>
                  </a:cubicBezTo>
                  <a:cubicBezTo>
                    <a:pt x="840432" y="268635"/>
                    <a:pt x="848915" y="260945"/>
                    <a:pt x="854273" y="255389"/>
                  </a:cubicBezTo>
                  <a:cubicBezTo>
                    <a:pt x="859631" y="249833"/>
                    <a:pt x="864195" y="243632"/>
                    <a:pt x="867965" y="236786"/>
                  </a:cubicBezTo>
                  <a:cubicBezTo>
                    <a:pt x="871736" y="229940"/>
                    <a:pt x="874415" y="222349"/>
                    <a:pt x="876002" y="214015"/>
                  </a:cubicBezTo>
                  <a:close/>
                  <a:moveTo>
                    <a:pt x="657522" y="207169"/>
                  </a:moveTo>
                  <a:cubicBezTo>
                    <a:pt x="641052" y="217091"/>
                    <a:pt x="626963" y="226070"/>
                    <a:pt x="615255" y="234107"/>
                  </a:cubicBezTo>
                  <a:cubicBezTo>
                    <a:pt x="603547" y="242144"/>
                    <a:pt x="593626" y="250280"/>
                    <a:pt x="585490" y="258515"/>
                  </a:cubicBezTo>
                  <a:cubicBezTo>
                    <a:pt x="577354" y="266750"/>
                    <a:pt x="571897" y="275035"/>
                    <a:pt x="569119" y="283369"/>
                  </a:cubicBezTo>
                  <a:cubicBezTo>
                    <a:pt x="564158" y="305594"/>
                    <a:pt x="561677" y="317599"/>
                    <a:pt x="561677" y="319385"/>
                  </a:cubicBezTo>
                  <a:cubicBezTo>
                    <a:pt x="561677" y="332482"/>
                    <a:pt x="570805" y="339031"/>
                    <a:pt x="589061" y="339031"/>
                  </a:cubicBezTo>
                  <a:cubicBezTo>
                    <a:pt x="597594" y="339031"/>
                    <a:pt x="611882" y="331688"/>
                    <a:pt x="631924" y="317004"/>
                  </a:cubicBezTo>
                  <a:cubicBezTo>
                    <a:pt x="628551" y="307678"/>
                    <a:pt x="626864" y="298748"/>
                    <a:pt x="626864" y="290215"/>
                  </a:cubicBezTo>
                  <a:cubicBezTo>
                    <a:pt x="626864" y="277713"/>
                    <a:pt x="629444" y="264964"/>
                    <a:pt x="634603" y="251966"/>
                  </a:cubicBezTo>
                  <a:cubicBezTo>
                    <a:pt x="639762" y="238969"/>
                    <a:pt x="647402" y="224036"/>
                    <a:pt x="657522" y="207169"/>
                  </a:cubicBezTo>
                  <a:close/>
                  <a:moveTo>
                    <a:pt x="467022" y="207169"/>
                  </a:moveTo>
                  <a:cubicBezTo>
                    <a:pt x="450552" y="217091"/>
                    <a:pt x="436463" y="226070"/>
                    <a:pt x="424755" y="234107"/>
                  </a:cubicBezTo>
                  <a:cubicBezTo>
                    <a:pt x="413047" y="242144"/>
                    <a:pt x="403126" y="250280"/>
                    <a:pt x="394990" y="258515"/>
                  </a:cubicBezTo>
                  <a:cubicBezTo>
                    <a:pt x="386854" y="266750"/>
                    <a:pt x="381397" y="275035"/>
                    <a:pt x="378619" y="283369"/>
                  </a:cubicBezTo>
                  <a:cubicBezTo>
                    <a:pt x="373658" y="305594"/>
                    <a:pt x="371177" y="317599"/>
                    <a:pt x="371177" y="319385"/>
                  </a:cubicBezTo>
                  <a:cubicBezTo>
                    <a:pt x="371177" y="332482"/>
                    <a:pt x="380305" y="339031"/>
                    <a:pt x="398561" y="339031"/>
                  </a:cubicBezTo>
                  <a:cubicBezTo>
                    <a:pt x="407094" y="339031"/>
                    <a:pt x="421382" y="331688"/>
                    <a:pt x="441424" y="317004"/>
                  </a:cubicBezTo>
                  <a:cubicBezTo>
                    <a:pt x="438051" y="307678"/>
                    <a:pt x="436364" y="298748"/>
                    <a:pt x="436364" y="290215"/>
                  </a:cubicBezTo>
                  <a:cubicBezTo>
                    <a:pt x="436364" y="277713"/>
                    <a:pt x="438944" y="264964"/>
                    <a:pt x="444103" y="251966"/>
                  </a:cubicBezTo>
                  <a:cubicBezTo>
                    <a:pt x="449262" y="238969"/>
                    <a:pt x="456902" y="224036"/>
                    <a:pt x="467022" y="207169"/>
                  </a:cubicBezTo>
                  <a:close/>
                  <a:moveTo>
                    <a:pt x="987028" y="28575"/>
                  </a:moveTo>
                  <a:cubicBezTo>
                    <a:pt x="991394" y="28575"/>
                    <a:pt x="995412" y="30708"/>
                    <a:pt x="999083" y="34975"/>
                  </a:cubicBezTo>
                  <a:cubicBezTo>
                    <a:pt x="1002754" y="39241"/>
                    <a:pt x="1004590" y="44053"/>
                    <a:pt x="1004590" y="49411"/>
                  </a:cubicBezTo>
                  <a:cubicBezTo>
                    <a:pt x="1004590" y="59730"/>
                    <a:pt x="997049" y="77440"/>
                    <a:pt x="981968" y="102543"/>
                  </a:cubicBezTo>
                  <a:cubicBezTo>
                    <a:pt x="966886" y="127645"/>
                    <a:pt x="952004" y="152103"/>
                    <a:pt x="937319" y="175915"/>
                  </a:cubicBezTo>
                  <a:cubicBezTo>
                    <a:pt x="922635" y="199728"/>
                    <a:pt x="910034" y="223193"/>
                    <a:pt x="899517" y="246311"/>
                  </a:cubicBezTo>
                  <a:cubicBezTo>
                    <a:pt x="889000" y="269429"/>
                    <a:pt x="883741" y="290810"/>
                    <a:pt x="883741" y="310456"/>
                  </a:cubicBezTo>
                  <a:cubicBezTo>
                    <a:pt x="883741" y="328315"/>
                    <a:pt x="889496" y="337245"/>
                    <a:pt x="901005" y="337245"/>
                  </a:cubicBezTo>
                  <a:cubicBezTo>
                    <a:pt x="907951" y="337245"/>
                    <a:pt x="916682" y="333326"/>
                    <a:pt x="927199" y="325487"/>
                  </a:cubicBezTo>
                  <a:cubicBezTo>
                    <a:pt x="937716" y="317649"/>
                    <a:pt x="952698" y="304503"/>
                    <a:pt x="972145" y="286048"/>
                  </a:cubicBezTo>
                  <a:lnTo>
                    <a:pt x="972145" y="307777"/>
                  </a:lnTo>
                  <a:cubicBezTo>
                    <a:pt x="929283" y="363141"/>
                    <a:pt x="896243" y="390823"/>
                    <a:pt x="873026" y="390823"/>
                  </a:cubicBezTo>
                  <a:cubicBezTo>
                    <a:pt x="863699" y="390823"/>
                    <a:pt x="857002" y="387251"/>
                    <a:pt x="852934" y="380107"/>
                  </a:cubicBezTo>
                  <a:cubicBezTo>
                    <a:pt x="848866" y="372963"/>
                    <a:pt x="846832" y="362347"/>
                    <a:pt x="846832" y="348258"/>
                  </a:cubicBezTo>
                  <a:cubicBezTo>
                    <a:pt x="846832" y="329208"/>
                    <a:pt x="849213" y="308670"/>
                    <a:pt x="853976" y="286643"/>
                  </a:cubicBezTo>
                  <a:cubicBezTo>
                    <a:pt x="836513" y="306487"/>
                    <a:pt x="820886" y="323354"/>
                    <a:pt x="807095" y="337245"/>
                  </a:cubicBezTo>
                  <a:cubicBezTo>
                    <a:pt x="793303" y="351135"/>
                    <a:pt x="782092" y="361504"/>
                    <a:pt x="773460" y="368350"/>
                  </a:cubicBezTo>
                  <a:cubicBezTo>
                    <a:pt x="764828" y="375196"/>
                    <a:pt x="758924" y="378619"/>
                    <a:pt x="755749" y="378619"/>
                  </a:cubicBezTo>
                  <a:cubicBezTo>
                    <a:pt x="750590" y="378619"/>
                    <a:pt x="744785" y="374452"/>
                    <a:pt x="738336" y="366117"/>
                  </a:cubicBezTo>
                  <a:cubicBezTo>
                    <a:pt x="731887" y="357783"/>
                    <a:pt x="726380" y="347167"/>
                    <a:pt x="721816" y="334268"/>
                  </a:cubicBezTo>
                  <a:lnTo>
                    <a:pt x="717048" y="306901"/>
                  </a:lnTo>
                  <a:lnTo>
                    <a:pt x="701129" y="320278"/>
                  </a:lnTo>
                  <a:cubicBezTo>
                    <a:pt x="695870" y="324247"/>
                    <a:pt x="691257" y="327224"/>
                    <a:pt x="687288" y="329208"/>
                  </a:cubicBezTo>
                  <a:cubicBezTo>
                    <a:pt x="679351" y="333177"/>
                    <a:pt x="667940" y="334764"/>
                    <a:pt x="653058" y="333970"/>
                  </a:cubicBezTo>
                  <a:cubicBezTo>
                    <a:pt x="627261" y="364530"/>
                    <a:pt x="604540" y="379810"/>
                    <a:pt x="584894" y="379810"/>
                  </a:cubicBezTo>
                  <a:cubicBezTo>
                    <a:pt x="573782" y="379810"/>
                    <a:pt x="563662" y="376138"/>
                    <a:pt x="554533" y="368796"/>
                  </a:cubicBezTo>
                  <a:cubicBezTo>
                    <a:pt x="545405" y="361454"/>
                    <a:pt x="538113" y="351433"/>
                    <a:pt x="532656" y="338733"/>
                  </a:cubicBezTo>
                  <a:cubicBezTo>
                    <a:pt x="529927" y="332383"/>
                    <a:pt x="527881" y="325661"/>
                    <a:pt x="526516" y="318567"/>
                  </a:cubicBezTo>
                  <a:lnTo>
                    <a:pt x="525529" y="307757"/>
                  </a:lnTo>
                  <a:lnTo>
                    <a:pt x="510629" y="320278"/>
                  </a:lnTo>
                  <a:cubicBezTo>
                    <a:pt x="505370" y="324247"/>
                    <a:pt x="500757" y="327224"/>
                    <a:pt x="496788" y="329208"/>
                  </a:cubicBezTo>
                  <a:cubicBezTo>
                    <a:pt x="488851" y="333177"/>
                    <a:pt x="477440" y="334764"/>
                    <a:pt x="462558" y="333970"/>
                  </a:cubicBezTo>
                  <a:cubicBezTo>
                    <a:pt x="436761" y="364530"/>
                    <a:pt x="414040" y="379810"/>
                    <a:pt x="394394" y="379810"/>
                  </a:cubicBezTo>
                  <a:cubicBezTo>
                    <a:pt x="383282" y="379810"/>
                    <a:pt x="373161" y="376138"/>
                    <a:pt x="364033" y="368796"/>
                  </a:cubicBezTo>
                  <a:cubicBezTo>
                    <a:pt x="354905" y="361454"/>
                    <a:pt x="347613" y="351433"/>
                    <a:pt x="342156" y="338733"/>
                  </a:cubicBezTo>
                  <a:cubicBezTo>
                    <a:pt x="336699" y="326033"/>
                    <a:pt x="333970" y="311845"/>
                    <a:pt x="333970" y="296168"/>
                  </a:cubicBezTo>
                  <a:cubicBezTo>
                    <a:pt x="333970" y="283468"/>
                    <a:pt x="338187" y="269379"/>
                    <a:pt x="346620" y="253901"/>
                  </a:cubicBezTo>
                  <a:cubicBezTo>
                    <a:pt x="355054" y="238423"/>
                    <a:pt x="365968" y="223986"/>
                    <a:pt x="379363" y="210592"/>
                  </a:cubicBezTo>
                  <a:cubicBezTo>
                    <a:pt x="392757" y="197197"/>
                    <a:pt x="407094" y="186383"/>
                    <a:pt x="422374" y="178147"/>
                  </a:cubicBezTo>
                  <a:cubicBezTo>
                    <a:pt x="437654" y="169912"/>
                    <a:pt x="451842" y="165795"/>
                    <a:pt x="464939" y="165795"/>
                  </a:cubicBezTo>
                  <a:cubicBezTo>
                    <a:pt x="474265" y="165795"/>
                    <a:pt x="481608" y="167233"/>
                    <a:pt x="486965" y="170111"/>
                  </a:cubicBezTo>
                  <a:cubicBezTo>
                    <a:pt x="492323" y="172988"/>
                    <a:pt x="495002" y="177006"/>
                    <a:pt x="495002" y="182166"/>
                  </a:cubicBezTo>
                  <a:cubicBezTo>
                    <a:pt x="495002" y="186135"/>
                    <a:pt x="492720" y="190699"/>
                    <a:pt x="488156" y="195858"/>
                  </a:cubicBezTo>
                  <a:cubicBezTo>
                    <a:pt x="495697" y="197446"/>
                    <a:pt x="500856" y="200075"/>
                    <a:pt x="503634" y="203746"/>
                  </a:cubicBezTo>
                  <a:cubicBezTo>
                    <a:pt x="506412" y="207417"/>
                    <a:pt x="507801" y="214114"/>
                    <a:pt x="507801" y="223838"/>
                  </a:cubicBezTo>
                  <a:cubicBezTo>
                    <a:pt x="507801" y="233363"/>
                    <a:pt x="505569" y="245368"/>
                    <a:pt x="501104" y="259854"/>
                  </a:cubicBezTo>
                  <a:cubicBezTo>
                    <a:pt x="496639" y="274340"/>
                    <a:pt x="490537" y="287933"/>
                    <a:pt x="482798" y="300633"/>
                  </a:cubicBezTo>
                  <a:lnTo>
                    <a:pt x="488156" y="305991"/>
                  </a:lnTo>
                  <a:lnTo>
                    <a:pt x="492621" y="305991"/>
                  </a:lnTo>
                  <a:cubicBezTo>
                    <a:pt x="495994" y="305991"/>
                    <a:pt x="499318" y="305147"/>
                    <a:pt x="502592" y="303461"/>
                  </a:cubicBezTo>
                  <a:cubicBezTo>
                    <a:pt x="505867" y="301774"/>
                    <a:pt x="508793" y="299988"/>
                    <a:pt x="511373" y="298103"/>
                  </a:cubicBezTo>
                  <a:cubicBezTo>
                    <a:pt x="512663" y="297160"/>
                    <a:pt x="514722" y="295635"/>
                    <a:pt x="517550" y="293526"/>
                  </a:cubicBezTo>
                  <a:lnTo>
                    <a:pt x="525865" y="287304"/>
                  </a:lnTo>
                  <a:lnTo>
                    <a:pt x="527633" y="276076"/>
                  </a:lnTo>
                  <a:cubicBezTo>
                    <a:pt x="529741" y="269032"/>
                    <a:pt x="532904" y="261640"/>
                    <a:pt x="537120" y="253901"/>
                  </a:cubicBezTo>
                  <a:cubicBezTo>
                    <a:pt x="545554" y="238423"/>
                    <a:pt x="556468" y="223986"/>
                    <a:pt x="569863" y="210592"/>
                  </a:cubicBezTo>
                  <a:cubicBezTo>
                    <a:pt x="583257" y="197197"/>
                    <a:pt x="597594" y="186383"/>
                    <a:pt x="612874" y="178147"/>
                  </a:cubicBezTo>
                  <a:cubicBezTo>
                    <a:pt x="628154" y="169912"/>
                    <a:pt x="642342" y="165795"/>
                    <a:pt x="655439" y="165795"/>
                  </a:cubicBezTo>
                  <a:cubicBezTo>
                    <a:pt x="664765" y="165795"/>
                    <a:pt x="672108" y="167233"/>
                    <a:pt x="677465" y="170111"/>
                  </a:cubicBezTo>
                  <a:cubicBezTo>
                    <a:pt x="682823" y="172988"/>
                    <a:pt x="685502" y="177006"/>
                    <a:pt x="685502" y="182166"/>
                  </a:cubicBezTo>
                  <a:cubicBezTo>
                    <a:pt x="685502" y="186135"/>
                    <a:pt x="683220" y="190699"/>
                    <a:pt x="678656" y="195858"/>
                  </a:cubicBezTo>
                  <a:cubicBezTo>
                    <a:pt x="686197" y="197446"/>
                    <a:pt x="691356" y="200075"/>
                    <a:pt x="694134" y="203746"/>
                  </a:cubicBezTo>
                  <a:cubicBezTo>
                    <a:pt x="696912" y="207417"/>
                    <a:pt x="698301" y="214114"/>
                    <a:pt x="698301" y="223838"/>
                  </a:cubicBezTo>
                  <a:cubicBezTo>
                    <a:pt x="698301" y="233363"/>
                    <a:pt x="696069" y="245368"/>
                    <a:pt x="691604" y="259854"/>
                  </a:cubicBezTo>
                  <a:cubicBezTo>
                    <a:pt x="687139" y="274340"/>
                    <a:pt x="681037" y="287933"/>
                    <a:pt x="673298" y="300633"/>
                  </a:cubicBezTo>
                  <a:lnTo>
                    <a:pt x="678656" y="305991"/>
                  </a:lnTo>
                  <a:lnTo>
                    <a:pt x="683121" y="305991"/>
                  </a:lnTo>
                  <a:cubicBezTo>
                    <a:pt x="686494" y="305991"/>
                    <a:pt x="689818" y="305147"/>
                    <a:pt x="693092" y="303461"/>
                  </a:cubicBezTo>
                  <a:cubicBezTo>
                    <a:pt x="696367" y="301774"/>
                    <a:pt x="699293" y="299988"/>
                    <a:pt x="701873" y="298103"/>
                  </a:cubicBezTo>
                  <a:cubicBezTo>
                    <a:pt x="703163" y="297160"/>
                    <a:pt x="705222" y="295635"/>
                    <a:pt x="708050" y="293526"/>
                  </a:cubicBezTo>
                  <a:lnTo>
                    <a:pt x="716923" y="286887"/>
                  </a:lnTo>
                  <a:lnTo>
                    <a:pt x="721965" y="265993"/>
                  </a:lnTo>
                  <a:cubicBezTo>
                    <a:pt x="726628" y="256295"/>
                    <a:pt x="733623" y="246559"/>
                    <a:pt x="742950" y="236786"/>
                  </a:cubicBezTo>
                  <a:cubicBezTo>
                    <a:pt x="761603" y="217240"/>
                    <a:pt x="782836" y="201017"/>
                    <a:pt x="806648" y="188119"/>
                  </a:cubicBezTo>
                  <a:cubicBezTo>
                    <a:pt x="830461" y="175221"/>
                    <a:pt x="848320" y="168771"/>
                    <a:pt x="860226" y="168771"/>
                  </a:cubicBezTo>
                  <a:cubicBezTo>
                    <a:pt x="869950" y="168771"/>
                    <a:pt x="879475" y="174923"/>
                    <a:pt x="888801" y="187226"/>
                  </a:cubicBezTo>
                  <a:cubicBezTo>
                    <a:pt x="904081" y="155278"/>
                    <a:pt x="918617" y="126901"/>
                    <a:pt x="932408" y="102096"/>
                  </a:cubicBezTo>
                  <a:cubicBezTo>
                    <a:pt x="946199" y="77292"/>
                    <a:pt x="957758" y="58837"/>
                    <a:pt x="967085" y="46732"/>
                  </a:cubicBezTo>
                  <a:cubicBezTo>
                    <a:pt x="976411" y="34628"/>
                    <a:pt x="983059" y="28575"/>
                    <a:pt x="987028" y="28575"/>
                  </a:cubicBezTo>
                  <a:close/>
                  <a:moveTo>
                    <a:pt x="317004" y="0"/>
                  </a:moveTo>
                  <a:cubicBezTo>
                    <a:pt x="335260" y="0"/>
                    <a:pt x="349895" y="2530"/>
                    <a:pt x="360908" y="7590"/>
                  </a:cubicBezTo>
                  <a:cubicBezTo>
                    <a:pt x="371921" y="12651"/>
                    <a:pt x="377428" y="23515"/>
                    <a:pt x="377428" y="40184"/>
                  </a:cubicBezTo>
                  <a:cubicBezTo>
                    <a:pt x="377428" y="45542"/>
                    <a:pt x="375444" y="53826"/>
                    <a:pt x="371475" y="65038"/>
                  </a:cubicBezTo>
                  <a:cubicBezTo>
                    <a:pt x="367506" y="76250"/>
                    <a:pt x="361206" y="90587"/>
                    <a:pt x="352574" y="108049"/>
                  </a:cubicBezTo>
                  <a:cubicBezTo>
                    <a:pt x="343942" y="125512"/>
                    <a:pt x="333424" y="144661"/>
                    <a:pt x="321022" y="165497"/>
                  </a:cubicBezTo>
                  <a:cubicBezTo>
                    <a:pt x="308620" y="186333"/>
                    <a:pt x="294481" y="208360"/>
                    <a:pt x="278606" y="231577"/>
                  </a:cubicBezTo>
                  <a:lnTo>
                    <a:pt x="324445" y="231577"/>
                  </a:lnTo>
                  <a:lnTo>
                    <a:pt x="284857" y="288429"/>
                  </a:lnTo>
                  <a:cubicBezTo>
                    <a:pt x="279499" y="288826"/>
                    <a:pt x="272802" y="289124"/>
                    <a:pt x="264765" y="289322"/>
                  </a:cubicBezTo>
                  <a:cubicBezTo>
                    <a:pt x="256728" y="289521"/>
                    <a:pt x="247947" y="289818"/>
                    <a:pt x="238422" y="290215"/>
                  </a:cubicBezTo>
                  <a:cubicBezTo>
                    <a:pt x="214015" y="321965"/>
                    <a:pt x="187573" y="351830"/>
                    <a:pt x="159097" y="379810"/>
                  </a:cubicBezTo>
                  <a:cubicBezTo>
                    <a:pt x="130621" y="407789"/>
                    <a:pt x="104824" y="430213"/>
                    <a:pt x="81706" y="447080"/>
                  </a:cubicBezTo>
                  <a:cubicBezTo>
                    <a:pt x="58588" y="463947"/>
                    <a:pt x="42366" y="472381"/>
                    <a:pt x="33040" y="472381"/>
                  </a:cubicBezTo>
                  <a:cubicBezTo>
                    <a:pt x="29269" y="472381"/>
                    <a:pt x="25995" y="471140"/>
                    <a:pt x="23217" y="468660"/>
                  </a:cubicBezTo>
                  <a:cubicBezTo>
                    <a:pt x="20439" y="466179"/>
                    <a:pt x="19050" y="462955"/>
                    <a:pt x="19050" y="458986"/>
                  </a:cubicBezTo>
                  <a:cubicBezTo>
                    <a:pt x="19050" y="455613"/>
                    <a:pt x="23465" y="446981"/>
                    <a:pt x="32295" y="433090"/>
                  </a:cubicBezTo>
                  <a:cubicBezTo>
                    <a:pt x="41126" y="419199"/>
                    <a:pt x="53379" y="406202"/>
                    <a:pt x="69056" y="394097"/>
                  </a:cubicBezTo>
                  <a:cubicBezTo>
                    <a:pt x="84733" y="381992"/>
                    <a:pt x="102592" y="375245"/>
                    <a:pt x="122634" y="373856"/>
                  </a:cubicBezTo>
                  <a:cubicBezTo>
                    <a:pt x="130770" y="365324"/>
                    <a:pt x="137765" y="357733"/>
                    <a:pt x="143619" y="351086"/>
                  </a:cubicBezTo>
                  <a:cubicBezTo>
                    <a:pt x="149473" y="344438"/>
                    <a:pt x="157758" y="334814"/>
                    <a:pt x="168473" y="322213"/>
                  </a:cubicBezTo>
                  <a:cubicBezTo>
                    <a:pt x="179189" y="309612"/>
                    <a:pt x="187424" y="299938"/>
                    <a:pt x="193179" y="293192"/>
                  </a:cubicBezTo>
                  <a:lnTo>
                    <a:pt x="103584" y="297656"/>
                  </a:lnTo>
                  <a:cubicBezTo>
                    <a:pt x="93861" y="298053"/>
                    <a:pt x="87163" y="297607"/>
                    <a:pt x="83492" y="296317"/>
                  </a:cubicBezTo>
                  <a:cubicBezTo>
                    <a:pt x="79821" y="295027"/>
                    <a:pt x="77986" y="291803"/>
                    <a:pt x="77986" y="286643"/>
                  </a:cubicBezTo>
                  <a:cubicBezTo>
                    <a:pt x="77986" y="286643"/>
                    <a:pt x="78978" y="284113"/>
                    <a:pt x="80962" y="279053"/>
                  </a:cubicBezTo>
                  <a:cubicBezTo>
                    <a:pt x="82947" y="273993"/>
                    <a:pt x="85030" y="269578"/>
                    <a:pt x="87213" y="265807"/>
                  </a:cubicBezTo>
                  <a:cubicBezTo>
                    <a:pt x="90388" y="260053"/>
                    <a:pt x="92918" y="256580"/>
                    <a:pt x="94803" y="255389"/>
                  </a:cubicBezTo>
                  <a:cubicBezTo>
                    <a:pt x="96688" y="254199"/>
                    <a:pt x="102096" y="252611"/>
                    <a:pt x="111026" y="250627"/>
                  </a:cubicBezTo>
                  <a:lnTo>
                    <a:pt x="165794" y="237232"/>
                  </a:lnTo>
                  <a:cubicBezTo>
                    <a:pt x="180479" y="233462"/>
                    <a:pt x="190698" y="231577"/>
                    <a:pt x="196453" y="231577"/>
                  </a:cubicBezTo>
                  <a:lnTo>
                    <a:pt x="241399" y="231577"/>
                  </a:lnTo>
                  <a:cubicBezTo>
                    <a:pt x="267394" y="196652"/>
                    <a:pt x="287188" y="166192"/>
                    <a:pt x="300781" y="140196"/>
                  </a:cubicBezTo>
                  <a:cubicBezTo>
                    <a:pt x="314374" y="114201"/>
                    <a:pt x="321171" y="97135"/>
                    <a:pt x="321171" y="88999"/>
                  </a:cubicBezTo>
                  <a:cubicBezTo>
                    <a:pt x="321171" y="77688"/>
                    <a:pt x="311447" y="72033"/>
                    <a:pt x="292001" y="72033"/>
                  </a:cubicBezTo>
                  <a:cubicBezTo>
                    <a:pt x="280690" y="73025"/>
                    <a:pt x="260647" y="75456"/>
                    <a:pt x="231874" y="79326"/>
                  </a:cubicBezTo>
                  <a:cubicBezTo>
                    <a:pt x="203101" y="83195"/>
                    <a:pt x="175220" y="87809"/>
                    <a:pt x="148233" y="93167"/>
                  </a:cubicBezTo>
                  <a:cubicBezTo>
                    <a:pt x="124023" y="97731"/>
                    <a:pt x="104626" y="102444"/>
                    <a:pt x="90041" y="107305"/>
                  </a:cubicBezTo>
                  <a:cubicBezTo>
                    <a:pt x="75456" y="112167"/>
                    <a:pt x="65186" y="116185"/>
                    <a:pt x="59233" y="119360"/>
                  </a:cubicBezTo>
                  <a:cubicBezTo>
                    <a:pt x="53280" y="122535"/>
                    <a:pt x="49609" y="124817"/>
                    <a:pt x="48220" y="126206"/>
                  </a:cubicBezTo>
                  <a:cubicBezTo>
                    <a:pt x="62904" y="125413"/>
                    <a:pt x="75307" y="125016"/>
                    <a:pt x="85427" y="125016"/>
                  </a:cubicBezTo>
                  <a:cubicBezTo>
                    <a:pt x="101302" y="125016"/>
                    <a:pt x="109240" y="126802"/>
                    <a:pt x="109240" y="130374"/>
                  </a:cubicBezTo>
                  <a:cubicBezTo>
                    <a:pt x="109240" y="131961"/>
                    <a:pt x="103683" y="133995"/>
                    <a:pt x="92571" y="136476"/>
                  </a:cubicBezTo>
                  <a:cubicBezTo>
                    <a:pt x="81458" y="138956"/>
                    <a:pt x="70941" y="141585"/>
                    <a:pt x="61019" y="144363"/>
                  </a:cubicBezTo>
                  <a:cubicBezTo>
                    <a:pt x="51296" y="147142"/>
                    <a:pt x="41820" y="150416"/>
                    <a:pt x="32593" y="154186"/>
                  </a:cubicBezTo>
                  <a:cubicBezTo>
                    <a:pt x="23366" y="157956"/>
                    <a:pt x="17760" y="159842"/>
                    <a:pt x="15776" y="159842"/>
                  </a:cubicBezTo>
                  <a:cubicBezTo>
                    <a:pt x="11211" y="159842"/>
                    <a:pt x="7441" y="158105"/>
                    <a:pt x="4465" y="154633"/>
                  </a:cubicBezTo>
                  <a:cubicBezTo>
                    <a:pt x="1488" y="151160"/>
                    <a:pt x="0" y="146943"/>
                    <a:pt x="0" y="141982"/>
                  </a:cubicBezTo>
                  <a:cubicBezTo>
                    <a:pt x="0" y="138609"/>
                    <a:pt x="2728" y="129828"/>
                    <a:pt x="8185" y="115640"/>
                  </a:cubicBezTo>
                  <a:cubicBezTo>
                    <a:pt x="13642" y="101451"/>
                    <a:pt x="21332" y="87164"/>
                    <a:pt x="31254" y="72777"/>
                  </a:cubicBezTo>
                  <a:cubicBezTo>
                    <a:pt x="41176" y="58390"/>
                    <a:pt x="53479" y="47724"/>
                    <a:pt x="68163" y="40779"/>
                  </a:cubicBezTo>
                  <a:cubicBezTo>
                    <a:pt x="73521" y="38199"/>
                    <a:pt x="90636" y="33536"/>
                    <a:pt x="119509" y="26789"/>
                  </a:cubicBezTo>
                  <a:cubicBezTo>
                    <a:pt x="148381" y="20042"/>
                    <a:pt x="180975" y="13891"/>
                    <a:pt x="217289" y="8335"/>
                  </a:cubicBezTo>
                  <a:cubicBezTo>
                    <a:pt x="253603" y="2778"/>
                    <a:pt x="286841" y="0"/>
                    <a:pt x="317004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EC2C8B48-7B5F-4BB2-84AF-647E1210BA8F}"/>
                </a:ext>
              </a:extLst>
            </p:cNvPr>
            <p:cNvSpPr/>
            <p:nvPr/>
          </p:nvSpPr>
          <p:spPr>
            <a:xfrm>
              <a:off x="2321895" y="2277803"/>
              <a:ext cx="679759" cy="196922"/>
            </a:xfrm>
            <a:custGeom>
              <a:avLst/>
              <a:gdLst/>
              <a:ahLst/>
              <a:cxnLst/>
              <a:rect l="l" t="t" r="r" b="b"/>
              <a:pathLst>
                <a:path w="1421012" h="411659">
                  <a:moveTo>
                    <a:pt x="526554" y="204788"/>
                  </a:moveTo>
                  <a:cubicBezTo>
                    <a:pt x="510084" y="214710"/>
                    <a:pt x="495995" y="223689"/>
                    <a:pt x="484287" y="231726"/>
                  </a:cubicBezTo>
                  <a:cubicBezTo>
                    <a:pt x="472579" y="239763"/>
                    <a:pt x="462658" y="247898"/>
                    <a:pt x="454522" y="256134"/>
                  </a:cubicBezTo>
                  <a:cubicBezTo>
                    <a:pt x="446386" y="264369"/>
                    <a:pt x="440929" y="272654"/>
                    <a:pt x="438151" y="280988"/>
                  </a:cubicBezTo>
                  <a:cubicBezTo>
                    <a:pt x="433190" y="303213"/>
                    <a:pt x="430709" y="315218"/>
                    <a:pt x="430709" y="317004"/>
                  </a:cubicBezTo>
                  <a:cubicBezTo>
                    <a:pt x="430709" y="330101"/>
                    <a:pt x="439837" y="336650"/>
                    <a:pt x="458094" y="336650"/>
                  </a:cubicBezTo>
                  <a:cubicBezTo>
                    <a:pt x="466626" y="336650"/>
                    <a:pt x="480914" y="329307"/>
                    <a:pt x="500956" y="314623"/>
                  </a:cubicBezTo>
                  <a:cubicBezTo>
                    <a:pt x="497583" y="305297"/>
                    <a:pt x="495896" y="296367"/>
                    <a:pt x="495896" y="287834"/>
                  </a:cubicBezTo>
                  <a:cubicBezTo>
                    <a:pt x="495896" y="275332"/>
                    <a:pt x="498476" y="262583"/>
                    <a:pt x="503635" y="249585"/>
                  </a:cubicBezTo>
                  <a:cubicBezTo>
                    <a:pt x="508794" y="236588"/>
                    <a:pt x="516434" y="221655"/>
                    <a:pt x="526554" y="204788"/>
                  </a:cubicBezTo>
                  <a:close/>
                  <a:moveTo>
                    <a:pt x="1126332" y="197644"/>
                  </a:moveTo>
                  <a:cubicBezTo>
                    <a:pt x="1074738" y="221258"/>
                    <a:pt x="1037978" y="241300"/>
                    <a:pt x="1016050" y="257771"/>
                  </a:cubicBezTo>
                  <a:cubicBezTo>
                    <a:pt x="994123" y="274241"/>
                    <a:pt x="983159" y="291207"/>
                    <a:pt x="983159" y="308670"/>
                  </a:cubicBezTo>
                  <a:cubicBezTo>
                    <a:pt x="983159" y="315020"/>
                    <a:pt x="984251" y="320229"/>
                    <a:pt x="986433" y="324297"/>
                  </a:cubicBezTo>
                  <a:cubicBezTo>
                    <a:pt x="988616" y="328365"/>
                    <a:pt x="991593" y="330399"/>
                    <a:pt x="995363" y="330399"/>
                  </a:cubicBezTo>
                  <a:cubicBezTo>
                    <a:pt x="997546" y="330399"/>
                    <a:pt x="1001415" y="329010"/>
                    <a:pt x="1006972" y="326232"/>
                  </a:cubicBezTo>
                  <a:cubicBezTo>
                    <a:pt x="1027808" y="313929"/>
                    <a:pt x="1046858" y="297905"/>
                    <a:pt x="1064122" y="278160"/>
                  </a:cubicBezTo>
                  <a:cubicBezTo>
                    <a:pt x="1081386" y="258416"/>
                    <a:pt x="1102122" y="231577"/>
                    <a:pt x="1126332" y="197644"/>
                  </a:cubicBezTo>
                  <a:close/>
                  <a:moveTo>
                    <a:pt x="895351" y="191989"/>
                  </a:moveTo>
                  <a:cubicBezTo>
                    <a:pt x="891779" y="191989"/>
                    <a:pt x="885974" y="194271"/>
                    <a:pt x="877938" y="198835"/>
                  </a:cubicBezTo>
                  <a:cubicBezTo>
                    <a:pt x="869901" y="203399"/>
                    <a:pt x="861765" y="209352"/>
                    <a:pt x="853530" y="216694"/>
                  </a:cubicBezTo>
                  <a:cubicBezTo>
                    <a:pt x="845295" y="224036"/>
                    <a:pt x="837903" y="232668"/>
                    <a:pt x="831354" y="242590"/>
                  </a:cubicBezTo>
                  <a:cubicBezTo>
                    <a:pt x="824806" y="252512"/>
                    <a:pt x="820540" y="263327"/>
                    <a:pt x="818555" y="275035"/>
                  </a:cubicBezTo>
                  <a:cubicBezTo>
                    <a:pt x="836415" y="268089"/>
                    <a:pt x="851694" y="259457"/>
                    <a:pt x="864394" y="249139"/>
                  </a:cubicBezTo>
                  <a:cubicBezTo>
                    <a:pt x="877094" y="238820"/>
                    <a:pt x="886470" y="228948"/>
                    <a:pt x="892523" y="219522"/>
                  </a:cubicBezTo>
                  <a:cubicBezTo>
                    <a:pt x="898575" y="210096"/>
                    <a:pt x="901601" y="203200"/>
                    <a:pt x="901601" y="198835"/>
                  </a:cubicBezTo>
                  <a:cubicBezTo>
                    <a:pt x="901601" y="194271"/>
                    <a:pt x="899518" y="191989"/>
                    <a:pt x="895351" y="191989"/>
                  </a:cubicBezTo>
                  <a:close/>
                  <a:moveTo>
                    <a:pt x="912615" y="159247"/>
                  </a:moveTo>
                  <a:cubicBezTo>
                    <a:pt x="921941" y="159247"/>
                    <a:pt x="929333" y="161380"/>
                    <a:pt x="934790" y="165646"/>
                  </a:cubicBezTo>
                  <a:cubicBezTo>
                    <a:pt x="940247" y="169913"/>
                    <a:pt x="942976" y="176312"/>
                    <a:pt x="942976" y="184845"/>
                  </a:cubicBezTo>
                  <a:cubicBezTo>
                    <a:pt x="942976" y="197347"/>
                    <a:pt x="938312" y="209798"/>
                    <a:pt x="928986" y="222201"/>
                  </a:cubicBezTo>
                  <a:cubicBezTo>
                    <a:pt x="919659" y="234603"/>
                    <a:pt x="905421" y="246906"/>
                    <a:pt x="886272" y="259110"/>
                  </a:cubicBezTo>
                  <a:cubicBezTo>
                    <a:pt x="867123" y="271314"/>
                    <a:pt x="843558" y="283072"/>
                    <a:pt x="815579" y="294382"/>
                  </a:cubicBezTo>
                  <a:lnTo>
                    <a:pt x="815579" y="301824"/>
                  </a:lnTo>
                  <a:cubicBezTo>
                    <a:pt x="815579" y="313532"/>
                    <a:pt x="818456" y="322660"/>
                    <a:pt x="824211" y="329208"/>
                  </a:cubicBezTo>
                  <a:cubicBezTo>
                    <a:pt x="829965" y="335757"/>
                    <a:pt x="837506" y="339031"/>
                    <a:pt x="846833" y="339031"/>
                  </a:cubicBezTo>
                  <a:cubicBezTo>
                    <a:pt x="856556" y="339031"/>
                    <a:pt x="866627" y="336749"/>
                    <a:pt x="877045" y="332185"/>
                  </a:cubicBezTo>
                  <a:cubicBezTo>
                    <a:pt x="887463" y="327621"/>
                    <a:pt x="897831" y="321568"/>
                    <a:pt x="908150" y="314028"/>
                  </a:cubicBezTo>
                  <a:cubicBezTo>
                    <a:pt x="918469" y="306487"/>
                    <a:pt x="931069" y="296367"/>
                    <a:pt x="945952" y="283667"/>
                  </a:cubicBezTo>
                  <a:lnTo>
                    <a:pt x="945952" y="298847"/>
                  </a:lnTo>
                  <a:lnTo>
                    <a:pt x="945952" y="301824"/>
                  </a:lnTo>
                  <a:cubicBezTo>
                    <a:pt x="923529" y="328811"/>
                    <a:pt x="902494" y="349499"/>
                    <a:pt x="882849" y="363885"/>
                  </a:cubicBezTo>
                  <a:cubicBezTo>
                    <a:pt x="863204" y="378272"/>
                    <a:pt x="843261" y="385465"/>
                    <a:pt x="823020" y="385465"/>
                  </a:cubicBezTo>
                  <a:cubicBezTo>
                    <a:pt x="805359" y="385465"/>
                    <a:pt x="791369" y="378619"/>
                    <a:pt x="781051" y="364927"/>
                  </a:cubicBezTo>
                  <a:cubicBezTo>
                    <a:pt x="770732" y="351235"/>
                    <a:pt x="765572" y="332482"/>
                    <a:pt x="765572" y="308670"/>
                  </a:cubicBezTo>
                  <a:cubicBezTo>
                    <a:pt x="765572" y="287834"/>
                    <a:pt x="770434" y="268933"/>
                    <a:pt x="780158" y="251966"/>
                  </a:cubicBezTo>
                  <a:cubicBezTo>
                    <a:pt x="789881" y="235000"/>
                    <a:pt x="805756" y="217091"/>
                    <a:pt x="827783" y="198239"/>
                  </a:cubicBezTo>
                  <a:cubicBezTo>
                    <a:pt x="842864" y="185341"/>
                    <a:pt x="857846" y="175618"/>
                    <a:pt x="872729" y="169069"/>
                  </a:cubicBezTo>
                  <a:cubicBezTo>
                    <a:pt x="887611" y="162521"/>
                    <a:pt x="900907" y="159247"/>
                    <a:pt x="912615" y="159247"/>
                  </a:cubicBezTo>
                  <a:close/>
                  <a:moveTo>
                    <a:pt x="653058" y="154186"/>
                  </a:moveTo>
                  <a:cubicBezTo>
                    <a:pt x="657027" y="154186"/>
                    <a:pt x="659011" y="156072"/>
                    <a:pt x="659011" y="159842"/>
                  </a:cubicBezTo>
                  <a:cubicBezTo>
                    <a:pt x="659011" y="163215"/>
                    <a:pt x="655936" y="170061"/>
                    <a:pt x="649784" y="180380"/>
                  </a:cubicBezTo>
                  <a:cubicBezTo>
                    <a:pt x="690662" y="174030"/>
                    <a:pt x="716459" y="170855"/>
                    <a:pt x="727175" y="170855"/>
                  </a:cubicBezTo>
                  <a:cubicBezTo>
                    <a:pt x="731342" y="170855"/>
                    <a:pt x="734219" y="171252"/>
                    <a:pt x="735807" y="172046"/>
                  </a:cubicBezTo>
                  <a:cubicBezTo>
                    <a:pt x="739180" y="173832"/>
                    <a:pt x="741958" y="177999"/>
                    <a:pt x="744141" y="184547"/>
                  </a:cubicBezTo>
                  <a:cubicBezTo>
                    <a:pt x="746324" y="191096"/>
                    <a:pt x="747415" y="197644"/>
                    <a:pt x="747415" y="204193"/>
                  </a:cubicBezTo>
                  <a:cubicBezTo>
                    <a:pt x="747415" y="208360"/>
                    <a:pt x="745580" y="212874"/>
                    <a:pt x="741909" y="217736"/>
                  </a:cubicBezTo>
                  <a:cubicBezTo>
                    <a:pt x="738238" y="222598"/>
                    <a:pt x="731937" y="229692"/>
                    <a:pt x="723008" y="239018"/>
                  </a:cubicBezTo>
                  <a:cubicBezTo>
                    <a:pt x="712490" y="250329"/>
                    <a:pt x="703660" y="262632"/>
                    <a:pt x="696516" y="275928"/>
                  </a:cubicBezTo>
                  <a:cubicBezTo>
                    <a:pt x="689372" y="289223"/>
                    <a:pt x="685801" y="299244"/>
                    <a:pt x="685801" y="305991"/>
                  </a:cubicBezTo>
                  <a:cubicBezTo>
                    <a:pt x="685801" y="315318"/>
                    <a:pt x="691555" y="319981"/>
                    <a:pt x="703065" y="319981"/>
                  </a:cubicBezTo>
                  <a:cubicBezTo>
                    <a:pt x="715169" y="319981"/>
                    <a:pt x="736204" y="307678"/>
                    <a:pt x="766168" y="283072"/>
                  </a:cubicBezTo>
                  <a:lnTo>
                    <a:pt x="766168" y="303014"/>
                  </a:lnTo>
                  <a:cubicBezTo>
                    <a:pt x="749697" y="320279"/>
                    <a:pt x="736104" y="333871"/>
                    <a:pt x="725389" y="343793"/>
                  </a:cubicBezTo>
                  <a:cubicBezTo>
                    <a:pt x="714673" y="353715"/>
                    <a:pt x="704751" y="361603"/>
                    <a:pt x="695623" y="367457"/>
                  </a:cubicBezTo>
                  <a:cubicBezTo>
                    <a:pt x="686495" y="373311"/>
                    <a:pt x="678359" y="376238"/>
                    <a:pt x="671215" y="376238"/>
                  </a:cubicBezTo>
                  <a:cubicBezTo>
                    <a:pt x="662881" y="376238"/>
                    <a:pt x="655936" y="372418"/>
                    <a:pt x="650379" y="364778"/>
                  </a:cubicBezTo>
                  <a:cubicBezTo>
                    <a:pt x="644823" y="357138"/>
                    <a:pt x="642045" y="346075"/>
                    <a:pt x="642045" y="331589"/>
                  </a:cubicBezTo>
                  <a:cubicBezTo>
                    <a:pt x="642045" y="323057"/>
                    <a:pt x="644228" y="313333"/>
                    <a:pt x="648593" y="302419"/>
                  </a:cubicBezTo>
                  <a:cubicBezTo>
                    <a:pt x="652959" y="291505"/>
                    <a:pt x="659359" y="279648"/>
                    <a:pt x="667792" y="266849"/>
                  </a:cubicBezTo>
                  <a:cubicBezTo>
                    <a:pt x="676226" y="254050"/>
                    <a:pt x="685701" y="241300"/>
                    <a:pt x="696218" y="228600"/>
                  </a:cubicBezTo>
                  <a:cubicBezTo>
                    <a:pt x="690662" y="229791"/>
                    <a:pt x="684411" y="231031"/>
                    <a:pt x="677466" y="232321"/>
                  </a:cubicBezTo>
                  <a:cubicBezTo>
                    <a:pt x="670521" y="233611"/>
                    <a:pt x="663179" y="234950"/>
                    <a:pt x="655440" y="236339"/>
                  </a:cubicBezTo>
                  <a:cubicBezTo>
                    <a:pt x="647701" y="237729"/>
                    <a:pt x="641747" y="238820"/>
                    <a:pt x="637580" y="239614"/>
                  </a:cubicBezTo>
                  <a:cubicBezTo>
                    <a:pt x="631429" y="251917"/>
                    <a:pt x="623888" y="263649"/>
                    <a:pt x="614958" y="274812"/>
                  </a:cubicBezTo>
                  <a:lnTo>
                    <a:pt x="587872" y="302615"/>
                  </a:lnTo>
                  <a:lnTo>
                    <a:pt x="587872" y="303014"/>
                  </a:lnTo>
                  <a:lnTo>
                    <a:pt x="585722" y="304821"/>
                  </a:lnTo>
                  <a:lnTo>
                    <a:pt x="584002" y="306586"/>
                  </a:lnTo>
                  <a:lnTo>
                    <a:pt x="584002" y="306266"/>
                  </a:lnTo>
                  <a:lnTo>
                    <a:pt x="570161" y="317897"/>
                  </a:lnTo>
                  <a:cubicBezTo>
                    <a:pt x="564903" y="321866"/>
                    <a:pt x="560289" y="324843"/>
                    <a:pt x="556320" y="326827"/>
                  </a:cubicBezTo>
                  <a:cubicBezTo>
                    <a:pt x="548383" y="330796"/>
                    <a:pt x="536972" y="332383"/>
                    <a:pt x="522090" y="331589"/>
                  </a:cubicBezTo>
                  <a:cubicBezTo>
                    <a:pt x="496293" y="362149"/>
                    <a:pt x="473572" y="377429"/>
                    <a:pt x="453926" y="377429"/>
                  </a:cubicBezTo>
                  <a:cubicBezTo>
                    <a:pt x="442814" y="377429"/>
                    <a:pt x="432693" y="373757"/>
                    <a:pt x="423565" y="366415"/>
                  </a:cubicBezTo>
                  <a:cubicBezTo>
                    <a:pt x="414437" y="359073"/>
                    <a:pt x="407145" y="349052"/>
                    <a:pt x="401688" y="336352"/>
                  </a:cubicBezTo>
                  <a:cubicBezTo>
                    <a:pt x="396231" y="323652"/>
                    <a:pt x="393502" y="309464"/>
                    <a:pt x="393502" y="293787"/>
                  </a:cubicBezTo>
                  <a:cubicBezTo>
                    <a:pt x="393502" y="281087"/>
                    <a:pt x="397719" y="266998"/>
                    <a:pt x="406152" y="251520"/>
                  </a:cubicBezTo>
                  <a:cubicBezTo>
                    <a:pt x="414586" y="236042"/>
                    <a:pt x="425500" y="221605"/>
                    <a:pt x="438895" y="208211"/>
                  </a:cubicBezTo>
                  <a:cubicBezTo>
                    <a:pt x="452289" y="194816"/>
                    <a:pt x="466626" y="184002"/>
                    <a:pt x="481906" y="175766"/>
                  </a:cubicBezTo>
                  <a:cubicBezTo>
                    <a:pt x="497186" y="167531"/>
                    <a:pt x="511374" y="163414"/>
                    <a:pt x="524471" y="163414"/>
                  </a:cubicBezTo>
                  <a:cubicBezTo>
                    <a:pt x="533797" y="163414"/>
                    <a:pt x="541140" y="164852"/>
                    <a:pt x="546497" y="167730"/>
                  </a:cubicBezTo>
                  <a:cubicBezTo>
                    <a:pt x="551855" y="170607"/>
                    <a:pt x="554534" y="174625"/>
                    <a:pt x="554534" y="179785"/>
                  </a:cubicBezTo>
                  <a:cubicBezTo>
                    <a:pt x="554534" y="183754"/>
                    <a:pt x="552252" y="188318"/>
                    <a:pt x="547688" y="193477"/>
                  </a:cubicBezTo>
                  <a:cubicBezTo>
                    <a:pt x="555229" y="195064"/>
                    <a:pt x="560388" y="197694"/>
                    <a:pt x="563166" y="201365"/>
                  </a:cubicBezTo>
                  <a:cubicBezTo>
                    <a:pt x="565944" y="205036"/>
                    <a:pt x="567333" y="211733"/>
                    <a:pt x="567333" y="221457"/>
                  </a:cubicBezTo>
                  <a:cubicBezTo>
                    <a:pt x="567333" y="230982"/>
                    <a:pt x="565101" y="242987"/>
                    <a:pt x="560636" y="257473"/>
                  </a:cubicBezTo>
                  <a:cubicBezTo>
                    <a:pt x="556171" y="271959"/>
                    <a:pt x="550069" y="285552"/>
                    <a:pt x="542330" y="298252"/>
                  </a:cubicBezTo>
                  <a:lnTo>
                    <a:pt x="547688" y="303610"/>
                  </a:lnTo>
                  <a:lnTo>
                    <a:pt x="552153" y="303610"/>
                  </a:lnTo>
                  <a:cubicBezTo>
                    <a:pt x="555526" y="303610"/>
                    <a:pt x="558850" y="302766"/>
                    <a:pt x="562124" y="301080"/>
                  </a:cubicBezTo>
                  <a:cubicBezTo>
                    <a:pt x="565399" y="299393"/>
                    <a:pt x="568325" y="297607"/>
                    <a:pt x="570905" y="295722"/>
                  </a:cubicBezTo>
                  <a:cubicBezTo>
                    <a:pt x="572195" y="294779"/>
                    <a:pt x="574254" y="293254"/>
                    <a:pt x="577082" y="291145"/>
                  </a:cubicBezTo>
                  <a:lnTo>
                    <a:pt x="586550" y="284060"/>
                  </a:lnTo>
                  <a:lnTo>
                    <a:pt x="598141" y="269603"/>
                  </a:lnTo>
                  <a:cubicBezTo>
                    <a:pt x="602209" y="264195"/>
                    <a:pt x="605632" y="259259"/>
                    <a:pt x="608410" y="254794"/>
                  </a:cubicBezTo>
                  <a:cubicBezTo>
                    <a:pt x="602060" y="252611"/>
                    <a:pt x="597446" y="249932"/>
                    <a:pt x="594569" y="246757"/>
                  </a:cubicBezTo>
                  <a:cubicBezTo>
                    <a:pt x="591692" y="243582"/>
                    <a:pt x="590253" y="238820"/>
                    <a:pt x="590253" y="232470"/>
                  </a:cubicBezTo>
                  <a:cubicBezTo>
                    <a:pt x="590253" y="225326"/>
                    <a:pt x="593229" y="216297"/>
                    <a:pt x="599183" y="205383"/>
                  </a:cubicBezTo>
                  <a:cubicBezTo>
                    <a:pt x="605136" y="194469"/>
                    <a:pt x="612478" y="184250"/>
                    <a:pt x="621209" y="174725"/>
                  </a:cubicBezTo>
                  <a:cubicBezTo>
                    <a:pt x="629940" y="165200"/>
                    <a:pt x="637878" y="159048"/>
                    <a:pt x="645022" y="156270"/>
                  </a:cubicBezTo>
                  <a:cubicBezTo>
                    <a:pt x="647800" y="154881"/>
                    <a:pt x="650479" y="154186"/>
                    <a:pt x="653058" y="154186"/>
                  </a:cubicBezTo>
                  <a:close/>
                  <a:moveTo>
                    <a:pt x="1137345" y="149424"/>
                  </a:moveTo>
                  <a:cubicBezTo>
                    <a:pt x="1141512" y="149424"/>
                    <a:pt x="1145382" y="151160"/>
                    <a:pt x="1148954" y="154633"/>
                  </a:cubicBezTo>
                  <a:cubicBezTo>
                    <a:pt x="1152526" y="158106"/>
                    <a:pt x="1155353" y="162124"/>
                    <a:pt x="1157437" y="166688"/>
                  </a:cubicBezTo>
                  <a:cubicBezTo>
                    <a:pt x="1159521" y="171252"/>
                    <a:pt x="1160562" y="174625"/>
                    <a:pt x="1160562" y="176808"/>
                  </a:cubicBezTo>
                  <a:cubicBezTo>
                    <a:pt x="1160562" y="180380"/>
                    <a:pt x="1159173" y="183009"/>
                    <a:pt x="1156395" y="184696"/>
                  </a:cubicBezTo>
                  <a:cubicBezTo>
                    <a:pt x="1153617" y="186383"/>
                    <a:pt x="1148755" y="188417"/>
                    <a:pt x="1141810" y="190798"/>
                  </a:cubicBezTo>
                  <a:cubicBezTo>
                    <a:pt x="1143199" y="193973"/>
                    <a:pt x="1144985" y="198041"/>
                    <a:pt x="1147168" y="203002"/>
                  </a:cubicBezTo>
                  <a:cubicBezTo>
                    <a:pt x="1149351" y="207963"/>
                    <a:pt x="1151037" y="211981"/>
                    <a:pt x="1152228" y="215057"/>
                  </a:cubicBezTo>
                  <a:cubicBezTo>
                    <a:pt x="1153419" y="218133"/>
                    <a:pt x="1154014" y="220861"/>
                    <a:pt x="1154014" y="223243"/>
                  </a:cubicBezTo>
                  <a:cubicBezTo>
                    <a:pt x="1154014" y="228005"/>
                    <a:pt x="1149202" y="236885"/>
                    <a:pt x="1139578" y="249883"/>
                  </a:cubicBezTo>
                  <a:cubicBezTo>
                    <a:pt x="1129953" y="262880"/>
                    <a:pt x="1123206" y="272455"/>
                    <a:pt x="1119337" y="278607"/>
                  </a:cubicBezTo>
                  <a:cubicBezTo>
                    <a:pt x="1115467" y="284758"/>
                    <a:pt x="1113533" y="292299"/>
                    <a:pt x="1113533" y="301229"/>
                  </a:cubicBezTo>
                  <a:cubicBezTo>
                    <a:pt x="1113533" y="315913"/>
                    <a:pt x="1120279" y="323255"/>
                    <a:pt x="1133773" y="323255"/>
                  </a:cubicBezTo>
                  <a:cubicBezTo>
                    <a:pt x="1144191" y="323255"/>
                    <a:pt x="1159018" y="315944"/>
                    <a:pt x="1178254" y="301322"/>
                  </a:cubicBezTo>
                  <a:lnTo>
                    <a:pt x="1194447" y="287980"/>
                  </a:lnTo>
                  <a:lnTo>
                    <a:pt x="1194532" y="286643"/>
                  </a:lnTo>
                  <a:cubicBezTo>
                    <a:pt x="1195153" y="282377"/>
                    <a:pt x="1196083" y="278706"/>
                    <a:pt x="1197323" y="275630"/>
                  </a:cubicBezTo>
                  <a:cubicBezTo>
                    <a:pt x="1199803" y="269479"/>
                    <a:pt x="1204715" y="260747"/>
                    <a:pt x="1212057" y="249436"/>
                  </a:cubicBezTo>
                  <a:cubicBezTo>
                    <a:pt x="1225749" y="228402"/>
                    <a:pt x="1237556" y="212973"/>
                    <a:pt x="1247478" y="203151"/>
                  </a:cubicBezTo>
                  <a:cubicBezTo>
                    <a:pt x="1257400" y="193328"/>
                    <a:pt x="1266925" y="188417"/>
                    <a:pt x="1276053" y="188417"/>
                  </a:cubicBezTo>
                  <a:cubicBezTo>
                    <a:pt x="1282403" y="188417"/>
                    <a:pt x="1287513" y="189508"/>
                    <a:pt x="1291382" y="191691"/>
                  </a:cubicBezTo>
                  <a:cubicBezTo>
                    <a:pt x="1295252" y="193874"/>
                    <a:pt x="1297187" y="197247"/>
                    <a:pt x="1297187" y="201811"/>
                  </a:cubicBezTo>
                  <a:cubicBezTo>
                    <a:pt x="1297187" y="203796"/>
                    <a:pt x="1296591" y="205879"/>
                    <a:pt x="1295401" y="208062"/>
                  </a:cubicBezTo>
                  <a:cubicBezTo>
                    <a:pt x="1294210" y="210245"/>
                    <a:pt x="1292871" y="212229"/>
                    <a:pt x="1291382" y="214015"/>
                  </a:cubicBezTo>
                  <a:cubicBezTo>
                    <a:pt x="1289894" y="215801"/>
                    <a:pt x="1286769" y="219274"/>
                    <a:pt x="1282006" y="224433"/>
                  </a:cubicBezTo>
                  <a:cubicBezTo>
                    <a:pt x="1250653" y="259160"/>
                    <a:pt x="1234976" y="281682"/>
                    <a:pt x="1234976" y="292001"/>
                  </a:cubicBezTo>
                  <a:cubicBezTo>
                    <a:pt x="1234976" y="297756"/>
                    <a:pt x="1236862" y="300633"/>
                    <a:pt x="1240632" y="300633"/>
                  </a:cubicBezTo>
                  <a:cubicBezTo>
                    <a:pt x="1243013" y="300633"/>
                    <a:pt x="1247627" y="296813"/>
                    <a:pt x="1254473" y="289173"/>
                  </a:cubicBezTo>
                  <a:cubicBezTo>
                    <a:pt x="1261319" y="281534"/>
                    <a:pt x="1270149" y="271513"/>
                    <a:pt x="1280964" y="259110"/>
                  </a:cubicBezTo>
                  <a:cubicBezTo>
                    <a:pt x="1291779" y="246708"/>
                    <a:pt x="1304578" y="233760"/>
                    <a:pt x="1319362" y="220266"/>
                  </a:cubicBezTo>
                  <a:cubicBezTo>
                    <a:pt x="1334145" y="206772"/>
                    <a:pt x="1350963" y="193775"/>
                    <a:pt x="1369815" y="181273"/>
                  </a:cubicBezTo>
                  <a:cubicBezTo>
                    <a:pt x="1380332" y="173931"/>
                    <a:pt x="1389063" y="170260"/>
                    <a:pt x="1396008" y="170260"/>
                  </a:cubicBezTo>
                  <a:cubicBezTo>
                    <a:pt x="1399183" y="170260"/>
                    <a:pt x="1402309" y="174625"/>
                    <a:pt x="1405385" y="183357"/>
                  </a:cubicBezTo>
                  <a:cubicBezTo>
                    <a:pt x="1408460" y="192088"/>
                    <a:pt x="1409998" y="200918"/>
                    <a:pt x="1409998" y="209848"/>
                  </a:cubicBezTo>
                  <a:cubicBezTo>
                    <a:pt x="1409998" y="214214"/>
                    <a:pt x="1405732" y="220861"/>
                    <a:pt x="1397199" y="229791"/>
                  </a:cubicBezTo>
                  <a:cubicBezTo>
                    <a:pt x="1362274" y="268685"/>
                    <a:pt x="1344812" y="295772"/>
                    <a:pt x="1344812" y="311051"/>
                  </a:cubicBezTo>
                  <a:cubicBezTo>
                    <a:pt x="1344812" y="319584"/>
                    <a:pt x="1348284" y="323850"/>
                    <a:pt x="1355230" y="323850"/>
                  </a:cubicBezTo>
                  <a:cubicBezTo>
                    <a:pt x="1360984" y="323850"/>
                    <a:pt x="1368475" y="320824"/>
                    <a:pt x="1377703" y="314772"/>
                  </a:cubicBezTo>
                  <a:cubicBezTo>
                    <a:pt x="1386930" y="308720"/>
                    <a:pt x="1401366" y="297954"/>
                    <a:pt x="1421012" y="282476"/>
                  </a:cubicBezTo>
                  <a:lnTo>
                    <a:pt x="1421012" y="303014"/>
                  </a:lnTo>
                  <a:cubicBezTo>
                    <a:pt x="1392833" y="330796"/>
                    <a:pt x="1371204" y="350838"/>
                    <a:pt x="1356122" y="363141"/>
                  </a:cubicBezTo>
                  <a:cubicBezTo>
                    <a:pt x="1341041" y="375444"/>
                    <a:pt x="1328738" y="381596"/>
                    <a:pt x="1319213" y="381596"/>
                  </a:cubicBezTo>
                  <a:cubicBezTo>
                    <a:pt x="1302941" y="381596"/>
                    <a:pt x="1294805" y="370880"/>
                    <a:pt x="1294805" y="349449"/>
                  </a:cubicBezTo>
                  <a:cubicBezTo>
                    <a:pt x="1294805" y="343099"/>
                    <a:pt x="1295798" y="336848"/>
                    <a:pt x="1297782" y="330696"/>
                  </a:cubicBezTo>
                  <a:cubicBezTo>
                    <a:pt x="1299766" y="324545"/>
                    <a:pt x="1302495" y="318145"/>
                    <a:pt x="1305967" y="311498"/>
                  </a:cubicBezTo>
                  <a:cubicBezTo>
                    <a:pt x="1309440" y="304850"/>
                    <a:pt x="1314748" y="295325"/>
                    <a:pt x="1321892" y="282923"/>
                  </a:cubicBezTo>
                  <a:cubicBezTo>
                    <a:pt x="1329036" y="270520"/>
                    <a:pt x="1337271" y="256481"/>
                    <a:pt x="1346597" y="240804"/>
                  </a:cubicBezTo>
                  <a:cubicBezTo>
                    <a:pt x="1335287" y="246559"/>
                    <a:pt x="1321098" y="257969"/>
                    <a:pt x="1304033" y="275035"/>
                  </a:cubicBezTo>
                  <a:cubicBezTo>
                    <a:pt x="1292920" y="285750"/>
                    <a:pt x="1283494" y="295920"/>
                    <a:pt x="1275755" y="305545"/>
                  </a:cubicBezTo>
                  <a:cubicBezTo>
                    <a:pt x="1268016" y="315169"/>
                    <a:pt x="1259731" y="325884"/>
                    <a:pt x="1250901" y="337691"/>
                  </a:cubicBezTo>
                  <a:cubicBezTo>
                    <a:pt x="1242071" y="349499"/>
                    <a:pt x="1235621" y="357436"/>
                    <a:pt x="1231553" y="361504"/>
                  </a:cubicBezTo>
                  <a:cubicBezTo>
                    <a:pt x="1227485" y="365572"/>
                    <a:pt x="1223368" y="367606"/>
                    <a:pt x="1219201" y="367606"/>
                  </a:cubicBezTo>
                  <a:cubicBezTo>
                    <a:pt x="1212851" y="367606"/>
                    <a:pt x="1206997" y="360958"/>
                    <a:pt x="1201639" y="347663"/>
                  </a:cubicBezTo>
                  <a:cubicBezTo>
                    <a:pt x="1198960" y="341015"/>
                    <a:pt x="1196951" y="333822"/>
                    <a:pt x="1195611" y="326083"/>
                  </a:cubicBezTo>
                  <a:lnTo>
                    <a:pt x="1194121" y="307644"/>
                  </a:lnTo>
                  <a:lnTo>
                    <a:pt x="1180803" y="322023"/>
                  </a:lnTo>
                  <a:cubicBezTo>
                    <a:pt x="1139999" y="364715"/>
                    <a:pt x="1110134" y="386061"/>
                    <a:pt x="1091208" y="386061"/>
                  </a:cubicBezTo>
                  <a:cubicBezTo>
                    <a:pt x="1083469" y="386061"/>
                    <a:pt x="1077963" y="383531"/>
                    <a:pt x="1074688" y="378470"/>
                  </a:cubicBezTo>
                  <a:cubicBezTo>
                    <a:pt x="1071414" y="373410"/>
                    <a:pt x="1069777" y="365919"/>
                    <a:pt x="1069777" y="355997"/>
                  </a:cubicBezTo>
                  <a:cubicBezTo>
                    <a:pt x="1069777" y="340321"/>
                    <a:pt x="1075433" y="317600"/>
                    <a:pt x="1086744" y="287834"/>
                  </a:cubicBezTo>
                  <a:cubicBezTo>
                    <a:pt x="1057772" y="319981"/>
                    <a:pt x="1036241" y="342851"/>
                    <a:pt x="1022152" y="356444"/>
                  </a:cubicBezTo>
                  <a:cubicBezTo>
                    <a:pt x="1008063" y="370037"/>
                    <a:pt x="996454" y="376833"/>
                    <a:pt x="987326" y="376833"/>
                  </a:cubicBezTo>
                  <a:cubicBezTo>
                    <a:pt x="982961" y="376833"/>
                    <a:pt x="977504" y="373063"/>
                    <a:pt x="970955" y="365522"/>
                  </a:cubicBezTo>
                  <a:cubicBezTo>
                    <a:pt x="964407" y="357982"/>
                    <a:pt x="958603" y="348209"/>
                    <a:pt x="953542" y="336203"/>
                  </a:cubicBezTo>
                  <a:cubicBezTo>
                    <a:pt x="948482" y="324198"/>
                    <a:pt x="945952" y="311746"/>
                    <a:pt x="945952" y="298847"/>
                  </a:cubicBezTo>
                  <a:cubicBezTo>
                    <a:pt x="945952" y="289521"/>
                    <a:pt x="946845" y="281732"/>
                    <a:pt x="948631" y="275481"/>
                  </a:cubicBezTo>
                  <a:cubicBezTo>
                    <a:pt x="950417" y="269230"/>
                    <a:pt x="953890" y="262831"/>
                    <a:pt x="959049" y="256282"/>
                  </a:cubicBezTo>
                  <a:cubicBezTo>
                    <a:pt x="964208" y="249734"/>
                    <a:pt x="972444" y="241102"/>
                    <a:pt x="983754" y="230386"/>
                  </a:cubicBezTo>
                  <a:cubicBezTo>
                    <a:pt x="1013917" y="203002"/>
                    <a:pt x="1043187" y="182662"/>
                    <a:pt x="1071563" y="169367"/>
                  </a:cubicBezTo>
                  <a:cubicBezTo>
                    <a:pt x="1099940" y="156072"/>
                    <a:pt x="1121867" y="149424"/>
                    <a:pt x="1137345" y="149424"/>
                  </a:cubicBezTo>
                  <a:close/>
                  <a:moveTo>
                    <a:pt x="253008" y="0"/>
                  </a:moveTo>
                  <a:cubicBezTo>
                    <a:pt x="262136" y="0"/>
                    <a:pt x="269776" y="6202"/>
                    <a:pt x="275928" y="18604"/>
                  </a:cubicBezTo>
                  <a:cubicBezTo>
                    <a:pt x="282079" y="31006"/>
                    <a:pt x="285155" y="39093"/>
                    <a:pt x="285155" y="42863"/>
                  </a:cubicBezTo>
                  <a:cubicBezTo>
                    <a:pt x="285155" y="48419"/>
                    <a:pt x="282972" y="54670"/>
                    <a:pt x="278607" y="61615"/>
                  </a:cubicBezTo>
                  <a:lnTo>
                    <a:pt x="230982" y="133053"/>
                  </a:lnTo>
                  <a:cubicBezTo>
                    <a:pt x="268685" y="114400"/>
                    <a:pt x="298004" y="99566"/>
                    <a:pt x="318939" y="88553"/>
                  </a:cubicBezTo>
                  <a:cubicBezTo>
                    <a:pt x="339874" y="77540"/>
                    <a:pt x="362645" y="65534"/>
                    <a:pt x="387251" y="52537"/>
                  </a:cubicBezTo>
                  <a:cubicBezTo>
                    <a:pt x="411858" y="39539"/>
                    <a:pt x="427435" y="31403"/>
                    <a:pt x="433983" y="28129"/>
                  </a:cubicBezTo>
                  <a:cubicBezTo>
                    <a:pt x="440532" y="24855"/>
                    <a:pt x="444798" y="23218"/>
                    <a:pt x="446783" y="23218"/>
                  </a:cubicBezTo>
                  <a:cubicBezTo>
                    <a:pt x="451347" y="23218"/>
                    <a:pt x="453629" y="25301"/>
                    <a:pt x="453629" y="29468"/>
                  </a:cubicBezTo>
                  <a:cubicBezTo>
                    <a:pt x="453629" y="31850"/>
                    <a:pt x="450206" y="38348"/>
                    <a:pt x="443360" y="48965"/>
                  </a:cubicBezTo>
                  <a:cubicBezTo>
                    <a:pt x="436513" y="59581"/>
                    <a:pt x="428923" y="69106"/>
                    <a:pt x="420589" y="77540"/>
                  </a:cubicBezTo>
                  <a:cubicBezTo>
                    <a:pt x="412254" y="85973"/>
                    <a:pt x="405309" y="90190"/>
                    <a:pt x="399753" y="90190"/>
                  </a:cubicBezTo>
                  <a:cubicBezTo>
                    <a:pt x="398364" y="90190"/>
                    <a:pt x="396677" y="89843"/>
                    <a:pt x="394693" y="89148"/>
                  </a:cubicBezTo>
                  <a:cubicBezTo>
                    <a:pt x="392708" y="88454"/>
                    <a:pt x="390823" y="87809"/>
                    <a:pt x="389037" y="87214"/>
                  </a:cubicBezTo>
                  <a:cubicBezTo>
                    <a:pt x="362248" y="101104"/>
                    <a:pt x="329456" y="117575"/>
                    <a:pt x="290662" y="136625"/>
                  </a:cubicBezTo>
                  <a:cubicBezTo>
                    <a:pt x="251867" y="155675"/>
                    <a:pt x="221258" y="170557"/>
                    <a:pt x="198835" y="181273"/>
                  </a:cubicBezTo>
                  <a:lnTo>
                    <a:pt x="173236" y="219671"/>
                  </a:lnTo>
                  <a:lnTo>
                    <a:pt x="324148" y="322064"/>
                  </a:lnTo>
                  <a:cubicBezTo>
                    <a:pt x="338039" y="331391"/>
                    <a:pt x="348110" y="338832"/>
                    <a:pt x="354360" y="344389"/>
                  </a:cubicBezTo>
                  <a:cubicBezTo>
                    <a:pt x="360611" y="349945"/>
                    <a:pt x="365274" y="355997"/>
                    <a:pt x="368350" y="362546"/>
                  </a:cubicBezTo>
                  <a:cubicBezTo>
                    <a:pt x="371426" y="369094"/>
                    <a:pt x="372964" y="377329"/>
                    <a:pt x="372964" y="387251"/>
                  </a:cubicBezTo>
                  <a:cubicBezTo>
                    <a:pt x="372964" y="403523"/>
                    <a:pt x="369491" y="411659"/>
                    <a:pt x="362546" y="411659"/>
                  </a:cubicBezTo>
                  <a:cubicBezTo>
                    <a:pt x="360165" y="411659"/>
                    <a:pt x="356642" y="410369"/>
                    <a:pt x="351979" y="407790"/>
                  </a:cubicBezTo>
                  <a:cubicBezTo>
                    <a:pt x="347316" y="405210"/>
                    <a:pt x="340569" y="400795"/>
                    <a:pt x="331738" y="394544"/>
                  </a:cubicBezTo>
                  <a:cubicBezTo>
                    <a:pt x="322908" y="388293"/>
                    <a:pt x="312936" y="381397"/>
                    <a:pt x="301824" y="373857"/>
                  </a:cubicBezTo>
                  <a:lnTo>
                    <a:pt x="140792" y="265807"/>
                  </a:lnTo>
                  <a:lnTo>
                    <a:pt x="93167" y="328613"/>
                  </a:lnTo>
                  <a:cubicBezTo>
                    <a:pt x="93167" y="333971"/>
                    <a:pt x="92472" y="337989"/>
                    <a:pt x="91083" y="340668"/>
                  </a:cubicBezTo>
                  <a:cubicBezTo>
                    <a:pt x="89694" y="343347"/>
                    <a:pt x="86718" y="347068"/>
                    <a:pt x="82154" y="351830"/>
                  </a:cubicBezTo>
                  <a:cubicBezTo>
                    <a:pt x="71240" y="363141"/>
                    <a:pt x="61963" y="371773"/>
                    <a:pt x="54323" y="377726"/>
                  </a:cubicBezTo>
                  <a:cubicBezTo>
                    <a:pt x="46683" y="383679"/>
                    <a:pt x="39787" y="386656"/>
                    <a:pt x="33636" y="386656"/>
                  </a:cubicBezTo>
                  <a:cubicBezTo>
                    <a:pt x="30659" y="386656"/>
                    <a:pt x="28079" y="385416"/>
                    <a:pt x="25897" y="382935"/>
                  </a:cubicBezTo>
                  <a:cubicBezTo>
                    <a:pt x="23714" y="380455"/>
                    <a:pt x="22622" y="377429"/>
                    <a:pt x="22622" y="373857"/>
                  </a:cubicBezTo>
                  <a:cubicBezTo>
                    <a:pt x="22622" y="369094"/>
                    <a:pt x="25400" y="362744"/>
                    <a:pt x="30957" y="354807"/>
                  </a:cubicBezTo>
                  <a:lnTo>
                    <a:pt x="118170" y="246460"/>
                  </a:lnTo>
                  <a:cubicBezTo>
                    <a:pt x="113011" y="238324"/>
                    <a:pt x="110431" y="229989"/>
                    <a:pt x="110431" y="221457"/>
                  </a:cubicBezTo>
                  <a:cubicBezTo>
                    <a:pt x="110431" y="212725"/>
                    <a:pt x="112862" y="205284"/>
                    <a:pt x="117724" y="199132"/>
                  </a:cubicBezTo>
                  <a:cubicBezTo>
                    <a:pt x="122585" y="192981"/>
                    <a:pt x="128191" y="188020"/>
                    <a:pt x="134541" y="184250"/>
                  </a:cubicBezTo>
                  <a:cubicBezTo>
                    <a:pt x="140891" y="180479"/>
                    <a:pt x="158453" y="170954"/>
                    <a:pt x="187226" y="155675"/>
                  </a:cubicBezTo>
                  <a:cubicBezTo>
                    <a:pt x="228104" y="101501"/>
                    <a:pt x="248544" y="71140"/>
                    <a:pt x="248544" y="64592"/>
                  </a:cubicBezTo>
                  <a:cubicBezTo>
                    <a:pt x="248544" y="60226"/>
                    <a:pt x="245964" y="58043"/>
                    <a:pt x="240804" y="58043"/>
                  </a:cubicBezTo>
                  <a:cubicBezTo>
                    <a:pt x="235447" y="58043"/>
                    <a:pt x="223590" y="61218"/>
                    <a:pt x="205235" y="67568"/>
                  </a:cubicBezTo>
                  <a:cubicBezTo>
                    <a:pt x="186879" y="73918"/>
                    <a:pt x="162769" y="83691"/>
                    <a:pt x="132904" y="96888"/>
                  </a:cubicBezTo>
                  <a:cubicBezTo>
                    <a:pt x="103039" y="110084"/>
                    <a:pt x="67668" y="127000"/>
                    <a:pt x="26790" y="147638"/>
                  </a:cubicBezTo>
                  <a:cubicBezTo>
                    <a:pt x="23416" y="149424"/>
                    <a:pt x="19596" y="150168"/>
                    <a:pt x="15330" y="149870"/>
                  </a:cubicBezTo>
                  <a:cubicBezTo>
                    <a:pt x="11063" y="149573"/>
                    <a:pt x="7442" y="147886"/>
                    <a:pt x="4465" y="144810"/>
                  </a:cubicBezTo>
                  <a:cubicBezTo>
                    <a:pt x="1489" y="141734"/>
                    <a:pt x="0" y="137617"/>
                    <a:pt x="0" y="132457"/>
                  </a:cubicBezTo>
                  <a:cubicBezTo>
                    <a:pt x="0" y="130870"/>
                    <a:pt x="348" y="128985"/>
                    <a:pt x="1042" y="126802"/>
                  </a:cubicBezTo>
                  <a:cubicBezTo>
                    <a:pt x="1737" y="124619"/>
                    <a:pt x="2878" y="121196"/>
                    <a:pt x="4465" y="116533"/>
                  </a:cubicBezTo>
                  <a:cubicBezTo>
                    <a:pt x="6053" y="111870"/>
                    <a:pt x="7442" y="107752"/>
                    <a:pt x="8632" y="104180"/>
                  </a:cubicBezTo>
                  <a:cubicBezTo>
                    <a:pt x="9029" y="102989"/>
                    <a:pt x="9972" y="98723"/>
                    <a:pt x="11460" y="91381"/>
                  </a:cubicBezTo>
                  <a:cubicBezTo>
                    <a:pt x="12949" y="84039"/>
                    <a:pt x="15479" y="77341"/>
                    <a:pt x="19050" y="71289"/>
                  </a:cubicBezTo>
                  <a:cubicBezTo>
                    <a:pt x="22622" y="65237"/>
                    <a:pt x="28724" y="58540"/>
                    <a:pt x="37356" y="51197"/>
                  </a:cubicBezTo>
                  <a:cubicBezTo>
                    <a:pt x="45988" y="43855"/>
                    <a:pt x="58341" y="36116"/>
                    <a:pt x="74415" y="27980"/>
                  </a:cubicBezTo>
                  <a:cubicBezTo>
                    <a:pt x="77391" y="26194"/>
                    <a:pt x="80169" y="25053"/>
                    <a:pt x="82749" y="24557"/>
                  </a:cubicBezTo>
                  <a:cubicBezTo>
                    <a:pt x="85329" y="24061"/>
                    <a:pt x="86618" y="24805"/>
                    <a:pt x="86618" y="26789"/>
                  </a:cubicBezTo>
                  <a:cubicBezTo>
                    <a:pt x="86618" y="27385"/>
                    <a:pt x="83691" y="29816"/>
                    <a:pt x="77838" y="34082"/>
                  </a:cubicBezTo>
                  <a:cubicBezTo>
                    <a:pt x="71984" y="38348"/>
                    <a:pt x="65584" y="45343"/>
                    <a:pt x="58639" y="55067"/>
                  </a:cubicBezTo>
                  <a:cubicBezTo>
                    <a:pt x="116583" y="34826"/>
                    <a:pt x="159296" y="20588"/>
                    <a:pt x="186780" y="12353"/>
                  </a:cubicBezTo>
                  <a:cubicBezTo>
                    <a:pt x="214263" y="4118"/>
                    <a:pt x="236340" y="0"/>
                    <a:pt x="253008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78" name="Graphic 1">
              <a:extLst>
                <a:ext uri="{FF2B5EF4-FFF2-40B4-BE49-F238E27FC236}">
                  <a16:creationId xmlns:a16="http://schemas.microsoft.com/office/drawing/2014/main" id="{58BF9CFE-50B5-4CE1-B298-812EBC83AD3A}"/>
                </a:ext>
              </a:extLst>
            </p:cNvPr>
            <p:cNvGrpSpPr/>
            <p:nvPr/>
          </p:nvGrpSpPr>
          <p:grpSpPr>
            <a:xfrm>
              <a:off x="1010535" y="1685660"/>
              <a:ext cx="1311603" cy="921244"/>
              <a:chOff x="1295400" y="57150"/>
              <a:chExt cx="9601200" cy="6743700"/>
            </a:xfrm>
            <a:solidFill>
              <a:schemeClr val="accent1"/>
            </a:solidFill>
          </p:grpSpPr>
          <p:grpSp>
            <p:nvGrpSpPr>
              <p:cNvPr id="79" name="Graphic 1">
                <a:extLst>
                  <a:ext uri="{FF2B5EF4-FFF2-40B4-BE49-F238E27FC236}">
                    <a16:creationId xmlns:a16="http://schemas.microsoft.com/office/drawing/2014/main" id="{978F150A-3DFD-4BB4-9913-874578D605D1}"/>
                  </a:ext>
                </a:extLst>
              </p:cNvPr>
              <p:cNvGrpSpPr/>
              <p:nvPr/>
            </p:nvGrpSpPr>
            <p:grpSpPr>
              <a:xfrm>
                <a:off x="6757678" y="526858"/>
                <a:ext cx="4143325" cy="6270805"/>
                <a:chOff x="6757678" y="526858"/>
                <a:chExt cx="4143325" cy="6270805"/>
              </a:xfrm>
              <a:grpFill/>
            </p:grpSpPr>
            <p:sp>
              <p:nvSpPr>
                <p:cNvPr id="84" name="Freeform: Shape 83">
                  <a:extLst>
                    <a:ext uri="{FF2B5EF4-FFF2-40B4-BE49-F238E27FC236}">
                      <a16:creationId xmlns:a16="http://schemas.microsoft.com/office/drawing/2014/main" id="{B1420FB0-E21C-4D71-87F4-F87F2C9A4561}"/>
                    </a:ext>
                  </a:extLst>
                </p:cNvPr>
                <p:cNvSpPr/>
                <p:nvPr/>
              </p:nvSpPr>
              <p:spPr>
                <a:xfrm>
                  <a:off x="6757678" y="526858"/>
                  <a:ext cx="1771489" cy="3712481"/>
                </a:xfrm>
                <a:custGeom>
                  <a:avLst/>
                  <a:gdLst>
                    <a:gd name="connsiteX0" fmla="*/ 1649753 w 1771489"/>
                    <a:gd name="connsiteY0" fmla="*/ 2018317 h 3712481"/>
                    <a:gd name="connsiteX1" fmla="*/ 1672804 w 1771489"/>
                    <a:gd name="connsiteY1" fmla="*/ 1400716 h 3712481"/>
                    <a:gd name="connsiteX2" fmla="*/ 1190743 w 1771489"/>
                    <a:gd name="connsiteY2" fmla="*/ 1045052 h 3712481"/>
                    <a:gd name="connsiteX3" fmla="*/ 1010817 w 1771489"/>
                    <a:gd name="connsiteY3" fmla="*/ 852076 h 3712481"/>
                    <a:gd name="connsiteX4" fmla="*/ 1635942 w 1771489"/>
                    <a:gd name="connsiteY4" fmla="*/ 274670 h 3712481"/>
                    <a:gd name="connsiteX5" fmla="*/ 1745385 w 1771489"/>
                    <a:gd name="connsiteY5" fmla="*/ 15781 h 3712481"/>
                    <a:gd name="connsiteX6" fmla="*/ 1355240 w 1771489"/>
                    <a:gd name="connsiteY6" fmla="*/ 157703 h 3712481"/>
                    <a:gd name="connsiteX7" fmla="*/ 172616 w 1771489"/>
                    <a:gd name="connsiteY7" fmla="*/ 1119728 h 3712481"/>
                    <a:gd name="connsiteX8" fmla="*/ 91654 w 1771489"/>
                    <a:gd name="connsiteY8" fmla="*/ 1837246 h 3712481"/>
                    <a:gd name="connsiteX9" fmla="*/ 667917 w 1771489"/>
                    <a:gd name="connsiteY9" fmla="*/ 1343566 h 3712481"/>
                    <a:gd name="connsiteX10" fmla="*/ 988814 w 1771489"/>
                    <a:gd name="connsiteY10" fmla="*/ 2159953 h 3712481"/>
                    <a:gd name="connsiteX11" fmla="*/ 540853 w 1771489"/>
                    <a:gd name="connsiteY11" fmla="*/ 3104929 h 3712481"/>
                    <a:gd name="connsiteX12" fmla="*/ 696777 w 1771489"/>
                    <a:gd name="connsiteY12" fmla="*/ 3625280 h 3712481"/>
                    <a:gd name="connsiteX13" fmla="*/ 1086921 w 1771489"/>
                    <a:gd name="connsiteY13" fmla="*/ 3458211 h 3712481"/>
                    <a:gd name="connsiteX14" fmla="*/ 1649753 w 1771489"/>
                    <a:gd name="connsiteY14" fmla="*/ 2018317 h 37124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771489" h="3712481">
                      <a:moveTo>
                        <a:pt x="1649753" y="2018317"/>
                      </a:moveTo>
                      <a:cubicBezTo>
                        <a:pt x="1734717" y="1657891"/>
                        <a:pt x="1672804" y="1400716"/>
                        <a:pt x="1672804" y="1400716"/>
                      </a:cubicBezTo>
                      <a:cubicBezTo>
                        <a:pt x="1634037" y="1145446"/>
                        <a:pt x="1415819" y="1053910"/>
                        <a:pt x="1190743" y="1045052"/>
                      </a:cubicBezTo>
                      <a:cubicBezTo>
                        <a:pt x="1041773" y="1039242"/>
                        <a:pt x="786026" y="1145922"/>
                        <a:pt x="1010817" y="852076"/>
                      </a:cubicBezTo>
                      <a:cubicBezTo>
                        <a:pt x="1047868" y="792259"/>
                        <a:pt x="1456967" y="406496"/>
                        <a:pt x="1635942" y="274670"/>
                      </a:cubicBezTo>
                      <a:cubicBezTo>
                        <a:pt x="1791867" y="171991"/>
                        <a:pt x="1789771" y="67216"/>
                        <a:pt x="1745385" y="15781"/>
                      </a:cubicBezTo>
                      <a:cubicBezTo>
                        <a:pt x="1707285" y="-28415"/>
                        <a:pt x="1563267" y="20638"/>
                        <a:pt x="1355240" y="157703"/>
                      </a:cubicBezTo>
                      <a:cubicBezTo>
                        <a:pt x="999291" y="392113"/>
                        <a:pt x="450746" y="806260"/>
                        <a:pt x="172616" y="1119728"/>
                      </a:cubicBezTo>
                      <a:cubicBezTo>
                        <a:pt x="-8835" y="1324325"/>
                        <a:pt x="-65509" y="1424528"/>
                        <a:pt x="91654" y="1837246"/>
                      </a:cubicBezTo>
                      <a:cubicBezTo>
                        <a:pt x="237100" y="2091278"/>
                        <a:pt x="396454" y="1500728"/>
                        <a:pt x="667917" y="1343566"/>
                      </a:cubicBezTo>
                      <a:cubicBezTo>
                        <a:pt x="1263229" y="995903"/>
                        <a:pt x="1244179" y="1510253"/>
                        <a:pt x="988814" y="2159953"/>
                      </a:cubicBezTo>
                      <a:cubicBezTo>
                        <a:pt x="837938" y="2474278"/>
                        <a:pt x="674012" y="2783079"/>
                        <a:pt x="540853" y="3104929"/>
                      </a:cubicBezTo>
                      <a:cubicBezTo>
                        <a:pt x="459128" y="3302477"/>
                        <a:pt x="482750" y="3509360"/>
                        <a:pt x="696777" y="3625280"/>
                      </a:cubicBezTo>
                      <a:cubicBezTo>
                        <a:pt x="872418" y="3720434"/>
                        <a:pt x="1115496" y="3815398"/>
                        <a:pt x="1086921" y="3458211"/>
                      </a:cubicBezTo>
                      <a:cubicBezTo>
                        <a:pt x="1063299" y="3124836"/>
                        <a:pt x="1548217" y="2374647"/>
                        <a:pt x="1649753" y="2018317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5" name="Freeform: Shape 84">
                  <a:extLst>
                    <a:ext uri="{FF2B5EF4-FFF2-40B4-BE49-F238E27FC236}">
                      <a16:creationId xmlns:a16="http://schemas.microsoft.com/office/drawing/2014/main" id="{E5743C24-E8E5-4B36-9952-90272C0DB122}"/>
                    </a:ext>
                  </a:extLst>
                </p:cNvPr>
                <p:cNvSpPr/>
                <p:nvPr/>
              </p:nvSpPr>
              <p:spPr>
                <a:xfrm>
                  <a:off x="9882627" y="721458"/>
                  <a:ext cx="1018376" cy="2466623"/>
                </a:xfrm>
                <a:custGeom>
                  <a:avLst/>
                  <a:gdLst>
                    <a:gd name="connsiteX0" fmla="*/ 959871 w 1018376"/>
                    <a:gd name="connsiteY0" fmla="*/ 777586 h 2466623"/>
                    <a:gd name="connsiteX1" fmla="*/ 700505 w 1018376"/>
                    <a:gd name="connsiteY1" fmla="*/ 144174 h 2466623"/>
                    <a:gd name="connsiteX2" fmla="*/ 403420 w 1018376"/>
                    <a:gd name="connsiteY2" fmla="*/ 6728 h 2466623"/>
                    <a:gd name="connsiteX3" fmla="*/ 345222 w 1018376"/>
                    <a:gd name="connsiteY3" fmla="*/ 284668 h 2466623"/>
                    <a:gd name="connsiteX4" fmla="*/ 90810 w 1018376"/>
                    <a:gd name="connsiteY4" fmla="*/ 1815716 h 2466623"/>
                    <a:gd name="connsiteX5" fmla="*/ 66997 w 1018376"/>
                    <a:gd name="connsiteY5" fmla="*/ 2311016 h 2466623"/>
                    <a:gd name="connsiteX6" fmla="*/ 714697 w 1018376"/>
                    <a:gd name="connsiteY6" fmla="*/ 2015741 h 2466623"/>
                    <a:gd name="connsiteX7" fmla="*/ 959871 w 1018376"/>
                    <a:gd name="connsiteY7" fmla="*/ 777586 h 24666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18376" h="2466623">
                      <a:moveTo>
                        <a:pt x="959871" y="777586"/>
                      </a:moveTo>
                      <a:cubicBezTo>
                        <a:pt x="959871" y="777586"/>
                        <a:pt x="818710" y="320482"/>
                        <a:pt x="700505" y="144174"/>
                      </a:cubicBezTo>
                      <a:cubicBezTo>
                        <a:pt x="634878" y="54639"/>
                        <a:pt x="505719" y="-23847"/>
                        <a:pt x="403420" y="6728"/>
                      </a:cubicBezTo>
                      <a:cubicBezTo>
                        <a:pt x="262926" y="48829"/>
                        <a:pt x="324077" y="186560"/>
                        <a:pt x="345222" y="284668"/>
                      </a:cubicBezTo>
                      <a:cubicBezTo>
                        <a:pt x="527626" y="1131535"/>
                        <a:pt x="397038" y="1486151"/>
                        <a:pt x="90810" y="1815716"/>
                      </a:cubicBezTo>
                      <a:cubicBezTo>
                        <a:pt x="-27967" y="1943637"/>
                        <a:pt x="-24157" y="2163379"/>
                        <a:pt x="66997" y="2311016"/>
                      </a:cubicBezTo>
                      <a:cubicBezTo>
                        <a:pt x="214349" y="2549808"/>
                        <a:pt x="386085" y="2558666"/>
                        <a:pt x="714697" y="2015741"/>
                      </a:cubicBezTo>
                      <a:cubicBezTo>
                        <a:pt x="956060" y="1617310"/>
                        <a:pt x="1107984" y="1218118"/>
                        <a:pt x="959871" y="777586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6" name="Freeform: Shape 85">
                  <a:extLst>
                    <a:ext uri="{FF2B5EF4-FFF2-40B4-BE49-F238E27FC236}">
                      <a16:creationId xmlns:a16="http://schemas.microsoft.com/office/drawing/2014/main" id="{8515BCC4-D15E-417A-AE8E-1C9C6BBED620}"/>
                    </a:ext>
                  </a:extLst>
                </p:cNvPr>
                <p:cNvSpPr/>
                <p:nvPr/>
              </p:nvSpPr>
              <p:spPr>
                <a:xfrm>
                  <a:off x="8329160" y="3355998"/>
                  <a:ext cx="2291138" cy="3441665"/>
                </a:xfrm>
                <a:custGeom>
                  <a:avLst/>
                  <a:gdLst>
                    <a:gd name="connsiteX0" fmla="*/ 1787342 w 2291138"/>
                    <a:gd name="connsiteY0" fmla="*/ 16423 h 3441665"/>
                    <a:gd name="connsiteX1" fmla="*/ 674726 w 2291138"/>
                    <a:gd name="connsiteY1" fmla="*/ 67382 h 3441665"/>
                    <a:gd name="connsiteX2" fmla="*/ 674726 w 2291138"/>
                    <a:gd name="connsiteY2" fmla="*/ 67382 h 3441665"/>
                    <a:gd name="connsiteX3" fmla="*/ 674536 w 2291138"/>
                    <a:gd name="connsiteY3" fmla="*/ 67382 h 3441665"/>
                    <a:gd name="connsiteX4" fmla="*/ 65698 w 2291138"/>
                    <a:gd name="connsiteY4" fmla="*/ 396470 h 3441665"/>
                    <a:gd name="connsiteX5" fmla="*/ 251912 w 2291138"/>
                    <a:gd name="connsiteY5" fmla="*/ 631071 h 3441665"/>
                    <a:gd name="connsiteX6" fmla="*/ 1715809 w 2291138"/>
                    <a:gd name="connsiteY6" fmla="*/ 405138 h 3441665"/>
                    <a:gd name="connsiteX7" fmla="*/ 1668184 w 2291138"/>
                    <a:gd name="connsiteY7" fmla="*/ 919488 h 3441665"/>
                    <a:gd name="connsiteX8" fmla="*/ 716065 w 2291138"/>
                    <a:gd name="connsiteY8" fmla="*/ 3068709 h 3441665"/>
                    <a:gd name="connsiteX9" fmla="*/ 663297 w 2291138"/>
                    <a:gd name="connsiteY9" fmla="*/ 3390369 h 3441665"/>
                    <a:gd name="connsiteX10" fmla="*/ 890087 w 2291138"/>
                    <a:gd name="connsiteY10" fmla="*/ 3261400 h 3441665"/>
                    <a:gd name="connsiteX11" fmla="*/ 1658373 w 2291138"/>
                    <a:gd name="connsiteY11" fmla="*/ 2047534 h 3441665"/>
                    <a:gd name="connsiteX12" fmla="*/ 1658373 w 2291138"/>
                    <a:gd name="connsiteY12" fmla="*/ 2047534 h 3441665"/>
                    <a:gd name="connsiteX13" fmla="*/ 1910690 w 2291138"/>
                    <a:gd name="connsiteY13" fmla="*/ 1576046 h 3441665"/>
                    <a:gd name="connsiteX14" fmla="*/ 2187297 w 2291138"/>
                    <a:gd name="connsiteY14" fmla="*/ 883293 h 3441665"/>
                    <a:gd name="connsiteX15" fmla="*/ 1787342 w 2291138"/>
                    <a:gd name="connsiteY15" fmla="*/ 16423 h 34416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291138" h="3441665">
                      <a:moveTo>
                        <a:pt x="1787342" y="16423"/>
                      </a:moveTo>
                      <a:cubicBezTo>
                        <a:pt x="1787342" y="16423"/>
                        <a:pt x="1025532" y="-44156"/>
                        <a:pt x="674726" y="67382"/>
                      </a:cubicBezTo>
                      <a:cubicBezTo>
                        <a:pt x="674726" y="67382"/>
                        <a:pt x="674726" y="67382"/>
                        <a:pt x="674726" y="67382"/>
                      </a:cubicBezTo>
                      <a:cubicBezTo>
                        <a:pt x="674632" y="67382"/>
                        <a:pt x="674632" y="67382"/>
                        <a:pt x="674536" y="67382"/>
                      </a:cubicBezTo>
                      <a:cubicBezTo>
                        <a:pt x="447460" y="132247"/>
                        <a:pt x="201048" y="166346"/>
                        <a:pt x="65698" y="396470"/>
                      </a:cubicBezTo>
                      <a:cubicBezTo>
                        <a:pt x="-69462" y="626213"/>
                        <a:pt x="9405" y="697746"/>
                        <a:pt x="251912" y="631071"/>
                      </a:cubicBezTo>
                      <a:cubicBezTo>
                        <a:pt x="711779" y="559348"/>
                        <a:pt x="1228986" y="325604"/>
                        <a:pt x="1715809" y="405138"/>
                      </a:cubicBezTo>
                      <a:cubicBezTo>
                        <a:pt x="1915834" y="519438"/>
                        <a:pt x="1717619" y="763183"/>
                        <a:pt x="1668184" y="919488"/>
                      </a:cubicBezTo>
                      <a:cubicBezTo>
                        <a:pt x="1652468" y="944444"/>
                        <a:pt x="931140" y="2627130"/>
                        <a:pt x="716065" y="3068709"/>
                      </a:cubicBezTo>
                      <a:cubicBezTo>
                        <a:pt x="642246" y="3166817"/>
                        <a:pt x="652628" y="3315406"/>
                        <a:pt x="663297" y="3390369"/>
                      </a:cubicBezTo>
                      <a:cubicBezTo>
                        <a:pt x="687109" y="3557913"/>
                        <a:pt x="890087" y="3261400"/>
                        <a:pt x="890087" y="3261400"/>
                      </a:cubicBezTo>
                      <a:cubicBezTo>
                        <a:pt x="890087" y="3261400"/>
                        <a:pt x="1658373" y="2047534"/>
                        <a:pt x="1658373" y="2047534"/>
                      </a:cubicBezTo>
                      <a:cubicBezTo>
                        <a:pt x="1658373" y="2047534"/>
                        <a:pt x="1658373" y="2047534"/>
                        <a:pt x="1658373" y="2047534"/>
                      </a:cubicBezTo>
                      <a:cubicBezTo>
                        <a:pt x="1689901" y="1993241"/>
                        <a:pt x="1910690" y="1576046"/>
                        <a:pt x="1910690" y="1576046"/>
                      </a:cubicBezTo>
                      <a:cubicBezTo>
                        <a:pt x="2009084" y="1352876"/>
                        <a:pt x="2062710" y="1205238"/>
                        <a:pt x="2187297" y="883293"/>
                      </a:cubicBezTo>
                      <a:cubicBezTo>
                        <a:pt x="2273403" y="671171"/>
                        <a:pt x="2501717" y="30710"/>
                        <a:pt x="1787342" y="1642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80" name="Graphic 1">
                <a:extLst>
                  <a:ext uri="{FF2B5EF4-FFF2-40B4-BE49-F238E27FC236}">
                    <a16:creationId xmlns:a16="http://schemas.microsoft.com/office/drawing/2014/main" id="{A59BF04F-85AF-434D-B51A-CFC88BD02EA3}"/>
                  </a:ext>
                </a:extLst>
              </p:cNvPr>
              <p:cNvGrpSpPr/>
              <p:nvPr/>
            </p:nvGrpSpPr>
            <p:grpSpPr>
              <a:xfrm>
                <a:off x="1295358" y="57191"/>
                <a:ext cx="5699281" cy="5748035"/>
                <a:chOff x="1295358" y="57191"/>
                <a:chExt cx="5699281" cy="5748035"/>
              </a:xfrm>
              <a:grpFill/>
            </p:grpSpPr>
            <p:sp>
              <p:nvSpPr>
                <p:cNvPr id="81" name="Freeform: Shape 80">
                  <a:extLst>
                    <a:ext uri="{FF2B5EF4-FFF2-40B4-BE49-F238E27FC236}">
                      <a16:creationId xmlns:a16="http://schemas.microsoft.com/office/drawing/2014/main" id="{AC2F2FC2-82F1-4E54-86FA-A0DD9284A9B8}"/>
                    </a:ext>
                  </a:extLst>
                </p:cNvPr>
                <p:cNvSpPr/>
                <p:nvPr/>
              </p:nvSpPr>
              <p:spPr>
                <a:xfrm>
                  <a:off x="1295358" y="1729566"/>
                  <a:ext cx="3106504" cy="3024214"/>
                </a:xfrm>
                <a:custGeom>
                  <a:avLst/>
                  <a:gdLst>
                    <a:gd name="connsiteX0" fmla="*/ 2510831 w 3106504"/>
                    <a:gd name="connsiteY0" fmla="*/ 459 h 3024214"/>
                    <a:gd name="connsiteX1" fmla="*/ 2103638 w 3106504"/>
                    <a:gd name="connsiteY1" fmla="*/ 76468 h 3024214"/>
                    <a:gd name="connsiteX2" fmla="*/ 1440793 w 3106504"/>
                    <a:gd name="connsiteY2" fmla="*/ 305354 h 3024214"/>
                    <a:gd name="connsiteX3" fmla="*/ 193780 w 3106504"/>
                    <a:gd name="connsiteY3" fmla="*/ 493282 h 3024214"/>
                    <a:gd name="connsiteX4" fmla="*/ 73193 w 3106504"/>
                    <a:gd name="connsiteY4" fmla="*/ 817418 h 3024214"/>
                    <a:gd name="connsiteX5" fmla="*/ 644122 w 3106504"/>
                    <a:gd name="connsiteY5" fmla="*/ 1413778 h 3024214"/>
                    <a:gd name="connsiteX6" fmla="*/ 1093892 w 3106504"/>
                    <a:gd name="connsiteY6" fmla="*/ 1591039 h 3024214"/>
                    <a:gd name="connsiteX7" fmla="*/ 1693967 w 3106504"/>
                    <a:gd name="connsiteY7" fmla="*/ 1131457 h 3024214"/>
                    <a:gd name="connsiteX8" fmla="*/ 2560361 w 3106504"/>
                    <a:gd name="connsiteY8" fmla="*/ 766174 h 3024214"/>
                    <a:gd name="connsiteX9" fmla="*/ 2465492 w 3106504"/>
                    <a:gd name="connsiteY9" fmla="*/ 1017157 h 3024214"/>
                    <a:gd name="connsiteX10" fmla="*/ 1851130 w 3106504"/>
                    <a:gd name="connsiteY10" fmla="*/ 1960132 h 3024214"/>
                    <a:gd name="connsiteX11" fmla="*/ 1665392 w 3106504"/>
                    <a:gd name="connsiteY11" fmla="*/ 2498295 h 3024214"/>
                    <a:gd name="connsiteX12" fmla="*/ 1772549 w 3106504"/>
                    <a:gd name="connsiteY12" fmla="*/ 2843576 h 3024214"/>
                    <a:gd name="connsiteX13" fmla="*/ 2348811 w 3106504"/>
                    <a:gd name="connsiteY13" fmla="*/ 3007882 h 3024214"/>
                    <a:gd name="connsiteX14" fmla="*/ 3008417 w 3106504"/>
                    <a:gd name="connsiteY14" fmla="*/ 2341132 h 3024214"/>
                    <a:gd name="connsiteX15" fmla="*/ 2829252 w 3106504"/>
                    <a:gd name="connsiteY15" fmla="*/ 1795350 h 3024214"/>
                    <a:gd name="connsiteX16" fmla="*/ 2744861 w 3106504"/>
                    <a:gd name="connsiteY16" fmla="*/ 1272428 h 3024214"/>
                    <a:gd name="connsiteX17" fmla="*/ 3018038 w 3106504"/>
                    <a:gd name="connsiteY17" fmla="*/ 819514 h 3024214"/>
                    <a:gd name="connsiteX18" fmla="*/ 2510831 w 3106504"/>
                    <a:gd name="connsiteY18" fmla="*/ 459 h 3024214"/>
                    <a:gd name="connsiteX19" fmla="*/ 2634656 w 3106504"/>
                    <a:gd name="connsiteY19" fmla="*/ 2350753 h 3024214"/>
                    <a:gd name="connsiteX20" fmla="*/ 2506069 w 3106504"/>
                    <a:gd name="connsiteY20" fmla="*/ 2572209 h 3024214"/>
                    <a:gd name="connsiteX21" fmla="*/ 2062394 w 3106504"/>
                    <a:gd name="connsiteY21" fmla="*/ 2631740 h 3024214"/>
                    <a:gd name="connsiteX22" fmla="*/ 2136975 w 3106504"/>
                    <a:gd name="connsiteY22" fmla="*/ 2126915 h 3024214"/>
                    <a:gd name="connsiteX23" fmla="*/ 2651325 w 3106504"/>
                    <a:gd name="connsiteY23" fmla="*/ 2057859 h 3024214"/>
                    <a:gd name="connsiteX24" fmla="*/ 2634656 w 3106504"/>
                    <a:gd name="connsiteY24" fmla="*/ 2350753 h 30242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3106504" h="3024214">
                      <a:moveTo>
                        <a:pt x="2510831" y="459"/>
                      </a:moveTo>
                      <a:cubicBezTo>
                        <a:pt x="2381101" y="4555"/>
                        <a:pt x="2246513" y="31891"/>
                        <a:pt x="2103638" y="76468"/>
                      </a:cubicBezTo>
                      <a:cubicBezTo>
                        <a:pt x="1929806" y="128475"/>
                        <a:pt x="1801219" y="233821"/>
                        <a:pt x="1440793" y="305354"/>
                      </a:cubicBezTo>
                      <a:cubicBezTo>
                        <a:pt x="1004262" y="392032"/>
                        <a:pt x="656028" y="570721"/>
                        <a:pt x="193780" y="493282"/>
                      </a:cubicBezTo>
                      <a:cubicBezTo>
                        <a:pt x="-60252" y="450706"/>
                        <a:pt x="-23581" y="676067"/>
                        <a:pt x="73193" y="817418"/>
                      </a:cubicBezTo>
                      <a:cubicBezTo>
                        <a:pt x="236642" y="1056115"/>
                        <a:pt x="410474" y="1233851"/>
                        <a:pt x="644122" y="1413778"/>
                      </a:cubicBezTo>
                      <a:cubicBezTo>
                        <a:pt x="789092" y="1531507"/>
                        <a:pt x="1029598" y="1660095"/>
                        <a:pt x="1093892" y="1591039"/>
                      </a:cubicBezTo>
                      <a:cubicBezTo>
                        <a:pt x="1336780" y="1355295"/>
                        <a:pt x="1456414" y="1297764"/>
                        <a:pt x="1693967" y="1131457"/>
                      </a:cubicBezTo>
                      <a:cubicBezTo>
                        <a:pt x="1969049" y="955626"/>
                        <a:pt x="2453015" y="677020"/>
                        <a:pt x="2560361" y="766174"/>
                      </a:cubicBezTo>
                      <a:cubicBezTo>
                        <a:pt x="2614940" y="811417"/>
                        <a:pt x="2560266" y="888951"/>
                        <a:pt x="2465492" y="1017157"/>
                      </a:cubicBezTo>
                      <a:cubicBezTo>
                        <a:pt x="2194411" y="1340817"/>
                        <a:pt x="2210699" y="1452926"/>
                        <a:pt x="1851130" y="1960132"/>
                      </a:cubicBezTo>
                      <a:cubicBezTo>
                        <a:pt x="1774930" y="2064907"/>
                        <a:pt x="1663011" y="2395901"/>
                        <a:pt x="1665392" y="2498295"/>
                      </a:cubicBezTo>
                      <a:cubicBezTo>
                        <a:pt x="1656248" y="2678889"/>
                        <a:pt x="1772549" y="2843576"/>
                        <a:pt x="1772549" y="2843576"/>
                      </a:cubicBezTo>
                      <a:cubicBezTo>
                        <a:pt x="1955905" y="3100751"/>
                        <a:pt x="2348811" y="3007882"/>
                        <a:pt x="2348811" y="3007882"/>
                      </a:cubicBezTo>
                      <a:cubicBezTo>
                        <a:pt x="2746480" y="2948351"/>
                        <a:pt x="2969841" y="2611262"/>
                        <a:pt x="3008417" y="2341132"/>
                      </a:cubicBezTo>
                      <a:cubicBezTo>
                        <a:pt x="3029563" y="2151775"/>
                        <a:pt x="3036992" y="1936320"/>
                        <a:pt x="2829252" y="1795350"/>
                      </a:cubicBezTo>
                      <a:cubicBezTo>
                        <a:pt x="2575697" y="1623328"/>
                        <a:pt x="2598842" y="1526745"/>
                        <a:pt x="2744861" y="1272428"/>
                      </a:cubicBezTo>
                      <a:cubicBezTo>
                        <a:pt x="2820870" y="1140030"/>
                        <a:pt x="2940218" y="950863"/>
                        <a:pt x="3018038" y="819514"/>
                      </a:cubicBezTo>
                      <a:cubicBezTo>
                        <a:pt x="3251876" y="360790"/>
                        <a:pt x="3001369" y="-14972"/>
                        <a:pt x="2510831" y="459"/>
                      </a:cubicBezTo>
                      <a:close/>
                      <a:moveTo>
                        <a:pt x="2634656" y="2350753"/>
                      </a:moveTo>
                      <a:cubicBezTo>
                        <a:pt x="2583317" y="2422381"/>
                        <a:pt x="2557409" y="2500581"/>
                        <a:pt x="2506069" y="2572209"/>
                      </a:cubicBezTo>
                      <a:cubicBezTo>
                        <a:pt x="2390245" y="2708797"/>
                        <a:pt x="2193744" y="2754803"/>
                        <a:pt x="2062394" y="2631740"/>
                      </a:cubicBezTo>
                      <a:cubicBezTo>
                        <a:pt x="1961810" y="2498105"/>
                        <a:pt x="2067919" y="2268838"/>
                        <a:pt x="2136975" y="2126915"/>
                      </a:cubicBezTo>
                      <a:cubicBezTo>
                        <a:pt x="2271182" y="1851262"/>
                        <a:pt x="2494544" y="1805446"/>
                        <a:pt x="2651325" y="2057859"/>
                      </a:cubicBezTo>
                      <a:cubicBezTo>
                        <a:pt x="2690282" y="2117390"/>
                        <a:pt x="2687996" y="2263789"/>
                        <a:pt x="2634656" y="235075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2" name="Freeform: Shape 81">
                  <a:extLst>
                    <a:ext uri="{FF2B5EF4-FFF2-40B4-BE49-F238E27FC236}">
                      <a16:creationId xmlns:a16="http://schemas.microsoft.com/office/drawing/2014/main" id="{4CD8737D-F2F3-4BE7-8DCA-D24F267696D7}"/>
                    </a:ext>
                  </a:extLst>
                </p:cNvPr>
                <p:cNvSpPr/>
                <p:nvPr/>
              </p:nvSpPr>
              <p:spPr>
                <a:xfrm>
                  <a:off x="4532472" y="1131527"/>
                  <a:ext cx="2462167" cy="4673699"/>
                </a:xfrm>
                <a:custGeom>
                  <a:avLst/>
                  <a:gdLst>
                    <a:gd name="connsiteX0" fmla="*/ 2375724 w 2462167"/>
                    <a:gd name="connsiteY0" fmla="*/ 2826586 h 4673699"/>
                    <a:gd name="connsiteX1" fmla="*/ 2115406 w 2462167"/>
                    <a:gd name="connsiteY1" fmla="*/ 2269850 h 4673699"/>
                    <a:gd name="connsiteX2" fmla="*/ 999361 w 2462167"/>
                    <a:gd name="connsiteY2" fmla="*/ 2269945 h 4673699"/>
                    <a:gd name="connsiteX3" fmla="*/ 999361 w 2462167"/>
                    <a:gd name="connsiteY3" fmla="*/ 2269945 h 4673699"/>
                    <a:gd name="connsiteX4" fmla="*/ 999361 w 2462167"/>
                    <a:gd name="connsiteY4" fmla="*/ 2269945 h 4673699"/>
                    <a:gd name="connsiteX5" fmla="*/ 969072 w 2462167"/>
                    <a:gd name="connsiteY5" fmla="*/ 2048775 h 4673699"/>
                    <a:gd name="connsiteX6" fmla="*/ 1288160 w 2462167"/>
                    <a:gd name="connsiteY6" fmla="*/ 1220100 h 4673699"/>
                    <a:gd name="connsiteX7" fmla="*/ 1245297 w 2462167"/>
                    <a:gd name="connsiteY7" fmla="*/ 781950 h 4673699"/>
                    <a:gd name="connsiteX8" fmla="*/ 997647 w 2462167"/>
                    <a:gd name="connsiteY8" fmla="*/ 291412 h 4673699"/>
                    <a:gd name="connsiteX9" fmla="*/ 569022 w 2462167"/>
                    <a:gd name="connsiteY9" fmla="*/ 19950 h 4673699"/>
                    <a:gd name="connsiteX10" fmla="*/ 818768 w 2462167"/>
                    <a:gd name="connsiteY10" fmla="*/ 1357355 h 4673699"/>
                    <a:gd name="connsiteX11" fmla="*/ 707325 w 2462167"/>
                    <a:gd name="connsiteY11" fmla="*/ 2096400 h 4673699"/>
                    <a:gd name="connsiteX12" fmla="*/ 697610 w 2462167"/>
                    <a:gd name="connsiteY12" fmla="*/ 2584747 h 4673699"/>
                    <a:gd name="connsiteX13" fmla="*/ 1116519 w 2462167"/>
                    <a:gd name="connsiteY13" fmla="*/ 2617703 h 4673699"/>
                    <a:gd name="connsiteX14" fmla="*/ 1243964 w 2462167"/>
                    <a:gd name="connsiteY14" fmla="*/ 2891071 h 4673699"/>
                    <a:gd name="connsiteX15" fmla="*/ 1243964 w 2462167"/>
                    <a:gd name="connsiteY15" fmla="*/ 2891071 h 4673699"/>
                    <a:gd name="connsiteX16" fmla="*/ 140302 w 2462167"/>
                    <a:gd name="connsiteY16" fmla="*/ 4024069 h 4673699"/>
                    <a:gd name="connsiteX17" fmla="*/ 85438 w 2462167"/>
                    <a:gd name="connsiteY17" fmla="*/ 4582901 h 4673699"/>
                    <a:gd name="connsiteX18" fmla="*/ 673702 w 2462167"/>
                    <a:gd name="connsiteY18" fmla="*/ 4510988 h 4673699"/>
                    <a:gd name="connsiteX19" fmla="*/ 2045016 w 2462167"/>
                    <a:gd name="connsiteY19" fmla="*/ 3783754 h 4673699"/>
                    <a:gd name="connsiteX20" fmla="*/ 2459640 w 2462167"/>
                    <a:gd name="connsiteY20" fmla="*/ 3544200 h 4673699"/>
                    <a:gd name="connsiteX21" fmla="*/ 1171002 w 2462167"/>
                    <a:gd name="connsiteY21" fmla="*/ 3786611 h 4673699"/>
                    <a:gd name="connsiteX22" fmla="*/ 856582 w 2462167"/>
                    <a:gd name="connsiteY22" fmla="*/ 3705934 h 4673699"/>
                    <a:gd name="connsiteX23" fmla="*/ 1974245 w 2462167"/>
                    <a:gd name="connsiteY23" fmla="*/ 3026611 h 4673699"/>
                    <a:gd name="connsiteX24" fmla="*/ 2375724 w 2462167"/>
                    <a:gd name="connsiteY24" fmla="*/ 2826586 h 46736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462167" h="4673699">
                      <a:moveTo>
                        <a:pt x="2375724" y="2826586"/>
                      </a:moveTo>
                      <a:cubicBezTo>
                        <a:pt x="2423063" y="2590366"/>
                        <a:pt x="2360770" y="2380816"/>
                        <a:pt x="2115406" y="2269850"/>
                      </a:cubicBezTo>
                      <a:cubicBezTo>
                        <a:pt x="1818702" y="2107449"/>
                        <a:pt x="1072704" y="2266231"/>
                        <a:pt x="999361" y="2269945"/>
                      </a:cubicBezTo>
                      <a:cubicBezTo>
                        <a:pt x="999361" y="2269945"/>
                        <a:pt x="999361" y="2269945"/>
                        <a:pt x="999361" y="2269945"/>
                      </a:cubicBezTo>
                      <a:cubicBezTo>
                        <a:pt x="999361" y="2269945"/>
                        <a:pt x="999361" y="2269945"/>
                        <a:pt x="999361" y="2269945"/>
                      </a:cubicBezTo>
                      <a:cubicBezTo>
                        <a:pt x="907160" y="2292805"/>
                        <a:pt x="923924" y="2205080"/>
                        <a:pt x="969072" y="2048775"/>
                      </a:cubicBezTo>
                      <a:cubicBezTo>
                        <a:pt x="1050035" y="1834462"/>
                        <a:pt x="1264347" y="1472512"/>
                        <a:pt x="1288160" y="1220100"/>
                      </a:cubicBezTo>
                      <a:cubicBezTo>
                        <a:pt x="1301399" y="1034553"/>
                        <a:pt x="1301399" y="1034553"/>
                        <a:pt x="1245297" y="781950"/>
                      </a:cubicBezTo>
                      <a:cubicBezTo>
                        <a:pt x="1245297" y="781855"/>
                        <a:pt x="1126235" y="481912"/>
                        <a:pt x="997647" y="291412"/>
                      </a:cubicBezTo>
                      <a:cubicBezTo>
                        <a:pt x="897635" y="148537"/>
                        <a:pt x="718660" y="-66728"/>
                        <a:pt x="569022" y="19950"/>
                      </a:cubicBezTo>
                      <a:cubicBezTo>
                        <a:pt x="347185" y="452480"/>
                        <a:pt x="568069" y="1015026"/>
                        <a:pt x="818768" y="1357355"/>
                      </a:cubicBezTo>
                      <a:cubicBezTo>
                        <a:pt x="969072" y="1596337"/>
                        <a:pt x="793907" y="1972575"/>
                        <a:pt x="707325" y="2096400"/>
                      </a:cubicBezTo>
                      <a:cubicBezTo>
                        <a:pt x="616266" y="2257372"/>
                        <a:pt x="449864" y="2534550"/>
                        <a:pt x="697610" y="2584747"/>
                      </a:cubicBezTo>
                      <a:cubicBezTo>
                        <a:pt x="837341" y="2596843"/>
                        <a:pt x="977740" y="2624371"/>
                        <a:pt x="1116519" y="2617703"/>
                      </a:cubicBezTo>
                      <a:cubicBezTo>
                        <a:pt x="1401126" y="2603987"/>
                        <a:pt x="1330165" y="2740004"/>
                        <a:pt x="1243964" y="2891071"/>
                      </a:cubicBezTo>
                      <a:cubicBezTo>
                        <a:pt x="1243964" y="2891071"/>
                        <a:pt x="1243964" y="2891071"/>
                        <a:pt x="1243964" y="2891071"/>
                      </a:cubicBezTo>
                      <a:cubicBezTo>
                        <a:pt x="1082515" y="3053948"/>
                        <a:pt x="261269" y="3880146"/>
                        <a:pt x="140302" y="4024069"/>
                      </a:cubicBezTo>
                      <a:cubicBezTo>
                        <a:pt x="2761" y="4187804"/>
                        <a:pt x="-65343" y="4423834"/>
                        <a:pt x="85438" y="4582901"/>
                      </a:cubicBezTo>
                      <a:cubicBezTo>
                        <a:pt x="275938" y="4783878"/>
                        <a:pt x="459389" y="4601475"/>
                        <a:pt x="673702" y="4510988"/>
                      </a:cubicBezTo>
                      <a:cubicBezTo>
                        <a:pt x="902016" y="4390401"/>
                        <a:pt x="1800414" y="3887862"/>
                        <a:pt x="2045016" y="3783754"/>
                      </a:cubicBezTo>
                      <a:cubicBezTo>
                        <a:pt x="2188177" y="3710887"/>
                        <a:pt x="2492977" y="3596587"/>
                        <a:pt x="2459640" y="3544200"/>
                      </a:cubicBezTo>
                      <a:cubicBezTo>
                        <a:pt x="2369152" y="3429900"/>
                        <a:pt x="1355882" y="3748701"/>
                        <a:pt x="1171002" y="3786611"/>
                      </a:cubicBezTo>
                      <a:cubicBezTo>
                        <a:pt x="992789" y="3829950"/>
                        <a:pt x="592739" y="3982350"/>
                        <a:pt x="856582" y="3705934"/>
                      </a:cubicBezTo>
                      <a:cubicBezTo>
                        <a:pt x="1183194" y="3405421"/>
                        <a:pt x="1464372" y="3042137"/>
                        <a:pt x="1974245" y="3026611"/>
                      </a:cubicBezTo>
                      <a:cubicBezTo>
                        <a:pt x="2110834" y="3022230"/>
                        <a:pt x="2340767" y="3001180"/>
                        <a:pt x="2375724" y="2826586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" name="Freeform: Shape 82">
                  <a:extLst>
                    <a:ext uri="{FF2B5EF4-FFF2-40B4-BE49-F238E27FC236}">
                      <a16:creationId xmlns:a16="http://schemas.microsoft.com/office/drawing/2014/main" id="{6F314A0D-E991-4898-8378-8E7FB4AEB959}"/>
                    </a:ext>
                  </a:extLst>
                </p:cNvPr>
                <p:cNvSpPr/>
                <p:nvPr/>
              </p:nvSpPr>
              <p:spPr>
                <a:xfrm>
                  <a:off x="3542197" y="57191"/>
                  <a:ext cx="915862" cy="1321866"/>
                </a:xfrm>
                <a:custGeom>
                  <a:avLst/>
                  <a:gdLst>
                    <a:gd name="connsiteX0" fmla="*/ 799774 w 915862"/>
                    <a:gd name="connsiteY0" fmla="*/ 567935 h 1321866"/>
                    <a:gd name="connsiteX1" fmla="*/ 553077 w 915862"/>
                    <a:gd name="connsiteY1" fmla="*/ 192935 h 1321866"/>
                    <a:gd name="connsiteX2" fmla="*/ 5103 w 915862"/>
                    <a:gd name="connsiteY2" fmla="*/ 25391 h 1321866"/>
                    <a:gd name="connsiteX3" fmla="*/ 171505 w 915862"/>
                    <a:gd name="connsiteY3" fmla="*/ 669185 h 1321866"/>
                    <a:gd name="connsiteX4" fmla="*/ 485258 w 915862"/>
                    <a:gd name="connsiteY4" fmla="*/ 1143816 h 1321866"/>
                    <a:gd name="connsiteX5" fmla="*/ 842827 w 915862"/>
                    <a:gd name="connsiteY5" fmla="*/ 1195061 h 1321866"/>
                    <a:gd name="connsiteX6" fmla="*/ 900548 w 915862"/>
                    <a:gd name="connsiteY6" fmla="*/ 1082285 h 1321866"/>
                    <a:gd name="connsiteX7" fmla="*/ 799774 w 915862"/>
                    <a:gd name="connsiteY7" fmla="*/ 567935 h 1321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915862" h="1321866">
                      <a:moveTo>
                        <a:pt x="799774" y="567935"/>
                      </a:moveTo>
                      <a:cubicBezTo>
                        <a:pt x="799774" y="567935"/>
                        <a:pt x="618608" y="272088"/>
                        <a:pt x="553077" y="192935"/>
                      </a:cubicBezTo>
                      <a:cubicBezTo>
                        <a:pt x="428299" y="34535"/>
                        <a:pt x="37774" y="-44047"/>
                        <a:pt x="5103" y="25391"/>
                      </a:cubicBezTo>
                      <a:cubicBezTo>
                        <a:pt x="-18804" y="260658"/>
                        <a:pt x="42060" y="473828"/>
                        <a:pt x="171505" y="669185"/>
                      </a:cubicBezTo>
                      <a:cubicBezTo>
                        <a:pt x="285329" y="844160"/>
                        <a:pt x="445635" y="1077903"/>
                        <a:pt x="485258" y="1143816"/>
                      </a:cubicBezTo>
                      <a:cubicBezTo>
                        <a:pt x="608988" y="1320981"/>
                        <a:pt x="704905" y="1411945"/>
                        <a:pt x="842827" y="1195061"/>
                      </a:cubicBezTo>
                      <a:cubicBezTo>
                        <a:pt x="854638" y="1176487"/>
                        <a:pt x="894357" y="1103430"/>
                        <a:pt x="900548" y="1082285"/>
                      </a:cubicBezTo>
                      <a:cubicBezTo>
                        <a:pt x="928362" y="987035"/>
                        <a:pt x="930552" y="829872"/>
                        <a:pt x="799774" y="567935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6931041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Arrow: Up 2">
            <a:extLst>
              <a:ext uri="{FF2B5EF4-FFF2-40B4-BE49-F238E27FC236}">
                <a16:creationId xmlns:a16="http://schemas.microsoft.com/office/drawing/2014/main" id="{E54559B0-CDE8-4575-A54E-DFB1195D4249}"/>
              </a:ext>
            </a:extLst>
          </p:cNvPr>
          <p:cNvSpPr/>
          <p:nvPr/>
        </p:nvSpPr>
        <p:spPr>
          <a:xfrm>
            <a:off x="723900" y="3167742"/>
            <a:ext cx="2333626" cy="2730620"/>
          </a:xfrm>
          <a:prstGeom prst="upArrow">
            <a:avLst>
              <a:gd name="adj1" fmla="val 73776"/>
              <a:gd name="adj2" fmla="val 44528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row: Up 3">
            <a:extLst>
              <a:ext uri="{FF2B5EF4-FFF2-40B4-BE49-F238E27FC236}">
                <a16:creationId xmlns:a16="http://schemas.microsoft.com/office/drawing/2014/main" id="{A1286A80-5596-4CAC-873A-CE79F9CC55BD}"/>
              </a:ext>
            </a:extLst>
          </p:cNvPr>
          <p:cNvSpPr/>
          <p:nvPr/>
        </p:nvSpPr>
        <p:spPr>
          <a:xfrm>
            <a:off x="3527425" y="3167742"/>
            <a:ext cx="2333626" cy="2730620"/>
          </a:xfrm>
          <a:prstGeom prst="upArrow">
            <a:avLst>
              <a:gd name="adj1" fmla="val 73776"/>
              <a:gd name="adj2" fmla="val 44528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Up 4">
            <a:extLst>
              <a:ext uri="{FF2B5EF4-FFF2-40B4-BE49-F238E27FC236}">
                <a16:creationId xmlns:a16="http://schemas.microsoft.com/office/drawing/2014/main" id="{9965F2A2-E606-4F57-8365-FBBFEB31EDA5}"/>
              </a:ext>
            </a:extLst>
          </p:cNvPr>
          <p:cNvSpPr/>
          <p:nvPr/>
        </p:nvSpPr>
        <p:spPr>
          <a:xfrm>
            <a:off x="6330950" y="3167742"/>
            <a:ext cx="2333626" cy="2730620"/>
          </a:xfrm>
          <a:prstGeom prst="upArrow">
            <a:avLst>
              <a:gd name="adj1" fmla="val 73776"/>
              <a:gd name="adj2" fmla="val 4452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Up 5">
            <a:extLst>
              <a:ext uri="{FF2B5EF4-FFF2-40B4-BE49-F238E27FC236}">
                <a16:creationId xmlns:a16="http://schemas.microsoft.com/office/drawing/2014/main" id="{F49730BA-C120-48CF-B2D4-3AFE48BA4BB3}"/>
              </a:ext>
            </a:extLst>
          </p:cNvPr>
          <p:cNvSpPr/>
          <p:nvPr/>
        </p:nvSpPr>
        <p:spPr>
          <a:xfrm>
            <a:off x="9134474" y="2059787"/>
            <a:ext cx="2333626" cy="3838575"/>
          </a:xfrm>
          <a:prstGeom prst="upArrow">
            <a:avLst>
              <a:gd name="adj1" fmla="val 73776"/>
              <a:gd name="adj2" fmla="val 4452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2FBDED6-F5CE-4E05-900F-6677996390D3}"/>
              </a:ext>
            </a:extLst>
          </p:cNvPr>
          <p:cNvGrpSpPr/>
          <p:nvPr/>
        </p:nvGrpSpPr>
        <p:grpSpPr>
          <a:xfrm>
            <a:off x="1160177" y="4423644"/>
            <a:ext cx="1454060" cy="1246508"/>
            <a:chOff x="2079598" y="4270877"/>
            <a:chExt cx="2053645" cy="1246508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446F1FC-DC5E-4072-B175-B2F500294C3F}"/>
                </a:ext>
              </a:extLst>
            </p:cNvPr>
            <p:cNvSpPr txBox="1"/>
            <p:nvPr/>
          </p:nvSpPr>
          <p:spPr>
            <a:xfrm>
              <a:off x="2098435" y="4501722"/>
              <a:ext cx="202412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 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DF16520-902B-499D-94C2-E735926A42F7}"/>
                </a:ext>
              </a:extLst>
            </p:cNvPr>
            <p:cNvSpPr txBox="1"/>
            <p:nvPr/>
          </p:nvSpPr>
          <p:spPr>
            <a:xfrm>
              <a:off x="2079598" y="4270877"/>
              <a:ext cx="205364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DB2C485B-F806-4F72-B985-2BC3A9D8BDE8}"/>
              </a:ext>
            </a:extLst>
          </p:cNvPr>
          <p:cNvGrpSpPr/>
          <p:nvPr/>
        </p:nvGrpSpPr>
        <p:grpSpPr>
          <a:xfrm>
            <a:off x="3964870" y="4423644"/>
            <a:ext cx="1454060" cy="1246508"/>
            <a:chOff x="2079598" y="4270877"/>
            <a:chExt cx="2053645" cy="1246508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ACB9EB9-DF74-475F-A1D9-0BC2497E7E34}"/>
                </a:ext>
              </a:extLst>
            </p:cNvPr>
            <p:cNvSpPr txBox="1"/>
            <p:nvPr/>
          </p:nvSpPr>
          <p:spPr>
            <a:xfrm>
              <a:off x="2098435" y="4501722"/>
              <a:ext cx="202412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 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BA7FE2B-C49C-42B3-B641-7888BEE4A91C}"/>
                </a:ext>
              </a:extLst>
            </p:cNvPr>
            <p:cNvSpPr txBox="1"/>
            <p:nvPr/>
          </p:nvSpPr>
          <p:spPr>
            <a:xfrm>
              <a:off x="2079598" y="4270877"/>
              <a:ext cx="205364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0FDCD96-2769-401B-A49A-E7AD10343E7B}"/>
              </a:ext>
            </a:extLst>
          </p:cNvPr>
          <p:cNvGrpSpPr/>
          <p:nvPr/>
        </p:nvGrpSpPr>
        <p:grpSpPr>
          <a:xfrm>
            <a:off x="6769563" y="4423644"/>
            <a:ext cx="1454060" cy="1246508"/>
            <a:chOff x="2079598" y="4270877"/>
            <a:chExt cx="2053645" cy="1246508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50BCEE0-5B7E-4A70-A929-AC3ABFFC9F07}"/>
                </a:ext>
              </a:extLst>
            </p:cNvPr>
            <p:cNvSpPr txBox="1"/>
            <p:nvPr/>
          </p:nvSpPr>
          <p:spPr>
            <a:xfrm>
              <a:off x="2098435" y="4501722"/>
              <a:ext cx="202412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 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E12A28B-E25E-4481-BF6F-DBD116BD19DD}"/>
                </a:ext>
              </a:extLst>
            </p:cNvPr>
            <p:cNvSpPr txBox="1"/>
            <p:nvPr/>
          </p:nvSpPr>
          <p:spPr>
            <a:xfrm>
              <a:off x="2079598" y="4270877"/>
              <a:ext cx="205364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0989204-00FF-4348-B91B-3CA731E3F972}"/>
              </a:ext>
            </a:extLst>
          </p:cNvPr>
          <p:cNvGrpSpPr/>
          <p:nvPr/>
        </p:nvGrpSpPr>
        <p:grpSpPr>
          <a:xfrm>
            <a:off x="9574257" y="4423644"/>
            <a:ext cx="1454060" cy="1246508"/>
            <a:chOff x="2079598" y="4270877"/>
            <a:chExt cx="2053645" cy="1246508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C5AD50C-75C0-40BC-ABE5-B561C666D877}"/>
                </a:ext>
              </a:extLst>
            </p:cNvPr>
            <p:cNvSpPr txBox="1"/>
            <p:nvPr/>
          </p:nvSpPr>
          <p:spPr>
            <a:xfrm>
              <a:off x="2098435" y="4501722"/>
              <a:ext cx="202412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 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17A9D6F-54BA-456A-81D5-F75D0503A35C}"/>
                </a:ext>
              </a:extLst>
            </p:cNvPr>
            <p:cNvSpPr txBox="1"/>
            <p:nvPr/>
          </p:nvSpPr>
          <p:spPr>
            <a:xfrm>
              <a:off x="2079598" y="4270877"/>
              <a:ext cx="205364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3CC9C669-7976-414B-AFFB-C878D7B12626}"/>
              </a:ext>
            </a:extLst>
          </p:cNvPr>
          <p:cNvSpPr txBox="1"/>
          <p:nvPr/>
        </p:nvSpPr>
        <p:spPr>
          <a:xfrm>
            <a:off x="804489" y="1562034"/>
            <a:ext cx="5271418" cy="6669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867" dirty="0">
                <a:cs typeface="Arial" pitchFamily="34" charset="0"/>
              </a:rPr>
              <a:t>L</a:t>
            </a:r>
            <a:r>
              <a:rPr lang="en-US" altLang="ko-KR" sz="1867" dirty="0">
                <a:cs typeface="Arial" pitchFamily="34" charset="0"/>
              </a:rPr>
              <a:t>OREM IPSUM DOLOR SIT AMET, CU USU AGAM INTEGRE IMPEDIT.</a:t>
            </a:r>
            <a:endParaRPr lang="ko-KR" altLang="en-US" sz="1867" dirty="0"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54FABF3-F967-422A-83B3-5C56D619F01E}"/>
              </a:ext>
            </a:extLst>
          </p:cNvPr>
          <p:cNvSpPr txBox="1"/>
          <p:nvPr/>
        </p:nvSpPr>
        <p:spPr>
          <a:xfrm>
            <a:off x="804489" y="2295573"/>
            <a:ext cx="7860087" cy="646331"/>
          </a:xfrm>
          <a:prstGeom prst="rect">
            <a:avLst/>
          </a:prstGeom>
          <a:noFill/>
        </p:spPr>
        <p:txBody>
          <a:bodyPr wrap="square" lIns="72000" rIns="108000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Get a modern PowerPoint  Presentation that is beautifully designed. 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Easy to change colors, photos and Text.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27F44C1-63CA-4A20-890C-894AA021C509}"/>
              </a:ext>
            </a:extLst>
          </p:cNvPr>
          <p:cNvSpPr txBox="1"/>
          <p:nvPr/>
        </p:nvSpPr>
        <p:spPr>
          <a:xfrm>
            <a:off x="9043577" y="1038531"/>
            <a:ext cx="25154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1"/>
                </a:solidFill>
                <a:cs typeface="Arial" pitchFamily="34" charset="0"/>
              </a:rPr>
              <a:t>KOREAN FOOD</a:t>
            </a:r>
            <a:endParaRPr lang="ko-KR" altLang="en-US" sz="32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634BA69A-B92F-42C7-9D06-020CC162C367}"/>
              </a:ext>
            </a:extLst>
          </p:cNvPr>
          <p:cNvSpPr/>
          <p:nvPr/>
        </p:nvSpPr>
        <p:spPr>
          <a:xfrm>
            <a:off x="4312594" y="3806990"/>
            <a:ext cx="723334" cy="463457"/>
          </a:xfrm>
          <a:custGeom>
            <a:avLst/>
            <a:gdLst>
              <a:gd name="connsiteX0" fmla="*/ 652568 w 1191118"/>
              <a:gd name="connsiteY0" fmla="*/ 587167 h 763176"/>
              <a:gd name="connsiteX1" fmla="*/ 600900 w 1191118"/>
              <a:gd name="connsiteY1" fmla="*/ 645294 h 763176"/>
              <a:gd name="connsiteX2" fmla="*/ 599635 w 1191118"/>
              <a:gd name="connsiteY2" fmla="*/ 664736 h 763176"/>
              <a:gd name="connsiteX3" fmla="*/ 622473 w 1191118"/>
              <a:gd name="connsiteY3" fmla="*/ 668198 h 763176"/>
              <a:gd name="connsiteX4" fmla="*/ 652568 w 1191118"/>
              <a:gd name="connsiteY4" fmla="*/ 587167 h 763176"/>
              <a:gd name="connsiteX5" fmla="*/ 614749 w 1191118"/>
              <a:gd name="connsiteY5" fmla="*/ 583505 h 763176"/>
              <a:gd name="connsiteX6" fmla="*/ 540110 w 1191118"/>
              <a:gd name="connsiteY6" fmla="*/ 609606 h 763176"/>
              <a:gd name="connsiteX7" fmla="*/ 525928 w 1191118"/>
              <a:gd name="connsiteY7" fmla="*/ 645161 h 763176"/>
              <a:gd name="connsiteX8" fmla="*/ 568208 w 1191118"/>
              <a:gd name="connsiteY8" fmla="*/ 643363 h 763176"/>
              <a:gd name="connsiteX9" fmla="*/ 614749 w 1191118"/>
              <a:gd name="connsiteY9" fmla="*/ 583505 h 763176"/>
              <a:gd name="connsiteX10" fmla="*/ 696751 w 1191118"/>
              <a:gd name="connsiteY10" fmla="*/ 575620 h 763176"/>
              <a:gd name="connsiteX11" fmla="*/ 688390 w 1191118"/>
              <a:gd name="connsiteY11" fmla="*/ 600817 h 763176"/>
              <a:gd name="connsiteX12" fmla="*/ 711760 w 1191118"/>
              <a:gd name="connsiteY12" fmla="*/ 634574 h 763176"/>
              <a:gd name="connsiteX13" fmla="*/ 747981 w 1191118"/>
              <a:gd name="connsiteY13" fmla="*/ 606010 h 763176"/>
              <a:gd name="connsiteX14" fmla="*/ 709563 w 1191118"/>
              <a:gd name="connsiteY14" fmla="*/ 575715 h 763176"/>
              <a:gd name="connsiteX15" fmla="*/ 696751 w 1191118"/>
              <a:gd name="connsiteY15" fmla="*/ 575620 h 763176"/>
              <a:gd name="connsiteX16" fmla="*/ 577613 w 1191118"/>
              <a:gd name="connsiteY16" fmla="*/ 531604 h 763176"/>
              <a:gd name="connsiteX17" fmla="*/ 538912 w 1191118"/>
              <a:gd name="connsiteY17" fmla="*/ 544488 h 763176"/>
              <a:gd name="connsiteX18" fmla="*/ 527859 w 1191118"/>
              <a:gd name="connsiteY18" fmla="*/ 568724 h 763176"/>
              <a:gd name="connsiteX19" fmla="*/ 552828 w 1191118"/>
              <a:gd name="connsiteY19" fmla="*/ 577446 h 763176"/>
              <a:gd name="connsiteX20" fmla="*/ 620209 w 1191118"/>
              <a:gd name="connsiteY20" fmla="*/ 547484 h 763176"/>
              <a:gd name="connsiteX21" fmla="*/ 577613 w 1191118"/>
              <a:gd name="connsiteY21" fmla="*/ 531604 h 763176"/>
              <a:gd name="connsiteX22" fmla="*/ 801464 w 1191118"/>
              <a:gd name="connsiteY22" fmla="*/ 511938 h 763176"/>
              <a:gd name="connsiteX23" fmla="*/ 784868 w 1191118"/>
              <a:gd name="connsiteY23" fmla="*/ 513660 h 763176"/>
              <a:gd name="connsiteX24" fmla="*/ 720416 w 1191118"/>
              <a:gd name="connsiteY24" fmla="*/ 541824 h 763176"/>
              <a:gd name="connsiteX25" fmla="*/ 796653 w 1191118"/>
              <a:gd name="connsiteY25" fmla="*/ 548749 h 763176"/>
              <a:gd name="connsiteX26" fmla="*/ 813565 w 1191118"/>
              <a:gd name="connsiteY26" fmla="*/ 522449 h 763176"/>
              <a:gd name="connsiteX27" fmla="*/ 801464 w 1191118"/>
              <a:gd name="connsiteY27" fmla="*/ 511938 h 763176"/>
              <a:gd name="connsiteX28" fmla="*/ 904317 w 1191118"/>
              <a:gd name="connsiteY28" fmla="*/ 470182 h 763176"/>
              <a:gd name="connsiteX29" fmla="*/ 912573 w 1191118"/>
              <a:gd name="connsiteY29" fmla="*/ 526444 h 763176"/>
              <a:gd name="connsiteX30" fmla="*/ 565212 w 1191118"/>
              <a:gd name="connsiteY30" fmla="*/ 759616 h 763176"/>
              <a:gd name="connsiteX31" fmla="*/ 523731 w 1191118"/>
              <a:gd name="connsiteY31" fmla="*/ 745234 h 763176"/>
              <a:gd name="connsiteX32" fmla="*/ 524863 w 1191118"/>
              <a:gd name="connsiteY32" fmla="*/ 741972 h 763176"/>
              <a:gd name="connsiteX33" fmla="*/ 528259 w 1191118"/>
              <a:gd name="connsiteY33" fmla="*/ 739508 h 763176"/>
              <a:gd name="connsiteX34" fmla="*/ 748114 w 1191118"/>
              <a:gd name="connsiteY34" fmla="*/ 690037 h 763176"/>
              <a:gd name="connsiteX35" fmla="*/ 792258 w 1191118"/>
              <a:gd name="connsiteY35" fmla="*/ 656080 h 763176"/>
              <a:gd name="connsiteX36" fmla="*/ 904317 w 1191118"/>
              <a:gd name="connsiteY36" fmla="*/ 470182 h 763176"/>
              <a:gd name="connsiteX37" fmla="*/ 625403 w 1191118"/>
              <a:gd name="connsiteY37" fmla="*/ 453803 h 763176"/>
              <a:gd name="connsiteX38" fmla="*/ 591645 w 1191118"/>
              <a:gd name="connsiteY38" fmla="*/ 484764 h 763176"/>
              <a:gd name="connsiteX39" fmla="*/ 631794 w 1191118"/>
              <a:gd name="connsiteY39" fmla="*/ 514060 h 763176"/>
              <a:gd name="connsiteX40" fmla="*/ 652901 w 1191118"/>
              <a:gd name="connsiteY40" fmla="*/ 486162 h 763176"/>
              <a:gd name="connsiteX41" fmla="*/ 625403 w 1191118"/>
              <a:gd name="connsiteY41" fmla="*/ 453803 h 763176"/>
              <a:gd name="connsiteX42" fmla="*/ 802795 w 1191118"/>
              <a:gd name="connsiteY42" fmla="*/ 437790 h 763176"/>
              <a:gd name="connsiteX43" fmla="*/ 788996 w 1191118"/>
              <a:gd name="connsiteY43" fmla="*/ 442483 h 763176"/>
              <a:gd name="connsiteX44" fmla="*/ 726408 w 1191118"/>
              <a:gd name="connsiteY44" fmla="*/ 506336 h 763176"/>
              <a:gd name="connsiteX45" fmla="*/ 807106 w 1191118"/>
              <a:gd name="connsiteY45" fmla="*/ 469915 h 763176"/>
              <a:gd name="connsiteX46" fmla="*/ 815096 w 1191118"/>
              <a:gd name="connsiteY46" fmla="*/ 444481 h 763176"/>
              <a:gd name="connsiteX47" fmla="*/ 802795 w 1191118"/>
              <a:gd name="connsiteY47" fmla="*/ 437790 h 763176"/>
              <a:gd name="connsiteX48" fmla="*/ 160324 w 1191118"/>
              <a:gd name="connsiteY48" fmla="*/ 425771 h 763176"/>
              <a:gd name="connsiteX49" fmla="*/ 161589 w 1191118"/>
              <a:gd name="connsiteY49" fmla="*/ 520518 h 763176"/>
              <a:gd name="connsiteX50" fmla="*/ 186424 w 1191118"/>
              <a:gd name="connsiteY50" fmla="*/ 537497 h 763176"/>
              <a:gd name="connsiteX51" fmla="*/ 199607 w 1191118"/>
              <a:gd name="connsiteY51" fmla="*/ 513726 h 763176"/>
              <a:gd name="connsiteX52" fmla="*/ 160324 w 1191118"/>
              <a:gd name="connsiteY52" fmla="*/ 425771 h 763176"/>
              <a:gd name="connsiteX53" fmla="*/ 734889 w 1191118"/>
              <a:gd name="connsiteY53" fmla="*/ 420112 h 763176"/>
              <a:gd name="connsiteX54" fmla="*/ 724078 w 1191118"/>
              <a:gd name="connsiteY54" fmla="*/ 420178 h 763176"/>
              <a:gd name="connsiteX55" fmla="*/ 684728 w 1191118"/>
              <a:gd name="connsiteY55" fmla="*/ 458863 h 763176"/>
              <a:gd name="connsiteX56" fmla="*/ 693050 w 1191118"/>
              <a:gd name="connsiteY56" fmla="*/ 498546 h 763176"/>
              <a:gd name="connsiteX57" fmla="*/ 719883 w 1191118"/>
              <a:gd name="connsiteY57" fmla="*/ 473577 h 763176"/>
              <a:gd name="connsiteX58" fmla="*/ 741656 w 1191118"/>
              <a:gd name="connsiteY58" fmla="*/ 426837 h 763176"/>
              <a:gd name="connsiteX59" fmla="*/ 734889 w 1191118"/>
              <a:gd name="connsiteY59" fmla="*/ 420112 h 763176"/>
              <a:gd name="connsiteX60" fmla="*/ 127432 w 1191118"/>
              <a:gd name="connsiteY60" fmla="*/ 417914 h 763176"/>
              <a:gd name="connsiteX61" fmla="*/ 80358 w 1191118"/>
              <a:gd name="connsiteY61" fmla="*/ 491688 h 763176"/>
              <a:gd name="connsiteX62" fmla="*/ 99600 w 1191118"/>
              <a:gd name="connsiteY62" fmla="*/ 516789 h 763176"/>
              <a:gd name="connsiteX63" fmla="*/ 122904 w 1191118"/>
              <a:gd name="connsiteY63" fmla="*/ 497880 h 763176"/>
              <a:gd name="connsiteX64" fmla="*/ 127432 w 1191118"/>
              <a:gd name="connsiteY64" fmla="*/ 417914 h 763176"/>
              <a:gd name="connsiteX65" fmla="*/ 190552 w 1191118"/>
              <a:gd name="connsiteY65" fmla="*/ 404664 h 763176"/>
              <a:gd name="connsiteX66" fmla="*/ 222445 w 1191118"/>
              <a:gd name="connsiteY66" fmla="*/ 470581 h 763176"/>
              <a:gd name="connsiteX67" fmla="*/ 253739 w 1191118"/>
              <a:gd name="connsiteY67" fmla="*/ 480968 h 763176"/>
              <a:gd name="connsiteX68" fmla="*/ 260997 w 1191118"/>
              <a:gd name="connsiteY68" fmla="*/ 446878 h 763176"/>
              <a:gd name="connsiteX69" fmla="*/ 190552 w 1191118"/>
              <a:gd name="connsiteY69" fmla="*/ 404664 h 763176"/>
              <a:gd name="connsiteX70" fmla="*/ 797185 w 1191118"/>
              <a:gd name="connsiteY70" fmla="*/ 378697 h 763176"/>
              <a:gd name="connsiteX71" fmla="*/ 886073 w 1191118"/>
              <a:gd name="connsiteY71" fmla="*/ 506602 h 763176"/>
              <a:gd name="connsiteX72" fmla="*/ 802046 w 1191118"/>
              <a:gd name="connsiteY72" fmla="*/ 635107 h 763176"/>
              <a:gd name="connsiteX73" fmla="*/ 528192 w 1191118"/>
              <a:gd name="connsiteY73" fmla="*/ 726658 h 763176"/>
              <a:gd name="connsiteX74" fmla="*/ 467136 w 1191118"/>
              <a:gd name="connsiteY74" fmla="*/ 591096 h 763176"/>
              <a:gd name="connsiteX75" fmla="*/ 797185 w 1191118"/>
              <a:gd name="connsiteY75" fmla="*/ 378697 h 763176"/>
              <a:gd name="connsiteX76" fmla="*/ 67574 w 1191118"/>
              <a:gd name="connsiteY76" fmla="*/ 354861 h 763176"/>
              <a:gd name="connsiteX77" fmla="*/ 32152 w 1191118"/>
              <a:gd name="connsiteY77" fmla="*/ 380495 h 763176"/>
              <a:gd name="connsiteX78" fmla="*/ 60849 w 1191118"/>
              <a:gd name="connsiteY78" fmla="*/ 418514 h 763176"/>
              <a:gd name="connsiteX79" fmla="*/ 107923 w 1191118"/>
              <a:gd name="connsiteY79" fmla="*/ 377898 h 763176"/>
              <a:gd name="connsiteX80" fmla="*/ 67574 w 1191118"/>
              <a:gd name="connsiteY80" fmla="*/ 354861 h 763176"/>
              <a:gd name="connsiteX81" fmla="*/ 237093 w 1191118"/>
              <a:gd name="connsiteY81" fmla="*/ 312314 h 763176"/>
              <a:gd name="connsiteX82" fmla="*/ 193615 w 1191118"/>
              <a:gd name="connsiteY82" fmla="*/ 351798 h 763176"/>
              <a:gd name="connsiteX83" fmla="*/ 234430 w 1191118"/>
              <a:gd name="connsiteY83" fmla="*/ 376899 h 763176"/>
              <a:gd name="connsiteX84" fmla="*/ 265924 w 1191118"/>
              <a:gd name="connsiteY84" fmla="*/ 347270 h 763176"/>
              <a:gd name="connsiteX85" fmla="*/ 237093 w 1191118"/>
              <a:gd name="connsiteY85" fmla="*/ 312314 h 763176"/>
              <a:gd name="connsiteX86" fmla="*/ 52127 w 1191118"/>
              <a:gd name="connsiteY86" fmla="*/ 246198 h 763176"/>
              <a:gd name="connsiteX87" fmla="*/ 36813 w 1191118"/>
              <a:gd name="connsiteY87" fmla="*/ 265374 h 763176"/>
              <a:gd name="connsiteX88" fmla="*/ 79493 w 1191118"/>
              <a:gd name="connsiteY88" fmla="*/ 323500 h 763176"/>
              <a:gd name="connsiteX89" fmla="*/ 105327 w 1191118"/>
              <a:gd name="connsiteY89" fmla="*/ 321836 h 763176"/>
              <a:gd name="connsiteX90" fmla="*/ 52127 w 1191118"/>
              <a:gd name="connsiteY90" fmla="*/ 246198 h 763176"/>
              <a:gd name="connsiteX91" fmla="*/ 196545 w 1191118"/>
              <a:gd name="connsiteY91" fmla="*/ 213706 h 763176"/>
              <a:gd name="connsiteX92" fmla="*/ 174439 w 1191118"/>
              <a:gd name="connsiteY92" fmla="*/ 234679 h 763176"/>
              <a:gd name="connsiteX93" fmla="*/ 170844 w 1191118"/>
              <a:gd name="connsiteY93" fmla="*/ 312048 h 763176"/>
              <a:gd name="connsiteX94" fmla="*/ 217984 w 1191118"/>
              <a:gd name="connsiteY94" fmla="*/ 241138 h 763176"/>
              <a:gd name="connsiteX95" fmla="*/ 196545 w 1191118"/>
              <a:gd name="connsiteY95" fmla="*/ 213706 h 763176"/>
              <a:gd name="connsiteX96" fmla="*/ 112318 w 1191118"/>
              <a:gd name="connsiteY96" fmla="*/ 194264 h 763176"/>
              <a:gd name="connsiteX97" fmla="*/ 99334 w 1191118"/>
              <a:gd name="connsiteY97" fmla="*/ 233348 h 763176"/>
              <a:gd name="connsiteX98" fmla="*/ 136487 w 1191118"/>
              <a:gd name="connsiteY98" fmla="*/ 303392 h 763176"/>
              <a:gd name="connsiteX99" fmla="*/ 141215 w 1191118"/>
              <a:gd name="connsiteY99" fmla="*/ 222228 h 763176"/>
              <a:gd name="connsiteX100" fmla="*/ 112318 w 1191118"/>
              <a:gd name="connsiteY100" fmla="*/ 194264 h 763176"/>
              <a:gd name="connsiteX101" fmla="*/ 127415 w 1191118"/>
              <a:gd name="connsiteY101" fmla="*/ 120357 h 763176"/>
              <a:gd name="connsiteX102" fmla="*/ 215720 w 1191118"/>
              <a:gd name="connsiteY102" fmla="*/ 160906 h 763176"/>
              <a:gd name="connsiteX103" fmla="*/ 313197 w 1191118"/>
              <a:gd name="connsiteY103" fmla="*/ 309585 h 763176"/>
              <a:gd name="connsiteX104" fmla="*/ 254605 w 1191118"/>
              <a:gd name="connsiteY104" fmla="*/ 598486 h 763176"/>
              <a:gd name="connsiteX105" fmla="*/ 81423 w 1191118"/>
              <a:gd name="connsiteY105" fmla="*/ 563530 h 763176"/>
              <a:gd name="connsiteX106" fmla="*/ 48598 w 1191118"/>
              <a:gd name="connsiteY106" fmla="*/ 162304 h 763176"/>
              <a:gd name="connsiteX107" fmla="*/ 127415 w 1191118"/>
              <a:gd name="connsiteY107" fmla="*/ 120357 h 763176"/>
              <a:gd name="connsiteX108" fmla="*/ 198942 w 1191118"/>
              <a:gd name="connsiteY108" fmla="*/ 110237 h 763176"/>
              <a:gd name="connsiteX109" fmla="*/ 194947 w 1191118"/>
              <a:gd name="connsiteY109" fmla="*/ 118160 h 763176"/>
              <a:gd name="connsiteX110" fmla="*/ 181164 w 1191118"/>
              <a:gd name="connsiteY110" fmla="*/ 110703 h 763176"/>
              <a:gd name="connsiteX111" fmla="*/ 198942 w 1191118"/>
              <a:gd name="connsiteY111" fmla="*/ 110237 h 763176"/>
              <a:gd name="connsiteX112" fmla="*/ 903324 w 1191118"/>
              <a:gd name="connsiteY112" fmla="*/ 39833 h 763176"/>
              <a:gd name="connsiteX113" fmla="*/ 693317 w 1191118"/>
              <a:gd name="connsiteY113" fmla="*/ 66359 h 763176"/>
              <a:gd name="connsiteX114" fmla="*/ 313198 w 1191118"/>
              <a:gd name="connsiteY114" fmla="*/ 140465 h 763176"/>
              <a:gd name="connsiteX115" fmla="*/ 425056 w 1191118"/>
              <a:gd name="connsiteY115" fmla="*/ 184410 h 763176"/>
              <a:gd name="connsiteX116" fmla="*/ 1101002 w 1191118"/>
              <a:gd name="connsiteY116" fmla="*/ 84336 h 763176"/>
              <a:gd name="connsiteX117" fmla="*/ 974229 w 1191118"/>
              <a:gd name="connsiteY117" fmla="*/ 41191 h 763176"/>
              <a:gd name="connsiteX118" fmla="*/ 903324 w 1191118"/>
              <a:gd name="connsiteY118" fmla="*/ 39833 h 763176"/>
              <a:gd name="connsiteX119" fmla="*/ 913705 w 1191118"/>
              <a:gd name="connsiteY119" fmla="*/ 43 h 763176"/>
              <a:gd name="connsiteX120" fmla="*/ 1075368 w 1191118"/>
              <a:gd name="connsiteY120" fmla="*/ 24345 h 763176"/>
              <a:gd name="connsiteX121" fmla="*/ 1142550 w 1191118"/>
              <a:gd name="connsiteY121" fmla="*/ 333488 h 763176"/>
              <a:gd name="connsiteX122" fmla="*/ 931217 w 1191118"/>
              <a:gd name="connsiteY122" fmla="*/ 442351 h 763176"/>
              <a:gd name="connsiteX123" fmla="*/ 908778 w 1191118"/>
              <a:gd name="connsiteY123" fmla="*/ 432563 h 763176"/>
              <a:gd name="connsiteX124" fmla="*/ 736063 w 1191118"/>
              <a:gd name="connsiteY124" fmla="*/ 355860 h 763176"/>
              <a:gd name="connsiteX125" fmla="*/ 467869 w 1191118"/>
              <a:gd name="connsiteY125" fmla="*/ 534501 h 763176"/>
              <a:gd name="connsiteX126" fmla="*/ 412938 w 1191118"/>
              <a:gd name="connsiteY126" fmla="*/ 572786 h 763176"/>
              <a:gd name="connsiteX127" fmla="*/ 283302 w 1191118"/>
              <a:gd name="connsiteY127" fmla="*/ 598420 h 763176"/>
              <a:gd name="connsiteX128" fmla="*/ 198942 w 1191118"/>
              <a:gd name="connsiteY128" fmla="*/ 120424 h 763176"/>
              <a:gd name="connsiteX129" fmla="*/ 198942 w 1191118"/>
              <a:gd name="connsiteY129" fmla="*/ 120386 h 763176"/>
              <a:gd name="connsiteX130" fmla="*/ 195014 w 1191118"/>
              <a:gd name="connsiteY130" fmla="*/ 118160 h 763176"/>
              <a:gd name="connsiteX131" fmla="*/ 199008 w 1191118"/>
              <a:gd name="connsiteY131" fmla="*/ 110369 h 763176"/>
              <a:gd name="connsiteX132" fmla="*/ 199009 w 1191118"/>
              <a:gd name="connsiteY132" fmla="*/ 110237 h 763176"/>
              <a:gd name="connsiteX133" fmla="*/ 913705 w 1191118"/>
              <a:gd name="connsiteY133" fmla="*/ 43 h 763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</a:cxnLst>
            <a:rect l="l" t="t" r="r" b="b"/>
            <a:pathLst>
              <a:path w="1191118" h="763176">
                <a:moveTo>
                  <a:pt x="652568" y="587167"/>
                </a:moveTo>
                <a:cubicBezTo>
                  <a:pt x="629730" y="606343"/>
                  <a:pt x="611687" y="622256"/>
                  <a:pt x="600900" y="645294"/>
                </a:cubicBezTo>
                <a:cubicBezTo>
                  <a:pt x="597837" y="651819"/>
                  <a:pt x="594641" y="658943"/>
                  <a:pt x="599635" y="664736"/>
                </a:cubicBezTo>
                <a:cubicBezTo>
                  <a:pt x="605561" y="671527"/>
                  <a:pt x="614084" y="672326"/>
                  <a:pt x="622473" y="668198"/>
                </a:cubicBezTo>
                <a:cubicBezTo>
                  <a:pt x="655165" y="652152"/>
                  <a:pt x="661557" y="626118"/>
                  <a:pt x="652568" y="587167"/>
                </a:cubicBezTo>
                <a:close/>
                <a:moveTo>
                  <a:pt x="614749" y="583505"/>
                </a:moveTo>
                <a:cubicBezTo>
                  <a:pt x="584188" y="588099"/>
                  <a:pt x="559419" y="593626"/>
                  <a:pt x="540110" y="609606"/>
                </a:cubicBezTo>
                <a:cubicBezTo>
                  <a:pt x="530522" y="617529"/>
                  <a:pt x="513744" y="629780"/>
                  <a:pt x="525928" y="645161"/>
                </a:cubicBezTo>
                <a:cubicBezTo>
                  <a:pt x="536382" y="658344"/>
                  <a:pt x="556423" y="650620"/>
                  <a:pt x="568208" y="643363"/>
                </a:cubicBezTo>
                <a:cubicBezTo>
                  <a:pt x="588649" y="630779"/>
                  <a:pt x="599435" y="610604"/>
                  <a:pt x="614749" y="583505"/>
                </a:cubicBezTo>
                <a:close/>
                <a:moveTo>
                  <a:pt x="696751" y="575620"/>
                </a:moveTo>
                <a:cubicBezTo>
                  <a:pt x="687990" y="579132"/>
                  <a:pt x="689838" y="591978"/>
                  <a:pt x="688390" y="600817"/>
                </a:cubicBezTo>
                <a:cubicBezTo>
                  <a:pt x="687657" y="618994"/>
                  <a:pt x="691918" y="634640"/>
                  <a:pt x="711760" y="634574"/>
                </a:cubicBezTo>
                <a:cubicBezTo>
                  <a:pt x="729338" y="634508"/>
                  <a:pt x="746716" y="624986"/>
                  <a:pt x="747981" y="606010"/>
                </a:cubicBezTo>
                <a:cubicBezTo>
                  <a:pt x="749712" y="581374"/>
                  <a:pt x="726541" y="579843"/>
                  <a:pt x="709563" y="575715"/>
                </a:cubicBezTo>
                <a:cubicBezTo>
                  <a:pt x="703770" y="574317"/>
                  <a:pt x="699671" y="574450"/>
                  <a:pt x="696751" y="575620"/>
                </a:cubicBezTo>
                <a:close/>
                <a:moveTo>
                  <a:pt x="577613" y="531604"/>
                </a:moveTo>
                <a:cubicBezTo>
                  <a:pt x="564263" y="530838"/>
                  <a:pt x="551563" y="534867"/>
                  <a:pt x="538912" y="544488"/>
                </a:cubicBezTo>
                <a:cubicBezTo>
                  <a:pt x="531321" y="550214"/>
                  <a:pt x="523132" y="558004"/>
                  <a:pt x="527859" y="568724"/>
                </a:cubicBezTo>
                <a:cubicBezTo>
                  <a:pt x="532453" y="579310"/>
                  <a:pt x="542774" y="579777"/>
                  <a:pt x="552828" y="577446"/>
                </a:cubicBezTo>
                <a:cubicBezTo>
                  <a:pt x="575532" y="572186"/>
                  <a:pt x="597504" y="565262"/>
                  <a:pt x="620209" y="547484"/>
                </a:cubicBezTo>
                <a:cubicBezTo>
                  <a:pt x="604962" y="537930"/>
                  <a:pt x="590963" y="532370"/>
                  <a:pt x="577613" y="531604"/>
                </a:cubicBezTo>
                <a:close/>
                <a:moveTo>
                  <a:pt x="801464" y="511938"/>
                </a:moveTo>
                <a:cubicBezTo>
                  <a:pt x="796037" y="511397"/>
                  <a:pt x="789861" y="512895"/>
                  <a:pt x="784868" y="513660"/>
                </a:cubicBezTo>
                <a:cubicBezTo>
                  <a:pt x="762829" y="517123"/>
                  <a:pt x="742455" y="525645"/>
                  <a:pt x="720416" y="541824"/>
                </a:cubicBezTo>
                <a:cubicBezTo>
                  <a:pt x="748380" y="560135"/>
                  <a:pt x="772284" y="562998"/>
                  <a:pt x="796653" y="548749"/>
                </a:cubicBezTo>
                <a:cubicBezTo>
                  <a:pt x="806374" y="543089"/>
                  <a:pt x="816894" y="534767"/>
                  <a:pt x="813565" y="522449"/>
                </a:cubicBezTo>
                <a:cubicBezTo>
                  <a:pt x="811568" y="515059"/>
                  <a:pt x="806890" y="512479"/>
                  <a:pt x="801464" y="511938"/>
                </a:cubicBezTo>
                <a:close/>
                <a:moveTo>
                  <a:pt x="904317" y="470182"/>
                </a:moveTo>
                <a:cubicBezTo>
                  <a:pt x="920496" y="488026"/>
                  <a:pt x="916302" y="507335"/>
                  <a:pt x="912573" y="526444"/>
                </a:cubicBezTo>
                <a:cubicBezTo>
                  <a:pt x="886806" y="659010"/>
                  <a:pt x="697578" y="786249"/>
                  <a:pt x="565212" y="759616"/>
                </a:cubicBezTo>
                <a:cubicBezTo>
                  <a:pt x="550963" y="756753"/>
                  <a:pt x="537514" y="750228"/>
                  <a:pt x="523731" y="745234"/>
                </a:cubicBezTo>
                <a:cubicBezTo>
                  <a:pt x="523731" y="745168"/>
                  <a:pt x="524130" y="742837"/>
                  <a:pt x="524863" y="741972"/>
                </a:cubicBezTo>
                <a:cubicBezTo>
                  <a:pt x="525728" y="740906"/>
                  <a:pt x="527127" y="740307"/>
                  <a:pt x="528259" y="739508"/>
                </a:cubicBezTo>
                <a:cubicBezTo>
                  <a:pt x="652968" y="744968"/>
                  <a:pt x="674607" y="732717"/>
                  <a:pt x="748114" y="690037"/>
                </a:cubicBezTo>
                <a:cubicBezTo>
                  <a:pt x="754240" y="686708"/>
                  <a:pt x="786133" y="659409"/>
                  <a:pt x="792258" y="656080"/>
                </a:cubicBezTo>
                <a:cubicBezTo>
                  <a:pt x="841396" y="622589"/>
                  <a:pt x="894862" y="561866"/>
                  <a:pt x="904317" y="470182"/>
                </a:cubicBezTo>
                <a:close/>
                <a:moveTo>
                  <a:pt x="625403" y="453803"/>
                </a:moveTo>
                <a:cubicBezTo>
                  <a:pt x="608357" y="453803"/>
                  <a:pt x="591445" y="466720"/>
                  <a:pt x="591645" y="484764"/>
                </a:cubicBezTo>
                <a:cubicBezTo>
                  <a:pt x="591912" y="506536"/>
                  <a:pt x="612752" y="511929"/>
                  <a:pt x="631794" y="514060"/>
                </a:cubicBezTo>
                <a:cubicBezTo>
                  <a:pt x="654033" y="516523"/>
                  <a:pt x="652568" y="499545"/>
                  <a:pt x="652901" y="486162"/>
                </a:cubicBezTo>
                <a:cubicBezTo>
                  <a:pt x="653367" y="469116"/>
                  <a:pt x="646509" y="456199"/>
                  <a:pt x="625403" y="453803"/>
                </a:cubicBezTo>
                <a:close/>
                <a:moveTo>
                  <a:pt x="802795" y="437790"/>
                </a:moveTo>
                <a:cubicBezTo>
                  <a:pt x="798267" y="438106"/>
                  <a:pt x="793490" y="440320"/>
                  <a:pt x="788996" y="442483"/>
                </a:cubicBezTo>
                <a:cubicBezTo>
                  <a:pt x="762895" y="455001"/>
                  <a:pt x="743919" y="474710"/>
                  <a:pt x="726408" y="506336"/>
                </a:cubicBezTo>
                <a:cubicBezTo>
                  <a:pt x="761297" y="500344"/>
                  <a:pt x="786266" y="489691"/>
                  <a:pt x="807106" y="469915"/>
                </a:cubicBezTo>
                <a:cubicBezTo>
                  <a:pt x="814430" y="462991"/>
                  <a:pt x="821821" y="454868"/>
                  <a:pt x="815096" y="444481"/>
                </a:cubicBezTo>
                <a:cubicBezTo>
                  <a:pt x="811600" y="439055"/>
                  <a:pt x="807322" y="437473"/>
                  <a:pt x="802795" y="437790"/>
                </a:cubicBezTo>
                <a:close/>
                <a:moveTo>
                  <a:pt x="160324" y="425771"/>
                </a:moveTo>
                <a:cubicBezTo>
                  <a:pt x="153998" y="463390"/>
                  <a:pt x="150003" y="492220"/>
                  <a:pt x="161589" y="520518"/>
                </a:cubicBezTo>
                <a:cubicBezTo>
                  <a:pt x="165983" y="531238"/>
                  <a:pt x="172841" y="541491"/>
                  <a:pt x="186424" y="537497"/>
                </a:cubicBezTo>
                <a:cubicBezTo>
                  <a:pt x="197077" y="534367"/>
                  <a:pt x="199741" y="524113"/>
                  <a:pt x="199607" y="513726"/>
                </a:cubicBezTo>
                <a:cubicBezTo>
                  <a:pt x="199141" y="481767"/>
                  <a:pt x="185692" y="455600"/>
                  <a:pt x="160324" y="425771"/>
                </a:cubicBezTo>
                <a:close/>
                <a:moveTo>
                  <a:pt x="734889" y="420112"/>
                </a:moveTo>
                <a:cubicBezTo>
                  <a:pt x="731585" y="419263"/>
                  <a:pt x="727607" y="419546"/>
                  <a:pt x="724078" y="420178"/>
                </a:cubicBezTo>
                <a:cubicBezTo>
                  <a:pt x="702239" y="424107"/>
                  <a:pt x="691253" y="439687"/>
                  <a:pt x="684728" y="458863"/>
                </a:cubicBezTo>
                <a:cubicBezTo>
                  <a:pt x="680133" y="472313"/>
                  <a:pt x="678935" y="486029"/>
                  <a:pt x="693050" y="498546"/>
                </a:cubicBezTo>
                <a:cubicBezTo>
                  <a:pt x="702039" y="490223"/>
                  <a:pt x="711694" y="482566"/>
                  <a:pt x="719883" y="473577"/>
                </a:cubicBezTo>
                <a:cubicBezTo>
                  <a:pt x="731935" y="460394"/>
                  <a:pt x="745917" y="447078"/>
                  <a:pt x="741656" y="426837"/>
                </a:cubicBezTo>
                <a:cubicBezTo>
                  <a:pt x="740824" y="422942"/>
                  <a:pt x="738194" y="420961"/>
                  <a:pt x="734889" y="420112"/>
                </a:cubicBezTo>
                <a:close/>
                <a:moveTo>
                  <a:pt x="127432" y="417914"/>
                </a:moveTo>
                <a:cubicBezTo>
                  <a:pt x="95539" y="437423"/>
                  <a:pt x="77162" y="458064"/>
                  <a:pt x="80358" y="491688"/>
                </a:cubicBezTo>
                <a:cubicBezTo>
                  <a:pt x="81490" y="503539"/>
                  <a:pt x="87882" y="513993"/>
                  <a:pt x="99600" y="516789"/>
                </a:cubicBezTo>
                <a:cubicBezTo>
                  <a:pt x="113516" y="520119"/>
                  <a:pt x="118776" y="508200"/>
                  <a:pt x="122904" y="497880"/>
                </a:cubicBezTo>
                <a:cubicBezTo>
                  <a:pt x="132492" y="473977"/>
                  <a:pt x="132093" y="449275"/>
                  <a:pt x="127432" y="417914"/>
                </a:cubicBezTo>
                <a:close/>
                <a:moveTo>
                  <a:pt x="190552" y="404664"/>
                </a:moveTo>
                <a:cubicBezTo>
                  <a:pt x="197077" y="431431"/>
                  <a:pt x="206665" y="452803"/>
                  <a:pt x="222445" y="470581"/>
                </a:cubicBezTo>
                <a:cubicBezTo>
                  <a:pt x="230169" y="479303"/>
                  <a:pt x="239956" y="492154"/>
                  <a:pt x="253739" y="480968"/>
                </a:cubicBezTo>
                <a:cubicBezTo>
                  <a:pt x="264059" y="472645"/>
                  <a:pt x="266390" y="460061"/>
                  <a:pt x="260997" y="446878"/>
                </a:cubicBezTo>
                <a:cubicBezTo>
                  <a:pt x="248945" y="417781"/>
                  <a:pt x="226507" y="405197"/>
                  <a:pt x="190552" y="404664"/>
                </a:cubicBezTo>
                <a:close/>
                <a:moveTo>
                  <a:pt x="797185" y="378697"/>
                </a:moveTo>
                <a:cubicBezTo>
                  <a:pt x="868162" y="386554"/>
                  <a:pt x="903584" y="437690"/>
                  <a:pt x="886073" y="506602"/>
                </a:cubicBezTo>
                <a:cubicBezTo>
                  <a:pt x="872757" y="559136"/>
                  <a:pt x="840398" y="598753"/>
                  <a:pt x="802046" y="635107"/>
                </a:cubicBezTo>
                <a:cubicBezTo>
                  <a:pt x="695048" y="729121"/>
                  <a:pt x="597038" y="743370"/>
                  <a:pt x="528192" y="726658"/>
                </a:cubicBezTo>
                <a:cubicBezTo>
                  <a:pt x="464273" y="697694"/>
                  <a:pt x="445630" y="656346"/>
                  <a:pt x="467136" y="591096"/>
                </a:cubicBezTo>
                <a:cubicBezTo>
                  <a:pt x="506353" y="472046"/>
                  <a:pt x="672876" y="364915"/>
                  <a:pt x="797185" y="378697"/>
                </a:cubicBezTo>
                <a:close/>
                <a:moveTo>
                  <a:pt x="67574" y="354861"/>
                </a:moveTo>
                <a:cubicBezTo>
                  <a:pt x="49064" y="351598"/>
                  <a:pt x="33018" y="359987"/>
                  <a:pt x="32152" y="380495"/>
                </a:cubicBezTo>
                <a:cubicBezTo>
                  <a:pt x="31353" y="399072"/>
                  <a:pt x="37546" y="419512"/>
                  <a:pt x="60849" y="418514"/>
                </a:cubicBezTo>
                <a:cubicBezTo>
                  <a:pt x="83621" y="417515"/>
                  <a:pt x="95606" y="398139"/>
                  <a:pt x="107923" y="377898"/>
                </a:cubicBezTo>
                <a:cubicBezTo>
                  <a:pt x="99467" y="361985"/>
                  <a:pt x="82822" y="357524"/>
                  <a:pt x="67574" y="354861"/>
                </a:cubicBezTo>
                <a:close/>
                <a:moveTo>
                  <a:pt x="237093" y="312314"/>
                </a:moveTo>
                <a:cubicBezTo>
                  <a:pt x="215055" y="317108"/>
                  <a:pt x="195346" y="332356"/>
                  <a:pt x="193615" y="351798"/>
                </a:cubicBezTo>
                <a:cubicBezTo>
                  <a:pt x="191817" y="372172"/>
                  <a:pt x="217984" y="374702"/>
                  <a:pt x="234430" y="376899"/>
                </a:cubicBezTo>
                <a:cubicBezTo>
                  <a:pt x="253739" y="379430"/>
                  <a:pt x="266523" y="367911"/>
                  <a:pt x="265924" y="347270"/>
                </a:cubicBezTo>
                <a:cubicBezTo>
                  <a:pt x="265391" y="329226"/>
                  <a:pt x="258666" y="314645"/>
                  <a:pt x="237093" y="312314"/>
                </a:cubicBezTo>
                <a:close/>
                <a:moveTo>
                  <a:pt x="52127" y="246198"/>
                </a:moveTo>
                <a:cubicBezTo>
                  <a:pt x="42606" y="246930"/>
                  <a:pt x="37945" y="255186"/>
                  <a:pt x="36813" y="265374"/>
                </a:cubicBezTo>
                <a:cubicBezTo>
                  <a:pt x="33218" y="297467"/>
                  <a:pt x="52793" y="313513"/>
                  <a:pt x="79493" y="323500"/>
                </a:cubicBezTo>
                <a:cubicBezTo>
                  <a:pt x="87882" y="326630"/>
                  <a:pt x="98668" y="333021"/>
                  <a:pt x="105327" y="321836"/>
                </a:cubicBezTo>
                <a:cubicBezTo>
                  <a:pt x="113250" y="308452"/>
                  <a:pt x="70970" y="246531"/>
                  <a:pt x="52127" y="246198"/>
                </a:cubicBezTo>
                <a:close/>
                <a:moveTo>
                  <a:pt x="196545" y="213706"/>
                </a:moveTo>
                <a:cubicBezTo>
                  <a:pt x="183761" y="211775"/>
                  <a:pt x="177901" y="224292"/>
                  <a:pt x="174439" y="234679"/>
                </a:cubicBezTo>
                <a:cubicBezTo>
                  <a:pt x="166582" y="258449"/>
                  <a:pt x="164518" y="282752"/>
                  <a:pt x="170844" y="312048"/>
                </a:cubicBezTo>
                <a:cubicBezTo>
                  <a:pt x="203602" y="295669"/>
                  <a:pt x="220315" y="274229"/>
                  <a:pt x="217984" y="241138"/>
                </a:cubicBezTo>
                <a:cubicBezTo>
                  <a:pt x="217052" y="227688"/>
                  <a:pt x="209928" y="215703"/>
                  <a:pt x="196545" y="213706"/>
                </a:cubicBezTo>
                <a:close/>
                <a:moveTo>
                  <a:pt x="112318" y="194264"/>
                </a:moveTo>
                <a:cubicBezTo>
                  <a:pt x="93209" y="199390"/>
                  <a:pt x="96271" y="218699"/>
                  <a:pt x="99334" y="233348"/>
                </a:cubicBezTo>
                <a:cubicBezTo>
                  <a:pt x="104461" y="257917"/>
                  <a:pt x="114382" y="280688"/>
                  <a:pt x="136487" y="303392"/>
                </a:cubicBezTo>
                <a:cubicBezTo>
                  <a:pt x="145276" y="274096"/>
                  <a:pt x="150336" y="248595"/>
                  <a:pt x="141215" y="222228"/>
                </a:cubicBezTo>
                <a:cubicBezTo>
                  <a:pt x="136221" y="207713"/>
                  <a:pt x="132492" y="188804"/>
                  <a:pt x="112318" y="194264"/>
                </a:cubicBezTo>
                <a:close/>
                <a:moveTo>
                  <a:pt x="127415" y="120357"/>
                </a:moveTo>
                <a:cubicBezTo>
                  <a:pt x="156645" y="120124"/>
                  <a:pt x="187456" y="133641"/>
                  <a:pt x="215720" y="160906"/>
                </a:cubicBezTo>
                <a:cubicBezTo>
                  <a:pt x="258799" y="202387"/>
                  <a:pt x="298283" y="256252"/>
                  <a:pt x="313197" y="309585"/>
                </a:cubicBezTo>
                <a:cubicBezTo>
                  <a:pt x="347754" y="454202"/>
                  <a:pt x="305807" y="549947"/>
                  <a:pt x="254605" y="598486"/>
                </a:cubicBezTo>
                <a:cubicBezTo>
                  <a:pt x="194347" y="635839"/>
                  <a:pt x="132426" y="619326"/>
                  <a:pt x="81423" y="563530"/>
                </a:cubicBezTo>
                <a:cubicBezTo>
                  <a:pt x="-11592" y="461792"/>
                  <a:pt x="-28171" y="259381"/>
                  <a:pt x="48598" y="162304"/>
                </a:cubicBezTo>
                <a:cubicBezTo>
                  <a:pt x="70537" y="134573"/>
                  <a:pt x="98186" y="120590"/>
                  <a:pt x="127415" y="120357"/>
                </a:cubicBezTo>
                <a:close/>
                <a:moveTo>
                  <a:pt x="198942" y="110237"/>
                </a:moveTo>
                <a:cubicBezTo>
                  <a:pt x="196611" y="112767"/>
                  <a:pt x="195413" y="115363"/>
                  <a:pt x="194947" y="118160"/>
                </a:cubicBezTo>
                <a:cubicBezTo>
                  <a:pt x="190486" y="115630"/>
                  <a:pt x="185891" y="113167"/>
                  <a:pt x="181164" y="110703"/>
                </a:cubicBezTo>
                <a:cubicBezTo>
                  <a:pt x="186890" y="109238"/>
                  <a:pt x="192749" y="108572"/>
                  <a:pt x="198942" y="110237"/>
                </a:cubicBezTo>
                <a:close/>
                <a:moveTo>
                  <a:pt x="903324" y="39833"/>
                </a:moveTo>
                <a:cubicBezTo>
                  <a:pt x="832741" y="42289"/>
                  <a:pt x="763029" y="54924"/>
                  <a:pt x="693317" y="66359"/>
                </a:cubicBezTo>
                <a:cubicBezTo>
                  <a:pt x="567476" y="87066"/>
                  <a:pt x="442301" y="111435"/>
                  <a:pt x="313198" y="140465"/>
                </a:cubicBezTo>
                <a:cubicBezTo>
                  <a:pt x="358540" y="200722"/>
                  <a:pt x="358341" y="199724"/>
                  <a:pt x="425056" y="184410"/>
                </a:cubicBezTo>
                <a:cubicBezTo>
                  <a:pt x="644313" y="134007"/>
                  <a:pt x="859973" y="60300"/>
                  <a:pt x="1101002" y="84336"/>
                </a:cubicBezTo>
                <a:cubicBezTo>
                  <a:pt x="1056658" y="52110"/>
                  <a:pt x="1016109" y="44453"/>
                  <a:pt x="974229" y="41191"/>
                </a:cubicBezTo>
                <a:cubicBezTo>
                  <a:pt x="950476" y="39326"/>
                  <a:pt x="926851" y="39014"/>
                  <a:pt x="903324" y="39833"/>
                </a:cubicBezTo>
                <a:close/>
                <a:moveTo>
                  <a:pt x="913705" y="43"/>
                </a:moveTo>
                <a:cubicBezTo>
                  <a:pt x="968769" y="-557"/>
                  <a:pt x="1023300" y="4903"/>
                  <a:pt x="1075368" y="24345"/>
                </a:cubicBezTo>
                <a:cubicBezTo>
                  <a:pt x="1192486" y="68090"/>
                  <a:pt x="1231171" y="244600"/>
                  <a:pt x="1142550" y="333488"/>
                </a:cubicBezTo>
                <a:cubicBezTo>
                  <a:pt x="1084090" y="392214"/>
                  <a:pt x="1006522" y="415384"/>
                  <a:pt x="931217" y="442351"/>
                </a:cubicBezTo>
                <a:cubicBezTo>
                  <a:pt x="920097" y="446345"/>
                  <a:pt x="913972" y="444880"/>
                  <a:pt x="908778" y="432563"/>
                </a:cubicBezTo>
                <a:cubicBezTo>
                  <a:pt x="875354" y="353796"/>
                  <a:pt x="807506" y="343941"/>
                  <a:pt x="736063" y="355860"/>
                </a:cubicBezTo>
                <a:cubicBezTo>
                  <a:pt x="621208" y="375102"/>
                  <a:pt x="529724" y="434827"/>
                  <a:pt x="467869" y="534501"/>
                </a:cubicBezTo>
                <a:cubicBezTo>
                  <a:pt x="453887" y="557072"/>
                  <a:pt x="438173" y="568591"/>
                  <a:pt x="412938" y="572786"/>
                </a:cubicBezTo>
                <a:cubicBezTo>
                  <a:pt x="369526" y="580043"/>
                  <a:pt x="327380" y="594225"/>
                  <a:pt x="283302" y="598420"/>
                </a:cubicBezTo>
                <a:cubicBezTo>
                  <a:pt x="355078" y="513194"/>
                  <a:pt x="424324" y="251658"/>
                  <a:pt x="198942" y="120424"/>
                </a:cubicBezTo>
                <a:lnTo>
                  <a:pt x="198942" y="120386"/>
                </a:lnTo>
                <a:lnTo>
                  <a:pt x="195014" y="118160"/>
                </a:lnTo>
                <a:lnTo>
                  <a:pt x="199008" y="110369"/>
                </a:lnTo>
                <a:lnTo>
                  <a:pt x="199009" y="110237"/>
                </a:lnTo>
                <a:cubicBezTo>
                  <a:pt x="435377" y="61365"/>
                  <a:pt x="670213" y="2573"/>
                  <a:pt x="913705" y="43"/>
                </a:cubicBezTo>
                <a:close/>
              </a:path>
            </a:pathLst>
          </a:custGeom>
          <a:solidFill>
            <a:schemeClr val="bg1"/>
          </a:solidFill>
          <a:ln w="66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8C2DD117-6759-404F-B8E7-C9D4F31C8822}"/>
              </a:ext>
            </a:extLst>
          </p:cNvPr>
          <p:cNvSpPr/>
          <p:nvPr/>
        </p:nvSpPr>
        <p:spPr>
          <a:xfrm>
            <a:off x="7196950" y="3820868"/>
            <a:ext cx="611058" cy="435699"/>
          </a:xfrm>
          <a:custGeom>
            <a:avLst/>
            <a:gdLst>
              <a:gd name="connsiteX0" fmla="*/ 823381 w 1230484"/>
              <a:gd name="connsiteY0" fmla="*/ 50440 h 877366"/>
              <a:gd name="connsiteX1" fmla="*/ 780153 w 1230484"/>
              <a:gd name="connsiteY1" fmla="*/ 54951 h 877366"/>
              <a:gd name="connsiteX2" fmla="*/ 620887 w 1230484"/>
              <a:gd name="connsiteY2" fmla="*/ 337861 h 877366"/>
              <a:gd name="connsiteX3" fmla="*/ 675086 w 1230484"/>
              <a:gd name="connsiteY3" fmla="*/ 218678 h 877366"/>
              <a:gd name="connsiteX4" fmla="*/ 793203 w 1230484"/>
              <a:gd name="connsiteY4" fmla="*/ 147501 h 877366"/>
              <a:gd name="connsiteX5" fmla="*/ 866577 w 1230484"/>
              <a:gd name="connsiteY5" fmla="*/ 109948 h 877366"/>
              <a:gd name="connsiteX6" fmla="*/ 862515 w 1230484"/>
              <a:gd name="connsiteY6" fmla="*/ 70598 h 877366"/>
              <a:gd name="connsiteX7" fmla="*/ 823381 w 1230484"/>
              <a:gd name="connsiteY7" fmla="*/ 50440 h 877366"/>
              <a:gd name="connsiteX8" fmla="*/ 814795 w 1230484"/>
              <a:gd name="connsiteY8" fmla="*/ 1880 h 877366"/>
              <a:gd name="connsiteX9" fmla="*/ 987424 w 1230484"/>
              <a:gd name="connsiteY9" fmla="*/ 79454 h 877366"/>
              <a:gd name="connsiteX10" fmla="*/ 1077044 w 1230484"/>
              <a:gd name="connsiteY10" fmla="*/ 282797 h 877366"/>
              <a:gd name="connsiteX11" fmla="*/ 971777 w 1230484"/>
              <a:gd name="connsiteY11" fmla="*/ 498391 h 877366"/>
              <a:gd name="connsiteX12" fmla="*/ 653779 w 1230484"/>
              <a:gd name="connsiteY12" fmla="*/ 617374 h 877366"/>
              <a:gd name="connsiteX13" fmla="*/ 422139 w 1230484"/>
              <a:gd name="connsiteY13" fmla="*/ 628227 h 877366"/>
              <a:gd name="connsiteX14" fmla="*/ 120253 w 1230484"/>
              <a:gd name="connsiteY14" fmla="*/ 796747 h 877366"/>
              <a:gd name="connsiteX15" fmla="*/ 64524 w 1230484"/>
              <a:gd name="connsiteY15" fmla="*/ 860001 h 877366"/>
              <a:gd name="connsiteX16" fmla="*/ 28170 w 1230484"/>
              <a:gd name="connsiteY16" fmla="*/ 875914 h 877366"/>
              <a:gd name="connsiteX17" fmla="*/ 738 w 1230484"/>
              <a:gd name="connsiteY17" fmla="*/ 836697 h 877366"/>
              <a:gd name="connsiteX18" fmla="*/ 20713 w 1230484"/>
              <a:gd name="connsiteY18" fmla="*/ 751871 h 877366"/>
              <a:gd name="connsiteX19" fmla="*/ 191963 w 1230484"/>
              <a:gd name="connsiteY19" fmla="*/ 557117 h 877366"/>
              <a:gd name="connsiteX20" fmla="*/ 463686 w 1230484"/>
              <a:gd name="connsiteY20" fmla="*/ 397518 h 877366"/>
              <a:gd name="connsiteX21" fmla="*/ 566822 w 1230484"/>
              <a:gd name="connsiteY21" fmla="*/ 270079 h 877366"/>
              <a:gd name="connsiteX22" fmla="*/ 584201 w 1230484"/>
              <a:gd name="connsiteY22" fmla="*/ 187783 h 877366"/>
              <a:gd name="connsiteX23" fmla="*/ 747993 w 1230484"/>
              <a:gd name="connsiteY23" fmla="*/ 11007 h 877366"/>
              <a:gd name="connsiteX24" fmla="*/ 814795 w 1230484"/>
              <a:gd name="connsiteY24" fmla="*/ 1880 h 877366"/>
              <a:gd name="connsiteX25" fmla="*/ 1203102 w 1230484"/>
              <a:gd name="connsiteY25" fmla="*/ 429 h 877366"/>
              <a:gd name="connsiteX26" fmla="*/ 1223992 w 1230484"/>
              <a:gd name="connsiteY26" fmla="*/ 16467 h 877366"/>
              <a:gd name="connsiteX27" fmla="*/ 1211941 w 1230484"/>
              <a:gd name="connsiteY27" fmla="*/ 62343 h 877366"/>
              <a:gd name="connsiteX28" fmla="*/ 1197492 w 1230484"/>
              <a:gd name="connsiteY28" fmla="*/ 70932 h 877366"/>
              <a:gd name="connsiteX29" fmla="*/ 1124917 w 1230484"/>
              <a:gd name="connsiteY29" fmla="*/ 186386 h 877366"/>
              <a:gd name="connsiteX30" fmla="*/ 1101746 w 1230484"/>
              <a:gd name="connsiteY30" fmla="*/ 255299 h 877366"/>
              <a:gd name="connsiteX31" fmla="*/ 963721 w 1230484"/>
              <a:gd name="connsiteY31" fmla="*/ 26521 h 877366"/>
              <a:gd name="connsiteX32" fmla="*/ 1058401 w 1230484"/>
              <a:gd name="connsiteY32" fmla="*/ 45697 h 877366"/>
              <a:gd name="connsiteX33" fmla="*/ 1116794 w 1230484"/>
              <a:gd name="connsiteY33" fmla="*/ 45298 h 877366"/>
              <a:gd name="connsiteX34" fmla="*/ 1177118 w 1230484"/>
              <a:gd name="connsiteY34" fmla="*/ 7212 h 877366"/>
              <a:gd name="connsiteX35" fmla="*/ 1203102 w 1230484"/>
              <a:gd name="connsiteY35" fmla="*/ 429 h 877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230484" h="877366">
                <a:moveTo>
                  <a:pt x="823381" y="50440"/>
                </a:moveTo>
                <a:cubicBezTo>
                  <a:pt x="809283" y="48909"/>
                  <a:pt x="794501" y="51489"/>
                  <a:pt x="780153" y="54951"/>
                </a:cubicBezTo>
                <a:cubicBezTo>
                  <a:pt x="666164" y="82583"/>
                  <a:pt x="603443" y="249439"/>
                  <a:pt x="620887" y="337861"/>
                </a:cubicBezTo>
                <a:cubicBezTo>
                  <a:pt x="642127" y="297112"/>
                  <a:pt x="652048" y="254832"/>
                  <a:pt x="675086" y="218678"/>
                </a:cubicBezTo>
                <a:cubicBezTo>
                  <a:pt x="702850" y="175266"/>
                  <a:pt x="734677" y="140110"/>
                  <a:pt x="793203" y="147501"/>
                </a:cubicBezTo>
                <a:cubicBezTo>
                  <a:pt x="825762" y="151629"/>
                  <a:pt x="851196" y="139444"/>
                  <a:pt x="866577" y="109948"/>
                </a:cubicBezTo>
                <a:cubicBezTo>
                  <a:pt x="873502" y="96632"/>
                  <a:pt x="873036" y="82383"/>
                  <a:pt x="862515" y="70598"/>
                </a:cubicBezTo>
                <a:cubicBezTo>
                  <a:pt x="850896" y="57615"/>
                  <a:pt x="837480" y="51972"/>
                  <a:pt x="823381" y="50440"/>
                </a:cubicBezTo>
                <a:close/>
                <a:moveTo>
                  <a:pt x="814795" y="1880"/>
                </a:moveTo>
                <a:cubicBezTo>
                  <a:pt x="879435" y="2139"/>
                  <a:pt x="937437" y="29917"/>
                  <a:pt x="987424" y="79454"/>
                </a:cubicBezTo>
                <a:cubicBezTo>
                  <a:pt x="1044552" y="136049"/>
                  <a:pt x="1075846" y="205095"/>
                  <a:pt x="1077044" y="282797"/>
                </a:cubicBezTo>
                <a:cubicBezTo>
                  <a:pt x="1075713" y="373882"/>
                  <a:pt x="1036429" y="442661"/>
                  <a:pt x="971777" y="498391"/>
                </a:cubicBezTo>
                <a:cubicBezTo>
                  <a:pt x="880559" y="577025"/>
                  <a:pt x="771364" y="609650"/>
                  <a:pt x="653779" y="617374"/>
                </a:cubicBezTo>
                <a:cubicBezTo>
                  <a:pt x="576677" y="622434"/>
                  <a:pt x="498775" y="619438"/>
                  <a:pt x="422139" y="628227"/>
                </a:cubicBezTo>
                <a:cubicBezTo>
                  <a:pt x="299361" y="642276"/>
                  <a:pt x="200152" y="703532"/>
                  <a:pt x="120253" y="796747"/>
                </a:cubicBezTo>
                <a:cubicBezTo>
                  <a:pt x="102010" y="818120"/>
                  <a:pt x="83766" y="839493"/>
                  <a:pt x="64524" y="860001"/>
                </a:cubicBezTo>
                <a:cubicBezTo>
                  <a:pt x="55069" y="870121"/>
                  <a:pt x="43950" y="881440"/>
                  <a:pt x="28170" y="875914"/>
                </a:cubicBezTo>
                <a:cubicBezTo>
                  <a:pt x="10392" y="869788"/>
                  <a:pt x="2802" y="854408"/>
                  <a:pt x="738" y="836697"/>
                </a:cubicBezTo>
                <a:cubicBezTo>
                  <a:pt x="-2858" y="806135"/>
                  <a:pt x="7130" y="778304"/>
                  <a:pt x="20713" y="751871"/>
                </a:cubicBezTo>
                <a:cubicBezTo>
                  <a:pt x="61328" y="672637"/>
                  <a:pt x="123449" y="611914"/>
                  <a:pt x="191963" y="557117"/>
                </a:cubicBezTo>
                <a:cubicBezTo>
                  <a:pt x="274792" y="490867"/>
                  <a:pt x="365810" y="437801"/>
                  <a:pt x="463686" y="397518"/>
                </a:cubicBezTo>
                <a:cubicBezTo>
                  <a:pt x="522811" y="373149"/>
                  <a:pt x="556036" y="331868"/>
                  <a:pt x="566822" y="270079"/>
                </a:cubicBezTo>
                <a:cubicBezTo>
                  <a:pt x="571683" y="242514"/>
                  <a:pt x="576543" y="214683"/>
                  <a:pt x="584201" y="187783"/>
                </a:cubicBezTo>
                <a:cubicBezTo>
                  <a:pt x="608836" y="101493"/>
                  <a:pt x="658373" y="35310"/>
                  <a:pt x="747993" y="11007"/>
                </a:cubicBezTo>
                <a:cubicBezTo>
                  <a:pt x="770964" y="4765"/>
                  <a:pt x="793248" y="1793"/>
                  <a:pt x="814795" y="1880"/>
                </a:cubicBezTo>
                <a:close/>
                <a:moveTo>
                  <a:pt x="1203102" y="429"/>
                </a:moveTo>
                <a:cubicBezTo>
                  <a:pt x="1210992" y="1903"/>
                  <a:pt x="1218033" y="7179"/>
                  <a:pt x="1223992" y="16467"/>
                </a:cubicBezTo>
                <a:cubicBezTo>
                  <a:pt x="1236044" y="35310"/>
                  <a:pt x="1230917" y="50957"/>
                  <a:pt x="1211941" y="62343"/>
                </a:cubicBezTo>
                <a:cubicBezTo>
                  <a:pt x="1207147" y="65206"/>
                  <a:pt x="1202419" y="68268"/>
                  <a:pt x="1197492" y="70932"/>
                </a:cubicBezTo>
                <a:cubicBezTo>
                  <a:pt x="1151750" y="95767"/>
                  <a:pt x="1105941" y="118871"/>
                  <a:pt x="1124917" y="186386"/>
                </a:cubicBezTo>
                <a:cubicBezTo>
                  <a:pt x="1130710" y="206827"/>
                  <a:pt x="1119391" y="229532"/>
                  <a:pt x="1101746" y="255299"/>
                </a:cubicBezTo>
                <a:cubicBezTo>
                  <a:pt x="1091027" y="150898"/>
                  <a:pt x="1044286" y="78389"/>
                  <a:pt x="963721" y="26521"/>
                </a:cubicBezTo>
                <a:cubicBezTo>
                  <a:pt x="997278" y="17466"/>
                  <a:pt x="1025576" y="20596"/>
                  <a:pt x="1058401" y="45697"/>
                </a:cubicBezTo>
                <a:cubicBezTo>
                  <a:pt x="1080640" y="62676"/>
                  <a:pt x="1096287" y="61078"/>
                  <a:pt x="1116794" y="45298"/>
                </a:cubicBezTo>
                <a:cubicBezTo>
                  <a:pt x="1135570" y="30916"/>
                  <a:pt x="1157010" y="19930"/>
                  <a:pt x="1177118" y="7212"/>
                </a:cubicBezTo>
                <a:cubicBezTo>
                  <a:pt x="1186473" y="1287"/>
                  <a:pt x="1195212" y="-1044"/>
                  <a:pt x="1203102" y="429"/>
                </a:cubicBezTo>
                <a:close/>
              </a:path>
            </a:pathLst>
          </a:custGeom>
          <a:solidFill>
            <a:schemeClr val="bg1"/>
          </a:solidFill>
          <a:ln w="66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1DD66615-1434-4764-B9B1-2A87112EBEC9}"/>
              </a:ext>
            </a:extLst>
          </p:cNvPr>
          <p:cNvSpPr/>
          <p:nvPr/>
        </p:nvSpPr>
        <p:spPr>
          <a:xfrm>
            <a:off x="9854625" y="3039099"/>
            <a:ext cx="893324" cy="939975"/>
          </a:xfrm>
          <a:custGeom>
            <a:avLst/>
            <a:gdLst>
              <a:gd name="connsiteX0" fmla="*/ 888506 w 893324"/>
              <a:gd name="connsiteY0" fmla="*/ 543543 h 939975"/>
              <a:gd name="connsiteX1" fmla="*/ 744155 w 893324"/>
              <a:gd name="connsiteY1" fmla="*/ 328748 h 939975"/>
              <a:gd name="connsiteX2" fmla="*/ 606795 w 893324"/>
              <a:gd name="connsiteY2" fmla="*/ 246851 h 939975"/>
              <a:gd name="connsiteX3" fmla="*/ 517508 w 893324"/>
              <a:gd name="connsiteY3" fmla="*/ 89117 h 939975"/>
              <a:gd name="connsiteX4" fmla="*/ 425624 w 893324"/>
              <a:gd name="connsiteY4" fmla="*/ 97 h 939975"/>
              <a:gd name="connsiteX5" fmla="*/ 379616 w 893324"/>
              <a:gd name="connsiteY5" fmla="*/ 46771 h 939975"/>
              <a:gd name="connsiteX6" fmla="*/ 246983 w 893324"/>
              <a:gd name="connsiteY6" fmla="*/ 274217 h 939975"/>
              <a:gd name="connsiteX7" fmla="*/ 131196 w 893324"/>
              <a:gd name="connsiteY7" fmla="*/ 342863 h 939975"/>
              <a:gd name="connsiteX8" fmla="*/ 11215 w 893324"/>
              <a:gd name="connsiteY8" fmla="*/ 518441 h 939975"/>
              <a:gd name="connsiteX9" fmla="*/ 10216 w 893324"/>
              <a:gd name="connsiteY9" fmla="*/ 666654 h 939975"/>
              <a:gd name="connsiteX10" fmla="*/ 317361 w 893324"/>
              <a:gd name="connsiteY10" fmla="*/ 907350 h 939975"/>
              <a:gd name="connsiteX11" fmla="*/ 369762 w 893324"/>
              <a:gd name="connsiteY11" fmla="*/ 918869 h 939975"/>
              <a:gd name="connsiteX12" fmla="*/ 526630 w 893324"/>
              <a:gd name="connsiteY12" fmla="*/ 918536 h 939975"/>
              <a:gd name="connsiteX13" fmla="*/ 566313 w 893324"/>
              <a:gd name="connsiteY13" fmla="*/ 907017 h 939975"/>
              <a:gd name="connsiteX14" fmla="*/ 760002 w 893324"/>
              <a:gd name="connsiteY14" fmla="*/ 851354 h 939975"/>
              <a:gd name="connsiteX15" fmla="*/ 888506 w 893324"/>
              <a:gd name="connsiteY15" fmla="*/ 543543 h 939975"/>
              <a:gd name="connsiteX16" fmla="*/ 169481 w 893324"/>
              <a:gd name="connsiteY16" fmla="*/ 450394 h 939975"/>
              <a:gd name="connsiteX17" fmla="*/ 131995 w 893324"/>
              <a:gd name="connsiteY17" fmla="*/ 732837 h 939975"/>
              <a:gd name="connsiteX18" fmla="*/ 142449 w 893324"/>
              <a:gd name="connsiteY18" fmla="*/ 802416 h 939975"/>
              <a:gd name="connsiteX19" fmla="*/ 69674 w 893324"/>
              <a:gd name="connsiteY19" fmla="*/ 553198 h 939975"/>
              <a:gd name="connsiteX20" fmla="*/ 242522 w 893324"/>
              <a:gd name="connsiteY20" fmla="*/ 325752 h 939975"/>
              <a:gd name="connsiteX21" fmla="*/ 169481 w 893324"/>
              <a:gd name="connsiteY21" fmla="*/ 450394 h 939975"/>
              <a:gd name="connsiteX22" fmla="*/ 349720 w 893324"/>
              <a:gd name="connsiteY22" fmla="*/ 476228 h 939975"/>
              <a:gd name="connsiteX23" fmla="*/ 339133 w 893324"/>
              <a:gd name="connsiteY23" fmla="*/ 833843 h 939975"/>
              <a:gd name="connsiteX24" fmla="*/ 339067 w 893324"/>
              <a:gd name="connsiteY24" fmla="*/ 868466 h 939975"/>
              <a:gd name="connsiteX25" fmla="*/ 281939 w 893324"/>
              <a:gd name="connsiteY25" fmla="*/ 495604 h 939975"/>
              <a:gd name="connsiteX26" fmla="*/ 382279 w 893324"/>
              <a:gd name="connsiteY26" fmla="*/ 314033 h 939975"/>
              <a:gd name="connsiteX27" fmla="*/ 349720 w 893324"/>
              <a:gd name="connsiteY27" fmla="*/ 476228 h 939975"/>
              <a:gd name="connsiteX28" fmla="*/ 567112 w 893324"/>
              <a:gd name="connsiteY28" fmla="*/ 870996 h 939975"/>
              <a:gd name="connsiteX29" fmla="*/ 556858 w 893324"/>
              <a:gd name="connsiteY29" fmla="*/ 803748 h 939975"/>
              <a:gd name="connsiteX30" fmla="*/ 542543 w 893324"/>
              <a:gd name="connsiteY30" fmla="*/ 446532 h 939975"/>
              <a:gd name="connsiteX31" fmla="*/ 514512 w 893324"/>
              <a:gd name="connsiteY31" fmla="*/ 315898 h 939975"/>
              <a:gd name="connsiteX32" fmla="*/ 634560 w 893324"/>
              <a:gd name="connsiteY32" fmla="*/ 578899 h 939975"/>
              <a:gd name="connsiteX33" fmla="*/ 567112 w 893324"/>
              <a:gd name="connsiteY33" fmla="*/ 870996 h 939975"/>
              <a:gd name="connsiteX34" fmla="*/ 746818 w 893324"/>
              <a:gd name="connsiteY34" fmla="*/ 815799 h 939975"/>
              <a:gd name="connsiteX35" fmla="*/ 768724 w 893324"/>
              <a:gd name="connsiteY35" fmla="*/ 552132 h 939975"/>
              <a:gd name="connsiteX36" fmla="*/ 647410 w 893324"/>
              <a:gd name="connsiteY36" fmla="*/ 320758 h 939975"/>
              <a:gd name="connsiteX37" fmla="*/ 829314 w 893324"/>
              <a:gd name="connsiteY37" fmla="*/ 569710 h 939975"/>
              <a:gd name="connsiteX38" fmla="*/ 746818 w 893324"/>
              <a:gd name="connsiteY38" fmla="*/ 815799 h 939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893324" h="939975">
                <a:moveTo>
                  <a:pt x="888506" y="543543"/>
                </a:moveTo>
                <a:cubicBezTo>
                  <a:pt x="879717" y="445600"/>
                  <a:pt x="823521" y="379018"/>
                  <a:pt x="744155" y="328748"/>
                </a:cubicBezTo>
                <a:cubicBezTo>
                  <a:pt x="699145" y="300251"/>
                  <a:pt x="651805" y="275349"/>
                  <a:pt x="606795" y="246851"/>
                </a:cubicBezTo>
                <a:cubicBezTo>
                  <a:pt x="549335" y="210497"/>
                  <a:pt x="520305" y="157631"/>
                  <a:pt x="517508" y="89117"/>
                </a:cubicBezTo>
                <a:cubicBezTo>
                  <a:pt x="513979" y="762"/>
                  <a:pt x="512914" y="2893"/>
                  <a:pt x="425624" y="97"/>
                </a:cubicBezTo>
                <a:cubicBezTo>
                  <a:pt x="387805" y="-1168"/>
                  <a:pt x="377019" y="9751"/>
                  <a:pt x="379616" y="46771"/>
                </a:cubicBezTo>
                <a:cubicBezTo>
                  <a:pt x="387006" y="151638"/>
                  <a:pt x="341864" y="227010"/>
                  <a:pt x="246983" y="274217"/>
                </a:cubicBezTo>
                <a:cubicBezTo>
                  <a:pt x="206901" y="294192"/>
                  <a:pt x="168150" y="317562"/>
                  <a:pt x="131196" y="342863"/>
                </a:cubicBezTo>
                <a:cubicBezTo>
                  <a:pt x="68875" y="385476"/>
                  <a:pt x="25330" y="442271"/>
                  <a:pt x="11215" y="518441"/>
                </a:cubicBezTo>
                <a:cubicBezTo>
                  <a:pt x="-6030" y="567713"/>
                  <a:pt x="-970" y="617317"/>
                  <a:pt x="10216" y="666654"/>
                </a:cubicBezTo>
                <a:cubicBezTo>
                  <a:pt x="43773" y="814268"/>
                  <a:pt x="169548" y="912943"/>
                  <a:pt x="317361" y="907350"/>
                </a:cubicBezTo>
                <a:cubicBezTo>
                  <a:pt x="336470" y="906618"/>
                  <a:pt x="353382" y="910013"/>
                  <a:pt x="369762" y="918869"/>
                </a:cubicBezTo>
                <a:cubicBezTo>
                  <a:pt x="422095" y="946967"/>
                  <a:pt x="474229" y="947166"/>
                  <a:pt x="526630" y="918536"/>
                </a:cubicBezTo>
                <a:cubicBezTo>
                  <a:pt x="538682" y="911944"/>
                  <a:pt x="551066" y="905020"/>
                  <a:pt x="566313" y="907017"/>
                </a:cubicBezTo>
                <a:cubicBezTo>
                  <a:pt x="638888" y="916538"/>
                  <a:pt x="698812" y="899959"/>
                  <a:pt x="760002" y="851354"/>
                </a:cubicBezTo>
                <a:cubicBezTo>
                  <a:pt x="852418" y="778047"/>
                  <a:pt x="911011" y="659929"/>
                  <a:pt x="888506" y="543543"/>
                </a:cubicBezTo>
                <a:close/>
                <a:moveTo>
                  <a:pt x="169481" y="450394"/>
                </a:moveTo>
                <a:cubicBezTo>
                  <a:pt x="107360" y="537950"/>
                  <a:pt x="115416" y="634894"/>
                  <a:pt x="131995" y="732837"/>
                </a:cubicBezTo>
                <a:cubicBezTo>
                  <a:pt x="135923" y="755875"/>
                  <a:pt x="141117" y="778713"/>
                  <a:pt x="142449" y="802416"/>
                </a:cubicBezTo>
                <a:cubicBezTo>
                  <a:pt x="87252" y="728310"/>
                  <a:pt x="47902" y="649742"/>
                  <a:pt x="69674" y="553198"/>
                </a:cubicBezTo>
                <a:cubicBezTo>
                  <a:pt x="100302" y="456853"/>
                  <a:pt x="160826" y="383279"/>
                  <a:pt x="242522" y="325752"/>
                </a:cubicBezTo>
                <a:cubicBezTo>
                  <a:pt x="221682" y="369496"/>
                  <a:pt x="186127" y="404386"/>
                  <a:pt x="169481" y="450394"/>
                </a:cubicBezTo>
                <a:close/>
                <a:moveTo>
                  <a:pt x="349720" y="476228"/>
                </a:moveTo>
                <a:cubicBezTo>
                  <a:pt x="328414" y="594878"/>
                  <a:pt x="346458" y="714727"/>
                  <a:pt x="339133" y="833843"/>
                </a:cubicBezTo>
                <a:cubicBezTo>
                  <a:pt x="338468" y="844762"/>
                  <a:pt x="339067" y="855749"/>
                  <a:pt x="339067" y="868466"/>
                </a:cubicBezTo>
                <a:cubicBezTo>
                  <a:pt x="267624" y="805279"/>
                  <a:pt x="238927" y="611857"/>
                  <a:pt x="281939" y="495604"/>
                </a:cubicBezTo>
                <a:cubicBezTo>
                  <a:pt x="311102" y="435613"/>
                  <a:pt x="334606" y="372493"/>
                  <a:pt x="382279" y="314033"/>
                </a:cubicBezTo>
                <a:cubicBezTo>
                  <a:pt x="370427" y="372959"/>
                  <a:pt x="352983" y="423295"/>
                  <a:pt x="349720" y="476228"/>
                </a:cubicBezTo>
                <a:close/>
                <a:moveTo>
                  <a:pt x="567112" y="870996"/>
                </a:moveTo>
                <a:cubicBezTo>
                  <a:pt x="549335" y="850822"/>
                  <a:pt x="557657" y="826253"/>
                  <a:pt x="556858" y="803748"/>
                </a:cubicBezTo>
                <a:cubicBezTo>
                  <a:pt x="552730" y="684632"/>
                  <a:pt x="566513" y="564783"/>
                  <a:pt x="542543" y="446532"/>
                </a:cubicBezTo>
                <a:cubicBezTo>
                  <a:pt x="534487" y="406916"/>
                  <a:pt x="525631" y="367432"/>
                  <a:pt x="514512" y="315898"/>
                </a:cubicBezTo>
                <a:cubicBezTo>
                  <a:pt x="579430" y="401256"/>
                  <a:pt x="611722" y="487947"/>
                  <a:pt x="634560" y="578899"/>
                </a:cubicBezTo>
                <a:cubicBezTo>
                  <a:pt x="641485" y="683033"/>
                  <a:pt x="620178" y="780643"/>
                  <a:pt x="567112" y="870996"/>
                </a:cubicBezTo>
                <a:close/>
                <a:moveTo>
                  <a:pt x="746818" y="815799"/>
                </a:moveTo>
                <a:cubicBezTo>
                  <a:pt x="763997" y="723582"/>
                  <a:pt x="786768" y="639422"/>
                  <a:pt x="768724" y="552132"/>
                </a:cubicBezTo>
                <a:cubicBezTo>
                  <a:pt x="750281" y="463511"/>
                  <a:pt x="694751" y="394465"/>
                  <a:pt x="647410" y="320758"/>
                </a:cubicBezTo>
                <a:cubicBezTo>
                  <a:pt x="736565" y="383013"/>
                  <a:pt x="802281" y="462179"/>
                  <a:pt x="829314" y="569710"/>
                </a:cubicBezTo>
                <a:cubicBezTo>
                  <a:pt x="832910" y="659463"/>
                  <a:pt x="806410" y="739096"/>
                  <a:pt x="746818" y="815799"/>
                </a:cubicBezTo>
                <a:close/>
              </a:path>
            </a:pathLst>
          </a:custGeom>
          <a:solidFill>
            <a:schemeClr val="bg1"/>
          </a:solidFill>
          <a:ln w="66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4EE9033C-0541-4A69-8622-4003772DB667}"/>
              </a:ext>
            </a:extLst>
          </p:cNvPr>
          <p:cNvSpPr/>
          <p:nvPr/>
        </p:nvSpPr>
        <p:spPr>
          <a:xfrm rot="18639192">
            <a:off x="1702237" y="3715551"/>
            <a:ext cx="369939" cy="646332"/>
          </a:xfrm>
          <a:custGeom>
            <a:avLst/>
            <a:gdLst>
              <a:gd name="connsiteX0" fmla="*/ 384613 w 693098"/>
              <a:gd name="connsiteY0" fmla="*/ 1078633 h 1210932"/>
              <a:gd name="connsiteX1" fmla="*/ 316166 w 693098"/>
              <a:gd name="connsiteY1" fmla="*/ 1121779 h 1210932"/>
              <a:gd name="connsiteX2" fmla="*/ 362375 w 693098"/>
              <a:gd name="connsiteY2" fmla="*/ 1210932 h 1210932"/>
              <a:gd name="connsiteX3" fmla="*/ 287203 w 693098"/>
              <a:gd name="connsiteY3" fmla="*/ 1142486 h 1210932"/>
              <a:gd name="connsiteX4" fmla="*/ 336607 w 693098"/>
              <a:gd name="connsiteY4" fmla="*/ 1208003 h 1210932"/>
              <a:gd name="connsiteX5" fmla="*/ 281144 w 693098"/>
              <a:gd name="connsiteY5" fmla="*/ 1183567 h 1210932"/>
              <a:gd name="connsiteX6" fmla="*/ 226080 w 693098"/>
              <a:gd name="connsiteY6" fmla="*/ 1179772 h 1210932"/>
              <a:gd name="connsiteX7" fmla="*/ 143584 w 693098"/>
              <a:gd name="connsiteY7" fmla="*/ 1199813 h 1210932"/>
              <a:gd name="connsiteX8" fmla="*/ 236600 w 693098"/>
              <a:gd name="connsiteY8" fmla="*/ 1129436 h 1210932"/>
              <a:gd name="connsiteX9" fmla="*/ 120680 w 693098"/>
              <a:gd name="connsiteY9" fmla="*/ 1097076 h 1210932"/>
              <a:gd name="connsiteX10" fmla="*/ 384613 w 693098"/>
              <a:gd name="connsiteY10" fmla="*/ 1078633 h 1210932"/>
              <a:gd name="connsiteX11" fmla="*/ 153705 w 693098"/>
              <a:gd name="connsiteY11" fmla="*/ 672746 h 1210932"/>
              <a:gd name="connsiteX12" fmla="*/ 364572 w 693098"/>
              <a:gd name="connsiteY12" fmla="*/ 672812 h 1210932"/>
              <a:gd name="connsiteX13" fmla="*/ 395866 w 693098"/>
              <a:gd name="connsiteY13" fmla="*/ 701709 h 1210932"/>
              <a:gd name="connsiteX14" fmla="*/ 414509 w 693098"/>
              <a:gd name="connsiteY14" fmla="*/ 944869 h 1210932"/>
              <a:gd name="connsiteX15" fmla="*/ 256842 w 693098"/>
              <a:gd name="connsiteY15" fmla="*/ 1083494 h 1210932"/>
              <a:gd name="connsiteX16" fmla="*/ 109495 w 693098"/>
              <a:gd name="connsiteY16" fmla="*/ 940208 h 1210932"/>
              <a:gd name="connsiteX17" fmla="*/ 115021 w 693098"/>
              <a:gd name="connsiteY17" fmla="*/ 839469 h 1210932"/>
              <a:gd name="connsiteX18" fmla="*/ 123011 w 693098"/>
              <a:gd name="connsiteY18" fmla="*/ 700844 h 1210932"/>
              <a:gd name="connsiteX19" fmla="*/ 153705 w 693098"/>
              <a:gd name="connsiteY19" fmla="*/ 672746 h 1210932"/>
              <a:gd name="connsiteX20" fmla="*/ 557320 w 693098"/>
              <a:gd name="connsiteY20" fmla="*/ 145569 h 1210932"/>
              <a:gd name="connsiteX21" fmla="*/ 667522 w 693098"/>
              <a:gd name="connsiteY21" fmla="*/ 179368 h 1210932"/>
              <a:gd name="connsiteX22" fmla="*/ 673780 w 693098"/>
              <a:gd name="connsiteY22" fmla="*/ 250744 h 1210932"/>
              <a:gd name="connsiteX23" fmla="*/ 639757 w 693098"/>
              <a:gd name="connsiteY23" fmla="*/ 275646 h 1210932"/>
              <a:gd name="connsiteX24" fmla="*/ 439210 w 693098"/>
              <a:gd name="connsiteY24" fmla="*/ 549434 h 1210932"/>
              <a:gd name="connsiteX25" fmla="*/ 407983 w 693098"/>
              <a:gd name="connsiteY25" fmla="*/ 639720 h 1210932"/>
              <a:gd name="connsiteX26" fmla="*/ 373027 w 693098"/>
              <a:gd name="connsiteY26" fmla="*/ 363269 h 1210932"/>
              <a:gd name="connsiteX27" fmla="*/ 371363 w 693098"/>
              <a:gd name="connsiteY27" fmla="*/ 350818 h 1210932"/>
              <a:gd name="connsiteX28" fmla="*/ 419502 w 693098"/>
              <a:gd name="connsiteY28" fmla="*/ 220050 h 1210932"/>
              <a:gd name="connsiteX29" fmla="*/ 452460 w 693098"/>
              <a:gd name="connsiteY29" fmla="*/ 193816 h 1210932"/>
              <a:gd name="connsiteX30" fmla="*/ 557320 w 693098"/>
              <a:gd name="connsiteY30" fmla="*/ 145569 h 1210932"/>
              <a:gd name="connsiteX31" fmla="*/ 132787 w 693098"/>
              <a:gd name="connsiteY31" fmla="*/ 24622 h 1210932"/>
              <a:gd name="connsiteX32" fmla="*/ 269424 w 693098"/>
              <a:gd name="connsiteY32" fmla="*/ 136756 h 1210932"/>
              <a:gd name="connsiteX33" fmla="*/ 371029 w 693098"/>
              <a:gd name="connsiteY33" fmla="*/ 500363 h 1210932"/>
              <a:gd name="connsiteX34" fmla="*/ 385411 w 693098"/>
              <a:gd name="connsiteY34" fmla="*/ 629866 h 1210932"/>
              <a:gd name="connsiteX35" fmla="*/ 364570 w 693098"/>
              <a:gd name="connsiteY35" fmla="*/ 654368 h 1210932"/>
              <a:gd name="connsiteX36" fmla="*/ 149509 w 693098"/>
              <a:gd name="connsiteY36" fmla="*/ 654435 h 1210932"/>
              <a:gd name="connsiteX37" fmla="*/ 126338 w 693098"/>
              <a:gd name="connsiteY37" fmla="*/ 630465 h 1210932"/>
              <a:gd name="connsiteX38" fmla="*/ 126937 w 693098"/>
              <a:gd name="connsiteY38" fmla="*/ 517009 h 1210932"/>
              <a:gd name="connsiteX39" fmla="*/ 18941 w 693098"/>
              <a:gd name="connsiteY39" fmla="*/ 112653 h 1210932"/>
              <a:gd name="connsiteX40" fmla="*/ 4758 w 693098"/>
              <a:gd name="connsiteY40" fmla="*/ 51131 h 1210932"/>
              <a:gd name="connsiteX41" fmla="*/ 66480 w 693098"/>
              <a:gd name="connsiteY41" fmla="*/ 25563 h 1210932"/>
              <a:gd name="connsiteX42" fmla="*/ 132787 w 693098"/>
              <a:gd name="connsiteY42" fmla="*/ 24622 h 1210932"/>
              <a:gd name="connsiteX43" fmla="*/ 321380 w 693098"/>
              <a:gd name="connsiteY43" fmla="*/ 353 h 1210932"/>
              <a:gd name="connsiteX44" fmla="*/ 351321 w 693098"/>
              <a:gd name="connsiteY44" fmla="*/ 8783 h 1210932"/>
              <a:gd name="connsiteX45" fmla="*/ 446733 w 693098"/>
              <a:gd name="connsiteY45" fmla="*/ 149605 h 1210932"/>
              <a:gd name="connsiteX46" fmla="*/ 427624 w 693098"/>
              <a:gd name="connsiteY46" fmla="*/ 196679 h 1210932"/>
              <a:gd name="connsiteX47" fmla="*/ 349390 w 693098"/>
              <a:gd name="connsiteY47" fmla="*/ 264127 h 1210932"/>
              <a:gd name="connsiteX48" fmla="*/ 285604 w 693098"/>
              <a:gd name="connsiteY48" fmla="*/ 49332 h 1210932"/>
              <a:gd name="connsiteX49" fmla="*/ 321380 w 693098"/>
              <a:gd name="connsiteY49" fmla="*/ 353 h 1210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693098" h="1210932">
                <a:moveTo>
                  <a:pt x="384613" y="1078633"/>
                </a:moveTo>
                <a:cubicBezTo>
                  <a:pt x="368700" y="1103202"/>
                  <a:pt x="341667" y="1109194"/>
                  <a:pt x="316166" y="1121779"/>
                </a:cubicBezTo>
                <a:cubicBezTo>
                  <a:pt x="333544" y="1147945"/>
                  <a:pt x="355783" y="1171382"/>
                  <a:pt x="362375" y="1210932"/>
                </a:cubicBezTo>
                <a:cubicBezTo>
                  <a:pt x="337473" y="1182502"/>
                  <a:pt x="321626" y="1154204"/>
                  <a:pt x="287203" y="1142486"/>
                </a:cubicBezTo>
                <a:cubicBezTo>
                  <a:pt x="289334" y="1175710"/>
                  <a:pt x="312571" y="1189826"/>
                  <a:pt x="336607" y="1208003"/>
                </a:cubicBezTo>
                <a:cubicBezTo>
                  <a:pt x="310507" y="1210267"/>
                  <a:pt x="291464" y="1199813"/>
                  <a:pt x="281144" y="1183567"/>
                </a:cubicBezTo>
                <a:cubicBezTo>
                  <a:pt x="262368" y="1154071"/>
                  <a:pt x="247919" y="1161129"/>
                  <a:pt x="226080" y="1179772"/>
                </a:cubicBezTo>
                <a:cubicBezTo>
                  <a:pt x="205772" y="1197283"/>
                  <a:pt x="180271" y="1206804"/>
                  <a:pt x="143584" y="1199813"/>
                </a:cubicBezTo>
                <a:cubicBezTo>
                  <a:pt x="186930" y="1186697"/>
                  <a:pt x="217624" y="1167521"/>
                  <a:pt x="236600" y="1129436"/>
                </a:cubicBezTo>
                <a:cubicBezTo>
                  <a:pt x="193055" y="1128237"/>
                  <a:pt x="151707" y="1131233"/>
                  <a:pt x="120680" y="1097076"/>
                </a:cubicBezTo>
                <a:cubicBezTo>
                  <a:pt x="185398" y="1114854"/>
                  <a:pt x="302251" y="1099074"/>
                  <a:pt x="384613" y="1078633"/>
                </a:cubicBezTo>
                <a:close/>
                <a:moveTo>
                  <a:pt x="153705" y="672746"/>
                </a:moveTo>
                <a:cubicBezTo>
                  <a:pt x="223950" y="673878"/>
                  <a:pt x="294261" y="673878"/>
                  <a:pt x="364572" y="672812"/>
                </a:cubicBezTo>
                <a:cubicBezTo>
                  <a:pt x="386411" y="672480"/>
                  <a:pt x="394201" y="680869"/>
                  <a:pt x="395866" y="701709"/>
                </a:cubicBezTo>
                <a:cubicBezTo>
                  <a:pt x="402391" y="782740"/>
                  <a:pt x="415441" y="863305"/>
                  <a:pt x="414509" y="944869"/>
                </a:cubicBezTo>
                <a:cubicBezTo>
                  <a:pt x="413644" y="1026832"/>
                  <a:pt x="346595" y="1085624"/>
                  <a:pt x="256842" y="1083494"/>
                </a:cubicBezTo>
                <a:cubicBezTo>
                  <a:pt x="169352" y="1081363"/>
                  <a:pt x="98042" y="1014381"/>
                  <a:pt x="109495" y="940208"/>
                </a:cubicBezTo>
                <a:cubicBezTo>
                  <a:pt x="114621" y="907116"/>
                  <a:pt x="113356" y="873093"/>
                  <a:pt x="115021" y="839469"/>
                </a:cubicBezTo>
                <a:cubicBezTo>
                  <a:pt x="117817" y="793260"/>
                  <a:pt x="121479" y="747118"/>
                  <a:pt x="123011" y="700844"/>
                </a:cubicBezTo>
                <a:cubicBezTo>
                  <a:pt x="123743" y="679005"/>
                  <a:pt x="132266" y="672413"/>
                  <a:pt x="153705" y="672746"/>
                </a:cubicBezTo>
                <a:close/>
                <a:moveTo>
                  <a:pt x="557320" y="145569"/>
                </a:moveTo>
                <a:cubicBezTo>
                  <a:pt x="593316" y="145577"/>
                  <a:pt x="630203" y="159260"/>
                  <a:pt x="667522" y="179368"/>
                </a:cubicBezTo>
                <a:cubicBezTo>
                  <a:pt x="699082" y="196346"/>
                  <a:pt x="701745" y="226974"/>
                  <a:pt x="673780" y="250744"/>
                </a:cubicBezTo>
                <a:cubicBezTo>
                  <a:pt x="663127" y="259800"/>
                  <a:pt x="650876" y="266991"/>
                  <a:pt x="639757" y="275646"/>
                </a:cubicBezTo>
                <a:cubicBezTo>
                  <a:pt x="546674" y="347755"/>
                  <a:pt x="471636" y="432781"/>
                  <a:pt x="439210" y="549434"/>
                </a:cubicBezTo>
                <a:cubicBezTo>
                  <a:pt x="430754" y="580062"/>
                  <a:pt x="418503" y="609624"/>
                  <a:pt x="407983" y="639720"/>
                </a:cubicBezTo>
                <a:cubicBezTo>
                  <a:pt x="385412" y="547436"/>
                  <a:pt x="382948" y="455020"/>
                  <a:pt x="373027" y="363269"/>
                </a:cubicBezTo>
                <a:cubicBezTo>
                  <a:pt x="372561" y="359074"/>
                  <a:pt x="373227" y="354280"/>
                  <a:pt x="371363" y="350818"/>
                </a:cubicBezTo>
                <a:cubicBezTo>
                  <a:pt x="338671" y="289229"/>
                  <a:pt x="372961" y="252542"/>
                  <a:pt x="419502" y="220050"/>
                </a:cubicBezTo>
                <a:cubicBezTo>
                  <a:pt x="431021" y="211993"/>
                  <a:pt x="442739" y="203804"/>
                  <a:pt x="452460" y="193816"/>
                </a:cubicBezTo>
                <a:cubicBezTo>
                  <a:pt x="486218" y="159227"/>
                  <a:pt x="521323" y="145561"/>
                  <a:pt x="557320" y="145569"/>
                </a:cubicBezTo>
                <a:close/>
                <a:moveTo>
                  <a:pt x="132787" y="24622"/>
                </a:moveTo>
                <a:cubicBezTo>
                  <a:pt x="192508" y="34397"/>
                  <a:pt x="233869" y="75183"/>
                  <a:pt x="269424" y="136756"/>
                </a:cubicBezTo>
                <a:cubicBezTo>
                  <a:pt x="335208" y="250545"/>
                  <a:pt x="367766" y="370327"/>
                  <a:pt x="371029" y="500363"/>
                </a:cubicBezTo>
                <a:cubicBezTo>
                  <a:pt x="372161" y="543642"/>
                  <a:pt x="379085" y="586920"/>
                  <a:pt x="385411" y="629866"/>
                </a:cubicBezTo>
                <a:cubicBezTo>
                  <a:pt x="388207" y="648709"/>
                  <a:pt x="383413" y="654568"/>
                  <a:pt x="364570" y="654368"/>
                </a:cubicBezTo>
                <a:cubicBezTo>
                  <a:pt x="292861" y="653636"/>
                  <a:pt x="221218" y="653636"/>
                  <a:pt x="149509" y="654435"/>
                </a:cubicBezTo>
                <a:cubicBezTo>
                  <a:pt x="131265" y="654635"/>
                  <a:pt x="125406" y="649441"/>
                  <a:pt x="126338" y="630465"/>
                </a:cubicBezTo>
                <a:cubicBezTo>
                  <a:pt x="128202" y="592713"/>
                  <a:pt x="126937" y="554828"/>
                  <a:pt x="126937" y="517009"/>
                </a:cubicBezTo>
                <a:cubicBezTo>
                  <a:pt x="151040" y="366399"/>
                  <a:pt x="97974" y="235897"/>
                  <a:pt x="18941" y="112653"/>
                </a:cubicBezTo>
                <a:cubicBezTo>
                  <a:pt x="6689" y="93610"/>
                  <a:pt x="-7626" y="75766"/>
                  <a:pt x="4758" y="51131"/>
                </a:cubicBezTo>
                <a:cubicBezTo>
                  <a:pt x="18142" y="24564"/>
                  <a:pt x="43043" y="29425"/>
                  <a:pt x="66480" y="25563"/>
                </a:cubicBezTo>
                <a:cubicBezTo>
                  <a:pt x="90932" y="21551"/>
                  <a:pt x="112880" y="21364"/>
                  <a:pt x="132787" y="24622"/>
                </a:cubicBezTo>
                <a:close/>
                <a:moveTo>
                  <a:pt x="321380" y="353"/>
                </a:moveTo>
                <a:cubicBezTo>
                  <a:pt x="329507" y="1309"/>
                  <a:pt x="339369" y="4189"/>
                  <a:pt x="351321" y="8783"/>
                </a:cubicBezTo>
                <a:cubicBezTo>
                  <a:pt x="417970" y="34484"/>
                  <a:pt x="447932" y="79627"/>
                  <a:pt x="446733" y="149605"/>
                </a:cubicBezTo>
                <a:cubicBezTo>
                  <a:pt x="446400" y="169047"/>
                  <a:pt x="444336" y="183762"/>
                  <a:pt x="427624" y="196679"/>
                </a:cubicBezTo>
                <a:cubicBezTo>
                  <a:pt x="401058" y="217253"/>
                  <a:pt x="376555" y="240424"/>
                  <a:pt x="349390" y="264127"/>
                </a:cubicBezTo>
                <a:cubicBezTo>
                  <a:pt x="310572" y="196013"/>
                  <a:pt x="279878" y="129098"/>
                  <a:pt x="285604" y="49332"/>
                </a:cubicBezTo>
                <a:cubicBezTo>
                  <a:pt x="288250" y="11930"/>
                  <a:pt x="297002" y="-2515"/>
                  <a:pt x="321380" y="353"/>
                </a:cubicBezTo>
                <a:close/>
              </a:path>
            </a:pathLst>
          </a:custGeom>
          <a:solidFill>
            <a:schemeClr val="bg1"/>
          </a:solidFill>
          <a:ln w="66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2960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3C88C69-8CF1-497B-A96D-0B6E6EC6D12E}"/>
              </a:ext>
            </a:extLst>
          </p:cNvPr>
          <p:cNvSpPr txBox="1"/>
          <p:nvPr/>
        </p:nvSpPr>
        <p:spPr>
          <a:xfrm>
            <a:off x="428623" y="229935"/>
            <a:ext cx="5734051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5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KOREAN  FOOD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A969FD-4908-4E6C-9842-AB5DABCDFA72}"/>
              </a:ext>
            </a:extLst>
          </p:cNvPr>
          <p:cNvSpPr txBox="1"/>
          <p:nvPr/>
        </p:nvSpPr>
        <p:spPr>
          <a:xfrm>
            <a:off x="428625" y="4553813"/>
            <a:ext cx="4000500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3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L</a:t>
            </a:r>
            <a:r>
              <a:rPr lang="en-US" altLang="ko-KR" sz="3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OREM IPSUM</a:t>
            </a:r>
          </a:p>
          <a:p>
            <a:r>
              <a:rPr lang="en-US" altLang="ko-KR" sz="3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DOLOR SIT AMET, </a:t>
            </a:r>
            <a:endParaRPr lang="ko-KR" altLang="en-US" sz="3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ACD46B0-C35B-49AB-B25C-B220D4AFAB19}"/>
              </a:ext>
            </a:extLst>
          </p:cNvPr>
          <p:cNvSpPr txBox="1"/>
          <p:nvPr/>
        </p:nvSpPr>
        <p:spPr>
          <a:xfrm>
            <a:off x="428623" y="5631031"/>
            <a:ext cx="40005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You can simply impress your audience and add a unique zing and appeal to your Reports and Presentations with our Templates.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2FE0CBEE-1C1A-4166-8705-F74C72313751}"/>
              </a:ext>
            </a:extLst>
          </p:cNvPr>
          <p:cNvSpPr/>
          <p:nvPr/>
        </p:nvSpPr>
        <p:spPr>
          <a:xfrm>
            <a:off x="558820" y="1271568"/>
            <a:ext cx="1737133" cy="786695"/>
          </a:xfrm>
          <a:custGeom>
            <a:avLst/>
            <a:gdLst/>
            <a:ahLst/>
            <a:cxnLst/>
            <a:rect l="l" t="t" r="r" b="b"/>
            <a:pathLst>
              <a:path w="1309891" h="593210">
                <a:moveTo>
                  <a:pt x="339101" y="423142"/>
                </a:moveTo>
                <a:lnTo>
                  <a:pt x="346384" y="516118"/>
                </a:lnTo>
                <a:lnTo>
                  <a:pt x="501206" y="509882"/>
                </a:lnTo>
                <a:lnTo>
                  <a:pt x="514151" y="433878"/>
                </a:lnTo>
                <a:close/>
                <a:moveTo>
                  <a:pt x="802301" y="159165"/>
                </a:moveTo>
                <a:lnTo>
                  <a:pt x="808349" y="258713"/>
                </a:lnTo>
                <a:lnTo>
                  <a:pt x="964772" y="245486"/>
                </a:lnTo>
                <a:lnTo>
                  <a:pt x="974065" y="159803"/>
                </a:lnTo>
                <a:close/>
                <a:moveTo>
                  <a:pt x="1142312" y="9847"/>
                </a:moveTo>
                <a:lnTo>
                  <a:pt x="1213984" y="12160"/>
                </a:lnTo>
                <a:lnTo>
                  <a:pt x="1212016" y="165726"/>
                </a:lnTo>
                <a:lnTo>
                  <a:pt x="1309891" y="167693"/>
                </a:lnTo>
                <a:lnTo>
                  <a:pt x="1306113" y="236654"/>
                </a:lnTo>
                <a:lnTo>
                  <a:pt x="1209808" y="234028"/>
                </a:lnTo>
                <a:lnTo>
                  <a:pt x="1206512" y="368643"/>
                </a:lnTo>
                <a:lnTo>
                  <a:pt x="1134945" y="364990"/>
                </a:lnTo>
                <a:close/>
                <a:moveTo>
                  <a:pt x="455288" y="8539"/>
                </a:moveTo>
                <a:lnTo>
                  <a:pt x="526248" y="12327"/>
                </a:lnTo>
                <a:lnTo>
                  <a:pt x="514097" y="369391"/>
                </a:lnTo>
                <a:lnTo>
                  <a:pt x="594539" y="373488"/>
                </a:lnTo>
                <a:lnTo>
                  <a:pt x="563365" y="572512"/>
                </a:lnTo>
                <a:lnTo>
                  <a:pt x="280228" y="587957"/>
                </a:lnTo>
                <a:lnTo>
                  <a:pt x="261339" y="340629"/>
                </a:lnTo>
                <a:lnTo>
                  <a:pt x="333178" y="336862"/>
                </a:lnTo>
                <a:lnTo>
                  <a:pt x="335208" y="360281"/>
                </a:lnTo>
                <a:lnTo>
                  <a:pt x="443250" y="365783"/>
                </a:lnTo>
                <a:close/>
                <a:moveTo>
                  <a:pt x="792474" y="7880"/>
                </a:moveTo>
                <a:lnTo>
                  <a:pt x="799088" y="92778"/>
                </a:lnTo>
                <a:lnTo>
                  <a:pt x="981170" y="95237"/>
                </a:lnTo>
                <a:lnTo>
                  <a:pt x="988422" y="11166"/>
                </a:lnTo>
                <a:lnTo>
                  <a:pt x="1064959" y="16408"/>
                </a:lnTo>
                <a:lnTo>
                  <a:pt x="1031924" y="330519"/>
                </a:lnTo>
                <a:lnTo>
                  <a:pt x="1058052" y="512843"/>
                </a:lnTo>
                <a:lnTo>
                  <a:pt x="1203561" y="502829"/>
                </a:lnTo>
                <a:lnTo>
                  <a:pt x="1206523" y="455320"/>
                </a:lnTo>
                <a:lnTo>
                  <a:pt x="1053312" y="461881"/>
                </a:lnTo>
                <a:lnTo>
                  <a:pt x="1048927" y="391633"/>
                </a:lnTo>
                <a:lnTo>
                  <a:pt x="1210112" y="387667"/>
                </a:lnTo>
                <a:lnTo>
                  <a:pt x="1213429" y="324378"/>
                </a:lnTo>
                <a:lnTo>
                  <a:pt x="1287559" y="327433"/>
                </a:lnTo>
                <a:lnTo>
                  <a:pt x="1273296" y="593210"/>
                </a:lnTo>
                <a:lnTo>
                  <a:pt x="1199292" y="590291"/>
                </a:lnTo>
                <a:lnTo>
                  <a:pt x="1200610" y="570230"/>
                </a:lnTo>
                <a:lnTo>
                  <a:pt x="992063" y="586649"/>
                </a:lnTo>
                <a:lnTo>
                  <a:pt x="955593" y="338042"/>
                </a:lnTo>
                <a:lnTo>
                  <a:pt x="954370" y="337971"/>
                </a:lnTo>
                <a:lnTo>
                  <a:pt x="958305" y="312166"/>
                </a:lnTo>
                <a:lnTo>
                  <a:pt x="741471" y="334497"/>
                </a:lnTo>
                <a:lnTo>
                  <a:pt x="717978" y="12348"/>
                </a:lnTo>
                <a:close/>
                <a:moveTo>
                  <a:pt x="17569" y="0"/>
                </a:moveTo>
                <a:lnTo>
                  <a:pt x="358146" y="42548"/>
                </a:lnTo>
                <a:lnTo>
                  <a:pt x="259822" y="344344"/>
                </a:lnTo>
                <a:lnTo>
                  <a:pt x="186487" y="327433"/>
                </a:lnTo>
                <a:lnTo>
                  <a:pt x="261999" y="98439"/>
                </a:lnTo>
                <a:lnTo>
                  <a:pt x="0" y="6695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119FFAA-D85C-462E-A547-3ECC3C137EF7}"/>
              </a:ext>
            </a:extLst>
          </p:cNvPr>
          <p:cNvSpPr txBox="1"/>
          <p:nvPr/>
        </p:nvSpPr>
        <p:spPr>
          <a:xfrm>
            <a:off x="2428873" y="1310972"/>
            <a:ext cx="2745650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0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(KIMBAB)</a:t>
            </a:r>
            <a:endParaRPr lang="ko-KR" altLang="en-US" sz="40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3395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4" name="Freeform 9">
            <a:extLst>
              <a:ext uri="{FF2B5EF4-FFF2-40B4-BE49-F238E27FC236}">
                <a16:creationId xmlns:a16="http://schemas.microsoft.com/office/drawing/2014/main" id="{A7D72C56-9093-429A-AA98-20AE3D4772B2}"/>
              </a:ext>
            </a:extLst>
          </p:cNvPr>
          <p:cNvSpPr>
            <a:spLocks noEditPoints="1"/>
          </p:cNvSpPr>
          <p:nvPr/>
        </p:nvSpPr>
        <p:spPr bwMode="auto">
          <a:xfrm>
            <a:off x="741735" y="1800713"/>
            <a:ext cx="3180442" cy="4229731"/>
          </a:xfrm>
          <a:custGeom>
            <a:avLst/>
            <a:gdLst>
              <a:gd name="T0" fmla="*/ 580 w 2734"/>
              <a:gd name="T1" fmla="*/ 3462 h 3636"/>
              <a:gd name="T2" fmla="*/ 149 w 2734"/>
              <a:gd name="T3" fmla="*/ 3580 h 3636"/>
              <a:gd name="T4" fmla="*/ 405 w 2734"/>
              <a:gd name="T5" fmla="*/ 3009 h 3636"/>
              <a:gd name="T6" fmla="*/ 545 w 2734"/>
              <a:gd name="T7" fmla="*/ 2973 h 3636"/>
              <a:gd name="T8" fmla="*/ 505 w 2734"/>
              <a:gd name="T9" fmla="*/ 2909 h 3636"/>
              <a:gd name="T10" fmla="*/ 594 w 2734"/>
              <a:gd name="T11" fmla="*/ 2893 h 3636"/>
              <a:gd name="T12" fmla="*/ 569 w 2734"/>
              <a:gd name="T13" fmla="*/ 2884 h 3636"/>
              <a:gd name="T14" fmla="*/ 889 w 2734"/>
              <a:gd name="T15" fmla="*/ 2804 h 3636"/>
              <a:gd name="T16" fmla="*/ 882 w 2734"/>
              <a:gd name="T17" fmla="*/ 2784 h 3636"/>
              <a:gd name="T18" fmla="*/ 162 w 2734"/>
              <a:gd name="T19" fmla="*/ 2707 h 3636"/>
              <a:gd name="T20" fmla="*/ 142 w 2734"/>
              <a:gd name="T21" fmla="*/ 2634 h 3636"/>
              <a:gd name="T22" fmla="*/ 33 w 2734"/>
              <a:gd name="T23" fmla="*/ 2645 h 3636"/>
              <a:gd name="T24" fmla="*/ 1265 w 2734"/>
              <a:gd name="T25" fmla="*/ 2556 h 3636"/>
              <a:gd name="T26" fmla="*/ 49 w 2734"/>
              <a:gd name="T27" fmla="*/ 2556 h 3636"/>
              <a:gd name="T28" fmla="*/ 1589 w 2734"/>
              <a:gd name="T29" fmla="*/ 2440 h 3636"/>
              <a:gd name="T30" fmla="*/ 156 w 2734"/>
              <a:gd name="T31" fmla="*/ 2424 h 3636"/>
              <a:gd name="T32" fmla="*/ 389 w 2734"/>
              <a:gd name="T33" fmla="*/ 980 h 3636"/>
              <a:gd name="T34" fmla="*/ 374 w 2734"/>
              <a:gd name="T35" fmla="*/ 785 h 3636"/>
              <a:gd name="T36" fmla="*/ 262 w 2734"/>
              <a:gd name="T37" fmla="*/ 824 h 3636"/>
              <a:gd name="T38" fmla="*/ 2673 w 2734"/>
              <a:gd name="T39" fmla="*/ 793 h 3636"/>
              <a:gd name="T40" fmla="*/ 1349 w 2734"/>
              <a:gd name="T41" fmla="*/ 2 h 3636"/>
              <a:gd name="T42" fmla="*/ 1609 w 2734"/>
              <a:gd name="T43" fmla="*/ 489 h 3636"/>
              <a:gd name="T44" fmla="*/ 1894 w 2734"/>
              <a:gd name="T45" fmla="*/ 1067 h 3636"/>
              <a:gd name="T46" fmla="*/ 1900 w 2734"/>
              <a:gd name="T47" fmla="*/ 1622 h 3636"/>
              <a:gd name="T48" fmla="*/ 2000 w 2734"/>
              <a:gd name="T49" fmla="*/ 1734 h 3636"/>
              <a:gd name="T50" fmla="*/ 1936 w 2734"/>
              <a:gd name="T51" fmla="*/ 2024 h 3636"/>
              <a:gd name="T52" fmla="*/ 1758 w 2734"/>
              <a:gd name="T53" fmla="*/ 2364 h 3636"/>
              <a:gd name="T54" fmla="*/ 1633 w 2734"/>
              <a:gd name="T55" fmla="*/ 2376 h 3636"/>
              <a:gd name="T56" fmla="*/ 1465 w 2734"/>
              <a:gd name="T57" fmla="*/ 2340 h 3636"/>
              <a:gd name="T58" fmla="*/ 1384 w 2734"/>
              <a:gd name="T59" fmla="*/ 2516 h 3636"/>
              <a:gd name="T60" fmla="*/ 1533 w 2734"/>
              <a:gd name="T61" fmla="*/ 2447 h 3636"/>
              <a:gd name="T62" fmla="*/ 1504 w 2734"/>
              <a:gd name="T63" fmla="*/ 2616 h 3636"/>
              <a:gd name="T64" fmla="*/ 1396 w 2734"/>
              <a:gd name="T65" fmla="*/ 2536 h 3636"/>
              <a:gd name="T66" fmla="*/ 1316 w 2734"/>
              <a:gd name="T67" fmla="*/ 2494 h 3636"/>
              <a:gd name="T68" fmla="*/ 1131 w 2734"/>
              <a:gd name="T69" fmla="*/ 2460 h 3636"/>
              <a:gd name="T70" fmla="*/ 1171 w 2734"/>
              <a:gd name="T71" fmla="*/ 2516 h 3636"/>
              <a:gd name="T72" fmla="*/ 1051 w 2734"/>
              <a:gd name="T73" fmla="*/ 2524 h 3636"/>
              <a:gd name="T74" fmla="*/ 985 w 2734"/>
              <a:gd name="T75" fmla="*/ 2544 h 3636"/>
              <a:gd name="T76" fmla="*/ 907 w 2734"/>
              <a:gd name="T77" fmla="*/ 2636 h 3636"/>
              <a:gd name="T78" fmla="*/ 834 w 2734"/>
              <a:gd name="T79" fmla="*/ 2749 h 3636"/>
              <a:gd name="T80" fmla="*/ 696 w 2734"/>
              <a:gd name="T81" fmla="*/ 2707 h 3636"/>
              <a:gd name="T82" fmla="*/ 711 w 2734"/>
              <a:gd name="T83" fmla="*/ 2656 h 3636"/>
              <a:gd name="T84" fmla="*/ 453 w 2734"/>
              <a:gd name="T85" fmla="*/ 2833 h 3636"/>
              <a:gd name="T86" fmla="*/ 258 w 2734"/>
              <a:gd name="T87" fmla="*/ 2769 h 3636"/>
              <a:gd name="T88" fmla="*/ 127 w 2734"/>
              <a:gd name="T89" fmla="*/ 2816 h 3636"/>
              <a:gd name="T90" fmla="*/ 254 w 2734"/>
              <a:gd name="T91" fmla="*/ 2713 h 3636"/>
              <a:gd name="T92" fmla="*/ 262 w 2734"/>
              <a:gd name="T93" fmla="*/ 2453 h 3636"/>
              <a:gd name="T94" fmla="*/ 294 w 2734"/>
              <a:gd name="T95" fmla="*/ 2171 h 3636"/>
              <a:gd name="T96" fmla="*/ 482 w 2734"/>
              <a:gd name="T97" fmla="*/ 1927 h 3636"/>
              <a:gd name="T98" fmla="*/ 418 w 2734"/>
              <a:gd name="T99" fmla="*/ 1774 h 3636"/>
              <a:gd name="T100" fmla="*/ 293 w 2734"/>
              <a:gd name="T101" fmla="*/ 1396 h 3636"/>
              <a:gd name="T102" fmla="*/ 185 w 2734"/>
              <a:gd name="T103" fmla="*/ 1333 h 3636"/>
              <a:gd name="T104" fmla="*/ 156 w 2734"/>
              <a:gd name="T105" fmla="*/ 1180 h 3636"/>
              <a:gd name="T106" fmla="*/ 274 w 2734"/>
              <a:gd name="T107" fmla="*/ 1169 h 3636"/>
              <a:gd name="T108" fmla="*/ 529 w 2734"/>
              <a:gd name="T109" fmla="*/ 1194 h 3636"/>
              <a:gd name="T110" fmla="*/ 444 w 2734"/>
              <a:gd name="T111" fmla="*/ 1036 h 3636"/>
              <a:gd name="T112" fmla="*/ 505 w 2734"/>
              <a:gd name="T113" fmla="*/ 929 h 3636"/>
              <a:gd name="T114" fmla="*/ 282 w 2734"/>
              <a:gd name="T115" fmla="*/ 680 h 3636"/>
              <a:gd name="T116" fmla="*/ 360 w 2734"/>
              <a:gd name="T117" fmla="*/ 602 h 3636"/>
              <a:gd name="T118" fmla="*/ 493 w 2734"/>
              <a:gd name="T119" fmla="*/ 464 h 3636"/>
              <a:gd name="T120" fmla="*/ 485 w 2734"/>
              <a:gd name="T121" fmla="*/ 373 h 3636"/>
              <a:gd name="T122" fmla="*/ 893 w 2734"/>
              <a:gd name="T123" fmla="*/ 209 h 36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734" h="3636">
                <a:moveTo>
                  <a:pt x="593" y="3424"/>
                </a:moveTo>
                <a:lnTo>
                  <a:pt x="593" y="3433"/>
                </a:lnTo>
                <a:lnTo>
                  <a:pt x="594" y="3434"/>
                </a:lnTo>
                <a:lnTo>
                  <a:pt x="594" y="3436"/>
                </a:lnTo>
                <a:lnTo>
                  <a:pt x="596" y="3438"/>
                </a:lnTo>
                <a:lnTo>
                  <a:pt x="596" y="3440"/>
                </a:lnTo>
                <a:lnTo>
                  <a:pt x="596" y="3444"/>
                </a:lnTo>
                <a:lnTo>
                  <a:pt x="573" y="3444"/>
                </a:lnTo>
                <a:lnTo>
                  <a:pt x="573" y="3429"/>
                </a:lnTo>
                <a:lnTo>
                  <a:pt x="582" y="3429"/>
                </a:lnTo>
                <a:lnTo>
                  <a:pt x="584" y="3427"/>
                </a:lnTo>
                <a:lnTo>
                  <a:pt x="585" y="3425"/>
                </a:lnTo>
                <a:lnTo>
                  <a:pt x="587" y="3425"/>
                </a:lnTo>
                <a:lnTo>
                  <a:pt x="589" y="3425"/>
                </a:lnTo>
                <a:lnTo>
                  <a:pt x="593" y="3424"/>
                </a:lnTo>
                <a:close/>
                <a:moveTo>
                  <a:pt x="522" y="3396"/>
                </a:moveTo>
                <a:lnTo>
                  <a:pt x="522" y="3402"/>
                </a:lnTo>
                <a:lnTo>
                  <a:pt x="522" y="3404"/>
                </a:lnTo>
                <a:lnTo>
                  <a:pt x="524" y="3407"/>
                </a:lnTo>
                <a:lnTo>
                  <a:pt x="524" y="3407"/>
                </a:lnTo>
                <a:lnTo>
                  <a:pt x="525" y="3409"/>
                </a:lnTo>
                <a:lnTo>
                  <a:pt x="529" y="3413"/>
                </a:lnTo>
                <a:lnTo>
                  <a:pt x="536" y="3414"/>
                </a:lnTo>
                <a:lnTo>
                  <a:pt x="545" y="3418"/>
                </a:lnTo>
                <a:lnTo>
                  <a:pt x="554" y="3420"/>
                </a:lnTo>
                <a:lnTo>
                  <a:pt x="560" y="3425"/>
                </a:lnTo>
                <a:lnTo>
                  <a:pt x="564" y="3434"/>
                </a:lnTo>
                <a:lnTo>
                  <a:pt x="562" y="3449"/>
                </a:lnTo>
                <a:lnTo>
                  <a:pt x="569" y="3449"/>
                </a:lnTo>
                <a:lnTo>
                  <a:pt x="573" y="3449"/>
                </a:lnTo>
                <a:lnTo>
                  <a:pt x="576" y="3451"/>
                </a:lnTo>
                <a:lnTo>
                  <a:pt x="578" y="3453"/>
                </a:lnTo>
                <a:lnTo>
                  <a:pt x="580" y="3456"/>
                </a:lnTo>
                <a:lnTo>
                  <a:pt x="580" y="3462"/>
                </a:lnTo>
                <a:lnTo>
                  <a:pt x="582" y="3467"/>
                </a:lnTo>
                <a:lnTo>
                  <a:pt x="574" y="3474"/>
                </a:lnTo>
                <a:lnTo>
                  <a:pt x="565" y="3487"/>
                </a:lnTo>
                <a:lnTo>
                  <a:pt x="556" y="3504"/>
                </a:lnTo>
                <a:lnTo>
                  <a:pt x="545" y="3522"/>
                </a:lnTo>
                <a:lnTo>
                  <a:pt x="536" y="3538"/>
                </a:lnTo>
                <a:lnTo>
                  <a:pt x="529" y="3554"/>
                </a:lnTo>
                <a:lnTo>
                  <a:pt x="525" y="3564"/>
                </a:lnTo>
                <a:lnTo>
                  <a:pt x="509" y="3565"/>
                </a:lnTo>
                <a:lnTo>
                  <a:pt x="498" y="3567"/>
                </a:lnTo>
                <a:lnTo>
                  <a:pt x="491" y="3571"/>
                </a:lnTo>
                <a:lnTo>
                  <a:pt x="487" y="3574"/>
                </a:lnTo>
                <a:lnTo>
                  <a:pt x="482" y="3580"/>
                </a:lnTo>
                <a:lnTo>
                  <a:pt x="473" y="3584"/>
                </a:lnTo>
                <a:lnTo>
                  <a:pt x="454" y="3589"/>
                </a:lnTo>
                <a:lnTo>
                  <a:pt x="436" y="3587"/>
                </a:lnTo>
                <a:lnTo>
                  <a:pt x="416" y="3593"/>
                </a:lnTo>
                <a:lnTo>
                  <a:pt x="414" y="3594"/>
                </a:lnTo>
                <a:lnTo>
                  <a:pt x="413" y="3598"/>
                </a:lnTo>
                <a:lnTo>
                  <a:pt x="413" y="3602"/>
                </a:lnTo>
                <a:lnTo>
                  <a:pt x="411" y="3605"/>
                </a:lnTo>
                <a:lnTo>
                  <a:pt x="409" y="3607"/>
                </a:lnTo>
                <a:lnTo>
                  <a:pt x="345" y="3607"/>
                </a:lnTo>
                <a:lnTo>
                  <a:pt x="311" y="3613"/>
                </a:lnTo>
                <a:lnTo>
                  <a:pt x="278" y="3613"/>
                </a:lnTo>
                <a:lnTo>
                  <a:pt x="242" y="3607"/>
                </a:lnTo>
                <a:lnTo>
                  <a:pt x="234" y="3618"/>
                </a:lnTo>
                <a:lnTo>
                  <a:pt x="227" y="3625"/>
                </a:lnTo>
                <a:lnTo>
                  <a:pt x="218" y="3633"/>
                </a:lnTo>
                <a:lnTo>
                  <a:pt x="205" y="3636"/>
                </a:lnTo>
                <a:lnTo>
                  <a:pt x="194" y="3620"/>
                </a:lnTo>
                <a:lnTo>
                  <a:pt x="180" y="3605"/>
                </a:lnTo>
                <a:lnTo>
                  <a:pt x="164" y="3593"/>
                </a:lnTo>
                <a:lnTo>
                  <a:pt x="149" y="3580"/>
                </a:lnTo>
                <a:lnTo>
                  <a:pt x="151" y="3564"/>
                </a:lnTo>
                <a:lnTo>
                  <a:pt x="151" y="3553"/>
                </a:lnTo>
                <a:lnTo>
                  <a:pt x="149" y="3540"/>
                </a:lnTo>
                <a:lnTo>
                  <a:pt x="169" y="3524"/>
                </a:lnTo>
                <a:lnTo>
                  <a:pt x="187" y="3504"/>
                </a:lnTo>
                <a:lnTo>
                  <a:pt x="205" y="3485"/>
                </a:lnTo>
                <a:lnTo>
                  <a:pt x="225" y="3467"/>
                </a:lnTo>
                <a:lnTo>
                  <a:pt x="227" y="3465"/>
                </a:lnTo>
                <a:lnTo>
                  <a:pt x="229" y="3462"/>
                </a:lnTo>
                <a:lnTo>
                  <a:pt x="231" y="3458"/>
                </a:lnTo>
                <a:lnTo>
                  <a:pt x="231" y="3454"/>
                </a:lnTo>
                <a:lnTo>
                  <a:pt x="233" y="3453"/>
                </a:lnTo>
                <a:lnTo>
                  <a:pt x="247" y="3445"/>
                </a:lnTo>
                <a:lnTo>
                  <a:pt x="265" y="3442"/>
                </a:lnTo>
                <a:lnTo>
                  <a:pt x="285" y="3440"/>
                </a:lnTo>
                <a:lnTo>
                  <a:pt x="305" y="3436"/>
                </a:lnTo>
                <a:lnTo>
                  <a:pt x="322" y="3433"/>
                </a:lnTo>
                <a:lnTo>
                  <a:pt x="364" y="3416"/>
                </a:lnTo>
                <a:lnTo>
                  <a:pt x="411" y="3405"/>
                </a:lnTo>
                <a:lnTo>
                  <a:pt x="464" y="3398"/>
                </a:lnTo>
                <a:lnTo>
                  <a:pt x="522" y="3396"/>
                </a:lnTo>
                <a:close/>
                <a:moveTo>
                  <a:pt x="405" y="3009"/>
                </a:moveTo>
                <a:lnTo>
                  <a:pt x="422" y="3009"/>
                </a:lnTo>
                <a:lnTo>
                  <a:pt x="422" y="3016"/>
                </a:lnTo>
                <a:lnTo>
                  <a:pt x="424" y="3020"/>
                </a:lnTo>
                <a:lnTo>
                  <a:pt x="424" y="3024"/>
                </a:lnTo>
                <a:lnTo>
                  <a:pt x="425" y="3029"/>
                </a:lnTo>
                <a:lnTo>
                  <a:pt x="425" y="3036"/>
                </a:lnTo>
                <a:lnTo>
                  <a:pt x="402" y="3036"/>
                </a:lnTo>
                <a:lnTo>
                  <a:pt x="402" y="3029"/>
                </a:lnTo>
                <a:lnTo>
                  <a:pt x="402" y="3024"/>
                </a:lnTo>
                <a:lnTo>
                  <a:pt x="404" y="3018"/>
                </a:lnTo>
                <a:lnTo>
                  <a:pt x="404" y="3013"/>
                </a:lnTo>
                <a:lnTo>
                  <a:pt x="405" y="3009"/>
                </a:lnTo>
                <a:close/>
                <a:moveTo>
                  <a:pt x="353" y="3002"/>
                </a:moveTo>
                <a:lnTo>
                  <a:pt x="360" y="3002"/>
                </a:lnTo>
                <a:lnTo>
                  <a:pt x="367" y="3005"/>
                </a:lnTo>
                <a:lnTo>
                  <a:pt x="376" y="3009"/>
                </a:lnTo>
                <a:lnTo>
                  <a:pt x="376" y="3024"/>
                </a:lnTo>
                <a:lnTo>
                  <a:pt x="373" y="3025"/>
                </a:lnTo>
                <a:lnTo>
                  <a:pt x="371" y="3027"/>
                </a:lnTo>
                <a:lnTo>
                  <a:pt x="369" y="3029"/>
                </a:lnTo>
                <a:lnTo>
                  <a:pt x="365" y="3031"/>
                </a:lnTo>
                <a:lnTo>
                  <a:pt x="362" y="3033"/>
                </a:lnTo>
                <a:lnTo>
                  <a:pt x="354" y="3036"/>
                </a:lnTo>
                <a:lnTo>
                  <a:pt x="349" y="3038"/>
                </a:lnTo>
                <a:lnTo>
                  <a:pt x="342" y="3040"/>
                </a:lnTo>
                <a:lnTo>
                  <a:pt x="333" y="3040"/>
                </a:lnTo>
                <a:lnTo>
                  <a:pt x="333" y="3009"/>
                </a:lnTo>
                <a:lnTo>
                  <a:pt x="345" y="3004"/>
                </a:lnTo>
                <a:lnTo>
                  <a:pt x="353" y="3002"/>
                </a:lnTo>
                <a:close/>
                <a:moveTo>
                  <a:pt x="553" y="2973"/>
                </a:moveTo>
                <a:lnTo>
                  <a:pt x="553" y="2976"/>
                </a:lnTo>
                <a:lnTo>
                  <a:pt x="556" y="2976"/>
                </a:lnTo>
                <a:lnTo>
                  <a:pt x="558" y="2989"/>
                </a:lnTo>
                <a:lnTo>
                  <a:pt x="560" y="2998"/>
                </a:lnTo>
                <a:lnTo>
                  <a:pt x="562" y="3007"/>
                </a:lnTo>
                <a:lnTo>
                  <a:pt x="562" y="3020"/>
                </a:lnTo>
                <a:lnTo>
                  <a:pt x="522" y="3016"/>
                </a:lnTo>
                <a:lnTo>
                  <a:pt x="522" y="3009"/>
                </a:lnTo>
                <a:lnTo>
                  <a:pt x="522" y="3002"/>
                </a:lnTo>
                <a:lnTo>
                  <a:pt x="524" y="2996"/>
                </a:lnTo>
                <a:lnTo>
                  <a:pt x="525" y="2993"/>
                </a:lnTo>
                <a:lnTo>
                  <a:pt x="527" y="2985"/>
                </a:lnTo>
                <a:lnTo>
                  <a:pt x="531" y="2980"/>
                </a:lnTo>
                <a:lnTo>
                  <a:pt x="534" y="2976"/>
                </a:lnTo>
                <a:lnTo>
                  <a:pt x="538" y="2974"/>
                </a:lnTo>
                <a:lnTo>
                  <a:pt x="545" y="2973"/>
                </a:lnTo>
                <a:lnTo>
                  <a:pt x="553" y="2973"/>
                </a:lnTo>
                <a:close/>
                <a:moveTo>
                  <a:pt x="369" y="2967"/>
                </a:moveTo>
                <a:lnTo>
                  <a:pt x="385" y="2967"/>
                </a:lnTo>
                <a:lnTo>
                  <a:pt x="389" y="2973"/>
                </a:lnTo>
                <a:lnTo>
                  <a:pt x="391" y="2974"/>
                </a:lnTo>
                <a:lnTo>
                  <a:pt x="393" y="2978"/>
                </a:lnTo>
                <a:lnTo>
                  <a:pt x="394" y="2980"/>
                </a:lnTo>
                <a:lnTo>
                  <a:pt x="396" y="2985"/>
                </a:lnTo>
                <a:lnTo>
                  <a:pt x="396" y="2993"/>
                </a:lnTo>
                <a:lnTo>
                  <a:pt x="385" y="2996"/>
                </a:lnTo>
                <a:lnTo>
                  <a:pt x="380" y="2998"/>
                </a:lnTo>
                <a:lnTo>
                  <a:pt x="374" y="3000"/>
                </a:lnTo>
                <a:lnTo>
                  <a:pt x="369" y="3000"/>
                </a:lnTo>
                <a:lnTo>
                  <a:pt x="362" y="3000"/>
                </a:lnTo>
                <a:lnTo>
                  <a:pt x="360" y="2996"/>
                </a:lnTo>
                <a:lnTo>
                  <a:pt x="358" y="2993"/>
                </a:lnTo>
                <a:lnTo>
                  <a:pt x="358" y="2989"/>
                </a:lnTo>
                <a:lnTo>
                  <a:pt x="356" y="2984"/>
                </a:lnTo>
                <a:lnTo>
                  <a:pt x="362" y="2978"/>
                </a:lnTo>
                <a:lnTo>
                  <a:pt x="365" y="2973"/>
                </a:lnTo>
                <a:lnTo>
                  <a:pt x="369" y="2967"/>
                </a:lnTo>
                <a:close/>
                <a:moveTo>
                  <a:pt x="522" y="2891"/>
                </a:moveTo>
                <a:lnTo>
                  <a:pt x="542" y="2893"/>
                </a:lnTo>
                <a:lnTo>
                  <a:pt x="542" y="2913"/>
                </a:lnTo>
                <a:lnTo>
                  <a:pt x="534" y="2916"/>
                </a:lnTo>
                <a:lnTo>
                  <a:pt x="527" y="2920"/>
                </a:lnTo>
                <a:lnTo>
                  <a:pt x="522" y="2924"/>
                </a:lnTo>
                <a:lnTo>
                  <a:pt x="518" y="2924"/>
                </a:lnTo>
                <a:lnTo>
                  <a:pt x="516" y="2922"/>
                </a:lnTo>
                <a:lnTo>
                  <a:pt x="516" y="2922"/>
                </a:lnTo>
                <a:lnTo>
                  <a:pt x="514" y="2922"/>
                </a:lnTo>
                <a:lnTo>
                  <a:pt x="513" y="2920"/>
                </a:lnTo>
                <a:lnTo>
                  <a:pt x="509" y="2914"/>
                </a:lnTo>
                <a:lnTo>
                  <a:pt x="505" y="2909"/>
                </a:lnTo>
                <a:lnTo>
                  <a:pt x="504" y="2902"/>
                </a:lnTo>
                <a:lnTo>
                  <a:pt x="502" y="2893"/>
                </a:lnTo>
                <a:lnTo>
                  <a:pt x="509" y="2893"/>
                </a:lnTo>
                <a:lnTo>
                  <a:pt x="522" y="2891"/>
                </a:lnTo>
                <a:close/>
                <a:moveTo>
                  <a:pt x="605" y="2876"/>
                </a:moveTo>
                <a:lnTo>
                  <a:pt x="649" y="2880"/>
                </a:lnTo>
                <a:lnTo>
                  <a:pt x="649" y="2896"/>
                </a:lnTo>
                <a:lnTo>
                  <a:pt x="645" y="2898"/>
                </a:lnTo>
                <a:lnTo>
                  <a:pt x="642" y="2900"/>
                </a:lnTo>
                <a:lnTo>
                  <a:pt x="640" y="2900"/>
                </a:lnTo>
                <a:lnTo>
                  <a:pt x="638" y="2902"/>
                </a:lnTo>
                <a:lnTo>
                  <a:pt x="634" y="2904"/>
                </a:lnTo>
                <a:lnTo>
                  <a:pt x="629" y="2904"/>
                </a:lnTo>
                <a:lnTo>
                  <a:pt x="620" y="2898"/>
                </a:lnTo>
                <a:lnTo>
                  <a:pt x="609" y="2893"/>
                </a:lnTo>
                <a:lnTo>
                  <a:pt x="611" y="2898"/>
                </a:lnTo>
                <a:lnTo>
                  <a:pt x="613" y="2904"/>
                </a:lnTo>
                <a:lnTo>
                  <a:pt x="613" y="2907"/>
                </a:lnTo>
                <a:lnTo>
                  <a:pt x="611" y="2911"/>
                </a:lnTo>
                <a:lnTo>
                  <a:pt x="607" y="2913"/>
                </a:lnTo>
                <a:lnTo>
                  <a:pt x="602" y="2916"/>
                </a:lnTo>
                <a:lnTo>
                  <a:pt x="596" y="2918"/>
                </a:lnTo>
                <a:lnTo>
                  <a:pt x="593" y="2920"/>
                </a:lnTo>
                <a:lnTo>
                  <a:pt x="587" y="2920"/>
                </a:lnTo>
                <a:lnTo>
                  <a:pt x="582" y="2920"/>
                </a:lnTo>
                <a:lnTo>
                  <a:pt x="582" y="2913"/>
                </a:lnTo>
                <a:lnTo>
                  <a:pt x="580" y="2911"/>
                </a:lnTo>
                <a:lnTo>
                  <a:pt x="578" y="2909"/>
                </a:lnTo>
                <a:lnTo>
                  <a:pt x="578" y="2907"/>
                </a:lnTo>
                <a:lnTo>
                  <a:pt x="578" y="2904"/>
                </a:lnTo>
                <a:lnTo>
                  <a:pt x="576" y="2900"/>
                </a:lnTo>
                <a:lnTo>
                  <a:pt x="589" y="2896"/>
                </a:lnTo>
                <a:lnTo>
                  <a:pt x="593" y="2894"/>
                </a:lnTo>
                <a:lnTo>
                  <a:pt x="594" y="2893"/>
                </a:lnTo>
                <a:lnTo>
                  <a:pt x="600" y="2893"/>
                </a:lnTo>
                <a:lnTo>
                  <a:pt x="605" y="2893"/>
                </a:lnTo>
                <a:lnTo>
                  <a:pt x="605" y="2876"/>
                </a:lnTo>
                <a:close/>
                <a:moveTo>
                  <a:pt x="416" y="2856"/>
                </a:moveTo>
                <a:lnTo>
                  <a:pt x="434" y="2858"/>
                </a:lnTo>
                <a:lnTo>
                  <a:pt x="447" y="2864"/>
                </a:lnTo>
                <a:lnTo>
                  <a:pt x="456" y="2873"/>
                </a:lnTo>
                <a:lnTo>
                  <a:pt x="458" y="2876"/>
                </a:lnTo>
                <a:lnTo>
                  <a:pt x="464" y="2889"/>
                </a:lnTo>
                <a:lnTo>
                  <a:pt x="467" y="2902"/>
                </a:lnTo>
                <a:lnTo>
                  <a:pt x="471" y="2914"/>
                </a:lnTo>
                <a:lnTo>
                  <a:pt x="473" y="2924"/>
                </a:lnTo>
                <a:lnTo>
                  <a:pt x="453" y="2929"/>
                </a:lnTo>
                <a:lnTo>
                  <a:pt x="429" y="2933"/>
                </a:lnTo>
                <a:lnTo>
                  <a:pt x="422" y="2922"/>
                </a:lnTo>
                <a:lnTo>
                  <a:pt x="416" y="2914"/>
                </a:lnTo>
                <a:lnTo>
                  <a:pt x="411" y="2907"/>
                </a:lnTo>
                <a:lnTo>
                  <a:pt x="407" y="2896"/>
                </a:lnTo>
                <a:lnTo>
                  <a:pt x="405" y="2880"/>
                </a:lnTo>
                <a:lnTo>
                  <a:pt x="404" y="2878"/>
                </a:lnTo>
                <a:lnTo>
                  <a:pt x="404" y="2876"/>
                </a:lnTo>
                <a:lnTo>
                  <a:pt x="402" y="2874"/>
                </a:lnTo>
                <a:lnTo>
                  <a:pt x="402" y="2873"/>
                </a:lnTo>
                <a:lnTo>
                  <a:pt x="402" y="2869"/>
                </a:lnTo>
                <a:lnTo>
                  <a:pt x="405" y="2865"/>
                </a:lnTo>
                <a:lnTo>
                  <a:pt x="411" y="2864"/>
                </a:lnTo>
                <a:lnTo>
                  <a:pt x="413" y="2860"/>
                </a:lnTo>
                <a:lnTo>
                  <a:pt x="416" y="2856"/>
                </a:lnTo>
                <a:close/>
                <a:moveTo>
                  <a:pt x="529" y="2853"/>
                </a:moveTo>
                <a:lnTo>
                  <a:pt x="536" y="2853"/>
                </a:lnTo>
                <a:lnTo>
                  <a:pt x="545" y="2856"/>
                </a:lnTo>
                <a:lnTo>
                  <a:pt x="558" y="2858"/>
                </a:lnTo>
                <a:lnTo>
                  <a:pt x="569" y="2860"/>
                </a:lnTo>
                <a:lnTo>
                  <a:pt x="569" y="2884"/>
                </a:lnTo>
                <a:lnTo>
                  <a:pt x="556" y="2889"/>
                </a:lnTo>
                <a:lnTo>
                  <a:pt x="554" y="2891"/>
                </a:lnTo>
                <a:lnTo>
                  <a:pt x="551" y="2891"/>
                </a:lnTo>
                <a:lnTo>
                  <a:pt x="547" y="2891"/>
                </a:lnTo>
                <a:lnTo>
                  <a:pt x="542" y="2893"/>
                </a:lnTo>
                <a:lnTo>
                  <a:pt x="538" y="2889"/>
                </a:lnTo>
                <a:lnTo>
                  <a:pt x="538" y="2885"/>
                </a:lnTo>
                <a:lnTo>
                  <a:pt x="536" y="2884"/>
                </a:lnTo>
                <a:lnTo>
                  <a:pt x="534" y="2884"/>
                </a:lnTo>
                <a:lnTo>
                  <a:pt x="533" y="2882"/>
                </a:lnTo>
                <a:lnTo>
                  <a:pt x="529" y="2882"/>
                </a:lnTo>
                <a:lnTo>
                  <a:pt x="525" y="2880"/>
                </a:lnTo>
                <a:lnTo>
                  <a:pt x="529" y="2853"/>
                </a:lnTo>
                <a:close/>
                <a:moveTo>
                  <a:pt x="509" y="2836"/>
                </a:moveTo>
                <a:lnTo>
                  <a:pt x="513" y="2844"/>
                </a:lnTo>
                <a:lnTo>
                  <a:pt x="516" y="2849"/>
                </a:lnTo>
                <a:lnTo>
                  <a:pt x="520" y="2856"/>
                </a:lnTo>
                <a:lnTo>
                  <a:pt x="522" y="2869"/>
                </a:lnTo>
                <a:lnTo>
                  <a:pt x="469" y="2876"/>
                </a:lnTo>
                <a:lnTo>
                  <a:pt x="471" y="2858"/>
                </a:lnTo>
                <a:lnTo>
                  <a:pt x="476" y="2844"/>
                </a:lnTo>
                <a:lnTo>
                  <a:pt x="485" y="2838"/>
                </a:lnTo>
                <a:lnTo>
                  <a:pt x="494" y="2836"/>
                </a:lnTo>
                <a:lnTo>
                  <a:pt x="509" y="2836"/>
                </a:lnTo>
                <a:close/>
                <a:moveTo>
                  <a:pt x="616" y="2816"/>
                </a:moveTo>
                <a:lnTo>
                  <a:pt x="636" y="2816"/>
                </a:lnTo>
                <a:lnTo>
                  <a:pt x="642" y="2827"/>
                </a:lnTo>
                <a:lnTo>
                  <a:pt x="644" y="2833"/>
                </a:lnTo>
                <a:lnTo>
                  <a:pt x="644" y="2836"/>
                </a:lnTo>
                <a:lnTo>
                  <a:pt x="645" y="2842"/>
                </a:lnTo>
                <a:lnTo>
                  <a:pt x="645" y="2847"/>
                </a:lnTo>
                <a:lnTo>
                  <a:pt x="622" y="2844"/>
                </a:lnTo>
                <a:lnTo>
                  <a:pt x="616" y="2816"/>
                </a:lnTo>
                <a:close/>
                <a:moveTo>
                  <a:pt x="889" y="2804"/>
                </a:moveTo>
                <a:lnTo>
                  <a:pt x="891" y="2807"/>
                </a:lnTo>
                <a:lnTo>
                  <a:pt x="893" y="2811"/>
                </a:lnTo>
                <a:lnTo>
                  <a:pt x="894" y="2813"/>
                </a:lnTo>
                <a:lnTo>
                  <a:pt x="896" y="2816"/>
                </a:lnTo>
                <a:lnTo>
                  <a:pt x="896" y="2820"/>
                </a:lnTo>
                <a:lnTo>
                  <a:pt x="898" y="2824"/>
                </a:lnTo>
                <a:lnTo>
                  <a:pt x="900" y="2827"/>
                </a:lnTo>
                <a:lnTo>
                  <a:pt x="900" y="2831"/>
                </a:lnTo>
                <a:lnTo>
                  <a:pt x="902" y="2836"/>
                </a:lnTo>
                <a:lnTo>
                  <a:pt x="869" y="2840"/>
                </a:lnTo>
                <a:lnTo>
                  <a:pt x="865" y="2809"/>
                </a:lnTo>
                <a:lnTo>
                  <a:pt x="889" y="2804"/>
                </a:lnTo>
                <a:close/>
                <a:moveTo>
                  <a:pt x="725" y="2793"/>
                </a:moveTo>
                <a:lnTo>
                  <a:pt x="727" y="2805"/>
                </a:lnTo>
                <a:lnTo>
                  <a:pt x="729" y="2813"/>
                </a:lnTo>
                <a:lnTo>
                  <a:pt x="727" y="2822"/>
                </a:lnTo>
                <a:lnTo>
                  <a:pt x="725" y="2836"/>
                </a:lnTo>
                <a:lnTo>
                  <a:pt x="705" y="2838"/>
                </a:lnTo>
                <a:lnTo>
                  <a:pt x="689" y="2840"/>
                </a:lnTo>
                <a:lnTo>
                  <a:pt x="673" y="2844"/>
                </a:lnTo>
                <a:lnTo>
                  <a:pt x="671" y="2842"/>
                </a:lnTo>
                <a:lnTo>
                  <a:pt x="669" y="2840"/>
                </a:lnTo>
                <a:lnTo>
                  <a:pt x="669" y="2840"/>
                </a:lnTo>
                <a:lnTo>
                  <a:pt x="667" y="2838"/>
                </a:lnTo>
                <a:lnTo>
                  <a:pt x="667" y="2836"/>
                </a:lnTo>
                <a:lnTo>
                  <a:pt x="665" y="2833"/>
                </a:lnTo>
                <a:lnTo>
                  <a:pt x="662" y="2827"/>
                </a:lnTo>
                <a:lnTo>
                  <a:pt x="658" y="2820"/>
                </a:lnTo>
                <a:lnTo>
                  <a:pt x="656" y="2813"/>
                </a:lnTo>
                <a:lnTo>
                  <a:pt x="678" y="2804"/>
                </a:lnTo>
                <a:lnTo>
                  <a:pt x="700" y="2796"/>
                </a:lnTo>
                <a:lnTo>
                  <a:pt x="725" y="2793"/>
                </a:lnTo>
                <a:close/>
                <a:moveTo>
                  <a:pt x="882" y="2776"/>
                </a:moveTo>
                <a:lnTo>
                  <a:pt x="882" y="2784"/>
                </a:lnTo>
                <a:lnTo>
                  <a:pt x="882" y="2785"/>
                </a:lnTo>
                <a:lnTo>
                  <a:pt x="884" y="2787"/>
                </a:lnTo>
                <a:lnTo>
                  <a:pt x="884" y="2789"/>
                </a:lnTo>
                <a:lnTo>
                  <a:pt x="884" y="2793"/>
                </a:lnTo>
                <a:lnTo>
                  <a:pt x="885" y="2796"/>
                </a:lnTo>
                <a:lnTo>
                  <a:pt x="853" y="2800"/>
                </a:lnTo>
                <a:lnTo>
                  <a:pt x="853" y="2780"/>
                </a:lnTo>
                <a:lnTo>
                  <a:pt x="882" y="2776"/>
                </a:lnTo>
                <a:close/>
                <a:moveTo>
                  <a:pt x="1022" y="2744"/>
                </a:moveTo>
                <a:lnTo>
                  <a:pt x="1022" y="2780"/>
                </a:lnTo>
                <a:lnTo>
                  <a:pt x="1005" y="2780"/>
                </a:lnTo>
                <a:lnTo>
                  <a:pt x="1004" y="2774"/>
                </a:lnTo>
                <a:lnTo>
                  <a:pt x="1002" y="2771"/>
                </a:lnTo>
                <a:lnTo>
                  <a:pt x="1000" y="2767"/>
                </a:lnTo>
                <a:lnTo>
                  <a:pt x="1000" y="2764"/>
                </a:lnTo>
                <a:lnTo>
                  <a:pt x="998" y="2758"/>
                </a:lnTo>
                <a:lnTo>
                  <a:pt x="996" y="2753"/>
                </a:lnTo>
                <a:lnTo>
                  <a:pt x="1009" y="2749"/>
                </a:lnTo>
                <a:lnTo>
                  <a:pt x="1011" y="2747"/>
                </a:lnTo>
                <a:lnTo>
                  <a:pt x="1013" y="2745"/>
                </a:lnTo>
                <a:lnTo>
                  <a:pt x="1014" y="2745"/>
                </a:lnTo>
                <a:lnTo>
                  <a:pt x="1016" y="2745"/>
                </a:lnTo>
                <a:lnTo>
                  <a:pt x="1022" y="2744"/>
                </a:lnTo>
                <a:close/>
                <a:moveTo>
                  <a:pt x="142" y="2680"/>
                </a:moveTo>
                <a:lnTo>
                  <a:pt x="144" y="2682"/>
                </a:lnTo>
                <a:lnTo>
                  <a:pt x="145" y="2682"/>
                </a:lnTo>
                <a:lnTo>
                  <a:pt x="147" y="2682"/>
                </a:lnTo>
                <a:lnTo>
                  <a:pt x="147" y="2684"/>
                </a:lnTo>
                <a:lnTo>
                  <a:pt x="149" y="2684"/>
                </a:lnTo>
                <a:lnTo>
                  <a:pt x="153" y="2687"/>
                </a:lnTo>
                <a:lnTo>
                  <a:pt x="156" y="2691"/>
                </a:lnTo>
                <a:lnTo>
                  <a:pt x="158" y="2696"/>
                </a:lnTo>
                <a:lnTo>
                  <a:pt x="160" y="2700"/>
                </a:lnTo>
                <a:lnTo>
                  <a:pt x="162" y="2707"/>
                </a:lnTo>
                <a:lnTo>
                  <a:pt x="156" y="2707"/>
                </a:lnTo>
                <a:lnTo>
                  <a:pt x="156" y="2713"/>
                </a:lnTo>
                <a:lnTo>
                  <a:pt x="125" y="2716"/>
                </a:lnTo>
                <a:lnTo>
                  <a:pt x="125" y="2693"/>
                </a:lnTo>
                <a:lnTo>
                  <a:pt x="133" y="2687"/>
                </a:lnTo>
                <a:lnTo>
                  <a:pt x="142" y="2680"/>
                </a:lnTo>
                <a:close/>
                <a:moveTo>
                  <a:pt x="1016" y="2664"/>
                </a:moveTo>
                <a:lnTo>
                  <a:pt x="1036" y="2664"/>
                </a:lnTo>
                <a:lnTo>
                  <a:pt x="1036" y="2673"/>
                </a:lnTo>
                <a:lnTo>
                  <a:pt x="1040" y="2684"/>
                </a:lnTo>
                <a:lnTo>
                  <a:pt x="1042" y="2696"/>
                </a:lnTo>
                <a:lnTo>
                  <a:pt x="1042" y="2709"/>
                </a:lnTo>
                <a:lnTo>
                  <a:pt x="1042" y="2720"/>
                </a:lnTo>
                <a:lnTo>
                  <a:pt x="1027" y="2722"/>
                </a:lnTo>
                <a:lnTo>
                  <a:pt x="1018" y="2722"/>
                </a:lnTo>
                <a:lnTo>
                  <a:pt x="1005" y="2720"/>
                </a:lnTo>
                <a:lnTo>
                  <a:pt x="1002" y="2711"/>
                </a:lnTo>
                <a:lnTo>
                  <a:pt x="998" y="2705"/>
                </a:lnTo>
                <a:lnTo>
                  <a:pt x="994" y="2698"/>
                </a:lnTo>
                <a:lnTo>
                  <a:pt x="993" y="2684"/>
                </a:lnTo>
                <a:lnTo>
                  <a:pt x="994" y="2682"/>
                </a:lnTo>
                <a:lnTo>
                  <a:pt x="996" y="2680"/>
                </a:lnTo>
                <a:lnTo>
                  <a:pt x="998" y="2678"/>
                </a:lnTo>
                <a:lnTo>
                  <a:pt x="1000" y="2676"/>
                </a:lnTo>
                <a:lnTo>
                  <a:pt x="1002" y="2674"/>
                </a:lnTo>
                <a:lnTo>
                  <a:pt x="1005" y="2673"/>
                </a:lnTo>
                <a:lnTo>
                  <a:pt x="1009" y="2669"/>
                </a:lnTo>
                <a:lnTo>
                  <a:pt x="1013" y="2667"/>
                </a:lnTo>
                <a:lnTo>
                  <a:pt x="1016" y="2664"/>
                </a:lnTo>
                <a:close/>
                <a:moveTo>
                  <a:pt x="133" y="2620"/>
                </a:moveTo>
                <a:lnTo>
                  <a:pt x="133" y="2633"/>
                </a:lnTo>
                <a:lnTo>
                  <a:pt x="136" y="2633"/>
                </a:lnTo>
                <a:lnTo>
                  <a:pt x="140" y="2633"/>
                </a:lnTo>
                <a:lnTo>
                  <a:pt x="142" y="2634"/>
                </a:lnTo>
                <a:lnTo>
                  <a:pt x="144" y="2634"/>
                </a:lnTo>
                <a:lnTo>
                  <a:pt x="145" y="2636"/>
                </a:lnTo>
                <a:lnTo>
                  <a:pt x="147" y="2642"/>
                </a:lnTo>
                <a:lnTo>
                  <a:pt x="149" y="2647"/>
                </a:lnTo>
                <a:lnTo>
                  <a:pt x="149" y="2656"/>
                </a:lnTo>
                <a:lnTo>
                  <a:pt x="149" y="2664"/>
                </a:lnTo>
                <a:lnTo>
                  <a:pt x="133" y="2664"/>
                </a:lnTo>
                <a:lnTo>
                  <a:pt x="133" y="2660"/>
                </a:lnTo>
                <a:lnTo>
                  <a:pt x="131" y="2656"/>
                </a:lnTo>
                <a:lnTo>
                  <a:pt x="131" y="2656"/>
                </a:lnTo>
                <a:lnTo>
                  <a:pt x="131" y="2654"/>
                </a:lnTo>
                <a:lnTo>
                  <a:pt x="131" y="2654"/>
                </a:lnTo>
                <a:lnTo>
                  <a:pt x="129" y="2654"/>
                </a:lnTo>
                <a:lnTo>
                  <a:pt x="125" y="2653"/>
                </a:lnTo>
                <a:lnTo>
                  <a:pt x="118" y="2653"/>
                </a:lnTo>
                <a:lnTo>
                  <a:pt x="113" y="2651"/>
                </a:lnTo>
                <a:lnTo>
                  <a:pt x="107" y="2647"/>
                </a:lnTo>
                <a:lnTo>
                  <a:pt x="105" y="2642"/>
                </a:lnTo>
                <a:lnTo>
                  <a:pt x="102" y="2634"/>
                </a:lnTo>
                <a:lnTo>
                  <a:pt x="102" y="2624"/>
                </a:lnTo>
                <a:lnTo>
                  <a:pt x="133" y="2620"/>
                </a:lnTo>
                <a:close/>
                <a:moveTo>
                  <a:pt x="9" y="2604"/>
                </a:moveTo>
                <a:lnTo>
                  <a:pt x="13" y="2605"/>
                </a:lnTo>
                <a:lnTo>
                  <a:pt x="16" y="2605"/>
                </a:lnTo>
                <a:lnTo>
                  <a:pt x="18" y="2605"/>
                </a:lnTo>
                <a:lnTo>
                  <a:pt x="18" y="2607"/>
                </a:lnTo>
                <a:lnTo>
                  <a:pt x="22" y="2609"/>
                </a:lnTo>
                <a:lnTo>
                  <a:pt x="25" y="2618"/>
                </a:lnTo>
                <a:lnTo>
                  <a:pt x="25" y="2631"/>
                </a:lnTo>
                <a:lnTo>
                  <a:pt x="24" y="2642"/>
                </a:lnTo>
                <a:lnTo>
                  <a:pt x="22" y="2653"/>
                </a:lnTo>
                <a:lnTo>
                  <a:pt x="29" y="2653"/>
                </a:lnTo>
                <a:lnTo>
                  <a:pt x="31" y="2647"/>
                </a:lnTo>
                <a:lnTo>
                  <a:pt x="33" y="2645"/>
                </a:lnTo>
                <a:lnTo>
                  <a:pt x="36" y="2645"/>
                </a:lnTo>
                <a:lnTo>
                  <a:pt x="38" y="2644"/>
                </a:lnTo>
                <a:lnTo>
                  <a:pt x="44" y="2644"/>
                </a:lnTo>
                <a:lnTo>
                  <a:pt x="49" y="2644"/>
                </a:lnTo>
                <a:lnTo>
                  <a:pt x="53" y="2647"/>
                </a:lnTo>
                <a:lnTo>
                  <a:pt x="54" y="2651"/>
                </a:lnTo>
                <a:lnTo>
                  <a:pt x="56" y="2653"/>
                </a:lnTo>
                <a:lnTo>
                  <a:pt x="58" y="2656"/>
                </a:lnTo>
                <a:lnTo>
                  <a:pt x="62" y="2660"/>
                </a:lnTo>
                <a:lnTo>
                  <a:pt x="62" y="2662"/>
                </a:lnTo>
                <a:lnTo>
                  <a:pt x="64" y="2664"/>
                </a:lnTo>
                <a:lnTo>
                  <a:pt x="64" y="2665"/>
                </a:lnTo>
                <a:lnTo>
                  <a:pt x="64" y="2669"/>
                </a:lnTo>
                <a:lnTo>
                  <a:pt x="65" y="2673"/>
                </a:lnTo>
                <a:lnTo>
                  <a:pt x="53" y="2680"/>
                </a:lnTo>
                <a:lnTo>
                  <a:pt x="38" y="2685"/>
                </a:lnTo>
                <a:lnTo>
                  <a:pt x="22" y="2687"/>
                </a:lnTo>
                <a:lnTo>
                  <a:pt x="18" y="2678"/>
                </a:lnTo>
                <a:lnTo>
                  <a:pt x="16" y="2665"/>
                </a:lnTo>
                <a:lnTo>
                  <a:pt x="13" y="2653"/>
                </a:lnTo>
                <a:lnTo>
                  <a:pt x="7" y="2644"/>
                </a:lnTo>
                <a:lnTo>
                  <a:pt x="4" y="2640"/>
                </a:lnTo>
                <a:lnTo>
                  <a:pt x="2" y="2638"/>
                </a:lnTo>
                <a:lnTo>
                  <a:pt x="0" y="2634"/>
                </a:lnTo>
                <a:lnTo>
                  <a:pt x="0" y="2625"/>
                </a:lnTo>
                <a:lnTo>
                  <a:pt x="2" y="2609"/>
                </a:lnTo>
                <a:lnTo>
                  <a:pt x="4" y="2607"/>
                </a:lnTo>
                <a:lnTo>
                  <a:pt x="5" y="2607"/>
                </a:lnTo>
                <a:lnTo>
                  <a:pt x="7" y="2605"/>
                </a:lnTo>
                <a:lnTo>
                  <a:pt x="7" y="2605"/>
                </a:lnTo>
                <a:lnTo>
                  <a:pt x="9" y="2604"/>
                </a:lnTo>
                <a:close/>
                <a:moveTo>
                  <a:pt x="1245" y="2536"/>
                </a:moveTo>
                <a:lnTo>
                  <a:pt x="1265" y="2536"/>
                </a:lnTo>
                <a:lnTo>
                  <a:pt x="1265" y="2556"/>
                </a:lnTo>
                <a:lnTo>
                  <a:pt x="1273" y="2556"/>
                </a:lnTo>
                <a:lnTo>
                  <a:pt x="1274" y="2554"/>
                </a:lnTo>
                <a:lnTo>
                  <a:pt x="1276" y="2554"/>
                </a:lnTo>
                <a:lnTo>
                  <a:pt x="1278" y="2553"/>
                </a:lnTo>
                <a:lnTo>
                  <a:pt x="1282" y="2553"/>
                </a:lnTo>
                <a:lnTo>
                  <a:pt x="1285" y="2553"/>
                </a:lnTo>
                <a:lnTo>
                  <a:pt x="1289" y="2564"/>
                </a:lnTo>
                <a:lnTo>
                  <a:pt x="1291" y="2565"/>
                </a:lnTo>
                <a:lnTo>
                  <a:pt x="1291" y="2567"/>
                </a:lnTo>
                <a:lnTo>
                  <a:pt x="1293" y="2569"/>
                </a:lnTo>
                <a:lnTo>
                  <a:pt x="1293" y="2573"/>
                </a:lnTo>
                <a:lnTo>
                  <a:pt x="1293" y="2576"/>
                </a:lnTo>
                <a:lnTo>
                  <a:pt x="1262" y="2580"/>
                </a:lnTo>
                <a:lnTo>
                  <a:pt x="1262" y="2576"/>
                </a:lnTo>
                <a:lnTo>
                  <a:pt x="1256" y="2576"/>
                </a:lnTo>
                <a:lnTo>
                  <a:pt x="1258" y="2569"/>
                </a:lnTo>
                <a:lnTo>
                  <a:pt x="1258" y="2565"/>
                </a:lnTo>
                <a:lnTo>
                  <a:pt x="1258" y="2562"/>
                </a:lnTo>
                <a:lnTo>
                  <a:pt x="1258" y="2558"/>
                </a:lnTo>
                <a:lnTo>
                  <a:pt x="1256" y="2556"/>
                </a:lnTo>
                <a:lnTo>
                  <a:pt x="1254" y="2558"/>
                </a:lnTo>
                <a:lnTo>
                  <a:pt x="1253" y="2558"/>
                </a:lnTo>
                <a:lnTo>
                  <a:pt x="1251" y="2558"/>
                </a:lnTo>
                <a:lnTo>
                  <a:pt x="1249" y="2560"/>
                </a:lnTo>
                <a:lnTo>
                  <a:pt x="1245" y="2560"/>
                </a:lnTo>
                <a:lnTo>
                  <a:pt x="1245" y="2536"/>
                </a:lnTo>
                <a:close/>
                <a:moveTo>
                  <a:pt x="87" y="2520"/>
                </a:moveTo>
                <a:lnTo>
                  <a:pt x="109" y="2520"/>
                </a:lnTo>
                <a:lnTo>
                  <a:pt x="109" y="2536"/>
                </a:lnTo>
                <a:lnTo>
                  <a:pt x="105" y="2547"/>
                </a:lnTo>
                <a:lnTo>
                  <a:pt x="96" y="2556"/>
                </a:lnTo>
                <a:lnTo>
                  <a:pt x="84" y="2560"/>
                </a:lnTo>
                <a:lnTo>
                  <a:pt x="65" y="2558"/>
                </a:lnTo>
                <a:lnTo>
                  <a:pt x="49" y="2556"/>
                </a:lnTo>
                <a:lnTo>
                  <a:pt x="49" y="2540"/>
                </a:lnTo>
                <a:lnTo>
                  <a:pt x="60" y="2531"/>
                </a:lnTo>
                <a:lnTo>
                  <a:pt x="67" y="2524"/>
                </a:lnTo>
                <a:lnTo>
                  <a:pt x="74" y="2522"/>
                </a:lnTo>
                <a:lnTo>
                  <a:pt x="87" y="2520"/>
                </a:lnTo>
                <a:close/>
                <a:moveTo>
                  <a:pt x="249" y="2493"/>
                </a:moveTo>
                <a:lnTo>
                  <a:pt x="249" y="2500"/>
                </a:lnTo>
                <a:lnTo>
                  <a:pt x="251" y="2504"/>
                </a:lnTo>
                <a:lnTo>
                  <a:pt x="253" y="2507"/>
                </a:lnTo>
                <a:lnTo>
                  <a:pt x="253" y="2511"/>
                </a:lnTo>
                <a:lnTo>
                  <a:pt x="253" y="2516"/>
                </a:lnTo>
                <a:lnTo>
                  <a:pt x="229" y="2513"/>
                </a:lnTo>
                <a:lnTo>
                  <a:pt x="229" y="2496"/>
                </a:lnTo>
                <a:lnTo>
                  <a:pt x="236" y="2496"/>
                </a:lnTo>
                <a:lnTo>
                  <a:pt x="240" y="2494"/>
                </a:lnTo>
                <a:lnTo>
                  <a:pt x="240" y="2494"/>
                </a:lnTo>
                <a:lnTo>
                  <a:pt x="242" y="2493"/>
                </a:lnTo>
                <a:lnTo>
                  <a:pt x="245" y="2493"/>
                </a:lnTo>
                <a:lnTo>
                  <a:pt x="249" y="2493"/>
                </a:lnTo>
                <a:close/>
                <a:moveTo>
                  <a:pt x="1165" y="2413"/>
                </a:moveTo>
                <a:lnTo>
                  <a:pt x="1165" y="2420"/>
                </a:lnTo>
                <a:lnTo>
                  <a:pt x="1169" y="2420"/>
                </a:lnTo>
                <a:lnTo>
                  <a:pt x="1169" y="2413"/>
                </a:lnTo>
                <a:lnTo>
                  <a:pt x="1165" y="2413"/>
                </a:lnTo>
                <a:close/>
                <a:moveTo>
                  <a:pt x="1589" y="2404"/>
                </a:moveTo>
                <a:lnTo>
                  <a:pt x="1605" y="2404"/>
                </a:lnTo>
                <a:lnTo>
                  <a:pt x="1609" y="2416"/>
                </a:lnTo>
                <a:lnTo>
                  <a:pt x="1611" y="2424"/>
                </a:lnTo>
                <a:lnTo>
                  <a:pt x="1611" y="2429"/>
                </a:lnTo>
                <a:lnTo>
                  <a:pt x="1609" y="2434"/>
                </a:lnTo>
                <a:lnTo>
                  <a:pt x="1604" y="2440"/>
                </a:lnTo>
                <a:lnTo>
                  <a:pt x="1598" y="2442"/>
                </a:lnTo>
                <a:lnTo>
                  <a:pt x="1589" y="2444"/>
                </a:lnTo>
                <a:lnTo>
                  <a:pt x="1589" y="2440"/>
                </a:lnTo>
                <a:lnTo>
                  <a:pt x="1585" y="2440"/>
                </a:lnTo>
                <a:lnTo>
                  <a:pt x="1582" y="2407"/>
                </a:lnTo>
                <a:lnTo>
                  <a:pt x="1584" y="2407"/>
                </a:lnTo>
                <a:lnTo>
                  <a:pt x="1585" y="2407"/>
                </a:lnTo>
                <a:lnTo>
                  <a:pt x="1587" y="2405"/>
                </a:lnTo>
                <a:lnTo>
                  <a:pt x="1587" y="2405"/>
                </a:lnTo>
                <a:lnTo>
                  <a:pt x="1589" y="2404"/>
                </a:lnTo>
                <a:close/>
                <a:moveTo>
                  <a:pt x="116" y="2384"/>
                </a:moveTo>
                <a:lnTo>
                  <a:pt x="116" y="2389"/>
                </a:lnTo>
                <a:lnTo>
                  <a:pt x="122" y="2389"/>
                </a:lnTo>
                <a:lnTo>
                  <a:pt x="125" y="2424"/>
                </a:lnTo>
                <a:lnTo>
                  <a:pt x="113" y="2427"/>
                </a:lnTo>
                <a:lnTo>
                  <a:pt x="111" y="2429"/>
                </a:lnTo>
                <a:lnTo>
                  <a:pt x="109" y="2431"/>
                </a:lnTo>
                <a:lnTo>
                  <a:pt x="107" y="2431"/>
                </a:lnTo>
                <a:lnTo>
                  <a:pt x="105" y="2431"/>
                </a:lnTo>
                <a:lnTo>
                  <a:pt x="102" y="2433"/>
                </a:lnTo>
                <a:lnTo>
                  <a:pt x="96" y="2422"/>
                </a:lnTo>
                <a:lnTo>
                  <a:pt x="91" y="2414"/>
                </a:lnTo>
                <a:lnTo>
                  <a:pt x="85" y="2407"/>
                </a:lnTo>
                <a:lnTo>
                  <a:pt x="82" y="2396"/>
                </a:lnTo>
                <a:lnTo>
                  <a:pt x="93" y="2391"/>
                </a:lnTo>
                <a:lnTo>
                  <a:pt x="104" y="2387"/>
                </a:lnTo>
                <a:lnTo>
                  <a:pt x="116" y="2384"/>
                </a:lnTo>
                <a:close/>
                <a:moveTo>
                  <a:pt x="222" y="2373"/>
                </a:moveTo>
                <a:lnTo>
                  <a:pt x="229" y="2374"/>
                </a:lnTo>
                <a:lnTo>
                  <a:pt x="242" y="2376"/>
                </a:lnTo>
                <a:lnTo>
                  <a:pt x="236" y="2413"/>
                </a:lnTo>
                <a:lnTo>
                  <a:pt x="229" y="2416"/>
                </a:lnTo>
                <a:lnTo>
                  <a:pt x="220" y="2422"/>
                </a:lnTo>
                <a:lnTo>
                  <a:pt x="213" y="2427"/>
                </a:lnTo>
                <a:lnTo>
                  <a:pt x="194" y="2427"/>
                </a:lnTo>
                <a:lnTo>
                  <a:pt x="176" y="2427"/>
                </a:lnTo>
                <a:lnTo>
                  <a:pt x="156" y="2424"/>
                </a:lnTo>
                <a:lnTo>
                  <a:pt x="153" y="2416"/>
                </a:lnTo>
                <a:lnTo>
                  <a:pt x="149" y="2411"/>
                </a:lnTo>
                <a:lnTo>
                  <a:pt x="147" y="2404"/>
                </a:lnTo>
                <a:lnTo>
                  <a:pt x="145" y="2393"/>
                </a:lnTo>
                <a:lnTo>
                  <a:pt x="171" y="2393"/>
                </a:lnTo>
                <a:lnTo>
                  <a:pt x="193" y="2396"/>
                </a:lnTo>
                <a:lnTo>
                  <a:pt x="193" y="2389"/>
                </a:lnTo>
                <a:lnTo>
                  <a:pt x="194" y="2385"/>
                </a:lnTo>
                <a:lnTo>
                  <a:pt x="194" y="2384"/>
                </a:lnTo>
                <a:lnTo>
                  <a:pt x="196" y="2382"/>
                </a:lnTo>
                <a:lnTo>
                  <a:pt x="196" y="2380"/>
                </a:lnTo>
                <a:lnTo>
                  <a:pt x="196" y="2376"/>
                </a:lnTo>
                <a:lnTo>
                  <a:pt x="209" y="2374"/>
                </a:lnTo>
                <a:lnTo>
                  <a:pt x="216" y="2373"/>
                </a:lnTo>
                <a:lnTo>
                  <a:pt x="222" y="2373"/>
                </a:lnTo>
                <a:close/>
                <a:moveTo>
                  <a:pt x="1462" y="2320"/>
                </a:moveTo>
                <a:lnTo>
                  <a:pt x="1462" y="2324"/>
                </a:lnTo>
                <a:lnTo>
                  <a:pt x="1462" y="2327"/>
                </a:lnTo>
                <a:lnTo>
                  <a:pt x="1464" y="2329"/>
                </a:lnTo>
                <a:lnTo>
                  <a:pt x="1464" y="2331"/>
                </a:lnTo>
                <a:lnTo>
                  <a:pt x="1465" y="2333"/>
                </a:lnTo>
                <a:lnTo>
                  <a:pt x="1465" y="2320"/>
                </a:lnTo>
                <a:lnTo>
                  <a:pt x="1462" y="2320"/>
                </a:lnTo>
                <a:close/>
                <a:moveTo>
                  <a:pt x="1902" y="2113"/>
                </a:moveTo>
                <a:lnTo>
                  <a:pt x="1902" y="2120"/>
                </a:lnTo>
                <a:lnTo>
                  <a:pt x="1905" y="2120"/>
                </a:lnTo>
                <a:lnTo>
                  <a:pt x="1905" y="2113"/>
                </a:lnTo>
                <a:lnTo>
                  <a:pt x="1902" y="2113"/>
                </a:lnTo>
                <a:close/>
                <a:moveTo>
                  <a:pt x="362" y="940"/>
                </a:moveTo>
                <a:lnTo>
                  <a:pt x="376" y="942"/>
                </a:lnTo>
                <a:lnTo>
                  <a:pt x="385" y="945"/>
                </a:lnTo>
                <a:lnTo>
                  <a:pt x="396" y="947"/>
                </a:lnTo>
                <a:lnTo>
                  <a:pt x="396" y="980"/>
                </a:lnTo>
                <a:lnTo>
                  <a:pt x="389" y="980"/>
                </a:lnTo>
                <a:lnTo>
                  <a:pt x="384" y="982"/>
                </a:lnTo>
                <a:lnTo>
                  <a:pt x="380" y="982"/>
                </a:lnTo>
                <a:lnTo>
                  <a:pt x="374" y="982"/>
                </a:lnTo>
                <a:lnTo>
                  <a:pt x="369" y="982"/>
                </a:lnTo>
                <a:lnTo>
                  <a:pt x="362" y="980"/>
                </a:lnTo>
                <a:lnTo>
                  <a:pt x="362" y="940"/>
                </a:lnTo>
                <a:close/>
                <a:moveTo>
                  <a:pt x="313" y="924"/>
                </a:moveTo>
                <a:lnTo>
                  <a:pt x="318" y="927"/>
                </a:lnTo>
                <a:lnTo>
                  <a:pt x="324" y="929"/>
                </a:lnTo>
                <a:lnTo>
                  <a:pt x="325" y="933"/>
                </a:lnTo>
                <a:lnTo>
                  <a:pt x="327" y="938"/>
                </a:lnTo>
                <a:lnTo>
                  <a:pt x="329" y="944"/>
                </a:lnTo>
                <a:lnTo>
                  <a:pt x="329" y="953"/>
                </a:lnTo>
                <a:lnTo>
                  <a:pt x="325" y="956"/>
                </a:lnTo>
                <a:lnTo>
                  <a:pt x="322" y="960"/>
                </a:lnTo>
                <a:lnTo>
                  <a:pt x="318" y="962"/>
                </a:lnTo>
                <a:lnTo>
                  <a:pt x="314" y="965"/>
                </a:lnTo>
                <a:lnTo>
                  <a:pt x="309" y="969"/>
                </a:lnTo>
                <a:lnTo>
                  <a:pt x="307" y="969"/>
                </a:lnTo>
                <a:lnTo>
                  <a:pt x="305" y="971"/>
                </a:lnTo>
                <a:lnTo>
                  <a:pt x="304" y="971"/>
                </a:lnTo>
                <a:lnTo>
                  <a:pt x="302" y="971"/>
                </a:lnTo>
                <a:lnTo>
                  <a:pt x="296" y="973"/>
                </a:lnTo>
                <a:lnTo>
                  <a:pt x="296" y="969"/>
                </a:lnTo>
                <a:lnTo>
                  <a:pt x="293" y="969"/>
                </a:lnTo>
                <a:lnTo>
                  <a:pt x="289" y="936"/>
                </a:lnTo>
                <a:lnTo>
                  <a:pt x="302" y="933"/>
                </a:lnTo>
                <a:lnTo>
                  <a:pt x="305" y="929"/>
                </a:lnTo>
                <a:lnTo>
                  <a:pt x="309" y="927"/>
                </a:lnTo>
                <a:lnTo>
                  <a:pt x="313" y="924"/>
                </a:lnTo>
                <a:close/>
                <a:moveTo>
                  <a:pt x="342" y="760"/>
                </a:moveTo>
                <a:lnTo>
                  <a:pt x="354" y="762"/>
                </a:lnTo>
                <a:lnTo>
                  <a:pt x="365" y="773"/>
                </a:lnTo>
                <a:lnTo>
                  <a:pt x="374" y="785"/>
                </a:lnTo>
                <a:lnTo>
                  <a:pt x="376" y="800"/>
                </a:lnTo>
                <a:lnTo>
                  <a:pt x="354" y="809"/>
                </a:lnTo>
                <a:lnTo>
                  <a:pt x="329" y="822"/>
                </a:lnTo>
                <a:lnTo>
                  <a:pt x="307" y="836"/>
                </a:lnTo>
                <a:lnTo>
                  <a:pt x="293" y="853"/>
                </a:lnTo>
                <a:lnTo>
                  <a:pt x="296" y="856"/>
                </a:lnTo>
                <a:lnTo>
                  <a:pt x="300" y="860"/>
                </a:lnTo>
                <a:lnTo>
                  <a:pt x="300" y="864"/>
                </a:lnTo>
                <a:lnTo>
                  <a:pt x="300" y="869"/>
                </a:lnTo>
                <a:lnTo>
                  <a:pt x="302" y="876"/>
                </a:lnTo>
                <a:lnTo>
                  <a:pt x="293" y="876"/>
                </a:lnTo>
                <a:lnTo>
                  <a:pt x="291" y="878"/>
                </a:lnTo>
                <a:lnTo>
                  <a:pt x="289" y="878"/>
                </a:lnTo>
                <a:lnTo>
                  <a:pt x="287" y="878"/>
                </a:lnTo>
                <a:lnTo>
                  <a:pt x="285" y="880"/>
                </a:lnTo>
                <a:lnTo>
                  <a:pt x="282" y="880"/>
                </a:lnTo>
                <a:lnTo>
                  <a:pt x="278" y="869"/>
                </a:lnTo>
                <a:lnTo>
                  <a:pt x="274" y="858"/>
                </a:lnTo>
                <a:lnTo>
                  <a:pt x="273" y="849"/>
                </a:lnTo>
                <a:lnTo>
                  <a:pt x="282" y="849"/>
                </a:lnTo>
                <a:lnTo>
                  <a:pt x="284" y="845"/>
                </a:lnTo>
                <a:lnTo>
                  <a:pt x="284" y="844"/>
                </a:lnTo>
                <a:lnTo>
                  <a:pt x="284" y="842"/>
                </a:lnTo>
                <a:lnTo>
                  <a:pt x="284" y="840"/>
                </a:lnTo>
                <a:lnTo>
                  <a:pt x="282" y="838"/>
                </a:lnTo>
                <a:lnTo>
                  <a:pt x="282" y="836"/>
                </a:lnTo>
                <a:lnTo>
                  <a:pt x="278" y="833"/>
                </a:lnTo>
                <a:lnTo>
                  <a:pt x="276" y="831"/>
                </a:lnTo>
                <a:lnTo>
                  <a:pt x="274" y="831"/>
                </a:lnTo>
                <a:lnTo>
                  <a:pt x="273" y="831"/>
                </a:lnTo>
                <a:lnTo>
                  <a:pt x="269" y="831"/>
                </a:lnTo>
                <a:lnTo>
                  <a:pt x="267" y="831"/>
                </a:lnTo>
                <a:lnTo>
                  <a:pt x="264" y="829"/>
                </a:lnTo>
                <a:lnTo>
                  <a:pt x="262" y="824"/>
                </a:lnTo>
                <a:lnTo>
                  <a:pt x="258" y="818"/>
                </a:lnTo>
                <a:lnTo>
                  <a:pt x="254" y="813"/>
                </a:lnTo>
                <a:lnTo>
                  <a:pt x="253" y="804"/>
                </a:lnTo>
                <a:lnTo>
                  <a:pt x="265" y="798"/>
                </a:lnTo>
                <a:lnTo>
                  <a:pt x="274" y="789"/>
                </a:lnTo>
                <a:lnTo>
                  <a:pt x="285" y="784"/>
                </a:lnTo>
                <a:lnTo>
                  <a:pt x="322" y="784"/>
                </a:lnTo>
                <a:lnTo>
                  <a:pt x="324" y="782"/>
                </a:lnTo>
                <a:lnTo>
                  <a:pt x="325" y="778"/>
                </a:lnTo>
                <a:lnTo>
                  <a:pt x="325" y="774"/>
                </a:lnTo>
                <a:lnTo>
                  <a:pt x="325" y="771"/>
                </a:lnTo>
                <a:lnTo>
                  <a:pt x="327" y="767"/>
                </a:lnTo>
                <a:lnTo>
                  <a:pt x="329" y="764"/>
                </a:lnTo>
                <a:lnTo>
                  <a:pt x="342" y="760"/>
                </a:lnTo>
                <a:close/>
                <a:moveTo>
                  <a:pt x="2722" y="740"/>
                </a:moveTo>
                <a:lnTo>
                  <a:pt x="2724" y="742"/>
                </a:lnTo>
                <a:lnTo>
                  <a:pt x="2725" y="742"/>
                </a:lnTo>
                <a:lnTo>
                  <a:pt x="2727" y="742"/>
                </a:lnTo>
                <a:lnTo>
                  <a:pt x="2727" y="742"/>
                </a:lnTo>
                <a:lnTo>
                  <a:pt x="2727" y="744"/>
                </a:lnTo>
                <a:lnTo>
                  <a:pt x="2727" y="745"/>
                </a:lnTo>
                <a:lnTo>
                  <a:pt x="2729" y="747"/>
                </a:lnTo>
                <a:lnTo>
                  <a:pt x="2734" y="764"/>
                </a:lnTo>
                <a:lnTo>
                  <a:pt x="2733" y="780"/>
                </a:lnTo>
                <a:lnTo>
                  <a:pt x="2729" y="796"/>
                </a:lnTo>
                <a:lnTo>
                  <a:pt x="2720" y="800"/>
                </a:lnTo>
                <a:lnTo>
                  <a:pt x="2716" y="804"/>
                </a:lnTo>
                <a:lnTo>
                  <a:pt x="2709" y="807"/>
                </a:lnTo>
                <a:lnTo>
                  <a:pt x="2696" y="807"/>
                </a:lnTo>
                <a:lnTo>
                  <a:pt x="2691" y="805"/>
                </a:lnTo>
                <a:lnTo>
                  <a:pt x="2685" y="802"/>
                </a:lnTo>
                <a:lnTo>
                  <a:pt x="2676" y="800"/>
                </a:lnTo>
                <a:lnTo>
                  <a:pt x="2674" y="796"/>
                </a:lnTo>
                <a:lnTo>
                  <a:pt x="2673" y="793"/>
                </a:lnTo>
                <a:lnTo>
                  <a:pt x="2671" y="791"/>
                </a:lnTo>
                <a:lnTo>
                  <a:pt x="2671" y="787"/>
                </a:lnTo>
                <a:lnTo>
                  <a:pt x="2669" y="782"/>
                </a:lnTo>
                <a:lnTo>
                  <a:pt x="2669" y="776"/>
                </a:lnTo>
                <a:lnTo>
                  <a:pt x="2667" y="773"/>
                </a:lnTo>
                <a:lnTo>
                  <a:pt x="2665" y="769"/>
                </a:lnTo>
                <a:lnTo>
                  <a:pt x="2665" y="765"/>
                </a:lnTo>
                <a:lnTo>
                  <a:pt x="2665" y="760"/>
                </a:lnTo>
                <a:lnTo>
                  <a:pt x="2678" y="756"/>
                </a:lnTo>
                <a:lnTo>
                  <a:pt x="2694" y="751"/>
                </a:lnTo>
                <a:lnTo>
                  <a:pt x="2709" y="747"/>
                </a:lnTo>
                <a:lnTo>
                  <a:pt x="2722" y="740"/>
                </a:lnTo>
                <a:close/>
                <a:moveTo>
                  <a:pt x="202" y="567"/>
                </a:moveTo>
                <a:lnTo>
                  <a:pt x="214" y="569"/>
                </a:lnTo>
                <a:lnTo>
                  <a:pt x="227" y="571"/>
                </a:lnTo>
                <a:lnTo>
                  <a:pt x="245" y="573"/>
                </a:lnTo>
                <a:lnTo>
                  <a:pt x="244" y="589"/>
                </a:lnTo>
                <a:lnTo>
                  <a:pt x="242" y="604"/>
                </a:lnTo>
                <a:lnTo>
                  <a:pt x="224" y="605"/>
                </a:lnTo>
                <a:lnTo>
                  <a:pt x="211" y="607"/>
                </a:lnTo>
                <a:lnTo>
                  <a:pt x="198" y="609"/>
                </a:lnTo>
                <a:lnTo>
                  <a:pt x="185" y="613"/>
                </a:lnTo>
                <a:lnTo>
                  <a:pt x="182" y="600"/>
                </a:lnTo>
                <a:lnTo>
                  <a:pt x="180" y="594"/>
                </a:lnTo>
                <a:lnTo>
                  <a:pt x="178" y="591"/>
                </a:lnTo>
                <a:lnTo>
                  <a:pt x="180" y="585"/>
                </a:lnTo>
                <a:lnTo>
                  <a:pt x="180" y="580"/>
                </a:lnTo>
                <a:lnTo>
                  <a:pt x="182" y="573"/>
                </a:lnTo>
                <a:lnTo>
                  <a:pt x="185" y="573"/>
                </a:lnTo>
                <a:lnTo>
                  <a:pt x="185" y="569"/>
                </a:lnTo>
                <a:lnTo>
                  <a:pt x="202" y="567"/>
                </a:lnTo>
                <a:close/>
                <a:moveTo>
                  <a:pt x="1345" y="0"/>
                </a:moveTo>
                <a:lnTo>
                  <a:pt x="1349" y="2"/>
                </a:lnTo>
                <a:lnTo>
                  <a:pt x="1349" y="2"/>
                </a:lnTo>
                <a:lnTo>
                  <a:pt x="1351" y="2"/>
                </a:lnTo>
                <a:lnTo>
                  <a:pt x="1351" y="4"/>
                </a:lnTo>
                <a:lnTo>
                  <a:pt x="1353" y="4"/>
                </a:lnTo>
                <a:lnTo>
                  <a:pt x="1369" y="20"/>
                </a:lnTo>
                <a:lnTo>
                  <a:pt x="1378" y="36"/>
                </a:lnTo>
                <a:lnTo>
                  <a:pt x="1384" y="56"/>
                </a:lnTo>
                <a:lnTo>
                  <a:pt x="1393" y="80"/>
                </a:lnTo>
                <a:lnTo>
                  <a:pt x="1394" y="84"/>
                </a:lnTo>
                <a:lnTo>
                  <a:pt x="1398" y="87"/>
                </a:lnTo>
                <a:lnTo>
                  <a:pt x="1404" y="91"/>
                </a:lnTo>
                <a:lnTo>
                  <a:pt x="1407" y="94"/>
                </a:lnTo>
                <a:lnTo>
                  <a:pt x="1411" y="96"/>
                </a:lnTo>
                <a:lnTo>
                  <a:pt x="1413" y="100"/>
                </a:lnTo>
                <a:lnTo>
                  <a:pt x="1409" y="124"/>
                </a:lnTo>
                <a:lnTo>
                  <a:pt x="1413" y="129"/>
                </a:lnTo>
                <a:lnTo>
                  <a:pt x="1416" y="133"/>
                </a:lnTo>
                <a:lnTo>
                  <a:pt x="1424" y="138"/>
                </a:lnTo>
                <a:lnTo>
                  <a:pt x="1429" y="144"/>
                </a:lnTo>
                <a:lnTo>
                  <a:pt x="1434" y="147"/>
                </a:lnTo>
                <a:lnTo>
                  <a:pt x="1436" y="153"/>
                </a:lnTo>
                <a:lnTo>
                  <a:pt x="1436" y="176"/>
                </a:lnTo>
                <a:lnTo>
                  <a:pt x="1454" y="213"/>
                </a:lnTo>
                <a:lnTo>
                  <a:pt x="1476" y="251"/>
                </a:lnTo>
                <a:lnTo>
                  <a:pt x="1493" y="289"/>
                </a:lnTo>
                <a:lnTo>
                  <a:pt x="1493" y="320"/>
                </a:lnTo>
                <a:lnTo>
                  <a:pt x="1502" y="333"/>
                </a:lnTo>
                <a:lnTo>
                  <a:pt x="1514" y="345"/>
                </a:lnTo>
                <a:lnTo>
                  <a:pt x="1525" y="356"/>
                </a:lnTo>
                <a:lnTo>
                  <a:pt x="1542" y="389"/>
                </a:lnTo>
                <a:lnTo>
                  <a:pt x="1556" y="422"/>
                </a:lnTo>
                <a:lnTo>
                  <a:pt x="1573" y="453"/>
                </a:lnTo>
                <a:lnTo>
                  <a:pt x="1585" y="464"/>
                </a:lnTo>
                <a:lnTo>
                  <a:pt x="1598" y="476"/>
                </a:lnTo>
                <a:lnTo>
                  <a:pt x="1609" y="489"/>
                </a:lnTo>
                <a:lnTo>
                  <a:pt x="1609" y="513"/>
                </a:lnTo>
                <a:lnTo>
                  <a:pt x="1618" y="527"/>
                </a:lnTo>
                <a:lnTo>
                  <a:pt x="1629" y="544"/>
                </a:lnTo>
                <a:lnTo>
                  <a:pt x="1644" y="564"/>
                </a:lnTo>
                <a:lnTo>
                  <a:pt x="1660" y="584"/>
                </a:lnTo>
                <a:lnTo>
                  <a:pt x="1676" y="602"/>
                </a:lnTo>
                <a:lnTo>
                  <a:pt x="1693" y="620"/>
                </a:lnTo>
                <a:lnTo>
                  <a:pt x="1707" y="640"/>
                </a:lnTo>
                <a:lnTo>
                  <a:pt x="1714" y="664"/>
                </a:lnTo>
                <a:lnTo>
                  <a:pt x="1716" y="693"/>
                </a:lnTo>
                <a:lnTo>
                  <a:pt x="1729" y="702"/>
                </a:lnTo>
                <a:lnTo>
                  <a:pt x="1740" y="714"/>
                </a:lnTo>
                <a:lnTo>
                  <a:pt x="1749" y="729"/>
                </a:lnTo>
                <a:lnTo>
                  <a:pt x="1753" y="747"/>
                </a:lnTo>
                <a:lnTo>
                  <a:pt x="1751" y="762"/>
                </a:lnTo>
                <a:lnTo>
                  <a:pt x="1754" y="773"/>
                </a:lnTo>
                <a:lnTo>
                  <a:pt x="1764" y="784"/>
                </a:lnTo>
                <a:lnTo>
                  <a:pt x="1773" y="793"/>
                </a:lnTo>
                <a:lnTo>
                  <a:pt x="1782" y="800"/>
                </a:lnTo>
                <a:lnTo>
                  <a:pt x="1789" y="840"/>
                </a:lnTo>
                <a:lnTo>
                  <a:pt x="1816" y="860"/>
                </a:lnTo>
                <a:lnTo>
                  <a:pt x="1825" y="900"/>
                </a:lnTo>
                <a:lnTo>
                  <a:pt x="1836" y="911"/>
                </a:lnTo>
                <a:lnTo>
                  <a:pt x="1851" y="922"/>
                </a:lnTo>
                <a:lnTo>
                  <a:pt x="1862" y="933"/>
                </a:lnTo>
                <a:lnTo>
                  <a:pt x="1865" y="951"/>
                </a:lnTo>
                <a:lnTo>
                  <a:pt x="1864" y="969"/>
                </a:lnTo>
                <a:lnTo>
                  <a:pt x="1862" y="989"/>
                </a:lnTo>
                <a:lnTo>
                  <a:pt x="1865" y="1007"/>
                </a:lnTo>
                <a:lnTo>
                  <a:pt x="1876" y="1016"/>
                </a:lnTo>
                <a:lnTo>
                  <a:pt x="1885" y="1060"/>
                </a:lnTo>
                <a:lnTo>
                  <a:pt x="1887" y="1064"/>
                </a:lnTo>
                <a:lnTo>
                  <a:pt x="1891" y="1065"/>
                </a:lnTo>
                <a:lnTo>
                  <a:pt x="1894" y="1067"/>
                </a:lnTo>
                <a:lnTo>
                  <a:pt x="1900" y="1071"/>
                </a:lnTo>
                <a:lnTo>
                  <a:pt x="1904" y="1073"/>
                </a:lnTo>
                <a:lnTo>
                  <a:pt x="1907" y="1076"/>
                </a:lnTo>
                <a:lnTo>
                  <a:pt x="1909" y="1080"/>
                </a:lnTo>
                <a:lnTo>
                  <a:pt x="1911" y="1094"/>
                </a:lnTo>
                <a:lnTo>
                  <a:pt x="1909" y="1116"/>
                </a:lnTo>
                <a:lnTo>
                  <a:pt x="1907" y="1142"/>
                </a:lnTo>
                <a:lnTo>
                  <a:pt x="1905" y="1165"/>
                </a:lnTo>
                <a:lnTo>
                  <a:pt x="1904" y="1187"/>
                </a:lnTo>
                <a:lnTo>
                  <a:pt x="1905" y="1204"/>
                </a:lnTo>
                <a:lnTo>
                  <a:pt x="1913" y="1222"/>
                </a:lnTo>
                <a:lnTo>
                  <a:pt x="1924" y="1236"/>
                </a:lnTo>
                <a:lnTo>
                  <a:pt x="1933" y="1253"/>
                </a:lnTo>
                <a:lnTo>
                  <a:pt x="1942" y="1269"/>
                </a:lnTo>
                <a:lnTo>
                  <a:pt x="1942" y="1340"/>
                </a:lnTo>
                <a:lnTo>
                  <a:pt x="1927" y="1349"/>
                </a:lnTo>
                <a:lnTo>
                  <a:pt x="1916" y="1362"/>
                </a:lnTo>
                <a:lnTo>
                  <a:pt x="1911" y="1380"/>
                </a:lnTo>
                <a:lnTo>
                  <a:pt x="1909" y="1400"/>
                </a:lnTo>
                <a:lnTo>
                  <a:pt x="1922" y="1416"/>
                </a:lnTo>
                <a:lnTo>
                  <a:pt x="1929" y="1429"/>
                </a:lnTo>
                <a:lnTo>
                  <a:pt x="1929" y="1444"/>
                </a:lnTo>
                <a:lnTo>
                  <a:pt x="1927" y="1460"/>
                </a:lnTo>
                <a:lnTo>
                  <a:pt x="1925" y="1480"/>
                </a:lnTo>
                <a:lnTo>
                  <a:pt x="1929" y="1513"/>
                </a:lnTo>
                <a:lnTo>
                  <a:pt x="1922" y="1527"/>
                </a:lnTo>
                <a:lnTo>
                  <a:pt x="1909" y="1542"/>
                </a:lnTo>
                <a:lnTo>
                  <a:pt x="1902" y="1556"/>
                </a:lnTo>
                <a:lnTo>
                  <a:pt x="1896" y="1578"/>
                </a:lnTo>
                <a:lnTo>
                  <a:pt x="1896" y="1598"/>
                </a:lnTo>
                <a:lnTo>
                  <a:pt x="1896" y="1616"/>
                </a:lnTo>
                <a:lnTo>
                  <a:pt x="1898" y="1618"/>
                </a:lnTo>
                <a:lnTo>
                  <a:pt x="1898" y="1620"/>
                </a:lnTo>
                <a:lnTo>
                  <a:pt x="1900" y="1622"/>
                </a:lnTo>
                <a:lnTo>
                  <a:pt x="1902" y="1622"/>
                </a:lnTo>
                <a:lnTo>
                  <a:pt x="1904" y="1624"/>
                </a:lnTo>
                <a:lnTo>
                  <a:pt x="1905" y="1624"/>
                </a:lnTo>
                <a:lnTo>
                  <a:pt x="1902" y="1660"/>
                </a:lnTo>
                <a:lnTo>
                  <a:pt x="1913" y="1667"/>
                </a:lnTo>
                <a:lnTo>
                  <a:pt x="1913" y="1700"/>
                </a:lnTo>
                <a:lnTo>
                  <a:pt x="1925" y="1704"/>
                </a:lnTo>
                <a:lnTo>
                  <a:pt x="1929" y="1716"/>
                </a:lnTo>
                <a:lnTo>
                  <a:pt x="1927" y="1729"/>
                </a:lnTo>
                <a:lnTo>
                  <a:pt x="1925" y="1744"/>
                </a:lnTo>
                <a:lnTo>
                  <a:pt x="1916" y="1747"/>
                </a:lnTo>
                <a:lnTo>
                  <a:pt x="1911" y="1749"/>
                </a:lnTo>
                <a:lnTo>
                  <a:pt x="1907" y="1753"/>
                </a:lnTo>
                <a:lnTo>
                  <a:pt x="1902" y="1756"/>
                </a:lnTo>
                <a:lnTo>
                  <a:pt x="1902" y="1764"/>
                </a:lnTo>
                <a:lnTo>
                  <a:pt x="1907" y="1767"/>
                </a:lnTo>
                <a:lnTo>
                  <a:pt x="1909" y="1769"/>
                </a:lnTo>
                <a:lnTo>
                  <a:pt x="1913" y="1771"/>
                </a:lnTo>
                <a:lnTo>
                  <a:pt x="1914" y="1773"/>
                </a:lnTo>
                <a:lnTo>
                  <a:pt x="1918" y="1774"/>
                </a:lnTo>
                <a:lnTo>
                  <a:pt x="1925" y="1776"/>
                </a:lnTo>
                <a:lnTo>
                  <a:pt x="1925" y="1782"/>
                </a:lnTo>
                <a:lnTo>
                  <a:pt x="1927" y="1785"/>
                </a:lnTo>
                <a:lnTo>
                  <a:pt x="1927" y="1789"/>
                </a:lnTo>
                <a:lnTo>
                  <a:pt x="1929" y="1793"/>
                </a:lnTo>
                <a:lnTo>
                  <a:pt x="1936" y="1793"/>
                </a:lnTo>
                <a:lnTo>
                  <a:pt x="1942" y="1784"/>
                </a:lnTo>
                <a:lnTo>
                  <a:pt x="1951" y="1773"/>
                </a:lnTo>
                <a:lnTo>
                  <a:pt x="1964" y="1760"/>
                </a:lnTo>
                <a:lnTo>
                  <a:pt x="1976" y="1747"/>
                </a:lnTo>
                <a:lnTo>
                  <a:pt x="1989" y="1736"/>
                </a:lnTo>
                <a:lnTo>
                  <a:pt x="1996" y="1733"/>
                </a:lnTo>
                <a:lnTo>
                  <a:pt x="2000" y="1733"/>
                </a:lnTo>
                <a:lnTo>
                  <a:pt x="2000" y="1734"/>
                </a:lnTo>
                <a:lnTo>
                  <a:pt x="2002" y="1734"/>
                </a:lnTo>
                <a:lnTo>
                  <a:pt x="2005" y="1734"/>
                </a:lnTo>
                <a:lnTo>
                  <a:pt x="2009" y="1736"/>
                </a:lnTo>
                <a:lnTo>
                  <a:pt x="2013" y="1787"/>
                </a:lnTo>
                <a:lnTo>
                  <a:pt x="2011" y="1791"/>
                </a:lnTo>
                <a:lnTo>
                  <a:pt x="2009" y="1793"/>
                </a:lnTo>
                <a:lnTo>
                  <a:pt x="2005" y="1796"/>
                </a:lnTo>
                <a:lnTo>
                  <a:pt x="2002" y="1800"/>
                </a:lnTo>
                <a:lnTo>
                  <a:pt x="1998" y="1802"/>
                </a:lnTo>
                <a:lnTo>
                  <a:pt x="1996" y="1804"/>
                </a:lnTo>
                <a:lnTo>
                  <a:pt x="1996" y="1829"/>
                </a:lnTo>
                <a:lnTo>
                  <a:pt x="1994" y="1831"/>
                </a:lnTo>
                <a:lnTo>
                  <a:pt x="1991" y="1833"/>
                </a:lnTo>
                <a:lnTo>
                  <a:pt x="1987" y="1833"/>
                </a:lnTo>
                <a:lnTo>
                  <a:pt x="1984" y="1834"/>
                </a:lnTo>
                <a:lnTo>
                  <a:pt x="1982" y="1836"/>
                </a:lnTo>
                <a:lnTo>
                  <a:pt x="1980" y="1844"/>
                </a:lnTo>
                <a:lnTo>
                  <a:pt x="1982" y="1854"/>
                </a:lnTo>
                <a:lnTo>
                  <a:pt x="1984" y="1867"/>
                </a:lnTo>
                <a:lnTo>
                  <a:pt x="1985" y="1880"/>
                </a:lnTo>
                <a:lnTo>
                  <a:pt x="1985" y="1889"/>
                </a:lnTo>
                <a:lnTo>
                  <a:pt x="1982" y="1898"/>
                </a:lnTo>
                <a:lnTo>
                  <a:pt x="1976" y="1909"/>
                </a:lnTo>
                <a:lnTo>
                  <a:pt x="1969" y="1922"/>
                </a:lnTo>
                <a:lnTo>
                  <a:pt x="1965" y="1933"/>
                </a:lnTo>
                <a:lnTo>
                  <a:pt x="1960" y="1951"/>
                </a:lnTo>
                <a:lnTo>
                  <a:pt x="1958" y="1971"/>
                </a:lnTo>
                <a:lnTo>
                  <a:pt x="1958" y="1989"/>
                </a:lnTo>
                <a:lnTo>
                  <a:pt x="1953" y="2007"/>
                </a:lnTo>
                <a:lnTo>
                  <a:pt x="1951" y="2011"/>
                </a:lnTo>
                <a:lnTo>
                  <a:pt x="1947" y="2014"/>
                </a:lnTo>
                <a:lnTo>
                  <a:pt x="1944" y="2018"/>
                </a:lnTo>
                <a:lnTo>
                  <a:pt x="1940" y="2022"/>
                </a:lnTo>
                <a:lnTo>
                  <a:pt x="1936" y="2024"/>
                </a:lnTo>
                <a:lnTo>
                  <a:pt x="1934" y="2034"/>
                </a:lnTo>
                <a:lnTo>
                  <a:pt x="1938" y="2044"/>
                </a:lnTo>
                <a:lnTo>
                  <a:pt x="1944" y="2051"/>
                </a:lnTo>
                <a:lnTo>
                  <a:pt x="1947" y="2058"/>
                </a:lnTo>
                <a:lnTo>
                  <a:pt x="1949" y="2067"/>
                </a:lnTo>
                <a:lnTo>
                  <a:pt x="1945" y="2087"/>
                </a:lnTo>
                <a:lnTo>
                  <a:pt x="1942" y="2104"/>
                </a:lnTo>
                <a:lnTo>
                  <a:pt x="1938" y="2120"/>
                </a:lnTo>
                <a:lnTo>
                  <a:pt x="1936" y="2140"/>
                </a:lnTo>
                <a:lnTo>
                  <a:pt x="1924" y="2138"/>
                </a:lnTo>
                <a:lnTo>
                  <a:pt x="1914" y="2136"/>
                </a:lnTo>
                <a:lnTo>
                  <a:pt x="1905" y="2133"/>
                </a:lnTo>
                <a:lnTo>
                  <a:pt x="1902" y="2138"/>
                </a:lnTo>
                <a:lnTo>
                  <a:pt x="1898" y="2142"/>
                </a:lnTo>
                <a:lnTo>
                  <a:pt x="1894" y="2145"/>
                </a:lnTo>
                <a:lnTo>
                  <a:pt x="1893" y="2147"/>
                </a:lnTo>
                <a:lnTo>
                  <a:pt x="1889" y="2151"/>
                </a:lnTo>
                <a:lnTo>
                  <a:pt x="1885" y="2156"/>
                </a:lnTo>
                <a:lnTo>
                  <a:pt x="1891" y="2164"/>
                </a:lnTo>
                <a:lnTo>
                  <a:pt x="1894" y="2174"/>
                </a:lnTo>
                <a:lnTo>
                  <a:pt x="1893" y="2187"/>
                </a:lnTo>
                <a:lnTo>
                  <a:pt x="1891" y="2202"/>
                </a:lnTo>
                <a:lnTo>
                  <a:pt x="1887" y="2214"/>
                </a:lnTo>
                <a:lnTo>
                  <a:pt x="1885" y="2224"/>
                </a:lnTo>
                <a:lnTo>
                  <a:pt x="1869" y="2229"/>
                </a:lnTo>
                <a:lnTo>
                  <a:pt x="1856" y="2236"/>
                </a:lnTo>
                <a:lnTo>
                  <a:pt x="1842" y="2244"/>
                </a:lnTo>
                <a:lnTo>
                  <a:pt x="1836" y="2271"/>
                </a:lnTo>
                <a:lnTo>
                  <a:pt x="1831" y="2294"/>
                </a:lnTo>
                <a:lnTo>
                  <a:pt x="1820" y="2313"/>
                </a:lnTo>
                <a:lnTo>
                  <a:pt x="1809" y="2331"/>
                </a:lnTo>
                <a:lnTo>
                  <a:pt x="1796" y="2353"/>
                </a:lnTo>
                <a:lnTo>
                  <a:pt x="1756" y="2356"/>
                </a:lnTo>
                <a:lnTo>
                  <a:pt x="1758" y="2364"/>
                </a:lnTo>
                <a:lnTo>
                  <a:pt x="1758" y="2367"/>
                </a:lnTo>
                <a:lnTo>
                  <a:pt x="1758" y="2373"/>
                </a:lnTo>
                <a:lnTo>
                  <a:pt x="1758" y="2378"/>
                </a:lnTo>
                <a:lnTo>
                  <a:pt x="1756" y="2384"/>
                </a:lnTo>
                <a:lnTo>
                  <a:pt x="1751" y="2384"/>
                </a:lnTo>
                <a:lnTo>
                  <a:pt x="1747" y="2384"/>
                </a:lnTo>
                <a:lnTo>
                  <a:pt x="1744" y="2385"/>
                </a:lnTo>
                <a:lnTo>
                  <a:pt x="1742" y="2385"/>
                </a:lnTo>
                <a:lnTo>
                  <a:pt x="1740" y="2389"/>
                </a:lnTo>
                <a:lnTo>
                  <a:pt x="1736" y="2393"/>
                </a:lnTo>
                <a:lnTo>
                  <a:pt x="1740" y="2398"/>
                </a:lnTo>
                <a:lnTo>
                  <a:pt x="1742" y="2405"/>
                </a:lnTo>
                <a:lnTo>
                  <a:pt x="1744" y="2413"/>
                </a:lnTo>
                <a:lnTo>
                  <a:pt x="1745" y="2420"/>
                </a:lnTo>
                <a:lnTo>
                  <a:pt x="1729" y="2420"/>
                </a:lnTo>
                <a:lnTo>
                  <a:pt x="1722" y="2411"/>
                </a:lnTo>
                <a:lnTo>
                  <a:pt x="1716" y="2402"/>
                </a:lnTo>
                <a:lnTo>
                  <a:pt x="1713" y="2389"/>
                </a:lnTo>
                <a:lnTo>
                  <a:pt x="1718" y="2385"/>
                </a:lnTo>
                <a:lnTo>
                  <a:pt x="1722" y="2385"/>
                </a:lnTo>
                <a:lnTo>
                  <a:pt x="1724" y="2384"/>
                </a:lnTo>
                <a:lnTo>
                  <a:pt x="1727" y="2380"/>
                </a:lnTo>
                <a:lnTo>
                  <a:pt x="1729" y="2376"/>
                </a:lnTo>
                <a:lnTo>
                  <a:pt x="1722" y="2376"/>
                </a:lnTo>
                <a:lnTo>
                  <a:pt x="1711" y="2391"/>
                </a:lnTo>
                <a:lnTo>
                  <a:pt x="1698" y="2404"/>
                </a:lnTo>
                <a:lnTo>
                  <a:pt x="1684" y="2414"/>
                </a:lnTo>
                <a:lnTo>
                  <a:pt x="1665" y="2420"/>
                </a:lnTo>
                <a:lnTo>
                  <a:pt x="1662" y="2389"/>
                </a:lnTo>
                <a:lnTo>
                  <a:pt x="1653" y="2387"/>
                </a:lnTo>
                <a:lnTo>
                  <a:pt x="1647" y="2385"/>
                </a:lnTo>
                <a:lnTo>
                  <a:pt x="1642" y="2384"/>
                </a:lnTo>
                <a:lnTo>
                  <a:pt x="1638" y="2380"/>
                </a:lnTo>
                <a:lnTo>
                  <a:pt x="1633" y="2376"/>
                </a:lnTo>
                <a:lnTo>
                  <a:pt x="1633" y="2385"/>
                </a:lnTo>
                <a:lnTo>
                  <a:pt x="1631" y="2391"/>
                </a:lnTo>
                <a:lnTo>
                  <a:pt x="1629" y="2396"/>
                </a:lnTo>
                <a:lnTo>
                  <a:pt x="1625" y="2398"/>
                </a:lnTo>
                <a:lnTo>
                  <a:pt x="1622" y="2400"/>
                </a:lnTo>
                <a:lnTo>
                  <a:pt x="1614" y="2400"/>
                </a:lnTo>
                <a:lnTo>
                  <a:pt x="1605" y="2400"/>
                </a:lnTo>
                <a:lnTo>
                  <a:pt x="1596" y="2394"/>
                </a:lnTo>
                <a:lnTo>
                  <a:pt x="1587" y="2394"/>
                </a:lnTo>
                <a:lnTo>
                  <a:pt x="1573" y="2396"/>
                </a:lnTo>
                <a:lnTo>
                  <a:pt x="1573" y="2393"/>
                </a:lnTo>
                <a:lnTo>
                  <a:pt x="1573" y="2389"/>
                </a:lnTo>
                <a:lnTo>
                  <a:pt x="1571" y="2387"/>
                </a:lnTo>
                <a:lnTo>
                  <a:pt x="1571" y="2385"/>
                </a:lnTo>
                <a:lnTo>
                  <a:pt x="1569" y="2384"/>
                </a:lnTo>
                <a:lnTo>
                  <a:pt x="1556" y="2391"/>
                </a:lnTo>
                <a:lnTo>
                  <a:pt x="1545" y="2391"/>
                </a:lnTo>
                <a:lnTo>
                  <a:pt x="1534" y="2387"/>
                </a:lnTo>
                <a:lnTo>
                  <a:pt x="1522" y="2384"/>
                </a:lnTo>
                <a:lnTo>
                  <a:pt x="1522" y="2376"/>
                </a:lnTo>
                <a:lnTo>
                  <a:pt x="1522" y="2373"/>
                </a:lnTo>
                <a:lnTo>
                  <a:pt x="1522" y="2369"/>
                </a:lnTo>
                <a:lnTo>
                  <a:pt x="1522" y="2365"/>
                </a:lnTo>
                <a:lnTo>
                  <a:pt x="1522" y="2362"/>
                </a:lnTo>
                <a:lnTo>
                  <a:pt x="1522" y="2356"/>
                </a:lnTo>
                <a:lnTo>
                  <a:pt x="1516" y="2356"/>
                </a:lnTo>
                <a:lnTo>
                  <a:pt x="1516" y="2367"/>
                </a:lnTo>
                <a:lnTo>
                  <a:pt x="1505" y="2365"/>
                </a:lnTo>
                <a:lnTo>
                  <a:pt x="1500" y="2364"/>
                </a:lnTo>
                <a:lnTo>
                  <a:pt x="1494" y="2362"/>
                </a:lnTo>
                <a:lnTo>
                  <a:pt x="1489" y="2360"/>
                </a:lnTo>
                <a:lnTo>
                  <a:pt x="1476" y="2360"/>
                </a:lnTo>
                <a:lnTo>
                  <a:pt x="1473" y="2340"/>
                </a:lnTo>
                <a:lnTo>
                  <a:pt x="1465" y="2340"/>
                </a:lnTo>
                <a:lnTo>
                  <a:pt x="1465" y="2347"/>
                </a:lnTo>
                <a:lnTo>
                  <a:pt x="1473" y="2358"/>
                </a:lnTo>
                <a:lnTo>
                  <a:pt x="1476" y="2371"/>
                </a:lnTo>
                <a:lnTo>
                  <a:pt x="1476" y="2389"/>
                </a:lnTo>
                <a:lnTo>
                  <a:pt x="1469" y="2389"/>
                </a:lnTo>
                <a:lnTo>
                  <a:pt x="1464" y="2391"/>
                </a:lnTo>
                <a:lnTo>
                  <a:pt x="1460" y="2391"/>
                </a:lnTo>
                <a:lnTo>
                  <a:pt x="1454" y="2391"/>
                </a:lnTo>
                <a:lnTo>
                  <a:pt x="1449" y="2389"/>
                </a:lnTo>
                <a:lnTo>
                  <a:pt x="1442" y="2389"/>
                </a:lnTo>
                <a:lnTo>
                  <a:pt x="1440" y="2384"/>
                </a:lnTo>
                <a:lnTo>
                  <a:pt x="1440" y="2382"/>
                </a:lnTo>
                <a:lnTo>
                  <a:pt x="1440" y="2380"/>
                </a:lnTo>
                <a:lnTo>
                  <a:pt x="1438" y="2378"/>
                </a:lnTo>
                <a:lnTo>
                  <a:pt x="1436" y="2376"/>
                </a:lnTo>
                <a:lnTo>
                  <a:pt x="1431" y="2382"/>
                </a:lnTo>
                <a:lnTo>
                  <a:pt x="1422" y="2385"/>
                </a:lnTo>
                <a:lnTo>
                  <a:pt x="1409" y="2385"/>
                </a:lnTo>
                <a:lnTo>
                  <a:pt x="1396" y="2384"/>
                </a:lnTo>
                <a:lnTo>
                  <a:pt x="1402" y="2402"/>
                </a:lnTo>
                <a:lnTo>
                  <a:pt x="1409" y="2414"/>
                </a:lnTo>
                <a:lnTo>
                  <a:pt x="1416" y="2427"/>
                </a:lnTo>
                <a:lnTo>
                  <a:pt x="1422" y="2444"/>
                </a:lnTo>
                <a:lnTo>
                  <a:pt x="1409" y="2447"/>
                </a:lnTo>
                <a:lnTo>
                  <a:pt x="1393" y="2454"/>
                </a:lnTo>
                <a:lnTo>
                  <a:pt x="1382" y="2460"/>
                </a:lnTo>
                <a:lnTo>
                  <a:pt x="1385" y="2467"/>
                </a:lnTo>
                <a:lnTo>
                  <a:pt x="1385" y="2480"/>
                </a:lnTo>
                <a:lnTo>
                  <a:pt x="1384" y="2494"/>
                </a:lnTo>
                <a:lnTo>
                  <a:pt x="1380" y="2511"/>
                </a:lnTo>
                <a:lnTo>
                  <a:pt x="1376" y="2524"/>
                </a:lnTo>
                <a:lnTo>
                  <a:pt x="1382" y="2524"/>
                </a:lnTo>
                <a:lnTo>
                  <a:pt x="1384" y="2520"/>
                </a:lnTo>
                <a:lnTo>
                  <a:pt x="1384" y="2516"/>
                </a:lnTo>
                <a:lnTo>
                  <a:pt x="1385" y="2514"/>
                </a:lnTo>
                <a:lnTo>
                  <a:pt x="1385" y="2514"/>
                </a:lnTo>
                <a:lnTo>
                  <a:pt x="1389" y="2514"/>
                </a:lnTo>
                <a:lnTo>
                  <a:pt x="1393" y="2513"/>
                </a:lnTo>
                <a:lnTo>
                  <a:pt x="1396" y="2513"/>
                </a:lnTo>
                <a:lnTo>
                  <a:pt x="1400" y="2516"/>
                </a:lnTo>
                <a:lnTo>
                  <a:pt x="1402" y="2520"/>
                </a:lnTo>
                <a:lnTo>
                  <a:pt x="1405" y="2524"/>
                </a:lnTo>
                <a:lnTo>
                  <a:pt x="1409" y="2511"/>
                </a:lnTo>
                <a:lnTo>
                  <a:pt x="1416" y="2504"/>
                </a:lnTo>
                <a:lnTo>
                  <a:pt x="1429" y="2500"/>
                </a:lnTo>
                <a:lnTo>
                  <a:pt x="1445" y="2500"/>
                </a:lnTo>
                <a:lnTo>
                  <a:pt x="1451" y="2504"/>
                </a:lnTo>
                <a:lnTo>
                  <a:pt x="1456" y="2505"/>
                </a:lnTo>
                <a:lnTo>
                  <a:pt x="1460" y="2504"/>
                </a:lnTo>
                <a:lnTo>
                  <a:pt x="1467" y="2502"/>
                </a:lnTo>
                <a:lnTo>
                  <a:pt x="1473" y="2496"/>
                </a:lnTo>
                <a:lnTo>
                  <a:pt x="1469" y="2493"/>
                </a:lnTo>
                <a:lnTo>
                  <a:pt x="1467" y="2489"/>
                </a:lnTo>
                <a:lnTo>
                  <a:pt x="1467" y="2485"/>
                </a:lnTo>
                <a:lnTo>
                  <a:pt x="1465" y="2480"/>
                </a:lnTo>
                <a:lnTo>
                  <a:pt x="1465" y="2473"/>
                </a:lnTo>
                <a:lnTo>
                  <a:pt x="1496" y="2469"/>
                </a:lnTo>
                <a:lnTo>
                  <a:pt x="1500" y="2454"/>
                </a:lnTo>
                <a:lnTo>
                  <a:pt x="1504" y="2442"/>
                </a:lnTo>
                <a:lnTo>
                  <a:pt x="1511" y="2433"/>
                </a:lnTo>
                <a:lnTo>
                  <a:pt x="1522" y="2427"/>
                </a:lnTo>
                <a:lnTo>
                  <a:pt x="1536" y="2424"/>
                </a:lnTo>
                <a:lnTo>
                  <a:pt x="1538" y="2429"/>
                </a:lnTo>
                <a:lnTo>
                  <a:pt x="1540" y="2433"/>
                </a:lnTo>
                <a:lnTo>
                  <a:pt x="1540" y="2438"/>
                </a:lnTo>
                <a:lnTo>
                  <a:pt x="1542" y="2444"/>
                </a:lnTo>
                <a:lnTo>
                  <a:pt x="1536" y="2445"/>
                </a:lnTo>
                <a:lnTo>
                  <a:pt x="1533" y="2447"/>
                </a:lnTo>
                <a:lnTo>
                  <a:pt x="1531" y="2449"/>
                </a:lnTo>
                <a:lnTo>
                  <a:pt x="1531" y="2451"/>
                </a:lnTo>
                <a:lnTo>
                  <a:pt x="1529" y="2454"/>
                </a:lnTo>
                <a:lnTo>
                  <a:pt x="1529" y="2458"/>
                </a:lnTo>
                <a:lnTo>
                  <a:pt x="1529" y="2464"/>
                </a:lnTo>
                <a:lnTo>
                  <a:pt x="1538" y="2471"/>
                </a:lnTo>
                <a:lnTo>
                  <a:pt x="1542" y="2482"/>
                </a:lnTo>
                <a:lnTo>
                  <a:pt x="1542" y="2494"/>
                </a:lnTo>
                <a:lnTo>
                  <a:pt x="1540" y="2509"/>
                </a:lnTo>
                <a:lnTo>
                  <a:pt x="1536" y="2520"/>
                </a:lnTo>
                <a:lnTo>
                  <a:pt x="1544" y="2522"/>
                </a:lnTo>
                <a:lnTo>
                  <a:pt x="1547" y="2522"/>
                </a:lnTo>
                <a:lnTo>
                  <a:pt x="1549" y="2524"/>
                </a:lnTo>
                <a:lnTo>
                  <a:pt x="1551" y="2524"/>
                </a:lnTo>
                <a:lnTo>
                  <a:pt x="1551" y="2527"/>
                </a:lnTo>
                <a:lnTo>
                  <a:pt x="1553" y="2531"/>
                </a:lnTo>
                <a:lnTo>
                  <a:pt x="1553" y="2536"/>
                </a:lnTo>
                <a:lnTo>
                  <a:pt x="1545" y="2545"/>
                </a:lnTo>
                <a:lnTo>
                  <a:pt x="1540" y="2556"/>
                </a:lnTo>
                <a:lnTo>
                  <a:pt x="1534" y="2565"/>
                </a:lnTo>
                <a:lnTo>
                  <a:pt x="1525" y="2573"/>
                </a:lnTo>
                <a:lnTo>
                  <a:pt x="1524" y="2573"/>
                </a:lnTo>
                <a:lnTo>
                  <a:pt x="1522" y="2574"/>
                </a:lnTo>
                <a:lnTo>
                  <a:pt x="1520" y="2574"/>
                </a:lnTo>
                <a:lnTo>
                  <a:pt x="1516" y="2574"/>
                </a:lnTo>
                <a:lnTo>
                  <a:pt x="1513" y="2576"/>
                </a:lnTo>
                <a:lnTo>
                  <a:pt x="1513" y="2593"/>
                </a:lnTo>
                <a:lnTo>
                  <a:pt x="1507" y="2594"/>
                </a:lnTo>
                <a:lnTo>
                  <a:pt x="1505" y="2596"/>
                </a:lnTo>
                <a:lnTo>
                  <a:pt x="1502" y="2596"/>
                </a:lnTo>
                <a:lnTo>
                  <a:pt x="1500" y="2600"/>
                </a:lnTo>
                <a:lnTo>
                  <a:pt x="1496" y="2604"/>
                </a:lnTo>
                <a:lnTo>
                  <a:pt x="1500" y="2609"/>
                </a:lnTo>
                <a:lnTo>
                  <a:pt x="1504" y="2616"/>
                </a:lnTo>
                <a:lnTo>
                  <a:pt x="1505" y="2624"/>
                </a:lnTo>
                <a:lnTo>
                  <a:pt x="1473" y="2627"/>
                </a:lnTo>
                <a:lnTo>
                  <a:pt x="1471" y="2625"/>
                </a:lnTo>
                <a:lnTo>
                  <a:pt x="1467" y="2622"/>
                </a:lnTo>
                <a:lnTo>
                  <a:pt x="1465" y="2620"/>
                </a:lnTo>
                <a:lnTo>
                  <a:pt x="1464" y="2616"/>
                </a:lnTo>
                <a:lnTo>
                  <a:pt x="1462" y="2613"/>
                </a:lnTo>
                <a:lnTo>
                  <a:pt x="1460" y="2611"/>
                </a:lnTo>
                <a:lnTo>
                  <a:pt x="1458" y="2609"/>
                </a:lnTo>
                <a:lnTo>
                  <a:pt x="1458" y="2607"/>
                </a:lnTo>
                <a:lnTo>
                  <a:pt x="1458" y="2604"/>
                </a:lnTo>
                <a:lnTo>
                  <a:pt x="1456" y="2600"/>
                </a:lnTo>
                <a:lnTo>
                  <a:pt x="1462" y="2600"/>
                </a:lnTo>
                <a:lnTo>
                  <a:pt x="1464" y="2598"/>
                </a:lnTo>
                <a:lnTo>
                  <a:pt x="1465" y="2598"/>
                </a:lnTo>
                <a:lnTo>
                  <a:pt x="1467" y="2598"/>
                </a:lnTo>
                <a:lnTo>
                  <a:pt x="1469" y="2596"/>
                </a:lnTo>
                <a:lnTo>
                  <a:pt x="1456" y="2596"/>
                </a:lnTo>
                <a:lnTo>
                  <a:pt x="1462" y="2553"/>
                </a:lnTo>
                <a:lnTo>
                  <a:pt x="1456" y="2553"/>
                </a:lnTo>
                <a:lnTo>
                  <a:pt x="1453" y="2556"/>
                </a:lnTo>
                <a:lnTo>
                  <a:pt x="1449" y="2560"/>
                </a:lnTo>
                <a:lnTo>
                  <a:pt x="1444" y="2562"/>
                </a:lnTo>
                <a:lnTo>
                  <a:pt x="1438" y="2562"/>
                </a:lnTo>
                <a:lnTo>
                  <a:pt x="1433" y="2564"/>
                </a:lnTo>
                <a:lnTo>
                  <a:pt x="1433" y="2576"/>
                </a:lnTo>
                <a:lnTo>
                  <a:pt x="1429" y="2576"/>
                </a:lnTo>
                <a:lnTo>
                  <a:pt x="1427" y="2574"/>
                </a:lnTo>
                <a:lnTo>
                  <a:pt x="1425" y="2574"/>
                </a:lnTo>
                <a:lnTo>
                  <a:pt x="1424" y="2573"/>
                </a:lnTo>
                <a:lnTo>
                  <a:pt x="1422" y="2573"/>
                </a:lnTo>
                <a:lnTo>
                  <a:pt x="1409" y="2553"/>
                </a:lnTo>
                <a:lnTo>
                  <a:pt x="1396" y="2533"/>
                </a:lnTo>
                <a:lnTo>
                  <a:pt x="1396" y="2536"/>
                </a:lnTo>
                <a:lnTo>
                  <a:pt x="1389" y="2553"/>
                </a:lnTo>
                <a:lnTo>
                  <a:pt x="1384" y="2574"/>
                </a:lnTo>
                <a:lnTo>
                  <a:pt x="1382" y="2596"/>
                </a:lnTo>
                <a:lnTo>
                  <a:pt x="1356" y="2596"/>
                </a:lnTo>
                <a:lnTo>
                  <a:pt x="1353" y="2584"/>
                </a:lnTo>
                <a:lnTo>
                  <a:pt x="1351" y="2580"/>
                </a:lnTo>
                <a:lnTo>
                  <a:pt x="1351" y="2576"/>
                </a:lnTo>
                <a:lnTo>
                  <a:pt x="1351" y="2573"/>
                </a:lnTo>
                <a:lnTo>
                  <a:pt x="1351" y="2571"/>
                </a:lnTo>
                <a:lnTo>
                  <a:pt x="1353" y="2567"/>
                </a:lnTo>
                <a:lnTo>
                  <a:pt x="1354" y="2564"/>
                </a:lnTo>
                <a:lnTo>
                  <a:pt x="1356" y="2560"/>
                </a:lnTo>
                <a:lnTo>
                  <a:pt x="1353" y="2556"/>
                </a:lnTo>
                <a:lnTo>
                  <a:pt x="1351" y="2553"/>
                </a:lnTo>
                <a:lnTo>
                  <a:pt x="1349" y="2549"/>
                </a:lnTo>
                <a:lnTo>
                  <a:pt x="1349" y="2544"/>
                </a:lnTo>
                <a:lnTo>
                  <a:pt x="1349" y="2536"/>
                </a:lnTo>
                <a:lnTo>
                  <a:pt x="1353" y="2536"/>
                </a:lnTo>
                <a:lnTo>
                  <a:pt x="1356" y="2534"/>
                </a:lnTo>
                <a:lnTo>
                  <a:pt x="1358" y="2534"/>
                </a:lnTo>
                <a:lnTo>
                  <a:pt x="1358" y="2533"/>
                </a:lnTo>
                <a:lnTo>
                  <a:pt x="1362" y="2533"/>
                </a:lnTo>
                <a:lnTo>
                  <a:pt x="1316" y="2529"/>
                </a:lnTo>
                <a:lnTo>
                  <a:pt x="1316" y="2504"/>
                </a:lnTo>
                <a:lnTo>
                  <a:pt x="1336" y="2504"/>
                </a:lnTo>
                <a:lnTo>
                  <a:pt x="1336" y="2500"/>
                </a:lnTo>
                <a:lnTo>
                  <a:pt x="1334" y="2496"/>
                </a:lnTo>
                <a:lnTo>
                  <a:pt x="1331" y="2493"/>
                </a:lnTo>
                <a:lnTo>
                  <a:pt x="1329" y="2489"/>
                </a:lnTo>
                <a:lnTo>
                  <a:pt x="1325" y="2487"/>
                </a:lnTo>
                <a:lnTo>
                  <a:pt x="1322" y="2484"/>
                </a:lnTo>
                <a:lnTo>
                  <a:pt x="1322" y="2487"/>
                </a:lnTo>
                <a:lnTo>
                  <a:pt x="1318" y="2491"/>
                </a:lnTo>
                <a:lnTo>
                  <a:pt x="1316" y="2494"/>
                </a:lnTo>
                <a:lnTo>
                  <a:pt x="1314" y="2498"/>
                </a:lnTo>
                <a:lnTo>
                  <a:pt x="1314" y="2502"/>
                </a:lnTo>
                <a:lnTo>
                  <a:pt x="1313" y="2509"/>
                </a:lnTo>
                <a:lnTo>
                  <a:pt x="1289" y="2513"/>
                </a:lnTo>
                <a:lnTo>
                  <a:pt x="1289" y="2493"/>
                </a:lnTo>
                <a:lnTo>
                  <a:pt x="1282" y="2493"/>
                </a:lnTo>
                <a:lnTo>
                  <a:pt x="1278" y="2491"/>
                </a:lnTo>
                <a:lnTo>
                  <a:pt x="1274" y="2489"/>
                </a:lnTo>
                <a:lnTo>
                  <a:pt x="1271" y="2489"/>
                </a:lnTo>
                <a:lnTo>
                  <a:pt x="1265" y="2487"/>
                </a:lnTo>
                <a:lnTo>
                  <a:pt x="1265" y="2493"/>
                </a:lnTo>
                <a:lnTo>
                  <a:pt x="1262" y="2493"/>
                </a:lnTo>
                <a:lnTo>
                  <a:pt x="1256" y="2520"/>
                </a:lnTo>
                <a:lnTo>
                  <a:pt x="1240" y="2518"/>
                </a:lnTo>
                <a:lnTo>
                  <a:pt x="1220" y="2514"/>
                </a:lnTo>
                <a:lnTo>
                  <a:pt x="1198" y="2509"/>
                </a:lnTo>
                <a:lnTo>
                  <a:pt x="1180" y="2500"/>
                </a:lnTo>
                <a:lnTo>
                  <a:pt x="1167" y="2487"/>
                </a:lnTo>
                <a:lnTo>
                  <a:pt x="1162" y="2473"/>
                </a:lnTo>
                <a:lnTo>
                  <a:pt x="1167" y="2460"/>
                </a:lnTo>
                <a:lnTo>
                  <a:pt x="1167" y="2444"/>
                </a:lnTo>
                <a:lnTo>
                  <a:pt x="1165" y="2427"/>
                </a:lnTo>
                <a:lnTo>
                  <a:pt x="1160" y="2427"/>
                </a:lnTo>
                <a:lnTo>
                  <a:pt x="1156" y="2427"/>
                </a:lnTo>
                <a:lnTo>
                  <a:pt x="1153" y="2425"/>
                </a:lnTo>
                <a:lnTo>
                  <a:pt x="1149" y="2424"/>
                </a:lnTo>
                <a:lnTo>
                  <a:pt x="1149" y="2433"/>
                </a:lnTo>
                <a:lnTo>
                  <a:pt x="1153" y="2436"/>
                </a:lnTo>
                <a:lnTo>
                  <a:pt x="1156" y="2440"/>
                </a:lnTo>
                <a:lnTo>
                  <a:pt x="1156" y="2445"/>
                </a:lnTo>
                <a:lnTo>
                  <a:pt x="1156" y="2451"/>
                </a:lnTo>
                <a:lnTo>
                  <a:pt x="1156" y="2460"/>
                </a:lnTo>
                <a:lnTo>
                  <a:pt x="1142" y="2460"/>
                </a:lnTo>
                <a:lnTo>
                  <a:pt x="1131" y="2460"/>
                </a:lnTo>
                <a:lnTo>
                  <a:pt x="1122" y="2458"/>
                </a:lnTo>
                <a:lnTo>
                  <a:pt x="1109" y="2453"/>
                </a:lnTo>
                <a:lnTo>
                  <a:pt x="1105" y="2462"/>
                </a:lnTo>
                <a:lnTo>
                  <a:pt x="1102" y="2469"/>
                </a:lnTo>
                <a:lnTo>
                  <a:pt x="1096" y="2476"/>
                </a:lnTo>
                <a:lnTo>
                  <a:pt x="1102" y="2487"/>
                </a:lnTo>
                <a:lnTo>
                  <a:pt x="1107" y="2496"/>
                </a:lnTo>
                <a:lnTo>
                  <a:pt x="1111" y="2507"/>
                </a:lnTo>
                <a:lnTo>
                  <a:pt x="1113" y="2524"/>
                </a:lnTo>
                <a:lnTo>
                  <a:pt x="1109" y="2525"/>
                </a:lnTo>
                <a:lnTo>
                  <a:pt x="1105" y="2527"/>
                </a:lnTo>
                <a:lnTo>
                  <a:pt x="1102" y="2529"/>
                </a:lnTo>
                <a:lnTo>
                  <a:pt x="1100" y="2533"/>
                </a:lnTo>
                <a:lnTo>
                  <a:pt x="1096" y="2536"/>
                </a:lnTo>
                <a:lnTo>
                  <a:pt x="1111" y="2554"/>
                </a:lnTo>
                <a:lnTo>
                  <a:pt x="1125" y="2573"/>
                </a:lnTo>
                <a:lnTo>
                  <a:pt x="1125" y="2564"/>
                </a:lnTo>
                <a:lnTo>
                  <a:pt x="1136" y="2560"/>
                </a:lnTo>
                <a:lnTo>
                  <a:pt x="1133" y="2551"/>
                </a:lnTo>
                <a:lnTo>
                  <a:pt x="1129" y="2542"/>
                </a:lnTo>
                <a:lnTo>
                  <a:pt x="1129" y="2529"/>
                </a:lnTo>
                <a:lnTo>
                  <a:pt x="1133" y="2525"/>
                </a:lnTo>
                <a:lnTo>
                  <a:pt x="1136" y="2522"/>
                </a:lnTo>
                <a:lnTo>
                  <a:pt x="1138" y="2518"/>
                </a:lnTo>
                <a:lnTo>
                  <a:pt x="1140" y="2516"/>
                </a:lnTo>
                <a:lnTo>
                  <a:pt x="1142" y="2513"/>
                </a:lnTo>
                <a:lnTo>
                  <a:pt x="1145" y="2511"/>
                </a:lnTo>
                <a:lnTo>
                  <a:pt x="1151" y="2509"/>
                </a:lnTo>
                <a:lnTo>
                  <a:pt x="1156" y="2509"/>
                </a:lnTo>
                <a:lnTo>
                  <a:pt x="1160" y="2513"/>
                </a:lnTo>
                <a:lnTo>
                  <a:pt x="1162" y="2514"/>
                </a:lnTo>
                <a:lnTo>
                  <a:pt x="1164" y="2514"/>
                </a:lnTo>
                <a:lnTo>
                  <a:pt x="1167" y="2516"/>
                </a:lnTo>
                <a:lnTo>
                  <a:pt x="1171" y="2516"/>
                </a:lnTo>
                <a:lnTo>
                  <a:pt x="1176" y="2516"/>
                </a:lnTo>
                <a:lnTo>
                  <a:pt x="1182" y="2525"/>
                </a:lnTo>
                <a:lnTo>
                  <a:pt x="1184" y="2534"/>
                </a:lnTo>
                <a:lnTo>
                  <a:pt x="1185" y="2547"/>
                </a:lnTo>
                <a:lnTo>
                  <a:pt x="1182" y="2558"/>
                </a:lnTo>
                <a:lnTo>
                  <a:pt x="1180" y="2580"/>
                </a:lnTo>
                <a:lnTo>
                  <a:pt x="1178" y="2604"/>
                </a:lnTo>
                <a:lnTo>
                  <a:pt x="1176" y="2627"/>
                </a:lnTo>
                <a:lnTo>
                  <a:pt x="1176" y="2644"/>
                </a:lnTo>
                <a:lnTo>
                  <a:pt x="1173" y="2645"/>
                </a:lnTo>
                <a:lnTo>
                  <a:pt x="1169" y="2647"/>
                </a:lnTo>
                <a:lnTo>
                  <a:pt x="1164" y="2647"/>
                </a:lnTo>
                <a:lnTo>
                  <a:pt x="1156" y="2647"/>
                </a:lnTo>
                <a:lnTo>
                  <a:pt x="1149" y="2642"/>
                </a:lnTo>
                <a:lnTo>
                  <a:pt x="1140" y="2642"/>
                </a:lnTo>
                <a:lnTo>
                  <a:pt x="1129" y="2642"/>
                </a:lnTo>
                <a:lnTo>
                  <a:pt x="1116" y="2640"/>
                </a:lnTo>
                <a:lnTo>
                  <a:pt x="1116" y="2625"/>
                </a:lnTo>
                <a:lnTo>
                  <a:pt x="1116" y="2614"/>
                </a:lnTo>
                <a:lnTo>
                  <a:pt x="1111" y="2607"/>
                </a:lnTo>
                <a:lnTo>
                  <a:pt x="1102" y="2604"/>
                </a:lnTo>
                <a:lnTo>
                  <a:pt x="1102" y="2633"/>
                </a:lnTo>
                <a:lnTo>
                  <a:pt x="1093" y="2633"/>
                </a:lnTo>
                <a:lnTo>
                  <a:pt x="1089" y="2634"/>
                </a:lnTo>
                <a:lnTo>
                  <a:pt x="1085" y="2634"/>
                </a:lnTo>
                <a:lnTo>
                  <a:pt x="1080" y="2636"/>
                </a:lnTo>
                <a:lnTo>
                  <a:pt x="1073" y="2636"/>
                </a:lnTo>
                <a:lnTo>
                  <a:pt x="1058" y="2607"/>
                </a:lnTo>
                <a:lnTo>
                  <a:pt x="1047" y="2573"/>
                </a:lnTo>
                <a:lnTo>
                  <a:pt x="1042" y="2536"/>
                </a:lnTo>
                <a:lnTo>
                  <a:pt x="1045" y="2533"/>
                </a:lnTo>
                <a:lnTo>
                  <a:pt x="1049" y="2531"/>
                </a:lnTo>
                <a:lnTo>
                  <a:pt x="1051" y="2527"/>
                </a:lnTo>
                <a:lnTo>
                  <a:pt x="1051" y="2524"/>
                </a:lnTo>
                <a:lnTo>
                  <a:pt x="1053" y="2520"/>
                </a:lnTo>
                <a:lnTo>
                  <a:pt x="1053" y="2513"/>
                </a:lnTo>
                <a:lnTo>
                  <a:pt x="1069" y="2513"/>
                </a:lnTo>
                <a:lnTo>
                  <a:pt x="1069" y="2507"/>
                </a:lnTo>
                <a:lnTo>
                  <a:pt x="1067" y="2504"/>
                </a:lnTo>
                <a:lnTo>
                  <a:pt x="1067" y="2500"/>
                </a:lnTo>
                <a:lnTo>
                  <a:pt x="1069" y="2498"/>
                </a:lnTo>
                <a:lnTo>
                  <a:pt x="1069" y="2496"/>
                </a:lnTo>
                <a:lnTo>
                  <a:pt x="1071" y="2493"/>
                </a:lnTo>
                <a:lnTo>
                  <a:pt x="1073" y="2487"/>
                </a:lnTo>
                <a:lnTo>
                  <a:pt x="1045" y="2487"/>
                </a:lnTo>
                <a:lnTo>
                  <a:pt x="1024" y="2482"/>
                </a:lnTo>
                <a:lnTo>
                  <a:pt x="1005" y="2473"/>
                </a:lnTo>
                <a:lnTo>
                  <a:pt x="1000" y="2493"/>
                </a:lnTo>
                <a:lnTo>
                  <a:pt x="989" y="2509"/>
                </a:lnTo>
                <a:lnTo>
                  <a:pt x="971" y="2522"/>
                </a:lnTo>
                <a:lnTo>
                  <a:pt x="953" y="2529"/>
                </a:lnTo>
                <a:lnTo>
                  <a:pt x="949" y="2522"/>
                </a:lnTo>
                <a:lnTo>
                  <a:pt x="942" y="2516"/>
                </a:lnTo>
                <a:lnTo>
                  <a:pt x="934" y="2513"/>
                </a:lnTo>
                <a:lnTo>
                  <a:pt x="929" y="2509"/>
                </a:lnTo>
                <a:lnTo>
                  <a:pt x="929" y="2514"/>
                </a:lnTo>
                <a:lnTo>
                  <a:pt x="929" y="2520"/>
                </a:lnTo>
                <a:lnTo>
                  <a:pt x="927" y="2524"/>
                </a:lnTo>
                <a:lnTo>
                  <a:pt x="927" y="2525"/>
                </a:lnTo>
                <a:lnTo>
                  <a:pt x="929" y="2529"/>
                </a:lnTo>
                <a:lnTo>
                  <a:pt x="942" y="2553"/>
                </a:lnTo>
                <a:lnTo>
                  <a:pt x="953" y="2553"/>
                </a:lnTo>
                <a:lnTo>
                  <a:pt x="953" y="2564"/>
                </a:lnTo>
                <a:lnTo>
                  <a:pt x="967" y="2562"/>
                </a:lnTo>
                <a:lnTo>
                  <a:pt x="973" y="2558"/>
                </a:lnTo>
                <a:lnTo>
                  <a:pt x="976" y="2554"/>
                </a:lnTo>
                <a:lnTo>
                  <a:pt x="980" y="2549"/>
                </a:lnTo>
                <a:lnTo>
                  <a:pt x="985" y="2544"/>
                </a:lnTo>
                <a:lnTo>
                  <a:pt x="991" y="2544"/>
                </a:lnTo>
                <a:lnTo>
                  <a:pt x="1004" y="2544"/>
                </a:lnTo>
                <a:lnTo>
                  <a:pt x="1016" y="2544"/>
                </a:lnTo>
                <a:lnTo>
                  <a:pt x="1025" y="2544"/>
                </a:lnTo>
                <a:lnTo>
                  <a:pt x="1027" y="2549"/>
                </a:lnTo>
                <a:lnTo>
                  <a:pt x="1027" y="2554"/>
                </a:lnTo>
                <a:lnTo>
                  <a:pt x="1029" y="2560"/>
                </a:lnTo>
                <a:lnTo>
                  <a:pt x="1029" y="2567"/>
                </a:lnTo>
                <a:lnTo>
                  <a:pt x="1024" y="2582"/>
                </a:lnTo>
                <a:lnTo>
                  <a:pt x="1022" y="2594"/>
                </a:lnTo>
                <a:lnTo>
                  <a:pt x="1020" y="2609"/>
                </a:lnTo>
                <a:lnTo>
                  <a:pt x="1016" y="2620"/>
                </a:lnTo>
                <a:lnTo>
                  <a:pt x="1009" y="2627"/>
                </a:lnTo>
                <a:lnTo>
                  <a:pt x="996" y="2634"/>
                </a:lnTo>
                <a:lnTo>
                  <a:pt x="984" y="2634"/>
                </a:lnTo>
                <a:lnTo>
                  <a:pt x="973" y="2631"/>
                </a:lnTo>
                <a:lnTo>
                  <a:pt x="965" y="2627"/>
                </a:lnTo>
                <a:lnTo>
                  <a:pt x="958" y="2640"/>
                </a:lnTo>
                <a:lnTo>
                  <a:pt x="953" y="2653"/>
                </a:lnTo>
                <a:lnTo>
                  <a:pt x="949" y="2665"/>
                </a:lnTo>
                <a:lnTo>
                  <a:pt x="947" y="2676"/>
                </a:lnTo>
                <a:lnTo>
                  <a:pt x="942" y="2684"/>
                </a:lnTo>
                <a:lnTo>
                  <a:pt x="936" y="2687"/>
                </a:lnTo>
                <a:lnTo>
                  <a:pt x="929" y="2687"/>
                </a:lnTo>
                <a:lnTo>
                  <a:pt x="922" y="2689"/>
                </a:lnTo>
                <a:lnTo>
                  <a:pt x="913" y="2687"/>
                </a:lnTo>
                <a:lnTo>
                  <a:pt x="911" y="2684"/>
                </a:lnTo>
                <a:lnTo>
                  <a:pt x="909" y="2680"/>
                </a:lnTo>
                <a:lnTo>
                  <a:pt x="909" y="2678"/>
                </a:lnTo>
                <a:lnTo>
                  <a:pt x="907" y="2674"/>
                </a:lnTo>
                <a:lnTo>
                  <a:pt x="905" y="2671"/>
                </a:lnTo>
                <a:lnTo>
                  <a:pt x="905" y="2664"/>
                </a:lnTo>
                <a:lnTo>
                  <a:pt x="902" y="2651"/>
                </a:lnTo>
                <a:lnTo>
                  <a:pt x="907" y="2636"/>
                </a:lnTo>
                <a:lnTo>
                  <a:pt x="914" y="2624"/>
                </a:lnTo>
                <a:lnTo>
                  <a:pt x="922" y="2613"/>
                </a:lnTo>
                <a:lnTo>
                  <a:pt x="909" y="2598"/>
                </a:lnTo>
                <a:lnTo>
                  <a:pt x="900" y="2582"/>
                </a:lnTo>
                <a:lnTo>
                  <a:pt x="891" y="2564"/>
                </a:lnTo>
                <a:lnTo>
                  <a:pt x="885" y="2549"/>
                </a:lnTo>
                <a:lnTo>
                  <a:pt x="876" y="2540"/>
                </a:lnTo>
                <a:lnTo>
                  <a:pt x="876" y="2547"/>
                </a:lnTo>
                <a:lnTo>
                  <a:pt x="876" y="2554"/>
                </a:lnTo>
                <a:lnTo>
                  <a:pt x="874" y="2560"/>
                </a:lnTo>
                <a:lnTo>
                  <a:pt x="873" y="2564"/>
                </a:lnTo>
                <a:lnTo>
                  <a:pt x="854" y="2567"/>
                </a:lnTo>
                <a:lnTo>
                  <a:pt x="840" y="2571"/>
                </a:lnTo>
                <a:lnTo>
                  <a:pt x="825" y="2576"/>
                </a:lnTo>
                <a:lnTo>
                  <a:pt x="822" y="2593"/>
                </a:lnTo>
                <a:lnTo>
                  <a:pt x="816" y="2607"/>
                </a:lnTo>
                <a:lnTo>
                  <a:pt x="814" y="2622"/>
                </a:lnTo>
                <a:lnTo>
                  <a:pt x="816" y="2636"/>
                </a:lnTo>
                <a:lnTo>
                  <a:pt x="829" y="2653"/>
                </a:lnTo>
                <a:lnTo>
                  <a:pt x="847" y="2669"/>
                </a:lnTo>
                <a:lnTo>
                  <a:pt x="869" y="2676"/>
                </a:lnTo>
                <a:lnTo>
                  <a:pt x="873" y="2691"/>
                </a:lnTo>
                <a:lnTo>
                  <a:pt x="876" y="2702"/>
                </a:lnTo>
                <a:lnTo>
                  <a:pt x="880" y="2714"/>
                </a:lnTo>
                <a:lnTo>
                  <a:pt x="882" y="2733"/>
                </a:lnTo>
                <a:lnTo>
                  <a:pt x="873" y="2733"/>
                </a:lnTo>
                <a:lnTo>
                  <a:pt x="862" y="2736"/>
                </a:lnTo>
                <a:lnTo>
                  <a:pt x="847" y="2736"/>
                </a:lnTo>
                <a:lnTo>
                  <a:pt x="833" y="2734"/>
                </a:lnTo>
                <a:lnTo>
                  <a:pt x="816" y="2733"/>
                </a:lnTo>
                <a:lnTo>
                  <a:pt x="816" y="2744"/>
                </a:lnTo>
                <a:lnTo>
                  <a:pt x="824" y="2745"/>
                </a:lnTo>
                <a:lnTo>
                  <a:pt x="831" y="2747"/>
                </a:lnTo>
                <a:lnTo>
                  <a:pt x="834" y="2749"/>
                </a:lnTo>
                <a:lnTo>
                  <a:pt x="838" y="2751"/>
                </a:lnTo>
                <a:lnTo>
                  <a:pt x="842" y="2754"/>
                </a:lnTo>
                <a:lnTo>
                  <a:pt x="844" y="2760"/>
                </a:lnTo>
                <a:lnTo>
                  <a:pt x="845" y="2767"/>
                </a:lnTo>
                <a:lnTo>
                  <a:pt x="836" y="2774"/>
                </a:lnTo>
                <a:lnTo>
                  <a:pt x="824" y="2782"/>
                </a:lnTo>
                <a:lnTo>
                  <a:pt x="811" y="2793"/>
                </a:lnTo>
                <a:lnTo>
                  <a:pt x="800" y="2802"/>
                </a:lnTo>
                <a:lnTo>
                  <a:pt x="793" y="2809"/>
                </a:lnTo>
                <a:lnTo>
                  <a:pt x="791" y="2811"/>
                </a:lnTo>
                <a:lnTo>
                  <a:pt x="791" y="2813"/>
                </a:lnTo>
                <a:lnTo>
                  <a:pt x="791" y="2814"/>
                </a:lnTo>
                <a:lnTo>
                  <a:pt x="789" y="2816"/>
                </a:lnTo>
                <a:lnTo>
                  <a:pt x="789" y="2820"/>
                </a:lnTo>
                <a:lnTo>
                  <a:pt x="774" y="2816"/>
                </a:lnTo>
                <a:lnTo>
                  <a:pt x="765" y="2813"/>
                </a:lnTo>
                <a:lnTo>
                  <a:pt x="753" y="2809"/>
                </a:lnTo>
                <a:lnTo>
                  <a:pt x="753" y="2787"/>
                </a:lnTo>
                <a:lnTo>
                  <a:pt x="745" y="2784"/>
                </a:lnTo>
                <a:lnTo>
                  <a:pt x="729" y="2776"/>
                </a:lnTo>
                <a:lnTo>
                  <a:pt x="713" y="2774"/>
                </a:lnTo>
                <a:lnTo>
                  <a:pt x="694" y="2776"/>
                </a:lnTo>
                <a:lnTo>
                  <a:pt x="673" y="2780"/>
                </a:lnTo>
                <a:lnTo>
                  <a:pt x="667" y="2771"/>
                </a:lnTo>
                <a:lnTo>
                  <a:pt x="664" y="2762"/>
                </a:lnTo>
                <a:lnTo>
                  <a:pt x="662" y="2749"/>
                </a:lnTo>
                <a:lnTo>
                  <a:pt x="665" y="2745"/>
                </a:lnTo>
                <a:lnTo>
                  <a:pt x="673" y="2742"/>
                </a:lnTo>
                <a:lnTo>
                  <a:pt x="682" y="2734"/>
                </a:lnTo>
                <a:lnTo>
                  <a:pt x="689" y="2731"/>
                </a:lnTo>
                <a:lnTo>
                  <a:pt x="693" y="2729"/>
                </a:lnTo>
                <a:lnTo>
                  <a:pt x="696" y="2720"/>
                </a:lnTo>
                <a:lnTo>
                  <a:pt x="696" y="2713"/>
                </a:lnTo>
                <a:lnTo>
                  <a:pt x="696" y="2707"/>
                </a:lnTo>
                <a:lnTo>
                  <a:pt x="696" y="2704"/>
                </a:lnTo>
                <a:lnTo>
                  <a:pt x="702" y="2698"/>
                </a:lnTo>
                <a:lnTo>
                  <a:pt x="713" y="2693"/>
                </a:lnTo>
                <a:lnTo>
                  <a:pt x="714" y="2691"/>
                </a:lnTo>
                <a:lnTo>
                  <a:pt x="716" y="2689"/>
                </a:lnTo>
                <a:lnTo>
                  <a:pt x="718" y="2689"/>
                </a:lnTo>
                <a:lnTo>
                  <a:pt x="722" y="2689"/>
                </a:lnTo>
                <a:lnTo>
                  <a:pt x="725" y="2687"/>
                </a:lnTo>
                <a:lnTo>
                  <a:pt x="727" y="2676"/>
                </a:lnTo>
                <a:lnTo>
                  <a:pt x="731" y="2667"/>
                </a:lnTo>
                <a:lnTo>
                  <a:pt x="733" y="2656"/>
                </a:lnTo>
                <a:lnTo>
                  <a:pt x="762" y="2656"/>
                </a:lnTo>
                <a:lnTo>
                  <a:pt x="762" y="2676"/>
                </a:lnTo>
                <a:lnTo>
                  <a:pt x="765" y="2676"/>
                </a:lnTo>
                <a:lnTo>
                  <a:pt x="767" y="2674"/>
                </a:lnTo>
                <a:lnTo>
                  <a:pt x="769" y="2674"/>
                </a:lnTo>
                <a:lnTo>
                  <a:pt x="771" y="2673"/>
                </a:lnTo>
                <a:lnTo>
                  <a:pt x="773" y="2673"/>
                </a:lnTo>
                <a:lnTo>
                  <a:pt x="780" y="2662"/>
                </a:lnTo>
                <a:lnTo>
                  <a:pt x="782" y="2653"/>
                </a:lnTo>
                <a:lnTo>
                  <a:pt x="782" y="2642"/>
                </a:lnTo>
                <a:lnTo>
                  <a:pt x="782" y="2627"/>
                </a:lnTo>
                <a:lnTo>
                  <a:pt x="776" y="2627"/>
                </a:lnTo>
                <a:lnTo>
                  <a:pt x="771" y="2633"/>
                </a:lnTo>
                <a:lnTo>
                  <a:pt x="765" y="2636"/>
                </a:lnTo>
                <a:lnTo>
                  <a:pt x="758" y="2638"/>
                </a:lnTo>
                <a:lnTo>
                  <a:pt x="749" y="2640"/>
                </a:lnTo>
                <a:lnTo>
                  <a:pt x="744" y="2634"/>
                </a:lnTo>
                <a:lnTo>
                  <a:pt x="740" y="2631"/>
                </a:lnTo>
                <a:lnTo>
                  <a:pt x="736" y="2629"/>
                </a:lnTo>
                <a:lnTo>
                  <a:pt x="733" y="2627"/>
                </a:lnTo>
                <a:lnTo>
                  <a:pt x="724" y="2638"/>
                </a:lnTo>
                <a:lnTo>
                  <a:pt x="716" y="2647"/>
                </a:lnTo>
                <a:lnTo>
                  <a:pt x="711" y="2656"/>
                </a:lnTo>
                <a:lnTo>
                  <a:pt x="704" y="2662"/>
                </a:lnTo>
                <a:lnTo>
                  <a:pt x="689" y="2667"/>
                </a:lnTo>
                <a:lnTo>
                  <a:pt x="669" y="2669"/>
                </a:lnTo>
                <a:lnTo>
                  <a:pt x="660" y="2680"/>
                </a:lnTo>
                <a:lnTo>
                  <a:pt x="649" y="2691"/>
                </a:lnTo>
                <a:lnTo>
                  <a:pt x="634" y="2700"/>
                </a:lnTo>
                <a:lnTo>
                  <a:pt x="622" y="2709"/>
                </a:lnTo>
                <a:lnTo>
                  <a:pt x="611" y="2720"/>
                </a:lnTo>
                <a:lnTo>
                  <a:pt x="605" y="2733"/>
                </a:lnTo>
                <a:lnTo>
                  <a:pt x="594" y="2753"/>
                </a:lnTo>
                <a:lnTo>
                  <a:pt x="591" y="2773"/>
                </a:lnTo>
                <a:lnTo>
                  <a:pt x="589" y="2793"/>
                </a:lnTo>
                <a:lnTo>
                  <a:pt x="585" y="2813"/>
                </a:lnTo>
                <a:lnTo>
                  <a:pt x="573" y="2813"/>
                </a:lnTo>
                <a:lnTo>
                  <a:pt x="573" y="2816"/>
                </a:lnTo>
                <a:lnTo>
                  <a:pt x="573" y="2818"/>
                </a:lnTo>
                <a:lnTo>
                  <a:pt x="571" y="2820"/>
                </a:lnTo>
                <a:lnTo>
                  <a:pt x="571" y="2822"/>
                </a:lnTo>
                <a:lnTo>
                  <a:pt x="569" y="2824"/>
                </a:lnTo>
                <a:lnTo>
                  <a:pt x="553" y="2831"/>
                </a:lnTo>
                <a:lnTo>
                  <a:pt x="533" y="2834"/>
                </a:lnTo>
                <a:lnTo>
                  <a:pt x="513" y="2833"/>
                </a:lnTo>
                <a:lnTo>
                  <a:pt x="493" y="2833"/>
                </a:lnTo>
                <a:lnTo>
                  <a:pt x="487" y="2814"/>
                </a:lnTo>
                <a:lnTo>
                  <a:pt x="482" y="2796"/>
                </a:lnTo>
                <a:lnTo>
                  <a:pt x="480" y="2780"/>
                </a:lnTo>
                <a:lnTo>
                  <a:pt x="482" y="2765"/>
                </a:lnTo>
                <a:lnTo>
                  <a:pt x="484" y="2753"/>
                </a:lnTo>
                <a:lnTo>
                  <a:pt x="476" y="2740"/>
                </a:lnTo>
                <a:lnTo>
                  <a:pt x="476" y="2762"/>
                </a:lnTo>
                <a:lnTo>
                  <a:pt x="474" y="2784"/>
                </a:lnTo>
                <a:lnTo>
                  <a:pt x="471" y="2804"/>
                </a:lnTo>
                <a:lnTo>
                  <a:pt x="464" y="2822"/>
                </a:lnTo>
                <a:lnTo>
                  <a:pt x="453" y="2833"/>
                </a:lnTo>
                <a:lnTo>
                  <a:pt x="436" y="2844"/>
                </a:lnTo>
                <a:lnTo>
                  <a:pt x="416" y="2853"/>
                </a:lnTo>
                <a:lnTo>
                  <a:pt x="396" y="2860"/>
                </a:lnTo>
                <a:lnTo>
                  <a:pt x="396" y="2880"/>
                </a:lnTo>
                <a:lnTo>
                  <a:pt x="393" y="2900"/>
                </a:lnTo>
                <a:lnTo>
                  <a:pt x="385" y="2916"/>
                </a:lnTo>
                <a:lnTo>
                  <a:pt x="371" y="2920"/>
                </a:lnTo>
                <a:lnTo>
                  <a:pt x="354" y="2922"/>
                </a:lnTo>
                <a:lnTo>
                  <a:pt x="336" y="2920"/>
                </a:lnTo>
                <a:lnTo>
                  <a:pt x="336" y="2889"/>
                </a:lnTo>
                <a:lnTo>
                  <a:pt x="325" y="2889"/>
                </a:lnTo>
                <a:lnTo>
                  <a:pt x="322" y="2856"/>
                </a:lnTo>
                <a:lnTo>
                  <a:pt x="333" y="2856"/>
                </a:lnTo>
                <a:lnTo>
                  <a:pt x="333" y="2844"/>
                </a:lnTo>
                <a:lnTo>
                  <a:pt x="309" y="2844"/>
                </a:lnTo>
                <a:lnTo>
                  <a:pt x="309" y="2836"/>
                </a:lnTo>
                <a:lnTo>
                  <a:pt x="304" y="2822"/>
                </a:lnTo>
                <a:lnTo>
                  <a:pt x="302" y="2804"/>
                </a:lnTo>
                <a:lnTo>
                  <a:pt x="302" y="2787"/>
                </a:lnTo>
                <a:lnTo>
                  <a:pt x="302" y="2773"/>
                </a:lnTo>
                <a:lnTo>
                  <a:pt x="296" y="2771"/>
                </a:lnTo>
                <a:lnTo>
                  <a:pt x="294" y="2771"/>
                </a:lnTo>
                <a:lnTo>
                  <a:pt x="293" y="2769"/>
                </a:lnTo>
                <a:lnTo>
                  <a:pt x="293" y="2769"/>
                </a:lnTo>
                <a:lnTo>
                  <a:pt x="291" y="2767"/>
                </a:lnTo>
                <a:lnTo>
                  <a:pt x="289" y="2764"/>
                </a:lnTo>
                <a:lnTo>
                  <a:pt x="284" y="2767"/>
                </a:lnTo>
                <a:lnTo>
                  <a:pt x="280" y="2771"/>
                </a:lnTo>
                <a:lnTo>
                  <a:pt x="274" y="2774"/>
                </a:lnTo>
                <a:lnTo>
                  <a:pt x="271" y="2776"/>
                </a:lnTo>
                <a:lnTo>
                  <a:pt x="267" y="2778"/>
                </a:lnTo>
                <a:lnTo>
                  <a:pt x="262" y="2776"/>
                </a:lnTo>
                <a:lnTo>
                  <a:pt x="258" y="2773"/>
                </a:lnTo>
                <a:lnTo>
                  <a:pt x="258" y="2769"/>
                </a:lnTo>
                <a:lnTo>
                  <a:pt x="258" y="2767"/>
                </a:lnTo>
                <a:lnTo>
                  <a:pt x="258" y="2765"/>
                </a:lnTo>
                <a:lnTo>
                  <a:pt x="258" y="2764"/>
                </a:lnTo>
                <a:lnTo>
                  <a:pt x="256" y="2762"/>
                </a:lnTo>
                <a:lnTo>
                  <a:pt x="254" y="2762"/>
                </a:lnTo>
                <a:lnTo>
                  <a:pt x="251" y="2762"/>
                </a:lnTo>
                <a:lnTo>
                  <a:pt x="245" y="2760"/>
                </a:lnTo>
                <a:lnTo>
                  <a:pt x="242" y="2758"/>
                </a:lnTo>
                <a:lnTo>
                  <a:pt x="236" y="2756"/>
                </a:lnTo>
                <a:lnTo>
                  <a:pt x="231" y="2756"/>
                </a:lnTo>
                <a:lnTo>
                  <a:pt x="225" y="2756"/>
                </a:lnTo>
                <a:lnTo>
                  <a:pt x="225" y="2760"/>
                </a:lnTo>
                <a:lnTo>
                  <a:pt x="233" y="2760"/>
                </a:lnTo>
                <a:lnTo>
                  <a:pt x="247" y="2773"/>
                </a:lnTo>
                <a:lnTo>
                  <a:pt x="254" y="2782"/>
                </a:lnTo>
                <a:lnTo>
                  <a:pt x="260" y="2789"/>
                </a:lnTo>
                <a:lnTo>
                  <a:pt x="260" y="2796"/>
                </a:lnTo>
                <a:lnTo>
                  <a:pt x="260" y="2807"/>
                </a:lnTo>
                <a:lnTo>
                  <a:pt x="258" y="2822"/>
                </a:lnTo>
                <a:lnTo>
                  <a:pt x="256" y="2844"/>
                </a:lnTo>
                <a:lnTo>
                  <a:pt x="238" y="2853"/>
                </a:lnTo>
                <a:lnTo>
                  <a:pt x="220" y="2864"/>
                </a:lnTo>
                <a:lnTo>
                  <a:pt x="204" y="2873"/>
                </a:lnTo>
                <a:lnTo>
                  <a:pt x="185" y="2882"/>
                </a:lnTo>
                <a:lnTo>
                  <a:pt x="165" y="2889"/>
                </a:lnTo>
                <a:lnTo>
                  <a:pt x="142" y="2893"/>
                </a:lnTo>
                <a:lnTo>
                  <a:pt x="131" y="2882"/>
                </a:lnTo>
                <a:lnTo>
                  <a:pt x="124" y="2874"/>
                </a:lnTo>
                <a:lnTo>
                  <a:pt x="116" y="2867"/>
                </a:lnTo>
                <a:lnTo>
                  <a:pt x="111" y="2858"/>
                </a:lnTo>
                <a:lnTo>
                  <a:pt x="109" y="2845"/>
                </a:lnTo>
                <a:lnTo>
                  <a:pt x="109" y="2827"/>
                </a:lnTo>
                <a:lnTo>
                  <a:pt x="116" y="2824"/>
                </a:lnTo>
                <a:lnTo>
                  <a:pt x="127" y="2816"/>
                </a:lnTo>
                <a:lnTo>
                  <a:pt x="142" y="2807"/>
                </a:lnTo>
                <a:lnTo>
                  <a:pt x="156" y="2798"/>
                </a:lnTo>
                <a:lnTo>
                  <a:pt x="167" y="2789"/>
                </a:lnTo>
                <a:lnTo>
                  <a:pt x="173" y="2784"/>
                </a:lnTo>
                <a:lnTo>
                  <a:pt x="178" y="2774"/>
                </a:lnTo>
                <a:lnTo>
                  <a:pt x="182" y="2764"/>
                </a:lnTo>
                <a:lnTo>
                  <a:pt x="185" y="2753"/>
                </a:lnTo>
                <a:lnTo>
                  <a:pt x="193" y="2744"/>
                </a:lnTo>
                <a:lnTo>
                  <a:pt x="198" y="2742"/>
                </a:lnTo>
                <a:lnTo>
                  <a:pt x="204" y="2742"/>
                </a:lnTo>
                <a:lnTo>
                  <a:pt x="207" y="2742"/>
                </a:lnTo>
                <a:lnTo>
                  <a:pt x="213" y="2742"/>
                </a:lnTo>
                <a:lnTo>
                  <a:pt x="216" y="2740"/>
                </a:lnTo>
                <a:lnTo>
                  <a:pt x="207" y="2731"/>
                </a:lnTo>
                <a:lnTo>
                  <a:pt x="200" y="2716"/>
                </a:lnTo>
                <a:lnTo>
                  <a:pt x="196" y="2698"/>
                </a:lnTo>
                <a:lnTo>
                  <a:pt x="196" y="2678"/>
                </a:lnTo>
                <a:lnTo>
                  <a:pt x="198" y="2658"/>
                </a:lnTo>
                <a:lnTo>
                  <a:pt x="202" y="2642"/>
                </a:lnTo>
                <a:lnTo>
                  <a:pt x="209" y="2627"/>
                </a:lnTo>
                <a:lnTo>
                  <a:pt x="213" y="2625"/>
                </a:lnTo>
                <a:lnTo>
                  <a:pt x="214" y="2625"/>
                </a:lnTo>
                <a:lnTo>
                  <a:pt x="220" y="2625"/>
                </a:lnTo>
                <a:lnTo>
                  <a:pt x="225" y="2624"/>
                </a:lnTo>
                <a:lnTo>
                  <a:pt x="229" y="2629"/>
                </a:lnTo>
                <a:lnTo>
                  <a:pt x="233" y="2634"/>
                </a:lnTo>
                <a:lnTo>
                  <a:pt x="238" y="2642"/>
                </a:lnTo>
                <a:lnTo>
                  <a:pt x="242" y="2647"/>
                </a:lnTo>
                <a:lnTo>
                  <a:pt x="245" y="2653"/>
                </a:lnTo>
                <a:lnTo>
                  <a:pt x="242" y="2693"/>
                </a:lnTo>
                <a:lnTo>
                  <a:pt x="244" y="2696"/>
                </a:lnTo>
                <a:lnTo>
                  <a:pt x="247" y="2702"/>
                </a:lnTo>
                <a:lnTo>
                  <a:pt x="251" y="2707"/>
                </a:lnTo>
                <a:lnTo>
                  <a:pt x="254" y="2713"/>
                </a:lnTo>
                <a:lnTo>
                  <a:pt x="256" y="2720"/>
                </a:lnTo>
                <a:lnTo>
                  <a:pt x="271" y="2724"/>
                </a:lnTo>
                <a:lnTo>
                  <a:pt x="282" y="2729"/>
                </a:lnTo>
                <a:lnTo>
                  <a:pt x="291" y="2733"/>
                </a:lnTo>
                <a:lnTo>
                  <a:pt x="302" y="2733"/>
                </a:lnTo>
                <a:lnTo>
                  <a:pt x="307" y="2729"/>
                </a:lnTo>
                <a:lnTo>
                  <a:pt x="311" y="2727"/>
                </a:lnTo>
                <a:lnTo>
                  <a:pt x="313" y="2724"/>
                </a:lnTo>
                <a:lnTo>
                  <a:pt x="313" y="2718"/>
                </a:lnTo>
                <a:lnTo>
                  <a:pt x="313" y="2713"/>
                </a:lnTo>
                <a:lnTo>
                  <a:pt x="313" y="2704"/>
                </a:lnTo>
                <a:lnTo>
                  <a:pt x="336" y="2707"/>
                </a:lnTo>
                <a:lnTo>
                  <a:pt x="336" y="2696"/>
                </a:lnTo>
                <a:lnTo>
                  <a:pt x="356" y="2696"/>
                </a:lnTo>
                <a:lnTo>
                  <a:pt x="356" y="2684"/>
                </a:lnTo>
                <a:lnTo>
                  <a:pt x="345" y="2678"/>
                </a:lnTo>
                <a:lnTo>
                  <a:pt x="338" y="2671"/>
                </a:lnTo>
                <a:lnTo>
                  <a:pt x="333" y="2662"/>
                </a:lnTo>
                <a:lnTo>
                  <a:pt x="325" y="2656"/>
                </a:lnTo>
                <a:lnTo>
                  <a:pt x="314" y="2651"/>
                </a:lnTo>
                <a:lnTo>
                  <a:pt x="296" y="2647"/>
                </a:lnTo>
                <a:lnTo>
                  <a:pt x="289" y="2645"/>
                </a:lnTo>
                <a:lnTo>
                  <a:pt x="278" y="2644"/>
                </a:lnTo>
                <a:lnTo>
                  <a:pt x="265" y="2644"/>
                </a:lnTo>
                <a:lnTo>
                  <a:pt x="262" y="2629"/>
                </a:lnTo>
                <a:lnTo>
                  <a:pt x="258" y="2620"/>
                </a:lnTo>
                <a:lnTo>
                  <a:pt x="254" y="2613"/>
                </a:lnTo>
                <a:lnTo>
                  <a:pt x="249" y="2600"/>
                </a:lnTo>
                <a:lnTo>
                  <a:pt x="262" y="2580"/>
                </a:lnTo>
                <a:lnTo>
                  <a:pt x="265" y="2558"/>
                </a:lnTo>
                <a:lnTo>
                  <a:pt x="267" y="2533"/>
                </a:lnTo>
                <a:lnTo>
                  <a:pt x="265" y="2507"/>
                </a:lnTo>
                <a:lnTo>
                  <a:pt x="262" y="2480"/>
                </a:lnTo>
                <a:lnTo>
                  <a:pt x="262" y="2453"/>
                </a:lnTo>
                <a:lnTo>
                  <a:pt x="273" y="2453"/>
                </a:lnTo>
                <a:lnTo>
                  <a:pt x="282" y="2436"/>
                </a:lnTo>
                <a:lnTo>
                  <a:pt x="294" y="2416"/>
                </a:lnTo>
                <a:lnTo>
                  <a:pt x="305" y="2400"/>
                </a:lnTo>
                <a:lnTo>
                  <a:pt x="287" y="2393"/>
                </a:lnTo>
                <a:lnTo>
                  <a:pt x="269" y="2376"/>
                </a:lnTo>
                <a:lnTo>
                  <a:pt x="258" y="2356"/>
                </a:lnTo>
                <a:lnTo>
                  <a:pt x="253" y="2336"/>
                </a:lnTo>
                <a:lnTo>
                  <a:pt x="256" y="2334"/>
                </a:lnTo>
                <a:lnTo>
                  <a:pt x="258" y="2333"/>
                </a:lnTo>
                <a:lnTo>
                  <a:pt x="258" y="2331"/>
                </a:lnTo>
                <a:lnTo>
                  <a:pt x="262" y="2329"/>
                </a:lnTo>
                <a:lnTo>
                  <a:pt x="256" y="2329"/>
                </a:lnTo>
                <a:lnTo>
                  <a:pt x="251" y="2331"/>
                </a:lnTo>
                <a:lnTo>
                  <a:pt x="247" y="2331"/>
                </a:lnTo>
                <a:lnTo>
                  <a:pt x="242" y="2331"/>
                </a:lnTo>
                <a:lnTo>
                  <a:pt x="236" y="2329"/>
                </a:lnTo>
                <a:lnTo>
                  <a:pt x="229" y="2329"/>
                </a:lnTo>
                <a:lnTo>
                  <a:pt x="225" y="2304"/>
                </a:lnTo>
                <a:lnTo>
                  <a:pt x="242" y="2304"/>
                </a:lnTo>
                <a:lnTo>
                  <a:pt x="244" y="2293"/>
                </a:lnTo>
                <a:lnTo>
                  <a:pt x="245" y="2284"/>
                </a:lnTo>
                <a:lnTo>
                  <a:pt x="249" y="2273"/>
                </a:lnTo>
                <a:lnTo>
                  <a:pt x="262" y="2273"/>
                </a:lnTo>
                <a:lnTo>
                  <a:pt x="264" y="2251"/>
                </a:lnTo>
                <a:lnTo>
                  <a:pt x="269" y="2234"/>
                </a:lnTo>
                <a:lnTo>
                  <a:pt x="276" y="2222"/>
                </a:lnTo>
                <a:lnTo>
                  <a:pt x="285" y="2207"/>
                </a:lnTo>
                <a:lnTo>
                  <a:pt x="280" y="2200"/>
                </a:lnTo>
                <a:lnTo>
                  <a:pt x="280" y="2193"/>
                </a:lnTo>
                <a:lnTo>
                  <a:pt x="282" y="2184"/>
                </a:lnTo>
                <a:lnTo>
                  <a:pt x="285" y="2173"/>
                </a:lnTo>
                <a:lnTo>
                  <a:pt x="291" y="2171"/>
                </a:lnTo>
                <a:lnTo>
                  <a:pt x="294" y="2171"/>
                </a:lnTo>
                <a:lnTo>
                  <a:pt x="298" y="2171"/>
                </a:lnTo>
                <a:lnTo>
                  <a:pt x="302" y="2169"/>
                </a:lnTo>
                <a:lnTo>
                  <a:pt x="298" y="2158"/>
                </a:lnTo>
                <a:lnTo>
                  <a:pt x="302" y="2145"/>
                </a:lnTo>
                <a:lnTo>
                  <a:pt x="307" y="2133"/>
                </a:lnTo>
                <a:lnTo>
                  <a:pt x="314" y="2122"/>
                </a:lnTo>
                <a:lnTo>
                  <a:pt x="322" y="2113"/>
                </a:lnTo>
                <a:lnTo>
                  <a:pt x="334" y="2109"/>
                </a:lnTo>
                <a:lnTo>
                  <a:pt x="351" y="2104"/>
                </a:lnTo>
                <a:lnTo>
                  <a:pt x="369" y="2094"/>
                </a:lnTo>
                <a:lnTo>
                  <a:pt x="389" y="2087"/>
                </a:lnTo>
                <a:lnTo>
                  <a:pt x="405" y="2078"/>
                </a:lnTo>
                <a:lnTo>
                  <a:pt x="416" y="2071"/>
                </a:lnTo>
                <a:lnTo>
                  <a:pt x="422" y="2067"/>
                </a:lnTo>
                <a:lnTo>
                  <a:pt x="405" y="2067"/>
                </a:lnTo>
                <a:lnTo>
                  <a:pt x="385" y="2071"/>
                </a:lnTo>
                <a:lnTo>
                  <a:pt x="367" y="2073"/>
                </a:lnTo>
                <a:lnTo>
                  <a:pt x="349" y="2073"/>
                </a:lnTo>
                <a:lnTo>
                  <a:pt x="331" y="2067"/>
                </a:lnTo>
                <a:lnTo>
                  <a:pt x="313" y="2060"/>
                </a:lnTo>
                <a:lnTo>
                  <a:pt x="313" y="2029"/>
                </a:lnTo>
                <a:lnTo>
                  <a:pt x="327" y="2020"/>
                </a:lnTo>
                <a:lnTo>
                  <a:pt x="336" y="2009"/>
                </a:lnTo>
                <a:lnTo>
                  <a:pt x="345" y="2000"/>
                </a:lnTo>
                <a:lnTo>
                  <a:pt x="353" y="1993"/>
                </a:lnTo>
                <a:lnTo>
                  <a:pt x="367" y="1985"/>
                </a:lnTo>
                <a:lnTo>
                  <a:pt x="378" y="1980"/>
                </a:lnTo>
                <a:lnTo>
                  <a:pt x="387" y="1974"/>
                </a:lnTo>
                <a:lnTo>
                  <a:pt x="394" y="1967"/>
                </a:lnTo>
                <a:lnTo>
                  <a:pt x="398" y="1958"/>
                </a:lnTo>
                <a:lnTo>
                  <a:pt x="400" y="1942"/>
                </a:lnTo>
                <a:lnTo>
                  <a:pt x="402" y="1920"/>
                </a:lnTo>
                <a:lnTo>
                  <a:pt x="442" y="1922"/>
                </a:lnTo>
                <a:lnTo>
                  <a:pt x="482" y="1927"/>
                </a:lnTo>
                <a:lnTo>
                  <a:pt x="482" y="1924"/>
                </a:lnTo>
                <a:lnTo>
                  <a:pt x="460" y="1909"/>
                </a:lnTo>
                <a:lnTo>
                  <a:pt x="436" y="1896"/>
                </a:lnTo>
                <a:lnTo>
                  <a:pt x="436" y="1880"/>
                </a:lnTo>
                <a:lnTo>
                  <a:pt x="485" y="1876"/>
                </a:lnTo>
                <a:lnTo>
                  <a:pt x="487" y="1871"/>
                </a:lnTo>
                <a:lnTo>
                  <a:pt x="491" y="1867"/>
                </a:lnTo>
                <a:lnTo>
                  <a:pt x="493" y="1864"/>
                </a:lnTo>
                <a:lnTo>
                  <a:pt x="496" y="1860"/>
                </a:lnTo>
                <a:lnTo>
                  <a:pt x="496" y="1856"/>
                </a:lnTo>
                <a:lnTo>
                  <a:pt x="489" y="1856"/>
                </a:lnTo>
                <a:lnTo>
                  <a:pt x="476" y="1864"/>
                </a:lnTo>
                <a:lnTo>
                  <a:pt x="460" y="1869"/>
                </a:lnTo>
                <a:lnTo>
                  <a:pt x="440" y="1869"/>
                </a:lnTo>
                <a:lnTo>
                  <a:pt x="420" y="1869"/>
                </a:lnTo>
                <a:lnTo>
                  <a:pt x="402" y="1867"/>
                </a:lnTo>
                <a:lnTo>
                  <a:pt x="396" y="1856"/>
                </a:lnTo>
                <a:lnTo>
                  <a:pt x="393" y="1842"/>
                </a:lnTo>
                <a:lnTo>
                  <a:pt x="389" y="1829"/>
                </a:lnTo>
                <a:lnTo>
                  <a:pt x="369" y="1829"/>
                </a:lnTo>
                <a:lnTo>
                  <a:pt x="365" y="1800"/>
                </a:lnTo>
                <a:lnTo>
                  <a:pt x="384" y="1800"/>
                </a:lnTo>
                <a:lnTo>
                  <a:pt x="405" y="1800"/>
                </a:lnTo>
                <a:lnTo>
                  <a:pt x="429" y="1796"/>
                </a:lnTo>
                <a:lnTo>
                  <a:pt x="447" y="1793"/>
                </a:lnTo>
                <a:lnTo>
                  <a:pt x="462" y="1787"/>
                </a:lnTo>
                <a:lnTo>
                  <a:pt x="445" y="1789"/>
                </a:lnTo>
                <a:lnTo>
                  <a:pt x="429" y="1787"/>
                </a:lnTo>
                <a:lnTo>
                  <a:pt x="416" y="1784"/>
                </a:lnTo>
                <a:lnTo>
                  <a:pt x="416" y="1782"/>
                </a:lnTo>
                <a:lnTo>
                  <a:pt x="414" y="1778"/>
                </a:lnTo>
                <a:lnTo>
                  <a:pt x="416" y="1778"/>
                </a:lnTo>
                <a:lnTo>
                  <a:pt x="416" y="1776"/>
                </a:lnTo>
                <a:lnTo>
                  <a:pt x="418" y="1774"/>
                </a:lnTo>
                <a:lnTo>
                  <a:pt x="418" y="1773"/>
                </a:lnTo>
                <a:lnTo>
                  <a:pt x="416" y="1769"/>
                </a:lnTo>
                <a:lnTo>
                  <a:pt x="413" y="1760"/>
                </a:lnTo>
                <a:lnTo>
                  <a:pt x="409" y="1756"/>
                </a:lnTo>
                <a:lnTo>
                  <a:pt x="404" y="1753"/>
                </a:lnTo>
                <a:lnTo>
                  <a:pt x="400" y="1747"/>
                </a:lnTo>
                <a:lnTo>
                  <a:pt x="400" y="1740"/>
                </a:lnTo>
                <a:lnTo>
                  <a:pt x="402" y="1724"/>
                </a:lnTo>
                <a:lnTo>
                  <a:pt x="391" y="1722"/>
                </a:lnTo>
                <a:lnTo>
                  <a:pt x="376" y="1714"/>
                </a:lnTo>
                <a:lnTo>
                  <a:pt x="362" y="1705"/>
                </a:lnTo>
                <a:lnTo>
                  <a:pt x="349" y="1696"/>
                </a:lnTo>
                <a:lnTo>
                  <a:pt x="338" y="1685"/>
                </a:lnTo>
                <a:lnTo>
                  <a:pt x="333" y="1676"/>
                </a:lnTo>
                <a:lnTo>
                  <a:pt x="342" y="1658"/>
                </a:lnTo>
                <a:lnTo>
                  <a:pt x="344" y="1640"/>
                </a:lnTo>
                <a:lnTo>
                  <a:pt x="342" y="1622"/>
                </a:lnTo>
                <a:lnTo>
                  <a:pt x="334" y="1605"/>
                </a:lnTo>
                <a:lnTo>
                  <a:pt x="329" y="1587"/>
                </a:lnTo>
                <a:lnTo>
                  <a:pt x="325" y="1567"/>
                </a:lnTo>
                <a:lnTo>
                  <a:pt x="349" y="1556"/>
                </a:lnTo>
                <a:lnTo>
                  <a:pt x="338" y="1549"/>
                </a:lnTo>
                <a:lnTo>
                  <a:pt x="329" y="1544"/>
                </a:lnTo>
                <a:lnTo>
                  <a:pt x="320" y="1538"/>
                </a:lnTo>
                <a:lnTo>
                  <a:pt x="313" y="1531"/>
                </a:lnTo>
                <a:lnTo>
                  <a:pt x="309" y="1516"/>
                </a:lnTo>
                <a:lnTo>
                  <a:pt x="314" y="1509"/>
                </a:lnTo>
                <a:lnTo>
                  <a:pt x="320" y="1500"/>
                </a:lnTo>
                <a:lnTo>
                  <a:pt x="325" y="1493"/>
                </a:lnTo>
                <a:lnTo>
                  <a:pt x="309" y="1493"/>
                </a:lnTo>
                <a:lnTo>
                  <a:pt x="307" y="1465"/>
                </a:lnTo>
                <a:lnTo>
                  <a:pt x="305" y="1442"/>
                </a:lnTo>
                <a:lnTo>
                  <a:pt x="300" y="1420"/>
                </a:lnTo>
                <a:lnTo>
                  <a:pt x="293" y="1396"/>
                </a:lnTo>
                <a:lnTo>
                  <a:pt x="280" y="1389"/>
                </a:lnTo>
                <a:lnTo>
                  <a:pt x="265" y="1382"/>
                </a:lnTo>
                <a:lnTo>
                  <a:pt x="249" y="1376"/>
                </a:lnTo>
                <a:lnTo>
                  <a:pt x="249" y="1384"/>
                </a:lnTo>
                <a:lnTo>
                  <a:pt x="251" y="1394"/>
                </a:lnTo>
                <a:lnTo>
                  <a:pt x="251" y="1407"/>
                </a:lnTo>
                <a:lnTo>
                  <a:pt x="253" y="1420"/>
                </a:lnTo>
                <a:lnTo>
                  <a:pt x="260" y="1438"/>
                </a:lnTo>
                <a:lnTo>
                  <a:pt x="267" y="1454"/>
                </a:lnTo>
                <a:lnTo>
                  <a:pt x="273" y="1471"/>
                </a:lnTo>
                <a:lnTo>
                  <a:pt x="278" y="1491"/>
                </a:lnTo>
                <a:lnTo>
                  <a:pt x="282" y="1516"/>
                </a:lnTo>
                <a:lnTo>
                  <a:pt x="267" y="1514"/>
                </a:lnTo>
                <a:lnTo>
                  <a:pt x="256" y="1514"/>
                </a:lnTo>
                <a:lnTo>
                  <a:pt x="242" y="1516"/>
                </a:lnTo>
                <a:lnTo>
                  <a:pt x="242" y="1496"/>
                </a:lnTo>
                <a:lnTo>
                  <a:pt x="229" y="1496"/>
                </a:lnTo>
                <a:lnTo>
                  <a:pt x="227" y="1467"/>
                </a:lnTo>
                <a:lnTo>
                  <a:pt x="224" y="1440"/>
                </a:lnTo>
                <a:lnTo>
                  <a:pt x="220" y="1414"/>
                </a:lnTo>
                <a:lnTo>
                  <a:pt x="216" y="1387"/>
                </a:lnTo>
                <a:lnTo>
                  <a:pt x="202" y="1387"/>
                </a:lnTo>
                <a:lnTo>
                  <a:pt x="202" y="1382"/>
                </a:lnTo>
                <a:lnTo>
                  <a:pt x="204" y="1376"/>
                </a:lnTo>
                <a:lnTo>
                  <a:pt x="205" y="1371"/>
                </a:lnTo>
                <a:lnTo>
                  <a:pt x="205" y="1367"/>
                </a:lnTo>
                <a:lnTo>
                  <a:pt x="205" y="1364"/>
                </a:lnTo>
                <a:lnTo>
                  <a:pt x="205" y="1360"/>
                </a:lnTo>
                <a:lnTo>
                  <a:pt x="204" y="1354"/>
                </a:lnTo>
                <a:lnTo>
                  <a:pt x="202" y="1349"/>
                </a:lnTo>
                <a:lnTo>
                  <a:pt x="200" y="1345"/>
                </a:lnTo>
                <a:lnTo>
                  <a:pt x="196" y="1340"/>
                </a:lnTo>
                <a:lnTo>
                  <a:pt x="185" y="1340"/>
                </a:lnTo>
                <a:lnTo>
                  <a:pt x="185" y="1333"/>
                </a:lnTo>
                <a:lnTo>
                  <a:pt x="185" y="1327"/>
                </a:lnTo>
                <a:lnTo>
                  <a:pt x="187" y="1324"/>
                </a:lnTo>
                <a:lnTo>
                  <a:pt x="189" y="1320"/>
                </a:lnTo>
                <a:lnTo>
                  <a:pt x="191" y="1316"/>
                </a:lnTo>
                <a:lnTo>
                  <a:pt x="193" y="1313"/>
                </a:lnTo>
                <a:lnTo>
                  <a:pt x="176" y="1313"/>
                </a:lnTo>
                <a:lnTo>
                  <a:pt x="176" y="1316"/>
                </a:lnTo>
                <a:lnTo>
                  <a:pt x="176" y="1318"/>
                </a:lnTo>
                <a:lnTo>
                  <a:pt x="174" y="1320"/>
                </a:lnTo>
                <a:lnTo>
                  <a:pt x="174" y="1322"/>
                </a:lnTo>
                <a:lnTo>
                  <a:pt x="173" y="1324"/>
                </a:lnTo>
                <a:lnTo>
                  <a:pt x="162" y="1333"/>
                </a:lnTo>
                <a:lnTo>
                  <a:pt x="149" y="1338"/>
                </a:lnTo>
                <a:lnTo>
                  <a:pt x="133" y="1340"/>
                </a:lnTo>
                <a:lnTo>
                  <a:pt x="131" y="1325"/>
                </a:lnTo>
                <a:lnTo>
                  <a:pt x="129" y="1307"/>
                </a:lnTo>
                <a:lnTo>
                  <a:pt x="147" y="1309"/>
                </a:lnTo>
                <a:lnTo>
                  <a:pt x="162" y="1313"/>
                </a:lnTo>
                <a:lnTo>
                  <a:pt x="162" y="1296"/>
                </a:lnTo>
                <a:lnTo>
                  <a:pt x="156" y="1294"/>
                </a:lnTo>
                <a:lnTo>
                  <a:pt x="154" y="1294"/>
                </a:lnTo>
                <a:lnTo>
                  <a:pt x="153" y="1293"/>
                </a:lnTo>
                <a:lnTo>
                  <a:pt x="153" y="1293"/>
                </a:lnTo>
                <a:lnTo>
                  <a:pt x="151" y="1291"/>
                </a:lnTo>
                <a:lnTo>
                  <a:pt x="151" y="1287"/>
                </a:lnTo>
                <a:lnTo>
                  <a:pt x="149" y="1284"/>
                </a:lnTo>
                <a:lnTo>
                  <a:pt x="116" y="1284"/>
                </a:lnTo>
                <a:lnTo>
                  <a:pt x="125" y="1244"/>
                </a:lnTo>
                <a:lnTo>
                  <a:pt x="145" y="1244"/>
                </a:lnTo>
                <a:lnTo>
                  <a:pt x="145" y="1240"/>
                </a:lnTo>
                <a:lnTo>
                  <a:pt x="149" y="1240"/>
                </a:lnTo>
                <a:lnTo>
                  <a:pt x="149" y="1216"/>
                </a:lnTo>
                <a:lnTo>
                  <a:pt x="153" y="1198"/>
                </a:lnTo>
                <a:lnTo>
                  <a:pt x="156" y="1180"/>
                </a:lnTo>
                <a:lnTo>
                  <a:pt x="176" y="1180"/>
                </a:lnTo>
                <a:lnTo>
                  <a:pt x="189" y="1176"/>
                </a:lnTo>
                <a:lnTo>
                  <a:pt x="202" y="1176"/>
                </a:lnTo>
                <a:lnTo>
                  <a:pt x="216" y="1176"/>
                </a:lnTo>
                <a:lnTo>
                  <a:pt x="222" y="1189"/>
                </a:lnTo>
                <a:lnTo>
                  <a:pt x="224" y="1193"/>
                </a:lnTo>
                <a:lnTo>
                  <a:pt x="224" y="1198"/>
                </a:lnTo>
                <a:lnTo>
                  <a:pt x="222" y="1202"/>
                </a:lnTo>
                <a:lnTo>
                  <a:pt x="220" y="1205"/>
                </a:lnTo>
                <a:lnTo>
                  <a:pt x="218" y="1207"/>
                </a:lnTo>
                <a:lnTo>
                  <a:pt x="214" y="1211"/>
                </a:lnTo>
                <a:lnTo>
                  <a:pt x="213" y="1216"/>
                </a:lnTo>
                <a:lnTo>
                  <a:pt x="214" y="1220"/>
                </a:lnTo>
                <a:lnTo>
                  <a:pt x="214" y="1222"/>
                </a:lnTo>
                <a:lnTo>
                  <a:pt x="214" y="1225"/>
                </a:lnTo>
                <a:lnTo>
                  <a:pt x="216" y="1227"/>
                </a:lnTo>
                <a:lnTo>
                  <a:pt x="216" y="1233"/>
                </a:lnTo>
                <a:lnTo>
                  <a:pt x="213" y="1236"/>
                </a:lnTo>
                <a:lnTo>
                  <a:pt x="211" y="1240"/>
                </a:lnTo>
                <a:lnTo>
                  <a:pt x="209" y="1244"/>
                </a:lnTo>
                <a:lnTo>
                  <a:pt x="218" y="1234"/>
                </a:lnTo>
                <a:lnTo>
                  <a:pt x="229" y="1225"/>
                </a:lnTo>
                <a:lnTo>
                  <a:pt x="242" y="1220"/>
                </a:lnTo>
                <a:lnTo>
                  <a:pt x="242" y="1213"/>
                </a:lnTo>
                <a:lnTo>
                  <a:pt x="244" y="1207"/>
                </a:lnTo>
                <a:lnTo>
                  <a:pt x="245" y="1202"/>
                </a:lnTo>
                <a:lnTo>
                  <a:pt x="249" y="1196"/>
                </a:lnTo>
                <a:lnTo>
                  <a:pt x="256" y="1193"/>
                </a:lnTo>
                <a:lnTo>
                  <a:pt x="264" y="1189"/>
                </a:lnTo>
                <a:lnTo>
                  <a:pt x="271" y="1185"/>
                </a:lnTo>
                <a:lnTo>
                  <a:pt x="276" y="1180"/>
                </a:lnTo>
                <a:lnTo>
                  <a:pt x="274" y="1176"/>
                </a:lnTo>
                <a:lnTo>
                  <a:pt x="274" y="1174"/>
                </a:lnTo>
                <a:lnTo>
                  <a:pt x="274" y="1169"/>
                </a:lnTo>
                <a:lnTo>
                  <a:pt x="273" y="1164"/>
                </a:lnTo>
                <a:lnTo>
                  <a:pt x="253" y="1164"/>
                </a:lnTo>
                <a:lnTo>
                  <a:pt x="249" y="1153"/>
                </a:lnTo>
                <a:lnTo>
                  <a:pt x="247" y="1149"/>
                </a:lnTo>
                <a:lnTo>
                  <a:pt x="247" y="1145"/>
                </a:lnTo>
                <a:lnTo>
                  <a:pt x="247" y="1144"/>
                </a:lnTo>
                <a:lnTo>
                  <a:pt x="247" y="1144"/>
                </a:lnTo>
                <a:lnTo>
                  <a:pt x="249" y="1142"/>
                </a:lnTo>
                <a:lnTo>
                  <a:pt x="251" y="1140"/>
                </a:lnTo>
                <a:lnTo>
                  <a:pt x="253" y="1136"/>
                </a:lnTo>
                <a:lnTo>
                  <a:pt x="236" y="1136"/>
                </a:lnTo>
                <a:lnTo>
                  <a:pt x="233" y="1113"/>
                </a:lnTo>
                <a:lnTo>
                  <a:pt x="251" y="1111"/>
                </a:lnTo>
                <a:lnTo>
                  <a:pt x="264" y="1109"/>
                </a:lnTo>
                <a:lnTo>
                  <a:pt x="278" y="1111"/>
                </a:lnTo>
                <a:lnTo>
                  <a:pt x="296" y="1113"/>
                </a:lnTo>
                <a:lnTo>
                  <a:pt x="300" y="1096"/>
                </a:lnTo>
                <a:lnTo>
                  <a:pt x="307" y="1085"/>
                </a:lnTo>
                <a:lnTo>
                  <a:pt x="320" y="1078"/>
                </a:lnTo>
                <a:lnTo>
                  <a:pt x="336" y="1076"/>
                </a:lnTo>
                <a:lnTo>
                  <a:pt x="351" y="1093"/>
                </a:lnTo>
                <a:lnTo>
                  <a:pt x="369" y="1102"/>
                </a:lnTo>
                <a:lnTo>
                  <a:pt x="389" y="1109"/>
                </a:lnTo>
                <a:lnTo>
                  <a:pt x="411" y="1113"/>
                </a:lnTo>
                <a:lnTo>
                  <a:pt x="433" y="1118"/>
                </a:lnTo>
                <a:lnTo>
                  <a:pt x="454" y="1124"/>
                </a:lnTo>
                <a:lnTo>
                  <a:pt x="473" y="1133"/>
                </a:lnTo>
                <a:lnTo>
                  <a:pt x="480" y="1144"/>
                </a:lnTo>
                <a:lnTo>
                  <a:pt x="485" y="1158"/>
                </a:lnTo>
                <a:lnTo>
                  <a:pt x="493" y="1171"/>
                </a:lnTo>
                <a:lnTo>
                  <a:pt x="500" y="1184"/>
                </a:lnTo>
                <a:lnTo>
                  <a:pt x="511" y="1193"/>
                </a:lnTo>
                <a:lnTo>
                  <a:pt x="525" y="1196"/>
                </a:lnTo>
                <a:lnTo>
                  <a:pt x="529" y="1194"/>
                </a:lnTo>
                <a:lnTo>
                  <a:pt x="531" y="1193"/>
                </a:lnTo>
                <a:lnTo>
                  <a:pt x="534" y="1193"/>
                </a:lnTo>
                <a:lnTo>
                  <a:pt x="542" y="1193"/>
                </a:lnTo>
                <a:lnTo>
                  <a:pt x="542" y="1189"/>
                </a:lnTo>
                <a:lnTo>
                  <a:pt x="540" y="1185"/>
                </a:lnTo>
                <a:lnTo>
                  <a:pt x="536" y="1180"/>
                </a:lnTo>
                <a:lnTo>
                  <a:pt x="534" y="1176"/>
                </a:lnTo>
                <a:lnTo>
                  <a:pt x="533" y="1173"/>
                </a:lnTo>
                <a:lnTo>
                  <a:pt x="520" y="1162"/>
                </a:lnTo>
                <a:lnTo>
                  <a:pt x="513" y="1156"/>
                </a:lnTo>
                <a:lnTo>
                  <a:pt x="505" y="1149"/>
                </a:lnTo>
                <a:lnTo>
                  <a:pt x="500" y="1140"/>
                </a:lnTo>
                <a:lnTo>
                  <a:pt x="493" y="1124"/>
                </a:lnTo>
                <a:lnTo>
                  <a:pt x="482" y="1124"/>
                </a:lnTo>
                <a:lnTo>
                  <a:pt x="482" y="1109"/>
                </a:lnTo>
                <a:lnTo>
                  <a:pt x="473" y="1109"/>
                </a:lnTo>
                <a:lnTo>
                  <a:pt x="469" y="1105"/>
                </a:lnTo>
                <a:lnTo>
                  <a:pt x="465" y="1105"/>
                </a:lnTo>
                <a:lnTo>
                  <a:pt x="460" y="1104"/>
                </a:lnTo>
                <a:lnTo>
                  <a:pt x="453" y="1104"/>
                </a:lnTo>
                <a:lnTo>
                  <a:pt x="456" y="1087"/>
                </a:lnTo>
                <a:lnTo>
                  <a:pt x="460" y="1071"/>
                </a:lnTo>
                <a:lnTo>
                  <a:pt x="464" y="1054"/>
                </a:lnTo>
                <a:lnTo>
                  <a:pt x="465" y="1033"/>
                </a:lnTo>
                <a:lnTo>
                  <a:pt x="473" y="1031"/>
                </a:lnTo>
                <a:lnTo>
                  <a:pt x="478" y="1029"/>
                </a:lnTo>
                <a:lnTo>
                  <a:pt x="484" y="1027"/>
                </a:lnTo>
                <a:lnTo>
                  <a:pt x="489" y="1024"/>
                </a:lnTo>
                <a:lnTo>
                  <a:pt x="487" y="1020"/>
                </a:lnTo>
                <a:lnTo>
                  <a:pt x="484" y="1016"/>
                </a:lnTo>
                <a:lnTo>
                  <a:pt x="482" y="1013"/>
                </a:lnTo>
                <a:lnTo>
                  <a:pt x="469" y="1022"/>
                </a:lnTo>
                <a:lnTo>
                  <a:pt x="458" y="1031"/>
                </a:lnTo>
                <a:lnTo>
                  <a:pt x="444" y="1036"/>
                </a:lnTo>
                <a:lnTo>
                  <a:pt x="425" y="1040"/>
                </a:lnTo>
                <a:lnTo>
                  <a:pt x="418" y="1022"/>
                </a:lnTo>
                <a:lnTo>
                  <a:pt x="411" y="1009"/>
                </a:lnTo>
                <a:lnTo>
                  <a:pt x="405" y="993"/>
                </a:lnTo>
                <a:lnTo>
                  <a:pt x="413" y="985"/>
                </a:lnTo>
                <a:lnTo>
                  <a:pt x="416" y="976"/>
                </a:lnTo>
                <a:lnTo>
                  <a:pt x="418" y="964"/>
                </a:lnTo>
                <a:lnTo>
                  <a:pt x="422" y="953"/>
                </a:lnTo>
                <a:lnTo>
                  <a:pt x="431" y="947"/>
                </a:lnTo>
                <a:lnTo>
                  <a:pt x="440" y="945"/>
                </a:lnTo>
                <a:lnTo>
                  <a:pt x="453" y="944"/>
                </a:lnTo>
                <a:lnTo>
                  <a:pt x="456" y="947"/>
                </a:lnTo>
                <a:lnTo>
                  <a:pt x="460" y="949"/>
                </a:lnTo>
                <a:lnTo>
                  <a:pt x="465" y="953"/>
                </a:lnTo>
                <a:lnTo>
                  <a:pt x="471" y="954"/>
                </a:lnTo>
                <a:lnTo>
                  <a:pt x="474" y="956"/>
                </a:lnTo>
                <a:lnTo>
                  <a:pt x="478" y="958"/>
                </a:lnTo>
                <a:lnTo>
                  <a:pt x="480" y="960"/>
                </a:lnTo>
                <a:lnTo>
                  <a:pt x="482" y="960"/>
                </a:lnTo>
                <a:lnTo>
                  <a:pt x="484" y="956"/>
                </a:lnTo>
                <a:lnTo>
                  <a:pt x="485" y="954"/>
                </a:lnTo>
                <a:lnTo>
                  <a:pt x="487" y="951"/>
                </a:lnTo>
                <a:lnTo>
                  <a:pt x="487" y="945"/>
                </a:lnTo>
                <a:lnTo>
                  <a:pt x="489" y="940"/>
                </a:lnTo>
                <a:lnTo>
                  <a:pt x="493" y="940"/>
                </a:lnTo>
                <a:lnTo>
                  <a:pt x="496" y="938"/>
                </a:lnTo>
                <a:lnTo>
                  <a:pt x="498" y="938"/>
                </a:lnTo>
                <a:lnTo>
                  <a:pt x="498" y="938"/>
                </a:lnTo>
                <a:lnTo>
                  <a:pt x="502" y="936"/>
                </a:lnTo>
                <a:lnTo>
                  <a:pt x="502" y="934"/>
                </a:lnTo>
                <a:lnTo>
                  <a:pt x="504" y="933"/>
                </a:lnTo>
                <a:lnTo>
                  <a:pt x="504" y="933"/>
                </a:lnTo>
                <a:lnTo>
                  <a:pt x="504" y="931"/>
                </a:lnTo>
                <a:lnTo>
                  <a:pt x="505" y="929"/>
                </a:lnTo>
                <a:lnTo>
                  <a:pt x="485" y="927"/>
                </a:lnTo>
                <a:lnTo>
                  <a:pt x="465" y="922"/>
                </a:lnTo>
                <a:lnTo>
                  <a:pt x="451" y="913"/>
                </a:lnTo>
                <a:lnTo>
                  <a:pt x="438" y="902"/>
                </a:lnTo>
                <a:lnTo>
                  <a:pt x="433" y="884"/>
                </a:lnTo>
                <a:lnTo>
                  <a:pt x="449" y="876"/>
                </a:lnTo>
                <a:lnTo>
                  <a:pt x="434" y="865"/>
                </a:lnTo>
                <a:lnTo>
                  <a:pt x="418" y="854"/>
                </a:lnTo>
                <a:lnTo>
                  <a:pt x="402" y="844"/>
                </a:lnTo>
                <a:lnTo>
                  <a:pt x="389" y="829"/>
                </a:lnTo>
                <a:lnTo>
                  <a:pt x="382" y="813"/>
                </a:lnTo>
                <a:lnTo>
                  <a:pt x="385" y="805"/>
                </a:lnTo>
                <a:lnTo>
                  <a:pt x="391" y="800"/>
                </a:lnTo>
                <a:lnTo>
                  <a:pt x="396" y="794"/>
                </a:lnTo>
                <a:lnTo>
                  <a:pt x="402" y="789"/>
                </a:lnTo>
                <a:lnTo>
                  <a:pt x="393" y="776"/>
                </a:lnTo>
                <a:lnTo>
                  <a:pt x="389" y="760"/>
                </a:lnTo>
                <a:lnTo>
                  <a:pt x="389" y="740"/>
                </a:lnTo>
                <a:lnTo>
                  <a:pt x="376" y="740"/>
                </a:lnTo>
                <a:lnTo>
                  <a:pt x="369" y="725"/>
                </a:lnTo>
                <a:lnTo>
                  <a:pt x="362" y="709"/>
                </a:lnTo>
                <a:lnTo>
                  <a:pt x="340" y="720"/>
                </a:lnTo>
                <a:lnTo>
                  <a:pt x="318" y="724"/>
                </a:lnTo>
                <a:lnTo>
                  <a:pt x="294" y="724"/>
                </a:lnTo>
                <a:lnTo>
                  <a:pt x="269" y="720"/>
                </a:lnTo>
                <a:lnTo>
                  <a:pt x="269" y="713"/>
                </a:lnTo>
                <a:lnTo>
                  <a:pt x="265" y="707"/>
                </a:lnTo>
                <a:lnTo>
                  <a:pt x="264" y="700"/>
                </a:lnTo>
                <a:lnTo>
                  <a:pt x="262" y="693"/>
                </a:lnTo>
                <a:lnTo>
                  <a:pt x="267" y="691"/>
                </a:lnTo>
                <a:lnTo>
                  <a:pt x="271" y="689"/>
                </a:lnTo>
                <a:lnTo>
                  <a:pt x="274" y="685"/>
                </a:lnTo>
                <a:lnTo>
                  <a:pt x="276" y="684"/>
                </a:lnTo>
                <a:lnTo>
                  <a:pt x="282" y="680"/>
                </a:lnTo>
                <a:lnTo>
                  <a:pt x="280" y="673"/>
                </a:lnTo>
                <a:lnTo>
                  <a:pt x="276" y="665"/>
                </a:lnTo>
                <a:lnTo>
                  <a:pt x="273" y="660"/>
                </a:lnTo>
                <a:lnTo>
                  <a:pt x="271" y="674"/>
                </a:lnTo>
                <a:lnTo>
                  <a:pt x="265" y="684"/>
                </a:lnTo>
                <a:lnTo>
                  <a:pt x="256" y="687"/>
                </a:lnTo>
                <a:lnTo>
                  <a:pt x="242" y="689"/>
                </a:lnTo>
                <a:lnTo>
                  <a:pt x="225" y="653"/>
                </a:lnTo>
                <a:lnTo>
                  <a:pt x="213" y="653"/>
                </a:lnTo>
                <a:lnTo>
                  <a:pt x="216" y="620"/>
                </a:lnTo>
                <a:lnTo>
                  <a:pt x="222" y="618"/>
                </a:lnTo>
                <a:lnTo>
                  <a:pt x="225" y="614"/>
                </a:lnTo>
                <a:lnTo>
                  <a:pt x="229" y="613"/>
                </a:lnTo>
                <a:lnTo>
                  <a:pt x="236" y="613"/>
                </a:lnTo>
                <a:lnTo>
                  <a:pt x="242" y="627"/>
                </a:lnTo>
                <a:lnTo>
                  <a:pt x="245" y="638"/>
                </a:lnTo>
                <a:lnTo>
                  <a:pt x="253" y="649"/>
                </a:lnTo>
                <a:lnTo>
                  <a:pt x="256" y="649"/>
                </a:lnTo>
                <a:lnTo>
                  <a:pt x="256" y="640"/>
                </a:lnTo>
                <a:lnTo>
                  <a:pt x="253" y="629"/>
                </a:lnTo>
                <a:lnTo>
                  <a:pt x="253" y="613"/>
                </a:lnTo>
                <a:lnTo>
                  <a:pt x="253" y="596"/>
                </a:lnTo>
                <a:lnTo>
                  <a:pt x="253" y="580"/>
                </a:lnTo>
                <a:lnTo>
                  <a:pt x="265" y="576"/>
                </a:lnTo>
                <a:lnTo>
                  <a:pt x="273" y="571"/>
                </a:lnTo>
                <a:lnTo>
                  <a:pt x="282" y="565"/>
                </a:lnTo>
                <a:lnTo>
                  <a:pt x="291" y="560"/>
                </a:lnTo>
                <a:lnTo>
                  <a:pt x="305" y="556"/>
                </a:lnTo>
                <a:lnTo>
                  <a:pt x="313" y="567"/>
                </a:lnTo>
                <a:lnTo>
                  <a:pt x="324" y="576"/>
                </a:lnTo>
                <a:lnTo>
                  <a:pt x="334" y="585"/>
                </a:lnTo>
                <a:lnTo>
                  <a:pt x="342" y="594"/>
                </a:lnTo>
                <a:lnTo>
                  <a:pt x="349" y="607"/>
                </a:lnTo>
                <a:lnTo>
                  <a:pt x="360" y="602"/>
                </a:lnTo>
                <a:lnTo>
                  <a:pt x="365" y="600"/>
                </a:lnTo>
                <a:lnTo>
                  <a:pt x="371" y="602"/>
                </a:lnTo>
                <a:lnTo>
                  <a:pt x="376" y="604"/>
                </a:lnTo>
                <a:lnTo>
                  <a:pt x="384" y="605"/>
                </a:lnTo>
                <a:lnTo>
                  <a:pt x="393" y="604"/>
                </a:lnTo>
                <a:lnTo>
                  <a:pt x="400" y="600"/>
                </a:lnTo>
                <a:lnTo>
                  <a:pt x="405" y="596"/>
                </a:lnTo>
                <a:lnTo>
                  <a:pt x="413" y="591"/>
                </a:lnTo>
                <a:lnTo>
                  <a:pt x="425" y="587"/>
                </a:lnTo>
                <a:lnTo>
                  <a:pt x="429" y="564"/>
                </a:lnTo>
                <a:lnTo>
                  <a:pt x="444" y="564"/>
                </a:lnTo>
                <a:lnTo>
                  <a:pt x="456" y="560"/>
                </a:lnTo>
                <a:lnTo>
                  <a:pt x="469" y="556"/>
                </a:lnTo>
                <a:lnTo>
                  <a:pt x="476" y="549"/>
                </a:lnTo>
                <a:lnTo>
                  <a:pt x="473" y="549"/>
                </a:lnTo>
                <a:lnTo>
                  <a:pt x="471" y="542"/>
                </a:lnTo>
                <a:lnTo>
                  <a:pt x="467" y="538"/>
                </a:lnTo>
                <a:lnTo>
                  <a:pt x="464" y="534"/>
                </a:lnTo>
                <a:lnTo>
                  <a:pt x="460" y="531"/>
                </a:lnTo>
                <a:lnTo>
                  <a:pt x="456" y="529"/>
                </a:lnTo>
                <a:lnTo>
                  <a:pt x="453" y="524"/>
                </a:lnTo>
                <a:lnTo>
                  <a:pt x="442" y="524"/>
                </a:lnTo>
                <a:lnTo>
                  <a:pt x="445" y="484"/>
                </a:lnTo>
                <a:lnTo>
                  <a:pt x="451" y="485"/>
                </a:lnTo>
                <a:lnTo>
                  <a:pt x="456" y="485"/>
                </a:lnTo>
                <a:lnTo>
                  <a:pt x="460" y="487"/>
                </a:lnTo>
                <a:lnTo>
                  <a:pt x="465" y="489"/>
                </a:lnTo>
                <a:lnTo>
                  <a:pt x="467" y="482"/>
                </a:lnTo>
                <a:lnTo>
                  <a:pt x="469" y="476"/>
                </a:lnTo>
                <a:lnTo>
                  <a:pt x="471" y="471"/>
                </a:lnTo>
                <a:lnTo>
                  <a:pt x="474" y="469"/>
                </a:lnTo>
                <a:lnTo>
                  <a:pt x="478" y="465"/>
                </a:lnTo>
                <a:lnTo>
                  <a:pt x="485" y="465"/>
                </a:lnTo>
                <a:lnTo>
                  <a:pt x="493" y="464"/>
                </a:lnTo>
                <a:lnTo>
                  <a:pt x="493" y="467"/>
                </a:lnTo>
                <a:lnTo>
                  <a:pt x="496" y="467"/>
                </a:lnTo>
                <a:lnTo>
                  <a:pt x="498" y="487"/>
                </a:lnTo>
                <a:lnTo>
                  <a:pt x="500" y="504"/>
                </a:lnTo>
                <a:lnTo>
                  <a:pt x="505" y="514"/>
                </a:lnTo>
                <a:lnTo>
                  <a:pt x="513" y="520"/>
                </a:lnTo>
                <a:lnTo>
                  <a:pt x="520" y="509"/>
                </a:lnTo>
                <a:lnTo>
                  <a:pt x="520" y="500"/>
                </a:lnTo>
                <a:lnTo>
                  <a:pt x="516" y="491"/>
                </a:lnTo>
                <a:lnTo>
                  <a:pt x="513" y="482"/>
                </a:lnTo>
                <a:lnTo>
                  <a:pt x="509" y="473"/>
                </a:lnTo>
                <a:lnTo>
                  <a:pt x="509" y="460"/>
                </a:lnTo>
                <a:lnTo>
                  <a:pt x="511" y="454"/>
                </a:lnTo>
                <a:lnTo>
                  <a:pt x="514" y="447"/>
                </a:lnTo>
                <a:lnTo>
                  <a:pt x="518" y="440"/>
                </a:lnTo>
                <a:lnTo>
                  <a:pt x="522" y="433"/>
                </a:lnTo>
                <a:lnTo>
                  <a:pt x="542" y="433"/>
                </a:lnTo>
                <a:lnTo>
                  <a:pt x="544" y="433"/>
                </a:lnTo>
                <a:lnTo>
                  <a:pt x="544" y="434"/>
                </a:lnTo>
                <a:lnTo>
                  <a:pt x="544" y="434"/>
                </a:lnTo>
                <a:lnTo>
                  <a:pt x="545" y="434"/>
                </a:lnTo>
                <a:lnTo>
                  <a:pt x="549" y="436"/>
                </a:lnTo>
                <a:lnTo>
                  <a:pt x="551" y="429"/>
                </a:lnTo>
                <a:lnTo>
                  <a:pt x="553" y="425"/>
                </a:lnTo>
                <a:lnTo>
                  <a:pt x="553" y="422"/>
                </a:lnTo>
                <a:lnTo>
                  <a:pt x="554" y="420"/>
                </a:lnTo>
                <a:lnTo>
                  <a:pt x="554" y="416"/>
                </a:lnTo>
                <a:lnTo>
                  <a:pt x="553" y="413"/>
                </a:lnTo>
                <a:lnTo>
                  <a:pt x="544" y="402"/>
                </a:lnTo>
                <a:lnTo>
                  <a:pt x="527" y="398"/>
                </a:lnTo>
                <a:lnTo>
                  <a:pt x="511" y="394"/>
                </a:lnTo>
                <a:lnTo>
                  <a:pt x="493" y="393"/>
                </a:lnTo>
                <a:lnTo>
                  <a:pt x="489" y="380"/>
                </a:lnTo>
                <a:lnTo>
                  <a:pt x="485" y="373"/>
                </a:lnTo>
                <a:lnTo>
                  <a:pt x="484" y="364"/>
                </a:lnTo>
                <a:lnTo>
                  <a:pt x="482" y="349"/>
                </a:lnTo>
                <a:lnTo>
                  <a:pt x="493" y="338"/>
                </a:lnTo>
                <a:lnTo>
                  <a:pt x="502" y="327"/>
                </a:lnTo>
                <a:lnTo>
                  <a:pt x="513" y="316"/>
                </a:lnTo>
                <a:lnTo>
                  <a:pt x="524" y="305"/>
                </a:lnTo>
                <a:lnTo>
                  <a:pt x="538" y="300"/>
                </a:lnTo>
                <a:lnTo>
                  <a:pt x="556" y="296"/>
                </a:lnTo>
                <a:lnTo>
                  <a:pt x="564" y="300"/>
                </a:lnTo>
                <a:lnTo>
                  <a:pt x="569" y="302"/>
                </a:lnTo>
                <a:lnTo>
                  <a:pt x="576" y="304"/>
                </a:lnTo>
                <a:lnTo>
                  <a:pt x="585" y="304"/>
                </a:lnTo>
                <a:lnTo>
                  <a:pt x="607" y="276"/>
                </a:lnTo>
                <a:lnTo>
                  <a:pt x="634" y="253"/>
                </a:lnTo>
                <a:lnTo>
                  <a:pt x="665" y="233"/>
                </a:lnTo>
                <a:lnTo>
                  <a:pt x="698" y="214"/>
                </a:lnTo>
                <a:lnTo>
                  <a:pt x="733" y="200"/>
                </a:lnTo>
                <a:lnTo>
                  <a:pt x="745" y="198"/>
                </a:lnTo>
                <a:lnTo>
                  <a:pt x="756" y="200"/>
                </a:lnTo>
                <a:lnTo>
                  <a:pt x="767" y="205"/>
                </a:lnTo>
                <a:lnTo>
                  <a:pt x="776" y="209"/>
                </a:lnTo>
                <a:lnTo>
                  <a:pt x="785" y="209"/>
                </a:lnTo>
                <a:lnTo>
                  <a:pt x="789" y="207"/>
                </a:lnTo>
                <a:lnTo>
                  <a:pt x="793" y="204"/>
                </a:lnTo>
                <a:lnTo>
                  <a:pt x="798" y="200"/>
                </a:lnTo>
                <a:lnTo>
                  <a:pt x="804" y="196"/>
                </a:lnTo>
                <a:lnTo>
                  <a:pt x="809" y="194"/>
                </a:lnTo>
                <a:lnTo>
                  <a:pt x="813" y="193"/>
                </a:lnTo>
                <a:lnTo>
                  <a:pt x="829" y="191"/>
                </a:lnTo>
                <a:lnTo>
                  <a:pt x="844" y="194"/>
                </a:lnTo>
                <a:lnTo>
                  <a:pt x="856" y="200"/>
                </a:lnTo>
                <a:lnTo>
                  <a:pt x="867" y="205"/>
                </a:lnTo>
                <a:lnTo>
                  <a:pt x="878" y="209"/>
                </a:lnTo>
                <a:lnTo>
                  <a:pt x="893" y="209"/>
                </a:lnTo>
                <a:lnTo>
                  <a:pt x="898" y="205"/>
                </a:lnTo>
                <a:lnTo>
                  <a:pt x="902" y="202"/>
                </a:lnTo>
                <a:lnTo>
                  <a:pt x="907" y="198"/>
                </a:lnTo>
                <a:lnTo>
                  <a:pt x="913" y="194"/>
                </a:lnTo>
                <a:lnTo>
                  <a:pt x="916" y="191"/>
                </a:lnTo>
                <a:lnTo>
                  <a:pt x="922" y="187"/>
                </a:lnTo>
                <a:lnTo>
                  <a:pt x="965" y="193"/>
                </a:lnTo>
                <a:lnTo>
                  <a:pt x="989" y="187"/>
                </a:lnTo>
                <a:lnTo>
                  <a:pt x="1020" y="184"/>
                </a:lnTo>
                <a:lnTo>
                  <a:pt x="1053" y="180"/>
                </a:lnTo>
                <a:lnTo>
                  <a:pt x="1058" y="185"/>
                </a:lnTo>
                <a:lnTo>
                  <a:pt x="1062" y="191"/>
                </a:lnTo>
                <a:lnTo>
                  <a:pt x="1067" y="194"/>
                </a:lnTo>
                <a:lnTo>
                  <a:pt x="1073" y="200"/>
                </a:lnTo>
                <a:lnTo>
                  <a:pt x="1084" y="194"/>
                </a:lnTo>
                <a:lnTo>
                  <a:pt x="1091" y="189"/>
                </a:lnTo>
                <a:lnTo>
                  <a:pt x="1100" y="185"/>
                </a:lnTo>
                <a:lnTo>
                  <a:pt x="1113" y="184"/>
                </a:lnTo>
                <a:lnTo>
                  <a:pt x="1127" y="187"/>
                </a:lnTo>
                <a:lnTo>
                  <a:pt x="1145" y="193"/>
                </a:lnTo>
                <a:lnTo>
                  <a:pt x="1164" y="198"/>
                </a:lnTo>
                <a:lnTo>
                  <a:pt x="1182" y="202"/>
                </a:lnTo>
                <a:lnTo>
                  <a:pt x="1196" y="200"/>
                </a:lnTo>
                <a:lnTo>
                  <a:pt x="1222" y="189"/>
                </a:lnTo>
                <a:lnTo>
                  <a:pt x="1249" y="173"/>
                </a:lnTo>
                <a:lnTo>
                  <a:pt x="1274" y="153"/>
                </a:lnTo>
                <a:lnTo>
                  <a:pt x="1300" y="129"/>
                </a:lnTo>
                <a:lnTo>
                  <a:pt x="1318" y="104"/>
                </a:lnTo>
                <a:lnTo>
                  <a:pt x="1329" y="80"/>
                </a:lnTo>
                <a:lnTo>
                  <a:pt x="1325" y="13"/>
                </a:lnTo>
                <a:lnTo>
                  <a:pt x="1333" y="9"/>
                </a:lnTo>
                <a:lnTo>
                  <a:pt x="1340" y="5"/>
                </a:lnTo>
                <a:lnTo>
                  <a:pt x="1345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EE7E34E-8E68-44B0-A42E-3AD2FED50ACA}"/>
              </a:ext>
            </a:extLst>
          </p:cNvPr>
          <p:cNvGrpSpPr/>
          <p:nvPr/>
        </p:nvGrpSpPr>
        <p:grpSpPr>
          <a:xfrm>
            <a:off x="1361161" y="1776108"/>
            <a:ext cx="394944" cy="928414"/>
            <a:chOff x="2971708" y="1572032"/>
            <a:chExt cx="376156" cy="884246"/>
          </a:xfrm>
          <a:solidFill>
            <a:schemeClr val="accent4"/>
          </a:solidFill>
        </p:grpSpPr>
        <p:sp>
          <p:nvSpPr>
            <p:cNvPr id="6" name="Oval 3">
              <a:extLst>
                <a:ext uri="{FF2B5EF4-FFF2-40B4-BE49-F238E27FC236}">
                  <a16:creationId xmlns:a16="http://schemas.microsoft.com/office/drawing/2014/main" id="{52E48417-33FA-47A5-B517-A261DB7277E8}"/>
                </a:ext>
              </a:extLst>
            </p:cNvPr>
            <p:cNvSpPr/>
            <p:nvPr/>
          </p:nvSpPr>
          <p:spPr>
            <a:xfrm>
              <a:off x="2971708" y="1572032"/>
              <a:ext cx="376156" cy="884246"/>
            </a:xfrm>
            <a:custGeom>
              <a:avLst/>
              <a:gdLst/>
              <a:ahLst/>
              <a:cxnLst/>
              <a:rect l="l" t="t" r="r" b="b"/>
              <a:pathLst>
                <a:path w="504056" h="1184906">
                  <a:moveTo>
                    <a:pt x="252028" y="0"/>
                  </a:moveTo>
                  <a:cubicBezTo>
                    <a:pt x="391219" y="0"/>
                    <a:pt x="504056" y="112837"/>
                    <a:pt x="504056" y="252028"/>
                  </a:cubicBezTo>
                  <a:cubicBezTo>
                    <a:pt x="504056" y="373089"/>
                    <a:pt x="418699" y="474215"/>
                    <a:pt x="304843" y="498308"/>
                  </a:cubicBezTo>
                  <a:lnTo>
                    <a:pt x="252028" y="1184906"/>
                  </a:lnTo>
                  <a:lnTo>
                    <a:pt x="199213" y="498308"/>
                  </a:lnTo>
                  <a:cubicBezTo>
                    <a:pt x="85357" y="474215"/>
                    <a:pt x="0" y="373089"/>
                    <a:pt x="0" y="252028"/>
                  </a:cubicBezTo>
                  <a:cubicBezTo>
                    <a:pt x="0" y="112837"/>
                    <a:pt x="112837" y="0"/>
                    <a:pt x="252028" y="0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977C1C7-DCBA-4D02-8611-6CB3D94E4016}"/>
                </a:ext>
              </a:extLst>
            </p:cNvPr>
            <p:cNvSpPr txBox="1"/>
            <p:nvPr/>
          </p:nvSpPr>
          <p:spPr>
            <a:xfrm>
              <a:off x="3025048" y="1626533"/>
              <a:ext cx="266048" cy="276999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A6FD244-94B8-4163-823D-72818B8FD4E7}"/>
              </a:ext>
            </a:extLst>
          </p:cNvPr>
          <p:cNvGrpSpPr/>
          <p:nvPr/>
        </p:nvGrpSpPr>
        <p:grpSpPr>
          <a:xfrm>
            <a:off x="2048332" y="1456995"/>
            <a:ext cx="394944" cy="928414"/>
            <a:chOff x="2971708" y="1572032"/>
            <a:chExt cx="376156" cy="884246"/>
          </a:xfrm>
          <a:solidFill>
            <a:schemeClr val="accent3"/>
          </a:solidFill>
        </p:grpSpPr>
        <p:sp>
          <p:nvSpPr>
            <p:cNvPr id="9" name="Oval 3">
              <a:extLst>
                <a:ext uri="{FF2B5EF4-FFF2-40B4-BE49-F238E27FC236}">
                  <a16:creationId xmlns:a16="http://schemas.microsoft.com/office/drawing/2014/main" id="{CE7F00F0-FC60-4796-971C-86881FDFAD98}"/>
                </a:ext>
              </a:extLst>
            </p:cNvPr>
            <p:cNvSpPr/>
            <p:nvPr/>
          </p:nvSpPr>
          <p:spPr>
            <a:xfrm>
              <a:off x="2971708" y="1572032"/>
              <a:ext cx="376156" cy="884246"/>
            </a:xfrm>
            <a:custGeom>
              <a:avLst/>
              <a:gdLst/>
              <a:ahLst/>
              <a:cxnLst/>
              <a:rect l="l" t="t" r="r" b="b"/>
              <a:pathLst>
                <a:path w="504056" h="1184906">
                  <a:moveTo>
                    <a:pt x="252028" y="0"/>
                  </a:moveTo>
                  <a:cubicBezTo>
                    <a:pt x="391219" y="0"/>
                    <a:pt x="504056" y="112837"/>
                    <a:pt x="504056" y="252028"/>
                  </a:cubicBezTo>
                  <a:cubicBezTo>
                    <a:pt x="504056" y="373089"/>
                    <a:pt x="418699" y="474215"/>
                    <a:pt x="304843" y="498308"/>
                  </a:cubicBezTo>
                  <a:lnTo>
                    <a:pt x="252028" y="1184906"/>
                  </a:lnTo>
                  <a:lnTo>
                    <a:pt x="199213" y="498308"/>
                  </a:lnTo>
                  <a:cubicBezTo>
                    <a:pt x="85357" y="474215"/>
                    <a:pt x="0" y="373089"/>
                    <a:pt x="0" y="252028"/>
                  </a:cubicBezTo>
                  <a:cubicBezTo>
                    <a:pt x="0" y="112837"/>
                    <a:pt x="112837" y="0"/>
                    <a:pt x="252028" y="0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DF3B42B-9987-4786-9AA7-9015297C2912}"/>
                </a:ext>
              </a:extLst>
            </p:cNvPr>
            <p:cNvSpPr txBox="1"/>
            <p:nvPr/>
          </p:nvSpPr>
          <p:spPr>
            <a:xfrm>
              <a:off x="3025048" y="1626533"/>
              <a:ext cx="266048" cy="276999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B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8099DDD-F431-449F-BD96-F5C24326C06B}"/>
              </a:ext>
            </a:extLst>
          </p:cNvPr>
          <p:cNvGrpSpPr/>
          <p:nvPr/>
        </p:nvGrpSpPr>
        <p:grpSpPr>
          <a:xfrm>
            <a:off x="2024900" y="2444335"/>
            <a:ext cx="394944" cy="928414"/>
            <a:chOff x="2971708" y="1572032"/>
            <a:chExt cx="376156" cy="884246"/>
          </a:xfrm>
          <a:solidFill>
            <a:schemeClr val="accent2"/>
          </a:solidFill>
        </p:grpSpPr>
        <p:sp>
          <p:nvSpPr>
            <p:cNvPr id="12" name="Oval 3">
              <a:extLst>
                <a:ext uri="{FF2B5EF4-FFF2-40B4-BE49-F238E27FC236}">
                  <a16:creationId xmlns:a16="http://schemas.microsoft.com/office/drawing/2014/main" id="{756C528A-B839-40AC-B0D8-08276A7898E0}"/>
                </a:ext>
              </a:extLst>
            </p:cNvPr>
            <p:cNvSpPr/>
            <p:nvPr/>
          </p:nvSpPr>
          <p:spPr>
            <a:xfrm>
              <a:off x="2971708" y="1572032"/>
              <a:ext cx="376156" cy="884246"/>
            </a:xfrm>
            <a:custGeom>
              <a:avLst/>
              <a:gdLst/>
              <a:ahLst/>
              <a:cxnLst/>
              <a:rect l="l" t="t" r="r" b="b"/>
              <a:pathLst>
                <a:path w="504056" h="1184906">
                  <a:moveTo>
                    <a:pt x="252028" y="0"/>
                  </a:moveTo>
                  <a:cubicBezTo>
                    <a:pt x="391219" y="0"/>
                    <a:pt x="504056" y="112837"/>
                    <a:pt x="504056" y="252028"/>
                  </a:cubicBezTo>
                  <a:cubicBezTo>
                    <a:pt x="504056" y="373089"/>
                    <a:pt x="418699" y="474215"/>
                    <a:pt x="304843" y="498308"/>
                  </a:cubicBezTo>
                  <a:lnTo>
                    <a:pt x="252028" y="1184906"/>
                  </a:lnTo>
                  <a:lnTo>
                    <a:pt x="199213" y="498308"/>
                  </a:lnTo>
                  <a:cubicBezTo>
                    <a:pt x="85357" y="474215"/>
                    <a:pt x="0" y="373089"/>
                    <a:pt x="0" y="252028"/>
                  </a:cubicBezTo>
                  <a:cubicBezTo>
                    <a:pt x="0" y="112837"/>
                    <a:pt x="112837" y="0"/>
                    <a:pt x="252028" y="0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527BD9A-11AE-4052-97C1-6FE4FB3FBCC3}"/>
                </a:ext>
              </a:extLst>
            </p:cNvPr>
            <p:cNvSpPr txBox="1"/>
            <p:nvPr/>
          </p:nvSpPr>
          <p:spPr>
            <a:xfrm>
              <a:off x="3025048" y="1626533"/>
              <a:ext cx="266048" cy="276999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C28703B-BC88-4094-9C9C-5EE3F9A79534}"/>
              </a:ext>
            </a:extLst>
          </p:cNvPr>
          <p:cNvGrpSpPr/>
          <p:nvPr/>
        </p:nvGrpSpPr>
        <p:grpSpPr>
          <a:xfrm>
            <a:off x="2537153" y="3185933"/>
            <a:ext cx="394944" cy="928414"/>
            <a:chOff x="2971708" y="1572032"/>
            <a:chExt cx="376156" cy="884246"/>
          </a:xfrm>
          <a:solidFill>
            <a:schemeClr val="accent1"/>
          </a:solidFill>
        </p:grpSpPr>
        <p:sp>
          <p:nvSpPr>
            <p:cNvPr id="15" name="Oval 3">
              <a:extLst>
                <a:ext uri="{FF2B5EF4-FFF2-40B4-BE49-F238E27FC236}">
                  <a16:creationId xmlns:a16="http://schemas.microsoft.com/office/drawing/2014/main" id="{5EBEDC80-05BB-4B8D-A1E5-FA28CA22FD1E}"/>
                </a:ext>
              </a:extLst>
            </p:cNvPr>
            <p:cNvSpPr/>
            <p:nvPr/>
          </p:nvSpPr>
          <p:spPr>
            <a:xfrm>
              <a:off x="2971708" y="1572032"/>
              <a:ext cx="376156" cy="884246"/>
            </a:xfrm>
            <a:custGeom>
              <a:avLst/>
              <a:gdLst/>
              <a:ahLst/>
              <a:cxnLst/>
              <a:rect l="l" t="t" r="r" b="b"/>
              <a:pathLst>
                <a:path w="504056" h="1184906">
                  <a:moveTo>
                    <a:pt x="252028" y="0"/>
                  </a:moveTo>
                  <a:cubicBezTo>
                    <a:pt x="391219" y="0"/>
                    <a:pt x="504056" y="112837"/>
                    <a:pt x="504056" y="252028"/>
                  </a:cubicBezTo>
                  <a:cubicBezTo>
                    <a:pt x="504056" y="373089"/>
                    <a:pt x="418699" y="474215"/>
                    <a:pt x="304843" y="498308"/>
                  </a:cubicBezTo>
                  <a:lnTo>
                    <a:pt x="252028" y="1184906"/>
                  </a:lnTo>
                  <a:lnTo>
                    <a:pt x="199213" y="498308"/>
                  </a:lnTo>
                  <a:cubicBezTo>
                    <a:pt x="85357" y="474215"/>
                    <a:pt x="0" y="373089"/>
                    <a:pt x="0" y="252028"/>
                  </a:cubicBezTo>
                  <a:cubicBezTo>
                    <a:pt x="0" y="112837"/>
                    <a:pt x="112837" y="0"/>
                    <a:pt x="252028" y="0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2A5D878-DCB9-4C91-A373-517F8ABE87D1}"/>
                </a:ext>
              </a:extLst>
            </p:cNvPr>
            <p:cNvSpPr txBox="1"/>
            <p:nvPr/>
          </p:nvSpPr>
          <p:spPr>
            <a:xfrm>
              <a:off x="3025048" y="1626533"/>
              <a:ext cx="266048" cy="276999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D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5D845FB-2ECE-4050-A14D-76AB6FC64347}"/>
              </a:ext>
            </a:extLst>
          </p:cNvPr>
          <p:cNvGrpSpPr/>
          <p:nvPr/>
        </p:nvGrpSpPr>
        <p:grpSpPr>
          <a:xfrm>
            <a:off x="1339901" y="3602654"/>
            <a:ext cx="394944" cy="928414"/>
            <a:chOff x="2971708" y="1572032"/>
            <a:chExt cx="376156" cy="884246"/>
          </a:xfrm>
          <a:solidFill>
            <a:schemeClr val="accent6"/>
          </a:solidFill>
        </p:grpSpPr>
        <p:sp>
          <p:nvSpPr>
            <p:cNvPr id="18" name="Oval 3">
              <a:extLst>
                <a:ext uri="{FF2B5EF4-FFF2-40B4-BE49-F238E27FC236}">
                  <a16:creationId xmlns:a16="http://schemas.microsoft.com/office/drawing/2014/main" id="{6C9287D8-32FE-4515-B20B-FCFEDFE85571}"/>
                </a:ext>
              </a:extLst>
            </p:cNvPr>
            <p:cNvSpPr/>
            <p:nvPr/>
          </p:nvSpPr>
          <p:spPr>
            <a:xfrm>
              <a:off x="2971708" y="1572032"/>
              <a:ext cx="376156" cy="884246"/>
            </a:xfrm>
            <a:custGeom>
              <a:avLst/>
              <a:gdLst/>
              <a:ahLst/>
              <a:cxnLst/>
              <a:rect l="l" t="t" r="r" b="b"/>
              <a:pathLst>
                <a:path w="504056" h="1184906">
                  <a:moveTo>
                    <a:pt x="252028" y="0"/>
                  </a:moveTo>
                  <a:cubicBezTo>
                    <a:pt x="391219" y="0"/>
                    <a:pt x="504056" y="112837"/>
                    <a:pt x="504056" y="252028"/>
                  </a:cubicBezTo>
                  <a:cubicBezTo>
                    <a:pt x="504056" y="373089"/>
                    <a:pt x="418699" y="474215"/>
                    <a:pt x="304843" y="498308"/>
                  </a:cubicBezTo>
                  <a:lnTo>
                    <a:pt x="252028" y="1184906"/>
                  </a:lnTo>
                  <a:lnTo>
                    <a:pt x="199213" y="498308"/>
                  </a:lnTo>
                  <a:cubicBezTo>
                    <a:pt x="85357" y="474215"/>
                    <a:pt x="0" y="373089"/>
                    <a:pt x="0" y="252028"/>
                  </a:cubicBezTo>
                  <a:cubicBezTo>
                    <a:pt x="0" y="112837"/>
                    <a:pt x="112837" y="0"/>
                    <a:pt x="252028" y="0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BE676D7-2400-423A-A68F-4FA80F4701AC}"/>
                </a:ext>
              </a:extLst>
            </p:cNvPr>
            <p:cNvSpPr txBox="1"/>
            <p:nvPr/>
          </p:nvSpPr>
          <p:spPr>
            <a:xfrm>
              <a:off x="3025048" y="1626533"/>
              <a:ext cx="266048" cy="276999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054E2F7-2C10-4E5E-A7B8-01EB79A1EA27}"/>
              </a:ext>
            </a:extLst>
          </p:cNvPr>
          <p:cNvGrpSpPr/>
          <p:nvPr/>
        </p:nvGrpSpPr>
        <p:grpSpPr>
          <a:xfrm>
            <a:off x="1025725" y="5008710"/>
            <a:ext cx="394944" cy="928414"/>
            <a:chOff x="2971708" y="1572032"/>
            <a:chExt cx="376156" cy="884246"/>
          </a:xfrm>
          <a:solidFill>
            <a:schemeClr val="accent5"/>
          </a:solidFill>
        </p:grpSpPr>
        <p:sp>
          <p:nvSpPr>
            <p:cNvPr id="21" name="Oval 3">
              <a:extLst>
                <a:ext uri="{FF2B5EF4-FFF2-40B4-BE49-F238E27FC236}">
                  <a16:creationId xmlns:a16="http://schemas.microsoft.com/office/drawing/2014/main" id="{2C790513-C298-4DA3-9F0F-F627E2D52D19}"/>
                </a:ext>
              </a:extLst>
            </p:cNvPr>
            <p:cNvSpPr/>
            <p:nvPr/>
          </p:nvSpPr>
          <p:spPr>
            <a:xfrm>
              <a:off x="2971708" y="1572032"/>
              <a:ext cx="376156" cy="884246"/>
            </a:xfrm>
            <a:custGeom>
              <a:avLst/>
              <a:gdLst/>
              <a:ahLst/>
              <a:cxnLst/>
              <a:rect l="l" t="t" r="r" b="b"/>
              <a:pathLst>
                <a:path w="504056" h="1184906">
                  <a:moveTo>
                    <a:pt x="252028" y="0"/>
                  </a:moveTo>
                  <a:cubicBezTo>
                    <a:pt x="391219" y="0"/>
                    <a:pt x="504056" y="112837"/>
                    <a:pt x="504056" y="252028"/>
                  </a:cubicBezTo>
                  <a:cubicBezTo>
                    <a:pt x="504056" y="373089"/>
                    <a:pt x="418699" y="474215"/>
                    <a:pt x="304843" y="498308"/>
                  </a:cubicBezTo>
                  <a:lnTo>
                    <a:pt x="252028" y="1184906"/>
                  </a:lnTo>
                  <a:lnTo>
                    <a:pt x="199213" y="498308"/>
                  </a:lnTo>
                  <a:cubicBezTo>
                    <a:pt x="85357" y="474215"/>
                    <a:pt x="0" y="373089"/>
                    <a:pt x="0" y="252028"/>
                  </a:cubicBezTo>
                  <a:cubicBezTo>
                    <a:pt x="0" y="112837"/>
                    <a:pt x="112837" y="0"/>
                    <a:pt x="252028" y="0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4EF52BB-A845-4BE1-98EB-6A3FD9AC316C}"/>
                </a:ext>
              </a:extLst>
            </p:cNvPr>
            <p:cNvSpPr txBox="1"/>
            <p:nvPr/>
          </p:nvSpPr>
          <p:spPr>
            <a:xfrm>
              <a:off x="3025048" y="1626533"/>
              <a:ext cx="266048" cy="276999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F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60" name="자유형 25">
            <a:extLst>
              <a:ext uri="{FF2B5EF4-FFF2-40B4-BE49-F238E27FC236}">
                <a16:creationId xmlns:a16="http://schemas.microsoft.com/office/drawing/2014/main" id="{7F59DBFA-9C7F-4E29-8341-87809A243E0B}"/>
              </a:ext>
            </a:extLst>
          </p:cNvPr>
          <p:cNvSpPr/>
          <p:nvPr/>
        </p:nvSpPr>
        <p:spPr>
          <a:xfrm flipV="1">
            <a:off x="4049504" y="2084760"/>
            <a:ext cx="7680960" cy="45719"/>
          </a:xfrm>
          <a:custGeom>
            <a:avLst/>
            <a:gdLst>
              <a:gd name="connsiteX0" fmla="*/ 0 w 7226300"/>
              <a:gd name="connsiteY0" fmla="*/ 0 h 0"/>
              <a:gd name="connsiteX1" fmla="*/ 7226300 w 72263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26300">
                <a:moveTo>
                  <a:pt x="0" y="0"/>
                </a:moveTo>
                <a:lnTo>
                  <a:pt x="7226300" y="0"/>
                </a:lnTo>
              </a:path>
            </a:pathLst>
          </a:custGeom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자유형 27">
            <a:extLst>
              <a:ext uri="{FF2B5EF4-FFF2-40B4-BE49-F238E27FC236}">
                <a16:creationId xmlns:a16="http://schemas.microsoft.com/office/drawing/2014/main" id="{0E65E7EE-8509-4B8B-AABF-2B281A572B37}"/>
              </a:ext>
            </a:extLst>
          </p:cNvPr>
          <p:cNvSpPr/>
          <p:nvPr/>
        </p:nvSpPr>
        <p:spPr>
          <a:xfrm flipV="1">
            <a:off x="4049504" y="2916742"/>
            <a:ext cx="7680960" cy="45719"/>
          </a:xfrm>
          <a:custGeom>
            <a:avLst/>
            <a:gdLst>
              <a:gd name="connsiteX0" fmla="*/ 0 w 7226300"/>
              <a:gd name="connsiteY0" fmla="*/ 0 h 0"/>
              <a:gd name="connsiteX1" fmla="*/ 7226300 w 72263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26300">
                <a:moveTo>
                  <a:pt x="0" y="0"/>
                </a:moveTo>
                <a:lnTo>
                  <a:pt x="7226300" y="0"/>
                </a:lnTo>
              </a:path>
            </a:pathLst>
          </a:custGeom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4" name="Oval 10">
            <a:extLst>
              <a:ext uri="{FF2B5EF4-FFF2-40B4-BE49-F238E27FC236}">
                <a16:creationId xmlns:a16="http://schemas.microsoft.com/office/drawing/2014/main" id="{E4B93D44-4F77-459E-8485-7FE759237ACB}"/>
              </a:ext>
            </a:extLst>
          </p:cNvPr>
          <p:cNvSpPr/>
          <p:nvPr/>
        </p:nvSpPr>
        <p:spPr>
          <a:xfrm>
            <a:off x="4039486" y="2325221"/>
            <a:ext cx="517204" cy="517204"/>
          </a:xfrm>
          <a:prstGeom prst="ellipse">
            <a:avLst/>
          </a:prstGeom>
          <a:solidFill>
            <a:schemeClr val="accent3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JM" sz="20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66" name="Oval 10">
            <a:extLst>
              <a:ext uri="{FF2B5EF4-FFF2-40B4-BE49-F238E27FC236}">
                <a16:creationId xmlns:a16="http://schemas.microsoft.com/office/drawing/2014/main" id="{FA8CA337-E137-48FF-A4D0-6EF73674094F}"/>
              </a:ext>
            </a:extLst>
          </p:cNvPr>
          <p:cNvSpPr/>
          <p:nvPr/>
        </p:nvSpPr>
        <p:spPr>
          <a:xfrm>
            <a:off x="4039485" y="3132936"/>
            <a:ext cx="517204" cy="517204"/>
          </a:xfrm>
          <a:prstGeom prst="ellipse">
            <a:avLst/>
          </a:prstGeom>
          <a:solidFill>
            <a:schemeClr val="accent2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JM" sz="20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68" name="Oval 10">
            <a:extLst>
              <a:ext uri="{FF2B5EF4-FFF2-40B4-BE49-F238E27FC236}">
                <a16:creationId xmlns:a16="http://schemas.microsoft.com/office/drawing/2014/main" id="{9B184E40-5BBF-429B-A216-423DE19164E5}"/>
              </a:ext>
            </a:extLst>
          </p:cNvPr>
          <p:cNvSpPr/>
          <p:nvPr/>
        </p:nvSpPr>
        <p:spPr>
          <a:xfrm>
            <a:off x="4031669" y="1517506"/>
            <a:ext cx="517204" cy="517204"/>
          </a:xfrm>
          <a:prstGeom prst="ellipse">
            <a:avLst/>
          </a:prstGeom>
          <a:solidFill>
            <a:schemeClr val="accent4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JM" sz="20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DE95AC68-7B54-4BDE-8D43-F9A597DF62DB}"/>
              </a:ext>
            </a:extLst>
          </p:cNvPr>
          <p:cNvSpPr txBox="1"/>
          <p:nvPr/>
        </p:nvSpPr>
        <p:spPr>
          <a:xfrm>
            <a:off x="4803529" y="3160706"/>
            <a:ext cx="4082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 and add a unique zing and appeal to your Reports and Presentations. 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F1C4A5C5-1ED1-454C-9012-A6088A76CC72}"/>
              </a:ext>
            </a:extLst>
          </p:cNvPr>
          <p:cNvSpPr txBox="1"/>
          <p:nvPr/>
        </p:nvSpPr>
        <p:spPr>
          <a:xfrm>
            <a:off x="4803528" y="2352991"/>
            <a:ext cx="4082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 and add a unique zing and appeal to your Reports and Presentations. 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72867967-ACA1-42CC-B4F3-73A08CA82CB4}"/>
              </a:ext>
            </a:extLst>
          </p:cNvPr>
          <p:cNvSpPr txBox="1"/>
          <p:nvPr/>
        </p:nvSpPr>
        <p:spPr>
          <a:xfrm>
            <a:off x="4803527" y="1545276"/>
            <a:ext cx="4082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 and add a unique zing and appeal to your Reports and Presentations. 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9D30F1A7-666E-486C-92B6-E5BB81091D7E}"/>
              </a:ext>
            </a:extLst>
          </p:cNvPr>
          <p:cNvSpPr txBox="1"/>
          <p:nvPr/>
        </p:nvSpPr>
        <p:spPr>
          <a:xfrm>
            <a:off x="9541419" y="1422165"/>
            <a:ext cx="1740892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ko-KR" sz="3600" dirty="0">
                <a:solidFill>
                  <a:schemeClr val="accent4"/>
                </a:solidFill>
              </a:rPr>
              <a:t>A</a:t>
            </a:r>
            <a:r>
              <a:rPr lang="en-US" altLang="ko-KR" sz="4000" dirty="0">
                <a:solidFill>
                  <a:schemeClr val="accent4"/>
                </a:solidFill>
              </a:rPr>
              <a:t> </a:t>
            </a:r>
            <a:r>
              <a:rPr lang="en-US" altLang="ko-KR" sz="2000" dirty="0">
                <a:solidFill>
                  <a:schemeClr val="accent4"/>
                </a:solidFill>
              </a:rPr>
              <a:t>Contents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4F03A665-C47B-4E1D-A078-9ECC9DF88B30}"/>
              </a:ext>
            </a:extLst>
          </p:cNvPr>
          <p:cNvSpPr txBox="1"/>
          <p:nvPr/>
        </p:nvSpPr>
        <p:spPr>
          <a:xfrm>
            <a:off x="9541419" y="2229880"/>
            <a:ext cx="1740892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ko-KR" sz="3600" dirty="0">
                <a:solidFill>
                  <a:schemeClr val="accent3"/>
                </a:solidFill>
              </a:rPr>
              <a:t>B</a:t>
            </a:r>
            <a:r>
              <a:rPr lang="en-US" altLang="ko-KR" sz="4000" dirty="0">
                <a:solidFill>
                  <a:schemeClr val="accent3"/>
                </a:solidFill>
              </a:rPr>
              <a:t> </a:t>
            </a:r>
            <a:r>
              <a:rPr lang="en-US" altLang="ko-KR" sz="2000" dirty="0">
                <a:solidFill>
                  <a:schemeClr val="accent3"/>
                </a:solidFill>
              </a:rPr>
              <a:t>Contents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FB867595-0C73-4F8E-9ED0-822FF2CD1A66}"/>
              </a:ext>
            </a:extLst>
          </p:cNvPr>
          <p:cNvSpPr txBox="1"/>
          <p:nvPr/>
        </p:nvSpPr>
        <p:spPr>
          <a:xfrm>
            <a:off x="9541419" y="3037595"/>
            <a:ext cx="1740892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ko-KR" sz="3600" dirty="0">
                <a:solidFill>
                  <a:schemeClr val="accent2"/>
                </a:solidFill>
              </a:rPr>
              <a:t>C</a:t>
            </a:r>
            <a:r>
              <a:rPr lang="en-US" altLang="ko-KR" sz="4000" dirty="0">
                <a:solidFill>
                  <a:schemeClr val="accent2"/>
                </a:solidFill>
              </a:rPr>
              <a:t> </a:t>
            </a:r>
            <a:r>
              <a:rPr lang="en-US" altLang="ko-KR" sz="2000" dirty="0">
                <a:solidFill>
                  <a:schemeClr val="accent2"/>
                </a:solidFill>
              </a:rPr>
              <a:t>Contents</a:t>
            </a:r>
          </a:p>
        </p:txBody>
      </p:sp>
      <p:sp>
        <p:nvSpPr>
          <p:cNvPr id="81" name="자유형 25">
            <a:extLst>
              <a:ext uri="{FF2B5EF4-FFF2-40B4-BE49-F238E27FC236}">
                <a16:creationId xmlns:a16="http://schemas.microsoft.com/office/drawing/2014/main" id="{48AE8A15-60A4-41CA-B560-33EB67D5A149}"/>
              </a:ext>
            </a:extLst>
          </p:cNvPr>
          <p:cNvSpPr/>
          <p:nvPr/>
        </p:nvSpPr>
        <p:spPr>
          <a:xfrm flipV="1">
            <a:off x="4049504" y="4580706"/>
            <a:ext cx="7680960" cy="45719"/>
          </a:xfrm>
          <a:custGeom>
            <a:avLst/>
            <a:gdLst>
              <a:gd name="connsiteX0" fmla="*/ 0 w 7226300"/>
              <a:gd name="connsiteY0" fmla="*/ 0 h 0"/>
              <a:gd name="connsiteX1" fmla="*/ 7226300 w 72263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26300">
                <a:moveTo>
                  <a:pt x="0" y="0"/>
                </a:moveTo>
                <a:lnTo>
                  <a:pt x="7226300" y="0"/>
                </a:lnTo>
              </a:path>
            </a:pathLst>
          </a:custGeom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자유형 27">
            <a:extLst>
              <a:ext uri="{FF2B5EF4-FFF2-40B4-BE49-F238E27FC236}">
                <a16:creationId xmlns:a16="http://schemas.microsoft.com/office/drawing/2014/main" id="{654A37CB-AE90-45C6-89D3-A53DA8405838}"/>
              </a:ext>
            </a:extLst>
          </p:cNvPr>
          <p:cNvSpPr/>
          <p:nvPr/>
        </p:nvSpPr>
        <p:spPr>
          <a:xfrm flipV="1">
            <a:off x="4049504" y="5412690"/>
            <a:ext cx="7680960" cy="45719"/>
          </a:xfrm>
          <a:custGeom>
            <a:avLst/>
            <a:gdLst>
              <a:gd name="connsiteX0" fmla="*/ 0 w 7226300"/>
              <a:gd name="connsiteY0" fmla="*/ 0 h 0"/>
              <a:gd name="connsiteX1" fmla="*/ 7226300 w 72263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26300">
                <a:moveTo>
                  <a:pt x="0" y="0"/>
                </a:moveTo>
                <a:lnTo>
                  <a:pt x="7226300" y="0"/>
                </a:lnTo>
              </a:path>
            </a:pathLst>
          </a:custGeom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10">
            <a:extLst>
              <a:ext uri="{FF2B5EF4-FFF2-40B4-BE49-F238E27FC236}">
                <a16:creationId xmlns:a16="http://schemas.microsoft.com/office/drawing/2014/main" id="{97BB3C9A-5BFC-415E-84C4-B38E20F56D6A}"/>
              </a:ext>
            </a:extLst>
          </p:cNvPr>
          <p:cNvSpPr/>
          <p:nvPr/>
        </p:nvSpPr>
        <p:spPr>
          <a:xfrm>
            <a:off x="4039486" y="4748366"/>
            <a:ext cx="517204" cy="517204"/>
          </a:xfrm>
          <a:prstGeom prst="ellipse">
            <a:avLst/>
          </a:prstGeom>
          <a:solidFill>
            <a:schemeClr val="accent6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JM" sz="2000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84" name="Oval 10">
            <a:extLst>
              <a:ext uri="{FF2B5EF4-FFF2-40B4-BE49-F238E27FC236}">
                <a16:creationId xmlns:a16="http://schemas.microsoft.com/office/drawing/2014/main" id="{05E9642C-7A00-4EF5-A397-AD39F4BAB622}"/>
              </a:ext>
            </a:extLst>
          </p:cNvPr>
          <p:cNvSpPr/>
          <p:nvPr/>
        </p:nvSpPr>
        <p:spPr>
          <a:xfrm>
            <a:off x="4039485" y="5556083"/>
            <a:ext cx="517204" cy="517204"/>
          </a:xfrm>
          <a:prstGeom prst="ellipse">
            <a:avLst/>
          </a:prstGeom>
          <a:solidFill>
            <a:schemeClr val="accent5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JM" sz="2000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85" name="Oval 10">
            <a:extLst>
              <a:ext uri="{FF2B5EF4-FFF2-40B4-BE49-F238E27FC236}">
                <a16:creationId xmlns:a16="http://schemas.microsoft.com/office/drawing/2014/main" id="{11786F38-42FC-4758-9A8A-F9B81F55D88D}"/>
              </a:ext>
            </a:extLst>
          </p:cNvPr>
          <p:cNvSpPr/>
          <p:nvPr/>
        </p:nvSpPr>
        <p:spPr>
          <a:xfrm>
            <a:off x="4031669" y="3940651"/>
            <a:ext cx="517204" cy="517204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JM" sz="2000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611E6305-3857-4A91-A25A-C1DD9EFD38EF}"/>
              </a:ext>
            </a:extLst>
          </p:cNvPr>
          <p:cNvSpPr txBox="1"/>
          <p:nvPr/>
        </p:nvSpPr>
        <p:spPr>
          <a:xfrm>
            <a:off x="4803529" y="5583853"/>
            <a:ext cx="4082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 and add a unique zing and appeal to your Reports and Presentations. 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557984AF-474D-4444-9EA7-A2119C7797C4}"/>
              </a:ext>
            </a:extLst>
          </p:cNvPr>
          <p:cNvSpPr txBox="1"/>
          <p:nvPr/>
        </p:nvSpPr>
        <p:spPr>
          <a:xfrm>
            <a:off x="4803528" y="4776136"/>
            <a:ext cx="4082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 and add a unique zing and appeal to your Reports and Presentations. 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93EF8A40-0339-4979-9F1E-4FDCDDC22383}"/>
              </a:ext>
            </a:extLst>
          </p:cNvPr>
          <p:cNvSpPr txBox="1"/>
          <p:nvPr/>
        </p:nvSpPr>
        <p:spPr>
          <a:xfrm>
            <a:off x="4803527" y="3968421"/>
            <a:ext cx="4082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 and add a unique zing and appeal to your Reports and Presentations. 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8AA889CE-BE15-4E15-B031-3D8B200D04DE}"/>
              </a:ext>
            </a:extLst>
          </p:cNvPr>
          <p:cNvSpPr txBox="1"/>
          <p:nvPr/>
        </p:nvSpPr>
        <p:spPr>
          <a:xfrm>
            <a:off x="9541419" y="3845310"/>
            <a:ext cx="1740892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ko-KR" sz="3600" dirty="0">
                <a:solidFill>
                  <a:schemeClr val="accent1"/>
                </a:solidFill>
              </a:rPr>
              <a:t>D</a:t>
            </a:r>
            <a:r>
              <a:rPr lang="en-US" altLang="ko-KR" sz="4000" dirty="0">
                <a:solidFill>
                  <a:schemeClr val="accent1"/>
                </a:solidFill>
              </a:rPr>
              <a:t> </a:t>
            </a:r>
            <a:r>
              <a:rPr lang="en-US" altLang="ko-KR" sz="2000" dirty="0">
                <a:solidFill>
                  <a:schemeClr val="accent1"/>
                </a:solidFill>
              </a:rPr>
              <a:t>Contents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EB178A29-35EF-4449-B7B0-4977C5114915}"/>
              </a:ext>
            </a:extLst>
          </p:cNvPr>
          <p:cNvSpPr txBox="1"/>
          <p:nvPr/>
        </p:nvSpPr>
        <p:spPr>
          <a:xfrm>
            <a:off x="9541419" y="4653025"/>
            <a:ext cx="1740892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ko-KR" sz="3600" dirty="0">
                <a:solidFill>
                  <a:schemeClr val="accent6"/>
                </a:solidFill>
              </a:rPr>
              <a:t>E</a:t>
            </a:r>
            <a:r>
              <a:rPr lang="en-US" altLang="ko-KR" sz="4000" dirty="0">
                <a:solidFill>
                  <a:schemeClr val="accent6"/>
                </a:solidFill>
              </a:rPr>
              <a:t> </a:t>
            </a:r>
            <a:r>
              <a:rPr lang="en-US" altLang="ko-KR" sz="2000" dirty="0">
                <a:solidFill>
                  <a:schemeClr val="accent6"/>
                </a:solidFill>
              </a:rPr>
              <a:t>Contents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9403F87D-2CE9-4C45-8686-FAB7E323B9CB}"/>
              </a:ext>
            </a:extLst>
          </p:cNvPr>
          <p:cNvSpPr txBox="1"/>
          <p:nvPr/>
        </p:nvSpPr>
        <p:spPr>
          <a:xfrm>
            <a:off x="9541419" y="5460742"/>
            <a:ext cx="1740892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ko-KR" sz="3600" dirty="0">
                <a:solidFill>
                  <a:schemeClr val="accent5"/>
                </a:solidFill>
              </a:rPr>
              <a:t>F</a:t>
            </a:r>
            <a:r>
              <a:rPr lang="en-US" altLang="ko-KR" sz="4000" dirty="0">
                <a:solidFill>
                  <a:schemeClr val="accent5"/>
                </a:solidFill>
              </a:rPr>
              <a:t> </a:t>
            </a:r>
            <a:r>
              <a:rPr lang="en-US" altLang="ko-KR" sz="2000" dirty="0">
                <a:solidFill>
                  <a:schemeClr val="accent5"/>
                </a:solidFill>
              </a:rPr>
              <a:t>Contents</a:t>
            </a:r>
          </a:p>
        </p:txBody>
      </p:sp>
      <p:sp>
        <p:nvSpPr>
          <p:cNvPr id="92" name="자유형 27">
            <a:extLst>
              <a:ext uri="{FF2B5EF4-FFF2-40B4-BE49-F238E27FC236}">
                <a16:creationId xmlns:a16="http://schemas.microsoft.com/office/drawing/2014/main" id="{C163F3F2-685B-44C6-AA96-3131909953BE}"/>
              </a:ext>
            </a:extLst>
          </p:cNvPr>
          <p:cNvSpPr/>
          <p:nvPr/>
        </p:nvSpPr>
        <p:spPr>
          <a:xfrm flipV="1">
            <a:off x="4003628" y="3748724"/>
            <a:ext cx="7680960" cy="45719"/>
          </a:xfrm>
          <a:custGeom>
            <a:avLst/>
            <a:gdLst>
              <a:gd name="connsiteX0" fmla="*/ 0 w 7226300"/>
              <a:gd name="connsiteY0" fmla="*/ 0 h 0"/>
              <a:gd name="connsiteX1" fmla="*/ 7226300 w 72263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26300">
                <a:moveTo>
                  <a:pt x="0" y="0"/>
                </a:moveTo>
                <a:lnTo>
                  <a:pt x="7226300" y="0"/>
                </a:lnTo>
              </a:path>
            </a:pathLst>
          </a:custGeom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6246955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86A9AD45-E0A3-4304-BD03-436A2B84FDC7}"/>
              </a:ext>
            </a:extLst>
          </p:cNvPr>
          <p:cNvGrpSpPr/>
          <p:nvPr/>
        </p:nvGrpSpPr>
        <p:grpSpPr>
          <a:xfrm>
            <a:off x="8406586" y="1354352"/>
            <a:ext cx="3528442" cy="4911698"/>
            <a:chOff x="5010597" y="1526808"/>
            <a:chExt cx="3528442" cy="4911698"/>
          </a:xfrm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2F19517E-371D-4B7D-ACCF-2DAA0AF5B303}"/>
                </a:ext>
              </a:extLst>
            </p:cNvPr>
            <p:cNvSpPr/>
            <p:nvPr/>
          </p:nvSpPr>
          <p:spPr>
            <a:xfrm>
              <a:off x="7068393" y="6174091"/>
              <a:ext cx="313700" cy="177928"/>
            </a:xfrm>
            <a:custGeom>
              <a:avLst/>
              <a:gdLst>
                <a:gd name="connsiteX0" fmla="*/ 0 w 341248"/>
                <a:gd name="connsiteY0" fmla="*/ 133540 h 193553"/>
                <a:gd name="connsiteX1" fmla="*/ 255 w 341248"/>
                <a:gd name="connsiteY1" fmla="*/ 47813 h 193553"/>
                <a:gd name="connsiteX2" fmla="*/ 3256 w 341248"/>
                <a:gd name="connsiteY2" fmla="*/ 40791 h 193553"/>
                <a:gd name="connsiteX3" fmla="*/ 143304 w 341248"/>
                <a:gd name="connsiteY3" fmla="*/ 2 h 193553"/>
                <a:gd name="connsiteX4" fmla="*/ 161623 w 341248"/>
                <a:gd name="connsiteY4" fmla="*/ 38813 h 193553"/>
                <a:gd name="connsiteX5" fmla="*/ 242180 w 341248"/>
                <a:gd name="connsiteY5" fmla="*/ 78069 h 193553"/>
                <a:gd name="connsiteX6" fmla="*/ 341248 w 341248"/>
                <a:gd name="connsiteY6" fmla="*/ 85601 h 193553"/>
                <a:gd name="connsiteX7" fmla="*/ 325226 w 341248"/>
                <a:gd name="connsiteY7" fmla="*/ 105390 h 193553"/>
                <a:gd name="connsiteX8" fmla="*/ 282075 w 341248"/>
                <a:gd name="connsiteY8" fmla="*/ 149690 h 193553"/>
                <a:gd name="connsiteX9" fmla="*/ 138963 w 341248"/>
                <a:gd name="connsiteY9" fmla="*/ 180393 h 193553"/>
                <a:gd name="connsiteX10" fmla="*/ 73088 w 341248"/>
                <a:gd name="connsiteY10" fmla="*/ 193478 h 193553"/>
                <a:gd name="connsiteX11" fmla="*/ 15958 w 341248"/>
                <a:gd name="connsiteY11" fmla="*/ 149179 h 193553"/>
                <a:gd name="connsiteX12" fmla="*/ 0 w 341248"/>
                <a:gd name="connsiteY12" fmla="*/ 133540 h 193553"/>
                <a:gd name="connsiteX13" fmla="*/ 0 w 341248"/>
                <a:gd name="connsiteY13" fmla="*/ 133540 h 193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1248" h="193553">
                  <a:moveTo>
                    <a:pt x="0" y="133540"/>
                  </a:moveTo>
                  <a:cubicBezTo>
                    <a:pt x="8426" y="104943"/>
                    <a:pt x="6830" y="76410"/>
                    <a:pt x="255" y="47813"/>
                  </a:cubicBezTo>
                  <a:cubicBezTo>
                    <a:pt x="894" y="45259"/>
                    <a:pt x="1340" y="41621"/>
                    <a:pt x="3256" y="40791"/>
                  </a:cubicBezTo>
                  <a:cubicBezTo>
                    <a:pt x="48002" y="20620"/>
                    <a:pt x="92557" y="-253"/>
                    <a:pt x="143304" y="2"/>
                  </a:cubicBezTo>
                  <a:cubicBezTo>
                    <a:pt x="149431" y="12960"/>
                    <a:pt x="155878" y="25727"/>
                    <a:pt x="161623" y="38813"/>
                  </a:cubicBezTo>
                  <a:cubicBezTo>
                    <a:pt x="182050" y="85474"/>
                    <a:pt x="188242" y="82474"/>
                    <a:pt x="242180" y="78069"/>
                  </a:cubicBezTo>
                  <a:cubicBezTo>
                    <a:pt x="292034" y="73984"/>
                    <a:pt x="308119" y="72197"/>
                    <a:pt x="341248" y="85601"/>
                  </a:cubicBezTo>
                  <a:cubicBezTo>
                    <a:pt x="332057" y="89113"/>
                    <a:pt x="322928" y="94602"/>
                    <a:pt x="325226" y="105390"/>
                  </a:cubicBezTo>
                  <a:cubicBezTo>
                    <a:pt x="333205" y="142668"/>
                    <a:pt x="309204" y="148094"/>
                    <a:pt x="282075" y="149690"/>
                  </a:cubicBezTo>
                  <a:cubicBezTo>
                    <a:pt x="232797" y="152626"/>
                    <a:pt x="185242" y="163158"/>
                    <a:pt x="138963" y="180393"/>
                  </a:cubicBezTo>
                  <a:cubicBezTo>
                    <a:pt x="117898" y="188180"/>
                    <a:pt x="96067" y="194308"/>
                    <a:pt x="73088" y="193478"/>
                  </a:cubicBezTo>
                  <a:cubicBezTo>
                    <a:pt x="43406" y="192457"/>
                    <a:pt x="12255" y="194181"/>
                    <a:pt x="15958" y="149179"/>
                  </a:cubicBezTo>
                  <a:cubicBezTo>
                    <a:pt x="16660" y="140498"/>
                    <a:pt x="7787" y="136284"/>
                    <a:pt x="0" y="133540"/>
                  </a:cubicBezTo>
                  <a:lnTo>
                    <a:pt x="0" y="133540"/>
                  </a:lnTo>
                  <a:close/>
                </a:path>
              </a:pathLst>
            </a:custGeom>
            <a:solidFill>
              <a:srgbClr val="FFFFFF"/>
            </a:solidFill>
            <a:ln w="317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1FBAE28D-ECE0-454C-9876-B8D8D686FFD9}"/>
                </a:ext>
              </a:extLst>
            </p:cNvPr>
            <p:cNvSpPr/>
            <p:nvPr/>
          </p:nvSpPr>
          <p:spPr>
            <a:xfrm>
              <a:off x="5394583" y="4022801"/>
              <a:ext cx="1981850" cy="2128994"/>
            </a:xfrm>
            <a:custGeom>
              <a:avLst/>
              <a:gdLst>
                <a:gd name="connsiteX0" fmla="*/ 88447 w 2155887"/>
                <a:gd name="connsiteY0" fmla="*/ 2085007 h 2315952"/>
                <a:gd name="connsiteX1" fmla="*/ 1954 w 2155887"/>
                <a:gd name="connsiteY1" fmla="*/ 1842060 h 2315952"/>
                <a:gd name="connsiteX2" fmla="*/ 103511 w 2155887"/>
                <a:gd name="connsiteY2" fmla="*/ 1459640 h 2315952"/>
                <a:gd name="connsiteX3" fmla="*/ 1019252 w 2155887"/>
                <a:gd name="connsiteY3" fmla="*/ 1515 h 2315952"/>
                <a:gd name="connsiteX4" fmla="*/ 1310519 w 2155887"/>
                <a:gd name="connsiteY4" fmla="*/ 128861 h 2315952"/>
                <a:gd name="connsiteX5" fmla="*/ 1386352 w 2155887"/>
                <a:gd name="connsiteY5" fmla="*/ 146415 h 2315952"/>
                <a:gd name="connsiteX6" fmla="*/ 1867394 w 2155887"/>
                <a:gd name="connsiteY6" fmla="*/ 67326 h 2315952"/>
                <a:gd name="connsiteX7" fmla="*/ 2138427 w 2155887"/>
                <a:gd name="connsiteY7" fmla="*/ 1667989 h 2315952"/>
                <a:gd name="connsiteX8" fmla="*/ 2155661 w 2155887"/>
                <a:gd name="connsiteY8" fmla="*/ 1885275 h 2315952"/>
                <a:gd name="connsiteX9" fmla="*/ 2146214 w 2155887"/>
                <a:gd name="connsiteY9" fmla="*/ 1996279 h 2315952"/>
                <a:gd name="connsiteX10" fmla="*/ 2042742 w 2155887"/>
                <a:gd name="connsiteY10" fmla="*/ 2227544 h 2315952"/>
                <a:gd name="connsiteX11" fmla="*/ 1971313 w 2155887"/>
                <a:gd name="connsiteY11" fmla="*/ 2261120 h 2315952"/>
                <a:gd name="connsiteX12" fmla="*/ 1863755 w 2155887"/>
                <a:gd name="connsiteY12" fmla="*/ 2302420 h 2315952"/>
                <a:gd name="connsiteX13" fmla="*/ 1779369 w 2155887"/>
                <a:gd name="connsiteY13" fmla="*/ 2315952 h 2315952"/>
                <a:gd name="connsiteX14" fmla="*/ 1593872 w 2155887"/>
                <a:gd name="connsiteY14" fmla="*/ 2157456 h 2315952"/>
                <a:gd name="connsiteX15" fmla="*/ 1522316 w 2155887"/>
                <a:gd name="connsiteY15" fmla="*/ 1981534 h 2315952"/>
                <a:gd name="connsiteX16" fmla="*/ 1410289 w 2155887"/>
                <a:gd name="connsiteY16" fmla="*/ 1517919 h 2315952"/>
                <a:gd name="connsiteX17" fmla="*/ 1346776 w 2155887"/>
                <a:gd name="connsiteY17" fmla="*/ 1151393 h 2315952"/>
                <a:gd name="connsiteX18" fmla="*/ 1310328 w 2155887"/>
                <a:gd name="connsiteY18" fmla="*/ 803314 h 2315952"/>
                <a:gd name="connsiteX19" fmla="*/ 1286454 w 2155887"/>
                <a:gd name="connsiteY19" fmla="*/ 527303 h 2315952"/>
                <a:gd name="connsiteX20" fmla="*/ 1232900 w 2155887"/>
                <a:gd name="connsiteY20" fmla="*/ 636648 h 2315952"/>
                <a:gd name="connsiteX21" fmla="*/ 992378 w 2155887"/>
                <a:gd name="connsiteY21" fmla="*/ 1387509 h 2315952"/>
                <a:gd name="connsiteX22" fmla="*/ 805668 w 2155887"/>
                <a:gd name="connsiteY22" fmla="*/ 1897850 h 2315952"/>
                <a:gd name="connsiteX23" fmla="*/ 667152 w 2155887"/>
                <a:gd name="connsiteY23" fmla="*/ 2085581 h 2315952"/>
                <a:gd name="connsiteX24" fmla="*/ 600191 w 2155887"/>
                <a:gd name="connsiteY24" fmla="*/ 2134477 h 2315952"/>
                <a:gd name="connsiteX25" fmla="*/ 557934 w 2155887"/>
                <a:gd name="connsiteY25" fmla="*/ 2183308 h 2315952"/>
                <a:gd name="connsiteX26" fmla="*/ 511529 w 2155887"/>
                <a:gd name="connsiteY26" fmla="*/ 2214778 h 2315952"/>
                <a:gd name="connsiteX27" fmla="*/ 385076 w 2155887"/>
                <a:gd name="connsiteY27" fmla="*/ 2200607 h 2315952"/>
                <a:gd name="connsiteX28" fmla="*/ 88447 w 2155887"/>
                <a:gd name="connsiteY28" fmla="*/ 2085007 h 2315952"/>
                <a:gd name="connsiteX29" fmla="*/ 88447 w 2155887"/>
                <a:gd name="connsiteY29" fmla="*/ 2085007 h 2315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155887" h="2315952">
                  <a:moveTo>
                    <a:pt x="88447" y="2085007"/>
                  </a:moveTo>
                  <a:cubicBezTo>
                    <a:pt x="3805" y="2023983"/>
                    <a:pt x="-5195" y="1933788"/>
                    <a:pt x="1954" y="1842060"/>
                  </a:cubicBezTo>
                  <a:cubicBezTo>
                    <a:pt x="12358" y="1708969"/>
                    <a:pt x="56084" y="1583475"/>
                    <a:pt x="103511" y="1459640"/>
                  </a:cubicBezTo>
                  <a:cubicBezTo>
                    <a:pt x="347926" y="912277"/>
                    <a:pt x="999081" y="44793"/>
                    <a:pt x="1019252" y="1515"/>
                  </a:cubicBezTo>
                  <a:cubicBezTo>
                    <a:pt x="1027742" y="-16613"/>
                    <a:pt x="1287795" y="134031"/>
                    <a:pt x="1310519" y="128861"/>
                  </a:cubicBezTo>
                  <a:cubicBezTo>
                    <a:pt x="1337393" y="127967"/>
                    <a:pt x="1361649" y="137733"/>
                    <a:pt x="1386352" y="146415"/>
                  </a:cubicBezTo>
                  <a:cubicBezTo>
                    <a:pt x="1408630" y="158479"/>
                    <a:pt x="1864394" y="44091"/>
                    <a:pt x="1867394" y="67326"/>
                  </a:cubicBezTo>
                  <a:cubicBezTo>
                    <a:pt x="1910098" y="394085"/>
                    <a:pt x="2125149" y="1571347"/>
                    <a:pt x="2138427" y="1667989"/>
                  </a:cubicBezTo>
                  <a:cubicBezTo>
                    <a:pt x="2154385" y="1739545"/>
                    <a:pt x="2156747" y="1812378"/>
                    <a:pt x="2155661" y="1885275"/>
                  </a:cubicBezTo>
                  <a:cubicBezTo>
                    <a:pt x="2152534" y="1922234"/>
                    <a:pt x="2149342" y="1959257"/>
                    <a:pt x="2146214" y="1996279"/>
                  </a:cubicBezTo>
                  <a:cubicBezTo>
                    <a:pt x="2125341" y="2079453"/>
                    <a:pt x="2090935" y="2156627"/>
                    <a:pt x="2042742" y="2227544"/>
                  </a:cubicBezTo>
                  <a:cubicBezTo>
                    <a:pt x="2022251" y="2245864"/>
                    <a:pt x="1999846" y="2259971"/>
                    <a:pt x="1971313" y="2261120"/>
                  </a:cubicBezTo>
                  <a:cubicBezTo>
                    <a:pt x="1949482" y="2257227"/>
                    <a:pt x="1898416" y="2299803"/>
                    <a:pt x="1863755" y="2302420"/>
                  </a:cubicBezTo>
                  <a:cubicBezTo>
                    <a:pt x="1828200" y="2305165"/>
                    <a:pt x="1791114" y="2300313"/>
                    <a:pt x="1779369" y="2315952"/>
                  </a:cubicBezTo>
                  <a:cubicBezTo>
                    <a:pt x="1721664" y="2304462"/>
                    <a:pt x="1609511" y="2181840"/>
                    <a:pt x="1593872" y="2157456"/>
                  </a:cubicBezTo>
                  <a:cubicBezTo>
                    <a:pt x="1566615" y="2100262"/>
                    <a:pt x="1542870" y="2041537"/>
                    <a:pt x="1522316" y="1981534"/>
                  </a:cubicBezTo>
                  <a:cubicBezTo>
                    <a:pt x="1464739" y="1849975"/>
                    <a:pt x="1420312" y="1576070"/>
                    <a:pt x="1410289" y="1517919"/>
                  </a:cubicBezTo>
                  <a:cubicBezTo>
                    <a:pt x="1404992" y="1478917"/>
                    <a:pt x="1355394" y="1207374"/>
                    <a:pt x="1346776" y="1151393"/>
                  </a:cubicBezTo>
                  <a:cubicBezTo>
                    <a:pt x="1328009" y="1036048"/>
                    <a:pt x="1321116" y="919554"/>
                    <a:pt x="1310328" y="803314"/>
                  </a:cubicBezTo>
                  <a:cubicBezTo>
                    <a:pt x="1301838" y="712481"/>
                    <a:pt x="1312753" y="619988"/>
                    <a:pt x="1286454" y="527303"/>
                  </a:cubicBezTo>
                  <a:cubicBezTo>
                    <a:pt x="1265518" y="564071"/>
                    <a:pt x="1245219" y="598157"/>
                    <a:pt x="1232900" y="636648"/>
                  </a:cubicBezTo>
                  <a:cubicBezTo>
                    <a:pt x="1153045" y="887063"/>
                    <a:pt x="1070956" y="1136712"/>
                    <a:pt x="992378" y="1387509"/>
                  </a:cubicBezTo>
                  <a:cubicBezTo>
                    <a:pt x="980761" y="1418021"/>
                    <a:pt x="814414" y="1881636"/>
                    <a:pt x="805668" y="1897850"/>
                  </a:cubicBezTo>
                  <a:cubicBezTo>
                    <a:pt x="765071" y="1964554"/>
                    <a:pt x="724538" y="2031196"/>
                    <a:pt x="667152" y="2085581"/>
                  </a:cubicBezTo>
                  <a:cubicBezTo>
                    <a:pt x="646789" y="2104922"/>
                    <a:pt x="625278" y="2122157"/>
                    <a:pt x="600191" y="2134477"/>
                  </a:cubicBezTo>
                  <a:cubicBezTo>
                    <a:pt x="578999" y="2144881"/>
                    <a:pt x="559211" y="2151903"/>
                    <a:pt x="557934" y="2183308"/>
                  </a:cubicBezTo>
                  <a:cubicBezTo>
                    <a:pt x="557041" y="2204373"/>
                    <a:pt x="530551" y="2208778"/>
                    <a:pt x="511529" y="2214778"/>
                  </a:cubicBezTo>
                  <a:cubicBezTo>
                    <a:pt x="468761" y="2215608"/>
                    <a:pt x="426440" y="2212608"/>
                    <a:pt x="385076" y="2200607"/>
                  </a:cubicBezTo>
                  <a:cubicBezTo>
                    <a:pt x="342373" y="2182479"/>
                    <a:pt x="119661" y="2086283"/>
                    <a:pt x="88447" y="2085007"/>
                  </a:cubicBezTo>
                  <a:lnTo>
                    <a:pt x="88447" y="2085007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63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7556636-436C-46EA-885A-6E71BDADEC18}"/>
                </a:ext>
              </a:extLst>
            </p:cNvPr>
            <p:cNvSpPr/>
            <p:nvPr/>
          </p:nvSpPr>
          <p:spPr>
            <a:xfrm>
              <a:off x="6760275" y="3559047"/>
              <a:ext cx="1092472" cy="2021159"/>
            </a:xfrm>
            <a:custGeom>
              <a:avLst/>
              <a:gdLst>
                <a:gd name="connsiteX0" fmla="*/ 1187722 w 1188408"/>
                <a:gd name="connsiteY0" fmla="*/ 2014930 h 2198647"/>
                <a:gd name="connsiteX1" fmla="*/ 773258 w 1188408"/>
                <a:gd name="connsiteY1" fmla="*/ 944395 h 2198647"/>
                <a:gd name="connsiteX2" fmla="*/ 450904 w 1188408"/>
                <a:gd name="connsiteY2" fmla="*/ 74487 h 2198647"/>
                <a:gd name="connsiteX3" fmla="*/ 430223 w 1188408"/>
                <a:gd name="connsiteY3" fmla="*/ 70465 h 2198647"/>
                <a:gd name="connsiteX4" fmla="*/ 381773 w 1188408"/>
                <a:gd name="connsiteY4" fmla="*/ 48124 h 2198647"/>
                <a:gd name="connsiteX5" fmla="*/ 52079 w 1188408"/>
                <a:gd name="connsiteY5" fmla="*/ 632 h 2198647"/>
                <a:gd name="connsiteX6" fmla="*/ 21503 w 1188408"/>
                <a:gd name="connsiteY6" fmla="*/ 6250 h 2198647"/>
                <a:gd name="connsiteX7" fmla="*/ 119 w 1188408"/>
                <a:gd name="connsiteY7" fmla="*/ 78508 h 2198647"/>
                <a:gd name="connsiteX8" fmla="*/ 38419 w 1188408"/>
                <a:gd name="connsiteY8" fmla="*/ 479312 h 2198647"/>
                <a:gd name="connsiteX9" fmla="*/ 106145 w 1188408"/>
                <a:gd name="connsiteY9" fmla="*/ 1169979 h 2198647"/>
                <a:gd name="connsiteX10" fmla="*/ 184850 w 1188408"/>
                <a:gd name="connsiteY10" fmla="*/ 1963736 h 2198647"/>
                <a:gd name="connsiteX11" fmla="*/ 208979 w 1188408"/>
                <a:gd name="connsiteY11" fmla="*/ 2145084 h 2198647"/>
                <a:gd name="connsiteX12" fmla="*/ 269684 w 1188408"/>
                <a:gd name="connsiteY12" fmla="*/ 2179809 h 2198647"/>
                <a:gd name="connsiteX13" fmla="*/ 533695 w 1188408"/>
                <a:gd name="connsiteY13" fmla="*/ 2196533 h 2198647"/>
                <a:gd name="connsiteX14" fmla="*/ 906540 w 1188408"/>
                <a:gd name="connsiteY14" fmla="*/ 2108955 h 2198647"/>
                <a:gd name="connsiteX15" fmla="*/ 999098 w 1188408"/>
                <a:gd name="connsiteY15" fmla="*/ 2025653 h 2198647"/>
                <a:gd name="connsiteX16" fmla="*/ 1065930 w 1188408"/>
                <a:gd name="connsiteY16" fmla="*/ 1996865 h 2198647"/>
                <a:gd name="connsiteX17" fmla="*/ 1167552 w 1188408"/>
                <a:gd name="connsiteY17" fmla="*/ 2027185 h 2198647"/>
                <a:gd name="connsiteX18" fmla="*/ 1187722 w 1188408"/>
                <a:gd name="connsiteY18" fmla="*/ 2014930 h 2198647"/>
                <a:gd name="connsiteX19" fmla="*/ 1187722 w 1188408"/>
                <a:gd name="connsiteY19" fmla="*/ 2014930 h 2198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88408" h="2198647">
                  <a:moveTo>
                    <a:pt x="1187722" y="2014930"/>
                  </a:moveTo>
                  <a:cubicBezTo>
                    <a:pt x="1139401" y="1901371"/>
                    <a:pt x="799238" y="1020803"/>
                    <a:pt x="773258" y="944395"/>
                  </a:cubicBezTo>
                  <a:lnTo>
                    <a:pt x="450904" y="74487"/>
                  </a:lnTo>
                  <a:lnTo>
                    <a:pt x="430223" y="70465"/>
                  </a:lnTo>
                  <a:cubicBezTo>
                    <a:pt x="420328" y="60635"/>
                    <a:pt x="404562" y="53805"/>
                    <a:pt x="381773" y="48124"/>
                  </a:cubicBezTo>
                  <a:cubicBezTo>
                    <a:pt x="273514" y="20995"/>
                    <a:pt x="161935" y="16527"/>
                    <a:pt x="52079" y="632"/>
                  </a:cubicBezTo>
                  <a:cubicBezTo>
                    <a:pt x="41483" y="-899"/>
                    <a:pt x="30886" y="122"/>
                    <a:pt x="21503" y="6250"/>
                  </a:cubicBezTo>
                  <a:cubicBezTo>
                    <a:pt x="3056" y="26932"/>
                    <a:pt x="-774" y="52081"/>
                    <a:pt x="119" y="78508"/>
                  </a:cubicBezTo>
                  <a:cubicBezTo>
                    <a:pt x="11801" y="212237"/>
                    <a:pt x="25461" y="345775"/>
                    <a:pt x="38419" y="479312"/>
                  </a:cubicBezTo>
                  <a:cubicBezTo>
                    <a:pt x="60887" y="709556"/>
                    <a:pt x="83038" y="939863"/>
                    <a:pt x="106145" y="1169979"/>
                  </a:cubicBezTo>
                  <a:cubicBezTo>
                    <a:pt x="132572" y="1434565"/>
                    <a:pt x="157785" y="1699278"/>
                    <a:pt x="184850" y="1963736"/>
                  </a:cubicBezTo>
                  <a:cubicBezTo>
                    <a:pt x="191106" y="2024377"/>
                    <a:pt x="190659" y="2086103"/>
                    <a:pt x="208979" y="2145084"/>
                  </a:cubicBezTo>
                  <a:cubicBezTo>
                    <a:pt x="223660" y="2166340"/>
                    <a:pt x="246831" y="2172851"/>
                    <a:pt x="269684" y="2179809"/>
                  </a:cubicBezTo>
                  <a:cubicBezTo>
                    <a:pt x="356304" y="2206044"/>
                    <a:pt x="445287" y="2197554"/>
                    <a:pt x="533695" y="2196533"/>
                  </a:cubicBezTo>
                  <a:cubicBezTo>
                    <a:pt x="546014" y="2196341"/>
                    <a:pt x="825409" y="2144254"/>
                    <a:pt x="906540" y="2108955"/>
                  </a:cubicBezTo>
                  <a:cubicBezTo>
                    <a:pt x="942861" y="2087379"/>
                    <a:pt x="977458" y="2063378"/>
                    <a:pt x="999098" y="2025653"/>
                  </a:cubicBezTo>
                  <a:cubicBezTo>
                    <a:pt x="1014481" y="1998716"/>
                    <a:pt x="1037014" y="1992078"/>
                    <a:pt x="1065930" y="1996865"/>
                  </a:cubicBezTo>
                  <a:cubicBezTo>
                    <a:pt x="1101166" y="2002674"/>
                    <a:pt x="1134294" y="2015121"/>
                    <a:pt x="1167552" y="2027185"/>
                  </a:cubicBezTo>
                  <a:cubicBezTo>
                    <a:pt x="1179488" y="2031718"/>
                    <a:pt x="1191425" y="2036313"/>
                    <a:pt x="1187722" y="2014930"/>
                  </a:cubicBezTo>
                  <a:lnTo>
                    <a:pt x="1187722" y="201493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63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AA9602C3-1E17-4AA9-9E47-03499B4F69E6}"/>
                </a:ext>
              </a:extLst>
            </p:cNvPr>
            <p:cNvSpPr/>
            <p:nvPr/>
          </p:nvSpPr>
          <p:spPr>
            <a:xfrm>
              <a:off x="6664971" y="4141827"/>
              <a:ext cx="708218" cy="1482986"/>
            </a:xfrm>
            <a:custGeom>
              <a:avLst/>
              <a:gdLst>
                <a:gd name="connsiteX0" fmla="*/ 318269 w 668891"/>
                <a:gd name="connsiteY0" fmla="*/ 1508892 h 1628784"/>
                <a:gd name="connsiteX1" fmla="*/ 514106 w 668891"/>
                <a:gd name="connsiteY1" fmla="*/ 1549745 h 1628784"/>
                <a:gd name="connsiteX2" fmla="*/ 668836 w 668891"/>
                <a:gd name="connsiteY2" fmla="*/ 1548468 h 1628784"/>
                <a:gd name="connsiteX3" fmla="*/ 606345 w 668891"/>
                <a:gd name="connsiteY3" fmla="*/ 1621557 h 1628784"/>
                <a:gd name="connsiteX4" fmla="*/ 230499 w 668891"/>
                <a:gd name="connsiteY4" fmla="*/ 1539979 h 1628784"/>
                <a:gd name="connsiteX5" fmla="*/ 207328 w 668891"/>
                <a:gd name="connsiteY5" fmla="*/ 1491849 h 1628784"/>
                <a:gd name="connsiteX6" fmla="*/ 127601 w 668891"/>
                <a:gd name="connsiteY6" fmla="*/ 886334 h 1628784"/>
                <a:gd name="connsiteX7" fmla="*/ 38874 w 668891"/>
                <a:gd name="connsiteY7" fmla="*/ 189922 h 1628784"/>
                <a:gd name="connsiteX8" fmla="*/ 23235 w 668891"/>
                <a:gd name="connsiteY8" fmla="*/ 63981 h 1628784"/>
                <a:gd name="connsiteX9" fmla="*/ 0 w 668891"/>
                <a:gd name="connsiteY9" fmla="*/ 24341 h 1628784"/>
                <a:gd name="connsiteX10" fmla="*/ 129771 w 668891"/>
                <a:gd name="connsiteY10" fmla="*/ 403 h 1628784"/>
                <a:gd name="connsiteX11" fmla="*/ 150517 w 668891"/>
                <a:gd name="connsiteY11" fmla="*/ 45405 h 1628784"/>
                <a:gd name="connsiteX12" fmla="*/ 191114 w 668891"/>
                <a:gd name="connsiteY12" fmla="*/ 453359 h 1628784"/>
                <a:gd name="connsiteX13" fmla="*/ 232925 w 668891"/>
                <a:gd name="connsiteY13" fmla="*/ 865206 h 1628784"/>
                <a:gd name="connsiteX14" fmla="*/ 286225 w 668891"/>
                <a:gd name="connsiteY14" fmla="*/ 1403952 h 1628784"/>
                <a:gd name="connsiteX15" fmla="*/ 318269 w 668891"/>
                <a:gd name="connsiteY15" fmla="*/ 1508892 h 1628784"/>
                <a:gd name="connsiteX16" fmla="*/ 318269 w 668891"/>
                <a:gd name="connsiteY16" fmla="*/ 1508892 h 1628784"/>
                <a:gd name="connsiteX0" fmla="*/ 318269 w 762088"/>
                <a:gd name="connsiteY0" fmla="*/ 1508892 h 1621654"/>
                <a:gd name="connsiteX1" fmla="*/ 514106 w 762088"/>
                <a:gd name="connsiteY1" fmla="*/ 1549745 h 1621654"/>
                <a:gd name="connsiteX2" fmla="*/ 762088 w 762088"/>
                <a:gd name="connsiteY2" fmla="*/ 1548468 h 1621654"/>
                <a:gd name="connsiteX3" fmla="*/ 606345 w 762088"/>
                <a:gd name="connsiteY3" fmla="*/ 1621557 h 1621654"/>
                <a:gd name="connsiteX4" fmla="*/ 230499 w 762088"/>
                <a:gd name="connsiteY4" fmla="*/ 1539979 h 1621654"/>
                <a:gd name="connsiteX5" fmla="*/ 207328 w 762088"/>
                <a:gd name="connsiteY5" fmla="*/ 1491849 h 1621654"/>
                <a:gd name="connsiteX6" fmla="*/ 127601 w 762088"/>
                <a:gd name="connsiteY6" fmla="*/ 886334 h 1621654"/>
                <a:gd name="connsiteX7" fmla="*/ 38874 w 762088"/>
                <a:gd name="connsiteY7" fmla="*/ 189922 h 1621654"/>
                <a:gd name="connsiteX8" fmla="*/ 23235 w 762088"/>
                <a:gd name="connsiteY8" fmla="*/ 63981 h 1621654"/>
                <a:gd name="connsiteX9" fmla="*/ 0 w 762088"/>
                <a:gd name="connsiteY9" fmla="*/ 24341 h 1621654"/>
                <a:gd name="connsiteX10" fmla="*/ 129771 w 762088"/>
                <a:gd name="connsiteY10" fmla="*/ 403 h 1621654"/>
                <a:gd name="connsiteX11" fmla="*/ 150517 w 762088"/>
                <a:gd name="connsiteY11" fmla="*/ 45405 h 1621654"/>
                <a:gd name="connsiteX12" fmla="*/ 191114 w 762088"/>
                <a:gd name="connsiteY12" fmla="*/ 453359 h 1621654"/>
                <a:gd name="connsiteX13" fmla="*/ 232925 w 762088"/>
                <a:gd name="connsiteY13" fmla="*/ 865206 h 1621654"/>
                <a:gd name="connsiteX14" fmla="*/ 286225 w 762088"/>
                <a:gd name="connsiteY14" fmla="*/ 1403952 h 1621654"/>
                <a:gd name="connsiteX15" fmla="*/ 318269 w 762088"/>
                <a:gd name="connsiteY15" fmla="*/ 1508892 h 1621654"/>
                <a:gd name="connsiteX16" fmla="*/ 318269 w 762088"/>
                <a:gd name="connsiteY16" fmla="*/ 1508892 h 1621654"/>
                <a:gd name="connsiteX0" fmla="*/ 318269 w 762499"/>
                <a:gd name="connsiteY0" fmla="*/ 1508892 h 1621978"/>
                <a:gd name="connsiteX1" fmla="*/ 514106 w 762499"/>
                <a:gd name="connsiteY1" fmla="*/ 1549745 h 1621978"/>
                <a:gd name="connsiteX2" fmla="*/ 762088 w 762499"/>
                <a:gd name="connsiteY2" fmla="*/ 1548468 h 1621978"/>
                <a:gd name="connsiteX3" fmla="*/ 606345 w 762499"/>
                <a:gd name="connsiteY3" fmla="*/ 1621557 h 1621978"/>
                <a:gd name="connsiteX4" fmla="*/ 230499 w 762499"/>
                <a:gd name="connsiteY4" fmla="*/ 1539979 h 1621978"/>
                <a:gd name="connsiteX5" fmla="*/ 207328 w 762499"/>
                <a:gd name="connsiteY5" fmla="*/ 1491849 h 1621978"/>
                <a:gd name="connsiteX6" fmla="*/ 127601 w 762499"/>
                <a:gd name="connsiteY6" fmla="*/ 886334 h 1621978"/>
                <a:gd name="connsiteX7" fmla="*/ 38874 w 762499"/>
                <a:gd name="connsiteY7" fmla="*/ 189922 h 1621978"/>
                <a:gd name="connsiteX8" fmla="*/ 23235 w 762499"/>
                <a:gd name="connsiteY8" fmla="*/ 63981 h 1621978"/>
                <a:gd name="connsiteX9" fmla="*/ 0 w 762499"/>
                <a:gd name="connsiteY9" fmla="*/ 24341 h 1621978"/>
                <a:gd name="connsiteX10" fmla="*/ 129771 w 762499"/>
                <a:gd name="connsiteY10" fmla="*/ 403 h 1621978"/>
                <a:gd name="connsiteX11" fmla="*/ 150517 w 762499"/>
                <a:gd name="connsiteY11" fmla="*/ 45405 h 1621978"/>
                <a:gd name="connsiteX12" fmla="*/ 191114 w 762499"/>
                <a:gd name="connsiteY12" fmla="*/ 453359 h 1621978"/>
                <a:gd name="connsiteX13" fmla="*/ 232925 w 762499"/>
                <a:gd name="connsiteY13" fmla="*/ 865206 h 1621978"/>
                <a:gd name="connsiteX14" fmla="*/ 286225 w 762499"/>
                <a:gd name="connsiteY14" fmla="*/ 1403952 h 1621978"/>
                <a:gd name="connsiteX15" fmla="*/ 318269 w 762499"/>
                <a:gd name="connsiteY15" fmla="*/ 1508892 h 1621978"/>
                <a:gd name="connsiteX16" fmla="*/ 318269 w 762499"/>
                <a:gd name="connsiteY16" fmla="*/ 1508892 h 1621978"/>
                <a:gd name="connsiteX0" fmla="*/ 318269 w 784227"/>
                <a:gd name="connsiteY0" fmla="*/ 1508892 h 1613655"/>
                <a:gd name="connsiteX1" fmla="*/ 514106 w 784227"/>
                <a:gd name="connsiteY1" fmla="*/ 1549745 h 1613655"/>
                <a:gd name="connsiteX2" fmla="*/ 762088 w 784227"/>
                <a:gd name="connsiteY2" fmla="*/ 1548468 h 1613655"/>
                <a:gd name="connsiteX3" fmla="*/ 733792 w 784227"/>
                <a:gd name="connsiteY3" fmla="*/ 1612231 h 1613655"/>
                <a:gd name="connsiteX4" fmla="*/ 230499 w 784227"/>
                <a:gd name="connsiteY4" fmla="*/ 1539979 h 1613655"/>
                <a:gd name="connsiteX5" fmla="*/ 207328 w 784227"/>
                <a:gd name="connsiteY5" fmla="*/ 1491849 h 1613655"/>
                <a:gd name="connsiteX6" fmla="*/ 127601 w 784227"/>
                <a:gd name="connsiteY6" fmla="*/ 886334 h 1613655"/>
                <a:gd name="connsiteX7" fmla="*/ 38874 w 784227"/>
                <a:gd name="connsiteY7" fmla="*/ 189922 h 1613655"/>
                <a:gd name="connsiteX8" fmla="*/ 23235 w 784227"/>
                <a:gd name="connsiteY8" fmla="*/ 63981 h 1613655"/>
                <a:gd name="connsiteX9" fmla="*/ 0 w 784227"/>
                <a:gd name="connsiteY9" fmla="*/ 24341 h 1613655"/>
                <a:gd name="connsiteX10" fmla="*/ 129771 w 784227"/>
                <a:gd name="connsiteY10" fmla="*/ 403 h 1613655"/>
                <a:gd name="connsiteX11" fmla="*/ 150517 w 784227"/>
                <a:gd name="connsiteY11" fmla="*/ 45405 h 1613655"/>
                <a:gd name="connsiteX12" fmla="*/ 191114 w 784227"/>
                <a:gd name="connsiteY12" fmla="*/ 453359 h 1613655"/>
                <a:gd name="connsiteX13" fmla="*/ 232925 w 784227"/>
                <a:gd name="connsiteY13" fmla="*/ 865206 h 1613655"/>
                <a:gd name="connsiteX14" fmla="*/ 286225 w 784227"/>
                <a:gd name="connsiteY14" fmla="*/ 1403952 h 1613655"/>
                <a:gd name="connsiteX15" fmla="*/ 318269 w 784227"/>
                <a:gd name="connsiteY15" fmla="*/ 1508892 h 1613655"/>
                <a:gd name="connsiteX16" fmla="*/ 318269 w 784227"/>
                <a:gd name="connsiteY16" fmla="*/ 1508892 h 1613655"/>
                <a:gd name="connsiteX0" fmla="*/ 318269 w 782868"/>
                <a:gd name="connsiteY0" fmla="*/ 1508892 h 1619670"/>
                <a:gd name="connsiteX1" fmla="*/ 514106 w 782868"/>
                <a:gd name="connsiteY1" fmla="*/ 1549745 h 1619670"/>
                <a:gd name="connsiteX2" fmla="*/ 762088 w 782868"/>
                <a:gd name="connsiteY2" fmla="*/ 1548468 h 1619670"/>
                <a:gd name="connsiteX3" fmla="*/ 733792 w 782868"/>
                <a:gd name="connsiteY3" fmla="*/ 1612231 h 1619670"/>
                <a:gd name="connsiteX4" fmla="*/ 230499 w 782868"/>
                <a:gd name="connsiteY4" fmla="*/ 1539979 h 1619670"/>
                <a:gd name="connsiteX5" fmla="*/ 207328 w 782868"/>
                <a:gd name="connsiteY5" fmla="*/ 1491849 h 1619670"/>
                <a:gd name="connsiteX6" fmla="*/ 127601 w 782868"/>
                <a:gd name="connsiteY6" fmla="*/ 886334 h 1619670"/>
                <a:gd name="connsiteX7" fmla="*/ 38874 w 782868"/>
                <a:gd name="connsiteY7" fmla="*/ 189922 h 1619670"/>
                <a:gd name="connsiteX8" fmla="*/ 23235 w 782868"/>
                <a:gd name="connsiteY8" fmla="*/ 63981 h 1619670"/>
                <a:gd name="connsiteX9" fmla="*/ 0 w 782868"/>
                <a:gd name="connsiteY9" fmla="*/ 24341 h 1619670"/>
                <a:gd name="connsiteX10" fmla="*/ 129771 w 782868"/>
                <a:gd name="connsiteY10" fmla="*/ 403 h 1619670"/>
                <a:gd name="connsiteX11" fmla="*/ 150517 w 782868"/>
                <a:gd name="connsiteY11" fmla="*/ 45405 h 1619670"/>
                <a:gd name="connsiteX12" fmla="*/ 191114 w 782868"/>
                <a:gd name="connsiteY12" fmla="*/ 453359 h 1619670"/>
                <a:gd name="connsiteX13" fmla="*/ 232925 w 782868"/>
                <a:gd name="connsiteY13" fmla="*/ 865206 h 1619670"/>
                <a:gd name="connsiteX14" fmla="*/ 286225 w 782868"/>
                <a:gd name="connsiteY14" fmla="*/ 1403952 h 1619670"/>
                <a:gd name="connsiteX15" fmla="*/ 318269 w 782868"/>
                <a:gd name="connsiteY15" fmla="*/ 1508892 h 1619670"/>
                <a:gd name="connsiteX16" fmla="*/ 318269 w 782868"/>
                <a:gd name="connsiteY16" fmla="*/ 1508892 h 1619670"/>
                <a:gd name="connsiteX0" fmla="*/ 318269 w 782307"/>
                <a:gd name="connsiteY0" fmla="*/ 1508892 h 1613534"/>
                <a:gd name="connsiteX1" fmla="*/ 514106 w 782307"/>
                <a:gd name="connsiteY1" fmla="*/ 1549745 h 1613534"/>
                <a:gd name="connsiteX2" fmla="*/ 762088 w 782307"/>
                <a:gd name="connsiteY2" fmla="*/ 1548468 h 1613534"/>
                <a:gd name="connsiteX3" fmla="*/ 733792 w 782307"/>
                <a:gd name="connsiteY3" fmla="*/ 1612231 h 1613534"/>
                <a:gd name="connsiteX4" fmla="*/ 258475 w 782307"/>
                <a:gd name="connsiteY4" fmla="*/ 1583497 h 1613534"/>
                <a:gd name="connsiteX5" fmla="*/ 207328 w 782307"/>
                <a:gd name="connsiteY5" fmla="*/ 1491849 h 1613534"/>
                <a:gd name="connsiteX6" fmla="*/ 127601 w 782307"/>
                <a:gd name="connsiteY6" fmla="*/ 886334 h 1613534"/>
                <a:gd name="connsiteX7" fmla="*/ 38874 w 782307"/>
                <a:gd name="connsiteY7" fmla="*/ 189922 h 1613534"/>
                <a:gd name="connsiteX8" fmla="*/ 23235 w 782307"/>
                <a:gd name="connsiteY8" fmla="*/ 63981 h 1613534"/>
                <a:gd name="connsiteX9" fmla="*/ 0 w 782307"/>
                <a:gd name="connsiteY9" fmla="*/ 24341 h 1613534"/>
                <a:gd name="connsiteX10" fmla="*/ 129771 w 782307"/>
                <a:gd name="connsiteY10" fmla="*/ 403 h 1613534"/>
                <a:gd name="connsiteX11" fmla="*/ 150517 w 782307"/>
                <a:gd name="connsiteY11" fmla="*/ 45405 h 1613534"/>
                <a:gd name="connsiteX12" fmla="*/ 191114 w 782307"/>
                <a:gd name="connsiteY12" fmla="*/ 453359 h 1613534"/>
                <a:gd name="connsiteX13" fmla="*/ 232925 w 782307"/>
                <a:gd name="connsiteY13" fmla="*/ 865206 h 1613534"/>
                <a:gd name="connsiteX14" fmla="*/ 286225 w 782307"/>
                <a:gd name="connsiteY14" fmla="*/ 1403952 h 1613534"/>
                <a:gd name="connsiteX15" fmla="*/ 318269 w 782307"/>
                <a:gd name="connsiteY15" fmla="*/ 1508892 h 1613534"/>
                <a:gd name="connsiteX16" fmla="*/ 318269 w 782307"/>
                <a:gd name="connsiteY16" fmla="*/ 1508892 h 1613534"/>
                <a:gd name="connsiteX0" fmla="*/ 318269 w 770410"/>
                <a:gd name="connsiteY0" fmla="*/ 1508892 h 1613214"/>
                <a:gd name="connsiteX1" fmla="*/ 514106 w 770410"/>
                <a:gd name="connsiteY1" fmla="*/ 1549745 h 1613214"/>
                <a:gd name="connsiteX2" fmla="*/ 762088 w 770410"/>
                <a:gd name="connsiteY2" fmla="*/ 1548468 h 1613214"/>
                <a:gd name="connsiteX3" fmla="*/ 733792 w 770410"/>
                <a:gd name="connsiteY3" fmla="*/ 1612231 h 1613214"/>
                <a:gd name="connsiteX4" fmla="*/ 258475 w 770410"/>
                <a:gd name="connsiteY4" fmla="*/ 1583497 h 1613214"/>
                <a:gd name="connsiteX5" fmla="*/ 207328 w 770410"/>
                <a:gd name="connsiteY5" fmla="*/ 1491849 h 1613214"/>
                <a:gd name="connsiteX6" fmla="*/ 127601 w 770410"/>
                <a:gd name="connsiteY6" fmla="*/ 886334 h 1613214"/>
                <a:gd name="connsiteX7" fmla="*/ 38874 w 770410"/>
                <a:gd name="connsiteY7" fmla="*/ 189922 h 1613214"/>
                <a:gd name="connsiteX8" fmla="*/ 23235 w 770410"/>
                <a:gd name="connsiteY8" fmla="*/ 63981 h 1613214"/>
                <a:gd name="connsiteX9" fmla="*/ 0 w 770410"/>
                <a:gd name="connsiteY9" fmla="*/ 24341 h 1613214"/>
                <a:gd name="connsiteX10" fmla="*/ 129771 w 770410"/>
                <a:gd name="connsiteY10" fmla="*/ 403 h 1613214"/>
                <a:gd name="connsiteX11" fmla="*/ 150517 w 770410"/>
                <a:gd name="connsiteY11" fmla="*/ 45405 h 1613214"/>
                <a:gd name="connsiteX12" fmla="*/ 191114 w 770410"/>
                <a:gd name="connsiteY12" fmla="*/ 453359 h 1613214"/>
                <a:gd name="connsiteX13" fmla="*/ 232925 w 770410"/>
                <a:gd name="connsiteY13" fmla="*/ 865206 h 1613214"/>
                <a:gd name="connsiteX14" fmla="*/ 286225 w 770410"/>
                <a:gd name="connsiteY14" fmla="*/ 1403952 h 1613214"/>
                <a:gd name="connsiteX15" fmla="*/ 318269 w 770410"/>
                <a:gd name="connsiteY15" fmla="*/ 1508892 h 1613214"/>
                <a:gd name="connsiteX16" fmla="*/ 318269 w 770410"/>
                <a:gd name="connsiteY16" fmla="*/ 1508892 h 1613214"/>
                <a:gd name="connsiteX0" fmla="*/ 318269 w 770410"/>
                <a:gd name="connsiteY0" fmla="*/ 1508892 h 1613214"/>
                <a:gd name="connsiteX1" fmla="*/ 514106 w 770410"/>
                <a:gd name="connsiteY1" fmla="*/ 1549745 h 1613214"/>
                <a:gd name="connsiteX2" fmla="*/ 762088 w 770410"/>
                <a:gd name="connsiteY2" fmla="*/ 1548468 h 1613214"/>
                <a:gd name="connsiteX3" fmla="*/ 733792 w 770410"/>
                <a:gd name="connsiteY3" fmla="*/ 1612231 h 1613214"/>
                <a:gd name="connsiteX4" fmla="*/ 258475 w 770410"/>
                <a:gd name="connsiteY4" fmla="*/ 1583497 h 1613214"/>
                <a:gd name="connsiteX5" fmla="*/ 207328 w 770410"/>
                <a:gd name="connsiteY5" fmla="*/ 1491849 h 1613214"/>
                <a:gd name="connsiteX6" fmla="*/ 127601 w 770410"/>
                <a:gd name="connsiteY6" fmla="*/ 886334 h 1613214"/>
                <a:gd name="connsiteX7" fmla="*/ 38874 w 770410"/>
                <a:gd name="connsiteY7" fmla="*/ 189922 h 1613214"/>
                <a:gd name="connsiteX8" fmla="*/ 23235 w 770410"/>
                <a:gd name="connsiteY8" fmla="*/ 63981 h 1613214"/>
                <a:gd name="connsiteX9" fmla="*/ 0 w 770410"/>
                <a:gd name="connsiteY9" fmla="*/ 24341 h 1613214"/>
                <a:gd name="connsiteX10" fmla="*/ 129771 w 770410"/>
                <a:gd name="connsiteY10" fmla="*/ 403 h 1613214"/>
                <a:gd name="connsiteX11" fmla="*/ 150517 w 770410"/>
                <a:gd name="connsiteY11" fmla="*/ 45405 h 1613214"/>
                <a:gd name="connsiteX12" fmla="*/ 191114 w 770410"/>
                <a:gd name="connsiteY12" fmla="*/ 453359 h 1613214"/>
                <a:gd name="connsiteX13" fmla="*/ 232925 w 770410"/>
                <a:gd name="connsiteY13" fmla="*/ 865206 h 1613214"/>
                <a:gd name="connsiteX14" fmla="*/ 286225 w 770410"/>
                <a:gd name="connsiteY14" fmla="*/ 1403952 h 1613214"/>
                <a:gd name="connsiteX15" fmla="*/ 318269 w 770410"/>
                <a:gd name="connsiteY15" fmla="*/ 1508892 h 1613214"/>
                <a:gd name="connsiteX16" fmla="*/ 318269 w 770410"/>
                <a:gd name="connsiteY16" fmla="*/ 1508892 h 1613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70410" h="1613214">
                  <a:moveTo>
                    <a:pt x="318269" y="1508892"/>
                  </a:moveTo>
                  <a:cubicBezTo>
                    <a:pt x="379611" y="1541191"/>
                    <a:pt x="440136" y="1543149"/>
                    <a:pt x="514106" y="1549745"/>
                  </a:cubicBezTo>
                  <a:cubicBezTo>
                    <a:pt x="588076" y="1556341"/>
                    <a:pt x="710576" y="1549043"/>
                    <a:pt x="762088" y="1548468"/>
                  </a:cubicBezTo>
                  <a:cubicBezTo>
                    <a:pt x="768688" y="1625163"/>
                    <a:pt x="786643" y="1612610"/>
                    <a:pt x="733792" y="1612231"/>
                  </a:cubicBezTo>
                  <a:cubicBezTo>
                    <a:pt x="649656" y="1611628"/>
                    <a:pt x="348017" y="1592650"/>
                    <a:pt x="258475" y="1583497"/>
                  </a:cubicBezTo>
                  <a:cubicBezTo>
                    <a:pt x="214249" y="1578976"/>
                    <a:pt x="209753" y="1509658"/>
                    <a:pt x="207328" y="1491849"/>
                  </a:cubicBezTo>
                  <a:cubicBezTo>
                    <a:pt x="180327" y="1290011"/>
                    <a:pt x="153708" y="1088236"/>
                    <a:pt x="127601" y="886334"/>
                  </a:cubicBezTo>
                  <a:cubicBezTo>
                    <a:pt x="97663" y="654239"/>
                    <a:pt x="68364" y="422081"/>
                    <a:pt x="38874" y="189922"/>
                  </a:cubicBezTo>
                  <a:cubicBezTo>
                    <a:pt x="33512" y="147920"/>
                    <a:pt x="28023" y="106046"/>
                    <a:pt x="23235" y="63981"/>
                  </a:cubicBezTo>
                  <a:cubicBezTo>
                    <a:pt x="21320" y="46937"/>
                    <a:pt x="14107" y="33852"/>
                    <a:pt x="0" y="24341"/>
                  </a:cubicBezTo>
                  <a:cubicBezTo>
                    <a:pt x="40214" y="20"/>
                    <a:pt x="84769" y="-1001"/>
                    <a:pt x="129771" y="403"/>
                  </a:cubicBezTo>
                  <a:cubicBezTo>
                    <a:pt x="146942" y="10617"/>
                    <a:pt x="148857" y="28298"/>
                    <a:pt x="150517" y="45405"/>
                  </a:cubicBezTo>
                  <a:cubicBezTo>
                    <a:pt x="163921" y="181432"/>
                    <a:pt x="177582" y="317332"/>
                    <a:pt x="191114" y="453359"/>
                  </a:cubicBezTo>
                  <a:cubicBezTo>
                    <a:pt x="204838" y="590662"/>
                    <a:pt x="219456" y="727838"/>
                    <a:pt x="232925" y="865206"/>
                  </a:cubicBezTo>
                  <a:cubicBezTo>
                    <a:pt x="250542" y="1044766"/>
                    <a:pt x="270266" y="1224200"/>
                    <a:pt x="286225" y="1403952"/>
                  </a:cubicBezTo>
                  <a:cubicBezTo>
                    <a:pt x="289544" y="1441230"/>
                    <a:pt x="293246" y="1478317"/>
                    <a:pt x="318269" y="1508892"/>
                  </a:cubicBezTo>
                  <a:lnTo>
                    <a:pt x="318269" y="1508892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63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872BA52D-82EB-4E44-BA18-8C6A22019994}"/>
                </a:ext>
              </a:extLst>
            </p:cNvPr>
            <p:cNvSpPr/>
            <p:nvPr/>
          </p:nvSpPr>
          <p:spPr>
            <a:xfrm>
              <a:off x="5425431" y="2078586"/>
              <a:ext cx="2315266" cy="1081336"/>
            </a:xfrm>
            <a:custGeom>
              <a:avLst/>
              <a:gdLst>
                <a:gd name="connsiteX0" fmla="*/ 2411456 w 2518582"/>
                <a:gd name="connsiteY0" fmla="*/ 488606 h 1176294"/>
                <a:gd name="connsiteX1" fmla="*/ 2235790 w 2518582"/>
                <a:gd name="connsiteY1" fmla="*/ 301131 h 1176294"/>
                <a:gd name="connsiteX2" fmla="*/ 2215108 w 2518582"/>
                <a:gd name="connsiteY2" fmla="*/ 270427 h 1176294"/>
                <a:gd name="connsiteX3" fmla="*/ 2196341 w 2518582"/>
                <a:gd name="connsiteY3" fmla="*/ 213616 h 1176294"/>
                <a:gd name="connsiteX4" fmla="*/ 1982503 w 2518582"/>
                <a:gd name="connsiteY4" fmla="*/ 71270 h 1176294"/>
                <a:gd name="connsiteX5" fmla="*/ 1536952 w 2518582"/>
                <a:gd name="connsiteY5" fmla="*/ 7629 h 1176294"/>
                <a:gd name="connsiteX6" fmla="*/ 1345710 w 2518582"/>
                <a:gd name="connsiteY6" fmla="*/ 55695 h 1176294"/>
                <a:gd name="connsiteX7" fmla="*/ 1271920 w 2518582"/>
                <a:gd name="connsiteY7" fmla="*/ 126166 h 1176294"/>
                <a:gd name="connsiteX8" fmla="*/ 1246004 w 2518582"/>
                <a:gd name="connsiteY8" fmla="*/ 135996 h 1176294"/>
                <a:gd name="connsiteX9" fmla="*/ 86870 w 2518582"/>
                <a:gd name="connsiteY9" fmla="*/ 336111 h 1176294"/>
                <a:gd name="connsiteX10" fmla="*/ 58 w 2518582"/>
                <a:gd name="connsiteY10" fmla="*/ 392156 h 1176294"/>
                <a:gd name="connsiteX11" fmla="*/ 14037 w 2518582"/>
                <a:gd name="connsiteY11" fmla="*/ 437604 h 1176294"/>
                <a:gd name="connsiteX12" fmla="*/ 92360 w 2518582"/>
                <a:gd name="connsiteY12" fmla="*/ 504118 h 1176294"/>
                <a:gd name="connsiteX13" fmla="*/ 1139020 w 2518582"/>
                <a:gd name="connsiteY13" fmla="*/ 945966 h 1176294"/>
                <a:gd name="connsiteX14" fmla="*/ 1451417 w 2518582"/>
                <a:gd name="connsiteY14" fmla="*/ 1068269 h 1176294"/>
                <a:gd name="connsiteX15" fmla="*/ 1811431 w 2518582"/>
                <a:gd name="connsiteY15" fmla="*/ 1130633 h 1176294"/>
                <a:gd name="connsiteX16" fmla="*/ 2019780 w 2518582"/>
                <a:gd name="connsiteY16" fmla="*/ 1159358 h 1176294"/>
                <a:gd name="connsiteX17" fmla="*/ 2174192 w 2518582"/>
                <a:gd name="connsiteY17" fmla="*/ 1169443 h 1176294"/>
                <a:gd name="connsiteX18" fmla="*/ 2392754 w 2518582"/>
                <a:gd name="connsiteY18" fmla="*/ 1141932 h 1176294"/>
                <a:gd name="connsiteX19" fmla="*/ 2392754 w 2518582"/>
                <a:gd name="connsiteY19" fmla="*/ 1141932 h 1176294"/>
                <a:gd name="connsiteX20" fmla="*/ 2392754 w 2518582"/>
                <a:gd name="connsiteY20" fmla="*/ 1141932 h 1176294"/>
                <a:gd name="connsiteX21" fmla="*/ 2502227 w 2518582"/>
                <a:gd name="connsiteY21" fmla="*/ 1120803 h 1176294"/>
                <a:gd name="connsiteX22" fmla="*/ 2503439 w 2518582"/>
                <a:gd name="connsiteY22" fmla="*/ 1058183 h 1176294"/>
                <a:gd name="connsiteX23" fmla="*/ 2518312 w 2518582"/>
                <a:gd name="connsiteY23" fmla="*/ 903454 h 1176294"/>
                <a:gd name="connsiteX24" fmla="*/ 2411456 w 2518582"/>
                <a:gd name="connsiteY24" fmla="*/ 488606 h 1176294"/>
                <a:gd name="connsiteX25" fmla="*/ 2411456 w 2518582"/>
                <a:gd name="connsiteY25" fmla="*/ 488606 h 1176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518582" h="1176294">
                  <a:moveTo>
                    <a:pt x="2411456" y="488606"/>
                  </a:moveTo>
                  <a:cubicBezTo>
                    <a:pt x="2362050" y="417497"/>
                    <a:pt x="2311368" y="347601"/>
                    <a:pt x="2235790" y="301131"/>
                  </a:cubicBezTo>
                  <a:cubicBezTo>
                    <a:pt x="2212363" y="302024"/>
                    <a:pt x="2209682" y="290151"/>
                    <a:pt x="2215108" y="270427"/>
                  </a:cubicBezTo>
                  <a:cubicBezTo>
                    <a:pt x="2221236" y="248022"/>
                    <a:pt x="2214215" y="229638"/>
                    <a:pt x="2196341" y="213616"/>
                  </a:cubicBezTo>
                  <a:cubicBezTo>
                    <a:pt x="2131679" y="156039"/>
                    <a:pt x="2062165" y="105867"/>
                    <a:pt x="1982503" y="71270"/>
                  </a:cubicBezTo>
                  <a:cubicBezTo>
                    <a:pt x="1839901" y="9352"/>
                    <a:pt x="1691043" y="-13372"/>
                    <a:pt x="1536952" y="7629"/>
                  </a:cubicBezTo>
                  <a:cubicBezTo>
                    <a:pt x="1471843" y="16502"/>
                    <a:pt x="1405329" y="23204"/>
                    <a:pt x="1345710" y="55695"/>
                  </a:cubicBezTo>
                  <a:cubicBezTo>
                    <a:pt x="1338178" y="97122"/>
                    <a:pt x="1306070" y="112697"/>
                    <a:pt x="1271920" y="126166"/>
                  </a:cubicBezTo>
                  <a:cubicBezTo>
                    <a:pt x="1263302" y="129549"/>
                    <a:pt x="1254685" y="132804"/>
                    <a:pt x="1246004" y="135996"/>
                  </a:cubicBezTo>
                  <a:cubicBezTo>
                    <a:pt x="1092614" y="193126"/>
                    <a:pt x="125552" y="324366"/>
                    <a:pt x="86870" y="336111"/>
                  </a:cubicBezTo>
                  <a:cubicBezTo>
                    <a:pt x="53358" y="346260"/>
                    <a:pt x="19399" y="358644"/>
                    <a:pt x="58" y="392156"/>
                  </a:cubicBezTo>
                  <a:cubicBezTo>
                    <a:pt x="-772" y="408944"/>
                    <a:pt x="7462" y="423050"/>
                    <a:pt x="14037" y="437604"/>
                  </a:cubicBezTo>
                  <a:cubicBezTo>
                    <a:pt x="40144" y="459754"/>
                    <a:pt x="66252" y="481904"/>
                    <a:pt x="92360" y="504118"/>
                  </a:cubicBezTo>
                  <a:cubicBezTo>
                    <a:pt x="416628" y="702956"/>
                    <a:pt x="1139020" y="945966"/>
                    <a:pt x="1139020" y="945966"/>
                  </a:cubicBezTo>
                  <a:cubicBezTo>
                    <a:pt x="1168319" y="983819"/>
                    <a:pt x="1400542" y="1051800"/>
                    <a:pt x="1451417" y="1068269"/>
                  </a:cubicBezTo>
                  <a:cubicBezTo>
                    <a:pt x="1595040" y="1142825"/>
                    <a:pt x="1791643" y="1121378"/>
                    <a:pt x="1811431" y="1130633"/>
                  </a:cubicBezTo>
                  <a:cubicBezTo>
                    <a:pt x="1885414" y="1165358"/>
                    <a:pt x="1938969" y="1139570"/>
                    <a:pt x="2019780" y="1159358"/>
                  </a:cubicBezTo>
                  <a:cubicBezTo>
                    <a:pt x="2069570" y="1186614"/>
                    <a:pt x="2122742" y="1173848"/>
                    <a:pt x="2174192" y="1169443"/>
                  </a:cubicBezTo>
                  <a:cubicBezTo>
                    <a:pt x="2247343" y="1163124"/>
                    <a:pt x="2319985" y="1151379"/>
                    <a:pt x="2392754" y="1141932"/>
                  </a:cubicBezTo>
                  <a:lnTo>
                    <a:pt x="2392754" y="1141932"/>
                  </a:lnTo>
                  <a:lnTo>
                    <a:pt x="2392754" y="1141932"/>
                  </a:lnTo>
                  <a:cubicBezTo>
                    <a:pt x="2390584" y="1165997"/>
                    <a:pt x="2467183" y="1155209"/>
                    <a:pt x="2502227" y="1120803"/>
                  </a:cubicBezTo>
                  <a:cubicBezTo>
                    <a:pt x="2477778" y="1099419"/>
                    <a:pt x="2502673" y="1079057"/>
                    <a:pt x="2503439" y="1058183"/>
                  </a:cubicBezTo>
                  <a:cubicBezTo>
                    <a:pt x="2508610" y="1006607"/>
                    <a:pt x="2517036" y="955094"/>
                    <a:pt x="2518312" y="903454"/>
                  </a:cubicBezTo>
                  <a:cubicBezTo>
                    <a:pt x="2522079" y="755426"/>
                    <a:pt x="2486587" y="616718"/>
                    <a:pt x="2411456" y="488606"/>
                  </a:cubicBezTo>
                  <a:lnTo>
                    <a:pt x="2411456" y="488606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63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BEEC24EA-75A6-46DB-AF46-33DA3C7E87B2}"/>
                </a:ext>
              </a:extLst>
            </p:cNvPr>
            <p:cNvSpPr/>
            <p:nvPr/>
          </p:nvSpPr>
          <p:spPr>
            <a:xfrm>
              <a:off x="5425372" y="2078618"/>
              <a:ext cx="2315233" cy="1117666"/>
            </a:xfrm>
            <a:custGeom>
              <a:avLst/>
              <a:gdLst>
                <a:gd name="connsiteX0" fmla="*/ 2411584 w 2518546"/>
                <a:gd name="connsiteY0" fmla="*/ 488316 h 1215814"/>
                <a:gd name="connsiteX1" fmla="*/ 2235917 w 2518546"/>
                <a:gd name="connsiteY1" fmla="*/ 300968 h 1215814"/>
                <a:gd name="connsiteX2" fmla="*/ 2215235 w 2518546"/>
                <a:gd name="connsiteY2" fmla="*/ 270264 h 1215814"/>
                <a:gd name="connsiteX3" fmla="*/ 2196469 w 2518546"/>
                <a:gd name="connsiteY3" fmla="*/ 213517 h 1215814"/>
                <a:gd name="connsiteX4" fmla="*/ 1982566 w 2518546"/>
                <a:gd name="connsiteY4" fmla="*/ 71235 h 1215814"/>
                <a:gd name="connsiteX5" fmla="*/ 1537016 w 2518546"/>
                <a:gd name="connsiteY5" fmla="*/ 7594 h 1215814"/>
                <a:gd name="connsiteX6" fmla="*/ 1345774 w 2518546"/>
                <a:gd name="connsiteY6" fmla="*/ 55659 h 1215814"/>
                <a:gd name="connsiteX7" fmla="*/ 1271984 w 2518546"/>
                <a:gd name="connsiteY7" fmla="*/ 126067 h 1215814"/>
                <a:gd name="connsiteX8" fmla="*/ 1246067 w 2518546"/>
                <a:gd name="connsiteY8" fmla="*/ 135897 h 1215814"/>
                <a:gd name="connsiteX9" fmla="*/ 86870 w 2518546"/>
                <a:gd name="connsiteY9" fmla="*/ 335884 h 1215814"/>
                <a:gd name="connsiteX10" fmla="*/ 58 w 2518546"/>
                <a:gd name="connsiteY10" fmla="*/ 391929 h 1215814"/>
                <a:gd name="connsiteX11" fmla="*/ 14037 w 2518546"/>
                <a:gd name="connsiteY11" fmla="*/ 437314 h 1215814"/>
                <a:gd name="connsiteX12" fmla="*/ 92360 w 2518546"/>
                <a:gd name="connsiteY12" fmla="*/ 503827 h 1215814"/>
                <a:gd name="connsiteX13" fmla="*/ 192002 w 2518546"/>
                <a:gd name="connsiteY13" fmla="*/ 440186 h 1215814"/>
                <a:gd name="connsiteX14" fmla="*/ 1271728 w 2518546"/>
                <a:gd name="connsiteY14" fmla="*/ 226156 h 1215814"/>
                <a:gd name="connsiteX15" fmla="*/ 1328475 w 2518546"/>
                <a:gd name="connsiteY15" fmla="*/ 226730 h 1215814"/>
                <a:gd name="connsiteX16" fmla="*/ 1354583 w 2518546"/>
                <a:gd name="connsiteY16" fmla="*/ 221752 h 1215814"/>
                <a:gd name="connsiteX17" fmla="*/ 1458694 w 2518546"/>
                <a:gd name="connsiteY17" fmla="*/ 129003 h 1215814"/>
                <a:gd name="connsiteX18" fmla="*/ 1468523 w 2518546"/>
                <a:gd name="connsiteY18" fmla="*/ 123641 h 1215814"/>
                <a:gd name="connsiteX19" fmla="*/ 1539952 w 2518546"/>
                <a:gd name="connsiteY19" fmla="*/ 108768 h 1215814"/>
                <a:gd name="connsiteX20" fmla="*/ 1689703 w 2518546"/>
                <a:gd name="connsiteY20" fmla="*/ 122747 h 1215814"/>
                <a:gd name="connsiteX21" fmla="*/ 1877498 w 2518546"/>
                <a:gd name="connsiteY21" fmla="*/ 146238 h 1215814"/>
                <a:gd name="connsiteX22" fmla="*/ 1900924 w 2518546"/>
                <a:gd name="connsiteY22" fmla="*/ 152685 h 1215814"/>
                <a:gd name="connsiteX23" fmla="*/ 1965012 w 2518546"/>
                <a:gd name="connsiteY23" fmla="*/ 176494 h 1215814"/>
                <a:gd name="connsiteX24" fmla="*/ 1976055 w 2518546"/>
                <a:gd name="connsiteY24" fmla="*/ 179686 h 1215814"/>
                <a:gd name="connsiteX25" fmla="*/ 1979630 w 2518546"/>
                <a:gd name="connsiteY25" fmla="*/ 181473 h 1215814"/>
                <a:gd name="connsiteX26" fmla="*/ 1975800 w 2518546"/>
                <a:gd name="connsiteY26" fmla="*/ 169090 h 1215814"/>
                <a:gd name="connsiteX27" fmla="*/ 2162191 w 2518546"/>
                <a:gd name="connsiteY27" fmla="*/ 272115 h 1215814"/>
                <a:gd name="connsiteX28" fmla="*/ 2183958 w 2518546"/>
                <a:gd name="connsiteY28" fmla="*/ 301925 h 1215814"/>
                <a:gd name="connsiteX29" fmla="*/ 2225704 w 2518546"/>
                <a:gd name="connsiteY29" fmla="*/ 388546 h 1215814"/>
                <a:gd name="connsiteX30" fmla="*/ 2257748 w 2518546"/>
                <a:gd name="connsiteY30" fmla="*/ 428377 h 1215814"/>
                <a:gd name="connsiteX31" fmla="*/ 2257748 w 2518546"/>
                <a:gd name="connsiteY31" fmla="*/ 428377 h 1215814"/>
                <a:gd name="connsiteX32" fmla="*/ 2397797 w 2518546"/>
                <a:gd name="connsiteY32" fmla="*/ 731518 h 1215814"/>
                <a:gd name="connsiteX33" fmla="*/ 2392626 w 2518546"/>
                <a:gd name="connsiteY33" fmla="*/ 1140811 h 1215814"/>
                <a:gd name="connsiteX34" fmla="*/ 2386051 w 2518546"/>
                <a:gd name="connsiteY34" fmla="*/ 1215814 h 1215814"/>
                <a:gd name="connsiteX35" fmla="*/ 2502163 w 2518546"/>
                <a:gd name="connsiteY35" fmla="*/ 1119810 h 1215814"/>
                <a:gd name="connsiteX36" fmla="*/ 2503375 w 2518546"/>
                <a:gd name="connsiteY36" fmla="*/ 1057255 h 1215814"/>
                <a:gd name="connsiteX37" fmla="*/ 2518249 w 2518546"/>
                <a:gd name="connsiteY37" fmla="*/ 902589 h 1215814"/>
                <a:gd name="connsiteX38" fmla="*/ 2411584 w 2518546"/>
                <a:gd name="connsiteY38" fmla="*/ 488316 h 1215814"/>
                <a:gd name="connsiteX39" fmla="*/ 2411584 w 2518546"/>
                <a:gd name="connsiteY39" fmla="*/ 488316 h 1215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2518546" h="1215814">
                  <a:moveTo>
                    <a:pt x="2411584" y="488316"/>
                  </a:moveTo>
                  <a:cubicBezTo>
                    <a:pt x="2362178" y="417270"/>
                    <a:pt x="2311495" y="347374"/>
                    <a:pt x="2235917" y="300968"/>
                  </a:cubicBezTo>
                  <a:cubicBezTo>
                    <a:pt x="2212491" y="301861"/>
                    <a:pt x="2209810" y="289988"/>
                    <a:pt x="2215235" y="270264"/>
                  </a:cubicBezTo>
                  <a:cubicBezTo>
                    <a:pt x="2221364" y="247859"/>
                    <a:pt x="2214343" y="229475"/>
                    <a:pt x="2196469" y="213517"/>
                  </a:cubicBezTo>
                  <a:cubicBezTo>
                    <a:pt x="2131807" y="155940"/>
                    <a:pt x="2062293" y="105832"/>
                    <a:pt x="1982566" y="71235"/>
                  </a:cubicBezTo>
                  <a:cubicBezTo>
                    <a:pt x="1839965" y="9381"/>
                    <a:pt x="1691107" y="-13343"/>
                    <a:pt x="1537016" y="7594"/>
                  </a:cubicBezTo>
                  <a:cubicBezTo>
                    <a:pt x="1471907" y="16466"/>
                    <a:pt x="1405393" y="23169"/>
                    <a:pt x="1345774" y="55659"/>
                  </a:cubicBezTo>
                  <a:cubicBezTo>
                    <a:pt x="1338242" y="97087"/>
                    <a:pt x="1306134" y="112662"/>
                    <a:pt x="1271984" y="126067"/>
                  </a:cubicBezTo>
                  <a:cubicBezTo>
                    <a:pt x="1263366" y="129450"/>
                    <a:pt x="1254749" y="132705"/>
                    <a:pt x="1246067" y="135897"/>
                  </a:cubicBezTo>
                  <a:cubicBezTo>
                    <a:pt x="1092678" y="192963"/>
                    <a:pt x="125552" y="324139"/>
                    <a:pt x="86870" y="335884"/>
                  </a:cubicBezTo>
                  <a:cubicBezTo>
                    <a:pt x="53358" y="346033"/>
                    <a:pt x="19399" y="358417"/>
                    <a:pt x="58" y="391929"/>
                  </a:cubicBezTo>
                  <a:cubicBezTo>
                    <a:pt x="-772" y="408717"/>
                    <a:pt x="7462" y="422760"/>
                    <a:pt x="14037" y="437314"/>
                  </a:cubicBezTo>
                  <a:cubicBezTo>
                    <a:pt x="40144" y="459464"/>
                    <a:pt x="66252" y="481614"/>
                    <a:pt x="92360" y="503827"/>
                  </a:cubicBezTo>
                  <a:cubicBezTo>
                    <a:pt x="120190" y="474081"/>
                    <a:pt x="151660" y="450336"/>
                    <a:pt x="192002" y="440186"/>
                  </a:cubicBezTo>
                  <a:cubicBezTo>
                    <a:pt x="201130" y="437888"/>
                    <a:pt x="1135637" y="290946"/>
                    <a:pt x="1271728" y="226156"/>
                  </a:cubicBezTo>
                  <a:cubicBezTo>
                    <a:pt x="1290750" y="214092"/>
                    <a:pt x="1308942" y="207517"/>
                    <a:pt x="1328475" y="226730"/>
                  </a:cubicBezTo>
                  <a:cubicBezTo>
                    <a:pt x="1337093" y="235284"/>
                    <a:pt x="1349285" y="234135"/>
                    <a:pt x="1354583" y="221752"/>
                  </a:cubicBezTo>
                  <a:cubicBezTo>
                    <a:pt x="1375136" y="174579"/>
                    <a:pt x="1419628" y="154983"/>
                    <a:pt x="1458694" y="129003"/>
                  </a:cubicBezTo>
                  <a:cubicBezTo>
                    <a:pt x="1462140" y="127471"/>
                    <a:pt x="1465396" y="125748"/>
                    <a:pt x="1468523" y="123641"/>
                  </a:cubicBezTo>
                  <a:cubicBezTo>
                    <a:pt x="1491567" y="114641"/>
                    <a:pt x="1513908" y="102640"/>
                    <a:pt x="1539952" y="108768"/>
                  </a:cubicBezTo>
                  <a:cubicBezTo>
                    <a:pt x="1590316" y="108768"/>
                    <a:pt x="1639403" y="122747"/>
                    <a:pt x="1689703" y="122747"/>
                  </a:cubicBezTo>
                  <a:cubicBezTo>
                    <a:pt x="1753153" y="123450"/>
                    <a:pt x="1815900" y="130407"/>
                    <a:pt x="1877498" y="146238"/>
                  </a:cubicBezTo>
                  <a:cubicBezTo>
                    <a:pt x="1885732" y="146812"/>
                    <a:pt x="1893329" y="149749"/>
                    <a:pt x="1900924" y="152685"/>
                  </a:cubicBezTo>
                  <a:cubicBezTo>
                    <a:pt x="1923457" y="157536"/>
                    <a:pt x="1944075" y="167494"/>
                    <a:pt x="1965012" y="176494"/>
                  </a:cubicBezTo>
                  <a:cubicBezTo>
                    <a:pt x="1968714" y="177516"/>
                    <a:pt x="1972353" y="178665"/>
                    <a:pt x="1976055" y="179686"/>
                  </a:cubicBezTo>
                  <a:cubicBezTo>
                    <a:pt x="1977269" y="180260"/>
                    <a:pt x="1978481" y="180899"/>
                    <a:pt x="1979630" y="181473"/>
                  </a:cubicBezTo>
                  <a:cubicBezTo>
                    <a:pt x="1978353" y="177324"/>
                    <a:pt x="1977077" y="173239"/>
                    <a:pt x="1975800" y="169090"/>
                  </a:cubicBezTo>
                  <a:cubicBezTo>
                    <a:pt x="2042377" y="195325"/>
                    <a:pt x="2102699" y="232858"/>
                    <a:pt x="2162191" y="272115"/>
                  </a:cubicBezTo>
                  <a:cubicBezTo>
                    <a:pt x="2172978" y="279201"/>
                    <a:pt x="2187341" y="286159"/>
                    <a:pt x="2183958" y="301925"/>
                  </a:cubicBezTo>
                  <a:cubicBezTo>
                    <a:pt x="2175276" y="342267"/>
                    <a:pt x="2199852" y="365247"/>
                    <a:pt x="2225704" y="388546"/>
                  </a:cubicBezTo>
                  <a:cubicBezTo>
                    <a:pt x="2238343" y="399972"/>
                    <a:pt x="2250663" y="412228"/>
                    <a:pt x="2257748" y="428377"/>
                  </a:cubicBezTo>
                  <a:lnTo>
                    <a:pt x="2257748" y="428377"/>
                  </a:lnTo>
                  <a:cubicBezTo>
                    <a:pt x="2335751" y="514934"/>
                    <a:pt x="2374498" y="620130"/>
                    <a:pt x="2397797" y="731518"/>
                  </a:cubicBezTo>
                  <a:cubicBezTo>
                    <a:pt x="2425500" y="864289"/>
                    <a:pt x="2394732" y="1137556"/>
                    <a:pt x="2392626" y="1140811"/>
                  </a:cubicBezTo>
                  <a:cubicBezTo>
                    <a:pt x="2392626" y="1140875"/>
                    <a:pt x="2388413" y="1189069"/>
                    <a:pt x="2386051" y="1215814"/>
                  </a:cubicBezTo>
                  <a:cubicBezTo>
                    <a:pt x="2436415" y="1193920"/>
                    <a:pt x="2467119" y="1154216"/>
                    <a:pt x="2502163" y="1119810"/>
                  </a:cubicBezTo>
                  <a:cubicBezTo>
                    <a:pt x="2500822" y="1090128"/>
                    <a:pt x="2502673" y="1078064"/>
                    <a:pt x="2503375" y="1057255"/>
                  </a:cubicBezTo>
                  <a:cubicBezTo>
                    <a:pt x="2508546" y="1005678"/>
                    <a:pt x="2516972" y="954229"/>
                    <a:pt x="2518249" y="902589"/>
                  </a:cubicBezTo>
                  <a:cubicBezTo>
                    <a:pt x="2522206" y="754944"/>
                    <a:pt x="2486715" y="616364"/>
                    <a:pt x="2411584" y="488316"/>
                  </a:cubicBezTo>
                  <a:lnTo>
                    <a:pt x="2411584" y="488316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63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CE459F25-B17E-467F-82E8-C4CB9E063036}"/>
                </a:ext>
              </a:extLst>
            </p:cNvPr>
            <p:cNvSpPr/>
            <p:nvPr/>
          </p:nvSpPr>
          <p:spPr>
            <a:xfrm>
              <a:off x="7005292" y="6218866"/>
              <a:ext cx="602438" cy="219640"/>
            </a:xfrm>
            <a:custGeom>
              <a:avLst/>
              <a:gdLst>
                <a:gd name="connsiteX0" fmla="*/ 517708 w 598598"/>
                <a:gd name="connsiteY0" fmla="*/ 172662 h 238928"/>
                <a:gd name="connsiteX1" fmla="*/ 71073 w 598598"/>
                <a:gd name="connsiteY1" fmla="*/ 235537 h 238928"/>
                <a:gd name="connsiteX2" fmla="*/ 8517 w 598598"/>
                <a:gd name="connsiteY2" fmla="*/ 162768 h 238928"/>
                <a:gd name="connsiteX3" fmla="*/ 52817 w 598598"/>
                <a:gd name="connsiteY3" fmla="*/ 60764 h 238928"/>
                <a:gd name="connsiteX4" fmla="*/ 74966 w 598598"/>
                <a:gd name="connsiteY4" fmla="*/ 75956 h 238928"/>
                <a:gd name="connsiteX5" fmla="*/ 162290 w 598598"/>
                <a:gd name="connsiteY5" fmla="*/ 107936 h 238928"/>
                <a:gd name="connsiteX6" fmla="*/ 340445 w 598598"/>
                <a:gd name="connsiteY6" fmla="*/ 68360 h 238928"/>
                <a:gd name="connsiteX7" fmla="*/ 368213 w 598598"/>
                <a:gd name="connsiteY7" fmla="*/ 43274 h 238928"/>
                <a:gd name="connsiteX8" fmla="*/ 394193 w 598598"/>
                <a:gd name="connsiteY8" fmla="*/ 10145 h 238928"/>
                <a:gd name="connsiteX9" fmla="*/ 514964 w 598598"/>
                <a:gd name="connsiteY9" fmla="*/ 10145 h 238928"/>
                <a:gd name="connsiteX10" fmla="*/ 598520 w 598598"/>
                <a:gd name="connsiteY10" fmla="*/ 89041 h 238928"/>
                <a:gd name="connsiteX11" fmla="*/ 517708 w 598598"/>
                <a:gd name="connsiteY11" fmla="*/ 172662 h 238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98598" h="238928">
                  <a:moveTo>
                    <a:pt x="517708" y="172662"/>
                  </a:moveTo>
                  <a:cubicBezTo>
                    <a:pt x="436322" y="200493"/>
                    <a:pt x="132607" y="252708"/>
                    <a:pt x="71073" y="235537"/>
                  </a:cubicBezTo>
                  <a:cubicBezTo>
                    <a:pt x="37433" y="226154"/>
                    <a:pt x="23900" y="197493"/>
                    <a:pt x="8517" y="162768"/>
                  </a:cubicBezTo>
                  <a:cubicBezTo>
                    <a:pt x="-11909" y="116490"/>
                    <a:pt x="5006" y="70530"/>
                    <a:pt x="52817" y="60764"/>
                  </a:cubicBezTo>
                  <a:cubicBezTo>
                    <a:pt x="62328" y="62679"/>
                    <a:pt x="71520" y="67339"/>
                    <a:pt x="74966" y="75956"/>
                  </a:cubicBezTo>
                  <a:cubicBezTo>
                    <a:pt x="92456" y="119107"/>
                    <a:pt x="128841" y="115851"/>
                    <a:pt x="162290" y="107936"/>
                  </a:cubicBezTo>
                  <a:cubicBezTo>
                    <a:pt x="221462" y="93829"/>
                    <a:pt x="278912" y="72190"/>
                    <a:pt x="340445" y="68360"/>
                  </a:cubicBezTo>
                  <a:cubicBezTo>
                    <a:pt x="354553" y="67466"/>
                    <a:pt x="363872" y="57636"/>
                    <a:pt x="368213" y="43274"/>
                  </a:cubicBezTo>
                  <a:cubicBezTo>
                    <a:pt x="372426" y="29039"/>
                    <a:pt x="378682" y="15826"/>
                    <a:pt x="394193" y="10145"/>
                  </a:cubicBezTo>
                  <a:cubicBezTo>
                    <a:pt x="434407" y="-7409"/>
                    <a:pt x="474877" y="1336"/>
                    <a:pt x="514964" y="10145"/>
                  </a:cubicBezTo>
                  <a:cubicBezTo>
                    <a:pt x="562966" y="20741"/>
                    <a:pt x="596989" y="54061"/>
                    <a:pt x="598520" y="89041"/>
                  </a:cubicBezTo>
                  <a:cubicBezTo>
                    <a:pt x="600308" y="127788"/>
                    <a:pt x="571456" y="157661"/>
                    <a:pt x="517708" y="17266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63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0E508A0F-8902-49D2-A116-8A385ECB9F1E}"/>
                </a:ext>
              </a:extLst>
            </p:cNvPr>
            <p:cNvSpPr/>
            <p:nvPr/>
          </p:nvSpPr>
          <p:spPr>
            <a:xfrm>
              <a:off x="5058459" y="3416261"/>
              <a:ext cx="1682188" cy="1948348"/>
            </a:xfrm>
            <a:custGeom>
              <a:avLst/>
              <a:gdLst>
                <a:gd name="connsiteX0" fmla="*/ 1475024 w 1829910"/>
                <a:gd name="connsiteY0" fmla="*/ 5120 h 2119442"/>
                <a:gd name="connsiteX1" fmla="*/ 1517217 w 1829910"/>
                <a:gd name="connsiteY1" fmla="*/ 14631 h 2119442"/>
                <a:gd name="connsiteX2" fmla="*/ 1771909 w 1829910"/>
                <a:gd name="connsiteY2" fmla="*/ 133232 h 2119442"/>
                <a:gd name="connsiteX3" fmla="*/ 1826550 w 1829910"/>
                <a:gd name="connsiteY3" fmla="*/ 153786 h 2119442"/>
                <a:gd name="connsiteX4" fmla="*/ 1819337 w 1829910"/>
                <a:gd name="connsiteY4" fmla="*/ 203320 h 2119442"/>
                <a:gd name="connsiteX5" fmla="*/ 1551304 w 1829910"/>
                <a:gd name="connsiteY5" fmla="*/ 838900 h 2119442"/>
                <a:gd name="connsiteX6" fmla="*/ 962194 w 1829910"/>
                <a:gd name="connsiteY6" fmla="*/ 2085548 h 2119442"/>
                <a:gd name="connsiteX7" fmla="*/ 931682 w 1829910"/>
                <a:gd name="connsiteY7" fmla="*/ 2119443 h 2119442"/>
                <a:gd name="connsiteX8" fmla="*/ 888787 w 1829910"/>
                <a:gd name="connsiteY8" fmla="*/ 2093463 h 2119442"/>
                <a:gd name="connsiteX9" fmla="*/ 688289 w 1829910"/>
                <a:gd name="connsiteY9" fmla="*/ 1988522 h 2119442"/>
                <a:gd name="connsiteX10" fmla="*/ 343658 w 1829910"/>
                <a:gd name="connsiteY10" fmla="*/ 1907519 h 2119442"/>
                <a:gd name="connsiteX11" fmla="*/ 132053 w 1829910"/>
                <a:gd name="connsiteY11" fmla="*/ 1756364 h 2119442"/>
                <a:gd name="connsiteX12" fmla="*/ 6111 w 1829910"/>
                <a:gd name="connsiteY12" fmla="*/ 1366986 h 2119442"/>
                <a:gd name="connsiteX13" fmla="*/ 34326 w 1829910"/>
                <a:gd name="connsiteY13" fmla="*/ 1315792 h 2119442"/>
                <a:gd name="connsiteX14" fmla="*/ 652735 w 1829910"/>
                <a:gd name="connsiteY14" fmla="*/ 775067 h 2119442"/>
                <a:gd name="connsiteX15" fmla="*/ 1475024 w 1829910"/>
                <a:gd name="connsiteY15" fmla="*/ 5120 h 2119442"/>
                <a:gd name="connsiteX16" fmla="*/ 1475024 w 1829910"/>
                <a:gd name="connsiteY16" fmla="*/ 5120 h 2119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29910" h="2119442">
                  <a:moveTo>
                    <a:pt x="1475024" y="5120"/>
                  </a:moveTo>
                  <a:cubicBezTo>
                    <a:pt x="1492450" y="-6625"/>
                    <a:pt x="1506238" y="4099"/>
                    <a:pt x="1517217" y="14631"/>
                  </a:cubicBezTo>
                  <a:cubicBezTo>
                    <a:pt x="1588646" y="83507"/>
                    <a:pt x="1678458" y="112040"/>
                    <a:pt x="1771909" y="133232"/>
                  </a:cubicBezTo>
                  <a:cubicBezTo>
                    <a:pt x="1790995" y="137573"/>
                    <a:pt x="1811486" y="138658"/>
                    <a:pt x="1826550" y="153786"/>
                  </a:cubicBezTo>
                  <a:cubicBezTo>
                    <a:pt x="1835103" y="171851"/>
                    <a:pt x="1825337" y="187553"/>
                    <a:pt x="1819337" y="203320"/>
                  </a:cubicBezTo>
                  <a:cubicBezTo>
                    <a:pt x="1737887" y="418436"/>
                    <a:pt x="1645393" y="629019"/>
                    <a:pt x="1551304" y="838900"/>
                  </a:cubicBezTo>
                  <a:cubicBezTo>
                    <a:pt x="1363253" y="1258343"/>
                    <a:pt x="1164480" y="1672807"/>
                    <a:pt x="962194" y="2085548"/>
                  </a:cubicBezTo>
                  <a:cubicBezTo>
                    <a:pt x="955237" y="2099719"/>
                    <a:pt x="950385" y="2115804"/>
                    <a:pt x="931682" y="2119443"/>
                  </a:cubicBezTo>
                  <a:cubicBezTo>
                    <a:pt x="912596" y="2118805"/>
                    <a:pt x="900341" y="2105846"/>
                    <a:pt x="888787" y="2093463"/>
                  </a:cubicBezTo>
                  <a:cubicBezTo>
                    <a:pt x="834147" y="2034993"/>
                    <a:pt x="765463" y="2004353"/>
                    <a:pt x="688289" y="1988522"/>
                  </a:cubicBezTo>
                  <a:cubicBezTo>
                    <a:pt x="635181" y="1977543"/>
                    <a:pt x="403341" y="1931520"/>
                    <a:pt x="343658" y="1907519"/>
                  </a:cubicBezTo>
                  <a:cubicBezTo>
                    <a:pt x="329933" y="1902029"/>
                    <a:pt x="183758" y="1809217"/>
                    <a:pt x="132053" y="1756364"/>
                  </a:cubicBezTo>
                  <a:cubicBezTo>
                    <a:pt x="25517" y="1647466"/>
                    <a:pt x="-16996" y="1518141"/>
                    <a:pt x="6111" y="1366986"/>
                  </a:cubicBezTo>
                  <a:cubicBezTo>
                    <a:pt x="9367" y="1345666"/>
                    <a:pt x="20729" y="1330282"/>
                    <a:pt x="34326" y="1315792"/>
                  </a:cubicBezTo>
                  <a:cubicBezTo>
                    <a:pt x="59667" y="1288663"/>
                    <a:pt x="649160" y="778897"/>
                    <a:pt x="652735" y="775067"/>
                  </a:cubicBezTo>
                  <a:cubicBezTo>
                    <a:pt x="815188" y="644530"/>
                    <a:pt x="1423256" y="75911"/>
                    <a:pt x="1475024" y="5120"/>
                  </a:cubicBezTo>
                  <a:lnTo>
                    <a:pt x="1475024" y="512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63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803AE801-6620-4B5C-8076-4AAEE20B967B}"/>
                </a:ext>
              </a:extLst>
            </p:cNvPr>
            <p:cNvSpPr/>
            <p:nvPr/>
          </p:nvSpPr>
          <p:spPr>
            <a:xfrm>
              <a:off x="5121934" y="6015907"/>
              <a:ext cx="506991" cy="183509"/>
            </a:xfrm>
            <a:custGeom>
              <a:avLst/>
              <a:gdLst>
                <a:gd name="connsiteX0" fmla="*/ 505234 w 551514"/>
                <a:gd name="connsiteY0" fmla="*/ 199624 h 199624"/>
                <a:gd name="connsiteX1" fmla="*/ 476573 w 551514"/>
                <a:gd name="connsiteY1" fmla="*/ 189475 h 199624"/>
                <a:gd name="connsiteX2" fmla="*/ 253478 w 551514"/>
                <a:gd name="connsiteY2" fmla="*/ 180857 h 199624"/>
                <a:gd name="connsiteX3" fmla="*/ 103792 w 551514"/>
                <a:gd name="connsiteY3" fmla="*/ 168985 h 199624"/>
                <a:gd name="connsiteX4" fmla="*/ 0 w 551514"/>
                <a:gd name="connsiteY4" fmla="*/ 92705 h 199624"/>
                <a:gd name="connsiteX5" fmla="*/ 211094 w 551514"/>
                <a:gd name="connsiteY5" fmla="*/ 63342 h 199624"/>
                <a:gd name="connsiteX6" fmla="*/ 214158 w 551514"/>
                <a:gd name="connsiteY6" fmla="*/ 65895 h 199624"/>
                <a:gd name="connsiteX7" fmla="*/ 287182 w 551514"/>
                <a:gd name="connsiteY7" fmla="*/ 92449 h 199624"/>
                <a:gd name="connsiteX8" fmla="*/ 330716 w 551514"/>
                <a:gd name="connsiteY8" fmla="*/ 27851 h 199624"/>
                <a:gd name="connsiteX9" fmla="*/ 345908 w 551514"/>
                <a:gd name="connsiteY9" fmla="*/ 4743 h 199624"/>
                <a:gd name="connsiteX10" fmla="*/ 382548 w 551514"/>
                <a:gd name="connsiteY10" fmla="*/ 7999 h 199624"/>
                <a:gd name="connsiteX11" fmla="*/ 523746 w 551514"/>
                <a:gd name="connsiteY11" fmla="*/ 64937 h 199624"/>
                <a:gd name="connsiteX12" fmla="*/ 551513 w 551514"/>
                <a:gd name="connsiteY12" fmla="*/ 84407 h 199624"/>
                <a:gd name="connsiteX13" fmla="*/ 505234 w 551514"/>
                <a:gd name="connsiteY13" fmla="*/ 199624 h 199624"/>
                <a:gd name="connsiteX14" fmla="*/ 505234 w 551514"/>
                <a:gd name="connsiteY14" fmla="*/ 199624 h 199624"/>
                <a:gd name="connsiteX0" fmla="*/ 505234 w 551513"/>
                <a:gd name="connsiteY0" fmla="*/ 199624 h 199624"/>
                <a:gd name="connsiteX1" fmla="*/ 476573 w 551513"/>
                <a:gd name="connsiteY1" fmla="*/ 189475 h 199624"/>
                <a:gd name="connsiteX2" fmla="*/ 253478 w 551513"/>
                <a:gd name="connsiteY2" fmla="*/ 180857 h 199624"/>
                <a:gd name="connsiteX3" fmla="*/ 103792 w 551513"/>
                <a:gd name="connsiteY3" fmla="*/ 168985 h 199624"/>
                <a:gd name="connsiteX4" fmla="*/ 0 w 551513"/>
                <a:gd name="connsiteY4" fmla="*/ 92705 h 199624"/>
                <a:gd name="connsiteX5" fmla="*/ 211094 w 551513"/>
                <a:gd name="connsiteY5" fmla="*/ 63342 h 199624"/>
                <a:gd name="connsiteX6" fmla="*/ 214158 w 551513"/>
                <a:gd name="connsiteY6" fmla="*/ 65895 h 199624"/>
                <a:gd name="connsiteX7" fmla="*/ 287182 w 551513"/>
                <a:gd name="connsiteY7" fmla="*/ 92449 h 199624"/>
                <a:gd name="connsiteX8" fmla="*/ 330716 w 551513"/>
                <a:gd name="connsiteY8" fmla="*/ 27851 h 199624"/>
                <a:gd name="connsiteX9" fmla="*/ 345908 w 551513"/>
                <a:gd name="connsiteY9" fmla="*/ 4743 h 199624"/>
                <a:gd name="connsiteX10" fmla="*/ 382548 w 551513"/>
                <a:gd name="connsiteY10" fmla="*/ 7999 h 199624"/>
                <a:gd name="connsiteX11" fmla="*/ 523746 w 551513"/>
                <a:gd name="connsiteY11" fmla="*/ 64937 h 199624"/>
                <a:gd name="connsiteX12" fmla="*/ 551513 w 551513"/>
                <a:gd name="connsiteY12" fmla="*/ 84407 h 199624"/>
                <a:gd name="connsiteX13" fmla="*/ 505234 w 551513"/>
                <a:gd name="connsiteY13" fmla="*/ 199624 h 199624"/>
                <a:gd name="connsiteX14" fmla="*/ 505234 w 551513"/>
                <a:gd name="connsiteY14" fmla="*/ 199624 h 199624"/>
                <a:gd name="connsiteX0" fmla="*/ 505234 w 551513"/>
                <a:gd name="connsiteY0" fmla="*/ 199624 h 199624"/>
                <a:gd name="connsiteX1" fmla="*/ 476573 w 551513"/>
                <a:gd name="connsiteY1" fmla="*/ 189475 h 199624"/>
                <a:gd name="connsiteX2" fmla="*/ 253478 w 551513"/>
                <a:gd name="connsiteY2" fmla="*/ 180857 h 199624"/>
                <a:gd name="connsiteX3" fmla="*/ 103792 w 551513"/>
                <a:gd name="connsiteY3" fmla="*/ 168985 h 199624"/>
                <a:gd name="connsiteX4" fmla="*/ 0 w 551513"/>
                <a:gd name="connsiteY4" fmla="*/ 92705 h 199624"/>
                <a:gd name="connsiteX5" fmla="*/ 211094 w 551513"/>
                <a:gd name="connsiteY5" fmla="*/ 63342 h 199624"/>
                <a:gd name="connsiteX6" fmla="*/ 214158 w 551513"/>
                <a:gd name="connsiteY6" fmla="*/ 65895 h 199624"/>
                <a:gd name="connsiteX7" fmla="*/ 287182 w 551513"/>
                <a:gd name="connsiteY7" fmla="*/ 92449 h 199624"/>
                <a:gd name="connsiteX8" fmla="*/ 330716 w 551513"/>
                <a:gd name="connsiteY8" fmla="*/ 27851 h 199624"/>
                <a:gd name="connsiteX9" fmla="*/ 345908 w 551513"/>
                <a:gd name="connsiteY9" fmla="*/ 4743 h 199624"/>
                <a:gd name="connsiteX10" fmla="*/ 382548 w 551513"/>
                <a:gd name="connsiteY10" fmla="*/ 7999 h 199624"/>
                <a:gd name="connsiteX11" fmla="*/ 523746 w 551513"/>
                <a:gd name="connsiteY11" fmla="*/ 64937 h 199624"/>
                <a:gd name="connsiteX12" fmla="*/ 551513 w 551513"/>
                <a:gd name="connsiteY12" fmla="*/ 84407 h 199624"/>
                <a:gd name="connsiteX13" fmla="*/ 505234 w 551513"/>
                <a:gd name="connsiteY13" fmla="*/ 199624 h 199624"/>
                <a:gd name="connsiteX14" fmla="*/ 505234 w 551513"/>
                <a:gd name="connsiteY14" fmla="*/ 199624 h 199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51513" h="199624">
                  <a:moveTo>
                    <a:pt x="505234" y="199624"/>
                  </a:moveTo>
                  <a:cubicBezTo>
                    <a:pt x="496234" y="194837"/>
                    <a:pt x="488382" y="185964"/>
                    <a:pt x="476573" y="189475"/>
                  </a:cubicBezTo>
                  <a:cubicBezTo>
                    <a:pt x="401187" y="211688"/>
                    <a:pt x="327652" y="189794"/>
                    <a:pt x="253478" y="180857"/>
                  </a:cubicBezTo>
                  <a:cubicBezTo>
                    <a:pt x="203817" y="174857"/>
                    <a:pt x="153772" y="171027"/>
                    <a:pt x="103792" y="168985"/>
                  </a:cubicBezTo>
                  <a:cubicBezTo>
                    <a:pt x="51002" y="166814"/>
                    <a:pt x="22980" y="134004"/>
                    <a:pt x="0" y="92705"/>
                  </a:cubicBezTo>
                  <a:cubicBezTo>
                    <a:pt x="63832" y="36085"/>
                    <a:pt x="135772" y="37362"/>
                    <a:pt x="211094" y="63342"/>
                  </a:cubicBezTo>
                  <a:cubicBezTo>
                    <a:pt x="212115" y="64235"/>
                    <a:pt x="213009" y="65640"/>
                    <a:pt x="214158" y="65895"/>
                  </a:cubicBezTo>
                  <a:cubicBezTo>
                    <a:pt x="240904" y="70427"/>
                    <a:pt x="263117" y="105024"/>
                    <a:pt x="287182" y="92449"/>
                  </a:cubicBezTo>
                  <a:cubicBezTo>
                    <a:pt x="307417" y="81853"/>
                    <a:pt x="316545" y="50192"/>
                    <a:pt x="330716" y="27851"/>
                  </a:cubicBezTo>
                  <a:cubicBezTo>
                    <a:pt x="335695" y="20063"/>
                    <a:pt x="340802" y="12403"/>
                    <a:pt x="345908" y="4743"/>
                  </a:cubicBezTo>
                  <a:cubicBezTo>
                    <a:pt x="358994" y="-4448"/>
                    <a:pt x="371441" y="1424"/>
                    <a:pt x="382548" y="7999"/>
                  </a:cubicBezTo>
                  <a:cubicBezTo>
                    <a:pt x="426784" y="34234"/>
                    <a:pt x="473126" y="54660"/>
                    <a:pt x="523746" y="64937"/>
                  </a:cubicBezTo>
                  <a:cubicBezTo>
                    <a:pt x="535427" y="67299"/>
                    <a:pt x="546278" y="72214"/>
                    <a:pt x="551513" y="84407"/>
                  </a:cubicBezTo>
                  <a:cubicBezTo>
                    <a:pt x="526837" y="135179"/>
                    <a:pt x="521608" y="149184"/>
                    <a:pt x="505234" y="199624"/>
                  </a:cubicBezTo>
                  <a:lnTo>
                    <a:pt x="505234" y="199624"/>
                  </a:lnTo>
                  <a:close/>
                </a:path>
              </a:pathLst>
            </a:custGeom>
            <a:solidFill>
              <a:srgbClr val="FFFFFF"/>
            </a:solidFill>
            <a:ln w="317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CCD39046-2EE7-4D85-93BE-0B5271EDC1C5}"/>
                </a:ext>
              </a:extLst>
            </p:cNvPr>
            <p:cNvSpPr/>
            <p:nvPr/>
          </p:nvSpPr>
          <p:spPr>
            <a:xfrm>
              <a:off x="5613035" y="1890900"/>
              <a:ext cx="2542113" cy="1711582"/>
            </a:xfrm>
            <a:custGeom>
              <a:avLst/>
              <a:gdLst>
                <a:gd name="connsiteX0" fmla="*/ 567970 w 2765349"/>
                <a:gd name="connsiteY0" fmla="*/ 1511297 h 1861885"/>
                <a:gd name="connsiteX1" fmla="*/ 186699 w 2765349"/>
                <a:gd name="connsiteY1" fmla="*/ 1338631 h 1861885"/>
                <a:gd name="connsiteX2" fmla="*/ 74354 w 2765349"/>
                <a:gd name="connsiteY2" fmla="*/ 1077683 h 1861885"/>
                <a:gd name="connsiteX3" fmla="*/ 31394 w 2765349"/>
                <a:gd name="connsiteY3" fmla="*/ 786927 h 1861885"/>
                <a:gd name="connsiteX4" fmla="*/ 79779 w 2765349"/>
                <a:gd name="connsiteY4" fmla="*/ 122431 h 1861885"/>
                <a:gd name="connsiteX5" fmla="*/ 125100 w 2765349"/>
                <a:gd name="connsiteY5" fmla="*/ 62237 h 1861885"/>
                <a:gd name="connsiteX6" fmla="*/ 382983 w 2765349"/>
                <a:gd name="connsiteY6" fmla="*/ 0 h 1861885"/>
                <a:gd name="connsiteX7" fmla="*/ 408516 w 2765349"/>
                <a:gd name="connsiteY7" fmla="*/ 47108 h 1861885"/>
                <a:gd name="connsiteX8" fmla="*/ 534777 w 2765349"/>
                <a:gd name="connsiteY8" fmla="*/ 392250 h 1861885"/>
                <a:gd name="connsiteX9" fmla="*/ 607099 w 2765349"/>
                <a:gd name="connsiteY9" fmla="*/ 559811 h 1861885"/>
                <a:gd name="connsiteX10" fmla="*/ 911389 w 2765349"/>
                <a:gd name="connsiteY10" fmla="*/ 1026426 h 1861885"/>
                <a:gd name="connsiteX11" fmla="*/ 1007392 w 2765349"/>
                <a:gd name="connsiteY11" fmla="*/ 1105578 h 1861885"/>
                <a:gd name="connsiteX12" fmla="*/ 1232529 w 2765349"/>
                <a:gd name="connsiteY12" fmla="*/ 1189518 h 1861885"/>
                <a:gd name="connsiteX13" fmla="*/ 1632568 w 2765349"/>
                <a:gd name="connsiteY13" fmla="*/ 1280096 h 1861885"/>
                <a:gd name="connsiteX14" fmla="*/ 1840725 w 2765349"/>
                <a:gd name="connsiteY14" fmla="*/ 1370802 h 1861885"/>
                <a:gd name="connsiteX15" fmla="*/ 2305043 w 2765349"/>
                <a:gd name="connsiteY15" fmla="*/ 1310544 h 1861885"/>
                <a:gd name="connsiteX16" fmla="*/ 2477774 w 2765349"/>
                <a:gd name="connsiteY16" fmla="*/ 1274926 h 1861885"/>
                <a:gd name="connsiteX17" fmla="*/ 2648589 w 2765349"/>
                <a:gd name="connsiteY17" fmla="*/ 1252010 h 1861885"/>
                <a:gd name="connsiteX18" fmla="*/ 2707889 w 2765349"/>
                <a:gd name="connsiteY18" fmla="*/ 1242818 h 1861885"/>
                <a:gd name="connsiteX19" fmla="*/ 2722571 w 2765349"/>
                <a:gd name="connsiteY19" fmla="*/ 1272309 h 1861885"/>
                <a:gd name="connsiteX20" fmla="*/ 2765338 w 2765349"/>
                <a:gd name="connsiteY20" fmla="*/ 1433868 h 1861885"/>
                <a:gd name="connsiteX21" fmla="*/ 2694037 w 2765349"/>
                <a:gd name="connsiteY21" fmla="*/ 1522085 h 1861885"/>
                <a:gd name="connsiteX22" fmla="*/ 2579778 w 2765349"/>
                <a:gd name="connsiteY22" fmla="*/ 1626962 h 1861885"/>
                <a:gd name="connsiteX23" fmla="*/ 2513072 w 2765349"/>
                <a:gd name="connsiteY23" fmla="*/ 1674900 h 1861885"/>
                <a:gd name="connsiteX24" fmla="*/ 2441899 w 2765349"/>
                <a:gd name="connsiteY24" fmla="*/ 1718625 h 1861885"/>
                <a:gd name="connsiteX25" fmla="*/ 2151589 w 2765349"/>
                <a:gd name="connsiteY25" fmla="*/ 1833843 h 1861885"/>
                <a:gd name="connsiteX26" fmla="*/ 2034712 w 2765349"/>
                <a:gd name="connsiteY26" fmla="*/ 1850120 h 1861885"/>
                <a:gd name="connsiteX27" fmla="*/ 1919367 w 2765349"/>
                <a:gd name="connsiteY27" fmla="*/ 1852609 h 1861885"/>
                <a:gd name="connsiteX28" fmla="*/ 1874301 w 2765349"/>
                <a:gd name="connsiteY28" fmla="*/ 1860014 h 1861885"/>
                <a:gd name="connsiteX29" fmla="*/ 1832618 w 2765349"/>
                <a:gd name="connsiteY29" fmla="*/ 1860269 h 1861885"/>
                <a:gd name="connsiteX30" fmla="*/ 1744019 w 2765349"/>
                <a:gd name="connsiteY30" fmla="*/ 1842396 h 1861885"/>
                <a:gd name="connsiteX31" fmla="*/ 1355790 w 2765349"/>
                <a:gd name="connsiteY31" fmla="*/ 1740903 h 1861885"/>
                <a:gd name="connsiteX32" fmla="*/ 1075118 w 2765349"/>
                <a:gd name="connsiteY32" fmla="*/ 1683070 h 1861885"/>
                <a:gd name="connsiteX33" fmla="*/ 981349 w 2765349"/>
                <a:gd name="connsiteY33" fmla="*/ 1634175 h 1861885"/>
                <a:gd name="connsiteX34" fmla="*/ 846471 w 2765349"/>
                <a:gd name="connsiteY34" fmla="*/ 1563640 h 1861885"/>
                <a:gd name="connsiteX35" fmla="*/ 766297 w 2765349"/>
                <a:gd name="connsiteY35" fmla="*/ 1543724 h 1861885"/>
                <a:gd name="connsiteX36" fmla="*/ 567970 w 2765349"/>
                <a:gd name="connsiteY36" fmla="*/ 1511297 h 1861885"/>
                <a:gd name="connsiteX37" fmla="*/ 567970 w 2765349"/>
                <a:gd name="connsiteY37" fmla="*/ 1511297 h 1861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765349" h="1861885">
                  <a:moveTo>
                    <a:pt x="567970" y="1511297"/>
                  </a:moveTo>
                  <a:cubicBezTo>
                    <a:pt x="425432" y="1487807"/>
                    <a:pt x="295916" y="1433485"/>
                    <a:pt x="186699" y="1338631"/>
                  </a:cubicBezTo>
                  <a:cubicBezTo>
                    <a:pt x="108886" y="1271096"/>
                    <a:pt x="89864" y="1173879"/>
                    <a:pt x="74354" y="1077683"/>
                  </a:cubicBezTo>
                  <a:cubicBezTo>
                    <a:pt x="58778" y="980977"/>
                    <a:pt x="45629" y="883888"/>
                    <a:pt x="31394" y="786927"/>
                  </a:cubicBezTo>
                  <a:cubicBezTo>
                    <a:pt x="-32885" y="410187"/>
                    <a:pt x="10712" y="245244"/>
                    <a:pt x="79779" y="122431"/>
                  </a:cubicBezTo>
                  <a:cubicBezTo>
                    <a:pt x="92098" y="100536"/>
                    <a:pt x="104738" y="78322"/>
                    <a:pt x="125100" y="62237"/>
                  </a:cubicBezTo>
                  <a:cubicBezTo>
                    <a:pt x="209295" y="34278"/>
                    <a:pt x="293873" y="7532"/>
                    <a:pt x="382983" y="0"/>
                  </a:cubicBezTo>
                  <a:cubicBezTo>
                    <a:pt x="401112" y="10469"/>
                    <a:pt x="404239" y="29427"/>
                    <a:pt x="408516" y="47108"/>
                  </a:cubicBezTo>
                  <a:cubicBezTo>
                    <a:pt x="437049" y="167177"/>
                    <a:pt x="483902" y="280416"/>
                    <a:pt x="534777" y="392250"/>
                  </a:cubicBezTo>
                  <a:cubicBezTo>
                    <a:pt x="542628" y="409485"/>
                    <a:pt x="586928" y="526618"/>
                    <a:pt x="607099" y="559811"/>
                  </a:cubicBezTo>
                  <a:cubicBezTo>
                    <a:pt x="698698" y="722903"/>
                    <a:pt x="794192" y="880058"/>
                    <a:pt x="911389" y="1026426"/>
                  </a:cubicBezTo>
                  <a:cubicBezTo>
                    <a:pt x="942347" y="1065108"/>
                    <a:pt x="960731" y="1084194"/>
                    <a:pt x="1007392" y="1105578"/>
                  </a:cubicBezTo>
                  <a:cubicBezTo>
                    <a:pt x="1074544" y="1136345"/>
                    <a:pt x="1138951" y="1185177"/>
                    <a:pt x="1232529" y="1189518"/>
                  </a:cubicBezTo>
                  <a:cubicBezTo>
                    <a:pt x="1407303" y="1222009"/>
                    <a:pt x="1571225" y="1239307"/>
                    <a:pt x="1632568" y="1280096"/>
                  </a:cubicBezTo>
                  <a:cubicBezTo>
                    <a:pt x="1662122" y="1299757"/>
                    <a:pt x="1767062" y="1352418"/>
                    <a:pt x="1840725" y="1370802"/>
                  </a:cubicBezTo>
                  <a:cubicBezTo>
                    <a:pt x="1952240" y="1389314"/>
                    <a:pt x="2254040" y="1327907"/>
                    <a:pt x="2305043" y="1310544"/>
                  </a:cubicBezTo>
                  <a:cubicBezTo>
                    <a:pt x="2361470" y="1295352"/>
                    <a:pt x="2419685" y="1281564"/>
                    <a:pt x="2477774" y="1274926"/>
                  </a:cubicBezTo>
                  <a:cubicBezTo>
                    <a:pt x="2534776" y="1268351"/>
                    <a:pt x="2592672" y="1265989"/>
                    <a:pt x="2648589" y="1252010"/>
                  </a:cubicBezTo>
                  <a:cubicBezTo>
                    <a:pt x="2666079" y="1247605"/>
                    <a:pt x="2689889" y="1234839"/>
                    <a:pt x="2707889" y="1242818"/>
                  </a:cubicBezTo>
                  <a:cubicBezTo>
                    <a:pt x="2721613" y="1248882"/>
                    <a:pt x="2717272" y="1261521"/>
                    <a:pt x="2722571" y="1272309"/>
                  </a:cubicBezTo>
                  <a:cubicBezTo>
                    <a:pt x="2748870" y="1322992"/>
                    <a:pt x="2765849" y="1376100"/>
                    <a:pt x="2765338" y="1433868"/>
                  </a:cubicBezTo>
                  <a:cubicBezTo>
                    <a:pt x="2751678" y="1471402"/>
                    <a:pt x="2720592" y="1495339"/>
                    <a:pt x="2694037" y="1522085"/>
                  </a:cubicBezTo>
                  <a:cubicBezTo>
                    <a:pt x="2657653" y="1558725"/>
                    <a:pt x="2618013" y="1592173"/>
                    <a:pt x="2579778" y="1626962"/>
                  </a:cubicBezTo>
                  <a:cubicBezTo>
                    <a:pt x="2559479" y="1645409"/>
                    <a:pt x="2535797" y="1659708"/>
                    <a:pt x="2513072" y="1674900"/>
                  </a:cubicBezTo>
                  <a:cubicBezTo>
                    <a:pt x="2489901" y="1690411"/>
                    <a:pt x="2466156" y="1704965"/>
                    <a:pt x="2441899" y="1718625"/>
                  </a:cubicBezTo>
                  <a:cubicBezTo>
                    <a:pt x="2352534" y="1768989"/>
                    <a:pt x="2252061" y="1811884"/>
                    <a:pt x="2151589" y="1833843"/>
                  </a:cubicBezTo>
                  <a:cubicBezTo>
                    <a:pt x="2113162" y="1842205"/>
                    <a:pt x="2073969" y="1846928"/>
                    <a:pt x="2034712" y="1850120"/>
                  </a:cubicBezTo>
                  <a:cubicBezTo>
                    <a:pt x="1996157" y="1853248"/>
                    <a:pt x="1957794" y="1849673"/>
                    <a:pt x="1919367" y="1852609"/>
                  </a:cubicBezTo>
                  <a:cubicBezTo>
                    <a:pt x="1904110" y="1853822"/>
                    <a:pt x="1889174" y="1856631"/>
                    <a:pt x="1874301" y="1860014"/>
                  </a:cubicBezTo>
                  <a:cubicBezTo>
                    <a:pt x="1861024" y="1863078"/>
                    <a:pt x="1846215" y="1861801"/>
                    <a:pt x="1832618" y="1860269"/>
                  </a:cubicBezTo>
                  <a:cubicBezTo>
                    <a:pt x="1803894" y="1857078"/>
                    <a:pt x="1771531" y="1851333"/>
                    <a:pt x="1744019" y="1842396"/>
                  </a:cubicBezTo>
                  <a:cubicBezTo>
                    <a:pt x="1616737" y="1800777"/>
                    <a:pt x="1490732" y="1755329"/>
                    <a:pt x="1355790" y="1740903"/>
                  </a:cubicBezTo>
                  <a:cubicBezTo>
                    <a:pt x="1260744" y="1730753"/>
                    <a:pt x="1168314" y="1704007"/>
                    <a:pt x="1075118" y="1683070"/>
                  </a:cubicBezTo>
                  <a:cubicBezTo>
                    <a:pt x="1040522" y="1675347"/>
                    <a:pt x="1006307" y="1662516"/>
                    <a:pt x="981349" y="1634175"/>
                  </a:cubicBezTo>
                  <a:cubicBezTo>
                    <a:pt x="972220" y="1615344"/>
                    <a:pt x="879409" y="1564214"/>
                    <a:pt x="846471" y="1563640"/>
                  </a:cubicBezTo>
                  <a:cubicBezTo>
                    <a:pt x="819788" y="1557001"/>
                    <a:pt x="793362" y="1548384"/>
                    <a:pt x="766297" y="1543724"/>
                  </a:cubicBezTo>
                  <a:cubicBezTo>
                    <a:pt x="685422" y="1529617"/>
                    <a:pt x="630079" y="1524766"/>
                    <a:pt x="567970" y="1511297"/>
                  </a:cubicBezTo>
                  <a:lnTo>
                    <a:pt x="567970" y="1511297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63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DF9EEC30-3743-4B77-83CE-7B1A9272BA07}"/>
                </a:ext>
              </a:extLst>
            </p:cNvPr>
            <p:cNvSpPr/>
            <p:nvPr/>
          </p:nvSpPr>
          <p:spPr>
            <a:xfrm>
              <a:off x="8116056" y="3014322"/>
              <a:ext cx="75619" cy="194637"/>
            </a:xfrm>
            <a:custGeom>
              <a:avLst/>
              <a:gdLst>
                <a:gd name="connsiteX0" fmla="*/ 42704 w 82259"/>
                <a:gd name="connsiteY0" fmla="*/ 211729 h 211729"/>
                <a:gd name="connsiteX1" fmla="*/ 0 w 82259"/>
                <a:gd name="connsiteY1" fmla="*/ 50105 h 211729"/>
                <a:gd name="connsiteX2" fmla="*/ 2681 w 82259"/>
                <a:gd name="connsiteY2" fmla="*/ 18700 h 211729"/>
                <a:gd name="connsiteX3" fmla="*/ 35044 w 82259"/>
                <a:gd name="connsiteY3" fmla="*/ 252 h 211729"/>
                <a:gd name="connsiteX4" fmla="*/ 49088 w 82259"/>
                <a:gd name="connsiteY4" fmla="*/ 22466 h 211729"/>
                <a:gd name="connsiteX5" fmla="*/ 79152 w 82259"/>
                <a:gd name="connsiteY5" fmla="*/ 153131 h 211729"/>
                <a:gd name="connsiteX6" fmla="*/ 42704 w 82259"/>
                <a:gd name="connsiteY6" fmla="*/ 211729 h 211729"/>
                <a:gd name="connsiteX7" fmla="*/ 42704 w 82259"/>
                <a:gd name="connsiteY7" fmla="*/ 211729 h 211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2259" h="211729">
                  <a:moveTo>
                    <a:pt x="42704" y="211729"/>
                  </a:moveTo>
                  <a:cubicBezTo>
                    <a:pt x="21959" y="159578"/>
                    <a:pt x="5681" y="106214"/>
                    <a:pt x="0" y="50105"/>
                  </a:cubicBezTo>
                  <a:cubicBezTo>
                    <a:pt x="830" y="39573"/>
                    <a:pt x="-191" y="28530"/>
                    <a:pt x="2681" y="18700"/>
                  </a:cubicBezTo>
                  <a:cubicBezTo>
                    <a:pt x="7213" y="3508"/>
                    <a:pt x="22597" y="1912"/>
                    <a:pt x="35044" y="252"/>
                  </a:cubicBezTo>
                  <a:cubicBezTo>
                    <a:pt x="52343" y="-2173"/>
                    <a:pt x="47108" y="13466"/>
                    <a:pt x="49088" y="22466"/>
                  </a:cubicBezTo>
                  <a:cubicBezTo>
                    <a:pt x="59045" y="66064"/>
                    <a:pt x="66641" y="110363"/>
                    <a:pt x="79152" y="153131"/>
                  </a:cubicBezTo>
                  <a:cubicBezTo>
                    <a:pt x="90195" y="189579"/>
                    <a:pt x="70344" y="201899"/>
                    <a:pt x="42704" y="211729"/>
                  </a:cubicBezTo>
                  <a:lnTo>
                    <a:pt x="42704" y="211729"/>
                  </a:lnTo>
                  <a:close/>
                </a:path>
              </a:pathLst>
            </a:custGeom>
            <a:solidFill>
              <a:srgbClr val="FEFDFE"/>
            </a:solidFill>
            <a:ln w="63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0A8E3E0C-E649-4A86-8405-576E412E80C6}"/>
                </a:ext>
              </a:extLst>
            </p:cNvPr>
            <p:cNvSpPr/>
            <p:nvPr/>
          </p:nvSpPr>
          <p:spPr>
            <a:xfrm>
              <a:off x="6935340" y="5763748"/>
              <a:ext cx="271679" cy="455118"/>
            </a:xfrm>
            <a:custGeom>
              <a:avLst/>
              <a:gdLst>
                <a:gd name="connsiteX0" fmla="*/ 102927 w 295537"/>
                <a:gd name="connsiteY0" fmla="*/ 423017 h 495084"/>
                <a:gd name="connsiteX1" fmla="*/ 859 w 295537"/>
                <a:gd name="connsiteY1" fmla="*/ 39895 h 495084"/>
                <a:gd name="connsiteX2" fmla="*/ 3157 w 295537"/>
                <a:gd name="connsiteY2" fmla="*/ 0 h 495084"/>
                <a:gd name="connsiteX3" fmla="*/ 86777 w 295537"/>
                <a:gd name="connsiteY3" fmla="*/ 256224 h 495084"/>
                <a:gd name="connsiteX4" fmla="*/ 139822 w 295537"/>
                <a:gd name="connsiteY4" fmla="*/ 367803 h 495084"/>
                <a:gd name="connsiteX5" fmla="*/ 181058 w 295537"/>
                <a:gd name="connsiteY5" fmla="*/ 398378 h 495084"/>
                <a:gd name="connsiteX6" fmla="*/ 236017 w 295537"/>
                <a:gd name="connsiteY6" fmla="*/ 366079 h 495084"/>
                <a:gd name="connsiteX7" fmla="*/ 270423 w 295537"/>
                <a:gd name="connsiteY7" fmla="*/ 203306 h 495084"/>
                <a:gd name="connsiteX8" fmla="*/ 274317 w 295537"/>
                <a:gd name="connsiteY8" fmla="*/ 184476 h 495084"/>
                <a:gd name="connsiteX9" fmla="*/ 287083 w 295537"/>
                <a:gd name="connsiteY9" fmla="*/ 325992 h 495084"/>
                <a:gd name="connsiteX10" fmla="*/ 294616 w 295537"/>
                <a:gd name="connsiteY10" fmla="*/ 367803 h 495084"/>
                <a:gd name="connsiteX11" fmla="*/ 287083 w 295537"/>
                <a:gd name="connsiteY11" fmla="*/ 447082 h 495084"/>
                <a:gd name="connsiteX12" fmla="*/ 143908 w 295537"/>
                <a:gd name="connsiteY12" fmla="*/ 495085 h 495084"/>
                <a:gd name="connsiteX13" fmla="*/ 102927 w 295537"/>
                <a:gd name="connsiteY13" fmla="*/ 423017 h 495084"/>
                <a:gd name="connsiteX14" fmla="*/ 102927 w 295537"/>
                <a:gd name="connsiteY14" fmla="*/ 423017 h 495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5537" h="495084">
                  <a:moveTo>
                    <a:pt x="102927" y="423017"/>
                  </a:moveTo>
                  <a:cubicBezTo>
                    <a:pt x="24158" y="307353"/>
                    <a:pt x="21285" y="171262"/>
                    <a:pt x="859" y="39895"/>
                  </a:cubicBezTo>
                  <a:cubicBezTo>
                    <a:pt x="-1120" y="27065"/>
                    <a:pt x="603" y="13724"/>
                    <a:pt x="3157" y="0"/>
                  </a:cubicBezTo>
                  <a:cubicBezTo>
                    <a:pt x="24094" y="87961"/>
                    <a:pt x="49117" y="174199"/>
                    <a:pt x="86777" y="256224"/>
                  </a:cubicBezTo>
                  <a:cubicBezTo>
                    <a:pt x="103948" y="293629"/>
                    <a:pt x="122077" y="330652"/>
                    <a:pt x="139822" y="367803"/>
                  </a:cubicBezTo>
                  <a:cubicBezTo>
                    <a:pt x="148184" y="385293"/>
                    <a:pt x="158270" y="401698"/>
                    <a:pt x="181058" y="398378"/>
                  </a:cubicBezTo>
                  <a:cubicBezTo>
                    <a:pt x="203271" y="395187"/>
                    <a:pt x="224081" y="390782"/>
                    <a:pt x="236017" y="366079"/>
                  </a:cubicBezTo>
                  <a:cubicBezTo>
                    <a:pt x="260976" y="314311"/>
                    <a:pt x="262189" y="258266"/>
                    <a:pt x="270423" y="203306"/>
                  </a:cubicBezTo>
                  <a:cubicBezTo>
                    <a:pt x="271381" y="197051"/>
                    <a:pt x="271700" y="190731"/>
                    <a:pt x="274317" y="184476"/>
                  </a:cubicBezTo>
                  <a:cubicBezTo>
                    <a:pt x="281211" y="231584"/>
                    <a:pt x="289828" y="278182"/>
                    <a:pt x="287083" y="325992"/>
                  </a:cubicBezTo>
                  <a:cubicBezTo>
                    <a:pt x="286254" y="340099"/>
                    <a:pt x="282679" y="355610"/>
                    <a:pt x="294616" y="367803"/>
                  </a:cubicBezTo>
                  <a:cubicBezTo>
                    <a:pt x="291360" y="394165"/>
                    <a:pt x="302595" y="421932"/>
                    <a:pt x="287083" y="447082"/>
                  </a:cubicBezTo>
                  <a:cubicBezTo>
                    <a:pt x="242210" y="471658"/>
                    <a:pt x="192548" y="481616"/>
                    <a:pt x="143908" y="495085"/>
                  </a:cubicBezTo>
                  <a:cubicBezTo>
                    <a:pt x="98331" y="489403"/>
                    <a:pt x="113970" y="448678"/>
                    <a:pt x="102927" y="423017"/>
                  </a:cubicBezTo>
                  <a:lnTo>
                    <a:pt x="102927" y="423017"/>
                  </a:ln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 w="63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F78C6E06-C897-42E8-AD22-15836C7EC411}"/>
                </a:ext>
              </a:extLst>
            </p:cNvPr>
            <p:cNvSpPr/>
            <p:nvPr/>
          </p:nvSpPr>
          <p:spPr>
            <a:xfrm>
              <a:off x="6644011" y="1630446"/>
              <a:ext cx="889408" cy="729780"/>
            </a:xfrm>
            <a:custGeom>
              <a:avLst/>
              <a:gdLst>
                <a:gd name="connsiteX0" fmla="*/ 20375 w 967512"/>
                <a:gd name="connsiteY0" fmla="*/ 543953 h 793866"/>
                <a:gd name="connsiteX1" fmla="*/ 33716 w 967512"/>
                <a:gd name="connsiteY1" fmla="*/ 444566 h 793866"/>
                <a:gd name="connsiteX2" fmla="*/ 126082 w 967512"/>
                <a:gd name="connsiteY2" fmla="*/ 318561 h 793866"/>
                <a:gd name="connsiteX3" fmla="*/ 251449 w 967512"/>
                <a:gd name="connsiteY3" fmla="*/ 237302 h 793866"/>
                <a:gd name="connsiteX4" fmla="*/ 304302 w 967512"/>
                <a:gd name="connsiteY4" fmla="*/ 192045 h 793866"/>
                <a:gd name="connsiteX5" fmla="*/ 428201 w 967512"/>
                <a:gd name="connsiteY5" fmla="*/ 77721 h 793866"/>
                <a:gd name="connsiteX6" fmla="*/ 665849 w 967512"/>
                <a:gd name="connsiteY6" fmla="*/ 2016 h 793866"/>
                <a:gd name="connsiteX7" fmla="*/ 811387 w 967512"/>
                <a:gd name="connsiteY7" fmla="*/ 84551 h 793866"/>
                <a:gd name="connsiteX8" fmla="*/ 924307 w 967512"/>
                <a:gd name="connsiteY8" fmla="*/ 413416 h 793866"/>
                <a:gd name="connsiteX9" fmla="*/ 938733 w 967512"/>
                <a:gd name="connsiteY9" fmla="*/ 440992 h 793866"/>
                <a:gd name="connsiteX10" fmla="*/ 954627 w 967512"/>
                <a:gd name="connsiteY10" fmla="*/ 476099 h 793866"/>
                <a:gd name="connsiteX11" fmla="*/ 964713 w 967512"/>
                <a:gd name="connsiteY11" fmla="*/ 593104 h 793866"/>
                <a:gd name="connsiteX12" fmla="*/ 910902 w 967512"/>
                <a:gd name="connsiteY12" fmla="*/ 789261 h 793866"/>
                <a:gd name="connsiteX13" fmla="*/ 877135 w 967512"/>
                <a:gd name="connsiteY13" fmla="*/ 764495 h 793866"/>
                <a:gd name="connsiteX14" fmla="*/ 824345 w 967512"/>
                <a:gd name="connsiteY14" fmla="*/ 677108 h 793866"/>
                <a:gd name="connsiteX15" fmla="*/ 347772 w 967512"/>
                <a:gd name="connsiteY15" fmla="*/ 502526 h 793866"/>
                <a:gd name="connsiteX16" fmla="*/ 54398 w 967512"/>
                <a:gd name="connsiteY16" fmla="*/ 541209 h 793866"/>
                <a:gd name="connsiteX17" fmla="*/ 20375 w 967512"/>
                <a:gd name="connsiteY17" fmla="*/ 543953 h 793866"/>
                <a:gd name="connsiteX18" fmla="*/ 20375 w 967512"/>
                <a:gd name="connsiteY18" fmla="*/ 543953 h 793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67512" h="793866">
                  <a:moveTo>
                    <a:pt x="20375" y="543953"/>
                  </a:moveTo>
                  <a:cubicBezTo>
                    <a:pt x="-11605" y="503994"/>
                    <a:pt x="-5030" y="476291"/>
                    <a:pt x="33716" y="444566"/>
                  </a:cubicBezTo>
                  <a:cubicBezTo>
                    <a:pt x="74569" y="411118"/>
                    <a:pt x="97293" y="362159"/>
                    <a:pt x="126082" y="318561"/>
                  </a:cubicBezTo>
                  <a:cubicBezTo>
                    <a:pt x="161892" y="282176"/>
                    <a:pt x="202553" y="253388"/>
                    <a:pt x="251449" y="237302"/>
                  </a:cubicBezTo>
                  <a:cubicBezTo>
                    <a:pt x="275194" y="229451"/>
                    <a:pt x="291727" y="213940"/>
                    <a:pt x="304302" y="192045"/>
                  </a:cubicBezTo>
                  <a:cubicBezTo>
                    <a:pt x="333537" y="141298"/>
                    <a:pt x="374900" y="102743"/>
                    <a:pt x="428201" y="77721"/>
                  </a:cubicBezTo>
                  <a:cubicBezTo>
                    <a:pt x="504098" y="42166"/>
                    <a:pt x="582356" y="13378"/>
                    <a:pt x="665849" y="2016"/>
                  </a:cubicBezTo>
                  <a:cubicBezTo>
                    <a:pt x="739575" y="-8006"/>
                    <a:pt x="777939" y="19314"/>
                    <a:pt x="811387" y="84551"/>
                  </a:cubicBezTo>
                  <a:cubicBezTo>
                    <a:pt x="864942" y="189109"/>
                    <a:pt x="908285" y="296347"/>
                    <a:pt x="924307" y="413416"/>
                  </a:cubicBezTo>
                  <a:cubicBezTo>
                    <a:pt x="925839" y="424587"/>
                    <a:pt x="931200" y="433076"/>
                    <a:pt x="938733" y="440992"/>
                  </a:cubicBezTo>
                  <a:cubicBezTo>
                    <a:pt x="948116" y="450822"/>
                    <a:pt x="957755" y="463524"/>
                    <a:pt x="954627" y="476099"/>
                  </a:cubicBezTo>
                  <a:cubicBezTo>
                    <a:pt x="944542" y="516697"/>
                    <a:pt x="959797" y="554358"/>
                    <a:pt x="964713" y="593104"/>
                  </a:cubicBezTo>
                  <a:cubicBezTo>
                    <a:pt x="973969" y="666256"/>
                    <a:pt x="961329" y="732770"/>
                    <a:pt x="910902" y="789261"/>
                  </a:cubicBezTo>
                  <a:cubicBezTo>
                    <a:pt x="883582" y="802986"/>
                    <a:pt x="876688" y="783453"/>
                    <a:pt x="877135" y="764495"/>
                  </a:cubicBezTo>
                  <a:cubicBezTo>
                    <a:pt x="878092" y="722940"/>
                    <a:pt x="853070" y="700534"/>
                    <a:pt x="824345" y="677108"/>
                  </a:cubicBezTo>
                  <a:cubicBezTo>
                    <a:pt x="685382" y="563869"/>
                    <a:pt x="524205" y="510824"/>
                    <a:pt x="347772" y="502526"/>
                  </a:cubicBezTo>
                  <a:cubicBezTo>
                    <a:pt x="248321" y="497866"/>
                    <a:pt x="150019" y="512229"/>
                    <a:pt x="54398" y="541209"/>
                  </a:cubicBezTo>
                  <a:cubicBezTo>
                    <a:pt x="42972" y="544719"/>
                    <a:pt x="32376" y="550656"/>
                    <a:pt x="20375" y="543953"/>
                  </a:cubicBezTo>
                  <a:lnTo>
                    <a:pt x="20375" y="543953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63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BA6D0F53-9DD8-4132-84B2-416502A0231C}"/>
                </a:ext>
              </a:extLst>
            </p:cNvPr>
            <p:cNvSpPr/>
            <p:nvPr/>
          </p:nvSpPr>
          <p:spPr>
            <a:xfrm>
              <a:off x="5788182" y="2622105"/>
              <a:ext cx="529406" cy="687665"/>
            </a:xfrm>
            <a:custGeom>
              <a:avLst/>
              <a:gdLst>
                <a:gd name="connsiteX0" fmla="*/ 377505 w 575896"/>
                <a:gd name="connsiteY0" fmla="*/ 715817 h 748052"/>
                <a:gd name="connsiteX1" fmla="*/ 123325 w 575896"/>
                <a:gd name="connsiteY1" fmla="*/ 375973 h 748052"/>
                <a:gd name="connsiteX2" fmla="*/ 0 w 575896"/>
                <a:gd name="connsiteY2" fmla="*/ 0 h 748052"/>
                <a:gd name="connsiteX3" fmla="*/ 73599 w 575896"/>
                <a:gd name="connsiteY3" fmla="*/ 184603 h 748052"/>
                <a:gd name="connsiteX4" fmla="*/ 301736 w 575896"/>
                <a:gd name="connsiteY4" fmla="*/ 556491 h 748052"/>
                <a:gd name="connsiteX5" fmla="*/ 575896 w 575896"/>
                <a:gd name="connsiteY5" fmla="*/ 748053 h 748052"/>
                <a:gd name="connsiteX6" fmla="*/ 377505 w 575896"/>
                <a:gd name="connsiteY6" fmla="*/ 715817 h 748052"/>
                <a:gd name="connsiteX7" fmla="*/ 377505 w 575896"/>
                <a:gd name="connsiteY7" fmla="*/ 715817 h 748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5896" h="748052">
                  <a:moveTo>
                    <a:pt x="377505" y="715817"/>
                  </a:moveTo>
                  <a:cubicBezTo>
                    <a:pt x="277863" y="613749"/>
                    <a:pt x="190029" y="502808"/>
                    <a:pt x="123325" y="375973"/>
                  </a:cubicBezTo>
                  <a:cubicBezTo>
                    <a:pt x="61088" y="257692"/>
                    <a:pt x="19022" y="132835"/>
                    <a:pt x="0" y="0"/>
                  </a:cubicBezTo>
                  <a:cubicBezTo>
                    <a:pt x="25405" y="61215"/>
                    <a:pt x="46662" y="124026"/>
                    <a:pt x="73599" y="184603"/>
                  </a:cubicBezTo>
                  <a:cubicBezTo>
                    <a:pt x="133154" y="318907"/>
                    <a:pt x="204966" y="445423"/>
                    <a:pt x="301736" y="556491"/>
                  </a:cubicBezTo>
                  <a:cubicBezTo>
                    <a:pt x="377122" y="643048"/>
                    <a:pt x="468275" y="707455"/>
                    <a:pt x="575896" y="748053"/>
                  </a:cubicBezTo>
                  <a:cubicBezTo>
                    <a:pt x="509447" y="739116"/>
                    <a:pt x="442550" y="733243"/>
                    <a:pt x="377505" y="715817"/>
                  </a:cubicBezTo>
                  <a:lnTo>
                    <a:pt x="377505" y="715817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63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5008F772-3E0A-41D9-BC24-48F821011327}"/>
                </a:ext>
              </a:extLst>
            </p:cNvPr>
            <p:cNvSpPr/>
            <p:nvPr/>
          </p:nvSpPr>
          <p:spPr>
            <a:xfrm>
              <a:off x="6391877" y="3319628"/>
              <a:ext cx="121877" cy="64428"/>
            </a:xfrm>
            <a:custGeom>
              <a:avLst/>
              <a:gdLst>
                <a:gd name="connsiteX0" fmla="*/ 88216 w 132580"/>
                <a:gd name="connsiteY0" fmla="*/ 39640 h 70086"/>
                <a:gd name="connsiteX1" fmla="*/ 40853 w 132580"/>
                <a:gd name="connsiteY1" fmla="*/ 69960 h 70086"/>
                <a:gd name="connsiteX2" fmla="*/ 29363 w 132580"/>
                <a:gd name="connsiteY2" fmla="*/ 60130 h 70086"/>
                <a:gd name="connsiteX3" fmla="*/ 0 w 132580"/>
                <a:gd name="connsiteY3" fmla="*/ 9575 h 70086"/>
                <a:gd name="connsiteX4" fmla="*/ 132580 w 132580"/>
                <a:gd name="connsiteY4" fmla="*/ 0 h 70086"/>
                <a:gd name="connsiteX5" fmla="*/ 88216 w 132580"/>
                <a:gd name="connsiteY5" fmla="*/ 39640 h 70086"/>
                <a:gd name="connsiteX6" fmla="*/ 88216 w 132580"/>
                <a:gd name="connsiteY6" fmla="*/ 39640 h 7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2580" h="70086">
                  <a:moveTo>
                    <a:pt x="88216" y="39640"/>
                  </a:moveTo>
                  <a:cubicBezTo>
                    <a:pt x="72705" y="50109"/>
                    <a:pt x="64279" y="71939"/>
                    <a:pt x="40853" y="69960"/>
                  </a:cubicBezTo>
                  <a:cubicBezTo>
                    <a:pt x="37023" y="66641"/>
                    <a:pt x="33193" y="63449"/>
                    <a:pt x="29363" y="60130"/>
                  </a:cubicBezTo>
                  <a:cubicBezTo>
                    <a:pt x="70344" y="13149"/>
                    <a:pt x="15639" y="22980"/>
                    <a:pt x="0" y="9575"/>
                  </a:cubicBezTo>
                  <a:cubicBezTo>
                    <a:pt x="42577" y="2170"/>
                    <a:pt x="86110" y="13788"/>
                    <a:pt x="132580" y="0"/>
                  </a:cubicBezTo>
                  <a:cubicBezTo>
                    <a:pt x="121154" y="21384"/>
                    <a:pt x="95429" y="20363"/>
                    <a:pt x="88216" y="39640"/>
                  </a:cubicBezTo>
                  <a:lnTo>
                    <a:pt x="88216" y="39640"/>
                  </a:lnTo>
                  <a:close/>
                </a:path>
              </a:pathLst>
            </a:custGeom>
            <a:solidFill>
              <a:srgbClr val="37395B"/>
            </a:solidFill>
            <a:ln w="63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3EB91DA7-6EEA-47BD-849A-14C32791E620}"/>
                </a:ext>
              </a:extLst>
            </p:cNvPr>
            <p:cNvSpPr/>
            <p:nvPr/>
          </p:nvSpPr>
          <p:spPr>
            <a:xfrm>
              <a:off x="5512271" y="4112448"/>
              <a:ext cx="1085512" cy="1428610"/>
            </a:xfrm>
            <a:custGeom>
              <a:avLst/>
              <a:gdLst>
                <a:gd name="connsiteX0" fmla="*/ 1180837 w 1180836"/>
                <a:gd name="connsiteY0" fmla="*/ 37278 h 1554064"/>
                <a:gd name="connsiteX1" fmla="*/ 1150070 w 1180836"/>
                <a:gd name="connsiteY1" fmla="*/ 91536 h 1554064"/>
                <a:gd name="connsiteX2" fmla="*/ 847184 w 1180836"/>
                <a:gd name="connsiteY2" fmla="*/ 754053 h 1554064"/>
                <a:gd name="connsiteX3" fmla="*/ 512575 w 1180836"/>
                <a:gd name="connsiteY3" fmla="*/ 1493807 h 1554064"/>
                <a:gd name="connsiteX4" fmla="*/ 482573 w 1180836"/>
                <a:gd name="connsiteY4" fmla="*/ 1554065 h 1554064"/>
                <a:gd name="connsiteX5" fmla="*/ 0 w 1180836"/>
                <a:gd name="connsiteY5" fmla="*/ 1299373 h 1554064"/>
                <a:gd name="connsiteX6" fmla="*/ 39640 w 1180836"/>
                <a:gd name="connsiteY6" fmla="*/ 1190667 h 1554064"/>
                <a:gd name="connsiteX7" fmla="*/ 199540 w 1180836"/>
                <a:gd name="connsiteY7" fmla="*/ 1217668 h 1554064"/>
                <a:gd name="connsiteX8" fmla="*/ 435784 w 1180836"/>
                <a:gd name="connsiteY8" fmla="*/ 1358035 h 1554064"/>
                <a:gd name="connsiteX9" fmla="*/ 469552 w 1180836"/>
                <a:gd name="connsiteY9" fmla="*/ 1337418 h 1554064"/>
                <a:gd name="connsiteX10" fmla="*/ 644070 w 1180836"/>
                <a:gd name="connsiteY10" fmla="*/ 969870 h 1554064"/>
                <a:gd name="connsiteX11" fmla="*/ 867356 w 1180836"/>
                <a:gd name="connsiteY11" fmla="*/ 502234 h 1554064"/>
                <a:gd name="connsiteX12" fmla="*/ 1085790 w 1180836"/>
                <a:gd name="connsiteY12" fmla="*/ 49215 h 1554064"/>
                <a:gd name="connsiteX13" fmla="*/ 1123771 w 1180836"/>
                <a:gd name="connsiteY13" fmla="*/ 0 h 1554064"/>
                <a:gd name="connsiteX14" fmla="*/ 1180837 w 1180836"/>
                <a:gd name="connsiteY14" fmla="*/ 37278 h 1554064"/>
                <a:gd name="connsiteX15" fmla="*/ 1180837 w 1180836"/>
                <a:gd name="connsiteY15" fmla="*/ 37278 h 1554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80836" h="1554064">
                  <a:moveTo>
                    <a:pt x="1180837" y="37278"/>
                  </a:moveTo>
                  <a:cubicBezTo>
                    <a:pt x="1160347" y="49534"/>
                    <a:pt x="1158751" y="72705"/>
                    <a:pt x="1150070" y="91536"/>
                  </a:cubicBezTo>
                  <a:cubicBezTo>
                    <a:pt x="1048959" y="312268"/>
                    <a:pt x="947657" y="532937"/>
                    <a:pt x="847184" y="754053"/>
                  </a:cubicBezTo>
                  <a:cubicBezTo>
                    <a:pt x="735223" y="1000446"/>
                    <a:pt x="624218" y="1247286"/>
                    <a:pt x="512575" y="1493807"/>
                  </a:cubicBezTo>
                  <a:cubicBezTo>
                    <a:pt x="503830" y="1513021"/>
                    <a:pt x="493808" y="1531596"/>
                    <a:pt x="482573" y="1554065"/>
                  </a:cubicBezTo>
                  <a:cubicBezTo>
                    <a:pt x="360653" y="1390781"/>
                    <a:pt x="200754" y="1305565"/>
                    <a:pt x="0" y="1299373"/>
                  </a:cubicBezTo>
                  <a:cubicBezTo>
                    <a:pt x="5745" y="1260436"/>
                    <a:pt x="40533" y="1232094"/>
                    <a:pt x="39640" y="1190667"/>
                  </a:cubicBezTo>
                  <a:cubicBezTo>
                    <a:pt x="92940" y="1199731"/>
                    <a:pt x="146240" y="1208987"/>
                    <a:pt x="199540" y="1217668"/>
                  </a:cubicBezTo>
                  <a:cubicBezTo>
                    <a:pt x="296693" y="1233562"/>
                    <a:pt x="373548" y="1283479"/>
                    <a:pt x="435784" y="1358035"/>
                  </a:cubicBezTo>
                  <a:cubicBezTo>
                    <a:pt x="458573" y="1370291"/>
                    <a:pt x="463041" y="1351269"/>
                    <a:pt x="469552" y="1337418"/>
                  </a:cubicBezTo>
                  <a:cubicBezTo>
                    <a:pt x="527256" y="1214668"/>
                    <a:pt x="585791" y="1092301"/>
                    <a:pt x="644070" y="969870"/>
                  </a:cubicBezTo>
                  <a:cubicBezTo>
                    <a:pt x="718243" y="813864"/>
                    <a:pt x="792736" y="657985"/>
                    <a:pt x="867356" y="502234"/>
                  </a:cubicBezTo>
                  <a:cubicBezTo>
                    <a:pt x="939805" y="351014"/>
                    <a:pt x="1011106" y="199349"/>
                    <a:pt x="1085790" y="49215"/>
                  </a:cubicBezTo>
                  <a:cubicBezTo>
                    <a:pt x="1095046" y="30576"/>
                    <a:pt x="1101302" y="8873"/>
                    <a:pt x="1123771" y="0"/>
                  </a:cubicBezTo>
                  <a:cubicBezTo>
                    <a:pt x="1150580" y="319"/>
                    <a:pt x="1172794" y="7915"/>
                    <a:pt x="1180837" y="37278"/>
                  </a:cubicBezTo>
                  <a:lnTo>
                    <a:pt x="1180837" y="37278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63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E831F777-7334-444F-BF37-1CCBA904E703}"/>
                </a:ext>
              </a:extLst>
            </p:cNvPr>
            <p:cNvSpPr/>
            <p:nvPr/>
          </p:nvSpPr>
          <p:spPr>
            <a:xfrm>
              <a:off x="5912817" y="3562033"/>
              <a:ext cx="868397" cy="1824991"/>
            </a:xfrm>
            <a:custGeom>
              <a:avLst/>
              <a:gdLst>
                <a:gd name="connsiteX0" fmla="*/ 689327 w 944656"/>
                <a:gd name="connsiteY0" fmla="*/ 600600 h 1985253"/>
                <a:gd name="connsiteX1" fmla="*/ 386825 w 944656"/>
                <a:gd name="connsiteY1" fmla="*/ 1223924 h 1985253"/>
                <a:gd name="connsiteX2" fmla="*/ 41109 w 944656"/>
                <a:gd name="connsiteY2" fmla="*/ 1950465 h 1985253"/>
                <a:gd name="connsiteX3" fmla="*/ 23299 w 944656"/>
                <a:gd name="connsiteY3" fmla="*/ 1985253 h 1985253"/>
                <a:gd name="connsiteX4" fmla="*/ 0 w 944656"/>
                <a:gd name="connsiteY4" fmla="*/ 1957295 h 1985253"/>
                <a:gd name="connsiteX5" fmla="*/ 29172 w 944656"/>
                <a:gd name="connsiteY5" fmla="*/ 1901569 h 1985253"/>
                <a:gd name="connsiteX6" fmla="*/ 246777 w 944656"/>
                <a:gd name="connsiteY6" fmla="*/ 1457742 h 1985253"/>
                <a:gd name="connsiteX7" fmla="*/ 629963 w 944656"/>
                <a:gd name="connsiteY7" fmla="*/ 630346 h 1985253"/>
                <a:gd name="connsiteX8" fmla="*/ 887463 w 944656"/>
                <a:gd name="connsiteY8" fmla="*/ 17745 h 1985253"/>
                <a:gd name="connsiteX9" fmla="*/ 896527 w 944656"/>
                <a:gd name="connsiteY9" fmla="*/ 0 h 1985253"/>
                <a:gd name="connsiteX10" fmla="*/ 944657 w 944656"/>
                <a:gd name="connsiteY10" fmla="*/ 7851 h 1985253"/>
                <a:gd name="connsiteX11" fmla="*/ 929464 w 944656"/>
                <a:gd name="connsiteY11" fmla="*/ 71301 h 1985253"/>
                <a:gd name="connsiteX12" fmla="*/ 908783 w 944656"/>
                <a:gd name="connsiteY12" fmla="*/ 184731 h 1985253"/>
                <a:gd name="connsiteX13" fmla="*/ 724307 w 944656"/>
                <a:gd name="connsiteY13" fmla="*/ 554321 h 1985253"/>
                <a:gd name="connsiteX14" fmla="*/ 689327 w 944656"/>
                <a:gd name="connsiteY14" fmla="*/ 600600 h 1985253"/>
                <a:gd name="connsiteX15" fmla="*/ 689327 w 944656"/>
                <a:gd name="connsiteY15" fmla="*/ 600600 h 1985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44656" h="1985253">
                  <a:moveTo>
                    <a:pt x="689327" y="600600"/>
                  </a:moveTo>
                  <a:cubicBezTo>
                    <a:pt x="588408" y="808374"/>
                    <a:pt x="486659" y="1015766"/>
                    <a:pt x="386825" y="1223924"/>
                  </a:cubicBezTo>
                  <a:cubicBezTo>
                    <a:pt x="270778" y="1465721"/>
                    <a:pt x="156326" y="1708284"/>
                    <a:pt x="41109" y="1950465"/>
                  </a:cubicBezTo>
                  <a:cubicBezTo>
                    <a:pt x="35619" y="1962082"/>
                    <a:pt x="29363" y="1973381"/>
                    <a:pt x="23299" y="1985253"/>
                  </a:cubicBezTo>
                  <a:cubicBezTo>
                    <a:pt x="10086" y="1978806"/>
                    <a:pt x="5043" y="1968082"/>
                    <a:pt x="0" y="1957295"/>
                  </a:cubicBezTo>
                  <a:cubicBezTo>
                    <a:pt x="18639" y="1943443"/>
                    <a:pt x="19916" y="1920336"/>
                    <a:pt x="29172" y="1901569"/>
                  </a:cubicBezTo>
                  <a:cubicBezTo>
                    <a:pt x="102260" y="1753925"/>
                    <a:pt x="176241" y="1606663"/>
                    <a:pt x="246777" y="1457742"/>
                  </a:cubicBezTo>
                  <a:cubicBezTo>
                    <a:pt x="376867" y="1183071"/>
                    <a:pt x="506702" y="908208"/>
                    <a:pt x="629963" y="630346"/>
                  </a:cubicBezTo>
                  <a:cubicBezTo>
                    <a:pt x="719839" y="427741"/>
                    <a:pt x="808119" y="224626"/>
                    <a:pt x="887463" y="17745"/>
                  </a:cubicBezTo>
                  <a:cubicBezTo>
                    <a:pt x="889889" y="11618"/>
                    <a:pt x="893463" y="5936"/>
                    <a:pt x="896527" y="0"/>
                  </a:cubicBezTo>
                  <a:cubicBezTo>
                    <a:pt x="912613" y="2617"/>
                    <a:pt x="928571" y="5170"/>
                    <a:pt x="944657" y="7851"/>
                  </a:cubicBezTo>
                  <a:cubicBezTo>
                    <a:pt x="939614" y="29044"/>
                    <a:pt x="934571" y="50172"/>
                    <a:pt x="929464" y="71301"/>
                  </a:cubicBezTo>
                  <a:cubicBezTo>
                    <a:pt x="930166" y="110494"/>
                    <a:pt x="926911" y="148985"/>
                    <a:pt x="908783" y="184731"/>
                  </a:cubicBezTo>
                  <a:cubicBezTo>
                    <a:pt x="843546" y="306013"/>
                    <a:pt x="781373" y="428890"/>
                    <a:pt x="724307" y="554321"/>
                  </a:cubicBezTo>
                  <a:cubicBezTo>
                    <a:pt x="716392" y="571939"/>
                    <a:pt x="710008" y="592046"/>
                    <a:pt x="689327" y="600600"/>
                  </a:cubicBezTo>
                  <a:lnTo>
                    <a:pt x="689327" y="600600"/>
                  </a:lnTo>
                  <a:close/>
                </a:path>
              </a:pathLst>
            </a:custGeom>
            <a:solidFill>
              <a:srgbClr val="4958A3"/>
            </a:solidFill>
            <a:ln w="63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726197D8-E9AF-4A7B-B076-24C9F64DC92C}"/>
                </a:ext>
              </a:extLst>
            </p:cNvPr>
            <p:cNvSpPr/>
            <p:nvPr/>
          </p:nvSpPr>
          <p:spPr>
            <a:xfrm>
              <a:off x="5438001" y="5639112"/>
              <a:ext cx="491658" cy="462250"/>
            </a:xfrm>
            <a:custGeom>
              <a:avLst/>
              <a:gdLst>
                <a:gd name="connsiteX0" fmla="*/ 337017 w 534833"/>
                <a:gd name="connsiteY0" fmla="*/ 431443 h 502842"/>
                <a:gd name="connsiteX1" fmla="*/ 217075 w 534833"/>
                <a:gd name="connsiteY1" fmla="*/ 502170 h 502842"/>
                <a:gd name="connsiteX2" fmla="*/ 15748 w 534833"/>
                <a:gd name="connsiteY2" fmla="*/ 421166 h 502842"/>
                <a:gd name="connsiteX3" fmla="*/ 12875 w 534833"/>
                <a:gd name="connsiteY3" fmla="*/ 370100 h 502842"/>
                <a:gd name="connsiteX4" fmla="*/ 40260 w 534833"/>
                <a:gd name="connsiteY4" fmla="*/ 327333 h 502842"/>
                <a:gd name="connsiteX5" fmla="*/ 23663 w 534833"/>
                <a:gd name="connsiteY5" fmla="*/ 0 h 502842"/>
                <a:gd name="connsiteX6" fmla="*/ 64197 w 534833"/>
                <a:gd name="connsiteY6" fmla="*/ 135899 h 502842"/>
                <a:gd name="connsiteX7" fmla="*/ 136774 w 534833"/>
                <a:gd name="connsiteY7" fmla="*/ 329375 h 502842"/>
                <a:gd name="connsiteX8" fmla="*/ 266035 w 534833"/>
                <a:gd name="connsiteY8" fmla="*/ 375016 h 502842"/>
                <a:gd name="connsiteX9" fmla="*/ 431680 w 534833"/>
                <a:gd name="connsiteY9" fmla="*/ 223477 h 502842"/>
                <a:gd name="connsiteX10" fmla="*/ 534833 w 534833"/>
                <a:gd name="connsiteY10" fmla="*/ 54130 h 502842"/>
                <a:gd name="connsiteX11" fmla="*/ 309186 w 534833"/>
                <a:gd name="connsiteY11" fmla="*/ 417911 h 502842"/>
                <a:gd name="connsiteX12" fmla="*/ 337017 w 534833"/>
                <a:gd name="connsiteY12" fmla="*/ 431443 h 502842"/>
                <a:gd name="connsiteX13" fmla="*/ 337017 w 534833"/>
                <a:gd name="connsiteY13" fmla="*/ 431443 h 50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34833" h="502842">
                  <a:moveTo>
                    <a:pt x="337017" y="431443"/>
                  </a:moveTo>
                  <a:cubicBezTo>
                    <a:pt x="312122" y="480531"/>
                    <a:pt x="274142" y="507532"/>
                    <a:pt x="217075" y="502170"/>
                  </a:cubicBezTo>
                  <a:cubicBezTo>
                    <a:pt x="144498" y="488637"/>
                    <a:pt x="79644" y="456146"/>
                    <a:pt x="15748" y="421166"/>
                  </a:cubicBezTo>
                  <a:cubicBezTo>
                    <a:pt x="-976" y="405017"/>
                    <a:pt x="-7934" y="390016"/>
                    <a:pt x="12875" y="370100"/>
                  </a:cubicBezTo>
                  <a:cubicBezTo>
                    <a:pt x="24748" y="358738"/>
                    <a:pt x="31323" y="341823"/>
                    <a:pt x="40260" y="327333"/>
                  </a:cubicBezTo>
                  <a:cubicBezTo>
                    <a:pt x="45366" y="326120"/>
                    <a:pt x="15620" y="108579"/>
                    <a:pt x="23663" y="0"/>
                  </a:cubicBezTo>
                  <a:cubicBezTo>
                    <a:pt x="37132" y="45321"/>
                    <a:pt x="49834" y="90833"/>
                    <a:pt x="64197" y="135899"/>
                  </a:cubicBezTo>
                  <a:cubicBezTo>
                    <a:pt x="85070" y="201583"/>
                    <a:pt x="104475" y="267905"/>
                    <a:pt x="136774" y="329375"/>
                  </a:cubicBezTo>
                  <a:cubicBezTo>
                    <a:pt x="164477" y="382101"/>
                    <a:pt x="211331" y="399910"/>
                    <a:pt x="266035" y="375016"/>
                  </a:cubicBezTo>
                  <a:cubicBezTo>
                    <a:pt x="337272" y="342525"/>
                    <a:pt x="386295" y="284629"/>
                    <a:pt x="431680" y="223477"/>
                  </a:cubicBezTo>
                  <a:cubicBezTo>
                    <a:pt x="471129" y="170177"/>
                    <a:pt x="504641" y="113175"/>
                    <a:pt x="534833" y="54130"/>
                  </a:cubicBezTo>
                  <a:cubicBezTo>
                    <a:pt x="523854" y="106472"/>
                    <a:pt x="499023" y="220222"/>
                    <a:pt x="309186" y="417911"/>
                  </a:cubicBezTo>
                  <a:cubicBezTo>
                    <a:pt x="318633" y="422443"/>
                    <a:pt x="327825" y="426912"/>
                    <a:pt x="337017" y="431443"/>
                  </a:cubicBezTo>
                  <a:lnTo>
                    <a:pt x="337017" y="431443"/>
                  </a:ln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 w="63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29785EFB-38ED-4F55-92A7-B89029CFFA07}"/>
                </a:ext>
              </a:extLst>
            </p:cNvPr>
            <p:cNvSpPr/>
            <p:nvPr/>
          </p:nvSpPr>
          <p:spPr>
            <a:xfrm>
              <a:off x="6743426" y="2948448"/>
              <a:ext cx="326356" cy="338899"/>
            </a:xfrm>
            <a:custGeom>
              <a:avLst/>
              <a:gdLst>
                <a:gd name="connsiteX0" fmla="*/ 0 w 355015"/>
                <a:gd name="connsiteY0" fmla="*/ 43761 h 368660"/>
                <a:gd name="connsiteX1" fmla="*/ 48576 w 355015"/>
                <a:gd name="connsiteY1" fmla="*/ 419 h 368660"/>
                <a:gd name="connsiteX2" fmla="*/ 156198 w 355015"/>
                <a:gd name="connsiteY2" fmla="*/ 169128 h 368660"/>
                <a:gd name="connsiteX3" fmla="*/ 201455 w 355015"/>
                <a:gd name="connsiteY3" fmla="*/ 174553 h 368660"/>
                <a:gd name="connsiteX4" fmla="*/ 297331 w 355015"/>
                <a:gd name="connsiteY4" fmla="*/ 66613 h 368660"/>
                <a:gd name="connsiteX5" fmla="*/ 312843 w 355015"/>
                <a:gd name="connsiteY5" fmla="*/ 57804 h 368660"/>
                <a:gd name="connsiteX6" fmla="*/ 353568 w 355015"/>
                <a:gd name="connsiteY6" fmla="*/ 92210 h 368660"/>
                <a:gd name="connsiteX7" fmla="*/ 306332 w 355015"/>
                <a:gd name="connsiteY7" fmla="*/ 171234 h 368660"/>
                <a:gd name="connsiteX8" fmla="*/ 134878 w 355015"/>
                <a:gd name="connsiteY8" fmla="*/ 336560 h 368660"/>
                <a:gd name="connsiteX9" fmla="*/ 5170 w 355015"/>
                <a:gd name="connsiteY9" fmla="*/ 344539 h 368660"/>
                <a:gd name="connsiteX10" fmla="*/ 91791 w 355015"/>
                <a:gd name="connsiteY10" fmla="*/ 283133 h 368660"/>
                <a:gd name="connsiteX11" fmla="*/ 96003 w 355015"/>
                <a:gd name="connsiteY11" fmla="*/ 234301 h 368660"/>
                <a:gd name="connsiteX12" fmla="*/ 0 w 355015"/>
                <a:gd name="connsiteY12" fmla="*/ 43761 h 368660"/>
                <a:gd name="connsiteX13" fmla="*/ 0 w 355015"/>
                <a:gd name="connsiteY13" fmla="*/ 43761 h 368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55015" h="368660">
                  <a:moveTo>
                    <a:pt x="0" y="43761"/>
                  </a:moveTo>
                  <a:cubicBezTo>
                    <a:pt x="6128" y="18100"/>
                    <a:pt x="16150" y="-3284"/>
                    <a:pt x="48576" y="419"/>
                  </a:cubicBezTo>
                  <a:cubicBezTo>
                    <a:pt x="72577" y="64251"/>
                    <a:pt x="119430" y="113466"/>
                    <a:pt x="156198" y="169128"/>
                  </a:cubicBezTo>
                  <a:cubicBezTo>
                    <a:pt x="169220" y="188852"/>
                    <a:pt x="183135" y="190767"/>
                    <a:pt x="201455" y="174553"/>
                  </a:cubicBezTo>
                  <a:cubicBezTo>
                    <a:pt x="237840" y="142446"/>
                    <a:pt x="279650" y="115508"/>
                    <a:pt x="297331" y="66613"/>
                  </a:cubicBezTo>
                  <a:cubicBezTo>
                    <a:pt x="299629" y="60293"/>
                    <a:pt x="304928" y="55889"/>
                    <a:pt x="312843" y="57804"/>
                  </a:cubicBezTo>
                  <a:cubicBezTo>
                    <a:pt x="329758" y="65081"/>
                    <a:pt x="362249" y="53144"/>
                    <a:pt x="353568" y="92210"/>
                  </a:cubicBezTo>
                  <a:cubicBezTo>
                    <a:pt x="351397" y="101848"/>
                    <a:pt x="325034" y="148127"/>
                    <a:pt x="306332" y="171234"/>
                  </a:cubicBezTo>
                  <a:cubicBezTo>
                    <a:pt x="256096" y="233216"/>
                    <a:pt x="194625" y="283835"/>
                    <a:pt x="134878" y="336560"/>
                  </a:cubicBezTo>
                  <a:cubicBezTo>
                    <a:pt x="91280" y="375051"/>
                    <a:pt x="51704" y="380413"/>
                    <a:pt x="5170" y="344539"/>
                  </a:cubicBezTo>
                  <a:cubicBezTo>
                    <a:pt x="33448" y="324305"/>
                    <a:pt x="61853" y="302538"/>
                    <a:pt x="91791" y="283133"/>
                  </a:cubicBezTo>
                  <a:cubicBezTo>
                    <a:pt x="115983" y="267494"/>
                    <a:pt x="120388" y="257089"/>
                    <a:pt x="96003" y="234301"/>
                  </a:cubicBezTo>
                  <a:cubicBezTo>
                    <a:pt x="41299" y="183299"/>
                    <a:pt x="5362" y="120679"/>
                    <a:pt x="0" y="43761"/>
                  </a:cubicBezTo>
                  <a:lnTo>
                    <a:pt x="0" y="43761"/>
                  </a:lnTo>
                  <a:close/>
                </a:path>
              </a:pathLst>
            </a:custGeom>
            <a:solidFill>
              <a:srgbClr val="FFFDFB"/>
            </a:solidFill>
            <a:ln w="63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845CF3F2-17D4-4C9D-8FBF-2D89027B0921}"/>
                </a:ext>
              </a:extLst>
            </p:cNvPr>
            <p:cNvSpPr/>
            <p:nvPr/>
          </p:nvSpPr>
          <p:spPr>
            <a:xfrm>
              <a:off x="5734960" y="1843390"/>
              <a:ext cx="231139" cy="109181"/>
            </a:xfrm>
            <a:custGeom>
              <a:avLst/>
              <a:gdLst>
                <a:gd name="connsiteX0" fmla="*/ 0 w 251436"/>
                <a:gd name="connsiteY0" fmla="*/ 118770 h 118769"/>
                <a:gd name="connsiteX1" fmla="*/ 14489 w 251436"/>
                <a:gd name="connsiteY1" fmla="*/ 70704 h 118769"/>
                <a:gd name="connsiteX2" fmla="*/ 43470 w 251436"/>
                <a:gd name="connsiteY2" fmla="*/ 45809 h 118769"/>
                <a:gd name="connsiteX3" fmla="*/ 217030 w 251436"/>
                <a:gd name="connsiteY3" fmla="*/ 1637 h 118769"/>
                <a:gd name="connsiteX4" fmla="*/ 250925 w 251436"/>
                <a:gd name="connsiteY4" fmla="*/ 7382 h 118769"/>
                <a:gd name="connsiteX5" fmla="*/ 251436 w 251436"/>
                <a:gd name="connsiteY5" fmla="*/ 56852 h 118769"/>
                <a:gd name="connsiteX6" fmla="*/ 0 w 251436"/>
                <a:gd name="connsiteY6" fmla="*/ 118770 h 118769"/>
                <a:gd name="connsiteX7" fmla="*/ 0 w 251436"/>
                <a:gd name="connsiteY7" fmla="*/ 118770 h 118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1436" h="118769">
                  <a:moveTo>
                    <a:pt x="0" y="118770"/>
                  </a:moveTo>
                  <a:cubicBezTo>
                    <a:pt x="4787" y="102684"/>
                    <a:pt x="9702" y="86726"/>
                    <a:pt x="14489" y="70704"/>
                  </a:cubicBezTo>
                  <a:cubicBezTo>
                    <a:pt x="18958" y="56405"/>
                    <a:pt x="30384" y="49511"/>
                    <a:pt x="43470" y="45809"/>
                  </a:cubicBezTo>
                  <a:cubicBezTo>
                    <a:pt x="100791" y="29085"/>
                    <a:pt x="158304" y="13063"/>
                    <a:pt x="217030" y="1637"/>
                  </a:cubicBezTo>
                  <a:cubicBezTo>
                    <a:pt x="228775" y="-661"/>
                    <a:pt x="240968" y="-1874"/>
                    <a:pt x="250925" y="7382"/>
                  </a:cubicBezTo>
                  <a:cubicBezTo>
                    <a:pt x="251117" y="23851"/>
                    <a:pt x="251244" y="40383"/>
                    <a:pt x="251436" y="56852"/>
                  </a:cubicBezTo>
                  <a:cubicBezTo>
                    <a:pt x="167560" y="77470"/>
                    <a:pt x="83748" y="98088"/>
                    <a:pt x="0" y="118770"/>
                  </a:cubicBezTo>
                  <a:lnTo>
                    <a:pt x="0" y="118770"/>
                  </a:lnTo>
                  <a:close/>
                </a:path>
              </a:pathLst>
            </a:custGeom>
            <a:solidFill>
              <a:srgbClr val="FBFCFD"/>
            </a:solidFill>
            <a:ln w="63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C506C01E-028F-461C-AB13-E567EB8864E1}"/>
                </a:ext>
              </a:extLst>
            </p:cNvPr>
            <p:cNvSpPr/>
            <p:nvPr/>
          </p:nvSpPr>
          <p:spPr>
            <a:xfrm>
              <a:off x="6473089" y="3342034"/>
              <a:ext cx="84029" cy="42025"/>
            </a:xfrm>
            <a:custGeom>
              <a:avLst/>
              <a:gdLst>
                <a:gd name="connsiteX0" fmla="*/ 48322 w 91408"/>
                <a:gd name="connsiteY0" fmla="*/ 45715 h 45715"/>
                <a:gd name="connsiteX1" fmla="*/ 0 w 91408"/>
                <a:gd name="connsiteY1" fmla="*/ 15139 h 45715"/>
                <a:gd name="connsiteX2" fmla="*/ 91409 w 91408"/>
                <a:gd name="connsiteY2" fmla="*/ 11 h 45715"/>
                <a:gd name="connsiteX3" fmla="*/ 48322 w 91408"/>
                <a:gd name="connsiteY3" fmla="*/ 45715 h 45715"/>
                <a:gd name="connsiteX4" fmla="*/ 48322 w 91408"/>
                <a:gd name="connsiteY4" fmla="*/ 45715 h 45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08" h="45715">
                  <a:moveTo>
                    <a:pt x="48322" y="45715"/>
                  </a:moveTo>
                  <a:cubicBezTo>
                    <a:pt x="32172" y="35502"/>
                    <a:pt x="16086" y="25353"/>
                    <a:pt x="0" y="15139"/>
                  </a:cubicBezTo>
                  <a:cubicBezTo>
                    <a:pt x="29364" y="9267"/>
                    <a:pt x="58151" y="-372"/>
                    <a:pt x="91409" y="11"/>
                  </a:cubicBezTo>
                  <a:cubicBezTo>
                    <a:pt x="83110" y="23118"/>
                    <a:pt x="61726" y="30906"/>
                    <a:pt x="48322" y="45715"/>
                  </a:cubicBezTo>
                  <a:lnTo>
                    <a:pt x="48322" y="45715"/>
                  </a:lnTo>
                  <a:close/>
                </a:path>
              </a:pathLst>
            </a:custGeom>
            <a:solidFill>
              <a:srgbClr val="37395B"/>
            </a:solidFill>
            <a:ln w="63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83EA24D8-705D-4A4F-81A7-AE525D3BDA3E}"/>
                </a:ext>
              </a:extLst>
            </p:cNvPr>
            <p:cNvSpPr/>
            <p:nvPr/>
          </p:nvSpPr>
          <p:spPr>
            <a:xfrm>
              <a:off x="6545969" y="3728625"/>
              <a:ext cx="249299" cy="435603"/>
            </a:xfrm>
            <a:custGeom>
              <a:avLst/>
              <a:gdLst>
                <a:gd name="connsiteX0" fmla="*/ 255840 w 271191"/>
                <a:gd name="connsiteY0" fmla="*/ 451423 h 473856"/>
                <a:gd name="connsiteX1" fmla="*/ 128175 w 271191"/>
                <a:gd name="connsiteY1" fmla="*/ 473701 h 473856"/>
                <a:gd name="connsiteX2" fmla="*/ 55853 w 271191"/>
                <a:gd name="connsiteY2" fmla="*/ 454934 h 473856"/>
                <a:gd name="connsiteX3" fmla="*/ 0 w 271191"/>
                <a:gd name="connsiteY3" fmla="*/ 419443 h 473856"/>
                <a:gd name="connsiteX4" fmla="*/ 209626 w 271191"/>
                <a:gd name="connsiteY4" fmla="*/ 0 h 473856"/>
                <a:gd name="connsiteX5" fmla="*/ 236500 w 271191"/>
                <a:gd name="connsiteY5" fmla="*/ 57194 h 473856"/>
                <a:gd name="connsiteX6" fmla="*/ 268862 w 271191"/>
                <a:gd name="connsiteY6" fmla="*/ 380058 h 473856"/>
                <a:gd name="connsiteX7" fmla="*/ 255840 w 271191"/>
                <a:gd name="connsiteY7" fmla="*/ 451423 h 473856"/>
                <a:gd name="connsiteX8" fmla="*/ 255840 w 271191"/>
                <a:gd name="connsiteY8" fmla="*/ 451423 h 473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1191" h="473856">
                  <a:moveTo>
                    <a:pt x="255840" y="451423"/>
                  </a:moveTo>
                  <a:cubicBezTo>
                    <a:pt x="215307" y="470509"/>
                    <a:pt x="172220" y="474786"/>
                    <a:pt x="128175" y="473701"/>
                  </a:cubicBezTo>
                  <a:cubicBezTo>
                    <a:pt x="104047" y="467445"/>
                    <a:pt x="79982" y="461253"/>
                    <a:pt x="55853" y="454934"/>
                  </a:cubicBezTo>
                  <a:cubicBezTo>
                    <a:pt x="37214" y="443125"/>
                    <a:pt x="18575" y="431252"/>
                    <a:pt x="0" y="419443"/>
                  </a:cubicBezTo>
                  <a:cubicBezTo>
                    <a:pt x="65492" y="277480"/>
                    <a:pt x="133920" y="136921"/>
                    <a:pt x="209626" y="0"/>
                  </a:cubicBezTo>
                  <a:cubicBezTo>
                    <a:pt x="235222" y="11171"/>
                    <a:pt x="234648" y="36001"/>
                    <a:pt x="236500" y="57194"/>
                  </a:cubicBezTo>
                  <a:cubicBezTo>
                    <a:pt x="245755" y="165007"/>
                    <a:pt x="256862" y="272564"/>
                    <a:pt x="268862" y="380058"/>
                  </a:cubicBezTo>
                  <a:cubicBezTo>
                    <a:pt x="271416" y="404379"/>
                    <a:pt x="276012" y="430550"/>
                    <a:pt x="255840" y="451423"/>
                  </a:cubicBezTo>
                  <a:lnTo>
                    <a:pt x="255840" y="451423"/>
                  </a:lnTo>
                  <a:close/>
                </a:path>
              </a:pathLst>
            </a:custGeom>
            <a:solidFill>
              <a:schemeClr val="accent3"/>
            </a:solidFill>
            <a:ln w="63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2D2276F4-8B1A-4319-9EAC-6A0D622A196C}"/>
                </a:ext>
              </a:extLst>
            </p:cNvPr>
            <p:cNvSpPr/>
            <p:nvPr/>
          </p:nvSpPr>
          <p:spPr>
            <a:xfrm>
              <a:off x="6739259" y="3627755"/>
              <a:ext cx="218464" cy="1900687"/>
            </a:xfrm>
            <a:custGeom>
              <a:avLst/>
              <a:gdLst>
                <a:gd name="connsiteX0" fmla="*/ 46470 w 237648"/>
                <a:gd name="connsiteY0" fmla="*/ 561279 h 2067596"/>
                <a:gd name="connsiteX1" fmla="*/ 0 w 237648"/>
                <a:gd name="connsiteY1" fmla="*/ 109090 h 2067596"/>
                <a:gd name="connsiteX2" fmla="*/ 30640 w 237648"/>
                <a:gd name="connsiteY2" fmla="*/ 0 h 2067596"/>
                <a:gd name="connsiteX3" fmla="*/ 53237 w 237648"/>
                <a:gd name="connsiteY3" fmla="*/ 175986 h 2067596"/>
                <a:gd name="connsiteX4" fmla="*/ 99643 w 237648"/>
                <a:gd name="connsiteY4" fmla="*/ 630792 h 2067596"/>
                <a:gd name="connsiteX5" fmla="*/ 125878 w 237648"/>
                <a:gd name="connsiteY5" fmla="*/ 911974 h 2067596"/>
                <a:gd name="connsiteX6" fmla="*/ 163348 w 237648"/>
                <a:gd name="connsiteY6" fmla="*/ 1275755 h 2067596"/>
                <a:gd name="connsiteX7" fmla="*/ 189647 w 237648"/>
                <a:gd name="connsiteY7" fmla="*/ 1552980 h 2067596"/>
                <a:gd name="connsiteX8" fmla="*/ 226669 w 237648"/>
                <a:gd name="connsiteY8" fmla="*/ 1920846 h 2067596"/>
                <a:gd name="connsiteX9" fmla="*/ 237649 w 237648"/>
                <a:gd name="connsiteY9" fmla="*/ 2067597 h 2067596"/>
                <a:gd name="connsiteX10" fmla="*/ 196222 w 237648"/>
                <a:gd name="connsiteY10" fmla="*/ 2018382 h 2067596"/>
                <a:gd name="connsiteX11" fmla="*/ 133155 w 237648"/>
                <a:gd name="connsiteY11" fmla="*/ 1384271 h 2067596"/>
                <a:gd name="connsiteX12" fmla="*/ 54897 w 237648"/>
                <a:gd name="connsiteY12" fmla="*/ 619622 h 2067596"/>
                <a:gd name="connsiteX13" fmla="*/ 46470 w 237648"/>
                <a:gd name="connsiteY13" fmla="*/ 561279 h 2067596"/>
                <a:gd name="connsiteX14" fmla="*/ 46470 w 237648"/>
                <a:gd name="connsiteY14" fmla="*/ 561279 h 2067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37648" h="2067596">
                  <a:moveTo>
                    <a:pt x="46470" y="561279"/>
                  </a:moveTo>
                  <a:cubicBezTo>
                    <a:pt x="36449" y="409996"/>
                    <a:pt x="23555" y="258968"/>
                    <a:pt x="0" y="109090"/>
                  </a:cubicBezTo>
                  <a:cubicBezTo>
                    <a:pt x="10214" y="72705"/>
                    <a:pt x="20427" y="36321"/>
                    <a:pt x="30640" y="0"/>
                  </a:cubicBezTo>
                  <a:cubicBezTo>
                    <a:pt x="48002" y="57385"/>
                    <a:pt x="46534" y="117260"/>
                    <a:pt x="53237" y="175986"/>
                  </a:cubicBezTo>
                  <a:cubicBezTo>
                    <a:pt x="70344" y="327397"/>
                    <a:pt x="84770" y="479190"/>
                    <a:pt x="99643" y="630792"/>
                  </a:cubicBezTo>
                  <a:cubicBezTo>
                    <a:pt x="108835" y="724498"/>
                    <a:pt x="116622" y="818332"/>
                    <a:pt x="125878" y="911974"/>
                  </a:cubicBezTo>
                  <a:cubicBezTo>
                    <a:pt x="137943" y="1033320"/>
                    <a:pt x="151220" y="1154474"/>
                    <a:pt x="163348" y="1275755"/>
                  </a:cubicBezTo>
                  <a:cubicBezTo>
                    <a:pt x="172603" y="1368057"/>
                    <a:pt x="180582" y="1460550"/>
                    <a:pt x="189647" y="1552980"/>
                  </a:cubicBezTo>
                  <a:cubicBezTo>
                    <a:pt x="201711" y="1675602"/>
                    <a:pt x="214860" y="1798160"/>
                    <a:pt x="226669" y="1920846"/>
                  </a:cubicBezTo>
                  <a:cubicBezTo>
                    <a:pt x="231393" y="1969678"/>
                    <a:pt x="234010" y="2018701"/>
                    <a:pt x="237649" y="2067597"/>
                  </a:cubicBezTo>
                  <a:cubicBezTo>
                    <a:pt x="210903" y="2061980"/>
                    <a:pt x="198902" y="2047107"/>
                    <a:pt x="196222" y="2018382"/>
                  </a:cubicBezTo>
                  <a:cubicBezTo>
                    <a:pt x="176242" y="1806969"/>
                    <a:pt x="154539" y="1595620"/>
                    <a:pt x="133155" y="1384271"/>
                  </a:cubicBezTo>
                  <a:cubicBezTo>
                    <a:pt x="107303" y="1129388"/>
                    <a:pt x="81323" y="874441"/>
                    <a:pt x="54897" y="619622"/>
                  </a:cubicBezTo>
                  <a:cubicBezTo>
                    <a:pt x="52981" y="600153"/>
                    <a:pt x="58407" y="579343"/>
                    <a:pt x="46470" y="561279"/>
                  </a:cubicBezTo>
                  <a:lnTo>
                    <a:pt x="46470" y="561279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63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49F7F766-A853-4F7E-B2C1-D80D38F7EB6B}"/>
                </a:ext>
              </a:extLst>
            </p:cNvPr>
            <p:cNvSpPr/>
            <p:nvPr/>
          </p:nvSpPr>
          <p:spPr>
            <a:xfrm>
              <a:off x="6606175" y="3489095"/>
              <a:ext cx="254903" cy="54631"/>
            </a:xfrm>
            <a:custGeom>
              <a:avLst/>
              <a:gdLst>
                <a:gd name="connsiteX0" fmla="*/ 277288 w 277287"/>
                <a:gd name="connsiteY0" fmla="*/ 59428 h 59428"/>
                <a:gd name="connsiteX1" fmla="*/ 0 w 277287"/>
                <a:gd name="connsiteY1" fmla="*/ 0 h 59428"/>
                <a:gd name="connsiteX2" fmla="*/ 277288 w 277287"/>
                <a:gd name="connsiteY2" fmla="*/ 59428 h 59428"/>
                <a:gd name="connsiteX3" fmla="*/ 277288 w 277287"/>
                <a:gd name="connsiteY3" fmla="*/ 59428 h 59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7287" h="59428">
                  <a:moveTo>
                    <a:pt x="277288" y="59428"/>
                  </a:moveTo>
                  <a:cubicBezTo>
                    <a:pt x="183518" y="46215"/>
                    <a:pt x="89493" y="34342"/>
                    <a:pt x="0" y="0"/>
                  </a:cubicBezTo>
                  <a:cubicBezTo>
                    <a:pt x="93195" y="16213"/>
                    <a:pt x="187795" y="25341"/>
                    <a:pt x="277288" y="59428"/>
                  </a:cubicBezTo>
                  <a:lnTo>
                    <a:pt x="277288" y="59428"/>
                  </a:lnTo>
                  <a:close/>
                </a:path>
              </a:pathLst>
            </a:custGeom>
            <a:solidFill>
              <a:srgbClr val="574D8A"/>
            </a:solidFill>
            <a:ln w="63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A015ADB6-7F2B-4681-AA13-494AD73FBCDE}"/>
                </a:ext>
              </a:extLst>
            </p:cNvPr>
            <p:cNvSpPr/>
            <p:nvPr/>
          </p:nvSpPr>
          <p:spPr>
            <a:xfrm>
              <a:off x="6414234" y="3356010"/>
              <a:ext cx="1103754" cy="1114876"/>
            </a:xfrm>
            <a:custGeom>
              <a:avLst/>
              <a:gdLst>
                <a:gd name="connsiteX0" fmla="*/ 1199539 w 1200681"/>
                <a:gd name="connsiteY0" fmla="*/ 779458 h 1212779"/>
                <a:gd name="connsiteX1" fmla="*/ 1189646 w 1200681"/>
                <a:gd name="connsiteY1" fmla="*/ 738797 h 1212779"/>
                <a:gd name="connsiteX2" fmla="*/ 1145090 w 1200681"/>
                <a:gd name="connsiteY2" fmla="*/ 651729 h 1212779"/>
                <a:gd name="connsiteX3" fmla="*/ 1099386 w 1200681"/>
                <a:gd name="connsiteY3" fmla="*/ 578833 h 1212779"/>
                <a:gd name="connsiteX4" fmla="*/ 1004978 w 1200681"/>
                <a:gd name="connsiteY4" fmla="*/ 451870 h 1212779"/>
                <a:gd name="connsiteX5" fmla="*/ 988126 w 1200681"/>
                <a:gd name="connsiteY5" fmla="*/ 430295 h 1212779"/>
                <a:gd name="connsiteX6" fmla="*/ 961381 w 1200681"/>
                <a:gd name="connsiteY6" fmla="*/ 400549 h 1212779"/>
                <a:gd name="connsiteX7" fmla="*/ 977785 w 1200681"/>
                <a:gd name="connsiteY7" fmla="*/ 381910 h 1212779"/>
                <a:gd name="connsiteX8" fmla="*/ 982317 w 1200681"/>
                <a:gd name="connsiteY8" fmla="*/ 311885 h 1212779"/>
                <a:gd name="connsiteX9" fmla="*/ 898442 w 1200681"/>
                <a:gd name="connsiteY9" fmla="*/ 279905 h 1212779"/>
                <a:gd name="connsiteX10" fmla="*/ 870930 w 1200681"/>
                <a:gd name="connsiteY10" fmla="*/ 236882 h 1212779"/>
                <a:gd name="connsiteX11" fmla="*/ 859121 w 1200681"/>
                <a:gd name="connsiteY11" fmla="*/ 226541 h 1212779"/>
                <a:gd name="connsiteX12" fmla="*/ 630026 w 1200681"/>
                <a:gd name="connsiteY12" fmla="*/ 159645 h 1212779"/>
                <a:gd name="connsiteX13" fmla="*/ 246457 w 1200681"/>
                <a:gd name="connsiteY13" fmla="*/ 87323 h 1212779"/>
                <a:gd name="connsiteX14" fmla="*/ 111707 w 1200681"/>
                <a:gd name="connsiteY14" fmla="*/ 31150 h 1212779"/>
                <a:gd name="connsiteX15" fmla="*/ 63067 w 1200681"/>
                <a:gd name="connsiteY15" fmla="*/ 0 h 1212779"/>
                <a:gd name="connsiteX16" fmla="*/ 63194 w 1200681"/>
                <a:gd name="connsiteY16" fmla="*/ 319 h 1212779"/>
                <a:gd name="connsiteX17" fmla="*/ 15766 w 1200681"/>
                <a:gd name="connsiteY17" fmla="*/ 30384 h 1212779"/>
                <a:gd name="connsiteX18" fmla="*/ 0 w 1200681"/>
                <a:gd name="connsiteY18" fmla="*/ 71684 h 1212779"/>
                <a:gd name="connsiteX19" fmla="*/ 36448 w 1200681"/>
                <a:gd name="connsiteY19" fmla="*/ 92174 h 1212779"/>
                <a:gd name="connsiteX20" fmla="*/ 160985 w 1200681"/>
                <a:gd name="connsiteY20" fmla="*/ 172348 h 1212779"/>
                <a:gd name="connsiteX21" fmla="*/ 256670 w 1200681"/>
                <a:gd name="connsiteY21" fmla="*/ 203498 h 1212779"/>
                <a:gd name="connsiteX22" fmla="*/ 306587 w 1200681"/>
                <a:gd name="connsiteY22" fmla="*/ 215115 h 1212779"/>
                <a:gd name="connsiteX23" fmla="*/ 434379 w 1200681"/>
                <a:gd name="connsiteY23" fmla="*/ 238031 h 1212779"/>
                <a:gd name="connsiteX24" fmla="*/ 474530 w 1200681"/>
                <a:gd name="connsiteY24" fmla="*/ 242563 h 1212779"/>
                <a:gd name="connsiteX25" fmla="*/ 564853 w 1200681"/>
                <a:gd name="connsiteY25" fmla="*/ 252585 h 1212779"/>
                <a:gd name="connsiteX26" fmla="*/ 744031 w 1200681"/>
                <a:gd name="connsiteY26" fmla="*/ 280799 h 1212779"/>
                <a:gd name="connsiteX27" fmla="*/ 759925 w 1200681"/>
                <a:gd name="connsiteY27" fmla="*/ 284629 h 1212779"/>
                <a:gd name="connsiteX28" fmla="*/ 761713 w 1200681"/>
                <a:gd name="connsiteY28" fmla="*/ 285076 h 1212779"/>
                <a:gd name="connsiteX29" fmla="*/ 803650 w 1200681"/>
                <a:gd name="connsiteY29" fmla="*/ 351079 h 1212779"/>
                <a:gd name="connsiteX30" fmla="*/ 806587 w 1200681"/>
                <a:gd name="connsiteY30" fmla="*/ 476509 h 1212779"/>
                <a:gd name="connsiteX31" fmla="*/ 843609 w 1200681"/>
                <a:gd name="connsiteY31" fmla="*/ 514298 h 1212779"/>
                <a:gd name="connsiteX32" fmla="*/ 891739 w 1200681"/>
                <a:gd name="connsiteY32" fmla="*/ 483658 h 1212779"/>
                <a:gd name="connsiteX33" fmla="*/ 902272 w 1200681"/>
                <a:gd name="connsiteY33" fmla="*/ 462402 h 1212779"/>
                <a:gd name="connsiteX34" fmla="*/ 902336 w 1200681"/>
                <a:gd name="connsiteY34" fmla="*/ 419571 h 1212779"/>
                <a:gd name="connsiteX35" fmla="*/ 977785 w 1200681"/>
                <a:gd name="connsiteY35" fmla="*/ 687348 h 1212779"/>
                <a:gd name="connsiteX36" fmla="*/ 887909 w 1200681"/>
                <a:gd name="connsiteY36" fmla="*/ 912996 h 1212779"/>
                <a:gd name="connsiteX37" fmla="*/ 785075 w 1200681"/>
                <a:gd name="connsiteY37" fmla="*/ 952508 h 1212779"/>
                <a:gd name="connsiteX38" fmla="*/ 753223 w 1200681"/>
                <a:gd name="connsiteY38" fmla="*/ 905719 h 1212779"/>
                <a:gd name="connsiteX39" fmla="*/ 755457 w 1200681"/>
                <a:gd name="connsiteY39" fmla="*/ 890399 h 1212779"/>
                <a:gd name="connsiteX40" fmla="*/ 624855 w 1200681"/>
                <a:gd name="connsiteY40" fmla="*/ 814311 h 1212779"/>
                <a:gd name="connsiteX41" fmla="*/ 626515 w 1200681"/>
                <a:gd name="connsiteY41" fmla="*/ 831481 h 1212779"/>
                <a:gd name="connsiteX42" fmla="*/ 627154 w 1200681"/>
                <a:gd name="connsiteY42" fmla="*/ 831354 h 1212779"/>
                <a:gd name="connsiteX43" fmla="*/ 626260 w 1200681"/>
                <a:gd name="connsiteY43" fmla="*/ 830524 h 1212779"/>
                <a:gd name="connsiteX44" fmla="*/ 699412 w 1200681"/>
                <a:gd name="connsiteY44" fmla="*/ 847631 h 1212779"/>
                <a:gd name="connsiteX45" fmla="*/ 630984 w 1200681"/>
                <a:gd name="connsiteY45" fmla="*/ 835375 h 1212779"/>
                <a:gd name="connsiteX46" fmla="*/ 630346 w 1200681"/>
                <a:gd name="connsiteY46" fmla="*/ 835822 h 1212779"/>
                <a:gd name="connsiteX47" fmla="*/ 572194 w 1200681"/>
                <a:gd name="connsiteY47" fmla="*/ 846610 h 1212779"/>
                <a:gd name="connsiteX48" fmla="*/ 555981 w 1200681"/>
                <a:gd name="connsiteY48" fmla="*/ 857589 h 1212779"/>
                <a:gd name="connsiteX49" fmla="*/ 547682 w 1200681"/>
                <a:gd name="connsiteY49" fmla="*/ 877249 h 1212779"/>
                <a:gd name="connsiteX50" fmla="*/ 519277 w 1200681"/>
                <a:gd name="connsiteY50" fmla="*/ 893463 h 1212779"/>
                <a:gd name="connsiteX51" fmla="*/ 518830 w 1200681"/>
                <a:gd name="connsiteY51" fmla="*/ 893527 h 1212779"/>
                <a:gd name="connsiteX52" fmla="*/ 518830 w 1200681"/>
                <a:gd name="connsiteY52" fmla="*/ 893591 h 1212779"/>
                <a:gd name="connsiteX53" fmla="*/ 594344 w 1200681"/>
                <a:gd name="connsiteY53" fmla="*/ 889122 h 1212779"/>
                <a:gd name="connsiteX54" fmla="*/ 490807 w 1200681"/>
                <a:gd name="connsiteY54" fmla="*/ 925060 h 1212779"/>
                <a:gd name="connsiteX55" fmla="*/ 518830 w 1200681"/>
                <a:gd name="connsiteY55" fmla="*/ 893591 h 1212779"/>
                <a:gd name="connsiteX56" fmla="*/ 518447 w 1200681"/>
                <a:gd name="connsiteY56" fmla="*/ 893654 h 1212779"/>
                <a:gd name="connsiteX57" fmla="*/ 518575 w 1200681"/>
                <a:gd name="connsiteY57" fmla="*/ 893527 h 1212779"/>
                <a:gd name="connsiteX58" fmla="*/ 479190 w 1200681"/>
                <a:gd name="connsiteY58" fmla="*/ 915868 h 1212779"/>
                <a:gd name="connsiteX59" fmla="*/ 475105 w 1200681"/>
                <a:gd name="connsiteY59" fmla="*/ 931443 h 1212779"/>
                <a:gd name="connsiteX60" fmla="*/ 524958 w 1200681"/>
                <a:gd name="connsiteY60" fmla="*/ 957997 h 1212779"/>
                <a:gd name="connsiteX61" fmla="*/ 619749 w 1200681"/>
                <a:gd name="connsiteY61" fmla="*/ 945103 h 1212779"/>
                <a:gd name="connsiteX62" fmla="*/ 528788 w 1200681"/>
                <a:gd name="connsiteY62" fmla="*/ 1088599 h 1212779"/>
                <a:gd name="connsiteX63" fmla="*/ 545129 w 1200681"/>
                <a:gd name="connsiteY63" fmla="*/ 1115344 h 1212779"/>
                <a:gd name="connsiteX64" fmla="*/ 554193 w 1200681"/>
                <a:gd name="connsiteY64" fmla="*/ 1132771 h 1212779"/>
                <a:gd name="connsiteX65" fmla="*/ 572257 w 1200681"/>
                <a:gd name="connsiteY65" fmla="*/ 1182560 h 1212779"/>
                <a:gd name="connsiteX66" fmla="*/ 608004 w 1200681"/>
                <a:gd name="connsiteY66" fmla="*/ 1212753 h 1212779"/>
                <a:gd name="connsiteX67" fmla="*/ 627026 w 1200681"/>
                <a:gd name="connsiteY67" fmla="*/ 1201071 h 1212779"/>
                <a:gd name="connsiteX68" fmla="*/ 639154 w 1200681"/>
                <a:gd name="connsiteY68" fmla="*/ 1156389 h 1212779"/>
                <a:gd name="connsiteX69" fmla="*/ 662581 w 1200681"/>
                <a:gd name="connsiteY69" fmla="*/ 1088343 h 1212779"/>
                <a:gd name="connsiteX70" fmla="*/ 698582 w 1200681"/>
                <a:gd name="connsiteY70" fmla="*/ 979062 h 1212779"/>
                <a:gd name="connsiteX71" fmla="*/ 730498 w 1200681"/>
                <a:gd name="connsiteY71" fmla="*/ 958253 h 1212779"/>
                <a:gd name="connsiteX72" fmla="*/ 889377 w 1200681"/>
                <a:gd name="connsiteY72" fmla="*/ 951040 h 1212779"/>
                <a:gd name="connsiteX73" fmla="*/ 995147 w 1200681"/>
                <a:gd name="connsiteY73" fmla="*/ 779841 h 1212779"/>
                <a:gd name="connsiteX74" fmla="*/ 1027639 w 1200681"/>
                <a:gd name="connsiteY74" fmla="*/ 626899 h 1212779"/>
                <a:gd name="connsiteX75" fmla="*/ 986978 w 1200681"/>
                <a:gd name="connsiteY75" fmla="*/ 487808 h 1212779"/>
                <a:gd name="connsiteX76" fmla="*/ 1122685 w 1200681"/>
                <a:gd name="connsiteY76" fmla="*/ 695646 h 1212779"/>
                <a:gd name="connsiteX77" fmla="*/ 1159389 w 1200681"/>
                <a:gd name="connsiteY77" fmla="*/ 791778 h 1212779"/>
                <a:gd name="connsiteX78" fmla="*/ 1120004 w 1200681"/>
                <a:gd name="connsiteY78" fmla="*/ 864291 h 1212779"/>
                <a:gd name="connsiteX79" fmla="*/ 1069640 w 1200681"/>
                <a:gd name="connsiteY79" fmla="*/ 891293 h 1212779"/>
                <a:gd name="connsiteX80" fmla="*/ 996552 w 1200681"/>
                <a:gd name="connsiteY80" fmla="*/ 948550 h 1212779"/>
                <a:gd name="connsiteX81" fmla="*/ 813672 w 1200681"/>
                <a:gd name="connsiteY81" fmla="*/ 1061789 h 1212779"/>
                <a:gd name="connsiteX82" fmla="*/ 813544 w 1200681"/>
                <a:gd name="connsiteY82" fmla="*/ 1061789 h 1212779"/>
                <a:gd name="connsiteX83" fmla="*/ 814183 w 1200681"/>
                <a:gd name="connsiteY83" fmla="*/ 1062364 h 1212779"/>
                <a:gd name="connsiteX84" fmla="*/ 867100 w 1200681"/>
                <a:gd name="connsiteY84" fmla="*/ 1047746 h 1212779"/>
                <a:gd name="connsiteX85" fmla="*/ 814183 w 1200681"/>
                <a:gd name="connsiteY85" fmla="*/ 1062364 h 1212779"/>
                <a:gd name="connsiteX86" fmla="*/ 812204 w 1200681"/>
                <a:gd name="connsiteY86" fmla="*/ 1062045 h 1212779"/>
                <a:gd name="connsiteX87" fmla="*/ 812204 w 1200681"/>
                <a:gd name="connsiteY87" fmla="*/ 1062045 h 1212779"/>
                <a:gd name="connsiteX88" fmla="*/ 808629 w 1200681"/>
                <a:gd name="connsiteY88" fmla="*/ 1102003 h 1212779"/>
                <a:gd name="connsiteX89" fmla="*/ 826311 w 1200681"/>
                <a:gd name="connsiteY89" fmla="*/ 1104557 h 1212779"/>
                <a:gd name="connsiteX90" fmla="*/ 881590 w 1200681"/>
                <a:gd name="connsiteY90" fmla="*/ 1110302 h 1212779"/>
                <a:gd name="connsiteX91" fmla="*/ 904059 w 1200681"/>
                <a:gd name="connsiteY91" fmla="*/ 1118153 h 1212779"/>
                <a:gd name="connsiteX92" fmla="*/ 958763 w 1200681"/>
                <a:gd name="connsiteY92" fmla="*/ 1078832 h 1212779"/>
                <a:gd name="connsiteX93" fmla="*/ 942869 w 1200681"/>
                <a:gd name="connsiteY93" fmla="*/ 1152686 h 1212779"/>
                <a:gd name="connsiteX94" fmla="*/ 1016276 w 1200681"/>
                <a:gd name="connsiteY94" fmla="*/ 1094982 h 1212779"/>
                <a:gd name="connsiteX95" fmla="*/ 1023298 w 1200681"/>
                <a:gd name="connsiteY95" fmla="*/ 1127600 h 1212779"/>
                <a:gd name="connsiteX96" fmla="*/ 1086939 w 1200681"/>
                <a:gd name="connsiteY96" fmla="*/ 1045767 h 1212779"/>
                <a:gd name="connsiteX97" fmla="*/ 1098557 w 1200681"/>
                <a:gd name="connsiteY97" fmla="*/ 1032107 h 1212779"/>
                <a:gd name="connsiteX98" fmla="*/ 1135962 w 1200681"/>
                <a:gd name="connsiteY98" fmla="*/ 937443 h 1212779"/>
                <a:gd name="connsiteX99" fmla="*/ 1171262 w 1200681"/>
                <a:gd name="connsiteY99" fmla="*/ 890207 h 1212779"/>
                <a:gd name="connsiteX100" fmla="*/ 1196284 w 1200681"/>
                <a:gd name="connsiteY100" fmla="*/ 839716 h 1212779"/>
                <a:gd name="connsiteX101" fmla="*/ 1199539 w 1200681"/>
                <a:gd name="connsiteY101" fmla="*/ 779458 h 1212779"/>
                <a:gd name="connsiteX102" fmla="*/ 863653 w 1200681"/>
                <a:gd name="connsiteY102" fmla="*/ 463870 h 1212779"/>
                <a:gd name="connsiteX103" fmla="*/ 850568 w 1200681"/>
                <a:gd name="connsiteY103" fmla="*/ 482254 h 1212779"/>
                <a:gd name="connsiteX104" fmla="*/ 831418 w 1200681"/>
                <a:gd name="connsiteY104" fmla="*/ 465019 h 1212779"/>
                <a:gd name="connsiteX105" fmla="*/ 824587 w 1200681"/>
                <a:gd name="connsiteY105" fmla="*/ 383569 h 1212779"/>
                <a:gd name="connsiteX106" fmla="*/ 836588 w 1200681"/>
                <a:gd name="connsiteY106" fmla="*/ 322035 h 1212779"/>
                <a:gd name="connsiteX107" fmla="*/ 863653 w 1200681"/>
                <a:gd name="connsiteY107" fmla="*/ 463870 h 1212779"/>
                <a:gd name="connsiteX108" fmla="*/ 880760 w 1200681"/>
                <a:gd name="connsiteY108" fmla="*/ 306715 h 1212779"/>
                <a:gd name="connsiteX109" fmla="*/ 969551 w 1200681"/>
                <a:gd name="connsiteY109" fmla="*/ 358419 h 1212779"/>
                <a:gd name="connsiteX110" fmla="*/ 880760 w 1200681"/>
                <a:gd name="connsiteY110" fmla="*/ 306715 h 1212779"/>
                <a:gd name="connsiteX111" fmla="*/ 572959 w 1200681"/>
                <a:gd name="connsiteY111" fmla="*/ 930486 h 1212779"/>
                <a:gd name="connsiteX112" fmla="*/ 652176 w 1200681"/>
                <a:gd name="connsiteY112" fmla="*/ 902144 h 1212779"/>
                <a:gd name="connsiteX113" fmla="*/ 572959 w 1200681"/>
                <a:gd name="connsiteY113" fmla="*/ 930486 h 1212779"/>
                <a:gd name="connsiteX114" fmla="*/ 624728 w 1200681"/>
                <a:gd name="connsiteY114" fmla="*/ 1013276 h 1212779"/>
                <a:gd name="connsiteX115" fmla="*/ 598812 w 1200681"/>
                <a:gd name="connsiteY115" fmla="*/ 1060512 h 1212779"/>
                <a:gd name="connsiteX116" fmla="*/ 624728 w 1200681"/>
                <a:gd name="connsiteY116" fmla="*/ 1013276 h 1212779"/>
                <a:gd name="connsiteX117" fmla="*/ 606472 w 1200681"/>
                <a:gd name="connsiteY117" fmla="*/ 969041 h 1212779"/>
                <a:gd name="connsiteX118" fmla="*/ 569896 w 1200681"/>
                <a:gd name="connsiteY118" fmla="*/ 1014745 h 1212779"/>
                <a:gd name="connsiteX119" fmla="*/ 606472 w 1200681"/>
                <a:gd name="connsiteY119" fmla="*/ 969041 h 1212779"/>
                <a:gd name="connsiteX120" fmla="*/ 545576 w 1200681"/>
                <a:gd name="connsiteY120" fmla="*/ 1101301 h 1212779"/>
                <a:gd name="connsiteX121" fmla="*/ 536959 w 1200681"/>
                <a:gd name="connsiteY121" fmla="*/ 1092748 h 1212779"/>
                <a:gd name="connsiteX122" fmla="*/ 556108 w 1200681"/>
                <a:gd name="connsiteY122" fmla="*/ 1055342 h 1212779"/>
                <a:gd name="connsiteX123" fmla="*/ 566832 w 1200681"/>
                <a:gd name="connsiteY123" fmla="*/ 1068172 h 1212779"/>
                <a:gd name="connsiteX124" fmla="*/ 545576 w 1200681"/>
                <a:gd name="connsiteY124" fmla="*/ 1101301 h 1212779"/>
                <a:gd name="connsiteX125" fmla="*/ 568492 w 1200681"/>
                <a:gd name="connsiteY125" fmla="*/ 1173241 h 1212779"/>
                <a:gd name="connsiteX126" fmla="*/ 595812 w 1200681"/>
                <a:gd name="connsiteY126" fmla="*/ 1127600 h 1212779"/>
                <a:gd name="connsiteX127" fmla="*/ 568492 w 1200681"/>
                <a:gd name="connsiteY127" fmla="*/ 1173241 h 1212779"/>
                <a:gd name="connsiteX128" fmla="*/ 584514 w 1200681"/>
                <a:gd name="connsiteY128" fmla="*/ 1115344 h 1212779"/>
                <a:gd name="connsiteX129" fmla="*/ 603344 w 1200681"/>
                <a:gd name="connsiteY129" fmla="*/ 1074236 h 1212779"/>
                <a:gd name="connsiteX130" fmla="*/ 584514 w 1200681"/>
                <a:gd name="connsiteY130" fmla="*/ 1115344 h 1212779"/>
                <a:gd name="connsiteX131" fmla="*/ 637877 w 1200681"/>
                <a:gd name="connsiteY131" fmla="*/ 1157282 h 1212779"/>
                <a:gd name="connsiteX132" fmla="*/ 637813 w 1200681"/>
                <a:gd name="connsiteY132" fmla="*/ 1156899 h 1212779"/>
                <a:gd name="connsiteX133" fmla="*/ 610940 w 1200681"/>
                <a:gd name="connsiteY133" fmla="*/ 1197625 h 1212779"/>
                <a:gd name="connsiteX134" fmla="*/ 630409 w 1200681"/>
                <a:gd name="connsiteY134" fmla="*/ 1133984 h 1212779"/>
                <a:gd name="connsiteX135" fmla="*/ 630282 w 1200681"/>
                <a:gd name="connsiteY135" fmla="*/ 1133856 h 1212779"/>
                <a:gd name="connsiteX136" fmla="*/ 630473 w 1200681"/>
                <a:gd name="connsiteY136" fmla="*/ 1133601 h 1212779"/>
                <a:gd name="connsiteX137" fmla="*/ 630473 w 1200681"/>
                <a:gd name="connsiteY137" fmla="*/ 1133920 h 1212779"/>
                <a:gd name="connsiteX138" fmla="*/ 631622 w 1200681"/>
                <a:gd name="connsiteY138" fmla="*/ 1134750 h 1212779"/>
                <a:gd name="connsiteX139" fmla="*/ 630728 w 1200681"/>
                <a:gd name="connsiteY139" fmla="*/ 1133409 h 1212779"/>
                <a:gd name="connsiteX140" fmla="*/ 630728 w 1200681"/>
                <a:gd name="connsiteY140" fmla="*/ 1132898 h 1212779"/>
                <a:gd name="connsiteX141" fmla="*/ 632196 w 1200681"/>
                <a:gd name="connsiteY141" fmla="*/ 1135133 h 1212779"/>
                <a:gd name="connsiteX142" fmla="*/ 637877 w 1200681"/>
                <a:gd name="connsiteY142" fmla="*/ 1156772 h 1212779"/>
                <a:gd name="connsiteX143" fmla="*/ 638516 w 1200681"/>
                <a:gd name="connsiteY143" fmla="*/ 1156325 h 1212779"/>
                <a:gd name="connsiteX144" fmla="*/ 637877 w 1200681"/>
                <a:gd name="connsiteY144" fmla="*/ 1157282 h 1212779"/>
                <a:gd name="connsiteX145" fmla="*/ 630346 w 1200681"/>
                <a:gd name="connsiteY145" fmla="*/ 1133218 h 1212779"/>
                <a:gd name="connsiteX146" fmla="*/ 630409 w 1200681"/>
                <a:gd name="connsiteY146" fmla="*/ 1133409 h 1212779"/>
                <a:gd name="connsiteX147" fmla="*/ 630218 w 1200681"/>
                <a:gd name="connsiteY147" fmla="*/ 1133601 h 1212779"/>
                <a:gd name="connsiteX148" fmla="*/ 630346 w 1200681"/>
                <a:gd name="connsiteY148" fmla="*/ 1133218 h 1212779"/>
                <a:gd name="connsiteX149" fmla="*/ 665900 w 1200681"/>
                <a:gd name="connsiteY149" fmla="*/ 1016277 h 1212779"/>
                <a:gd name="connsiteX150" fmla="*/ 630346 w 1200681"/>
                <a:gd name="connsiteY150" fmla="*/ 1133218 h 1212779"/>
                <a:gd name="connsiteX151" fmla="*/ 1086237 w 1200681"/>
                <a:gd name="connsiteY151" fmla="*/ 1044874 h 1212779"/>
                <a:gd name="connsiteX152" fmla="*/ 1087003 w 1200681"/>
                <a:gd name="connsiteY152" fmla="*/ 1044235 h 1212779"/>
                <a:gd name="connsiteX153" fmla="*/ 1086300 w 1200681"/>
                <a:gd name="connsiteY153" fmla="*/ 1045001 h 1212779"/>
                <a:gd name="connsiteX154" fmla="*/ 1086237 w 1200681"/>
                <a:gd name="connsiteY154" fmla="*/ 1044874 h 1212779"/>
                <a:gd name="connsiteX155" fmla="*/ 1031532 w 1200681"/>
                <a:gd name="connsiteY155" fmla="*/ 1106216 h 1212779"/>
                <a:gd name="connsiteX156" fmla="*/ 1085215 w 1200681"/>
                <a:gd name="connsiteY156" fmla="*/ 998021 h 1212779"/>
                <a:gd name="connsiteX157" fmla="*/ 1086237 w 1200681"/>
                <a:gd name="connsiteY157" fmla="*/ 1044874 h 1212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</a:cxnLst>
              <a:rect l="l" t="t" r="r" b="b"/>
              <a:pathLst>
                <a:path w="1200681" h="1212779">
                  <a:moveTo>
                    <a:pt x="1199539" y="779458"/>
                  </a:moveTo>
                  <a:cubicBezTo>
                    <a:pt x="1197943" y="765543"/>
                    <a:pt x="1194752" y="751819"/>
                    <a:pt x="1189646" y="738797"/>
                  </a:cubicBezTo>
                  <a:cubicBezTo>
                    <a:pt x="1178155" y="709370"/>
                    <a:pt x="1160538" y="679241"/>
                    <a:pt x="1145090" y="651729"/>
                  </a:cubicBezTo>
                  <a:cubicBezTo>
                    <a:pt x="1131111" y="626707"/>
                    <a:pt x="1115472" y="602578"/>
                    <a:pt x="1099386" y="578833"/>
                  </a:cubicBezTo>
                  <a:cubicBezTo>
                    <a:pt x="1069768" y="534980"/>
                    <a:pt x="1037660" y="493489"/>
                    <a:pt x="1004978" y="451870"/>
                  </a:cubicBezTo>
                  <a:cubicBezTo>
                    <a:pt x="999361" y="444657"/>
                    <a:pt x="993679" y="437508"/>
                    <a:pt x="988126" y="430295"/>
                  </a:cubicBezTo>
                  <a:cubicBezTo>
                    <a:pt x="980275" y="420273"/>
                    <a:pt x="967317" y="411975"/>
                    <a:pt x="961381" y="400549"/>
                  </a:cubicBezTo>
                  <a:cubicBezTo>
                    <a:pt x="955444" y="389187"/>
                    <a:pt x="968530" y="384782"/>
                    <a:pt x="977785" y="381910"/>
                  </a:cubicBezTo>
                  <a:cubicBezTo>
                    <a:pt x="1012447" y="370930"/>
                    <a:pt x="1011999" y="353951"/>
                    <a:pt x="982317" y="311885"/>
                  </a:cubicBezTo>
                  <a:cubicBezTo>
                    <a:pt x="956274" y="296055"/>
                    <a:pt x="929464" y="278565"/>
                    <a:pt x="898442" y="279905"/>
                  </a:cubicBezTo>
                  <a:cubicBezTo>
                    <a:pt x="859759" y="281565"/>
                    <a:pt x="861099" y="263309"/>
                    <a:pt x="870930" y="236882"/>
                  </a:cubicBezTo>
                  <a:cubicBezTo>
                    <a:pt x="867036" y="233371"/>
                    <a:pt x="863653" y="227946"/>
                    <a:pt x="859121" y="226541"/>
                  </a:cubicBezTo>
                  <a:cubicBezTo>
                    <a:pt x="782968" y="203626"/>
                    <a:pt x="707647" y="176497"/>
                    <a:pt x="630026" y="159645"/>
                  </a:cubicBezTo>
                  <a:cubicBezTo>
                    <a:pt x="502935" y="132005"/>
                    <a:pt x="374377" y="111260"/>
                    <a:pt x="246457" y="87323"/>
                  </a:cubicBezTo>
                  <a:cubicBezTo>
                    <a:pt x="197689" y="78195"/>
                    <a:pt x="152049" y="60832"/>
                    <a:pt x="111707" y="31150"/>
                  </a:cubicBezTo>
                  <a:cubicBezTo>
                    <a:pt x="103855" y="7660"/>
                    <a:pt x="82407" y="5426"/>
                    <a:pt x="63067" y="0"/>
                  </a:cubicBezTo>
                  <a:lnTo>
                    <a:pt x="63194" y="319"/>
                  </a:lnTo>
                  <a:cubicBezTo>
                    <a:pt x="39192" y="-2553"/>
                    <a:pt x="28533" y="15575"/>
                    <a:pt x="15766" y="30384"/>
                  </a:cubicBezTo>
                  <a:cubicBezTo>
                    <a:pt x="10468" y="44108"/>
                    <a:pt x="5298" y="57896"/>
                    <a:pt x="0" y="71684"/>
                  </a:cubicBezTo>
                  <a:cubicBezTo>
                    <a:pt x="16532" y="70471"/>
                    <a:pt x="28405" y="82982"/>
                    <a:pt x="36448" y="92174"/>
                  </a:cubicBezTo>
                  <a:cubicBezTo>
                    <a:pt x="70662" y="131048"/>
                    <a:pt x="115153" y="152623"/>
                    <a:pt x="160985" y="172348"/>
                  </a:cubicBezTo>
                  <a:cubicBezTo>
                    <a:pt x="191880" y="185689"/>
                    <a:pt x="224116" y="195391"/>
                    <a:pt x="256670" y="203498"/>
                  </a:cubicBezTo>
                  <a:cubicBezTo>
                    <a:pt x="273202" y="207647"/>
                    <a:pt x="289863" y="211413"/>
                    <a:pt x="306587" y="215115"/>
                  </a:cubicBezTo>
                  <a:cubicBezTo>
                    <a:pt x="328290" y="219903"/>
                    <a:pt x="420975" y="235733"/>
                    <a:pt x="434379" y="238031"/>
                  </a:cubicBezTo>
                  <a:cubicBezTo>
                    <a:pt x="447593" y="240265"/>
                    <a:pt x="461190" y="241095"/>
                    <a:pt x="474530" y="242563"/>
                  </a:cubicBezTo>
                  <a:cubicBezTo>
                    <a:pt x="504595" y="246010"/>
                    <a:pt x="534788" y="249138"/>
                    <a:pt x="564853" y="252585"/>
                  </a:cubicBezTo>
                  <a:cubicBezTo>
                    <a:pt x="624919" y="259351"/>
                    <a:pt x="685050" y="267203"/>
                    <a:pt x="744031" y="280799"/>
                  </a:cubicBezTo>
                  <a:cubicBezTo>
                    <a:pt x="749329" y="282012"/>
                    <a:pt x="754691" y="283288"/>
                    <a:pt x="759925" y="284629"/>
                  </a:cubicBezTo>
                  <a:cubicBezTo>
                    <a:pt x="760499" y="284757"/>
                    <a:pt x="761138" y="284948"/>
                    <a:pt x="761713" y="285076"/>
                  </a:cubicBezTo>
                  <a:cubicBezTo>
                    <a:pt x="814055" y="298289"/>
                    <a:pt x="814694" y="297523"/>
                    <a:pt x="803650" y="351079"/>
                  </a:cubicBezTo>
                  <a:cubicBezTo>
                    <a:pt x="795033" y="393272"/>
                    <a:pt x="789352" y="435082"/>
                    <a:pt x="806587" y="476509"/>
                  </a:cubicBezTo>
                  <a:cubicBezTo>
                    <a:pt x="813927" y="493999"/>
                    <a:pt x="822417" y="512702"/>
                    <a:pt x="843609" y="514298"/>
                  </a:cubicBezTo>
                  <a:cubicBezTo>
                    <a:pt x="865440" y="515958"/>
                    <a:pt x="880249" y="500893"/>
                    <a:pt x="891739" y="483658"/>
                  </a:cubicBezTo>
                  <a:cubicBezTo>
                    <a:pt x="896143" y="477084"/>
                    <a:pt x="898888" y="469488"/>
                    <a:pt x="902272" y="462402"/>
                  </a:cubicBezTo>
                  <a:cubicBezTo>
                    <a:pt x="902272" y="462402"/>
                    <a:pt x="902527" y="422571"/>
                    <a:pt x="902336" y="419571"/>
                  </a:cubicBezTo>
                  <a:cubicBezTo>
                    <a:pt x="980658" y="545768"/>
                    <a:pt x="986148" y="606472"/>
                    <a:pt x="977785" y="687348"/>
                  </a:cubicBezTo>
                  <a:cubicBezTo>
                    <a:pt x="971466" y="771990"/>
                    <a:pt x="941529" y="847184"/>
                    <a:pt x="887909" y="912996"/>
                  </a:cubicBezTo>
                  <a:cubicBezTo>
                    <a:pt x="861099" y="945742"/>
                    <a:pt x="825864" y="957742"/>
                    <a:pt x="785075" y="952508"/>
                  </a:cubicBezTo>
                  <a:cubicBezTo>
                    <a:pt x="758776" y="949061"/>
                    <a:pt x="730498" y="944210"/>
                    <a:pt x="753223" y="905719"/>
                  </a:cubicBezTo>
                  <a:cubicBezTo>
                    <a:pt x="755712" y="901570"/>
                    <a:pt x="756351" y="895314"/>
                    <a:pt x="755457" y="890399"/>
                  </a:cubicBezTo>
                  <a:cubicBezTo>
                    <a:pt x="749968" y="857653"/>
                    <a:pt x="657857" y="803332"/>
                    <a:pt x="624855" y="814311"/>
                  </a:cubicBezTo>
                  <a:cubicBezTo>
                    <a:pt x="609983" y="819290"/>
                    <a:pt x="615408" y="826694"/>
                    <a:pt x="626515" y="831481"/>
                  </a:cubicBezTo>
                  <a:cubicBezTo>
                    <a:pt x="626707" y="831418"/>
                    <a:pt x="626898" y="831418"/>
                    <a:pt x="627154" y="831354"/>
                  </a:cubicBezTo>
                  <a:cubicBezTo>
                    <a:pt x="626834" y="831098"/>
                    <a:pt x="626579" y="830779"/>
                    <a:pt x="626260" y="830524"/>
                  </a:cubicBezTo>
                  <a:cubicBezTo>
                    <a:pt x="656899" y="809395"/>
                    <a:pt x="676177" y="836907"/>
                    <a:pt x="699412" y="847631"/>
                  </a:cubicBezTo>
                  <a:cubicBezTo>
                    <a:pt x="675219" y="850759"/>
                    <a:pt x="652367" y="846738"/>
                    <a:pt x="630984" y="835375"/>
                  </a:cubicBezTo>
                  <a:cubicBezTo>
                    <a:pt x="630792" y="835503"/>
                    <a:pt x="630536" y="835631"/>
                    <a:pt x="630346" y="835822"/>
                  </a:cubicBezTo>
                  <a:cubicBezTo>
                    <a:pt x="614132" y="856312"/>
                    <a:pt x="591152" y="840865"/>
                    <a:pt x="572194" y="846610"/>
                  </a:cubicBezTo>
                  <a:cubicBezTo>
                    <a:pt x="565172" y="848780"/>
                    <a:pt x="546214" y="847248"/>
                    <a:pt x="555981" y="857589"/>
                  </a:cubicBezTo>
                  <a:cubicBezTo>
                    <a:pt x="574237" y="876866"/>
                    <a:pt x="553747" y="874122"/>
                    <a:pt x="547682" y="877249"/>
                  </a:cubicBezTo>
                  <a:cubicBezTo>
                    <a:pt x="537916" y="882292"/>
                    <a:pt x="525341" y="882228"/>
                    <a:pt x="519277" y="893463"/>
                  </a:cubicBezTo>
                  <a:cubicBezTo>
                    <a:pt x="519085" y="893463"/>
                    <a:pt x="518957" y="893527"/>
                    <a:pt x="518830" y="893527"/>
                  </a:cubicBezTo>
                  <a:cubicBezTo>
                    <a:pt x="518830" y="893527"/>
                    <a:pt x="518830" y="893591"/>
                    <a:pt x="518830" y="893591"/>
                  </a:cubicBezTo>
                  <a:cubicBezTo>
                    <a:pt x="542767" y="891676"/>
                    <a:pt x="565428" y="875526"/>
                    <a:pt x="594344" y="889122"/>
                  </a:cubicBezTo>
                  <a:cubicBezTo>
                    <a:pt x="558087" y="901187"/>
                    <a:pt x="534341" y="938465"/>
                    <a:pt x="490807" y="925060"/>
                  </a:cubicBezTo>
                  <a:cubicBezTo>
                    <a:pt x="489403" y="905017"/>
                    <a:pt x="515128" y="908910"/>
                    <a:pt x="518830" y="893591"/>
                  </a:cubicBezTo>
                  <a:cubicBezTo>
                    <a:pt x="518702" y="893591"/>
                    <a:pt x="518575" y="893654"/>
                    <a:pt x="518447" y="893654"/>
                  </a:cubicBezTo>
                  <a:cubicBezTo>
                    <a:pt x="518447" y="893654"/>
                    <a:pt x="518511" y="893591"/>
                    <a:pt x="518575" y="893527"/>
                  </a:cubicBezTo>
                  <a:cubicBezTo>
                    <a:pt x="501467" y="893654"/>
                    <a:pt x="490680" y="905783"/>
                    <a:pt x="479190" y="915868"/>
                  </a:cubicBezTo>
                  <a:cubicBezTo>
                    <a:pt x="474849" y="919698"/>
                    <a:pt x="466615" y="927039"/>
                    <a:pt x="475105" y="931443"/>
                  </a:cubicBezTo>
                  <a:cubicBezTo>
                    <a:pt x="491637" y="939997"/>
                    <a:pt x="498148" y="964636"/>
                    <a:pt x="524958" y="957997"/>
                  </a:cubicBezTo>
                  <a:cubicBezTo>
                    <a:pt x="552661" y="951104"/>
                    <a:pt x="581768" y="950018"/>
                    <a:pt x="619749" y="945103"/>
                  </a:cubicBezTo>
                  <a:cubicBezTo>
                    <a:pt x="556491" y="979126"/>
                    <a:pt x="552789" y="1039895"/>
                    <a:pt x="528788" y="1088599"/>
                  </a:cubicBezTo>
                  <a:cubicBezTo>
                    <a:pt x="524703" y="1096833"/>
                    <a:pt x="514872" y="1121281"/>
                    <a:pt x="545129" y="1115344"/>
                  </a:cubicBezTo>
                  <a:cubicBezTo>
                    <a:pt x="565236" y="1111451"/>
                    <a:pt x="553427" y="1126068"/>
                    <a:pt x="554193" y="1132771"/>
                  </a:cubicBezTo>
                  <a:cubicBezTo>
                    <a:pt x="556427" y="1151984"/>
                    <a:pt x="549470" y="1190348"/>
                    <a:pt x="572257" y="1182560"/>
                  </a:cubicBezTo>
                  <a:cubicBezTo>
                    <a:pt x="613749" y="1168389"/>
                    <a:pt x="587641" y="1214030"/>
                    <a:pt x="608004" y="1212753"/>
                  </a:cubicBezTo>
                  <a:cubicBezTo>
                    <a:pt x="617387" y="1212178"/>
                    <a:pt x="623387" y="1208093"/>
                    <a:pt x="627026" y="1201071"/>
                  </a:cubicBezTo>
                  <a:cubicBezTo>
                    <a:pt x="634303" y="1187156"/>
                    <a:pt x="642793" y="1173304"/>
                    <a:pt x="639154" y="1156389"/>
                  </a:cubicBezTo>
                  <a:cubicBezTo>
                    <a:pt x="656325" y="1137048"/>
                    <a:pt x="654665" y="1111004"/>
                    <a:pt x="662581" y="1088343"/>
                  </a:cubicBezTo>
                  <a:cubicBezTo>
                    <a:pt x="675219" y="1052150"/>
                    <a:pt x="684284" y="1014553"/>
                    <a:pt x="698582" y="979062"/>
                  </a:cubicBezTo>
                  <a:cubicBezTo>
                    <a:pt x="702284" y="969870"/>
                    <a:pt x="704965" y="944210"/>
                    <a:pt x="730498" y="958253"/>
                  </a:cubicBezTo>
                  <a:cubicBezTo>
                    <a:pt x="783352" y="987488"/>
                    <a:pt x="841184" y="991254"/>
                    <a:pt x="889377" y="951040"/>
                  </a:cubicBezTo>
                  <a:cubicBezTo>
                    <a:pt x="939869" y="908847"/>
                    <a:pt x="972615" y="840354"/>
                    <a:pt x="995147" y="779841"/>
                  </a:cubicBezTo>
                  <a:cubicBezTo>
                    <a:pt x="1012638" y="732669"/>
                    <a:pt x="1029362" y="677582"/>
                    <a:pt x="1027639" y="626899"/>
                  </a:cubicBezTo>
                  <a:cubicBezTo>
                    <a:pt x="1026043" y="579152"/>
                    <a:pt x="1010979" y="529043"/>
                    <a:pt x="986978" y="487808"/>
                  </a:cubicBezTo>
                  <a:cubicBezTo>
                    <a:pt x="1021128" y="546533"/>
                    <a:pt x="1077300" y="617643"/>
                    <a:pt x="1122685" y="695646"/>
                  </a:cubicBezTo>
                  <a:cubicBezTo>
                    <a:pt x="1140175" y="725775"/>
                    <a:pt x="1154410" y="757244"/>
                    <a:pt x="1159389" y="791778"/>
                  </a:cubicBezTo>
                  <a:cubicBezTo>
                    <a:pt x="1164240" y="825800"/>
                    <a:pt x="1151282" y="850057"/>
                    <a:pt x="1120004" y="864291"/>
                  </a:cubicBezTo>
                  <a:cubicBezTo>
                    <a:pt x="1102642" y="872207"/>
                    <a:pt x="1083683" y="877696"/>
                    <a:pt x="1069640" y="891293"/>
                  </a:cubicBezTo>
                  <a:cubicBezTo>
                    <a:pt x="1046788" y="913443"/>
                    <a:pt x="1022915" y="930805"/>
                    <a:pt x="996552" y="948550"/>
                  </a:cubicBezTo>
                  <a:cubicBezTo>
                    <a:pt x="936932" y="988509"/>
                    <a:pt x="868504" y="1014106"/>
                    <a:pt x="813672" y="1061789"/>
                  </a:cubicBezTo>
                  <a:cubicBezTo>
                    <a:pt x="813608" y="1061789"/>
                    <a:pt x="813608" y="1061789"/>
                    <a:pt x="813544" y="1061789"/>
                  </a:cubicBezTo>
                  <a:cubicBezTo>
                    <a:pt x="813736" y="1061981"/>
                    <a:pt x="813991" y="1062172"/>
                    <a:pt x="814183" y="1062364"/>
                  </a:cubicBezTo>
                  <a:cubicBezTo>
                    <a:pt x="832694" y="1065172"/>
                    <a:pt x="843929" y="1041044"/>
                    <a:pt x="867100" y="1047746"/>
                  </a:cubicBezTo>
                  <a:cubicBezTo>
                    <a:pt x="849035" y="1060257"/>
                    <a:pt x="837482" y="1083428"/>
                    <a:pt x="814183" y="1062364"/>
                  </a:cubicBezTo>
                  <a:cubicBezTo>
                    <a:pt x="813544" y="1062236"/>
                    <a:pt x="812906" y="1062236"/>
                    <a:pt x="812204" y="1062045"/>
                  </a:cubicBezTo>
                  <a:lnTo>
                    <a:pt x="812204" y="1062045"/>
                  </a:lnTo>
                  <a:cubicBezTo>
                    <a:pt x="772309" y="1069130"/>
                    <a:pt x="838248" y="1091216"/>
                    <a:pt x="808629" y="1102003"/>
                  </a:cubicBezTo>
                  <a:cubicBezTo>
                    <a:pt x="807161" y="1102450"/>
                    <a:pt x="820055" y="1106153"/>
                    <a:pt x="826311" y="1104557"/>
                  </a:cubicBezTo>
                  <a:cubicBezTo>
                    <a:pt x="846418" y="1099259"/>
                    <a:pt x="877569" y="1093705"/>
                    <a:pt x="881590" y="1110302"/>
                  </a:cubicBezTo>
                  <a:cubicBezTo>
                    <a:pt x="887654" y="1135388"/>
                    <a:pt x="896973" y="1122685"/>
                    <a:pt x="904059" y="1118153"/>
                  </a:cubicBezTo>
                  <a:cubicBezTo>
                    <a:pt x="923017" y="1106153"/>
                    <a:pt x="940635" y="1092110"/>
                    <a:pt x="958763" y="1078832"/>
                  </a:cubicBezTo>
                  <a:cubicBezTo>
                    <a:pt x="946125" y="1104940"/>
                    <a:pt x="938464" y="1129196"/>
                    <a:pt x="942869" y="1152686"/>
                  </a:cubicBezTo>
                  <a:cubicBezTo>
                    <a:pt x="984998" y="1154474"/>
                    <a:pt x="1001020" y="1124409"/>
                    <a:pt x="1016276" y="1094982"/>
                  </a:cubicBezTo>
                  <a:cubicBezTo>
                    <a:pt x="1029298" y="1105961"/>
                    <a:pt x="1009510" y="1116494"/>
                    <a:pt x="1023298" y="1127600"/>
                  </a:cubicBezTo>
                  <a:cubicBezTo>
                    <a:pt x="1055597" y="1109472"/>
                    <a:pt x="1080173" y="1084896"/>
                    <a:pt x="1086939" y="1045767"/>
                  </a:cubicBezTo>
                  <a:cubicBezTo>
                    <a:pt x="1096641" y="1046342"/>
                    <a:pt x="1093577" y="1035618"/>
                    <a:pt x="1098557" y="1032107"/>
                  </a:cubicBezTo>
                  <a:cubicBezTo>
                    <a:pt x="1110365" y="999872"/>
                    <a:pt x="1114259" y="959913"/>
                    <a:pt x="1135962" y="937443"/>
                  </a:cubicBezTo>
                  <a:cubicBezTo>
                    <a:pt x="1149750" y="923273"/>
                    <a:pt x="1161176" y="907059"/>
                    <a:pt x="1171262" y="890207"/>
                  </a:cubicBezTo>
                  <a:cubicBezTo>
                    <a:pt x="1181347" y="873356"/>
                    <a:pt x="1191816" y="859057"/>
                    <a:pt x="1196284" y="839716"/>
                  </a:cubicBezTo>
                  <a:cubicBezTo>
                    <a:pt x="1200625" y="819928"/>
                    <a:pt x="1201837" y="799502"/>
                    <a:pt x="1199539" y="779458"/>
                  </a:cubicBezTo>
                  <a:close/>
                  <a:moveTo>
                    <a:pt x="863653" y="463870"/>
                  </a:moveTo>
                  <a:cubicBezTo>
                    <a:pt x="860717" y="471466"/>
                    <a:pt x="858035" y="481233"/>
                    <a:pt x="850568" y="482254"/>
                  </a:cubicBezTo>
                  <a:cubicBezTo>
                    <a:pt x="840163" y="483722"/>
                    <a:pt x="835630" y="473126"/>
                    <a:pt x="831418" y="465019"/>
                  </a:cubicBezTo>
                  <a:cubicBezTo>
                    <a:pt x="818012" y="438912"/>
                    <a:pt x="821332" y="411017"/>
                    <a:pt x="824587" y="383569"/>
                  </a:cubicBezTo>
                  <a:cubicBezTo>
                    <a:pt x="826567" y="366654"/>
                    <a:pt x="830971" y="349993"/>
                    <a:pt x="836588" y="322035"/>
                  </a:cubicBezTo>
                  <a:cubicBezTo>
                    <a:pt x="863972" y="372718"/>
                    <a:pt x="882866" y="414528"/>
                    <a:pt x="863653" y="463870"/>
                  </a:cubicBezTo>
                  <a:close/>
                  <a:moveTo>
                    <a:pt x="880760" y="306715"/>
                  </a:moveTo>
                  <a:cubicBezTo>
                    <a:pt x="918612" y="311055"/>
                    <a:pt x="950274" y="315907"/>
                    <a:pt x="969551" y="358419"/>
                  </a:cubicBezTo>
                  <a:cubicBezTo>
                    <a:pt x="928698" y="352100"/>
                    <a:pt x="904570" y="334674"/>
                    <a:pt x="880760" y="306715"/>
                  </a:cubicBezTo>
                  <a:close/>
                  <a:moveTo>
                    <a:pt x="572959" y="930486"/>
                  </a:moveTo>
                  <a:cubicBezTo>
                    <a:pt x="599706" y="926720"/>
                    <a:pt x="616558" y="899974"/>
                    <a:pt x="652176" y="902144"/>
                  </a:cubicBezTo>
                  <a:cubicBezTo>
                    <a:pt x="628877" y="928252"/>
                    <a:pt x="605195" y="940571"/>
                    <a:pt x="572959" y="930486"/>
                  </a:cubicBezTo>
                  <a:close/>
                  <a:moveTo>
                    <a:pt x="624728" y="1013276"/>
                  </a:moveTo>
                  <a:cubicBezTo>
                    <a:pt x="622047" y="1030703"/>
                    <a:pt x="618919" y="1048320"/>
                    <a:pt x="598812" y="1060512"/>
                  </a:cubicBezTo>
                  <a:cubicBezTo>
                    <a:pt x="600088" y="1038682"/>
                    <a:pt x="613302" y="1026426"/>
                    <a:pt x="624728" y="1013276"/>
                  </a:cubicBezTo>
                  <a:close/>
                  <a:moveTo>
                    <a:pt x="606472" y="969041"/>
                  </a:moveTo>
                  <a:cubicBezTo>
                    <a:pt x="599004" y="990424"/>
                    <a:pt x="591088" y="1003255"/>
                    <a:pt x="569896" y="1014745"/>
                  </a:cubicBezTo>
                  <a:cubicBezTo>
                    <a:pt x="577875" y="993361"/>
                    <a:pt x="586045" y="980722"/>
                    <a:pt x="606472" y="969041"/>
                  </a:cubicBezTo>
                  <a:close/>
                  <a:moveTo>
                    <a:pt x="545576" y="1101301"/>
                  </a:moveTo>
                  <a:cubicBezTo>
                    <a:pt x="539767" y="1102578"/>
                    <a:pt x="534597" y="1099514"/>
                    <a:pt x="536959" y="1092748"/>
                  </a:cubicBezTo>
                  <a:cubicBezTo>
                    <a:pt x="541618" y="1079407"/>
                    <a:pt x="542065" y="1062747"/>
                    <a:pt x="556108" y="1055342"/>
                  </a:cubicBezTo>
                  <a:cubicBezTo>
                    <a:pt x="563385" y="1051512"/>
                    <a:pt x="566640" y="1059938"/>
                    <a:pt x="566832" y="1068172"/>
                  </a:cubicBezTo>
                  <a:cubicBezTo>
                    <a:pt x="562108" y="1079981"/>
                    <a:pt x="564342" y="1097280"/>
                    <a:pt x="545576" y="1101301"/>
                  </a:cubicBezTo>
                  <a:close/>
                  <a:moveTo>
                    <a:pt x="568492" y="1173241"/>
                  </a:moveTo>
                  <a:cubicBezTo>
                    <a:pt x="564087" y="1148410"/>
                    <a:pt x="558597" y="1126196"/>
                    <a:pt x="595812" y="1127600"/>
                  </a:cubicBezTo>
                  <a:cubicBezTo>
                    <a:pt x="594025" y="1145793"/>
                    <a:pt x="595238" y="1164559"/>
                    <a:pt x="568492" y="1173241"/>
                  </a:cubicBezTo>
                  <a:close/>
                  <a:moveTo>
                    <a:pt x="584514" y="1115344"/>
                  </a:moveTo>
                  <a:cubicBezTo>
                    <a:pt x="577428" y="1094599"/>
                    <a:pt x="586301" y="1084003"/>
                    <a:pt x="603344" y="1074236"/>
                  </a:cubicBezTo>
                  <a:cubicBezTo>
                    <a:pt x="608067" y="1094727"/>
                    <a:pt x="602578" y="1106982"/>
                    <a:pt x="584514" y="1115344"/>
                  </a:cubicBezTo>
                  <a:close/>
                  <a:moveTo>
                    <a:pt x="637877" y="1157282"/>
                  </a:moveTo>
                  <a:cubicBezTo>
                    <a:pt x="637813" y="1157155"/>
                    <a:pt x="637813" y="1157027"/>
                    <a:pt x="637813" y="1156899"/>
                  </a:cubicBezTo>
                  <a:cubicBezTo>
                    <a:pt x="623835" y="1166474"/>
                    <a:pt x="629580" y="1188943"/>
                    <a:pt x="610940" y="1197625"/>
                  </a:cubicBezTo>
                  <a:cubicBezTo>
                    <a:pt x="593769" y="1168453"/>
                    <a:pt x="631112" y="1156772"/>
                    <a:pt x="630409" y="1133984"/>
                  </a:cubicBezTo>
                  <a:cubicBezTo>
                    <a:pt x="630346" y="1133984"/>
                    <a:pt x="630346" y="1133920"/>
                    <a:pt x="630282" y="1133856"/>
                  </a:cubicBezTo>
                  <a:lnTo>
                    <a:pt x="630473" y="1133601"/>
                  </a:lnTo>
                  <a:cubicBezTo>
                    <a:pt x="630473" y="1133728"/>
                    <a:pt x="630473" y="1133856"/>
                    <a:pt x="630473" y="1133920"/>
                  </a:cubicBezTo>
                  <a:cubicBezTo>
                    <a:pt x="630920" y="1134175"/>
                    <a:pt x="631239" y="1134494"/>
                    <a:pt x="631622" y="1134750"/>
                  </a:cubicBezTo>
                  <a:cubicBezTo>
                    <a:pt x="631302" y="1134303"/>
                    <a:pt x="631112" y="1133856"/>
                    <a:pt x="630728" y="1133409"/>
                  </a:cubicBezTo>
                  <a:cubicBezTo>
                    <a:pt x="630728" y="1133218"/>
                    <a:pt x="630728" y="1133090"/>
                    <a:pt x="630728" y="1132898"/>
                  </a:cubicBezTo>
                  <a:cubicBezTo>
                    <a:pt x="631366" y="1133601"/>
                    <a:pt x="631814" y="1134367"/>
                    <a:pt x="632196" y="1135133"/>
                  </a:cubicBezTo>
                  <a:cubicBezTo>
                    <a:pt x="639345" y="1140622"/>
                    <a:pt x="636282" y="1149431"/>
                    <a:pt x="637877" y="1156772"/>
                  </a:cubicBezTo>
                  <a:cubicBezTo>
                    <a:pt x="638069" y="1156644"/>
                    <a:pt x="638261" y="1156453"/>
                    <a:pt x="638516" y="1156325"/>
                  </a:cubicBezTo>
                  <a:lnTo>
                    <a:pt x="637877" y="1157282"/>
                  </a:lnTo>
                  <a:close/>
                  <a:moveTo>
                    <a:pt x="630346" y="1133218"/>
                  </a:moveTo>
                  <a:cubicBezTo>
                    <a:pt x="630346" y="1133281"/>
                    <a:pt x="630346" y="1133345"/>
                    <a:pt x="630409" y="1133409"/>
                  </a:cubicBezTo>
                  <a:lnTo>
                    <a:pt x="630218" y="1133601"/>
                  </a:lnTo>
                  <a:cubicBezTo>
                    <a:pt x="630218" y="1133473"/>
                    <a:pt x="630282" y="1133345"/>
                    <a:pt x="630346" y="1133218"/>
                  </a:cubicBezTo>
                  <a:cubicBezTo>
                    <a:pt x="618983" y="1087322"/>
                    <a:pt x="649048" y="1053746"/>
                    <a:pt x="665900" y="1016277"/>
                  </a:cubicBezTo>
                  <a:cubicBezTo>
                    <a:pt x="663092" y="1058023"/>
                    <a:pt x="642984" y="1094599"/>
                    <a:pt x="630346" y="1133218"/>
                  </a:cubicBezTo>
                  <a:close/>
                  <a:moveTo>
                    <a:pt x="1086237" y="1044874"/>
                  </a:moveTo>
                  <a:cubicBezTo>
                    <a:pt x="1086492" y="1044682"/>
                    <a:pt x="1086748" y="1044427"/>
                    <a:pt x="1087003" y="1044235"/>
                  </a:cubicBezTo>
                  <a:cubicBezTo>
                    <a:pt x="1087003" y="1044235"/>
                    <a:pt x="1086300" y="1044937"/>
                    <a:pt x="1086300" y="1045001"/>
                  </a:cubicBezTo>
                  <a:cubicBezTo>
                    <a:pt x="1086300" y="1044937"/>
                    <a:pt x="1086237" y="1044937"/>
                    <a:pt x="1086237" y="1044874"/>
                  </a:cubicBezTo>
                  <a:cubicBezTo>
                    <a:pt x="1065236" y="1061789"/>
                    <a:pt x="1061597" y="1093322"/>
                    <a:pt x="1031532" y="1106216"/>
                  </a:cubicBezTo>
                  <a:cubicBezTo>
                    <a:pt x="1042448" y="1066640"/>
                    <a:pt x="1064151" y="1034788"/>
                    <a:pt x="1085215" y="998021"/>
                  </a:cubicBezTo>
                  <a:cubicBezTo>
                    <a:pt x="1100663" y="1017234"/>
                    <a:pt x="1079471" y="1030958"/>
                    <a:pt x="1086237" y="1044874"/>
                  </a:cubicBezTo>
                  <a:close/>
                </a:path>
              </a:pathLst>
            </a:custGeom>
            <a:solidFill>
              <a:schemeClr val="accent1"/>
            </a:solidFill>
            <a:ln w="63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108B67C2-5892-489E-A535-848E260A960D}"/>
                </a:ext>
              </a:extLst>
            </p:cNvPr>
            <p:cNvSpPr/>
            <p:nvPr/>
          </p:nvSpPr>
          <p:spPr>
            <a:xfrm>
              <a:off x="5620152" y="1526808"/>
              <a:ext cx="420175" cy="382341"/>
            </a:xfrm>
            <a:custGeom>
              <a:avLst/>
              <a:gdLst>
                <a:gd name="connsiteX0" fmla="*/ 376645 w 457073"/>
                <a:gd name="connsiteY0" fmla="*/ 352404 h 415916"/>
                <a:gd name="connsiteX1" fmla="*/ 140209 w 457073"/>
                <a:gd name="connsiteY1" fmla="*/ 415917 h 415916"/>
                <a:gd name="connsiteX2" fmla="*/ 32780 w 457073"/>
                <a:gd name="connsiteY2" fmla="*/ 267570 h 415916"/>
                <a:gd name="connsiteX3" fmla="*/ 736 w 457073"/>
                <a:gd name="connsiteY3" fmla="*/ 204440 h 415916"/>
                <a:gd name="connsiteX4" fmla="*/ 9992 w 457073"/>
                <a:gd name="connsiteY4" fmla="*/ 171886 h 415916"/>
                <a:gd name="connsiteX5" fmla="*/ 45355 w 457073"/>
                <a:gd name="connsiteY5" fmla="*/ 181333 h 415916"/>
                <a:gd name="connsiteX6" fmla="*/ 112634 w 457073"/>
                <a:gd name="connsiteY6" fmla="*/ 246314 h 415916"/>
                <a:gd name="connsiteX7" fmla="*/ 86016 w 457073"/>
                <a:gd name="connsiteY7" fmla="*/ 126373 h 415916"/>
                <a:gd name="connsiteX8" fmla="*/ 88314 w 457073"/>
                <a:gd name="connsiteY8" fmla="*/ 63243 h 415916"/>
                <a:gd name="connsiteX9" fmla="*/ 118762 w 457073"/>
                <a:gd name="connsiteY9" fmla="*/ 36752 h 415916"/>
                <a:gd name="connsiteX10" fmla="*/ 145572 w 457073"/>
                <a:gd name="connsiteY10" fmla="*/ 66626 h 415916"/>
                <a:gd name="connsiteX11" fmla="*/ 149976 w 457073"/>
                <a:gd name="connsiteY11" fmla="*/ 130267 h 415916"/>
                <a:gd name="connsiteX12" fmla="*/ 193637 w 457073"/>
                <a:gd name="connsiteY12" fmla="*/ 197993 h 415916"/>
                <a:gd name="connsiteX13" fmla="*/ 193127 w 457073"/>
                <a:gd name="connsiteY13" fmla="*/ 117436 h 415916"/>
                <a:gd name="connsiteX14" fmla="*/ 194595 w 457073"/>
                <a:gd name="connsiteY14" fmla="*/ 33880 h 415916"/>
                <a:gd name="connsiteX15" fmla="*/ 237491 w 457073"/>
                <a:gd name="connsiteY15" fmla="*/ 240 h 415916"/>
                <a:gd name="connsiteX16" fmla="*/ 260598 w 457073"/>
                <a:gd name="connsiteY16" fmla="*/ 40327 h 415916"/>
                <a:gd name="connsiteX17" fmla="*/ 252746 w 457073"/>
                <a:gd name="connsiteY17" fmla="*/ 123756 h 415916"/>
                <a:gd name="connsiteX18" fmla="*/ 266088 w 457073"/>
                <a:gd name="connsiteY18" fmla="*/ 192503 h 415916"/>
                <a:gd name="connsiteX19" fmla="*/ 290153 w 457073"/>
                <a:gd name="connsiteY19" fmla="*/ 129437 h 415916"/>
                <a:gd name="connsiteX20" fmla="*/ 303685 w 457073"/>
                <a:gd name="connsiteY20" fmla="*/ 87882 h 415916"/>
                <a:gd name="connsiteX21" fmla="*/ 353730 w 457073"/>
                <a:gd name="connsiteY21" fmla="*/ 59923 h 415916"/>
                <a:gd name="connsiteX22" fmla="*/ 361900 w 457073"/>
                <a:gd name="connsiteY22" fmla="*/ 111372 h 415916"/>
                <a:gd name="connsiteX23" fmla="*/ 348240 w 457073"/>
                <a:gd name="connsiteY23" fmla="*/ 223781 h 415916"/>
                <a:gd name="connsiteX24" fmla="*/ 409583 w 457073"/>
                <a:gd name="connsiteY24" fmla="*/ 169907 h 415916"/>
                <a:gd name="connsiteX25" fmla="*/ 450563 w 457073"/>
                <a:gd name="connsiteY25" fmla="*/ 169843 h 415916"/>
                <a:gd name="connsiteX26" fmla="*/ 450308 w 457073"/>
                <a:gd name="connsiteY26" fmla="*/ 206930 h 415916"/>
                <a:gd name="connsiteX27" fmla="*/ 376645 w 457073"/>
                <a:gd name="connsiteY27" fmla="*/ 352404 h 415916"/>
                <a:gd name="connsiteX28" fmla="*/ 376645 w 457073"/>
                <a:gd name="connsiteY28" fmla="*/ 352404 h 415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57073" h="415916">
                  <a:moveTo>
                    <a:pt x="376645" y="352404"/>
                  </a:moveTo>
                  <a:cubicBezTo>
                    <a:pt x="297302" y="371617"/>
                    <a:pt x="216745" y="386363"/>
                    <a:pt x="140209" y="415917"/>
                  </a:cubicBezTo>
                  <a:cubicBezTo>
                    <a:pt x="113081" y="360127"/>
                    <a:pt x="67441" y="317934"/>
                    <a:pt x="32780" y="267570"/>
                  </a:cubicBezTo>
                  <a:cubicBezTo>
                    <a:pt x="19247" y="247974"/>
                    <a:pt x="2715" y="229718"/>
                    <a:pt x="736" y="204440"/>
                  </a:cubicBezTo>
                  <a:cubicBezTo>
                    <a:pt x="-222" y="192695"/>
                    <a:pt x="-2200" y="179290"/>
                    <a:pt x="9992" y="171886"/>
                  </a:cubicBezTo>
                  <a:cubicBezTo>
                    <a:pt x="24226" y="163268"/>
                    <a:pt x="35333" y="172269"/>
                    <a:pt x="45355" y="181333"/>
                  </a:cubicBezTo>
                  <a:cubicBezTo>
                    <a:pt x="67824" y="201759"/>
                    <a:pt x="82442" y="230228"/>
                    <a:pt x="112634" y="246314"/>
                  </a:cubicBezTo>
                  <a:cubicBezTo>
                    <a:pt x="103379" y="205015"/>
                    <a:pt x="94059" y="165885"/>
                    <a:pt x="86016" y="126373"/>
                  </a:cubicBezTo>
                  <a:cubicBezTo>
                    <a:pt x="81676" y="105372"/>
                    <a:pt x="81867" y="84244"/>
                    <a:pt x="88314" y="63243"/>
                  </a:cubicBezTo>
                  <a:cubicBezTo>
                    <a:pt x="93165" y="47476"/>
                    <a:pt x="102293" y="36242"/>
                    <a:pt x="118762" y="36752"/>
                  </a:cubicBezTo>
                  <a:cubicBezTo>
                    <a:pt x="136252" y="37135"/>
                    <a:pt x="143721" y="51242"/>
                    <a:pt x="145572" y="66626"/>
                  </a:cubicBezTo>
                  <a:cubicBezTo>
                    <a:pt x="147998" y="87754"/>
                    <a:pt x="146466" y="109394"/>
                    <a:pt x="149976" y="130267"/>
                  </a:cubicBezTo>
                  <a:cubicBezTo>
                    <a:pt x="154509" y="157140"/>
                    <a:pt x="171743" y="177184"/>
                    <a:pt x="193637" y="197993"/>
                  </a:cubicBezTo>
                  <a:cubicBezTo>
                    <a:pt x="207489" y="168439"/>
                    <a:pt x="193255" y="142906"/>
                    <a:pt x="193127" y="117436"/>
                  </a:cubicBezTo>
                  <a:cubicBezTo>
                    <a:pt x="193063" y="89478"/>
                    <a:pt x="187510" y="61455"/>
                    <a:pt x="194595" y="33880"/>
                  </a:cubicBezTo>
                  <a:cubicBezTo>
                    <a:pt x="200084" y="12368"/>
                    <a:pt x="214000" y="-2058"/>
                    <a:pt x="237491" y="240"/>
                  </a:cubicBezTo>
                  <a:cubicBezTo>
                    <a:pt x="261428" y="2666"/>
                    <a:pt x="260917" y="23922"/>
                    <a:pt x="260598" y="40327"/>
                  </a:cubicBezTo>
                  <a:cubicBezTo>
                    <a:pt x="259959" y="68158"/>
                    <a:pt x="256066" y="95989"/>
                    <a:pt x="252746" y="123756"/>
                  </a:cubicBezTo>
                  <a:cubicBezTo>
                    <a:pt x="249938" y="147310"/>
                    <a:pt x="246044" y="170673"/>
                    <a:pt x="266088" y="192503"/>
                  </a:cubicBezTo>
                  <a:cubicBezTo>
                    <a:pt x="281280" y="172715"/>
                    <a:pt x="283833" y="150310"/>
                    <a:pt x="290153" y="129437"/>
                  </a:cubicBezTo>
                  <a:cubicBezTo>
                    <a:pt x="294365" y="115394"/>
                    <a:pt x="296982" y="100649"/>
                    <a:pt x="303685" y="87882"/>
                  </a:cubicBezTo>
                  <a:cubicBezTo>
                    <a:pt x="313898" y="68413"/>
                    <a:pt x="329026" y="49263"/>
                    <a:pt x="353730" y="59923"/>
                  </a:cubicBezTo>
                  <a:cubicBezTo>
                    <a:pt x="378751" y="70711"/>
                    <a:pt x="369432" y="91967"/>
                    <a:pt x="361900" y="111372"/>
                  </a:cubicBezTo>
                  <a:cubicBezTo>
                    <a:pt x="348304" y="146672"/>
                    <a:pt x="331899" y="182035"/>
                    <a:pt x="348240" y="223781"/>
                  </a:cubicBezTo>
                  <a:cubicBezTo>
                    <a:pt x="369368" y="203738"/>
                    <a:pt x="384624" y="180950"/>
                    <a:pt x="409583" y="169907"/>
                  </a:cubicBezTo>
                  <a:cubicBezTo>
                    <a:pt x="422860" y="164034"/>
                    <a:pt x="437414" y="157204"/>
                    <a:pt x="450563" y="169843"/>
                  </a:cubicBezTo>
                  <a:cubicBezTo>
                    <a:pt x="462691" y="181588"/>
                    <a:pt x="455032" y="194738"/>
                    <a:pt x="450308" y="206930"/>
                  </a:cubicBezTo>
                  <a:cubicBezTo>
                    <a:pt x="430392" y="257740"/>
                    <a:pt x="393944" y="300253"/>
                    <a:pt x="376645" y="352404"/>
                  </a:cubicBezTo>
                  <a:lnTo>
                    <a:pt x="376645" y="352404"/>
                  </a:lnTo>
                  <a:close/>
                </a:path>
              </a:pathLst>
            </a:custGeom>
            <a:solidFill>
              <a:srgbClr val="FEE3C7"/>
            </a:solidFill>
            <a:ln w="63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BA4FD171-24B7-420C-B9DA-9466F9F067B5}"/>
                </a:ext>
              </a:extLst>
            </p:cNvPr>
            <p:cNvSpPr/>
            <p:nvPr/>
          </p:nvSpPr>
          <p:spPr>
            <a:xfrm>
              <a:off x="6513703" y="2166837"/>
              <a:ext cx="974819" cy="973480"/>
            </a:xfrm>
            <a:custGeom>
              <a:avLst/>
              <a:gdLst>
                <a:gd name="connsiteX0" fmla="*/ 563505 w 1060423"/>
                <a:gd name="connsiteY0" fmla="*/ 907797 h 1058966"/>
                <a:gd name="connsiteX1" fmla="*/ 437116 w 1060423"/>
                <a:gd name="connsiteY1" fmla="*/ 1054038 h 1058966"/>
                <a:gd name="connsiteX2" fmla="*/ 411711 w 1060423"/>
                <a:gd name="connsiteY2" fmla="*/ 1046505 h 1058966"/>
                <a:gd name="connsiteX3" fmla="*/ 302749 w 1060423"/>
                <a:gd name="connsiteY3" fmla="*/ 895095 h 1058966"/>
                <a:gd name="connsiteX4" fmla="*/ 299174 w 1060423"/>
                <a:gd name="connsiteY4" fmla="*/ 850284 h 1058966"/>
                <a:gd name="connsiteX5" fmla="*/ 300770 w 1060423"/>
                <a:gd name="connsiteY5" fmla="*/ 846582 h 1058966"/>
                <a:gd name="connsiteX6" fmla="*/ 320622 w 1060423"/>
                <a:gd name="connsiteY6" fmla="*/ 766089 h 1058966"/>
                <a:gd name="connsiteX7" fmla="*/ 263237 w 1060423"/>
                <a:gd name="connsiteY7" fmla="*/ 720130 h 1058966"/>
                <a:gd name="connsiteX8" fmla="*/ 142913 w 1060423"/>
                <a:gd name="connsiteY8" fmla="*/ 528760 h 1058966"/>
                <a:gd name="connsiteX9" fmla="*/ 100720 w 1060423"/>
                <a:gd name="connsiteY9" fmla="*/ 481588 h 1058966"/>
                <a:gd name="connsiteX10" fmla="*/ 1204 w 1060423"/>
                <a:gd name="connsiteY10" fmla="*/ 332348 h 1058966"/>
                <a:gd name="connsiteX11" fmla="*/ 75761 w 1060423"/>
                <a:gd name="connsiteY11" fmla="*/ 259579 h 1058966"/>
                <a:gd name="connsiteX12" fmla="*/ 121656 w 1060423"/>
                <a:gd name="connsiteY12" fmla="*/ 272345 h 1058966"/>
                <a:gd name="connsiteX13" fmla="*/ 131550 w 1060423"/>
                <a:gd name="connsiteY13" fmla="*/ 221662 h 1058966"/>
                <a:gd name="connsiteX14" fmla="*/ 276323 w 1060423"/>
                <a:gd name="connsiteY14" fmla="*/ 23335 h 1058966"/>
                <a:gd name="connsiteX15" fmla="*/ 275429 w 1060423"/>
                <a:gd name="connsiteY15" fmla="*/ 23909 h 1058966"/>
                <a:gd name="connsiteX16" fmla="*/ 346857 w 1060423"/>
                <a:gd name="connsiteY16" fmla="*/ 227 h 1058966"/>
                <a:gd name="connsiteX17" fmla="*/ 508928 w 1060423"/>
                <a:gd name="connsiteY17" fmla="*/ 15483 h 1058966"/>
                <a:gd name="connsiteX18" fmla="*/ 706490 w 1060423"/>
                <a:gd name="connsiteY18" fmla="*/ 41718 h 1058966"/>
                <a:gd name="connsiteX19" fmla="*/ 788961 w 1060423"/>
                <a:gd name="connsiteY19" fmla="*/ 72550 h 1058966"/>
                <a:gd name="connsiteX20" fmla="*/ 792982 w 1060423"/>
                <a:gd name="connsiteY20" fmla="*/ 73826 h 1058966"/>
                <a:gd name="connsiteX21" fmla="*/ 956840 w 1060423"/>
                <a:gd name="connsiteY21" fmla="*/ 162043 h 1058966"/>
                <a:gd name="connsiteX22" fmla="*/ 980842 w 1060423"/>
                <a:gd name="connsiteY22" fmla="*/ 359732 h 1058966"/>
                <a:gd name="connsiteX23" fmla="*/ 1018502 w 1060423"/>
                <a:gd name="connsiteY23" fmla="*/ 406968 h 1058966"/>
                <a:gd name="connsiteX24" fmla="*/ 1034014 w 1060423"/>
                <a:gd name="connsiteY24" fmla="*/ 423054 h 1058966"/>
                <a:gd name="connsiteX25" fmla="*/ 1047291 w 1060423"/>
                <a:gd name="connsiteY25" fmla="*/ 533228 h 1058966"/>
                <a:gd name="connsiteX26" fmla="*/ 918860 w 1060423"/>
                <a:gd name="connsiteY26" fmla="*/ 611168 h 1058966"/>
                <a:gd name="connsiteX27" fmla="*/ 851581 w 1060423"/>
                <a:gd name="connsiteY27" fmla="*/ 643467 h 1058966"/>
                <a:gd name="connsiteX28" fmla="*/ 578697 w 1060423"/>
                <a:gd name="connsiteY28" fmla="*/ 797942 h 1058966"/>
                <a:gd name="connsiteX29" fmla="*/ 564717 w 1060423"/>
                <a:gd name="connsiteY29" fmla="*/ 853667 h 1058966"/>
                <a:gd name="connsiteX30" fmla="*/ 563505 w 1060423"/>
                <a:gd name="connsiteY30" fmla="*/ 907797 h 1058966"/>
                <a:gd name="connsiteX31" fmla="*/ 563505 w 1060423"/>
                <a:gd name="connsiteY31" fmla="*/ 907797 h 1058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60423" h="1058966">
                  <a:moveTo>
                    <a:pt x="563505" y="907797"/>
                  </a:moveTo>
                  <a:cubicBezTo>
                    <a:pt x="547355" y="978907"/>
                    <a:pt x="482757" y="1008397"/>
                    <a:pt x="437116" y="1054038"/>
                  </a:cubicBezTo>
                  <a:cubicBezTo>
                    <a:pt x="426393" y="1064761"/>
                    <a:pt x="418477" y="1056016"/>
                    <a:pt x="411711" y="1046505"/>
                  </a:cubicBezTo>
                  <a:cubicBezTo>
                    <a:pt x="375773" y="995822"/>
                    <a:pt x="340602" y="944437"/>
                    <a:pt x="302749" y="895095"/>
                  </a:cubicBezTo>
                  <a:cubicBezTo>
                    <a:pt x="290174" y="878817"/>
                    <a:pt x="299174" y="865221"/>
                    <a:pt x="299174" y="850284"/>
                  </a:cubicBezTo>
                  <a:cubicBezTo>
                    <a:pt x="299749" y="849071"/>
                    <a:pt x="300451" y="847859"/>
                    <a:pt x="300770" y="846582"/>
                  </a:cubicBezTo>
                  <a:cubicBezTo>
                    <a:pt x="307983" y="819708"/>
                    <a:pt x="321069" y="792771"/>
                    <a:pt x="320622" y="766089"/>
                  </a:cubicBezTo>
                  <a:cubicBezTo>
                    <a:pt x="319984" y="735322"/>
                    <a:pt x="282961" y="735194"/>
                    <a:pt x="263237" y="720130"/>
                  </a:cubicBezTo>
                  <a:cubicBezTo>
                    <a:pt x="198638" y="671043"/>
                    <a:pt x="160339" y="605934"/>
                    <a:pt x="142913" y="528760"/>
                  </a:cubicBezTo>
                  <a:cubicBezTo>
                    <a:pt x="136912" y="502397"/>
                    <a:pt x="128678" y="489376"/>
                    <a:pt x="100720" y="481588"/>
                  </a:cubicBezTo>
                  <a:cubicBezTo>
                    <a:pt x="33823" y="463140"/>
                    <a:pt x="-7732" y="396882"/>
                    <a:pt x="1204" y="332348"/>
                  </a:cubicBezTo>
                  <a:cubicBezTo>
                    <a:pt x="7524" y="286261"/>
                    <a:pt x="28397" y="265962"/>
                    <a:pt x="75761" y="259579"/>
                  </a:cubicBezTo>
                  <a:cubicBezTo>
                    <a:pt x="93570" y="250387"/>
                    <a:pt x="105762" y="263409"/>
                    <a:pt x="121656" y="272345"/>
                  </a:cubicBezTo>
                  <a:cubicBezTo>
                    <a:pt x="126699" y="255238"/>
                    <a:pt x="126507" y="237812"/>
                    <a:pt x="131550" y="221662"/>
                  </a:cubicBezTo>
                  <a:cubicBezTo>
                    <a:pt x="135316" y="209406"/>
                    <a:pt x="242109" y="51932"/>
                    <a:pt x="276323" y="23335"/>
                  </a:cubicBezTo>
                  <a:lnTo>
                    <a:pt x="275429" y="23909"/>
                  </a:lnTo>
                  <a:cubicBezTo>
                    <a:pt x="304600" y="23207"/>
                    <a:pt x="326112" y="10058"/>
                    <a:pt x="346857" y="227"/>
                  </a:cubicBezTo>
                  <a:cubicBezTo>
                    <a:pt x="401498" y="-1751"/>
                    <a:pt x="454990" y="9675"/>
                    <a:pt x="508928" y="15483"/>
                  </a:cubicBezTo>
                  <a:cubicBezTo>
                    <a:pt x="578569" y="14654"/>
                    <a:pt x="669403" y="30739"/>
                    <a:pt x="706490" y="41718"/>
                  </a:cubicBezTo>
                  <a:cubicBezTo>
                    <a:pt x="712106" y="43889"/>
                    <a:pt x="755002" y="59528"/>
                    <a:pt x="788961" y="72550"/>
                  </a:cubicBezTo>
                  <a:cubicBezTo>
                    <a:pt x="790174" y="73443"/>
                    <a:pt x="791514" y="73826"/>
                    <a:pt x="792982" y="73826"/>
                  </a:cubicBezTo>
                  <a:cubicBezTo>
                    <a:pt x="800195" y="79826"/>
                    <a:pt x="952372" y="154064"/>
                    <a:pt x="956840" y="162043"/>
                  </a:cubicBezTo>
                  <a:cubicBezTo>
                    <a:pt x="984416" y="211321"/>
                    <a:pt x="977203" y="315879"/>
                    <a:pt x="980842" y="359732"/>
                  </a:cubicBezTo>
                  <a:cubicBezTo>
                    <a:pt x="983012" y="386286"/>
                    <a:pt x="985501" y="406649"/>
                    <a:pt x="1018502" y="406968"/>
                  </a:cubicBezTo>
                  <a:cubicBezTo>
                    <a:pt x="1026162" y="407032"/>
                    <a:pt x="1032482" y="414053"/>
                    <a:pt x="1034014" y="423054"/>
                  </a:cubicBezTo>
                  <a:cubicBezTo>
                    <a:pt x="1066440" y="456374"/>
                    <a:pt x="1066696" y="494993"/>
                    <a:pt x="1047291" y="533228"/>
                  </a:cubicBezTo>
                  <a:cubicBezTo>
                    <a:pt x="1021056" y="584741"/>
                    <a:pt x="976501" y="615189"/>
                    <a:pt x="918860" y="611168"/>
                  </a:cubicBezTo>
                  <a:cubicBezTo>
                    <a:pt x="885795" y="608870"/>
                    <a:pt x="869390" y="619658"/>
                    <a:pt x="851581" y="643467"/>
                  </a:cubicBezTo>
                  <a:cubicBezTo>
                    <a:pt x="783535" y="734620"/>
                    <a:pt x="689957" y="782303"/>
                    <a:pt x="578697" y="797942"/>
                  </a:cubicBezTo>
                  <a:cubicBezTo>
                    <a:pt x="557058" y="817283"/>
                    <a:pt x="564079" y="833752"/>
                    <a:pt x="564717" y="853667"/>
                  </a:cubicBezTo>
                  <a:cubicBezTo>
                    <a:pt x="564143" y="871668"/>
                    <a:pt x="563824" y="889733"/>
                    <a:pt x="563505" y="907797"/>
                  </a:cubicBezTo>
                  <a:lnTo>
                    <a:pt x="563505" y="907797"/>
                  </a:lnTo>
                  <a:close/>
                </a:path>
              </a:pathLst>
            </a:custGeom>
            <a:solidFill>
              <a:srgbClr val="FEE3C7"/>
            </a:solidFill>
            <a:ln w="63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5DE411BF-C23D-45CF-A7F4-EA90C3ECA41D}"/>
                </a:ext>
              </a:extLst>
            </p:cNvPr>
            <p:cNvSpPr/>
            <p:nvPr/>
          </p:nvSpPr>
          <p:spPr>
            <a:xfrm>
              <a:off x="6679023" y="2102440"/>
              <a:ext cx="745160" cy="201686"/>
            </a:xfrm>
            <a:custGeom>
              <a:avLst/>
              <a:gdLst>
                <a:gd name="connsiteX0" fmla="*/ 718621 w 745160"/>
                <a:gd name="connsiteY0" fmla="*/ 152684 h 201686"/>
                <a:gd name="connsiteX1" fmla="*/ 744909 w 745160"/>
                <a:gd name="connsiteY1" fmla="*/ 176626 h 201686"/>
                <a:gd name="connsiteX2" fmla="*/ 720088 w 745160"/>
                <a:gd name="connsiteY2" fmla="*/ 201329 h 201686"/>
                <a:gd name="connsiteX3" fmla="*/ 696381 w 745160"/>
                <a:gd name="connsiteY3" fmla="*/ 179677 h 201686"/>
                <a:gd name="connsiteX4" fmla="*/ 718621 w 745160"/>
                <a:gd name="connsiteY4" fmla="*/ 152684 h 201686"/>
                <a:gd name="connsiteX5" fmla="*/ 640930 w 745160"/>
                <a:gd name="connsiteY5" fmla="*/ 101046 h 201686"/>
                <a:gd name="connsiteX6" fmla="*/ 666572 w 745160"/>
                <a:gd name="connsiteY6" fmla="*/ 124166 h 201686"/>
                <a:gd name="connsiteX7" fmla="*/ 643159 w 745160"/>
                <a:gd name="connsiteY7" fmla="*/ 151276 h 201686"/>
                <a:gd name="connsiteX8" fmla="*/ 617868 w 745160"/>
                <a:gd name="connsiteY8" fmla="*/ 127159 h 201686"/>
                <a:gd name="connsiteX9" fmla="*/ 640930 w 745160"/>
                <a:gd name="connsiteY9" fmla="*/ 101046 h 201686"/>
                <a:gd name="connsiteX10" fmla="*/ 565468 w 745160"/>
                <a:gd name="connsiteY10" fmla="*/ 63022 h 201686"/>
                <a:gd name="connsiteX11" fmla="*/ 592401 w 745160"/>
                <a:gd name="connsiteY11" fmla="*/ 83971 h 201686"/>
                <a:gd name="connsiteX12" fmla="*/ 570690 w 745160"/>
                <a:gd name="connsiteY12" fmla="*/ 112019 h 201686"/>
                <a:gd name="connsiteX13" fmla="*/ 543463 w 745160"/>
                <a:gd name="connsiteY13" fmla="*/ 89956 h 201686"/>
                <a:gd name="connsiteX14" fmla="*/ 565468 w 745160"/>
                <a:gd name="connsiteY14" fmla="*/ 63022 h 201686"/>
                <a:gd name="connsiteX15" fmla="*/ 26437 w 745160"/>
                <a:gd name="connsiteY15" fmla="*/ 36499 h 201686"/>
                <a:gd name="connsiteX16" fmla="*/ 48794 w 745160"/>
                <a:gd name="connsiteY16" fmla="*/ 63608 h 201686"/>
                <a:gd name="connsiteX17" fmla="*/ 21742 w 745160"/>
                <a:gd name="connsiteY17" fmla="*/ 85437 h 201686"/>
                <a:gd name="connsiteX18" fmla="*/ 32 w 745160"/>
                <a:gd name="connsiteY18" fmla="*/ 58679 h 201686"/>
                <a:gd name="connsiteX19" fmla="*/ 26437 w 745160"/>
                <a:gd name="connsiteY19" fmla="*/ 36499 h 201686"/>
                <a:gd name="connsiteX20" fmla="*/ 490768 w 745160"/>
                <a:gd name="connsiteY20" fmla="*/ 36440 h 201686"/>
                <a:gd name="connsiteX21" fmla="*/ 519639 w 745160"/>
                <a:gd name="connsiteY21" fmla="*/ 55980 h 201686"/>
                <a:gd name="connsiteX22" fmla="*/ 496812 w 745160"/>
                <a:gd name="connsiteY22" fmla="*/ 84029 h 201686"/>
                <a:gd name="connsiteX23" fmla="*/ 469174 w 745160"/>
                <a:gd name="connsiteY23" fmla="*/ 62377 h 201686"/>
                <a:gd name="connsiteX24" fmla="*/ 490768 w 745160"/>
                <a:gd name="connsiteY24" fmla="*/ 36440 h 201686"/>
                <a:gd name="connsiteX25" fmla="*/ 407854 w 745160"/>
                <a:gd name="connsiteY25" fmla="*/ 18543 h 201686"/>
                <a:gd name="connsiteX26" fmla="*/ 432734 w 745160"/>
                <a:gd name="connsiteY26" fmla="*/ 42014 h 201686"/>
                <a:gd name="connsiteX27" fmla="*/ 408558 w 745160"/>
                <a:gd name="connsiteY27" fmla="*/ 64430 h 201686"/>
                <a:gd name="connsiteX28" fmla="*/ 383972 w 745160"/>
                <a:gd name="connsiteY28" fmla="*/ 43071 h 201686"/>
                <a:gd name="connsiteX29" fmla="*/ 407854 w 745160"/>
                <a:gd name="connsiteY29" fmla="*/ 18543 h 201686"/>
                <a:gd name="connsiteX30" fmla="*/ 93567 w 745160"/>
                <a:gd name="connsiteY30" fmla="*/ 12616 h 201686"/>
                <a:gd name="connsiteX31" fmla="*/ 116217 w 745160"/>
                <a:gd name="connsiteY31" fmla="*/ 39433 h 201686"/>
                <a:gd name="connsiteX32" fmla="*/ 88990 w 745160"/>
                <a:gd name="connsiteY32" fmla="*/ 61614 h 201686"/>
                <a:gd name="connsiteX33" fmla="*/ 67279 w 745160"/>
                <a:gd name="connsiteY33" fmla="*/ 34445 h 201686"/>
                <a:gd name="connsiteX34" fmla="*/ 93567 w 745160"/>
                <a:gd name="connsiteY34" fmla="*/ 12616 h 201686"/>
                <a:gd name="connsiteX35" fmla="*/ 331160 w 745160"/>
                <a:gd name="connsiteY35" fmla="*/ 7569 h 201686"/>
                <a:gd name="connsiteX36" fmla="*/ 357037 w 745160"/>
                <a:gd name="connsiteY36" fmla="*/ 31746 h 201686"/>
                <a:gd name="connsiteX37" fmla="*/ 327580 w 745160"/>
                <a:gd name="connsiteY37" fmla="*/ 55804 h 201686"/>
                <a:gd name="connsiteX38" fmla="*/ 308275 w 745160"/>
                <a:gd name="connsiteY38" fmla="*/ 32039 h 201686"/>
                <a:gd name="connsiteX39" fmla="*/ 331160 w 745160"/>
                <a:gd name="connsiteY39" fmla="*/ 7569 h 201686"/>
                <a:gd name="connsiteX40" fmla="*/ 247131 w 745160"/>
                <a:gd name="connsiteY40" fmla="*/ 3050 h 201686"/>
                <a:gd name="connsiteX41" fmla="*/ 271600 w 745160"/>
                <a:gd name="connsiteY41" fmla="*/ 26581 h 201686"/>
                <a:gd name="connsiteX42" fmla="*/ 245135 w 745160"/>
                <a:gd name="connsiteY42" fmla="*/ 48997 h 201686"/>
                <a:gd name="connsiteX43" fmla="*/ 222955 w 745160"/>
                <a:gd name="connsiteY43" fmla="*/ 27461 h 201686"/>
                <a:gd name="connsiteX44" fmla="*/ 247131 w 745160"/>
                <a:gd name="connsiteY44" fmla="*/ 3050 h 201686"/>
                <a:gd name="connsiteX45" fmla="*/ 160754 w 745160"/>
                <a:gd name="connsiteY45" fmla="*/ 0 h 201686"/>
                <a:gd name="connsiteX46" fmla="*/ 187630 w 745160"/>
                <a:gd name="connsiteY46" fmla="*/ 20362 h 201686"/>
                <a:gd name="connsiteX47" fmla="*/ 167738 w 745160"/>
                <a:gd name="connsiteY47" fmla="*/ 47648 h 201686"/>
                <a:gd name="connsiteX48" fmla="*/ 140100 w 745160"/>
                <a:gd name="connsiteY48" fmla="*/ 28167 h 201686"/>
                <a:gd name="connsiteX49" fmla="*/ 160754 w 745160"/>
                <a:gd name="connsiteY49" fmla="*/ 0 h 201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745160" h="201686">
                  <a:moveTo>
                    <a:pt x="718621" y="152684"/>
                  </a:moveTo>
                  <a:cubicBezTo>
                    <a:pt x="732000" y="156439"/>
                    <a:pt x="747316" y="158024"/>
                    <a:pt x="744909" y="176626"/>
                  </a:cubicBezTo>
                  <a:cubicBezTo>
                    <a:pt x="743090" y="190415"/>
                    <a:pt x="738689" y="204087"/>
                    <a:pt x="720088" y="201329"/>
                  </a:cubicBezTo>
                  <a:cubicBezTo>
                    <a:pt x="708117" y="199510"/>
                    <a:pt x="694328" y="196870"/>
                    <a:pt x="696381" y="179677"/>
                  </a:cubicBezTo>
                  <a:cubicBezTo>
                    <a:pt x="697965" y="166415"/>
                    <a:pt x="700254" y="152977"/>
                    <a:pt x="718621" y="152684"/>
                  </a:cubicBezTo>
                  <a:close/>
                  <a:moveTo>
                    <a:pt x="640930" y="101046"/>
                  </a:moveTo>
                  <a:cubicBezTo>
                    <a:pt x="653662" y="102513"/>
                    <a:pt x="667805" y="105682"/>
                    <a:pt x="666572" y="124166"/>
                  </a:cubicBezTo>
                  <a:cubicBezTo>
                    <a:pt x="665633" y="138894"/>
                    <a:pt x="659355" y="149457"/>
                    <a:pt x="643159" y="151276"/>
                  </a:cubicBezTo>
                  <a:cubicBezTo>
                    <a:pt x="630660" y="147521"/>
                    <a:pt x="615696" y="145232"/>
                    <a:pt x="617868" y="127159"/>
                  </a:cubicBezTo>
                  <a:cubicBezTo>
                    <a:pt x="619394" y="114307"/>
                    <a:pt x="622973" y="98933"/>
                    <a:pt x="640930" y="101046"/>
                  </a:cubicBezTo>
                  <a:close/>
                  <a:moveTo>
                    <a:pt x="565468" y="63022"/>
                  </a:moveTo>
                  <a:cubicBezTo>
                    <a:pt x="576910" y="66543"/>
                    <a:pt x="593692" y="65721"/>
                    <a:pt x="592401" y="83971"/>
                  </a:cubicBezTo>
                  <a:cubicBezTo>
                    <a:pt x="591462" y="96411"/>
                    <a:pt x="587179" y="112607"/>
                    <a:pt x="570690" y="112019"/>
                  </a:cubicBezTo>
                  <a:cubicBezTo>
                    <a:pt x="558602" y="111609"/>
                    <a:pt x="543228" y="107560"/>
                    <a:pt x="543463" y="89956"/>
                  </a:cubicBezTo>
                  <a:cubicBezTo>
                    <a:pt x="543580" y="76401"/>
                    <a:pt x="546807" y="63374"/>
                    <a:pt x="565468" y="63022"/>
                  </a:cubicBezTo>
                  <a:close/>
                  <a:moveTo>
                    <a:pt x="26437" y="36499"/>
                  </a:moveTo>
                  <a:cubicBezTo>
                    <a:pt x="44569" y="34796"/>
                    <a:pt x="47327" y="51696"/>
                    <a:pt x="48794" y="63608"/>
                  </a:cubicBezTo>
                  <a:cubicBezTo>
                    <a:pt x="50906" y="81857"/>
                    <a:pt x="35474" y="83500"/>
                    <a:pt x="21742" y="85437"/>
                  </a:cubicBezTo>
                  <a:cubicBezTo>
                    <a:pt x="4374" y="85378"/>
                    <a:pt x="618" y="73173"/>
                    <a:pt x="32" y="58679"/>
                  </a:cubicBezTo>
                  <a:cubicBezTo>
                    <a:pt x="-790" y="39843"/>
                    <a:pt x="14055" y="37672"/>
                    <a:pt x="26437" y="36499"/>
                  </a:cubicBezTo>
                  <a:close/>
                  <a:moveTo>
                    <a:pt x="490768" y="36440"/>
                  </a:moveTo>
                  <a:cubicBezTo>
                    <a:pt x="506260" y="36381"/>
                    <a:pt x="517761" y="37906"/>
                    <a:pt x="519639" y="55980"/>
                  </a:cubicBezTo>
                  <a:cubicBezTo>
                    <a:pt x="518583" y="70709"/>
                    <a:pt x="513419" y="83560"/>
                    <a:pt x="496812" y="84029"/>
                  </a:cubicBezTo>
                  <a:cubicBezTo>
                    <a:pt x="483316" y="84381"/>
                    <a:pt x="469174" y="81213"/>
                    <a:pt x="469174" y="62377"/>
                  </a:cubicBezTo>
                  <a:cubicBezTo>
                    <a:pt x="469174" y="47823"/>
                    <a:pt x="470876" y="36322"/>
                    <a:pt x="490768" y="36440"/>
                  </a:cubicBezTo>
                  <a:close/>
                  <a:moveTo>
                    <a:pt x="407854" y="18543"/>
                  </a:moveTo>
                  <a:cubicBezTo>
                    <a:pt x="420939" y="20537"/>
                    <a:pt x="433848" y="22885"/>
                    <a:pt x="432734" y="42014"/>
                  </a:cubicBezTo>
                  <a:cubicBezTo>
                    <a:pt x="431560" y="59853"/>
                    <a:pt x="421173" y="64078"/>
                    <a:pt x="408558" y="64430"/>
                  </a:cubicBezTo>
                  <a:cubicBezTo>
                    <a:pt x="392949" y="63667"/>
                    <a:pt x="381976" y="58797"/>
                    <a:pt x="383972" y="43071"/>
                  </a:cubicBezTo>
                  <a:cubicBezTo>
                    <a:pt x="385673" y="29985"/>
                    <a:pt x="389487" y="15726"/>
                    <a:pt x="407854" y="18543"/>
                  </a:cubicBezTo>
                  <a:close/>
                  <a:moveTo>
                    <a:pt x="93567" y="12616"/>
                  </a:moveTo>
                  <a:cubicBezTo>
                    <a:pt x="113049" y="12557"/>
                    <a:pt x="115924" y="26465"/>
                    <a:pt x="116217" y="39433"/>
                  </a:cubicBezTo>
                  <a:cubicBezTo>
                    <a:pt x="116569" y="56275"/>
                    <a:pt x="102838" y="61204"/>
                    <a:pt x="88990" y="61614"/>
                  </a:cubicBezTo>
                  <a:cubicBezTo>
                    <a:pt x="70859" y="62260"/>
                    <a:pt x="68160" y="47648"/>
                    <a:pt x="67279" y="34445"/>
                  </a:cubicBezTo>
                  <a:cubicBezTo>
                    <a:pt x="66047" y="15726"/>
                    <a:pt x="82301" y="16372"/>
                    <a:pt x="93567" y="12616"/>
                  </a:cubicBezTo>
                  <a:close/>
                  <a:moveTo>
                    <a:pt x="331160" y="7569"/>
                  </a:moveTo>
                  <a:cubicBezTo>
                    <a:pt x="343248" y="9916"/>
                    <a:pt x="358505" y="13144"/>
                    <a:pt x="357037" y="31746"/>
                  </a:cubicBezTo>
                  <a:cubicBezTo>
                    <a:pt x="353869" y="47824"/>
                    <a:pt x="346534" y="57623"/>
                    <a:pt x="327580" y="55804"/>
                  </a:cubicBezTo>
                  <a:cubicBezTo>
                    <a:pt x="311620" y="54279"/>
                    <a:pt x="307219" y="46591"/>
                    <a:pt x="308275" y="32039"/>
                  </a:cubicBezTo>
                  <a:cubicBezTo>
                    <a:pt x="309390" y="17134"/>
                    <a:pt x="313087" y="4107"/>
                    <a:pt x="331160" y="7569"/>
                  </a:cubicBezTo>
                  <a:close/>
                  <a:moveTo>
                    <a:pt x="247131" y="3050"/>
                  </a:moveTo>
                  <a:cubicBezTo>
                    <a:pt x="261390" y="4811"/>
                    <a:pt x="273185" y="7510"/>
                    <a:pt x="271600" y="26581"/>
                  </a:cubicBezTo>
                  <a:cubicBezTo>
                    <a:pt x="270074" y="43832"/>
                    <a:pt x="260686" y="49583"/>
                    <a:pt x="245135" y="48997"/>
                  </a:cubicBezTo>
                  <a:cubicBezTo>
                    <a:pt x="231111" y="48702"/>
                    <a:pt x="220901" y="43069"/>
                    <a:pt x="222955" y="27461"/>
                  </a:cubicBezTo>
                  <a:cubicBezTo>
                    <a:pt x="224715" y="14258"/>
                    <a:pt x="228295" y="761"/>
                    <a:pt x="247131" y="3050"/>
                  </a:cubicBezTo>
                  <a:close/>
                  <a:moveTo>
                    <a:pt x="160754" y="0"/>
                  </a:moveTo>
                  <a:cubicBezTo>
                    <a:pt x="169733" y="6103"/>
                    <a:pt x="188803" y="-880"/>
                    <a:pt x="187630" y="20362"/>
                  </a:cubicBezTo>
                  <a:cubicBezTo>
                    <a:pt x="186926" y="34035"/>
                    <a:pt x="186456" y="47707"/>
                    <a:pt x="167738" y="47648"/>
                  </a:cubicBezTo>
                  <a:cubicBezTo>
                    <a:pt x="154359" y="47589"/>
                    <a:pt x="139630" y="47062"/>
                    <a:pt x="140100" y="28167"/>
                  </a:cubicBezTo>
                  <a:cubicBezTo>
                    <a:pt x="140393" y="15081"/>
                    <a:pt x="141273" y="997"/>
                    <a:pt x="160754" y="0"/>
                  </a:cubicBezTo>
                  <a:close/>
                </a:path>
              </a:pathLst>
            </a:custGeom>
            <a:solidFill>
              <a:schemeClr val="accent2"/>
            </a:solidFill>
            <a:ln w="6383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0A4938A5-1E61-4150-BD68-D122C1A41799}"/>
                </a:ext>
              </a:extLst>
            </p:cNvPr>
            <p:cNvSpPr/>
            <p:nvPr/>
          </p:nvSpPr>
          <p:spPr>
            <a:xfrm>
              <a:off x="6552996" y="2166887"/>
              <a:ext cx="948216" cy="392196"/>
            </a:xfrm>
            <a:custGeom>
              <a:avLst/>
              <a:gdLst>
                <a:gd name="connsiteX0" fmla="*/ 688677 w 948216"/>
                <a:gd name="connsiteY0" fmla="*/ 67288 h 392196"/>
                <a:gd name="connsiteX1" fmla="*/ 860257 w 948216"/>
                <a:gd name="connsiteY1" fmla="*/ 162232 h 392196"/>
                <a:gd name="connsiteX2" fmla="*/ 880265 w 948216"/>
                <a:gd name="connsiteY2" fmla="*/ 189694 h 392196"/>
                <a:gd name="connsiteX3" fmla="*/ 918700 w 948216"/>
                <a:gd name="connsiteY3" fmla="*/ 269498 h 392196"/>
                <a:gd name="connsiteX4" fmla="*/ 948216 w 948216"/>
                <a:gd name="connsiteY4" fmla="*/ 306172 h 392196"/>
                <a:gd name="connsiteX5" fmla="*/ 945634 w 948216"/>
                <a:gd name="connsiteY5" fmla="*/ 329879 h 392196"/>
                <a:gd name="connsiteX6" fmla="*/ 920050 w 948216"/>
                <a:gd name="connsiteY6" fmla="*/ 314270 h 392196"/>
                <a:gd name="connsiteX7" fmla="*/ 910544 w 948216"/>
                <a:gd name="connsiteY7" fmla="*/ 389086 h 392196"/>
                <a:gd name="connsiteX8" fmla="*/ 844824 w 948216"/>
                <a:gd name="connsiteY8" fmla="*/ 392196 h 392196"/>
                <a:gd name="connsiteX9" fmla="*/ 808677 w 948216"/>
                <a:gd name="connsiteY9" fmla="*/ 204128 h 392196"/>
                <a:gd name="connsiteX10" fmla="*/ 808677 w 948216"/>
                <a:gd name="connsiteY10" fmla="*/ 335864 h 392196"/>
                <a:gd name="connsiteX11" fmla="*/ 756510 w 948216"/>
                <a:gd name="connsiteY11" fmla="*/ 250955 h 392196"/>
                <a:gd name="connsiteX12" fmla="*/ 668315 w 948216"/>
                <a:gd name="connsiteY12" fmla="*/ 183004 h 392196"/>
                <a:gd name="connsiteX13" fmla="*/ 593851 w 948216"/>
                <a:gd name="connsiteY13" fmla="*/ 173381 h 392196"/>
                <a:gd name="connsiteX14" fmla="*/ 712442 w 948216"/>
                <a:gd name="connsiteY14" fmla="*/ 144511 h 392196"/>
                <a:gd name="connsiteX15" fmla="*/ 688677 w 948216"/>
                <a:gd name="connsiteY15" fmla="*/ 67288 h 392196"/>
                <a:gd name="connsiteX16" fmla="*/ 624657 w 948216"/>
                <a:gd name="connsiteY16" fmla="*/ 43406 h 392196"/>
                <a:gd name="connsiteX17" fmla="*/ 686270 w 948216"/>
                <a:gd name="connsiteY17" fmla="*/ 65880 h 392196"/>
                <a:gd name="connsiteX18" fmla="*/ 673068 w 948216"/>
                <a:gd name="connsiteY18" fmla="*/ 100853 h 392196"/>
                <a:gd name="connsiteX19" fmla="*/ 624657 w 948216"/>
                <a:gd name="connsiteY19" fmla="*/ 43406 h 392196"/>
                <a:gd name="connsiteX20" fmla="*/ 214253 w 948216"/>
                <a:gd name="connsiteY20" fmla="*/ 20990 h 392196"/>
                <a:gd name="connsiteX21" fmla="*/ 177577 w 948216"/>
                <a:gd name="connsiteY21" fmla="*/ 174261 h 392196"/>
                <a:gd name="connsiteX22" fmla="*/ 145246 w 948216"/>
                <a:gd name="connsiteY22" fmla="*/ 180187 h 392196"/>
                <a:gd name="connsiteX23" fmla="*/ 133158 w 948216"/>
                <a:gd name="connsiteY23" fmla="*/ 292735 h 392196"/>
                <a:gd name="connsiteX24" fmla="*/ 97716 w 948216"/>
                <a:gd name="connsiteY24" fmla="*/ 179601 h 392196"/>
                <a:gd name="connsiteX25" fmla="*/ 79525 w 948216"/>
                <a:gd name="connsiteY25" fmla="*/ 279356 h 392196"/>
                <a:gd name="connsiteX26" fmla="*/ 29530 w 948216"/>
                <a:gd name="connsiteY26" fmla="*/ 238339 h 392196"/>
                <a:gd name="connsiteX27" fmla="*/ 8757 w 948216"/>
                <a:gd name="connsiteY27" fmla="*/ 207709 h 392196"/>
                <a:gd name="connsiteX28" fmla="*/ 425 w 948216"/>
                <a:gd name="connsiteY28" fmla="*/ 187816 h 392196"/>
                <a:gd name="connsiteX29" fmla="*/ 44435 w 948216"/>
                <a:gd name="connsiteY29" fmla="*/ 108481 h 392196"/>
                <a:gd name="connsiteX30" fmla="*/ 105813 w 948216"/>
                <a:gd name="connsiteY30" fmla="*/ 124795 h 392196"/>
                <a:gd name="connsiteX31" fmla="*/ 214253 w 948216"/>
                <a:gd name="connsiteY31" fmla="*/ 20990 h 392196"/>
                <a:gd name="connsiteX32" fmla="*/ 428785 w 948216"/>
                <a:gd name="connsiteY32" fmla="*/ 13244 h 392196"/>
                <a:gd name="connsiteX33" fmla="*/ 609341 w 948216"/>
                <a:gd name="connsiteY33" fmla="*/ 37479 h 392196"/>
                <a:gd name="connsiteX34" fmla="*/ 562632 w 948216"/>
                <a:gd name="connsiteY34" fmla="*/ 168158 h 392196"/>
                <a:gd name="connsiteX35" fmla="*/ 552716 w 948216"/>
                <a:gd name="connsiteY35" fmla="*/ 133009 h 392196"/>
                <a:gd name="connsiteX36" fmla="*/ 528188 w 948216"/>
                <a:gd name="connsiteY36" fmla="*/ 260461 h 392196"/>
                <a:gd name="connsiteX37" fmla="*/ 428785 w 948216"/>
                <a:gd name="connsiteY37" fmla="*/ 13244 h 392196"/>
                <a:gd name="connsiteX38" fmla="*/ 279270 w 948216"/>
                <a:gd name="connsiteY38" fmla="*/ 42 h 392196"/>
                <a:gd name="connsiteX39" fmla="*/ 263778 w 948216"/>
                <a:gd name="connsiteY39" fmla="*/ 47748 h 392196"/>
                <a:gd name="connsiteX40" fmla="*/ 393519 w 948216"/>
                <a:gd name="connsiteY40" fmla="*/ 121861 h 392196"/>
                <a:gd name="connsiteX41" fmla="*/ 227104 w 948216"/>
                <a:gd name="connsiteY41" fmla="*/ 95044 h 392196"/>
                <a:gd name="connsiteX42" fmla="*/ 214605 w 948216"/>
                <a:gd name="connsiteY42" fmla="*/ 92404 h 392196"/>
                <a:gd name="connsiteX43" fmla="*/ 219416 w 948216"/>
                <a:gd name="connsiteY43" fmla="*/ 72980 h 392196"/>
                <a:gd name="connsiteX44" fmla="*/ 213960 w 948216"/>
                <a:gd name="connsiteY44" fmla="*/ 21812 h 392196"/>
                <a:gd name="connsiteX45" fmla="*/ 279270 w 948216"/>
                <a:gd name="connsiteY45" fmla="*/ 42 h 392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948216" h="392196">
                  <a:moveTo>
                    <a:pt x="688677" y="67288"/>
                  </a:moveTo>
                  <a:cubicBezTo>
                    <a:pt x="749997" y="91464"/>
                    <a:pt x="805507" y="126026"/>
                    <a:pt x="860257" y="162232"/>
                  </a:cubicBezTo>
                  <a:cubicBezTo>
                    <a:pt x="870173" y="168803"/>
                    <a:pt x="883434" y="175200"/>
                    <a:pt x="880265" y="189694"/>
                  </a:cubicBezTo>
                  <a:cubicBezTo>
                    <a:pt x="872226" y="226896"/>
                    <a:pt x="894935" y="248021"/>
                    <a:pt x="918700" y="269498"/>
                  </a:cubicBezTo>
                  <a:cubicBezTo>
                    <a:pt x="930319" y="280002"/>
                    <a:pt x="941644" y="291267"/>
                    <a:pt x="948216" y="306172"/>
                  </a:cubicBezTo>
                  <a:cubicBezTo>
                    <a:pt x="947336" y="314211"/>
                    <a:pt x="946456" y="322250"/>
                    <a:pt x="945634" y="329879"/>
                  </a:cubicBezTo>
                  <a:cubicBezTo>
                    <a:pt x="931492" y="331405"/>
                    <a:pt x="933663" y="313448"/>
                    <a:pt x="920050" y="314270"/>
                  </a:cubicBezTo>
                  <a:cubicBezTo>
                    <a:pt x="928089" y="340675"/>
                    <a:pt x="927620" y="366143"/>
                    <a:pt x="910544" y="389086"/>
                  </a:cubicBezTo>
                  <a:cubicBezTo>
                    <a:pt x="889654" y="376647"/>
                    <a:pt x="868647" y="380461"/>
                    <a:pt x="844824" y="392196"/>
                  </a:cubicBezTo>
                  <a:cubicBezTo>
                    <a:pt x="864187" y="321723"/>
                    <a:pt x="832149" y="264158"/>
                    <a:pt x="808677" y="204128"/>
                  </a:cubicBezTo>
                  <a:cubicBezTo>
                    <a:pt x="808677" y="245733"/>
                    <a:pt x="808677" y="287336"/>
                    <a:pt x="808677" y="335864"/>
                  </a:cubicBezTo>
                  <a:cubicBezTo>
                    <a:pt x="779513" y="309928"/>
                    <a:pt x="764960" y="280647"/>
                    <a:pt x="756510" y="250955"/>
                  </a:cubicBezTo>
                  <a:cubicBezTo>
                    <a:pt x="743249" y="204187"/>
                    <a:pt x="710624" y="188754"/>
                    <a:pt x="668315" y="183004"/>
                  </a:cubicBezTo>
                  <a:cubicBezTo>
                    <a:pt x="645430" y="179895"/>
                    <a:pt x="622486" y="177019"/>
                    <a:pt x="593851" y="173381"/>
                  </a:cubicBezTo>
                  <a:cubicBezTo>
                    <a:pt x="626594" y="129430"/>
                    <a:pt x="668844" y="139112"/>
                    <a:pt x="712442" y="144511"/>
                  </a:cubicBezTo>
                  <a:cubicBezTo>
                    <a:pt x="704110" y="117400"/>
                    <a:pt x="696423" y="92403"/>
                    <a:pt x="688677" y="67288"/>
                  </a:cubicBezTo>
                  <a:close/>
                  <a:moveTo>
                    <a:pt x="624657" y="43406"/>
                  </a:moveTo>
                  <a:cubicBezTo>
                    <a:pt x="646662" y="46575"/>
                    <a:pt x="666613" y="55963"/>
                    <a:pt x="686270" y="65880"/>
                  </a:cubicBezTo>
                  <a:cubicBezTo>
                    <a:pt x="682045" y="77088"/>
                    <a:pt x="677820" y="88237"/>
                    <a:pt x="673068" y="100853"/>
                  </a:cubicBezTo>
                  <a:cubicBezTo>
                    <a:pt x="656520" y="81195"/>
                    <a:pt x="640500" y="62301"/>
                    <a:pt x="624657" y="43406"/>
                  </a:cubicBezTo>
                  <a:close/>
                  <a:moveTo>
                    <a:pt x="214253" y="20990"/>
                  </a:moveTo>
                  <a:cubicBezTo>
                    <a:pt x="194947" y="68109"/>
                    <a:pt x="173295" y="114643"/>
                    <a:pt x="177577" y="174261"/>
                  </a:cubicBezTo>
                  <a:cubicBezTo>
                    <a:pt x="156277" y="150672"/>
                    <a:pt x="150409" y="157655"/>
                    <a:pt x="145246" y="180187"/>
                  </a:cubicBezTo>
                  <a:cubicBezTo>
                    <a:pt x="137500" y="214163"/>
                    <a:pt x="134331" y="248374"/>
                    <a:pt x="133158" y="292735"/>
                  </a:cubicBezTo>
                  <a:cubicBezTo>
                    <a:pt x="109275" y="251895"/>
                    <a:pt x="105989" y="215982"/>
                    <a:pt x="97716" y="179601"/>
                  </a:cubicBezTo>
                  <a:cubicBezTo>
                    <a:pt x="91906" y="211347"/>
                    <a:pt x="86156" y="243034"/>
                    <a:pt x="79525" y="279356"/>
                  </a:cubicBezTo>
                  <a:cubicBezTo>
                    <a:pt x="64033" y="259581"/>
                    <a:pt x="50361" y="244149"/>
                    <a:pt x="29530" y="238339"/>
                  </a:cubicBezTo>
                  <a:cubicBezTo>
                    <a:pt x="21549" y="229244"/>
                    <a:pt x="50302" y="196324"/>
                    <a:pt x="8757" y="207709"/>
                  </a:cubicBezTo>
                  <a:cubicBezTo>
                    <a:pt x="-1395" y="210525"/>
                    <a:pt x="1364" y="195445"/>
                    <a:pt x="425" y="187816"/>
                  </a:cubicBezTo>
                  <a:cubicBezTo>
                    <a:pt x="-4094" y="150848"/>
                    <a:pt x="28532" y="134300"/>
                    <a:pt x="44435" y="108481"/>
                  </a:cubicBezTo>
                  <a:cubicBezTo>
                    <a:pt x="70957" y="80139"/>
                    <a:pt x="89266" y="95572"/>
                    <a:pt x="105813" y="124795"/>
                  </a:cubicBezTo>
                  <a:cubicBezTo>
                    <a:pt x="119603" y="62653"/>
                    <a:pt x="169363" y="44462"/>
                    <a:pt x="214253" y="20990"/>
                  </a:cubicBezTo>
                  <a:close/>
                  <a:moveTo>
                    <a:pt x="428785" y="13244"/>
                  </a:moveTo>
                  <a:cubicBezTo>
                    <a:pt x="490398" y="10135"/>
                    <a:pt x="550662" y="17469"/>
                    <a:pt x="609341" y="37479"/>
                  </a:cubicBezTo>
                  <a:cubicBezTo>
                    <a:pt x="616090" y="88941"/>
                    <a:pt x="595551" y="130134"/>
                    <a:pt x="562632" y="168158"/>
                  </a:cubicBezTo>
                  <a:cubicBezTo>
                    <a:pt x="552834" y="158358"/>
                    <a:pt x="561636" y="146094"/>
                    <a:pt x="552716" y="133009"/>
                  </a:cubicBezTo>
                  <a:cubicBezTo>
                    <a:pt x="536344" y="175728"/>
                    <a:pt x="540863" y="219914"/>
                    <a:pt x="528188" y="260461"/>
                  </a:cubicBezTo>
                  <a:cubicBezTo>
                    <a:pt x="443631" y="198964"/>
                    <a:pt x="400501" y="120804"/>
                    <a:pt x="428785" y="13244"/>
                  </a:cubicBezTo>
                  <a:close/>
                  <a:moveTo>
                    <a:pt x="279270" y="42"/>
                  </a:moveTo>
                  <a:cubicBezTo>
                    <a:pt x="273578" y="15709"/>
                    <a:pt x="261782" y="29499"/>
                    <a:pt x="263778" y="47748"/>
                  </a:cubicBezTo>
                  <a:cubicBezTo>
                    <a:pt x="377909" y="60189"/>
                    <a:pt x="382722" y="62771"/>
                    <a:pt x="393519" y="121861"/>
                  </a:cubicBezTo>
                  <a:cubicBezTo>
                    <a:pt x="339475" y="93871"/>
                    <a:pt x="284022" y="88824"/>
                    <a:pt x="227104" y="95044"/>
                  </a:cubicBezTo>
                  <a:cubicBezTo>
                    <a:pt x="222937" y="95514"/>
                    <a:pt x="216013" y="94868"/>
                    <a:pt x="214605" y="92404"/>
                  </a:cubicBezTo>
                  <a:cubicBezTo>
                    <a:pt x="210790" y="85421"/>
                    <a:pt x="213373" y="77734"/>
                    <a:pt x="219416" y="72980"/>
                  </a:cubicBezTo>
                  <a:cubicBezTo>
                    <a:pt x="244590" y="52795"/>
                    <a:pt x="230918" y="37186"/>
                    <a:pt x="213960" y="21812"/>
                  </a:cubicBezTo>
                  <a:cubicBezTo>
                    <a:pt x="232560" y="4795"/>
                    <a:pt x="254976" y="-545"/>
                    <a:pt x="279270" y="42"/>
                  </a:cubicBezTo>
                  <a:close/>
                </a:path>
              </a:pathLst>
            </a:custGeom>
            <a:solidFill>
              <a:schemeClr val="tx1"/>
            </a:solidFill>
            <a:ln w="6383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641E8EE5-64A2-4AA8-8EDD-9827123BA8DF}"/>
                </a:ext>
              </a:extLst>
            </p:cNvPr>
            <p:cNvSpPr/>
            <p:nvPr/>
          </p:nvSpPr>
          <p:spPr>
            <a:xfrm>
              <a:off x="6817656" y="2863043"/>
              <a:ext cx="226913" cy="88195"/>
            </a:xfrm>
            <a:custGeom>
              <a:avLst/>
              <a:gdLst>
                <a:gd name="connsiteX0" fmla="*/ 232861 w 246839"/>
                <a:gd name="connsiteY0" fmla="*/ 95940 h 95940"/>
                <a:gd name="connsiteX1" fmla="*/ 78322 w 246839"/>
                <a:gd name="connsiteY1" fmla="*/ 48768 h 95940"/>
                <a:gd name="connsiteX2" fmla="*/ 0 w 246839"/>
                <a:gd name="connsiteY2" fmla="*/ 0 h 95940"/>
                <a:gd name="connsiteX3" fmla="*/ 246840 w 246839"/>
                <a:gd name="connsiteY3" fmla="*/ 40023 h 95940"/>
                <a:gd name="connsiteX4" fmla="*/ 232861 w 246839"/>
                <a:gd name="connsiteY4" fmla="*/ 95940 h 95940"/>
                <a:gd name="connsiteX5" fmla="*/ 232861 w 246839"/>
                <a:gd name="connsiteY5" fmla="*/ 95940 h 95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6839" h="95940">
                  <a:moveTo>
                    <a:pt x="232861" y="95940"/>
                  </a:moveTo>
                  <a:cubicBezTo>
                    <a:pt x="183709" y="72577"/>
                    <a:pt x="127856" y="70918"/>
                    <a:pt x="78322" y="48768"/>
                  </a:cubicBezTo>
                  <a:cubicBezTo>
                    <a:pt x="52406" y="37214"/>
                    <a:pt x="23618" y="30384"/>
                    <a:pt x="0" y="0"/>
                  </a:cubicBezTo>
                  <a:cubicBezTo>
                    <a:pt x="85471" y="22980"/>
                    <a:pt x="164305" y="44491"/>
                    <a:pt x="246840" y="40023"/>
                  </a:cubicBezTo>
                  <a:cubicBezTo>
                    <a:pt x="242116" y="58662"/>
                    <a:pt x="237520" y="77301"/>
                    <a:pt x="232861" y="95940"/>
                  </a:cubicBezTo>
                  <a:lnTo>
                    <a:pt x="232861" y="95940"/>
                  </a:lnTo>
                  <a:close/>
                </a:path>
              </a:pathLst>
            </a:custGeom>
            <a:solidFill>
              <a:srgbClr val="F6C696"/>
            </a:solidFill>
            <a:ln w="63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15117BFE-DD03-4748-91D2-93305F898FD8}"/>
                </a:ext>
              </a:extLst>
            </p:cNvPr>
            <p:cNvSpPr/>
            <p:nvPr/>
          </p:nvSpPr>
          <p:spPr>
            <a:xfrm>
              <a:off x="6823268" y="2665497"/>
              <a:ext cx="267481" cy="197499"/>
            </a:xfrm>
            <a:custGeom>
              <a:avLst/>
              <a:gdLst>
                <a:gd name="connsiteX0" fmla="*/ 22 w 290970"/>
                <a:gd name="connsiteY0" fmla="*/ 58058 h 214842"/>
                <a:gd name="connsiteX1" fmla="*/ 65706 w 290970"/>
                <a:gd name="connsiteY1" fmla="*/ 4694 h 214842"/>
                <a:gd name="connsiteX2" fmla="*/ 263012 w 290970"/>
                <a:gd name="connsiteY2" fmla="*/ 30673 h 214842"/>
                <a:gd name="connsiteX3" fmla="*/ 290970 w 290970"/>
                <a:gd name="connsiteY3" fmla="*/ 63100 h 214842"/>
                <a:gd name="connsiteX4" fmla="*/ 145369 w 290970"/>
                <a:gd name="connsiteY4" fmla="*/ 214830 h 214842"/>
                <a:gd name="connsiteX5" fmla="*/ 22 w 290970"/>
                <a:gd name="connsiteY5" fmla="*/ 58058 h 214842"/>
                <a:gd name="connsiteX6" fmla="*/ 22 w 290970"/>
                <a:gd name="connsiteY6" fmla="*/ 58058 h 214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0970" h="214842">
                  <a:moveTo>
                    <a:pt x="22" y="58058"/>
                  </a:moveTo>
                  <a:cubicBezTo>
                    <a:pt x="-297" y="-4498"/>
                    <a:pt x="1937" y="-5200"/>
                    <a:pt x="65706" y="4694"/>
                  </a:cubicBezTo>
                  <a:cubicBezTo>
                    <a:pt x="131262" y="14907"/>
                    <a:pt x="197073" y="23971"/>
                    <a:pt x="263012" y="30673"/>
                  </a:cubicBezTo>
                  <a:cubicBezTo>
                    <a:pt x="286311" y="33099"/>
                    <a:pt x="290970" y="42227"/>
                    <a:pt x="290970" y="63100"/>
                  </a:cubicBezTo>
                  <a:cubicBezTo>
                    <a:pt x="291034" y="150295"/>
                    <a:pt x="230905" y="213617"/>
                    <a:pt x="145369" y="214830"/>
                  </a:cubicBezTo>
                  <a:cubicBezTo>
                    <a:pt x="63217" y="215915"/>
                    <a:pt x="405" y="148253"/>
                    <a:pt x="22" y="58058"/>
                  </a:cubicBezTo>
                  <a:lnTo>
                    <a:pt x="22" y="58058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63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4CCB4665-36F3-4F30-A69F-82C39454ACC6}"/>
                </a:ext>
              </a:extLst>
            </p:cNvPr>
            <p:cNvSpPr/>
            <p:nvPr/>
          </p:nvSpPr>
          <p:spPr>
            <a:xfrm>
              <a:off x="6747651" y="2346110"/>
              <a:ext cx="158226" cy="169482"/>
            </a:xfrm>
            <a:custGeom>
              <a:avLst/>
              <a:gdLst>
                <a:gd name="connsiteX0" fmla="*/ 58789 w 172121"/>
                <a:gd name="connsiteY0" fmla="*/ 22497 h 184365"/>
                <a:gd name="connsiteX1" fmla="*/ 0 w 172121"/>
                <a:gd name="connsiteY1" fmla="*/ 51924 h 184365"/>
                <a:gd name="connsiteX2" fmla="*/ 120962 w 172121"/>
                <a:gd name="connsiteY2" fmla="*/ 3730 h 184365"/>
                <a:gd name="connsiteX3" fmla="*/ 169156 w 172121"/>
                <a:gd name="connsiteY3" fmla="*/ 110650 h 184365"/>
                <a:gd name="connsiteX4" fmla="*/ 145411 w 172121"/>
                <a:gd name="connsiteY4" fmla="*/ 47392 h 184365"/>
                <a:gd name="connsiteX5" fmla="*/ 139474 w 172121"/>
                <a:gd name="connsiteY5" fmla="*/ 91500 h 184365"/>
                <a:gd name="connsiteX6" fmla="*/ 128367 w 172121"/>
                <a:gd name="connsiteY6" fmla="*/ 150864 h 184365"/>
                <a:gd name="connsiteX7" fmla="*/ 66003 w 172121"/>
                <a:gd name="connsiteY7" fmla="*/ 182844 h 184365"/>
                <a:gd name="connsiteX8" fmla="*/ 21384 w 172121"/>
                <a:gd name="connsiteY8" fmla="*/ 127629 h 184365"/>
                <a:gd name="connsiteX9" fmla="*/ 58789 w 172121"/>
                <a:gd name="connsiteY9" fmla="*/ 22497 h 184365"/>
                <a:gd name="connsiteX10" fmla="*/ 58789 w 172121"/>
                <a:gd name="connsiteY10" fmla="*/ 22497 h 184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2121" h="184365">
                  <a:moveTo>
                    <a:pt x="58789" y="22497"/>
                  </a:moveTo>
                  <a:cubicBezTo>
                    <a:pt x="31852" y="24029"/>
                    <a:pt x="17490" y="40625"/>
                    <a:pt x="0" y="51924"/>
                  </a:cubicBezTo>
                  <a:cubicBezTo>
                    <a:pt x="14554" y="13241"/>
                    <a:pt x="71748" y="-9356"/>
                    <a:pt x="120962" y="3730"/>
                  </a:cubicBezTo>
                  <a:cubicBezTo>
                    <a:pt x="162645" y="14837"/>
                    <a:pt x="179497" y="49753"/>
                    <a:pt x="169156" y="110650"/>
                  </a:cubicBezTo>
                  <a:cubicBezTo>
                    <a:pt x="159965" y="86904"/>
                    <a:pt x="160921" y="63605"/>
                    <a:pt x="145411" y="47392"/>
                  </a:cubicBezTo>
                  <a:cubicBezTo>
                    <a:pt x="120196" y="69095"/>
                    <a:pt x="120962" y="68520"/>
                    <a:pt x="139474" y="91500"/>
                  </a:cubicBezTo>
                  <a:cubicBezTo>
                    <a:pt x="157985" y="114543"/>
                    <a:pt x="138389" y="133374"/>
                    <a:pt x="128367" y="150864"/>
                  </a:cubicBezTo>
                  <a:cubicBezTo>
                    <a:pt x="115282" y="173588"/>
                    <a:pt x="94472" y="189483"/>
                    <a:pt x="66003" y="182844"/>
                  </a:cubicBezTo>
                  <a:cubicBezTo>
                    <a:pt x="38108" y="176397"/>
                    <a:pt x="25916" y="153481"/>
                    <a:pt x="21384" y="127629"/>
                  </a:cubicBezTo>
                  <a:cubicBezTo>
                    <a:pt x="14362" y="87797"/>
                    <a:pt x="27767" y="53456"/>
                    <a:pt x="58789" y="22497"/>
                  </a:cubicBezTo>
                  <a:lnTo>
                    <a:pt x="58789" y="22497"/>
                  </a:lnTo>
                  <a:close/>
                </a:path>
              </a:pathLst>
            </a:custGeom>
            <a:solidFill>
              <a:schemeClr val="tx1"/>
            </a:solidFill>
            <a:ln w="63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BA4FDB87-83B7-419B-9E4B-095A98B015A8}"/>
                </a:ext>
              </a:extLst>
            </p:cNvPr>
            <p:cNvSpPr/>
            <p:nvPr/>
          </p:nvSpPr>
          <p:spPr>
            <a:xfrm>
              <a:off x="7128657" y="2421762"/>
              <a:ext cx="170902" cy="169451"/>
            </a:xfrm>
            <a:custGeom>
              <a:avLst/>
              <a:gdLst>
                <a:gd name="connsiteX0" fmla="*/ 66258 w 185910"/>
                <a:gd name="connsiteY0" fmla="*/ 13863 h 184331"/>
                <a:gd name="connsiteX1" fmla="*/ 0 w 185910"/>
                <a:gd name="connsiteY1" fmla="*/ 25864 h 184331"/>
                <a:gd name="connsiteX2" fmla="*/ 148601 w 185910"/>
                <a:gd name="connsiteY2" fmla="*/ 19608 h 184331"/>
                <a:gd name="connsiteX3" fmla="*/ 180773 w 185910"/>
                <a:gd name="connsiteY3" fmla="*/ 112676 h 184331"/>
                <a:gd name="connsiteX4" fmla="*/ 160411 w 185910"/>
                <a:gd name="connsiteY4" fmla="*/ 60078 h 184331"/>
                <a:gd name="connsiteX5" fmla="*/ 137878 w 185910"/>
                <a:gd name="connsiteY5" fmla="*/ 47758 h 184331"/>
                <a:gd name="connsiteX6" fmla="*/ 131686 w 185910"/>
                <a:gd name="connsiteY6" fmla="*/ 88228 h 184331"/>
                <a:gd name="connsiteX7" fmla="*/ 107621 w 185910"/>
                <a:gd name="connsiteY7" fmla="*/ 173955 h 184331"/>
                <a:gd name="connsiteX8" fmla="*/ 31661 w 185910"/>
                <a:gd name="connsiteY8" fmla="*/ 158125 h 184331"/>
                <a:gd name="connsiteX9" fmla="*/ 45895 w 185910"/>
                <a:gd name="connsiteY9" fmla="*/ 36332 h 184331"/>
                <a:gd name="connsiteX10" fmla="*/ 66258 w 185910"/>
                <a:gd name="connsiteY10" fmla="*/ 13863 h 184331"/>
                <a:gd name="connsiteX11" fmla="*/ 66258 w 185910"/>
                <a:gd name="connsiteY11" fmla="*/ 13863 h 184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5910" h="184331">
                  <a:moveTo>
                    <a:pt x="66258" y="13863"/>
                  </a:moveTo>
                  <a:cubicBezTo>
                    <a:pt x="42959" y="8757"/>
                    <a:pt x="22916" y="20949"/>
                    <a:pt x="0" y="25864"/>
                  </a:cubicBezTo>
                  <a:cubicBezTo>
                    <a:pt x="33575" y="-6244"/>
                    <a:pt x="101557" y="-8606"/>
                    <a:pt x="148601" y="19608"/>
                  </a:cubicBezTo>
                  <a:cubicBezTo>
                    <a:pt x="182050" y="39588"/>
                    <a:pt x="193667" y="70291"/>
                    <a:pt x="180773" y="112676"/>
                  </a:cubicBezTo>
                  <a:cubicBezTo>
                    <a:pt x="172858" y="92952"/>
                    <a:pt x="174582" y="72589"/>
                    <a:pt x="160411" y="60078"/>
                  </a:cubicBezTo>
                  <a:cubicBezTo>
                    <a:pt x="153772" y="54205"/>
                    <a:pt x="147835" y="36588"/>
                    <a:pt x="137878" y="47758"/>
                  </a:cubicBezTo>
                  <a:cubicBezTo>
                    <a:pt x="129835" y="56759"/>
                    <a:pt x="115025" y="70610"/>
                    <a:pt x="131686" y="88228"/>
                  </a:cubicBezTo>
                  <a:cubicBezTo>
                    <a:pt x="152942" y="110761"/>
                    <a:pt x="140686" y="151295"/>
                    <a:pt x="107621" y="173955"/>
                  </a:cubicBezTo>
                  <a:cubicBezTo>
                    <a:pt x="80939" y="192339"/>
                    <a:pt x="49853" y="185828"/>
                    <a:pt x="31661" y="158125"/>
                  </a:cubicBezTo>
                  <a:cubicBezTo>
                    <a:pt x="10021" y="125187"/>
                    <a:pt x="17171" y="69015"/>
                    <a:pt x="45895" y="36332"/>
                  </a:cubicBezTo>
                  <a:cubicBezTo>
                    <a:pt x="52406" y="28928"/>
                    <a:pt x="65683" y="27396"/>
                    <a:pt x="66258" y="13863"/>
                  </a:cubicBezTo>
                  <a:lnTo>
                    <a:pt x="66258" y="13863"/>
                  </a:lnTo>
                  <a:close/>
                </a:path>
              </a:pathLst>
            </a:custGeom>
            <a:solidFill>
              <a:schemeClr val="tx1"/>
            </a:solidFill>
            <a:ln w="63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D8979849-D7AC-47F9-B528-DAE71389C051}"/>
                </a:ext>
              </a:extLst>
            </p:cNvPr>
            <p:cNvSpPr/>
            <p:nvPr/>
          </p:nvSpPr>
          <p:spPr>
            <a:xfrm>
              <a:off x="6681830" y="2540804"/>
              <a:ext cx="85419" cy="78443"/>
            </a:xfrm>
            <a:custGeom>
              <a:avLst/>
              <a:gdLst>
                <a:gd name="connsiteX0" fmla="*/ 92920 w 92920"/>
                <a:gd name="connsiteY0" fmla="*/ 49950 h 85331"/>
                <a:gd name="connsiteX1" fmla="*/ 68855 w 92920"/>
                <a:gd name="connsiteY1" fmla="*/ 84867 h 85331"/>
                <a:gd name="connsiteX2" fmla="*/ 938 w 92920"/>
                <a:gd name="connsiteY2" fmla="*/ 59589 h 85331"/>
                <a:gd name="connsiteX3" fmla="*/ 44599 w 92920"/>
                <a:gd name="connsiteY3" fmla="*/ 33 h 85331"/>
                <a:gd name="connsiteX4" fmla="*/ 92920 w 92920"/>
                <a:gd name="connsiteY4" fmla="*/ 49950 h 85331"/>
                <a:gd name="connsiteX5" fmla="*/ 92920 w 92920"/>
                <a:gd name="connsiteY5" fmla="*/ 49950 h 85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2920" h="85331">
                  <a:moveTo>
                    <a:pt x="92920" y="49950"/>
                  </a:moveTo>
                  <a:cubicBezTo>
                    <a:pt x="92026" y="68845"/>
                    <a:pt x="91772" y="88633"/>
                    <a:pt x="68855" y="84867"/>
                  </a:cubicBezTo>
                  <a:cubicBezTo>
                    <a:pt x="44216" y="80781"/>
                    <a:pt x="6236" y="82377"/>
                    <a:pt x="938" y="59589"/>
                  </a:cubicBezTo>
                  <a:cubicBezTo>
                    <a:pt x="-3403" y="40950"/>
                    <a:pt x="6683" y="1246"/>
                    <a:pt x="44599" y="33"/>
                  </a:cubicBezTo>
                  <a:cubicBezTo>
                    <a:pt x="79069" y="-1052"/>
                    <a:pt x="87942" y="24609"/>
                    <a:pt x="92920" y="49950"/>
                  </a:cubicBezTo>
                  <a:lnTo>
                    <a:pt x="92920" y="4995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3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B7E21D08-30D1-4CCF-9F12-387BE8E24093}"/>
                </a:ext>
              </a:extLst>
            </p:cNvPr>
            <p:cNvSpPr/>
            <p:nvPr/>
          </p:nvSpPr>
          <p:spPr>
            <a:xfrm>
              <a:off x="7171334" y="2614329"/>
              <a:ext cx="85419" cy="78443"/>
            </a:xfrm>
            <a:custGeom>
              <a:avLst/>
              <a:gdLst>
                <a:gd name="connsiteX0" fmla="*/ 92921 w 92920"/>
                <a:gd name="connsiteY0" fmla="*/ 49950 h 85331"/>
                <a:gd name="connsiteX1" fmla="*/ 68856 w 92920"/>
                <a:gd name="connsiteY1" fmla="*/ 84867 h 85331"/>
                <a:gd name="connsiteX2" fmla="*/ 938 w 92920"/>
                <a:gd name="connsiteY2" fmla="*/ 59589 h 85331"/>
                <a:gd name="connsiteX3" fmla="*/ 44599 w 92920"/>
                <a:gd name="connsiteY3" fmla="*/ 33 h 85331"/>
                <a:gd name="connsiteX4" fmla="*/ 92921 w 92920"/>
                <a:gd name="connsiteY4" fmla="*/ 49950 h 85331"/>
                <a:gd name="connsiteX5" fmla="*/ 92921 w 92920"/>
                <a:gd name="connsiteY5" fmla="*/ 49950 h 85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2920" h="85331">
                  <a:moveTo>
                    <a:pt x="92921" y="49950"/>
                  </a:moveTo>
                  <a:cubicBezTo>
                    <a:pt x="92027" y="68845"/>
                    <a:pt x="91771" y="88633"/>
                    <a:pt x="68856" y="84867"/>
                  </a:cubicBezTo>
                  <a:cubicBezTo>
                    <a:pt x="44217" y="80781"/>
                    <a:pt x="6237" y="82377"/>
                    <a:pt x="938" y="59589"/>
                  </a:cubicBezTo>
                  <a:cubicBezTo>
                    <a:pt x="-3402" y="40950"/>
                    <a:pt x="6683" y="1246"/>
                    <a:pt x="44599" y="33"/>
                  </a:cubicBezTo>
                  <a:cubicBezTo>
                    <a:pt x="79133" y="-1052"/>
                    <a:pt x="88006" y="24609"/>
                    <a:pt x="92921" y="49950"/>
                  </a:cubicBezTo>
                  <a:lnTo>
                    <a:pt x="92921" y="4995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3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7995367C-A3CA-4DFD-9267-9DA5575AFDD6}"/>
                </a:ext>
              </a:extLst>
            </p:cNvPr>
            <p:cNvSpPr/>
            <p:nvPr/>
          </p:nvSpPr>
          <p:spPr>
            <a:xfrm>
              <a:off x="8153906" y="2823794"/>
              <a:ext cx="385133" cy="380881"/>
            </a:xfrm>
            <a:custGeom>
              <a:avLst/>
              <a:gdLst>
                <a:gd name="connsiteX0" fmla="*/ 0 w 418954"/>
                <a:gd name="connsiteY0" fmla="*/ 173170 h 414328"/>
                <a:gd name="connsiteX1" fmla="*/ 39768 w 418954"/>
                <a:gd name="connsiteY1" fmla="*/ 67208 h 414328"/>
                <a:gd name="connsiteX2" fmla="*/ 81514 w 418954"/>
                <a:gd name="connsiteY2" fmla="*/ 14610 h 414328"/>
                <a:gd name="connsiteX3" fmla="*/ 112728 w 418954"/>
                <a:gd name="connsiteY3" fmla="*/ 77038 h 414328"/>
                <a:gd name="connsiteX4" fmla="*/ 113111 w 418954"/>
                <a:gd name="connsiteY4" fmla="*/ 122104 h 414328"/>
                <a:gd name="connsiteX5" fmla="*/ 180327 w 418954"/>
                <a:gd name="connsiteY5" fmla="*/ 37717 h 414328"/>
                <a:gd name="connsiteX6" fmla="*/ 225392 w 418954"/>
                <a:gd name="connsiteY6" fmla="*/ 4014 h 414328"/>
                <a:gd name="connsiteX7" fmla="*/ 237329 w 418954"/>
                <a:gd name="connsiteY7" fmla="*/ 66442 h 414328"/>
                <a:gd name="connsiteX8" fmla="*/ 189136 w 418954"/>
                <a:gd name="connsiteY8" fmla="*/ 154722 h 414328"/>
                <a:gd name="connsiteX9" fmla="*/ 246265 w 418954"/>
                <a:gd name="connsiteY9" fmla="*/ 125934 h 414328"/>
                <a:gd name="connsiteX10" fmla="*/ 305438 w 418954"/>
                <a:gd name="connsiteY10" fmla="*/ 54250 h 414328"/>
                <a:gd name="connsiteX11" fmla="*/ 352036 w 418954"/>
                <a:gd name="connsiteY11" fmla="*/ 45058 h 414328"/>
                <a:gd name="connsiteX12" fmla="*/ 357142 w 418954"/>
                <a:gd name="connsiteY12" fmla="*/ 97464 h 414328"/>
                <a:gd name="connsiteX13" fmla="*/ 295608 w 418954"/>
                <a:gd name="connsiteY13" fmla="*/ 160531 h 414328"/>
                <a:gd name="connsiteX14" fmla="*/ 237968 w 418954"/>
                <a:gd name="connsiteY14" fmla="*/ 214788 h 414328"/>
                <a:gd name="connsiteX15" fmla="*/ 340290 w 418954"/>
                <a:gd name="connsiteY15" fmla="*/ 180893 h 414328"/>
                <a:gd name="connsiteX16" fmla="*/ 408974 w 418954"/>
                <a:gd name="connsiteY16" fmla="*/ 157850 h 414328"/>
                <a:gd name="connsiteX17" fmla="*/ 381271 w 418954"/>
                <a:gd name="connsiteY17" fmla="*/ 230427 h 414328"/>
                <a:gd name="connsiteX18" fmla="*/ 263309 w 418954"/>
                <a:gd name="connsiteY18" fmla="*/ 305367 h 414328"/>
                <a:gd name="connsiteX19" fmla="*/ 357844 w 418954"/>
                <a:gd name="connsiteY19" fmla="*/ 309452 h 414328"/>
                <a:gd name="connsiteX20" fmla="*/ 373356 w 418954"/>
                <a:gd name="connsiteY20" fmla="*/ 359944 h 414328"/>
                <a:gd name="connsiteX21" fmla="*/ 192838 w 418954"/>
                <a:gd name="connsiteY21" fmla="*/ 394285 h 414328"/>
                <a:gd name="connsiteX22" fmla="*/ 98238 w 418954"/>
                <a:gd name="connsiteY22" fmla="*/ 414329 h 414328"/>
                <a:gd name="connsiteX23" fmla="*/ 81897 w 418954"/>
                <a:gd name="connsiteY23" fmla="*/ 400349 h 414328"/>
                <a:gd name="connsiteX24" fmla="*/ 0 w 418954"/>
                <a:gd name="connsiteY24" fmla="*/ 173170 h 414328"/>
                <a:gd name="connsiteX25" fmla="*/ 0 w 418954"/>
                <a:gd name="connsiteY25" fmla="*/ 173170 h 414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18954" h="414328">
                  <a:moveTo>
                    <a:pt x="0" y="173170"/>
                  </a:moveTo>
                  <a:cubicBezTo>
                    <a:pt x="27511" y="143105"/>
                    <a:pt x="25341" y="102060"/>
                    <a:pt x="39768" y="67208"/>
                  </a:cubicBezTo>
                  <a:cubicBezTo>
                    <a:pt x="48640" y="45760"/>
                    <a:pt x="48066" y="9184"/>
                    <a:pt x="81514" y="14610"/>
                  </a:cubicBezTo>
                  <a:cubicBezTo>
                    <a:pt x="110749" y="19270"/>
                    <a:pt x="109026" y="52782"/>
                    <a:pt x="112728" y="77038"/>
                  </a:cubicBezTo>
                  <a:cubicBezTo>
                    <a:pt x="114898" y="90953"/>
                    <a:pt x="113111" y="105380"/>
                    <a:pt x="113111" y="122104"/>
                  </a:cubicBezTo>
                  <a:cubicBezTo>
                    <a:pt x="151474" y="105316"/>
                    <a:pt x="164432" y="70399"/>
                    <a:pt x="180327" y="37717"/>
                  </a:cubicBezTo>
                  <a:cubicBezTo>
                    <a:pt x="189518" y="18759"/>
                    <a:pt x="194817" y="-10795"/>
                    <a:pt x="225392" y="4014"/>
                  </a:cubicBezTo>
                  <a:cubicBezTo>
                    <a:pt x="252521" y="17099"/>
                    <a:pt x="246840" y="44866"/>
                    <a:pt x="237329" y="66442"/>
                  </a:cubicBezTo>
                  <a:cubicBezTo>
                    <a:pt x="224371" y="95869"/>
                    <a:pt x="206690" y="123189"/>
                    <a:pt x="189136" y="154722"/>
                  </a:cubicBezTo>
                  <a:cubicBezTo>
                    <a:pt x="221116" y="162318"/>
                    <a:pt x="232861" y="141317"/>
                    <a:pt x="246265" y="125934"/>
                  </a:cubicBezTo>
                  <a:cubicBezTo>
                    <a:pt x="266692" y="102571"/>
                    <a:pt x="284373" y="76974"/>
                    <a:pt x="305438" y="54250"/>
                  </a:cubicBezTo>
                  <a:cubicBezTo>
                    <a:pt x="317375" y="41292"/>
                    <a:pt x="334546" y="29419"/>
                    <a:pt x="352036" y="45058"/>
                  </a:cubicBezTo>
                  <a:cubicBezTo>
                    <a:pt x="368313" y="59612"/>
                    <a:pt x="368121" y="78442"/>
                    <a:pt x="357142" y="97464"/>
                  </a:cubicBezTo>
                  <a:cubicBezTo>
                    <a:pt x="341950" y="123763"/>
                    <a:pt x="318013" y="141254"/>
                    <a:pt x="295608" y="160531"/>
                  </a:cubicBezTo>
                  <a:cubicBezTo>
                    <a:pt x="277097" y="176425"/>
                    <a:pt x="253862" y="187532"/>
                    <a:pt x="237968" y="214788"/>
                  </a:cubicBezTo>
                  <a:cubicBezTo>
                    <a:pt x="280607" y="217661"/>
                    <a:pt x="312077" y="208980"/>
                    <a:pt x="340290" y="180893"/>
                  </a:cubicBezTo>
                  <a:cubicBezTo>
                    <a:pt x="358164" y="163148"/>
                    <a:pt x="381591" y="127657"/>
                    <a:pt x="408974" y="157850"/>
                  </a:cubicBezTo>
                  <a:cubicBezTo>
                    <a:pt x="436103" y="187787"/>
                    <a:pt x="401506" y="211214"/>
                    <a:pt x="381271" y="230427"/>
                  </a:cubicBezTo>
                  <a:cubicBezTo>
                    <a:pt x="348142" y="261705"/>
                    <a:pt x="307098" y="282132"/>
                    <a:pt x="263309" y="305367"/>
                  </a:cubicBezTo>
                  <a:cubicBezTo>
                    <a:pt x="297331" y="322729"/>
                    <a:pt x="328035" y="305814"/>
                    <a:pt x="357844" y="309452"/>
                  </a:cubicBezTo>
                  <a:cubicBezTo>
                    <a:pt x="372143" y="323431"/>
                    <a:pt x="381207" y="339070"/>
                    <a:pt x="373356" y="359944"/>
                  </a:cubicBezTo>
                  <a:cubicBezTo>
                    <a:pt x="316673" y="389370"/>
                    <a:pt x="253415" y="384966"/>
                    <a:pt x="192838" y="394285"/>
                  </a:cubicBezTo>
                  <a:cubicBezTo>
                    <a:pt x="160794" y="399264"/>
                    <a:pt x="129133" y="404626"/>
                    <a:pt x="98238" y="414329"/>
                  </a:cubicBezTo>
                  <a:cubicBezTo>
                    <a:pt x="91025" y="411712"/>
                    <a:pt x="84642" y="407116"/>
                    <a:pt x="81897" y="400349"/>
                  </a:cubicBezTo>
                  <a:cubicBezTo>
                    <a:pt x="51385" y="325793"/>
                    <a:pt x="16405" y="252833"/>
                    <a:pt x="0" y="173170"/>
                  </a:cubicBezTo>
                  <a:lnTo>
                    <a:pt x="0" y="173170"/>
                  </a:lnTo>
                  <a:close/>
                </a:path>
              </a:pathLst>
            </a:custGeom>
            <a:solidFill>
              <a:srgbClr val="FEE3C6"/>
            </a:solidFill>
            <a:ln w="63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A0AF55DF-3DC3-4104-971C-C5F2BE5332E2}"/>
                </a:ext>
              </a:extLst>
            </p:cNvPr>
            <p:cNvSpPr/>
            <p:nvPr/>
          </p:nvSpPr>
          <p:spPr>
            <a:xfrm>
              <a:off x="6780914" y="2427367"/>
              <a:ext cx="28710" cy="28245"/>
            </a:xfrm>
            <a:custGeom>
              <a:avLst/>
              <a:gdLst>
                <a:gd name="connsiteX0" fmla="*/ 19095 w 31231"/>
                <a:gd name="connsiteY0" fmla="*/ 30299 h 30725"/>
                <a:gd name="connsiteX1" fmla="*/ 391 w 31231"/>
                <a:gd name="connsiteY1" fmla="*/ 18873 h 30725"/>
                <a:gd name="connsiteX2" fmla="*/ 12136 w 31231"/>
                <a:gd name="connsiteY2" fmla="*/ 426 h 30725"/>
                <a:gd name="connsiteX3" fmla="*/ 30840 w 31231"/>
                <a:gd name="connsiteY3" fmla="*/ 11852 h 30725"/>
                <a:gd name="connsiteX4" fmla="*/ 19095 w 31231"/>
                <a:gd name="connsiteY4" fmla="*/ 30299 h 30725"/>
                <a:gd name="connsiteX5" fmla="*/ 19095 w 31231"/>
                <a:gd name="connsiteY5" fmla="*/ 30299 h 30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231" h="30725">
                  <a:moveTo>
                    <a:pt x="19095" y="30299"/>
                  </a:moveTo>
                  <a:cubicBezTo>
                    <a:pt x="10668" y="32278"/>
                    <a:pt x="2307" y="27172"/>
                    <a:pt x="391" y="18873"/>
                  </a:cubicBezTo>
                  <a:cubicBezTo>
                    <a:pt x="-1523" y="10639"/>
                    <a:pt x="3775" y="2341"/>
                    <a:pt x="12136" y="426"/>
                  </a:cubicBezTo>
                  <a:cubicBezTo>
                    <a:pt x="20563" y="-1553"/>
                    <a:pt x="28924" y="3553"/>
                    <a:pt x="30840" y="11852"/>
                  </a:cubicBezTo>
                  <a:cubicBezTo>
                    <a:pt x="32755" y="20086"/>
                    <a:pt x="27456" y="28320"/>
                    <a:pt x="19095" y="30299"/>
                  </a:cubicBezTo>
                  <a:lnTo>
                    <a:pt x="19095" y="30299"/>
                  </a:lnTo>
                  <a:close/>
                </a:path>
              </a:pathLst>
            </a:custGeom>
            <a:solidFill>
              <a:srgbClr val="FFFFFF"/>
            </a:solidFill>
            <a:ln w="63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FC53B073-9A65-4AFC-B9F8-13296DEE3382}"/>
                </a:ext>
              </a:extLst>
            </p:cNvPr>
            <p:cNvSpPr/>
            <p:nvPr/>
          </p:nvSpPr>
          <p:spPr>
            <a:xfrm>
              <a:off x="6796474" y="2456776"/>
              <a:ext cx="37553" cy="36909"/>
            </a:xfrm>
            <a:custGeom>
              <a:avLst/>
              <a:gdLst>
                <a:gd name="connsiteX0" fmla="*/ 24956 w 40851"/>
                <a:gd name="connsiteY0" fmla="*/ 39608 h 40150"/>
                <a:gd name="connsiteX1" fmla="*/ 509 w 40851"/>
                <a:gd name="connsiteY1" fmla="*/ 24671 h 40150"/>
                <a:gd name="connsiteX2" fmla="*/ 15892 w 40851"/>
                <a:gd name="connsiteY2" fmla="*/ 543 h 40150"/>
                <a:gd name="connsiteX3" fmla="*/ 40340 w 40851"/>
                <a:gd name="connsiteY3" fmla="*/ 15479 h 40150"/>
                <a:gd name="connsiteX4" fmla="*/ 24956 w 40851"/>
                <a:gd name="connsiteY4" fmla="*/ 39608 h 40150"/>
                <a:gd name="connsiteX5" fmla="*/ 24956 w 40851"/>
                <a:gd name="connsiteY5" fmla="*/ 39608 h 40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51" h="40150">
                  <a:moveTo>
                    <a:pt x="24956" y="39608"/>
                  </a:moveTo>
                  <a:cubicBezTo>
                    <a:pt x="13977" y="42161"/>
                    <a:pt x="2998" y="35459"/>
                    <a:pt x="509" y="24671"/>
                  </a:cubicBezTo>
                  <a:cubicBezTo>
                    <a:pt x="-1981" y="13884"/>
                    <a:pt x="4913" y="3096"/>
                    <a:pt x="15892" y="543"/>
                  </a:cubicBezTo>
                  <a:cubicBezTo>
                    <a:pt x="26871" y="-2011"/>
                    <a:pt x="37850" y="4692"/>
                    <a:pt x="40340" y="15479"/>
                  </a:cubicBezTo>
                  <a:cubicBezTo>
                    <a:pt x="42829" y="26267"/>
                    <a:pt x="35999" y="37055"/>
                    <a:pt x="24956" y="39608"/>
                  </a:cubicBezTo>
                  <a:lnTo>
                    <a:pt x="24956" y="39608"/>
                  </a:lnTo>
                  <a:close/>
                </a:path>
              </a:pathLst>
            </a:custGeom>
            <a:solidFill>
              <a:srgbClr val="FFFFFF"/>
            </a:solidFill>
            <a:ln w="63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D1EF7992-5CB8-4D37-8648-F1920F5F73E2}"/>
                </a:ext>
              </a:extLst>
            </p:cNvPr>
            <p:cNvSpPr/>
            <p:nvPr/>
          </p:nvSpPr>
          <p:spPr>
            <a:xfrm>
              <a:off x="7163622" y="2501088"/>
              <a:ext cx="28713" cy="28225"/>
            </a:xfrm>
            <a:custGeom>
              <a:avLst/>
              <a:gdLst>
                <a:gd name="connsiteX0" fmla="*/ 19095 w 31234"/>
                <a:gd name="connsiteY0" fmla="*/ 30279 h 30704"/>
                <a:gd name="connsiteX1" fmla="*/ 391 w 31234"/>
                <a:gd name="connsiteY1" fmla="*/ 18853 h 30704"/>
                <a:gd name="connsiteX2" fmla="*/ 12137 w 31234"/>
                <a:gd name="connsiteY2" fmla="*/ 406 h 30704"/>
                <a:gd name="connsiteX3" fmla="*/ 30840 w 31234"/>
                <a:gd name="connsiteY3" fmla="*/ 11831 h 30704"/>
                <a:gd name="connsiteX4" fmla="*/ 19095 w 31234"/>
                <a:gd name="connsiteY4" fmla="*/ 30279 h 30704"/>
                <a:gd name="connsiteX5" fmla="*/ 19095 w 31234"/>
                <a:gd name="connsiteY5" fmla="*/ 30279 h 30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234" h="30704">
                  <a:moveTo>
                    <a:pt x="19095" y="30279"/>
                  </a:moveTo>
                  <a:cubicBezTo>
                    <a:pt x="10669" y="32258"/>
                    <a:pt x="2307" y="27151"/>
                    <a:pt x="391" y="18853"/>
                  </a:cubicBezTo>
                  <a:cubicBezTo>
                    <a:pt x="-1523" y="10619"/>
                    <a:pt x="3775" y="2321"/>
                    <a:pt x="12137" y="406"/>
                  </a:cubicBezTo>
                  <a:cubicBezTo>
                    <a:pt x="20499" y="-1509"/>
                    <a:pt x="28925" y="3533"/>
                    <a:pt x="30840" y="11831"/>
                  </a:cubicBezTo>
                  <a:cubicBezTo>
                    <a:pt x="32755" y="20066"/>
                    <a:pt x="27520" y="28364"/>
                    <a:pt x="19095" y="30279"/>
                  </a:cubicBezTo>
                  <a:lnTo>
                    <a:pt x="19095" y="30279"/>
                  </a:lnTo>
                  <a:close/>
                </a:path>
              </a:pathLst>
            </a:custGeom>
            <a:solidFill>
              <a:srgbClr val="FFFFFF"/>
            </a:solidFill>
            <a:ln w="63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56642BCA-6E1B-4146-8245-18FCF60520E4}"/>
                </a:ext>
              </a:extLst>
            </p:cNvPr>
            <p:cNvSpPr/>
            <p:nvPr/>
          </p:nvSpPr>
          <p:spPr>
            <a:xfrm>
              <a:off x="7179240" y="2530478"/>
              <a:ext cx="37550" cy="36909"/>
            </a:xfrm>
            <a:custGeom>
              <a:avLst/>
              <a:gdLst>
                <a:gd name="connsiteX0" fmla="*/ 24956 w 40848"/>
                <a:gd name="connsiteY0" fmla="*/ 39608 h 40150"/>
                <a:gd name="connsiteX1" fmla="*/ 509 w 40848"/>
                <a:gd name="connsiteY1" fmla="*/ 24671 h 40150"/>
                <a:gd name="connsiteX2" fmla="*/ 15892 w 40848"/>
                <a:gd name="connsiteY2" fmla="*/ 543 h 40150"/>
                <a:gd name="connsiteX3" fmla="*/ 40340 w 40848"/>
                <a:gd name="connsiteY3" fmla="*/ 15479 h 40150"/>
                <a:gd name="connsiteX4" fmla="*/ 24956 w 40848"/>
                <a:gd name="connsiteY4" fmla="*/ 39608 h 40150"/>
                <a:gd name="connsiteX5" fmla="*/ 24956 w 40848"/>
                <a:gd name="connsiteY5" fmla="*/ 39608 h 40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48" h="40150">
                  <a:moveTo>
                    <a:pt x="24956" y="39608"/>
                  </a:moveTo>
                  <a:cubicBezTo>
                    <a:pt x="13977" y="42161"/>
                    <a:pt x="2998" y="35459"/>
                    <a:pt x="509" y="24671"/>
                  </a:cubicBezTo>
                  <a:cubicBezTo>
                    <a:pt x="-1981" y="13884"/>
                    <a:pt x="4913" y="3096"/>
                    <a:pt x="15892" y="543"/>
                  </a:cubicBezTo>
                  <a:cubicBezTo>
                    <a:pt x="26871" y="-2011"/>
                    <a:pt x="37850" y="4692"/>
                    <a:pt x="40340" y="15479"/>
                  </a:cubicBezTo>
                  <a:cubicBezTo>
                    <a:pt x="42829" y="26267"/>
                    <a:pt x="35936" y="37055"/>
                    <a:pt x="24956" y="39608"/>
                  </a:cubicBezTo>
                  <a:lnTo>
                    <a:pt x="24956" y="39608"/>
                  </a:lnTo>
                  <a:close/>
                </a:path>
              </a:pathLst>
            </a:custGeom>
            <a:solidFill>
              <a:srgbClr val="FFFFFF"/>
            </a:solidFill>
            <a:ln w="63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9ECE28EE-551E-4F5D-B668-883DF766A82D}"/>
                </a:ext>
              </a:extLst>
            </p:cNvPr>
            <p:cNvSpPr/>
            <p:nvPr/>
          </p:nvSpPr>
          <p:spPr>
            <a:xfrm>
              <a:off x="5010597" y="6098552"/>
              <a:ext cx="602438" cy="204541"/>
            </a:xfrm>
            <a:custGeom>
              <a:avLst/>
              <a:gdLst>
                <a:gd name="connsiteX0" fmla="*/ 623285 w 629351"/>
                <a:gd name="connsiteY0" fmla="*/ 185907 h 222503"/>
                <a:gd name="connsiteX1" fmla="*/ 589007 w 629351"/>
                <a:gd name="connsiteY1" fmla="*/ 212525 h 222503"/>
                <a:gd name="connsiteX2" fmla="*/ 372360 w 629351"/>
                <a:gd name="connsiteY2" fmla="*/ 207801 h 222503"/>
                <a:gd name="connsiteX3" fmla="*/ 39091 w 629351"/>
                <a:gd name="connsiteY3" fmla="*/ 161586 h 222503"/>
                <a:gd name="connsiteX4" fmla="*/ 4429 w 629351"/>
                <a:gd name="connsiteY4" fmla="*/ 113010 h 222503"/>
                <a:gd name="connsiteX5" fmla="*/ 12408 w 629351"/>
                <a:gd name="connsiteY5" fmla="*/ 39284 h 222503"/>
                <a:gd name="connsiteX6" fmla="*/ 107327 w 629351"/>
                <a:gd name="connsiteY6" fmla="*/ 1303 h 222503"/>
                <a:gd name="connsiteX7" fmla="*/ 132541 w 629351"/>
                <a:gd name="connsiteY7" fmla="*/ 15283 h 222503"/>
                <a:gd name="connsiteX8" fmla="*/ 227907 w 629351"/>
                <a:gd name="connsiteY8" fmla="*/ 65008 h 222503"/>
                <a:gd name="connsiteX9" fmla="*/ 464853 w 629351"/>
                <a:gd name="connsiteY9" fmla="*/ 89903 h 222503"/>
                <a:gd name="connsiteX10" fmla="*/ 568006 w 629351"/>
                <a:gd name="connsiteY10" fmla="*/ 88817 h 222503"/>
                <a:gd name="connsiteX11" fmla="*/ 619327 w 629351"/>
                <a:gd name="connsiteY11" fmla="*/ 102988 h 222503"/>
                <a:gd name="connsiteX12" fmla="*/ 623285 w 629351"/>
                <a:gd name="connsiteY12" fmla="*/ 185907 h 222503"/>
                <a:gd name="connsiteX13" fmla="*/ 623285 w 629351"/>
                <a:gd name="connsiteY13" fmla="*/ 185907 h 222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29351" h="222503">
                  <a:moveTo>
                    <a:pt x="623285" y="185907"/>
                  </a:moveTo>
                  <a:cubicBezTo>
                    <a:pt x="616583" y="200907"/>
                    <a:pt x="607200" y="207546"/>
                    <a:pt x="589007" y="212525"/>
                  </a:cubicBezTo>
                  <a:cubicBezTo>
                    <a:pt x="515791" y="232887"/>
                    <a:pt x="443533" y="217312"/>
                    <a:pt x="372360" y="207801"/>
                  </a:cubicBezTo>
                  <a:cubicBezTo>
                    <a:pt x="261227" y="193056"/>
                    <a:pt x="148627" y="188013"/>
                    <a:pt x="39091" y="161586"/>
                  </a:cubicBezTo>
                  <a:cubicBezTo>
                    <a:pt x="11706" y="156544"/>
                    <a:pt x="-5528" y="144352"/>
                    <a:pt x="4429" y="113010"/>
                  </a:cubicBezTo>
                  <a:cubicBezTo>
                    <a:pt x="12280" y="89009"/>
                    <a:pt x="-14721" y="61242"/>
                    <a:pt x="12408" y="39284"/>
                  </a:cubicBezTo>
                  <a:cubicBezTo>
                    <a:pt x="40175" y="16878"/>
                    <a:pt x="67815" y="-5719"/>
                    <a:pt x="107327" y="1303"/>
                  </a:cubicBezTo>
                  <a:cubicBezTo>
                    <a:pt x="120860" y="-3165"/>
                    <a:pt x="126605" y="6984"/>
                    <a:pt x="132541" y="15283"/>
                  </a:cubicBezTo>
                  <a:cubicBezTo>
                    <a:pt x="155967" y="47965"/>
                    <a:pt x="189671" y="64242"/>
                    <a:pt x="227907" y="65008"/>
                  </a:cubicBezTo>
                  <a:cubicBezTo>
                    <a:pt x="307825" y="66540"/>
                    <a:pt x="386148" y="78157"/>
                    <a:pt x="464853" y="89903"/>
                  </a:cubicBezTo>
                  <a:cubicBezTo>
                    <a:pt x="498811" y="94945"/>
                    <a:pt x="533664" y="92520"/>
                    <a:pt x="568006" y="88817"/>
                  </a:cubicBezTo>
                  <a:cubicBezTo>
                    <a:pt x="586900" y="86775"/>
                    <a:pt x="605284" y="86966"/>
                    <a:pt x="619327" y="102988"/>
                  </a:cubicBezTo>
                  <a:cubicBezTo>
                    <a:pt x="638541" y="129798"/>
                    <a:pt x="624434" y="158140"/>
                    <a:pt x="623285" y="185907"/>
                  </a:cubicBezTo>
                  <a:lnTo>
                    <a:pt x="623285" y="185907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63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9F3483B4-81CD-4216-B757-3AE288AD2632}"/>
              </a:ext>
            </a:extLst>
          </p:cNvPr>
          <p:cNvGrpSpPr/>
          <p:nvPr/>
        </p:nvGrpSpPr>
        <p:grpSpPr>
          <a:xfrm>
            <a:off x="462757" y="1707976"/>
            <a:ext cx="3478090" cy="4593279"/>
            <a:chOff x="28" y="850426"/>
            <a:chExt cx="3702363" cy="4889461"/>
          </a:xfrm>
        </p:grpSpPr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FFC735EB-5859-4E4F-A36A-4AB0650D3351}"/>
                </a:ext>
              </a:extLst>
            </p:cNvPr>
            <p:cNvSpPr/>
            <p:nvPr/>
          </p:nvSpPr>
          <p:spPr>
            <a:xfrm>
              <a:off x="28" y="2372560"/>
              <a:ext cx="3630872" cy="3367327"/>
            </a:xfrm>
            <a:custGeom>
              <a:avLst/>
              <a:gdLst>
                <a:gd name="connsiteX0" fmla="*/ 3630316 w 3630872"/>
                <a:gd name="connsiteY0" fmla="*/ 2908985 h 3367327"/>
                <a:gd name="connsiteX1" fmla="*/ 3593804 w 3630872"/>
                <a:gd name="connsiteY1" fmla="*/ 2737404 h 3367327"/>
                <a:gd name="connsiteX2" fmla="*/ 3500736 w 3630872"/>
                <a:gd name="connsiteY2" fmla="*/ 2378027 h 3367327"/>
                <a:gd name="connsiteX3" fmla="*/ 3517460 w 3630872"/>
                <a:gd name="connsiteY3" fmla="*/ 2284384 h 3367327"/>
                <a:gd name="connsiteX4" fmla="*/ 3565653 w 3630872"/>
                <a:gd name="connsiteY4" fmla="*/ 2017756 h 3367327"/>
                <a:gd name="connsiteX5" fmla="*/ 2925414 w 3630872"/>
                <a:gd name="connsiteY5" fmla="*/ 789301 h 3367327"/>
                <a:gd name="connsiteX6" fmla="*/ 2724597 w 3630872"/>
                <a:gd name="connsiteY6" fmla="*/ 547184 h 3367327"/>
                <a:gd name="connsiteX7" fmla="*/ 2663828 w 3630872"/>
                <a:gd name="connsiteY7" fmla="*/ 463244 h 3367327"/>
                <a:gd name="connsiteX8" fmla="*/ 2376646 w 3630872"/>
                <a:gd name="connsiteY8" fmla="*/ 128443 h 3367327"/>
                <a:gd name="connsiteX9" fmla="*/ 2092209 w 3630872"/>
                <a:gd name="connsiteY9" fmla="*/ 12 h 3367327"/>
                <a:gd name="connsiteX10" fmla="*/ 2072995 w 3630872"/>
                <a:gd name="connsiteY10" fmla="*/ 8438 h 3367327"/>
                <a:gd name="connsiteX11" fmla="*/ 2009929 w 3630872"/>
                <a:gd name="connsiteY11" fmla="*/ 842 h 3367327"/>
                <a:gd name="connsiteX12" fmla="*/ 1454139 w 3630872"/>
                <a:gd name="connsiteY12" fmla="*/ 395454 h 3367327"/>
                <a:gd name="connsiteX13" fmla="*/ 1020270 w 3630872"/>
                <a:gd name="connsiteY13" fmla="*/ 706574 h 3367327"/>
                <a:gd name="connsiteX14" fmla="*/ 643212 w 3630872"/>
                <a:gd name="connsiteY14" fmla="*/ 925966 h 3367327"/>
                <a:gd name="connsiteX15" fmla="*/ 602487 w 3630872"/>
                <a:gd name="connsiteY15" fmla="*/ 977926 h 3367327"/>
                <a:gd name="connsiteX16" fmla="*/ 402372 w 3630872"/>
                <a:gd name="connsiteY16" fmla="*/ 1233383 h 3367327"/>
                <a:gd name="connsiteX17" fmla="*/ 356412 w 3630872"/>
                <a:gd name="connsiteY17" fmla="*/ 1411348 h 3367327"/>
                <a:gd name="connsiteX18" fmla="*/ 244642 w 3630872"/>
                <a:gd name="connsiteY18" fmla="*/ 1546928 h 3367327"/>
                <a:gd name="connsiteX19" fmla="*/ 202321 w 3630872"/>
                <a:gd name="connsiteY19" fmla="*/ 1592760 h 3367327"/>
                <a:gd name="connsiteX20" fmla="*/ 251025 w 3630872"/>
                <a:gd name="connsiteY20" fmla="*/ 1760192 h 3367327"/>
                <a:gd name="connsiteX21" fmla="*/ 280069 w 3630872"/>
                <a:gd name="connsiteY21" fmla="*/ 1895389 h 3367327"/>
                <a:gd name="connsiteX22" fmla="*/ 2461 w 3630872"/>
                <a:gd name="connsiteY22" fmla="*/ 2670954 h 3367327"/>
                <a:gd name="connsiteX23" fmla="*/ 125658 w 3630872"/>
                <a:gd name="connsiteY23" fmla="*/ 3040352 h 3367327"/>
                <a:gd name="connsiteX24" fmla="*/ 267175 w 3630872"/>
                <a:gd name="connsiteY24" fmla="*/ 3174209 h 3367327"/>
                <a:gd name="connsiteX25" fmla="*/ 641744 w 3630872"/>
                <a:gd name="connsiteY25" fmla="*/ 3359259 h 3367327"/>
                <a:gd name="connsiteX26" fmla="*/ 889988 w 3630872"/>
                <a:gd name="connsiteY26" fmla="*/ 3351471 h 3367327"/>
                <a:gd name="connsiteX27" fmla="*/ 1264621 w 3630872"/>
                <a:gd name="connsiteY27" fmla="*/ 3306151 h 3367327"/>
                <a:gd name="connsiteX28" fmla="*/ 1600826 w 3630872"/>
                <a:gd name="connsiteY28" fmla="*/ 3237403 h 3367327"/>
                <a:gd name="connsiteX29" fmla="*/ 1958543 w 3630872"/>
                <a:gd name="connsiteY29" fmla="*/ 3289554 h 3367327"/>
                <a:gd name="connsiteX30" fmla="*/ 2317090 w 3630872"/>
                <a:gd name="connsiteY30" fmla="*/ 3363664 h 3367327"/>
                <a:gd name="connsiteX31" fmla="*/ 2521418 w 3630872"/>
                <a:gd name="connsiteY31" fmla="*/ 3366536 h 3367327"/>
                <a:gd name="connsiteX32" fmla="*/ 2733980 w 3630872"/>
                <a:gd name="connsiteY32" fmla="*/ 3351408 h 3367327"/>
                <a:gd name="connsiteX33" fmla="*/ 2904860 w 3630872"/>
                <a:gd name="connsiteY33" fmla="*/ 3311129 h 3367327"/>
                <a:gd name="connsiteX34" fmla="*/ 2974246 w 3630872"/>
                <a:gd name="connsiteY34" fmla="*/ 3258659 h 3367327"/>
                <a:gd name="connsiteX35" fmla="*/ 3079633 w 3630872"/>
                <a:gd name="connsiteY35" fmla="*/ 3218062 h 3367327"/>
                <a:gd name="connsiteX36" fmla="*/ 3336814 w 3630872"/>
                <a:gd name="connsiteY36" fmla="*/ 3068375 h 3367327"/>
                <a:gd name="connsiteX37" fmla="*/ 3467926 w 3630872"/>
                <a:gd name="connsiteY37" fmla="*/ 3029181 h 3367327"/>
                <a:gd name="connsiteX38" fmla="*/ 3542418 w 3630872"/>
                <a:gd name="connsiteY38" fmla="*/ 3041948 h 3367327"/>
                <a:gd name="connsiteX39" fmla="*/ 3630316 w 3630872"/>
                <a:gd name="connsiteY39" fmla="*/ 2908985 h 3367327"/>
                <a:gd name="connsiteX40" fmla="*/ 3630316 w 3630872"/>
                <a:gd name="connsiteY40" fmla="*/ 2908985 h 3367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3630872" h="3367327">
                  <a:moveTo>
                    <a:pt x="3630316" y="2908985"/>
                  </a:moveTo>
                  <a:cubicBezTo>
                    <a:pt x="3625464" y="2850323"/>
                    <a:pt x="3610336" y="2793640"/>
                    <a:pt x="3593804" y="2737404"/>
                  </a:cubicBezTo>
                  <a:cubicBezTo>
                    <a:pt x="3558887" y="2618611"/>
                    <a:pt x="3526460" y="2499245"/>
                    <a:pt x="3500736" y="2378027"/>
                  </a:cubicBezTo>
                  <a:cubicBezTo>
                    <a:pt x="3493331" y="2343238"/>
                    <a:pt x="3498438" y="2315343"/>
                    <a:pt x="3517460" y="2284384"/>
                  </a:cubicBezTo>
                  <a:cubicBezTo>
                    <a:pt x="3567824" y="2202615"/>
                    <a:pt x="3592080" y="2114207"/>
                    <a:pt x="3565653" y="2017756"/>
                  </a:cubicBezTo>
                  <a:cubicBezTo>
                    <a:pt x="3549887" y="1986989"/>
                    <a:pt x="3376390" y="1475180"/>
                    <a:pt x="2925414" y="789301"/>
                  </a:cubicBezTo>
                  <a:cubicBezTo>
                    <a:pt x="2867390" y="701020"/>
                    <a:pt x="2782940" y="634954"/>
                    <a:pt x="2724597" y="547184"/>
                  </a:cubicBezTo>
                  <a:cubicBezTo>
                    <a:pt x="2703404" y="519864"/>
                    <a:pt x="2684063" y="491203"/>
                    <a:pt x="2663828" y="463244"/>
                  </a:cubicBezTo>
                  <a:cubicBezTo>
                    <a:pt x="2577335" y="343814"/>
                    <a:pt x="2494098" y="221192"/>
                    <a:pt x="2376646" y="128443"/>
                  </a:cubicBezTo>
                  <a:cubicBezTo>
                    <a:pt x="2292706" y="62185"/>
                    <a:pt x="2206724" y="-1009"/>
                    <a:pt x="2092209" y="12"/>
                  </a:cubicBezTo>
                  <a:cubicBezTo>
                    <a:pt x="2083272" y="1289"/>
                    <a:pt x="2077017" y="4161"/>
                    <a:pt x="2072995" y="8438"/>
                  </a:cubicBezTo>
                  <a:lnTo>
                    <a:pt x="2009929" y="842"/>
                  </a:lnTo>
                  <a:lnTo>
                    <a:pt x="1454139" y="395454"/>
                  </a:lnTo>
                  <a:lnTo>
                    <a:pt x="1020270" y="706574"/>
                  </a:lnTo>
                  <a:cubicBezTo>
                    <a:pt x="999907" y="694318"/>
                    <a:pt x="661404" y="900944"/>
                    <a:pt x="643212" y="925966"/>
                  </a:cubicBezTo>
                  <a:cubicBezTo>
                    <a:pt x="630318" y="943775"/>
                    <a:pt x="616083" y="960691"/>
                    <a:pt x="602487" y="977926"/>
                  </a:cubicBezTo>
                  <a:cubicBezTo>
                    <a:pt x="524292" y="1054014"/>
                    <a:pt x="447948" y="1131698"/>
                    <a:pt x="402372" y="1233383"/>
                  </a:cubicBezTo>
                  <a:cubicBezTo>
                    <a:pt x="387435" y="1292811"/>
                    <a:pt x="384052" y="1355239"/>
                    <a:pt x="356412" y="1411348"/>
                  </a:cubicBezTo>
                  <a:cubicBezTo>
                    <a:pt x="332858" y="1467776"/>
                    <a:pt x="292325" y="1510799"/>
                    <a:pt x="244642" y="1546928"/>
                  </a:cubicBezTo>
                  <a:cubicBezTo>
                    <a:pt x="227279" y="1560141"/>
                    <a:pt x="212662" y="1573929"/>
                    <a:pt x="202321" y="1592760"/>
                  </a:cubicBezTo>
                  <a:cubicBezTo>
                    <a:pt x="181129" y="1659464"/>
                    <a:pt x="208704" y="1711999"/>
                    <a:pt x="251025" y="1760192"/>
                  </a:cubicBezTo>
                  <a:cubicBezTo>
                    <a:pt x="320283" y="1813684"/>
                    <a:pt x="320985" y="1816748"/>
                    <a:pt x="280069" y="1895389"/>
                  </a:cubicBezTo>
                  <a:cubicBezTo>
                    <a:pt x="274069" y="1906879"/>
                    <a:pt x="19696" y="2580503"/>
                    <a:pt x="2461" y="2670954"/>
                  </a:cubicBezTo>
                  <a:cubicBezTo>
                    <a:pt x="-10752" y="2812151"/>
                    <a:pt x="29080" y="2935475"/>
                    <a:pt x="125658" y="3040352"/>
                  </a:cubicBezTo>
                  <a:cubicBezTo>
                    <a:pt x="169766" y="3088354"/>
                    <a:pt x="219428" y="3130228"/>
                    <a:pt x="267175" y="3174209"/>
                  </a:cubicBezTo>
                  <a:cubicBezTo>
                    <a:pt x="272345" y="3178103"/>
                    <a:pt x="505270" y="3336279"/>
                    <a:pt x="641744" y="3359259"/>
                  </a:cubicBezTo>
                  <a:cubicBezTo>
                    <a:pt x="653872" y="3365260"/>
                    <a:pt x="820347" y="3361429"/>
                    <a:pt x="889988" y="3351471"/>
                  </a:cubicBezTo>
                  <a:cubicBezTo>
                    <a:pt x="908053" y="3358940"/>
                    <a:pt x="1163319" y="3347578"/>
                    <a:pt x="1264621" y="3306151"/>
                  </a:cubicBezTo>
                  <a:cubicBezTo>
                    <a:pt x="1373327" y="3261723"/>
                    <a:pt x="1484013" y="3235935"/>
                    <a:pt x="1600826" y="3237403"/>
                  </a:cubicBezTo>
                  <a:cubicBezTo>
                    <a:pt x="1722172" y="3238935"/>
                    <a:pt x="1841092" y="3260574"/>
                    <a:pt x="1958543" y="3289554"/>
                  </a:cubicBezTo>
                  <a:cubicBezTo>
                    <a:pt x="2077208" y="3318789"/>
                    <a:pt x="2195936" y="3346940"/>
                    <a:pt x="2317090" y="3363664"/>
                  </a:cubicBezTo>
                  <a:cubicBezTo>
                    <a:pt x="2347411" y="3367813"/>
                    <a:pt x="2483374" y="3363600"/>
                    <a:pt x="2521418" y="3366536"/>
                  </a:cubicBezTo>
                  <a:cubicBezTo>
                    <a:pt x="2593102" y="3371962"/>
                    <a:pt x="2662552" y="3347578"/>
                    <a:pt x="2733980" y="3351408"/>
                  </a:cubicBezTo>
                  <a:cubicBezTo>
                    <a:pt x="2798004" y="3368132"/>
                    <a:pt x="2850857" y="3337365"/>
                    <a:pt x="2904860" y="3311129"/>
                  </a:cubicBezTo>
                  <a:cubicBezTo>
                    <a:pt x="2930584" y="3296959"/>
                    <a:pt x="2956372" y="3281320"/>
                    <a:pt x="2974246" y="3258659"/>
                  </a:cubicBezTo>
                  <a:cubicBezTo>
                    <a:pt x="3002396" y="3223105"/>
                    <a:pt x="3037376" y="3217934"/>
                    <a:pt x="3079633" y="3218062"/>
                  </a:cubicBezTo>
                  <a:cubicBezTo>
                    <a:pt x="3132486" y="3218126"/>
                    <a:pt x="3327239" y="3073162"/>
                    <a:pt x="3336814" y="3068375"/>
                  </a:cubicBezTo>
                  <a:cubicBezTo>
                    <a:pt x="3376518" y="3042140"/>
                    <a:pt x="3419030" y="3025288"/>
                    <a:pt x="3467926" y="3029181"/>
                  </a:cubicBezTo>
                  <a:cubicBezTo>
                    <a:pt x="3493204" y="3031160"/>
                    <a:pt x="3516886" y="3041948"/>
                    <a:pt x="3542418" y="3041948"/>
                  </a:cubicBezTo>
                  <a:cubicBezTo>
                    <a:pt x="3600315" y="3028416"/>
                    <a:pt x="3635805" y="2975243"/>
                    <a:pt x="3630316" y="2908985"/>
                  </a:cubicBezTo>
                  <a:lnTo>
                    <a:pt x="3630316" y="2908985"/>
                  </a:lnTo>
                  <a:close/>
                </a:path>
              </a:pathLst>
            </a:custGeom>
            <a:solidFill>
              <a:schemeClr val="accent3"/>
            </a:solidFill>
            <a:ln w="63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E747AA75-E178-4FF9-A389-4798693D9F79}"/>
                </a:ext>
              </a:extLst>
            </p:cNvPr>
            <p:cNvSpPr/>
            <p:nvPr/>
          </p:nvSpPr>
          <p:spPr>
            <a:xfrm>
              <a:off x="1226540" y="2374104"/>
              <a:ext cx="1116806" cy="935596"/>
            </a:xfrm>
            <a:custGeom>
              <a:avLst/>
              <a:gdLst>
                <a:gd name="connsiteX0" fmla="*/ 1107302 w 1116806"/>
                <a:gd name="connsiteY0" fmla="*/ 467637 h 935596"/>
                <a:gd name="connsiteX1" fmla="*/ 1085982 w 1116806"/>
                <a:gd name="connsiteY1" fmla="*/ 450210 h 935596"/>
                <a:gd name="connsiteX2" fmla="*/ 974403 w 1116806"/>
                <a:gd name="connsiteY2" fmla="*/ 230946 h 935596"/>
                <a:gd name="connsiteX3" fmla="*/ 927741 w 1116806"/>
                <a:gd name="connsiteY3" fmla="*/ 120835 h 935596"/>
                <a:gd name="connsiteX4" fmla="*/ 861738 w 1116806"/>
                <a:gd name="connsiteY4" fmla="*/ 43215 h 935596"/>
                <a:gd name="connsiteX5" fmla="*/ 871249 w 1116806"/>
                <a:gd name="connsiteY5" fmla="*/ 8298 h 935596"/>
                <a:gd name="connsiteX6" fmla="*/ 785395 w 1116806"/>
                <a:gd name="connsiteY6" fmla="*/ 0 h 935596"/>
                <a:gd name="connsiteX7" fmla="*/ 777543 w 1116806"/>
                <a:gd name="connsiteY7" fmla="*/ 14171 h 935596"/>
                <a:gd name="connsiteX8" fmla="*/ 786544 w 1116806"/>
                <a:gd name="connsiteY8" fmla="*/ 31533 h 935596"/>
                <a:gd name="connsiteX9" fmla="*/ 763245 w 1116806"/>
                <a:gd name="connsiteY9" fmla="*/ 108388 h 935596"/>
                <a:gd name="connsiteX10" fmla="*/ 575322 w 1116806"/>
                <a:gd name="connsiteY10" fmla="*/ 305885 h 935596"/>
                <a:gd name="connsiteX11" fmla="*/ 256734 w 1116806"/>
                <a:gd name="connsiteY11" fmla="*/ 419571 h 935596"/>
                <a:gd name="connsiteX12" fmla="*/ 240904 w 1116806"/>
                <a:gd name="connsiteY12" fmla="*/ 443636 h 935596"/>
                <a:gd name="connsiteX13" fmla="*/ 226861 w 1116806"/>
                <a:gd name="connsiteY13" fmla="*/ 448359 h 935596"/>
                <a:gd name="connsiteX14" fmla="*/ 214094 w 1116806"/>
                <a:gd name="connsiteY14" fmla="*/ 448997 h 935596"/>
                <a:gd name="connsiteX15" fmla="*/ 161305 w 1116806"/>
                <a:gd name="connsiteY15" fmla="*/ 457870 h 935596"/>
                <a:gd name="connsiteX16" fmla="*/ 102515 w 1116806"/>
                <a:gd name="connsiteY16" fmla="*/ 510851 h 935596"/>
                <a:gd name="connsiteX17" fmla="*/ 1724 w 1116806"/>
                <a:gd name="connsiteY17" fmla="*/ 630729 h 935596"/>
                <a:gd name="connsiteX18" fmla="*/ 8681 w 1116806"/>
                <a:gd name="connsiteY18" fmla="*/ 642538 h 935596"/>
                <a:gd name="connsiteX19" fmla="*/ 78897 w 1116806"/>
                <a:gd name="connsiteY19" fmla="*/ 617962 h 935596"/>
                <a:gd name="connsiteX20" fmla="*/ 216647 w 1116806"/>
                <a:gd name="connsiteY20" fmla="*/ 550810 h 935596"/>
                <a:gd name="connsiteX21" fmla="*/ 261777 w 1116806"/>
                <a:gd name="connsiteY21" fmla="*/ 558151 h 935596"/>
                <a:gd name="connsiteX22" fmla="*/ 261777 w 1116806"/>
                <a:gd name="connsiteY22" fmla="*/ 558151 h 935596"/>
                <a:gd name="connsiteX23" fmla="*/ 273586 w 1116806"/>
                <a:gd name="connsiteY23" fmla="*/ 581322 h 935596"/>
                <a:gd name="connsiteX24" fmla="*/ 318779 w 1116806"/>
                <a:gd name="connsiteY24" fmla="*/ 887016 h 935596"/>
                <a:gd name="connsiteX25" fmla="*/ 329695 w 1116806"/>
                <a:gd name="connsiteY25" fmla="*/ 889441 h 935596"/>
                <a:gd name="connsiteX26" fmla="*/ 348015 w 1116806"/>
                <a:gd name="connsiteY26" fmla="*/ 828354 h 935596"/>
                <a:gd name="connsiteX27" fmla="*/ 394038 w 1116806"/>
                <a:gd name="connsiteY27" fmla="*/ 589557 h 935596"/>
                <a:gd name="connsiteX28" fmla="*/ 536448 w 1116806"/>
                <a:gd name="connsiteY28" fmla="*/ 833588 h 935596"/>
                <a:gd name="connsiteX29" fmla="*/ 586940 w 1116806"/>
                <a:gd name="connsiteY29" fmla="*/ 918485 h 935596"/>
                <a:gd name="connsiteX30" fmla="*/ 615664 w 1116806"/>
                <a:gd name="connsiteY30" fmla="*/ 934826 h 935596"/>
                <a:gd name="connsiteX31" fmla="*/ 631878 w 1116806"/>
                <a:gd name="connsiteY31" fmla="*/ 906421 h 935596"/>
                <a:gd name="connsiteX32" fmla="*/ 614770 w 1116806"/>
                <a:gd name="connsiteY32" fmla="*/ 785714 h 935596"/>
                <a:gd name="connsiteX33" fmla="*/ 599578 w 1116806"/>
                <a:gd name="connsiteY33" fmla="*/ 490425 h 935596"/>
                <a:gd name="connsiteX34" fmla="*/ 783863 w 1116806"/>
                <a:gd name="connsiteY34" fmla="*/ 655304 h 935596"/>
                <a:gd name="connsiteX35" fmla="*/ 888420 w 1116806"/>
                <a:gd name="connsiteY35" fmla="*/ 740457 h 935596"/>
                <a:gd name="connsiteX36" fmla="*/ 924358 w 1116806"/>
                <a:gd name="connsiteY36" fmla="*/ 749010 h 935596"/>
                <a:gd name="connsiteX37" fmla="*/ 938720 w 1116806"/>
                <a:gd name="connsiteY37" fmla="*/ 711604 h 935596"/>
                <a:gd name="connsiteX38" fmla="*/ 885867 w 1116806"/>
                <a:gd name="connsiteY38" fmla="*/ 573024 h 935596"/>
                <a:gd name="connsiteX39" fmla="*/ 800395 w 1116806"/>
                <a:gd name="connsiteY39" fmla="*/ 371569 h 935596"/>
                <a:gd name="connsiteX40" fmla="*/ 974211 w 1116806"/>
                <a:gd name="connsiteY40" fmla="*/ 467062 h 935596"/>
                <a:gd name="connsiteX41" fmla="*/ 1084258 w 1116806"/>
                <a:gd name="connsiteY41" fmla="*/ 508936 h 935596"/>
                <a:gd name="connsiteX42" fmla="*/ 1113621 w 1116806"/>
                <a:gd name="connsiteY42" fmla="*/ 495723 h 935596"/>
                <a:gd name="connsiteX43" fmla="*/ 1107302 w 1116806"/>
                <a:gd name="connsiteY43" fmla="*/ 467637 h 935596"/>
                <a:gd name="connsiteX44" fmla="*/ 1107302 w 1116806"/>
                <a:gd name="connsiteY44" fmla="*/ 467637 h 935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116806" h="935596">
                  <a:moveTo>
                    <a:pt x="1107302" y="467637"/>
                  </a:moveTo>
                  <a:cubicBezTo>
                    <a:pt x="1100663" y="461317"/>
                    <a:pt x="1093067" y="455955"/>
                    <a:pt x="1085982" y="450210"/>
                  </a:cubicBezTo>
                  <a:cubicBezTo>
                    <a:pt x="1083365" y="450210"/>
                    <a:pt x="974403" y="230946"/>
                    <a:pt x="974403" y="230946"/>
                  </a:cubicBezTo>
                  <a:cubicBezTo>
                    <a:pt x="974211" y="230052"/>
                    <a:pt x="963551" y="145985"/>
                    <a:pt x="927741" y="120835"/>
                  </a:cubicBezTo>
                  <a:cubicBezTo>
                    <a:pt x="898442" y="100217"/>
                    <a:pt x="884909" y="68045"/>
                    <a:pt x="861738" y="43215"/>
                  </a:cubicBezTo>
                  <a:cubicBezTo>
                    <a:pt x="852227" y="33001"/>
                    <a:pt x="838631" y="11681"/>
                    <a:pt x="871249" y="8298"/>
                  </a:cubicBezTo>
                  <a:cubicBezTo>
                    <a:pt x="842652" y="5490"/>
                    <a:pt x="813992" y="2809"/>
                    <a:pt x="785395" y="0"/>
                  </a:cubicBezTo>
                  <a:cubicBezTo>
                    <a:pt x="778820" y="2490"/>
                    <a:pt x="777480" y="7915"/>
                    <a:pt x="777543" y="14171"/>
                  </a:cubicBezTo>
                  <a:cubicBezTo>
                    <a:pt x="780799" y="19916"/>
                    <a:pt x="783926" y="25661"/>
                    <a:pt x="786544" y="31533"/>
                  </a:cubicBezTo>
                  <a:lnTo>
                    <a:pt x="763245" y="108388"/>
                  </a:lnTo>
                  <a:cubicBezTo>
                    <a:pt x="763245" y="108388"/>
                    <a:pt x="576854" y="304736"/>
                    <a:pt x="575322" y="305885"/>
                  </a:cubicBezTo>
                  <a:cubicBezTo>
                    <a:pt x="574045" y="306843"/>
                    <a:pt x="263564" y="418677"/>
                    <a:pt x="256734" y="419571"/>
                  </a:cubicBezTo>
                  <a:cubicBezTo>
                    <a:pt x="253989" y="431380"/>
                    <a:pt x="248564" y="439104"/>
                    <a:pt x="240904" y="443636"/>
                  </a:cubicBezTo>
                  <a:lnTo>
                    <a:pt x="226861" y="448359"/>
                  </a:lnTo>
                  <a:cubicBezTo>
                    <a:pt x="222839" y="448934"/>
                    <a:pt x="218690" y="449253"/>
                    <a:pt x="214094" y="448997"/>
                  </a:cubicBezTo>
                  <a:cubicBezTo>
                    <a:pt x="196093" y="448295"/>
                    <a:pt x="178156" y="450593"/>
                    <a:pt x="161305" y="457870"/>
                  </a:cubicBezTo>
                  <a:cubicBezTo>
                    <a:pt x="158879" y="463551"/>
                    <a:pt x="102515" y="510851"/>
                    <a:pt x="102515" y="510851"/>
                  </a:cubicBezTo>
                  <a:lnTo>
                    <a:pt x="1724" y="630729"/>
                  </a:lnTo>
                  <a:cubicBezTo>
                    <a:pt x="-2681" y="636027"/>
                    <a:pt x="1979" y="643814"/>
                    <a:pt x="8681" y="642538"/>
                  </a:cubicBezTo>
                  <a:lnTo>
                    <a:pt x="78897" y="617962"/>
                  </a:lnTo>
                  <a:lnTo>
                    <a:pt x="216647" y="550810"/>
                  </a:lnTo>
                  <a:cubicBezTo>
                    <a:pt x="231712" y="543470"/>
                    <a:pt x="249776" y="546406"/>
                    <a:pt x="261777" y="558151"/>
                  </a:cubicBezTo>
                  <a:lnTo>
                    <a:pt x="261777" y="558151"/>
                  </a:lnTo>
                  <a:cubicBezTo>
                    <a:pt x="268096" y="564407"/>
                    <a:pt x="272246" y="572513"/>
                    <a:pt x="273586" y="581322"/>
                  </a:cubicBezTo>
                  <a:lnTo>
                    <a:pt x="318779" y="887016"/>
                  </a:lnTo>
                  <a:cubicBezTo>
                    <a:pt x="319609" y="892442"/>
                    <a:pt x="326758" y="894037"/>
                    <a:pt x="329695" y="889441"/>
                  </a:cubicBezTo>
                  <a:cubicBezTo>
                    <a:pt x="336269" y="879037"/>
                    <a:pt x="344568" y="860206"/>
                    <a:pt x="348015" y="828354"/>
                  </a:cubicBezTo>
                  <a:cubicBezTo>
                    <a:pt x="354015" y="772373"/>
                    <a:pt x="394038" y="589557"/>
                    <a:pt x="394038" y="589557"/>
                  </a:cubicBezTo>
                  <a:cubicBezTo>
                    <a:pt x="394038" y="589557"/>
                    <a:pt x="538108" y="832567"/>
                    <a:pt x="536448" y="833588"/>
                  </a:cubicBezTo>
                  <a:cubicBezTo>
                    <a:pt x="553236" y="861866"/>
                    <a:pt x="569577" y="890527"/>
                    <a:pt x="586940" y="918485"/>
                  </a:cubicBezTo>
                  <a:cubicBezTo>
                    <a:pt x="593195" y="928571"/>
                    <a:pt x="601557" y="938465"/>
                    <a:pt x="615664" y="934826"/>
                  </a:cubicBezTo>
                  <a:cubicBezTo>
                    <a:pt x="629963" y="931060"/>
                    <a:pt x="630729" y="918741"/>
                    <a:pt x="631878" y="906421"/>
                  </a:cubicBezTo>
                  <a:cubicBezTo>
                    <a:pt x="635580" y="864738"/>
                    <a:pt x="622686" y="825609"/>
                    <a:pt x="614770" y="785714"/>
                  </a:cubicBezTo>
                  <a:cubicBezTo>
                    <a:pt x="613558" y="786416"/>
                    <a:pt x="579280" y="648729"/>
                    <a:pt x="599578" y="490425"/>
                  </a:cubicBezTo>
                  <a:cubicBezTo>
                    <a:pt x="600217" y="485254"/>
                    <a:pt x="785905" y="653070"/>
                    <a:pt x="783863" y="655304"/>
                  </a:cubicBezTo>
                  <a:cubicBezTo>
                    <a:pt x="818077" y="682114"/>
                    <a:pt x="857845" y="709243"/>
                    <a:pt x="888420" y="740457"/>
                  </a:cubicBezTo>
                  <a:cubicBezTo>
                    <a:pt x="897357" y="749585"/>
                    <a:pt x="910315" y="757500"/>
                    <a:pt x="924358" y="749010"/>
                  </a:cubicBezTo>
                  <a:cubicBezTo>
                    <a:pt x="938401" y="740520"/>
                    <a:pt x="939295" y="728137"/>
                    <a:pt x="938720" y="711604"/>
                  </a:cubicBezTo>
                  <a:cubicBezTo>
                    <a:pt x="937061" y="659645"/>
                    <a:pt x="912038" y="614834"/>
                    <a:pt x="885867" y="573024"/>
                  </a:cubicBezTo>
                  <a:lnTo>
                    <a:pt x="800395" y="371569"/>
                  </a:lnTo>
                  <a:cubicBezTo>
                    <a:pt x="815396" y="369398"/>
                    <a:pt x="902208" y="443317"/>
                    <a:pt x="974211" y="467062"/>
                  </a:cubicBezTo>
                  <a:cubicBezTo>
                    <a:pt x="1007787" y="489276"/>
                    <a:pt x="1047746" y="494638"/>
                    <a:pt x="1084258" y="508936"/>
                  </a:cubicBezTo>
                  <a:cubicBezTo>
                    <a:pt x="1098493" y="514554"/>
                    <a:pt x="1107046" y="506192"/>
                    <a:pt x="1113621" y="495723"/>
                  </a:cubicBezTo>
                  <a:cubicBezTo>
                    <a:pt x="1120388" y="484999"/>
                    <a:pt x="1115472" y="475360"/>
                    <a:pt x="1107302" y="467637"/>
                  </a:cubicBezTo>
                  <a:lnTo>
                    <a:pt x="1107302" y="467637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63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7777FDF4-7341-4CB5-A11B-A2EE38E16EE8}"/>
                </a:ext>
              </a:extLst>
            </p:cNvPr>
            <p:cNvSpPr/>
            <p:nvPr/>
          </p:nvSpPr>
          <p:spPr>
            <a:xfrm>
              <a:off x="1004231" y="1504056"/>
              <a:ext cx="2279440" cy="1884645"/>
            </a:xfrm>
            <a:custGeom>
              <a:avLst/>
              <a:gdLst>
                <a:gd name="connsiteX0" fmla="*/ 2099367 w 2279440"/>
                <a:gd name="connsiteY0" fmla="*/ 12 h 1884645"/>
                <a:gd name="connsiteX1" fmla="*/ 1952807 w 2279440"/>
                <a:gd name="connsiteY1" fmla="*/ 80696 h 1884645"/>
                <a:gd name="connsiteX2" fmla="*/ 1253012 w 2279440"/>
                <a:gd name="connsiteY2" fmla="*/ 344707 h 1884645"/>
                <a:gd name="connsiteX3" fmla="*/ 622220 w 2279440"/>
                <a:gd name="connsiteY3" fmla="*/ 497139 h 1884645"/>
                <a:gd name="connsiteX4" fmla="*/ 678137 w 2279440"/>
                <a:gd name="connsiteY4" fmla="*/ 617718 h 1884645"/>
                <a:gd name="connsiteX5" fmla="*/ 621453 w 2279440"/>
                <a:gd name="connsiteY5" fmla="*/ 945562 h 1884645"/>
                <a:gd name="connsiteX6" fmla="*/ 463979 w 2279440"/>
                <a:gd name="connsiteY6" fmla="*/ 878601 h 1884645"/>
                <a:gd name="connsiteX7" fmla="*/ 314100 w 2279440"/>
                <a:gd name="connsiteY7" fmla="*/ 761597 h 1884645"/>
                <a:gd name="connsiteX8" fmla="*/ 300185 w 2279440"/>
                <a:gd name="connsiteY8" fmla="*/ 742319 h 1884645"/>
                <a:gd name="connsiteX9" fmla="*/ 252183 w 2279440"/>
                <a:gd name="connsiteY9" fmla="*/ 743021 h 1884645"/>
                <a:gd name="connsiteX10" fmla="*/ 207117 w 2279440"/>
                <a:gd name="connsiteY10" fmla="*/ 812982 h 1884645"/>
                <a:gd name="connsiteX11" fmla="*/ 59217 w 2279440"/>
                <a:gd name="connsiteY11" fmla="*/ 1134251 h 1884645"/>
                <a:gd name="connsiteX12" fmla="*/ 1002 w 2279440"/>
                <a:gd name="connsiteY12" fmla="*/ 1520820 h 1884645"/>
                <a:gd name="connsiteX13" fmla="*/ 48430 w 2279440"/>
                <a:gd name="connsiteY13" fmla="*/ 1739829 h 1884645"/>
                <a:gd name="connsiteX14" fmla="*/ 205585 w 2279440"/>
                <a:gd name="connsiteY14" fmla="*/ 1879622 h 1884645"/>
                <a:gd name="connsiteX15" fmla="*/ 427850 w 2279440"/>
                <a:gd name="connsiteY15" fmla="*/ 1854600 h 1884645"/>
                <a:gd name="connsiteX16" fmla="*/ 533620 w 2279440"/>
                <a:gd name="connsiteY16" fmla="*/ 1815471 h 1884645"/>
                <a:gd name="connsiteX17" fmla="*/ 759140 w 2279440"/>
                <a:gd name="connsiteY17" fmla="*/ 1703062 h 1884645"/>
                <a:gd name="connsiteX18" fmla="*/ 990341 w 2279440"/>
                <a:gd name="connsiteY18" fmla="*/ 1537289 h 1884645"/>
                <a:gd name="connsiteX19" fmla="*/ 887316 w 2279440"/>
                <a:gd name="connsiteY19" fmla="*/ 1291215 h 1884645"/>
                <a:gd name="connsiteX20" fmla="*/ 868102 w 2279440"/>
                <a:gd name="connsiteY20" fmla="*/ 1245383 h 1884645"/>
                <a:gd name="connsiteX21" fmla="*/ 796865 w 2279440"/>
                <a:gd name="connsiteY21" fmla="*/ 1253681 h 1884645"/>
                <a:gd name="connsiteX22" fmla="*/ 713181 w 2279440"/>
                <a:gd name="connsiteY22" fmla="*/ 1264150 h 1884645"/>
                <a:gd name="connsiteX23" fmla="*/ 503874 w 2279440"/>
                <a:gd name="connsiteY23" fmla="*/ 1314130 h 1884645"/>
                <a:gd name="connsiteX24" fmla="*/ 430722 w 2279440"/>
                <a:gd name="connsiteY24" fmla="*/ 1338387 h 1884645"/>
                <a:gd name="connsiteX25" fmla="*/ 376528 w 2279440"/>
                <a:gd name="connsiteY25" fmla="*/ 1344195 h 1884645"/>
                <a:gd name="connsiteX26" fmla="*/ 444191 w 2279440"/>
                <a:gd name="connsiteY26" fmla="*/ 1266256 h 1884645"/>
                <a:gd name="connsiteX27" fmla="*/ 484405 w 2279440"/>
                <a:gd name="connsiteY27" fmla="*/ 1286427 h 1884645"/>
                <a:gd name="connsiteX28" fmla="*/ 606198 w 2279440"/>
                <a:gd name="connsiteY28" fmla="*/ 1253745 h 1884645"/>
                <a:gd name="connsiteX29" fmla="*/ 697733 w 2279440"/>
                <a:gd name="connsiteY29" fmla="*/ 1215063 h 1884645"/>
                <a:gd name="connsiteX30" fmla="*/ 992703 w 2279440"/>
                <a:gd name="connsiteY30" fmla="*/ 935030 h 1884645"/>
                <a:gd name="connsiteX31" fmla="*/ 1022130 w 2279440"/>
                <a:gd name="connsiteY31" fmla="*/ 797981 h 1884645"/>
                <a:gd name="connsiteX32" fmla="*/ 1249501 w 2279440"/>
                <a:gd name="connsiteY32" fmla="*/ 834685 h 1884645"/>
                <a:gd name="connsiteX33" fmla="*/ 2279438 w 2279440"/>
                <a:gd name="connsiteY33" fmla="*/ 317259 h 1884645"/>
                <a:gd name="connsiteX34" fmla="*/ 2099367 w 2279440"/>
                <a:gd name="connsiteY34" fmla="*/ 12 h 1884645"/>
                <a:gd name="connsiteX35" fmla="*/ 2099367 w 2279440"/>
                <a:gd name="connsiteY35" fmla="*/ 12 h 1884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279440" h="1884645">
                  <a:moveTo>
                    <a:pt x="2099367" y="12"/>
                  </a:moveTo>
                  <a:cubicBezTo>
                    <a:pt x="2050535" y="26949"/>
                    <a:pt x="2002469" y="55354"/>
                    <a:pt x="1952807" y="80696"/>
                  </a:cubicBezTo>
                  <a:cubicBezTo>
                    <a:pt x="1729330" y="194637"/>
                    <a:pt x="1493022" y="274938"/>
                    <a:pt x="1253012" y="344707"/>
                  </a:cubicBezTo>
                  <a:cubicBezTo>
                    <a:pt x="1045109" y="405156"/>
                    <a:pt x="835356" y="458073"/>
                    <a:pt x="622220" y="497139"/>
                  </a:cubicBezTo>
                  <a:cubicBezTo>
                    <a:pt x="654200" y="531098"/>
                    <a:pt x="674881" y="570993"/>
                    <a:pt x="678137" y="617718"/>
                  </a:cubicBezTo>
                  <a:cubicBezTo>
                    <a:pt x="685860" y="732234"/>
                    <a:pt x="669839" y="842153"/>
                    <a:pt x="621453" y="945562"/>
                  </a:cubicBezTo>
                  <a:cubicBezTo>
                    <a:pt x="586027" y="954371"/>
                    <a:pt x="494172" y="888304"/>
                    <a:pt x="463979" y="878601"/>
                  </a:cubicBezTo>
                  <a:cubicBezTo>
                    <a:pt x="399636" y="858111"/>
                    <a:pt x="349463" y="819365"/>
                    <a:pt x="314100" y="761597"/>
                  </a:cubicBezTo>
                  <a:cubicBezTo>
                    <a:pt x="309951" y="754830"/>
                    <a:pt x="305164" y="748575"/>
                    <a:pt x="300185" y="742319"/>
                  </a:cubicBezTo>
                  <a:cubicBezTo>
                    <a:pt x="283780" y="721638"/>
                    <a:pt x="268269" y="722276"/>
                    <a:pt x="252183" y="743021"/>
                  </a:cubicBezTo>
                  <a:cubicBezTo>
                    <a:pt x="235076" y="765107"/>
                    <a:pt x="223458" y="790513"/>
                    <a:pt x="207117" y="812982"/>
                  </a:cubicBezTo>
                  <a:cubicBezTo>
                    <a:pt x="145327" y="914284"/>
                    <a:pt x="101474" y="1024012"/>
                    <a:pt x="59217" y="1134251"/>
                  </a:cubicBezTo>
                  <a:cubicBezTo>
                    <a:pt x="19832" y="1260064"/>
                    <a:pt x="-5445" y="1388048"/>
                    <a:pt x="1002" y="1520820"/>
                  </a:cubicBezTo>
                  <a:cubicBezTo>
                    <a:pt x="1959" y="1540353"/>
                    <a:pt x="31195" y="1686912"/>
                    <a:pt x="48430" y="1739829"/>
                  </a:cubicBezTo>
                  <a:cubicBezTo>
                    <a:pt x="73388" y="1816683"/>
                    <a:pt x="125284" y="1863345"/>
                    <a:pt x="205585" y="1879622"/>
                  </a:cubicBezTo>
                  <a:cubicBezTo>
                    <a:pt x="282822" y="1895197"/>
                    <a:pt x="354698" y="1871069"/>
                    <a:pt x="427850" y="1854600"/>
                  </a:cubicBezTo>
                  <a:cubicBezTo>
                    <a:pt x="476043" y="1840876"/>
                    <a:pt x="528003" y="1817896"/>
                    <a:pt x="533620" y="1815471"/>
                  </a:cubicBezTo>
                  <a:cubicBezTo>
                    <a:pt x="630454" y="1776022"/>
                    <a:pt x="737629" y="1714807"/>
                    <a:pt x="759140" y="1703062"/>
                  </a:cubicBezTo>
                  <a:cubicBezTo>
                    <a:pt x="822973" y="1668337"/>
                    <a:pt x="944701" y="1583376"/>
                    <a:pt x="990341" y="1537289"/>
                  </a:cubicBezTo>
                  <a:cubicBezTo>
                    <a:pt x="974575" y="1499628"/>
                    <a:pt x="919296" y="1362516"/>
                    <a:pt x="887316" y="1291215"/>
                  </a:cubicBezTo>
                  <a:cubicBezTo>
                    <a:pt x="880869" y="1276852"/>
                    <a:pt x="878379" y="1268490"/>
                    <a:pt x="868102" y="1245383"/>
                  </a:cubicBezTo>
                  <a:cubicBezTo>
                    <a:pt x="842824" y="1245383"/>
                    <a:pt x="823100" y="1254192"/>
                    <a:pt x="796865" y="1253681"/>
                  </a:cubicBezTo>
                  <a:cubicBezTo>
                    <a:pt x="770502" y="1253873"/>
                    <a:pt x="740884" y="1257766"/>
                    <a:pt x="713181" y="1264150"/>
                  </a:cubicBezTo>
                  <a:cubicBezTo>
                    <a:pt x="655540" y="1275129"/>
                    <a:pt x="586473" y="1291789"/>
                    <a:pt x="503874" y="1314130"/>
                  </a:cubicBezTo>
                  <a:cubicBezTo>
                    <a:pt x="482426" y="1319812"/>
                    <a:pt x="452872" y="1335450"/>
                    <a:pt x="430722" y="1338387"/>
                  </a:cubicBezTo>
                  <a:cubicBezTo>
                    <a:pt x="415275" y="1340366"/>
                    <a:pt x="393572" y="1361175"/>
                    <a:pt x="376528" y="1344195"/>
                  </a:cubicBezTo>
                  <a:cubicBezTo>
                    <a:pt x="371869" y="1336280"/>
                    <a:pt x="386614" y="1277427"/>
                    <a:pt x="444191" y="1266256"/>
                  </a:cubicBezTo>
                  <a:cubicBezTo>
                    <a:pt x="448914" y="1283427"/>
                    <a:pt x="466149" y="1283682"/>
                    <a:pt x="484405" y="1286427"/>
                  </a:cubicBezTo>
                  <a:cubicBezTo>
                    <a:pt x="493789" y="1287129"/>
                    <a:pt x="598091" y="1259234"/>
                    <a:pt x="606198" y="1253745"/>
                  </a:cubicBezTo>
                  <a:cubicBezTo>
                    <a:pt x="640795" y="1244042"/>
                    <a:pt x="697669" y="1214807"/>
                    <a:pt x="697733" y="1215063"/>
                  </a:cubicBezTo>
                  <a:cubicBezTo>
                    <a:pt x="847420" y="1110250"/>
                    <a:pt x="915849" y="1061609"/>
                    <a:pt x="992703" y="935030"/>
                  </a:cubicBezTo>
                  <a:cubicBezTo>
                    <a:pt x="1013321" y="870048"/>
                    <a:pt x="1013576" y="846685"/>
                    <a:pt x="1022130" y="797981"/>
                  </a:cubicBezTo>
                  <a:cubicBezTo>
                    <a:pt x="1097133" y="815280"/>
                    <a:pt x="1173094" y="825557"/>
                    <a:pt x="1249501" y="834685"/>
                  </a:cubicBezTo>
                  <a:cubicBezTo>
                    <a:pt x="1668689" y="884985"/>
                    <a:pt x="2070259" y="683849"/>
                    <a:pt x="2279438" y="317259"/>
                  </a:cubicBezTo>
                  <a:cubicBezTo>
                    <a:pt x="2280204" y="301045"/>
                    <a:pt x="2116793" y="-2159"/>
                    <a:pt x="2099367" y="12"/>
                  </a:cubicBezTo>
                  <a:lnTo>
                    <a:pt x="2099367" y="1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63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DF8A9399-CF4E-4117-B118-2BFF5621CCB9}"/>
                </a:ext>
              </a:extLst>
            </p:cNvPr>
            <p:cNvSpPr/>
            <p:nvPr/>
          </p:nvSpPr>
          <p:spPr>
            <a:xfrm>
              <a:off x="1491636" y="2370721"/>
              <a:ext cx="551599" cy="422060"/>
            </a:xfrm>
            <a:custGeom>
              <a:avLst/>
              <a:gdLst>
                <a:gd name="connsiteX0" fmla="*/ 541363 w 551599"/>
                <a:gd name="connsiteY0" fmla="*/ 102706 h 422060"/>
                <a:gd name="connsiteX1" fmla="*/ 539831 w 551599"/>
                <a:gd name="connsiteY1" fmla="*/ 61535 h 422060"/>
                <a:gd name="connsiteX2" fmla="*/ 523490 w 551599"/>
                <a:gd name="connsiteY2" fmla="*/ 0 h 422060"/>
                <a:gd name="connsiteX3" fmla="*/ 509638 w 551599"/>
                <a:gd name="connsiteY3" fmla="*/ 49343 h 422060"/>
                <a:gd name="connsiteX4" fmla="*/ 470892 w 551599"/>
                <a:gd name="connsiteY4" fmla="*/ 116941 h 422060"/>
                <a:gd name="connsiteX5" fmla="*/ 403357 w 551599"/>
                <a:gd name="connsiteY5" fmla="*/ 210009 h 422060"/>
                <a:gd name="connsiteX6" fmla="*/ 218882 w 551599"/>
                <a:gd name="connsiteY6" fmla="*/ 339461 h 422060"/>
                <a:gd name="connsiteX7" fmla="*/ 0 w 551599"/>
                <a:gd name="connsiteY7" fmla="*/ 416698 h 422060"/>
                <a:gd name="connsiteX8" fmla="*/ 54385 w 551599"/>
                <a:gd name="connsiteY8" fmla="*/ 422060 h 422060"/>
                <a:gd name="connsiteX9" fmla="*/ 222265 w 551599"/>
                <a:gd name="connsiteY9" fmla="*/ 394165 h 422060"/>
                <a:gd name="connsiteX10" fmla="*/ 222456 w 551599"/>
                <a:gd name="connsiteY10" fmla="*/ 394995 h 422060"/>
                <a:gd name="connsiteX11" fmla="*/ 305119 w 551599"/>
                <a:gd name="connsiteY11" fmla="*/ 384144 h 422060"/>
                <a:gd name="connsiteX12" fmla="*/ 337610 w 551599"/>
                <a:gd name="connsiteY12" fmla="*/ 362122 h 422060"/>
                <a:gd name="connsiteX13" fmla="*/ 536065 w 551599"/>
                <a:gd name="connsiteY13" fmla="*/ 177071 h 422060"/>
                <a:gd name="connsiteX14" fmla="*/ 541363 w 551599"/>
                <a:gd name="connsiteY14" fmla="*/ 102706 h 422060"/>
                <a:gd name="connsiteX15" fmla="*/ 541363 w 551599"/>
                <a:gd name="connsiteY15" fmla="*/ 102706 h 422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51599" h="422060">
                  <a:moveTo>
                    <a:pt x="541363" y="102706"/>
                  </a:moveTo>
                  <a:cubicBezTo>
                    <a:pt x="532873" y="89302"/>
                    <a:pt x="531533" y="75705"/>
                    <a:pt x="539831" y="61535"/>
                  </a:cubicBezTo>
                  <a:cubicBezTo>
                    <a:pt x="554768" y="36129"/>
                    <a:pt x="547363" y="5681"/>
                    <a:pt x="523490" y="0"/>
                  </a:cubicBezTo>
                  <a:cubicBezTo>
                    <a:pt x="519915" y="17362"/>
                    <a:pt x="509894" y="38491"/>
                    <a:pt x="509638" y="49343"/>
                  </a:cubicBezTo>
                  <a:cubicBezTo>
                    <a:pt x="503255" y="60705"/>
                    <a:pt x="476829" y="108451"/>
                    <a:pt x="470892" y="116941"/>
                  </a:cubicBezTo>
                  <a:cubicBezTo>
                    <a:pt x="433869" y="169922"/>
                    <a:pt x="435274" y="184667"/>
                    <a:pt x="403357" y="210009"/>
                  </a:cubicBezTo>
                  <a:cubicBezTo>
                    <a:pt x="322865" y="273778"/>
                    <a:pt x="309970" y="296183"/>
                    <a:pt x="218882" y="339461"/>
                  </a:cubicBezTo>
                  <a:cubicBezTo>
                    <a:pt x="218882" y="339461"/>
                    <a:pt x="134878" y="388931"/>
                    <a:pt x="0" y="416698"/>
                  </a:cubicBezTo>
                  <a:cubicBezTo>
                    <a:pt x="20426" y="422060"/>
                    <a:pt x="48577" y="422060"/>
                    <a:pt x="54385" y="422060"/>
                  </a:cubicBezTo>
                  <a:cubicBezTo>
                    <a:pt x="111452" y="422124"/>
                    <a:pt x="183071" y="402591"/>
                    <a:pt x="222265" y="394165"/>
                  </a:cubicBezTo>
                  <a:cubicBezTo>
                    <a:pt x="222265" y="394421"/>
                    <a:pt x="222329" y="394740"/>
                    <a:pt x="222456" y="394995"/>
                  </a:cubicBezTo>
                  <a:cubicBezTo>
                    <a:pt x="249968" y="391421"/>
                    <a:pt x="277608" y="387718"/>
                    <a:pt x="305119" y="384144"/>
                  </a:cubicBezTo>
                  <a:cubicBezTo>
                    <a:pt x="315907" y="376739"/>
                    <a:pt x="326375" y="368696"/>
                    <a:pt x="337610" y="362122"/>
                  </a:cubicBezTo>
                  <a:cubicBezTo>
                    <a:pt x="417273" y="314886"/>
                    <a:pt x="485893" y="256926"/>
                    <a:pt x="536065" y="177071"/>
                  </a:cubicBezTo>
                  <a:cubicBezTo>
                    <a:pt x="552981" y="149751"/>
                    <a:pt x="558023" y="128878"/>
                    <a:pt x="541363" y="102706"/>
                  </a:cubicBezTo>
                  <a:lnTo>
                    <a:pt x="541363" y="102706"/>
                  </a:lnTo>
                  <a:close/>
                </a:path>
              </a:pathLst>
            </a:custGeom>
            <a:solidFill>
              <a:srgbClr val="FEFFFF"/>
            </a:solidFill>
            <a:ln w="63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CD98671E-0E37-4D1F-B4C1-9205B7732AC7}"/>
                </a:ext>
              </a:extLst>
            </p:cNvPr>
            <p:cNvSpPr/>
            <p:nvPr/>
          </p:nvSpPr>
          <p:spPr>
            <a:xfrm>
              <a:off x="1595300" y="2374104"/>
              <a:ext cx="420590" cy="387016"/>
            </a:xfrm>
            <a:custGeom>
              <a:avLst/>
              <a:gdLst>
                <a:gd name="connsiteX0" fmla="*/ 0 w 420590"/>
                <a:gd name="connsiteY0" fmla="*/ 387016 h 387016"/>
                <a:gd name="connsiteX1" fmla="*/ 366462 w 420590"/>
                <a:gd name="connsiteY1" fmla="*/ 116750 h 387016"/>
                <a:gd name="connsiteX2" fmla="*/ 396527 w 420590"/>
                <a:gd name="connsiteY2" fmla="*/ 65428 h 387016"/>
                <a:gd name="connsiteX3" fmla="*/ 418996 w 420590"/>
                <a:gd name="connsiteY3" fmla="*/ 0 h 387016"/>
                <a:gd name="connsiteX4" fmla="*/ 416890 w 420590"/>
                <a:gd name="connsiteY4" fmla="*/ 90131 h 387016"/>
                <a:gd name="connsiteX5" fmla="*/ 331482 w 420590"/>
                <a:gd name="connsiteY5" fmla="*/ 223286 h 387016"/>
                <a:gd name="connsiteX6" fmla="*/ 194114 w 420590"/>
                <a:gd name="connsiteY6" fmla="*/ 322992 h 387016"/>
                <a:gd name="connsiteX7" fmla="*/ 0 w 420590"/>
                <a:gd name="connsiteY7" fmla="*/ 387016 h 387016"/>
                <a:gd name="connsiteX8" fmla="*/ 0 w 420590"/>
                <a:gd name="connsiteY8" fmla="*/ 387016 h 387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0590" h="387016">
                  <a:moveTo>
                    <a:pt x="0" y="387016"/>
                  </a:moveTo>
                  <a:cubicBezTo>
                    <a:pt x="162198" y="330141"/>
                    <a:pt x="295544" y="208413"/>
                    <a:pt x="366462" y="116750"/>
                  </a:cubicBezTo>
                  <a:cubicBezTo>
                    <a:pt x="378527" y="101174"/>
                    <a:pt x="386569" y="82599"/>
                    <a:pt x="396527" y="65428"/>
                  </a:cubicBezTo>
                  <a:cubicBezTo>
                    <a:pt x="399400" y="60003"/>
                    <a:pt x="416124" y="5362"/>
                    <a:pt x="418996" y="0"/>
                  </a:cubicBezTo>
                  <a:cubicBezTo>
                    <a:pt x="421550" y="8873"/>
                    <a:pt x="421167" y="68620"/>
                    <a:pt x="416890" y="90131"/>
                  </a:cubicBezTo>
                  <a:cubicBezTo>
                    <a:pt x="403868" y="154411"/>
                    <a:pt x="377122" y="175603"/>
                    <a:pt x="331482" y="223286"/>
                  </a:cubicBezTo>
                  <a:cubicBezTo>
                    <a:pt x="278054" y="279139"/>
                    <a:pt x="255394" y="289097"/>
                    <a:pt x="194114" y="322992"/>
                  </a:cubicBezTo>
                  <a:cubicBezTo>
                    <a:pt x="153134" y="345589"/>
                    <a:pt x="52789" y="375718"/>
                    <a:pt x="0" y="387016"/>
                  </a:cubicBezTo>
                  <a:lnTo>
                    <a:pt x="0" y="387016"/>
                  </a:lnTo>
                  <a:close/>
                </a:path>
              </a:pathLst>
            </a:custGeom>
            <a:solidFill>
              <a:srgbClr val="DEDED8"/>
            </a:solidFill>
            <a:ln w="63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9BA4F8DB-AEC3-4D3E-B533-DAD4EDA7C3CF}"/>
                </a:ext>
              </a:extLst>
            </p:cNvPr>
            <p:cNvSpPr/>
            <p:nvPr/>
          </p:nvSpPr>
          <p:spPr>
            <a:xfrm>
              <a:off x="1433497" y="2346656"/>
              <a:ext cx="450042" cy="1295160"/>
            </a:xfrm>
            <a:custGeom>
              <a:avLst/>
              <a:gdLst>
                <a:gd name="connsiteX0" fmla="*/ 445602 w 450042"/>
                <a:gd name="connsiteY0" fmla="*/ 125495 h 1295160"/>
                <a:gd name="connsiteX1" fmla="*/ 387132 w 450042"/>
                <a:gd name="connsiteY1" fmla="*/ 0 h 1295160"/>
                <a:gd name="connsiteX2" fmla="*/ 182485 w 450042"/>
                <a:gd name="connsiteY2" fmla="*/ 133665 h 1295160"/>
                <a:gd name="connsiteX3" fmla="*/ 138951 w 450042"/>
                <a:gd name="connsiteY3" fmla="*/ 148538 h 1295160"/>
                <a:gd name="connsiteX4" fmla="*/ 150186 w 450042"/>
                <a:gd name="connsiteY4" fmla="*/ 233818 h 1295160"/>
                <a:gd name="connsiteX5" fmla="*/ 1009 w 450042"/>
                <a:gd name="connsiteY5" fmla="*/ 1032873 h 1295160"/>
                <a:gd name="connsiteX6" fmla="*/ 94715 w 450042"/>
                <a:gd name="connsiteY6" fmla="*/ 1295161 h 1295160"/>
                <a:gd name="connsiteX7" fmla="*/ 73331 w 450042"/>
                <a:gd name="connsiteY7" fmla="*/ 1008234 h 1295160"/>
                <a:gd name="connsiteX8" fmla="*/ 168059 w 450042"/>
                <a:gd name="connsiteY8" fmla="*/ 414400 h 1295160"/>
                <a:gd name="connsiteX9" fmla="*/ 237125 w 450042"/>
                <a:gd name="connsiteY9" fmla="*/ 229350 h 1295160"/>
                <a:gd name="connsiteX10" fmla="*/ 279191 w 450042"/>
                <a:gd name="connsiteY10" fmla="*/ 208094 h 1295160"/>
                <a:gd name="connsiteX11" fmla="*/ 429708 w 450042"/>
                <a:gd name="connsiteY11" fmla="*/ 172156 h 1295160"/>
                <a:gd name="connsiteX12" fmla="*/ 445602 w 450042"/>
                <a:gd name="connsiteY12" fmla="*/ 125495 h 129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50042" h="1295160">
                  <a:moveTo>
                    <a:pt x="445602" y="125495"/>
                  </a:moveTo>
                  <a:cubicBezTo>
                    <a:pt x="424984" y="84769"/>
                    <a:pt x="406856" y="42768"/>
                    <a:pt x="387132" y="0"/>
                  </a:cubicBezTo>
                  <a:cubicBezTo>
                    <a:pt x="286340" y="125814"/>
                    <a:pt x="264573" y="120005"/>
                    <a:pt x="182485" y="133665"/>
                  </a:cubicBezTo>
                  <a:cubicBezTo>
                    <a:pt x="172527" y="151921"/>
                    <a:pt x="155420" y="149304"/>
                    <a:pt x="138951" y="148538"/>
                  </a:cubicBezTo>
                  <a:cubicBezTo>
                    <a:pt x="133653" y="178348"/>
                    <a:pt x="159633" y="205157"/>
                    <a:pt x="150186" y="233818"/>
                  </a:cubicBezTo>
                  <a:cubicBezTo>
                    <a:pt x="121206" y="308247"/>
                    <a:pt x="-12906" y="849738"/>
                    <a:pt x="1009" y="1032873"/>
                  </a:cubicBezTo>
                  <a:cubicBezTo>
                    <a:pt x="8988" y="1137877"/>
                    <a:pt x="36692" y="1216838"/>
                    <a:pt x="94715" y="1295161"/>
                  </a:cubicBezTo>
                  <a:cubicBezTo>
                    <a:pt x="84630" y="1196986"/>
                    <a:pt x="72438" y="1106025"/>
                    <a:pt x="73331" y="1008234"/>
                  </a:cubicBezTo>
                  <a:cubicBezTo>
                    <a:pt x="82651" y="829567"/>
                    <a:pt x="121206" y="581641"/>
                    <a:pt x="168059" y="414400"/>
                  </a:cubicBezTo>
                  <a:cubicBezTo>
                    <a:pt x="179038" y="375271"/>
                    <a:pt x="214656" y="274480"/>
                    <a:pt x="237125" y="229350"/>
                  </a:cubicBezTo>
                  <a:cubicBezTo>
                    <a:pt x="249445" y="204583"/>
                    <a:pt x="260297" y="207264"/>
                    <a:pt x="279191" y="208094"/>
                  </a:cubicBezTo>
                  <a:cubicBezTo>
                    <a:pt x="332619" y="210583"/>
                    <a:pt x="385281" y="207583"/>
                    <a:pt x="429708" y="172156"/>
                  </a:cubicBezTo>
                  <a:cubicBezTo>
                    <a:pt x="444134" y="160539"/>
                    <a:pt x="457156" y="148410"/>
                    <a:pt x="445602" y="125495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63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4A408DF7-B9C8-4F07-8ECC-3BB82C40D3BC}"/>
                </a:ext>
              </a:extLst>
            </p:cNvPr>
            <p:cNvSpPr/>
            <p:nvPr/>
          </p:nvSpPr>
          <p:spPr>
            <a:xfrm>
              <a:off x="1620131" y="2576772"/>
              <a:ext cx="105425" cy="778091"/>
            </a:xfrm>
            <a:custGeom>
              <a:avLst/>
              <a:gdLst>
                <a:gd name="connsiteX0" fmla="*/ 69386 w 105425"/>
                <a:gd name="connsiteY0" fmla="*/ 772373 h 778091"/>
                <a:gd name="connsiteX1" fmla="*/ 0 w 105425"/>
                <a:gd name="connsiteY1" fmla="*/ 768798 h 778091"/>
                <a:gd name="connsiteX2" fmla="*/ 21129 w 105425"/>
                <a:gd name="connsiteY2" fmla="*/ 81769 h 778091"/>
                <a:gd name="connsiteX3" fmla="*/ 50747 w 105425"/>
                <a:gd name="connsiteY3" fmla="*/ 0 h 778091"/>
                <a:gd name="connsiteX4" fmla="*/ 100089 w 105425"/>
                <a:gd name="connsiteY4" fmla="*/ 196349 h 778091"/>
                <a:gd name="connsiteX5" fmla="*/ 69386 w 105425"/>
                <a:gd name="connsiteY5" fmla="*/ 772373 h 778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425" h="778091">
                  <a:moveTo>
                    <a:pt x="69386" y="772373"/>
                  </a:moveTo>
                  <a:cubicBezTo>
                    <a:pt x="67918" y="783990"/>
                    <a:pt x="3256" y="775373"/>
                    <a:pt x="0" y="768798"/>
                  </a:cubicBezTo>
                  <a:cubicBezTo>
                    <a:pt x="22214" y="579663"/>
                    <a:pt x="73726" y="318396"/>
                    <a:pt x="21129" y="81769"/>
                  </a:cubicBezTo>
                  <a:cubicBezTo>
                    <a:pt x="14873" y="53492"/>
                    <a:pt x="40917" y="27193"/>
                    <a:pt x="50747" y="0"/>
                  </a:cubicBezTo>
                  <a:cubicBezTo>
                    <a:pt x="69641" y="46534"/>
                    <a:pt x="99259" y="188114"/>
                    <a:pt x="100089" y="196349"/>
                  </a:cubicBezTo>
                  <a:cubicBezTo>
                    <a:pt x="117707" y="364611"/>
                    <a:pt x="87578" y="629260"/>
                    <a:pt x="69386" y="772373"/>
                  </a:cubicBezTo>
                  <a:close/>
                </a:path>
              </a:pathLst>
            </a:custGeom>
            <a:solidFill>
              <a:schemeClr val="accent2"/>
            </a:solidFill>
            <a:ln w="63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9A1B705E-189C-4BB6-ABAD-726E0854DC5A}"/>
                </a:ext>
              </a:extLst>
            </p:cNvPr>
            <p:cNvSpPr/>
            <p:nvPr/>
          </p:nvSpPr>
          <p:spPr>
            <a:xfrm>
              <a:off x="571683" y="850426"/>
              <a:ext cx="1185356" cy="1301182"/>
            </a:xfrm>
            <a:custGeom>
              <a:avLst/>
              <a:gdLst>
                <a:gd name="connsiteX0" fmla="*/ 1069322 w 1185356"/>
                <a:gd name="connsiteY0" fmla="*/ 257945 h 1301182"/>
                <a:gd name="connsiteX1" fmla="*/ 885867 w 1185356"/>
                <a:gd name="connsiteY1" fmla="*/ 114386 h 1301182"/>
                <a:gd name="connsiteX2" fmla="*/ 526107 w 1185356"/>
                <a:gd name="connsiteY2" fmla="*/ 96385 h 1301182"/>
                <a:gd name="connsiteX3" fmla="*/ 428635 w 1185356"/>
                <a:gd name="connsiteY3" fmla="*/ 32361 h 1301182"/>
                <a:gd name="connsiteX4" fmla="*/ 426656 w 1185356"/>
                <a:gd name="connsiteY4" fmla="*/ 20616 h 1301182"/>
                <a:gd name="connsiteX5" fmla="*/ 391229 w 1185356"/>
                <a:gd name="connsiteY5" fmla="*/ 13084 h 1301182"/>
                <a:gd name="connsiteX6" fmla="*/ 356696 w 1185356"/>
                <a:gd name="connsiteY6" fmla="*/ 92108 h 1301182"/>
                <a:gd name="connsiteX7" fmla="*/ 322673 w 1185356"/>
                <a:gd name="connsiteY7" fmla="*/ 117130 h 1301182"/>
                <a:gd name="connsiteX8" fmla="*/ 263437 w 1185356"/>
                <a:gd name="connsiteY8" fmla="*/ 118918 h 1301182"/>
                <a:gd name="connsiteX9" fmla="*/ 240329 w 1185356"/>
                <a:gd name="connsiteY9" fmla="*/ 138450 h 1301182"/>
                <a:gd name="connsiteX10" fmla="*/ 259224 w 1185356"/>
                <a:gd name="connsiteY10" fmla="*/ 161303 h 1301182"/>
                <a:gd name="connsiteX11" fmla="*/ 339397 w 1185356"/>
                <a:gd name="connsiteY11" fmla="*/ 190857 h 1301182"/>
                <a:gd name="connsiteX12" fmla="*/ 318077 w 1185356"/>
                <a:gd name="connsiteY12" fmla="*/ 212560 h 1301182"/>
                <a:gd name="connsiteX13" fmla="*/ 160347 w 1185356"/>
                <a:gd name="connsiteY13" fmla="*/ 301542 h 1301182"/>
                <a:gd name="connsiteX14" fmla="*/ 0 w 1185356"/>
                <a:gd name="connsiteY14" fmla="*/ 671579 h 1301182"/>
                <a:gd name="connsiteX15" fmla="*/ 253351 w 1185356"/>
                <a:gd name="connsiteY15" fmla="*/ 1116874 h 1301182"/>
                <a:gd name="connsiteX16" fmla="*/ 373420 w 1185356"/>
                <a:gd name="connsiteY16" fmla="*/ 1151663 h 1301182"/>
                <a:gd name="connsiteX17" fmla="*/ 437061 w 1185356"/>
                <a:gd name="connsiteY17" fmla="*/ 1211283 h 1301182"/>
                <a:gd name="connsiteX18" fmla="*/ 565939 w 1185356"/>
                <a:gd name="connsiteY18" fmla="*/ 1278754 h 1301182"/>
                <a:gd name="connsiteX19" fmla="*/ 623707 w 1185356"/>
                <a:gd name="connsiteY19" fmla="*/ 1300584 h 1301182"/>
                <a:gd name="connsiteX20" fmla="*/ 760245 w 1185356"/>
                <a:gd name="connsiteY20" fmla="*/ 1281562 h 1301182"/>
                <a:gd name="connsiteX21" fmla="*/ 962466 w 1185356"/>
                <a:gd name="connsiteY21" fmla="*/ 1172664 h 1301182"/>
                <a:gd name="connsiteX22" fmla="*/ 975999 w 1185356"/>
                <a:gd name="connsiteY22" fmla="*/ 1143173 h 1301182"/>
                <a:gd name="connsiteX23" fmla="*/ 1087514 w 1185356"/>
                <a:gd name="connsiteY23" fmla="*/ 1000380 h 1301182"/>
                <a:gd name="connsiteX24" fmla="*/ 1165070 w 1185356"/>
                <a:gd name="connsiteY24" fmla="*/ 827330 h 1301182"/>
                <a:gd name="connsiteX25" fmla="*/ 1069322 w 1185356"/>
                <a:gd name="connsiteY25" fmla="*/ 257945 h 1301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185356" h="1301182">
                  <a:moveTo>
                    <a:pt x="1069322" y="257945"/>
                  </a:moveTo>
                  <a:cubicBezTo>
                    <a:pt x="1018192" y="197815"/>
                    <a:pt x="960424" y="145855"/>
                    <a:pt x="885867" y="114386"/>
                  </a:cubicBezTo>
                  <a:cubicBezTo>
                    <a:pt x="767713" y="64596"/>
                    <a:pt x="647772" y="69511"/>
                    <a:pt x="526107" y="96385"/>
                  </a:cubicBezTo>
                  <a:cubicBezTo>
                    <a:pt x="458062" y="111386"/>
                    <a:pt x="439168" y="98683"/>
                    <a:pt x="428635" y="32361"/>
                  </a:cubicBezTo>
                  <a:cubicBezTo>
                    <a:pt x="427997" y="28467"/>
                    <a:pt x="427742" y="24382"/>
                    <a:pt x="426656" y="20616"/>
                  </a:cubicBezTo>
                  <a:cubicBezTo>
                    <a:pt x="419443" y="-3768"/>
                    <a:pt x="408081" y="-6832"/>
                    <a:pt x="391229" y="13084"/>
                  </a:cubicBezTo>
                  <a:cubicBezTo>
                    <a:pt x="372016" y="35744"/>
                    <a:pt x="357207" y="62107"/>
                    <a:pt x="356696" y="92108"/>
                  </a:cubicBezTo>
                  <a:cubicBezTo>
                    <a:pt x="356185" y="119237"/>
                    <a:pt x="345972" y="122875"/>
                    <a:pt x="322673" y="117130"/>
                  </a:cubicBezTo>
                  <a:cubicBezTo>
                    <a:pt x="303332" y="112407"/>
                    <a:pt x="283033" y="113301"/>
                    <a:pt x="263437" y="118918"/>
                  </a:cubicBezTo>
                  <a:cubicBezTo>
                    <a:pt x="252968" y="121982"/>
                    <a:pt x="241925" y="127088"/>
                    <a:pt x="240329" y="138450"/>
                  </a:cubicBezTo>
                  <a:cubicBezTo>
                    <a:pt x="238670" y="150579"/>
                    <a:pt x="249521" y="157345"/>
                    <a:pt x="259224" y="161303"/>
                  </a:cubicBezTo>
                  <a:cubicBezTo>
                    <a:pt x="285587" y="172026"/>
                    <a:pt x="311120" y="185304"/>
                    <a:pt x="339397" y="190857"/>
                  </a:cubicBezTo>
                  <a:cubicBezTo>
                    <a:pt x="331546" y="197304"/>
                    <a:pt x="324461" y="204581"/>
                    <a:pt x="318077" y="212560"/>
                  </a:cubicBezTo>
                  <a:cubicBezTo>
                    <a:pt x="311056" y="208347"/>
                    <a:pt x="192327" y="251753"/>
                    <a:pt x="160347" y="301542"/>
                  </a:cubicBezTo>
                  <a:cubicBezTo>
                    <a:pt x="47875" y="399270"/>
                    <a:pt x="192" y="522020"/>
                    <a:pt x="0" y="671579"/>
                  </a:cubicBezTo>
                  <a:cubicBezTo>
                    <a:pt x="-255" y="918802"/>
                    <a:pt x="190157" y="1087895"/>
                    <a:pt x="253351" y="1116874"/>
                  </a:cubicBezTo>
                  <a:cubicBezTo>
                    <a:pt x="316162" y="1145663"/>
                    <a:pt x="361675" y="1139663"/>
                    <a:pt x="373420" y="1151663"/>
                  </a:cubicBezTo>
                  <a:cubicBezTo>
                    <a:pt x="393719" y="1172345"/>
                    <a:pt x="415805" y="1191495"/>
                    <a:pt x="437061" y="1211283"/>
                  </a:cubicBezTo>
                  <a:cubicBezTo>
                    <a:pt x="476382" y="1240773"/>
                    <a:pt x="520363" y="1261263"/>
                    <a:pt x="565939" y="1278754"/>
                  </a:cubicBezTo>
                  <a:cubicBezTo>
                    <a:pt x="581833" y="1294967"/>
                    <a:pt x="601940" y="1299371"/>
                    <a:pt x="623707" y="1300584"/>
                  </a:cubicBezTo>
                  <a:cubicBezTo>
                    <a:pt x="670497" y="1303138"/>
                    <a:pt x="716009" y="1297648"/>
                    <a:pt x="760245" y="1281562"/>
                  </a:cubicBezTo>
                  <a:cubicBezTo>
                    <a:pt x="763500" y="1280030"/>
                    <a:pt x="919252" y="1229092"/>
                    <a:pt x="962466" y="1172664"/>
                  </a:cubicBezTo>
                  <a:cubicBezTo>
                    <a:pt x="964700" y="1170430"/>
                    <a:pt x="973764" y="1145408"/>
                    <a:pt x="975999" y="1143173"/>
                  </a:cubicBezTo>
                  <a:cubicBezTo>
                    <a:pt x="1018192" y="1104619"/>
                    <a:pt x="1077173" y="1016977"/>
                    <a:pt x="1087514" y="1000380"/>
                  </a:cubicBezTo>
                  <a:cubicBezTo>
                    <a:pt x="1121154" y="945995"/>
                    <a:pt x="1155751" y="892056"/>
                    <a:pt x="1165070" y="827330"/>
                  </a:cubicBezTo>
                  <a:cubicBezTo>
                    <a:pt x="1167879" y="825096"/>
                    <a:pt x="1247925" y="468017"/>
                    <a:pt x="1069322" y="257945"/>
                  </a:cubicBezTo>
                  <a:close/>
                </a:path>
              </a:pathLst>
            </a:custGeom>
            <a:solidFill>
              <a:schemeClr val="tx1"/>
            </a:solidFill>
            <a:ln w="63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BBD35E31-7724-49A5-A91C-9AB2A79C4A48}"/>
                </a:ext>
              </a:extLst>
            </p:cNvPr>
            <p:cNvSpPr/>
            <p:nvPr/>
          </p:nvSpPr>
          <p:spPr>
            <a:xfrm>
              <a:off x="761827" y="1357764"/>
              <a:ext cx="1008636" cy="950853"/>
            </a:xfrm>
            <a:custGeom>
              <a:avLst/>
              <a:gdLst>
                <a:gd name="connsiteX0" fmla="*/ 977926 w 1008636"/>
                <a:gd name="connsiteY0" fmla="*/ 199604 h 950853"/>
                <a:gd name="connsiteX1" fmla="*/ 894944 w 1008636"/>
                <a:gd name="connsiteY1" fmla="*/ 178348 h 950853"/>
                <a:gd name="connsiteX2" fmla="*/ 856964 w 1008636"/>
                <a:gd name="connsiteY2" fmla="*/ 261075 h 950853"/>
                <a:gd name="connsiteX3" fmla="*/ 760641 w 1008636"/>
                <a:gd name="connsiteY3" fmla="*/ 124920 h 950853"/>
                <a:gd name="connsiteX4" fmla="*/ 540674 w 1008636"/>
                <a:gd name="connsiteY4" fmla="*/ 69705 h 950853"/>
                <a:gd name="connsiteX5" fmla="*/ 481055 w 1008636"/>
                <a:gd name="connsiteY5" fmla="*/ 131112 h 950853"/>
                <a:gd name="connsiteX6" fmla="*/ 458394 w 1008636"/>
                <a:gd name="connsiteY6" fmla="*/ 204392 h 950853"/>
                <a:gd name="connsiteX7" fmla="*/ 384859 w 1008636"/>
                <a:gd name="connsiteY7" fmla="*/ 122048 h 950853"/>
                <a:gd name="connsiteX8" fmla="*/ 369986 w 1008636"/>
                <a:gd name="connsiteY8" fmla="*/ 209562 h 950853"/>
                <a:gd name="connsiteX9" fmla="*/ 311388 w 1008636"/>
                <a:gd name="connsiteY9" fmla="*/ 146623 h 950853"/>
                <a:gd name="connsiteX10" fmla="*/ 310239 w 1008636"/>
                <a:gd name="connsiteY10" fmla="*/ 162071 h 950853"/>
                <a:gd name="connsiteX11" fmla="*/ 315346 w 1008636"/>
                <a:gd name="connsiteY11" fmla="*/ 238606 h 950853"/>
                <a:gd name="connsiteX12" fmla="*/ 225725 w 1008636"/>
                <a:gd name="connsiteY12" fmla="*/ 219967 h 950853"/>
                <a:gd name="connsiteX13" fmla="*/ 215512 w 1008636"/>
                <a:gd name="connsiteY13" fmla="*/ 213903 h 950853"/>
                <a:gd name="connsiteX14" fmla="*/ 169105 w 1008636"/>
                <a:gd name="connsiteY14" fmla="*/ 213073 h 950853"/>
                <a:gd name="connsiteX15" fmla="*/ 57718 w 1008636"/>
                <a:gd name="connsiteY15" fmla="*/ 297523 h 950853"/>
                <a:gd name="connsiteX16" fmla="*/ 148168 w 1008636"/>
                <a:gd name="connsiteY16" fmla="*/ 184157 h 950853"/>
                <a:gd name="connsiteX17" fmla="*/ 157360 w 1008636"/>
                <a:gd name="connsiteY17" fmla="*/ 159517 h 950853"/>
                <a:gd name="connsiteX18" fmla="*/ 88357 w 1008636"/>
                <a:gd name="connsiteY18" fmla="*/ 0 h 950853"/>
                <a:gd name="connsiteX19" fmla="*/ 33653 w 1008636"/>
                <a:gd name="connsiteY19" fmla="*/ 333333 h 950853"/>
                <a:gd name="connsiteX20" fmla="*/ 907 w 1008636"/>
                <a:gd name="connsiteY20" fmla="*/ 286672 h 950853"/>
                <a:gd name="connsiteX21" fmla="*/ 83251 w 1008636"/>
                <a:gd name="connsiteY21" fmla="*/ 519788 h 950853"/>
                <a:gd name="connsiteX22" fmla="*/ 25099 w 1008636"/>
                <a:gd name="connsiteY22" fmla="*/ 644197 h 950853"/>
                <a:gd name="connsiteX23" fmla="*/ 154871 w 1008636"/>
                <a:gd name="connsiteY23" fmla="*/ 651666 h 950853"/>
                <a:gd name="connsiteX24" fmla="*/ 187042 w 1008636"/>
                <a:gd name="connsiteY24" fmla="*/ 652559 h 950853"/>
                <a:gd name="connsiteX25" fmla="*/ 250619 w 1008636"/>
                <a:gd name="connsiteY25" fmla="*/ 712179 h 950853"/>
                <a:gd name="connsiteX26" fmla="*/ 379370 w 1008636"/>
                <a:gd name="connsiteY26" fmla="*/ 779650 h 950853"/>
                <a:gd name="connsiteX27" fmla="*/ 437074 w 1008636"/>
                <a:gd name="connsiteY27" fmla="*/ 801480 h 950853"/>
                <a:gd name="connsiteX28" fmla="*/ 573484 w 1008636"/>
                <a:gd name="connsiteY28" fmla="*/ 782458 h 950853"/>
                <a:gd name="connsiteX29" fmla="*/ 583378 w 1008636"/>
                <a:gd name="connsiteY29" fmla="*/ 777926 h 950853"/>
                <a:gd name="connsiteX30" fmla="*/ 587272 w 1008636"/>
                <a:gd name="connsiteY30" fmla="*/ 844057 h 950853"/>
                <a:gd name="connsiteX31" fmla="*/ 599464 w 1008636"/>
                <a:gd name="connsiteY31" fmla="*/ 860206 h 950853"/>
                <a:gd name="connsiteX32" fmla="*/ 752151 w 1008636"/>
                <a:gd name="connsiteY32" fmla="*/ 945486 h 950853"/>
                <a:gd name="connsiteX33" fmla="*/ 781450 w 1008636"/>
                <a:gd name="connsiteY33" fmla="*/ 931762 h 950853"/>
                <a:gd name="connsiteX34" fmla="*/ 823516 w 1008636"/>
                <a:gd name="connsiteY34" fmla="*/ 766373 h 950853"/>
                <a:gd name="connsiteX35" fmla="*/ 803217 w 1008636"/>
                <a:gd name="connsiteY35" fmla="*/ 707519 h 950853"/>
                <a:gd name="connsiteX36" fmla="*/ 788153 w 1008636"/>
                <a:gd name="connsiteY36" fmla="*/ 682433 h 950853"/>
                <a:gd name="connsiteX37" fmla="*/ 788153 w 1008636"/>
                <a:gd name="connsiteY37" fmla="*/ 682433 h 950853"/>
                <a:gd name="connsiteX38" fmla="*/ 788153 w 1008636"/>
                <a:gd name="connsiteY38" fmla="*/ 682433 h 950853"/>
                <a:gd name="connsiteX39" fmla="*/ 782152 w 1008636"/>
                <a:gd name="connsiteY39" fmla="*/ 650708 h 950853"/>
                <a:gd name="connsiteX40" fmla="*/ 788855 w 1008636"/>
                <a:gd name="connsiteY40" fmla="*/ 644006 h 950853"/>
                <a:gd name="connsiteX41" fmla="*/ 885625 w 1008636"/>
                <a:gd name="connsiteY41" fmla="*/ 472041 h 950853"/>
                <a:gd name="connsiteX42" fmla="*/ 896795 w 1008636"/>
                <a:gd name="connsiteY42" fmla="*/ 389633 h 950853"/>
                <a:gd name="connsiteX43" fmla="*/ 926733 w 1008636"/>
                <a:gd name="connsiteY43" fmla="*/ 350951 h 950853"/>
                <a:gd name="connsiteX44" fmla="*/ 986033 w 1008636"/>
                <a:gd name="connsiteY44" fmla="*/ 321077 h 950853"/>
                <a:gd name="connsiteX45" fmla="*/ 977926 w 1008636"/>
                <a:gd name="connsiteY45" fmla="*/ 199604 h 950853"/>
                <a:gd name="connsiteX46" fmla="*/ 977926 w 1008636"/>
                <a:gd name="connsiteY46" fmla="*/ 199604 h 950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008636" h="950853">
                  <a:moveTo>
                    <a:pt x="977926" y="199604"/>
                  </a:moveTo>
                  <a:cubicBezTo>
                    <a:pt x="953862" y="178348"/>
                    <a:pt x="929222" y="166347"/>
                    <a:pt x="894944" y="178348"/>
                  </a:cubicBezTo>
                  <a:cubicBezTo>
                    <a:pt x="852751" y="193157"/>
                    <a:pt x="877007" y="235159"/>
                    <a:pt x="856964" y="261075"/>
                  </a:cubicBezTo>
                  <a:cubicBezTo>
                    <a:pt x="835325" y="206689"/>
                    <a:pt x="799387" y="164815"/>
                    <a:pt x="760641" y="124920"/>
                  </a:cubicBezTo>
                  <a:cubicBezTo>
                    <a:pt x="669297" y="30895"/>
                    <a:pt x="666871" y="30767"/>
                    <a:pt x="540674" y="69705"/>
                  </a:cubicBezTo>
                  <a:cubicBezTo>
                    <a:pt x="508503" y="79599"/>
                    <a:pt x="483353" y="90578"/>
                    <a:pt x="481055" y="131112"/>
                  </a:cubicBezTo>
                  <a:cubicBezTo>
                    <a:pt x="479778" y="154028"/>
                    <a:pt x="467458" y="176369"/>
                    <a:pt x="458394" y="204392"/>
                  </a:cubicBezTo>
                  <a:cubicBezTo>
                    <a:pt x="443074" y="164815"/>
                    <a:pt x="418244" y="141580"/>
                    <a:pt x="384859" y="122048"/>
                  </a:cubicBezTo>
                  <a:cubicBezTo>
                    <a:pt x="379753" y="152368"/>
                    <a:pt x="375284" y="178731"/>
                    <a:pt x="369986" y="209562"/>
                  </a:cubicBezTo>
                  <a:cubicBezTo>
                    <a:pt x="349049" y="187093"/>
                    <a:pt x="331495" y="168262"/>
                    <a:pt x="311388" y="146623"/>
                  </a:cubicBezTo>
                  <a:cubicBezTo>
                    <a:pt x="310750" y="154921"/>
                    <a:pt x="309728" y="158624"/>
                    <a:pt x="310239" y="162071"/>
                  </a:cubicBezTo>
                  <a:cubicBezTo>
                    <a:pt x="314899" y="188561"/>
                    <a:pt x="331814" y="229542"/>
                    <a:pt x="315346" y="238606"/>
                  </a:cubicBezTo>
                  <a:cubicBezTo>
                    <a:pt x="290132" y="252521"/>
                    <a:pt x="254322" y="235095"/>
                    <a:pt x="225725" y="219967"/>
                  </a:cubicBezTo>
                  <a:cubicBezTo>
                    <a:pt x="222214" y="218116"/>
                    <a:pt x="218320" y="216520"/>
                    <a:pt x="215512" y="213903"/>
                  </a:cubicBezTo>
                  <a:cubicBezTo>
                    <a:pt x="200192" y="199604"/>
                    <a:pt x="185638" y="203434"/>
                    <a:pt x="169105" y="213073"/>
                  </a:cubicBezTo>
                  <a:cubicBezTo>
                    <a:pt x="131508" y="235031"/>
                    <a:pt x="97613" y="262224"/>
                    <a:pt x="57718" y="297523"/>
                  </a:cubicBezTo>
                  <a:cubicBezTo>
                    <a:pt x="74314" y="239116"/>
                    <a:pt x="106486" y="207456"/>
                    <a:pt x="148168" y="184157"/>
                  </a:cubicBezTo>
                  <a:cubicBezTo>
                    <a:pt x="159211" y="178029"/>
                    <a:pt x="170318" y="175412"/>
                    <a:pt x="157360" y="159517"/>
                  </a:cubicBezTo>
                  <a:cubicBezTo>
                    <a:pt x="121614" y="115409"/>
                    <a:pt x="104443" y="62173"/>
                    <a:pt x="88357" y="0"/>
                  </a:cubicBezTo>
                  <a:cubicBezTo>
                    <a:pt x="42909" y="111260"/>
                    <a:pt x="37228" y="220860"/>
                    <a:pt x="33653" y="333333"/>
                  </a:cubicBezTo>
                  <a:cubicBezTo>
                    <a:pt x="14631" y="319354"/>
                    <a:pt x="19354" y="295034"/>
                    <a:pt x="907" y="286672"/>
                  </a:cubicBezTo>
                  <a:cubicBezTo>
                    <a:pt x="-7328" y="377314"/>
                    <a:pt x="42143" y="446955"/>
                    <a:pt x="83251" y="519788"/>
                  </a:cubicBezTo>
                  <a:cubicBezTo>
                    <a:pt x="16482" y="534661"/>
                    <a:pt x="-10264" y="566002"/>
                    <a:pt x="25099" y="644197"/>
                  </a:cubicBezTo>
                  <a:cubicBezTo>
                    <a:pt x="74123" y="692774"/>
                    <a:pt x="99273" y="695135"/>
                    <a:pt x="154871" y="651666"/>
                  </a:cubicBezTo>
                  <a:cubicBezTo>
                    <a:pt x="168467" y="641006"/>
                    <a:pt x="175297" y="640559"/>
                    <a:pt x="187042" y="652559"/>
                  </a:cubicBezTo>
                  <a:cubicBezTo>
                    <a:pt x="207341" y="673241"/>
                    <a:pt x="229363" y="692391"/>
                    <a:pt x="250619" y="712179"/>
                  </a:cubicBezTo>
                  <a:cubicBezTo>
                    <a:pt x="289876" y="741669"/>
                    <a:pt x="333857" y="762160"/>
                    <a:pt x="379370" y="779650"/>
                  </a:cubicBezTo>
                  <a:cubicBezTo>
                    <a:pt x="395264" y="795863"/>
                    <a:pt x="415307" y="800268"/>
                    <a:pt x="437074" y="801480"/>
                  </a:cubicBezTo>
                  <a:cubicBezTo>
                    <a:pt x="483799" y="804034"/>
                    <a:pt x="529312" y="798544"/>
                    <a:pt x="573484" y="782458"/>
                  </a:cubicBezTo>
                  <a:cubicBezTo>
                    <a:pt x="576740" y="780926"/>
                    <a:pt x="580123" y="779394"/>
                    <a:pt x="583378" y="777926"/>
                  </a:cubicBezTo>
                  <a:cubicBezTo>
                    <a:pt x="594230" y="798736"/>
                    <a:pt x="616699" y="818077"/>
                    <a:pt x="587272" y="844057"/>
                  </a:cubicBezTo>
                  <a:cubicBezTo>
                    <a:pt x="580314" y="850185"/>
                    <a:pt x="592953" y="856504"/>
                    <a:pt x="599464" y="860206"/>
                  </a:cubicBezTo>
                  <a:cubicBezTo>
                    <a:pt x="650338" y="888676"/>
                    <a:pt x="701341" y="916889"/>
                    <a:pt x="752151" y="945486"/>
                  </a:cubicBezTo>
                  <a:cubicBezTo>
                    <a:pt x="768939" y="954934"/>
                    <a:pt x="776599" y="952827"/>
                    <a:pt x="781450" y="931762"/>
                  </a:cubicBezTo>
                  <a:cubicBezTo>
                    <a:pt x="794217" y="876356"/>
                    <a:pt x="811962" y="821971"/>
                    <a:pt x="823516" y="766373"/>
                  </a:cubicBezTo>
                  <a:cubicBezTo>
                    <a:pt x="827601" y="746648"/>
                    <a:pt x="844517" y="716328"/>
                    <a:pt x="803217" y="707519"/>
                  </a:cubicBezTo>
                  <a:cubicBezTo>
                    <a:pt x="791472" y="705030"/>
                    <a:pt x="792685" y="692582"/>
                    <a:pt x="788153" y="682433"/>
                  </a:cubicBezTo>
                  <a:lnTo>
                    <a:pt x="788153" y="682433"/>
                  </a:lnTo>
                  <a:lnTo>
                    <a:pt x="788153" y="682433"/>
                  </a:lnTo>
                  <a:cubicBezTo>
                    <a:pt x="786174" y="671900"/>
                    <a:pt x="784131" y="661304"/>
                    <a:pt x="782152" y="650708"/>
                  </a:cubicBezTo>
                  <a:cubicBezTo>
                    <a:pt x="784387" y="648474"/>
                    <a:pt x="786684" y="646304"/>
                    <a:pt x="788855" y="644006"/>
                  </a:cubicBezTo>
                  <a:cubicBezTo>
                    <a:pt x="839985" y="597344"/>
                    <a:pt x="864560" y="535682"/>
                    <a:pt x="885625" y="472041"/>
                  </a:cubicBezTo>
                  <a:cubicBezTo>
                    <a:pt x="892200" y="444912"/>
                    <a:pt x="897370" y="417592"/>
                    <a:pt x="896795" y="389633"/>
                  </a:cubicBezTo>
                  <a:cubicBezTo>
                    <a:pt x="896413" y="368122"/>
                    <a:pt x="903690" y="354781"/>
                    <a:pt x="926733" y="350951"/>
                  </a:cubicBezTo>
                  <a:cubicBezTo>
                    <a:pt x="949266" y="347249"/>
                    <a:pt x="969309" y="336908"/>
                    <a:pt x="986033" y="321077"/>
                  </a:cubicBezTo>
                  <a:cubicBezTo>
                    <a:pt x="1018716" y="271352"/>
                    <a:pt x="1015907" y="230308"/>
                    <a:pt x="977926" y="199604"/>
                  </a:cubicBezTo>
                  <a:lnTo>
                    <a:pt x="977926" y="199604"/>
                  </a:lnTo>
                  <a:close/>
                </a:path>
              </a:pathLst>
            </a:custGeom>
            <a:solidFill>
              <a:srgbClr val="FEE3C7"/>
            </a:solidFill>
            <a:ln w="63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B76A309D-8362-4949-843A-91709E111962}"/>
                </a:ext>
              </a:extLst>
            </p:cNvPr>
            <p:cNvSpPr/>
            <p:nvPr/>
          </p:nvSpPr>
          <p:spPr>
            <a:xfrm>
              <a:off x="1232604" y="1246632"/>
              <a:ext cx="164560" cy="181284"/>
            </a:xfrm>
            <a:custGeom>
              <a:avLst/>
              <a:gdLst>
                <a:gd name="connsiteX0" fmla="*/ 22214 w 164560"/>
                <a:gd name="connsiteY0" fmla="*/ 181284 h 181284"/>
                <a:gd name="connsiteX1" fmla="*/ 164560 w 164560"/>
                <a:gd name="connsiteY1" fmla="*/ 121282 h 181284"/>
                <a:gd name="connsiteX2" fmla="*/ 0 w 164560"/>
                <a:gd name="connsiteY2" fmla="*/ 0 h 181284"/>
                <a:gd name="connsiteX3" fmla="*/ 22214 w 164560"/>
                <a:gd name="connsiteY3" fmla="*/ 181284 h 181284"/>
                <a:gd name="connsiteX4" fmla="*/ 22214 w 164560"/>
                <a:gd name="connsiteY4" fmla="*/ 181284 h 181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560" h="181284">
                  <a:moveTo>
                    <a:pt x="22214" y="181284"/>
                  </a:moveTo>
                  <a:cubicBezTo>
                    <a:pt x="64407" y="142091"/>
                    <a:pt x="111707" y="130474"/>
                    <a:pt x="164560" y="121282"/>
                  </a:cubicBezTo>
                  <a:cubicBezTo>
                    <a:pt x="111451" y="78833"/>
                    <a:pt x="61917" y="39640"/>
                    <a:pt x="0" y="0"/>
                  </a:cubicBezTo>
                  <a:cubicBezTo>
                    <a:pt x="26171" y="62683"/>
                    <a:pt x="29810" y="117899"/>
                    <a:pt x="22214" y="181284"/>
                  </a:cubicBezTo>
                  <a:lnTo>
                    <a:pt x="22214" y="181284"/>
                  </a:lnTo>
                  <a:close/>
                </a:path>
              </a:pathLst>
            </a:custGeom>
            <a:solidFill>
              <a:srgbClr val="FEE3C7"/>
            </a:solidFill>
            <a:ln w="63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9759BAD1-B251-435E-B1DF-4382BDCA6777}"/>
                </a:ext>
              </a:extLst>
            </p:cNvPr>
            <p:cNvSpPr/>
            <p:nvPr/>
          </p:nvSpPr>
          <p:spPr>
            <a:xfrm>
              <a:off x="655189" y="2069368"/>
              <a:ext cx="521704" cy="734364"/>
            </a:xfrm>
            <a:custGeom>
              <a:avLst/>
              <a:gdLst>
                <a:gd name="connsiteX0" fmla="*/ 217400 w 521704"/>
                <a:gd name="connsiteY0" fmla="*/ 258968 h 734364"/>
                <a:gd name="connsiteX1" fmla="*/ 328468 w 521704"/>
                <a:gd name="connsiteY1" fmla="*/ 172411 h 734364"/>
                <a:gd name="connsiteX2" fmla="*/ 341426 w 521704"/>
                <a:gd name="connsiteY2" fmla="*/ 141580 h 734364"/>
                <a:gd name="connsiteX3" fmla="*/ 353874 w 521704"/>
                <a:gd name="connsiteY3" fmla="*/ 0 h 734364"/>
                <a:gd name="connsiteX4" fmla="*/ 521689 w 521704"/>
                <a:gd name="connsiteY4" fmla="*/ 87067 h 734364"/>
                <a:gd name="connsiteX5" fmla="*/ 433473 w 521704"/>
                <a:gd name="connsiteY5" fmla="*/ 184029 h 734364"/>
                <a:gd name="connsiteX6" fmla="*/ 384513 w 521704"/>
                <a:gd name="connsiteY6" fmla="*/ 343099 h 734364"/>
                <a:gd name="connsiteX7" fmla="*/ 290871 w 521704"/>
                <a:gd name="connsiteY7" fmla="*/ 388931 h 734364"/>
                <a:gd name="connsiteX8" fmla="*/ 288573 w 521704"/>
                <a:gd name="connsiteY8" fmla="*/ 396527 h 734364"/>
                <a:gd name="connsiteX9" fmla="*/ 193846 w 521704"/>
                <a:gd name="connsiteY9" fmla="*/ 536129 h 734364"/>
                <a:gd name="connsiteX10" fmla="*/ 185292 w 521704"/>
                <a:gd name="connsiteY10" fmla="*/ 654027 h 734364"/>
                <a:gd name="connsiteX11" fmla="*/ 149227 w 521704"/>
                <a:gd name="connsiteY11" fmla="*/ 695135 h 734364"/>
                <a:gd name="connsiteX12" fmla="*/ 64521 w 521704"/>
                <a:gd name="connsiteY12" fmla="*/ 722073 h 734364"/>
                <a:gd name="connsiteX13" fmla="*/ 7200 w 521704"/>
                <a:gd name="connsiteY13" fmla="*/ 722520 h 734364"/>
                <a:gd name="connsiteX14" fmla="*/ 5923 w 521704"/>
                <a:gd name="connsiteY14" fmla="*/ 642984 h 734364"/>
                <a:gd name="connsiteX15" fmla="*/ 87501 w 521704"/>
                <a:gd name="connsiteY15" fmla="*/ 509447 h 734364"/>
                <a:gd name="connsiteX16" fmla="*/ 84309 w 521704"/>
                <a:gd name="connsiteY16" fmla="*/ 450721 h 734364"/>
                <a:gd name="connsiteX17" fmla="*/ 187207 w 521704"/>
                <a:gd name="connsiteY17" fmla="*/ 356185 h 734364"/>
                <a:gd name="connsiteX18" fmla="*/ 205016 w 521704"/>
                <a:gd name="connsiteY18" fmla="*/ 328418 h 734364"/>
                <a:gd name="connsiteX19" fmla="*/ 217400 w 521704"/>
                <a:gd name="connsiteY19" fmla="*/ 258968 h 734364"/>
                <a:gd name="connsiteX20" fmla="*/ 217400 w 521704"/>
                <a:gd name="connsiteY20" fmla="*/ 258968 h 734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21704" h="734364">
                  <a:moveTo>
                    <a:pt x="217400" y="258968"/>
                  </a:moveTo>
                  <a:cubicBezTo>
                    <a:pt x="240571" y="207902"/>
                    <a:pt x="276700" y="190668"/>
                    <a:pt x="328468" y="172411"/>
                  </a:cubicBezTo>
                  <a:cubicBezTo>
                    <a:pt x="348576" y="165390"/>
                    <a:pt x="348639" y="158751"/>
                    <a:pt x="341426" y="141580"/>
                  </a:cubicBezTo>
                  <a:cubicBezTo>
                    <a:pt x="320425" y="92621"/>
                    <a:pt x="334469" y="46215"/>
                    <a:pt x="353874" y="0"/>
                  </a:cubicBezTo>
                  <a:cubicBezTo>
                    <a:pt x="405642" y="34278"/>
                    <a:pt x="478538" y="63832"/>
                    <a:pt x="521689" y="87067"/>
                  </a:cubicBezTo>
                  <a:cubicBezTo>
                    <a:pt x="522838" y="141963"/>
                    <a:pt x="459453" y="162326"/>
                    <a:pt x="433473" y="184029"/>
                  </a:cubicBezTo>
                  <a:cubicBezTo>
                    <a:pt x="391152" y="248117"/>
                    <a:pt x="439920" y="287055"/>
                    <a:pt x="384513" y="343099"/>
                  </a:cubicBezTo>
                  <a:cubicBezTo>
                    <a:pt x="360129" y="367675"/>
                    <a:pt x="313595" y="362441"/>
                    <a:pt x="290871" y="388931"/>
                  </a:cubicBezTo>
                  <a:cubicBezTo>
                    <a:pt x="289977" y="391484"/>
                    <a:pt x="288382" y="393974"/>
                    <a:pt x="288573" y="396527"/>
                  </a:cubicBezTo>
                  <a:cubicBezTo>
                    <a:pt x="293680" y="463551"/>
                    <a:pt x="203867" y="491574"/>
                    <a:pt x="193846" y="536129"/>
                  </a:cubicBezTo>
                  <a:cubicBezTo>
                    <a:pt x="183632" y="581705"/>
                    <a:pt x="216825" y="617643"/>
                    <a:pt x="185292" y="654027"/>
                  </a:cubicBezTo>
                  <a:cubicBezTo>
                    <a:pt x="174824" y="669156"/>
                    <a:pt x="167355" y="686773"/>
                    <a:pt x="149227" y="695135"/>
                  </a:cubicBezTo>
                  <a:cubicBezTo>
                    <a:pt x="118715" y="696795"/>
                    <a:pt x="90054" y="701838"/>
                    <a:pt x="64521" y="722073"/>
                  </a:cubicBezTo>
                  <a:cubicBezTo>
                    <a:pt x="47669" y="735541"/>
                    <a:pt x="26413" y="740967"/>
                    <a:pt x="7200" y="722520"/>
                  </a:cubicBezTo>
                  <a:cubicBezTo>
                    <a:pt x="-5950" y="696221"/>
                    <a:pt x="2221" y="669539"/>
                    <a:pt x="5923" y="642984"/>
                  </a:cubicBezTo>
                  <a:cubicBezTo>
                    <a:pt x="21626" y="596451"/>
                    <a:pt x="46903" y="546916"/>
                    <a:pt x="87501" y="509447"/>
                  </a:cubicBezTo>
                  <a:cubicBezTo>
                    <a:pt x="96693" y="501021"/>
                    <a:pt x="85905" y="470892"/>
                    <a:pt x="84309" y="450721"/>
                  </a:cubicBezTo>
                  <a:cubicBezTo>
                    <a:pt x="92544" y="398378"/>
                    <a:pt x="136779" y="369781"/>
                    <a:pt x="187207" y="356185"/>
                  </a:cubicBezTo>
                  <a:cubicBezTo>
                    <a:pt x="202272" y="352100"/>
                    <a:pt x="215549" y="349930"/>
                    <a:pt x="205016" y="328418"/>
                  </a:cubicBezTo>
                  <a:cubicBezTo>
                    <a:pt x="196271" y="310098"/>
                    <a:pt x="211080" y="276075"/>
                    <a:pt x="217400" y="258968"/>
                  </a:cubicBezTo>
                  <a:lnTo>
                    <a:pt x="217400" y="258968"/>
                  </a:lnTo>
                  <a:close/>
                </a:path>
              </a:pathLst>
            </a:custGeom>
            <a:solidFill>
              <a:schemeClr val="tx1"/>
            </a:solidFill>
            <a:ln w="63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A0F88C38-DFCD-4084-A6F3-348F54085197}"/>
                </a:ext>
              </a:extLst>
            </p:cNvPr>
            <p:cNvSpPr/>
            <p:nvPr/>
          </p:nvSpPr>
          <p:spPr>
            <a:xfrm>
              <a:off x="647534" y="2750411"/>
              <a:ext cx="344357" cy="402130"/>
            </a:xfrm>
            <a:custGeom>
              <a:avLst/>
              <a:gdLst>
                <a:gd name="connsiteX0" fmla="*/ 14919 w 344357"/>
                <a:gd name="connsiteY0" fmla="*/ 41222 h 402130"/>
                <a:gd name="connsiteX1" fmla="*/ 82453 w 344357"/>
                <a:gd name="connsiteY1" fmla="*/ 18178 h 402130"/>
                <a:gd name="connsiteX2" fmla="*/ 155286 w 344357"/>
                <a:gd name="connsiteY2" fmla="*/ 7518 h 402130"/>
                <a:gd name="connsiteX3" fmla="*/ 182096 w 344357"/>
                <a:gd name="connsiteY3" fmla="*/ 39435 h 402130"/>
                <a:gd name="connsiteX4" fmla="*/ 213693 w 344357"/>
                <a:gd name="connsiteY4" fmla="*/ 106267 h 402130"/>
                <a:gd name="connsiteX5" fmla="*/ 311293 w 344357"/>
                <a:gd name="connsiteY5" fmla="*/ 241337 h 402130"/>
                <a:gd name="connsiteX6" fmla="*/ 341230 w 344357"/>
                <a:gd name="connsiteY6" fmla="*/ 305616 h 402130"/>
                <a:gd name="connsiteX7" fmla="*/ 344358 w 344357"/>
                <a:gd name="connsiteY7" fmla="*/ 338426 h 402130"/>
                <a:gd name="connsiteX8" fmla="*/ 225438 w 344357"/>
                <a:gd name="connsiteY8" fmla="*/ 402131 h 402130"/>
                <a:gd name="connsiteX9" fmla="*/ 192373 w 344357"/>
                <a:gd name="connsiteY9" fmla="*/ 350554 h 402130"/>
                <a:gd name="connsiteX10" fmla="*/ 69304 w 344357"/>
                <a:gd name="connsiteY10" fmla="*/ 153886 h 402130"/>
                <a:gd name="connsiteX11" fmla="*/ 35281 w 344357"/>
                <a:gd name="connsiteY11" fmla="*/ 113544 h 402130"/>
                <a:gd name="connsiteX12" fmla="*/ 13195 w 344357"/>
                <a:gd name="connsiteY12" fmla="*/ 98863 h 402130"/>
                <a:gd name="connsiteX13" fmla="*/ 14919 w 344357"/>
                <a:gd name="connsiteY13" fmla="*/ 41222 h 402130"/>
                <a:gd name="connsiteX14" fmla="*/ 14919 w 344357"/>
                <a:gd name="connsiteY14" fmla="*/ 41222 h 402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44357" h="402130">
                  <a:moveTo>
                    <a:pt x="14919" y="41222"/>
                  </a:moveTo>
                  <a:cubicBezTo>
                    <a:pt x="40515" y="42690"/>
                    <a:pt x="62665" y="38349"/>
                    <a:pt x="82453" y="18178"/>
                  </a:cubicBezTo>
                  <a:cubicBezTo>
                    <a:pt x="102241" y="-1993"/>
                    <a:pt x="128668" y="-5120"/>
                    <a:pt x="155286" y="7518"/>
                  </a:cubicBezTo>
                  <a:cubicBezTo>
                    <a:pt x="177245" y="7135"/>
                    <a:pt x="181202" y="23987"/>
                    <a:pt x="182096" y="39435"/>
                  </a:cubicBezTo>
                  <a:cubicBezTo>
                    <a:pt x="183628" y="66563"/>
                    <a:pt x="197799" y="86607"/>
                    <a:pt x="213693" y="106267"/>
                  </a:cubicBezTo>
                  <a:cubicBezTo>
                    <a:pt x="248673" y="149482"/>
                    <a:pt x="278036" y="196909"/>
                    <a:pt x="311293" y="241337"/>
                  </a:cubicBezTo>
                  <a:cubicBezTo>
                    <a:pt x="325591" y="260422"/>
                    <a:pt x="336890" y="281679"/>
                    <a:pt x="341230" y="305616"/>
                  </a:cubicBezTo>
                  <a:cubicBezTo>
                    <a:pt x="344167" y="322404"/>
                    <a:pt x="344167" y="322404"/>
                    <a:pt x="344358" y="338426"/>
                  </a:cubicBezTo>
                  <a:cubicBezTo>
                    <a:pt x="309952" y="358916"/>
                    <a:pt x="272674" y="379917"/>
                    <a:pt x="225438" y="402131"/>
                  </a:cubicBezTo>
                  <a:cubicBezTo>
                    <a:pt x="214331" y="386428"/>
                    <a:pt x="200990" y="364916"/>
                    <a:pt x="192373" y="350554"/>
                  </a:cubicBezTo>
                  <a:cubicBezTo>
                    <a:pt x="150371" y="280657"/>
                    <a:pt x="123881" y="215740"/>
                    <a:pt x="69304" y="153886"/>
                  </a:cubicBezTo>
                  <a:cubicBezTo>
                    <a:pt x="59410" y="142652"/>
                    <a:pt x="42239" y="126183"/>
                    <a:pt x="35281" y="113544"/>
                  </a:cubicBezTo>
                  <a:cubicBezTo>
                    <a:pt x="27940" y="108629"/>
                    <a:pt x="20536" y="103778"/>
                    <a:pt x="13195" y="98863"/>
                  </a:cubicBezTo>
                  <a:cubicBezTo>
                    <a:pt x="-5508" y="79202"/>
                    <a:pt x="-3784" y="59989"/>
                    <a:pt x="14919" y="41222"/>
                  </a:cubicBezTo>
                  <a:lnTo>
                    <a:pt x="14919" y="41222"/>
                  </a:lnTo>
                  <a:close/>
                </a:path>
              </a:pathLst>
            </a:custGeom>
            <a:solidFill>
              <a:schemeClr val="accent1"/>
            </a:solidFill>
            <a:ln w="63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0BAA4DC2-37FB-4F68-829B-35893B464843}"/>
                </a:ext>
              </a:extLst>
            </p:cNvPr>
            <p:cNvSpPr/>
            <p:nvPr/>
          </p:nvSpPr>
          <p:spPr>
            <a:xfrm>
              <a:off x="650558" y="2863189"/>
              <a:ext cx="217946" cy="383952"/>
            </a:xfrm>
            <a:custGeom>
              <a:avLst/>
              <a:gdLst>
                <a:gd name="connsiteX0" fmla="*/ 31938 w 217946"/>
                <a:gd name="connsiteY0" fmla="*/ 0 h 383952"/>
                <a:gd name="connsiteX1" fmla="*/ 138475 w 217946"/>
                <a:gd name="connsiteY1" fmla="*/ 145794 h 383952"/>
                <a:gd name="connsiteX2" fmla="*/ 217946 w 217946"/>
                <a:gd name="connsiteY2" fmla="*/ 278501 h 383952"/>
                <a:gd name="connsiteX3" fmla="*/ 215457 w 217946"/>
                <a:gd name="connsiteY3" fmla="*/ 293693 h 383952"/>
                <a:gd name="connsiteX4" fmla="*/ 66089 w 217946"/>
                <a:gd name="connsiteY4" fmla="*/ 383952 h 383952"/>
                <a:gd name="connsiteX5" fmla="*/ 59003 w 217946"/>
                <a:gd name="connsiteY5" fmla="*/ 373739 h 383952"/>
                <a:gd name="connsiteX6" fmla="*/ 10810 w 217946"/>
                <a:gd name="connsiteY6" fmla="*/ 291076 h 383952"/>
                <a:gd name="connsiteX7" fmla="*/ 469 w 217946"/>
                <a:gd name="connsiteY7" fmla="*/ 242819 h 383952"/>
                <a:gd name="connsiteX8" fmla="*/ 19172 w 217946"/>
                <a:gd name="connsiteY8" fmla="*/ 65365 h 383952"/>
                <a:gd name="connsiteX9" fmla="*/ 31938 w 217946"/>
                <a:gd name="connsiteY9" fmla="*/ 0 h 383952"/>
                <a:gd name="connsiteX10" fmla="*/ 31938 w 217946"/>
                <a:gd name="connsiteY10" fmla="*/ 0 h 383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7946" h="383952">
                  <a:moveTo>
                    <a:pt x="31938" y="0"/>
                  </a:moveTo>
                  <a:cubicBezTo>
                    <a:pt x="71642" y="45513"/>
                    <a:pt x="110005" y="92110"/>
                    <a:pt x="138475" y="145794"/>
                  </a:cubicBezTo>
                  <a:cubicBezTo>
                    <a:pt x="162667" y="191370"/>
                    <a:pt x="187243" y="236818"/>
                    <a:pt x="217946" y="278501"/>
                  </a:cubicBezTo>
                  <a:cubicBezTo>
                    <a:pt x="217244" y="283671"/>
                    <a:pt x="218329" y="291714"/>
                    <a:pt x="215457" y="293693"/>
                  </a:cubicBezTo>
                  <a:cubicBezTo>
                    <a:pt x="154752" y="330588"/>
                    <a:pt x="135219" y="344121"/>
                    <a:pt x="66089" y="383952"/>
                  </a:cubicBezTo>
                  <a:cubicBezTo>
                    <a:pt x="63791" y="380505"/>
                    <a:pt x="61365" y="377058"/>
                    <a:pt x="59003" y="373739"/>
                  </a:cubicBezTo>
                  <a:cubicBezTo>
                    <a:pt x="45535" y="344951"/>
                    <a:pt x="49365" y="307800"/>
                    <a:pt x="10810" y="291076"/>
                  </a:cubicBezTo>
                  <a:cubicBezTo>
                    <a:pt x="-4510" y="284438"/>
                    <a:pt x="1171" y="259862"/>
                    <a:pt x="469" y="242819"/>
                  </a:cubicBezTo>
                  <a:cubicBezTo>
                    <a:pt x="-2084" y="182752"/>
                    <a:pt x="19874" y="125303"/>
                    <a:pt x="19172" y="65365"/>
                  </a:cubicBezTo>
                  <a:cubicBezTo>
                    <a:pt x="23449" y="43534"/>
                    <a:pt x="27662" y="21767"/>
                    <a:pt x="31938" y="0"/>
                  </a:cubicBezTo>
                  <a:lnTo>
                    <a:pt x="31938" y="0"/>
                  </a:lnTo>
                  <a:close/>
                </a:path>
              </a:pathLst>
            </a:custGeom>
            <a:solidFill>
              <a:schemeClr val="tx1"/>
            </a:solidFill>
            <a:ln w="63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11E85D8D-20B0-41ED-B595-9EAD122F676D}"/>
                </a:ext>
              </a:extLst>
            </p:cNvPr>
            <p:cNvSpPr/>
            <p:nvPr/>
          </p:nvSpPr>
          <p:spPr>
            <a:xfrm>
              <a:off x="2119389" y="2591969"/>
              <a:ext cx="321468" cy="255964"/>
            </a:xfrm>
            <a:custGeom>
              <a:avLst/>
              <a:gdLst>
                <a:gd name="connsiteX0" fmla="*/ 1508 w 321468"/>
                <a:gd name="connsiteY0" fmla="*/ 127533 h 255964"/>
                <a:gd name="connsiteX1" fmla="*/ 81490 w 321468"/>
                <a:gd name="connsiteY1" fmla="*/ 10209 h 255964"/>
                <a:gd name="connsiteX2" fmla="*/ 99555 w 321468"/>
                <a:gd name="connsiteY2" fmla="*/ 2230 h 255964"/>
                <a:gd name="connsiteX3" fmla="*/ 127130 w 321468"/>
                <a:gd name="connsiteY3" fmla="*/ 10082 h 255964"/>
                <a:gd name="connsiteX4" fmla="*/ 117875 w 321468"/>
                <a:gd name="connsiteY4" fmla="*/ 36636 h 255964"/>
                <a:gd name="connsiteX5" fmla="*/ 88831 w 321468"/>
                <a:gd name="connsiteY5" fmla="*/ 68807 h 255964"/>
                <a:gd name="connsiteX6" fmla="*/ 155600 w 321468"/>
                <a:gd name="connsiteY6" fmla="*/ 42125 h 255964"/>
                <a:gd name="connsiteX7" fmla="*/ 190452 w 321468"/>
                <a:gd name="connsiteY7" fmla="*/ 23295 h 255964"/>
                <a:gd name="connsiteX8" fmla="*/ 236858 w 321468"/>
                <a:gd name="connsiteY8" fmla="*/ 27636 h 255964"/>
                <a:gd name="connsiteX9" fmla="*/ 206793 w 321468"/>
                <a:gd name="connsiteY9" fmla="*/ 60892 h 255964"/>
                <a:gd name="connsiteX10" fmla="*/ 151578 w 321468"/>
                <a:gd name="connsiteY10" fmla="*/ 90383 h 255964"/>
                <a:gd name="connsiteX11" fmla="*/ 249880 w 321468"/>
                <a:gd name="connsiteY11" fmla="*/ 70850 h 255964"/>
                <a:gd name="connsiteX12" fmla="*/ 292265 w 321468"/>
                <a:gd name="connsiteY12" fmla="*/ 81127 h 255964"/>
                <a:gd name="connsiteX13" fmla="*/ 264434 w 321468"/>
                <a:gd name="connsiteY13" fmla="*/ 112022 h 255964"/>
                <a:gd name="connsiteX14" fmla="*/ 222305 w 321468"/>
                <a:gd name="connsiteY14" fmla="*/ 134108 h 255964"/>
                <a:gd name="connsiteX15" fmla="*/ 297755 w 321468"/>
                <a:gd name="connsiteY15" fmla="*/ 129321 h 255964"/>
                <a:gd name="connsiteX16" fmla="*/ 321436 w 321468"/>
                <a:gd name="connsiteY16" fmla="*/ 145470 h 255964"/>
                <a:gd name="connsiteX17" fmla="*/ 302542 w 321468"/>
                <a:gd name="connsiteY17" fmla="*/ 162833 h 255964"/>
                <a:gd name="connsiteX18" fmla="*/ 214645 w 321468"/>
                <a:gd name="connsiteY18" fmla="*/ 186068 h 255964"/>
                <a:gd name="connsiteX19" fmla="*/ 280647 w 321468"/>
                <a:gd name="connsiteY19" fmla="*/ 203111 h 255964"/>
                <a:gd name="connsiteX20" fmla="*/ 295520 w 321468"/>
                <a:gd name="connsiteY20" fmla="*/ 223154 h 255964"/>
                <a:gd name="connsiteX21" fmla="*/ 276818 w 321468"/>
                <a:gd name="connsiteY21" fmla="*/ 235219 h 255964"/>
                <a:gd name="connsiteX22" fmla="*/ 193644 w 321468"/>
                <a:gd name="connsiteY22" fmla="*/ 232474 h 255964"/>
                <a:gd name="connsiteX23" fmla="*/ 81682 w 321468"/>
                <a:gd name="connsiteY23" fmla="*/ 249389 h 255964"/>
                <a:gd name="connsiteX24" fmla="*/ 50085 w 321468"/>
                <a:gd name="connsiteY24" fmla="*/ 255964 h 255964"/>
                <a:gd name="connsiteX25" fmla="*/ 1508 w 321468"/>
                <a:gd name="connsiteY25" fmla="*/ 127533 h 255964"/>
                <a:gd name="connsiteX26" fmla="*/ 1508 w 321468"/>
                <a:gd name="connsiteY26" fmla="*/ 127533 h 255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21468" h="255964">
                  <a:moveTo>
                    <a:pt x="1508" y="127533"/>
                  </a:moveTo>
                  <a:cubicBezTo>
                    <a:pt x="19190" y="82212"/>
                    <a:pt x="35020" y="35806"/>
                    <a:pt x="81490" y="10209"/>
                  </a:cubicBezTo>
                  <a:cubicBezTo>
                    <a:pt x="87490" y="7464"/>
                    <a:pt x="93427" y="4464"/>
                    <a:pt x="99555" y="2230"/>
                  </a:cubicBezTo>
                  <a:cubicBezTo>
                    <a:pt x="110534" y="-1664"/>
                    <a:pt x="120811" y="-1281"/>
                    <a:pt x="127130" y="10082"/>
                  </a:cubicBezTo>
                  <a:cubicBezTo>
                    <a:pt x="133769" y="22018"/>
                    <a:pt x="127386" y="29678"/>
                    <a:pt x="117875" y="36636"/>
                  </a:cubicBezTo>
                  <a:cubicBezTo>
                    <a:pt x="107470" y="44296"/>
                    <a:pt x="96299" y="51445"/>
                    <a:pt x="88831" y="68807"/>
                  </a:cubicBezTo>
                  <a:cubicBezTo>
                    <a:pt x="115385" y="64148"/>
                    <a:pt x="135620" y="53488"/>
                    <a:pt x="155600" y="42125"/>
                  </a:cubicBezTo>
                  <a:cubicBezTo>
                    <a:pt x="167090" y="35551"/>
                    <a:pt x="178324" y="28210"/>
                    <a:pt x="190452" y="23295"/>
                  </a:cubicBezTo>
                  <a:cubicBezTo>
                    <a:pt x="206538" y="16784"/>
                    <a:pt x="228752" y="8613"/>
                    <a:pt x="236858" y="27636"/>
                  </a:cubicBezTo>
                  <a:cubicBezTo>
                    <a:pt x="245922" y="48764"/>
                    <a:pt x="221666" y="53679"/>
                    <a:pt x="206793" y="60892"/>
                  </a:cubicBezTo>
                  <a:cubicBezTo>
                    <a:pt x="188090" y="69829"/>
                    <a:pt x="169260" y="78638"/>
                    <a:pt x="151578" y="90383"/>
                  </a:cubicBezTo>
                  <a:cubicBezTo>
                    <a:pt x="186303" y="91915"/>
                    <a:pt x="217070" y="76340"/>
                    <a:pt x="249880" y="70850"/>
                  </a:cubicBezTo>
                  <a:cubicBezTo>
                    <a:pt x="265392" y="68233"/>
                    <a:pt x="285371" y="62679"/>
                    <a:pt x="292265" y="81127"/>
                  </a:cubicBezTo>
                  <a:cubicBezTo>
                    <a:pt x="300372" y="102639"/>
                    <a:pt x="276115" y="103724"/>
                    <a:pt x="264434" y="112022"/>
                  </a:cubicBezTo>
                  <a:cubicBezTo>
                    <a:pt x="251795" y="121086"/>
                    <a:pt x="233156" y="118916"/>
                    <a:pt x="222305" y="134108"/>
                  </a:cubicBezTo>
                  <a:cubicBezTo>
                    <a:pt x="248157" y="132321"/>
                    <a:pt x="272924" y="129704"/>
                    <a:pt x="297755" y="129321"/>
                  </a:cubicBezTo>
                  <a:cubicBezTo>
                    <a:pt x="307840" y="129129"/>
                    <a:pt x="320543" y="131810"/>
                    <a:pt x="321436" y="145470"/>
                  </a:cubicBezTo>
                  <a:cubicBezTo>
                    <a:pt x="322138" y="157024"/>
                    <a:pt x="311032" y="159513"/>
                    <a:pt x="302542" y="162833"/>
                  </a:cubicBezTo>
                  <a:cubicBezTo>
                    <a:pt x="274520" y="173939"/>
                    <a:pt x="244454" y="175854"/>
                    <a:pt x="214645" y="186068"/>
                  </a:cubicBezTo>
                  <a:cubicBezTo>
                    <a:pt x="236731" y="191621"/>
                    <a:pt x="258944" y="196409"/>
                    <a:pt x="280647" y="203111"/>
                  </a:cubicBezTo>
                  <a:cubicBezTo>
                    <a:pt x="288818" y="205664"/>
                    <a:pt x="298776" y="211026"/>
                    <a:pt x="295520" y="223154"/>
                  </a:cubicBezTo>
                  <a:cubicBezTo>
                    <a:pt x="293095" y="232091"/>
                    <a:pt x="284669" y="235346"/>
                    <a:pt x="276818" y="235219"/>
                  </a:cubicBezTo>
                  <a:cubicBezTo>
                    <a:pt x="249050" y="234900"/>
                    <a:pt x="221411" y="233431"/>
                    <a:pt x="193644" y="232474"/>
                  </a:cubicBezTo>
                  <a:cubicBezTo>
                    <a:pt x="159493" y="259220"/>
                    <a:pt x="120556" y="254113"/>
                    <a:pt x="81682" y="249389"/>
                  </a:cubicBezTo>
                  <a:cubicBezTo>
                    <a:pt x="71149" y="251560"/>
                    <a:pt x="60617" y="253730"/>
                    <a:pt x="50085" y="255964"/>
                  </a:cubicBezTo>
                  <a:cubicBezTo>
                    <a:pt x="14147" y="220601"/>
                    <a:pt x="-5833" y="179301"/>
                    <a:pt x="1508" y="127533"/>
                  </a:cubicBezTo>
                  <a:lnTo>
                    <a:pt x="1508" y="127533"/>
                  </a:lnTo>
                  <a:close/>
                </a:path>
              </a:pathLst>
            </a:custGeom>
            <a:solidFill>
              <a:srgbClr val="FEE3C7"/>
            </a:solidFill>
            <a:ln w="63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9D2334C4-3BA4-4A04-9790-E3FB68C23C1D}"/>
                </a:ext>
              </a:extLst>
            </p:cNvPr>
            <p:cNvSpPr/>
            <p:nvPr/>
          </p:nvSpPr>
          <p:spPr>
            <a:xfrm>
              <a:off x="1368312" y="3663073"/>
              <a:ext cx="236120" cy="409839"/>
            </a:xfrm>
            <a:custGeom>
              <a:avLst/>
              <a:gdLst>
                <a:gd name="connsiteX0" fmla="*/ 167305 w 236120"/>
                <a:gd name="connsiteY0" fmla="*/ 0 h 409839"/>
                <a:gd name="connsiteX1" fmla="*/ 176816 w 236120"/>
                <a:gd name="connsiteY1" fmla="*/ 395378 h 409839"/>
                <a:gd name="connsiteX2" fmla="*/ 151283 w 236120"/>
                <a:gd name="connsiteY2" fmla="*/ 409613 h 409839"/>
                <a:gd name="connsiteX3" fmla="*/ 0 w 236120"/>
                <a:gd name="connsiteY3" fmla="*/ 394612 h 409839"/>
                <a:gd name="connsiteX4" fmla="*/ 167305 w 236120"/>
                <a:gd name="connsiteY4" fmla="*/ 0 h 409839"/>
                <a:gd name="connsiteX5" fmla="*/ 167305 w 236120"/>
                <a:gd name="connsiteY5" fmla="*/ 0 h 409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6120" h="409839">
                  <a:moveTo>
                    <a:pt x="167305" y="0"/>
                  </a:moveTo>
                  <a:cubicBezTo>
                    <a:pt x="263564" y="115856"/>
                    <a:pt x="251372" y="279331"/>
                    <a:pt x="176816" y="395378"/>
                  </a:cubicBezTo>
                  <a:cubicBezTo>
                    <a:pt x="170816" y="404762"/>
                    <a:pt x="164432" y="411145"/>
                    <a:pt x="151283" y="409613"/>
                  </a:cubicBezTo>
                  <a:cubicBezTo>
                    <a:pt x="103217" y="404187"/>
                    <a:pt x="54960" y="400038"/>
                    <a:pt x="0" y="394612"/>
                  </a:cubicBezTo>
                  <a:cubicBezTo>
                    <a:pt x="130920" y="292480"/>
                    <a:pt x="148602" y="148666"/>
                    <a:pt x="167305" y="0"/>
                  </a:cubicBezTo>
                  <a:lnTo>
                    <a:pt x="167305" y="0"/>
                  </a:lnTo>
                  <a:close/>
                </a:path>
              </a:pathLst>
            </a:custGeom>
            <a:solidFill>
              <a:schemeClr val="accent2"/>
            </a:solidFill>
            <a:ln w="63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299DD226-8A47-4DEC-BDC3-31479E17DA74}"/>
                </a:ext>
              </a:extLst>
            </p:cNvPr>
            <p:cNvSpPr/>
            <p:nvPr/>
          </p:nvSpPr>
          <p:spPr>
            <a:xfrm>
              <a:off x="1872588" y="2736673"/>
              <a:ext cx="205668" cy="304736"/>
            </a:xfrm>
            <a:custGeom>
              <a:avLst/>
              <a:gdLst>
                <a:gd name="connsiteX0" fmla="*/ 0 w 205668"/>
                <a:gd name="connsiteY0" fmla="*/ 12894 h 304736"/>
                <a:gd name="connsiteX1" fmla="*/ 102834 w 205668"/>
                <a:gd name="connsiteY1" fmla="*/ 0 h 304736"/>
                <a:gd name="connsiteX2" fmla="*/ 205668 w 205668"/>
                <a:gd name="connsiteY2" fmla="*/ 226477 h 304736"/>
                <a:gd name="connsiteX3" fmla="*/ 122367 w 205668"/>
                <a:gd name="connsiteY3" fmla="*/ 304736 h 304736"/>
                <a:gd name="connsiteX4" fmla="*/ 0 w 205668"/>
                <a:gd name="connsiteY4" fmla="*/ 12894 h 304736"/>
                <a:gd name="connsiteX5" fmla="*/ 0 w 205668"/>
                <a:gd name="connsiteY5" fmla="*/ 12894 h 304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5668" h="304736">
                  <a:moveTo>
                    <a:pt x="0" y="12894"/>
                  </a:moveTo>
                  <a:cubicBezTo>
                    <a:pt x="34087" y="5872"/>
                    <a:pt x="67662" y="1532"/>
                    <a:pt x="102834" y="0"/>
                  </a:cubicBezTo>
                  <a:cubicBezTo>
                    <a:pt x="128176" y="47747"/>
                    <a:pt x="178731" y="167688"/>
                    <a:pt x="205668" y="226477"/>
                  </a:cubicBezTo>
                  <a:cubicBezTo>
                    <a:pt x="176688" y="261905"/>
                    <a:pt x="129516" y="300906"/>
                    <a:pt x="122367" y="304736"/>
                  </a:cubicBezTo>
                  <a:cubicBezTo>
                    <a:pt x="81450" y="207455"/>
                    <a:pt x="40661" y="110239"/>
                    <a:pt x="0" y="12894"/>
                  </a:cubicBezTo>
                  <a:lnTo>
                    <a:pt x="0" y="12894"/>
                  </a:lnTo>
                  <a:close/>
                </a:path>
              </a:pathLst>
            </a:custGeom>
            <a:solidFill>
              <a:schemeClr val="accent6"/>
            </a:solidFill>
            <a:ln w="63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F4CD7712-DE20-4BC1-9759-E17B0EF4B0B1}"/>
                </a:ext>
              </a:extLst>
            </p:cNvPr>
            <p:cNvSpPr/>
            <p:nvPr/>
          </p:nvSpPr>
          <p:spPr>
            <a:xfrm>
              <a:off x="1974657" y="2729062"/>
              <a:ext cx="153899" cy="234662"/>
            </a:xfrm>
            <a:custGeom>
              <a:avLst/>
              <a:gdLst>
                <a:gd name="connsiteX0" fmla="*/ 102451 w 153899"/>
                <a:gd name="connsiteY0" fmla="*/ 234663 h 234662"/>
                <a:gd name="connsiteX1" fmla="*/ 0 w 153899"/>
                <a:gd name="connsiteY1" fmla="*/ 7356 h 234662"/>
                <a:gd name="connsiteX2" fmla="*/ 100025 w 153899"/>
                <a:gd name="connsiteY2" fmla="*/ 398 h 234662"/>
                <a:gd name="connsiteX3" fmla="*/ 153900 w 153899"/>
                <a:gd name="connsiteY3" fmla="*/ 166043 h 234662"/>
                <a:gd name="connsiteX4" fmla="*/ 102451 w 153899"/>
                <a:gd name="connsiteY4" fmla="*/ 234663 h 234662"/>
                <a:gd name="connsiteX5" fmla="*/ 102451 w 153899"/>
                <a:gd name="connsiteY5" fmla="*/ 234663 h 234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3899" h="234662">
                  <a:moveTo>
                    <a:pt x="102451" y="234663"/>
                  </a:moveTo>
                  <a:cubicBezTo>
                    <a:pt x="68492" y="160107"/>
                    <a:pt x="34023" y="82040"/>
                    <a:pt x="0" y="7356"/>
                  </a:cubicBezTo>
                  <a:cubicBezTo>
                    <a:pt x="35746" y="1036"/>
                    <a:pt x="66322" y="-942"/>
                    <a:pt x="100025" y="398"/>
                  </a:cubicBezTo>
                  <a:cubicBezTo>
                    <a:pt x="113558" y="42081"/>
                    <a:pt x="147070" y="130233"/>
                    <a:pt x="153900" y="166043"/>
                  </a:cubicBezTo>
                  <a:cubicBezTo>
                    <a:pt x="144261" y="184299"/>
                    <a:pt x="132644" y="204087"/>
                    <a:pt x="102451" y="234663"/>
                  </a:cubicBezTo>
                  <a:lnTo>
                    <a:pt x="102451" y="234663"/>
                  </a:lnTo>
                  <a:close/>
                </a:path>
              </a:pathLst>
            </a:custGeom>
            <a:solidFill>
              <a:schemeClr val="accent4"/>
            </a:solidFill>
            <a:ln w="63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3E62D05E-15CB-477B-B2A2-5375D1E0E64F}"/>
                </a:ext>
              </a:extLst>
            </p:cNvPr>
            <p:cNvSpPr/>
            <p:nvPr/>
          </p:nvSpPr>
          <p:spPr>
            <a:xfrm>
              <a:off x="2075257" y="2719949"/>
              <a:ext cx="94472" cy="175219"/>
            </a:xfrm>
            <a:custGeom>
              <a:avLst/>
              <a:gdLst>
                <a:gd name="connsiteX0" fmla="*/ 54066 w 94472"/>
                <a:gd name="connsiteY0" fmla="*/ 175220 h 175219"/>
                <a:gd name="connsiteX1" fmla="*/ 0 w 94472"/>
                <a:gd name="connsiteY1" fmla="*/ 10660 h 175219"/>
                <a:gd name="connsiteX2" fmla="*/ 45896 w 94472"/>
                <a:gd name="connsiteY2" fmla="*/ 0 h 175219"/>
                <a:gd name="connsiteX3" fmla="*/ 94472 w 94472"/>
                <a:gd name="connsiteY3" fmla="*/ 127793 h 175219"/>
                <a:gd name="connsiteX4" fmla="*/ 54066 w 94472"/>
                <a:gd name="connsiteY4" fmla="*/ 175220 h 175219"/>
                <a:gd name="connsiteX5" fmla="*/ 54066 w 94472"/>
                <a:gd name="connsiteY5" fmla="*/ 175220 h 175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4472" h="175219">
                  <a:moveTo>
                    <a:pt x="54066" y="175220"/>
                  </a:moveTo>
                  <a:cubicBezTo>
                    <a:pt x="36065" y="120388"/>
                    <a:pt x="18065" y="65556"/>
                    <a:pt x="0" y="10660"/>
                  </a:cubicBezTo>
                  <a:cubicBezTo>
                    <a:pt x="15256" y="7085"/>
                    <a:pt x="30640" y="3575"/>
                    <a:pt x="45896" y="0"/>
                  </a:cubicBezTo>
                  <a:cubicBezTo>
                    <a:pt x="62045" y="42576"/>
                    <a:pt x="78323" y="85216"/>
                    <a:pt x="94472" y="127793"/>
                  </a:cubicBezTo>
                  <a:cubicBezTo>
                    <a:pt x="81003" y="143559"/>
                    <a:pt x="67535" y="159453"/>
                    <a:pt x="54066" y="175220"/>
                  </a:cubicBezTo>
                  <a:lnTo>
                    <a:pt x="54066" y="175220"/>
                  </a:lnTo>
                  <a:close/>
                </a:path>
              </a:pathLst>
            </a:custGeom>
            <a:solidFill>
              <a:srgbClr val="F9FBFC"/>
            </a:solidFill>
            <a:ln w="63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E9418F03-BD28-4B25-8B02-01248E74B35D}"/>
                </a:ext>
              </a:extLst>
            </p:cNvPr>
            <p:cNvSpPr/>
            <p:nvPr/>
          </p:nvSpPr>
          <p:spPr>
            <a:xfrm>
              <a:off x="1279915" y="1988260"/>
              <a:ext cx="417399" cy="510427"/>
            </a:xfrm>
            <a:custGeom>
              <a:avLst/>
              <a:gdLst>
                <a:gd name="connsiteX0" fmla="*/ 88525 w 417399"/>
                <a:gd name="connsiteY0" fmla="*/ 189049 h 510427"/>
                <a:gd name="connsiteX1" fmla="*/ 104930 w 417399"/>
                <a:gd name="connsiteY1" fmla="*/ 224604 h 510427"/>
                <a:gd name="connsiteX2" fmla="*/ 215934 w 417399"/>
                <a:gd name="connsiteY2" fmla="*/ 286585 h 510427"/>
                <a:gd name="connsiteX3" fmla="*/ 255064 w 417399"/>
                <a:gd name="connsiteY3" fmla="*/ 267946 h 510427"/>
                <a:gd name="connsiteX4" fmla="*/ 284107 w 417399"/>
                <a:gd name="connsiteY4" fmla="*/ 156303 h 510427"/>
                <a:gd name="connsiteX5" fmla="*/ 280660 w 417399"/>
                <a:gd name="connsiteY5" fmla="*/ 71789 h 510427"/>
                <a:gd name="connsiteX6" fmla="*/ 282512 w 417399"/>
                <a:gd name="connsiteY6" fmla="*/ 38532 h 510427"/>
                <a:gd name="connsiteX7" fmla="*/ 352472 w 417399"/>
                <a:gd name="connsiteY7" fmla="*/ 2148 h 510427"/>
                <a:gd name="connsiteX8" fmla="*/ 411581 w 417399"/>
                <a:gd name="connsiteY8" fmla="*/ 102173 h 510427"/>
                <a:gd name="connsiteX9" fmla="*/ 340280 w 417399"/>
                <a:gd name="connsiteY9" fmla="*/ 490210 h 510427"/>
                <a:gd name="connsiteX10" fmla="*/ 286916 w 417399"/>
                <a:gd name="connsiteY10" fmla="*/ 501254 h 510427"/>
                <a:gd name="connsiteX11" fmla="*/ 260617 w 417399"/>
                <a:gd name="connsiteY11" fmla="*/ 493658 h 510427"/>
                <a:gd name="connsiteX12" fmla="*/ 222956 w 417399"/>
                <a:gd name="connsiteY12" fmla="*/ 437868 h 510427"/>
                <a:gd name="connsiteX13" fmla="*/ 207444 w 417399"/>
                <a:gd name="connsiteY13" fmla="*/ 408888 h 510427"/>
                <a:gd name="connsiteX14" fmla="*/ 4968 w 417399"/>
                <a:gd name="connsiteY14" fmla="*/ 239030 h 510427"/>
                <a:gd name="connsiteX15" fmla="*/ 88525 w 417399"/>
                <a:gd name="connsiteY15" fmla="*/ 189049 h 510427"/>
                <a:gd name="connsiteX16" fmla="*/ 88525 w 417399"/>
                <a:gd name="connsiteY16" fmla="*/ 189049 h 510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17399" h="510427">
                  <a:moveTo>
                    <a:pt x="88525" y="189049"/>
                  </a:moveTo>
                  <a:cubicBezTo>
                    <a:pt x="83865" y="206858"/>
                    <a:pt x="90695" y="216433"/>
                    <a:pt x="104930" y="224604"/>
                  </a:cubicBezTo>
                  <a:cubicBezTo>
                    <a:pt x="141761" y="245605"/>
                    <a:pt x="179167" y="265456"/>
                    <a:pt x="215934" y="286585"/>
                  </a:cubicBezTo>
                  <a:cubicBezTo>
                    <a:pt x="238659" y="299734"/>
                    <a:pt x="248680" y="291500"/>
                    <a:pt x="255064" y="267946"/>
                  </a:cubicBezTo>
                  <a:cubicBezTo>
                    <a:pt x="265149" y="230859"/>
                    <a:pt x="273639" y="193326"/>
                    <a:pt x="284107" y="156303"/>
                  </a:cubicBezTo>
                  <a:cubicBezTo>
                    <a:pt x="292342" y="127323"/>
                    <a:pt x="310023" y="97769"/>
                    <a:pt x="280660" y="71789"/>
                  </a:cubicBezTo>
                  <a:cubicBezTo>
                    <a:pt x="270766" y="63044"/>
                    <a:pt x="275873" y="49447"/>
                    <a:pt x="282512" y="38532"/>
                  </a:cubicBezTo>
                  <a:cubicBezTo>
                    <a:pt x="303576" y="17212"/>
                    <a:pt x="316598" y="-7491"/>
                    <a:pt x="352472" y="2148"/>
                  </a:cubicBezTo>
                  <a:cubicBezTo>
                    <a:pt x="388409" y="25829"/>
                    <a:pt x="406985" y="62278"/>
                    <a:pt x="411581" y="102173"/>
                  </a:cubicBezTo>
                  <a:cubicBezTo>
                    <a:pt x="427475" y="238328"/>
                    <a:pt x="413049" y="369886"/>
                    <a:pt x="340280" y="490210"/>
                  </a:cubicBezTo>
                  <a:cubicBezTo>
                    <a:pt x="325535" y="508530"/>
                    <a:pt x="309130" y="519063"/>
                    <a:pt x="286916" y="501254"/>
                  </a:cubicBezTo>
                  <a:cubicBezTo>
                    <a:pt x="278171" y="498636"/>
                    <a:pt x="269554" y="494743"/>
                    <a:pt x="260617" y="493658"/>
                  </a:cubicBezTo>
                  <a:cubicBezTo>
                    <a:pt x="226275" y="489445"/>
                    <a:pt x="201572" y="479614"/>
                    <a:pt x="222956" y="437868"/>
                  </a:cubicBezTo>
                  <a:cubicBezTo>
                    <a:pt x="231509" y="421208"/>
                    <a:pt x="222254" y="412654"/>
                    <a:pt x="207444" y="408888"/>
                  </a:cubicBezTo>
                  <a:cubicBezTo>
                    <a:pt x="113866" y="385398"/>
                    <a:pt x="48565" y="327374"/>
                    <a:pt x="4968" y="239030"/>
                  </a:cubicBezTo>
                  <a:cubicBezTo>
                    <a:pt x="-25544" y="264435"/>
                    <a:pt x="94716" y="165814"/>
                    <a:pt x="88525" y="189049"/>
                  </a:cubicBezTo>
                  <a:lnTo>
                    <a:pt x="88525" y="189049"/>
                  </a:lnTo>
                  <a:close/>
                </a:path>
              </a:pathLst>
            </a:custGeom>
            <a:solidFill>
              <a:srgbClr val="FFFEFC"/>
            </a:solidFill>
            <a:ln w="63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0C500E42-20AE-49FF-A03D-AE1B72E23F6B}"/>
                </a:ext>
              </a:extLst>
            </p:cNvPr>
            <p:cNvSpPr/>
            <p:nvPr/>
          </p:nvSpPr>
          <p:spPr>
            <a:xfrm>
              <a:off x="1156452" y="1112517"/>
              <a:ext cx="469296" cy="271226"/>
            </a:xfrm>
            <a:custGeom>
              <a:avLst/>
              <a:gdLst>
                <a:gd name="connsiteX0" fmla="*/ 7022 w 469296"/>
                <a:gd name="connsiteY0" fmla="*/ 37536 h 271226"/>
                <a:gd name="connsiteX1" fmla="*/ 0 w 469296"/>
                <a:gd name="connsiteY1" fmla="*/ 2938 h 271226"/>
                <a:gd name="connsiteX2" fmla="*/ 381271 w 469296"/>
                <a:gd name="connsiteY2" fmla="*/ 134178 h 271226"/>
                <a:gd name="connsiteX3" fmla="*/ 469296 w 469296"/>
                <a:gd name="connsiteY3" fmla="*/ 271226 h 271226"/>
                <a:gd name="connsiteX4" fmla="*/ 7022 w 469296"/>
                <a:gd name="connsiteY4" fmla="*/ 37536 h 271226"/>
                <a:gd name="connsiteX5" fmla="*/ 7022 w 469296"/>
                <a:gd name="connsiteY5" fmla="*/ 37536 h 271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9296" h="271226">
                  <a:moveTo>
                    <a:pt x="7022" y="37536"/>
                  </a:moveTo>
                  <a:cubicBezTo>
                    <a:pt x="4724" y="25982"/>
                    <a:pt x="2298" y="14428"/>
                    <a:pt x="0" y="2938"/>
                  </a:cubicBezTo>
                  <a:cubicBezTo>
                    <a:pt x="147006" y="-11998"/>
                    <a:pt x="273969" y="29748"/>
                    <a:pt x="381271" y="134178"/>
                  </a:cubicBezTo>
                  <a:cubicBezTo>
                    <a:pt x="422188" y="173882"/>
                    <a:pt x="446700" y="221245"/>
                    <a:pt x="469296" y="271226"/>
                  </a:cubicBezTo>
                  <a:cubicBezTo>
                    <a:pt x="359504" y="103411"/>
                    <a:pt x="210711" y="16216"/>
                    <a:pt x="7022" y="37536"/>
                  </a:cubicBezTo>
                  <a:lnTo>
                    <a:pt x="7022" y="37536"/>
                  </a:lnTo>
                  <a:close/>
                </a:path>
              </a:pathLst>
            </a:custGeom>
            <a:solidFill>
              <a:schemeClr val="accent6"/>
            </a:solidFill>
            <a:ln w="63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368CE257-E8DF-41F4-ADAF-516A7CA1ECF8}"/>
                </a:ext>
              </a:extLst>
            </p:cNvPr>
            <p:cNvSpPr/>
            <p:nvPr/>
          </p:nvSpPr>
          <p:spPr>
            <a:xfrm>
              <a:off x="3326118" y="1165831"/>
              <a:ext cx="376273" cy="371749"/>
            </a:xfrm>
            <a:custGeom>
              <a:avLst/>
              <a:gdLst>
                <a:gd name="connsiteX0" fmla="*/ 0 w 376273"/>
                <a:gd name="connsiteY0" fmla="*/ 155421 h 371749"/>
                <a:gd name="connsiteX1" fmla="*/ 35746 w 376273"/>
                <a:gd name="connsiteY1" fmla="*/ 60374 h 371749"/>
                <a:gd name="connsiteX2" fmla="*/ 73280 w 376273"/>
                <a:gd name="connsiteY2" fmla="*/ 13138 h 371749"/>
                <a:gd name="connsiteX3" fmla="*/ 101366 w 376273"/>
                <a:gd name="connsiteY3" fmla="*/ 69119 h 371749"/>
                <a:gd name="connsiteX4" fmla="*/ 101685 w 376273"/>
                <a:gd name="connsiteY4" fmla="*/ 109589 h 371749"/>
                <a:gd name="connsiteX5" fmla="*/ 162071 w 376273"/>
                <a:gd name="connsiteY5" fmla="*/ 33884 h 371749"/>
                <a:gd name="connsiteX6" fmla="*/ 202540 w 376273"/>
                <a:gd name="connsiteY6" fmla="*/ 3564 h 371749"/>
                <a:gd name="connsiteX7" fmla="*/ 213264 w 376273"/>
                <a:gd name="connsiteY7" fmla="*/ 59545 h 371749"/>
                <a:gd name="connsiteX8" fmla="*/ 169986 w 376273"/>
                <a:gd name="connsiteY8" fmla="*/ 138761 h 371749"/>
                <a:gd name="connsiteX9" fmla="*/ 221307 w 376273"/>
                <a:gd name="connsiteY9" fmla="*/ 112909 h 371749"/>
                <a:gd name="connsiteX10" fmla="*/ 274416 w 376273"/>
                <a:gd name="connsiteY10" fmla="*/ 48629 h 371749"/>
                <a:gd name="connsiteX11" fmla="*/ 316226 w 376273"/>
                <a:gd name="connsiteY11" fmla="*/ 40395 h 371749"/>
                <a:gd name="connsiteX12" fmla="*/ 320758 w 376273"/>
                <a:gd name="connsiteY12" fmla="*/ 87376 h 371749"/>
                <a:gd name="connsiteX13" fmla="*/ 265479 w 376273"/>
                <a:gd name="connsiteY13" fmla="*/ 143931 h 371749"/>
                <a:gd name="connsiteX14" fmla="*/ 213711 w 376273"/>
                <a:gd name="connsiteY14" fmla="*/ 192571 h 371749"/>
                <a:gd name="connsiteX15" fmla="*/ 305630 w 376273"/>
                <a:gd name="connsiteY15" fmla="*/ 162187 h 371749"/>
                <a:gd name="connsiteX16" fmla="*/ 367292 w 376273"/>
                <a:gd name="connsiteY16" fmla="*/ 141505 h 371749"/>
                <a:gd name="connsiteX17" fmla="*/ 342397 w 376273"/>
                <a:gd name="connsiteY17" fmla="*/ 206551 h 371749"/>
                <a:gd name="connsiteX18" fmla="*/ 236435 w 376273"/>
                <a:gd name="connsiteY18" fmla="*/ 273830 h 371749"/>
                <a:gd name="connsiteX19" fmla="*/ 321396 w 376273"/>
                <a:gd name="connsiteY19" fmla="*/ 277532 h 371749"/>
                <a:gd name="connsiteX20" fmla="*/ 335376 w 376273"/>
                <a:gd name="connsiteY20" fmla="*/ 322853 h 371749"/>
                <a:gd name="connsiteX21" fmla="*/ 173241 w 376273"/>
                <a:gd name="connsiteY21" fmla="*/ 353748 h 371749"/>
                <a:gd name="connsiteX22" fmla="*/ 88280 w 376273"/>
                <a:gd name="connsiteY22" fmla="*/ 371749 h 371749"/>
                <a:gd name="connsiteX23" fmla="*/ 73535 w 376273"/>
                <a:gd name="connsiteY23" fmla="*/ 359238 h 371749"/>
                <a:gd name="connsiteX24" fmla="*/ 0 w 376273"/>
                <a:gd name="connsiteY24" fmla="*/ 155421 h 371749"/>
                <a:gd name="connsiteX25" fmla="*/ 0 w 376273"/>
                <a:gd name="connsiteY25" fmla="*/ 155421 h 371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76273" h="371749">
                  <a:moveTo>
                    <a:pt x="0" y="155421"/>
                  </a:moveTo>
                  <a:cubicBezTo>
                    <a:pt x="24703" y="128484"/>
                    <a:pt x="22788" y="91589"/>
                    <a:pt x="35746" y="60374"/>
                  </a:cubicBezTo>
                  <a:cubicBezTo>
                    <a:pt x="43661" y="41161"/>
                    <a:pt x="43215" y="8351"/>
                    <a:pt x="73280" y="13138"/>
                  </a:cubicBezTo>
                  <a:cubicBezTo>
                    <a:pt x="99515" y="17288"/>
                    <a:pt x="97983" y="47416"/>
                    <a:pt x="101366" y="69119"/>
                  </a:cubicBezTo>
                  <a:cubicBezTo>
                    <a:pt x="103281" y="81567"/>
                    <a:pt x="101685" y="94589"/>
                    <a:pt x="101685" y="109589"/>
                  </a:cubicBezTo>
                  <a:cubicBezTo>
                    <a:pt x="136155" y="94525"/>
                    <a:pt x="147772" y="63247"/>
                    <a:pt x="162071" y="33884"/>
                  </a:cubicBezTo>
                  <a:cubicBezTo>
                    <a:pt x="170369" y="16904"/>
                    <a:pt x="175092" y="-9650"/>
                    <a:pt x="202540" y="3564"/>
                  </a:cubicBezTo>
                  <a:cubicBezTo>
                    <a:pt x="226924" y="15373"/>
                    <a:pt x="221818" y="40203"/>
                    <a:pt x="213264" y="59545"/>
                  </a:cubicBezTo>
                  <a:cubicBezTo>
                    <a:pt x="201647" y="85844"/>
                    <a:pt x="185752" y="110419"/>
                    <a:pt x="169986" y="138761"/>
                  </a:cubicBezTo>
                  <a:cubicBezTo>
                    <a:pt x="198710" y="145527"/>
                    <a:pt x="209243" y="126696"/>
                    <a:pt x="221307" y="112909"/>
                  </a:cubicBezTo>
                  <a:cubicBezTo>
                    <a:pt x="239627" y="91971"/>
                    <a:pt x="255521" y="68928"/>
                    <a:pt x="274416" y="48629"/>
                  </a:cubicBezTo>
                  <a:cubicBezTo>
                    <a:pt x="285140" y="37076"/>
                    <a:pt x="300587" y="26352"/>
                    <a:pt x="316226" y="40395"/>
                  </a:cubicBezTo>
                  <a:cubicBezTo>
                    <a:pt x="330780" y="53417"/>
                    <a:pt x="330716" y="70396"/>
                    <a:pt x="320758" y="87376"/>
                  </a:cubicBezTo>
                  <a:cubicBezTo>
                    <a:pt x="307098" y="110930"/>
                    <a:pt x="285650" y="126633"/>
                    <a:pt x="265479" y="143931"/>
                  </a:cubicBezTo>
                  <a:cubicBezTo>
                    <a:pt x="248819" y="158230"/>
                    <a:pt x="227946" y="168187"/>
                    <a:pt x="213711" y="192571"/>
                  </a:cubicBezTo>
                  <a:cubicBezTo>
                    <a:pt x="252010" y="195125"/>
                    <a:pt x="280224" y="187401"/>
                    <a:pt x="305630" y="162187"/>
                  </a:cubicBezTo>
                  <a:cubicBezTo>
                    <a:pt x="321652" y="146293"/>
                    <a:pt x="342717" y="114377"/>
                    <a:pt x="367292" y="141505"/>
                  </a:cubicBezTo>
                  <a:cubicBezTo>
                    <a:pt x="391676" y="168379"/>
                    <a:pt x="360653" y="189380"/>
                    <a:pt x="342397" y="206551"/>
                  </a:cubicBezTo>
                  <a:cubicBezTo>
                    <a:pt x="312651" y="234573"/>
                    <a:pt x="275756" y="252893"/>
                    <a:pt x="236435" y="273830"/>
                  </a:cubicBezTo>
                  <a:cubicBezTo>
                    <a:pt x="267011" y="289405"/>
                    <a:pt x="294587" y="274341"/>
                    <a:pt x="321396" y="277532"/>
                  </a:cubicBezTo>
                  <a:cubicBezTo>
                    <a:pt x="334291" y="290107"/>
                    <a:pt x="342461" y="304151"/>
                    <a:pt x="335376" y="322853"/>
                  </a:cubicBezTo>
                  <a:cubicBezTo>
                    <a:pt x="284437" y="349280"/>
                    <a:pt x="227626" y="345323"/>
                    <a:pt x="173241" y="353748"/>
                  </a:cubicBezTo>
                  <a:cubicBezTo>
                    <a:pt x="144453" y="358217"/>
                    <a:pt x="115983" y="362940"/>
                    <a:pt x="88280" y="371749"/>
                  </a:cubicBezTo>
                  <a:cubicBezTo>
                    <a:pt x="81833" y="369451"/>
                    <a:pt x="76024" y="365302"/>
                    <a:pt x="73535" y="359238"/>
                  </a:cubicBezTo>
                  <a:cubicBezTo>
                    <a:pt x="46151" y="292405"/>
                    <a:pt x="14745" y="226849"/>
                    <a:pt x="0" y="155421"/>
                  </a:cubicBezTo>
                  <a:lnTo>
                    <a:pt x="0" y="155421"/>
                  </a:lnTo>
                  <a:close/>
                </a:path>
              </a:pathLst>
            </a:custGeom>
            <a:solidFill>
              <a:srgbClr val="FEE3C6"/>
            </a:solidFill>
            <a:ln w="63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D0071353-B5D6-40BC-83D6-731156EFE298}"/>
                </a:ext>
              </a:extLst>
            </p:cNvPr>
            <p:cNvSpPr/>
            <p:nvPr/>
          </p:nvSpPr>
          <p:spPr>
            <a:xfrm>
              <a:off x="3103661" y="1443172"/>
              <a:ext cx="231650" cy="379356"/>
            </a:xfrm>
            <a:custGeom>
              <a:avLst/>
              <a:gdLst>
                <a:gd name="connsiteX0" fmla="*/ 179752 w 231650"/>
                <a:gd name="connsiteY0" fmla="*/ 379356 h 379356"/>
                <a:gd name="connsiteX1" fmla="*/ 0 w 231650"/>
                <a:gd name="connsiteY1" fmla="*/ 62364 h 379356"/>
                <a:gd name="connsiteX2" fmla="*/ 86621 w 231650"/>
                <a:gd name="connsiteY2" fmla="*/ 0 h 379356"/>
                <a:gd name="connsiteX3" fmla="*/ 231648 w 231650"/>
                <a:gd name="connsiteY3" fmla="*/ 283225 h 379356"/>
                <a:gd name="connsiteX4" fmla="*/ 179752 w 231650"/>
                <a:gd name="connsiteY4" fmla="*/ 379356 h 379356"/>
                <a:gd name="connsiteX5" fmla="*/ 179752 w 231650"/>
                <a:gd name="connsiteY5" fmla="*/ 379356 h 379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1650" h="379356">
                  <a:moveTo>
                    <a:pt x="179752" y="379356"/>
                  </a:moveTo>
                  <a:cubicBezTo>
                    <a:pt x="119813" y="273650"/>
                    <a:pt x="59939" y="168071"/>
                    <a:pt x="0" y="62364"/>
                  </a:cubicBezTo>
                  <a:cubicBezTo>
                    <a:pt x="25724" y="37214"/>
                    <a:pt x="56300" y="18831"/>
                    <a:pt x="86621" y="0"/>
                  </a:cubicBezTo>
                  <a:cubicBezTo>
                    <a:pt x="103792" y="2170"/>
                    <a:pt x="232350" y="268415"/>
                    <a:pt x="231648" y="283225"/>
                  </a:cubicBezTo>
                  <a:cubicBezTo>
                    <a:pt x="221371" y="319098"/>
                    <a:pt x="203051" y="350504"/>
                    <a:pt x="179752" y="379356"/>
                  </a:cubicBezTo>
                  <a:lnTo>
                    <a:pt x="179752" y="379356"/>
                  </a:lnTo>
                  <a:close/>
                </a:path>
              </a:pathLst>
            </a:custGeom>
            <a:solidFill>
              <a:schemeClr val="accent6"/>
            </a:solidFill>
            <a:ln w="63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97922BB6-C99D-4974-BA54-415951D963CC}"/>
                </a:ext>
              </a:extLst>
            </p:cNvPr>
            <p:cNvSpPr/>
            <p:nvPr/>
          </p:nvSpPr>
          <p:spPr>
            <a:xfrm>
              <a:off x="3189069" y="1377616"/>
              <a:ext cx="187420" cy="347376"/>
            </a:xfrm>
            <a:custGeom>
              <a:avLst/>
              <a:gdLst>
                <a:gd name="connsiteX0" fmla="*/ 145155 w 187420"/>
                <a:gd name="connsiteY0" fmla="*/ 347376 h 347376"/>
                <a:gd name="connsiteX1" fmla="*/ 0 w 187420"/>
                <a:gd name="connsiteY1" fmla="*/ 64854 h 347376"/>
                <a:gd name="connsiteX2" fmla="*/ 83812 w 187420"/>
                <a:gd name="connsiteY2" fmla="*/ 0 h 347376"/>
                <a:gd name="connsiteX3" fmla="*/ 187348 w 187420"/>
                <a:gd name="connsiteY3" fmla="*/ 255968 h 347376"/>
                <a:gd name="connsiteX4" fmla="*/ 145155 w 187420"/>
                <a:gd name="connsiteY4" fmla="*/ 347376 h 347376"/>
                <a:gd name="connsiteX5" fmla="*/ 145155 w 187420"/>
                <a:gd name="connsiteY5" fmla="*/ 347376 h 347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7420" h="347376">
                  <a:moveTo>
                    <a:pt x="145155" y="347376"/>
                  </a:moveTo>
                  <a:cubicBezTo>
                    <a:pt x="96770" y="253160"/>
                    <a:pt x="48385" y="159071"/>
                    <a:pt x="0" y="64854"/>
                  </a:cubicBezTo>
                  <a:cubicBezTo>
                    <a:pt x="27895" y="43278"/>
                    <a:pt x="55853" y="21575"/>
                    <a:pt x="83812" y="0"/>
                  </a:cubicBezTo>
                  <a:cubicBezTo>
                    <a:pt x="99579" y="2489"/>
                    <a:pt x="190348" y="241478"/>
                    <a:pt x="187348" y="255968"/>
                  </a:cubicBezTo>
                  <a:cubicBezTo>
                    <a:pt x="176114" y="287757"/>
                    <a:pt x="163602" y="318971"/>
                    <a:pt x="145155" y="347376"/>
                  </a:cubicBezTo>
                  <a:lnTo>
                    <a:pt x="145155" y="347376"/>
                  </a:lnTo>
                  <a:close/>
                </a:path>
              </a:pathLst>
            </a:custGeom>
            <a:solidFill>
              <a:schemeClr val="accent4"/>
            </a:solidFill>
            <a:ln w="63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59C1A067-A74A-47B4-A140-92DD48D49397}"/>
                </a:ext>
              </a:extLst>
            </p:cNvPr>
            <p:cNvSpPr/>
            <p:nvPr/>
          </p:nvSpPr>
          <p:spPr>
            <a:xfrm>
              <a:off x="1813097" y="2168308"/>
              <a:ext cx="213327" cy="271287"/>
            </a:xfrm>
            <a:custGeom>
              <a:avLst/>
              <a:gdLst>
                <a:gd name="connsiteX0" fmla="*/ 179561 w 213327"/>
                <a:gd name="connsiteY0" fmla="*/ 271288 h 271287"/>
                <a:gd name="connsiteX1" fmla="*/ 107430 w 213327"/>
                <a:gd name="connsiteY1" fmla="*/ 213200 h 271287"/>
                <a:gd name="connsiteX2" fmla="*/ 67599 w 213327"/>
                <a:gd name="connsiteY2" fmla="*/ 149049 h 271287"/>
                <a:gd name="connsiteX3" fmla="*/ 0 w 213327"/>
                <a:gd name="connsiteY3" fmla="*/ 0 h 271287"/>
                <a:gd name="connsiteX4" fmla="*/ 213328 w 213327"/>
                <a:gd name="connsiteY4" fmla="*/ 134303 h 271287"/>
                <a:gd name="connsiteX5" fmla="*/ 179561 w 213327"/>
                <a:gd name="connsiteY5" fmla="*/ 271288 h 271287"/>
                <a:gd name="connsiteX6" fmla="*/ 179561 w 213327"/>
                <a:gd name="connsiteY6" fmla="*/ 271288 h 271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3327" h="271287">
                  <a:moveTo>
                    <a:pt x="179561" y="271288"/>
                  </a:moveTo>
                  <a:cubicBezTo>
                    <a:pt x="144389" y="265671"/>
                    <a:pt x="125814" y="239180"/>
                    <a:pt x="107430" y="213200"/>
                  </a:cubicBezTo>
                  <a:cubicBezTo>
                    <a:pt x="92876" y="192646"/>
                    <a:pt x="78961" y="171454"/>
                    <a:pt x="67599" y="149049"/>
                  </a:cubicBezTo>
                  <a:cubicBezTo>
                    <a:pt x="43215" y="100728"/>
                    <a:pt x="20746" y="51513"/>
                    <a:pt x="0" y="0"/>
                  </a:cubicBezTo>
                  <a:cubicBezTo>
                    <a:pt x="69194" y="48768"/>
                    <a:pt x="144198" y="86876"/>
                    <a:pt x="213328" y="134303"/>
                  </a:cubicBezTo>
                  <a:cubicBezTo>
                    <a:pt x="213264" y="166220"/>
                    <a:pt x="201519" y="220094"/>
                    <a:pt x="179561" y="271288"/>
                  </a:cubicBezTo>
                  <a:lnTo>
                    <a:pt x="179561" y="271288"/>
                  </a:lnTo>
                  <a:close/>
                </a:path>
              </a:pathLst>
            </a:custGeom>
            <a:solidFill>
              <a:schemeClr val="accent1"/>
            </a:solidFill>
            <a:ln w="63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D167D97D-4DFF-43BC-B0B5-118B41590D73}"/>
                </a:ext>
              </a:extLst>
            </p:cNvPr>
            <p:cNvSpPr/>
            <p:nvPr/>
          </p:nvSpPr>
          <p:spPr>
            <a:xfrm>
              <a:off x="3272817" y="1321188"/>
              <a:ext cx="141708" cy="312396"/>
            </a:xfrm>
            <a:custGeom>
              <a:avLst/>
              <a:gdLst>
                <a:gd name="connsiteX0" fmla="*/ 103792 w 141708"/>
                <a:gd name="connsiteY0" fmla="*/ 312396 h 312396"/>
                <a:gd name="connsiteX1" fmla="*/ 0 w 141708"/>
                <a:gd name="connsiteY1" fmla="*/ 56109 h 312396"/>
                <a:gd name="connsiteX2" fmla="*/ 53173 w 141708"/>
                <a:gd name="connsiteY2" fmla="*/ 0 h 312396"/>
                <a:gd name="connsiteX3" fmla="*/ 141708 w 141708"/>
                <a:gd name="connsiteY3" fmla="*/ 216456 h 312396"/>
                <a:gd name="connsiteX4" fmla="*/ 103792 w 141708"/>
                <a:gd name="connsiteY4" fmla="*/ 312396 h 312396"/>
                <a:gd name="connsiteX5" fmla="*/ 103792 w 141708"/>
                <a:gd name="connsiteY5" fmla="*/ 312396 h 312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1708" h="312396">
                  <a:moveTo>
                    <a:pt x="103792" y="312396"/>
                  </a:moveTo>
                  <a:cubicBezTo>
                    <a:pt x="69258" y="226924"/>
                    <a:pt x="34597" y="141580"/>
                    <a:pt x="0" y="56109"/>
                  </a:cubicBezTo>
                  <a:cubicBezTo>
                    <a:pt x="17746" y="37470"/>
                    <a:pt x="35427" y="18703"/>
                    <a:pt x="53173" y="0"/>
                  </a:cubicBezTo>
                  <a:cubicBezTo>
                    <a:pt x="80812" y="33001"/>
                    <a:pt x="128814" y="182114"/>
                    <a:pt x="141708" y="216456"/>
                  </a:cubicBezTo>
                  <a:cubicBezTo>
                    <a:pt x="130091" y="248883"/>
                    <a:pt x="122558" y="282778"/>
                    <a:pt x="103792" y="312396"/>
                  </a:cubicBezTo>
                  <a:lnTo>
                    <a:pt x="103792" y="312396"/>
                  </a:lnTo>
                  <a:close/>
                </a:path>
              </a:pathLst>
            </a:custGeom>
            <a:solidFill>
              <a:srgbClr val="FFFFFF"/>
            </a:solidFill>
            <a:ln w="63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8FFA0A6B-CA0C-428E-BE44-5BE8E24E0630}"/>
                </a:ext>
              </a:extLst>
            </p:cNvPr>
            <p:cNvSpPr/>
            <p:nvPr/>
          </p:nvSpPr>
          <p:spPr>
            <a:xfrm>
              <a:off x="1351459" y="2447193"/>
              <a:ext cx="105092" cy="400740"/>
            </a:xfrm>
            <a:custGeom>
              <a:avLst/>
              <a:gdLst>
                <a:gd name="connsiteX0" fmla="*/ 28534 w 105092"/>
                <a:gd name="connsiteY0" fmla="*/ 400740 h 400740"/>
                <a:gd name="connsiteX1" fmla="*/ 3831 w 105092"/>
                <a:gd name="connsiteY1" fmla="*/ 310481 h 400740"/>
                <a:gd name="connsiteX2" fmla="*/ 13534 w 105092"/>
                <a:gd name="connsiteY2" fmla="*/ 0 h 400740"/>
                <a:gd name="connsiteX3" fmla="*/ 104814 w 105092"/>
                <a:gd name="connsiteY3" fmla="*/ 320631 h 400740"/>
                <a:gd name="connsiteX4" fmla="*/ 28534 w 105092"/>
                <a:gd name="connsiteY4" fmla="*/ 400740 h 400740"/>
                <a:gd name="connsiteX5" fmla="*/ 28534 w 105092"/>
                <a:gd name="connsiteY5" fmla="*/ 400740 h 400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092" h="400740">
                  <a:moveTo>
                    <a:pt x="28534" y="400740"/>
                  </a:moveTo>
                  <a:cubicBezTo>
                    <a:pt x="7406" y="374186"/>
                    <a:pt x="5682" y="341312"/>
                    <a:pt x="3831" y="310481"/>
                  </a:cubicBezTo>
                  <a:cubicBezTo>
                    <a:pt x="-2169" y="210200"/>
                    <a:pt x="-2616" y="109856"/>
                    <a:pt x="13534" y="0"/>
                  </a:cubicBezTo>
                  <a:cubicBezTo>
                    <a:pt x="91792" y="99579"/>
                    <a:pt x="107495" y="207392"/>
                    <a:pt x="104814" y="320631"/>
                  </a:cubicBezTo>
                  <a:cubicBezTo>
                    <a:pt x="33705" y="334163"/>
                    <a:pt x="34152" y="373292"/>
                    <a:pt x="28534" y="400740"/>
                  </a:cubicBezTo>
                  <a:lnTo>
                    <a:pt x="28534" y="400740"/>
                  </a:lnTo>
                  <a:close/>
                </a:path>
              </a:pathLst>
            </a:custGeom>
            <a:solidFill>
              <a:schemeClr val="accent1"/>
            </a:solidFill>
            <a:ln w="63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DF595587-32D1-4A9E-A8DC-87533930C148}"/>
                </a:ext>
              </a:extLst>
            </p:cNvPr>
            <p:cNvSpPr/>
            <p:nvPr/>
          </p:nvSpPr>
          <p:spPr>
            <a:xfrm>
              <a:off x="1150388" y="2864721"/>
              <a:ext cx="231584" cy="196540"/>
            </a:xfrm>
            <a:custGeom>
              <a:avLst/>
              <a:gdLst>
                <a:gd name="connsiteX0" fmla="*/ 231584 w 231584"/>
                <a:gd name="connsiteY0" fmla="*/ 0 h 196540"/>
                <a:gd name="connsiteX1" fmla="*/ 0 w 231584"/>
                <a:gd name="connsiteY1" fmla="*/ 196540 h 196540"/>
                <a:gd name="connsiteX2" fmla="*/ 231584 w 231584"/>
                <a:gd name="connsiteY2" fmla="*/ 0 h 196540"/>
                <a:gd name="connsiteX3" fmla="*/ 231584 w 231584"/>
                <a:gd name="connsiteY3" fmla="*/ 0 h 196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1584" h="196540">
                  <a:moveTo>
                    <a:pt x="231584" y="0"/>
                  </a:moveTo>
                  <a:cubicBezTo>
                    <a:pt x="156326" y="71939"/>
                    <a:pt x="61279" y="106472"/>
                    <a:pt x="0" y="196540"/>
                  </a:cubicBezTo>
                  <a:cubicBezTo>
                    <a:pt x="18256" y="90897"/>
                    <a:pt x="108132" y="35044"/>
                    <a:pt x="231584" y="0"/>
                  </a:cubicBezTo>
                  <a:lnTo>
                    <a:pt x="231584" y="0"/>
                  </a:lnTo>
                  <a:close/>
                </a:path>
              </a:pathLst>
            </a:custGeom>
            <a:solidFill>
              <a:schemeClr val="accent1"/>
            </a:solidFill>
            <a:ln w="63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2B28EB69-711E-4C3C-B044-54AE6FC8C3A5}"/>
                </a:ext>
              </a:extLst>
            </p:cNvPr>
            <p:cNvSpPr/>
            <p:nvPr/>
          </p:nvSpPr>
          <p:spPr>
            <a:xfrm>
              <a:off x="915746" y="1642720"/>
              <a:ext cx="187437" cy="211807"/>
            </a:xfrm>
            <a:custGeom>
              <a:avLst/>
              <a:gdLst>
                <a:gd name="connsiteX0" fmla="*/ 104807 w 187437"/>
                <a:gd name="connsiteY0" fmla="*/ 207894 h 211807"/>
                <a:gd name="connsiteX1" fmla="*/ 43591 w 187437"/>
                <a:gd name="connsiteY1" fmla="*/ 58909 h 211807"/>
                <a:gd name="connsiteX2" fmla="*/ 29038 w 187437"/>
                <a:gd name="connsiteY2" fmla="*/ 179042 h 211807"/>
                <a:gd name="connsiteX3" fmla="*/ 61656 w 187437"/>
                <a:gd name="connsiteY3" fmla="*/ 12822 h 211807"/>
                <a:gd name="connsiteX4" fmla="*/ 174831 w 187437"/>
                <a:gd name="connsiteY4" fmla="*/ 56994 h 211807"/>
                <a:gd name="connsiteX5" fmla="*/ 152106 w 187437"/>
                <a:gd name="connsiteY5" fmla="*/ 207192 h 211807"/>
                <a:gd name="connsiteX6" fmla="*/ 104807 w 187437"/>
                <a:gd name="connsiteY6" fmla="*/ 207894 h 211807"/>
                <a:gd name="connsiteX7" fmla="*/ 104807 w 187437"/>
                <a:gd name="connsiteY7" fmla="*/ 207894 h 211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7437" h="211807">
                  <a:moveTo>
                    <a:pt x="104807" y="207894"/>
                  </a:moveTo>
                  <a:cubicBezTo>
                    <a:pt x="57060" y="180382"/>
                    <a:pt x="35165" y="127274"/>
                    <a:pt x="43591" y="58909"/>
                  </a:cubicBezTo>
                  <a:cubicBezTo>
                    <a:pt x="14994" y="89804"/>
                    <a:pt x="14994" y="89804"/>
                    <a:pt x="29038" y="179042"/>
                  </a:cubicBezTo>
                  <a:cubicBezTo>
                    <a:pt x="-19348" y="113614"/>
                    <a:pt x="-6453" y="47611"/>
                    <a:pt x="61656" y="12822"/>
                  </a:cubicBezTo>
                  <a:cubicBezTo>
                    <a:pt x="113743" y="-13796"/>
                    <a:pt x="160724" y="1077"/>
                    <a:pt x="174831" y="56994"/>
                  </a:cubicBezTo>
                  <a:cubicBezTo>
                    <a:pt x="187597" y="107677"/>
                    <a:pt x="203045" y="163850"/>
                    <a:pt x="152106" y="207192"/>
                  </a:cubicBezTo>
                  <a:cubicBezTo>
                    <a:pt x="139212" y="211469"/>
                    <a:pt x="115658" y="214660"/>
                    <a:pt x="104807" y="207894"/>
                  </a:cubicBezTo>
                  <a:lnTo>
                    <a:pt x="104807" y="207894"/>
                  </a:lnTo>
                  <a:close/>
                </a:path>
              </a:pathLst>
            </a:custGeom>
            <a:solidFill>
              <a:schemeClr val="tx1"/>
            </a:solidFill>
            <a:ln w="63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606A28C7-F14C-47F7-A32A-D760829F960A}"/>
                </a:ext>
              </a:extLst>
            </p:cNvPr>
            <p:cNvSpPr/>
            <p:nvPr/>
          </p:nvSpPr>
          <p:spPr>
            <a:xfrm>
              <a:off x="1302747" y="1494988"/>
              <a:ext cx="210273" cy="201088"/>
            </a:xfrm>
            <a:custGeom>
              <a:avLst/>
              <a:gdLst>
                <a:gd name="connsiteX0" fmla="*/ 140696 w 210273"/>
                <a:gd name="connsiteY0" fmla="*/ 201088 h 201088"/>
                <a:gd name="connsiteX1" fmla="*/ 47436 w 210273"/>
                <a:gd name="connsiteY1" fmla="*/ 51593 h 201088"/>
                <a:gd name="connsiteX2" fmla="*/ 10477 w 210273"/>
                <a:gd name="connsiteY2" fmla="*/ 140894 h 201088"/>
                <a:gd name="connsiteX3" fmla="*/ 75140 w 210273"/>
                <a:gd name="connsiteY3" fmla="*/ 6782 h 201088"/>
                <a:gd name="connsiteX4" fmla="*/ 210273 w 210273"/>
                <a:gd name="connsiteY4" fmla="*/ 97360 h 201088"/>
                <a:gd name="connsiteX5" fmla="*/ 156207 w 210273"/>
                <a:gd name="connsiteY5" fmla="*/ 35251 h 201088"/>
                <a:gd name="connsiteX6" fmla="*/ 180591 w 210273"/>
                <a:gd name="connsiteY6" fmla="*/ 170066 h 201088"/>
                <a:gd name="connsiteX7" fmla="*/ 140696 w 210273"/>
                <a:gd name="connsiteY7" fmla="*/ 201088 h 201088"/>
                <a:gd name="connsiteX8" fmla="*/ 140696 w 210273"/>
                <a:gd name="connsiteY8" fmla="*/ 201088 h 201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0273" h="201088">
                  <a:moveTo>
                    <a:pt x="140696" y="201088"/>
                  </a:moveTo>
                  <a:cubicBezTo>
                    <a:pt x="72650" y="188577"/>
                    <a:pt x="37734" y="132532"/>
                    <a:pt x="47436" y="51593"/>
                  </a:cubicBezTo>
                  <a:cubicBezTo>
                    <a:pt x="17435" y="69976"/>
                    <a:pt x="17435" y="69976"/>
                    <a:pt x="10477" y="140894"/>
                  </a:cubicBezTo>
                  <a:cubicBezTo>
                    <a:pt x="-15375" y="74891"/>
                    <a:pt x="6775" y="29060"/>
                    <a:pt x="75140" y="6782"/>
                  </a:cubicBezTo>
                  <a:cubicBezTo>
                    <a:pt x="141653" y="-14857"/>
                    <a:pt x="189847" y="15272"/>
                    <a:pt x="210273" y="97360"/>
                  </a:cubicBezTo>
                  <a:cubicBezTo>
                    <a:pt x="190293" y="75019"/>
                    <a:pt x="184102" y="49103"/>
                    <a:pt x="156207" y="35251"/>
                  </a:cubicBezTo>
                  <a:cubicBezTo>
                    <a:pt x="180974" y="79807"/>
                    <a:pt x="202486" y="121808"/>
                    <a:pt x="180591" y="170066"/>
                  </a:cubicBezTo>
                  <a:cubicBezTo>
                    <a:pt x="165973" y="195024"/>
                    <a:pt x="159654" y="197769"/>
                    <a:pt x="140696" y="201088"/>
                  </a:cubicBezTo>
                  <a:lnTo>
                    <a:pt x="140696" y="201088"/>
                  </a:lnTo>
                  <a:close/>
                </a:path>
              </a:pathLst>
            </a:custGeom>
            <a:solidFill>
              <a:schemeClr val="tx1"/>
            </a:solidFill>
            <a:ln w="63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4779C73E-787F-4084-8A06-CE569ECC3473}"/>
                </a:ext>
              </a:extLst>
            </p:cNvPr>
            <p:cNvSpPr/>
            <p:nvPr/>
          </p:nvSpPr>
          <p:spPr>
            <a:xfrm>
              <a:off x="952249" y="1862153"/>
              <a:ext cx="161510" cy="143248"/>
            </a:xfrm>
            <a:custGeom>
              <a:avLst/>
              <a:gdLst>
                <a:gd name="connsiteX0" fmla="*/ 91667 w 161510"/>
                <a:gd name="connsiteY0" fmla="*/ 143 h 143248"/>
                <a:gd name="connsiteX1" fmla="*/ 99774 w 161510"/>
                <a:gd name="connsiteY1" fmla="*/ 334 h 143248"/>
                <a:gd name="connsiteX2" fmla="*/ 142222 w 161510"/>
                <a:gd name="connsiteY2" fmla="*/ 20505 h 143248"/>
                <a:gd name="connsiteX3" fmla="*/ 142350 w 161510"/>
                <a:gd name="connsiteY3" fmla="*/ 20761 h 143248"/>
                <a:gd name="connsiteX4" fmla="*/ 157223 w 161510"/>
                <a:gd name="connsiteY4" fmla="*/ 44060 h 143248"/>
                <a:gd name="connsiteX5" fmla="*/ 111902 w 161510"/>
                <a:gd name="connsiteY5" fmla="*/ 129723 h 143248"/>
                <a:gd name="connsiteX6" fmla="*/ 7025 w 161510"/>
                <a:gd name="connsiteY6" fmla="*/ 114275 h 143248"/>
                <a:gd name="connsiteX7" fmla="*/ 32686 w 161510"/>
                <a:gd name="connsiteY7" fmla="*/ 27080 h 143248"/>
                <a:gd name="connsiteX8" fmla="*/ 57006 w 161510"/>
                <a:gd name="connsiteY8" fmla="*/ 9526 h 143248"/>
                <a:gd name="connsiteX9" fmla="*/ 91667 w 161510"/>
                <a:gd name="connsiteY9" fmla="*/ 143 h 143248"/>
                <a:gd name="connsiteX10" fmla="*/ 91667 w 161510"/>
                <a:gd name="connsiteY10" fmla="*/ 143 h 143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1510" h="143248">
                  <a:moveTo>
                    <a:pt x="91667" y="143"/>
                  </a:moveTo>
                  <a:cubicBezTo>
                    <a:pt x="94348" y="334"/>
                    <a:pt x="97093" y="398"/>
                    <a:pt x="99774" y="334"/>
                  </a:cubicBezTo>
                  <a:cubicBezTo>
                    <a:pt x="116242" y="-49"/>
                    <a:pt x="132137" y="7356"/>
                    <a:pt x="142222" y="20505"/>
                  </a:cubicBezTo>
                  <a:cubicBezTo>
                    <a:pt x="142286" y="20569"/>
                    <a:pt x="142350" y="20697"/>
                    <a:pt x="142350" y="20761"/>
                  </a:cubicBezTo>
                  <a:cubicBezTo>
                    <a:pt x="147903" y="28102"/>
                    <a:pt x="153776" y="35634"/>
                    <a:pt x="157223" y="44060"/>
                  </a:cubicBezTo>
                  <a:cubicBezTo>
                    <a:pt x="170308" y="76231"/>
                    <a:pt x="152946" y="108530"/>
                    <a:pt x="111902" y="129723"/>
                  </a:cubicBezTo>
                  <a:cubicBezTo>
                    <a:pt x="68049" y="152383"/>
                    <a:pt x="25919" y="146128"/>
                    <a:pt x="7025" y="114275"/>
                  </a:cubicBezTo>
                  <a:cubicBezTo>
                    <a:pt x="-8359" y="88168"/>
                    <a:pt x="2110" y="51209"/>
                    <a:pt x="32686" y="27080"/>
                  </a:cubicBezTo>
                  <a:cubicBezTo>
                    <a:pt x="40537" y="20888"/>
                    <a:pt x="48708" y="15207"/>
                    <a:pt x="57006" y="9526"/>
                  </a:cubicBezTo>
                  <a:cubicBezTo>
                    <a:pt x="67283" y="2569"/>
                    <a:pt x="79475" y="-751"/>
                    <a:pt x="91667" y="143"/>
                  </a:cubicBezTo>
                  <a:lnTo>
                    <a:pt x="91667" y="143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3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903637AD-F405-4A06-B599-53079B76E658}"/>
                </a:ext>
              </a:extLst>
            </p:cNvPr>
            <p:cNvSpPr/>
            <p:nvPr/>
          </p:nvSpPr>
          <p:spPr>
            <a:xfrm>
              <a:off x="1345269" y="2006557"/>
              <a:ext cx="205476" cy="142028"/>
            </a:xfrm>
            <a:custGeom>
              <a:avLst/>
              <a:gdLst>
                <a:gd name="connsiteX0" fmla="*/ 196732 w 205476"/>
                <a:gd name="connsiteY0" fmla="*/ 0 h 142028"/>
                <a:gd name="connsiteX1" fmla="*/ 205477 w 205476"/>
                <a:gd name="connsiteY1" fmla="*/ 46534 h 142028"/>
                <a:gd name="connsiteX2" fmla="*/ 0 w 205476"/>
                <a:gd name="connsiteY2" fmla="*/ 134559 h 142028"/>
                <a:gd name="connsiteX3" fmla="*/ 0 w 205476"/>
                <a:gd name="connsiteY3" fmla="*/ 134559 h 142028"/>
                <a:gd name="connsiteX4" fmla="*/ 90068 w 205476"/>
                <a:gd name="connsiteY4" fmla="*/ 83557 h 142028"/>
                <a:gd name="connsiteX5" fmla="*/ 196732 w 205476"/>
                <a:gd name="connsiteY5" fmla="*/ 0 h 142028"/>
                <a:gd name="connsiteX6" fmla="*/ 196732 w 205476"/>
                <a:gd name="connsiteY6" fmla="*/ 0 h 142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5476" h="142028">
                  <a:moveTo>
                    <a:pt x="196732" y="0"/>
                  </a:moveTo>
                  <a:cubicBezTo>
                    <a:pt x="199668" y="15447"/>
                    <a:pt x="202604" y="30959"/>
                    <a:pt x="205477" y="46534"/>
                  </a:cubicBezTo>
                  <a:cubicBezTo>
                    <a:pt x="172411" y="112026"/>
                    <a:pt x="56875" y="161432"/>
                    <a:pt x="0" y="134559"/>
                  </a:cubicBezTo>
                  <a:lnTo>
                    <a:pt x="0" y="134559"/>
                  </a:lnTo>
                  <a:cubicBezTo>
                    <a:pt x="24639" y="108132"/>
                    <a:pt x="60641" y="101877"/>
                    <a:pt x="90068" y="83557"/>
                  </a:cubicBezTo>
                  <a:cubicBezTo>
                    <a:pt x="128878" y="59300"/>
                    <a:pt x="163475" y="30831"/>
                    <a:pt x="196732" y="0"/>
                  </a:cubicBezTo>
                  <a:lnTo>
                    <a:pt x="196732" y="0"/>
                  </a:lnTo>
                  <a:close/>
                </a:path>
              </a:pathLst>
            </a:custGeom>
            <a:solidFill>
              <a:srgbClr val="FDC998"/>
            </a:solidFill>
            <a:ln w="63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D1B49659-D51A-48DD-B88B-CA03D498FEBC}"/>
                </a:ext>
              </a:extLst>
            </p:cNvPr>
            <p:cNvSpPr/>
            <p:nvPr/>
          </p:nvSpPr>
          <p:spPr>
            <a:xfrm>
              <a:off x="1193028" y="1857572"/>
              <a:ext cx="271250" cy="161505"/>
            </a:xfrm>
            <a:custGeom>
              <a:avLst/>
              <a:gdLst>
                <a:gd name="connsiteX0" fmla="*/ 0 w 271250"/>
                <a:gd name="connsiteY0" fmla="*/ 128495 h 161505"/>
                <a:gd name="connsiteX1" fmla="*/ 269756 w 271250"/>
                <a:gd name="connsiteY1" fmla="*/ 0 h 161505"/>
                <a:gd name="connsiteX2" fmla="*/ 204136 w 271250"/>
                <a:gd name="connsiteY2" fmla="*/ 129771 h 161505"/>
                <a:gd name="connsiteX3" fmla="*/ 0 w 271250"/>
                <a:gd name="connsiteY3" fmla="*/ 128495 h 161505"/>
                <a:gd name="connsiteX4" fmla="*/ 0 w 271250"/>
                <a:gd name="connsiteY4" fmla="*/ 128495 h 161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1250" h="161505">
                  <a:moveTo>
                    <a:pt x="0" y="128495"/>
                  </a:moveTo>
                  <a:cubicBezTo>
                    <a:pt x="134112" y="154219"/>
                    <a:pt x="220988" y="110430"/>
                    <a:pt x="269756" y="0"/>
                  </a:cubicBezTo>
                  <a:cubicBezTo>
                    <a:pt x="278820" y="40151"/>
                    <a:pt x="245372" y="102515"/>
                    <a:pt x="204136" y="129771"/>
                  </a:cubicBezTo>
                  <a:cubicBezTo>
                    <a:pt x="138453" y="173114"/>
                    <a:pt x="85727" y="171454"/>
                    <a:pt x="0" y="128495"/>
                  </a:cubicBezTo>
                  <a:lnTo>
                    <a:pt x="0" y="128495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63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84386229-98AD-458E-8471-7E92C4AA01FE}"/>
                </a:ext>
              </a:extLst>
            </p:cNvPr>
            <p:cNvSpPr/>
            <p:nvPr/>
          </p:nvSpPr>
          <p:spPr>
            <a:xfrm>
              <a:off x="979715" y="1900228"/>
              <a:ext cx="92893" cy="67007"/>
            </a:xfrm>
            <a:custGeom>
              <a:avLst/>
              <a:gdLst>
                <a:gd name="connsiteX0" fmla="*/ 31454 w 92893"/>
                <a:gd name="connsiteY0" fmla="*/ 40071 h 67007"/>
                <a:gd name="connsiteX1" fmla="*/ 7262 w 92893"/>
                <a:gd name="connsiteY1" fmla="*/ 67008 h 67007"/>
                <a:gd name="connsiteX2" fmla="*/ 23092 w 92893"/>
                <a:gd name="connsiteY2" fmla="*/ 16836 h 67007"/>
                <a:gd name="connsiteX3" fmla="*/ 31774 w 92893"/>
                <a:gd name="connsiteY3" fmla="*/ 11410 h 67007"/>
                <a:gd name="connsiteX4" fmla="*/ 91968 w 92893"/>
                <a:gd name="connsiteY4" fmla="*/ 111 h 67007"/>
                <a:gd name="connsiteX5" fmla="*/ 76073 w 92893"/>
                <a:gd name="connsiteY5" fmla="*/ 46964 h 67007"/>
                <a:gd name="connsiteX6" fmla="*/ 31454 w 92893"/>
                <a:gd name="connsiteY6" fmla="*/ 40071 h 67007"/>
                <a:gd name="connsiteX7" fmla="*/ 31454 w 92893"/>
                <a:gd name="connsiteY7" fmla="*/ 40071 h 67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2893" h="67007">
                  <a:moveTo>
                    <a:pt x="31454" y="40071"/>
                  </a:moveTo>
                  <a:cubicBezTo>
                    <a:pt x="18177" y="47028"/>
                    <a:pt x="20986" y="64263"/>
                    <a:pt x="7262" y="67008"/>
                  </a:cubicBezTo>
                  <a:cubicBezTo>
                    <a:pt x="-4228" y="32857"/>
                    <a:pt x="-4228" y="32857"/>
                    <a:pt x="23092" y="16836"/>
                  </a:cubicBezTo>
                  <a:cubicBezTo>
                    <a:pt x="26156" y="14984"/>
                    <a:pt x="31710" y="11346"/>
                    <a:pt x="31774" y="11410"/>
                  </a:cubicBezTo>
                  <a:cubicBezTo>
                    <a:pt x="63115" y="58582"/>
                    <a:pt x="68796" y="-2953"/>
                    <a:pt x="91968" y="111"/>
                  </a:cubicBezTo>
                  <a:cubicBezTo>
                    <a:pt x="94712" y="17155"/>
                    <a:pt x="91904" y="40262"/>
                    <a:pt x="76073" y="46964"/>
                  </a:cubicBezTo>
                  <a:cubicBezTo>
                    <a:pt x="65605" y="51497"/>
                    <a:pt x="39433" y="79264"/>
                    <a:pt x="31454" y="40071"/>
                  </a:cubicBezTo>
                  <a:lnTo>
                    <a:pt x="31454" y="40071"/>
                  </a:lnTo>
                  <a:close/>
                </a:path>
              </a:pathLst>
            </a:custGeom>
            <a:solidFill>
              <a:srgbClr val="FEF4F2"/>
            </a:solidFill>
            <a:ln w="63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3596020D-F18A-43C6-8DFF-ED2C1A0AD179}"/>
                </a:ext>
              </a:extLst>
            </p:cNvPr>
            <p:cNvSpPr/>
            <p:nvPr/>
          </p:nvSpPr>
          <p:spPr>
            <a:xfrm>
              <a:off x="1441397" y="1665611"/>
              <a:ext cx="161510" cy="141628"/>
            </a:xfrm>
            <a:custGeom>
              <a:avLst/>
              <a:gdLst>
                <a:gd name="connsiteX0" fmla="*/ 91667 w 161510"/>
                <a:gd name="connsiteY0" fmla="*/ 145 h 141628"/>
                <a:gd name="connsiteX1" fmla="*/ 99774 w 161510"/>
                <a:gd name="connsiteY1" fmla="*/ 273 h 141628"/>
                <a:gd name="connsiteX2" fmla="*/ 142222 w 161510"/>
                <a:gd name="connsiteY2" fmla="*/ 20252 h 141628"/>
                <a:gd name="connsiteX3" fmla="*/ 142350 w 161510"/>
                <a:gd name="connsiteY3" fmla="*/ 20508 h 141628"/>
                <a:gd name="connsiteX4" fmla="*/ 157223 w 161510"/>
                <a:gd name="connsiteY4" fmla="*/ 43551 h 141628"/>
                <a:gd name="connsiteX5" fmla="*/ 111902 w 161510"/>
                <a:gd name="connsiteY5" fmla="*/ 128257 h 141628"/>
                <a:gd name="connsiteX6" fmla="*/ 7025 w 161510"/>
                <a:gd name="connsiteY6" fmla="*/ 113001 h 141628"/>
                <a:gd name="connsiteX7" fmla="*/ 32686 w 161510"/>
                <a:gd name="connsiteY7" fmla="*/ 26763 h 141628"/>
                <a:gd name="connsiteX8" fmla="*/ 57006 w 161510"/>
                <a:gd name="connsiteY8" fmla="*/ 9401 h 141628"/>
                <a:gd name="connsiteX9" fmla="*/ 91667 w 161510"/>
                <a:gd name="connsiteY9" fmla="*/ 145 h 141628"/>
                <a:gd name="connsiteX10" fmla="*/ 91667 w 161510"/>
                <a:gd name="connsiteY10" fmla="*/ 145 h 141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1510" h="141628">
                  <a:moveTo>
                    <a:pt x="91667" y="145"/>
                  </a:moveTo>
                  <a:cubicBezTo>
                    <a:pt x="94348" y="273"/>
                    <a:pt x="97093" y="400"/>
                    <a:pt x="99774" y="273"/>
                  </a:cubicBezTo>
                  <a:cubicBezTo>
                    <a:pt x="116242" y="-110"/>
                    <a:pt x="132137" y="7167"/>
                    <a:pt x="142222" y="20252"/>
                  </a:cubicBezTo>
                  <a:cubicBezTo>
                    <a:pt x="142286" y="20316"/>
                    <a:pt x="142350" y="20444"/>
                    <a:pt x="142350" y="20508"/>
                  </a:cubicBezTo>
                  <a:cubicBezTo>
                    <a:pt x="147903" y="27721"/>
                    <a:pt x="153776" y="35253"/>
                    <a:pt x="157223" y="43551"/>
                  </a:cubicBezTo>
                  <a:cubicBezTo>
                    <a:pt x="170308" y="75403"/>
                    <a:pt x="152946" y="107384"/>
                    <a:pt x="111902" y="128257"/>
                  </a:cubicBezTo>
                  <a:cubicBezTo>
                    <a:pt x="68049" y="150662"/>
                    <a:pt x="25919" y="144470"/>
                    <a:pt x="7025" y="113001"/>
                  </a:cubicBezTo>
                  <a:cubicBezTo>
                    <a:pt x="-8359" y="87149"/>
                    <a:pt x="2110" y="50636"/>
                    <a:pt x="32686" y="26763"/>
                  </a:cubicBezTo>
                  <a:cubicBezTo>
                    <a:pt x="40537" y="20635"/>
                    <a:pt x="48708" y="15018"/>
                    <a:pt x="57006" y="9401"/>
                  </a:cubicBezTo>
                  <a:cubicBezTo>
                    <a:pt x="67283" y="2507"/>
                    <a:pt x="79411" y="-749"/>
                    <a:pt x="91667" y="145"/>
                  </a:cubicBezTo>
                  <a:lnTo>
                    <a:pt x="91667" y="145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3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3F906EA5-AFD5-42D9-8CF3-5A9170C21E3F}"/>
                </a:ext>
              </a:extLst>
            </p:cNvPr>
            <p:cNvSpPr/>
            <p:nvPr/>
          </p:nvSpPr>
          <p:spPr>
            <a:xfrm>
              <a:off x="1468799" y="1702156"/>
              <a:ext cx="92893" cy="67007"/>
            </a:xfrm>
            <a:custGeom>
              <a:avLst/>
              <a:gdLst>
                <a:gd name="connsiteX0" fmla="*/ 31454 w 92893"/>
                <a:gd name="connsiteY0" fmla="*/ 40071 h 67007"/>
                <a:gd name="connsiteX1" fmla="*/ 7262 w 92893"/>
                <a:gd name="connsiteY1" fmla="*/ 67008 h 67007"/>
                <a:gd name="connsiteX2" fmla="*/ 23092 w 92893"/>
                <a:gd name="connsiteY2" fmla="*/ 16836 h 67007"/>
                <a:gd name="connsiteX3" fmla="*/ 31774 w 92893"/>
                <a:gd name="connsiteY3" fmla="*/ 11410 h 67007"/>
                <a:gd name="connsiteX4" fmla="*/ 91967 w 92893"/>
                <a:gd name="connsiteY4" fmla="*/ 111 h 67007"/>
                <a:gd name="connsiteX5" fmla="*/ 76073 w 92893"/>
                <a:gd name="connsiteY5" fmla="*/ 46964 h 67007"/>
                <a:gd name="connsiteX6" fmla="*/ 31454 w 92893"/>
                <a:gd name="connsiteY6" fmla="*/ 40071 h 67007"/>
                <a:gd name="connsiteX7" fmla="*/ 31454 w 92893"/>
                <a:gd name="connsiteY7" fmla="*/ 40071 h 67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2893" h="67007">
                  <a:moveTo>
                    <a:pt x="31454" y="40071"/>
                  </a:moveTo>
                  <a:cubicBezTo>
                    <a:pt x="18177" y="47028"/>
                    <a:pt x="20986" y="64263"/>
                    <a:pt x="7262" y="67008"/>
                  </a:cubicBezTo>
                  <a:cubicBezTo>
                    <a:pt x="-4228" y="32857"/>
                    <a:pt x="-4228" y="32857"/>
                    <a:pt x="23092" y="16836"/>
                  </a:cubicBezTo>
                  <a:cubicBezTo>
                    <a:pt x="26156" y="14984"/>
                    <a:pt x="31710" y="11346"/>
                    <a:pt x="31774" y="11410"/>
                  </a:cubicBezTo>
                  <a:cubicBezTo>
                    <a:pt x="63115" y="58582"/>
                    <a:pt x="68796" y="-2953"/>
                    <a:pt x="91967" y="111"/>
                  </a:cubicBezTo>
                  <a:cubicBezTo>
                    <a:pt x="94712" y="17155"/>
                    <a:pt x="91904" y="40262"/>
                    <a:pt x="76073" y="46964"/>
                  </a:cubicBezTo>
                  <a:cubicBezTo>
                    <a:pt x="65477" y="51496"/>
                    <a:pt x="39497" y="79136"/>
                    <a:pt x="31454" y="40071"/>
                  </a:cubicBezTo>
                  <a:lnTo>
                    <a:pt x="31454" y="40071"/>
                  </a:lnTo>
                  <a:close/>
                </a:path>
              </a:pathLst>
            </a:custGeom>
            <a:solidFill>
              <a:srgbClr val="FEF4F2"/>
            </a:solidFill>
            <a:ln w="63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16FA124A-40F8-49B8-8DA2-B3AF67614FBA}"/>
                </a:ext>
              </a:extLst>
            </p:cNvPr>
            <p:cNvSpPr/>
            <p:nvPr/>
          </p:nvSpPr>
          <p:spPr>
            <a:xfrm>
              <a:off x="668872" y="1173416"/>
              <a:ext cx="198100" cy="486084"/>
            </a:xfrm>
            <a:custGeom>
              <a:avLst/>
              <a:gdLst>
                <a:gd name="connsiteX0" fmla="*/ 40179 w 198100"/>
                <a:gd name="connsiteY0" fmla="*/ 214158 h 486084"/>
                <a:gd name="connsiteX1" fmla="*/ 4369 w 198100"/>
                <a:gd name="connsiteY1" fmla="*/ 486084 h 486084"/>
                <a:gd name="connsiteX2" fmla="*/ 11454 w 198100"/>
                <a:gd name="connsiteY2" fmla="*/ 420018 h 486084"/>
                <a:gd name="connsiteX3" fmla="*/ 56775 w 198100"/>
                <a:gd name="connsiteY3" fmla="*/ 240521 h 486084"/>
                <a:gd name="connsiteX4" fmla="*/ 100054 w 198100"/>
                <a:gd name="connsiteY4" fmla="*/ 155241 h 486084"/>
                <a:gd name="connsiteX5" fmla="*/ 198100 w 198100"/>
                <a:gd name="connsiteY5" fmla="*/ 39193 h 486084"/>
                <a:gd name="connsiteX6" fmla="*/ 191079 w 198100"/>
                <a:gd name="connsiteY6" fmla="*/ 0 h 486084"/>
                <a:gd name="connsiteX7" fmla="*/ 40179 w 198100"/>
                <a:gd name="connsiteY7" fmla="*/ 214158 h 486084"/>
                <a:gd name="connsiteX8" fmla="*/ 40179 w 198100"/>
                <a:gd name="connsiteY8" fmla="*/ 214158 h 486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8100" h="486084">
                  <a:moveTo>
                    <a:pt x="40179" y="214158"/>
                  </a:moveTo>
                  <a:cubicBezTo>
                    <a:pt x="-5334" y="302374"/>
                    <a:pt x="-3546" y="392889"/>
                    <a:pt x="4369" y="486084"/>
                  </a:cubicBezTo>
                  <a:cubicBezTo>
                    <a:pt x="8263" y="464253"/>
                    <a:pt x="11008" y="442104"/>
                    <a:pt x="11454" y="420018"/>
                  </a:cubicBezTo>
                  <a:cubicBezTo>
                    <a:pt x="12986" y="356696"/>
                    <a:pt x="22880" y="295991"/>
                    <a:pt x="56775" y="240521"/>
                  </a:cubicBezTo>
                  <a:cubicBezTo>
                    <a:pt x="73308" y="213392"/>
                    <a:pt x="86521" y="184157"/>
                    <a:pt x="100054" y="155241"/>
                  </a:cubicBezTo>
                  <a:cubicBezTo>
                    <a:pt x="122267" y="107494"/>
                    <a:pt x="154439" y="68556"/>
                    <a:pt x="198100" y="39193"/>
                  </a:cubicBezTo>
                  <a:lnTo>
                    <a:pt x="191079" y="0"/>
                  </a:lnTo>
                  <a:cubicBezTo>
                    <a:pt x="111735" y="51130"/>
                    <a:pt x="81032" y="135006"/>
                    <a:pt x="40179" y="214158"/>
                  </a:cubicBezTo>
                  <a:lnTo>
                    <a:pt x="40179" y="214158"/>
                  </a:lnTo>
                  <a:close/>
                </a:path>
              </a:pathLst>
            </a:custGeom>
            <a:solidFill>
              <a:schemeClr val="accent6"/>
            </a:solidFill>
            <a:ln w="63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3B6C17CF-8046-4827-8D81-6AF5CBBD92D0}"/>
                </a:ext>
              </a:extLst>
            </p:cNvPr>
            <p:cNvSpPr/>
            <p:nvPr/>
          </p:nvSpPr>
          <p:spPr>
            <a:xfrm>
              <a:off x="854887" y="1015859"/>
              <a:ext cx="308352" cy="314469"/>
            </a:xfrm>
            <a:custGeom>
              <a:avLst/>
              <a:gdLst>
                <a:gd name="connsiteX0" fmla="*/ 308204 w 308352"/>
                <a:gd name="connsiteY0" fmla="*/ 150599 h 314469"/>
                <a:gd name="connsiteX1" fmla="*/ 160943 w 308352"/>
                <a:gd name="connsiteY1" fmla="*/ 314329 h 314469"/>
                <a:gd name="connsiteX2" fmla="*/ 149 w 308352"/>
                <a:gd name="connsiteY2" fmla="*/ 163876 h 314469"/>
                <a:gd name="connsiteX3" fmla="*/ 147410 w 308352"/>
                <a:gd name="connsiteY3" fmla="*/ 146 h 314469"/>
                <a:gd name="connsiteX4" fmla="*/ 308204 w 308352"/>
                <a:gd name="connsiteY4" fmla="*/ 150599 h 314469"/>
                <a:gd name="connsiteX5" fmla="*/ 308204 w 308352"/>
                <a:gd name="connsiteY5" fmla="*/ 150599 h 314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8352" h="314469">
                  <a:moveTo>
                    <a:pt x="308204" y="150599"/>
                  </a:moveTo>
                  <a:cubicBezTo>
                    <a:pt x="311906" y="237347"/>
                    <a:pt x="245967" y="310627"/>
                    <a:pt x="160943" y="314329"/>
                  </a:cubicBezTo>
                  <a:cubicBezTo>
                    <a:pt x="75854" y="317967"/>
                    <a:pt x="3851" y="250624"/>
                    <a:pt x="149" y="163876"/>
                  </a:cubicBezTo>
                  <a:cubicBezTo>
                    <a:pt x="-3554" y="77128"/>
                    <a:pt x="62385" y="3848"/>
                    <a:pt x="147410" y="146"/>
                  </a:cubicBezTo>
                  <a:cubicBezTo>
                    <a:pt x="232435" y="-3557"/>
                    <a:pt x="304438" y="63787"/>
                    <a:pt x="308204" y="150599"/>
                  </a:cubicBezTo>
                  <a:lnTo>
                    <a:pt x="308204" y="150599"/>
                  </a:lnTo>
                  <a:close/>
                </a:path>
              </a:pathLst>
            </a:custGeom>
            <a:solidFill>
              <a:schemeClr val="accent1"/>
            </a:solidFill>
            <a:ln w="63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410889F7-32DE-4975-A577-2C3520991304}"/>
                </a:ext>
              </a:extLst>
            </p:cNvPr>
            <p:cNvSpPr/>
            <p:nvPr/>
          </p:nvSpPr>
          <p:spPr>
            <a:xfrm>
              <a:off x="1358850" y="1578358"/>
              <a:ext cx="32265" cy="32899"/>
            </a:xfrm>
            <a:custGeom>
              <a:avLst/>
              <a:gdLst>
                <a:gd name="connsiteX0" fmla="*/ 32251 w 32265"/>
                <a:gd name="connsiteY0" fmla="*/ 15777 h 32899"/>
                <a:gd name="connsiteX1" fmla="*/ 16867 w 32265"/>
                <a:gd name="connsiteY1" fmla="*/ 32884 h 32899"/>
                <a:gd name="connsiteX2" fmla="*/ 15 w 32265"/>
                <a:gd name="connsiteY2" fmla="*/ 17118 h 32899"/>
                <a:gd name="connsiteX3" fmla="*/ 15399 w 32265"/>
                <a:gd name="connsiteY3" fmla="*/ 10 h 32899"/>
                <a:gd name="connsiteX4" fmla="*/ 32251 w 32265"/>
                <a:gd name="connsiteY4" fmla="*/ 15777 h 32899"/>
                <a:gd name="connsiteX5" fmla="*/ 32251 w 32265"/>
                <a:gd name="connsiteY5" fmla="*/ 15777 h 32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265" h="32899">
                  <a:moveTo>
                    <a:pt x="32251" y="15777"/>
                  </a:moveTo>
                  <a:cubicBezTo>
                    <a:pt x="32634" y="24841"/>
                    <a:pt x="25740" y="32501"/>
                    <a:pt x="16867" y="32884"/>
                  </a:cubicBezTo>
                  <a:cubicBezTo>
                    <a:pt x="7994" y="33267"/>
                    <a:pt x="462" y="26246"/>
                    <a:pt x="15" y="17118"/>
                  </a:cubicBezTo>
                  <a:cubicBezTo>
                    <a:pt x="-368" y="8053"/>
                    <a:pt x="6526" y="393"/>
                    <a:pt x="15399" y="10"/>
                  </a:cubicBezTo>
                  <a:cubicBezTo>
                    <a:pt x="24335" y="-309"/>
                    <a:pt x="31868" y="6713"/>
                    <a:pt x="32251" y="15777"/>
                  </a:cubicBezTo>
                  <a:lnTo>
                    <a:pt x="32251" y="15777"/>
                  </a:lnTo>
                  <a:close/>
                </a:path>
              </a:pathLst>
            </a:custGeom>
            <a:solidFill>
              <a:srgbClr val="FFFFFF"/>
            </a:solidFill>
            <a:ln w="63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CEF19C1C-1171-41E8-A636-378A9BB70E97}"/>
                </a:ext>
              </a:extLst>
            </p:cNvPr>
            <p:cNvSpPr/>
            <p:nvPr/>
          </p:nvSpPr>
          <p:spPr>
            <a:xfrm>
              <a:off x="1410479" y="1549682"/>
              <a:ext cx="51055" cy="52006"/>
            </a:xfrm>
            <a:custGeom>
              <a:avLst/>
              <a:gdLst>
                <a:gd name="connsiteX0" fmla="*/ 51029 w 51055"/>
                <a:gd name="connsiteY0" fmla="*/ 24921 h 52006"/>
                <a:gd name="connsiteX1" fmla="*/ 26645 w 51055"/>
                <a:gd name="connsiteY1" fmla="*/ 51986 h 52006"/>
                <a:gd name="connsiteX2" fmla="*/ 27 w 51055"/>
                <a:gd name="connsiteY2" fmla="*/ 27091 h 52006"/>
                <a:gd name="connsiteX3" fmla="*/ 24411 w 51055"/>
                <a:gd name="connsiteY3" fmla="*/ 26 h 52006"/>
                <a:gd name="connsiteX4" fmla="*/ 51029 w 51055"/>
                <a:gd name="connsiteY4" fmla="*/ 24921 h 52006"/>
                <a:gd name="connsiteX5" fmla="*/ 51029 w 51055"/>
                <a:gd name="connsiteY5" fmla="*/ 24921 h 52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55" h="52006">
                  <a:moveTo>
                    <a:pt x="51029" y="24921"/>
                  </a:moveTo>
                  <a:cubicBezTo>
                    <a:pt x="51667" y="39283"/>
                    <a:pt x="40752" y="51411"/>
                    <a:pt x="26645" y="51986"/>
                  </a:cubicBezTo>
                  <a:cubicBezTo>
                    <a:pt x="12538" y="52560"/>
                    <a:pt x="665" y="41453"/>
                    <a:pt x="27" y="27091"/>
                  </a:cubicBezTo>
                  <a:cubicBezTo>
                    <a:pt x="-612" y="12729"/>
                    <a:pt x="10304" y="601"/>
                    <a:pt x="24411" y="26"/>
                  </a:cubicBezTo>
                  <a:cubicBezTo>
                    <a:pt x="38518" y="-612"/>
                    <a:pt x="50454" y="10558"/>
                    <a:pt x="51029" y="24921"/>
                  </a:cubicBezTo>
                  <a:lnTo>
                    <a:pt x="51029" y="24921"/>
                  </a:lnTo>
                  <a:close/>
                </a:path>
              </a:pathLst>
            </a:custGeom>
            <a:solidFill>
              <a:srgbClr val="FFFFFF"/>
            </a:solidFill>
            <a:ln w="63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9E0EA254-FACF-4A7E-9FD9-8C11E4E3DEC4}"/>
                </a:ext>
              </a:extLst>
            </p:cNvPr>
            <p:cNvSpPr/>
            <p:nvPr/>
          </p:nvSpPr>
          <p:spPr>
            <a:xfrm>
              <a:off x="974834" y="1719041"/>
              <a:ext cx="32265" cy="32903"/>
            </a:xfrm>
            <a:custGeom>
              <a:avLst/>
              <a:gdLst>
                <a:gd name="connsiteX0" fmla="*/ 32251 w 32265"/>
                <a:gd name="connsiteY0" fmla="*/ 15782 h 32903"/>
                <a:gd name="connsiteX1" fmla="*/ 16867 w 32265"/>
                <a:gd name="connsiteY1" fmla="*/ 32889 h 32903"/>
                <a:gd name="connsiteX2" fmla="*/ 15 w 32265"/>
                <a:gd name="connsiteY2" fmla="*/ 17122 h 32903"/>
                <a:gd name="connsiteX3" fmla="*/ 15399 w 32265"/>
                <a:gd name="connsiteY3" fmla="*/ 15 h 32903"/>
                <a:gd name="connsiteX4" fmla="*/ 32251 w 32265"/>
                <a:gd name="connsiteY4" fmla="*/ 15782 h 32903"/>
                <a:gd name="connsiteX5" fmla="*/ 32251 w 32265"/>
                <a:gd name="connsiteY5" fmla="*/ 15782 h 32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265" h="32903">
                  <a:moveTo>
                    <a:pt x="32251" y="15782"/>
                  </a:moveTo>
                  <a:cubicBezTo>
                    <a:pt x="32634" y="24846"/>
                    <a:pt x="25740" y="32506"/>
                    <a:pt x="16867" y="32889"/>
                  </a:cubicBezTo>
                  <a:cubicBezTo>
                    <a:pt x="7994" y="33272"/>
                    <a:pt x="462" y="26250"/>
                    <a:pt x="15" y="17122"/>
                  </a:cubicBezTo>
                  <a:cubicBezTo>
                    <a:pt x="-368" y="8058"/>
                    <a:pt x="6526" y="398"/>
                    <a:pt x="15399" y="15"/>
                  </a:cubicBezTo>
                  <a:cubicBezTo>
                    <a:pt x="24335" y="-368"/>
                    <a:pt x="31868" y="6654"/>
                    <a:pt x="32251" y="15782"/>
                  </a:cubicBezTo>
                  <a:lnTo>
                    <a:pt x="32251" y="15782"/>
                  </a:lnTo>
                  <a:close/>
                </a:path>
              </a:pathLst>
            </a:custGeom>
            <a:solidFill>
              <a:srgbClr val="FFFFFF"/>
            </a:solidFill>
            <a:ln w="63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6AD8F239-021B-4003-B608-91DCB199F52C}"/>
                </a:ext>
              </a:extLst>
            </p:cNvPr>
            <p:cNvSpPr/>
            <p:nvPr/>
          </p:nvSpPr>
          <p:spPr>
            <a:xfrm>
              <a:off x="1026527" y="1690310"/>
              <a:ext cx="51055" cy="52002"/>
            </a:xfrm>
            <a:custGeom>
              <a:avLst/>
              <a:gdLst>
                <a:gd name="connsiteX0" fmla="*/ 51029 w 51055"/>
                <a:gd name="connsiteY0" fmla="*/ 24916 h 52002"/>
                <a:gd name="connsiteX1" fmla="*/ 26645 w 51055"/>
                <a:gd name="connsiteY1" fmla="*/ 51981 h 52002"/>
                <a:gd name="connsiteX2" fmla="*/ 27 w 51055"/>
                <a:gd name="connsiteY2" fmla="*/ 27086 h 52002"/>
                <a:gd name="connsiteX3" fmla="*/ 24411 w 51055"/>
                <a:gd name="connsiteY3" fmla="*/ 21 h 52002"/>
                <a:gd name="connsiteX4" fmla="*/ 51029 w 51055"/>
                <a:gd name="connsiteY4" fmla="*/ 24916 h 52002"/>
                <a:gd name="connsiteX5" fmla="*/ 51029 w 51055"/>
                <a:gd name="connsiteY5" fmla="*/ 24916 h 52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55" h="52002">
                  <a:moveTo>
                    <a:pt x="51029" y="24916"/>
                  </a:moveTo>
                  <a:cubicBezTo>
                    <a:pt x="51667" y="39278"/>
                    <a:pt x="40752" y="51406"/>
                    <a:pt x="26645" y="51981"/>
                  </a:cubicBezTo>
                  <a:cubicBezTo>
                    <a:pt x="12538" y="52555"/>
                    <a:pt x="665" y="41449"/>
                    <a:pt x="27" y="27086"/>
                  </a:cubicBezTo>
                  <a:cubicBezTo>
                    <a:pt x="-612" y="12724"/>
                    <a:pt x="10304" y="596"/>
                    <a:pt x="24411" y="21"/>
                  </a:cubicBezTo>
                  <a:cubicBezTo>
                    <a:pt x="38454" y="-553"/>
                    <a:pt x="50390" y="10554"/>
                    <a:pt x="51029" y="24916"/>
                  </a:cubicBezTo>
                  <a:lnTo>
                    <a:pt x="51029" y="24916"/>
                  </a:lnTo>
                  <a:close/>
                </a:path>
              </a:pathLst>
            </a:custGeom>
            <a:solidFill>
              <a:srgbClr val="FFFFFF"/>
            </a:solidFill>
            <a:ln w="63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67B2AFE1-986D-40FE-9C38-C550F7ED07D8}"/>
                </a:ext>
              </a:extLst>
            </p:cNvPr>
            <p:cNvSpPr/>
            <p:nvPr/>
          </p:nvSpPr>
          <p:spPr>
            <a:xfrm>
              <a:off x="882226" y="1034770"/>
              <a:ext cx="252907" cy="277418"/>
            </a:xfrm>
            <a:custGeom>
              <a:avLst/>
              <a:gdLst>
                <a:gd name="connsiteX0" fmla="*/ 252587 w 252907"/>
                <a:gd name="connsiteY0" fmla="*/ 126837 h 277418"/>
                <a:gd name="connsiteX1" fmla="*/ 182498 w 252907"/>
                <a:gd name="connsiteY1" fmla="*/ 85856 h 277418"/>
                <a:gd name="connsiteX2" fmla="*/ 156072 w 252907"/>
                <a:gd name="connsiteY2" fmla="*/ 94027 h 277418"/>
                <a:gd name="connsiteX3" fmla="*/ 159774 w 252907"/>
                <a:gd name="connsiteY3" fmla="*/ 57706 h 277418"/>
                <a:gd name="connsiteX4" fmla="*/ 102261 w 252907"/>
                <a:gd name="connsiteY4" fmla="*/ 321 h 277418"/>
                <a:gd name="connsiteX5" fmla="*/ 61281 w 252907"/>
                <a:gd name="connsiteY5" fmla="*/ 70345 h 277418"/>
                <a:gd name="connsiteX6" fmla="*/ 71941 w 252907"/>
                <a:gd name="connsiteY6" fmla="*/ 101176 h 277418"/>
                <a:gd name="connsiteX7" fmla="*/ 57770 w 252907"/>
                <a:gd name="connsiteY7" fmla="*/ 101750 h 277418"/>
                <a:gd name="connsiteX8" fmla="*/ 321 w 252907"/>
                <a:gd name="connsiteY8" fmla="*/ 159200 h 277418"/>
                <a:gd name="connsiteX9" fmla="*/ 70409 w 252907"/>
                <a:gd name="connsiteY9" fmla="*/ 200180 h 277418"/>
                <a:gd name="connsiteX10" fmla="*/ 92622 w 252907"/>
                <a:gd name="connsiteY10" fmla="*/ 194052 h 277418"/>
                <a:gd name="connsiteX11" fmla="*/ 91920 w 252907"/>
                <a:gd name="connsiteY11" fmla="*/ 219713 h 277418"/>
                <a:gd name="connsiteX12" fmla="*/ 149433 w 252907"/>
                <a:gd name="connsiteY12" fmla="*/ 277098 h 277418"/>
                <a:gd name="connsiteX13" fmla="*/ 190414 w 252907"/>
                <a:gd name="connsiteY13" fmla="*/ 207074 h 277418"/>
                <a:gd name="connsiteX14" fmla="*/ 184350 w 252907"/>
                <a:gd name="connsiteY14" fmla="*/ 184988 h 277418"/>
                <a:gd name="connsiteX15" fmla="*/ 195265 w 252907"/>
                <a:gd name="connsiteY15" fmla="*/ 184350 h 277418"/>
                <a:gd name="connsiteX16" fmla="*/ 252587 w 252907"/>
                <a:gd name="connsiteY16" fmla="*/ 126837 h 277418"/>
                <a:gd name="connsiteX17" fmla="*/ 252587 w 252907"/>
                <a:gd name="connsiteY17" fmla="*/ 126837 h 277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52907" h="277418">
                  <a:moveTo>
                    <a:pt x="252587" y="126837"/>
                  </a:moveTo>
                  <a:cubicBezTo>
                    <a:pt x="249076" y="99644"/>
                    <a:pt x="217670" y="81324"/>
                    <a:pt x="182498" y="85856"/>
                  </a:cubicBezTo>
                  <a:cubicBezTo>
                    <a:pt x="172796" y="87133"/>
                    <a:pt x="163923" y="90005"/>
                    <a:pt x="156072" y="94027"/>
                  </a:cubicBezTo>
                  <a:cubicBezTo>
                    <a:pt x="159966" y="83239"/>
                    <a:pt x="161434" y="70728"/>
                    <a:pt x="159774" y="57706"/>
                  </a:cubicBezTo>
                  <a:cubicBezTo>
                    <a:pt x="155178" y="22534"/>
                    <a:pt x="129518" y="-3190"/>
                    <a:pt x="102261" y="321"/>
                  </a:cubicBezTo>
                  <a:cubicBezTo>
                    <a:pt x="75005" y="3831"/>
                    <a:pt x="56685" y="35173"/>
                    <a:pt x="61281" y="70345"/>
                  </a:cubicBezTo>
                  <a:cubicBezTo>
                    <a:pt x="62813" y="81898"/>
                    <a:pt x="66579" y="92367"/>
                    <a:pt x="71941" y="101176"/>
                  </a:cubicBezTo>
                  <a:cubicBezTo>
                    <a:pt x="67281" y="100921"/>
                    <a:pt x="62557" y="101112"/>
                    <a:pt x="57770" y="101750"/>
                  </a:cubicBezTo>
                  <a:cubicBezTo>
                    <a:pt x="22534" y="106282"/>
                    <a:pt x="-3190" y="132007"/>
                    <a:pt x="321" y="159200"/>
                  </a:cubicBezTo>
                  <a:cubicBezTo>
                    <a:pt x="3831" y="186392"/>
                    <a:pt x="35237" y="204712"/>
                    <a:pt x="70409" y="200180"/>
                  </a:cubicBezTo>
                  <a:cubicBezTo>
                    <a:pt x="78388" y="199159"/>
                    <a:pt x="85856" y="196988"/>
                    <a:pt x="92622" y="194052"/>
                  </a:cubicBezTo>
                  <a:cubicBezTo>
                    <a:pt x="91027" y="202159"/>
                    <a:pt x="90707" y="210776"/>
                    <a:pt x="91920" y="219713"/>
                  </a:cubicBezTo>
                  <a:cubicBezTo>
                    <a:pt x="96516" y="254884"/>
                    <a:pt x="122177" y="280609"/>
                    <a:pt x="149433" y="277098"/>
                  </a:cubicBezTo>
                  <a:cubicBezTo>
                    <a:pt x="176690" y="273587"/>
                    <a:pt x="195010" y="242246"/>
                    <a:pt x="190414" y="207074"/>
                  </a:cubicBezTo>
                  <a:cubicBezTo>
                    <a:pt x="189392" y="199159"/>
                    <a:pt x="187222" y="191818"/>
                    <a:pt x="184350" y="184988"/>
                  </a:cubicBezTo>
                  <a:cubicBezTo>
                    <a:pt x="187924" y="184988"/>
                    <a:pt x="191563" y="184860"/>
                    <a:pt x="195265" y="184350"/>
                  </a:cubicBezTo>
                  <a:cubicBezTo>
                    <a:pt x="230373" y="179690"/>
                    <a:pt x="256097" y="154029"/>
                    <a:pt x="252587" y="126837"/>
                  </a:cubicBezTo>
                  <a:lnTo>
                    <a:pt x="252587" y="126837"/>
                  </a:lnTo>
                  <a:close/>
                </a:path>
              </a:pathLst>
            </a:custGeom>
            <a:solidFill>
              <a:schemeClr val="accent6"/>
            </a:solidFill>
            <a:ln w="63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20AA7C83-AD0A-4D81-990B-D94DE52D2C3C}"/>
                </a:ext>
              </a:extLst>
            </p:cNvPr>
            <p:cNvSpPr/>
            <p:nvPr/>
          </p:nvSpPr>
          <p:spPr>
            <a:xfrm>
              <a:off x="1020860" y="1174970"/>
              <a:ext cx="97494" cy="67033"/>
            </a:xfrm>
            <a:custGeom>
              <a:avLst/>
              <a:gdLst>
                <a:gd name="connsiteX0" fmla="*/ 91803 w 97494"/>
                <a:gd name="connsiteY0" fmla="*/ 31575 h 67033"/>
                <a:gd name="connsiteX1" fmla="*/ 19354 w 97494"/>
                <a:gd name="connsiteY1" fmla="*/ 2404 h 67033"/>
                <a:gd name="connsiteX2" fmla="*/ 65951 w 97494"/>
                <a:gd name="connsiteY2" fmla="*/ 29277 h 67033"/>
                <a:gd name="connsiteX3" fmla="*/ 73994 w 97494"/>
                <a:gd name="connsiteY3" fmla="*/ 44916 h 67033"/>
                <a:gd name="connsiteX4" fmla="*/ 56951 w 97494"/>
                <a:gd name="connsiteY4" fmla="*/ 47661 h 67033"/>
                <a:gd name="connsiteX5" fmla="*/ 715 w 97494"/>
                <a:gd name="connsiteY5" fmla="*/ 21617 h 67033"/>
                <a:gd name="connsiteX6" fmla="*/ 51653 w 97494"/>
                <a:gd name="connsiteY6" fmla="*/ 63555 h 67033"/>
                <a:gd name="connsiteX7" fmla="*/ 91803 w 97494"/>
                <a:gd name="connsiteY7" fmla="*/ 31575 h 67033"/>
                <a:gd name="connsiteX8" fmla="*/ 91803 w 97494"/>
                <a:gd name="connsiteY8" fmla="*/ 31575 h 67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7494" h="67033">
                  <a:moveTo>
                    <a:pt x="91803" y="31575"/>
                  </a:moveTo>
                  <a:cubicBezTo>
                    <a:pt x="74505" y="6362"/>
                    <a:pt x="21715" y="-5447"/>
                    <a:pt x="19354" y="2404"/>
                  </a:cubicBezTo>
                  <a:cubicBezTo>
                    <a:pt x="16481" y="13830"/>
                    <a:pt x="53249" y="18809"/>
                    <a:pt x="65951" y="29277"/>
                  </a:cubicBezTo>
                  <a:cubicBezTo>
                    <a:pt x="71186" y="33618"/>
                    <a:pt x="77697" y="37512"/>
                    <a:pt x="73994" y="44916"/>
                  </a:cubicBezTo>
                  <a:cubicBezTo>
                    <a:pt x="70356" y="52129"/>
                    <a:pt x="63590" y="50853"/>
                    <a:pt x="56951" y="47661"/>
                  </a:cubicBezTo>
                  <a:cubicBezTo>
                    <a:pt x="40865" y="39874"/>
                    <a:pt x="3842" y="17341"/>
                    <a:pt x="715" y="21617"/>
                  </a:cubicBezTo>
                  <a:cubicBezTo>
                    <a:pt x="-5733" y="29788"/>
                    <a:pt x="33078" y="55832"/>
                    <a:pt x="51653" y="63555"/>
                  </a:cubicBezTo>
                  <a:cubicBezTo>
                    <a:pt x="75526" y="72875"/>
                    <a:pt x="111528" y="63875"/>
                    <a:pt x="91803" y="31575"/>
                  </a:cubicBezTo>
                  <a:lnTo>
                    <a:pt x="91803" y="31575"/>
                  </a:lnTo>
                  <a:close/>
                </a:path>
              </a:pathLst>
            </a:custGeom>
            <a:solidFill>
              <a:srgbClr val="322B29"/>
            </a:solidFill>
            <a:ln w="63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0005D442-1F78-47BC-A1F7-ADF6B7F82289}"/>
                </a:ext>
              </a:extLst>
            </p:cNvPr>
            <p:cNvSpPr/>
            <p:nvPr/>
          </p:nvSpPr>
          <p:spPr>
            <a:xfrm>
              <a:off x="898990" y="1069877"/>
              <a:ext cx="181313" cy="214764"/>
            </a:xfrm>
            <a:custGeom>
              <a:avLst/>
              <a:gdLst>
                <a:gd name="connsiteX0" fmla="*/ 58752 w 181313"/>
                <a:gd name="connsiteY0" fmla="*/ 65239 h 214764"/>
                <a:gd name="connsiteX1" fmla="*/ 116967 w 181313"/>
                <a:gd name="connsiteY1" fmla="*/ 48706 h 214764"/>
                <a:gd name="connsiteX2" fmla="*/ 135032 w 181313"/>
                <a:gd name="connsiteY2" fmla="*/ 23748 h 214764"/>
                <a:gd name="connsiteX3" fmla="*/ 167459 w 181313"/>
                <a:gd name="connsiteY3" fmla="*/ 32238 h 214764"/>
                <a:gd name="connsiteX4" fmla="*/ 147734 w 181313"/>
                <a:gd name="connsiteY4" fmla="*/ 70601 h 214764"/>
                <a:gd name="connsiteX5" fmla="*/ 147734 w 181313"/>
                <a:gd name="connsiteY5" fmla="*/ 70601 h 214764"/>
                <a:gd name="connsiteX6" fmla="*/ 139691 w 181313"/>
                <a:gd name="connsiteY6" fmla="*/ 86112 h 214764"/>
                <a:gd name="connsiteX7" fmla="*/ 151947 w 181313"/>
                <a:gd name="connsiteY7" fmla="*/ 85729 h 214764"/>
                <a:gd name="connsiteX8" fmla="*/ 175182 w 181313"/>
                <a:gd name="connsiteY8" fmla="*/ 60132 h 214764"/>
                <a:gd name="connsiteX9" fmla="*/ 130436 w 181313"/>
                <a:gd name="connsiteY9" fmla="*/ 5428 h 214764"/>
                <a:gd name="connsiteX10" fmla="*/ 96604 w 181313"/>
                <a:gd name="connsiteY10" fmla="*/ 61218 h 214764"/>
                <a:gd name="connsiteX11" fmla="*/ 86902 w 181313"/>
                <a:gd name="connsiteY11" fmla="*/ 64984 h 214764"/>
                <a:gd name="connsiteX12" fmla="*/ 49432 w 181313"/>
                <a:gd name="connsiteY12" fmla="*/ 43791 h 214764"/>
                <a:gd name="connsiteX13" fmla="*/ 49432 w 181313"/>
                <a:gd name="connsiteY13" fmla="*/ 43791 h 214764"/>
                <a:gd name="connsiteX14" fmla="*/ 49432 w 181313"/>
                <a:gd name="connsiteY14" fmla="*/ 43791 h 214764"/>
                <a:gd name="connsiteX15" fmla="*/ 3728 w 181313"/>
                <a:gd name="connsiteY15" fmla="*/ 81197 h 214764"/>
                <a:gd name="connsiteX16" fmla="*/ 29197 w 181313"/>
                <a:gd name="connsiteY16" fmla="*/ 100921 h 214764"/>
                <a:gd name="connsiteX17" fmla="*/ 47581 w 181313"/>
                <a:gd name="connsiteY17" fmla="*/ 166605 h 214764"/>
                <a:gd name="connsiteX18" fmla="*/ 72412 w 181313"/>
                <a:gd name="connsiteY18" fmla="*/ 213713 h 214764"/>
                <a:gd name="connsiteX19" fmla="*/ 107009 w 181313"/>
                <a:gd name="connsiteY19" fmla="*/ 134561 h 214764"/>
                <a:gd name="connsiteX20" fmla="*/ 96668 w 181313"/>
                <a:gd name="connsiteY20" fmla="*/ 135072 h 214764"/>
                <a:gd name="connsiteX21" fmla="*/ 88179 w 181313"/>
                <a:gd name="connsiteY21" fmla="*/ 169094 h 214764"/>
                <a:gd name="connsiteX22" fmla="*/ 66220 w 181313"/>
                <a:gd name="connsiteY22" fmla="*/ 195330 h 214764"/>
                <a:gd name="connsiteX23" fmla="*/ 65710 w 181313"/>
                <a:gd name="connsiteY23" fmla="*/ 164243 h 214764"/>
                <a:gd name="connsiteX24" fmla="*/ 37751 w 181313"/>
                <a:gd name="connsiteY24" fmla="*/ 90070 h 214764"/>
                <a:gd name="connsiteX25" fmla="*/ 23772 w 181313"/>
                <a:gd name="connsiteY25" fmla="*/ 82346 h 214764"/>
                <a:gd name="connsiteX26" fmla="*/ 22878 w 181313"/>
                <a:gd name="connsiteY26" fmla="*/ 58409 h 214764"/>
                <a:gd name="connsiteX27" fmla="*/ 58752 w 181313"/>
                <a:gd name="connsiteY27" fmla="*/ 65239 h 214764"/>
                <a:gd name="connsiteX28" fmla="*/ 58752 w 181313"/>
                <a:gd name="connsiteY28" fmla="*/ 65239 h 214764"/>
                <a:gd name="connsiteX29" fmla="*/ 58752 w 181313"/>
                <a:gd name="connsiteY29" fmla="*/ 65239 h 214764"/>
                <a:gd name="connsiteX30" fmla="*/ 58752 w 181313"/>
                <a:gd name="connsiteY30" fmla="*/ 65239 h 21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81313" h="214764">
                  <a:moveTo>
                    <a:pt x="58752" y="65239"/>
                  </a:moveTo>
                  <a:cubicBezTo>
                    <a:pt x="85051" y="84516"/>
                    <a:pt x="103179" y="91474"/>
                    <a:pt x="116967" y="48706"/>
                  </a:cubicBezTo>
                  <a:cubicBezTo>
                    <a:pt x="120095" y="39068"/>
                    <a:pt x="128776" y="31982"/>
                    <a:pt x="135032" y="23748"/>
                  </a:cubicBezTo>
                  <a:cubicBezTo>
                    <a:pt x="148053" y="10407"/>
                    <a:pt x="169693" y="15450"/>
                    <a:pt x="167459" y="32238"/>
                  </a:cubicBezTo>
                  <a:cubicBezTo>
                    <a:pt x="165544" y="46855"/>
                    <a:pt x="159862" y="57834"/>
                    <a:pt x="147734" y="70601"/>
                  </a:cubicBezTo>
                  <a:lnTo>
                    <a:pt x="147734" y="70601"/>
                  </a:lnTo>
                  <a:cubicBezTo>
                    <a:pt x="144798" y="75835"/>
                    <a:pt x="138542" y="81899"/>
                    <a:pt x="139691" y="86112"/>
                  </a:cubicBezTo>
                  <a:cubicBezTo>
                    <a:pt x="141351" y="92368"/>
                    <a:pt x="148564" y="89112"/>
                    <a:pt x="151947" y="85729"/>
                  </a:cubicBezTo>
                  <a:cubicBezTo>
                    <a:pt x="160118" y="77622"/>
                    <a:pt x="169310" y="70154"/>
                    <a:pt x="175182" y="60132"/>
                  </a:cubicBezTo>
                  <a:cubicBezTo>
                    <a:pt x="196758" y="14684"/>
                    <a:pt x="156479" y="-12126"/>
                    <a:pt x="130436" y="5428"/>
                  </a:cubicBezTo>
                  <a:cubicBezTo>
                    <a:pt x="115116" y="21514"/>
                    <a:pt x="104009" y="40025"/>
                    <a:pt x="96604" y="61218"/>
                  </a:cubicBezTo>
                  <a:cubicBezTo>
                    <a:pt x="95264" y="65239"/>
                    <a:pt x="90604" y="67090"/>
                    <a:pt x="86902" y="64984"/>
                  </a:cubicBezTo>
                  <a:cubicBezTo>
                    <a:pt x="74008" y="57707"/>
                    <a:pt x="61752" y="50685"/>
                    <a:pt x="49432" y="43791"/>
                  </a:cubicBezTo>
                  <a:lnTo>
                    <a:pt x="49432" y="43791"/>
                  </a:lnTo>
                  <a:lnTo>
                    <a:pt x="49432" y="43791"/>
                  </a:lnTo>
                  <a:cubicBezTo>
                    <a:pt x="14261" y="34663"/>
                    <a:pt x="-9549" y="50941"/>
                    <a:pt x="3728" y="81197"/>
                  </a:cubicBezTo>
                  <a:cubicBezTo>
                    <a:pt x="7941" y="90261"/>
                    <a:pt x="20006" y="98943"/>
                    <a:pt x="29197" y="100921"/>
                  </a:cubicBezTo>
                  <a:cubicBezTo>
                    <a:pt x="78412" y="112028"/>
                    <a:pt x="69157" y="136987"/>
                    <a:pt x="47581" y="166605"/>
                  </a:cubicBezTo>
                  <a:cubicBezTo>
                    <a:pt x="36474" y="190031"/>
                    <a:pt x="40496" y="220862"/>
                    <a:pt x="72412" y="213713"/>
                  </a:cubicBezTo>
                  <a:cubicBezTo>
                    <a:pt x="94370" y="211862"/>
                    <a:pt x="113584" y="138646"/>
                    <a:pt x="107009" y="134561"/>
                  </a:cubicBezTo>
                  <a:cubicBezTo>
                    <a:pt x="102222" y="131433"/>
                    <a:pt x="98392" y="131816"/>
                    <a:pt x="96668" y="135072"/>
                  </a:cubicBezTo>
                  <a:cubicBezTo>
                    <a:pt x="90540" y="146817"/>
                    <a:pt x="93221" y="158690"/>
                    <a:pt x="88179" y="169094"/>
                  </a:cubicBezTo>
                  <a:cubicBezTo>
                    <a:pt x="82817" y="180265"/>
                    <a:pt x="79370" y="199862"/>
                    <a:pt x="66220" y="195330"/>
                  </a:cubicBezTo>
                  <a:cubicBezTo>
                    <a:pt x="51603" y="190351"/>
                    <a:pt x="61560" y="174712"/>
                    <a:pt x="65710" y="164243"/>
                  </a:cubicBezTo>
                  <a:cubicBezTo>
                    <a:pt x="86008" y="113560"/>
                    <a:pt x="86072" y="113752"/>
                    <a:pt x="37751" y="90070"/>
                  </a:cubicBezTo>
                  <a:cubicBezTo>
                    <a:pt x="33219" y="87836"/>
                    <a:pt x="27857" y="85665"/>
                    <a:pt x="23772" y="82346"/>
                  </a:cubicBezTo>
                  <a:cubicBezTo>
                    <a:pt x="14197" y="76027"/>
                    <a:pt x="12920" y="65303"/>
                    <a:pt x="22878" y="58409"/>
                  </a:cubicBezTo>
                  <a:cubicBezTo>
                    <a:pt x="35772" y="49664"/>
                    <a:pt x="47709" y="57643"/>
                    <a:pt x="58752" y="65239"/>
                  </a:cubicBezTo>
                  <a:lnTo>
                    <a:pt x="58752" y="65239"/>
                  </a:lnTo>
                  <a:lnTo>
                    <a:pt x="58752" y="65239"/>
                  </a:lnTo>
                  <a:lnTo>
                    <a:pt x="58752" y="65239"/>
                  </a:lnTo>
                  <a:close/>
                </a:path>
              </a:pathLst>
            </a:custGeom>
            <a:solidFill>
              <a:srgbClr val="322B29"/>
            </a:solidFill>
            <a:ln w="63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571EB10A-EB65-4D77-9013-A0F56072B7B0}"/>
              </a:ext>
            </a:extLst>
          </p:cNvPr>
          <p:cNvGrpSpPr/>
          <p:nvPr/>
        </p:nvGrpSpPr>
        <p:grpSpPr>
          <a:xfrm>
            <a:off x="4044740" y="1478474"/>
            <a:ext cx="4240276" cy="1091826"/>
            <a:chOff x="4134425" y="1479234"/>
            <a:chExt cx="4240276" cy="1091826"/>
          </a:xfrm>
        </p:grpSpPr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B2B4299B-AAC8-46B5-84A6-ED77BAC20A2C}"/>
                </a:ext>
              </a:extLst>
            </p:cNvPr>
            <p:cNvSpPr/>
            <p:nvPr/>
          </p:nvSpPr>
          <p:spPr>
            <a:xfrm>
              <a:off x="7370111" y="1948901"/>
              <a:ext cx="1004590" cy="472381"/>
            </a:xfrm>
            <a:custGeom>
              <a:avLst/>
              <a:gdLst/>
              <a:ahLst/>
              <a:cxnLst/>
              <a:rect l="l" t="t" r="r" b="b"/>
              <a:pathLst>
                <a:path w="1004590" h="472381">
                  <a:moveTo>
                    <a:pt x="876002" y="214015"/>
                  </a:moveTo>
                  <a:cubicBezTo>
                    <a:pt x="858341" y="219968"/>
                    <a:pt x="837604" y="229543"/>
                    <a:pt x="813792" y="242739"/>
                  </a:cubicBezTo>
                  <a:cubicBezTo>
                    <a:pt x="789979" y="255935"/>
                    <a:pt x="775593" y="265013"/>
                    <a:pt x="770632" y="269974"/>
                  </a:cubicBezTo>
                  <a:cubicBezTo>
                    <a:pt x="766266" y="273943"/>
                    <a:pt x="762397" y="281385"/>
                    <a:pt x="759023" y="292299"/>
                  </a:cubicBezTo>
                  <a:cubicBezTo>
                    <a:pt x="755650" y="303213"/>
                    <a:pt x="753963" y="311448"/>
                    <a:pt x="753963" y="317004"/>
                  </a:cubicBezTo>
                  <a:cubicBezTo>
                    <a:pt x="753963" y="320378"/>
                    <a:pt x="754955" y="323156"/>
                    <a:pt x="756940" y="325338"/>
                  </a:cubicBezTo>
                  <a:cubicBezTo>
                    <a:pt x="758924" y="327521"/>
                    <a:pt x="761404" y="328613"/>
                    <a:pt x="764381" y="328613"/>
                  </a:cubicBezTo>
                  <a:cubicBezTo>
                    <a:pt x="767159" y="328613"/>
                    <a:pt x="770334" y="327422"/>
                    <a:pt x="773906" y="325041"/>
                  </a:cubicBezTo>
                  <a:cubicBezTo>
                    <a:pt x="777478" y="322660"/>
                    <a:pt x="783183" y="317996"/>
                    <a:pt x="791021" y="311051"/>
                  </a:cubicBezTo>
                  <a:cubicBezTo>
                    <a:pt x="798860" y="304106"/>
                    <a:pt x="803969" y="299641"/>
                    <a:pt x="806351" y="297656"/>
                  </a:cubicBezTo>
                  <a:cubicBezTo>
                    <a:pt x="809724" y="294680"/>
                    <a:pt x="817215" y="288280"/>
                    <a:pt x="828824" y="278458"/>
                  </a:cubicBezTo>
                  <a:cubicBezTo>
                    <a:pt x="840432" y="268635"/>
                    <a:pt x="848915" y="260945"/>
                    <a:pt x="854273" y="255389"/>
                  </a:cubicBezTo>
                  <a:cubicBezTo>
                    <a:pt x="859631" y="249833"/>
                    <a:pt x="864195" y="243632"/>
                    <a:pt x="867965" y="236786"/>
                  </a:cubicBezTo>
                  <a:cubicBezTo>
                    <a:pt x="871736" y="229940"/>
                    <a:pt x="874415" y="222349"/>
                    <a:pt x="876002" y="214015"/>
                  </a:cubicBezTo>
                  <a:close/>
                  <a:moveTo>
                    <a:pt x="657522" y="207169"/>
                  </a:moveTo>
                  <a:cubicBezTo>
                    <a:pt x="641052" y="217091"/>
                    <a:pt x="626963" y="226070"/>
                    <a:pt x="615255" y="234107"/>
                  </a:cubicBezTo>
                  <a:cubicBezTo>
                    <a:pt x="603547" y="242144"/>
                    <a:pt x="593626" y="250280"/>
                    <a:pt x="585490" y="258515"/>
                  </a:cubicBezTo>
                  <a:cubicBezTo>
                    <a:pt x="577354" y="266750"/>
                    <a:pt x="571897" y="275035"/>
                    <a:pt x="569119" y="283369"/>
                  </a:cubicBezTo>
                  <a:cubicBezTo>
                    <a:pt x="564158" y="305594"/>
                    <a:pt x="561677" y="317599"/>
                    <a:pt x="561677" y="319385"/>
                  </a:cubicBezTo>
                  <a:cubicBezTo>
                    <a:pt x="561677" y="332482"/>
                    <a:pt x="570805" y="339031"/>
                    <a:pt x="589061" y="339031"/>
                  </a:cubicBezTo>
                  <a:cubicBezTo>
                    <a:pt x="597594" y="339031"/>
                    <a:pt x="611882" y="331688"/>
                    <a:pt x="631924" y="317004"/>
                  </a:cubicBezTo>
                  <a:cubicBezTo>
                    <a:pt x="628551" y="307678"/>
                    <a:pt x="626864" y="298748"/>
                    <a:pt x="626864" y="290215"/>
                  </a:cubicBezTo>
                  <a:cubicBezTo>
                    <a:pt x="626864" y="277713"/>
                    <a:pt x="629444" y="264964"/>
                    <a:pt x="634603" y="251966"/>
                  </a:cubicBezTo>
                  <a:cubicBezTo>
                    <a:pt x="639762" y="238969"/>
                    <a:pt x="647402" y="224036"/>
                    <a:pt x="657522" y="207169"/>
                  </a:cubicBezTo>
                  <a:close/>
                  <a:moveTo>
                    <a:pt x="467022" y="207169"/>
                  </a:moveTo>
                  <a:cubicBezTo>
                    <a:pt x="450552" y="217091"/>
                    <a:pt x="436463" y="226070"/>
                    <a:pt x="424755" y="234107"/>
                  </a:cubicBezTo>
                  <a:cubicBezTo>
                    <a:pt x="413047" y="242144"/>
                    <a:pt x="403126" y="250280"/>
                    <a:pt x="394990" y="258515"/>
                  </a:cubicBezTo>
                  <a:cubicBezTo>
                    <a:pt x="386854" y="266750"/>
                    <a:pt x="381397" y="275035"/>
                    <a:pt x="378619" y="283369"/>
                  </a:cubicBezTo>
                  <a:cubicBezTo>
                    <a:pt x="373658" y="305594"/>
                    <a:pt x="371177" y="317599"/>
                    <a:pt x="371177" y="319385"/>
                  </a:cubicBezTo>
                  <a:cubicBezTo>
                    <a:pt x="371177" y="332482"/>
                    <a:pt x="380305" y="339031"/>
                    <a:pt x="398561" y="339031"/>
                  </a:cubicBezTo>
                  <a:cubicBezTo>
                    <a:pt x="407094" y="339031"/>
                    <a:pt x="421382" y="331688"/>
                    <a:pt x="441424" y="317004"/>
                  </a:cubicBezTo>
                  <a:cubicBezTo>
                    <a:pt x="438051" y="307678"/>
                    <a:pt x="436364" y="298748"/>
                    <a:pt x="436364" y="290215"/>
                  </a:cubicBezTo>
                  <a:cubicBezTo>
                    <a:pt x="436364" y="277713"/>
                    <a:pt x="438944" y="264964"/>
                    <a:pt x="444103" y="251966"/>
                  </a:cubicBezTo>
                  <a:cubicBezTo>
                    <a:pt x="449262" y="238969"/>
                    <a:pt x="456902" y="224036"/>
                    <a:pt x="467022" y="207169"/>
                  </a:cubicBezTo>
                  <a:close/>
                  <a:moveTo>
                    <a:pt x="987028" y="28575"/>
                  </a:moveTo>
                  <a:cubicBezTo>
                    <a:pt x="991394" y="28575"/>
                    <a:pt x="995412" y="30708"/>
                    <a:pt x="999083" y="34975"/>
                  </a:cubicBezTo>
                  <a:cubicBezTo>
                    <a:pt x="1002754" y="39241"/>
                    <a:pt x="1004590" y="44053"/>
                    <a:pt x="1004590" y="49411"/>
                  </a:cubicBezTo>
                  <a:cubicBezTo>
                    <a:pt x="1004590" y="59730"/>
                    <a:pt x="997049" y="77440"/>
                    <a:pt x="981968" y="102543"/>
                  </a:cubicBezTo>
                  <a:cubicBezTo>
                    <a:pt x="966886" y="127645"/>
                    <a:pt x="952004" y="152103"/>
                    <a:pt x="937319" y="175915"/>
                  </a:cubicBezTo>
                  <a:cubicBezTo>
                    <a:pt x="922635" y="199728"/>
                    <a:pt x="910034" y="223193"/>
                    <a:pt x="899517" y="246311"/>
                  </a:cubicBezTo>
                  <a:cubicBezTo>
                    <a:pt x="889000" y="269429"/>
                    <a:pt x="883741" y="290810"/>
                    <a:pt x="883741" y="310456"/>
                  </a:cubicBezTo>
                  <a:cubicBezTo>
                    <a:pt x="883741" y="328315"/>
                    <a:pt x="889496" y="337245"/>
                    <a:pt x="901005" y="337245"/>
                  </a:cubicBezTo>
                  <a:cubicBezTo>
                    <a:pt x="907951" y="337245"/>
                    <a:pt x="916682" y="333326"/>
                    <a:pt x="927199" y="325487"/>
                  </a:cubicBezTo>
                  <a:cubicBezTo>
                    <a:pt x="937716" y="317649"/>
                    <a:pt x="952698" y="304503"/>
                    <a:pt x="972145" y="286048"/>
                  </a:cubicBezTo>
                  <a:lnTo>
                    <a:pt x="972145" y="307777"/>
                  </a:lnTo>
                  <a:cubicBezTo>
                    <a:pt x="929283" y="363141"/>
                    <a:pt x="896243" y="390823"/>
                    <a:pt x="873026" y="390823"/>
                  </a:cubicBezTo>
                  <a:cubicBezTo>
                    <a:pt x="863699" y="390823"/>
                    <a:pt x="857002" y="387251"/>
                    <a:pt x="852934" y="380107"/>
                  </a:cubicBezTo>
                  <a:cubicBezTo>
                    <a:pt x="848866" y="372963"/>
                    <a:pt x="846832" y="362347"/>
                    <a:pt x="846832" y="348258"/>
                  </a:cubicBezTo>
                  <a:cubicBezTo>
                    <a:pt x="846832" y="329208"/>
                    <a:pt x="849213" y="308670"/>
                    <a:pt x="853976" y="286643"/>
                  </a:cubicBezTo>
                  <a:cubicBezTo>
                    <a:pt x="836513" y="306487"/>
                    <a:pt x="820886" y="323354"/>
                    <a:pt x="807095" y="337245"/>
                  </a:cubicBezTo>
                  <a:cubicBezTo>
                    <a:pt x="793303" y="351135"/>
                    <a:pt x="782092" y="361504"/>
                    <a:pt x="773460" y="368350"/>
                  </a:cubicBezTo>
                  <a:cubicBezTo>
                    <a:pt x="764828" y="375196"/>
                    <a:pt x="758924" y="378619"/>
                    <a:pt x="755749" y="378619"/>
                  </a:cubicBezTo>
                  <a:cubicBezTo>
                    <a:pt x="750590" y="378619"/>
                    <a:pt x="744785" y="374452"/>
                    <a:pt x="738336" y="366117"/>
                  </a:cubicBezTo>
                  <a:cubicBezTo>
                    <a:pt x="731887" y="357783"/>
                    <a:pt x="726380" y="347167"/>
                    <a:pt x="721816" y="334268"/>
                  </a:cubicBezTo>
                  <a:lnTo>
                    <a:pt x="717048" y="306901"/>
                  </a:lnTo>
                  <a:lnTo>
                    <a:pt x="701129" y="320278"/>
                  </a:lnTo>
                  <a:cubicBezTo>
                    <a:pt x="695870" y="324247"/>
                    <a:pt x="691257" y="327224"/>
                    <a:pt x="687288" y="329208"/>
                  </a:cubicBezTo>
                  <a:cubicBezTo>
                    <a:pt x="679351" y="333177"/>
                    <a:pt x="667940" y="334764"/>
                    <a:pt x="653058" y="333970"/>
                  </a:cubicBezTo>
                  <a:cubicBezTo>
                    <a:pt x="627261" y="364530"/>
                    <a:pt x="604540" y="379810"/>
                    <a:pt x="584894" y="379810"/>
                  </a:cubicBezTo>
                  <a:cubicBezTo>
                    <a:pt x="573782" y="379810"/>
                    <a:pt x="563662" y="376138"/>
                    <a:pt x="554533" y="368796"/>
                  </a:cubicBezTo>
                  <a:cubicBezTo>
                    <a:pt x="545405" y="361454"/>
                    <a:pt x="538113" y="351433"/>
                    <a:pt x="532656" y="338733"/>
                  </a:cubicBezTo>
                  <a:cubicBezTo>
                    <a:pt x="529927" y="332383"/>
                    <a:pt x="527881" y="325661"/>
                    <a:pt x="526516" y="318567"/>
                  </a:cubicBezTo>
                  <a:lnTo>
                    <a:pt x="525529" y="307757"/>
                  </a:lnTo>
                  <a:lnTo>
                    <a:pt x="510629" y="320278"/>
                  </a:lnTo>
                  <a:cubicBezTo>
                    <a:pt x="505370" y="324247"/>
                    <a:pt x="500757" y="327224"/>
                    <a:pt x="496788" y="329208"/>
                  </a:cubicBezTo>
                  <a:cubicBezTo>
                    <a:pt x="488851" y="333177"/>
                    <a:pt x="477440" y="334764"/>
                    <a:pt x="462558" y="333970"/>
                  </a:cubicBezTo>
                  <a:cubicBezTo>
                    <a:pt x="436761" y="364530"/>
                    <a:pt x="414040" y="379810"/>
                    <a:pt x="394394" y="379810"/>
                  </a:cubicBezTo>
                  <a:cubicBezTo>
                    <a:pt x="383282" y="379810"/>
                    <a:pt x="373161" y="376138"/>
                    <a:pt x="364033" y="368796"/>
                  </a:cubicBezTo>
                  <a:cubicBezTo>
                    <a:pt x="354905" y="361454"/>
                    <a:pt x="347613" y="351433"/>
                    <a:pt x="342156" y="338733"/>
                  </a:cubicBezTo>
                  <a:cubicBezTo>
                    <a:pt x="336699" y="326033"/>
                    <a:pt x="333970" y="311845"/>
                    <a:pt x="333970" y="296168"/>
                  </a:cubicBezTo>
                  <a:cubicBezTo>
                    <a:pt x="333970" y="283468"/>
                    <a:pt x="338187" y="269379"/>
                    <a:pt x="346620" y="253901"/>
                  </a:cubicBezTo>
                  <a:cubicBezTo>
                    <a:pt x="355054" y="238423"/>
                    <a:pt x="365968" y="223986"/>
                    <a:pt x="379363" y="210592"/>
                  </a:cubicBezTo>
                  <a:cubicBezTo>
                    <a:pt x="392757" y="197197"/>
                    <a:pt x="407094" y="186383"/>
                    <a:pt x="422374" y="178147"/>
                  </a:cubicBezTo>
                  <a:cubicBezTo>
                    <a:pt x="437654" y="169912"/>
                    <a:pt x="451842" y="165795"/>
                    <a:pt x="464939" y="165795"/>
                  </a:cubicBezTo>
                  <a:cubicBezTo>
                    <a:pt x="474265" y="165795"/>
                    <a:pt x="481608" y="167233"/>
                    <a:pt x="486965" y="170111"/>
                  </a:cubicBezTo>
                  <a:cubicBezTo>
                    <a:pt x="492323" y="172988"/>
                    <a:pt x="495002" y="177006"/>
                    <a:pt x="495002" y="182166"/>
                  </a:cubicBezTo>
                  <a:cubicBezTo>
                    <a:pt x="495002" y="186135"/>
                    <a:pt x="492720" y="190699"/>
                    <a:pt x="488156" y="195858"/>
                  </a:cubicBezTo>
                  <a:cubicBezTo>
                    <a:pt x="495697" y="197446"/>
                    <a:pt x="500856" y="200075"/>
                    <a:pt x="503634" y="203746"/>
                  </a:cubicBezTo>
                  <a:cubicBezTo>
                    <a:pt x="506412" y="207417"/>
                    <a:pt x="507801" y="214114"/>
                    <a:pt x="507801" y="223838"/>
                  </a:cubicBezTo>
                  <a:cubicBezTo>
                    <a:pt x="507801" y="233363"/>
                    <a:pt x="505569" y="245368"/>
                    <a:pt x="501104" y="259854"/>
                  </a:cubicBezTo>
                  <a:cubicBezTo>
                    <a:pt x="496639" y="274340"/>
                    <a:pt x="490537" y="287933"/>
                    <a:pt x="482798" y="300633"/>
                  </a:cubicBezTo>
                  <a:lnTo>
                    <a:pt x="488156" y="305991"/>
                  </a:lnTo>
                  <a:lnTo>
                    <a:pt x="492621" y="305991"/>
                  </a:lnTo>
                  <a:cubicBezTo>
                    <a:pt x="495994" y="305991"/>
                    <a:pt x="499318" y="305147"/>
                    <a:pt x="502592" y="303461"/>
                  </a:cubicBezTo>
                  <a:cubicBezTo>
                    <a:pt x="505867" y="301774"/>
                    <a:pt x="508793" y="299988"/>
                    <a:pt x="511373" y="298103"/>
                  </a:cubicBezTo>
                  <a:cubicBezTo>
                    <a:pt x="512663" y="297160"/>
                    <a:pt x="514722" y="295635"/>
                    <a:pt x="517550" y="293526"/>
                  </a:cubicBezTo>
                  <a:lnTo>
                    <a:pt x="525865" y="287304"/>
                  </a:lnTo>
                  <a:lnTo>
                    <a:pt x="527633" y="276076"/>
                  </a:lnTo>
                  <a:cubicBezTo>
                    <a:pt x="529741" y="269032"/>
                    <a:pt x="532904" y="261640"/>
                    <a:pt x="537120" y="253901"/>
                  </a:cubicBezTo>
                  <a:cubicBezTo>
                    <a:pt x="545554" y="238423"/>
                    <a:pt x="556468" y="223986"/>
                    <a:pt x="569863" y="210592"/>
                  </a:cubicBezTo>
                  <a:cubicBezTo>
                    <a:pt x="583257" y="197197"/>
                    <a:pt x="597594" y="186383"/>
                    <a:pt x="612874" y="178147"/>
                  </a:cubicBezTo>
                  <a:cubicBezTo>
                    <a:pt x="628154" y="169912"/>
                    <a:pt x="642342" y="165795"/>
                    <a:pt x="655439" y="165795"/>
                  </a:cubicBezTo>
                  <a:cubicBezTo>
                    <a:pt x="664765" y="165795"/>
                    <a:pt x="672108" y="167233"/>
                    <a:pt x="677465" y="170111"/>
                  </a:cubicBezTo>
                  <a:cubicBezTo>
                    <a:pt x="682823" y="172988"/>
                    <a:pt x="685502" y="177006"/>
                    <a:pt x="685502" y="182166"/>
                  </a:cubicBezTo>
                  <a:cubicBezTo>
                    <a:pt x="685502" y="186135"/>
                    <a:pt x="683220" y="190699"/>
                    <a:pt x="678656" y="195858"/>
                  </a:cubicBezTo>
                  <a:cubicBezTo>
                    <a:pt x="686197" y="197446"/>
                    <a:pt x="691356" y="200075"/>
                    <a:pt x="694134" y="203746"/>
                  </a:cubicBezTo>
                  <a:cubicBezTo>
                    <a:pt x="696912" y="207417"/>
                    <a:pt x="698301" y="214114"/>
                    <a:pt x="698301" y="223838"/>
                  </a:cubicBezTo>
                  <a:cubicBezTo>
                    <a:pt x="698301" y="233363"/>
                    <a:pt x="696069" y="245368"/>
                    <a:pt x="691604" y="259854"/>
                  </a:cubicBezTo>
                  <a:cubicBezTo>
                    <a:pt x="687139" y="274340"/>
                    <a:pt x="681037" y="287933"/>
                    <a:pt x="673298" y="300633"/>
                  </a:cubicBezTo>
                  <a:lnTo>
                    <a:pt x="678656" y="305991"/>
                  </a:lnTo>
                  <a:lnTo>
                    <a:pt x="683121" y="305991"/>
                  </a:lnTo>
                  <a:cubicBezTo>
                    <a:pt x="686494" y="305991"/>
                    <a:pt x="689818" y="305147"/>
                    <a:pt x="693092" y="303461"/>
                  </a:cubicBezTo>
                  <a:cubicBezTo>
                    <a:pt x="696367" y="301774"/>
                    <a:pt x="699293" y="299988"/>
                    <a:pt x="701873" y="298103"/>
                  </a:cubicBezTo>
                  <a:cubicBezTo>
                    <a:pt x="703163" y="297160"/>
                    <a:pt x="705222" y="295635"/>
                    <a:pt x="708050" y="293526"/>
                  </a:cubicBezTo>
                  <a:lnTo>
                    <a:pt x="716923" y="286887"/>
                  </a:lnTo>
                  <a:lnTo>
                    <a:pt x="721965" y="265993"/>
                  </a:lnTo>
                  <a:cubicBezTo>
                    <a:pt x="726628" y="256295"/>
                    <a:pt x="733623" y="246559"/>
                    <a:pt x="742950" y="236786"/>
                  </a:cubicBezTo>
                  <a:cubicBezTo>
                    <a:pt x="761603" y="217240"/>
                    <a:pt x="782836" y="201017"/>
                    <a:pt x="806648" y="188119"/>
                  </a:cubicBezTo>
                  <a:cubicBezTo>
                    <a:pt x="830461" y="175221"/>
                    <a:pt x="848320" y="168771"/>
                    <a:pt x="860226" y="168771"/>
                  </a:cubicBezTo>
                  <a:cubicBezTo>
                    <a:pt x="869950" y="168771"/>
                    <a:pt x="879475" y="174923"/>
                    <a:pt x="888801" y="187226"/>
                  </a:cubicBezTo>
                  <a:cubicBezTo>
                    <a:pt x="904081" y="155278"/>
                    <a:pt x="918617" y="126901"/>
                    <a:pt x="932408" y="102096"/>
                  </a:cubicBezTo>
                  <a:cubicBezTo>
                    <a:pt x="946199" y="77292"/>
                    <a:pt x="957758" y="58837"/>
                    <a:pt x="967085" y="46732"/>
                  </a:cubicBezTo>
                  <a:cubicBezTo>
                    <a:pt x="976411" y="34628"/>
                    <a:pt x="983059" y="28575"/>
                    <a:pt x="987028" y="28575"/>
                  </a:cubicBezTo>
                  <a:close/>
                  <a:moveTo>
                    <a:pt x="317004" y="0"/>
                  </a:moveTo>
                  <a:cubicBezTo>
                    <a:pt x="335260" y="0"/>
                    <a:pt x="349895" y="2530"/>
                    <a:pt x="360908" y="7590"/>
                  </a:cubicBezTo>
                  <a:cubicBezTo>
                    <a:pt x="371921" y="12651"/>
                    <a:pt x="377428" y="23515"/>
                    <a:pt x="377428" y="40184"/>
                  </a:cubicBezTo>
                  <a:cubicBezTo>
                    <a:pt x="377428" y="45542"/>
                    <a:pt x="375444" y="53826"/>
                    <a:pt x="371475" y="65038"/>
                  </a:cubicBezTo>
                  <a:cubicBezTo>
                    <a:pt x="367506" y="76250"/>
                    <a:pt x="361206" y="90587"/>
                    <a:pt x="352574" y="108049"/>
                  </a:cubicBezTo>
                  <a:cubicBezTo>
                    <a:pt x="343942" y="125512"/>
                    <a:pt x="333424" y="144661"/>
                    <a:pt x="321022" y="165497"/>
                  </a:cubicBezTo>
                  <a:cubicBezTo>
                    <a:pt x="308620" y="186333"/>
                    <a:pt x="294481" y="208360"/>
                    <a:pt x="278606" y="231577"/>
                  </a:cubicBezTo>
                  <a:lnTo>
                    <a:pt x="324445" y="231577"/>
                  </a:lnTo>
                  <a:lnTo>
                    <a:pt x="284857" y="288429"/>
                  </a:lnTo>
                  <a:cubicBezTo>
                    <a:pt x="279499" y="288826"/>
                    <a:pt x="272802" y="289124"/>
                    <a:pt x="264765" y="289322"/>
                  </a:cubicBezTo>
                  <a:cubicBezTo>
                    <a:pt x="256728" y="289521"/>
                    <a:pt x="247947" y="289818"/>
                    <a:pt x="238422" y="290215"/>
                  </a:cubicBezTo>
                  <a:cubicBezTo>
                    <a:pt x="214015" y="321965"/>
                    <a:pt x="187573" y="351830"/>
                    <a:pt x="159097" y="379810"/>
                  </a:cubicBezTo>
                  <a:cubicBezTo>
                    <a:pt x="130621" y="407789"/>
                    <a:pt x="104824" y="430213"/>
                    <a:pt x="81706" y="447080"/>
                  </a:cubicBezTo>
                  <a:cubicBezTo>
                    <a:pt x="58588" y="463947"/>
                    <a:pt x="42366" y="472381"/>
                    <a:pt x="33040" y="472381"/>
                  </a:cubicBezTo>
                  <a:cubicBezTo>
                    <a:pt x="29269" y="472381"/>
                    <a:pt x="25995" y="471140"/>
                    <a:pt x="23217" y="468660"/>
                  </a:cubicBezTo>
                  <a:cubicBezTo>
                    <a:pt x="20439" y="466179"/>
                    <a:pt x="19050" y="462955"/>
                    <a:pt x="19050" y="458986"/>
                  </a:cubicBezTo>
                  <a:cubicBezTo>
                    <a:pt x="19050" y="455613"/>
                    <a:pt x="23465" y="446981"/>
                    <a:pt x="32295" y="433090"/>
                  </a:cubicBezTo>
                  <a:cubicBezTo>
                    <a:pt x="41126" y="419199"/>
                    <a:pt x="53379" y="406202"/>
                    <a:pt x="69056" y="394097"/>
                  </a:cubicBezTo>
                  <a:cubicBezTo>
                    <a:pt x="84733" y="381992"/>
                    <a:pt x="102592" y="375245"/>
                    <a:pt x="122634" y="373856"/>
                  </a:cubicBezTo>
                  <a:cubicBezTo>
                    <a:pt x="130770" y="365324"/>
                    <a:pt x="137765" y="357733"/>
                    <a:pt x="143619" y="351086"/>
                  </a:cubicBezTo>
                  <a:cubicBezTo>
                    <a:pt x="149473" y="344438"/>
                    <a:pt x="157758" y="334814"/>
                    <a:pt x="168473" y="322213"/>
                  </a:cubicBezTo>
                  <a:cubicBezTo>
                    <a:pt x="179189" y="309612"/>
                    <a:pt x="187424" y="299938"/>
                    <a:pt x="193179" y="293192"/>
                  </a:cubicBezTo>
                  <a:lnTo>
                    <a:pt x="103584" y="297656"/>
                  </a:lnTo>
                  <a:cubicBezTo>
                    <a:pt x="93861" y="298053"/>
                    <a:pt x="87163" y="297607"/>
                    <a:pt x="83492" y="296317"/>
                  </a:cubicBezTo>
                  <a:cubicBezTo>
                    <a:pt x="79821" y="295027"/>
                    <a:pt x="77986" y="291803"/>
                    <a:pt x="77986" y="286643"/>
                  </a:cubicBezTo>
                  <a:cubicBezTo>
                    <a:pt x="77986" y="286643"/>
                    <a:pt x="78978" y="284113"/>
                    <a:pt x="80962" y="279053"/>
                  </a:cubicBezTo>
                  <a:cubicBezTo>
                    <a:pt x="82947" y="273993"/>
                    <a:pt x="85030" y="269578"/>
                    <a:pt x="87213" y="265807"/>
                  </a:cubicBezTo>
                  <a:cubicBezTo>
                    <a:pt x="90388" y="260053"/>
                    <a:pt x="92918" y="256580"/>
                    <a:pt x="94803" y="255389"/>
                  </a:cubicBezTo>
                  <a:cubicBezTo>
                    <a:pt x="96688" y="254199"/>
                    <a:pt x="102096" y="252611"/>
                    <a:pt x="111026" y="250627"/>
                  </a:cubicBezTo>
                  <a:lnTo>
                    <a:pt x="165794" y="237232"/>
                  </a:lnTo>
                  <a:cubicBezTo>
                    <a:pt x="180479" y="233462"/>
                    <a:pt x="190698" y="231577"/>
                    <a:pt x="196453" y="231577"/>
                  </a:cubicBezTo>
                  <a:lnTo>
                    <a:pt x="241399" y="231577"/>
                  </a:lnTo>
                  <a:cubicBezTo>
                    <a:pt x="267394" y="196652"/>
                    <a:pt x="287188" y="166192"/>
                    <a:pt x="300781" y="140196"/>
                  </a:cubicBezTo>
                  <a:cubicBezTo>
                    <a:pt x="314374" y="114201"/>
                    <a:pt x="321171" y="97135"/>
                    <a:pt x="321171" y="88999"/>
                  </a:cubicBezTo>
                  <a:cubicBezTo>
                    <a:pt x="321171" y="77688"/>
                    <a:pt x="311447" y="72033"/>
                    <a:pt x="292001" y="72033"/>
                  </a:cubicBezTo>
                  <a:cubicBezTo>
                    <a:pt x="280690" y="73025"/>
                    <a:pt x="260647" y="75456"/>
                    <a:pt x="231874" y="79326"/>
                  </a:cubicBezTo>
                  <a:cubicBezTo>
                    <a:pt x="203101" y="83195"/>
                    <a:pt x="175220" y="87809"/>
                    <a:pt x="148233" y="93167"/>
                  </a:cubicBezTo>
                  <a:cubicBezTo>
                    <a:pt x="124023" y="97731"/>
                    <a:pt x="104626" y="102444"/>
                    <a:pt x="90041" y="107305"/>
                  </a:cubicBezTo>
                  <a:cubicBezTo>
                    <a:pt x="75456" y="112167"/>
                    <a:pt x="65186" y="116185"/>
                    <a:pt x="59233" y="119360"/>
                  </a:cubicBezTo>
                  <a:cubicBezTo>
                    <a:pt x="53280" y="122535"/>
                    <a:pt x="49609" y="124817"/>
                    <a:pt x="48220" y="126206"/>
                  </a:cubicBezTo>
                  <a:cubicBezTo>
                    <a:pt x="62904" y="125413"/>
                    <a:pt x="75307" y="125016"/>
                    <a:pt x="85427" y="125016"/>
                  </a:cubicBezTo>
                  <a:cubicBezTo>
                    <a:pt x="101302" y="125016"/>
                    <a:pt x="109240" y="126802"/>
                    <a:pt x="109240" y="130374"/>
                  </a:cubicBezTo>
                  <a:cubicBezTo>
                    <a:pt x="109240" y="131961"/>
                    <a:pt x="103683" y="133995"/>
                    <a:pt x="92571" y="136476"/>
                  </a:cubicBezTo>
                  <a:cubicBezTo>
                    <a:pt x="81458" y="138956"/>
                    <a:pt x="70941" y="141585"/>
                    <a:pt x="61019" y="144363"/>
                  </a:cubicBezTo>
                  <a:cubicBezTo>
                    <a:pt x="51296" y="147142"/>
                    <a:pt x="41820" y="150416"/>
                    <a:pt x="32593" y="154186"/>
                  </a:cubicBezTo>
                  <a:cubicBezTo>
                    <a:pt x="23366" y="157956"/>
                    <a:pt x="17760" y="159842"/>
                    <a:pt x="15776" y="159842"/>
                  </a:cubicBezTo>
                  <a:cubicBezTo>
                    <a:pt x="11211" y="159842"/>
                    <a:pt x="7441" y="158105"/>
                    <a:pt x="4465" y="154633"/>
                  </a:cubicBezTo>
                  <a:cubicBezTo>
                    <a:pt x="1488" y="151160"/>
                    <a:pt x="0" y="146943"/>
                    <a:pt x="0" y="141982"/>
                  </a:cubicBezTo>
                  <a:cubicBezTo>
                    <a:pt x="0" y="138609"/>
                    <a:pt x="2728" y="129828"/>
                    <a:pt x="8185" y="115640"/>
                  </a:cubicBezTo>
                  <a:cubicBezTo>
                    <a:pt x="13642" y="101451"/>
                    <a:pt x="21332" y="87164"/>
                    <a:pt x="31254" y="72777"/>
                  </a:cubicBezTo>
                  <a:cubicBezTo>
                    <a:pt x="41176" y="58390"/>
                    <a:pt x="53479" y="47724"/>
                    <a:pt x="68163" y="40779"/>
                  </a:cubicBezTo>
                  <a:cubicBezTo>
                    <a:pt x="73521" y="38199"/>
                    <a:pt x="90636" y="33536"/>
                    <a:pt x="119509" y="26789"/>
                  </a:cubicBezTo>
                  <a:cubicBezTo>
                    <a:pt x="148381" y="20042"/>
                    <a:pt x="180975" y="13891"/>
                    <a:pt x="217289" y="8335"/>
                  </a:cubicBezTo>
                  <a:cubicBezTo>
                    <a:pt x="253603" y="2778"/>
                    <a:pt x="286841" y="0"/>
                    <a:pt x="31700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8549CB64-7AF2-488E-9133-8071F270D1E8}"/>
                </a:ext>
              </a:extLst>
            </p:cNvPr>
            <p:cNvSpPr/>
            <p:nvPr/>
          </p:nvSpPr>
          <p:spPr>
            <a:xfrm>
              <a:off x="4134425" y="1948901"/>
              <a:ext cx="1421012" cy="411659"/>
            </a:xfrm>
            <a:custGeom>
              <a:avLst/>
              <a:gdLst/>
              <a:ahLst/>
              <a:cxnLst/>
              <a:rect l="l" t="t" r="r" b="b"/>
              <a:pathLst>
                <a:path w="1421012" h="411659">
                  <a:moveTo>
                    <a:pt x="526554" y="204788"/>
                  </a:moveTo>
                  <a:cubicBezTo>
                    <a:pt x="510084" y="214710"/>
                    <a:pt x="495995" y="223689"/>
                    <a:pt x="484287" y="231726"/>
                  </a:cubicBezTo>
                  <a:cubicBezTo>
                    <a:pt x="472579" y="239763"/>
                    <a:pt x="462658" y="247898"/>
                    <a:pt x="454522" y="256134"/>
                  </a:cubicBezTo>
                  <a:cubicBezTo>
                    <a:pt x="446386" y="264369"/>
                    <a:pt x="440929" y="272654"/>
                    <a:pt x="438151" y="280988"/>
                  </a:cubicBezTo>
                  <a:cubicBezTo>
                    <a:pt x="433190" y="303213"/>
                    <a:pt x="430709" y="315218"/>
                    <a:pt x="430709" y="317004"/>
                  </a:cubicBezTo>
                  <a:cubicBezTo>
                    <a:pt x="430709" y="330101"/>
                    <a:pt x="439837" y="336650"/>
                    <a:pt x="458094" y="336650"/>
                  </a:cubicBezTo>
                  <a:cubicBezTo>
                    <a:pt x="466626" y="336650"/>
                    <a:pt x="480914" y="329307"/>
                    <a:pt x="500956" y="314623"/>
                  </a:cubicBezTo>
                  <a:cubicBezTo>
                    <a:pt x="497583" y="305297"/>
                    <a:pt x="495896" y="296367"/>
                    <a:pt x="495896" y="287834"/>
                  </a:cubicBezTo>
                  <a:cubicBezTo>
                    <a:pt x="495896" y="275332"/>
                    <a:pt x="498476" y="262583"/>
                    <a:pt x="503635" y="249585"/>
                  </a:cubicBezTo>
                  <a:cubicBezTo>
                    <a:pt x="508794" y="236588"/>
                    <a:pt x="516434" y="221655"/>
                    <a:pt x="526554" y="204788"/>
                  </a:cubicBezTo>
                  <a:close/>
                  <a:moveTo>
                    <a:pt x="1126332" y="197644"/>
                  </a:moveTo>
                  <a:cubicBezTo>
                    <a:pt x="1074738" y="221258"/>
                    <a:pt x="1037978" y="241300"/>
                    <a:pt x="1016050" y="257771"/>
                  </a:cubicBezTo>
                  <a:cubicBezTo>
                    <a:pt x="994123" y="274241"/>
                    <a:pt x="983159" y="291207"/>
                    <a:pt x="983159" y="308670"/>
                  </a:cubicBezTo>
                  <a:cubicBezTo>
                    <a:pt x="983159" y="315020"/>
                    <a:pt x="984251" y="320229"/>
                    <a:pt x="986433" y="324297"/>
                  </a:cubicBezTo>
                  <a:cubicBezTo>
                    <a:pt x="988616" y="328365"/>
                    <a:pt x="991593" y="330399"/>
                    <a:pt x="995363" y="330399"/>
                  </a:cubicBezTo>
                  <a:cubicBezTo>
                    <a:pt x="997546" y="330399"/>
                    <a:pt x="1001415" y="329010"/>
                    <a:pt x="1006972" y="326232"/>
                  </a:cubicBezTo>
                  <a:cubicBezTo>
                    <a:pt x="1027808" y="313929"/>
                    <a:pt x="1046858" y="297905"/>
                    <a:pt x="1064122" y="278160"/>
                  </a:cubicBezTo>
                  <a:cubicBezTo>
                    <a:pt x="1081386" y="258416"/>
                    <a:pt x="1102122" y="231577"/>
                    <a:pt x="1126332" y="197644"/>
                  </a:cubicBezTo>
                  <a:close/>
                  <a:moveTo>
                    <a:pt x="895351" y="191989"/>
                  </a:moveTo>
                  <a:cubicBezTo>
                    <a:pt x="891779" y="191989"/>
                    <a:pt x="885974" y="194271"/>
                    <a:pt x="877938" y="198835"/>
                  </a:cubicBezTo>
                  <a:cubicBezTo>
                    <a:pt x="869901" y="203399"/>
                    <a:pt x="861765" y="209352"/>
                    <a:pt x="853530" y="216694"/>
                  </a:cubicBezTo>
                  <a:cubicBezTo>
                    <a:pt x="845295" y="224036"/>
                    <a:pt x="837903" y="232668"/>
                    <a:pt x="831354" y="242590"/>
                  </a:cubicBezTo>
                  <a:cubicBezTo>
                    <a:pt x="824806" y="252512"/>
                    <a:pt x="820540" y="263327"/>
                    <a:pt x="818555" y="275035"/>
                  </a:cubicBezTo>
                  <a:cubicBezTo>
                    <a:pt x="836415" y="268089"/>
                    <a:pt x="851694" y="259457"/>
                    <a:pt x="864394" y="249139"/>
                  </a:cubicBezTo>
                  <a:cubicBezTo>
                    <a:pt x="877094" y="238820"/>
                    <a:pt x="886470" y="228948"/>
                    <a:pt x="892523" y="219522"/>
                  </a:cubicBezTo>
                  <a:cubicBezTo>
                    <a:pt x="898575" y="210096"/>
                    <a:pt x="901601" y="203200"/>
                    <a:pt x="901601" y="198835"/>
                  </a:cubicBezTo>
                  <a:cubicBezTo>
                    <a:pt x="901601" y="194271"/>
                    <a:pt x="899518" y="191989"/>
                    <a:pt x="895351" y="191989"/>
                  </a:cubicBezTo>
                  <a:close/>
                  <a:moveTo>
                    <a:pt x="912615" y="159247"/>
                  </a:moveTo>
                  <a:cubicBezTo>
                    <a:pt x="921941" y="159247"/>
                    <a:pt x="929333" y="161380"/>
                    <a:pt x="934790" y="165646"/>
                  </a:cubicBezTo>
                  <a:cubicBezTo>
                    <a:pt x="940247" y="169913"/>
                    <a:pt x="942976" y="176312"/>
                    <a:pt x="942976" y="184845"/>
                  </a:cubicBezTo>
                  <a:cubicBezTo>
                    <a:pt x="942976" y="197347"/>
                    <a:pt x="938312" y="209798"/>
                    <a:pt x="928986" y="222201"/>
                  </a:cubicBezTo>
                  <a:cubicBezTo>
                    <a:pt x="919659" y="234603"/>
                    <a:pt x="905421" y="246906"/>
                    <a:pt x="886272" y="259110"/>
                  </a:cubicBezTo>
                  <a:cubicBezTo>
                    <a:pt x="867123" y="271314"/>
                    <a:pt x="843558" y="283072"/>
                    <a:pt x="815579" y="294382"/>
                  </a:cubicBezTo>
                  <a:lnTo>
                    <a:pt x="815579" y="301824"/>
                  </a:lnTo>
                  <a:cubicBezTo>
                    <a:pt x="815579" y="313532"/>
                    <a:pt x="818456" y="322660"/>
                    <a:pt x="824211" y="329208"/>
                  </a:cubicBezTo>
                  <a:cubicBezTo>
                    <a:pt x="829965" y="335757"/>
                    <a:pt x="837506" y="339031"/>
                    <a:pt x="846833" y="339031"/>
                  </a:cubicBezTo>
                  <a:cubicBezTo>
                    <a:pt x="856556" y="339031"/>
                    <a:pt x="866627" y="336749"/>
                    <a:pt x="877045" y="332185"/>
                  </a:cubicBezTo>
                  <a:cubicBezTo>
                    <a:pt x="887463" y="327621"/>
                    <a:pt x="897831" y="321568"/>
                    <a:pt x="908150" y="314028"/>
                  </a:cubicBezTo>
                  <a:cubicBezTo>
                    <a:pt x="918469" y="306487"/>
                    <a:pt x="931069" y="296367"/>
                    <a:pt x="945952" y="283667"/>
                  </a:cubicBezTo>
                  <a:lnTo>
                    <a:pt x="945952" y="298847"/>
                  </a:lnTo>
                  <a:lnTo>
                    <a:pt x="945952" y="301824"/>
                  </a:lnTo>
                  <a:cubicBezTo>
                    <a:pt x="923529" y="328811"/>
                    <a:pt x="902494" y="349499"/>
                    <a:pt x="882849" y="363885"/>
                  </a:cubicBezTo>
                  <a:cubicBezTo>
                    <a:pt x="863204" y="378272"/>
                    <a:pt x="843261" y="385465"/>
                    <a:pt x="823020" y="385465"/>
                  </a:cubicBezTo>
                  <a:cubicBezTo>
                    <a:pt x="805359" y="385465"/>
                    <a:pt x="791369" y="378619"/>
                    <a:pt x="781051" y="364927"/>
                  </a:cubicBezTo>
                  <a:cubicBezTo>
                    <a:pt x="770732" y="351235"/>
                    <a:pt x="765572" y="332482"/>
                    <a:pt x="765572" y="308670"/>
                  </a:cubicBezTo>
                  <a:cubicBezTo>
                    <a:pt x="765572" y="287834"/>
                    <a:pt x="770434" y="268933"/>
                    <a:pt x="780158" y="251966"/>
                  </a:cubicBezTo>
                  <a:cubicBezTo>
                    <a:pt x="789881" y="235000"/>
                    <a:pt x="805756" y="217091"/>
                    <a:pt x="827783" y="198239"/>
                  </a:cubicBezTo>
                  <a:cubicBezTo>
                    <a:pt x="842864" y="185341"/>
                    <a:pt x="857846" y="175618"/>
                    <a:pt x="872729" y="169069"/>
                  </a:cubicBezTo>
                  <a:cubicBezTo>
                    <a:pt x="887611" y="162521"/>
                    <a:pt x="900907" y="159247"/>
                    <a:pt x="912615" y="159247"/>
                  </a:cubicBezTo>
                  <a:close/>
                  <a:moveTo>
                    <a:pt x="653058" y="154186"/>
                  </a:moveTo>
                  <a:cubicBezTo>
                    <a:pt x="657027" y="154186"/>
                    <a:pt x="659011" y="156072"/>
                    <a:pt x="659011" y="159842"/>
                  </a:cubicBezTo>
                  <a:cubicBezTo>
                    <a:pt x="659011" y="163215"/>
                    <a:pt x="655936" y="170061"/>
                    <a:pt x="649784" y="180380"/>
                  </a:cubicBezTo>
                  <a:cubicBezTo>
                    <a:pt x="690662" y="174030"/>
                    <a:pt x="716459" y="170855"/>
                    <a:pt x="727175" y="170855"/>
                  </a:cubicBezTo>
                  <a:cubicBezTo>
                    <a:pt x="731342" y="170855"/>
                    <a:pt x="734219" y="171252"/>
                    <a:pt x="735807" y="172046"/>
                  </a:cubicBezTo>
                  <a:cubicBezTo>
                    <a:pt x="739180" y="173832"/>
                    <a:pt x="741958" y="177999"/>
                    <a:pt x="744141" y="184547"/>
                  </a:cubicBezTo>
                  <a:cubicBezTo>
                    <a:pt x="746324" y="191096"/>
                    <a:pt x="747415" y="197644"/>
                    <a:pt x="747415" y="204193"/>
                  </a:cubicBezTo>
                  <a:cubicBezTo>
                    <a:pt x="747415" y="208360"/>
                    <a:pt x="745580" y="212874"/>
                    <a:pt x="741909" y="217736"/>
                  </a:cubicBezTo>
                  <a:cubicBezTo>
                    <a:pt x="738238" y="222598"/>
                    <a:pt x="731937" y="229692"/>
                    <a:pt x="723008" y="239018"/>
                  </a:cubicBezTo>
                  <a:cubicBezTo>
                    <a:pt x="712490" y="250329"/>
                    <a:pt x="703660" y="262632"/>
                    <a:pt x="696516" y="275928"/>
                  </a:cubicBezTo>
                  <a:cubicBezTo>
                    <a:pt x="689372" y="289223"/>
                    <a:pt x="685801" y="299244"/>
                    <a:pt x="685801" y="305991"/>
                  </a:cubicBezTo>
                  <a:cubicBezTo>
                    <a:pt x="685801" y="315318"/>
                    <a:pt x="691555" y="319981"/>
                    <a:pt x="703065" y="319981"/>
                  </a:cubicBezTo>
                  <a:cubicBezTo>
                    <a:pt x="715169" y="319981"/>
                    <a:pt x="736204" y="307678"/>
                    <a:pt x="766168" y="283072"/>
                  </a:cubicBezTo>
                  <a:lnTo>
                    <a:pt x="766168" y="303014"/>
                  </a:lnTo>
                  <a:cubicBezTo>
                    <a:pt x="749697" y="320279"/>
                    <a:pt x="736104" y="333871"/>
                    <a:pt x="725389" y="343793"/>
                  </a:cubicBezTo>
                  <a:cubicBezTo>
                    <a:pt x="714673" y="353715"/>
                    <a:pt x="704751" y="361603"/>
                    <a:pt x="695623" y="367457"/>
                  </a:cubicBezTo>
                  <a:cubicBezTo>
                    <a:pt x="686495" y="373311"/>
                    <a:pt x="678359" y="376238"/>
                    <a:pt x="671215" y="376238"/>
                  </a:cubicBezTo>
                  <a:cubicBezTo>
                    <a:pt x="662881" y="376238"/>
                    <a:pt x="655936" y="372418"/>
                    <a:pt x="650379" y="364778"/>
                  </a:cubicBezTo>
                  <a:cubicBezTo>
                    <a:pt x="644823" y="357138"/>
                    <a:pt x="642045" y="346075"/>
                    <a:pt x="642045" y="331589"/>
                  </a:cubicBezTo>
                  <a:cubicBezTo>
                    <a:pt x="642045" y="323057"/>
                    <a:pt x="644228" y="313333"/>
                    <a:pt x="648593" y="302419"/>
                  </a:cubicBezTo>
                  <a:cubicBezTo>
                    <a:pt x="652959" y="291505"/>
                    <a:pt x="659359" y="279648"/>
                    <a:pt x="667792" y="266849"/>
                  </a:cubicBezTo>
                  <a:cubicBezTo>
                    <a:pt x="676226" y="254050"/>
                    <a:pt x="685701" y="241300"/>
                    <a:pt x="696218" y="228600"/>
                  </a:cubicBezTo>
                  <a:cubicBezTo>
                    <a:pt x="690662" y="229791"/>
                    <a:pt x="684411" y="231031"/>
                    <a:pt x="677466" y="232321"/>
                  </a:cubicBezTo>
                  <a:cubicBezTo>
                    <a:pt x="670521" y="233611"/>
                    <a:pt x="663179" y="234950"/>
                    <a:pt x="655440" y="236339"/>
                  </a:cubicBezTo>
                  <a:cubicBezTo>
                    <a:pt x="647701" y="237729"/>
                    <a:pt x="641747" y="238820"/>
                    <a:pt x="637580" y="239614"/>
                  </a:cubicBezTo>
                  <a:cubicBezTo>
                    <a:pt x="631429" y="251917"/>
                    <a:pt x="623888" y="263649"/>
                    <a:pt x="614958" y="274812"/>
                  </a:cubicBezTo>
                  <a:lnTo>
                    <a:pt x="587872" y="302615"/>
                  </a:lnTo>
                  <a:lnTo>
                    <a:pt x="587872" y="303014"/>
                  </a:lnTo>
                  <a:lnTo>
                    <a:pt x="585722" y="304821"/>
                  </a:lnTo>
                  <a:lnTo>
                    <a:pt x="584002" y="306586"/>
                  </a:lnTo>
                  <a:lnTo>
                    <a:pt x="584002" y="306266"/>
                  </a:lnTo>
                  <a:lnTo>
                    <a:pt x="570161" y="317897"/>
                  </a:lnTo>
                  <a:cubicBezTo>
                    <a:pt x="564903" y="321866"/>
                    <a:pt x="560289" y="324843"/>
                    <a:pt x="556320" y="326827"/>
                  </a:cubicBezTo>
                  <a:cubicBezTo>
                    <a:pt x="548383" y="330796"/>
                    <a:pt x="536972" y="332383"/>
                    <a:pt x="522090" y="331589"/>
                  </a:cubicBezTo>
                  <a:cubicBezTo>
                    <a:pt x="496293" y="362149"/>
                    <a:pt x="473572" y="377429"/>
                    <a:pt x="453926" y="377429"/>
                  </a:cubicBezTo>
                  <a:cubicBezTo>
                    <a:pt x="442814" y="377429"/>
                    <a:pt x="432693" y="373757"/>
                    <a:pt x="423565" y="366415"/>
                  </a:cubicBezTo>
                  <a:cubicBezTo>
                    <a:pt x="414437" y="359073"/>
                    <a:pt x="407145" y="349052"/>
                    <a:pt x="401688" y="336352"/>
                  </a:cubicBezTo>
                  <a:cubicBezTo>
                    <a:pt x="396231" y="323652"/>
                    <a:pt x="393502" y="309464"/>
                    <a:pt x="393502" y="293787"/>
                  </a:cubicBezTo>
                  <a:cubicBezTo>
                    <a:pt x="393502" y="281087"/>
                    <a:pt x="397719" y="266998"/>
                    <a:pt x="406152" y="251520"/>
                  </a:cubicBezTo>
                  <a:cubicBezTo>
                    <a:pt x="414586" y="236042"/>
                    <a:pt x="425500" y="221605"/>
                    <a:pt x="438895" y="208211"/>
                  </a:cubicBezTo>
                  <a:cubicBezTo>
                    <a:pt x="452289" y="194816"/>
                    <a:pt x="466626" y="184002"/>
                    <a:pt x="481906" y="175766"/>
                  </a:cubicBezTo>
                  <a:cubicBezTo>
                    <a:pt x="497186" y="167531"/>
                    <a:pt x="511374" y="163414"/>
                    <a:pt x="524471" y="163414"/>
                  </a:cubicBezTo>
                  <a:cubicBezTo>
                    <a:pt x="533797" y="163414"/>
                    <a:pt x="541140" y="164852"/>
                    <a:pt x="546497" y="167730"/>
                  </a:cubicBezTo>
                  <a:cubicBezTo>
                    <a:pt x="551855" y="170607"/>
                    <a:pt x="554534" y="174625"/>
                    <a:pt x="554534" y="179785"/>
                  </a:cubicBezTo>
                  <a:cubicBezTo>
                    <a:pt x="554534" y="183754"/>
                    <a:pt x="552252" y="188318"/>
                    <a:pt x="547688" y="193477"/>
                  </a:cubicBezTo>
                  <a:cubicBezTo>
                    <a:pt x="555229" y="195064"/>
                    <a:pt x="560388" y="197694"/>
                    <a:pt x="563166" y="201365"/>
                  </a:cubicBezTo>
                  <a:cubicBezTo>
                    <a:pt x="565944" y="205036"/>
                    <a:pt x="567333" y="211733"/>
                    <a:pt x="567333" y="221457"/>
                  </a:cubicBezTo>
                  <a:cubicBezTo>
                    <a:pt x="567333" y="230982"/>
                    <a:pt x="565101" y="242987"/>
                    <a:pt x="560636" y="257473"/>
                  </a:cubicBezTo>
                  <a:cubicBezTo>
                    <a:pt x="556171" y="271959"/>
                    <a:pt x="550069" y="285552"/>
                    <a:pt x="542330" y="298252"/>
                  </a:cubicBezTo>
                  <a:lnTo>
                    <a:pt x="547688" y="303610"/>
                  </a:lnTo>
                  <a:lnTo>
                    <a:pt x="552153" y="303610"/>
                  </a:lnTo>
                  <a:cubicBezTo>
                    <a:pt x="555526" y="303610"/>
                    <a:pt x="558850" y="302766"/>
                    <a:pt x="562124" y="301080"/>
                  </a:cubicBezTo>
                  <a:cubicBezTo>
                    <a:pt x="565399" y="299393"/>
                    <a:pt x="568325" y="297607"/>
                    <a:pt x="570905" y="295722"/>
                  </a:cubicBezTo>
                  <a:cubicBezTo>
                    <a:pt x="572195" y="294779"/>
                    <a:pt x="574254" y="293254"/>
                    <a:pt x="577082" y="291145"/>
                  </a:cubicBezTo>
                  <a:lnTo>
                    <a:pt x="586550" y="284060"/>
                  </a:lnTo>
                  <a:lnTo>
                    <a:pt x="598141" y="269603"/>
                  </a:lnTo>
                  <a:cubicBezTo>
                    <a:pt x="602209" y="264195"/>
                    <a:pt x="605632" y="259259"/>
                    <a:pt x="608410" y="254794"/>
                  </a:cubicBezTo>
                  <a:cubicBezTo>
                    <a:pt x="602060" y="252611"/>
                    <a:pt x="597446" y="249932"/>
                    <a:pt x="594569" y="246757"/>
                  </a:cubicBezTo>
                  <a:cubicBezTo>
                    <a:pt x="591692" y="243582"/>
                    <a:pt x="590253" y="238820"/>
                    <a:pt x="590253" y="232470"/>
                  </a:cubicBezTo>
                  <a:cubicBezTo>
                    <a:pt x="590253" y="225326"/>
                    <a:pt x="593229" y="216297"/>
                    <a:pt x="599183" y="205383"/>
                  </a:cubicBezTo>
                  <a:cubicBezTo>
                    <a:pt x="605136" y="194469"/>
                    <a:pt x="612478" y="184250"/>
                    <a:pt x="621209" y="174725"/>
                  </a:cubicBezTo>
                  <a:cubicBezTo>
                    <a:pt x="629940" y="165200"/>
                    <a:pt x="637878" y="159048"/>
                    <a:pt x="645022" y="156270"/>
                  </a:cubicBezTo>
                  <a:cubicBezTo>
                    <a:pt x="647800" y="154881"/>
                    <a:pt x="650479" y="154186"/>
                    <a:pt x="653058" y="154186"/>
                  </a:cubicBezTo>
                  <a:close/>
                  <a:moveTo>
                    <a:pt x="1137345" y="149424"/>
                  </a:moveTo>
                  <a:cubicBezTo>
                    <a:pt x="1141512" y="149424"/>
                    <a:pt x="1145382" y="151160"/>
                    <a:pt x="1148954" y="154633"/>
                  </a:cubicBezTo>
                  <a:cubicBezTo>
                    <a:pt x="1152526" y="158106"/>
                    <a:pt x="1155353" y="162124"/>
                    <a:pt x="1157437" y="166688"/>
                  </a:cubicBezTo>
                  <a:cubicBezTo>
                    <a:pt x="1159521" y="171252"/>
                    <a:pt x="1160562" y="174625"/>
                    <a:pt x="1160562" y="176808"/>
                  </a:cubicBezTo>
                  <a:cubicBezTo>
                    <a:pt x="1160562" y="180380"/>
                    <a:pt x="1159173" y="183009"/>
                    <a:pt x="1156395" y="184696"/>
                  </a:cubicBezTo>
                  <a:cubicBezTo>
                    <a:pt x="1153617" y="186383"/>
                    <a:pt x="1148755" y="188417"/>
                    <a:pt x="1141810" y="190798"/>
                  </a:cubicBezTo>
                  <a:cubicBezTo>
                    <a:pt x="1143199" y="193973"/>
                    <a:pt x="1144985" y="198041"/>
                    <a:pt x="1147168" y="203002"/>
                  </a:cubicBezTo>
                  <a:cubicBezTo>
                    <a:pt x="1149351" y="207963"/>
                    <a:pt x="1151037" y="211981"/>
                    <a:pt x="1152228" y="215057"/>
                  </a:cubicBezTo>
                  <a:cubicBezTo>
                    <a:pt x="1153419" y="218133"/>
                    <a:pt x="1154014" y="220861"/>
                    <a:pt x="1154014" y="223243"/>
                  </a:cubicBezTo>
                  <a:cubicBezTo>
                    <a:pt x="1154014" y="228005"/>
                    <a:pt x="1149202" y="236885"/>
                    <a:pt x="1139578" y="249883"/>
                  </a:cubicBezTo>
                  <a:cubicBezTo>
                    <a:pt x="1129953" y="262880"/>
                    <a:pt x="1123206" y="272455"/>
                    <a:pt x="1119337" y="278607"/>
                  </a:cubicBezTo>
                  <a:cubicBezTo>
                    <a:pt x="1115467" y="284758"/>
                    <a:pt x="1113533" y="292299"/>
                    <a:pt x="1113533" y="301229"/>
                  </a:cubicBezTo>
                  <a:cubicBezTo>
                    <a:pt x="1113533" y="315913"/>
                    <a:pt x="1120279" y="323255"/>
                    <a:pt x="1133773" y="323255"/>
                  </a:cubicBezTo>
                  <a:cubicBezTo>
                    <a:pt x="1144191" y="323255"/>
                    <a:pt x="1159018" y="315944"/>
                    <a:pt x="1178254" y="301322"/>
                  </a:cubicBezTo>
                  <a:lnTo>
                    <a:pt x="1194447" y="287980"/>
                  </a:lnTo>
                  <a:lnTo>
                    <a:pt x="1194532" y="286643"/>
                  </a:lnTo>
                  <a:cubicBezTo>
                    <a:pt x="1195153" y="282377"/>
                    <a:pt x="1196083" y="278706"/>
                    <a:pt x="1197323" y="275630"/>
                  </a:cubicBezTo>
                  <a:cubicBezTo>
                    <a:pt x="1199803" y="269479"/>
                    <a:pt x="1204715" y="260747"/>
                    <a:pt x="1212057" y="249436"/>
                  </a:cubicBezTo>
                  <a:cubicBezTo>
                    <a:pt x="1225749" y="228402"/>
                    <a:pt x="1237556" y="212973"/>
                    <a:pt x="1247478" y="203151"/>
                  </a:cubicBezTo>
                  <a:cubicBezTo>
                    <a:pt x="1257400" y="193328"/>
                    <a:pt x="1266925" y="188417"/>
                    <a:pt x="1276053" y="188417"/>
                  </a:cubicBezTo>
                  <a:cubicBezTo>
                    <a:pt x="1282403" y="188417"/>
                    <a:pt x="1287513" y="189508"/>
                    <a:pt x="1291382" y="191691"/>
                  </a:cubicBezTo>
                  <a:cubicBezTo>
                    <a:pt x="1295252" y="193874"/>
                    <a:pt x="1297187" y="197247"/>
                    <a:pt x="1297187" y="201811"/>
                  </a:cubicBezTo>
                  <a:cubicBezTo>
                    <a:pt x="1297187" y="203796"/>
                    <a:pt x="1296591" y="205879"/>
                    <a:pt x="1295401" y="208062"/>
                  </a:cubicBezTo>
                  <a:cubicBezTo>
                    <a:pt x="1294210" y="210245"/>
                    <a:pt x="1292871" y="212229"/>
                    <a:pt x="1291382" y="214015"/>
                  </a:cubicBezTo>
                  <a:cubicBezTo>
                    <a:pt x="1289894" y="215801"/>
                    <a:pt x="1286769" y="219274"/>
                    <a:pt x="1282006" y="224433"/>
                  </a:cubicBezTo>
                  <a:cubicBezTo>
                    <a:pt x="1250653" y="259160"/>
                    <a:pt x="1234976" y="281682"/>
                    <a:pt x="1234976" y="292001"/>
                  </a:cubicBezTo>
                  <a:cubicBezTo>
                    <a:pt x="1234976" y="297756"/>
                    <a:pt x="1236862" y="300633"/>
                    <a:pt x="1240632" y="300633"/>
                  </a:cubicBezTo>
                  <a:cubicBezTo>
                    <a:pt x="1243013" y="300633"/>
                    <a:pt x="1247627" y="296813"/>
                    <a:pt x="1254473" y="289173"/>
                  </a:cubicBezTo>
                  <a:cubicBezTo>
                    <a:pt x="1261319" y="281534"/>
                    <a:pt x="1270149" y="271513"/>
                    <a:pt x="1280964" y="259110"/>
                  </a:cubicBezTo>
                  <a:cubicBezTo>
                    <a:pt x="1291779" y="246708"/>
                    <a:pt x="1304578" y="233760"/>
                    <a:pt x="1319362" y="220266"/>
                  </a:cubicBezTo>
                  <a:cubicBezTo>
                    <a:pt x="1334145" y="206772"/>
                    <a:pt x="1350963" y="193775"/>
                    <a:pt x="1369815" y="181273"/>
                  </a:cubicBezTo>
                  <a:cubicBezTo>
                    <a:pt x="1380332" y="173931"/>
                    <a:pt x="1389063" y="170260"/>
                    <a:pt x="1396008" y="170260"/>
                  </a:cubicBezTo>
                  <a:cubicBezTo>
                    <a:pt x="1399183" y="170260"/>
                    <a:pt x="1402309" y="174625"/>
                    <a:pt x="1405385" y="183357"/>
                  </a:cubicBezTo>
                  <a:cubicBezTo>
                    <a:pt x="1408460" y="192088"/>
                    <a:pt x="1409998" y="200918"/>
                    <a:pt x="1409998" y="209848"/>
                  </a:cubicBezTo>
                  <a:cubicBezTo>
                    <a:pt x="1409998" y="214214"/>
                    <a:pt x="1405732" y="220861"/>
                    <a:pt x="1397199" y="229791"/>
                  </a:cubicBezTo>
                  <a:cubicBezTo>
                    <a:pt x="1362274" y="268685"/>
                    <a:pt x="1344812" y="295772"/>
                    <a:pt x="1344812" y="311051"/>
                  </a:cubicBezTo>
                  <a:cubicBezTo>
                    <a:pt x="1344812" y="319584"/>
                    <a:pt x="1348284" y="323850"/>
                    <a:pt x="1355230" y="323850"/>
                  </a:cubicBezTo>
                  <a:cubicBezTo>
                    <a:pt x="1360984" y="323850"/>
                    <a:pt x="1368475" y="320824"/>
                    <a:pt x="1377703" y="314772"/>
                  </a:cubicBezTo>
                  <a:cubicBezTo>
                    <a:pt x="1386930" y="308720"/>
                    <a:pt x="1401366" y="297954"/>
                    <a:pt x="1421012" y="282476"/>
                  </a:cubicBezTo>
                  <a:lnTo>
                    <a:pt x="1421012" y="303014"/>
                  </a:lnTo>
                  <a:cubicBezTo>
                    <a:pt x="1392833" y="330796"/>
                    <a:pt x="1371204" y="350838"/>
                    <a:pt x="1356122" y="363141"/>
                  </a:cubicBezTo>
                  <a:cubicBezTo>
                    <a:pt x="1341041" y="375444"/>
                    <a:pt x="1328738" y="381596"/>
                    <a:pt x="1319213" y="381596"/>
                  </a:cubicBezTo>
                  <a:cubicBezTo>
                    <a:pt x="1302941" y="381596"/>
                    <a:pt x="1294805" y="370880"/>
                    <a:pt x="1294805" y="349449"/>
                  </a:cubicBezTo>
                  <a:cubicBezTo>
                    <a:pt x="1294805" y="343099"/>
                    <a:pt x="1295798" y="336848"/>
                    <a:pt x="1297782" y="330696"/>
                  </a:cubicBezTo>
                  <a:cubicBezTo>
                    <a:pt x="1299766" y="324545"/>
                    <a:pt x="1302495" y="318145"/>
                    <a:pt x="1305967" y="311498"/>
                  </a:cubicBezTo>
                  <a:cubicBezTo>
                    <a:pt x="1309440" y="304850"/>
                    <a:pt x="1314748" y="295325"/>
                    <a:pt x="1321892" y="282923"/>
                  </a:cubicBezTo>
                  <a:cubicBezTo>
                    <a:pt x="1329036" y="270520"/>
                    <a:pt x="1337271" y="256481"/>
                    <a:pt x="1346597" y="240804"/>
                  </a:cubicBezTo>
                  <a:cubicBezTo>
                    <a:pt x="1335287" y="246559"/>
                    <a:pt x="1321098" y="257969"/>
                    <a:pt x="1304033" y="275035"/>
                  </a:cubicBezTo>
                  <a:cubicBezTo>
                    <a:pt x="1292920" y="285750"/>
                    <a:pt x="1283494" y="295920"/>
                    <a:pt x="1275755" y="305545"/>
                  </a:cubicBezTo>
                  <a:cubicBezTo>
                    <a:pt x="1268016" y="315169"/>
                    <a:pt x="1259731" y="325884"/>
                    <a:pt x="1250901" y="337691"/>
                  </a:cubicBezTo>
                  <a:cubicBezTo>
                    <a:pt x="1242071" y="349499"/>
                    <a:pt x="1235621" y="357436"/>
                    <a:pt x="1231553" y="361504"/>
                  </a:cubicBezTo>
                  <a:cubicBezTo>
                    <a:pt x="1227485" y="365572"/>
                    <a:pt x="1223368" y="367606"/>
                    <a:pt x="1219201" y="367606"/>
                  </a:cubicBezTo>
                  <a:cubicBezTo>
                    <a:pt x="1212851" y="367606"/>
                    <a:pt x="1206997" y="360958"/>
                    <a:pt x="1201639" y="347663"/>
                  </a:cubicBezTo>
                  <a:cubicBezTo>
                    <a:pt x="1198960" y="341015"/>
                    <a:pt x="1196951" y="333822"/>
                    <a:pt x="1195611" y="326083"/>
                  </a:cubicBezTo>
                  <a:lnTo>
                    <a:pt x="1194121" y="307644"/>
                  </a:lnTo>
                  <a:lnTo>
                    <a:pt x="1180803" y="322023"/>
                  </a:lnTo>
                  <a:cubicBezTo>
                    <a:pt x="1139999" y="364715"/>
                    <a:pt x="1110134" y="386061"/>
                    <a:pt x="1091208" y="386061"/>
                  </a:cubicBezTo>
                  <a:cubicBezTo>
                    <a:pt x="1083469" y="386061"/>
                    <a:pt x="1077963" y="383531"/>
                    <a:pt x="1074688" y="378470"/>
                  </a:cubicBezTo>
                  <a:cubicBezTo>
                    <a:pt x="1071414" y="373410"/>
                    <a:pt x="1069777" y="365919"/>
                    <a:pt x="1069777" y="355997"/>
                  </a:cubicBezTo>
                  <a:cubicBezTo>
                    <a:pt x="1069777" y="340321"/>
                    <a:pt x="1075433" y="317600"/>
                    <a:pt x="1086744" y="287834"/>
                  </a:cubicBezTo>
                  <a:cubicBezTo>
                    <a:pt x="1057772" y="319981"/>
                    <a:pt x="1036241" y="342851"/>
                    <a:pt x="1022152" y="356444"/>
                  </a:cubicBezTo>
                  <a:cubicBezTo>
                    <a:pt x="1008063" y="370037"/>
                    <a:pt x="996454" y="376833"/>
                    <a:pt x="987326" y="376833"/>
                  </a:cubicBezTo>
                  <a:cubicBezTo>
                    <a:pt x="982961" y="376833"/>
                    <a:pt x="977504" y="373063"/>
                    <a:pt x="970955" y="365522"/>
                  </a:cubicBezTo>
                  <a:cubicBezTo>
                    <a:pt x="964407" y="357982"/>
                    <a:pt x="958603" y="348209"/>
                    <a:pt x="953542" y="336203"/>
                  </a:cubicBezTo>
                  <a:cubicBezTo>
                    <a:pt x="948482" y="324198"/>
                    <a:pt x="945952" y="311746"/>
                    <a:pt x="945952" y="298847"/>
                  </a:cubicBezTo>
                  <a:cubicBezTo>
                    <a:pt x="945952" y="289521"/>
                    <a:pt x="946845" y="281732"/>
                    <a:pt x="948631" y="275481"/>
                  </a:cubicBezTo>
                  <a:cubicBezTo>
                    <a:pt x="950417" y="269230"/>
                    <a:pt x="953890" y="262831"/>
                    <a:pt x="959049" y="256282"/>
                  </a:cubicBezTo>
                  <a:cubicBezTo>
                    <a:pt x="964208" y="249734"/>
                    <a:pt x="972444" y="241102"/>
                    <a:pt x="983754" y="230386"/>
                  </a:cubicBezTo>
                  <a:cubicBezTo>
                    <a:pt x="1013917" y="203002"/>
                    <a:pt x="1043187" y="182662"/>
                    <a:pt x="1071563" y="169367"/>
                  </a:cubicBezTo>
                  <a:cubicBezTo>
                    <a:pt x="1099940" y="156072"/>
                    <a:pt x="1121867" y="149424"/>
                    <a:pt x="1137345" y="149424"/>
                  </a:cubicBezTo>
                  <a:close/>
                  <a:moveTo>
                    <a:pt x="253008" y="0"/>
                  </a:moveTo>
                  <a:cubicBezTo>
                    <a:pt x="262136" y="0"/>
                    <a:pt x="269776" y="6202"/>
                    <a:pt x="275928" y="18604"/>
                  </a:cubicBezTo>
                  <a:cubicBezTo>
                    <a:pt x="282079" y="31006"/>
                    <a:pt x="285155" y="39093"/>
                    <a:pt x="285155" y="42863"/>
                  </a:cubicBezTo>
                  <a:cubicBezTo>
                    <a:pt x="285155" y="48419"/>
                    <a:pt x="282972" y="54670"/>
                    <a:pt x="278607" y="61615"/>
                  </a:cubicBezTo>
                  <a:lnTo>
                    <a:pt x="230982" y="133053"/>
                  </a:lnTo>
                  <a:cubicBezTo>
                    <a:pt x="268685" y="114400"/>
                    <a:pt x="298004" y="99566"/>
                    <a:pt x="318939" y="88553"/>
                  </a:cubicBezTo>
                  <a:cubicBezTo>
                    <a:pt x="339874" y="77540"/>
                    <a:pt x="362645" y="65534"/>
                    <a:pt x="387251" y="52537"/>
                  </a:cubicBezTo>
                  <a:cubicBezTo>
                    <a:pt x="411858" y="39539"/>
                    <a:pt x="427435" y="31403"/>
                    <a:pt x="433983" y="28129"/>
                  </a:cubicBezTo>
                  <a:cubicBezTo>
                    <a:pt x="440532" y="24855"/>
                    <a:pt x="444798" y="23218"/>
                    <a:pt x="446783" y="23218"/>
                  </a:cubicBezTo>
                  <a:cubicBezTo>
                    <a:pt x="451347" y="23218"/>
                    <a:pt x="453629" y="25301"/>
                    <a:pt x="453629" y="29468"/>
                  </a:cubicBezTo>
                  <a:cubicBezTo>
                    <a:pt x="453629" y="31850"/>
                    <a:pt x="450206" y="38348"/>
                    <a:pt x="443360" y="48965"/>
                  </a:cubicBezTo>
                  <a:cubicBezTo>
                    <a:pt x="436513" y="59581"/>
                    <a:pt x="428923" y="69106"/>
                    <a:pt x="420589" y="77540"/>
                  </a:cubicBezTo>
                  <a:cubicBezTo>
                    <a:pt x="412254" y="85973"/>
                    <a:pt x="405309" y="90190"/>
                    <a:pt x="399753" y="90190"/>
                  </a:cubicBezTo>
                  <a:cubicBezTo>
                    <a:pt x="398364" y="90190"/>
                    <a:pt x="396677" y="89843"/>
                    <a:pt x="394693" y="89148"/>
                  </a:cubicBezTo>
                  <a:cubicBezTo>
                    <a:pt x="392708" y="88454"/>
                    <a:pt x="390823" y="87809"/>
                    <a:pt x="389037" y="87214"/>
                  </a:cubicBezTo>
                  <a:cubicBezTo>
                    <a:pt x="362248" y="101104"/>
                    <a:pt x="329456" y="117575"/>
                    <a:pt x="290662" y="136625"/>
                  </a:cubicBezTo>
                  <a:cubicBezTo>
                    <a:pt x="251867" y="155675"/>
                    <a:pt x="221258" y="170557"/>
                    <a:pt x="198835" y="181273"/>
                  </a:cubicBezTo>
                  <a:lnTo>
                    <a:pt x="173236" y="219671"/>
                  </a:lnTo>
                  <a:lnTo>
                    <a:pt x="324148" y="322064"/>
                  </a:lnTo>
                  <a:cubicBezTo>
                    <a:pt x="338039" y="331391"/>
                    <a:pt x="348110" y="338832"/>
                    <a:pt x="354360" y="344389"/>
                  </a:cubicBezTo>
                  <a:cubicBezTo>
                    <a:pt x="360611" y="349945"/>
                    <a:pt x="365274" y="355997"/>
                    <a:pt x="368350" y="362546"/>
                  </a:cubicBezTo>
                  <a:cubicBezTo>
                    <a:pt x="371426" y="369094"/>
                    <a:pt x="372964" y="377329"/>
                    <a:pt x="372964" y="387251"/>
                  </a:cubicBezTo>
                  <a:cubicBezTo>
                    <a:pt x="372964" y="403523"/>
                    <a:pt x="369491" y="411659"/>
                    <a:pt x="362546" y="411659"/>
                  </a:cubicBezTo>
                  <a:cubicBezTo>
                    <a:pt x="360165" y="411659"/>
                    <a:pt x="356642" y="410369"/>
                    <a:pt x="351979" y="407790"/>
                  </a:cubicBezTo>
                  <a:cubicBezTo>
                    <a:pt x="347316" y="405210"/>
                    <a:pt x="340569" y="400795"/>
                    <a:pt x="331738" y="394544"/>
                  </a:cubicBezTo>
                  <a:cubicBezTo>
                    <a:pt x="322908" y="388293"/>
                    <a:pt x="312936" y="381397"/>
                    <a:pt x="301824" y="373857"/>
                  </a:cubicBezTo>
                  <a:lnTo>
                    <a:pt x="140792" y="265807"/>
                  </a:lnTo>
                  <a:lnTo>
                    <a:pt x="93167" y="328613"/>
                  </a:lnTo>
                  <a:cubicBezTo>
                    <a:pt x="93167" y="333971"/>
                    <a:pt x="92472" y="337989"/>
                    <a:pt x="91083" y="340668"/>
                  </a:cubicBezTo>
                  <a:cubicBezTo>
                    <a:pt x="89694" y="343347"/>
                    <a:pt x="86718" y="347068"/>
                    <a:pt x="82154" y="351830"/>
                  </a:cubicBezTo>
                  <a:cubicBezTo>
                    <a:pt x="71240" y="363141"/>
                    <a:pt x="61963" y="371773"/>
                    <a:pt x="54323" y="377726"/>
                  </a:cubicBezTo>
                  <a:cubicBezTo>
                    <a:pt x="46683" y="383679"/>
                    <a:pt x="39787" y="386656"/>
                    <a:pt x="33636" y="386656"/>
                  </a:cubicBezTo>
                  <a:cubicBezTo>
                    <a:pt x="30659" y="386656"/>
                    <a:pt x="28079" y="385416"/>
                    <a:pt x="25897" y="382935"/>
                  </a:cubicBezTo>
                  <a:cubicBezTo>
                    <a:pt x="23714" y="380455"/>
                    <a:pt x="22622" y="377429"/>
                    <a:pt x="22622" y="373857"/>
                  </a:cubicBezTo>
                  <a:cubicBezTo>
                    <a:pt x="22622" y="369094"/>
                    <a:pt x="25400" y="362744"/>
                    <a:pt x="30957" y="354807"/>
                  </a:cubicBezTo>
                  <a:lnTo>
                    <a:pt x="118170" y="246460"/>
                  </a:lnTo>
                  <a:cubicBezTo>
                    <a:pt x="113011" y="238324"/>
                    <a:pt x="110431" y="229989"/>
                    <a:pt x="110431" y="221457"/>
                  </a:cubicBezTo>
                  <a:cubicBezTo>
                    <a:pt x="110431" y="212725"/>
                    <a:pt x="112862" y="205284"/>
                    <a:pt x="117724" y="199132"/>
                  </a:cubicBezTo>
                  <a:cubicBezTo>
                    <a:pt x="122585" y="192981"/>
                    <a:pt x="128191" y="188020"/>
                    <a:pt x="134541" y="184250"/>
                  </a:cubicBezTo>
                  <a:cubicBezTo>
                    <a:pt x="140891" y="180479"/>
                    <a:pt x="158453" y="170954"/>
                    <a:pt x="187226" y="155675"/>
                  </a:cubicBezTo>
                  <a:cubicBezTo>
                    <a:pt x="228104" y="101501"/>
                    <a:pt x="248544" y="71140"/>
                    <a:pt x="248544" y="64592"/>
                  </a:cubicBezTo>
                  <a:cubicBezTo>
                    <a:pt x="248544" y="60226"/>
                    <a:pt x="245964" y="58043"/>
                    <a:pt x="240804" y="58043"/>
                  </a:cubicBezTo>
                  <a:cubicBezTo>
                    <a:pt x="235447" y="58043"/>
                    <a:pt x="223590" y="61218"/>
                    <a:pt x="205235" y="67568"/>
                  </a:cubicBezTo>
                  <a:cubicBezTo>
                    <a:pt x="186879" y="73918"/>
                    <a:pt x="162769" y="83691"/>
                    <a:pt x="132904" y="96888"/>
                  </a:cubicBezTo>
                  <a:cubicBezTo>
                    <a:pt x="103039" y="110084"/>
                    <a:pt x="67668" y="127000"/>
                    <a:pt x="26790" y="147638"/>
                  </a:cubicBezTo>
                  <a:cubicBezTo>
                    <a:pt x="23416" y="149424"/>
                    <a:pt x="19596" y="150168"/>
                    <a:pt x="15330" y="149870"/>
                  </a:cubicBezTo>
                  <a:cubicBezTo>
                    <a:pt x="11063" y="149573"/>
                    <a:pt x="7442" y="147886"/>
                    <a:pt x="4465" y="144810"/>
                  </a:cubicBezTo>
                  <a:cubicBezTo>
                    <a:pt x="1489" y="141734"/>
                    <a:pt x="0" y="137617"/>
                    <a:pt x="0" y="132457"/>
                  </a:cubicBezTo>
                  <a:cubicBezTo>
                    <a:pt x="0" y="130870"/>
                    <a:pt x="348" y="128985"/>
                    <a:pt x="1042" y="126802"/>
                  </a:cubicBezTo>
                  <a:cubicBezTo>
                    <a:pt x="1737" y="124619"/>
                    <a:pt x="2878" y="121196"/>
                    <a:pt x="4465" y="116533"/>
                  </a:cubicBezTo>
                  <a:cubicBezTo>
                    <a:pt x="6053" y="111870"/>
                    <a:pt x="7442" y="107752"/>
                    <a:pt x="8632" y="104180"/>
                  </a:cubicBezTo>
                  <a:cubicBezTo>
                    <a:pt x="9029" y="102989"/>
                    <a:pt x="9972" y="98723"/>
                    <a:pt x="11460" y="91381"/>
                  </a:cubicBezTo>
                  <a:cubicBezTo>
                    <a:pt x="12949" y="84039"/>
                    <a:pt x="15479" y="77341"/>
                    <a:pt x="19050" y="71289"/>
                  </a:cubicBezTo>
                  <a:cubicBezTo>
                    <a:pt x="22622" y="65237"/>
                    <a:pt x="28724" y="58540"/>
                    <a:pt x="37356" y="51197"/>
                  </a:cubicBezTo>
                  <a:cubicBezTo>
                    <a:pt x="45988" y="43855"/>
                    <a:pt x="58341" y="36116"/>
                    <a:pt x="74415" y="27980"/>
                  </a:cubicBezTo>
                  <a:cubicBezTo>
                    <a:pt x="77391" y="26194"/>
                    <a:pt x="80169" y="25053"/>
                    <a:pt x="82749" y="24557"/>
                  </a:cubicBezTo>
                  <a:cubicBezTo>
                    <a:pt x="85329" y="24061"/>
                    <a:pt x="86618" y="24805"/>
                    <a:pt x="86618" y="26789"/>
                  </a:cubicBezTo>
                  <a:cubicBezTo>
                    <a:pt x="86618" y="27385"/>
                    <a:pt x="83691" y="29816"/>
                    <a:pt x="77838" y="34082"/>
                  </a:cubicBezTo>
                  <a:cubicBezTo>
                    <a:pt x="71984" y="38348"/>
                    <a:pt x="65584" y="45343"/>
                    <a:pt x="58639" y="55067"/>
                  </a:cubicBezTo>
                  <a:cubicBezTo>
                    <a:pt x="116583" y="34826"/>
                    <a:pt x="159296" y="20588"/>
                    <a:pt x="186780" y="12353"/>
                  </a:cubicBezTo>
                  <a:cubicBezTo>
                    <a:pt x="214263" y="4118"/>
                    <a:pt x="236340" y="0"/>
                    <a:pt x="25300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154" name="Graphic 1">
              <a:extLst>
                <a:ext uri="{FF2B5EF4-FFF2-40B4-BE49-F238E27FC236}">
                  <a16:creationId xmlns:a16="http://schemas.microsoft.com/office/drawing/2014/main" id="{EEF7C066-8D65-416A-B124-900A31E50089}"/>
                </a:ext>
              </a:extLst>
            </p:cNvPr>
            <p:cNvGrpSpPr/>
            <p:nvPr/>
          </p:nvGrpSpPr>
          <p:grpSpPr>
            <a:xfrm>
              <a:off x="5593716" y="1479234"/>
              <a:ext cx="1554465" cy="1091826"/>
              <a:chOff x="1295400" y="57150"/>
              <a:chExt cx="9601200" cy="6743700"/>
            </a:xfrm>
            <a:solidFill>
              <a:schemeClr val="accent3"/>
            </a:solidFill>
          </p:grpSpPr>
          <p:grpSp>
            <p:nvGrpSpPr>
              <p:cNvPr id="155" name="Graphic 1">
                <a:extLst>
                  <a:ext uri="{FF2B5EF4-FFF2-40B4-BE49-F238E27FC236}">
                    <a16:creationId xmlns:a16="http://schemas.microsoft.com/office/drawing/2014/main" id="{28FB29C1-71CC-432B-96CD-7B719EDD5A9E}"/>
                  </a:ext>
                </a:extLst>
              </p:cNvPr>
              <p:cNvGrpSpPr/>
              <p:nvPr/>
            </p:nvGrpSpPr>
            <p:grpSpPr>
              <a:xfrm>
                <a:off x="6757678" y="526858"/>
                <a:ext cx="4143325" cy="6270805"/>
                <a:chOff x="6757678" y="526858"/>
                <a:chExt cx="4143325" cy="6270805"/>
              </a:xfrm>
              <a:grpFill/>
            </p:grpSpPr>
            <p:sp>
              <p:nvSpPr>
                <p:cNvPr id="160" name="Freeform: Shape 159">
                  <a:extLst>
                    <a:ext uri="{FF2B5EF4-FFF2-40B4-BE49-F238E27FC236}">
                      <a16:creationId xmlns:a16="http://schemas.microsoft.com/office/drawing/2014/main" id="{90D50CB0-510F-4700-BF8F-FC434AF811D3}"/>
                    </a:ext>
                  </a:extLst>
                </p:cNvPr>
                <p:cNvSpPr/>
                <p:nvPr/>
              </p:nvSpPr>
              <p:spPr>
                <a:xfrm>
                  <a:off x="6757678" y="526858"/>
                  <a:ext cx="1771489" cy="3712481"/>
                </a:xfrm>
                <a:custGeom>
                  <a:avLst/>
                  <a:gdLst>
                    <a:gd name="connsiteX0" fmla="*/ 1649753 w 1771489"/>
                    <a:gd name="connsiteY0" fmla="*/ 2018317 h 3712481"/>
                    <a:gd name="connsiteX1" fmla="*/ 1672804 w 1771489"/>
                    <a:gd name="connsiteY1" fmla="*/ 1400716 h 3712481"/>
                    <a:gd name="connsiteX2" fmla="*/ 1190743 w 1771489"/>
                    <a:gd name="connsiteY2" fmla="*/ 1045052 h 3712481"/>
                    <a:gd name="connsiteX3" fmla="*/ 1010817 w 1771489"/>
                    <a:gd name="connsiteY3" fmla="*/ 852076 h 3712481"/>
                    <a:gd name="connsiteX4" fmla="*/ 1635942 w 1771489"/>
                    <a:gd name="connsiteY4" fmla="*/ 274670 h 3712481"/>
                    <a:gd name="connsiteX5" fmla="*/ 1745385 w 1771489"/>
                    <a:gd name="connsiteY5" fmla="*/ 15781 h 3712481"/>
                    <a:gd name="connsiteX6" fmla="*/ 1355240 w 1771489"/>
                    <a:gd name="connsiteY6" fmla="*/ 157703 h 3712481"/>
                    <a:gd name="connsiteX7" fmla="*/ 172616 w 1771489"/>
                    <a:gd name="connsiteY7" fmla="*/ 1119728 h 3712481"/>
                    <a:gd name="connsiteX8" fmla="*/ 91654 w 1771489"/>
                    <a:gd name="connsiteY8" fmla="*/ 1837246 h 3712481"/>
                    <a:gd name="connsiteX9" fmla="*/ 667917 w 1771489"/>
                    <a:gd name="connsiteY9" fmla="*/ 1343566 h 3712481"/>
                    <a:gd name="connsiteX10" fmla="*/ 988814 w 1771489"/>
                    <a:gd name="connsiteY10" fmla="*/ 2159953 h 3712481"/>
                    <a:gd name="connsiteX11" fmla="*/ 540853 w 1771489"/>
                    <a:gd name="connsiteY11" fmla="*/ 3104929 h 3712481"/>
                    <a:gd name="connsiteX12" fmla="*/ 696777 w 1771489"/>
                    <a:gd name="connsiteY12" fmla="*/ 3625280 h 3712481"/>
                    <a:gd name="connsiteX13" fmla="*/ 1086921 w 1771489"/>
                    <a:gd name="connsiteY13" fmla="*/ 3458211 h 3712481"/>
                    <a:gd name="connsiteX14" fmla="*/ 1649753 w 1771489"/>
                    <a:gd name="connsiteY14" fmla="*/ 2018317 h 37124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771489" h="3712481">
                      <a:moveTo>
                        <a:pt x="1649753" y="2018317"/>
                      </a:moveTo>
                      <a:cubicBezTo>
                        <a:pt x="1734717" y="1657891"/>
                        <a:pt x="1672804" y="1400716"/>
                        <a:pt x="1672804" y="1400716"/>
                      </a:cubicBezTo>
                      <a:cubicBezTo>
                        <a:pt x="1634037" y="1145446"/>
                        <a:pt x="1415819" y="1053910"/>
                        <a:pt x="1190743" y="1045052"/>
                      </a:cubicBezTo>
                      <a:cubicBezTo>
                        <a:pt x="1041773" y="1039242"/>
                        <a:pt x="786026" y="1145922"/>
                        <a:pt x="1010817" y="852076"/>
                      </a:cubicBezTo>
                      <a:cubicBezTo>
                        <a:pt x="1047868" y="792259"/>
                        <a:pt x="1456967" y="406496"/>
                        <a:pt x="1635942" y="274670"/>
                      </a:cubicBezTo>
                      <a:cubicBezTo>
                        <a:pt x="1791867" y="171991"/>
                        <a:pt x="1789771" y="67216"/>
                        <a:pt x="1745385" y="15781"/>
                      </a:cubicBezTo>
                      <a:cubicBezTo>
                        <a:pt x="1707285" y="-28415"/>
                        <a:pt x="1563267" y="20638"/>
                        <a:pt x="1355240" y="157703"/>
                      </a:cubicBezTo>
                      <a:cubicBezTo>
                        <a:pt x="999291" y="392113"/>
                        <a:pt x="450746" y="806260"/>
                        <a:pt x="172616" y="1119728"/>
                      </a:cubicBezTo>
                      <a:cubicBezTo>
                        <a:pt x="-8835" y="1324325"/>
                        <a:pt x="-65509" y="1424528"/>
                        <a:pt x="91654" y="1837246"/>
                      </a:cubicBezTo>
                      <a:cubicBezTo>
                        <a:pt x="237100" y="2091278"/>
                        <a:pt x="396454" y="1500728"/>
                        <a:pt x="667917" y="1343566"/>
                      </a:cubicBezTo>
                      <a:cubicBezTo>
                        <a:pt x="1263229" y="995903"/>
                        <a:pt x="1244179" y="1510253"/>
                        <a:pt x="988814" y="2159953"/>
                      </a:cubicBezTo>
                      <a:cubicBezTo>
                        <a:pt x="837938" y="2474278"/>
                        <a:pt x="674012" y="2783079"/>
                        <a:pt x="540853" y="3104929"/>
                      </a:cubicBezTo>
                      <a:cubicBezTo>
                        <a:pt x="459128" y="3302477"/>
                        <a:pt x="482750" y="3509360"/>
                        <a:pt x="696777" y="3625280"/>
                      </a:cubicBezTo>
                      <a:cubicBezTo>
                        <a:pt x="872418" y="3720434"/>
                        <a:pt x="1115496" y="3815398"/>
                        <a:pt x="1086921" y="3458211"/>
                      </a:cubicBezTo>
                      <a:cubicBezTo>
                        <a:pt x="1063299" y="3124836"/>
                        <a:pt x="1548217" y="2374647"/>
                        <a:pt x="1649753" y="2018317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61" name="Freeform: Shape 160">
                  <a:extLst>
                    <a:ext uri="{FF2B5EF4-FFF2-40B4-BE49-F238E27FC236}">
                      <a16:creationId xmlns:a16="http://schemas.microsoft.com/office/drawing/2014/main" id="{B03DBC88-BA38-41CA-BB35-A7B9157CD66D}"/>
                    </a:ext>
                  </a:extLst>
                </p:cNvPr>
                <p:cNvSpPr/>
                <p:nvPr/>
              </p:nvSpPr>
              <p:spPr>
                <a:xfrm>
                  <a:off x="9882627" y="721458"/>
                  <a:ext cx="1018376" cy="2466623"/>
                </a:xfrm>
                <a:custGeom>
                  <a:avLst/>
                  <a:gdLst>
                    <a:gd name="connsiteX0" fmla="*/ 959871 w 1018376"/>
                    <a:gd name="connsiteY0" fmla="*/ 777586 h 2466623"/>
                    <a:gd name="connsiteX1" fmla="*/ 700505 w 1018376"/>
                    <a:gd name="connsiteY1" fmla="*/ 144174 h 2466623"/>
                    <a:gd name="connsiteX2" fmla="*/ 403420 w 1018376"/>
                    <a:gd name="connsiteY2" fmla="*/ 6728 h 2466623"/>
                    <a:gd name="connsiteX3" fmla="*/ 345222 w 1018376"/>
                    <a:gd name="connsiteY3" fmla="*/ 284668 h 2466623"/>
                    <a:gd name="connsiteX4" fmla="*/ 90810 w 1018376"/>
                    <a:gd name="connsiteY4" fmla="*/ 1815716 h 2466623"/>
                    <a:gd name="connsiteX5" fmla="*/ 66997 w 1018376"/>
                    <a:gd name="connsiteY5" fmla="*/ 2311016 h 2466623"/>
                    <a:gd name="connsiteX6" fmla="*/ 714697 w 1018376"/>
                    <a:gd name="connsiteY6" fmla="*/ 2015741 h 2466623"/>
                    <a:gd name="connsiteX7" fmla="*/ 959871 w 1018376"/>
                    <a:gd name="connsiteY7" fmla="*/ 777586 h 24666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18376" h="2466623">
                      <a:moveTo>
                        <a:pt x="959871" y="777586"/>
                      </a:moveTo>
                      <a:cubicBezTo>
                        <a:pt x="959871" y="777586"/>
                        <a:pt x="818710" y="320482"/>
                        <a:pt x="700505" y="144174"/>
                      </a:cubicBezTo>
                      <a:cubicBezTo>
                        <a:pt x="634878" y="54639"/>
                        <a:pt x="505719" y="-23847"/>
                        <a:pt x="403420" y="6728"/>
                      </a:cubicBezTo>
                      <a:cubicBezTo>
                        <a:pt x="262926" y="48829"/>
                        <a:pt x="324077" y="186560"/>
                        <a:pt x="345222" y="284668"/>
                      </a:cubicBezTo>
                      <a:cubicBezTo>
                        <a:pt x="527626" y="1131535"/>
                        <a:pt x="397038" y="1486151"/>
                        <a:pt x="90810" y="1815716"/>
                      </a:cubicBezTo>
                      <a:cubicBezTo>
                        <a:pt x="-27967" y="1943637"/>
                        <a:pt x="-24157" y="2163379"/>
                        <a:pt x="66997" y="2311016"/>
                      </a:cubicBezTo>
                      <a:cubicBezTo>
                        <a:pt x="214349" y="2549808"/>
                        <a:pt x="386085" y="2558666"/>
                        <a:pt x="714697" y="2015741"/>
                      </a:cubicBezTo>
                      <a:cubicBezTo>
                        <a:pt x="956060" y="1617310"/>
                        <a:pt x="1107984" y="1218118"/>
                        <a:pt x="959871" y="777586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62" name="Freeform: Shape 161">
                  <a:extLst>
                    <a:ext uri="{FF2B5EF4-FFF2-40B4-BE49-F238E27FC236}">
                      <a16:creationId xmlns:a16="http://schemas.microsoft.com/office/drawing/2014/main" id="{6546EC1F-B365-4826-B4BE-F979CDE88E81}"/>
                    </a:ext>
                  </a:extLst>
                </p:cNvPr>
                <p:cNvSpPr/>
                <p:nvPr/>
              </p:nvSpPr>
              <p:spPr>
                <a:xfrm>
                  <a:off x="8329160" y="3355998"/>
                  <a:ext cx="2291138" cy="3441665"/>
                </a:xfrm>
                <a:custGeom>
                  <a:avLst/>
                  <a:gdLst>
                    <a:gd name="connsiteX0" fmla="*/ 1787342 w 2291138"/>
                    <a:gd name="connsiteY0" fmla="*/ 16423 h 3441665"/>
                    <a:gd name="connsiteX1" fmla="*/ 674726 w 2291138"/>
                    <a:gd name="connsiteY1" fmla="*/ 67382 h 3441665"/>
                    <a:gd name="connsiteX2" fmla="*/ 674726 w 2291138"/>
                    <a:gd name="connsiteY2" fmla="*/ 67382 h 3441665"/>
                    <a:gd name="connsiteX3" fmla="*/ 674536 w 2291138"/>
                    <a:gd name="connsiteY3" fmla="*/ 67382 h 3441665"/>
                    <a:gd name="connsiteX4" fmla="*/ 65698 w 2291138"/>
                    <a:gd name="connsiteY4" fmla="*/ 396470 h 3441665"/>
                    <a:gd name="connsiteX5" fmla="*/ 251912 w 2291138"/>
                    <a:gd name="connsiteY5" fmla="*/ 631071 h 3441665"/>
                    <a:gd name="connsiteX6" fmla="*/ 1715809 w 2291138"/>
                    <a:gd name="connsiteY6" fmla="*/ 405138 h 3441665"/>
                    <a:gd name="connsiteX7" fmla="*/ 1668184 w 2291138"/>
                    <a:gd name="connsiteY7" fmla="*/ 919488 h 3441665"/>
                    <a:gd name="connsiteX8" fmla="*/ 716065 w 2291138"/>
                    <a:gd name="connsiteY8" fmla="*/ 3068709 h 3441665"/>
                    <a:gd name="connsiteX9" fmla="*/ 663297 w 2291138"/>
                    <a:gd name="connsiteY9" fmla="*/ 3390369 h 3441665"/>
                    <a:gd name="connsiteX10" fmla="*/ 890087 w 2291138"/>
                    <a:gd name="connsiteY10" fmla="*/ 3261400 h 3441665"/>
                    <a:gd name="connsiteX11" fmla="*/ 1658373 w 2291138"/>
                    <a:gd name="connsiteY11" fmla="*/ 2047534 h 3441665"/>
                    <a:gd name="connsiteX12" fmla="*/ 1658373 w 2291138"/>
                    <a:gd name="connsiteY12" fmla="*/ 2047534 h 3441665"/>
                    <a:gd name="connsiteX13" fmla="*/ 1910690 w 2291138"/>
                    <a:gd name="connsiteY13" fmla="*/ 1576046 h 3441665"/>
                    <a:gd name="connsiteX14" fmla="*/ 2187297 w 2291138"/>
                    <a:gd name="connsiteY14" fmla="*/ 883293 h 3441665"/>
                    <a:gd name="connsiteX15" fmla="*/ 1787342 w 2291138"/>
                    <a:gd name="connsiteY15" fmla="*/ 16423 h 34416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291138" h="3441665">
                      <a:moveTo>
                        <a:pt x="1787342" y="16423"/>
                      </a:moveTo>
                      <a:cubicBezTo>
                        <a:pt x="1787342" y="16423"/>
                        <a:pt x="1025532" y="-44156"/>
                        <a:pt x="674726" y="67382"/>
                      </a:cubicBezTo>
                      <a:cubicBezTo>
                        <a:pt x="674726" y="67382"/>
                        <a:pt x="674726" y="67382"/>
                        <a:pt x="674726" y="67382"/>
                      </a:cubicBezTo>
                      <a:cubicBezTo>
                        <a:pt x="674632" y="67382"/>
                        <a:pt x="674632" y="67382"/>
                        <a:pt x="674536" y="67382"/>
                      </a:cubicBezTo>
                      <a:cubicBezTo>
                        <a:pt x="447460" y="132247"/>
                        <a:pt x="201048" y="166346"/>
                        <a:pt x="65698" y="396470"/>
                      </a:cubicBezTo>
                      <a:cubicBezTo>
                        <a:pt x="-69462" y="626213"/>
                        <a:pt x="9405" y="697746"/>
                        <a:pt x="251912" y="631071"/>
                      </a:cubicBezTo>
                      <a:cubicBezTo>
                        <a:pt x="711779" y="559348"/>
                        <a:pt x="1228986" y="325604"/>
                        <a:pt x="1715809" y="405138"/>
                      </a:cubicBezTo>
                      <a:cubicBezTo>
                        <a:pt x="1915834" y="519438"/>
                        <a:pt x="1717619" y="763183"/>
                        <a:pt x="1668184" y="919488"/>
                      </a:cubicBezTo>
                      <a:cubicBezTo>
                        <a:pt x="1652468" y="944444"/>
                        <a:pt x="931140" y="2627130"/>
                        <a:pt x="716065" y="3068709"/>
                      </a:cubicBezTo>
                      <a:cubicBezTo>
                        <a:pt x="642246" y="3166817"/>
                        <a:pt x="652628" y="3315406"/>
                        <a:pt x="663297" y="3390369"/>
                      </a:cubicBezTo>
                      <a:cubicBezTo>
                        <a:pt x="687109" y="3557913"/>
                        <a:pt x="890087" y="3261400"/>
                        <a:pt x="890087" y="3261400"/>
                      </a:cubicBezTo>
                      <a:cubicBezTo>
                        <a:pt x="890087" y="3261400"/>
                        <a:pt x="1658373" y="2047534"/>
                        <a:pt x="1658373" y="2047534"/>
                      </a:cubicBezTo>
                      <a:cubicBezTo>
                        <a:pt x="1658373" y="2047534"/>
                        <a:pt x="1658373" y="2047534"/>
                        <a:pt x="1658373" y="2047534"/>
                      </a:cubicBezTo>
                      <a:cubicBezTo>
                        <a:pt x="1689901" y="1993241"/>
                        <a:pt x="1910690" y="1576046"/>
                        <a:pt x="1910690" y="1576046"/>
                      </a:cubicBezTo>
                      <a:cubicBezTo>
                        <a:pt x="2009084" y="1352876"/>
                        <a:pt x="2062710" y="1205238"/>
                        <a:pt x="2187297" y="883293"/>
                      </a:cubicBezTo>
                      <a:cubicBezTo>
                        <a:pt x="2273403" y="671171"/>
                        <a:pt x="2501717" y="30710"/>
                        <a:pt x="1787342" y="1642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56" name="Graphic 1">
                <a:extLst>
                  <a:ext uri="{FF2B5EF4-FFF2-40B4-BE49-F238E27FC236}">
                    <a16:creationId xmlns:a16="http://schemas.microsoft.com/office/drawing/2014/main" id="{50958E8F-3B88-40A2-BA7E-B2A867C3C343}"/>
                  </a:ext>
                </a:extLst>
              </p:cNvPr>
              <p:cNvGrpSpPr/>
              <p:nvPr/>
            </p:nvGrpSpPr>
            <p:grpSpPr>
              <a:xfrm>
                <a:off x="1295358" y="57191"/>
                <a:ext cx="5699281" cy="5748035"/>
                <a:chOff x="1295358" y="57191"/>
                <a:chExt cx="5699281" cy="5748035"/>
              </a:xfrm>
              <a:grpFill/>
            </p:grpSpPr>
            <p:sp>
              <p:nvSpPr>
                <p:cNvPr id="157" name="Freeform: Shape 156">
                  <a:extLst>
                    <a:ext uri="{FF2B5EF4-FFF2-40B4-BE49-F238E27FC236}">
                      <a16:creationId xmlns:a16="http://schemas.microsoft.com/office/drawing/2014/main" id="{16A85925-92BD-4444-923A-86995D04C4F0}"/>
                    </a:ext>
                  </a:extLst>
                </p:cNvPr>
                <p:cNvSpPr/>
                <p:nvPr/>
              </p:nvSpPr>
              <p:spPr>
                <a:xfrm>
                  <a:off x="1295358" y="1729566"/>
                  <a:ext cx="3106504" cy="3024214"/>
                </a:xfrm>
                <a:custGeom>
                  <a:avLst/>
                  <a:gdLst>
                    <a:gd name="connsiteX0" fmla="*/ 2510831 w 3106504"/>
                    <a:gd name="connsiteY0" fmla="*/ 459 h 3024214"/>
                    <a:gd name="connsiteX1" fmla="*/ 2103638 w 3106504"/>
                    <a:gd name="connsiteY1" fmla="*/ 76468 h 3024214"/>
                    <a:gd name="connsiteX2" fmla="*/ 1440793 w 3106504"/>
                    <a:gd name="connsiteY2" fmla="*/ 305354 h 3024214"/>
                    <a:gd name="connsiteX3" fmla="*/ 193780 w 3106504"/>
                    <a:gd name="connsiteY3" fmla="*/ 493282 h 3024214"/>
                    <a:gd name="connsiteX4" fmla="*/ 73193 w 3106504"/>
                    <a:gd name="connsiteY4" fmla="*/ 817418 h 3024214"/>
                    <a:gd name="connsiteX5" fmla="*/ 644122 w 3106504"/>
                    <a:gd name="connsiteY5" fmla="*/ 1413778 h 3024214"/>
                    <a:gd name="connsiteX6" fmla="*/ 1093892 w 3106504"/>
                    <a:gd name="connsiteY6" fmla="*/ 1591039 h 3024214"/>
                    <a:gd name="connsiteX7" fmla="*/ 1693967 w 3106504"/>
                    <a:gd name="connsiteY7" fmla="*/ 1131457 h 3024214"/>
                    <a:gd name="connsiteX8" fmla="*/ 2560361 w 3106504"/>
                    <a:gd name="connsiteY8" fmla="*/ 766174 h 3024214"/>
                    <a:gd name="connsiteX9" fmla="*/ 2465492 w 3106504"/>
                    <a:gd name="connsiteY9" fmla="*/ 1017157 h 3024214"/>
                    <a:gd name="connsiteX10" fmla="*/ 1851130 w 3106504"/>
                    <a:gd name="connsiteY10" fmla="*/ 1960132 h 3024214"/>
                    <a:gd name="connsiteX11" fmla="*/ 1665392 w 3106504"/>
                    <a:gd name="connsiteY11" fmla="*/ 2498295 h 3024214"/>
                    <a:gd name="connsiteX12" fmla="*/ 1772549 w 3106504"/>
                    <a:gd name="connsiteY12" fmla="*/ 2843576 h 3024214"/>
                    <a:gd name="connsiteX13" fmla="*/ 2348811 w 3106504"/>
                    <a:gd name="connsiteY13" fmla="*/ 3007882 h 3024214"/>
                    <a:gd name="connsiteX14" fmla="*/ 3008417 w 3106504"/>
                    <a:gd name="connsiteY14" fmla="*/ 2341132 h 3024214"/>
                    <a:gd name="connsiteX15" fmla="*/ 2829252 w 3106504"/>
                    <a:gd name="connsiteY15" fmla="*/ 1795350 h 3024214"/>
                    <a:gd name="connsiteX16" fmla="*/ 2744861 w 3106504"/>
                    <a:gd name="connsiteY16" fmla="*/ 1272428 h 3024214"/>
                    <a:gd name="connsiteX17" fmla="*/ 3018038 w 3106504"/>
                    <a:gd name="connsiteY17" fmla="*/ 819514 h 3024214"/>
                    <a:gd name="connsiteX18" fmla="*/ 2510831 w 3106504"/>
                    <a:gd name="connsiteY18" fmla="*/ 459 h 3024214"/>
                    <a:gd name="connsiteX19" fmla="*/ 2634656 w 3106504"/>
                    <a:gd name="connsiteY19" fmla="*/ 2350753 h 3024214"/>
                    <a:gd name="connsiteX20" fmla="*/ 2506069 w 3106504"/>
                    <a:gd name="connsiteY20" fmla="*/ 2572209 h 3024214"/>
                    <a:gd name="connsiteX21" fmla="*/ 2062394 w 3106504"/>
                    <a:gd name="connsiteY21" fmla="*/ 2631740 h 3024214"/>
                    <a:gd name="connsiteX22" fmla="*/ 2136975 w 3106504"/>
                    <a:gd name="connsiteY22" fmla="*/ 2126915 h 3024214"/>
                    <a:gd name="connsiteX23" fmla="*/ 2651325 w 3106504"/>
                    <a:gd name="connsiteY23" fmla="*/ 2057859 h 3024214"/>
                    <a:gd name="connsiteX24" fmla="*/ 2634656 w 3106504"/>
                    <a:gd name="connsiteY24" fmla="*/ 2350753 h 30242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3106504" h="3024214">
                      <a:moveTo>
                        <a:pt x="2510831" y="459"/>
                      </a:moveTo>
                      <a:cubicBezTo>
                        <a:pt x="2381101" y="4555"/>
                        <a:pt x="2246513" y="31891"/>
                        <a:pt x="2103638" y="76468"/>
                      </a:cubicBezTo>
                      <a:cubicBezTo>
                        <a:pt x="1929806" y="128475"/>
                        <a:pt x="1801219" y="233821"/>
                        <a:pt x="1440793" y="305354"/>
                      </a:cubicBezTo>
                      <a:cubicBezTo>
                        <a:pt x="1004262" y="392032"/>
                        <a:pt x="656028" y="570721"/>
                        <a:pt x="193780" y="493282"/>
                      </a:cubicBezTo>
                      <a:cubicBezTo>
                        <a:pt x="-60252" y="450706"/>
                        <a:pt x="-23581" y="676067"/>
                        <a:pt x="73193" y="817418"/>
                      </a:cubicBezTo>
                      <a:cubicBezTo>
                        <a:pt x="236642" y="1056115"/>
                        <a:pt x="410474" y="1233851"/>
                        <a:pt x="644122" y="1413778"/>
                      </a:cubicBezTo>
                      <a:cubicBezTo>
                        <a:pt x="789092" y="1531507"/>
                        <a:pt x="1029598" y="1660095"/>
                        <a:pt x="1093892" y="1591039"/>
                      </a:cubicBezTo>
                      <a:cubicBezTo>
                        <a:pt x="1336780" y="1355295"/>
                        <a:pt x="1456414" y="1297764"/>
                        <a:pt x="1693967" y="1131457"/>
                      </a:cubicBezTo>
                      <a:cubicBezTo>
                        <a:pt x="1969049" y="955626"/>
                        <a:pt x="2453015" y="677020"/>
                        <a:pt x="2560361" y="766174"/>
                      </a:cubicBezTo>
                      <a:cubicBezTo>
                        <a:pt x="2614940" y="811417"/>
                        <a:pt x="2560266" y="888951"/>
                        <a:pt x="2465492" y="1017157"/>
                      </a:cubicBezTo>
                      <a:cubicBezTo>
                        <a:pt x="2194411" y="1340817"/>
                        <a:pt x="2210699" y="1452926"/>
                        <a:pt x="1851130" y="1960132"/>
                      </a:cubicBezTo>
                      <a:cubicBezTo>
                        <a:pt x="1774930" y="2064907"/>
                        <a:pt x="1663011" y="2395901"/>
                        <a:pt x="1665392" y="2498295"/>
                      </a:cubicBezTo>
                      <a:cubicBezTo>
                        <a:pt x="1656248" y="2678889"/>
                        <a:pt x="1772549" y="2843576"/>
                        <a:pt x="1772549" y="2843576"/>
                      </a:cubicBezTo>
                      <a:cubicBezTo>
                        <a:pt x="1955905" y="3100751"/>
                        <a:pt x="2348811" y="3007882"/>
                        <a:pt x="2348811" y="3007882"/>
                      </a:cubicBezTo>
                      <a:cubicBezTo>
                        <a:pt x="2746480" y="2948351"/>
                        <a:pt x="2969841" y="2611262"/>
                        <a:pt x="3008417" y="2341132"/>
                      </a:cubicBezTo>
                      <a:cubicBezTo>
                        <a:pt x="3029563" y="2151775"/>
                        <a:pt x="3036992" y="1936320"/>
                        <a:pt x="2829252" y="1795350"/>
                      </a:cubicBezTo>
                      <a:cubicBezTo>
                        <a:pt x="2575697" y="1623328"/>
                        <a:pt x="2598842" y="1526745"/>
                        <a:pt x="2744861" y="1272428"/>
                      </a:cubicBezTo>
                      <a:cubicBezTo>
                        <a:pt x="2820870" y="1140030"/>
                        <a:pt x="2940218" y="950863"/>
                        <a:pt x="3018038" y="819514"/>
                      </a:cubicBezTo>
                      <a:cubicBezTo>
                        <a:pt x="3251876" y="360790"/>
                        <a:pt x="3001369" y="-14972"/>
                        <a:pt x="2510831" y="459"/>
                      </a:cubicBezTo>
                      <a:close/>
                      <a:moveTo>
                        <a:pt x="2634656" y="2350753"/>
                      </a:moveTo>
                      <a:cubicBezTo>
                        <a:pt x="2583317" y="2422381"/>
                        <a:pt x="2557409" y="2500581"/>
                        <a:pt x="2506069" y="2572209"/>
                      </a:cubicBezTo>
                      <a:cubicBezTo>
                        <a:pt x="2390245" y="2708797"/>
                        <a:pt x="2193744" y="2754803"/>
                        <a:pt x="2062394" y="2631740"/>
                      </a:cubicBezTo>
                      <a:cubicBezTo>
                        <a:pt x="1961810" y="2498105"/>
                        <a:pt x="2067919" y="2268838"/>
                        <a:pt x="2136975" y="2126915"/>
                      </a:cubicBezTo>
                      <a:cubicBezTo>
                        <a:pt x="2271182" y="1851262"/>
                        <a:pt x="2494544" y="1805446"/>
                        <a:pt x="2651325" y="2057859"/>
                      </a:cubicBezTo>
                      <a:cubicBezTo>
                        <a:pt x="2690282" y="2117390"/>
                        <a:pt x="2687996" y="2263789"/>
                        <a:pt x="2634656" y="235075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8" name="Freeform: Shape 157">
                  <a:extLst>
                    <a:ext uri="{FF2B5EF4-FFF2-40B4-BE49-F238E27FC236}">
                      <a16:creationId xmlns:a16="http://schemas.microsoft.com/office/drawing/2014/main" id="{3A3F1C74-D8E7-464B-A7B8-794650EDC5DE}"/>
                    </a:ext>
                  </a:extLst>
                </p:cNvPr>
                <p:cNvSpPr/>
                <p:nvPr/>
              </p:nvSpPr>
              <p:spPr>
                <a:xfrm>
                  <a:off x="4532472" y="1131527"/>
                  <a:ext cx="2462167" cy="4673699"/>
                </a:xfrm>
                <a:custGeom>
                  <a:avLst/>
                  <a:gdLst>
                    <a:gd name="connsiteX0" fmla="*/ 2375724 w 2462167"/>
                    <a:gd name="connsiteY0" fmla="*/ 2826586 h 4673699"/>
                    <a:gd name="connsiteX1" fmla="*/ 2115406 w 2462167"/>
                    <a:gd name="connsiteY1" fmla="*/ 2269850 h 4673699"/>
                    <a:gd name="connsiteX2" fmla="*/ 999361 w 2462167"/>
                    <a:gd name="connsiteY2" fmla="*/ 2269945 h 4673699"/>
                    <a:gd name="connsiteX3" fmla="*/ 999361 w 2462167"/>
                    <a:gd name="connsiteY3" fmla="*/ 2269945 h 4673699"/>
                    <a:gd name="connsiteX4" fmla="*/ 999361 w 2462167"/>
                    <a:gd name="connsiteY4" fmla="*/ 2269945 h 4673699"/>
                    <a:gd name="connsiteX5" fmla="*/ 969072 w 2462167"/>
                    <a:gd name="connsiteY5" fmla="*/ 2048775 h 4673699"/>
                    <a:gd name="connsiteX6" fmla="*/ 1288160 w 2462167"/>
                    <a:gd name="connsiteY6" fmla="*/ 1220100 h 4673699"/>
                    <a:gd name="connsiteX7" fmla="*/ 1245297 w 2462167"/>
                    <a:gd name="connsiteY7" fmla="*/ 781950 h 4673699"/>
                    <a:gd name="connsiteX8" fmla="*/ 997647 w 2462167"/>
                    <a:gd name="connsiteY8" fmla="*/ 291412 h 4673699"/>
                    <a:gd name="connsiteX9" fmla="*/ 569022 w 2462167"/>
                    <a:gd name="connsiteY9" fmla="*/ 19950 h 4673699"/>
                    <a:gd name="connsiteX10" fmla="*/ 818768 w 2462167"/>
                    <a:gd name="connsiteY10" fmla="*/ 1357355 h 4673699"/>
                    <a:gd name="connsiteX11" fmla="*/ 707325 w 2462167"/>
                    <a:gd name="connsiteY11" fmla="*/ 2096400 h 4673699"/>
                    <a:gd name="connsiteX12" fmla="*/ 697610 w 2462167"/>
                    <a:gd name="connsiteY12" fmla="*/ 2584747 h 4673699"/>
                    <a:gd name="connsiteX13" fmla="*/ 1116519 w 2462167"/>
                    <a:gd name="connsiteY13" fmla="*/ 2617703 h 4673699"/>
                    <a:gd name="connsiteX14" fmla="*/ 1243964 w 2462167"/>
                    <a:gd name="connsiteY14" fmla="*/ 2891071 h 4673699"/>
                    <a:gd name="connsiteX15" fmla="*/ 1243964 w 2462167"/>
                    <a:gd name="connsiteY15" fmla="*/ 2891071 h 4673699"/>
                    <a:gd name="connsiteX16" fmla="*/ 140302 w 2462167"/>
                    <a:gd name="connsiteY16" fmla="*/ 4024069 h 4673699"/>
                    <a:gd name="connsiteX17" fmla="*/ 85438 w 2462167"/>
                    <a:gd name="connsiteY17" fmla="*/ 4582901 h 4673699"/>
                    <a:gd name="connsiteX18" fmla="*/ 673702 w 2462167"/>
                    <a:gd name="connsiteY18" fmla="*/ 4510988 h 4673699"/>
                    <a:gd name="connsiteX19" fmla="*/ 2045016 w 2462167"/>
                    <a:gd name="connsiteY19" fmla="*/ 3783754 h 4673699"/>
                    <a:gd name="connsiteX20" fmla="*/ 2459640 w 2462167"/>
                    <a:gd name="connsiteY20" fmla="*/ 3544200 h 4673699"/>
                    <a:gd name="connsiteX21" fmla="*/ 1171002 w 2462167"/>
                    <a:gd name="connsiteY21" fmla="*/ 3786611 h 4673699"/>
                    <a:gd name="connsiteX22" fmla="*/ 856582 w 2462167"/>
                    <a:gd name="connsiteY22" fmla="*/ 3705934 h 4673699"/>
                    <a:gd name="connsiteX23" fmla="*/ 1974245 w 2462167"/>
                    <a:gd name="connsiteY23" fmla="*/ 3026611 h 4673699"/>
                    <a:gd name="connsiteX24" fmla="*/ 2375724 w 2462167"/>
                    <a:gd name="connsiteY24" fmla="*/ 2826586 h 46736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462167" h="4673699">
                      <a:moveTo>
                        <a:pt x="2375724" y="2826586"/>
                      </a:moveTo>
                      <a:cubicBezTo>
                        <a:pt x="2423063" y="2590366"/>
                        <a:pt x="2360770" y="2380816"/>
                        <a:pt x="2115406" y="2269850"/>
                      </a:cubicBezTo>
                      <a:cubicBezTo>
                        <a:pt x="1818702" y="2107449"/>
                        <a:pt x="1072704" y="2266231"/>
                        <a:pt x="999361" y="2269945"/>
                      </a:cubicBezTo>
                      <a:cubicBezTo>
                        <a:pt x="999361" y="2269945"/>
                        <a:pt x="999361" y="2269945"/>
                        <a:pt x="999361" y="2269945"/>
                      </a:cubicBezTo>
                      <a:cubicBezTo>
                        <a:pt x="999361" y="2269945"/>
                        <a:pt x="999361" y="2269945"/>
                        <a:pt x="999361" y="2269945"/>
                      </a:cubicBezTo>
                      <a:cubicBezTo>
                        <a:pt x="907160" y="2292805"/>
                        <a:pt x="923924" y="2205080"/>
                        <a:pt x="969072" y="2048775"/>
                      </a:cubicBezTo>
                      <a:cubicBezTo>
                        <a:pt x="1050035" y="1834462"/>
                        <a:pt x="1264347" y="1472512"/>
                        <a:pt x="1288160" y="1220100"/>
                      </a:cubicBezTo>
                      <a:cubicBezTo>
                        <a:pt x="1301399" y="1034553"/>
                        <a:pt x="1301399" y="1034553"/>
                        <a:pt x="1245297" y="781950"/>
                      </a:cubicBezTo>
                      <a:cubicBezTo>
                        <a:pt x="1245297" y="781855"/>
                        <a:pt x="1126235" y="481912"/>
                        <a:pt x="997647" y="291412"/>
                      </a:cubicBezTo>
                      <a:cubicBezTo>
                        <a:pt x="897635" y="148537"/>
                        <a:pt x="718660" y="-66728"/>
                        <a:pt x="569022" y="19950"/>
                      </a:cubicBezTo>
                      <a:cubicBezTo>
                        <a:pt x="347185" y="452480"/>
                        <a:pt x="568069" y="1015026"/>
                        <a:pt x="818768" y="1357355"/>
                      </a:cubicBezTo>
                      <a:cubicBezTo>
                        <a:pt x="969072" y="1596337"/>
                        <a:pt x="793907" y="1972575"/>
                        <a:pt x="707325" y="2096400"/>
                      </a:cubicBezTo>
                      <a:cubicBezTo>
                        <a:pt x="616266" y="2257372"/>
                        <a:pt x="449864" y="2534550"/>
                        <a:pt x="697610" y="2584747"/>
                      </a:cubicBezTo>
                      <a:cubicBezTo>
                        <a:pt x="837341" y="2596843"/>
                        <a:pt x="977740" y="2624371"/>
                        <a:pt x="1116519" y="2617703"/>
                      </a:cubicBezTo>
                      <a:cubicBezTo>
                        <a:pt x="1401126" y="2603987"/>
                        <a:pt x="1330165" y="2740004"/>
                        <a:pt x="1243964" y="2891071"/>
                      </a:cubicBezTo>
                      <a:cubicBezTo>
                        <a:pt x="1243964" y="2891071"/>
                        <a:pt x="1243964" y="2891071"/>
                        <a:pt x="1243964" y="2891071"/>
                      </a:cubicBezTo>
                      <a:cubicBezTo>
                        <a:pt x="1082515" y="3053948"/>
                        <a:pt x="261269" y="3880146"/>
                        <a:pt x="140302" y="4024069"/>
                      </a:cubicBezTo>
                      <a:cubicBezTo>
                        <a:pt x="2761" y="4187804"/>
                        <a:pt x="-65343" y="4423834"/>
                        <a:pt x="85438" y="4582901"/>
                      </a:cubicBezTo>
                      <a:cubicBezTo>
                        <a:pt x="275938" y="4783878"/>
                        <a:pt x="459389" y="4601475"/>
                        <a:pt x="673702" y="4510988"/>
                      </a:cubicBezTo>
                      <a:cubicBezTo>
                        <a:pt x="902016" y="4390401"/>
                        <a:pt x="1800414" y="3887862"/>
                        <a:pt x="2045016" y="3783754"/>
                      </a:cubicBezTo>
                      <a:cubicBezTo>
                        <a:pt x="2188177" y="3710887"/>
                        <a:pt x="2492977" y="3596587"/>
                        <a:pt x="2459640" y="3544200"/>
                      </a:cubicBezTo>
                      <a:cubicBezTo>
                        <a:pt x="2369152" y="3429900"/>
                        <a:pt x="1355882" y="3748701"/>
                        <a:pt x="1171002" y="3786611"/>
                      </a:cubicBezTo>
                      <a:cubicBezTo>
                        <a:pt x="992789" y="3829950"/>
                        <a:pt x="592739" y="3982350"/>
                        <a:pt x="856582" y="3705934"/>
                      </a:cubicBezTo>
                      <a:cubicBezTo>
                        <a:pt x="1183194" y="3405421"/>
                        <a:pt x="1464372" y="3042137"/>
                        <a:pt x="1974245" y="3026611"/>
                      </a:cubicBezTo>
                      <a:cubicBezTo>
                        <a:pt x="2110834" y="3022230"/>
                        <a:pt x="2340767" y="3001180"/>
                        <a:pt x="2375724" y="2826586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9" name="Freeform: Shape 158">
                  <a:extLst>
                    <a:ext uri="{FF2B5EF4-FFF2-40B4-BE49-F238E27FC236}">
                      <a16:creationId xmlns:a16="http://schemas.microsoft.com/office/drawing/2014/main" id="{73D4A9EE-E4E5-435B-8B97-49A764BF060A}"/>
                    </a:ext>
                  </a:extLst>
                </p:cNvPr>
                <p:cNvSpPr/>
                <p:nvPr/>
              </p:nvSpPr>
              <p:spPr>
                <a:xfrm>
                  <a:off x="3542197" y="57191"/>
                  <a:ext cx="915862" cy="1321866"/>
                </a:xfrm>
                <a:custGeom>
                  <a:avLst/>
                  <a:gdLst>
                    <a:gd name="connsiteX0" fmla="*/ 799774 w 915862"/>
                    <a:gd name="connsiteY0" fmla="*/ 567935 h 1321866"/>
                    <a:gd name="connsiteX1" fmla="*/ 553077 w 915862"/>
                    <a:gd name="connsiteY1" fmla="*/ 192935 h 1321866"/>
                    <a:gd name="connsiteX2" fmla="*/ 5103 w 915862"/>
                    <a:gd name="connsiteY2" fmla="*/ 25391 h 1321866"/>
                    <a:gd name="connsiteX3" fmla="*/ 171505 w 915862"/>
                    <a:gd name="connsiteY3" fmla="*/ 669185 h 1321866"/>
                    <a:gd name="connsiteX4" fmla="*/ 485258 w 915862"/>
                    <a:gd name="connsiteY4" fmla="*/ 1143816 h 1321866"/>
                    <a:gd name="connsiteX5" fmla="*/ 842827 w 915862"/>
                    <a:gd name="connsiteY5" fmla="*/ 1195061 h 1321866"/>
                    <a:gd name="connsiteX6" fmla="*/ 900548 w 915862"/>
                    <a:gd name="connsiteY6" fmla="*/ 1082285 h 1321866"/>
                    <a:gd name="connsiteX7" fmla="*/ 799774 w 915862"/>
                    <a:gd name="connsiteY7" fmla="*/ 567935 h 1321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915862" h="1321866">
                      <a:moveTo>
                        <a:pt x="799774" y="567935"/>
                      </a:moveTo>
                      <a:cubicBezTo>
                        <a:pt x="799774" y="567935"/>
                        <a:pt x="618608" y="272088"/>
                        <a:pt x="553077" y="192935"/>
                      </a:cubicBezTo>
                      <a:cubicBezTo>
                        <a:pt x="428299" y="34535"/>
                        <a:pt x="37774" y="-44047"/>
                        <a:pt x="5103" y="25391"/>
                      </a:cubicBezTo>
                      <a:cubicBezTo>
                        <a:pt x="-18804" y="260658"/>
                        <a:pt x="42060" y="473828"/>
                        <a:pt x="171505" y="669185"/>
                      </a:cubicBezTo>
                      <a:cubicBezTo>
                        <a:pt x="285329" y="844160"/>
                        <a:pt x="445635" y="1077903"/>
                        <a:pt x="485258" y="1143816"/>
                      </a:cubicBezTo>
                      <a:cubicBezTo>
                        <a:pt x="608988" y="1320981"/>
                        <a:pt x="704905" y="1411945"/>
                        <a:pt x="842827" y="1195061"/>
                      </a:cubicBezTo>
                      <a:cubicBezTo>
                        <a:pt x="854638" y="1176487"/>
                        <a:pt x="894357" y="1103430"/>
                        <a:pt x="900548" y="1082285"/>
                      </a:cubicBezTo>
                      <a:cubicBezTo>
                        <a:pt x="928362" y="987035"/>
                        <a:pt x="930552" y="829872"/>
                        <a:pt x="799774" y="567935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66" name="TextBox 165">
            <a:extLst>
              <a:ext uri="{FF2B5EF4-FFF2-40B4-BE49-F238E27FC236}">
                <a16:creationId xmlns:a16="http://schemas.microsoft.com/office/drawing/2014/main" id="{6E2E9F8B-4054-42B7-8D81-F59380E9BC5C}"/>
              </a:ext>
            </a:extLst>
          </p:cNvPr>
          <p:cNvSpPr txBox="1"/>
          <p:nvPr/>
        </p:nvSpPr>
        <p:spPr>
          <a:xfrm>
            <a:off x="4344577" y="2930237"/>
            <a:ext cx="37604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 I hope and I believe that this Template will your Time, Money and Reputation. 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0FE12CE6-3657-4A6C-BE10-4DB99244EE05}"/>
              </a:ext>
            </a:extLst>
          </p:cNvPr>
          <p:cNvSpPr txBox="1"/>
          <p:nvPr/>
        </p:nvSpPr>
        <p:spPr>
          <a:xfrm>
            <a:off x="4344577" y="2613630"/>
            <a:ext cx="52407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 _ Graph 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11C428FA-959D-4F9A-B9B0-F3489CE910BB}"/>
              </a:ext>
            </a:extLst>
          </p:cNvPr>
          <p:cNvSpPr txBox="1"/>
          <p:nvPr/>
        </p:nvSpPr>
        <p:spPr>
          <a:xfrm>
            <a:off x="4328210" y="5250387"/>
            <a:ext cx="3760465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I hope and I believe that this Template will your Time, Money and Reputation. Get a modern PowerPoint  Presentation that is beautifully designed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292B06C6-B81C-4427-8426-11C4659A3CF9}"/>
              </a:ext>
            </a:extLst>
          </p:cNvPr>
          <p:cNvGrpSpPr/>
          <p:nvPr/>
        </p:nvGrpSpPr>
        <p:grpSpPr>
          <a:xfrm>
            <a:off x="6969772" y="3970050"/>
            <a:ext cx="958537" cy="382527"/>
            <a:chOff x="7859692" y="1426586"/>
            <a:chExt cx="2615584" cy="1043812"/>
          </a:xfrm>
        </p:grpSpPr>
        <p:grpSp>
          <p:nvGrpSpPr>
            <p:cNvPr id="176" name="Group 175">
              <a:extLst>
                <a:ext uri="{FF2B5EF4-FFF2-40B4-BE49-F238E27FC236}">
                  <a16:creationId xmlns:a16="http://schemas.microsoft.com/office/drawing/2014/main" id="{FFD382F9-69E8-434D-A717-1EEB40DFE439}"/>
                </a:ext>
              </a:extLst>
            </p:cNvPr>
            <p:cNvGrpSpPr/>
            <p:nvPr/>
          </p:nvGrpSpPr>
          <p:grpSpPr>
            <a:xfrm>
              <a:off x="9339205" y="1426586"/>
              <a:ext cx="1136071" cy="1042120"/>
              <a:chOff x="1361855" y="3331148"/>
              <a:chExt cx="3285683" cy="3013963"/>
            </a:xfrm>
          </p:grpSpPr>
          <p:sp>
            <p:nvSpPr>
              <p:cNvPr id="216" name="Freeform: Shape 215">
                <a:extLst>
                  <a:ext uri="{FF2B5EF4-FFF2-40B4-BE49-F238E27FC236}">
                    <a16:creationId xmlns:a16="http://schemas.microsoft.com/office/drawing/2014/main" id="{5776CE85-C56D-45D2-A05D-7CCD565D8A6D}"/>
                  </a:ext>
                </a:extLst>
              </p:cNvPr>
              <p:cNvSpPr/>
              <p:nvPr/>
            </p:nvSpPr>
            <p:spPr>
              <a:xfrm>
                <a:off x="1361855" y="3331148"/>
                <a:ext cx="3285683" cy="3013963"/>
              </a:xfrm>
              <a:custGeom>
                <a:avLst/>
                <a:gdLst>
                  <a:gd name="connsiteX0" fmla="*/ 1464255 w 2316465"/>
                  <a:gd name="connsiteY0" fmla="*/ 0 h 2124896"/>
                  <a:gd name="connsiteX1" fmla="*/ 1464271 w 2316465"/>
                  <a:gd name="connsiteY1" fmla="*/ 1 h 2124896"/>
                  <a:gd name="connsiteX2" fmla="*/ 1504195 w 2316465"/>
                  <a:gd name="connsiteY2" fmla="*/ 1 h 2124896"/>
                  <a:gd name="connsiteX3" fmla="*/ 1508802 w 2316465"/>
                  <a:gd name="connsiteY3" fmla="*/ 2805 h 2124896"/>
                  <a:gd name="connsiteX4" fmla="*/ 1551389 w 2316465"/>
                  <a:gd name="connsiteY4" fmla="*/ 5485 h 2124896"/>
                  <a:gd name="connsiteX5" fmla="*/ 2316465 w 2316465"/>
                  <a:gd name="connsiteY5" fmla="*/ 1062446 h 2124896"/>
                  <a:gd name="connsiteX6" fmla="*/ 1551389 w 2316465"/>
                  <a:gd name="connsiteY6" fmla="*/ 2119407 h 2124896"/>
                  <a:gd name="connsiteX7" fmla="*/ 1508801 w 2316465"/>
                  <a:gd name="connsiteY7" fmla="*/ 2122088 h 2124896"/>
                  <a:gd name="connsiteX8" fmla="*/ 1504195 w 2316465"/>
                  <a:gd name="connsiteY8" fmla="*/ 2124890 h 2124896"/>
                  <a:gd name="connsiteX9" fmla="*/ 1464287 w 2316465"/>
                  <a:gd name="connsiteY9" fmla="*/ 2124890 h 2124896"/>
                  <a:gd name="connsiteX10" fmla="*/ 1464255 w 2316465"/>
                  <a:gd name="connsiteY10" fmla="*/ 2124892 h 2124896"/>
                  <a:gd name="connsiteX11" fmla="*/ 1464223 w 2316465"/>
                  <a:gd name="connsiteY11" fmla="*/ 2124890 h 2124896"/>
                  <a:gd name="connsiteX12" fmla="*/ 975993 w 2316465"/>
                  <a:gd name="connsiteY12" fmla="*/ 2124890 h 2124896"/>
                  <a:gd name="connsiteX13" fmla="*/ 973563 w 2316465"/>
                  <a:gd name="connsiteY13" fmla="*/ 2123903 h 2124896"/>
                  <a:gd name="connsiteX14" fmla="*/ 955875 w 2316465"/>
                  <a:gd name="connsiteY14" fmla="*/ 2124896 h 2124896"/>
                  <a:gd name="connsiteX15" fmla="*/ 0 w 2316465"/>
                  <a:gd name="connsiteY15" fmla="*/ 1062450 h 2124896"/>
                  <a:gd name="connsiteX16" fmla="*/ 955875 w 2316465"/>
                  <a:gd name="connsiteY16" fmla="*/ 4 h 2124896"/>
                  <a:gd name="connsiteX17" fmla="*/ 973544 w 2316465"/>
                  <a:gd name="connsiteY17" fmla="*/ 996 h 2124896"/>
                  <a:gd name="connsiteX18" fmla="*/ 975993 w 2316465"/>
                  <a:gd name="connsiteY18" fmla="*/ 1 h 2124896"/>
                  <a:gd name="connsiteX19" fmla="*/ 1464240 w 2316465"/>
                  <a:gd name="connsiteY19" fmla="*/ 1 h 2124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316465" h="2124896">
                    <a:moveTo>
                      <a:pt x="1464255" y="0"/>
                    </a:moveTo>
                    <a:lnTo>
                      <a:pt x="1464271" y="1"/>
                    </a:lnTo>
                    <a:lnTo>
                      <a:pt x="1504195" y="1"/>
                    </a:lnTo>
                    <a:lnTo>
                      <a:pt x="1508802" y="2805"/>
                    </a:lnTo>
                    <a:lnTo>
                      <a:pt x="1551389" y="5485"/>
                    </a:lnTo>
                    <a:cubicBezTo>
                      <a:pt x="1981121" y="59893"/>
                      <a:pt x="2316465" y="512347"/>
                      <a:pt x="2316465" y="1062446"/>
                    </a:cubicBezTo>
                    <a:cubicBezTo>
                      <a:pt x="2316465" y="1612546"/>
                      <a:pt x="1981121" y="2064999"/>
                      <a:pt x="1551389" y="2119407"/>
                    </a:cubicBezTo>
                    <a:lnTo>
                      <a:pt x="1508801" y="2122088"/>
                    </a:lnTo>
                    <a:lnTo>
                      <a:pt x="1504195" y="2124890"/>
                    </a:lnTo>
                    <a:lnTo>
                      <a:pt x="1464287" y="2124890"/>
                    </a:lnTo>
                    <a:lnTo>
                      <a:pt x="1464255" y="2124892"/>
                    </a:lnTo>
                    <a:lnTo>
                      <a:pt x="1464223" y="2124890"/>
                    </a:lnTo>
                    <a:lnTo>
                      <a:pt x="975993" y="2124890"/>
                    </a:lnTo>
                    <a:lnTo>
                      <a:pt x="973563" y="2123903"/>
                    </a:lnTo>
                    <a:lnTo>
                      <a:pt x="955875" y="2124896"/>
                    </a:lnTo>
                    <a:cubicBezTo>
                      <a:pt x="427960" y="2124896"/>
                      <a:pt x="0" y="1649223"/>
                      <a:pt x="0" y="1062450"/>
                    </a:cubicBezTo>
                    <a:cubicBezTo>
                      <a:pt x="0" y="475677"/>
                      <a:pt x="427960" y="4"/>
                      <a:pt x="955875" y="4"/>
                    </a:cubicBezTo>
                    <a:lnTo>
                      <a:pt x="973544" y="996"/>
                    </a:lnTo>
                    <a:lnTo>
                      <a:pt x="975993" y="1"/>
                    </a:lnTo>
                    <a:lnTo>
                      <a:pt x="1464240" y="1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grpSp>
            <p:nvGrpSpPr>
              <p:cNvPr id="217" name="Group 216">
                <a:extLst>
                  <a:ext uri="{FF2B5EF4-FFF2-40B4-BE49-F238E27FC236}">
                    <a16:creationId xmlns:a16="http://schemas.microsoft.com/office/drawing/2014/main" id="{9ED3701A-D964-4AF8-A633-EA62CF475E98}"/>
                  </a:ext>
                </a:extLst>
              </p:cNvPr>
              <p:cNvGrpSpPr/>
              <p:nvPr/>
            </p:nvGrpSpPr>
            <p:grpSpPr>
              <a:xfrm>
                <a:off x="1452136" y="3394769"/>
                <a:ext cx="2532357" cy="2871588"/>
                <a:chOff x="10146047" y="5144036"/>
                <a:chExt cx="1250616" cy="1250616"/>
              </a:xfrm>
            </p:grpSpPr>
            <p:sp>
              <p:nvSpPr>
                <p:cNvPr id="218" name="Oval 217">
                  <a:extLst>
                    <a:ext uri="{FF2B5EF4-FFF2-40B4-BE49-F238E27FC236}">
                      <a16:creationId xmlns:a16="http://schemas.microsoft.com/office/drawing/2014/main" id="{B230B61C-2A09-4453-AA6F-E07042F4CE48}"/>
                    </a:ext>
                  </a:extLst>
                </p:cNvPr>
                <p:cNvSpPr/>
                <p:nvPr/>
              </p:nvSpPr>
              <p:spPr>
                <a:xfrm>
                  <a:off x="10146047" y="5144036"/>
                  <a:ext cx="1250616" cy="125061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9" name="Oval 218">
                  <a:extLst>
                    <a:ext uri="{FF2B5EF4-FFF2-40B4-BE49-F238E27FC236}">
                      <a16:creationId xmlns:a16="http://schemas.microsoft.com/office/drawing/2014/main" id="{93143D6B-09C1-4E2B-BAF1-E2BB89AD18C0}"/>
                    </a:ext>
                  </a:extLst>
                </p:cNvPr>
                <p:cNvSpPr/>
                <p:nvPr/>
              </p:nvSpPr>
              <p:spPr>
                <a:xfrm>
                  <a:off x="10377447" y="5372487"/>
                  <a:ext cx="773044" cy="773044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20" name="Group 219">
                  <a:extLst>
                    <a:ext uri="{FF2B5EF4-FFF2-40B4-BE49-F238E27FC236}">
                      <a16:creationId xmlns:a16="http://schemas.microsoft.com/office/drawing/2014/main" id="{F31C5E26-ACEB-47B8-AE46-A8D6215C843F}"/>
                    </a:ext>
                  </a:extLst>
                </p:cNvPr>
                <p:cNvGrpSpPr/>
                <p:nvPr/>
              </p:nvGrpSpPr>
              <p:grpSpPr>
                <a:xfrm>
                  <a:off x="10350592" y="5372487"/>
                  <a:ext cx="798924" cy="816941"/>
                  <a:chOff x="2742270" y="1722390"/>
                  <a:chExt cx="982008" cy="1004154"/>
                </a:xfrm>
              </p:grpSpPr>
              <p:sp>
                <p:nvSpPr>
                  <p:cNvPr id="221" name="Rectangle 220">
                    <a:extLst>
                      <a:ext uri="{FF2B5EF4-FFF2-40B4-BE49-F238E27FC236}">
                        <a16:creationId xmlns:a16="http://schemas.microsoft.com/office/drawing/2014/main" id="{9B1313E8-68BA-4E5F-9ECA-8BDA835BD4BA}"/>
                      </a:ext>
                    </a:extLst>
                  </p:cNvPr>
                  <p:cNvSpPr/>
                  <p:nvPr/>
                </p:nvSpPr>
                <p:spPr>
                  <a:xfrm rot="1194940">
                    <a:off x="3273039" y="1722390"/>
                    <a:ext cx="318658" cy="318658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2" name="Rectangle 221">
                    <a:extLst>
                      <a:ext uri="{FF2B5EF4-FFF2-40B4-BE49-F238E27FC236}">
                        <a16:creationId xmlns:a16="http://schemas.microsoft.com/office/drawing/2014/main" id="{9C3C4ECE-AA63-4782-8619-0164BA726006}"/>
                      </a:ext>
                    </a:extLst>
                  </p:cNvPr>
                  <p:cNvSpPr/>
                  <p:nvPr/>
                </p:nvSpPr>
                <p:spPr>
                  <a:xfrm rot="21005365">
                    <a:off x="2895272" y="1728873"/>
                    <a:ext cx="318658" cy="318658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3" name="Rectangle 222">
                    <a:extLst>
                      <a:ext uri="{FF2B5EF4-FFF2-40B4-BE49-F238E27FC236}">
                        <a16:creationId xmlns:a16="http://schemas.microsoft.com/office/drawing/2014/main" id="{EFBEA02F-4E03-417A-B1C4-7EF671C5EDD2}"/>
                      </a:ext>
                    </a:extLst>
                  </p:cNvPr>
                  <p:cNvSpPr/>
                  <p:nvPr/>
                </p:nvSpPr>
                <p:spPr>
                  <a:xfrm rot="4429277">
                    <a:off x="3405620" y="2038159"/>
                    <a:ext cx="318658" cy="318658"/>
                  </a:xfrm>
                  <a:prstGeom prst="rect">
                    <a:avLst/>
                  </a:prstGeom>
                  <a:solidFill>
                    <a:schemeClr val="accent3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4" name="Rectangle 223">
                    <a:extLst>
                      <a:ext uri="{FF2B5EF4-FFF2-40B4-BE49-F238E27FC236}">
                        <a16:creationId xmlns:a16="http://schemas.microsoft.com/office/drawing/2014/main" id="{39C430AC-40DF-4486-8480-ADF2A7B73B49}"/>
                      </a:ext>
                    </a:extLst>
                  </p:cNvPr>
                  <p:cNvSpPr/>
                  <p:nvPr/>
                </p:nvSpPr>
                <p:spPr>
                  <a:xfrm rot="5864487">
                    <a:off x="3079645" y="2042381"/>
                    <a:ext cx="318658" cy="318658"/>
                  </a:xfrm>
                  <a:prstGeom prst="rect">
                    <a:avLst/>
                  </a:prstGeom>
                  <a:solidFill>
                    <a:schemeClr val="accent1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5" name="Rectangle 224">
                    <a:extLst>
                      <a:ext uri="{FF2B5EF4-FFF2-40B4-BE49-F238E27FC236}">
                        <a16:creationId xmlns:a16="http://schemas.microsoft.com/office/drawing/2014/main" id="{98BD2FF1-8354-45EE-A456-88D1986BC0DD}"/>
                      </a:ext>
                    </a:extLst>
                  </p:cNvPr>
                  <p:cNvSpPr/>
                  <p:nvPr/>
                </p:nvSpPr>
                <p:spPr>
                  <a:xfrm rot="4917336">
                    <a:off x="2742270" y="2089659"/>
                    <a:ext cx="318658" cy="318658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6" name="Freeform: Shape 225">
                    <a:extLst>
                      <a:ext uri="{FF2B5EF4-FFF2-40B4-BE49-F238E27FC236}">
                        <a16:creationId xmlns:a16="http://schemas.microsoft.com/office/drawing/2014/main" id="{E8CC6DBF-E8AF-4071-B03E-56681412BCC1}"/>
                      </a:ext>
                    </a:extLst>
                  </p:cNvPr>
                  <p:cNvSpPr/>
                  <p:nvPr/>
                </p:nvSpPr>
                <p:spPr>
                  <a:xfrm rot="11616807">
                    <a:off x="2920383" y="2377296"/>
                    <a:ext cx="355572" cy="349248"/>
                  </a:xfrm>
                  <a:custGeom>
                    <a:avLst/>
                    <a:gdLst>
                      <a:gd name="connsiteX0" fmla="*/ 263738 w 355572"/>
                      <a:gd name="connsiteY0" fmla="*/ 213210 h 349248"/>
                      <a:gd name="connsiteX1" fmla="*/ 343499 w 355572"/>
                      <a:gd name="connsiteY1" fmla="*/ 213210 h 349248"/>
                      <a:gd name="connsiteX2" fmla="*/ 343500 w 355572"/>
                      <a:gd name="connsiteY2" fmla="*/ 292972 h 349248"/>
                      <a:gd name="connsiteX3" fmla="*/ 263738 w 355572"/>
                      <a:gd name="connsiteY3" fmla="*/ 292972 h 349248"/>
                      <a:gd name="connsiteX4" fmla="*/ 272934 w 355572"/>
                      <a:gd name="connsiteY4" fmla="*/ 109969 h 349248"/>
                      <a:gd name="connsiteX5" fmla="*/ 352696 w 355572"/>
                      <a:gd name="connsiteY5" fmla="*/ 109969 h 349248"/>
                      <a:gd name="connsiteX6" fmla="*/ 352696 w 355572"/>
                      <a:gd name="connsiteY6" fmla="*/ 189731 h 349248"/>
                      <a:gd name="connsiteX7" fmla="*/ 272934 w 355572"/>
                      <a:gd name="connsiteY7" fmla="*/ 189731 h 349248"/>
                      <a:gd name="connsiteX8" fmla="*/ 275810 w 355572"/>
                      <a:gd name="connsiteY8" fmla="*/ 17222 h 349248"/>
                      <a:gd name="connsiteX9" fmla="*/ 355572 w 355572"/>
                      <a:gd name="connsiteY9" fmla="*/ 17222 h 349248"/>
                      <a:gd name="connsiteX10" fmla="*/ 355572 w 355572"/>
                      <a:gd name="connsiteY10" fmla="*/ 96984 h 349248"/>
                      <a:gd name="connsiteX11" fmla="*/ 275810 w 355572"/>
                      <a:gd name="connsiteY11" fmla="*/ 96984 h 349248"/>
                      <a:gd name="connsiteX12" fmla="*/ 183490 w 355572"/>
                      <a:gd name="connsiteY12" fmla="*/ 262963 h 349248"/>
                      <a:gd name="connsiteX13" fmla="*/ 263252 w 355572"/>
                      <a:gd name="connsiteY13" fmla="*/ 262963 h 349248"/>
                      <a:gd name="connsiteX14" fmla="*/ 263252 w 355572"/>
                      <a:gd name="connsiteY14" fmla="*/ 342725 h 349248"/>
                      <a:gd name="connsiteX15" fmla="*/ 183491 w 355572"/>
                      <a:gd name="connsiteY15" fmla="*/ 342725 h 349248"/>
                      <a:gd name="connsiteX16" fmla="*/ 189891 w 355572"/>
                      <a:gd name="connsiteY16" fmla="*/ 82567 h 349248"/>
                      <a:gd name="connsiteX17" fmla="*/ 269653 w 355572"/>
                      <a:gd name="connsiteY17" fmla="*/ 82567 h 349248"/>
                      <a:gd name="connsiteX18" fmla="*/ 269653 w 355572"/>
                      <a:gd name="connsiteY18" fmla="*/ 162328 h 349248"/>
                      <a:gd name="connsiteX19" fmla="*/ 189891 w 355572"/>
                      <a:gd name="connsiteY19" fmla="*/ 162328 h 349248"/>
                      <a:gd name="connsiteX20" fmla="*/ 181212 w 355572"/>
                      <a:gd name="connsiteY20" fmla="*/ 1 h 349248"/>
                      <a:gd name="connsiteX21" fmla="*/ 260974 w 355572"/>
                      <a:gd name="connsiteY21" fmla="*/ 0 h 349248"/>
                      <a:gd name="connsiteX22" fmla="*/ 260974 w 355572"/>
                      <a:gd name="connsiteY22" fmla="*/ 79762 h 349248"/>
                      <a:gd name="connsiteX23" fmla="*/ 181212 w 355572"/>
                      <a:gd name="connsiteY23" fmla="*/ 79762 h 349248"/>
                      <a:gd name="connsiteX24" fmla="*/ 91533 w 355572"/>
                      <a:gd name="connsiteY24" fmla="*/ 269487 h 349248"/>
                      <a:gd name="connsiteX25" fmla="*/ 171295 w 355572"/>
                      <a:gd name="connsiteY25" fmla="*/ 269486 h 349248"/>
                      <a:gd name="connsiteX26" fmla="*/ 171295 w 355572"/>
                      <a:gd name="connsiteY26" fmla="*/ 349248 h 349248"/>
                      <a:gd name="connsiteX27" fmla="*/ 91533 w 355572"/>
                      <a:gd name="connsiteY27" fmla="*/ 349248 h 349248"/>
                      <a:gd name="connsiteX28" fmla="*/ 106795 w 355572"/>
                      <a:gd name="connsiteY28" fmla="*/ 96422 h 349248"/>
                      <a:gd name="connsiteX29" fmla="*/ 186556 w 355572"/>
                      <a:gd name="connsiteY29" fmla="*/ 96422 h 349248"/>
                      <a:gd name="connsiteX30" fmla="*/ 186556 w 355572"/>
                      <a:gd name="connsiteY30" fmla="*/ 173135 h 349248"/>
                      <a:gd name="connsiteX31" fmla="*/ 254657 w 355572"/>
                      <a:gd name="connsiteY31" fmla="*/ 173135 h 349248"/>
                      <a:gd name="connsiteX32" fmla="*/ 254657 w 355572"/>
                      <a:gd name="connsiteY32" fmla="*/ 252897 h 349248"/>
                      <a:gd name="connsiteX33" fmla="*/ 174896 w 355572"/>
                      <a:gd name="connsiteY33" fmla="*/ 252897 h 349248"/>
                      <a:gd name="connsiteX34" fmla="*/ 174896 w 355572"/>
                      <a:gd name="connsiteY34" fmla="*/ 176184 h 349248"/>
                      <a:gd name="connsiteX35" fmla="*/ 106795 w 355572"/>
                      <a:gd name="connsiteY35" fmla="*/ 176184 h 349248"/>
                      <a:gd name="connsiteX36" fmla="*/ 92839 w 355572"/>
                      <a:gd name="connsiteY36" fmla="*/ 10264 h 349248"/>
                      <a:gd name="connsiteX37" fmla="*/ 172601 w 355572"/>
                      <a:gd name="connsiteY37" fmla="*/ 10264 h 349248"/>
                      <a:gd name="connsiteX38" fmla="*/ 172601 w 355572"/>
                      <a:gd name="connsiteY38" fmla="*/ 90025 h 349248"/>
                      <a:gd name="connsiteX39" fmla="*/ 92839 w 355572"/>
                      <a:gd name="connsiteY39" fmla="*/ 90026 h 349248"/>
                      <a:gd name="connsiteX40" fmla="*/ 0 w 355572"/>
                      <a:gd name="connsiteY40" fmla="*/ 211032 h 349248"/>
                      <a:gd name="connsiteX41" fmla="*/ 79762 w 355572"/>
                      <a:gd name="connsiteY41" fmla="*/ 211032 h 349248"/>
                      <a:gd name="connsiteX42" fmla="*/ 79762 w 355572"/>
                      <a:gd name="connsiteY42" fmla="*/ 290794 h 349248"/>
                      <a:gd name="connsiteX43" fmla="*/ 0 w 355572"/>
                      <a:gd name="connsiteY43" fmla="*/ 290794 h 349248"/>
                      <a:gd name="connsiteX44" fmla="*/ 12351 w 355572"/>
                      <a:gd name="connsiteY44" fmla="*/ 121743 h 349248"/>
                      <a:gd name="connsiteX45" fmla="*/ 92113 w 355572"/>
                      <a:gd name="connsiteY45" fmla="*/ 121743 h 349248"/>
                      <a:gd name="connsiteX46" fmla="*/ 92113 w 355572"/>
                      <a:gd name="connsiteY46" fmla="*/ 183999 h 349248"/>
                      <a:gd name="connsiteX47" fmla="*/ 162087 w 355572"/>
                      <a:gd name="connsiteY47" fmla="*/ 183999 h 349248"/>
                      <a:gd name="connsiteX48" fmla="*/ 162087 w 355572"/>
                      <a:gd name="connsiteY48" fmla="*/ 263761 h 349248"/>
                      <a:gd name="connsiteX49" fmla="*/ 82325 w 355572"/>
                      <a:gd name="connsiteY49" fmla="*/ 263761 h 349248"/>
                      <a:gd name="connsiteX50" fmla="*/ 82325 w 355572"/>
                      <a:gd name="connsiteY50" fmla="*/ 201505 h 349248"/>
                      <a:gd name="connsiteX51" fmla="*/ 12351 w 355572"/>
                      <a:gd name="connsiteY51" fmla="*/ 201505 h 349248"/>
                      <a:gd name="connsiteX52" fmla="*/ 4848 w 355572"/>
                      <a:gd name="connsiteY52" fmla="*/ 29647 h 349248"/>
                      <a:gd name="connsiteX53" fmla="*/ 84610 w 355572"/>
                      <a:gd name="connsiteY53" fmla="*/ 29647 h 349248"/>
                      <a:gd name="connsiteX54" fmla="*/ 84610 w 355572"/>
                      <a:gd name="connsiteY54" fmla="*/ 109409 h 349248"/>
                      <a:gd name="connsiteX55" fmla="*/ 4848 w 355572"/>
                      <a:gd name="connsiteY55" fmla="*/ 109409 h 3492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</a:cxnLst>
                    <a:rect l="l" t="t" r="r" b="b"/>
                    <a:pathLst>
                      <a:path w="355572" h="349248">
                        <a:moveTo>
                          <a:pt x="263738" y="213210"/>
                        </a:moveTo>
                        <a:lnTo>
                          <a:pt x="343499" y="213210"/>
                        </a:lnTo>
                        <a:lnTo>
                          <a:pt x="343500" y="292972"/>
                        </a:lnTo>
                        <a:lnTo>
                          <a:pt x="263738" y="292972"/>
                        </a:lnTo>
                        <a:close/>
                        <a:moveTo>
                          <a:pt x="272934" y="109969"/>
                        </a:moveTo>
                        <a:lnTo>
                          <a:pt x="352696" y="109969"/>
                        </a:lnTo>
                        <a:lnTo>
                          <a:pt x="352696" y="189731"/>
                        </a:lnTo>
                        <a:lnTo>
                          <a:pt x="272934" y="189731"/>
                        </a:lnTo>
                        <a:close/>
                        <a:moveTo>
                          <a:pt x="275810" y="17222"/>
                        </a:moveTo>
                        <a:lnTo>
                          <a:pt x="355572" y="17222"/>
                        </a:lnTo>
                        <a:lnTo>
                          <a:pt x="355572" y="96984"/>
                        </a:lnTo>
                        <a:lnTo>
                          <a:pt x="275810" y="96984"/>
                        </a:lnTo>
                        <a:close/>
                        <a:moveTo>
                          <a:pt x="183490" y="262963"/>
                        </a:moveTo>
                        <a:lnTo>
                          <a:pt x="263252" y="262963"/>
                        </a:lnTo>
                        <a:lnTo>
                          <a:pt x="263252" y="342725"/>
                        </a:lnTo>
                        <a:lnTo>
                          <a:pt x="183491" y="342725"/>
                        </a:lnTo>
                        <a:close/>
                        <a:moveTo>
                          <a:pt x="189891" y="82567"/>
                        </a:moveTo>
                        <a:lnTo>
                          <a:pt x="269653" y="82567"/>
                        </a:lnTo>
                        <a:lnTo>
                          <a:pt x="269653" y="162328"/>
                        </a:lnTo>
                        <a:lnTo>
                          <a:pt x="189891" y="162328"/>
                        </a:lnTo>
                        <a:close/>
                        <a:moveTo>
                          <a:pt x="181212" y="1"/>
                        </a:moveTo>
                        <a:lnTo>
                          <a:pt x="260974" y="0"/>
                        </a:lnTo>
                        <a:lnTo>
                          <a:pt x="260974" y="79762"/>
                        </a:lnTo>
                        <a:lnTo>
                          <a:pt x="181212" y="79762"/>
                        </a:lnTo>
                        <a:close/>
                        <a:moveTo>
                          <a:pt x="91533" y="269487"/>
                        </a:moveTo>
                        <a:lnTo>
                          <a:pt x="171295" y="269486"/>
                        </a:lnTo>
                        <a:lnTo>
                          <a:pt x="171295" y="349248"/>
                        </a:lnTo>
                        <a:lnTo>
                          <a:pt x="91533" y="349248"/>
                        </a:lnTo>
                        <a:close/>
                        <a:moveTo>
                          <a:pt x="106795" y="96422"/>
                        </a:moveTo>
                        <a:lnTo>
                          <a:pt x="186556" y="96422"/>
                        </a:lnTo>
                        <a:lnTo>
                          <a:pt x="186556" y="173135"/>
                        </a:lnTo>
                        <a:lnTo>
                          <a:pt x="254657" y="173135"/>
                        </a:lnTo>
                        <a:lnTo>
                          <a:pt x="254657" y="252897"/>
                        </a:lnTo>
                        <a:lnTo>
                          <a:pt x="174896" y="252897"/>
                        </a:lnTo>
                        <a:lnTo>
                          <a:pt x="174896" y="176184"/>
                        </a:lnTo>
                        <a:lnTo>
                          <a:pt x="106795" y="176184"/>
                        </a:lnTo>
                        <a:close/>
                        <a:moveTo>
                          <a:pt x="92839" y="10264"/>
                        </a:moveTo>
                        <a:lnTo>
                          <a:pt x="172601" y="10264"/>
                        </a:lnTo>
                        <a:lnTo>
                          <a:pt x="172601" y="90025"/>
                        </a:lnTo>
                        <a:lnTo>
                          <a:pt x="92839" y="90026"/>
                        </a:lnTo>
                        <a:close/>
                        <a:moveTo>
                          <a:pt x="0" y="211032"/>
                        </a:moveTo>
                        <a:lnTo>
                          <a:pt x="79762" y="211032"/>
                        </a:lnTo>
                        <a:lnTo>
                          <a:pt x="79762" y="290794"/>
                        </a:lnTo>
                        <a:lnTo>
                          <a:pt x="0" y="290794"/>
                        </a:lnTo>
                        <a:close/>
                        <a:moveTo>
                          <a:pt x="12351" y="121743"/>
                        </a:moveTo>
                        <a:lnTo>
                          <a:pt x="92113" y="121743"/>
                        </a:lnTo>
                        <a:lnTo>
                          <a:pt x="92113" y="183999"/>
                        </a:lnTo>
                        <a:lnTo>
                          <a:pt x="162087" y="183999"/>
                        </a:lnTo>
                        <a:lnTo>
                          <a:pt x="162087" y="263761"/>
                        </a:lnTo>
                        <a:lnTo>
                          <a:pt x="82325" y="263761"/>
                        </a:lnTo>
                        <a:lnTo>
                          <a:pt x="82325" y="201505"/>
                        </a:lnTo>
                        <a:lnTo>
                          <a:pt x="12351" y="201505"/>
                        </a:lnTo>
                        <a:close/>
                        <a:moveTo>
                          <a:pt x="4848" y="29647"/>
                        </a:moveTo>
                        <a:lnTo>
                          <a:pt x="84610" y="29647"/>
                        </a:lnTo>
                        <a:lnTo>
                          <a:pt x="84610" y="109409"/>
                        </a:lnTo>
                        <a:lnTo>
                          <a:pt x="4848" y="109409"/>
                        </a:lnTo>
                        <a:close/>
                      </a:path>
                    </a:pathLst>
                  </a:custGeom>
                  <a:solidFill>
                    <a:schemeClr val="accent6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27" name="Freeform: Shape 226">
                    <a:extLst>
                      <a:ext uri="{FF2B5EF4-FFF2-40B4-BE49-F238E27FC236}">
                        <a16:creationId xmlns:a16="http://schemas.microsoft.com/office/drawing/2014/main" id="{D413FE28-1EA2-4D68-A21F-27DE955E7214}"/>
                      </a:ext>
                    </a:extLst>
                  </p:cNvPr>
                  <p:cNvSpPr/>
                  <p:nvPr/>
                </p:nvSpPr>
                <p:spPr>
                  <a:xfrm rot="11849684">
                    <a:off x="3286500" y="2328272"/>
                    <a:ext cx="355572" cy="349248"/>
                  </a:xfrm>
                  <a:custGeom>
                    <a:avLst/>
                    <a:gdLst>
                      <a:gd name="connsiteX0" fmla="*/ 263738 w 355572"/>
                      <a:gd name="connsiteY0" fmla="*/ 213210 h 349248"/>
                      <a:gd name="connsiteX1" fmla="*/ 343499 w 355572"/>
                      <a:gd name="connsiteY1" fmla="*/ 213210 h 349248"/>
                      <a:gd name="connsiteX2" fmla="*/ 343500 w 355572"/>
                      <a:gd name="connsiteY2" fmla="*/ 292972 h 349248"/>
                      <a:gd name="connsiteX3" fmla="*/ 263738 w 355572"/>
                      <a:gd name="connsiteY3" fmla="*/ 292972 h 349248"/>
                      <a:gd name="connsiteX4" fmla="*/ 272934 w 355572"/>
                      <a:gd name="connsiteY4" fmla="*/ 109969 h 349248"/>
                      <a:gd name="connsiteX5" fmla="*/ 352696 w 355572"/>
                      <a:gd name="connsiteY5" fmla="*/ 109969 h 349248"/>
                      <a:gd name="connsiteX6" fmla="*/ 352696 w 355572"/>
                      <a:gd name="connsiteY6" fmla="*/ 189731 h 349248"/>
                      <a:gd name="connsiteX7" fmla="*/ 272934 w 355572"/>
                      <a:gd name="connsiteY7" fmla="*/ 189731 h 349248"/>
                      <a:gd name="connsiteX8" fmla="*/ 275810 w 355572"/>
                      <a:gd name="connsiteY8" fmla="*/ 17222 h 349248"/>
                      <a:gd name="connsiteX9" fmla="*/ 355572 w 355572"/>
                      <a:gd name="connsiteY9" fmla="*/ 17222 h 349248"/>
                      <a:gd name="connsiteX10" fmla="*/ 355572 w 355572"/>
                      <a:gd name="connsiteY10" fmla="*/ 96984 h 349248"/>
                      <a:gd name="connsiteX11" fmla="*/ 275810 w 355572"/>
                      <a:gd name="connsiteY11" fmla="*/ 96984 h 349248"/>
                      <a:gd name="connsiteX12" fmla="*/ 183490 w 355572"/>
                      <a:gd name="connsiteY12" fmla="*/ 262963 h 349248"/>
                      <a:gd name="connsiteX13" fmla="*/ 263252 w 355572"/>
                      <a:gd name="connsiteY13" fmla="*/ 262963 h 349248"/>
                      <a:gd name="connsiteX14" fmla="*/ 263252 w 355572"/>
                      <a:gd name="connsiteY14" fmla="*/ 342725 h 349248"/>
                      <a:gd name="connsiteX15" fmla="*/ 183491 w 355572"/>
                      <a:gd name="connsiteY15" fmla="*/ 342725 h 349248"/>
                      <a:gd name="connsiteX16" fmla="*/ 189891 w 355572"/>
                      <a:gd name="connsiteY16" fmla="*/ 82567 h 349248"/>
                      <a:gd name="connsiteX17" fmla="*/ 269653 w 355572"/>
                      <a:gd name="connsiteY17" fmla="*/ 82567 h 349248"/>
                      <a:gd name="connsiteX18" fmla="*/ 269653 w 355572"/>
                      <a:gd name="connsiteY18" fmla="*/ 162328 h 349248"/>
                      <a:gd name="connsiteX19" fmla="*/ 189891 w 355572"/>
                      <a:gd name="connsiteY19" fmla="*/ 162328 h 349248"/>
                      <a:gd name="connsiteX20" fmla="*/ 181212 w 355572"/>
                      <a:gd name="connsiteY20" fmla="*/ 1 h 349248"/>
                      <a:gd name="connsiteX21" fmla="*/ 260974 w 355572"/>
                      <a:gd name="connsiteY21" fmla="*/ 0 h 349248"/>
                      <a:gd name="connsiteX22" fmla="*/ 260974 w 355572"/>
                      <a:gd name="connsiteY22" fmla="*/ 79762 h 349248"/>
                      <a:gd name="connsiteX23" fmla="*/ 181212 w 355572"/>
                      <a:gd name="connsiteY23" fmla="*/ 79762 h 349248"/>
                      <a:gd name="connsiteX24" fmla="*/ 91533 w 355572"/>
                      <a:gd name="connsiteY24" fmla="*/ 269487 h 349248"/>
                      <a:gd name="connsiteX25" fmla="*/ 171295 w 355572"/>
                      <a:gd name="connsiteY25" fmla="*/ 269486 h 349248"/>
                      <a:gd name="connsiteX26" fmla="*/ 171295 w 355572"/>
                      <a:gd name="connsiteY26" fmla="*/ 349248 h 349248"/>
                      <a:gd name="connsiteX27" fmla="*/ 91533 w 355572"/>
                      <a:gd name="connsiteY27" fmla="*/ 349248 h 349248"/>
                      <a:gd name="connsiteX28" fmla="*/ 106795 w 355572"/>
                      <a:gd name="connsiteY28" fmla="*/ 96422 h 349248"/>
                      <a:gd name="connsiteX29" fmla="*/ 186556 w 355572"/>
                      <a:gd name="connsiteY29" fmla="*/ 96422 h 349248"/>
                      <a:gd name="connsiteX30" fmla="*/ 186556 w 355572"/>
                      <a:gd name="connsiteY30" fmla="*/ 173135 h 349248"/>
                      <a:gd name="connsiteX31" fmla="*/ 254657 w 355572"/>
                      <a:gd name="connsiteY31" fmla="*/ 173135 h 349248"/>
                      <a:gd name="connsiteX32" fmla="*/ 254657 w 355572"/>
                      <a:gd name="connsiteY32" fmla="*/ 252897 h 349248"/>
                      <a:gd name="connsiteX33" fmla="*/ 174896 w 355572"/>
                      <a:gd name="connsiteY33" fmla="*/ 252897 h 349248"/>
                      <a:gd name="connsiteX34" fmla="*/ 174896 w 355572"/>
                      <a:gd name="connsiteY34" fmla="*/ 176184 h 349248"/>
                      <a:gd name="connsiteX35" fmla="*/ 106795 w 355572"/>
                      <a:gd name="connsiteY35" fmla="*/ 176184 h 349248"/>
                      <a:gd name="connsiteX36" fmla="*/ 92839 w 355572"/>
                      <a:gd name="connsiteY36" fmla="*/ 10264 h 349248"/>
                      <a:gd name="connsiteX37" fmla="*/ 172601 w 355572"/>
                      <a:gd name="connsiteY37" fmla="*/ 10264 h 349248"/>
                      <a:gd name="connsiteX38" fmla="*/ 172601 w 355572"/>
                      <a:gd name="connsiteY38" fmla="*/ 90025 h 349248"/>
                      <a:gd name="connsiteX39" fmla="*/ 92839 w 355572"/>
                      <a:gd name="connsiteY39" fmla="*/ 90026 h 349248"/>
                      <a:gd name="connsiteX40" fmla="*/ 0 w 355572"/>
                      <a:gd name="connsiteY40" fmla="*/ 211032 h 349248"/>
                      <a:gd name="connsiteX41" fmla="*/ 79762 w 355572"/>
                      <a:gd name="connsiteY41" fmla="*/ 211032 h 349248"/>
                      <a:gd name="connsiteX42" fmla="*/ 79762 w 355572"/>
                      <a:gd name="connsiteY42" fmla="*/ 290794 h 349248"/>
                      <a:gd name="connsiteX43" fmla="*/ 0 w 355572"/>
                      <a:gd name="connsiteY43" fmla="*/ 290794 h 349248"/>
                      <a:gd name="connsiteX44" fmla="*/ 12351 w 355572"/>
                      <a:gd name="connsiteY44" fmla="*/ 121743 h 349248"/>
                      <a:gd name="connsiteX45" fmla="*/ 92113 w 355572"/>
                      <a:gd name="connsiteY45" fmla="*/ 121743 h 349248"/>
                      <a:gd name="connsiteX46" fmla="*/ 92113 w 355572"/>
                      <a:gd name="connsiteY46" fmla="*/ 183999 h 349248"/>
                      <a:gd name="connsiteX47" fmla="*/ 162087 w 355572"/>
                      <a:gd name="connsiteY47" fmla="*/ 183999 h 349248"/>
                      <a:gd name="connsiteX48" fmla="*/ 162087 w 355572"/>
                      <a:gd name="connsiteY48" fmla="*/ 263761 h 349248"/>
                      <a:gd name="connsiteX49" fmla="*/ 82325 w 355572"/>
                      <a:gd name="connsiteY49" fmla="*/ 263761 h 349248"/>
                      <a:gd name="connsiteX50" fmla="*/ 82325 w 355572"/>
                      <a:gd name="connsiteY50" fmla="*/ 201505 h 349248"/>
                      <a:gd name="connsiteX51" fmla="*/ 12351 w 355572"/>
                      <a:gd name="connsiteY51" fmla="*/ 201505 h 349248"/>
                      <a:gd name="connsiteX52" fmla="*/ 4848 w 355572"/>
                      <a:gd name="connsiteY52" fmla="*/ 29647 h 349248"/>
                      <a:gd name="connsiteX53" fmla="*/ 84610 w 355572"/>
                      <a:gd name="connsiteY53" fmla="*/ 29647 h 349248"/>
                      <a:gd name="connsiteX54" fmla="*/ 84610 w 355572"/>
                      <a:gd name="connsiteY54" fmla="*/ 109409 h 349248"/>
                      <a:gd name="connsiteX55" fmla="*/ 4848 w 355572"/>
                      <a:gd name="connsiteY55" fmla="*/ 109409 h 3492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</a:cxnLst>
                    <a:rect l="l" t="t" r="r" b="b"/>
                    <a:pathLst>
                      <a:path w="355572" h="349248">
                        <a:moveTo>
                          <a:pt x="263738" y="213210"/>
                        </a:moveTo>
                        <a:lnTo>
                          <a:pt x="343499" y="213210"/>
                        </a:lnTo>
                        <a:lnTo>
                          <a:pt x="343500" y="292972"/>
                        </a:lnTo>
                        <a:lnTo>
                          <a:pt x="263738" y="292972"/>
                        </a:lnTo>
                        <a:close/>
                        <a:moveTo>
                          <a:pt x="272934" y="109969"/>
                        </a:moveTo>
                        <a:lnTo>
                          <a:pt x="352696" y="109969"/>
                        </a:lnTo>
                        <a:lnTo>
                          <a:pt x="352696" y="189731"/>
                        </a:lnTo>
                        <a:lnTo>
                          <a:pt x="272934" y="189731"/>
                        </a:lnTo>
                        <a:close/>
                        <a:moveTo>
                          <a:pt x="275810" y="17222"/>
                        </a:moveTo>
                        <a:lnTo>
                          <a:pt x="355572" y="17222"/>
                        </a:lnTo>
                        <a:lnTo>
                          <a:pt x="355572" y="96984"/>
                        </a:lnTo>
                        <a:lnTo>
                          <a:pt x="275810" y="96984"/>
                        </a:lnTo>
                        <a:close/>
                        <a:moveTo>
                          <a:pt x="183490" y="262963"/>
                        </a:moveTo>
                        <a:lnTo>
                          <a:pt x="263252" y="262963"/>
                        </a:lnTo>
                        <a:lnTo>
                          <a:pt x="263252" y="342725"/>
                        </a:lnTo>
                        <a:lnTo>
                          <a:pt x="183491" y="342725"/>
                        </a:lnTo>
                        <a:close/>
                        <a:moveTo>
                          <a:pt x="189891" y="82567"/>
                        </a:moveTo>
                        <a:lnTo>
                          <a:pt x="269653" y="82567"/>
                        </a:lnTo>
                        <a:lnTo>
                          <a:pt x="269653" y="162328"/>
                        </a:lnTo>
                        <a:lnTo>
                          <a:pt x="189891" y="162328"/>
                        </a:lnTo>
                        <a:close/>
                        <a:moveTo>
                          <a:pt x="181212" y="1"/>
                        </a:moveTo>
                        <a:lnTo>
                          <a:pt x="260974" y="0"/>
                        </a:lnTo>
                        <a:lnTo>
                          <a:pt x="260974" y="79762"/>
                        </a:lnTo>
                        <a:lnTo>
                          <a:pt x="181212" y="79762"/>
                        </a:lnTo>
                        <a:close/>
                        <a:moveTo>
                          <a:pt x="91533" y="269487"/>
                        </a:moveTo>
                        <a:lnTo>
                          <a:pt x="171295" y="269486"/>
                        </a:lnTo>
                        <a:lnTo>
                          <a:pt x="171295" y="349248"/>
                        </a:lnTo>
                        <a:lnTo>
                          <a:pt x="91533" y="349248"/>
                        </a:lnTo>
                        <a:close/>
                        <a:moveTo>
                          <a:pt x="106795" y="96422"/>
                        </a:moveTo>
                        <a:lnTo>
                          <a:pt x="186556" y="96422"/>
                        </a:lnTo>
                        <a:lnTo>
                          <a:pt x="186556" y="173135"/>
                        </a:lnTo>
                        <a:lnTo>
                          <a:pt x="254657" y="173135"/>
                        </a:lnTo>
                        <a:lnTo>
                          <a:pt x="254657" y="252897"/>
                        </a:lnTo>
                        <a:lnTo>
                          <a:pt x="174896" y="252897"/>
                        </a:lnTo>
                        <a:lnTo>
                          <a:pt x="174896" y="176184"/>
                        </a:lnTo>
                        <a:lnTo>
                          <a:pt x="106795" y="176184"/>
                        </a:lnTo>
                        <a:close/>
                        <a:moveTo>
                          <a:pt x="92839" y="10264"/>
                        </a:moveTo>
                        <a:lnTo>
                          <a:pt x="172601" y="10264"/>
                        </a:lnTo>
                        <a:lnTo>
                          <a:pt x="172601" y="90025"/>
                        </a:lnTo>
                        <a:lnTo>
                          <a:pt x="92839" y="90026"/>
                        </a:lnTo>
                        <a:close/>
                        <a:moveTo>
                          <a:pt x="0" y="211032"/>
                        </a:moveTo>
                        <a:lnTo>
                          <a:pt x="79762" y="211032"/>
                        </a:lnTo>
                        <a:lnTo>
                          <a:pt x="79762" y="290794"/>
                        </a:lnTo>
                        <a:lnTo>
                          <a:pt x="0" y="290794"/>
                        </a:lnTo>
                        <a:close/>
                        <a:moveTo>
                          <a:pt x="12351" y="121743"/>
                        </a:moveTo>
                        <a:lnTo>
                          <a:pt x="92113" y="121743"/>
                        </a:lnTo>
                        <a:lnTo>
                          <a:pt x="92113" y="183999"/>
                        </a:lnTo>
                        <a:lnTo>
                          <a:pt x="162087" y="183999"/>
                        </a:lnTo>
                        <a:lnTo>
                          <a:pt x="162087" y="263761"/>
                        </a:lnTo>
                        <a:lnTo>
                          <a:pt x="82325" y="263761"/>
                        </a:lnTo>
                        <a:lnTo>
                          <a:pt x="82325" y="201505"/>
                        </a:lnTo>
                        <a:lnTo>
                          <a:pt x="12351" y="201505"/>
                        </a:lnTo>
                        <a:close/>
                        <a:moveTo>
                          <a:pt x="4848" y="29647"/>
                        </a:moveTo>
                        <a:lnTo>
                          <a:pt x="84610" y="29647"/>
                        </a:lnTo>
                        <a:lnTo>
                          <a:pt x="84610" y="109409"/>
                        </a:lnTo>
                        <a:lnTo>
                          <a:pt x="4848" y="109409"/>
                        </a:ln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</p:grpSp>
          </p:grpSp>
        </p:grpSp>
        <p:grpSp>
          <p:nvGrpSpPr>
            <p:cNvPr id="177" name="Group 176">
              <a:extLst>
                <a:ext uri="{FF2B5EF4-FFF2-40B4-BE49-F238E27FC236}">
                  <a16:creationId xmlns:a16="http://schemas.microsoft.com/office/drawing/2014/main" id="{2766530D-D2C5-4855-B1E5-8E55298EB59B}"/>
                </a:ext>
              </a:extLst>
            </p:cNvPr>
            <p:cNvGrpSpPr/>
            <p:nvPr/>
          </p:nvGrpSpPr>
          <p:grpSpPr>
            <a:xfrm>
              <a:off x="8846034" y="1427150"/>
              <a:ext cx="1136071" cy="1042120"/>
              <a:chOff x="1361855" y="3331148"/>
              <a:chExt cx="3285683" cy="3013963"/>
            </a:xfrm>
          </p:grpSpPr>
          <p:sp>
            <p:nvSpPr>
              <p:cNvPr id="204" name="Freeform: Shape 203">
                <a:extLst>
                  <a:ext uri="{FF2B5EF4-FFF2-40B4-BE49-F238E27FC236}">
                    <a16:creationId xmlns:a16="http://schemas.microsoft.com/office/drawing/2014/main" id="{7A59E6D5-7C2C-4B87-9003-C15CD38C2820}"/>
                  </a:ext>
                </a:extLst>
              </p:cNvPr>
              <p:cNvSpPr/>
              <p:nvPr/>
            </p:nvSpPr>
            <p:spPr>
              <a:xfrm>
                <a:off x="1361855" y="3331148"/>
                <a:ext cx="3285683" cy="3013963"/>
              </a:xfrm>
              <a:custGeom>
                <a:avLst/>
                <a:gdLst>
                  <a:gd name="connsiteX0" fmla="*/ 1464255 w 2316465"/>
                  <a:gd name="connsiteY0" fmla="*/ 0 h 2124896"/>
                  <a:gd name="connsiteX1" fmla="*/ 1464271 w 2316465"/>
                  <a:gd name="connsiteY1" fmla="*/ 1 h 2124896"/>
                  <a:gd name="connsiteX2" fmla="*/ 1504195 w 2316465"/>
                  <a:gd name="connsiteY2" fmla="*/ 1 h 2124896"/>
                  <a:gd name="connsiteX3" fmla="*/ 1508802 w 2316465"/>
                  <a:gd name="connsiteY3" fmla="*/ 2805 h 2124896"/>
                  <a:gd name="connsiteX4" fmla="*/ 1551389 w 2316465"/>
                  <a:gd name="connsiteY4" fmla="*/ 5485 h 2124896"/>
                  <a:gd name="connsiteX5" fmla="*/ 2316465 w 2316465"/>
                  <a:gd name="connsiteY5" fmla="*/ 1062446 h 2124896"/>
                  <a:gd name="connsiteX6" fmla="*/ 1551389 w 2316465"/>
                  <a:gd name="connsiteY6" fmla="*/ 2119407 h 2124896"/>
                  <a:gd name="connsiteX7" fmla="*/ 1508801 w 2316465"/>
                  <a:gd name="connsiteY7" fmla="*/ 2122088 h 2124896"/>
                  <a:gd name="connsiteX8" fmla="*/ 1504195 w 2316465"/>
                  <a:gd name="connsiteY8" fmla="*/ 2124890 h 2124896"/>
                  <a:gd name="connsiteX9" fmla="*/ 1464287 w 2316465"/>
                  <a:gd name="connsiteY9" fmla="*/ 2124890 h 2124896"/>
                  <a:gd name="connsiteX10" fmla="*/ 1464255 w 2316465"/>
                  <a:gd name="connsiteY10" fmla="*/ 2124892 h 2124896"/>
                  <a:gd name="connsiteX11" fmla="*/ 1464223 w 2316465"/>
                  <a:gd name="connsiteY11" fmla="*/ 2124890 h 2124896"/>
                  <a:gd name="connsiteX12" fmla="*/ 975993 w 2316465"/>
                  <a:gd name="connsiteY12" fmla="*/ 2124890 h 2124896"/>
                  <a:gd name="connsiteX13" fmla="*/ 973563 w 2316465"/>
                  <a:gd name="connsiteY13" fmla="*/ 2123903 h 2124896"/>
                  <a:gd name="connsiteX14" fmla="*/ 955875 w 2316465"/>
                  <a:gd name="connsiteY14" fmla="*/ 2124896 h 2124896"/>
                  <a:gd name="connsiteX15" fmla="*/ 0 w 2316465"/>
                  <a:gd name="connsiteY15" fmla="*/ 1062450 h 2124896"/>
                  <a:gd name="connsiteX16" fmla="*/ 955875 w 2316465"/>
                  <a:gd name="connsiteY16" fmla="*/ 4 h 2124896"/>
                  <a:gd name="connsiteX17" fmla="*/ 973544 w 2316465"/>
                  <a:gd name="connsiteY17" fmla="*/ 996 h 2124896"/>
                  <a:gd name="connsiteX18" fmla="*/ 975993 w 2316465"/>
                  <a:gd name="connsiteY18" fmla="*/ 1 h 2124896"/>
                  <a:gd name="connsiteX19" fmla="*/ 1464240 w 2316465"/>
                  <a:gd name="connsiteY19" fmla="*/ 1 h 2124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316465" h="2124896">
                    <a:moveTo>
                      <a:pt x="1464255" y="0"/>
                    </a:moveTo>
                    <a:lnTo>
                      <a:pt x="1464271" y="1"/>
                    </a:lnTo>
                    <a:lnTo>
                      <a:pt x="1504195" y="1"/>
                    </a:lnTo>
                    <a:lnTo>
                      <a:pt x="1508802" y="2805"/>
                    </a:lnTo>
                    <a:lnTo>
                      <a:pt x="1551389" y="5485"/>
                    </a:lnTo>
                    <a:cubicBezTo>
                      <a:pt x="1981121" y="59893"/>
                      <a:pt x="2316465" y="512347"/>
                      <a:pt x="2316465" y="1062446"/>
                    </a:cubicBezTo>
                    <a:cubicBezTo>
                      <a:pt x="2316465" y="1612546"/>
                      <a:pt x="1981121" y="2064999"/>
                      <a:pt x="1551389" y="2119407"/>
                    </a:cubicBezTo>
                    <a:lnTo>
                      <a:pt x="1508801" y="2122088"/>
                    </a:lnTo>
                    <a:lnTo>
                      <a:pt x="1504195" y="2124890"/>
                    </a:lnTo>
                    <a:lnTo>
                      <a:pt x="1464287" y="2124890"/>
                    </a:lnTo>
                    <a:lnTo>
                      <a:pt x="1464255" y="2124892"/>
                    </a:lnTo>
                    <a:lnTo>
                      <a:pt x="1464223" y="2124890"/>
                    </a:lnTo>
                    <a:lnTo>
                      <a:pt x="975993" y="2124890"/>
                    </a:lnTo>
                    <a:lnTo>
                      <a:pt x="973563" y="2123903"/>
                    </a:lnTo>
                    <a:lnTo>
                      <a:pt x="955875" y="2124896"/>
                    </a:lnTo>
                    <a:cubicBezTo>
                      <a:pt x="427960" y="2124896"/>
                      <a:pt x="0" y="1649223"/>
                      <a:pt x="0" y="1062450"/>
                    </a:cubicBezTo>
                    <a:cubicBezTo>
                      <a:pt x="0" y="475677"/>
                      <a:pt x="427960" y="4"/>
                      <a:pt x="955875" y="4"/>
                    </a:cubicBezTo>
                    <a:lnTo>
                      <a:pt x="973544" y="996"/>
                    </a:lnTo>
                    <a:lnTo>
                      <a:pt x="975993" y="1"/>
                    </a:lnTo>
                    <a:lnTo>
                      <a:pt x="1464240" y="1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grpSp>
            <p:nvGrpSpPr>
              <p:cNvPr id="205" name="Group 204">
                <a:extLst>
                  <a:ext uri="{FF2B5EF4-FFF2-40B4-BE49-F238E27FC236}">
                    <a16:creationId xmlns:a16="http://schemas.microsoft.com/office/drawing/2014/main" id="{7CD44DDC-B358-453A-93DE-1BC73188E788}"/>
                  </a:ext>
                </a:extLst>
              </p:cNvPr>
              <p:cNvGrpSpPr/>
              <p:nvPr/>
            </p:nvGrpSpPr>
            <p:grpSpPr>
              <a:xfrm>
                <a:off x="1452136" y="3394769"/>
                <a:ext cx="2532357" cy="2871588"/>
                <a:chOff x="10146047" y="5144036"/>
                <a:chExt cx="1250616" cy="1250616"/>
              </a:xfrm>
            </p:grpSpPr>
            <p:sp>
              <p:nvSpPr>
                <p:cNvPr id="206" name="Oval 205">
                  <a:extLst>
                    <a:ext uri="{FF2B5EF4-FFF2-40B4-BE49-F238E27FC236}">
                      <a16:creationId xmlns:a16="http://schemas.microsoft.com/office/drawing/2014/main" id="{D8C792BF-EFA5-4B4F-8F36-4E1E77CA144D}"/>
                    </a:ext>
                  </a:extLst>
                </p:cNvPr>
                <p:cNvSpPr/>
                <p:nvPr/>
              </p:nvSpPr>
              <p:spPr>
                <a:xfrm>
                  <a:off x="10146047" y="5144036"/>
                  <a:ext cx="1250616" cy="125061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7" name="Oval 206">
                  <a:extLst>
                    <a:ext uri="{FF2B5EF4-FFF2-40B4-BE49-F238E27FC236}">
                      <a16:creationId xmlns:a16="http://schemas.microsoft.com/office/drawing/2014/main" id="{2A7E55B4-7E79-4C09-ABA2-EB68C0D5DE7A}"/>
                    </a:ext>
                  </a:extLst>
                </p:cNvPr>
                <p:cNvSpPr/>
                <p:nvPr/>
              </p:nvSpPr>
              <p:spPr>
                <a:xfrm>
                  <a:off x="10377447" y="5372487"/>
                  <a:ext cx="773044" cy="773044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08" name="Group 207">
                  <a:extLst>
                    <a:ext uri="{FF2B5EF4-FFF2-40B4-BE49-F238E27FC236}">
                      <a16:creationId xmlns:a16="http://schemas.microsoft.com/office/drawing/2014/main" id="{2A54978F-A1A2-4C42-8987-1DAF0401E57E}"/>
                    </a:ext>
                  </a:extLst>
                </p:cNvPr>
                <p:cNvGrpSpPr/>
                <p:nvPr/>
              </p:nvGrpSpPr>
              <p:grpSpPr>
                <a:xfrm>
                  <a:off x="10350592" y="5372487"/>
                  <a:ext cx="798924" cy="816941"/>
                  <a:chOff x="2742270" y="1722390"/>
                  <a:chExt cx="982008" cy="1004154"/>
                </a:xfrm>
              </p:grpSpPr>
              <p:sp>
                <p:nvSpPr>
                  <p:cNvPr id="209" name="Rectangle 208">
                    <a:extLst>
                      <a:ext uri="{FF2B5EF4-FFF2-40B4-BE49-F238E27FC236}">
                        <a16:creationId xmlns:a16="http://schemas.microsoft.com/office/drawing/2014/main" id="{BD3FCFE8-63A4-4009-BCFA-BE15840AC9B0}"/>
                      </a:ext>
                    </a:extLst>
                  </p:cNvPr>
                  <p:cNvSpPr/>
                  <p:nvPr/>
                </p:nvSpPr>
                <p:spPr>
                  <a:xfrm rot="1194940">
                    <a:off x="3273039" y="1722390"/>
                    <a:ext cx="318658" cy="318658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0" name="Rectangle 209">
                    <a:extLst>
                      <a:ext uri="{FF2B5EF4-FFF2-40B4-BE49-F238E27FC236}">
                        <a16:creationId xmlns:a16="http://schemas.microsoft.com/office/drawing/2014/main" id="{F8CF7AEF-A3F7-4190-9F58-5EB88B77F0DF}"/>
                      </a:ext>
                    </a:extLst>
                  </p:cNvPr>
                  <p:cNvSpPr/>
                  <p:nvPr/>
                </p:nvSpPr>
                <p:spPr>
                  <a:xfrm rot="21005365">
                    <a:off x="2895272" y="1728873"/>
                    <a:ext cx="318658" cy="318658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1" name="Rectangle 210">
                    <a:extLst>
                      <a:ext uri="{FF2B5EF4-FFF2-40B4-BE49-F238E27FC236}">
                        <a16:creationId xmlns:a16="http://schemas.microsoft.com/office/drawing/2014/main" id="{47C78A3A-44D8-4568-83D7-0D8209283A44}"/>
                      </a:ext>
                    </a:extLst>
                  </p:cNvPr>
                  <p:cNvSpPr/>
                  <p:nvPr/>
                </p:nvSpPr>
                <p:spPr>
                  <a:xfrm rot="4429277">
                    <a:off x="3405620" y="2038159"/>
                    <a:ext cx="318658" cy="318658"/>
                  </a:xfrm>
                  <a:prstGeom prst="rect">
                    <a:avLst/>
                  </a:prstGeom>
                  <a:solidFill>
                    <a:schemeClr val="accent3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2" name="Rectangle 211">
                    <a:extLst>
                      <a:ext uri="{FF2B5EF4-FFF2-40B4-BE49-F238E27FC236}">
                        <a16:creationId xmlns:a16="http://schemas.microsoft.com/office/drawing/2014/main" id="{63932C3F-F87E-4EA1-AFE8-BD6DBF29704B}"/>
                      </a:ext>
                    </a:extLst>
                  </p:cNvPr>
                  <p:cNvSpPr/>
                  <p:nvPr/>
                </p:nvSpPr>
                <p:spPr>
                  <a:xfrm rot="5864487">
                    <a:off x="3079645" y="2042381"/>
                    <a:ext cx="318658" cy="318658"/>
                  </a:xfrm>
                  <a:prstGeom prst="rect">
                    <a:avLst/>
                  </a:prstGeom>
                  <a:solidFill>
                    <a:schemeClr val="accent1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3" name="Rectangle 212">
                    <a:extLst>
                      <a:ext uri="{FF2B5EF4-FFF2-40B4-BE49-F238E27FC236}">
                        <a16:creationId xmlns:a16="http://schemas.microsoft.com/office/drawing/2014/main" id="{7AB5AB46-F584-46B6-B0E4-13210F131A34}"/>
                      </a:ext>
                    </a:extLst>
                  </p:cNvPr>
                  <p:cNvSpPr/>
                  <p:nvPr/>
                </p:nvSpPr>
                <p:spPr>
                  <a:xfrm rot="4917336">
                    <a:off x="2742270" y="2089659"/>
                    <a:ext cx="318658" cy="318658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4" name="Freeform: Shape 213">
                    <a:extLst>
                      <a:ext uri="{FF2B5EF4-FFF2-40B4-BE49-F238E27FC236}">
                        <a16:creationId xmlns:a16="http://schemas.microsoft.com/office/drawing/2014/main" id="{CFA720F3-A527-4C9F-9685-03F2B6595C41}"/>
                      </a:ext>
                    </a:extLst>
                  </p:cNvPr>
                  <p:cNvSpPr/>
                  <p:nvPr/>
                </p:nvSpPr>
                <p:spPr>
                  <a:xfrm rot="11616807">
                    <a:off x="2920383" y="2377296"/>
                    <a:ext cx="355572" cy="349248"/>
                  </a:xfrm>
                  <a:custGeom>
                    <a:avLst/>
                    <a:gdLst>
                      <a:gd name="connsiteX0" fmla="*/ 263738 w 355572"/>
                      <a:gd name="connsiteY0" fmla="*/ 213210 h 349248"/>
                      <a:gd name="connsiteX1" fmla="*/ 343499 w 355572"/>
                      <a:gd name="connsiteY1" fmla="*/ 213210 h 349248"/>
                      <a:gd name="connsiteX2" fmla="*/ 343500 w 355572"/>
                      <a:gd name="connsiteY2" fmla="*/ 292972 h 349248"/>
                      <a:gd name="connsiteX3" fmla="*/ 263738 w 355572"/>
                      <a:gd name="connsiteY3" fmla="*/ 292972 h 349248"/>
                      <a:gd name="connsiteX4" fmla="*/ 272934 w 355572"/>
                      <a:gd name="connsiteY4" fmla="*/ 109969 h 349248"/>
                      <a:gd name="connsiteX5" fmla="*/ 352696 w 355572"/>
                      <a:gd name="connsiteY5" fmla="*/ 109969 h 349248"/>
                      <a:gd name="connsiteX6" fmla="*/ 352696 w 355572"/>
                      <a:gd name="connsiteY6" fmla="*/ 189731 h 349248"/>
                      <a:gd name="connsiteX7" fmla="*/ 272934 w 355572"/>
                      <a:gd name="connsiteY7" fmla="*/ 189731 h 349248"/>
                      <a:gd name="connsiteX8" fmla="*/ 275810 w 355572"/>
                      <a:gd name="connsiteY8" fmla="*/ 17222 h 349248"/>
                      <a:gd name="connsiteX9" fmla="*/ 355572 w 355572"/>
                      <a:gd name="connsiteY9" fmla="*/ 17222 h 349248"/>
                      <a:gd name="connsiteX10" fmla="*/ 355572 w 355572"/>
                      <a:gd name="connsiteY10" fmla="*/ 96984 h 349248"/>
                      <a:gd name="connsiteX11" fmla="*/ 275810 w 355572"/>
                      <a:gd name="connsiteY11" fmla="*/ 96984 h 349248"/>
                      <a:gd name="connsiteX12" fmla="*/ 183490 w 355572"/>
                      <a:gd name="connsiteY12" fmla="*/ 262963 h 349248"/>
                      <a:gd name="connsiteX13" fmla="*/ 263252 w 355572"/>
                      <a:gd name="connsiteY13" fmla="*/ 262963 h 349248"/>
                      <a:gd name="connsiteX14" fmla="*/ 263252 w 355572"/>
                      <a:gd name="connsiteY14" fmla="*/ 342725 h 349248"/>
                      <a:gd name="connsiteX15" fmla="*/ 183491 w 355572"/>
                      <a:gd name="connsiteY15" fmla="*/ 342725 h 349248"/>
                      <a:gd name="connsiteX16" fmla="*/ 189891 w 355572"/>
                      <a:gd name="connsiteY16" fmla="*/ 82567 h 349248"/>
                      <a:gd name="connsiteX17" fmla="*/ 269653 w 355572"/>
                      <a:gd name="connsiteY17" fmla="*/ 82567 h 349248"/>
                      <a:gd name="connsiteX18" fmla="*/ 269653 w 355572"/>
                      <a:gd name="connsiteY18" fmla="*/ 162328 h 349248"/>
                      <a:gd name="connsiteX19" fmla="*/ 189891 w 355572"/>
                      <a:gd name="connsiteY19" fmla="*/ 162328 h 349248"/>
                      <a:gd name="connsiteX20" fmla="*/ 181212 w 355572"/>
                      <a:gd name="connsiteY20" fmla="*/ 1 h 349248"/>
                      <a:gd name="connsiteX21" fmla="*/ 260974 w 355572"/>
                      <a:gd name="connsiteY21" fmla="*/ 0 h 349248"/>
                      <a:gd name="connsiteX22" fmla="*/ 260974 w 355572"/>
                      <a:gd name="connsiteY22" fmla="*/ 79762 h 349248"/>
                      <a:gd name="connsiteX23" fmla="*/ 181212 w 355572"/>
                      <a:gd name="connsiteY23" fmla="*/ 79762 h 349248"/>
                      <a:gd name="connsiteX24" fmla="*/ 91533 w 355572"/>
                      <a:gd name="connsiteY24" fmla="*/ 269487 h 349248"/>
                      <a:gd name="connsiteX25" fmla="*/ 171295 w 355572"/>
                      <a:gd name="connsiteY25" fmla="*/ 269486 h 349248"/>
                      <a:gd name="connsiteX26" fmla="*/ 171295 w 355572"/>
                      <a:gd name="connsiteY26" fmla="*/ 349248 h 349248"/>
                      <a:gd name="connsiteX27" fmla="*/ 91533 w 355572"/>
                      <a:gd name="connsiteY27" fmla="*/ 349248 h 349248"/>
                      <a:gd name="connsiteX28" fmla="*/ 106795 w 355572"/>
                      <a:gd name="connsiteY28" fmla="*/ 96422 h 349248"/>
                      <a:gd name="connsiteX29" fmla="*/ 186556 w 355572"/>
                      <a:gd name="connsiteY29" fmla="*/ 96422 h 349248"/>
                      <a:gd name="connsiteX30" fmla="*/ 186556 w 355572"/>
                      <a:gd name="connsiteY30" fmla="*/ 173135 h 349248"/>
                      <a:gd name="connsiteX31" fmla="*/ 254657 w 355572"/>
                      <a:gd name="connsiteY31" fmla="*/ 173135 h 349248"/>
                      <a:gd name="connsiteX32" fmla="*/ 254657 w 355572"/>
                      <a:gd name="connsiteY32" fmla="*/ 252897 h 349248"/>
                      <a:gd name="connsiteX33" fmla="*/ 174896 w 355572"/>
                      <a:gd name="connsiteY33" fmla="*/ 252897 h 349248"/>
                      <a:gd name="connsiteX34" fmla="*/ 174896 w 355572"/>
                      <a:gd name="connsiteY34" fmla="*/ 176184 h 349248"/>
                      <a:gd name="connsiteX35" fmla="*/ 106795 w 355572"/>
                      <a:gd name="connsiteY35" fmla="*/ 176184 h 349248"/>
                      <a:gd name="connsiteX36" fmla="*/ 92839 w 355572"/>
                      <a:gd name="connsiteY36" fmla="*/ 10264 h 349248"/>
                      <a:gd name="connsiteX37" fmla="*/ 172601 w 355572"/>
                      <a:gd name="connsiteY37" fmla="*/ 10264 h 349248"/>
                      <a:gd name="connsiteX38" fmla="*/ 172601 w 355572"/>
                      <a:gd name="connsiteY38" fmla="*/ 90025 h 349248"/>
                      <a:gd name="connsiteX39" fmla="*/ 92839 w 355572"/>
                      <a:gd name="connsiteY39" fmla="*/ 90026 h 349248"/>
                      <a:gd name="connsiteX40" fmla="*/ 0 w 355572"/>
                      <a:gd name="connsiteY40" fmla="*/ 211032 h 349248"/>
                      <a:gd name="connsiteX41" fmla="*/ 79762 w 355572"/>
                      <a:gd name="connsiteY41" fmla="*/ 211032 h 349248"/>
                      <a:gd name="connsiteX42" fmla="*/ 79762 w 355572"/>
                      <a:gd name="connsiteY42" fmla="*/ 290794 h 349248"/>
                      <a:gd name="connsiteX43" fmla="*/ 0 w 355572"/>
                      <a:gd name="connsiteY43" fmla="*/ 290794 h 349248"/>
                      <a:gd name="connsiteX44" fmla="*/ 12351 w 355572"/>
                      <a:gd name="connsiteY44" fmla="*/ 121743 h 349248"/>
                      <a:gd name="connsiteX45" fmla="*/ 92113 w 355572"/>
                      <a:gd name="connsiteY45" fmla="*/ 121743 h 349248"/>
                      <a:gd name="connsiteX46" fmla="*/ 92113 w 355572"/>
                      <a:gd name="connsiteY46" fmla="*/ 183999 h 349248"/>
                      <a:gd name="connsiteX47" fmla="*/ 162087 w 355572"/>
                      <a:gd name="connsiteY47" fmla="*/ 183999 h 349248"/>
                      <a:gd name="connsiteX48" fmla="*/ 162087 w 355572"/>
                      <a:gd name="connsiteY48" fmla="*/ 263761 h 349248"/>
                      <a:gd name="connsiteX49" fmla="*/ 82325 w 355572"/>
                      <a:gd name="connsiteY49" fmla="*/ 263761 h 349248"/>
                      <a:gd name="connsiteX50" fmla="*/ 82325 w 355572"/>
                      <a:gd name="connsiteY50" fmla="*/ 201505 h 349248"/>
                      <a:gd name="connsiteX51" fmla="*/ 12351 w 355572"/>
                      <a:gd name="connsiteY51" fmla="*/ 201505 h 349248"/>
                      <a:gd name="connsiteX52" fmla="*/ 4848 w 355572"/>
                      <a:gd name="connsiteY52" fmla="*/ 29647 h 349248"/>
                      <a:gd name="connsiteX53" fmla="*/ 84610 w 355572"/>
                      <a:gd name="connsiteY53" fmla="*/ 29647 h 349248"/>
                      <a:gd name="connsiteX54" fmla="*/ 84610 w 355572"/>
                      <a:gd name="connsiteY54" fmla="*/ 109409 h 349248"/>
                      <a:gd name="connsiteX55" fmla="*/ 4848 w 355572"/>
                      <a:gd name="connsiteY55" fmla="*/ 109409 h 3492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</a:cxnLst>
                    <a:rect l="l" t="t" r="r" b="b"/>
                    <a:pathLst>
                      <a:path w="355572" h="349248">
                        <a:moveTo>
                          <a:pt x="263738" y="213210"/>
                        </a:moveTo>
                        <a:lnTo>
                          <a:pt x="343499" y="213210"/>
                        </a:lnTo>
                        <a:lnTo>
                          <a:pt x="343500" y="292972"/>
                        </a:lnTo>
                        <a:lnTo>
                          <a:pt x="263738" y="292972"/>
                        </a:lnTo>
                        <a:close/>
                        <a:moveTo>
                          <a:pt x="272934" y="109969"/>
                        </a:moveTo>
                        <a:lnTo>
                          <a:pt x="352696" y="109969"/>
                        </a:lnTo>
                        <a:lnTo>
                          <a:pt x="352696" y="189731"/>
                        </a:lnTo>
                        <a:lnTo>
                          <a:pt x="272934" y="189731"/>
                        </a:lnTo>
                        <a:close/>
                        <a:moveTo>
                          <a:pt x="275810" y="17222"/>
                        </a:moveTo>
                        <a:lnTo>
                          <a:pt x="355572" y="17222"/>
                        </a:lnTo>
                        <a:lnTo>
                          <a:pt x="355572" y="96984"/>
                        </a:lnTo>
                        <a:lnTo>
                          <a:pt x="275810" y="96984"/>
                        </a:lnTo>
                        <a:close/>
                        <a:moveTo>
                          <a:pt x="183490" y="262963"/>
                        </a:moveTo>
                        <a:lnTo>
                          <a:pt x="263252" y="262963"/>
                        </a:lnTo>
                        <a:lnTo>
                          <a:pt x="263252" y="342725"/>
                        </a:lnTo>
                        <a:lnTo>
                          <a:pt x="183491" y="342725"/>
                        </a:lnTo>
                        <a:close/>
                        <a:moveTo>
                          <a:pt x="189891" y="82567"/>
                        </a:moveTo>
                        <a:lnTo>
                          <a:pt x="269653" y="82567"/>
                        </a:lnTo>
                        <a:lnTo>
                          <a:pt x="269653" y="162328"/>
                        </a:lnTo>
                        <a:lnTo>
                          <a:pt x="189891" y="162328"/>
                        </a:lnTo>
                        <a:close/>
                        <a:moveTo>
                          <a:pt x="181212" y="1"/>
                        </a:moveTo>
                        <a:lnTo>
                          <a:pt x="260974" y="0"/>
                        </a:lnTo>
                        <a:lnTo>
                          <a:pt x="260974" y="79762"/>
                        </a:lnTo>
                        <a:lnTo>
                          <a:pt x="181212" y="79762"/>
                        </a:lnTo>
                        <a:close/>
                        <a:moveTo>
                          <a:pt x="91533" y="269487"/>
                        </a:moveTo>
                        <a:lnTo>
                          <a:pt x="171295" y="269486"/>
                        </a:lnTo>
                        <a:lnTo>
                          <a:pt x="171295" y="349248"/>
                        </a:lnTo>
                        <a:lnTo>
                          <a:pt x="91533" y="349248"/>
                        </a:lnTo>
                        <a:close/>
                        <a:moveTo>
                          <a:pt x="106795" y="96422"/>
                        </a:moveTo>
                        <a:lnTo>
                          <a:pt x="186556" y="96422"/>
                        </a:lnTo>
                        <a:lnTo>
                          <a:pt x="186556" y="173135"/>
                        </a:lnTo>
                        <a:lnTo>
                          <a:pt x="254657" y="173135"/>
                        </a:lnTo>
                        <a:lnTo>
                          <a:pt x="254657" y="252897"/>
                        </a:lnTo>
                        <a:lnTo>
                          <a:pt x="174896" y="252897"/>
                        </a:lnTo>
                        <a:lnTo>
                          <a:pt x="174896" y="176184"/>
                        </a:lnTo>
                        <a:lnTo>
                          <a:pt x="106795" y="176184"/>
                        </a:lnTo>
                        <a:close/>
                        <a:moveTo>
                          <a:pt x="92839" y="10264"/>
                        </a:moveTo>
                        <a:lnTo>
                          <a:pt x="172601" y="10264"/>
                        </a:lnTo>
                        <a:lnTo>
                          <a:pt x="172601" y="90025"/>
                        </a:lnTo>
                        <a:lnTo>
                          <a:pt x="92839" y="90026"/>
                        </a:lnTo>
                        <a:close/>
                        <a:moveTo>
                          <a:pt x="0" y="211032"/>
                        </a:moveTo>
                        <a:lnTo>
                          <a:pt x="79762" y="211032"/>
                        </a:lnTo>
                        <a:lnTo>
                          <a:pt x="79762" y="290794"/>
                        </a:lnTo>
                        <a:lnTo>
                          <a:pt x="0" y="290794"/>
                        </a:lnTo>
                        <a:close/>
                        <a:moveTo>
                          <a:pt x="12351" y="121743"/>
                        </a:moveTo>
                        <a:lnTo>
                          <a:pt x="92113" y="121743"/>
                        </a:lnTo>
                        <a:lnTo>
                          <a:pt x="92113" y="183999"/>
                        </a:lnTo>
                        <a:lnTo>
                          <a:pt x="162087" y="183999"/>
                        </a:lnTo>
                        <a:lnTo>
                          <a:pt x="162087" y="263761"/>
                        </a:lnTo>
                        <a:lnTo>
                          <a:pt x="82325" y="263761"/>
                        </a:lnTo>
                        <a:lnTo>
                          <a:pt x="82325" y="201505"/>
                        </a:lnTo>
                        <a:lnTo>
                          <a:pt x="12351" y="201505"/>
                        </a:lnTo>
                        <a:close/>
                        <a:moveTo>
                          <a:pt x="4848" y="29647"/>
                        </a:moveTo>
                        <a:lnTo>
                          <a:pt x="84610" y="29647"/>
                        </a:lnTo>
                        <a:lnTo>
                          <a:pt x="84610" y="109409"/>
                        </a:lnTo>
                        <a:lnTo>
                          <a:pt x="4848" y="109409"/>
                        </a:lnTo>
                        <a:close/>
                      </a:path>
                    </a:pathLst>
                  </a:custGeom>
                  <a:solidFill>
                    <a:schemeClr val="accent6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15" name="Freeform: Shape 214">
                    <a:extLst>
                      <a:ext uri="{FF2B5EF4-FFF2-40B4-BE49-F238E27FC236}">
                        <a16:creationId xmlns:a16="http://schemas.microsoft.com/office/drawing/2014/main" id="{EFA7F235-AB73-4B4C-9855-A28E066603F2}"/>
                      </a:ext>
                    </a:extLst>
                  </p:cNvPr>
                  <p:cNvSpPr/>
                  <p:nvPr/>
                </p:nvSpPr>
                <p:spPr>
                  <a:xfrm rot="11849684">
                    <a:off x="3286500" y="2328272"/>
                    <a:ext cx="355572" cy="349248"/>
                  </a:xfrm>
                  <a:custGeom>
                    <a:avLst/>
                    <a:gdLst>
                      <a:gd name="connsiteX0" fmla="*/ 263738 w 355572"/>
                      <a:gd name="connsiteY0" fmla="*/ 213210 h 349248"/>
                      <a:gd name="connsiteX1" fmla="*/ 343499 w 355572"/>
                      <a:gd name="connsiteY1" fmla="*/ 213210 h 349248"/>
                      <a:gd name="connsiteX2" fmla="*/ 343500 w 355572"/>
                      <a:gd name="connsiteY2" fmla="*/ 292972 h 349248"/>
                      <a:gd name="connsiteX3" fmla="*/ 263738 w 355572"/>
                      <a:gd name="connsiteY3" fmla="*/ 292972 h 349248"/>
                      <a:gd name="connsiteX4" fmla="*/ 272934 w 355572"/>
                      <a:gd name="connsiteY4" fmla="*/ 109969 h 349248"/>
                      <a:gd name="connsiteX5" fmla="*/ 352696 w 355572"/>
                      <a:gd name="connsiteY5" fmla="*/ 109969 h 349248"/>
                      <a:gd name="connsiteX6" fmla="*/ 352696 w 355572"/>
                      <a:gd name="connsiteY6" fmla="*/ 189731 h 349248"/>
                      <a:gd name="connsiteX7" fmla="*/ 272934 w 355572"/>
                      <a:gd name="connsiteY7" fmla="*/ 189731 h 349248"/>
                      <a:gd name="connsiteX8" fmla="*/ 275810 w 355572"/>
                      <a:gd name="connsiteY8" fmla="*/ 17222 h 349248"/>
                      <a:gd name="connsiteX9" fmla="*/ 355572 w 355572"/>
                      <a:gd name="connsiteY9" fmla="*/ 17222 h 349248"/>
                      <a:gd name="connsiteX10" fmla="*/ 355572 w 355572"/>
                      <a:gd name="connsiteY10" fmla="*/ 96984 h 349248"/>
                      <a:gd name="connsiteX11" fmla="*/ 275810 w 355572"/>
                      <a:gd name="connsiteY11" fmla="*/ 96984 h 349248"/>
                      <a:gd name="connsiteX12" fmla="*/ 183490 w 355572"/>
                      <a:gd name="connsiteY12" fmla="*/ 262963 h 349248"/>
                      <a:gd name="connsiteX13" fmla="*/ 263252 w 355572"/>
                      <a:gd name="connsiteY13" fmla="*/ 262963 h 349248"/>
                      <a:gd name="connsiteX14" fmla="*/ 263252 w 355572"/>
                      <a:gd name="connsiteY14" fmla="*/ 342725 h 349248"/>
                      <a:gd name="connsiteX15" fmla="*/ 183491 w 355572"/>
                      <a:gd name="connsiteY15" fmla="*/ 342725 h 349248"/>
                      <a:gd name="connsiteX16" fmla="*/ 189891 w 355572"/>
                      <a:gd name="connsiteY16" fmla="*/ 82567 h 349248"/>
                      <a:gd name="connsiteX17" fmla="*/ 269653 w 355572"/>
                      <a:gd name="connsiteY17" fmla="*/ 82567 h 349248"/>
                      <a:gd name="connsiteX18" fmla="*/ 269653 w 355572"/>
                      <a:gd name="connsiteY18" fmla="*/ 162328 h 349248"/>
                      <a:gd name="connsiteX19" fmla="*/ 189891 w 355572"/>
                      <a:gd name="connsiteY19" fmla="*/ 162328 h 349248"/>
                      <a:gd name="connsiteX20" fmla="*/ 181212 w 355572"/>
                      <a:gd name="connsiteY20" fmla="*/ 1 h 349248"/>
                      <a:gd name="connsiteX21" fmla="*/ 260974 w 355572"/>
                      <a:gd name="connsiteY21" fmla="*/ 0 h 349248"/>
                      <a:gd name="connsiteX22" fmla="*/ 260974 w 355572"/>
                      <a:gd name="connsiteY22" fmla="*/ 79762 h 349248"/>
                      <a:gd name="connsiteX23" fmla="*/ 181212 w 355572"/>
                      <a:gd name="connsiteY23" fmla="*/ 79762 h 349248"/>
                      <a:gd name="connsiteX24" fmla="*/ 91533 w 355572"/>
                      <a:gd name="connsiteY24" fmla="*/ 269487 h 349248"/>
                      <a:gd name="connsiteX25" fmla="*/ 171295 w 355572"/>
                      <a:gd name="connsiteY25" fmla="*/ 269486 h 349248"/>
                      <a:gd name="connsiteX26" fmla="*/ 171295 w 355572"/>
                      <a:gd name="connsiteY26" fmla="*/ 349248 h 349248"/>
                      <a:gd name="connsiteX27" fmla="*/ 91533 w 355572"/>
                      <a:gd name="connsiteY27" fmla="*/ 349248 h 349248"/>
                      <a:gd name="connsiteX28" fmla="*/ 106795 w 355572"/>
                      <a:gd name="connsiteY28" fmla="*/ 96422 h 349248"/>
                      <a:gd name="connsiteX29" fmla="*/ 186556 w 355572"/>
                      <a:gd name="connsiteY29" fmla="*/ 96422 h 349248"/>
                      <a:gd name="connsiteX30" fmla="*/ 186556 w 355572"/>
                      <a:gd name="connsiteY30" fmla="*/ 173135 h 349248"/>
                      <a:gd name="connsiteX31" fmla="*/ 254657 w 355572"/>
                      <a:gd name="connsiteY31" fmla="*/ 173135 h 349248"/>
                      <a:gd name="connsiteX32" fmla="*/ 254657 w 355572"/>
                      <a:gd name="connsiteY32" fmla="*/ 252897 h 349248"/>
                      <a:gd name="connsiteX33" fmla="*/ 174896 w 355572"/>
                      <a:gd name="connsiteY33" fmla="*/ 252897 h 349248"/>
                      <a:gd name="connsiteX34" fmla="*/ 174896 w 355572"/>
                      <a:gd name="connsiteY34" fmla="*/ 176184 h 349248"/>
                      <a:gd name="connsiteX35" fmla="*/ 106795 w 355572"/>
                      <a:gd name="connsiteY35" fmla="*/ 176184 h 349248"/>
                      <a:gd name="connsiteX36" fmla="*/ 92839 w 355572"/>
                      <a:gd name="connsiteY36" fmla="*/ 10264 h 349248"/>
                      <a:gd name="connsiteX37" fmla="*/ 172601 w 355572"/>
                      <a:gd name="connsiteY37" fmla="*/ 10264 h 349248"/>
                      <a:gd name="connsiteX38" fmla="*/ 172601 w 355572"/>
                      <a:gd name="connsiteY38" fmla="*/ 90025 h 349248"/>
                      <a:gd name="connsiteX39" fmla="*/ 92839 w 355572"/>
                      <a:gd name="connsiteY39" fmla="*/ 90026 h 349248"/>
                      <a:gd name="connsiteX40" fmla="*/ 0 w 355572"/>
                      <a:gd name="connsiteY40" fmla="*/ 211032 h 349248"/>
                      <a:gd name="connsiteX41" fmla="*/ 79762 w 355572"/>
                      <a:gd name="connsiteY41" fmla="*/ 211032 h 349248"/>
                      <a:gd name="connsiteX42" fmla="*/ 79762 w 355572"/>
                      <a:gd name="connsiteY42" fmla="*/ 290794 h 349248"/>
                      <a:gd name="connsiteX43" fmla="*/ 0 w 355572"/>
                      <a:gd name="connsiteY43" fmla="*/ 290794 h 349248"/>
                      <a:gd name="connsiteX44" fmla="*/ 12351 w 355572"/>
                      <a:gd name="connsiteY44" fmla="*/ 121743 h 349248"/>
                      <a:gd name="connsiteX45" fmla="*/ 92113 w 355572"/>
                      <a:gd name="connsiteY45" fmla="*/ 121743 h 349248"/>
                      <a:gd name="connsiteX46" fmla="*/ 92113 w 355572"/>
                      <a:gd name="connsiteY46" fmla="*/ 183999 h 349248"/>
                      <a:gd name="connsiteX47" fmla="*/ 162087 w 355572"/>
                      <a:gd name="connsiteY47" fmla="*/ 183999 h 349248"/>
                      <a:gd name="connsiteX48" fmla="*/ 162087 w 355572"/>
                      <a:gd name="connsiteY48" fmla="*/ 263761 h 349248"/>
                      <a:gd name="connsiteX49" fmla="*/ 82325 w 355572"/>
                      <a:gd name="connsiteY49" fmla="*/ 263761 h 349248"/>
                      <a:gd name="connsiteX50" fmla="*/ 82325 w 355572"/>
                      <a:gd name="connsiteY50" fmla="*/ 201505 h 349248"/>
                      <a:gd name="connsiteX51" fmla="*/ 12351 w 355572"/>
                      <a:gd name="connsiteY51" fmla="*/ 201505 h 349248"/>
                      <a:gd name="connsiteX52" fmla="*/ 4848 w 355572"/>
                      <a:gd name="connsiteY52" fmla="*/ 29647 h 349248"/>
                      <a:gd name="connsiteX53" fmla="*/ 84610 w 355572"/>
                      <a:gd name="connsiteY53" fmla="*/ 29647 h 349248"/>
                      <a:gd name="connsiteX54" fmla="*/ 84610 w 355572"/>
                      <a:gd name="connsiteY54" fmla="*/ 109409 h 349248"/>
                      <a:gd name="connsiteX55" fmla="*/ 4848 w 355572"/>
                      <a:gd name="connsiteY55" fmla="*/ 109409 h 3492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</a:cxnLst>
                    <a:rect l="l" t="t" r="r" b="b"/>
                    <a:pathLst>
                      <a:path w="355572" h="349248">
                        <a:moveTo>
                          <a:pt x="263738" y="213210"/>
                        </a:moveTo>
                        <a:lnTo>
                          <a:pt x="343499" y="213210"/>
                        </a:lnTo>
                        <a:lnTo>
                          <a:pt x="343500" y="292972"/>
                        </a:lnTo>
                        <a:lnTo>
                          <a:pt x="263738" y="292972"/>
                        </a:lnTo>
                        <a:close/>
                        <a:moveTo>
                          <a:pt x="272934" y="109969"/>
                        </a:moveTo>
                        <a:lnTo>
                          <a:pt x="352696" y="109969"/>
                        </a:lnTo>
                        <a:lnTo>
                          <a:pt x="352696" y="189731"/>
                        </a:lnTo>
                        <a:lnTo>
                          <a:pt x="272934" y="189731"/>
                        </a:lnTo>
                        <a:close/>
                        <a:moveTo>
                          <a:pt x="275810" y="17222"/>
                        </a:moveTo>
                        <a:lnTo>
                          <a:pt x="355572" y="17222"/>
                        </a:lnTo>
                        <a:lnTo>
                          <a:pt x="355572" y="96984"/>
                        </a:lnTo>
                        <a:lnTo>
                          <a:pt x="275810" y="96984"/>
                        </a:lnTo>
                        <a:close/>
                        <a:moveTo>
                          <a:pt x="183490" y="262963"/>
                        </a:moveTo>
                        <a:lnTo>
                          <a:pt x="263252" y="262963"/>
                        </a:lnTo>
                        <a:lnTo>
                          <a:pt x="263252" y="342725"/>
                        </a:lnTo>
                        <a:lnTo>
                          <a:pt x="183491" y="342725"/>
                        </a:lnTo>
                        <a:close/>
                        <a:moveTo>
                          <a:pt x="189891" y="82567"/>
                        </a:moveTo>
                        <a:lnTo>
                          <a:pt x="269653" y="82567"/>
                        </a:lnTo>
                        <a:lnTo>
                          <a:pt x="269653" y="162328"/>
                        </a:lnTo>
                        <a:lnTo>
                          <a:pt x="189891" y="162328"/>
                        </a:lnTo>
                        <a:close/>
                        <a:moveTo>
                          <a:pt x="181212" y="1"/>
                        </a:moveTo>
                        <a:lnTo>
                          <a:pt x="260974" y="0"/>
                        </a:lnTo>
                        <a:lnTo>
                          <a:pt x="260974" y="79762"/>
                        </a:lnTo>
                        <a:lnTo>
                          <a:pt x="181212" y="79762"/>
                        </a:lnTo>
                        <a:close/>
                        <a:moveTo>
                          <a:pt x="91533" y="269487"/>
                        </a:moveTo>
                        <a:lnTo>
                          <a:pt x="171295" y="269486"/>
                        </a:lnTo>
                        <a:lnTo>
                          <a:pt x="171295" y="349248"/>
                        </a:lnTo>
                        <a:lnTo>
                          <a:pt x="91533" y="349248"/>
                        </a:lnTo>
                        <a:close/>
                        <a:moveTo>
                          <a:pt x="106795" y="96422"/>
                        </a:moveTo>
                        <a:lnTo>
                          <a:pt x="186556" y="96422"/>
                        </a:lnTo>
                        <a:lnTo>
                          <a:pt x="186556" y="173135"/>
                        </a:lnTo>
                        <a:lnTo>
                          <a:pt x="254657" y="173135"/>
                        </a:lnTo>
                        <a:lnTo>
                          <a:pt x="254657" y="252897"/>
                        </a:lnTo>
                        <a:lnTo>
                          <a:pt x="174896" y="252897"/>
                        </a:lnTo>
                        <a:lnTo>
                          <a:pt x="174896" y="176184"/>
                        </a:lnTo>
                        <a:lnTo>
                          <a:pt x="106795" y="176184"/>
                        </a:lnTo>
                        <a:close/>
                        <a:moveTo>
                          <a:pt x="92839" y="10264"/>
                        </a:moveTo>
                        <a:lnTo>
                          <a:pt x="172601" y="10264"/>
                        </a:lnTo>
                        <a:lnTo>
                          <a:pt x="172601" y="90025"/>
                        </a:lnTo>
                        <a:lnTo>
                          <a:pt x="92839" y="90026"/>
                        </a:lnTo>
                        <a:close/>
                        <a:moveTo>
                          <a:pt x="0" y="211032"/>
                        </a:moveTo>
                        <a:lnTo>
                          <a:pt x="79762" y="211032"/>
                        </a:lnTo>
                        <a:lnTo>
                          <a:pt x="79762" y="290794"/>
                        </a:lnTo>
                        <a:lnTo>
                          <a:pt x="0" y="290794"/>
                        </a:lnTo>
                        <a:close/>
                        <a:moveTo>
                          <a:pt x="12351" y="121743"/>
                        </a:moveTo>
                        <a:lnTo>
                          <a:pt x="92113" y="121743"/>
                        </a:lnTo>
                        <a:lnTo>
                          <a:pt x="92113" y="183999"/>
                        </a:lnTo>
                        <a:lnTo>
                          <a:pt x="162087" y="183999"/>
                        </a:lnTo>
                        <a:lnTo>
                          <a:pt x="162087" y="263761"/>
                        </a:lnTo>
                        <a:lnTo>
                          <a:pt x="82325" y="263761"/>
                        </a:lnTo>
                        <a:lnTo>
                          <a:pt x="82325" y="201505"/>
                        </a:lnTo>
                        <a:lnTo>
                          <a:pt x="12351" y="201505"/>
                        </a:lnTo>
                        <a:close/>
                        <a:moveTo>
                          <a:pt x="4848" y="29647"/>
                        </a:moveTo>
                        <a:lnTo>
                          <a:pt x="84610" y="29647"/>
                        </a:lnTo>
                        <a:lnTo>
                          <a:pt x="84610" y="109409"/>
                        </a:lnTo>
                        <a:lnTo>
                          <a:pt x="4848" y="109409"/>
                        </a:ln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</p:grpSp>
          </p:grpSp>
        </p:grpSp>
        <p:grpSp>
          <p:nvGrpSpPr>
            <p:cNvPr id="178" name="Group 177">
              <a:extLst>
                <a:ext uri="{FF2B5EF4-FFF2-40B4-BE49-F238E27FC236}">
                  <a16:creationId xmlns:a16="http://schemas.microsoft.com/office/drawing/2014/main" id="{ABB093D1-C724-4D23-BAFE-7C38D80F19A6}"/>
                </a:ext>
              </a:extLst>
            </p:cNvPr>
            <p:cNvGrpSpPr/>
            <p:nvPr/>
          </p:nvGrpSpPr>
          <p:grpSpPr>
            <a:xfrm>
              <a:off x="8352863" y="1427714"/>
              <a:ext cx="1136071" cy="1042120"/>
              <a:chOff x="1361855" y="3331148"/>
              <a:chExt cx="3285683" cy="3013963"/>
            </a:xfrm>
          </p:grpSpPr>
          <p:sp>
            <p:nvSpPr>
              <p:cNvPr id="192" name="Freeform: Shape 191">
                <a:extLst>
                  <a:ext uri="{FF2B5EF4-FFF2-40B4-BE49-F238E27FC236}">
                    <a16:creationId xmlns:a16="http://schemas.microsoft.com/office/drawing/2014/main" id="{1F06DB36-DF7B-4B7A-A4F9-6D4A0A27485E}"/>
                  </a:ext>
                </a:extLst>
              </p:cNvPr>
              <p:cNvSpPr/>
              <p:nvPr/>
            </p:nvSpPr>
            <p:spPr>
              <a:xfrm>
                <a:off x="1361855" y="3331148"/>
                <a:ext cx="3285683" cy="3013963"/>
              </a:xfrm>
              <a:custGeom>
                <a:avLst/>
                <a:gdLst>
                  <a:gd name="connsiteX0" fmla="*/ 1464255 w 2316465"/>
                  <a:gd name="connsiteY0" fmla="*/ 0 h 2124896"/>
                  <a:gd name="connsiteX1" fmla="*/ 1464271 w 2316465"/>
                  <a:gd name="connsiteY1" fmla="*/ 1 h 2124896"/>
                  <a:gd name="connsiteX2" fmla="*/ 1504195 w 2316465"/>
                  <a:gd name="connsiteY2" fmla="*/ 1 h 2124896"/>
                  <a:gd name="connsiteX3" fmla="*/ 1508802 w 2316465"/>
                  <a:gd name="connsiteY3" fmla="*/ 2805 h 2124896"/>
                  <a:gd name="connsiteX4" fmla="*/ 1551389 w 2316465"/>
                  <a:gd name="connsiteY4" fmla="*/ 5485 h 2124896"/>
                  <a:gd name="connsiteX5" fmla="*/ 2316465 w 2316465"/>
                  <a:gd name="connsiteY5" fmla="*/ 1062446 h 2124896"/>
                  <a:gd name="connsiteX6" fmla="*/ 1551389 w 2316465"/>
                  <a:gd name="connsiteY6" fmla="*/ 2119407 h 2124896"/>
                  <a:gd name="connsiteX7" fmla="*/ 1508801 w 2316465"/>
                  <a:gd name="connsiteY7" fmla="*/ 2122088 h 2124896"/>
                  <a:gd name="connsiteX8" fmla="*/ 1504195 w 2316465"/>
                  <a:gd name="connsiteY8" fmla="*/ 2124890 h 2124896"/>
                  <a:gd name="connsiteX9" fmla="*/ 1464287 w 2316465"/>
                  <a:gd name="connsiteY9" fmla="*/ 2124890 h 2124896"/>
                  <a:gd name="connsiteX10" fmla="*/ 1464255 w 2316465"/>
                  <a:gd name="connsiteY10" fmla="*/ 2124892 h 2124896"/>
                  <a:gd name="connsiteX11" fmla="*/ 1464223 w 2316465"/>
                  <a:gd name="connsiteY11" fmla="*/ 2124890 h 2124896"/>
                  <a:gd name="connsiteX12" fmla="*/ 975993 w 2316465"/>
                  <a:gd name="connsiteY12" fmla="*/ 2124890 h 2124896"/>
                  <a:gd name="connsiteX13" fmla="*/ 973563 w 2316465"/>
                  <a:gd name="connsiteY13" fmla="*/ 2123903 h 2124896"/>
                  <a:gd name="connsiteX14" fmla="*/ 955875 w 2316465"/>
                  <a:gd name="connsiteY14" fmla="*/ 2124896 h 2124896"/>
                  <a:gd name="connsiteX15" fmla="*/ 0 w 2316465"/>
                  <a:gd name="connsiteY15" fmla="*/ 1062450 h 2124896"/>
                  <a:gd name="connsiteX16" fmla="*/ 955875 w 2316465"/>
                  <a:gd name="connsiteY16" fmla="*/ 4 h 2124896"/>
                  <a:gd name="connsiteX17" fmla="*/ 973544 w 2316465"/>
                  <a:gd name="connsiteY17" fmla="*/ 996 h 2124896"/>
                  <a:gd name="connsiteX18" fmla="*/ 975993 w 2316465"/>
                  <a:gd name="connsiteY18" fmla="*/ 1 h 2124896"/>
                  <a:gd name="connsiteX19" fmla="*/ 1464240 w 2316465"/>
                  <a:gd name="connsiteY19" fmla="*/ 1 h 2124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316465" h="2124896">
                    <a:moveTo>
                      <a:pt x="1464255" y="0"/>
                    </a:moveTo>
                    <a:lnTo>
                      <a:pt x="1464271" y="1"/>
                    </a:lnTo>
                    <a:lnTo>
                      <a:pt x="1504195" y="1"/>
                    </a:lnTo>
                    <a:lnTo>
                      <a:pt x="1508802" y="2805"/>
                    </a:lnTo>
                    <a:lnTo>
                      <a:pt x="1551389" y="5485"/>
                    </a:lnTo>
                    <a:cubicBezTo>
                      <a:pt x="1981121" y="59893"/>
                      <a:pt x="2316465" y="512347"/>
                      <a:pt x="2316465" y="1062446"/>
                    </a:cubicBezTo>
                    <a:cubicBezTo>
                      <a:pt x="2316465" y="1612546"/>
                      <a:pt x="1981121" y="2064999"/>
                      <a:pt x="1551389" y="2119407"/>
                    </a:cubicBezTo>
                    <a:lnTo>
                      <a:pt x="1508801" y="2122088"/>
                    </a:lnTo>
                    <a:lnTo>
                      <a:pt x="1504195" y="2124890"/>
                    </a:lnTo>
                    <a:lnTo>
                      <a:pt x="1464287" y="2124890"/>
                    </a:lnTo>
                    <a:lnTo>
                      <a:pt x="1464255" y="2124892"/>
                    </a:lnTo>
                    <a:lnTo>
                      <a:pt x="1464223" y="2124890"/>
                    </a:lnTo>
                    <a:lnTo>
                      <a:pt x="975993" y="2124890"/>
                    </a:lnTo>
                    <a:lnTo>
                      <a:pt x="973563" y="2123903"/>
                    </a:lnTo>
                    <a:lnTo>
                      <a:pt x="955875" y="2124896"/>
                    </a:lnTo>
                    <a:cubicBezTo>
                      <a:pt x="427960" y="2124896"/>
                      <a:pt x="0" y="1649223"/>
                      <a:pt x="0" y="1062450"/>
                    </a:cubicBezTo>
                    <a:cubicBezTo>
                      <a:pt x="0" y="475677"/>
                      <a:pt x="427960" y="4"/>
                      <a:pt x="955875" y="4"/>
                    </a:cubicBezTo>
                    <a:lnTo>
                      <a:pt x="973544" y="996"/>
                    </a:lnTo>
                    <a:lnTo>
                      <a:pt x="975993" y="1"/>
                    </a:lnTo>
                    <a:lnTo>
                      <a:pt x="1464240" y="1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grpSp>
            <p:nvGrpSpPr>
              <p:cNvPr id="193" name="Group 192">
                <a:extLst>
                  <a:ext uri="{FF2B5EF4-FFF2-40B4-BE49-F238E27FC236}">
                    <a16:creationId xmlns:a16="http://schemas.microsoft.com/office/drawing/2014/main" id="{32DAEAF7-3238-4815-ABE3-734BAD6E2C7C}"/>
                  </a:ext>
                </a:extLst>
              </p:cNvPr>
              <p:cNvGrpSpPr/>
              <p:nvPr/>
            </p:nvGrpSpPr>
            <p:grpSpPr>
              <a:xfrm>
                <a:off x="1452136" y="3394769"/>
                <a:ext cx="2532357" cy="2871588"/>
                <a:chOff x="10146047" y="5144036"/>
                <a:chExt cx="1250616" cy="1250616"/>
              </a:xfrm>
            </p:grpSpPr>
            <p:sp>
              <p:nvSpPr>
                <p:cNvPr id="194" name="Oval 193">
                  <a:extLst>
                    <a:ext uri="{FF2B5EF4-FFF2-40B4-BE49-F238E27FC236}">
                      <a16:creationId xmlns:a16="http://schemas.microsoft.com/office/drawing/2014/main" id="{874285A3-5631-4C74-9D95-9C9624D3C2F0}"/>
                    </a:ext>
                  </a:extLst>
                </p:cNvPr>
                <p:cNvSpPr/>
                <p:nvPr/>
              </p:nvSpPr>
              <p:spPr>
                <a:xfrm>
                  <a:off x="10146047" y="5144036"/>
                  <a:ext cx="1250616" cy="125061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5" name="Oval 194">
                  <a:extLst>
                    <a:ext uri="{FF2B5EF4-FFF2-40B4-BE49-F238E27FC236}">
                      <a16:creationId xmlns:a16="http://schemas.microsoft.com/office/drawing/2014/main" id="{96731C87-7DE6-4F84-96F9-20733F84ED71}"/>
                    </a:ext>
                  </a:extLst>
                </p:cNvPr>
                <p:cNvSpPr/>
                <p:nvPr/>
              </p:nvSpPr>
              <p:spPr>
                <a:xfrm>
                  <a:off x="10377447" y="5372487"/>
                  <a:ext cx="773044" cy="773044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96" name="Group 195">
                  <a:extLst>
                    <a:ext uri="{FF2B5EF4-FFF2-40B4-BE49-F238E27FC236}">
                      <a16:creationId xmlns:a16="http://schemas.microsoft.com/office/drawing/2014/main" id="{33735876-8B78-4822-9BCD-A574CA79B8EA}"/>
                    </a:ext>
                  </a:extLst>
                </p:cNvPr>
                <p:cNvGrpSpPr/>
                <p:nvPr/>
              </p:nvGrpSpPr>
              <p:grpSpPr>
                <a:xfrm>
                  <a:off x="10350592" y="5372487"/>
                  <a:ext cx="798924" cy="816941"/>
                  <a:chOff x="2742270" y="1722390"/>
                  <a:chExt cx="982008" cy="1004154"/>
                </a:xfrm>
              </p:grpSpPr>
              <p:sp>
                <p:nvSpPr>
                  <p:cNvPr id="197" name="Rectangle 196">
                    <a:extLst>
                      <a:ext uri="{FF2B5EF4-FFF2-40B4-BE49-F238E27FC236}">
                        <a16:creationId xmlns:a16="http://schemas.microsoft.com/office/drawing/2014/main" id="{1A036D24-7103-44B8-80F7-7A88217A3156}"/>
                      </a:ext>
                    </a:extLst>
                  </p:cNvPr>
                  <p:cNvSpPr/>
                  <p:nvPr/>
                </p:nvSpPr>
                <p:spPr>
                  <a:xfrm rot="1194940">
                    <a:off x="3273039" y="1722390"/>
                    <a:ext cx="318658" cy="318658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8" name="Rectangle 197">
                    <a:extLst>
                      <a:ext uri="{FF2B5EF4-FFF2-40B4-BE49-F238E27FC236}">
                        <a16:creationId xmlns:a16="http://schemas.microsoft.com/office/drawing/2014/main" id="{6AE34D23-8719-469E-9C45-5E5EDC1337A1}"/>
                      </a:ext>
                    </a:extLst>
                  </p:cNvPr>
                  <p:cNvSpPr/>
                  <p:nvPr/>
                </p:nvSpPr>
                <p:spPr>
                  <a:xfrm rot="21005365">
                    <a:off x="2895272" y="1728873"/>
                    <a:ext cx="318658" cy="318658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9" name="Rectangle 198">
                    <a:extLst>
                      <a:ext uri="{FF2B5EF4-FFF2-40B4-BE49-F238E27FC236}">
                        <a16:creationId xmlns:a16="http://schemas.microsoft.com/office/drawing/2014/main" id="{CA8E1163-9C98-4E57-B061-C6FA1B62DE6D}"/>
                      </a:ext>
                    </a:extLst>
                  </p:cNvPr>
                  <p:cNvSpPr/>
                  <p:nvPr/>
                </p:nvSpPr>
                <p:spPr>
                  <a:xfrm rot="4429277">
                    <a:off x="3405620" y="2038159"/>
                    <a:ext cx="318658" cy="318658"/>
                  </a:xfrm>
                  <a:prstGeom prst="rect">
                    <a:avLst/>
                  </a:prstGeom>
                  <a:solidFill>
                    <a:schemeClr val="accent3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0" name="Rectangle 199">
                    <a:extLst>
                      <a:ext uri="{FF2B5EF4-FFF2-40B4-BE49-F238E27FC236}">
                        <a16:creationId xmlns:a16="http://schemas.microsoft.com/office/drawing/2014/main" id="{34943457-7B9D-438A-AB91-92BF787D094D}"/>
                      </a:ext>
                    </a:extLst>
                  </p:cNvPr>
                  <p:cNvSpPr/>
                  <p:nvPr/>
                </p:nvSpPr>
                <p:spPr>
                  <a:xfrm rot="5864487">
                    <a:off x="3079645" y="2042381"/>
                    <a:ext cx="318658" cy="318658"/>
                  </a:xfrm>
                  <a:prstGeom prst="rect">
                    <a:avLst/>
                  </a:prstGeom>
                  <a:solidFill>
                    <a:schemeClr val="accent1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1" name="Rectangle 200">
                    <a:extLst>
                      <a:ext uri="{FF2B5EF4-FFF2-40B4-BE49-F238E27FC236}">
                        <a16:creationId xmlns:a16="http://schemas.microsoft.com/office/drawing/2014/main" id="{0F0FD727-A068-4ED4-9705-42077069CA52}"/>
                      </a:ext>
                    </a:extLst>
                  </p:cNvPr>
                  <p:cNvSpPr/>
                  <p:nvPr/>
                </p:nvSpPr>
                <p:spPr>
                  <a:xfrm rot="4917336">
                    <a:off x="2742270" y="2089659"/>
                    <a:ext cx="318658" cy="318658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2" name="Freeform: Shape 201">
                    <a:extLst>
                      <a:ext uri="{FF2B5EF4-FFF2-40B4-BE49-F238E27FC236}">
                        <a16:creationId xmlns:a16="http://schemas.microsoft.com/office/drawing/2014/main" id="{D2AFBD9E-C22D-4FF9-97CB-D9152225B504}"/>
                      </a:ext>
                    </a:extLst>
                  </p:cNvPr>
                  <p:cNvSpPr/>
                  <p:nvPr/>
                </p:nvSpPr>
                <p:spPr>
                  <a:xfrm rot="11616807">
                    <a:off x="2920383" y="2377296"/>
                    <a:ext cx="355572" cy="349248"/>
                  </a:xfrm>
                  <a:custGeom>
                    <a:avLst/>
                    <a:gdLst>
                      <a:gd name="connsiteX0" fmla="*/ 263738 w 355572"/>
                      <a:gd name="connsiteY0" fmla="*/ 213210 h 349248"/>
                      <a:gd name="connsiteX1" fmla="*/ 343499 w 355572"/>
                      <a:gd name="connsiteY1" fmla="*/ 213210 h 349248"/>
                      <a:gd name="connsiteX2" fmla="*/ 343500 w 355572"/>
                      <a:gd name="connsiteY2" fmla="*/ 292972 h 349248"/>
                      <a:gd name="connsiteX3" fmla="*/ 263738 w 355572"/>
                      <a:gd name="connsiteY3" fmla="*/ 292972 h 349248"/>
                      <a:gd name="connsiteX4" fmla="*/ 272934 w 355572"/>
                      <a:gd name="connsiteY4" fmla="*/ 109969 h 349248"/>
                      <a:gd name="connsiteX5" fmla="*/ 352696 w 355572"/>
                      <a:gd name="connsiteY5" fmla="*/ 109969 h 349248"/>
                      <a:gd name="connsiteX6" fmla="*/ 352696 w 355572"/>
                      <a:gd name="connsiteY6" fmla="*/ 189731 h 349248"/>
                      <a:gd name="connsiteX7" fmla="*/ 272934 w 355572"/>
                      <a:gd name="connsiteY7" fmla="*/ 189731 h 349248"/>
                      <a:gd name="connsiteX8" fmla="*/ 275810 w 355572"/>
                      <a:gd name="connsiteY8" fmla="*/ 17222 h 349248"/>
                      <a:gd name="connsiteX9" fmla="*/ 355572 w 355572"/>
                      <a:gd name="connsiteY9" fmla="*/ 17222 h 349248"/>
                      <a:gd name="connsiteX10" fmla="*/ 355572 w 355572"/>
                      <a:gd name="connsiteY10" fmla="*/ 96984 h 349248"/>
                      <a:gd name="connsiteX11" fmla="*/ 275810 w 355572"/>
                      <a:gd name="connsiteY11" fmla="*/ 96984 h 349248"/>
                      <a:gd name="connsiteX12" fmla="*/ 183490 w 355572"/>
                      <a:gd name="connsiteY12" fmla="*/ 262963 h 349248"/>
                      <a:gd name="connsiteX13" fmla="*/ 263252 w 355572"/>
                      <a:gd name="connsiteY13" fmla="*/ 262963 h 349248"/>
                      <a:gd name="connsiteX14" fmla="*/ 263252 w 355572"/>
                      <a:gd name="connsiteY14" fmla="*/ 342725 h 349248"/>
                      <a:gd name="connsiteX15" fmla="*/ 183491 w 355572"/>
                      <a:gd name="connsiteY15" fmla="*/ 342725 h 349248"/>
                      <a:gd name="connsiteX16" fmla="*/ 189891 w 355572"/>
                      <a:gd name="connsiteY16" fmla="*/ 82567 h 349248"/>
                      <a:gd name="connsiteX17" fmla="*/ 269653 w 355572"/>
                      <a:gd name="connsiteY17" fmla="*/ 82567 h 349248"/>
                      <a:gd name="connsiteX18" fmla="*/ 269653 w 355572"/>
                      <a:gd name="connsiteY18" fmla="*/ 162328 h 349248"/>
                      <a:gd name="connsiteX19" fmla="*/ 189891 w 355572"/>
                      <a:gd name="connsiteY19" fmla="*/ 162328 h 349248"/>
                      <a:gd name="connsiteX20" fmla="*/ 181212 w 355572"/>
                      <a:gd name="connsiteY20" fmla="*/ 1 h 349248"/>
                      <a:gd name="connsiteX21" fmla="*/ 260974 w 355572"/>
                      <a:gd name="connsiteY21" fmla="*/ 0 h 349248"/>
                      <a:gd name="connsiteX22" fmla="*/ 260974 w 355572"/>
                      <a:gd name="connsiteY22" fmla="*/ 79762 h 349248"/>
                      <a:gd name="connsiteX23" fmla="*/ 181212 w 355572"/>
                      <a:gd name="connsiteY23" fmla="*/ 79762 h 349248"/>
                      <a:gd name="connsiteX24" fmla="*/ 91533 w 355572"/>
                      <a:gd name="connsiteY24" fmla="*/ 269487 h 349248"/>
                      <a:gd name="connsiteX25" fmla="*/ 171295 w 355572"/>
                      <a:gd name="connsiteY25" fmla="*/ 269486 h 349248"/>
                      <a:gd name="connsiteX26" fmla="*/ 171295 w 355572"/>
                      <a:gd name="connsiteY26" fmla="*/ 349248 h 349248"/>
                      <a:gd name="connsiteX27" fmla="*/ 91533 w 355572"/>
                      <a:gd name="connsiteY27" fmla="*/ 349248 h 349248"/>
                      <a:gd name="connsiteX28" fmla="*/ 106795 w 355572"/>
                      <a:gd name="connsiteY28" fmla="*/ 96422 h 349248"/>
                      <a:gd name="connsiteX29" fmla="*/ 186556 w 355572"/>
                      <a:gd name="connsiteY29" fmla="*/ 96422 h 349248"/>
                      <a:gd name="connsiteX30" fmla="*/ 186556 w 355572"/>
                      <a:gd name="connsiteY30" fmla="*/ 173135 h 349248"/>
                      <a:gd name="connsiteX31" fmla="*/ 254657 w 355572"/>
                      <a:gd name="connsiteY31" fmla="*/ 173135 h 349248"/>
                      <a:gd name="connsiteX32" fmla="*/ 254657 w 355572"/>
                      <a:gd name="connsiteY32" fmla="*/ 252897 h 349248"/>
                      <a:gd name="connsiteX33" fmla="*/ 174896 w 355572"/>
                      <a:gd name="connsiteY33" fmla="*/ 252897 h 349248"/>
                      <a:gd name="connsiteX34" fmla="*/ 174896 w 355572"/>
                      <a:gd name="connsiteY34" fmla="*/ 176184 h 349248"/>
                      <a:gd name="connsiteX35" fmla="*/ 106795 w 355572"/>
                      <a:gd name="connsiteY35" fmla="*/ 176184 h 349248"/>
                      <a:gd name="connsiteX36" fmla="*/ 92839 w 355572"/>
                      <a:gd name="connsiteY36" fmla="*/ 10264 h 349248"/>
                      <a:gd name="connsiteX37" fmla="*/ 172601 w 355572"/>
                      <a:gd name="connsiteY37" fmla="*/ 10264 h 349248"/>
                      <a:gd name="connsiteX38" fmla="*/ 172601 w 355572"/>
                      <a:gd name="connsiteY38" fmla="*/ 90025 h 349248"/>
                      <a:gd name="connsiteX39" fmla="*/ 92839 w 355572"/>
                      <a:gd name="connsiteY39" fmla="*/ 90026 h 349248"/>
                      <a:gd name="connsiteX40" fmla="*/ 0 w 355572"/>
                      <a:gd name="connsiteY40" fmla="*/ 211032 h 349248"/>
                      <a:gd name="connsiteX41" fmla="*/ 79762 w 355572"/>
                      <a:gd name="connsiteY41" fmla="*/ 211032 h 349248"/>
                      <a:gd name="connsiteX42" fmla="*/ 79762 w 355572"/>
                      <a:gd name="connsiteY42" fmla="*/ 290794 h 349248"/>
                      <a:gd name="connsiteX43" fmla="*/ 0 w 355572"/>
                      <a:gd name="connsiteY43" fmla="*/ 290794 h 349248"/>
                      <a:gd name="connsiteX44" fmla="*/ 12351 w 355572"/>
                      <a:gd name="connsiteY44" fmla="*/ 121743 h 349248"/>
                      <a:gd name="connsiteX45" fmla="*/ 92113 w 355572"/>
                      <a:gd name="connsiteY45" fmla="*/ 121743 h 349248"/>
                      <a:gd name="connsiteX46" fmla="*/ 92113 w 355572"/>
                      <a:gd name="connsiteY46" fmla="*/ 183999 h 349248"/>
                      <a:gd name="connsiteX47" fmla="*/ 162087 w 355572"/>
                      <a:gd name="connsiteY47" fmla="*/ 183999 h 349248"/>
                      <a:gd name="connsiteX48" fmla="*/ 162087 w 355572"/>
                      <a:gd name="connsiteY48" fmla="*/ 263761 h 349248"/>
                      <a:gd name="connsiteX49" fmla="*/ 82325 w 355572"/>
                      <a:gd name="connsiteY49" fmla="*/ 263761 h 349248"/>
                      <a:gd name="connsiteX50" fmla="*/ 82325 w 355572"/>
                      <a:gd name="connsiteY50" fmla="*/ 201505 h 349248"/>
                      <a:gd name="connsiteX51" fmla="*/ 12351 w 355572"/>
                      <a:gd name="connsiteY51" fmla="*/ 201505 h 349248"/>
                      <a:gd name="connsiteX52" fmla="*/ 4848 w 355572"/>
                      <a:gd name="connsiteY52" fmla="*/ 29647 h 349248"/>
                      <a:gd name="connsiteX53" fmla="*/ 84610 w 355572"/>
                      <a:gd name="connsiteY53" fmla="*/ 29647 h 349248"/>
                      <a:gd name="connsiteX54" fmla="*/ 84610 w 355572"/>
                      <a:gd name="connsiteY54" fmla="*/ 109409 h 349248"/>
                      <a:gd name="connsiteX55" fmla="*/ 4848 w 355572"/>
                      <a:gd name="connsiteY55" fmla="*/ 109409 h 3492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</a:cxnLst>
                    <a:rect l="l" t="t" r="r" b="b"/>
                    <a:pathLst>
                      <a:path w="355572" h="349248">
                        <a:moveTo>
                          <a:pt x="263738" y="213210"/>
                        </a:moveTo>
                        <a:lnTo>
                          <a:pt x="343499" y="213210"/>
                        </a:lnTo>
                        <a:lnTo>
                          <a:pt x="343500" y="292972"/>
                        </a:lnTo>
                        <a:lnTo>
                          <a:pt x="263738" y="292972"/>
                        </a:lnTo>
                        <a:close/>
                        <a:moveTo>
                          <a:pt x="272934" y="109969"/>
                        </a:moveTo>
                        <a:lnTo>
                          <a:pt x="352696" y="109969"/>
                        </a:lnTo>
                        <a:lnTo>
                          <a:pt x="352696" y="189731"/>
                        </a:lnTo>
                        <a:lnTo>
                          <a:pt x="272934" y="189731"/>
                        </a:lnTo>
                        <a:close/>
                        <a:moveTo>
                          <a:pt x="275810" y="17222"/>
                        </a:moveTo>
                        <a:lnTo>
                          <a:pt x="355572" y="17222"/>
                        </a:lnTo>
                        <a:lnTo>
                          <a:pt x="355572" y="96984"/>
                        </a:lnTo>
                        <a:lnTo>
                          <a:pt x="275810" y="96984"/>
                        </a:lnTo>
                        <a:close/>
                        <a:moveTo>
                          <a:pt x="183490" y="262963"/>
                        </a:moveTo>
                        <a:lnTo>
                          <a:pt x="263252" y="262963"/>
                        </a:lnTo>
                        <a:lnTo>
                          <a:pt x="263252" y="342725"/>
                        </a:lnTo>
                        <a:lnTo>
                          <a:pt x="183491" y="342725"/>
                        </a:lnTo>
                        <a:close/>
                        <a:moveTo>
                          <a:pt x="189891" y="82567"/>
                        </a:moveTo>
                        <a:lnTo>
                          <a:pt x="269653" y="82567"/>
                        </a:lnTo>
                        <a:lnTo>
                          <a:pt x="269653" y="162328"/>
                        </a:lnTo>
                        <a:lnTo>
                          <a:pt x="189891" y="162328"/>
                        </a:lnTo>
                        <a:close/>
                        <a:moveTo>
                          <a:pt x="181212" y="1"/>
                        </a:moveTo>
                        <a:lnTo>
                          <a:pt x="260974" y="0"/>
                        </a:lnTo>
                        <a:lnTo>
                          <a:pt x="260974" y="79762"/>
                        </a:lnTo>
                        <a:lnTo>
                          <a:pt x="181212" y="79762"/>
                        </a:lnTo>
                        <a:close/>
                        <a:moveTo>
                          <a:pt x="91533" y="269487"/>
                        </a:moveTo>
                        <a:lnTo>
                          <a:pt x="171295" y="269486"/>
                        </a:lnTo>
                        <a:lnTo>
                          <a:pt x="171295" y="349248"/>
                        </a:lnTo>
                        <a:lnTo>
                          <a:pt x="91533" y="349248"/>
                        </a:lnTo>
                        <a:close/>
                        <a:moveTo>
                          <a:pt x="106795" y="96422"/>
                        </a:moveTo>
                        <a:lnTo>
                          <a:pt x="186556" y="96422"/>
                        </a:lnTo>
                        <a:lnTo>
                          <a:pt x="186556" y="173135"/>
                        </a:lnTo>
                        <a:lnTo>
                          <a:pt x="254657" y="173135"/>
                        </a:lnTo>
                        <a:lnTo>
                          <a:pt x="254657" y="252897"/>
                        </a:lnTo>
                        <a:lnTo>
                          <a:pt x="174896" y="252897"/>
                        </a:lnTo>
                        <a:lnTo>
                          <a:pt x="174896" y="176184"/>
                        </a:lnTo>
                        <a:lnTo>
                          <a:pt x="106795" y="176184"/>
                        </a:lnTo>
                        <a:close/>
                        <a:moveTo>
                          <a:pt x="92839" y="10264"/>
                        </a:moveTo>
                        <a:lnTo>
                          <a:pt x="172601" y="10264"/>
                        </a:lnTo>
                        <a:lnTo>
                          <a:pt x="172601" y="90025"/>
                        </a:lnTo>
                        <a:lnTo>
                          <a:pt x="92839" y="90026"/>
                        </a:lnTo>
                        <a:close/>
                        <a:moveTo>
                          <a:pt x="0" y="211032"/>
                        </a:moveTo>
                        <a:lnTo>
                          <a:pt x="79762" y="211032"/>
                        </a:lnTo>
                        <a:lnTo>
                          <a:pt x="79762" y="290794"/>
                        </a:lnTo>
                        <a:lnTo>
                          <a:pt x="0" y="290794"/>
                        </a:lnTo>
                        <a:close/>
                        <a:moveTo>
                          <a:pt x="12351" y="121743"/>
                        </a:moveTo>
                        <a:lnTo>
                          <a:pt x="92113" y="121743"/>
                        </a:lnTo>
                        <a:lnTo>
                          <a:pt x="92113" y="183999"/>
                        </a:lnTo>
                        <a:lnTo>
                          <a:pt x="162087" y="183999"/>
                        </a:lnTo>
                        <a:lnTo>
                          <a:pt x="162087" y="263761"/>
                        </a:lnTo>
                        <a:lnTo>
                          <a:pt x="82325" y="263761"/>
                        </a:lnTo>
                        <a:lnTo>
                          <a:pt x="82325" y="201505"/>
                        </a:lnTo>
                        <a:lnTo>
                          <a:pt x="12351" y="201505"/>
                        </a:lnTo>
                        <a:close/>
                        <a:moveTo>
                          <a:pt x="4848" y="29647"/>
                        </a:moveTo>
                        <a:lnTo>
                          <a:pt x="84610" y="29647"/>
                        </a:lnTo>
                        <a:lnTo>
                          <a:pt x="84610" y="109409"/>
                        </a:lnTo>
                        <a:lnTo>
                          <a:pt x="4848" y="109409"/>
                        </a:lnTo>
                        <a:close/>
                      </a:path>
                    </a:pathLst>
                  </a:custGeom>
                  <a:solidFill>
                    <a:schemeClr val="accent6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03" name="Freeform: Shape 202">
                    <a:extLst>
                      <a:ext uri="{FF2B5EF4-FFF2-40B4-BE49-F238E27FC236}">
                        <a16:creationId xmlns:a16="http://schemas.microsoft.com/office/drawing/2014/main" id="{B8DC0A45-B384-47BA-AF9A-9FDC984DE30A}"/>
                      </a:ext>
                    </a:extLst>
                  </p:cNvPr>
                  <p:cNvSpPr/>
                  <p:nvPr/>
                </p:nvSpPr>
                <p:spPr>
                  <a:xfrm rot="11849684">
                    <a:off x="3286500" y="2328272"/>
                    <a:ext cx="355572" cy="349248"/>
                  </a:xfrm>
                  <a:custGeom>
                    <a:avLst/>
                    <a:gdLst>
                      <a:gd name="connsiteX0" fmla="*/ 263738 w 355572"/>
                      <a:gd name="connsiteY0" fmla="*/ 213210 h 349248"/>
                      <a:gd name="connsiteX1" fmla="*/ 343499 w 355572"/>
                      <a:gd name="connsiteY1" fmla="*/ 213210 h 349248"/>
                      <a:gd name="connsiteX2" fmla="*/ 343500 w 355572"/>
                      <a:gd name="connsiteY2" fmla="*/ 292972 h 349248"/>
                      <a:gd name="connsiteX3" fmla="*/ 263738 w 355572"/>
                      <a:gd name="connsiteY3" fmla="*/ 292972 h 349248"/>
                      <a:gd name="connsiteX4" fmla="*/ 272934 w 355572"/>
                      <a:gd name="connsiteY4" fmla="*/ 109969 h 349248"/>
                      <a:gd name="connsiteX5" fmla="*/ 352696 w 355572"/>
                      <a:gd name="connsiteY5" fmla="*/ 109969 h 349248"/>
                      <a:gd name="connsiteX6" fmla="*/ 352696 w 355572"/>
                      <a:gd name="connsiteY6" fmla="*/ 189731 h 349248"/>
                      <a:gd name="connsiteX7" fmla="*/ 272934 w 355572"/>
                      <a:gd name="connsiteY7" fmla="*/ 189731 h 349248"/>
                      <a:gd name="connsiteX8" fmla="*/ 275810 w 355572"/>
                      <a:gd name="connsiteY8" fmla="*/ 17222 h 349248"/>
                      <a:gd name="connsiteX9" fmla="*/ 355572 w 355572"/>
                      <a:gd name="connsiteY9" fmla="*/ 17222 h 349248"/>
                      <a:gd name="connsiteX10" fmla="*/ 355572 w 355572"/>
                      <a:gd name="connsiteY10" fmla="*/ 96984 h 349248"/>
                      <a:gd name="connsiteX11" fmla="*/ 275810 w 355572"/>
                      <a:gd name="connsiteY11" fmla="*/ 96984 h 349248"/>
                      <a:gd name="connsiteX12" fmla="*/ 183490 w 355572"/>
                      <a:gd name="connsiteY12" fmla="*/ 262963 h 349248"/>
                      <a:gd name="connsiteX13" fmla="*/ 263252 w 355572"/>
                      <a:gd name="connsiteY13" fmla="*/ 262963 h 349248"/>
                      <a:gd name="connsiteX14" fmla="*/ 263252 w 355572"/>
                      <a:gd name="connsiteY14" fmla="*/ 342725 h 349248"/>
                      <a:gd name="connsiteX15" fmla="*/ 183491 w 355572"/>
                      <a:gd name="connsiteY15" fmla="*/ 342725 h 349248"/>
                      <a:gd name="connsiteX16" fmla="*/ 189891 w 355572"/>
                      <a:gd name="connsiteY16" fmla="*/ 82567 h 349248"/>
                      <a:gd name="connsiteX17" fmla="*/ 269653 w 355572"/>
                      <a:gd name="connsiteY17" fmla="*/ 82567 h 349248"/>
                      <a:gd name="connsiteX18" fmla="*/ 269653 w 355572"/>
                      <a:gd name="connsiteY18" fmla="*/ 162328 h 349248"/>
                      <a:gd name="connsiteX19" fmla="*/ 189891 w 355572"/>
                      <a:gd name="connsiteY19" fmla="*/ 162328 h 349248"/>
                      <a:gd name="connsiteX20" fmla="*/ 181212 w 355572"/>
                      <a:gd name="connsiteY20" fmla="*/ 1 h 349248"/>
                      <a:gd name="connsiteX21" fmla="*/ 260974 w 355572"/>
                      <a:gd name="connsiteY21" fmla="*/ 0 h 349248"/>
                      <a:gd name="connsiteX22" fmla="*/ 260974 w 355572"/>
                      <a:gd name="connsiteY22" fmla="*/ 79762 h 349248"/>
                      <a:gd name="connsiteX23" fmla="*/ 181212 w 355572"/>
                      <a:gd name="connsiteY23" fmla="*/ 79762 h 349248"/>
                      <a:gd name="connsiteX24" fmla="*/ 91533 w 355572"/>
                      <a:gd name="connsiteY24" fmla="*/ 269487 h 349248"/>
                      <a:gd name="connsiteX25" fmla="*/ 171295 w 355572"/>
                      <a:gd name="connsiteY25" fmla="*/ 269486 h 349248"/>
                      <a:gd name="connsiteX26" fmla="*/ 171295 w 355572"/>
                      <a:gd name="connsiteY26" fmla="*/ 349248 h 349248"/>
                      <a:gd name="connsiteX27" fmla="*/ 91533 w 355572"/>
                      <a:gd name="connsiteY27" fmla="*/ 349248 h 349248"/>
                      <a:gd name="connsiteX28" fmla="*/ 106795 w 355572"/>
                      <a:gd name="connsiteY28" fmla="*/ 96422 h 349248"/>
                      <a:gd name="connsiteX29" fmla="*/ 186556 w 355572"/>
                      <a:gd name="connsiteY29" fmla="*/ 96422 h 349248"/>
                      <a:gd name="connsiteX30" fmla="*/ 186556 w 355572"/>
                      <a:gd name="connsiteY30" fmla="*/ 173135 h 349248"/>
                      <a:gd name="connsiteX31" fmla="*/ 254657 w 355572"/>
                      <a:gd name="connsiteY31" fmla="*/ 173135 h 349248"/>
                      <a:gd name="connsiteX32" fmla="*/ 254657 w 355572"/>
                      <a:gd name="connsiteY32" fmla="*/ 252897 h 349248"/>
                      <a:gd name="connsiteX33" fmla="*/ 174896 w 355572"/>
                      <a:gd name="connsiteY33" fmla="*/ 252897 h 349248"/>
                      <a:gd name="connsiteX34" fmla="*/ 174896 w 355572"/>
                      <a:gd name="connsiteY34" fmla="*/ 176184 h 349248"/>
                      <a:gd name="connsiteX35" fmla="*/ 106795 w 355572"/>
                      <a:gd name="connsiteY35" fmla="*/ 176184 h 349248"/>
                      <a:gd name="connsiteX36" fmla="*/ 92839 w 355572"/>
                      <a:gd name="connsiteY36" fmla="*/ 10264 h 349248"/>
                      <a:gd name="connsiteX37" fmla="*/ 172601 w 355572"/>
                      <a:gd name="connsiteY37" fmla="*/ 10264 h 349248"/>
                      <a:gd name="connsiteX38" fmla="*/ 172601 w 355572"/>
                      <a:gd name="connsiteY38" fmla="*/ 90025 h 349248"/>
                      <a:gd name="connsiteX39" fmla="*/ 92839 w 355572"/>
                      <a:gd name="connsiteY39" fmla="*/ 90026 h 349248"/>
                      <a:gd name="connsiteX40" fmla="*/ 0 w 355572"/>
                      <a:gd name="connsiteY40" fmla="*/ 211032 h 349248"/>
                      <a:gd name="connsiteX41" fmla="*/ 79762 w 355572"/>
                      <a:gd name="connsiteY41" fmla="*/ 211032 h 349248"/>
                      <a:gd name="connsiteX42" fmla="*/ 79762 w 355572"/>
                      <a:gd name="connsiteY42" fmla="*/ 290794 h 349248"/>
                      <a:gd name="connsiteX43" fmla="*/ 0 w 355572"/>
                      <a:gd name="connsiteY43" fmla="*/ 290794 h 349248"/>
                      <a:gd name="connsiteX44" fmla="*/ 12351 w 355572"/>
                      <a:gd name="connsiteY44" fmla="*/ 121743 h 349248"/>
                      <a:gd name="connsiteX45" fmla="*/ 92113 w 355572"/>
                      <a:gd name="connsiteY45" fmla="*/ 121743 h 349248"/>
                      <a:gd name="connsiteX46" fmla="*/ 92113 w 355572"/>
                      <a:gd name="connsiteY46" fmla="*/ 183999 h 349248"/>
                      <a:gd name="connsiteX47" fmla="*/ 162087 w 355572"/>
                      <a:gd name="connsiteY47" fmla="*/ 183999 h 349248"/>
                      <a:gd name="connsiteX48" fmla="*/ 162087 w 355572"/>
                      <a:gd name="connsiteY48" fmla="*/ 263761 h 349248"/>
                      <a:gd name="connsiteX49" fmla="*/ 82325 w 355572"/>
                      <a:gd name="connsiteY49" fmla="*/ 263761 h 349248"/>
                      <a:gd name="connsiteX50" fmla="*/ 82325 w 355572"/>
                      <a:gd name="connsiteY50" fmla="*/ 201505 h 349248"/>
                      <a:gd name="connsiteX51" fmla="*/ 12351 w 355572"/>
                      <a:gd name="connsiteY51" fmla="*/ 201505 h 349248"/>
                      <a:gd name="connsiteX52" fmla="*/ 4848 w 355572"/>
                      <a:gd name="connsiteY52" fmla="*/ 29647 h 349248"/>
                      <a:gd name="connsiteX53" fmla="*/ 84610 w 355572"/>
                      <a:gd name="connsiteY53" fmla="*/ 29647 h 349248"/>
                      <a:gd name="connsiteX54" fmla="*/ 84610 w 355572"/>
                      <a:gd name="connsiteY54" fmla="*/ 109409 h 349248"/>
                      <a:gd name="connsiteX55" fmla="*/ 4848 w 355572"/>
                      <a:gd name="connsiteY55" fmla="*/ 109409 h 3492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</a:cxnLst>
                    <a:rect l="l" t="t" r="r" b="b"/>
                    <a:pathLst>
                      <a:path w="355572" h="349248">
                        <a:moveTo>
                          <a:pt x="263738" y="213210"/>
                        </a:moveTo>
                        <a:lnTo>
                          <a:pt x="343499" y="213210"/>
                        </a:lnTo>
                        <a:lnTo>
                          <a:pt x="343500" y="292972"/>
                        </a:lnTo>
                        <a:lnTo>
                          <a:pt x="263738" y="292972"/>
                        </a:lnTo>
                        <a:close/>
                        <a:moveTo>
                          <a:pt x="272934" y="109969"/>
                        </a:moveTo>
                        <a:lnTo>
                          <a:pt x="352696" y="109969"/>
                        </a:lnTo>
                        <a:lnTo>
                          <a:pt x="352696" y="189731"/>
                        </a:lnTo>
                        <a:lnTo>
                          <a:pt x="272934" y="189731"/>
                        </a:lnTo>
                        <a:close/>
                        <a:moveTo>
                          <a:pt x="275810" y="17222"/>
                        </a:moveTo>
                        <a:lnTo>
                          <a:pt x="355572" y="17222"/>
                        </a:lnTo>
                        <a:lnTo>
                          <a:pt x="355572" y="96984"/>
                        </a:lnTo>
                        <a:lnTo>
                          <a:pt x="275810" y="96984"/>
                        </a:lnTo>
                        <a:close/>
                        <a:moveTo>
                          <a:pt x="183490" y="262963"/>
                        </a:moveTo>
                        <a:lnTo>
                          <a:pt x="263252" y="262963"/>
                        </a:lnTo>
                        <a:lnTo>
                          <a:pt x="263252" y="342725"/>
                        </a:lnTo>
                        <a:lnTo>
                          <a:pt x="183491" y="342725"/>
                        </a:lnTo>
                        <a:close/>
                        <a:moveTo>
                          <a:pt x="189891" y="82567"/>
                        </a:moveTo>
                        <a:lnTo>
                          <a:pt x="269653" y="82567"/>
                        </a:lnTo>
                        <a:lnTo>
                          <a:pt x="269653" y="162328"/>
                        </a:lnTo>
                        <a:lnTo>
                          <a:pt x="189891" y="162328"/>
                        </a:lnTo>
                        <a:close/>
                        <a:moveTo>
                          <a:pt x="181212" y="1"/>
                        </a:moveTo>
                        <a:lnTo>
                          <a:pt x="260974" y="0"/>
                        </a:lnTo>
                        <a:lnTo>
                          <a:pt x="260974" y="79762"/>
                        </a:lnTo>
                        <a:lnTo>
                          <a:pt x="181212" y="79762"/>
                        </a:lnTo>
                        <a:close/>
                        <a:moveTo>
                          <a:pt x="91533" y="269487"/>
                        </a:moveTo>
                        <a:lnTo>
                          <a:pt x="171295" y="269486"/>
                        </a:lnTo>
                        <a:lnTo>
                          <a:pt x="171295" y="349248"/>
                        </a:lnTo>
                        <a:lnTo>
                          <a:pt x="91533" y="349248"/>
                        </a:lnTo>
                        <a:close/>
                        <a:moveTo>
                          <a:pt x="106795" y="96422"/>
                        </a:moveTo>
                        <a:lnTo>
                          <a:pt x="186556" y="96422"/>
                        </a:lnTo>
                        <a:lnTo>
                          <a:pt x="186556" y="173135"/>
                        </a:lnTo>
                        <a:lnTo>
                          <a:pt x="254657" y="173135"/>
                        </a:lnTo>
                        <a:lnTo>
                          <a:pt x="254657" y="252897"/>
                        </a:lnTo>
                        <a:lnTo>
                          <a:pt x="174896" y="252897"/>
                        </a:lnTo>
                        <a:lnTo>
                          <a:pt x="174896" y="176184"/>
                        </a:lnTo>
                        <a:lnTo>
                          <a:pt x="106795" y="176184"/>
                        </a:lnTo>
                        <a:close/>
                        <a:moveTo>
                          <a:pt x="92839" y="10264"/>
                        </a:moveTo>
                        <a:lnTo>
                          <a:pt x="172601" y="10264"/>
                        </a:lnTo>
                        <a:lnTo>
                          <a:pt x="172601" y="90025"/>
                        </a:lnTo>
                        <a:lnTo>
                          <a:pt x="92839" y="90026"/>
                        </a:lnTo>
                        <a:close/>
                        <a:moveTo>
                          <a:pt x="0" y="211032"/>
                        </a:moveTo>
                        <a:lnTo>
                          <a:pt x="79762" y="211032"/>
                        </a:lnTo>
                        <a:lnTo>
                          <a:pt x="79762" y="290794"/>
                        </a:lnTo>
                        <a:lnTo>
                          <a:pt x="0" y="290794"/>
                        </a:lnTo>
                        <a:close/>
                        <a:moveTo>
                          <a:pt x="12351" y="121743"/>
                        </a:moveTo>
                        <a:lnTo>
                          <a:pt x="92113" y="121743"/>
                        </a:lnTo>
                        <a:lnTo>
                          <a:pt x="92113" y="183999"/>
                        </a:lnTo>
                        <a:lnTo>
                          <a:pt x="162087" y="183999"/>
                        </a:lnTo>
                        <a:lnTo>
                          <a:pt x="162087" y="263761"/>
                        </a:lnTo>
                        <a:lnTo>
                          <a:pt x="82325" y="263761"/>
                        </a:lnTo>
                        <a:lnTo>
                          <a:pt x="82325" y="201505"/>
                        </a:lnTo>
                        <a:lnTo>
                          <a:pt x="12351" y="201505"/>
                        </a:lnTo>
                        <a:close/>
                        <a:moveTo>
                          <a:pt x="4848" y="29647"/>
                        </a:moveTo>
                        <a:lnTo>
                          <a:pt x="84610" y="29647"/>
                        </a:lnTo>
                        <a:lnTo>
                          <a:pt x="84610" y="109409"/>
                        </a:lnTo>
                        <a:lnTo>
                          <a:pt x="4848" y="109409"/>
                        </a:ln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</p:grpSp>
          </p:grpSp>
        </p:grpSp>
        <p:grpSp>
          <p:nvGrpSpPr>
            <p:cNvPr id="179" name="Group 178">
              <a:extLst>
                <a:ext uri="{FF2B5EF4-FFF2-40B4-BE49-F238E27FC236}">
                  <a16:creationId xmlns:a16="http://schemas.microsoft.com/office/drawing/2014/main" id="{DA9DA0E4-B47E-463C-B6D4-DE0ACF5023E3}"/>
                </a:ext>
              </a:extLst>
            </p:cNvPr>
            <p:cNvGrpSpPr/>
            <p:nvPr/>
          </p:nvGrpSpPr>
          <p:grpSpPr>
            <a:xfrm>
              <a:off x="7859692" y="1428278"/>
              <a:ext cx="1136071" cy="1042120"/>
              <a:chOff x="1361855" y="3331148"/>
              <a:chExt cx="3285683" cy="3013963"/>
            </a:xfrm>
          </p:grpSpPr>
          <p:sp>
            <p:nvSpPr>
              <p:cNvPr id="180" name="Freeform: Shape 179">
                <a:extLst>
                  <a:ext uri="{FF2B5EF4-FFF2-40B4-BE49-F238E27FC236}">
                    <a16:creationId xmlns:a16="http://schemas.microsoft.com/office/drawing/2014/main" id="{2FCDAB9C-508B-4A5F-B47A-51A38EBC67EF}"/>
                  </a:ext>
                </a:extLst>
              </p:cNvPr>
              <p:cNvSpPr/>
              <p:nvPr/>
            </p:nvSpPr>
            <p:spPr>
              <a:xfrm>
                <a:off x="1361855" y="3331148"/>
                <a:ext cx="3285683" cy="3013963"/>
              </a:xfrm>
              <a:custGeom>
                <a:avLst/>
                <a:gdLst>
                  <a:gd name="connsiteX0" fmla="*/ 1464255 w 2316465"/>
                  <a:gd name="connsiteY0" fmla="*/ 0 h 2124896"/>
                  <a:gd name="connsiteX1" fmla="*/ 1464271 w 2316465"/>
                  <a:gd name="connsiteY1" fmla="*/ 1 h 2124896"/>
                  <a:gd name="connsiteX2" fmla="*/ 1504195 w 2316465"/>
                  <a:gd name="connsiteY2" fmla="*/ 1 h 2124896"/>
                  <a:gd name="connsiteX3" fmla="*/ 1508802 w 2316465"/>
                  <a:gd name="connsiteY3" fmla="*/ 2805 h 2124896"/>
                  <a:gd name="connsiteX4" fmla="*/ 1551389 w 2316465"/>
                  <a:gd name="connsiteY4" fmla="*/ 5485 h 2124896"/>
                  <a:gd name="connsiteX5" fmla="*/ 2316465 w 2316465"/>
                  <a:gd name="connsiteY5" fmla="*/ 1062446 h 2124896"/>
                  <a:gd name="connsiteX6" fmla="*/ 1551389 w 2316465"/>
                  <a:gd name="connsiteY6" fmla="*/ 2119407 h 2124896"/>
                  <a:gd name="connsiteX7" fmla="*/ 1508801 w 2316465"/>
                  <a:gd name="connsiteY7" fmla="*/ 2122088 h 2124896"/>
                  <a:gd name="connsiteX8" fmla="*/ 1504195 w 2316465"/>
                  <a:gd name="connsiteY8" fmla="*/ 2124890 h 2124896"/>
                  <a:gd name="connsiteX9" fmla="*/ 1464287 w 2316465"/>
                  <a:gd name="connsiteY9" fmla="*/ 2124890 h 2124896"/>
                  <a:gd name="connsiteX10" fmla="*/ 1464255 w 2316465"/>
                  <a:gd name="connsiteY10" fmla="*/ 2124892 h 2124896"/>
                  <a:gd name="connsiteX11" fmla="*/ 1464223 w 2316465"/>
                  <a:gd name="connsiteY11" fmla="*/ 2124890 h 2124896"/>
                  <a:gd name="connsiteX12" fmla="*/ 975993 w 2316465"/>
                  <a:gd name="connsiteY12" fmla="*/ 2124890 h 2124896"/>
                  <a:gd name="connsiteX13" fmla="*/ 973563 w 2316465"/>
                  <a:gd name="connsiteY13" fmla="*/ 2123903 h 2124896"/>
                  <a:gd name="connsiteX14" fmla="*/ 955875 w 2316465"/>
                  <a:gd name="connsiteY14" fmla="*/ 2124896 h 2124896"/>
                  <a:gd name="connsiteX15" fmla="*/ 0 w 2316465"/>
                  <a:gd name="connsiteY15" fmla="*/ 1062450 h 2124896"/>
                  <a:gd name="connsiteX16" fmla="*/ 955875 w 2316465"/>
                  <a:gd name="connsiteY16" fmla="*/ 4 h 2124896"/>
                  <a:gd name="connsiteX17" fmla="*/ 973544 w 2316465"/>
                  <a:gd name="connsiteY17" fmla="*/ 996 h 2124896"/>
                  <a:gd name="connsiteX18" fmla="*/ 975993 w 2316465"/>
                  <a:gd name="connsiteY18" fmla="*/ 1 h 2124896"/>
                  <a:gd name="connsiteX19" fmla="*/ 1464240 w 2316465"/>
                  <a:gd name="connsiteY19" fmla="*/ 1 h 2124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316465" h="2124896">
                    <a:moveTo>
                      <a:pt x="1464255" y="0"/>
                    </a:moveTo>
                    <a:lnTo>
                      <a:pt x="1464271" y="1"/>
                    </a:lnTo>
                    <a:lnTo>
                      <a:pt x="1504195" y="1"/>
                    </a:lnTo>
                    <a:lnTo>
                      <a:pt x="1508802" y="2805"/>
                    </a:lnTo>
                    <a:lnTo>
                      <a:pt x="1551389" y="5485"/>
                    </a:lnTo>
                    <a:cubicBezTo>
                      <a:pt x="1981121" y="59893"/>
                      <a:pt x="2316465" y="512347"/>
                      <a:pt x="2316465" y="1062446"/>
                    </a:cubicBezTo>
                    <a:cubicBezTo>
                      <a:pt x="2316465" y="1612546"/>
                      <a:pt x="1981121" y="2064999"/>
                      <a:pt x="1551389" y="2119407"/>
                    </a:cubicBezTo>
                    <a:lnTo>
                      <a:pt x="1508801" y="2122088"/>
                    </a:lnTo>
                    <a:lnTo>
                      <a:pt x="1504195" y="2124890"/>
                    </a:lnTo>
                    <a:lnTo>
                      <a:pt x="1464287" y="2124890"/>
                    </a:lnTo>
                    <a:lnTo>
                      <a:pt x="1464255" y="2124892"/>
                    </a:lnTo>
                    <a:lnTo>
                      <a:pt x="1464223" y="2124890"/>
                    </a:lnTo>
                    <a:lnTo>
                      <a:pt x="975993" y="2124890"/>
                    </a:lnTo>
                    <a:lnTo>
                      <a:pt x="973563" y="2123903"/>
                    </a:lnTo>
                    <a:lnTo>
                      <a:pt x="955875" y="2124896"/>
                    </a:lnTo>
                    <a:cubicBezTo>
                      <a:pt x="427960" y="2124896"/>
                      <a:pt x="0" y="1649223"/>
                      <a:pt x="0" y="1062450"/>
                    </a:cubicBezTo>
                    <a:cubicBezTo>
                      <a:pt x="0" y="475677"/>
                      <a:pt x="427960" y="4"/>
                      <a:pt x="955875" y="4"/>
                    </a:cubicBezTo>
                    <a:lnTo>
                      <a:pt x="973544" y="996"/>
                    </a:lnTo>
                    <a:lnTo>
                      <a:pt x="975993" y="1"/>
                    </a:lnTo>
                    <a:lnTo>
                      <a:pt x="1464240" y="1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grpSp>
            <p:nvGrpSpPr>
              <p:cNvPr id="181" name="Group 180">
                <a:extLst>
                  <a:ext uri="{FF2B5EF4-FFF2-40B4-BE49-F238E27FC236}">
                    <a16:creationId xmlns:a16="http://schemas.microsoft.com/office/drawing/2014/main" id="{23516E75-B78A-408D-B448-1C2D26326BCB}"/>
                  </a:ext>
                </a:extLst>
              </p:cNvPr>
              <p:cNvGrpSpPr/>
              <p:nvPr/>
            </p:nvGrpSpPr>
            <p:grpSpPr>
              <a:xfrm>
                <a:off x="1452136" y="3394769"/>
                <a:ext cx="2532357" cy="2871588"/>
                <a:chOff x="10146047" y="5144036"/>
                <a:chExt cx="1250616" cy="1250616"/>
              </a:xfrm>
            </p:grpSpPr>
            <p:sp>
              <p:nvSpPr>
                <p:cNvPr id="182" name="Oval 181">
                  <a:extLst>
                    <a:ext uri="{FF2B5EF4-FFF2-40B4-BE49-F238E27FC236}">
                      <a16:creationId xmlns:a16="http://schemas.microsoft.com/office/drawing/2014/main" id="{163B769E-0A9A-4730-A5E5-AEE73A13AB19}"/>
                    </a:ext>
                  </a:extLst>
                </p:cNvPr>
                <p:cNvSpPr/>
                <p:nvPr/>
              </p:nvSpPr>
              <p:spPr>
                <a:xfrm>
                  <a:off x="10146047" y="5144036"/>
                  <a:ext cx="1250616" cy="125061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3" name="Oval 182">
                  <a:extLst>
                    <a:ext uri="{FF2B5EF4-FFF2-40B4-BE49-F238E27FC236}">
                      <a16:creationId xmlns:a16="http://schemas.microsoft.com/office/drawing/2014/main" id="{44CDF93E-33C9-41C5-9FA5-40321EEBC9D8}"/>
                    </a:ext>
                  </a:extLst>
                </p:cNvPr>
                <p:cNvSpPr/>
                <p:nvPr/>
              </p:nvSpPr>
              <p:spPr>
                <a:xfrm>
                  <a:off x="10377447" y="5372487"/>
                  <a:ext cx="773044" cy="773044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84" name="Group 183">
                  <a:extLst>
                    <a:ext uri="{FF2B5EF4-FFF2-40B4-BE49-F238E27FC236}">
                      <a16:creationId xmlns:a16="http://schemas.microsoft.com/office/drawing/2014/main" id="{E3592112-F646-49FE-98FA-3001E8A261C3}"/>
                    </a:ext>
                  </a:extLst>
                </p:cNvPr>
                <p:cNvGrpSpPr/>
                <p:nvPr/>
              </p:nvGrpSpPr>
              <p:grpSpPr>
                <a:xfrm>
                  <a:off x="10350592" y="5372487"/>
                  <a:ext cx="798924" cy="816941"/>
                  <a:chOff x="2742270" y="1722390"/>
                  <a:chExt cx="982008" cy="1004154"/>
                </a:xfrm>
              </p:grpSpPr>
              <p:sp>
                <p:nvSpPr>
                  <p:cNvPr id="185" name="Rectangle 184">
                    <a:extLst>
                      <a:ext uri="{FF2B5EF4-FFF2-40B4-BE49-F238E27FC236}">
                        <a16:creationId xmlns:a16="http://schemas.microsoft.com/office/drawing/2014/main" id="{0237A686-B2EF-45A0-9D7A-8D8CB3135836}"/>
                      </a:ext>
                    </a:extLst>
                  </p:cNvPr>
                  <p:cNvSpPr/>
                  <p:nvPr/>
                </p:nvSpPr>
                <p:spPr>
                  <a:xfrm rot="1194940">
                    <a:off x="3273039" y="1722390"/>
                    <a:ext cx="318658" cy="318658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6" name="Rectangle 185">
                    <a:extLst>
                      <a:ext uri="{FF2B5EF4-FFF2-40B4-BE49-F238E27FC236}">
                        <a16:creationId xmlns:a16="http://schemas.microsoft.com/office/drawing/2014/main" id="{EA373451-BEEC-4B39-AC69-27BC41B81C91}"/>
                      </a:ext>
                    </a:extLst>
                  </p:cNvPr>
                  <p:cNvSpPr/>
                  <p:nvPr/>
                </p:nvSpPr>
                <p:spPr>
                  <a:xfrm rot="21005365">
                    <a:off x="2895272" y="1728873"/>
                    <a:ext cx="318658" cy="318658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7" name="Rectangle 186">
                    <a:extLst>
                      <a:ext uri="{FF2B5EF4-FFF2-40B4-BE49-F238E27FC236}">
                        <a16:creationId xmlns:a16="http://schemas.microsoft.com/office/drawing/2014/main" id="{C3626A9E-2F62-4542-B00B-967564E04AE5}"/>
                      </a:ext>
                    </a:extLst>
                  </p:cNvPr>
                  <p:cNvSpPr/>
                  <p:nvPr/>
                </p:nvSpPr>
                <p:spPr>
                  <a:xfrm rot="4429277">
                    <a:off x="3405620" y="2038159"/>
                    <a:ext cx="318658" cy="318658"/>
                  </a:xfrm>
                  <a:prstGeom prst="rect">
                    <a:avLst/>
                  </a:prstGeom>
                  <a:solidFill>
                    <a:schemeClr val="accent3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8" name="Rectangle 187">
                    <a:extLst>
                      <a:ext uri="{FF2B5EF4-FFF2-40B4-BE49-F238E27FC236}">
                        <a16:creationId xmlns:a16="http://schemas.microsoft.com/office/drawing/2014/main" id="{0AE28609-A8A4-485E-8130-E8C658769845}"/>
                      </a:ext>
                    </a:extLst>
                  </p:cNvPr>
                  <p:cNvSpPr/>
                  <p:nvPr/>
                </p:nvSpPr>
                <p:spPr>
                  <a:xfrm rot="5864487">
                    <a:off x="3079645" y="2042381"/>
                    <a:ext cx="318658" cy="318658"/>
                  </a:xfrm>
                  <a:prstGeom prst="rect">
                    <a:avLst/>
                  </a:prstGeom>
                  <a:solidFill>
                    <a:schemeClr val="accent1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9" name="Rectangle 188">
                    <a:extLst>
                      <a:ext uri="{FF2B5EF4-FFF2-40B4-BE49-F238E27FC236}">
                        <a16:creationId xmlns:a16="http://schemas.microsoft.com/office/drawing/2014/main" id="{A5A482AD-0564-421D-B906-B27A822B41CB}"/>
                      </a:ext>
                    </a:extLst>
                  </p:cNvPr>
                  <p:cNvSpPr/>
                  <p:nvPr/>
                </p:nvSpPr>
                <p:spPr>
                  <a:xfrm rot="4917336">
                    <a:off x="2742270" y="2089659"/>
                    <a:ext cx="318658" cy="318658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0" name="Freeform: Shape 189">
                    <a:extLst>
                      <a:ext uri="{FF2B5EF4-FFF2-40B4-BE49-F238E27FC236}">
                        <a16:creationId xmlns:a16="http://schemas.microsoft.com/office/drawing/2014/main" id="{1C3448E5-4BDC-47E9-BFB5-6CA5D6EC64B9}"/>
                      </a:ext>
                    </a:extLst>
                  </p:cNvPr>
                  <p:cNvSpPr/>
                  <p:nvPr/>
                </p:nvSpPr>
                <p:spPr>
                  <a:xfrm rot="11616807">
                    <a:off x="2920383" y="2377296"/>
                    <a:ext cx="355572" cy="349248"/>
                  </a:xfrm>
                  <a:custGeom>
                    <a:avLst/>
                    <a:gdLst>
                      <a:gd name="connsiteX0" fmla="*/ 263738 w 355572"/>
                      <a:gd name="connsiteY0" fmla="*/ 213210 h 349248"/>
                      <a:gd name="connsiteX1" fmla="*/ 343499 w 355572"/>
                      <a:gd name="connsiteY1" fmla="*/ 213210 h 349248"/>
                      <a:gd name="connsiteX2" fmla="*/ 343500 w 355572"/>
                      <a:gd name="connsiteY2" fmla="*/ 292972 h 349248"/>
                      <a:gd name="connsiteX3" fmla="*/ 263738 w 355572"/>
                      <a:gd name="connsiteY3" fmla="*/ 292972 h 349248"/>
                      <a:gd name="connsiteX4" fmla="*/ 272934 w 355572"/>
                      <a:gd name="connsiteY4" fmla="*/ 109969 h 349248"/>
                      <a:gd name="connsiteX5" fmla="*/ 352696 w 355572"/>
                      <a:gd name="connsiteY5" fmla="*/ 109969 h 349248"/>
                      <a:gd name="connsiteX6" fmla="*/ 352696 w 355572"/>
                      <a:gd name="connsiteY6" fmla="*/ 189731 h 349248"/>
                      <a:gd name="connsiteX7" fmla="*/ 272934 w 355572"/>
                      <a:gd name="connsiteY7" fmla="*/ 189731 h 349248"/>
                      <a:gd name="connsiteX8" fmla="*/ 275810 w 355572"/>
                      <a:gd name="connsiteY8" fmla="*/ 17222 h 349248"/>
                      <a:gd name="connsiteX9" fmla="*/ 355572 w 355572"/>
                      <a:gd name="connsiteY9" fmla="*/ 17222 h 349248"/>
                      <a:gd name="connsiteX10" fmla="*/ 355572 w 355572"/>
                      <a:gd name="connsiteY10" fmla="*/ 96984 h 349248"/>
                      <a:gd name="connsiteX11" fmla="*/ 275810 w 355572"/>
                      <a:gd name="connsiteY11" fmla="*/ 96984 h 349248"/>
                      <a:gd name="connsiteX12" fmla="*/ 183490 w 355572"/>
                      <a:gd name="connsiteY12" fmla="*/ 262963 h 349248"/>
                      <a:gd name="connsiteX13" fmla="*/ 263252 w 355572"/>
                      <a:gd name="connsiteY13" fmla="*/ 262963 h 349248"/>
                      <a:gd name="connsiteX14" fmla="*/ 263252 w 355572"/>
                      <a:gd name="connsiteY14" fmla="*/ 342725 h 349248"/>
                      <a:gd name="connsiteX15" fmla="*/ 183491 w 355572"/>
                      <a:gd name="connsiteY15" fmla="*/ 342725 h 349248"/>
                      <a:gd name="connsiteX16" fmla="*/ 189891 w 355572"/>
                      <a:gd name="connsiteY16" fmla="*/ 82567 h 349248"/>
                      <a:gd name="connsiteX17" fmla="*/ 269653 w 355572"/>
                      <a:gd name="connsiteY17" fmla="*/ 82567 h 349248"/>
                      <a:gd name="connsiteX18" fmla="*/ 269653 w 355572"/>
                      <a:gd name="connsiteY18" fmla="*/ 162328 h 349248"/>
                      <a:gd name="connsiteX19" fmla="*/ 189891 w 355572"/>
                      <a:gd name="connsiteY19" fmla="*/ 162328 h 349248"/>
                      <a:gd name="connsiteX20" fmla="*/ 181212 w 355572"/>
                      <a:gd name="connsiteY20" fmla="*/ 1 h 349248"/>
                      <a:gd name="connsiteX21" fmla="*/ 260974 w 355572"/>
                      <a:gd name="connsiteY21" fmla="*/ 0 h 349248"/>
                      <a:gd name="connsiteX22" fmla="*/ 260974 w 355572"/>
                      <a:gd name="connsiteY22" fmla="*/ 79762 h 349248"/>
                      <a:gd name="connsiteX23" fmla="*/ 181212 w 355572"/>
                      <a:gd name="connsiteY23" fmla="*/ 79762 h 349248"/>
                      <a:gd name="connsiteX24" fmla="*/ 91533 w 355572"/>
                      <a:gd name="connsiteY24" fmla="*/ 269487 h 349248"/>
                      <a:gd name="connsiteX25" fmla="*/ 171295 w 355572"/>
                      <a:gd name="connsiteY25" fmla="*/ 269486 h 349248"/>
                      <a:gd name="connsiteX26" fmla="*/ 171295 w 355572"/>
                      <a:gd name="connsiteY26" fmla="*/ 349248 h 349248"/>
                      <a:gd name="connsiteX27" fmla="*/ 91533 w 355572"/>
                      <a:gd name="connsiteY27" fmla="*/ 349248 h 349248"/>
                      <a:gd name="connsiteX28" fmla="*/ 106795 w 355572"/>
                      <a:gd name="connsiteY28" fmla="*/ 96422 h 349248"/>
                      <a:gd name="connsiteX29" fmla="*/ 186556 w 355572"/>
                      <a:gd name="connsiteY29" fmla="*/ 96422 h 349248"/>
                      <a:gd name="connsiteX30" fmla="*/ 186556 w 355572"/>
                      <a:gd name="connsiteY30" fmla="*/ 173135 h 349248"/>
                      <a:gd name="connsiteX31" fmla="*/ 254657 w 355572"/>
                      <a:gd name="connsiteY31" fmla="*/ 173135 h 349248"/>
                      <a:gd name="connsiteX32" fmla="*/ 254657 w 355572"/>
                      <a:gd name="connsiteY32" fmla="*/ 252897 h 349248"/>
                      <a:gd name="connsiteX33" fmla="*/ 174896 w 355572"/>
                      <a:gd name="connsiteY33" fmla="*/ 252897 h 349248"/>
                      <a:gd name="connsiteX34" fmla="*/ 174896 w 355572"/>
                      <a:gd name="connsiteY34" fmla="*/ 176184 h 349248"/>
                      <a:gd name="connsiteX35" fmla="*/ 106795 w 355572"/>
                      <a:gd name="connsiteY35" fmla="*/ 176184 h 349248"/>
                      <a:gd name="connsiteX36" fmla="*/ 92839 w 355572"/>
                      <a:gd name="connsiteY36" fmla="*/ 10264 h 349248"/>
                      <a:gd name="connsiteX37" fmla="*/ 172601 w 355572"/>
                      <a:gd name="connsiteY37" fmla="*/ 10264 h 349248"/>
                      <a:gd name="connsiteX38" fmla="*/ 172601 w 355572"/>
                      <a:gd name="connsiteY38" fmla="*/ 90025 h 349248"/>
                      <a:gd name="connsiteX39" fmla="*/ 92839 w 355572"/>
                      <a:gd name="connsiteY39" fmla="*/ 90026 h 349248"/>
                      <a:gd name="connsiteX40" fmla="*/ 0 w 355572"/>
                      <a:gd name="connsiteY40" fmla="*/ 211032 h 349248"/>
                      <a:gd name="connsiteX41" fmla="*/ 79762 w 355572"/>
                      <a:gd name="connsiteY41" fmla="*/ 211032 h 349248"/>
                      <a:gd name="connsiteX42" fmla="*/ 79762 w 355572"/>
                      <a:gd name="connsiteY42" fmla="*/ 290794 h 349248"/>
                      <a:gd name="connsiteX43" fmla="*/ 0 w 355572"/>
                      <a:gd name="connsiteY43" fmla="*/ 290794 h 349248"/>
                      <a:gd name="connsiteX44" fmla="*/ 12351 w 355572"/>
                      <a:gd name="connsiteY44" fmla="*/ 121743 h 349248"/>
                      <a:gd name="connsiteX45" fmla="*/ 92113 w 355572"/>
                      <a:gd name="connsiteY45" fmla="*/ 121743 h 349248"/>
                      <a:gd name="connsiteX46" fmla="*/ 92113 w 355572"/>
                      <a:gd name="connsiteY46" fmla="*/ 183999 h 349248"/>
                      <a:gd name="connsiteX47" fmla="*/ 162087 w 355572"/>
                      <a:gd name="connsiteY47" fmla="*/ 183999 h 349248"/>
                      <a:gd name="connsiteX48" fmla="*/ 162087 w 355572"/>
                      <a:gd name="connsiteY48" fmla="*/ 263761 h 349248"/>
                      <a:gd name="connsiteX49" fmla="*/ 82325 w 355572"/>
                      <a:gd name="connsiteY49" fmla="*/ 263761 h 349248"/>
                      <a:gd name="connsiteX50" fmla="*/ 82325 w 355572"/>
                      <a:gd name="connsiteY50" fmla="*/ 201505 h 349248"/>
                      <a:gd name="connsiteX51" fmla="*/ 12351 w 355572"/>
                      <a:gd name="connsiteY51" fmla="*/ 201505 h 349248"/>
                      <a:gd name="connsiteX52" fmla="*/ 4848 w 355572"/>
                      <a:gd name="connsiteY52" fmla="*/ 29647 h 349248"/>
                      <a:gd name="connsiteX53" fmla="*/ 84610 w 355572"/>
                      <a:gd name="connsiteY53" fmla="*/ 29647 h 349248"/>
                      <a:gd name="connsiteX54" fmla="*/ 84610 w 355572"/>
                      <a:gd name="connsiteY54" fmla="*/ 109409 h 349248"/>
                      <a:gd name="connsiteX55" fmla="*/ 4848 w 355572"/>
                      <a:gd name="connsiteY55" fmla="*/ 109409 h 3492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</a:cxnLst>
                    <a:rect l="l" t="t" r="r" b="b"/>
                    <a:pathLst>
                      <a:path w="355572" h="349248">
                        <a:moveTo>
                          <a:pt x="263738" y="213210"/>
                        </a:moveTo>
                        <a:lnTo>
                          <a:pt x="343499" y="213210"/>
                        </a:lnTo>
                        <a:lnTo>
                          <a:pt x="343500" y="292972"/>
                        </a:lnTo>
                        <a:lnTo>
                          <a:pt x="263738" y="292972"/>
                        </a:lnTo>
                        <a:close/>
                        <a:moveTo>
                          <a:pt x="272934" y="109969"/>
                        </a:moveTo>
                        <a:lnTo>
                          <a:pt x="352696" y="109969"/>
                        </a:lnTo>
                        <a:lnTo>
                          <a:pt x="352696" y="189731"/>
                        </a:lnTo>
                        <a:lnTo>
                          <a:pt x="272934" y="189731"/>
                        </a:lnTo>
                        <a:close/>
                        <a:moveTo>
                          <a:pt x="275810" y="17222"/>
                        </a:moveTo>
                        <a:lnTo>
                          <a:pt x="355572" y="17222"/>
                        </a:lnTo>
                        <a:lnTo>
                          <a:pt x="355572" y="96984"/>
                        </a:lnTo>
                        <a:lnTo>
                          <a:pt x="275810" y="96984"/>
                        </a:lnTo>
                        <a:close/>
                        <a:moveTo>
                          <a:pt x="183490" y="262963"/>
                        </a:moveTo>
                        <a:lnTo>
                          <a:pt x="263252" y="262963"/>
                        </a:lnTo>
                        <a:lnTo>
                          <a:pt x="263252" y="342725"/>
                        </a:lnTo>
                        <a:lnTo>
                          <a:pt x="183491" y="342725"/>
                        </a:lnTo>
                        <a:close/>
                        <a:moveTo>
                          <a:pt x="189891" y="82567"/>
                        </a:moveTo>
                        <a:lnTo>
                          <a:pt x="269653" y="82567"/>
                        </a:lnTo>
                        <a:lnTo>
                          <a:pt x="269653" y="162328"/>
                        </a:lnTo>
                        <a:lnTo>
                          <a:pt x="189891" y="162328"/>
                        </a:lnTo>
                        <a:close/>
                        <a:moveTo>
                          <a:pt x="181212" y="1"/>
                        </a:moveTo>
                        <a:lnTo>
                          <a:pt x="260974" y="0"/>
                        </a:lnTo>
                        <a:lnTo>
                          <a:pt x="260974" y="79762"/>
                        </a:lnTo>
                        <a:lnTo>
                          <a:pt x="181212" y="79762"/>
                        </a:lnTo>
                        <a:close/>
                        <a:moveTo>
                          <a:pt x="91533" y="269487"/>
                        </a:moveTo>
                        <a:lnTo>
                          <a:pt x="171295" y="269486"/>
                        </a:lnTo>
                        <a:lnTo>
                          <a:pt x="171295" y="349248"/>
                        </a:lnTo>
                        <a:lnTo>
                          <a:pt x="91533" y="349248"/>
                        </a:lnTo>
                        <a:close/>
                        <a:moveTo>
                          <a:pt x="106795" y="96422"/>
                        </a:moveTo>
                        <a:lnTo>
                          <a:pt x="186556" y="96422"/>
                        </a:lnTo>
                        <a:lnTo>
                          <a:pt x="186556" y="173135"/>
                        </a:lnTo>
                        <a:lnTo>
                          <a:pt x="254657" y="173135"/>
                        </a:lnTo>
                        <a:lnTo>
                          <a:pt x="254657" y="252897"/>
                        </a:lnTo>
                        <a:lnTo>
                          <a:pt x="174896" y="252897"/>
                        </a:lnTo>
                        <a:lnTo>
                          <a:pt x="174896" y="176184"/>
                        </a:lnTo>
                        <a:lnTo>
                          <a:pt x="106795" y="176184"/>
                        </a:lnTo>
                        <a:close/>
                        <a:moveTo>
                          <a:pt x="92839" y="10264"/>
                        </a:moveTo>
                        <a:lnTo>
                          <a:pt x="172601" y="10264"/>
                        </a:lnTo>
                        <a:lnTo>
                          <a:pt x="172601" y="90025"/>
                        </a:lnTo>
                        <a:lnTo>
                          <a:pt x="92839" y="90026"/>
                        </a:lnTo>
                        <a:close/>
                        <a:moveTo>
                          <a:pt x="0" y="211032"/>
                        </a:moveTo>
                        <a:lnTo>
                          <a:pt x="79762" y="211032"/>
                        </a:lnTo>
                        <a:lnTo>
                          <a:pt x="79762" y="290794"/>
                        </a:lnTo>
                        <a:lnTo>
                          <a:pt x="0" y="290794"/>
                        </a:lnTo>
                        <a:close/>
                        <a:moveTo>
                          <a:pt x="12351" y="121743"/>
                        </a:moveTo>
                        <a:lnTo>
                          <a:pt x="92113" y="121743"/>
                        </a:lnTo>
                        <a:lnTo>
                          <a:pt x="92113" y="183999"/>
                        </a:lnTo>
                        <a:lnTo>
                          <a:pt x="162087" y="183999"/>
                        </a:lnTo>
                        <a:lnTo>
                          <a:pt x="162087" y="263761"/>
                        </a:lnTo>
                        <a:lnTo>
                          <a:pt x="82325" y="263761"/>
                        </a:lnTo>
                        <a:lnTo>
                          <a:pt x="82325" y="201505"/>
                        </a:lnTo>
                        <a:lnTo>
                          <a:pt x="12351" y="201505"/>
                        </a:lnTo>
                        <a:close/>
                        <a:moveTo>
                          <a:pt x="4848" y="29647"/>
                        </a:moveTo>
                        <a:lnTo>
                          <a:pt x="84610" y="29647"/>
                        </a:lnTo>
                        <a:lnTo>
                          <a:pt x="84610" y="109409"/>
                        </a:lnTo>
                        <a:lnTo>
                          <a:pt x="4848" y="109409"/>
                        </a:lnTo>
                        <a:close/>
                      </a:path>
                    </a:pathLst>
                  </a:custGeom>
                  <a:solidFill>
                    <a:schemeClr val="accent6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91" name="Freeform: Shape 190">
                    <a:extLst>
                      <a:ext uri="{FF2B5EF4-FFF2-40B4-BE49-F238E27FC236}">
                        <a16:creationId xmlns:a16="http://schemas.microsoft.com/office/drawing/2014/main" id="{ADBA73AE-B82F-4ACD-9E3B-DB219E3B6371}"/>
                      </a:ext>
                    </a:extLst>
                  </p:cNvPr>
                  <p:cNvSpPr/>
                  <p:nvPr/>
                </p:nvSpPr>
                <p:spPr>
                  <a:xfrm rot="11849684">
                    <a:off x="3286500" y="2328272"/>
                    <a:ext cx="355572" cy="349248"/>
                  </a:xfrm>
                  <a:custGeom>
                    <a:avLst/>
                    <a:gdLst>
                      <a:gd name="connsiteX0" fmla="*/ 263738 w 355572"/>
                      <a:gd name="connsiteY0" fmla="*/ 213210 h 349248"/>
                      <a:gd name="connsiteX1" fmla="*/ 343499 w 355572"/>
                      <a:gd name="connsiteY1" fmla="*/ 213210 h 349248"/>
                      <a:gd name="connsiteX2" fmla="*/ 343500 w 355572"/>
                      <a:gd name="connsiteY2" fmla="*/ 292972 h 349248"/>
                      <a:gd name="connsiteX3" fmla="*/ 263738 w 355572"/>
                      <a:gd name="connsiteY3" fmla="*/ 292972 h 349248"/>
                      <a:gd name="connsiteX4" fmla="*/ 272934 w 355572"/>
                      <a:gd name="connsiteY4" fmla="*/ 109969 h 349248"/>
                      <a:gd name="connsiteX5" fmla="*/ 352696 w 355572"/>
                      <a:gd name="connsiteY5" fmla="*/ 109969 h 349248"/>
                      <a:gd name="connsiteX6" fmla="*/ 352696 w 355572"/>
                      <a:gd name="connsiteY6" fmla="*/ 189731 h 349248"/>
                      <a:gd name="connsiteX7" fmla="*/ 272934 w 355572"/>
                      <a:gd name="connsiteY7" fmla="*/ 189731 h 349248"/>
                      <a:gd name="connsiteX8" fmla="*/ 275810 w 355572"/>
                      <a:gd name="connsiteY8" fmla="*/ 17222 h 349248"/>
                      <a:gd name="connsiteX9" fmla="*/ 355572 w 355572"/>
                      <a:gd name="connsiteY9" fmla="*/ 17222 h 349248"/>
                      <a:gd name="connsiteX10" fmla="*/ 355572 w 355572"/>
                      <a:gd name="connsiteY10" fmla="*/ 96984 h 349248"/>
                      <a:gd name="connsiteX11" fmla="*/ 275810 w 355572"/>
                      <a:gd name="connsiteY11" fmla="*/ 96984 h 349248"/>
                      <a:gd name="connsiteX12" fmla="*/ 183490 w 355572"/>
                      <a:gd name="connsiteY12" fmla="*/ 262963 h 349248"/>
                      <a:gd name="connsiteX13" fmla="*/ 263252 w 355572"/>
                      <a:gd name="connsiteY13" fmla="*/ 262963 h 349248"/>
                      <a:gd name="connsiteX14" fmla="*/ 263252 w 355572"/>
                      <a:gd name="connsiteY14" fmla="*/ 342725 h 349248"/>
                      <a:gd name="connsiteX15" fmla="*/ 183491 w 355572"/>
                      <a:gd name="connsiteY15" fmla="*/ 342725 h 349248"/>
                      <a:gd name="connsiteX16" fmla="*/ 189891 w 355572"/>
                      <a:gd name="connsiteY16" fmla="*/ 82567 h 349248"/>
                      <a:gd name="connsiteX17" fmla="*/ 269653 w 355572"/>
                      <a:gd name="connsiteY17" fmla="*/ 82567 h 349248"/>
                      <a:gd name="connsiteX18" fmla="*/ 269653 w 355572"/>
                      <a:gd name="connsiteY18" fmla="*/ 162328 h 349248"/>
                      <a:gd name="connsiteX19" fmla="*/ 189891 w 355572"/>
                      <a:gd name="connsiteY19" fmla="*/ 162328 h 349248"/>
                      <a:gd name="connsiteX20" fmla="*/ 181212 w 355572"/>
                      <a:gd name="connsiteY20" fmla="*/ 1 h 349248"/>
                      <a:gd name="connsiteX21" fmla="*/ 260974 w 355572"/>
                      <a:gd name="connsiteY21" fmla="*/ 0 h 349248"/>
                      <a:gd name="connsiteX22" fmla="*/ 260974 w 355572"/>
                      <a:gd name="connsiteY22" fmla="*/ 79762 h 349248"/>
                      <a:gd name="connsiteX23" fmla="*/ 181212 w 355572"/>
                      <a:gd name="connsiteY23" fmla="*/ 79762 h 349248"/>
                      <a:gd name="connsiteX24" fmla="*/ 91533 w 355572"/>
                      <a:gd name="connsiteY24" fmla="*/ 269487 h 349248"/>
                      <a:gd name="connsiteX25" fmla="*/ 171295 w 355572"/>
                      <a:gd name="connsiteY25" fmla="*/ 269486 h 349248"/>
                      <a:gd name="connsiteX26" fmla="*/ 171295 w 355572"/>
                      <a:gd name="connsiteY26" fmla="*/ 349248 h 349248"/>
                      <a:gd name="connsiteX27" fmla="*/ 91533 w 355572"/>
                      <a:gd name="connsiteY27" fmla="*/ 349248 h 349248"/>
                      <a:gd name="connsiteX28" fmla="*/ 106795 w 355572"/>
                      <a:gd name="connsiteY28" fmla="*/ 96422 h 349248"/>
                      <a:gd name="connsiteX29" fmla="*/ 186556 w 355572"/>
                      <a:gd name="connsiteY29" fmla="*/ 96422 h 349248"/>
                      <a:gd name="connsiteX30" fmla="*/ 186556 w 355572"/>
                      <a:gd name="connsiteY30" fmla="*/ 173135 h 349248"/>
                      <a:gd name="connsiteX31" fmla="*/ 254657 w 355572"/>
                      <a:gd name="connsiteY31" fmla="*/ 173135 h 349248"/>
                      <a:gd name="connsiteX32" fmla="*/ 254657 w 355572"/>
                      <a:gd name="connsiteY32" fmla="*/ 252897 h 349248"/>
                      <a:gd name="connsiteX33" fmla="*/ 174896 w 355572"/>
                      <a:gd name="connsiteY33" fmla="*/ 252897 h 349248"/>
                      <a:gd name="connsiteX34" fmla="*/ 174896 w 355572"/>
                      <a:gd name="connsiteY34" fmla="*/ 176184 h 349248"/>
                      <a:gd name="connsiteX35" fmla="*/ 106795 w 355572"/>
                      <a:gd name="connsiteY35" fmla="*/ 176184 h 349248"/>
                      <a:gd name="connsiteX36" fmla="*/ 92839 w 355572"/>
                      <a:gd name="connsiteY36" fmla="*/ 10264 h 349248"/>
                      <a:gd name="connsiteX37" fmla="*/ 172601 w 355572"/>
                      <a:gd name="connsiteY37" fmla="*/ 10264 h 349248"/>
                      <a:gd name="connsiteX38" fmla="*/ 172601 w 355572"/>
                      <a:gd name="connsiteY38" fmla="*/ 90025 h 349248"/>
                      <a:gd name="connsiteX39" fmla="*/ 92839 w 355572"/>
                      <a:gd name="connsiteY39" fmla="*/ 90026 h 349248"/>
                      <a:gd name="connsiteX40" fmla="*/ 0 w 355572"/>
                      <a:gd name="connsiteY40" fmla="*/ 211032 h 349248"/>
                      <a:gd name="connsiteX41" fmla="*/ 79762 w 355572"/>
                      <a:gd name="connsiteY41" fmla="*/ 211032 h 349248"/>
                      <a:gd name="connsiteX42" fmla="*/ 79762 w 355572"/>
                      <a:gd name="connsiteY42" fmla="*/ 290794 h 349248"/>
                      <a:gd name="connsiteX43" fmla="*/ 0 w 355572"/>
                      <a:gd name="connsiteY43" fmla="*/ 290794 h 349248"/>
                      <a:gd name="connsiteX44" fmla="*/ 12351 w 355572"/>
                      <a:gd name="connsiteY44" fmla="*/ 121743 h 349248"/>
                      <a:gd name="connsiteX45" fmla="*/ 92113 w 355572"/>
                      <a:gd name="connsiteY45" fmla="*/ 121743 h 349248"/>
                      <a:gd name="connsiteX46" fmla="*/ 92113 w 355572"/>
                      <a:gd name="connsiteY46" fmla="*/ 183999 h 349248"/>
                      <a:gd name="connsiteX47" fmla="*/ 162087 w 355572"/>
                      <a:gd name="connsiteY47" fmla="*/ 183999 h 349248"/>
                      <a:gd name="connsiteX48" fmla="*/ 162087 w 355572"/>
                      <a:gd name="connsiteY48" fmla="*/ 263761 h 349248"/>
                      <a:gd name="connsiteX49" fmla="*/ 82325 w 355572"/>
                      <a:gd name="connsiteY49" fmla="*/ 263761 h 349248"/>
                      <a:gd name="connsiteX50" fmla="*/ 82325 w 355572"/>
                      <a:gd name="connsiteY50" fmla="*/ 201505 h 349248"/>
                      <a:gd name="connsiteX51" fmla="*/ 12351 w 355572"/>
                      <a:gd name="connsiteY51" fmla="*/ 201505 h 349248"/>
                      <a:gd name="connsiteX52" fmla="*/ 4848 w 355572"/>
                      <a:gd name="connsiteY52" fmla="*/ 29647 h 349248"/>
                      <a:gd name="connsiteX53" fmla="*/ 84610 w 355572"/>
                      <a:gd name="connsiteY53" fmla="*/ 29647 h 349248"/>
                      <a:gd name="connsiteX54" fmla="*/ 84610 w 355572"/>
                      <a:gd name="connsiteY54" fmla="*/ 109409 h 349248"/>
                      <a:gd name="connsiteX55" fmla="*/ 4848 w 355572"/>
                      <a:gd name="connsiteY55" fmla="*/ 109409 h 3492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</a:cxnLst>
                    <a:rect l="l" t="t" r="r" b="b"/>
                    <a:pathLst>
                      <a:path w="355572" h="349248">
                        <a:moveTo>
                          <a:pt x="263738" y="213210"/>
                        </a:moveTo>
                        <a:lnTo>
                          <a:pt x="343499" y="213210"/>
                        </a:lnTo>
                        <a:lnTo>
                          <a:pt x="343500" y="292972"/>
                        </a:lnTo>
                        <a:lnTo>
                          <a:pt x="263738" y="292972"/>
                        </a:lnTo>
                        <a:close/>
                        <a:moveTo>
                          <a:pt x="272934" y="109969"/>
                        </a:moveTo>
                        <a:lnTo>
                          <a:pt x="352696" y="109969"/>
                        </a:lnTo>
                        <a:lnTo>
                          <a:pt x="352696" y="189731"/>
                        </a:lnTo>
                        <a:lnTo>
                          <a:pt x="272934" y="189731"/>
                        </a:lnTo>
                        <a:close/>
                        <a:moveTo>
                          <a:pt x="275810" y="17222"/>
                        </a:moveTo>
                        <a:lnTo>
                          <a:pt x="355572" y="17222"/>
                        </a:lnTo>
                        <a:lnTo>
                          <a:pt x="355572" y="96984"/>
                        </a:lnTo>
                        <a:lnTo>
                          <a:pt x="275810" y="96984"/>
                        </a:lnTo>
                        <a:close/>
                        <a:moveTo>
                          <a:pt x="183490" y="262963"/>
                        </a:moveTo>
                        <a:lnTo>
                          <a:pt x="263252" y="262963"/>
                        </a:lnTo>
                        <a:lnTo>
                          <a:pt x="263252" y="342725"/>
                        </a:lnTo>
                        <a:lnTo>
                          <a:pt x="183491" y="342725"/>
                        </a:lnTo>
                        <a:close/>
                        <a:moveTo>
                          <a:pt x="189891" y="82567"/>
                        </a:moveTo>
                        <a:lnTo>
                          <a:pt x="269653" y="82567"/>
                        </a:lnTo>
                        <a:lnTo>
                          <a:pt x="269653" y="162328"/>
                        </a:lnTo>
                        <a:lnTo>
                          <a:pt x="189891" y="162328"/>
                        </a:lnTo>
                        <a:close/>
                        <a:moveTo>
                          <a:pt x="181212" y="1"/>
                        </a:moveTo>
                        <a:lnTo>
                          <a:pt x="260974" y="0"/>
                        </a:lnTo>
                        <a:lnTo>
                          <a:pt x="260974" y="79762"/>
                        </a:lnTo>
                        <a:lnTo>
                          <a:pt x="181212" y="79762"/>
                        </a:lnTo>
                        <a:close/>
                        <a:moveTo>
                          <a:pt x="91533" y="269487"/>
                        </a:moveTo>
                        <a:lnTo>
                          <a:pt x="171295" y="269486"/>
                        </a:lnTo>
                        <a:lnTo>
                          <a:pt x="171295" y="349248"/>
                        </a:lnTo>
                        <a:lnTo>
                          <a:pt x="91533" y="349248"/>
                        </a:lnTo>
                        <a:close/>
                        <a:moveTo>
                          <a:pt x="106795" y="96422"/>
                        </a:moveTo>
                        <a:lnTo>
                          <a:pt x="186556" y="96422"/>
                        </a:lnTo>
                        <a:lnTo>
                          <a:pt x="186556" y="173135"/>
                        </a:lnTo>
                        <a:lnTo>
                          <a:pt x="254657" y="173135"/>
                        </a:lnTo>
                        <a:lnTo>
                          <a:pt x="254657" y="252897"/>
                        </a:lnTo>
                        <a:lnTo>
                          <a:pt x="174896" y="252897"/>
                        </a:lnTo>
                        <a:lnTo>
                          <a:pt x="174896" y="176184"/>
                        </a:lnTo>
                        <a:lnTo>
                          <a:pt x="106795" y="176184"/>
                        </a:lnTo>
                        <a:close/>
                        <a:moveTo>
                          <a:pt x="92839" y="10264"/>
                        </a:moveTo>
                        <a:lnTo>
                          <a:pt x="172601" y="10264"/>
                        </a:lnTo>
                        <a:lnTo>
                          <a:pt x="172601" y="90025"/>
                        </a:lnTo>
                        <a:lnTo>
                          <a:pt x="92839" y="90026"/>
                        </a:lnTo>
                        <a:close/>
                        <a:moveTo>
                          <a:pt x="0" y="211032"/>
                        </a:moveTo>
                        <a:lnTo>
                          <a:pt x="79762" y="211032"/>
                        </a:lnTo>
                        <a:lnTo>
                          <a:pt x="79762" y="290794"/>
                        </a:lnTo>
                        <a:lnTo>
                          <a:pt x="0" y="290794"/>
                        </a:lnTo>
                        <a:close/>
                        <a:moveTo>
                          <a:pt x="12351" y="121743"/>
                        </a:moveTo>
                        <a:lnTo>
                          <a:pt x="92113" y="121743"/>
                        </a:lnTo>
                        <a:lnTo>
                          <a:pt x="92113" y="183999"/>
                        </a:lnTo>
                        <a:lnTo>
                          <a:pt x="162087" y="183999"/>
                        </a:lnTo>
                        <a:lnTo>
                          <a:pt x="162087" y="263761"/>
                        </a:lnTo>
                        <a:lnTo>
                          <a:pt x="82325" y="263761"/>
                        </a:lnTo>
                        <a:lnTo>
                          <a:pt x="82325" y="201505"/>
                        </a:lnTo>
                        <a:lnTo>
                          <a:pt x="12351" y="201505"/>
                        </a:lnTo>
                        <a:close/>
                        <a:moveTo>
                          <a:pt x="4848" y="29647"/>
                        </a:moveTo>
                        <a:lnTo>
                          <a:pt x="84610" y="29647"/>
                        </a:lnTo>
                        <a:lnTo>
                          <a:pt x="84610" y="109409"/>
                        </a:lnTo>
                        <a:lnTo>
                          <a:pt x="4848" y="109409"/>
                        </a:ln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</p:grpSp>
          </p:grpSp>
        </p:grpSp>
      </p:grpSp>
      <p:grpSp>
        <p:nvGrpSpPr>
          <p:cNvPr id="228" name="Group 227">
            <a:extLst>
              <a:ext uri="{FF2B5EF4-FFF2-40B4-BE49-F238E27FC236}">
                <a16:creationId xmlns:a16="http://schemas.microsoft.com/office/drawing/2014/main" id="{AF791D28-8844-4236-89EB-045B89E3BD13}"/>
              </a:ext>
            </a:extLst>
          </p:cNvPr>
          <p:cNvGrpSpPr/>
          <p:nvPr/>
        </p:nvGrpSpPr>
        <p:grpSpPr>
          <a:xfrm>
            <a:off x="5779999" y="3822800"/>
            <a:ext cx="677026" cy="677026"/>
            <a:chOff x="6764714" y="1410105"/>
            <a:chExt cx="4703766" cy="4703766"/>
          </a:xfrm>
        </p:grpSpPr>
        <p:sp>
          <p:nvSpPr>
            <p:cNvPr id="229" name="Oval 228">
              <a:extLst>
                <a:ext uri="{FF2B5EF4-FFF2-40B4-BE49-F238E27FC236}">
                  <a16:creationId xmlns:a16="http://schemas.microsoft.com/office/drawing/2014/main" id="{CBB32C1A-98B3-4A5A-A81C-8B8265A82A9D}"/>
                </a:ext>
              </a:extLst>
            </p:cNvPr>
            <p:cNvSpPr/>
            <p:nvPr/>
          </p:nvSpPr>
          <p:spPr>
            <a:xfrm>
              <a:off x="6764714" y="1410105"/>
              <a:ext cx="4703766" cy="470376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Oval 229">
              <a:extLst>
                <a:ext uri="{FF2B5EF4-FFF2-40B4-BE49-F238E27FC236}">
                  <a16:creationId xmlns:a16="http://schemas.microsoft.com/office/drawing/2014/main" id="{66333148-8F5A-495D-BAE8-E067DEC1CE0B}"/>
                </a:ext>
              </a:extLst>
            </p:cNvPr>
            <p:cNvSpPr/>
            <p:nvPr/>
          </p:nvSpPr>
          <p:spPr>
            <a:xfrm>
              <a:off x="7050533" y="1695924"/>
              <a:ext cx="4132128" cy="4132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Freeform: Shape 230">
              <a:extLst>
                <a:ext uri="{FF2B5EF4-FFF2-40B4-BE49-F238E27FC236}">
                  <a16:creationId xmlns:a16="http://schemas.microsoft.com/office/drawing/2014/main" id="{E8BF7B9F-359E-4103-B0A1-5FDF9C448EAF}"/>
                </a:ext>
              </a:extLst>
            </p:cNvPr>
            <p:cNvSpPr/>
            <p:nvPr/>
          </p:nvSpPr>
          <p:spPr>
            <a:xfrm>
              <a:off x="7111050" y="1802172"/>
              <a:ext cx="4043715" cy="3919654"/>
            </a:xfrm>
            <a:custGeom>
              <a:avLst/>
              <a:gdLst>
                <a:gd name="connsiteX0" fmla="*/ 1753565 w 4043715"/>
                <a:gd name="connsiteY0" fmla="*/ 0 h 3919654"/>
                <a:gd name="connsiteX1" fmla="*/ 2058273 w 4043715"/>
                <a:gd name="connsiteY1" fmla="*/ 139258 h 3919654"/>
                <a:gd name="connsiteX2" fmla="*/ 2091770 w 4043715"/>
                <a:gd name="connsiteY2" fmla="*/ 185200 h 3919654"/>
                <a:gd name="connsiteX3" fmla="*/ 2092485 w 4043715"/>
                <a:gd name="connsiteY3" fmla="*/ 184334 h 3919654"/>
                <a:gd name="connsiteX4" fmla="*/ 2377431 w 4043715"/>
                <a:gd name="connsiteY4" fmla="*/ 66305 h 3919654"/>
                <a:gd name="connsiteX5" fmla="*/ 2772219 w 4043715"/>
                <a:gd name="connsiteY5" fmla="*/ 388067 h 3919654"/>
                <a:gd name="connsiteX6" fmla="*/ 2775837 w 4043715"/>
                <a:gd name="connsiteY6" fmla="*/ 423955 h 3919654"/>
                <a:gd name="connsiteX7" fmla="*/ 2844272 w 4043715"/>
                <a:gd name="connsiteY7" fmla="*/ 417056 h 3919654"/>
                <a:gd name="connsiteX8" fmla="*/ 3239060 w 4043715"/>
                <a:gd name="connsiteY8" fmla="*/ 738818 h 3919654"/>
                <a:gd name="connsiteX9" fmla="*/ 3242678 w 4043715"/>
                <a:gd name="connsiteY9" fmla="*/ 774706 h 3919654"/>
                <a:gd name="connsiteX10" fmla="*/ 3311114 w 4043715"/>
                <a:gd name="connsiteY10" fmla="*/ 767807 h 3919654"/>
                <a:gd name="connsiteX11" fmla="*/ 3682421 w 4043715"/>
                <a:gd name="connsiteY11" fmla="*/ 1013926 h 3919654"/>
                <a:gd name="connsiteX12" fmla="*/ 3692239 w 4043715"/>
                <a:gd name="connsiteY12" fmla="*/ 1045555 h 3919654"/>
                <a:gd name="connsiteX13" fmla="*/ 3740724 w 4043715"/>
                <a:gd name="connsiteY13" fmla="*/ 1104319 h 3919654"/>
                <a:gd name="connsiteX14" fmla="*/ 3809546 w 4043715"/>
                <a:gd name="connsiteY14" fmla="*/ 1329626 h 3919654"/>
                <a:gd name="connsiteX15" fmla="*/ 3740724 w 4043715"/>
                <a:gd name="connsiteY15" fmla="*/ 1554933 h 3919654"/>
                <a:gd name="connsiteX16" fmla="*/ 3718705 w 4043715"/>
                <a:gd name="connsiteY16" fmla="*/ 1581621 h 3919654"/>
                <a:gd name="connsiteX17" fmla="*/ 3721954 w 4043715"/>
                <a:gd name="connsiteY17" fmla="*/ 1581948 h 3919654"/>
                <a:gd name="connsiteX18" fmla="*/ 4043715 w 4043715"/>
                <a:gd name="connsiteY18" fmla="*/ 1976736 h 3919654"/>
                <a:gd name="connsiteX19" fmla="*/ 3866047 w 4043715"/>
                <a:gd name="connsiteY19" fmla="*/ 2310889 h 3919654"/>
                <a:gd name="connsiteX20" fmla="*/ 3815101 w 4043715"/>
                <a:gd name="connsiteY20" fmla="*/ 2338542 h 3919654"/>
                <a:gd name="connsiteX21" fmla="*/ 3850935 w 4043715"/>
                <a:gd name="connsiteY21" fmla="*/ 2404561 h 3919654"/>
                <a:gd name="connsiteX22" fmla="*/ 3882603 w 4043715"/>
                <a:gd name="connsiteY22" fmla="*/ 2561417 h 3919654"/>
                <a:gd name="connsiteX23" fmla="*/ 3704935 w 4043715"/>
                <a:gd name="connsiteY23" fmla="*/ 2895570 h 3919654"/>
                <a:gd name="connsiteX24" fmla="*/ 3672220 w 4043715"/>
                <a:gd name="connsiteY24" fmla="*/ 2913328 h 3919654"/>
                <a:gd name="connsiteX25" fmla="*/ 3678396 w 4043715"/>
                <a:gd name="connsiteY25" fmla="*/ 2974594 h 3919654"/>
                <a:gd name="connsiteX26" fmla="*/ 3275421 w 4043715"/>
                <a:gd name="connsiteY26" fmla="*/ 3377569 h 3919654"/>
                <a:gd name="connsiteX27" fmla="*/ 3155588 w 4043715"/>
                <a:gd name="connsiteY27" fmla="*/ 3359452 h 3919654"/>
                <a:gd name="connsiteX28" fmla="*/ 3105857 w 4043715"/>
                <a:gd name="connsiteY28" fmla="*/ 3339857 h 3919654"/>
                <a:gd name="connsiteX29" fmla="*/ 3111630 w 4043715"/>
                <a:gd name="connsiteY29" fmla="*/ 3397126 h 3919654"/>
                <a:gd name="connsiteX30" fmla="*/ 2708655 w 4043715"/>
                <a:gd name="connsiteY30" fmla="*/ 3800101 h 3919654"/>
                <a:gd name="connsiteX31" fmla="*/ 2516573 w 4043715"/>
                <a:gd name="connsiteY31" fmla="*/ 3751464 h 3919654"/>
                <a:gd name="connsiteX32" fmla="*/ 2504425 w 4043715"/>
                <a:gd name="connsiteY32" fmla="*/ 3742831 h 3919654"/>
                <a:gd name="connsiteX33" fmla="*/ 2464813 w 4043715"/>
                <a:gd name="connsiteY33" fmla="*/ 3790842 h 3919654"/>
                <a:gd name="connsiteX34" fmla="*/ 2179867 w 4043715"/>
                <a:gd name="connsiteY34" fmla="*/ 3908870 h 3919654"/>
                <a:gd name="connsiteX35" fmla="*/ 1954560 w 4043715"/>
                <a:gd name="connsiteY35" fmla="*/ 3840048 h 3919654"/>
                <a:gd name="connsiteX36" fmla="*/ 1923586 w 4043715"/>
                <a:gd name="connsiteY36" fmla="*/ 3811904 h 3919654"/>
                <a:gd name="connsiteX37" fmla="*/ 1876404 w 4043715"/>
                <a:gd name="connsiteY37" fmla="*/ 3850832 h 3919654"/>
                <a:gd name="connsiteX38" fmla="*/ 1651097 w 4043715"/>
                <a:gd name="connsiteY38" fmla="*/ 3919654 h 3919654"/>
                <a:gd name="connsiteX39" fmla="*/ 1316944 w 4043715"/>
                <a:gd name="connsiteY39" fmla="*/ 3741986 h 3919654"/>
                <a:gd name="connsiteX40" fmla="*/ 1313355 w 4043715"/>
                <a:gd name="connsiteY40" fmla="*/ 3735375 h 3919654"/>
                <a:gd name="connsiteX41" fmla="*/ 1261033 w 4043715"/>
                <a:gd name="connsiteY41" fmla="*/ 3740649 h 3919654"/>
                <a:gd name="connsiteX42" fmla="*/ 866245 w 4043715"/>
                <a:gd name="connsiteY42" fmla="*/ 3418888 h 3919654"/>
                <a:gd name="connsiteX43" fmla="*/ 861525 w 4043715"/>
                <a:gd name="connsiteY43" fmla="*/ 3372064 h 3919654"/>
                <a:gd name="connsiteX44" fmla="*/ 818057 w 4043715"/>
                <a:gd name="connsiteY44" fmla="*/ 3391453 h 3919654"/>
                <a:gd name="connsiteX45" fmla="*/ 744556 w 4043715"/>
                <a:gd name="connsiteY45" fmla="*/ 3402100 h 3919654"/>
                <a:gd name="connsiteX46" fmla="*/ 379851 w 4043715"/>
                <a:gd name="connsiteY46" fmla="*/ 2878042 h 3919654"/>
                <a:gd name="connsiteX47" fmla="*/ 396248 w 4043715"/>
                <a:gd name="connsiteY47" fmla="*/ 2722204 h 3919654"/>
                <a:gd name="connsiteX48" fmla="*/ 401024 w 4043715"/>
                <a:gd name="connsiteY48" fmla="*/ 2707928 h 3919654"/>
                <a:gd name="connsiteX49" fmla="*/ 399324 w 4043715"/>
                <a:gd name="connsiteY49" fmla="*/ 2707756 h 3919654"/>
                <a:gd name="connsiteX50" fmla="*/ 77562 w 4043715"/>
                <a:gd name="connsiteY50" fmla="*/ 2312968 h 3919654"/>
                <a:gd name="connsiteX51" fmla="*/ 146384 w 4043715"/>
                <a:gd name="connsiteY51" fmla="*/ 2087661 h 3919654"/>
                <a:gd name="connsiteX52" fmla="*/ 150531 w 4043715"/>
                <a:gd name="connsiteY52" fmla="*/ 2083097 h 3919654"/>
                <a:gd name="connsiteX53" fmla="*/ 118028 w 4043715"/>
                <a:gd name="connsiteY53" fmla="*/ 2056280 h 3919654"/>
                <a:gd name="connsiteX54" fmla="*/ 0 w 4043715"/>
                <a:gd name="connsiteY54" fmla="*/ 1771333 h 3919654"/>
                <a:gd name="connsiteX55" fmla="*/ 246119 w 4043715"/>
                <a:gd name="connsiteY55" fmla="*/ 1400026 h 3919654"/>
                <a:gd name="connsiteX56" fmla="*/ 271620 w 4043715"/>
                <a:gd name="connsiteY56" fmla="*/ 1392110 h 3919654"/>
                <a:gd name="connsiteX57" fmla="*/ 260816 w 4043715"/>
                <a:gd name="connsiteY57" fmla="*/ 1379015 h 3919654"/>
                <a:gd name="connsiteX58" fmla="*/ 191994 w 4043715"/>
                <a:gd name="connsiteY58" fmla="*/ 1153708 h 3919654"/>
                <a:gd name="connsiteX59" fmla="*/ 594969 w 4043715"/>
                <a:gd name="connsiteY59" fmla="*/ 750733 h 3919654"/>
                <a:gd name="connsiteX60" fmla="*/ 656339 w 4043715"/>
                <a:gd name="connsiteY60" fmla="*/ 755376 h 3919654"/>
                <a:gd name="connsiteX61" fmla="*/ 656678 w 4043715"/>
                <a:gd name="connsiteY61" fmla="*/ 755455 h 3919654"/>
                <a:gd name="connsiteX62" fmla="*/ 657680 w 4043715"/>
                <a:gd name="connsiteY62" fmla="*/ 745517 h 3919654"/>
                <a:gd name="connsiteX63" fmla="*/ 1052468 w 4043715"/>
                <a:gd name="connsiteY63" fmla="*/ 423755 h 3919654"/>
                <a:gd name="connsiteX64" fmla="*/ 1172301 w 4043715"/>
                <a:gd name="connsiteY64" fmla="*/ 441872 h 3919654"/>
                <a:gd name="connsiteX65" fmla="*/ 1177855 w 4043715"/>
                <a:gd name="connsiteY65" fmla="*/ 444060 h 3919654"/>
                <a:gd name="connsiteX66" fmla="*/ 1180429 w 4043715"/>
                <a:gd name="connsiteY66" fmla="*/ 418521 h 3919654"/>
                <a:gd name="connsiteX67" fmla="*/ 1418361 w 4043715"/>
                <a:gd name="connsiteY67" fmla="*/ 128427 h 3919654"/>
                <a:gd name="connsiteX68" fmla="*/ 1478728 w 4043715"/>
                <a:gd name="connsiteY68" fmla="*/ 109688 h 3919654"/>
                <a:gd name="connsiteX69" fmla="*/ 1528258 w 4043715"/>
                <a:gd name="connsiteY69" fmla="*/ 68822 h 3919654"/>
                <a:gd name="connsiteX70" fmla="*/ 1753565 w 4043715"/>
                <a:gd name="connsiteY70" fmla="*/ 0 h 3919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4043715" h="3919654">
                  <a:moveTo>
                    <a:pt x="1753565" y="0"/>
                  </a:moveTo>
                  <a:cubicBezTo>
                    <a:pt x="1875276" y="0"/>
                    <a:pt x="1984384" y="53959"/>
                    <a:pt x="2058273" y="139258"/>
                  </a:cubicBezTo>
                  <a:lnTo>
                    <a:pt x="2091770" y="185200"/>
                  </a:lnTo>
                  <a:lnTo>
                    <a:pt x="2092485" y="184334"/>
                  </a:lnTo>
                  <a:cubicBezTo>
                    <a:pt x="2165409" y="111410"/>
                    <a:pt x="2266152" y="66305"/>
                    <a:pt x="2377431" y="66305"/>
                  </a:cubicBezTo>
                  <a:cubicBezTo>
                    <a:pt x="2572168" y="66305"/>
                    <a:pt x="2734643" y="204438"/>
                    <a:pt x="2772219" y="388067"/>
                  </a:cubicBezTo>
                  <a:lnTo>
                    <a:pt x="2775837" y="423955"/>
                  </a:lnTo>
                  <a:lnTo>
                    <a:pt x="2844272" y="417056"/>
                  </a:lnTo>
                  <a:cubicBezTo>
                    <a:pt x="3039009" y="417056"/>
                    <a:pt x="3201484" y="555189"/>
                    <a:pt x="3239060" y="738818"/>
                  </a:cubicBezTo>
                  <a:lnTo>
                    <a:pt x="3242678" y="774706"/>
                  </a:lnTo>
                  <a:lnTo>
                    <a:pt x="3311114" y="767807"/>
                  </a:lnTo>
                  <a:cubicBezTo>
                    <a:pt x="3478032" y="767807"/>
                    <a:pt x="3621246" y="869292"/>
                    <a:pt x="3682421" y="1013926"/>
                  </a:cubicBezTo>
                  <a:lnTo>
                    <a:pt x="3692239" y="1045555"/>
                  </a:lnTo>
                  <a:lnTo>
                    <a:pt x="3740724" y="1104319"/>
                  </a:lnTo>
                  <a:cubicBezTo>
                    <a:pt x="3784175" y="1168634"/>
                    <a:pt x="3809546" y="1246167"/>
                    <a:pt x="3809546" y="1329626"/>
                  </a:cubicBezTo>
                  <a:cubicBezTo>
                    <a:pt x="3809546" y="1413085"/>
                    <a:pt x="3784174" y="1490618"/>
                    <a:pt x="3740724" y="1554933"/>
                  </a:cubicBezTo>
                  <a:lnTo>
                    <a:pt x="3718705" y="1581621"/>
                  </a:lnTo>
                  <a:lnTo>
                    <a:pt x="3721954" y="1581948"/>
                  </a:lnTo>
                  <a:cubicBezTo>
                    <a:pt x="3905582" y="1619524"/>
                    <a:pt x="4043715" y="1781999"/>
                    <a:pt x="4043715" y="1976736"/>
                  </a:cubicBezTo>
                  <a:cubicBezTo>
                    <a:pt x="4043715" y="2115834"/>
                    <a:pt x="3973239" y="2238472"/>
                    <a:pt x="3866047" y="2310889"/>
                  </a:cubicBezTo>
                  <a:lnTo>
                    <a:pt x="3815101" y="2338542"/>
                  </a:lnTo>
                  <a:lnTo>
                    <a:pt x="3850935" y="2404561"/>
                  </a:lnTo>
                  <a:cubicBezTo>
                    <a:pt x="3871327" y="2452772"/>
                    <a:pt x="3882603" y="2505778"/>
                    <a:pt x="3882603" y="2561417"/>
                  </a:cubicBezTo>
                  <a:cubicBezTo>
                    <a:pt x="3882603" y="2700515"/>
                    <a:pt x="3812127" y="2823153"/>
                    <a:pt x="3704935" y="2895570"/>
                  </a:cubicBezTo>
                  <a:lnTo>
                    <a:pt x="3672220" y="2913328"/>
                  </a:lnTo>
                  <a:lnTo>
                    <a:pt x="3678396" y="2974594"/>
                  </a:lnTo>
                  <a:cubicBezTo>
                    <a:pt x="3678396" y="3197151"/>
                    <a:pt x="3497978" y="3377569"/>
                    <a:pt x="3275421" y="3377569"/>
                  </a:cubicBezTo>
                  <a:cubicBezTo>
                    <a:pt x="3233691" y="3377569"/>
                    <a:pt x="3193444" y="3371226"/>
                    <a:pt x="3155588" y="3359452"/>
                  </a:cubicBezTo>
                  <a:lnTo>
                    <a:pt x="3105857" y="3339857"/>
                  </a:lnTo>
                  <a:lnTo>
                    <a:pt x="3111630" y="3397126"/>
                  </a:lnTo>
                  <a:cubicBezTo>
                    <a:pt x="3111630" y="3619683"/>
                    <a:pt x="2931212" y="3800101"/>
                    <a:pt x="2708655" y="3800101"/>
                  </a:cubicBezTo>
                  <a:cubicBezTo>
                    <a:pt x="2639106" y="3800101"/>
                    <a:pt x="2573672" y="3782482"/>
                    <a:pt x="2516573" y="3751464"/>
                  </a:cubicBezTo>
                  <a:lnTo>
                    <a:pt x="2504425" y="3742831"/>
                  </a:lnTo>
                  <a:lnTo>
                    <a:pt x="2464813" y="3790842"/>
                  </a:lnTo>
                  <a:cubicBezTo>
                    <a:pt x="2391889" y="3863766"/>
                    <a:pt x="2291146" y="3908870"/>
                    <a:pt x="2179867" y="3908870"/>
                  </a:cubicBezTo>
                  <a:cubicBezTo>
                    <a:pt x="2096408" y="3908870"/>
                    <a:pt x="2018875" y="3883499"/>
                    <a:pt x="1954560" y="3840048"/>
                  </a:cubicBezTo>
                  <a:lnTo>
                    <a:pt x="1923586" y="3811904"/>
                  </a:lnTo>
                  <a:lnTo>
                    <a:pt x="1876404" y="3850832"/>
                  </a:lnTo>
                  <a:cubicBezTo>
                    <a:pt x="1812089" y="3894283"/>
                    <a:pt x="1734556" y="3919654"/>
                    <a:pt x="1651097" y="3919654"/>
                  </a:cubicBezTo>
                  <a:cubicBezTo>
                    <a:pt x="1511999" y="3919654"/>
                    <a:pt x="1389361" y="3849178"/>
                    <a:pt x="1316944" y="3741986"/>
                  </a:cubicBezTo>
                  <a:lnTo>
                    <a:pt x="1313355" y="3735375"/>
                  </a:lnTo>
                  <a:lnTo>
                    <a:pt x="1261033" y="3740649"/>
                  </a:lnTo>
                  <a:cubicBezTo>
                    <a:pt x="1066296" y="3740649"/>
                    <a:pt x="903821" y="3602517"/>
                    <a:pt x="866245" y="3418888"/>
                  </a:cubicBezTo>
                  <a:lnTo>
                    <a:pt x="861525" y="3372064"/>
                  </a:lnTo>
                  <a:lnTo>
                    <a:pt x="818057" y="3391453"/>
                  </a:lnTo>
                  <a:cubicBezTo>
                    <a:pt x="794316" y="3398434"/>
                    <a:pt x="769734" y="3402100"/>
                    <a:pt x="744556" y="3402100"/>
                  </a:cubicBezTo>
                  <a:cubicBezTo>
                    <a:pt x="543135" y="3402100"/>
                    <a:pt x="379851" y="3167471"/>
                    <a:pt x="379851" y="2878042"/>
                  </a:cubicBezTo>
                  <a:cubicBezTo>
                    <a:pt x="379851" y="2823774"/>
                    <a:pt x="385592" y="2771433"/>
                    <a:pt x="396248" y="2722204"/>
                  </a:cubicBezTo>
                  <a:lnTo>
                    <a:pt x="401024" y="2707928"/>
                  </a:lnTo>
                  <a:lnTo>
                    <a:pt x="399324" y="2707756"/>
                  </a:lnTo>
                  <a:cubicBezTo>
                    <a:pt x="215694" y="2670180"/>
                    <a:pt x="77562" y="2507706"/>
                    <a:pt x="77562" y="2312968"/>
                  </a:cubicBezTo>
                  <a:cubicBezTo>
                    <a:pt x="77562" y="2229509"/>
                    <a:pt x="102933" y="2151976"/>
                    <a:pt x="146384" y="2087661"/>
                  </a:cubicBezTo>
                  <a:lnTo>
                    <a:pt x="150531" y="2083097"/>
                  </a:lnTo>
                  <a:lnTo>
                    <a:pt x="118028" y="2056280"/>
                  </a:lnTo>
                  <a:cubicBezTo>
                    <a:pt x="45104" y="1983355"/>
                    <a:pt x="0" y="1882612"/>
                    <a:pt x="0" y="1771333"/>
                  </a:cubicBezTo>
                  <a:cubicBezTo>
                    <a:pt x="0" y="1604415"/>
                    <a:pt x="101485" y="1461201"/>
                    <a:pt x="246119" y="1400026"/>
                  </a:cubicBezTo>
                  <a:lnTo>
                    <a:pt x="271620" y="1392110"/>
                  </a:lnTo>
                  <a:lnTo>
                    <a:pt x="260816" y="1379015"/>
                  </a:lnTo>
                  <a:cubicBezTo>
                    <a:pt x="217365" y="1314700"/>
                    <a:pt x="191994" y="1237167"/>
                    <a:pt x="191994" y="1153708"/>
                  </a:cubicBezTo>
                  <a:cubicBezTo>
                    <a:pt x="191994" y="931151"/>
                    <a:pt x="372412" y="750733"/>
                    <a:pt x="594969" y="750733"/>
                  </a:cubicBezTo>
                  <a:cubicBezTo>
                    <a:pt x="615834" y="750733"/>
                    <a:pt x="636328" y="752319"/>
                    <a:pt x="656339" y="755376"/>
                  </a:cubicBezTo>
                  <a:lnTo>
                    <a:pt x="656678" y="755455"/>
                  </a:lnTo>
                  <a:lnTo>
                    <a:pt x="657680" y="745517"/>
                  </a:lnTo>
                  <a:cubicBezTo>
                    <a:pt x="695256" y="561888"/>
                    <a:pt x="857731" y="423755"/>
                    <a:pt x="1052468" y="423755"/>
                  </a:cubicBezTo>
                  <a:cubicBezTo>
                    <a:pt x="1094198" y="423755"/>
                    <a:pt x="1134446" y="430098"/>
                    <a:pt x="1172301" y="441872"/>
                  </a:cubicBezTo>
                  <a:lnTo>
                    <a:pt x="1177855" y="444060"/>
                  </a:lnTo>
                  <a:lnTo>
                    <a:pt x="1180429" y="418521"/>
                  </a:lnTo>
                  <a:cubicBezTo>
                    <a:pt x="1207269" y="287357"/>
                    <a:pt x="1297833" y="179406"/>
                    <a:pt x="1418361" y="128427"/>
                  </a:cubicBezTo>
                  <a:lnTo>
                    <a:pt x="1478728" y="109688"/>
                  </a:lnTo>
                  <a:lnTo>
                    <a:pt x="1528258" y="68822"/>
                  </a:lnTo>
                  <a:cubicBezTo>
                    <a:pt x="1592573" y="25371"/>
                    <a:pt x="1670106" y="0"/>
                    <a:pt x="175356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232" name="Group 231">
              <a:extLst>
                <a:ext uri="{FF2B5EF4-FFF2-40B4-BE49-F238E27FC236}">
                  <a16:creationId xmlns:a16="http://schemas.microsoft.com/office/drawing/2014/main" id="{9B756E6A-0A2E-4318-BA73-4ED8741827DC}"/>
                </a:ext>
              </a:extLst>
            </p:cNvPr>
            <p:cNvGrpSpPr/>
            <p:nvPr/>
          </p:nvGrpSpPr>
          <p:grpSpPr>
            <a:xfrm>
              <a:off x="7697629" y="2343020"/>
              <a:ext cx="2837941" cy="2837941"/>
              <a:chOff x="7697629" y="2343020"/>
              <a:chExt cx="2837941" cy="2837941"/>
            </a:xfrm>
          </p:grpSpPr>
          <p:grpSp>
            <p:nvGrpSpPr>
              <p:cNvPr id="235" name="Group 234">
                <a:extLst>
                  <a:ext uri="{FF2B5EF4-FFF2-40B4-BE49-F238E27FC236}">
                    <a16:creationId xmlns:a16="http://schemas.microsoft.com/office/drawing/2014/main" id="{6577A485-BFD8-4FBB-9F99-A0803D6EC1C0}"/>
                  </a:ext>
                </a:extLst>
              </p:cNvPr>
              <p:cNvGrpSpPr/>
              <p:nvPr/>
            </p:nvGrpSpPr>
            <p:grpSpPr>
              <a:xfrm>
                <a:off x="7697629" y="2343020"/>
                <a:ext cx="2837941" cy="2837941"/>
                <a:chOff x="7656319" y="3304917"/>
                <a:chExt cx="756601" cy="756601"/>
              </a:xfrm>
            </p:grpSpPr>
            <p:sp>
              <p:nvSpPr>
                <p:cNvPr id="240" name="Partial Circle 239">
                  <a:extLst>
                    <a:ext uri="{FF2B5EF4-FFF2-40B4-BE49-F238E27FC236}">
                      <a16:creationId xmlns:a16="http://schemas.microsoft.com/office/drawing/2014/main" id="{8CBECB27-4918-4B58-992B-374D4592EF73}"/>
                    </a:ext>
                  </a:extLst>
                </p:cNvPr>
                <p:cNvSpPr/>
                <p:nvPr/>
              </p:nvSpPr>
              <p:spPr>
                <a:xfrm>
                  <a:off x="7656319" y="3304917"/>
                  <a:ext cx="756601" cy="756601"/>
                </a:xfrm>
                <a:prstGeom prst="pie">
                  <a:avLst>
                    <a:gd name="adj1" fmla="val 12776407"/>
                    <a:gd name="adj2" fmla="val 16486307"/>
                  </a:avLst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41" name="Partial Circle 240">
                  <a:extLst>
                    <a:ext uri="{FF2B5EF4-FFF2-40B4-BE49-F238E27FC236}">
                      <a16:creationId xmlns:a16="http://schemas.microsoft.com/office/drawing/2014/main" id="{AA6FE3C7-FD94-445F-B099-B4BB59C551AE}"/>
                    </a:ext>
                  </a:extLst>
                </p:cNvPr>
                <p:cNvSpPr/>
                <p:nvPr/>
              </p:nvSpPr>
              <p:spPr>
                <a:xfrm rot="10800000">
                  <a:off x="7656319" y="3304917"/>
                  <a:ext cx="756601" cy="756601"/>
                </a:xfrm>
                <a:prstGeom prst="pie">
                  <a:avLst>
                    <a:gd name="adj1" fmla="val 12776407"/>
                    <a:gd name="adj2" fmla="val 16486307"/>
                  </a:avLst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236" name="Partial Circle 235">
                <a:extLst>
                  <a:ext uri="{FF2B5EF4-FFF2-40B4-BE49-F238E27FC236}">
                    <a16:creationId xmlns:a16="http://schemas.microsoft.com/office/drawing/2014/main" id="{E14A73E5-7D58-46FF-B4A5-4E64982A083D}"/>
                  </a:ext>
                </a:extLst>
              </p:cNvPr>
              <p:cNvSpPr/>
              <p:nvPr/>
            </p:nvSpPr>
            <p:spPr>
              <a:xfrm rot="3600000">
                <a:off x="7697629" y="2343020"/>
                <a:ext cx="2837941" cy="2837941"/>
              </a:xfrm>
              <a:prstGeom prst="pie">
                <a:avLst>
                  <a:gd name="adj1" fmla="val 12776407"/>
                  <a:gd name="adj2" fmla="val 16486307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37" name="Partial Circle 236">
                <a:extLst>
                  <a:ext uri="{FF2B5EF4-FFF2-40B4-BE49-F238E27FC236}">
                    <a16:creationId xmlns:a16="http://schemas.microsoft.com/office/drawing/2014/main" id="{8630FA27-A7FE-4B24-99E7-96D6856AD977}"/>
                  </a:ext>
                </a:extLst>
              </p:cNvPr>
              <p:cNvSpPr/>
              <p:nvPr/>
            </p:nvSpPr>
            <p:spPr>
              <a:xfrm rot="14400000">
                <a:off x="7697629" y="2343020"/>
                <a:ext cx="2837941" cy="2837941"/>
              </a:xfrm>
              <a:prstGeom prst="pie">
                <a:avLst>
                  <a:gd name="adj1" fmla="val 12776407"/>
                  <a:gd name="adj2" fmla="val 16486307"/>
                </a:avLst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38" name="Partial Circle 237">
                <a:extLst>
                  <a:ext uri="{FF2B5EF4-FFF2-40B4-BE49-F238E27FC236}">
                    <a16:creationId xmlns:a16="http://schemas.microsoft.com/office/drawing/2014/main" id="{40D65C78-3C8A-44B8-9677-5901035AC49F}"/>
                  </a:ext>
                </a:extLst>
              </p:cNvPr>
              <p:cNvSpPr/>
              <p:nvPr/>
            </p:nvSpPr>
            <p:spPr>
              <a:xfrm rot="7200000">
                <a:off x="7697629" y="2343020"/>
                <a:ext cx="2837941" cy="2837941"/>
              </a:xfrm>
              <a:prstGeom prst="pie">
                <a:avLst>
                  <a:gd name="adj1" fmla="val 12776407"/>
                  <a:gd name="adj2" fmla="val 16486307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9" name="Partial Circle 238">
                <a:extLst>
                  <a:ext uri="{FF2B5EF4-FFF2-40B4-BE49-F238E27FC236}">
                    <a16:creationId xmlns:a16="http://schemas.microsoft.com/office/drawing/2014/main" id="{1E6421B5-84F4-455E-991B-5235248B3EFA}"/>
                  </a:ext>
                </a:extLst>
              </p:cNvPr>
              <p:cNvSpPr/>
              <p:nvPr/>
            </p:nvSpPr>
            <p:spPr>
              <a:xfrm rot="18000000">
                <a:off x="7697629" y="2343020"/>
                <a:ext cx="2837941" cy="2837941"/>
              </a:xfrm>
              <a:prstGeom prst="pie">
                <a:avLst>
                  <a:gd name="adj1" fmla="val 12776407"/>
                  <a:gd name="adj2" fmla="val 16486307"/>
                </a:avLst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33" name="Freeform: Shape 232">
              <a:extLst>
                <a:ext uri="{FF2B5EF4-FFF2-40B4-BE49-F238E27FC236}">
                  <a16:creationId xmlns:a16="http://schemas.microsoft.com/office/drawing/2014/main" id="{299C4D75-C641-4C2D-AFBD-F1C87200ED50}"/>
                </a:ext>
              </a:extLst>
            </p:cNvPr>
            <p:cNvSpPr/>
            <p:nvPr/>
          </p:nvSpPr>
          <p:spPr>
            <a:xfrm rot="8371868">
              <a:off x="8202541" y="2848319"/>
              <a:ext cx="1827346" cy="1827345"/>
            </a:xfrm>
            <a:custGeom>
              <a:avLst/>
              <a:gdLst>
                <a:gd name="connsiteX0" fmla="*/ 632263 w 1827346"/>
                <a:gd name="connsiteY0" fmla="*/ 1043243 h 1827345"/>
                <a:gd name="connsiteX1" fmla="*/ 633353 w 1827346"/>
                <a:gd name="connsiteY1" fmla="*/ 1043475 h 1827345"/>
                <a:gd name="connsiteX2" fmla="*/ 747709 w 1827346"/>
                <a:gd name="connsiteY2" fmla="*/ 1107006 h 1827345"/>
                <a:gd name="connsiteX3" fmla="*/ 793874 w 1827346"/>
                <a:gd name="connsiteY3" fmla="*/ 1155189 h 1827345"/>
                <a:gd name="connsiteX4" fmla="*/ 813180 w 1827346"/>
                <a:gd name="connsiteY4" fmla="*/ 1185745 h 1827345"/>
                <a:gd name="connsiteX5" fmla="*/ 847279 w 1827346"/>
                <a:gd name="connsiteY5" fmla="*/ 1175160 h 1827345"/>
                <a:gd name="connsiteX6" fmla="*/ 913673 w 1827346"/>
                <a:gd name="connsiteY6" fmla="*/ 1168467 h 1827345"/>
                <a:gd name="connsiteX7" fmla="*/ 1041906 w 1827346"/>
                <a:gd name="connsiteY7" fmla="*/ 1194356 h 1827345"/>
                <a:gd name="connsiteX8" fmla="*/ 1042953 w 1827346"/>
                <a:gd name="connsiteY8" fmla="*/ 1194925 h 1827345"/>
                <a:gd name="connsiteX9" fmla="*/ 1043384 w 1827346"/>
                <a:gd name="connsiteY9" fmla="*/ 1192897 h 1827345"/>
                <a:gd name="connsiteX10" fmla="*/ 1106916 w 1827346"/>
                <a:gd name="connsiteY10" fmla="*/ 1078540 h 1827345"/>
                <a:gd name="connsiteX11" fmla="*/ 1155099 w 1827346"/>
                <a:gd name="connsiteY11" fmla="*/ 1032374 h 1827345"/>
                <a:gd name="connsiteX12" fmla="*/ 1185446 w 1827346"/>
                <a:gd name="connsiteY12" fmla="*/ 1013201 h 1827345"/>
                <a:gd name="connsiteX13" fmla="*/ 1175160 w 1827346"/>
                <a:gd name="connsiteY13" fmla="*/ 980066 h 1827345"/>
                <a:gd name="connsiteX14" fmla="*/ 1168467 w 1827346"/>
                <a:gd name="connsiteY14" fmla="*/ 913673 h 1827345"/>
                <a:gd name="connsiteX15" fmla="*/ 1194356 w 1827346"/>
                <a:gd name="connsiteY15" fmla="*/ 785440 h 1827345"/>
                <a:gd name="connsiteX16" fmla="*/ 1195450 w 1827346"/>
                <a:gd name="connsiteY16" fmla="*/ 783425 h 1827345"/>
                <a:gd name="connsiteX17" fmla="*/ 1192807 w 1827346"/>
                <a:gd name="connsiteY17" fmla="*/ 782864 h 1827345"/>
                <a:gd name="connsiteX18" fmla="*/ 1078450 w 1827346"/>
                <a:gd name="connsiteY18" fmla="*/ 719332 h 1827345"/>
                <a:gd name="connsiteX19" fmla="*/ 1032285 w 1827346"/>
                <a:gd name="connsiteY19" fmla="*/ 671149 h 1827345"/>
                <a:gd name="connsiteX20" fmla="*/ 1013705 w 1827346"/>
                <a:gd name="connsiteY20" fmla="*/ 641743 h 1827345"/>
                <a:gd name="connsiteX21" fmla="*/ 980066 w 1827346"/>
                <a:gd name="connsiteY21" fmla="*/ 652185 h 1827345"/>
                <a:gd name="connsiteX22" fmla="*/ 913672 w 1827346"/>
                <a:gd name="connsiteY22" fmla="*/ 658878 h 1827345"/>
                <a:gd name="connsiteX23" fmla="*/ 785440 w 1827346"/>
                <a:gd name="connsiteY23" fmla="*/ 632989 h 1827345"/>
                <a:gd name="connsiteX24" fmla="*/ 783136 w 1827346"/>
                <a:gd name="connsiteY24" fmla="*/ 631738 h 1827345"/>
                <a:gd name="connsiteX25" fmla="*/ 782775 w 1827346"/>
                <a:gd name="connsiteY25" fmla="*/ 633443 h 1827345"/>
                <a:gd name="connsiteX26" fmla="*/ 719242 w 1827346"/>
                <a:gd name="connsiteY26" fmla="*/ 747799 h 1827345"/>
                <a:gd name="connsiteX27" fmla="*/ 671059 w 1827346"/>
                <a:gd name="connsiteY27" fmla="*/ 793965 h 1827345"/>
                <a:gd name="connsiteX28" fmla="*/ 641444 w 1827346"/>
                <a:gd name="connsiteY28" fmla="*/ 812677 h 1827345"/>
                <a:gd name="connsiteX29" fmla="*/ 652186 w 1827346"/>
                <a:gd name="connsiteY29" fmla="*/ 847279 h 1827345"/>
                <a:gd name="connsiteX30" fmla="*/ 658878 w 1827346"/>
                <a:gd name="connsiteY30" fmla="*/ 913673 h 1827345"/>
                <a:gd name="connsiteX31" fmla="*/ 632990 w 1827346"/>
                <a:gd name="connsiteY31" fmla="*/ 1041905 h 1827345"/>
                <a:gd name="connsiteX32" fmla="*/ 320074 w 1827346"/>
                <a:gd name="connsiteY32" fmla="*/ 1608254 h 1827345"/>
                <a:gd name="connsiteX33" fmla="*/ 219736 w 1827346"/>
                <a:gd name="connsiteY33" fmla="*/ 1258169 h 1827345"/>
                <a:gd name="connsiteX34" fmla="*/ 233063 w 1827346"/>
                <a:gd name="connsiteY34" fmla="*/ 1227110 h 1827345"/>
                <a:gd name="connsiteX35" fmla="*/ 201206 w 1827346"/>
                <a:gd name="connsiteY35" fmla="*/ 1217222 h 1827345"/>
                <a:gd name="connsiteX36" fmla="*/ 0 w 1827346"/>
                <a:gd name="connsiteY36" fmla="*/ 913672 h 1827345"/>
                <a:gd name="connsiteX37" fmla="*/ 145247 w 1827346"/>
                <a:gd name="connsiteY37" fmla="*/ 640496 h 1827345"/>
                <a:gd name="connsiteX38" fmla="*/ 155969 w 1827346"/>
                <a:gd name="connsiteY38" fmla="*/ 634676 h 1827345"/>
                <a:gd name="connsiteX39" fmla="*/ 151192 w 1827346"/>
                <a:gd name="connsiteY39" fmla="*/ 622256 h 1827345"/>
                <a:gd name="connsiteX40" fmla="*/ 217995 w 1827346"/>
                <a:gd name="connsiteY40" fmla="*/ 320165 h 1827345"/>
                <a:gd name="connsiteX41" fmla="*/ 568080 w 1827346"/>
                <a:gd name="connsiteY41" fmla="*/ 219827 h 1827345"/>
                <a:gd name="connsiteX42" fmla="*/ 600080 w 1827346"/>
                <a:gd name="connsiteY42" fmla="*/ 233557 h 1827345"/>
                <a:gd name="connsiteX43" fmla="*/ 610122 w 1827346"/>
                <a:gd name="connsiteY43" fmla="*/ 201206 h 1827345"/>
                <a:gd name="connsiteX44" fmla="*/ 913673 w 1827346"/>
                <a:gd name="connsiteY44" fmla="*/ 0 h 1827345"/>
                <a:gd name="connsiteX45" fmla="*/ 1186849 w 1827346"/>
                <a:gd name="connsiteY45" fmla="*/ 145247 h 1827345"/>
                <a:gd name="connsiteX46" fmla="*/ 1192520 w 1827346"/>
                <a:gd name="connsiteY46" fmla="*/ 155695 h 1827345"/>
                <a:gd name="connsiteX47" fmla="*/ 1203994 w 1827346"/>
                <a:gd name="connsiteY47" fmla="*/ 151282 h 1827345"/>
                <a:gd name="connsiteX48" fmla="*/ 1506085 w 1827346"/>
                <a:gd name="connsiteY48" fmla="*/ 218085 h 1827345"/>
                <a:gd name="connsiteX49" fmla="*/ 1606423 w 1827346"/>
                <a:gd name="connsiteY49" fmla="*/ 568169 h 1827345"/>
                <a:gd name="connsiteX50" fmla="*/ 1592854 w 1827346"/>
                <a:gd name="connsiteY50" fmla="*/ 599791 h 1827345"/>
                <a:gd name="connsiteX51" fmla="*/ 1626139 w 1827346"/>
                <a:gd name="connsiteY51" fmla="*/ 610123 h 1827345"/>
                <a:gd name="connsiteX52" fmla="*/ 1827346 w 1827346"/>
                <a:gd name="connsiteY52" fmla="*/ 913673 h 1827345"/>
                <a:gd name="connsiteX53" fmla="*/ 1682099 w 1827346"/>
                <a:gd name="connsiteY53" fmla="*/ 1186849 h 1827345"/>
                <a:gd name="connsiteX54" fmla="*/ 1670714 w 1827346"/>
                <a:gd name="connsiteY54" fmla="*/ 1193028 h 1827345"/>
                <a:gd name="connsiteX55" fmla="*/ 1674966 w 1827346"/>
                <a:gd name="connsiteY55" fmla="*/ 1204083 h 1827345"/>
                <a:gd name="connsiteX56" fmla="*/ 1608163 w 1827346"/>
                <a:gd name="connsiteY56" fmla="*/ 1506174 h 1827345"/>
                <a:gd name="connsiteX57" fmla="*/ 1258079 w 1827346"/>
                <a:gd name="connsiteY57" fmla="*/ 1606512 h 1827345"/>
                <a:gd name="connsiteX58" fmla="*/ 1227402 w 1827346"/>
                <a:gd name="connsiteY58" fmla="*/ 1593350 h 1827345"/>
                <a:gd name="connsiteX59" fmla="*/ 1217223 w 1827346"/>
                <a:gd name="connsiteY59" fmla="*/ 1626139 h 1827345"/>
                <a:gd name="connsiteX60" fmla="*/ 913673 w 1827346"/>
                <a:gd name="connsiteY60" fmla="*/ 1827345 h 1827345"/>
                <a:gd name="connsiteX61" fmla="*/ 640497 w 1827346"/>
                <a:gd name="connsiteY61" fmla="*/ 1682098 h 1827345"/>
                <a:gd name="connsiteX62" fmla="*/ 634169 w 1827346"/>
                <a:gd name="connsiteY62" fmla="*/ 1670439 h 1827345"/>
                <a:gd name="connsiteX63" fmla="*/ 622165 w 1827346"/>
                <a:gd name="connsiteY63" fmla="*/ 1675057 h 1827345"/>
                <a:gd name="connsiteX64" fmla="*/ 320074 w 1827346"/>
                <a:gd name="connsiteY64" fmla="*/ 1608254 h 1827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1827346" h="1827345">
                  <a:moveTo>
                    <a:pt x="632263" y="1043243"/>
                  </a:moveTo>
                  <a:lnTo>
                    <a:pt x="633353" y="1043475"/>
                  </a:lnTo>
                  <a:cubicBezTo>
                    <a:pt x="674156" y="1056373"/>
                    <a:pt x="713105" y="1077484"/>
                    <a:pt x="747709" y="1107006"/>
                  </a:cubicBezTo>
                  <a:cubicBezTo>
                    <a:pt x="765011" y="1121767"/>
                    <a:pt x="780408" y="1137932"/>
                    <a:pt x="793874" y="1155189"/>
                  </a:cubicBezTo>
                  <a:lnTo>
                    <a:pt x="813180" y="1185745"/>
                  </a:lnTo>
                  <a:lnTo>
                    <a:pt x="847279" y="1175160"/>
                  </a:lnTo>
                  <a:cubicBezTo>
                    <a:pt x="868725" y="1170772"/>
                    <a:pt x="890930" y="1168467"/>
                    <a:pt x="913673" y="1168467"/>
                  </a:cubicBezTo>
                  <a:cubicBezTo>
                    <a:pt x="959159" y="1168467"/>
                    <a:pt x="1002492" y="1177686"/>
                    <a:pt x="1041906" y="1194356"/>
                  </a:cubicBezTo>
                  <a:lnTo>
                    <a:pt x="1042953" y="1194925"/>
                  </a:lnTo>
                  <a:lnTo>
                    <a:pt x="1043384" y="1192897"/>
                  </a:lnTo>
                  <a:cubicBezTo>
                    <a:pt x="1056282" y="1152092"/>
                    <a:pt x="1077394" y="1113144"/>
                    <a:pt x="1106916" y="1078540"/>
                  </a:cubicBezTo>
                  <a:cubicBezTo>
                    <a:pt x="1121677" y="1061238"/>
                    <a:pt x="1137842" y="1045841"/>
                    <a:pt x="1155099" y="1032374"/>
                  </a:cubicBezTo>
                  <a:lnTo>
                    <a:pt x="1185446" y="1013201"/>
                  </a:lnTo>
                  <a:lnTo>
                    <a:pt x="1175160" y="980066"/>
                  </a:lnTo>
                  <a:cubicBezTo>
                    <a:pt x="1170772" y="958620"/>
                    <a:pt x="1168467" y="936416"/>
                    <a:pt x="1168467" y="913673"/>
                  </a:cubicBezTo>
                  <a:cubicBezTo>
                    <a:pt x="1168467" y="868187"/>
                    <a:pt x="1177685" y="824854"/>
                    <a:pt x="1194356" y="785440"/>
                  </a:cubicBezTo>
                  <a:lnTo>
                    <a:pt x="1195450" y="783425"/>
                  </a:lnTo>
                  <a:lnTo>
                    <a:pt x="1192807" y="782864"/>
                  </a:lnTo>
                  <a:cubicBezTo>
                    <a:pt x="1152003" y="769966"/>
                    <a:pt x="1113054" y="748854"/>
                    <a:pt x="1078450" y="719332"/>
                  </a:cubicBezTo>
                  <a:cubicBezTo>
                    <a:pt x="1061148" y="704571"/>
                    <a:pt x="1045751" y="688406"/>
                    <a:pt x="1032285" y="671149"/>
                  </a:cubicBezTo>
                  <a:lnTo>
                    <a:pt x="1013705" y="641743"/>
                  </a:lnTo>
                  <a:lnTo>
                    <a:pt x="980066" y="652185"/>
                  </a:lnTo>
                  <a:cubicBezTo>
                    <a:pt x="958620" y="656573"/>
                    <a:pt x="936415" y="658878"/>
                    <a:pt x="913672" y="658878"/>
                  </a:cubicBezTo>
                  <a:cubicBezTo>
                    <a:pt x="868186" y="658878"/>
                    <a:pt x="824853" y="649659"/>
                    <a:pt x="785440" y="632989"/>
                  </a:cubicBezTo>
                  <a:lnTo>
                    <a:pt x="783136" y="631738"/>
                  </a:lnTo>
                  <a:lnTo>
                    <a:pt x="782775" y="633443"/>
                  </a:lnTo>
                  <a:cubicBezTo>
                    <a:pt x="769876" y="674247"/>
                    <a:pt x="748764" y="713196"/>
                    <a:pt x="719242" y="747799"/>
                  </a:cubicBezTo>
                  <a:cubicBezTo>
                    <a:pt x="704481" y="765101"/>
                    <a:pt x="688316" y="780498"/>
                    <a:pt x="671059" y="793965"/>
                  </a:cubicBezTo>
                  <a:lnTo>
                    <a:pt x="641444" y="812677"/>
                  </a:lnTo>
                  <a:lnTo>
                    <a:pt x="652186" y="847279"/>
                  </a:lnTo>
                  <a:cubicBezTo>
                    <a:pt x="656574" y="868725"/>
                    <a:pt x="658879" y="890929"/>
                    <a:pt x="658878" y="913673"/>
                  </a:cubicBezTo>
                  <a:cubicBezTo>
                    <a:pt x="658879" y="959158"/>
                    <a:pt x="649660" y="1002492"/>
                    <a:pt x="632990" y="1041905"/>
                  </a:cubicBezTo>
                  <a:close/>
                  <a:moveTo>
                    <a:pt x="320074" y="1608254"/>
                  </a:moveTo>
                  <a:cubicBezTo>
                    <a:pt x="216263" y="1519688"/>
                    <a:pt x="181041" y="1380581"/>
                    <a:pt x="219736" y="1258169"/>
                  </a:cubicBezTo>
                  <a:lnTo>
                    <a:pt x="233063" y="1227110"/>
                  </a:lnTo>
                  <a:lnTo>
                    <a:pt x="201206" y="1217222"/>
                  </a:lnTo>
                  <a:cubicBezTo>
                    <a:pt x="82967" y="1167211"/>
                    <a:pt x="0" y="1050130"/>
                    <a:pt x="0" y="913672"/>
                  </a:cubicBezTo>
                  <a:cubicBezTo>
                    <a:pt x="0" y="799957"/>
                    <a:pt x="57615" y="699698"/>
                    <a:pt x="145247" y="640496"/>
                  </a:cubicBezTo>
                  <a:lnTo>
                    <a:pt x="155969" y="634676"/>
                  </a:lnTo>
                  <a:lnTo>
                    <a:pt x="151192" y="622256"/>
                  </a:lnTo>
                  <a:cubicBezTo>
                    <a:pt x="122950" y="520341"/>
                    <a:pt x="144190" y="406674"/>
                    <a:pt x="217995" y="320165"/>
                  </a:cubicBezTo>
                  <a:cubicBezTo>
                    <a:pt x="306561" y="216353"/>
                    <a:pt x="445668" y="181131"/>
                    <a:pt x="568080" y="219827"/>
                  </a:cubicBezTo>
                  <a:lnTo>
                    <a:pt x="600080" y="233557"/>
                  </a:lnTo>
                  <a:lnTo>
                    <a:pt x="610122" y="201206"/>
                  </a:lnTo>
                  <a:cubicBezTo>
                    <a:pt x="660134" y="82966"/>
                    <a:pt x="777214" y="0"/>
                    <a:pt x="913673" y="0"/>
                  </a:cubicBezTo>
                  <a:cubicBezTo>
                    <a:pt x="1027387" y="0"/>
                    <a:pt x="1127646" y="57615"/>
                    <a:pt x="1186849" y="145247"/>
                  </a:cubicBezTo>
                  <a:lnTo>
                    <a:pt x="1192520" y="155695"/>
                  </a:lnTo>
                  <a:lnTo>
                    <a:pt x="1203994" y="151282"/>
                  </a:lnTo>
                  <a:cubicBezTo>
                    <a:pt x="1305909" y="123040"/>
                    <a:pt x="1419575" y="144280"/>
                    <a:pt x="1506085" y="218085"/>
                  </a:cubicBezTo>
                  <a:cubicBezTo>
                    <a:pt x="1609896" y="306651"/>
                    <a:pt x="1645118" y="445757"/>
                    <a:pt x="1606423" y="568169"/>
                  </a:cubicBezTo>
                  <a:lnTo>
                    <a:pt x="1592854" y="599791"/>
                  </a:lnTo>
                  <a:lnTo>
                    <a:pt x="1626139" y="610123"/>
                  </a:lnTo>
                  <a:cubicBezTo>
                    <a:pt x="1744379" y="660135"/>
                    <a:pt x="1827345" y="777215"/>
                    <a:pt x="1827346" y="913673"/>
                  </a:cubicBezTo>
                  <a:cubicBezTo>
                    <a:pt x="1827345" y="1027388"/>
                    <a:pt x="1769730" y="1127646"/>
                    <a:pt x="1682099" y="1186849"/>
                  </a:cubicBezTo>
                  <a:lnTo>
                    <a:pt x="1670714" y="1193028"/>
                  </a:lnTo>
                  <a:lnTo>
                    <a:pt x="1674966" y="1204083"/>
                  </a:lnTo>
                  <a:cubicBezTo>
                    <a:pt x="1703208" y="1305998"/>
                    <a:pt x="1681968" y="1419665"/>
                    <a:pt x="1608163" y="1506174"/>
                  </a:cubicBezTo>
                  <a:cubicBezTo>
                    <a:pt x="1519597" y="1609986"/>
                    <a:pt x="1380491" y="1645208"/>
                    <a:pt x="1258079" y="1606512"/>
                  </a:cubicBezTo>
                  <a:lnTo>
                    <a:pt x="1227402" y="1593350"/>
                  </a:lnTo>
                  <a:lnTo>
                    <a:pt x="1217223" y="1626139"/>
                  </a:lnTo>
                  <a:cubicBezTo>
                    <a:pt x="1167211" y="1744379"/>
                    <a:pt x="1050131" y="1827345"/>
                    <a:pt x="913673" y="1827345"/>
                  </a:cubicBezTo>
                  <a:cubicBezTo>
                    <a:pt x="799958" y="1827345"/>
                    <a:pt x="699700" y="1769730"/>
                    <a:pt x="640497" y="1682098"/>
                  </a:cubicBezTo>
                  <a:lnTo>
                    <a:pt x="634169" y="1670439"/>
                  </a:lnTo>
                  <a:lnTo>
                    <a:pt x="622165" y="1675057"/>
                  </a:lnTo>
                  <a:cubicBezTo>
                    <a:pt x="520250" y="1703298"/>
                    <a:pt x="406584" y="1682059"/>
                    <a:pt x="320074" y="16082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4" name="Oval 233">
              <a:extLst>
                <a:ext uri="{FF2B5EF4-FFF2-40B4-BE49-F238E27FC236}">
                  <a16:creationId xmlns:a16="http://schemas.microsoft.com/office/drawing/2014/main" id="{EC099316-A71D-42E8-B5F7-0CDB76423766}"/>
                </a:ext>
              </a:extLst>
            </p:cNvPr>
            <p:cNvSpPr/>
            <p:nvPr/>
          </p:nvSpPr>
          <p:spPr>
            <a:xfrm>
              <a:off x="8724533" y="3369924"/>
              <a:ext cx="784131" cy="7841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2" name="Group 241">
            <a:extLst>
              <a:ext uri="{FF2B5EF4-FFF2-40B4-BE49-F238E27FC236}">
                <a16:creationId xmlns:a16="http://schemas.microsoft.com/office/drawing/2014/main" id="{388D6B1B-DA2A-4FEF-B7D6-F3B5A9D1B90E}"/>
              </a:ext>
            </a:extLst>
          </p:cNvPr>
          <p:cNvGrpSpPr/>
          <p:nvPr/>
        </p:nvGrpSpPr>
        <p:grpSpPr>
          <a:xfrm>
            <a:off x="4322433" y="3876948"/>
            <a:ext cx="944819" cy="568731"/>
            <a:chOff x="553770" y="4447600"/>
            <a:chExt cx="2465623" cy="1484175"/>
          </a:xfrm>
        </p:grpSpPr>
        <p:grpSp>
          <p:nvGrpSpPr>
            <p:cNvPr id="243" name="Group 242">
              <a:extLst>
                <a:ext uri="{FF2B5EF4-FFF2-40B4-BE49-F238E27FC236}">
                  <a16:creationId xmlns:a16="http://schemas.microsoft.com/office/drawing/2014/main" id="{1AC39BE7-DE4A-485E-A9A5-DD98DA6AB520}"/>
                </a:ext>
              </a:extLst>
            </p:cNvPr>
            <p:cNvGrpSpPr/>
            <p:nvPr/>
          </p:nvGrpSpPr>
          <p:grpSpPr>
            <a:xfrm>
              <a:off x="553770" y="4584962"/>
              <a:ext cx="2465623" cy="1346813"/>
              <a:chOff x="4926795" y="668348"/>
              <a:chExt cx="2748115" cy="2246351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47" name="Freeform: Shape 246">
                <a:extLst>
                  <a:ext uri="{FF2B5EF4-FFF2-40B4-BE49-F238E27FC236}">
                    <a16:creationId xmlns:a16="http://schemas.microsoft.com/office/drawing/2014/main" id="{00ED8497-6AB0-417E-9290-535B5519F950}"/>
                  </a:ext>
                </a:extLst>
              </p:cNvPr>
              <p:cNvSpPr/>
              <p:nvPr/>
            </p:nvSpPr>
            <p:spPr>
              <a:xfrm>
                <a:off x="4926795" y="668348"/>
                <a:ext cx="2748115" cy="2246351"/>
              </a:xfrm>
              <a:custGeom>
                <a:avLst/>
                <a:gdLst>
                  <a:gd name="connsiteX0" fmla="*/ 8193313 w 8257434"/>
                  <a:gd name="connsiteY0" fmla="*/ 2824656 h 6749756"/>
                  <a:gd name="connsiteX1" fmla="*/ 7723228 w 8257434"/>
                  <a:gd name="connsiteY1" fmla="*/ 1725211 h 6749756"/>
                  <a:gd name="connsiteX2" fmla="*/ 6568115 w 8257434"/>
                  <a:gd name="connsiteY2" fmla="*/ 656693 h 6749756"/>
                  <a:gd name="connsiteX3" fmla="*/ 4166655 w 8257434"/>
                  <a:gd name="connsiteY3" fmla="*/ 273 h 6749756"/>
                  <a:gd name="connsiteX4" fmla="*/ 3293748 w 8257434"/>
                  <a:gd name="connsiteY4" fmla="*/ 68312 h 6749756"/>
                  <a:gd name="connsiteX5" fmla="*/ 1824729 w 8257434"/>
                  <a:gd name="connsiteY5" fmla="*/ 571644 h 6749756"/>
                  <a:gd name="connsiteX6" fmla="*/ 572970 w 8257434"/>
                  <a:gd name="connsiteY6" fmla="*/ 1654853 h 6749756"/>
                  <a:gd name="connsiteX7" fmla="*/ 4691 w 8257434"/>
                  <a:gd name="connsiteY7" fmla="*/ 3208147 h 6749756"/>
                  <a:gd name="connsiteX8" fmla="*/ 204942 w 8257434"/>
                  <a:gd name="connsiteY8" fmla="*/ 4418928 h 6749756"/>
                  <a:gd name="connsiteX9" fmla="*/ 1131970 w 8257434"/>
                  <a:gd name="connsiteY9" fmla="*/ 5690790 h 6749756"/>
                  <a:gd name="connsiteX10" fmla="*/ 1147434 w 8257434"/>
                  <a:gd name="connsiteY10" fmla="*/ 5702387 h 6749756"/>
                  <a:gd name="connsiteX11" fmla="*/ 1399487 w 8257434"/>
                  <a:gd name="connsiteY11" fmla="*/ 5911143 h 6749756"/>
                  <a:gd name="connsiteX12" fmla="*/ 1918282 w 8257434"/>
                  <a:gd name="connsiteY12" fmla="*/ 6228915 h 6749756"/>
                  <a:gd name="connsiteX13" fmla="*/ 2704594 w 8257434"/>
                  <a:gd name="connsiteY13" fmla="*/ 6545140 h 6749756"/>
                  <a:gd name="connsiteX14" fmla="*/ 3149939 w 8257434"/>
                  <a:gd name="connsiteY14" fmla="*/ 6654930 h 6749756"/>
                  <a:gd name="connsiteX15" fmla="*/ 3758422 w 8257434"/>
                  <a:gd name="connsiteY15" fmla="*/ 6735340 h 6749756"/>
                  <a:gd name="connsiteX16" fmla="*/ 4083152 w 8257434"/>
                  <a:gd name="connsiteY16" fmla="*/ 6750030 h 6749756"/>
                  <a:gd name="connsiteX17" fmla="*/ 4266393 w 8257434"/>
                  <a:gd name="connsiteY17" fmla="*/ 6746164 h 6749756"/>
                  <a:gd name="connsiteX18" fmla="*/ 4493705 w 8257434"/>
                  <a:gd name="connsiteY18" fmla="*/ 6734567 h 6749756"/>
                  <a:gd name="connsiteX19" fmla="*/ 4932864 w 8257434"/>
                  <a:gd name="connsiteY19" fmla="*/ 6683538 h 6749756"/>
                  <a:gd name="connsiteX20" fmla="*/ 5838244 w 8257434"/>
                  <a:gd name="connsiteY20" fmla="*/ 6445402 h 6749756"/>
                  <a:gd name="connsiteX21" fmla="*/ 6279723 w 8257434"/>
                  <a:gd name="connsiteY21" fmla="*/ 6254429 h 6749756"/>
                  <a:gd name="connsiteX22" fmla="*/ 6926091 w 8257434"/>
                  <a:gd name="connsiteY22" fmla="*/ 5857021 h 6749756"/>
                  <a:gd name="connsiteX23" fmla="*/ 7426331 w 8257434"/>
                  <a:gd name="connsiteY23" fmla="*/ 5402398 h 6749756"/>
                  <a:gd name="connsiteX24" fmla="*/ 7696940 w 8257434"/>
                  <a:gd name="connsiteY24" fmla="*/ 5071482 h 6749756"/>
                  <a:gd name="connsiteX25" fmla="*/ 8148470 w 8257434"/>
                  <a:gd name="connsiteY25" fmla="*/ 4152185 h 6749756"/>
                  <a:gd name="connsiteX26" fmla="*/ 8259033 w 8257434"/>
                  <a:gd name="connsiteY26" fmla="*/ 3390615 h 6749756"/>
                  <a:gd name="connsiteX27" fmla="*/ 8193313 w 8257434"/>
                  <a:gd name="connsiteY27" fmla="*/ 2824656 h 6749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8257434" h="6749756">
                    <a:moveTo>
                      <a:pt x="8193313" y="2824656"/>
                    </a:moveTo>
                    <a:cubicBezTo>
                      <a:pt x="8131460" y="2421836"/>
                      <a:pt x="7953631" y="2059993"/>
                      <a:pt x="7723228" y="1725211"/>
                    </a:cubicBezTo>
                    <a:cubicBezTo>
                      <a:pt x="7418599" y="1282186"/>
                      <a:pt x="7027377" y="931167"/>
                      <a:pt x="6568115" y="656693"/>
                    </a:cubicBezTo>
                    <a:cubicBezTo>
                      <a:pt x="5828966" y="214441"/>
                      <a:pt x="5023325" y="11098"/>
                      <a:pt x="4166655" y="273"/>
                    </a:cubicBezTo>
                    <a:cubicBezTo>
                      <a:pt x="3873624" y="-2819"/>
                      <a:pt x="3582913" y="20376"/>
                      <a:pt x="3293748" y="68312"/>
                    </a:cubicBezTo>
                    <a:cubicBezTo>
                      <a:pt x="2776499" y="154907"/>
                      <a:pt x="2284764" y="318045"/>
                      <a:pt x="1824729" y="571644"/>
                    </a:cubicBezTo>
                    <a:cubicBezTo>
                      <a:pt x="1330675" y="843026"/>
                      <a:pt x="905432" y="1195591"/>
                      <a:pt x="572970" y="1654853"/>
                    </a:cubicBezTo>
                    <a:cubicBezTo>
                      <a:pt x="236642" y="2117980"/>
                      <a:pt x="38711" y="2633684"/>
                      <a:pt x="4691" y="3208147"/>
                    </a:cubicBezTo>
                    <a:cubicBezTo>
                      <a:pt x="-19277" y="3626431"/>
                      <a:pt x="48762" y="4030025"/>
                      <a:pt x="204942" y="4418928"/>
                    </a:cubicBezTo>
                    <a:cubicBezTo>
                      <a:pt x="406739" y="4921488"/>
                      <a:pt x="732243" y="5332813"/>
                      <a:pt x="1131970" y="5690790"/>
                    </a:cubicBezTo>
                    <a:cubicBezTo>
                      <a:pt x="1138156" y="5693109"/>
                      <a:pt x="1142795" y="5697748"/>
                      <a:pt x="1147434" y="5702387"/>
                    </a:cubicBezTo>
                    <a:cubicBezTo>
                      <a:pt x="1227070" y="5777385"/>
                      <a:pt x="1311345" y="5846970"/>
                      <a:pt x="1399487" y="5911143"/>
                    </a:cubicBezTo>
                    <a:cubicBezTo>
                      <a:pt x="1563398" y="6031757"/>
                      <a:pt x="1737361" y="6136134"/>
                      <a:pt x="1918282" y="6228915"/>
                    </a:cubicBezTo>
                    <a:cubicBezTo>
                      <a:pt x="2170335" y="6358807"/>
                      <a:pt x="2433212" y="6463185"/>
                      <a:pt x="2704594" y="6545140"/>
                    </a:cubicBezTo>
                    <a:cubicBezTo>
                      <a:pt x="2851496" y="6589211"/>
                      <a:pt x="2999944" y="6626323"/>
                      <a:pt x="3149939" y="6654930"/>
                    </a:cubicBezTo>
                    <a:cubicBezTo>
                      <a:pt x="3350963" y="6692815"/>
                      <a:pt x="3553533" y="6722196"/>
                      <a:pt x="3758422" y="6735340"/>
                    </a:cubicBezTo>
                    <a:cubicBezTo>
                      <a:pt x="3866666" y="6742298"/>
                      <a:pt x="3974909" y="6746937"/>
                      <a:pt x="4083152" y="6750030"/>
                    </a:cubicBezTo>
                    <a:cubicBezTo>
                      <a:pt x="4144233" y="6751576"/>
                      <a:pt x="4205314" y="6748484"/>
                      <a:pt x="4266393" y="6746164"/>
                    </a:cubicBezTo>
                    <a:cubicBezTo>
                      <a:pt x="4342164" y="6743071"/>
                      <a:pt x="4417935" y="6739979"/>
                      <a:pt x="4493705" y="6734567"/>
                    </a:cubicBezTo>
                    <a:cubicBezTo>
                      <a:pt x="4640607" y="6724515"/>
                      <a:pt x="4786735" y="6706733"/>
                      <a:pt x="4932864" y="6683538"/>
                    </a:cubicBezTo>
                    <a:cubicBezTo>
                      <a:pt x="5242132" y="6634055"/>
                      <a:pt x="5543667" y="6554419"/>
                      <a:pt x="5838244" y="6445402"/>
                    </a:cubicBezTo>
                    <a:cubicBezTo>
                      <a:pt x="5989012" y="6389734"/>
                      <a:pt x="6135141" y="6324788"/>
                      <a:pt x="6279723" y="6254429"/>
                    </a:cubicBezTo>
                    <a:cubicBezTo>
                      <a:pt x="6296733" y="6245924"/>
                      <a:pt x="6773777" y="5983821"/>
                      <a:pt x="6926091" y="5857021"/>
                    </a:cubicBezTo>
                    <a:cubicBezTo>
                      <a:pt x="7064489" y="5741046"/>
                      <a:pt x="7336644" y="5499817"/>
                      <a:pt x="7426331" y="5402398"/>
                    </a:cubicBezTo>
                    <a:cubicBezTo>
                      <a:pt x="7522977" y="5297247"/>
                      <a:pt x="7614211" y="5187458"/>
                      <a:pt x="7696940" y="5071482"/>
                    </a:cubicBezTo>
                    <a:cubicBezTo>
                      <a:pt x="7897964" y="4790049"/>
                      <a:pt x="8051824" y="4485421"/>
                      <a:pt x="8148470" y="4152185"/>
                    </a:cubicBezTo>
                    <a:cubicBezTo>
                      <a:pt x="8221148" y="3903225"/>
                      <a:pt x="8259033" y="3649626"/>
                      <a:pt x="8259033" y="3390615"/>
                    </a:cubicBezTo>
                    <a:cubicBezTo>
                      <a:pt x="8259033" y="3158665"/>
                      <a:pt x="8218055" y="2989341"/>
                      <a:pt x="8193313" y="2824656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77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48" name="Freeform: Shape 247">
                <a:extLst>
                  <a:ext uri="{FF2B5EF4-FFF2-40B4-BE49-F238E27FC236}">
                    <a16:creationId xmlns:a16="http://schemas.microsoft.com/office/drawing/2014/main" id="{03CEEAA8-6798-4C94-AE1D-CC0CC00625EE}"/>
                  </a:ext>
                </a:extLst>
              </p:cNvPr>
              <p:cNvSpPr/>
              <p:nvPr/>
            </p:nvSpPr>
            <p:spPr>
              <a:xfrm>
                <a:off x="5497019" y="1185382"/>
                <a:ext cx="1476983" cy="1196509"/>
              </a:xfrm>
              <a:custGeom>
                <a:avLst/>
                <a:gdLst>
                  <a:gd name="connsiteX0" fmla="*/ 4437984 w 4437984"/>
                  <a:gd name="connsiteY0" fmla="*/ 1799162 h 3595231"/>
                  <a:gd name="connsiteX1" fmla="*/ 2218992 w 4437984"/>
                  <a:gd name="connsiteY1" fmla="*/ 3598324 h 3595231"/>
                  <a:gd name="connsiteX2" fmla="*/ 0 w 4437984"/>
                  <a:gd name="connsiteY2" fmla="*/ 1799162 h 3595231"/>
                  <a:gd name="connsiteX3" fmla="*/ 2218992 w 4437984"/>
                  <a:gd name="connsiteY3" fmla="*/ 0 h 3595231"/>
                  <a:gd name="connsiteX4" fmla="*/ 4437984 w 4437984"/>
                  <a:gd name="connsiteY4" fmla="*/ 1799162 h 35952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37984" h="3595231">
                    <a:moveTo>
                      <a:pt x="4437984" y="1799162"/>
                    </a:moveTo>
                    <a:cubicBezTo>
                      <a:pt x="4437984" y="2792812"/>
                      <a:pt x="3444508" y="3598324"/>
                      <a:pt x="2218992" y="3598324"/>
                    </a:cubicBezTo>
                    <a:cubicBezTo>
                      <a:pt x="993476" y="3598324"/>
                      <a:pt x="0" y="2792812"/>
                      <a:pt x="0" y="1799162"/>
                    </a:cubicBezTo>
                    <a:cubicBezTo>
                      <a:pt x="0" y="805512"/>
                      <a:pt x="993476" y="0"/>
                      <a:pt x="2218992" y="0"/>
                    </a:cubicBezTo>
                    <a:cubicBezTo>
                      <a:pt x="3444508" y="0"/>
                      <a:pt x="4437984" y="805512"/>
                      <a:pt x="4437984" y="1799162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77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9" name="Freeform: Shape 248">
                <a:extLst>
                  <a:ext uri="{FF2B5EF4-FFF2-40B4-BE49-F238E27FC236}">
                    <a16:creationId xmlns:a16="http://schemas.microsoft.com/office/drawing/2014/main" id="{C6EB17CC-79DE-434F-BC41-4B7C7950C49D}"/>
                  </a:ext>
                </a:extLst>
              </p:cNvPr>
              <p:cNvSpPr/>
              <p:nvPr/>
            </p:nvSpPr>
            <p:spPr>
              <a:xfrm>
                <a:off x="5562633" y="1192844"/>
                <a:ext cx="1476983" cy="1196509"/>
              </a:xfrm>
              <a:custGeom>
                <a:avLst/>
                <a:gdLst>
                  <a:gd name="connsiteX0" fmla="*/ 4437984 w 4437984"/>
                  <a:gd name="connsiteY0" fmla="*/ 1799162 h 3595231"/>
                  <a:gd name="connsiteX1" fmla="*/ 2218992 w 4437984"/>
                  <a:gd name="connsiteY1" fmla="*/ 3598324 h 3595231"/>
                  <a:gd name="connsiteX2" fmla="*/ 0 w 4437984"/>
                  <a:gd name="connsiteY2" fmla="*/ 1799162 h 3595231"/>
                  <a:gd name="connsiteX3" fmla="*/ 2218992 w 4437984"/>
                  <a:gd name="connsiteY3" fmla="*/ 0 h 3595231"/>
                  <a:gd name="connsiteX4" fmla="*/ 4437984 w 4437984"/>
                  <a:gd name="connsiteY4" fmla="*/ 1799162 h 35952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37984" h="3595231">
                    <a:moveTo>
                      <a:pt x="4437984" y="1799162"/>
                    </a:moveTo>
                    <a:cubicBezTo>
                      <a:pt x="4437984" y="2792812"/>
                      <a:pt x="3444508" y="3598324"/>
                      <a:pt x="2218992" y="3598324"/>
                    </a:cubicBezTo>
                    <a:cubicBezTo>
                      <a:pt x="993476" y="3598324"/>
                      <a:pt x="0" y="2792812"/>
                      <a:pt x="0" y="1799162"/>
                    </a:cubicBezTo>
                    <a:cubicBezTo>
                      <a:pt x="0" y="805512"/>
                      <a:pt x="993476" y="0"/>
                      <a:pt x="2218992" y="0"/>
                    </a:cubicBezTo>
                    <a:cubicBezTo>
                      <a:pt x="3444508" y="0"/>
                      <a:pt x="4437984" y="805512"/>
                      <a:pt x="4437984" y="1799162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77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44" name="Group 243">
              <a:extLst>
                <a:ext uri="{FF2B5EF4-FFF2-40B4-BE49-F238E27FC236}">
                  <a16:creationId xmlns:a16="http://schemas.microsoft.com/office/drawing/2014/main" id="{C385B3BF-A843-4E36-89D3-1B15D4A6EA78}"/>
                </a:ext>
              </a:extLst>
            </p:cNvPr>
            <p:cNvGrpSpPr/>
            <p:nvPr/>
          </p:nvGrpSpPr>
          <p:grpSpPr>
            <a:xfrm rot="4500000">
              <a:off x="1097494" y="4130786"/>
              <a:ext cx="1378174" cy="2011802"/>
              <a:chOff x="10152061" y="4344678"/>
              <a:chExt cx="1761853" cy="2571879"/>
            </a:xfrm>
          </p:grpSpPr>
          <p:sp>
            <p:nvSpPr>
              <p:cNvPr id="245" name="Freeform: Shape 244">
                <a:extLst>
                  <a:ext uri="{FF2B5EF4-FFF2-40B4-BE49-F238E27FC236}">
                    <a16:creationId xmlns:a16="http://schemas.microsoft.com/office/drawing/2014/main" id="{CF90CFB6-C914-49F7-9ACE-E8D62DA8886E}"/>
                  </a:ext>
                </a:extLst>
              </p:cNvPr>
              <p:cNvSpPr/>
              <p:nvPr/>
            </p:nvSpPr>
            <p:spPr>
              <a:xfrm>
                <a:off x="10152061" y="4344678"/>
                <a:ext cx="1761853" cy="2571879"/>
              </a:xfrm>
              <a:custGeom>
                <a:avLst/>
                <a:gdLst>
                  <a:gd name="connsiteX0" fmla="*/ 1739200 w 1761853"/>
                  <a:gd name="connsiteY0" fmla="*/ 749277 h 2571879"/>
                  <a:gd name="connsiteX1" fmla="*/ 1730676 w 1761853"/>
                  <a:gd name="connsiteY1" fmla="*/ 644437 h 2571879"/>
                  <a:gd name="connsiteX2" fmla="*/ 1646354 w 1761853"/>
                  <a:gd name="connsiteY2" fmla="*/ 372356 h 2571879"/>
                  <a:gd name="connsiteX3" fmla="*/ 1590816 w 1761853"/>
                  <a:gd name="connsiteY3" fmla="*/ 288477 h 2571879"/>
                  <a:gd name="connsiteX4" fmla="*/ 1419995 w 1761853"/>
                  <a:gd name="connsiteY4" fmla="*/ 135148 h 2571879"/>
                  <a:gd name="connsiteX5" fmla="*/ 1300579 w 1761853"/>
                  <a:gd name="connsiteY5" fmla="*/ 71196 h 2571879"/>
                  <a:gd name="connsiteX6" fmla="*/ 1188027 w 1761853"/>
                  <a:gd name="connsiteY6" fmla="*/ 6544 h 2571879"/>
                  <a:gd name="connsiteX7" fmla="*/ 1108244 w 1761853"/>
                  <a:gd name="connsiteY7" fmla="*/ 32523 h 2571879"/>
                  <a:gd name="connsiteX8" fmla="*/ 1029642 w 1761853"/>
                  <a:gd name="connsiteY8" fmla="*/ 96622 h 2571879"/>
                  <a:gd name="connsiteX9" fmla="*/ 832916 w 1761853"/>
                  <a:gd name="connsiteY9" fmla="*/ 261354 h 2571879"/>
                  <a:gd name="connsiteX10" fmla="*/ 805239 w 1761853"/>
                  <a:gd name="connsiteY10" fmla="*/ 296374 h 2571879"/>
                  <a:gd name="connsiteX11" fmla="*/ 681727 w 1761853"/>
                  <a:gd name="connsiteY11" fmla="*/ 453357 h 2571879"/>
                  <a:gd name="connsiteX12" fmla="*/ 653460 w 1761853"/>
                  <a:gd name="connsiteY12" fmla="*/ 503323 h 2571879"/>
                  <a:gd name="connsiteX13" fmla="*/ 591390 w 1761853"/>
                  <a:gd name="connsiteY13" fmla="*/ 627019 h 2571879"/>
                  <a:gd name="connsiteX14" fmla="*/ 563345 w 1761853"/>
                  <a:gd name="connsiteY14" fmla="*/ 830203 h 2571879"/>
                  <a:gd name="connsiteX15" fmla="*/ 381195 w 1761853"/>
                  <a:gd name="connsiteY15" fmla="*/ 1312406 h 2571879"/>
                  <a:gd name="connsiteX16" fmla="*/ 58226 w 1761853"/>
                  <a:gd name="connsiteY16" fmla="*/ 2036060 h 2571879"/>
                  <a:gd name="connsiteX17" fmla="*/ 326 w 1761853"/>
                  <a:gd name="connsiteY17" fmla="*/ 2310466 h 2571879"/>
                  <a:gd name="connsiteX18" fmla="*/ 45199 w 1761853"/>
                  <a:gd name="connsiteY18" fmla="*/ 2399770 h 2571879"/>
                  <a:gd name="connsiteX19" fmla="*/ 601133 w 1761853"/>
                  <a:gd name="connsiteY19" fmla="*/ 2568930 h 2571879"/>
                  <a:gd name="connsiteX20" fmla="*/ 992851 w 1761853"/>
                  <a:gd name="connsiteY20" fmla="*/ 2382241 h 2571879"/>
                  <a:gd name="connsiteX21" fmla="*/ 1497232 w 1761853"/>
                  <a:gd name="connsiteY21" fmla="*/ 1553304 h 2571879"/>
                  <a:gd name="connsiteX22" fmla="*/ 1664215 w 1761853"/>
                  <a:gd name="connsiteY22" fmla="*/ 1240483 h 2571879"/>
                  <a:gd name="connsiteX23" fmla="*/ 1692113 w 1761853"/>
                  <a:gd name="connsiteY23" fmla="*/ 953162 h 2571879"/>
                  <a:gd name="connsiteX24" fmla="*/ 1739200 w 1761853"/>
                  <a:gd name="connsiteY24" fmla="*/ 749277 h 2571879"/>
                  <a:gd name="connsiteX25" fmla="*/ 1739200 w 1761853"/>
                  <a:gd name="connsiteY25" fmla="*/ 749277 h 2571879"/>
                  <a:gd name="connsiteX26" fmla="*/ 678960 w 1761853"/>
                  <a:gd name="connsiteY26" fmla="*/ 2021078 h 2571879"/>
                  <a:gd name="connsiteX27" fmla="*/ 679919 w 1761853"/>
                  <a:gd name="connsiteY27" fmla="*/ 2020229 h 2571879"/>
                  <a:gd name="connsiteX28" fmla="*/ 678960 w 1761853"/>
                  <a:gd name="connsiteY28" fmla="*/ 2021078 h 2571879"/>
                  <a:gd name="connsiteX29" fmla="*/ 678960 w 1761853"/>
                  <a:gd name="connsiteY29" fmla="*/ 2021078 h 2571879"/>
                  <a:gd name="connsiteX30" fmla="*/ 678960 w 1761853"/>
                  <a:gd name="connsiteY30" fmla="*/ 2021078 h 2571879"/>
                  <a:gd name="connsiteX31" fmla="*/ 681026 w 1761853"/>
                  <a:gd name="connsiteY31" fmla="*/ 2019233 h 2571879"/>
                  <a:gd name="connsiteX32" fmla="*/ 681432 w 1761853"/>
                  <a:gd name="connsiteY32" fmla="*/ 2018901 h 2571879"/>
                  <a:gd name="connsiteX33" fmla="*/ 681026 w 1761853"/>
                  <a:gd name="connsiteY33" fmla="*/ 2019233 h 2571879"/>
                  <a:gd name="connsiteX34" fmla="*/ 681026 w 1761853"/>
                  <a:gd name="connsiteY34" fmla="*/ 2019233 h 2571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761853" h="2571879">
                    <a:moveTo>
                      <a:pt x="1739200" y="749277"/>
                    </a:moveTo>
                    <a:cubicBezTo>
                      <a:pt x="1715767" y="711673"/>
                      <a:pt x="1721376" y="681266"/>
                      <a:pt x="1730676" y="644437"/>
                    </a:cubicBezTo>
                    <a:cubicBezTo>
                      <a:pt x="1757725" y="537273"/>
                      <a:pt x="1731967" y="446677"/>
                      <a:pt x="1646354" y="372356"/>
                    </a:cubicBezTo>
                    <a:cubicBezTo>
                      <a:pt x="1621740" y="350990"/>
                      <a:pt x="1600152" y="319475"/>
                      <a:pt x="1590816" y="288477"/>
                    </a:cubicBezTo>
                    <a:cubicBezTo>
                      <a:pt x="1564431" y="200613"/>
                      <a:pt x="1510664" y="143008"/>
                      <a:pt x="1419995" y="135148"/>
                    </a:cubicBezTo>
                    <a:cubicBezTo>
                      <a:pt x="1366597" y="130535"/>
                      <a:pt x="1335378" y="107877"/>
                      <a:pt x="1300579" y="71196"/>
                    </a:cubicBezTo>
                    <a:cubicBezTo>
                      <a:pt x="1271906" y="41047"/>
                      <a:pt x="1227586" y="24330"/>
                      <a:pt x="1188027" y="6544"/>
                    </a:cubicBezTo>
                    <a:cubicBezTo>
                      <a:pt x="1156845" y="-7479"/>
                      <a:pt x="1131198" y="971"/>
                      <a:pt x="1108244" y="32523"/>
                    </a:cubicBezTo>
                    <a:cubicBezTo>
                      <a:pt x="1088502" y="59609"/>
                      <a:pt x="1056655" y="96179"/>
                      <a:pt x="1029642" y="96622"/>
                    </a:cubicBezTo>
                    <a:cubicBezTo>
                      <a:pt x="915245" y="98504"/>
                      <a:pt x="867899" y="169578"/>
                      <a:pt x="832916" y="261354"/>
                    </a:cubicBezTo>
                    <a:cubicBezTo>
                      <a:pt x="827787" y="274860"/>
                      <a:pt x="817343" y="291725"/>
                      <a:pt x="805239" y="296374"/>
                    </a:cubicBezTo>
                    <a:cubicBezTo>
                      <a:pt x="731988" y="324494"/>
                      <a:pt x="703721" y="385567"/>
                      <a:pt x="681727" y="453357"/>
                    </a:cubicBezTo>
                    <a:cubicBezTo>
                      <a:pt x="675897" y="471439"/>
                      <a:pt x="667704" y="493359"/>
                      <a:pt x="653460" y="503323"/>
                    </a:cubicBezTo>
                    <a:cubicBezTo>
                      <a:pt x="609251" y="534247"/>
                      <a:pt x="595118" y="575393"/>
                      <a:pt x="591390" y="627019"/>
                    </a:cubicBezTo>
                    <a:cubicBezTo>
                      <a:pt x="586482" y="695252"/>
                      <a:pt x="584822" y="766473"/>
                      <a:pt x="563345" y="830203"/>
                    </a:cubicBezTo>
                    <a:cubicBezTo>
                      <a:pt x="508508" y="992979"/>
                      <a:pt x="448911" y="1154575"/>
                      <a:pt x="381195" y="1312406"/>
                    </a:cubicBezTo>
                    <a:cubicBezTo>
                      <a:pt x="277093" y="1555149"/>
                      <a:pt x="159928" y="1792395"/>
                      <a:pt x="58226" y="2036060"/>
                    </a:cubicBezTo>
                    <a:cubicBezTo>
                      <a:pt x="22763" y="2121047"/>
                      <a:pt x="11987" y="2217768"/>
                      <a:pt x="326" y="2310466"/>
                    </a:cubicBezTo>
                    <a:cubicBezTo>
                      <a:pt x="-3180" y="2338291"/>
                      <a:pt x="22246" y="2376854"/>
                      <a:pt x="45199" y="2399770"/>
                    </a:cubicBezTo>
                    <a:cubicBezTo>
                      <a:pt x="192144" y="2546900"/>
                      <a:pt x="455110" y="2583470"/>
                      <a:pt x="601133" y="2568930"/>
                    </a:cubicBezTo>
                    <a:cubicBezTo>
                      <a:pt x="753207" y="2553837"/>
                      <a:pt x="880225" y="2480660"/>
                      <a:pt x="992851" y="2382241"/>
                    </a:cubicBezTo>
                    <a:cubicBezTo>
                      <a:pt x="1247920" y="2159314"/>
                      <a:pt x="1393536" y="1868303"/>
                      <a:pt x="1497232" y="1553304"/>
                    </a:cubicBezTo>
                    <a:cubicBezTo>
                      <a:pt x="1534983" y="1438723"/>
                      <a:pt x="1561626" y="1325027"/>
                      <a:pt x="1664215" y="1240483"/>
                    </a:cubicBezTo>
                    <a:cubicBezTo>
                      <a:pt x="1755843" y="1165018"/>
                      <a:pt x="1745990" y="1058998"/>
                      <a:pt x="1692113" y="953162"/>
                    </a:cubicBezTo>
                    <a:cubicBezTo>
                      <a:pt x="1752190" y="893528"/>
                      <a:pt x="1787579" y="826845"/>
                      <a:pt x="1739200" y="749277"/>
                    </a:cubicBezTo>
                    <a:lnTo>
                      <a:pt x="1739200" y="749277"/>
                    </a:lnTo>
                    <a:close/>
                    <a:moveTo>
                      <a:pt x="678960" y="2021078"/>
                    </a:moveTo>
                    <a:cubicBezTo>
                      <a:pt x="678960" y="2021078"/>
                      <a:pt x="679403" y="2020672"/>
                      <a:pt x="679919" y="2020229"/>
                    </a:cubicBezTo>
                    <a:cubicBezTo>
                      <a:pt x="679476" y="2020635"/>
                      <a:pt x="678960" y="2021078"/>
                      <a:pt x="678960" y="2021078"/>
                    </a:cubicBezTo>
                    <a:lnTo>
                      <a:pt x="678960" y="2021078"/>
                    </a:lnTo>
                    <a:lnTo>
                      <a:pt x="678960" y="2021078"/>
                    </a:lnTo>
                    <a:close/>
                    <a:moveTo>
                      <a:pt x="681026" y="2019233"/>
                    </a:moveTo>
                    <a:cubicBezTo>
                      <a:pt x="681248" y="2019012"/>
                      <a:pt x="681432" y="2018901"/>
                      <a:pt x="681432" y="2018901"/>
                    </a:cubicBezTo>
                    <a:cubicBezTo>
                      <a:pt x="681432" y="2018901"/>
                      <a:pt x="681137" y="2019159"/>
                      <a:pt x="681026" y="2019233"/>
                    </a:cubicBezTo>
                    <a:lnTo>
                      <a:pt x="681026" y="2019233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36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46" name="Freeform: Shape 245">
                <a:extLst>
                  <a:ext uri="{FF2B5EF4-FFF2-40B4-BE49-F238E27FC236}">
                    <a16:creationId xmlns:a16="http://schemas.microsoft.com/office/drawing/2014/main" id="{FEE52760-7597-4D32-9F42-B0DAF309F981}"/>
                  </a:ext>
                </a:extLst>
              </p:cNvPr>
              <p:cNvSpPr/>
              <p:nvPr/>
            </p:nvSpPr>
            <p:spPr>
              <a:xfrm>
                <a:off x="10173040" y="4396702"/>
                <a:ext cx="1697582" cy="2486784"/>
              </a:xfrm>
              <a:custGeom>
                <a:avLst/>
                <a:gdLst>
                  <a:gd name="connsiteX0" fmla="*/ 57429 w 1697581"/>
                  <a:gd name="connsiteY0" fmla="*/ 2340992 h 2486784"/>
                  <a:gd name="connsiteX1" fmla="*/ 164593 w 1697581"/>
                  <a:gd name="connsiteY1" fmla="*/ 2340992 h 2486784"/>
                  <a:gd name="connsiteX2" fmla="*/ 363682 w 1697581"/>
                  <a:gd name="connsiteY2" fmla="*/ 2455648 h 2486784"/>
                  <a:gd name="connsiteX3" fmla="*/ 287847 w 1697581"/>
                  <a:gd name="connsiteY3" fmla="*/ 2460888 h 2486784"/>
                  <a:gd name="connsiteX4" fmla="*/ 57429 w 1697581"/>
                  <a:gd name="connsiteY4" fmla="*/ 2340992 h 2486784"/>
                  <a:gd name="connsiteX5" fmla="*/ 293667 w 1697581"/>
                  <a:gd name="connsiteY5" fmla="*/ 2061136 h 2486784"/>
                  <a:gd name="connsiteX6" fmla="*/ 309693 w 1697581"/>
                  <a:gd name="connsiteY6" fmla="*/ 2072306 h 2486784"/>
                  <a:gd name="connsiteX7" fmla="*/ 385454 w 1697581"/>
                  <a:gd name="connsiteY7" fmla="*/ 2316230 h 2486784"/>
                  <a:gd name="connsiteX8" fmla="*/ 385011 w 1697581"/>
                  <a:gd name="connsiteY8" fmla="*/ 2335087 h 2486784"/>
                  <a:gd name="connsiteX9" fmla="*/ 281463 w 1697581"/>
                  <a:gd name="connsiteY9" fmla="*/ 2404500 h 2486784"/>
                  <a:gd name="connsiteX10" fmla="*/ 218692 w 1697581"/>
                  <a:gd name="connsiteY10" fmla="*/ 2370587 h 2486784"/>
                  <a:gd name="connsiteX11" fmla="*/ 215925 w 1697581"/>
                  <a:gd name="connsiteY11" fmla="*/ 2369517 h 2486784"/>
                  <a:gd name="connsiteX12" fmla="*/ 197510 w 1697581"/>
                  <a:gd name="connsiteY12" fmla="*/ 2275564 h 2486784"/>
                  <a:gd name="connsiteX13" fmla="*/ 246000 w 1697581"/>
                  <a:gd name="connsiteY13" fmla="*/ 2142531 h 2486784"/>
                  <a:gd name="connsiteX14" fmla="*/ 284046 w 1697581"/>
                  <a:gd name="connsiteY14" fmla="*/ 2068468 h 2486784"/>
                  <a:gd name="connsiteX15" fmla="*/ 181163 w 1697581"/>
                  <a:gd name="connsiteY15" fmla="*/ 2278221 h 2486784"/>
                  <a:gd name="connsiteX16" fmla="*/ 57429 w 1697581"/>
                  <a:gd name="connsiteY16" fmla="*/ 2322799 h 2486784"/>
                  <a:gd name="connsiteX17" fmla="*/ 103963 w 1697581"/>
                  <a:gd name="connsiteY17" fmla="*/ 2231281 h 2486784"/>
                  <a:gd name="connsiteX18" fmla="*/ 128429 w 1697581"/>
                  <a:gd name="connsiteY18" fmla="*/ 2198733 h 2486784"/>
                  <a:gd name="connsiteX19" fmla="*/ 235188 w 1697581"/>
                  <a:gd name="connsiteY19" fmla="*/ 2081421 h 2486784"/>
                  <a:gd name="connsiteX20" fmla="*/ 293667 w 1697581"/>
                  <a:gd name="connsiteY20" fmla="*/ 2061136 h 2486784"/>
                  <a:gd name="connsiteX21" fmla="*/ 581258 w 1697581"/>
                  <a:gd name="connsiteY21" fmla="*/ 1360719 h 2486784"/>
                  <a:gd name="connsiteX22" fmla="*/ 590816 w 1697581"/>
                  <a:gd name="connsiteY22" fmla="*/ 1475338 h 2486784"/>
                  <a:gd name="connsiteX23" fmla="*/ 562475 w 1697581"/>
                  <a:gd name="connsiteY23" fmla="*/ 1564383 h 2486784"/>
                  <a:gd name="connsiteX24" fmla="*/ 518192 w 1697581"/>
                  <a:gd name="connsiteY24" fmla="*/ 1706088 h 2486784"/>
                  <a:gd name="connsiteX25" fmla="*/ 454461 w 1697581"/>
                  <a:gd name="connsiteY25" fmla="*/ 1787125 h 2486784"/>
                  <a:gd name="connsiteX26" fmla="*/ 411655 w 1697581"/>
                  <a:gd name="connsiteY26" fmla="*/ 1915878 h 2486784"/>
                  <a:gd name="connsiteX27" fmla="*/ 322646 w 1697581"/>
                  <a:gd name="connsiteY27" fmla="*/ 2051457 h 2486784"/>
                  <a:gd name="connsiteX28" fmla="*/ 244229 w 1697581"/>
                  <a:gd name="connsiteY28" fmla="*/ 2046327 h 2486784"/>
                  <a:gd name="connsiteX29" fmla="*/ 307885 w 1697581"/>
                  <a:gd name="connsiteY29" fmla="*/ 1941414 h 2486784"/>
                  <a:gd name="connsiteX30" fmla="*/ 451805 w 1697581"/>
                  <a:gd name="connsiteY30" fmla="*/ 1551947 h 2486784"/>
                  <a:gd name="connsiteX31" fmla="*/ 525683 w 1697581"/>
                  <a:gd name="connsiteY31" fmla="*/ 1403489 h 2486784"/>
                  <a:gd name="connsiteX32" fmla="*/ 581258 w 1697581"/>
                  <a:gd name="connsiteY32" fmla="*/ 1360719 h 2486784"/>
                  <a:gd name="connsiteX33" fmla="*/ 680008 w 1697581"/>
                  <a:gd name="connsiteY33" fmla="*/ 1126168 h 2486784"/>
                  <a:gd name="connsiteX34" fmla="*/ 735288 w 1697581"/>
                  <a:gd name="connsiteY34" fmla="*/ 1185359 h 2486784"/>
                  <a:gd name="connsiteX35" fmla="*/ 696688 w 1697581"/>
                  <a:gd name="connsiteY35" fmla="*/ 1551615 h 2486784"/>
                  <a:gd name="connsiteX36" fmla="*/ 666428 w 1697581"/>
                  <a:gd name="connsiteY36" fmla="*/ 1630549 h 2486784"/>
                  <a:gd name="connsiteX37" fmla="*/ 633253 w 1697581"/>
                  <a:gd name="connsiteY37" fmla="*/ 1688264 h 2486784"/>
                  <a:gd name="connsiteX38" fmla="*/ 604284 w 1697581"/>
                  <a:gd name="connsiteY38" fmla="*/ 1731772 h 2486784"/>
                  <a:gd name="connsiteX39" fmla="*/ 586055 w 1697581"/>
                  <a:gd name="connsiteY39" fmla="*/ 1807864 h 2486784"/>
                  <a:gd name="connsiteX40" fmla="*/ 570777 w 1697581"/>
                  <a:gd name="connsiteY40" fmla="*/ 1857018 h 2486784"/>
                  <a:gd name="connsiteX41" fmla="*/ 519188 w 1697581"/>
                  <a:gd name="connsiteY41" fmla="*/ 1973224 h 2486784"/>
                  <a:gd name="connsiteX42" fmla="*/ 490958 w 1697581"/>
                  <a:gd name="connsiteY42" fmla="*/ 2025219 h 2486784"/>
                  <a:gd name="connsiteX43" fmla="*/ 389292 w 1697581"/>
                  <a:gd name="connsiteY43" fmla="*/ 2109541 h 2486784"/>
                  <a:gd name="connsiteX44" fmla="*/ 332905 w 1697581"/>
                  <a:gd name="connsiteY44" fmla="*/ 2068469 h 2486784"/>
                  <a:gd name="connsiteX45" fmla="*/ 350876 w 1697581"/>
                  <a:gd name="connsiteY45" fmla="*/ 2053117 h 2486784"/>
                  <a:gd name="connsiteX46" fmla="*/ 489112 w 1697581"/>
                  <a:gd name="connsiteY46" fmla="*/ 1769412 h 2486784"/>
                  <a:gd name="connsiteX47" fmla="*/ 568674 w 1697581"/>
                  <a:gd name="connsiteY47" fmla="*/ 1636232 h 2486784"/>
                  <a:gd name="connsiteX48" fmla="*/ 614359 w 1697581"/>
                  <a:gd name="connsiteY48" fmla="*/ 1470134 h 2486784"/>
                  <a:gd name="connsiteX49" fmla="*/ 584099 w 1697581"/>
                  <a:gd name="connsiteY49" fmla="*/ 1335847 h 2486784"/>
                  <a:gd name="connsiteX50" fmla="*/ 420253 w 1697581"/>
                  <a:gd name="connsiteY50" fmla="*/ 1594680 h 2486784"/>
                  <a:gd name="connsiteX51" fmla="*/ 324417 w 1697581"/>
                  <a:gd name="connsiteY51" fmla="*/ 1846723 h 2486784"/>
                  <a:gd name="connsiteX52" fmla="*/ 236405 w 1697581"/>
                  <a:gd name="connsiteY52" fmla="*/ 2025072 h 2486784"/>
                  <a:gd name="connsiteX53" fmla="*/ 176365 w 1697581"/>
                  <a:gd name="connsiteY53" fmla="*/ 2116073 h 2486784"/>
                  <a:gd name="connsiteX54" fmla="*/ 184484 w 1697581"/>
                  <a:gd name="connsiteY54" fmla="*/ 2038762 h 2486784"/>
                  <a:gd name="connsiteX55" fmla="*/ 511844 w 1697581"/>
                  <a:gd name="connsiteY55" fmla="*/ 1292265 h 2486784"/>
                  <a:gd name="connsiteX56" fmla="*/ 610263 w 1697581"/>
                  <a:gd name="connsiteY56" fmla="*/ 1177204 h 2486784"/>
                  <a:gd name="connsiteX57" fmla="*/ 680008 w 1697581"/>
                  <a:gd name="connsiteY57" fmla="*/ 1126168 h 2486784"/>
                  <a:gd name="connsiteX58" fmla="*/ 810710 w 1697581"/>
                  <a:gd name="connsiteY58" fmla="*/ 860586 h 2486784"/>
                  <a:gd name="connsiteX59" fmla="*/ 745842 w 1697581"/>
                  <a:gd name="connsiteY59" fmla="*/ 904015 h 2486784"/>
                  <a:gd name="connsiteX60" fmla="*/ 642626 w 1697581"/>
                  <a:gd name="connsiteY60" fmla="*/ 1045462 h 2486784"/>
                  <a:gd name="connsiteX61" fmla="*/ 629489 w 1697581"/>
                  <a:gd name="connsiteY61" fmla="*/ 1100225 h 2486784"/>
                  <a:gd name="connsiteX62" fmla="*/ 755511 w 1697581"/>
                  <a:gd name="connsiteY62" fmla="*/ 927669 h 2486784"/>
                  <a:gd name="connsiteX63" fmla="*/ 816842 w 1697581"/>
                  <a:gd name="connsiteY63" fmla="*/ 873091 h 2486784"/>
                  <a:gd name="connsiteX64" fmla="*/ 879060 w 1697581"/>
                  <a:gd name="connsiteY64" fmla="*/ 1136352 h 2486784"/>
                  <a:gd name="connsiteX65" fmla="*/ 863819 w 1697581"/>
                  <a:gd name="connsiteY65" fmla="*/ 1225397 h 2486784"/>
                  <a:gd name="connsiteX66" fmla="*/ 850645 w 1697581"/>
                  <a:gd name="connsiteY66" fmla="*/ 1246469 h 2486784"/>
                  <a:gd name="connsiteX67" fmla="*/ 843707 w 1697581"/>
                  <a:gd name="connsiteY67" fmla="*/ 1275511 h 2486784"/>
                  <a:gd name="connsiteX68" fmla="*/ 821160 w 1697581"/>
                  <a:gd name="connsiteY68" fmla="*/ 1400425 h 2486784"/>
                  <a:gd name="connsiteX69" fmla="*/ 826843 w 1697581"/>
                  <a:gd name="connsiteY69" fmla="*/ 1409319 h 2486784"/>
                  <a:gd name="connsiteX70" fmla="*/ 867509 w 1697581"/>
                  <a:gd name="connsiteY70" fmla="*/ 1309276 h 2486784"/>
                  <a:gd name="connsiteX71" fmla="*/ 887805 w 1697581"/>
                  <a:gd name="connsiteY71" fmla="*/ 1227095 h 2486784"/>
                  <a:gd name="connsiteX72" fmla="*/ 902345 w 1697581"/>
                  <a:gd name="connsiteY72" fmla="*/ 1148308 h 2486784"/>
                  <a:gd name="connsiteX73" fmla="*/ 888654 w 1697581"/>
                  <a:gd name="connsiteY73" fmla="*/ 952948 h 2486784"/>
                  <a:gd name="connsiteX74" fmla="*/ 826511 w 1697581"/>
                  <a:gd name="connsiteY74" fmla="*/ 860729 h 2486784"/>
                  <a:gd name="connsiteX75" fmla="*/ 810710 w 1697581"/>
                  <a:gd name="connsiteY75" fmla="*/ 860586 h 2486784"/>
                  <a:gd name="connsiteX76" fmla="*/ 998061 w 1697581"/>
                  <a:gd name="connsiteY76" fmla="*/ 486116 h 2486784"/>
                  <a:gd name="connsiteX77" fmla="*/ 933786 w 1697581"/>
                  <a:gd name="connsiteY77" fmla="*/ 514068 h 2486784"/>
                  <a:gd name="connsiteX78" fmla="*/ 1075860 w 1697581"/>
                  <a:gd name="connsiteY78" fmla="*/ 637691 h 2486784"/>
                  <a:gd name="connsiteX79" fmla="*/ 1079550 w 1697581"/>
                  <a:gd name="connsiteY79" fmla="*/ 824970 h 2486784"/>
                  <a:gd name="connsiteX80" fmla="*/ 1094311 w 1697581"/>
                  <a:gd name="connsiteY80" fmla="*/ 971657 h 2486784"/>
                  <a:gd name="connsiteX81" fmla="*/ 1055969 w 1697581"/>
                  <a:gd name="connsiteY81" fmla="*/ 1065684 h 2486784"/>
                  <a:gd name="connsiteX82" fmla="*/ 1036448 w 1697581"/>
                  <a:gd name="connsiteY82" fmla="*/ 1117200 h 2486784"/>
                  <a:gd name="connsiteX83" fmla="*/ 1033496 w 1697581"/>
                  <a:gd name="connsiteY83" fmla="*/ 1222224 h 2486784"/>
                  <a:gd name="connsiteX84" fmla="*/ 1059106 w 1697581"/>
                  <a:gd name="connsiteY84" fmla="*/ 1116499 h 2486784"/>
                  <a:gd name="connsiteX85" fmla="*/ 1111839 w 1697581"/>
                  <a:gd name="connsiteY85" fmla="*/ 990108 h 2486784"/>
                  <a:gd name="connsiteX86" fmla="*/ 1115013 w 1697581"/>
                  <a:gd name="connsiteY86" fmla="*/ 845340 h 2486784"/>
                  <a:gd name="connsiteX87" fmla="*/ 1100769 w 1697581"/>
                  <a:gd name="connsiteY87" fmla="*/ 628465 h 2486784"/>
                  <a:gd name="connsiteX88" fmla="*/ 998061 w 1697581"/>
                  <a:gd name="connsiteY88" fmla="*/ 486116 h 2486784"/>
                  <a:gd name="connsiteX89" fmla="*/ 690673 w 1697581"/>
                  <a:gd name="connsiteY89" fmla="*/ 473734 h 2486784"/>
                  <a:gd name="connsiteX90" fmla="*/ 660413 w 1697581"/>
                  <a:gd name="connsiteY90" fmla="*/ 534401 h 2486784"/>
                  <a:gd name="connsiteX91" fmla="*/ 629600 w 1697581"/>
                  <a:gd name="connsiteY91" fmla="*/ 605844 h 2486784"/>
                  <a:gd name="connsiteX92" fmla="*/ 559965 w 1697581"/>
                  <a:gd name="connsiteY92" fmla="*/ 918924 h 2486784"/>
                  <a:gd name="connsiteX93" fmla="*/ 358405 w 1697581"/>
                  <a:gd name="connsiteY93" fmla="*/ 1426552 h 2486784"/>
                  <a:gd name="connsiteX94" fmla="*/ 288217 w 1697581"/>
                  <a:gd name="connsiteY94" fmla="*/ 1591321 h 2486784"/>
                  <a:gd name="connsiteX95" fmla="*/ 263640 w 1697581"/>
                  <a:gd name="connsiteY95" fmla="*/ 1645826 h 2486784"/>
                  <a:gd name="connsiteX96" fmla="*/ 178875 w 1697581"/>
                  <a:gd name="connsiteY96" fmla="*/ 1837090 h 2486784"/>
                  <a:gd name="connsiteX97" fmla="*/ 156291 w 1697581"/>
                  <a:gd name="connsiteY97" fmla="*/ 1892296 h 2486784"/>
                  <a:gd name="connsiteX98" fmla="*/ 89387 w 1697581"/>
                  <a:gd name="connsiteY98" fmla="*/ 2089687 h 2486784"/>
                  <a:gd name="connsiteX99" fmla="*/ 61120 w 1697581"/>
                  <a:gd name="connsiteY99" fmla="*/ 2218697 h 2486784"/>
                  <a:gd name="connsiteX100" fmla="*/ 49053 w 1697581"/>
                  <a:gd name="connsiteY100" fmla="*/ 2325566 h 2486784"/>
                  <a:gd name="connsiteX101" fmla="*/ 3958 w 1697581"/>
                  <a:gd name="connsiteY101" fmla="*/ 2224934 h 2486784"/>
                  <a:gd name="connsiteX102" fmla="*/ 58869 w 1697581"/>
                  <a:gd name="connsiteY102" fmla="*/ 2013151 h 2486784"/>
                  <a:gd name="connsiteX103" fmla="*/ 357224 w 1697581"/>
                  <a:gd name="connsiteY103" fmla="*/ 1348725 h 2486784"/>
                  <a:gd name="connsiteX104" fmla="*/ 579745 w 1697581"/>
                  <a:gd name="connsiteY104" fmla="*/ 774968 h 2486784"/>
                  <a:gd name="connsiteX105" fmla="*/ 603916 w 1697581"/>
                  <a:gd name="connsiteY105" fmla="*/ 591674 h 2486784"/>
                  <a:gd name="connsiteX106" fmla="*/ 690673 w 1697581"/>
                  <a:gd name="connsiteY106" fmla="*/ 473734 h 2486784"/>
                  <a:gd name="connsiteX107" fmla="*/ 1011428 w 1697581"/>
                  <a:gd name="connsiteY107" fmla="*/ 367049 h 2486784"/>
                  <a:gd name="connsiteX108" fmla="*/ 1110954 w 1697581"/>
                  <a:gd name="connsiteY108" fmla="*/ 473734 h 2486784"/>
                  <a:gd name="connsiteX109" fmla="*/ 1163687 w 1697581"/>
                  <a:gd name="connsiteY109" fmla="*/ 657950 h 2486784"/>
                  <a:gd name="connsiteX110" fmla="*/ 1171843 w 1697581"/>
                  <a:gd name="connsiteY110" fmla="*/ 894162 h 2486784"/>
                  <a:gd name="connsiteX111" fmla="*/ 1168152 w 1697581"/>
                  <a:gd name="connsiteY111" fmla="*/ 1095280 h 2486784"/>
                  <a:gd name="connsiteX112" fmla="*/ 1108075 w 1697581"/>
                  <a:gd name="connsiteY112" fmla="*/ 1219862 h 2486784"/>
                  <a:gd name="connsiteX113" fmla="*/ 1062390 w 1697581"/>
                  <a:gd name="connsiteY113" fmla="*/ 1314406 h 2486784"/>
                  <a:gd name="connsiteX114" fmla="*/ 796103 w 1697581"/>
                  <a:gd name="connsiteY114" fmla="*/ 1950233 h 2486784"/>
                  <a:gd name="connsiteX115" fmla="*/ 723479 w 1697581"/>
                  <a:gd name="connsiteY115" fmla="*/ 2060571 h 2486784"/>
                  <a:gd name="connsiteX116" fmla="*/ 804665 w 1697581"/>
                  <a:gd name="connsiteY116" fmla="*/ 1965473 h 2486784"/>
                  <a:gd name="connsiteX117" fmla="*/ 1039179 w 1697581"/>
                  <a:gd name="connsiteY117" fmla="*/ 1445520 h 2486784"/>
                  <a:gd name="connsiteX118" fmla="*/ 1142321 w 1697581"/>
                  <a:gd name="connsiteY118" fmla="*/ 1205544 h 2486784"/>
                  <a:gd name="connsiteX119" fmla="*/ 1193098 w 1697581"/>
                  <a:gd name="connsiteY119" fmla="*/ 1099856 h 2486784"/>
                  <a:gd name="connsiteX120" fmla="*/ 1189445 w 1697581"/>
                  <a:gd name="connsiteY120" fmla="*/ 912539 h 2486784"/>
                  <a:gd name="connsiteX121" fmla="*/ 1195276 w 1697581"/>
                  <a:gd name="connsiteY121" fmla="*/ 704669 h 2486784"/>
                  <a:gd name="connsiteX122" fmla="*/ 1185053 w 1697581"/>
                  <a:gd name="connsiteY122" fmla="*/ 663117 h 2486784"/>
                  <a:gd name="connsiteX123" fmla="*/ 1125715 w 1697581"/>
                  <a:gd name="connsiteY123" fmla="*/ 450412 h 2486784"/>
                  <a:gd name="connsiteX124" fmla="*/ 1011428 w 1697581"/>
                  <a:gd name="connsiteY124" fmla="*/ 367049 h 2486784"/>
                  <a:gd name="connsiteX125" fmla="*/ 828061 w 1697581"/>
                  <a:gd name="connsiteY125" fmla="*/ 285311 h 2486784"/>
                  <a:gd name="connsiteX126" fmla="*/ 782080 w 1697581"/>
                  <a:gd name="connsiteY126" fmla="*/ 349853 h 2486784"/>
                  <a:gd name="connsiteX127" fmla="*/ 694511 w 1697581"/>
                  <a:gd name="connsiteY127" fmla="*/ 469269 h 2486784"/>
                  <a:gd name="connsiteX128" fmla="*/ 736284 w 1697581"/>
                  <a:gd name="connsiteY128" fmla="*/ 335683 h 2486784"/>
                  <a:gd name="connsiteX129" fmla="*/ 828061 w 1697581"/>
                  <a:gd name="connsiteY129" fmla="*/ 285311 h 2486784"/>
                  <a:gd name="connsiteX130" fmla="*/ 1087853 w 1697581"/>
                  <a:gd name="connsiteY130" fmla="*/ 237338 h 2486784"/>
                  <a:gd name="connsiteX131" fmla="*/ 991981 w 1697581"/>
                  <a:gd name="connsiteY131" fmla="*/ 297784 h 2486784"/>
                  <a:gd name="connsiteX132" fmla="*/ 825994 w 1697581"/>
                  <a:gd name="connsiteY132" fmla="*/ 488532 h 2486784"/>
                  <a:gd name="connsiteX133" fmla="*/ 745694 w 1697581"/>
                  <a:gd name="connsiteY133" fmla="*/ 584699 h 2486784"/>
                  <a:gd name="connsiteX134" fmla="*/ 710490 w 1697581"/>
                  <a:gd name="connsiteY134" fmla="*/ 696882 h 2486784"/>
                  <a:gd name="connsiteX135" fmla="*/ 852970 w 1697581"/>
                  <a:gd name="connsiteY135" fmla="*/ 502075 h 2486784"/>
                  <a:gd name="connsiteX136" fmla="*/ 906921 w 1697581"/>
                  <a:gd name="connsiteY136" fmla="*/ 426278 h 2486784"/>
                  <a:gd name="connsiteX137" fmla="*/ 997221 w 1697581"/>
                  <a:gd name="connsiteY137" fmla="*/ 333394 h 2486784"/>
                  <a:gd name="connsiteX138" fmla="*/ 1078184 w 1697581"/>
                  <a:gd name="connsiteY138" fmla="*/ 274904 h 2486784"/>
                  <a:gd name="connsiteX139" fmla="*/ 1125641 w 1697581"/>
                  <a:gd name="connsiteY139" fmla="*/ 316641 h 2486784"/>
                  <a:gd name="connsiteX140" fmla="*/ 1144129 w 1697581"/>
                  <a:gd name="connsiteY140" fmla="*/ 391368 h 2486784"/>
                  <a:gd name="connsiteX141" fmla="*/ 1156934 w 1697581"/>
                  <a:gd name="connsiteY141" fmla="*/ 434212 h 2486784"/>
                  <a:gd name="connsiteX142" fmla="*/ 1205571 w 1697581"/>
                  <a:gd name="connsiteY142" fmla="*/ 546616 h 2486784"/>
                  <a:gd name="connsiteX143" fmla="*/ 1265980 w 1697581"/>
                  <a:gd name="connsiteY143" fmla="*/ 790651 h 2486784"/>
                  <a:gd name="connsiteX144" fmla="*/ 1257530 w 1697581"/>
                  <a:gd name="connsiteY144" fmla="*/ 956232 h 2486784"/>
                  <a:gd name="connsiteX145" fmla="*/ 1302661 w 1697581"/>
                  <a:gd name="connsiteY145" fmla="*/ 1064024 h 2486784"/>
                  <a:gd name="connsiteX146" fmla="*/ 1278010 w 1697581"/>
                  <a:gd name="connsiteY146" fmla="*/ 1165247 h 2486784"/>
                  <a:gd name="connsiteX147" fmla="*/ 1203689 w 1697581"/>
                  <a:gd name="connsiteY147" fmla="*/ 1305402 h 2486784"/>
                  <a:gd name="connsiteX148" fmla="*/ 890721 w 1697581"/>
                  <a:gd name="connsiteY148" fmla="*/ 1985807 h 2486784"/>
                  <a:gd name="connsiteX149" fmla="*/ 804628 w 1697581"/>
                  <a:gd name="connsiteY149" fmla="*/ 2116072 h 2486784"/>
                  <a:gd name="connsiteX150" fmla="*/ 864188 w 1697581"/>
                  <a:gd name="connsiteY150" fmla="*/ 2046400 h 2486784"/>
                  <a:gd name="connsiteX151" fmla="*/ 912272 w 1697581"/>
                  <a:gd name="connsiteY151" fmla="*/ 1984183 h 2486784"/>
                  <a:gd name="connsiteX152" fmla="*/ 1236311 w 1697581"/>
                  <a:gd name="connsiteY152" fmla="*/ 1278795 h 2486784"/>
                  <a:gd name="connsiteX153" fmla="*/ 1287236 w 1697581"/>
                  <a:gd name="connsiteY153" fmla="*/ 1196835 h 2486784"/>
                  <a:gd name="connsiteX154" fmla="*/ 1323843 w 1697581"/>
                  <a:gd name="connsiteY154" fmla="*/ 1036457 h 2486784"/>
                  <a:gd name="connsiteX155" fmla="*/ 1292181 w 1697581"/>
                  <a:gd name="connsiteY155" fmla="*/ 962505 h 2486784"/>
                  <a:gd name="connsiteX156" fmla="*/ 1327718 w 1697581"/>
                  <a:gd name="connsiteY156" fmla="*/ 896044 h 2486784"/>
                  <a:gd name="connsiteX157" fmla="*/ 1295428 w 1697581"/>
                  <a:gd name="connsiteY157" fmla="*/ 788105 h 2486784"/>
                  <a:gd name="connsiteX158" fmla="*/ 1326795 w 1697581"/>
                  <a:gd name="connsiteY158" fmla="*/ 738287 h 2486784"/>
                  <a:gd name="connsiteX159" fmla="*/ 1244688 w 1697581"/>
                  <a:gd name="connsiteY159" fmla="*/ 539937 h 2486784"/>
                  <a:gd name="connsiteX160" fmla="*/ 1244688 w 1697581"/>
                  <a:gd name="connsiteY160" fmla="*/ 487351 h 2486784"/>
                  <a:gd name="connsiteX161" fmla="*/ 1200405 w 1697581"/>
                  <a:gd name="connsiteY161" fmla="*/ 428307 h 2486784"/>
                  <a:gd name="connsiteX162" fmla="*/ 1162580 w 1697581"/>
                  <a:gd name="connsiteY162" fmla="*/ 367086 h 2486784"/>
                  <a:gd name="connsiteX163" fmla="*/ 1087853 w 1697581"/>
                  <a:gd name="connsiteY163" fmla="*/ 237338 h 2486784"/>
                  <a:gd name="connsiteX164" fmla="*/ 1173732 w 1697581"/>
                  <a:gd name="connsiteY164" fmla="*/ 194951 h 2486784"/>
                  <a:gd name="connsiteX165" fmla="*/ 1137044 w 1697581"/>
                  <a:gd name="connsiteY165" fmla="*/ 201063 h 2486784"/>
                  <a:gd name="connsiteX166" fmla="*/ 1231034 w 1697581"/>
                  <a:gd name="connsiteY166" fmla="*/ 339557 h 2486784"/>
                  <a:gd name="connsiteX167" fmla="*/ 1331740 w 1697581"/>
                  <a:gd name="connsiteY167" fmla="*/ 528645 h 2486784"/>
                  <a:gd name="connsiteX168" fmla="*/ 1392924 w 1697581"/>
                  <a:gd name="connsiteY168" fmla="*/ 796186 h 2486784"/>
                  <a:gd name="connsiteX169" fmla="*/ 1424587 w 1697581"/>
                  <a:gd name="connsiteY169" fmla="*/ 913647 h 2486784"/>
                  <a:gd name="connsiteX170" fmla="*/ 1431044 w 1697581"/>
                  <a:gd name="connsiteY170" fmla="*/ 935862 h 2486784"/>
                  <a:gd name="connsiteX171" fmla="*/ 1414475 w 1697581"/>
                  <a:gd name="connsiteY171" fmla="*/ 1070703 h 2486784"/>
                  <a:gd name="connsiteX172" fmla="*/ 1399272 w 1697581"/>
                  <a:gd name="connsiteY172" fmla="*/ 1187314 h 2486784"/>
                  <a:gd name="connsiteX173" fmla="*/ 1403737 w 1697581"/>
                  <a:gd name="connsiteY173" fmla="*/ 1290309 h 2486784"/>
                  <a:gd name="connsiteX174" fmla="*/ 1345874 w 1697581"/>
                  <a:gd name="connsiteY174" fmla="*/ 1392676 h 2486784"/>
                  <a:gd name="connsiteX175" fmla="*/ 1302071 w 1697581"/>
                  <a:gd name="connsiteY175" fmla="*/ 1445151 h 2486784"/>
                  <a:gd name="connsiteX176" fmla="*/ 1258120 w 1697581"/>
                  <a:gd name="connsiteY176" fmla="*/ 1509102 h 2486784"/>
                  <a:gd name="connsiteX177" fmla="*/ 1017259 w 1697581"/>
                  <a:gd name="connsiteY177" fmla="*/ 1988980 h 2486784"/>
                  <a:gd name="connsiteX178" fmla="*/ 926848 w 1697581"/>
                  <a:gd name="connsiteY178" fmla="*/ 2102824 h 2486784"/>
                  <a:gd name="connsiteX179" fmla="*/ 1270962 w 1697581"/>
                  <a:gd name="connsiteY179" fmla="*/ 1536373 h 2486784"/>
                  <a:gd name="connsiteX180" fmla="*/ 1293104 w 1697581"/>
                  <a:gd name="connsiteY180" fmla="*/ 1479101 h 2486784"/>
                  <a:gd name="connsiteX181" fmla="*/ 1424808 w 1697581"/>
                  <a:gd name="connsiteY181" fmla="*/ 1203330 h 2486784"/>
                  <a:gd name="connsiteX182" fmla="*/ 1438536 w 1697581"/>
                  <a:gd name="connsiteY182" fmla="*/ 1184141 h 2486784"/>
                  <a:gd name="connsiteX183" fmla="*/ 1443960 w 1697581"/>
                  <a:gd name="connsiteY183" fmla="*/ 1074061 h 2486784"/>
                  <a:gd name="connsiteX184" fmla="*/ 1482745 w 1697581"/>
                  <a:gd name="connsiteY184" fmla="*/ 993761 h 2486784"/>
                  <a:gd name="connsiteX185" fmla="*/ 1455068 w 1697581"/>
                  <a:gd name="connsiteY185" fmla="*/ 931950 h 2486784"/>
                  <a:gd name="connsiteX186" fmla="*/ 1448610 w 1697581"/>
                  <a:gd name="connsiteY186" fmla="*/ 910731 h 2486784"/>
                  <a:gd name="connsiteX187" fmla="*/ 1422778 w 1697581"/>
                  <a:gd name="connsiteY187" fmla="*/ 799102 h 2486784"/>
                  <a:gd name="connsiteX188" fmla="*/ 1367167 w 1697581"/>
                  <a:gd name="connsiteY188" fmla="*/ 511005 h 2486784"/>
                  <a:gd name="connsiteX189" fmla="*/ 1321371 w 1697581"/>
                  <a:gd name="connsiteY189" fmla="*/ 344760 h 2486784"/>
                  <a:gd name="connsiteX190" fmla="*/ 1243249 w 1697581"/>
                  <a:gd name="connsiteY190" fmla="*/ 248261 h 2486784"/>
                  <a:gd name="connsiteX191" fmla="*/ 1173732 w 1697581"/>
                  <a:gd name="connsiteY191" fmla="*/ 194951 h 2486784"/>
                  <a:gd name="connsiteX192" fmla="*/ 1140720 w 1697581"/>
                  <a:gd name="connsiteY192" fmla="*/ 105140 h 2486784"/>
                  <a:gd name="connsiteX193" fmla="*/ 1194390 w 1697581"/>
                  <a:gd name="connsiteY193" fmla="*/ 124343 h 2486784"/>
                  <a:gd name="connsiteX194" fmla="*/ 1269228 w 1697581"/>
                  <a:gd name="connsiteY194" fmla="*/ 191099 h 2486784"/>
                  <a:gd name="connsiteX195" fmla="*/ 1314175 w 1697581"/>
                  <a:gd name="connsiteY195" fmla="*/ 219034 h 2486784"/>
                  <a:gd name="connsiteX196" fmla="*/ 1444145 w 1697581"/>
                  <a:gd name="connsiteY196" fmla="*/ 376459 h 2486784"/>
                  <a:gd name="connsiteX197" fmla="*/ 1473704 w 1697581"/>
                  <a:gd name="connsiteY197" fmla="*/ 441998 h 2486784"/>
                  <a:gd name="connsiteX198" fmla="*/ 1557140 w 1697581"/>
                  <a:gd name="connsiteY198" fmla="*/ 700609 h 2486784"/>
                  <a:gd name="connsiteX199" fmla="*/ 1549169 w 1697581"/>
                  <a:gd name="connsiteY199" fmla="*/ 917337 h 2486784"/>
                  <a:gd name="connsiteX200" fmla="*/ 1580536 w 1697581"/>
                  <a:gd name="connsiteY200" fmla="*/ 1064983 h 2486784"/>
                  <a:gd name="connsiteX201" fmla="*/ 1466139 w 1697581"/>
                  <a:gd name="connsiteY201" fmla="*/ 1269791 h 2486784"/>
                  <a:gd name="connsiteX202" fmla="*/ 1385765 w 1697581"/>
                  <a:gd name="connsiteY202" fmla="*/ 1456221 h 2486784"/>
                  <a:gd name="connsiteX203" fmla="*/ 1346206 w 1697581"/>
                  <a:gd name="connsiteY203" fmla="*/ 1539178 h 2486784"/>
                  <a:gd name="connsiteX204" fmla="*/ 1063461 w 1697581"/>
                  <a:gd name="connsiteY204" fmla="*/ 2070128 h 2486784"/>
                  <a:gd name="connsiteX205" fmla="*/ 910390 w 1697581"/>
                  <a:gd name="connsiteY205" fmla="*/ 2233458 h 2486784"/>
                  <a:gd name="connsiteX206" fmla="*/ 470625 w 1697581"/>
                  <a:gd name="connsiteY206" fmla="*/ 2398928 h 2486784"/>
                  <a:gd name="connsiteX207" fmla="*/ 401507 w 1697581"/>
                  <a:gd name="connsiteY207" fmla="*/ 2366417 h 2486784"/>
                  <a:gd name="connsiteX208" fmla="*/ 659343 w 1697581"/>
                  <a:gd name="connsiteY208" fmla="*/ 2313388 h 2486784"/>
                  <a:gd name="connsiteX209" fmla="*/ 869834 w 1697581"/>
                  <a:gd name="connsiteY209" fmla="*/ 2158694 h 2486784"/>
                  <a:gd name="connsiteX210" fmla="*/ 821640 w 1697581"/>
                  <a:gd name="connsiteY210" fmla="*/ 2196519 h 2486784"/>
                  <a:gd name="connsiteX211" fmla="*/ 474462 w 1697581"/>
                  <a:gd name="connsiteY211" fmla="*/ 2335788 h 2486784"/>
                  <a:gd name="connsiteX212" fmla="*/ 402687 w 1697581"/>
                  <a:gd name="connsiteY212" fmla="*/ 2310399 h 2486784"/>
                  <a:gd name="connsiteX213" fmla="*/ 471289 w 1697581"/>
                  <a:gd name="connsiteY213" fmla="*/ 2287409 h 2486784"/>
                  <a:gd name="connsiteX214" fmla="*/ 709087 w 1697581"/>
                  <a:gd name="connsiteY214" fmla="*/ 2188253 h 2486784"/>
                  <a:gd name="connsiteX215" fmla="*/ 557308 w 1697581"/>
                  <a:gd name="connsiteY215" fmla="*/ 2256965 h 2486784"/>
                  <a:gd name="connsiteX216" fmla="*/ 397890 w 1697581"/>
                  <a:gd name="connsiteY216" fmla="*/ 2252943 h 2486784"/>
                  <a:gd name="connsiteX217" fmla="*/ 646759 w 1697581"/>
                  <a:gd name="connsiteY217" fmla="*/ 2137328 h 2486784"/>
                  <a:gd name="connsiteX218" fmla="*/ 385196 w 1697581"/>
                  <a:gd name="connsiteY218" fmla="*/ 2202423 h 2486784"/>
                  <a:gd name="connsiteX219" fmla="*/ 664104 w 1697581"/>
                  <a:gd name="connsiteY219" fmla="*/ 1969496 h 2486784"/>
                  <a:gd name="connsiteX220" fmla="*/ 571368 w 1697581"/>
                  <a:gd name="connsiteY220" fmla="*/ 2067324 h 2486784"/>
                  <a:gd name="connsiteX221" fmla="*/ 368553 w 1697581"/>
                  <a:gd name="connsiteY221" fmla="*/ 2155225 h 2486784"/>
                  <a:gd name="connsiteX222" fmla="*/ 436416 w 1697581"/>
                  <a:gd name="connsiteY222" fmla="*/ 2096144 h 2486784"/>
                  <a:gd name="connsiteX223" fmla="*/ 499962 w 1697581"/>
                  <a:gd name="connsiteY223" fmla="*/ 2044334 h 2486784"/>
                  <a:gd name="connsiteX224" fmla="*/ 597716 w 1697581"/>
                  <a:gd name="connsiteY224" fmla="*/ 1855689 h 2486784"/>
                  <a:gd name="connsiteX225" fmla="*/ 709161 w 1697581"/>
                  <a:gd name="connsiteY225" fmla="*/ 1585490 h 2486784"/>
                  <a:gd name="connsiteX226" fmla="*/ 782375 w 1697581"/>
                  <a:gd name="connsiteY226" fmla="*/ 1268204 h 2486784"/>
                  <a:gd name="connsiteX227" fmla="*/ 741377 w 1697581"/>
                  <a:gd name="connsiteY227" fmla="*/ 1141334 h 2486784"/>
                  <a:gd name="connsiteX228" fmla="*/ 619932 w 1697581"/>
                  <a:gd name="connsiteY228" fmla="*/ 1134876 h 2486784"/>
                  <a:gd name="connsiteX229" fmla="*/ 524244 w 1697581"/>
                  <a:gd name="connsiteY229" fmla="*/ 1238977 h 2486784"/>
                  <a:gd name="connsiteX230" fmla="*/ 565685 w 1697581"/>
                  <a:gd name="connsiteY230" fmla="*/ 1139599 h 2486784"/>
                  <a:gd name="connsiteX231" fmla="*/ 618492 w 1697581"/>
                  <a:gd name="connsiteY231" fmla="*/ 1042067 h 2486784"/>
                  <a:gd name="connsiteX232" fmla="*/ 620817 w 1697581"/>
                  <a:gd name="connsiteY232" fmla="*/ 1018597 h 2486784"/>
                  <a:gd name="connsiteX233" fmla="*/ 696319 w 1697581"/>
                  <a:gd name="connsiteY233" fmla="*/ 812423 h 2486784"/>
                  <a:gd name="connsiteX234" fmla="*/ 701006 w 1697581"/>
                  <a:gd name="connsiteY234" fmla="*/ 808253 h 2486784"/>
                  <a:gd name="connsiteX235" fmla="*/ 817174 w 1697581"/>
                  <a:gd name="connsiteY235" fmla="*/ 677767 h 2486784"/>
                  <a:gd name="connsiteX236" fmla="*/ 969027 w 1697581"/>
                  <a:gd name="connsiteY236" fmla="*/ 680387 h 2486784"/>
                  <a:gd name="connsiteX237" fmla="*/ 1002092 w 1697581"/>
                  <a:gd name="connsiteY237" fmla="*/ 883165 h 2486784"/>
                  <a:gd name="connsiteX238" fmla="*/ 990025 w 1697581"/>
                  <a:gd name="connsiteY238" fmla="*/ 1094099 h 2486784"/>
                  <a:gd name="connsiteX239" fmla="*/ 959580 w 1697581"/>
                  <a:gd name="connsiteY239" fmla="*/ 1255362 h 2486784"/>
                  <a:gd name="connsiteX240" fmla="*/ 930870 w 1697581"/>
                  <a:gd name="connsiteY240" fmla="*/ 1334444 h 2486784"/>
                  <a:gd name="connsiteX241" fmla="*/ 894374 w 1697581"/>
                  <a:gd name="connsiteY241" fmla="*/ 1397325 h 2486784"/>
                  <a:gd name="connsiteX242" fmla="*/ 842120 w 1697581"/>
                  <a:gd name="connsiteY242" fmla="*/ 1551946 h 2486784"/>
                  <a:gd name="connsiteX243" fmla="*/ 752595 w 1697581"/>
                  <a:gd name="connsiteY243" fmla="*/ 1762105 h 2486784"/>
                  <a:gd name="connsiteX244" fmla="*/ 661742 w 1697581"/>
                  <a:gd name="connsiteY244" fmla="*/ 1971710 h 2486784"/>
                  <a:gd name="connsiteX245" fmla="*/ 705139 w 1697581"/>
                  <a:gd name="connsiteY245" fmla="*/ 1913884 h 2486784"/>
                  <a:gd name="connsiteX246" fmla="*/ 911460 w 1697581"/>
                  <a:gd name="connsiteY246" fmla="*/ 1409540 h 2486784"/>
                  <a:gd name="connsiteX247" fmla="*/ 934339 w 1697581"/>
                  <a:gd name="connsiteY247" fmla="*/ 1359464 h 2486784"/>
                  <a:gd name="connsiteX248" fmla="*/ 976998 w 1697581"/>
                  <a:gd name="connsiteY248" fmla="*/ 1204511 h 2486784"/>
                  <a:gd name="connsiteX249" fmla="*/ 979286 w 1697581"/>
                  <a:gd name="connsiteY249" fmla="*/ 1159342 h 2486784"/>
                  <a:gd name="connsiteX250" fmla="*/ 1015008 w 1697581"/>
                  <a:gd name="connsiteY250" fmla="*/ 956785 h 2486784"/>
                  <a:gd name="connsiteX251" fmla="*/ 1016447 w 1697581"/>
                  <a:gd name="connsiteY251" fmla="*/ 916340 h 2486784"/>
                  <a:gd name="connsiteX252" fmla="*/ 953565 w 1697581"/>
                  <a:gd name="connsiteY252" fmla="*/ 621269 h 2486784"/>
                  <a:gd name="connsiteX253" fmla="*/ 866808 w 1697581"/>
                  <a:gd name="connsiteY253" fmla="*/ 607247 h 2486784"/>
                  <a:gd name="connsiteX254" fmla="*/ 736211 w 1697581"/>
                  <a:gd name="connsiteY254" fmla="*/ 738176 h 2486784"/>
                  <a:gd name="connsiteX255" fmla="*/ 659528 w 1697581"/>
                  <a:gd name="connsiteY255" fmla="*/ 833605 h 2486784"/>
                  <a:gd name="connsiteX256" fmla="*/ 555316 w 1697581"/>
                  <a:gd name="connsiteY256" fmla="*/ 1097678 h 2486784"/>
                  <a:gd name="connsiteX257" fmla="*/ 400547 w 1697581"/>
                  <a:gd name="connsiteY257" fmla="*/ 1450981 h 2486784"/>
                  <a:gd name="connsiteX258" fmla="*/ 202419 w 1697581"/>
                  <a:gd name="connsiteY258" fmla="*/ 1950565 h 2486784"/>
                  <a:gd name="connsiteX259" fmla="*/ 106177 w 1697581"/>
                  <a:gd name="connsiteY259" fmla="*/ 2200467 h 2486784"/>
                  <a:gd name="connsiteX260" fmla="*/ 102450 w 1697581"/>
                  <a:gd name="connsiteY260" fmla="*/ 2140538 h 2486784"/>
                  <a:gd name="connsiteX261" fmla="*/ 213785 w 1697581"/>
                  <a:gd name="connsiteY261" fmla="*/ 1814358 h 2486784"/>
                  <a:gd name="connsiteX262" fmla="*/ 628456 w 1697581"/>
                  <a:gd name="connsiteY262" fmla="*/ 790983 h 2486784"/>
                  <a:gd name="connsiteX263" fmla="*/ 643918 w 1697581"/>
                  <a:gd name="connsiteY263" fmla="*/ 763934 h 2486784"/>
                  <a:gd name="connsiteX264" fmla="*/ 666687 w 1697581"/>
                  <a:gd name="connsiteY264" fmla="*/ 692749 h 2486784"/>
                  <a:gd name="connsiteX265" fmla="*/ 805735 w 1697581"/>
                  <a:gd name="connsiteY265" fmla="*/ 431628 h 2486784"/>
                  <a:gd name="connsiteX266" fmla="*/ 892308 w 1697581"/>
                  <a:gd name="connsiteY266" fmla="*/ 292175 h 2486784"/>
                  <a:gd name="connsiteX267" fmla="*/ 918065 w 1697581"/>
                  <a:gd name="connsiteY267" fmla="*/ 250106 h 2486784"/>
                  <a:gd name="connsiteX268" fmla="*/ 1027554 w 1697581"/>
                  <a:gd name="connsiteY268" fmla="*/ 176929 h 2486784"/>
                  <a:gd name="connsiteX269" fmla="*/ 1097484 w 1697581"/>
                  <a:gd name="connsiteY269" fmla="*/ 144418 h 2486784"/>
                  <a:gd name="connsiteX270" fmla="*/ 1140720 w 1697581"/>
                  <a:gd name="connsiteY270" fmla="*/ 105140 h 2486784"/>
                  <a:gd name="connsiteX271" fmla="*/ 1165651 w 1697581"/>
                  <a:gd name="connsiteY271" fmla="*/ 0 h 2486784"/>
                  <a:gd name="connsiteX272" fmla="*/ 1249005 w 1697581"/>
                  <a:gd name="connsiteY272" fmla="*/ 53232 h 2486784"/>
                  <a:gd name="connsiteX273" fmla="*/ 1387130 w 1697581"/>
                  <a:gd name="connsiteY273" fmla="*/ 126373 h 2486784"/>
                  <a:gd name="connsiteX274" fmla="*/ 1533263 w 1697581"/>
                  <a:gd name="connsiteY274" fmla="*/ 268926 h 2486784"/>
                  <a:gd name="connsiteX275" fmla="*/ 1578542 w 1697581"/>
                  <a:gd name="connsiteY275" fmla="*/ 342657 h 2486784"/>
                  <a:gd name="connsiteX276" fmla="*/ 1662754 w 1697581"/>
                  <a:gd name="connsiteY276" fmla="*/ 603224 h 2486784"/>
                  <a:gd name="connsiteX277" fmla="*/ 1672717 w 1697581"/>
                  <a:gd name="connsiteY277" fmla="*/ 707879 h 2486784"/>
                  <a:gd name="connsiteX278" fmla="*/ 1654820 w 1697581"/>
                  <a:gd name="connsiteY278" fmla="*/ 860138 h 2486784"/>
                  <a:gd name="connsiteX279" fmla="*/ 1639431 w 1697581"/>
                  <a:gd name="connsiteY279" fmla="*/ 945235 h 2486784"/>
                  <a:gd name="connsiteX280" fmla="*/ 1602197 w 1697581"/>
                  <a:gd name="connsiteY280" fmla="*/ 1178458 h 2486784"/>
                  <a:gd name="connsiteX281" fmla="*/ 1450860 w 1697581"/>
                  <a:gd name="connsiteY281" fmla="*/ 1457070 h 2486784"/>
                  <a:gd name="connsiteX282" fmla="*/ 1069770 w 1697581"/>
                  <a:gd name="connsiteY282" fmla="*/ 2188437 h 2486784"/>
                  <a:gd name="connsiteX283" fmla="*/ 618971 w 1697581"/>
                  <a:gd name="connsiteY283" fmla="*/ 2480113 h 2486784"/>
                  <a:gd name="connsiteX284" fmla="*/ 403831 w 1697581"/>
                  <a:gd name="connsiteY284" fmla="*/ 2434908 h 2486784"/>
                  <a:gd name="connsiteX285" fmla="*/ 1044529 w 1697581"/>
                  <a:gd name="connsiteY285" fmla="*/ 2127696 h 2486784"/>
                  <a:gd name="connsiteX286" fmla="*/ 1280704 w 1697581"/>
                  <a:gd name="connsiteY286" fmla="*/ 1793730 h 2486784"/>
                  <a:gd name="connsiteX287" fmla="*/ 1408164 w 1697581"/>
                  <a:gd name="connsiteY287" fmla="*/ 1458436 h 2486784"/>
                  <a:gd name="connsiteX288" fmla="*/ 1467430 w 1697581"/>
                  <a:gd name="connsiteY288" fmla="*/ 1322451 h 2486784"/>
                  <a:gd name="connsiteX289" fmla="*/ 1483261 w 1697581"/>
                  <a:gd name="connsiteY289" fmla="*/ 1269348 h 2486784"/>
                  <a:gd name="connsiteX290" fmla="*/ 1604522 w 1697581"/>
                  <a:gd name="connsiteY290" fmla="*/ 1012323 h 2486784"/>
                  <a:gd name="connsiteX291" fmla="*/ 1556770 w 1697581"/>
                  <a:gd name="connsiteY291" fmla="*/ 847665 h 2486784"/>
                  <a:gd name="connsiteX292" fmla="*/ 1558726 w 1697581"/>
                  <a:gd name="connsiteY292" fmla="*/ 783381 h 2486784"/>
                  <a:gd name="connsiteX293" fmla="*/ 1497394 w 1697581"/>
                  <a:gd name="connsiteY293" fmla="*/ 437127 h 2486784"/>
                  <a:gd name="connsiteX294" fmla="*/ 1466544 w 1697581"/>
                  <a:gd name="connsiteY294" fmla="*/ 361293 h 2486784"/>
                  <a:gd name="connsiteX295" fmla="*/ 1362147 w 1697581"/>
                  <a:gd name="connsiteY295" fmla="*/ 208886 h 2486784"/>
                  <a:gd name="connsiteX296" fmla="*/ 1233247 w 1697581"/>
                  <a:gd name="connsiteY296" fmla="*/ 128070 h 2486784"/>
                  <a:gd name="connsiteX297" fmla="*/ 1187673 w 1697581"/>
                  <a:gd name="connsiteY297" fmla="*/ 94969 h 2486784"/>
                  <a:gd name="connsiteX298" fmla="*/ 1075748 w 1697581"/>
                  <a:gd name="connsiteY298" fmla="*/ 117442 h 2486784"/>
                  <a:gd name="connsiteX299" fmla="*/ 1010911 w 1697581"/>
                  <a:gd name="connsiteY299" fmla="*/ 148034 h 2486784"/>
                  <a:gd name="connsiteX300" fmla="*/ 886329 w 1697581"/>
                  <a:gd name="connsiteY300" fmla="*/ 232467 h 2486784"/>
                  <a:gd name="connsiteX301" fmla="*/ 862785 w 1697581"/>
                  <a:gd name="connsiteY301" fmla="*/ 258594 h 2486784"/>
                  <a:gd name="connsiteX302" fmla="*/ 834075 w 1697581"/>
                  <a:gd name="connsiteY302" fmla="*/ 279001 h 2486784"/>
                  <a:gd name="connsiteX303" fmla="*/ 857213 w 1697581"/>
                  <a:gd name="connsiteY303" fmla="*/ 198701 h 2486784"/>
                  <a:gd name="connsiteX304" fmla="*/ 984304 w 1697581"/>
                  <a:gd name="connsiteY304" fmla="*/ 94378 h 2486784"/>
                  <a:gd name="connsiteX305" fmla="*/ 1081025 w 1697581"/>
                  <a:gd name="connsiteY305" fmla="*/ 49505 h 2486784"/>
                  <a:gd name="connsiteX306" fmla="*/ 1165651 w 1697581"/>
                  <a:gd name="connsiteY306" fmla="*/ 0 h 2486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</a:cxnLst>
                <a:rect l="l" t="t" r="r" b="b"/>
                <a:pathLst>
                  <a:path w="1697581" h="2486784">
                    <a:moveTo>
                      <a:pt x="57429" y="2340992"/>
                    </a:moveTo>
                    <a:cubicBezTo>
                      <a:pt x="78759" y="2345457"/>
                      <a:pt x="132784" y="2365790"/>
                      <a:pt x="164593" y="2340992"/>
                    </a:cubicBezTo>
                    <a:cubicBezTo>
                      <a:pt x="172933" y="2376529"/>
                      <a:pt x="315192" y="2442436"/>
                      <a:pt x="363682" y="2455648"/>
                    </a:cubicBezTo>
                    <a:cubicBezTo>
                      <a:pt x="361430" y="2461626"/>
                      <a:pt x="306262" y="2465574"/>
                      <a:pt x="287847" y="2460888"/>
                    </a:cubicBezTo>
                    <a:cubicBezTo>
                      <a:pt x="218803" y="2449928"/>
                      <a:pt x="127027" y="2412546"/>
                      <a:pt x="57429" y="2340992"/>
                    </a:cubicBezTo>
                    <a:close/>
                    <a:moveTo>
                      <a:pt x="293667" y="2061136"/>
                    </a:moveTo>
                    <a:cubicBezTo>
                      <a:pt x="300431" y="2062331"/>
                      <a:pt x="306151" y="2065710"/>
                      <a:pt x="309693" y="2072306"/>
                    </a:cubicBezTo>
                    <a:cubicBezTo>
                      <a:pt x="344640" y="2150539"/>
                      <a:pt x="395750" y="2223790"/>
                      <a:pt x="385454" y="2316230"/>
                    </a:cubicBezTo>
                    <a:cubicBezTo>
                      <a:pt x="384716" y="2322467"/>
                      <a:pt x="385417" y="2328814"/>
                      <a:pt x="385011" y="2335087"/>
                    </a:cubicBezTo>
                    <a:cubicBezTo>
                      <a:pt x="377409" y="2450924"/>
                      <a:pt x="400990" y="2471515"/>
                      <a:pt x="281463" y="2404500"/>
                    </a:cubicBezTo>
                    <a:cubicBezTo>
                      <a:pt x="261794" y="2393467"/>
                      <a:pt x="239431" y="2379665"/>
                      <a:pt x="218692" y="2370587"/>
                    </a:cubicBezTo>
                    <a:cubicBezTo>
                      <a:pt x="218877" y="2370735"/>
                      <a:pt x="215925" y="2369517"/>
                      <a:pt x="215925" y="2369517"/>
                    </a:cubicBezTo>
                    <a:cubicBezTo>
                      <a:pt x="180609" y="2345346"/>
                      <a:pt x="178100" y="2315972"/>
                      <a:pt x="197510" y="2275564"/>
                    </a:cubicBezTo>
                    <a:cubicBezTo>
                      <a:pt x="224523" y="2219214"/>
                      <a:pt x="223047" y="2200800"/>
                      <a:pt x="246000" y="2142531"/>
                    </a:cubicBezTo>
                    <a:cubicBezTo>
                      <a:pt x="250797" y="2131313"/>
                      <a:pt x="288770" y="2070313"/>
                      <a:pt x="284046" y="2068468"/>
                    </a:cubicBezTo>
                    <a:cubicBezTo>
                      <a:pt x="228767" y="2112271"/>
                      <a:pt x="205297" y="2217406"/>
                      <a:pt x="181163" y="2278221"/>
                    </a:cubicBezTo>
                    <a:cubicBezTo>
                      <a:pt x="155073" y="2343944"/>
                      <a:pt x="128835" y="2353428"/>
                      <a:pt x="57429" y="2322799"/>
                    </a:cubicBezTo>
                    <a:cubicBezTo>
                      <a:pt x="72928" y="2292354"/>
                      <a:pt x="88427" y="2261873"/>
                      <a:pt x="103963" y="2231281"/>
                    </a:cubicBezTo>
                    <a:lnTo>
                      <a:pt x="128429" y="2198733"/>
                    </a:lnTo>
                    <a:cubicBezTo>
                      <a:pt x="162822" y="2158325"/>
                      <a:pt x="196477" y="2117142"/>
                      <a:pt x="235188" y="2081421"/>
                    </a:cubicBezTo>
                    <a:cubicBezTo>
                      <a:pt x="243685" y="2073616"/>
                      <a:pt x="273375" y="2057550"/>
                      <a:pt x="293667" y="2061136"/>
                    </a:cubicBezTo>
                    <a:close/>
                    <a:moveTo>
                      <a:pt x="581258" y="1360719"/>
                    </a:moveTo>
                    <a:cubicBezTo>
                      <a:pt x="603990" y="1424634"/>
                      <a:pt x="595760" y="1440133"/>
                      <a:pt x="590816" y="1475338"/>
                    </a:cubicBezTo>
                    <a:cubicBezTo>
                      <a:pt x="586646" y="1504896"/>
                      <a:pt x="572881" y="1536706"/>
                      <a:pt x="562475" y="1564383"/>
                    </a:cubicBezTo>
                    <a:cubicBezTo>
                      <a:pt x="543211" y="1615603"/>
                      <a:pt x="555094" y="1672212"/>
                      <a:pt x="518192" y="1706088"/>
                    </a:cubicBezTo>
                    <a:cubicBezTo>
                      <a:pt x="491179" y="1730886"/>
                      <a:pt x="461362" y="1723543"/>
                      <a:pt x="454461" y="1787125"/>
                    </a:cubicBezTo>
                    <a:cubicBezTo>
                      <a:pt x="448151" y="1845099"/>
                      <a:pt x="432172" y="1861336"/>
                      <a:pt x="411655" y="1915878"/>
                    </a:cubicBezTo>
                    <a:cubicBezTo>
                      <a:pt x="398665" y="1950381"/>
                      <a:pt x="382391" y="1990346"/>
                      <a:pt x="322646" y="2051457"/>
                    </a:cubicBezTo>
                    <a:cubicBezTo>
                      <a:pt x="314823" y="2027987"/>
                      <a:pt x="295449" y="2033522"/>
                      <a:pt x="244229" y="2046327"/>
                    </a:cubicBezTo>
                    <a:cubicBezTo>
                      <a:pt x="252827" y="2022525"/>
                      <a:pt x="295560" y="1972375"/>
                      <a:pt x="307885" y="1941414"/>
                    </a:cubicBezTo>
                    <a:cubicBezTo>
                      <a:pt x="359069" y="1812846"/>
                      <a:pt x="431471" y="1793214"/>
                      <a:pt x="451805" y="1551947"/>
                    </a:cubicBezTo>
                    <a:cubicBezTo>
                      <a:pt x="456491" y="1496372"/>
                      <a:pt x="494168" y="1449875"/>
                      <a:pt x="525683" y="1403489"/>
                    </a:cubicBezTo>
                    <a:cubicBezTo>
                      <a:pt x="538156" y="1385111"/>
                      <a:pt x="562401" y="1374742"/>
                      <a:pt x="581258" y="1360719"/>
                    </a:cubicBezTo>
                    <a:close/>
                    <a:moveTo>
                      <a:pt x="680008" y="1126168"/>
                    </a:moveTo>
                    <a:cubicBezTo>
                      <a:pt x="698533" y="1125688"/>
                      <a:pt x="729236" y="1161077"/>
                      <a:pt x="735288" y="1185359"/>
                    </a:cubicBezTo>
                    <a:cubicBezTo>
                      <a:pt x="766655" y="1311085"/>
                      <a:pt x="731265" y="1431793"/>
                      <a:pt x="696688" y="1551615"/>
                    </a:cubicBezTo>
                    <a:cubicBezTo>
                      <a:pt x="688902" y="1578627"/>
                      <a:pt x="678126" y="1604939"/>
                      <a:pt x="666428" y="1630549"/>
                    </a:cubicBezTo>
                    <a:cubicBezTo>
                      <a:pt x="657239" y="1650661"/>
                      <a:pt x="644988" y="1669444"/>
                      <a:pt x="633253" y="1688264"/>
                    </a:cubicBezTo>
                    <a:cubicBezTo>
                      <a:pt x="623953" y="1703136"/>
                      <a:pt x="607495" y="1715978"/>
                      <a:pt x="604284" y="1731772"/>
                    </a:cubicBezTo>
                    <a:cubicBezTo>
                      <a:pt x="599044" y="1757567"/>
                      <a:pt x="593029" y="1782955"/>
                      <a:pt x="586055" y="1807864"/>
                    </a:cubicBezTo>
                    <a:cubicBezTo>
                      <a:pt x="581405" y="1824471"/>
                      <a:pt x="576350" y="1840855"/>
                      <a:pt x="570777" y="1857018"/>
                    </a:cubicBezTo>
                    <a:cubicBezTo>
                      <a:pt x="556902" y="1897389"/>
                      <a:pt x="540001" y="1936248"/>
                      <a:pt x="519188" y="1973224"/>
                    </a:cubicBezTo>
                    <a:cubicBezTo>
                      <a:pt x="516088" y="1978685"/>
                      <a:pt x="494205" y="2019831"/>
                      <a:pt x="490958" y="2025219"/>
                    </a:cubicBezTo>
                    <a:cubicBezTo>
                      <a:pt x="468189" y="2062896"/>
                      <a:pt x="401248" y="2103489"/>
                      <a:pt x="389292" y="2109541"/>
                    </a:cubicBezTo>
                    <a:cubicBezTo>
                      <a:pt x="343201" y="2132605"/>
                      <a:pt x="323532" y="2120870"/>
                      <a:pt x="332905" y="2068469"/>
                    </a:cubicBezTo>
                    <a:cubicBezTo>
                      <a:pt x="338883" y="2063339"/>
                      <a:pt x="344898" y="2058247"/>
                      <a:pt x="350876" y="2053117"/>
                    </a:cubicBezTo>
                    <a:cubicBezTo>
                      <a:pt x="434349" y="1968057"/>
                      <a:pt x="468226" y="1885064"/>
                      <a:pt x="489112" y="1769412"/>
                    </a:cubicBezTo>
                    <a:cubicBezTo>
                      <a:pt x="512287" y="1747492"/>
                      <a:pt x="560814" y="1694095"/>
                      <a:pt x="568674" y="1636232"/>
                    </a:cubicBezTo>
                    <a:cubicBezTo>
                      <a:pt x="576313" y="1579845"/>
                      <a:pt x="600668" y="1525931"/>
                      <a:pt x="614359" y="1470134"/>
                    </a:cubicBezTo>
                    <a:cubicBezTo>
                      <a:pt x="625946" y="1422936"/>
                      <a:pt x="631260" y="1374926"/>
                      <a:pt x="584099" y="1335847"/>
                    </a:cubicBezTo>
                    <a:cubicBezTo>
                      <a:pt x="486492" y="1384484"/>
                      <a:pt x="430733" y="1499250"/>
                      <a:pt x="420253" y="1594680"/>
                    </a:cubicBezTo>
                    <a:cubicBezTo>
                      <a:pt x="401986" y="1761257"/>
                      <a:pt x="358478" y="1758378"/>
                      <a:pt x="324417" y="1846723"/>
                    </a:cubicBezTo>
                    <a:cubicBezTo>
                      <a:pt x="299656" y="1910969"/>
                      <a:pt x="262938" y="1961563"/>
                      <a:pt x="236405" y="2025072"/>
                    </a:cubicBezTo>
                    <a:cubicBezTo>
                      <a:pt x="227143" y="2047250"/>
                      <a:pt x="190130" y="2095739"/>
                      <a:pt x="176365" y="2116073"/>
                    </a:cubicBezTo>
                    <a:cubicBezTo>
                      <a:pt x="172564" y="2083082"/>
                      <a:pt x="179391" y="2050276"/>
                      <a:pt x="184484" y="2038762"/>
                    </a:cubicBezTo>
                    <a:cubicBezTo>
                      <a:pt x="227290" y="1941672"/>
                      <a:pt x="410916" y="1409393"/>
                      <a:pt x="511844" y="1292265"/>
                    </a:cubicBezTo>
                    <a:cubicBezTo>
                      <a:pt x="544798" y="1254034"/>
                      <a:pt x="575575" y="1213774"/>
                      <a:pt x="610263" y="1177204"/>
                    </a:cubicBezTo>
                    <a:cubicBezTo>
                      <a:pt x="630485" y="1155911"/>
                      <a:pt x="656132" y="1126795"/>
                      <a:pt x="680008" y="1126168"/>
                    </a:cubicBezTo>
                    <a:close/>
                    <a:moveTo>
                      <a:pt x="810710" y="860586"/>
                    </a:moveTo>
                    <a:cubicBezTo>
                      <a:pt x="789917" y="866001"/>
                      <a:pt x="757688" y="886192"/>
                      <a:pt x="745842" y="904015"/>
                    </a:cubicBezTo>
                    <a:cubicBezTo>
                      <a:pt x="713405" y="952763"/>
                      <a:pt x="692260" y="1008522"/>
                      <a:pt x="642626" y="1045462"/>
                    </a:cubicBezTo>
                    <a:cubicBezTo>
                      <a:pt x="634508" y="1051551"/>
                      <a:pt x="636058" y="1070629"/>
                      <a:pt x="629489" y="1100225"/>
                    </a:cubicBezTo>
                    <a:cubicBezTo>
                      <a:pt x="676503" y="1032214"/>
                      <a:pt x="740196" y="1000441"/>
                      <a:pt x="755511" y="927669"/>
                    </a:cubicBezTo>
                    <a:cubicBezTo>
                      <a:pt x="760123" y="905860"/>
                      <a:pt x="796066" y="890693"/>
                      <a:pt x="816842" y="873091"/>
                    </a:cubicBezTo>
                    <a:cubicBezTo>
                      <a:pt x="921497" y="945456"/>
                      <a:pt x="827913" y="1055684"/>
                      <a:pt x="879060" y="1136352"/>
                    </a:cubicBezTo>
                    <a:cubicBezTo>
                      <a:pt x="891090" y="1155357"/>
                      <a:pt x="870720" y="1195359"/>
                      <a:pt x="863819" y="1225397"/>
                    </a:cubicBezTo>
                    <a:cubicBezTo>
                      <a:pt x="862121" y="1232999"/>
                      <a:pt x="853634" y="1238830"/>
                      <a:pt x="850645" y="1246469"/>
                    </a:cubicBezTo>
                    <a:cubicBezTo>
                      <a:pt x="846991" y="1255657"/>
                      <a:pt x="845478" y="1265732"/>
                      <a:pt x="843707" y="1275511"/>
                    </a:cubicBezTo>
                    <a:cubicBezTo>
                      <a:pt x="836068" y="1317137"/>
                      <a:pt x="828688" y="1358799"/>
                      <a:pt x="821160" y="1400425"/>
                    </a:cubicBezTo>
                    <a:cubicBezTo>
                      <a:pt x="823042" y="1403377"/>
                      <a:pt x="824961" y="1406366"/>
                      <a:pt x="826843" y="1409319"/>
                    </a:cubicBezTo>
                    <a:cubicBezTo>
                      <a:pt x="840570" y="1376033"/>
                      <a:pt x="855811" y="1343263"/>
                      <a:pt x="867509" y="1309276"/>
                    </a:cubicBezTo>
                    <a:cubicBezTo>
                      <a:pt x="876624" y="1282670"/>
                      <a:pt x="881643" y="1254624"/>
                      <a:pt x="887805" y="1227095"/>
                    </a:cubicBezTo>
                    <a:cubicBezTo>
                      <a:pt x="893710" y="1200784"/>
                      <a:pt x="907733" y="1172295"/>
                      <a:pt x="902345" y="1148308"/>
                    </a:cubicBezTo>
                    <a:cubicBezTo>
                      <a:pt x="887695" y="1083102"/>
                      <a:pt x="892197" y="1018117"/>
                      <a:pt x="888654" y="952948"/>
                    </a:cubicBezTo>
                    <a:cubicBezTo>
                      <a:pt x="886883" y="919883"/>
                      <a:pt x="855848" y="880029"/>
                      <a:pt x="826511" y="860729"/>
                    </a:cubicBezTo>
                    <a:cubicBezTo>
                      <a:pt x="823301" y="858617"/>
                      <a:pt x="817641" y="858780"/>
                      <a:pt x="810710" y="860586"/>
                    </a:cubicBezTo>
                    <a:close/>
                    <a:moveTo>
                      <a:pt x="998061" y="486116"/>
                    </a:moveTo>
                    <a:cubicBezTo>
                      <a:pt x="975924" y="483940"/>
                      <a:pt x="953427" y="491521"/>
                      <a:pt x="933786" y="514068"/>
                    </a:cubicBezTo>
                    <a:cubicBezTo>
                      <a:pt x="1030986" y="488569"/>
                      <a:pt x="1089698" y="600789"/>
                      <a:pt x="1075860" y="637691"/>
                    </a:cubicBezTo>
                    <a:cubicBezTo>
                      <a:pt x="1135457" y="712381"/>
                      <a:pt x="1083092" y="769543"/>
                      <a:pt x="1079550" y="824970"/>
                    </a:cubicBezTo>
                    <a:cubicBezTo>
                      <a:pt x="1075823" y="882944"/>
                      <a:pt x="1094384" y="911322"/>
                      <a:pt x="1094311" y="971657"/>
                    </a:cubicBezTo>
                    <a:cubicBezTo>
                      <a:pt x="1094274" y="994979"/>
                      <a:pt x="1065047" y="1042657"/>
                      <a:pt x="1055969" y="1065684"/>
                    </a:cubicBezTo>
                    <a:cubicBezTo>
                      <a:pt x="1051652" y="1076644"/>
                      <a:pt x="1038920" y="1106609"/>
                      <a:pt x="1036448" y="1117200"/>
                    </a:cubicBezTo>
                    <a:cubicBezTo>
                      <a:pt x="1030211" y="1143954"/>
                      <a:pt x="1035488" y="1179638"/>
                      <a:pt x="1033496" y="1222224"/>
                    </a:cubicBezTo>
                    <a:cubicBezTo>
                      <a:pt x="1044456" y="1205249"/>
                      <a:pt x="1050249" y="1136721"/>
                      <a:pt x="1059106" y="1116499"/>
                    </a:cubicBezTo>
                    <a:cubicBezTo>
                      <a:pt x="1079550" y="1069780"/>
                      <a:pt x="1102171" y="1034575"/>
                      <a:pt x="1111839" y="990108"/>
                    </a:cubicBezTo>
                    <a:cubicBezTo>
                      <a:pt x="1127633" y="917817"/>
                      <a:pt x="1091432" y="920510"/>
                      <a:pt x="1115013" y="845340"/>
                    </a:cubicBezTo>
                    <a:cubicBezTo>
                      <a:pt x="1127523" y="805449"/>
                      <a:pt x="1154277" y="684741"/>
                      <a:pt x="1100769" y="628465"/>
                    </a:cubicBezTo>
                    <a:cubicBezTo>
                      <a:pt x="1127643" y="586978"/>
                      <a:pt x="1064471" y="492642"/>
                      <a:pt x="998061" y="486116"/>
                    </a:cubicBezTo>
                    <a:close/>
                    <a:moveTo>
                      <a:pt x="690673" y="473734"/>
                    </a:moveTo>
                    <a:cubicBezTo>
                      <a:pt x="680525" y="493920"/>
                      <a:pt x="670156" y="513994"/>
                      <a:pt x="660413" y="534401"/>
                    </a:cubicBezTo>
                    <a:cubicBezTo>
                      <a:pt x="649047" y="558240"/>
                      <a:pt x="624544" y="585880"/>
                      <a:pt x="629600" y="605844"/>
                    </a:cubicBezTo>
                    <a:cubicBezTo>
                      <a:pt x="659159" y="722935"/>
                      <a:pt x="593104" y="818955"/>
                      <a:pt x="559965" y="918924"/>
                    </a:cubicBezTo>
                    <a:cubicBezTo>
                      <a:pt x="502767" y="1091442"/>
                      <a:pt x="425272" y="1257170"/>
                      <a:pt x="358405" y="1426552"/>
                    </a:cubicBezTo>
                    <a:cubicBezTo>
                      <a:pt x="336522" y="1481979"/>
                      <a:pt x="312646" y="1536742"/>
                      <a:pt x="288217" y="1591321"/>
                    </a:cubicBezTo>
                    <a:cubicBezTo>
                      <a:pt x="280098" y="1609514"/>
                      <a:pt x="271869" y="1627670"/>
                      <a:pt x="263640" y="1645826"/>
                    </a:cubicBezTo>
                    <a:cubicBezTo>
                      <a:pt x="234856" y="1709408"/>
                      <a:pt x="205851" y="1772880"/>
                      <a:pt x="178875" y="1837090"/>
                    </a:cubicBezTo>
                    <a:cubicBezTo>
                      <a:pt x="171162" y="1855431"/>
                      <a:pt x="163634" y="1873808"/>
                      <a:pt x="156291" y="1892296"/>
                    </a:cubicBezTo>
                    <a:cubicBezTo>
                      <a:pt x="130644" y="1956912"/>
                      <a:pt x="107617" y="2022488"/>
                      <a:pt x="89387" y="2089687"/>
                    </a:cubicBezTo>
                    <a:cubicBezTo>
                      <a:pt x="81564" y="2118507"/>
                      <a:pt x="67135" y="2189212"/>
                      <a:pt x="61120" y="2218697"/>
                    </a:cubicBezTo>
                    <a:cubicBezTo>
                      <a:pt x="51488" y="2267113"/>
                      <a:pt x="52226" y="2274936"/>
                      <a:pt x="49053" y="2325566"/>
                    </a:cubicBezTo>
                    <a:cubicBezTo>
                      <a:pt x="-8404" y="2311543"/>
                      <a:pt x="-2463" y="2262574"/>
                      <a:pt x="3958" y="2224934"/>
                    </a:cubicBezTo>
                    <a:cubicBezTo>
                      <a:pt x="16247" y="2153196"/>
                      <a:pt x="30232" y="2079428"/>
                      <a:pt x="58869" y="2013151"/>
                    </a:cubicBezTo>
                    <a:cubicBezTo>
                      <a:pt x="155110" y="1790261"/>
                      <a:pt x="262090" y="1572021"/>
                      <a:pt x="357224" y="1348725"/>
                    </a:cubicBezTo>
                    <a:cubicBezTo>
                      <a:pt x="437634" y="1160080"/>
                      <a:pt x="510405" y="968004"/>
                      <a:pt x="579745" y="774968"/>
                    </a:cubicBezTo>
                    <a:cubicBezTo>
                      <a:pt x="600152" y="718175"/>
                      <a:pt x="601923" y="653190"/>
                      <a:pt x="603916" y="591674"/>
                    </a:cubicBezTo>
                    <a:cubicBezTo>
                      <a:pt x="605982" y="528718"/>
                      <a:pt x="631408" y="490082"/>
                      <a:pt x="690673" y="473734"/>
                    </a:cubicBezTo>
                    <a:close/>
                    <a:moveTo>
                      <a:pt x="1011428" y="367049"/>
                    </a:moveTo>
                    <a:cubicBezTo>
                      <a:pt x="1138631" y="413546"/>
                      <a:pt x="1083867" y="458825"/>
                      <a:pt x="1110954" y="473734"/>
                    </a:cubicBezTo>
                    <a:cubicBezTo>
                      <a:pt x="1193393" y="519124"/>
                      <a:pt x="1155052" y="575695"/>
                      <a:pt x="1163687" y="657950"/>
                    </a:cubicBezTo>
                    <a:cubicBezTo>
                      <a:pt x="1174167" y="757882"/>
                      <a:pt x="1208007" y="794600"/>
                      <a:pt x="1171843" y="894162"/>
                    </a:cubicBezTo>
                    <a:cubicBezTo>
                      <a:pt x="1149590" y="955420"/>
                      <a:pt x="1174758" y="1027343"/>
                      <a:pt x="1168152" y="1095280"/>
                    </a:cubicBezTo>
                    <a:cubicBezTo>
                      <a:pt x="1165864" y="1118676"/>
                      <a:pt x="1118998" y="1197315"/>
                      <a:pt x="1108075" y="1219862"/>
                    </a:cubicBezTo>
                    <a:cubicBezTo>
                      <a:pt x="1092761" y="1251377"/>
                      <a:pt x="1073313" y="1281452"/>
                      <a:pt x="1062390" y="1314406"/>
                    </a:cubicBezTo>
                    <a:cubicBezTo>
                      <a:pt x="989951" y="1533237"/>
                      <a:pt x="917733" y="1752030"/>
                      <a:pt x="796103" y="1950233"/>
                    </a:cubicBezTo>
                    <a:cubicBezTo>
                      <a:pt x="788243" y="1963038"/>
                      <a:pt x="730306" y="2047175"/>
                      <a:pt x="723479" y="2060571"/>
                    </a:cubicBezTo>
                    <a:cubicBezTo>
                      <a:pt x="738388" y="2055146"/>
                      <a:pt x="799756" y="1976212"/>
                      <a:pt x="804665" y="1965473"/>
                    </a:cubicBezTo>
                    <a:cubicBezTo>
                      <a:pt x="911644" y="1785796"/>
                      <a:pt x="961426" y="1619145"/>
                      <a:pt x="1039179" y="1445520"/>
                    </a:cubicBezTo>
                    <a:cubicBezTo>
                      <a:pt x="1074716" y="1366069"/>
                      <a:pt x="1111397" y="1286877"/>
                      <a:pt x="1142321" y="1205544"/>
                    </a:cubicBezTo>
                    <a:cubicBezTo>
                      <a:pt x="1155827" y="1169933"/>
                      <a:pt x="1187489" y="1138308"/>
                      <a:pt x="1193098" y="1099856"/>
                    </a:cubicBezTo>
                    <a:cubicBezTo>
                      <a:pt x="1201844" y="1040221"/>
                      <a:pt x="1170256" y="968520"/>
                      <a:pt x="1189445" y="912539"/>
                    </a:cubicBezTo>
                    <a:cubicBezTo>
                      <a:pt x="1213801" y="841613"/>
                      <a:pt x="1221882" y="775005"/>
                      <a:pt x="1195276" y="704669"/>
                    </a:cubicBezTo>
                    <a:cubicBezTo>
                      <a:pt x="1190220" y="691199"/>
                      <a:pt x="1183910" y="675331"/>
                      <a:pt x="1185053" y="663117"/>
                    </a:cubicBezTo>
                    <a:cubicBezTo>
                      <a:pt x="1196936" y="537538"/>
                      <a:pt x="1188485" y="491927"/>
                      <a:pt x="1125715" y="450412"/>
                    </a:cubicBezTo>
                    <a:cubicBezTo>
                      <a:pt x="1124792" y="366459"/>
                      <a:pt x="1027149" y="372806"/>
                      <a:pt x="1011428" y="367049"/>
                    </a:cubicBezTo>
                    <a:close/>
                    <a:moveTo>
                      <a:pt x="828061" y="285311"/>
                    </a:moveTo>
                    <a:cubicBezTo>
                      <a:pt x="810938" y="306530"/>
                      <a:pt x="786103" y="326383"/>
                      <a:pt x="782080" y="349853"/>
                    </a:cubicBezTo>
                    <a:cubicBezTo>
                      <a:pt x="772301" y="406904"/>
                      <a:pt x="735251" y="438308"/>
                      <a:pt x="694511" y="469269"/>
                    </a:cubicBezTo>
                    <a:cubicBezTo>
                      <a:pt x="706984" y="423805"/>
                      <a:pt x="711818" y="373360"/>
                      <a:pt x="736284" y="335683"/>
                    </a:cubicBezTo>
                    <a:cubicBezTo>
                      <a:pt x="753038" y="309888"/>
                      <a:pt x="795328" y="300699"/>
                      <a:pt x="828061" y="285311"/>
                    </a:cubicBezTo>
                    <a:close/>
                    <a:moveTo>
                      <a:pt x="1087853" y="237338"/>
                    </a:moveTo>
                    <a:cubicBezTo>
                      <a:pt x="1071542" y="234570"/>
                      <a:pt x="1014528" y="274314"/>
                      <a:pt x="991981" y="297784"/>
                    </a:cubicBezTo>
                    <a:cubicBezTo>
                      <a:pt x="933638" y="358488"/>
                      <a:pt x="880979" y="424580"/>
                      <a:pt x="825994" y="488532"/>
                    </a:cubicBezTo>
                    <a:cubicBezTo>
                      <a:pt x="798649" y="520268"/>
                      <a:pt x="766434" y="549125"/>
                      <a:pt x="745694" y="584699"/>
                    </a:cubicBezTo>
                    <a:cubicBezTo>
                      <a:pt x="728055" y="614922"/>
                      <a:pt x="723627" y="652858"/>
                      <a:pt x="710490" y="696882"/>
                    </a:cubicBezTo>
                    <a:cubicBezTo>
                      <a:pt x="764736" y="622819"/>
                      <a:pt x="809240" y="562742"/>
                      <a:pt x="852970" y="502075"/>
                    </a:cubicBezTo>
                    <a:cubicBezTo>
                      <a:pt x="871532" y="476317"/>
                      <a:pt x="884263" y="431665"/>
                      <a:pt x="906921" y="426278"/>
                    </a:cubicBezTo>
                    <a:cubicBezTo>
                      <a:pt x="962237" y="413067"/>
                      <a:pt x="970282" y="367714"/>
                      <a:pt x="997221" y="333394"/>
                    </a:cubicBezTo>
                    <a:cubicBezTo>
                      <a:pt x="1017000" y="308227"/>
                      <a:pt x="1058294" y="273281"/>
                      <a:pt x="1078184" y="274904"/>
                    </a:cubicBezTo>
                    <a:cubicBezTo>
                      <a:pt x="1098924" y="285311"/>
                      <a:pt x="1107780" y="285163"/>
                      <a:pt x="1125641" y="316641"/>
                    </a:cubicBezTo>
                    <a:cubicBezTo>
                      <a:pt x="1129220" y="322803"/>
                      <a:pt x="1141472" y="384061"/>
                      <a:pt x="1144129" y="391368"/>
                    </a:cubicBezTo>
                    <a:cubicBezTo>
                      <a:pt x="1149627" y="406387"/>
                      <a:pt x="1145457" y="428639"/>
                      <a:pt x="1156934" y="434212"/>
                    </a:cubicBezTo>
                    <a:cubicBezTo>
                      <a:pt x="1207859" y="458936"/>
                      <a:pt x="1229558" y="493772"/>
                      <a:pt x="1205571" y="546616"/>
                    </a:cubicBezTo>
                    <a:cubicBezTo>
                      <a:pt x="1317570" y="623557"/>
                      <a:pt x="1335652" y="698063"/>
                      <a:pt x="1265980" y="790651"/>
                    </a:cubicBezTo>
                    <a:cubicBezTo>
                      <a:pt x="1294580" y="848772"/>
                      <a:pt x="1326574" y="909440"/>
                      <a:pt x="1257530" y="956232"/>
                    </a:cubicBezTo>
                    <a:cubicBezTo>
                      <a:pt x="1275058" y="995754"/>
                      <a:pt x="1298934" y="1028819"/>
                      <a:pt x="1302661" y="1064024"/>
                    </a:cubicBezTo>
                    <a:cubicBezTo>
                      <a:pt x="1306204" y="1097457"/>
                      <a:pt x="1299893" y="1145836"/>
                      <a:pt x="1278010" y="1165247"/>
                    </a:cubicBezTo>
                    <a:cubicBezTo>
                      <a:pt x="1233469" y="1204917"/>
                      <a:pt x="1218819" y="1253554"/>
                      <a:pt x="1203689" y="1305402"/>
                    </a:cubicBezTo>
                    <a:cubicBezTo>
                      <a:pt x="1129811" y="1558515"/>
                      <a:pt x="1050508" y="1773102"/>
                      <a:pt x="890721" y="1985807"/>
                    </a:cubicBezTo>
                    <a:cubicBezTo>
                      <a:pt x="887326" y="1990272"/>
                      <a:pt x="808798" y="2094299"/>
                      <a:pt x="804628" y="2116072"/>
                    </a:cubicBezTo>
                    <a:lnTo>
                      <a:pt x="864188" y="2046400"/>
                    </a:lnTo>
                    <a:cubicBezTo>
                      <a:pt x="886883" y="2017063"/>
                      <a:pt x="900352" y="2001047"/>
                      <a:pt x="912272" y="1984183"/>
                    </a:cubicBezTo>
                    <a:cubicBezTo>
                      <a:pt x="1063571" y="1768969"/>
                      <a:pt x="1159407" y="1528402"/>
                      <a:pt x="1236311" y="1278795"/>
                    </a:cubicBezTo>
                    <a:cubicBezTo>
                      <a:pt x="1245500" y="1248867"/>
                      <a:pt x="1264984" y="1219161"/>
                      <a:pt x="1287236" y="1196835"/>
                    </a:cubicBezTo>
                    <a:cubicBezTo>
                      <a:pt x="1334360" y="1149563"/>
                      <a:pt x="1348273" y="1098121"/>
                      <a:pt x="1323843" y="1036457"/>
                    </a:cubicBezTo>
                    <a:cubicBezTo>
                      <a:pt x="1313990" y="1011511"/>
                      <a:pt x="1302809" y="987156"/>
                      <a:pt x="1292181" y="962505"/>
                    </a:cubicBezTo>
                    <a:cubicBezTo>
                      <a:pt x="1298085" y="962247"/>
                      <a:pt x="1327829" y="901985"/>
                      <a:pt x="1327718" y="896044"/>
                    </a:cubicBezTo>
                    <a:cubicBezTo>
                      <a:pt x="1326795" y="852684"/>
                      <a:pt x="1295945" y="833236"/>
                      <a:pt x="1295428" y="788105"/>
                    </a:cubicBezTo>
                    <a:cubicBezTo>
                      <a:pt x="1295244" y="772753"/>
                      <a:pt x="1322330" y="751239"/>
                      <a:pt x="1326795" y="738287"/>
                    </a:cubicBezTo>
                    <a:cubicBezTo>
                      <a:pt x="1343770" y="688948"/>
                      <a:pt x="1339711" y="610974"/>
                      <a:pt x="1244688" y="539937"/>
                    </a:cubicBezTo>
                    <a:cubicBezTo>
                      <a:pt x="1232141" y="530564"/>
                      <a:pt x="1251736" y="502555"/>
                      <a:pt x="1244688" y="487351"/>
                    </a:cubicBezTo>
                    <a:cubicBezTo>
                      <a:pt x="1233617" y="463660"/>
                      <a:pt x="1218819" y="442552"/>
                      <a:pt x="1200405" y="428307"/>
                    </a:cubicBezTo>
                    <a:cubicBezTo>
                      <a:pt x="1166898" y="402402"/>
                      <a:pt x="1171473" y="409155"/>
                      <a:pt x="1162580" y="367086"/>
                    </a:cubicBezTo>
                    <a:cubicBezTo>
                      <a:pt x="1154720" y="329889"/>
                      <a:pt x="1147819" y="247486"/>
                      <a:pt x="1087853" y="237338"/>
                    </a:cubicBezTo>
                    <a:close/>
                    <a:moveTo>
                      <a:pt x="1173732" y="194951"/>
                    </a:moveTo>
                    <a:cubicBezTo>
                      <a:pt x="1162285" y="195064"/>
                      <a:pt x="1149941" y="197124"/>
                      <a:pt x="1137044" y="201063"/>
                    </a:cubicBezTo>
                    <a:cubicBezTo>
                      <a:pt x="1225093" y="251471"/>
                      <a:pt x="1225093" y="251471"/>
                      <a:pt x="1231034" y="339557"/>
                    </a:cubicBezTo>
                    <a:cubicBezTo>
                      <a:pt x="1351557" y="369891"/>
                      <a:pt x="1369454" y="404431"/>
                      <a:pt x="1331740" y="528645"/>
                    </a:cubicBezTo>
                    <a:cubicBezTo>
                      <a:pt x="1453629" y="595216"/>
                      <a:pt x="1473556" y="679206"/>
                      <a:pt x="1392924" y="796186"/>
                    </a:cubicBezTo>
                    <a:cubicBezTo>
                      <a:pt x="1427317" y="827886"/>
                      <a:pt x="1460456" y="861688"/>
                      <a:pt x="1424587" y="913647"/>
                    </a:cubicBezTo>
                    <a:cubicBezTo>
                      <a:pt x="1421745" y="917780"/>
                      <a:pt x="1426469" y="930031"/>
                      <a:pt x="1431044" y="935862"/>
                    </a:cubicBezTo>
                    <a:cubicBezTo>
                      <a:pt x="1469570" y="985016"/>
                      <a:pt x="1457762" y="1028966"/>
                      <a:pt x="1414475" y="1070703"/>
                    </a:cubicBezTo>
                    <a:cubicBezTo>
                      <a:pt x="1460751" y="1124617"/>
                      <a:pt x="1433259" y="1163106"/>
                      <a:pt x="1399272" y="1187314"/>
                    </a:cubicBezTo>
                    <a:cubicBezTo>
                      <a:pt x="1401892" y="1228866"/>
                      <a:pt x="1412298" y="1262558"/>
                      <a:pt x="1403737" y="1290309"/>
                    </a:cubicBezTo>
                    <a:cubicBezTo>
                      <a:pt x="1392445" y="1326953"/>
                      <a:pt x="1367351" y="1359722"/>
                      <a:pt x="1345874" y="1392676"/>
                    </a:cubicBezTo>
                    <a:cubicBezTo>
                      <a:pt x="1333512" y="1411643"/>
                      <a:pt x="1315909" y="1427069"/>
                      <a:pt x="1302071" y="1445151"/>
                    </a:cubicBezTo>
                    <a:cubicBezTo>
                      <a:pt x="1286203" y="1465742"/>
                      <a:pt x="1264504" y="1485522"/>
                      <a:pt x="1258120" y="1509102"/>
                    </a:cubicBezTo>
                    <a:cubicBezTo>
                      <a:pt x="1210258" y="1685680"/>
                      <a:pt x="1127412" y="1844102"/>
                      <a:pt x="1017259" y="1988980"/>
                    </a:cubicBezTo>
                    <a:cubicBezTo>
                      <a:pt x="987921" y="2027543"/>
                      <a:pt x="959654" y="2051456"/>
                      <a:pt x="926848" y="2102824"/>
                    </a:cubicBezTo>
                    <a:cubicBezTo>
                      <a:pt x="1088812" y="1941413"/>
                      <a:pt x="1208929" y="1740148"/>
                      <a:pt x="1270962" y="1536373"/>
                    </a:cubicBezTo>
                    <a:cubicBezTo>
                      <a:pt x="1276903" y="1516704"/>
                      <a:pt x="1280372" y="1493530"/>
                      <a:pt x="1293104" y="1479101"/>
                    </a:cubicBezTo>
                    <a:cubicBezTo>
                      <a:pt x="1363366" y="1399466"/>
                      <a:pt x="1451894" y="1329757"/>
                      <a:pt x="1424808" y="1203330"/>
                    </a:cubicBezTo>
                    <a:cubicBezTo>
                      <a:pt x="1423664" y="1198237"/>
                      <a:pt x="1434034" y="1189824"/>
                      <a:pt x="1438536" y="1184141"/>
                    </a:cubicBezTo>
                    <a:cubicBezTo>
                      <a:pt x="1477984" y="1134286"/>
                      <a:pt x="1459644" y="1108196"/>
                      <a:pt x="1443960" y="1074061"/>
                    </a:cubicBezTo>
                    <a:cubicBezTo>
                      <a:pt x="1467024" y="1046384"/>
                      <a:pt x="1482412" y="1016087"/>
                      <a:pt x="1482745" y="993761"/>
                    </a:cubicBezTo>
                    <a:cubicBezTo>
                      <a:pt x="1483003" y="975310"/>
                      <a:pt x="1459570" y="943648"/>
                      <a:pt x="1455068" y="931950"/>
                    </a:cubicBezTo>
                    <a:cubicBezTo>
                      <a:pt x="1451414" y="922540"/>
                      <a:pt x="1443591" y="919145"/>
                      <a:pt x="1448610" y="910731"/>
                    </a:cubicBezTo>
                    <a:cubicBezTo>
                      <a:pt x="1474442" y="867371"/>
                      <a:pt x="1444920" y="836004"/>
                      <a:pt x="1422778" y="799102"/>
                    </a:cubicBezTo>
                    <a:cubicBezTo>
                      <a:pt x="1482745" y="716994"/>
                      <a:pt x="1475549" y="582338"/>
                      <a:pt x="1367167" y="511005"/>
                    </a:cubicBezTo>
                    <a:cubicBezTo>
                      <a:pt x="1386799" y="431739"/>
                      <a:pt x="1374768" y="366791"/>
                      <a:pt x="1321371" y="344760"/>
                    </a:cubicBezTo>
                    <a:cubicBezTo>
                      <a:pt x="1272807" y="324649"/>
                      <a:pt x="1254946" y="295902"/>
                      <a:pt x="1243249" y="248261"/>
                    </a:cubicBezTo>
                    <a:cubicBezTo>
                      <a:pt x="1234337" y="211784"/>
                      <a:pt x="1208071" y="194610"/>
                      <a:pt x="1173732" y="194951"/>
                    </a:cubicBezTo>
                    <a:close/>
                    <a:moveTo>
                      <a:pt x="1140720" y="105140"/>
                    </a:moveTo>
                    <a:cubicBezTo>
                      <a:pt x="1157229" y="102848"/>
                      <a:pt x="1175477" y="110302"/>
                      <a:pt x="1194390" y="124343"/>
                    </a:cubicBezTo>
                    <a:cubicBezTo>
                      <a:pt x="1221144" y="144122"/>
                      <a:pt x="1243581" y="169659"/>
                      <a:pt x="1269228" y="191099"/>
                    </a:cubicBezTo>
                    <a:cubicBezTo>
                      <a:pt x="1282734" y="202391"/>
                      <a:pt x="1297864" y="215418"/>
                      <a:pt x="1314175" y="219034"/>
                    </a:cubicBezTo>
                    <a:cubicBezTo>
                      <a:pt x="1403368" y="238961"/>
                      <a:pt x="1442263" y="287636"/>
                      <a:pt x="1444145" y="376459"/>
                    </a:cubicBezTo>
                    <a:cubicBezTo>
                      <a:pt x="1444588" y="398712"/>
                      <a:pt x="1458832" y="423842"/>
                      <a:pt x="1473704" y="441998"/>
                    </a:cubicBezTo>
                    <a:cubicBezTo>
                      <a:pt x="1535736" y="517758"/>
                      <a:pt x="1583709" y="600051"/>
                      <a:pt x="1557140" y="700609"/>
                    </a:cubicBezTo>
                    <a:cubicBezTo>
                      <a:pt x="1537803" y="773897"/>
                      <a:pt x="1524813" y="841650"/>
                      <a:pt x="1549169" y="917337"/>
                    </a:cubicBezTo>
                    <a:cubicBezTo>
                      <a:pt x="1559280" y="948814"/>
                      <a:pt x="1590684" y="1015165"/>
                      <a:pt x="1580536" y="1064983"/>
                    </a:cubicBezTo>
                    <a:cubicBezTo>
                      <a:pt x="1552601" y="1202112"/>
                      <a:pt x="1520865" y="1156575"/>
                      <a:pt x="1466139" y="1269791"/>
                    </a:cubicBezTo>
                    <a:cubicBezTo>
                      <a:pt x="1462891" y="1276470"/>
                      <a:pt x="1390157" y="1449210"/>
                      <a:pt x="1385765" y="1456221"/>
                    </a:cubicBezTo>
                    <a:cubicBezTo>
                      <a:pt x="1369454" y="1482274"/>
                      <a:pt x="1356391" y="1510800"/>
                      <a:pt x="1346206" y="1539178"/>
                    </a:cubicBezTo>
                    <a:cubicBezTo>
                      <a:pt x="1277789" y="1729594"/>
                      <a:pt x="1187157" y="1908275"/>
                      <a:pt x="1063461" y="2070128"/>
                    </a:cubicBezTo>
                    <a:cubicBezTo>
                      <a:pt x="1057814" y="2077546"/>
                      <a:pt x="959912" y="2190319"/>
                      <a:pt x="910390" y="2233458"/>
                    </a:cubicBezTo>
                    <a:cubicBezTo>
                      <a:pt x="784700" y="2342947"/>
                      <a:pt x="642922" y="2413357"/>
                      <a:pt x="470625" y="2398928"/>
                    </a:cubicBezTo>
                    <a:cubicBezTo>
                      <a:pt x="444830" y="2396788"/>
                      <a:pt x="419810" y="2385274"/>
                      <a:pt x="401507" y="2366417"/>
                    </a:cubicBezTo>
                    <a:cubicBezTo>
                      <a:pt x="487858" y="2349848"/>
                      <a:pt x="578711" y="2344719"/>
                      <a:pt x="659343" y="2313388"/>
                    </a:cubicBezTo>
                    <a:cubicBezTo>
                      <a:pt x="739200" y="2282391"/>
                      <a:pt x="874188" y="2165410"/>
                      <a:pt x="869834" y="2158694"/>
                    </a:cubicBezTo>
                    <a:cubicBezTo>
                      <a:pt x="853745" y="2171241"/>
                      <a:pt x="837507" y="2183677"/>
                      <a:pt x="821640" y="2196519"/>
                    </a:cubicBezTo>
                    <a:cubicBezTo>
                      <a:pt x="720158" y="2278737"/>
                      <a:pt x="610152" y="2341028"/>
                      <a:pt x="474462" y="2335788"/>
                    </a:cubicBezTo>
                    <a:cubicBezTo>
                      <a:pt x="450255" y="2334829"/>
                      <a:pt x="426600" y="2319256"/>
                      <a:pt x="402687" y="2310399"/>
                    </a:cubicBezTo>
                    <a:cubicBezTo>
                      <a:pt x="425567" y="2302318"/>
                      <a:pt x="448299" y="2287852"/>
                      <a:pt x="471289" y="2287409"/>
                    </a:cubicBezTo>
                    <a:cubicBezTo>
                      <a:pt x="563692" y="2285675"/>
                      <a:pt x="640892" y="2249142"/>
                      <a:pt x="709087" y="2188253"/>
                    </a:cubicBezTo>
                    <a:cubicBezTo>
                      <a:pt x="658679" y="2211723"/>
                      <a:pt x="610042" y="2241429"/>
                      <a:pt x="557308" y="2256965"/>
                    </a:cubicBezTo>
                    <a:cubicBezTo>
                      <a:pt x="506346" y="2271910"/>
                      <a:pt x="450144" y="2286228"/>
                      <a:pt x="397890" y="2252943"/>
                    </a:cubicBezTo>
                    <a:cubicBezTo>
                      <a:pt x="486862" y="2222793"/>
                      <a:pt x="580372" y="2211538"/>
                      <a:pt x="646759" y="2137328"/>
                    </a:cubicBezTo>
                    <a:cubicBezTo>
                      <a:pt x="565574" y="2182348"/>
                      <a:pt x="484684" y="2227222"/>
                      <a:pt x="385196" y="2202423"/>
                    </a:cubicBezTo>
                    <a:cubicBezTo>
                      <a:pt x="498412" y="2146738"/>
                      <a:pt x="611149" y="2093930"/>
                      <a:pt x="664104" y="1969496"/>
                    </a:cubicBezTo>
                    <a:cubicBezTo>
                      <a:pt x="633364" y="2002228"/>
                      <a:pt x="604027" y="2036547"/>
                      <a:pt x="571368" y="2067324"/>
                    </a:cubicBezTo>
                    <a:cubicBezTo>
                      <a:pt x="516605" y="2118876"/>
                      <a:pt x="454240" y="2157181"/>
                      <a:pt x="368553" y="2155225"/>
                    </a:cubicBezTo>
                    <a:cubicBezTo>
                      <a:pt x="391174" y="2135556"/>
                      <a:pt x="413832" y="2115850"/>
                      <a:pt x="436416" y="2096144"/>
                    </a:cubicBezTo>
                    <a:cubicBezTo>
                      <a:pt x="458447" y="2079391"/>
                      <a:pt x="486677" y="2066364"/>
                      <a:pt x="499962" y="2044334"/>
                    </a:cubicBezTo>
                    <a:cubicBezTo>
                      <a:pt x="536458" y="1983740"/>
                      <a:pt x="569523" y="1920563"/>
                      <a:pt x="597716" y="1855689"/>
                    </a:cubicBezTo>
                    <a:cubicBezTo>
                      <a:pt x="636648" y="1766090"/>
                      <a:pt x="655653" y="1664350"/>
                      <a:pt x="709161" y="1585490"/>
                    </a:cubicBezTo>
                    <a:cubicBezTo>
                      <a:pt x="777135" y="1485374"/>
                      <a:pt x="746248" y="1371383"/>
                      <a:pt x="782375" y="1268204"/>
                    </a:cubicBezTo>
                    <a:cubicBezTo>
                      <a:pt x="794184" y="1234365"/>
                      <a:pt x="763814" y="1179786"/>
                      <a:pt x="741377" y="1141334"/>
                    </a:cubicBezTo>
                    <a:cubicBezTo>
                      <a:pt x="708386" y="1084726"/>
                      <a:pt x="664104" y="1085685"/>
                      <a:pt x="619932" y="1134876"/>
                    </a:cubicBezTo>
                    <a:cubicBezTo>
                      <a:pt x="588454" y="1169933"/>
                      <a:pt x="556164" y="1204326"/>
                      <a:pt x="524244" y="1238977"/>
                    </a:cubicBezTo>
                    <a:cubicBezTo>
                      <a:pt x="534576" y="1202075"/>
                      <a:pt x="549485" y="1170524"/>
                      <a:pt x="565685" y="1139599"/>
                    </a:cubicBezTo>
                    <a:cubicBezTo>
                      <a:pt x="582771" y="1106830"/>
                      <a:pt x="601591" y="1074947"/>
                      <a:pt x="618492" y="1042067"/>
                    </a:cubicBezTo>
                    <a:cubicBezTo>
                      <a:pt x="621813" y="1035572"/>
                      <a:pt x="618271" y="1025793"/>
                      <a:pt x="620817" y="1018597"/>
                    </a:cubicBezTo>
                    <a:cubicBezTo>
                      <a:pt x="645578" y="949700"/>
                      <a:pt x="670930" y="881099"/>
                      <a:pt x="696319" y="812423"/>
                    </a:cubicBezTo>
                    <a:cubicBezTo>
                      <a:pt x="696983" y="810689"/>
                      <a:pt x="699604" y="809803"/>
                      <a:pt x="701006" y="808253"/>
                    </a:cubicBezTo>
                    <a:cubicBezTo>
                      <a:pt x="739716" y="764746"/>
                      <a:pt x="778021" y="720906"/>
                      <a:pt x="817174" y="677767"/>
                    </a:cubicBezTo>
                    <a:cubicBezTo>
                      <a:pt x="879502" y="609165"/>
                      <a:pt x="917401" y="589238"/>
                      <a:pt x="969027" y="680387"/>
                    </a:cubicBezTo>
                    <a:cubicBezTo>
                      <a:pt x="1005192" y="744228"/>
                      <a:pt x="1037629" y="815671"/>
                      <a:pt x="1002092" y="883165"/>
                    </a:cubicBezTo>
                    <a:cubicBezTo>
                      <a:pt x="963529" y="956343"/>
                      <a:pt x="1035857" y="1028376"/>
                      <a:pt x="990025" y="1094099"/>
                    </a:cubicBezTo>
                    <a:cubicBezTo>
                      <a:pt x="954894" y="1144471"/>
                      <a:pt x="942162" y="1193772"/>
                      <a:pt x="959580" y="1255362"/>
                    </a:cubicBezTo>
                    <a:cubicBezTo>
                      <a:pt x="965817" y="1277393"/>
                      <a:pt x="943122" y="1308686"/>
                      <a:pt x="930870" y="1334444"/>
                    </a:cubicBezTo>
                    <a:cubicBezTo>
                      <a:pt x="920538" y="1356253"/>
                      <a:pt x="902788" y="1374962"/>
                      <a:pt x="894374" y="1397325"/>
                    </a:cubicBezTo>
                    <a:cubicBezTo>
                      <a:pt x="875185" y="1448177"/>
                      <a:pt x="862970" y="1501870"/>
                      <a:pt x="842120" y="1551946"/>
                    </a:cubicBezTo>
                    <a:cubicBezTo>
                      <a:pt x="812857" y="1622208"/>
                      <a:pt x="782855" y="1692212"/>
                      <a:pt x="752595" y="1762105"/>
                    </a:cubicBezTo>
                    <a:cubicBezTo>
                      <a:pt x="722372" y="1831998"/>
                      <a:pt x="691891" y="1901817"/>
                      <a:pt x="661742" y="1971710"/>
                    </a:cubicBezTo>
                    <a:cubicBezTo>
                      <a:pt x="676429" y="1952558"/>
                      <a:pt x="696135" y="1935472"/>
                      <a:pt x="705139" y="1913884"/>
                    </a:cubicBezTo>
                    <a:cubicBezTo>
                      <a:pt x="775106" y="1746274"/>
                      <a:pt x="842895" y="1577741"/>
                      <a:pt x="911460" y="1409540"/>
                    </a:cubicBezTo>
                    <a:cubicBezTo>
                      <a:pt x="918471" y="1392344"/>
                      <a:pt x="921534" y="1369649"/>
                      <a:pt x="934339" y="1359464"/>
                    </a:cubicBezTo>
                    <a:cubicBezTo>
                      <a:pt x="987442" y="1317173"/>
                      <a:pt x="983899" y="1262152"/>
                      <a:pt x="976998" y="1204511"/>
                    </a:cubicBezTo>
                    <a:cubicBezTo>
                      <a:pt x="975227" y="1189455"/>
                      <a:pt x="971426" y="1168420"/>
                      <a:pt x="979286" y="1159342"/>
                    </a:cubicBezTo>
                    <a:cubicBezTo>
                      <a:pt x="1032241" y="1098158"/>
                      <a:pt x="1026300" y="1028450"/>
                      <a:pt x="1015008" y="956785"/>
                    </a:cubicBezTo>
                    <a:cubicBezTo>
                      <a:pt x="1012904" y="943611"/>
                      <a:pt x="1011318" y="927854"/>
                      <a:pt x="1016447" y="916340"/>
                    </a:cubicBezTo>
                    <a:cubicBezTo>
                      <a:pt x="1066855" y="802349"/>
                      <a:pt x="1023237" y="709577"/>
                      <a:pt x="953565" y="621269"/>
                    </a:cubicBezTo>
                    <a:cubicBezTo>
                      <a:pt x="927660" y="588426"/>
                      <a:pt x="896034" y="581858"/>
                      <a:pt x="866808" y="607247"/>
                    </a:cubicBezTo>
                    <a:cubicBezTo>
                      <a:pt x="820385" y="647655"/>
                      <a:pt x="778205" y="693044"/>
                      <a:pt x="736211" y="738176"/>
                    </a:cubicBezTo>
                    <a:cubicBezTo>
                      <a:pt x="708312" y="768104"/>
                      <a:pt x="675875" y="797552"/>
                      <a:pt x="659528" y="833605"/>
                    </a:cubicBezTo>
                    <a:cubicBezTo>
                      <a:pt x="620485" y="919662"/>
                      <a:pt x="590631" y="1009888"/>
                      <a:pt x="555316" y="1097678"/>
                    </a:cubicBezTo>
                    <a:cubicBezTo>
                      <a:pt x="509151" y="1212408"/>
                      <a:pt x="451952" y="1338577"/>
                      <a:pt x="400547" y="1450981"/>
                    </a:cubicBezTo>
                    <a:cubicBezTo>
                      <a:pt x="324049" y="1618296"/>
                      <a:pt x="277256" y="1790114"/>
                      <a:pt x="202419" y="1950565"/>
                    </a:cubicBezTo>
                    <a:cubicBezTo>
                      <a:pt x="182454" y="1993409"/>
                      <a:pt x="106177" y="2200467"/>
                      <a:pt x="106177" y="2200467"/>
                    </a:cubicBezTo>
                    <a:cubicBezTo>
                      <a:pt x="98612" y="2200394"/>
                      <a:pt x="99166" y="2184784"/>
                      <a:pt x="102450" y="2140538"/>
                    </a:cubicBezTo>
                    <a:cubicBezTo>
                      <a:pt x="110975" y="2026030"/>
                      <a:pt x="171273" y="1920969"/>
                      <a:pt x="213785" y="1814358"/>
                    </a:cubicBezTo>
                    <a:cubicBezTo>
                      <a:pt x="350102" y="1472458"/>
                      <a:pt x="489851" y="1131961"/>
                      <a:pt x="628456" y="790983"/>
                    </a:cubicBezTo>
                    <a:cubicBezTo>
                      <a:pt x="632331" y="781462"/>
                      <a:pt x="640301" y="773492"/>
                      <a:pt x="643918" y="763934"/>
                    </a:cubicBezTo>
                    <a:cubicBezTo>
                      <a:pt x="652774" y="740427"/>
                      <a:pt x="668532" y="715739"/>
                      <a:pt x="666687" y="692749"/>
                    </a:cubicBezTo>
                    <a:cubicBezTo>
                      <a:pt x="657166" y="574514"/>
                      <a:pt x="701301" y="487203"/>
                      <a:pt x="805735" y="431628"/>
                    </a:cubicBezTo>
                    <a:cubicBezTo>
                      <a:pt x="796841" y="362547"/>
                      <a:pt x="822082" y="314833"/>
                      <a:pt x="892308" y="292175"/>
                    </a:cubicBezTo>
                    <a:cubicBezTo>
                      <a:pt x="904374" y="288337"/>
                      <a:pt x="913821" y="265752"/>
                      <a:pt x="918065" y="250106"/>
                    </a:cubicBezTo>
                    <a:cubicBezTo>
                      <a:pt x="934192" y="190066"/>
                      <a:pt x="969987" y="161356"/>
                      <a:pt x="1027554" y="176929"/>
                    </a:cubicBezTo>
                    <a:cubicBezTo>
                      <a:pt x="1065269" y="187114"/>
                      <a:pt x="1083535" y="173570"/>
                      <a:pt x="1097484" y="144418"/>
                    </a:cubicBezTo>
                    <a:cubicBezTo>
                      <a:pt x="1109440" y="119472"/>
                      <a:pt x="1124211" y="107433"/>
                      <a:pt x="1140720" y="105140"/>
                    </a:cubicBezTo>
                    <a:close/>
                    <a:moveTo>
                      <a:pt x="1165651" y="0"/>
                    </a:moveTo>
                    <a:cubicBezTo>
                      <a:pt x="1192738" y="111"/>
                      <a:pt x="1219612" y="17344"/>
                      <a:pt x="1249005" y="53232"/>
                    </a:cubicBezTo>
                    <a:cubicBezTo>
                      <a:pt x="1287642" y="100430"/>
                      <a:pt x="1323990" y="124085"/>
                      <a:pt x="1387130" y="126373"/>
                    </a:cubicBezTo>
                    <a:cubicBezTo>
                      <a:pt x="1467503" y="129288"/>
                      <a:pt x="1511196" y="184162"/>
                      <a:pt x="1533263" y="268926"/>
                    </a:cubicBezTo>
                    <a:cubicBezTo>
                      <a:pt x="1540312" y="295939"/>
                      <a:pt x="1556992" y="326051"/>
                      <a:pt x="1578542" y="342657"/>
                    </a:cubicBezTo>
                    <a:cubicBezTo>
                      <a:pt x="1668067" y="411591"/>
                      <a:pt x="1698697" y="494805"/>
                      <a:pt x="1662754" y="603224"/>
                    </a:cubicBezTo>
                    <a:cubicBezTo>
                      <a:pt x="1650096" y="641381"/>
                      <a:pt x="1645335" y="671973"/>
                      <a:pt x="1672717" y="707879"/>
                    </a:cubicBezTo>
                    <a:cubicBezTo>
                      <a:pt x="1713236" y="761019"/>
                      <a:pt x="1702091" y="815487"/>
                      <a:pt x="1654820" y="860138"/>
                    </a:cubicBezTo>
                    <a:cubicBezTo>
                      <a:pt x="1627106" y="886339"/>
                      <a:pt x="1616958" y="906082"/>
                      <a:pt x="1639431" y="945235"/>
                    </a:cubicBezTo>
                    <a:cubicBezTo>
                      <a:pt x="1687552" y="1029003"/>
                      <a:pt x="1681094" y="1112956"/>
                      <a:pt x="1602197" y="1178458"/>
                    </a:cubicBezTo>
                    <a:cubicBezTo>
                      <a:pt x="1510937" y="1254218"/>
                      <a:pt x="1482449" y="1352268"/>
                      <a:pt x="1450860" y="1457070"/>
                    </a:cubicBezTo>
                    <a:cubicBezTo>
                      <a:pt x="1370229" y="1724354"/>
                      <a:pt x="1254540" y="1975142"/>
                      <a:pt x="1069770" y="2188437"/>
                    </a:cubicBezTo>
                    <a:cubicBezTo>
                      <a:pt x="947992" y="2328998"/>
                      <a:pt x="807173" y="2446458"/>
                      <a:pt x="618971" y="2480113"/>
                    </a:cubicBezTo>
                    <a:cubicBezTo>
                      <a:pt x="550259" y="2492402"/>
                      <a:pt x="426415" y="2493029"/>
                      <a:pt x="403831" y="2434908"/>
                    </a:cubicBezTo>
                    <a:cubicBezTo>
                      <a:pt x="722445" y="2451809"/>
                      <a:pt x="872047" y="2328039"/>
                      <a:pt x="1044529" y="2127696"/>
                    </a:cubicBezTo>
                    <a:cubicBezTo>
                      <a:pt x="1049142" y="2122345"/>
                      <a:pt x="1197637" y="1950528"/>
                      <a:pt x="1280704" y="1793730"/>
                    </a:cubicBezTo>
                    <a:cubicBezTo>
                      <a:pt x="1303731" y="1750259"/>
                      <a:pt x="1386281" y="1502423"/>
                      <a:pt x="1408164" y="1458436"/>
                    </a:cubicBezTo>
                    <a:cubicBezTo>
                      <a:pt x="1430158" y="1414190"/>
                      <a:pt x="1448720" y="1368209"/>
                      <a:pt x="1467430" y="1322451"/>
                    </a:cubicBezTo>
                    <a:cubicBezTo>
                      <a:pt x="1474441" y="1305365"/>
                      <a:pt x="1472411" y="1282338"/>
                      <a:pt x="1483261" y="1269348"/>
                    </a:cubicBezTo>
                    <a:cubicBezTo>
                      <a:pt x="1578690" y="1154914"/>
                      <a:pt x="1605444" y="1134360"/>
                      <a:pt x="1604522" y="1012323"/>
                    </a:cubicBezTo>
                    <a:cubicBezTo>
                      <a:pt x="1604448" y="1000810"/>
                      <a:pt x="1557471" y="859843"/>
                      <a:pt x="1556770" y="847665"/>
                    </a:cubicBezTo>
                    <a:cubicBezTo>
                      <a:pt x="1555515" y="826225"/>
                      <a:pt x="1551271" y="802165"/>
                      <a:pt x="1558726" y="783381"/>
                    </a:cubicBezTo>
                    <a:cubicBezTo>
                      <a:pt x="1609872" y="654555"/>
                      <a:pt x="1579317" y="542372"/>
                      <a:pt x="1497394" y="437127"/>
                    </a:cubicBezTo>
                    <a:cubicBezTo>
                      <a:pt x="1481157" y="416240"/>
                      <a:pt x="1470345" y="387678"/>
                      <a:pt x="1466544" y="361293"/>
                    </a:cubicBezTo>
                    <a:cubicBezTo>
                      <a:pt x="1456543" y="291990"/>
                      <a:pt x="1427944" y="231175"/>
                      <a:pt x="1362147" y="208886"/>
                    </a:cubicBezTo>
                    <a:cubicBezTo>
                      <a:pt x="1310262" y="191284"/>
                      <a:pt x="1269080" y="167187"/>
                      <a:pt x="1233247" y="128070"/>
                    </a:cubicBezTo>
                    <a:cubicBezTo>
                      <a:pt x="1220774" y="114453"/>
                      <a:pt x="1203947" y="104194"/>
                      <a:pt x="1187673" y="94969"/>
                    </a:cubicBezTo>
                    <a:cubicBezTo>
                      <a:pt x="1144571" y="70576"/>
                      <a:pt x="1107558" y="66443"/>
                      <a:pt x="1075748" y="117442"/>
                    </a:cubicBezTo>
                    <a:cubicBezTo>
                      <a:pt x="1064862" y="134897"/>
                      <a:pt x="1033163" y="147923"/>
                      <a:pt x="1010911" y="148034"/>
                    </a:cubicBezTo>
                    <a:cubicBezTo>
                      <a:pt x="948140" y="148329"/>
                      <a:pt x="909651" y="173349"/>
                      <a:pt x="886329" y="232467"/>
                    </a:cubicBezTo>
                    <a:cubicBezTo>
                      <a:pt x="882306" y="242689"/>
                      <a:pt x="873228" y="250918"/>
                      <a:pt x="862785" y="258594"/>
                    </a:cubicBezTo>
                    <a:cubicBezTo>
                      <a:pt x="853412" y="265494"/>
                      <a:pt x="842969" y="271952"/>
                      <a:pt x="834075" y="279001"/>
                    </a:cubicBezTo>
                    <a:cubicBezTo>
                      <a:pt x="841345" y="252062"/>
                      <a:pt x="846511" y="224201"/>
                      <a:pt x="857213" y="198701"/>
                    </a:cubicBezTo>
                    <a:cubicBezTo>
                      <a:pt x="880941" y="142093"/>
                      <a:pt x="915518" y="91168"/>
                      <a:pt x="984304" y="94378"/>
                    </a:cubicBezTo>
                    <a:cubicBezTo>
                      <a:pt x="1028366" y="96408"/>
                      <a:pt x="1054271" y="78363"/>
                      <a:pt x="1081025" y="49505"/>
                    </a:cubicBezTo>
                    <a:cubicBezTo>
                      <a:pt x="1111266" y="16902"/>
                      <a:pt x="1138565" y="-110"/>
                      <a:pt x="11656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6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  <p:sp>
        <p:nvSpPr>
          <p:cNvPr id="250" name="Freeform: Shape 249">
            <a:extLst>
              <a:ext uri="{FF2B5EF4-FFF2-40B4-BE49-F238E27FC236}">
                <a16:creationId xmlns:a16="http://schemas.microsoft.com/office/drawing/2014/main" id="{6AF8CB2C-0D94-4013-8C9A-BE8DECF2A8BD}"/>
              </a:ext>
            </a:extLst>
          </p:cNvPr>
          <p:cNvSpPr/>
          <p:nvPr/>
        </p:nvSpPr>
        <p:spPr>
          <a:xfrm>
            <a:off x="7154166" y="4596005"/>
            <a:ext cx="576561" cy="261107"/>
          </a:xfrm>
          <a:custGeom>
            <a:avLst/>
            <a:gdLst/>
            <a:ahLst/>
            <a:cxnLst/>
            <a:rect l="l" t="t" r="r" b="b"/>
            <a:pathLst>
              <a:path w="1309891" h="593210">
                <a:moveTo>
                  <a:pt x="339101" y="423142"/>
                </a:moveTo>
                <a:lnTo>
                  <a:pt x="346384" y="516118"/>
                </a:lnTo>
                <a:lnTo>
                  <a:pt x="501206" y="509882"/>
                </a:lnTo>
                <a:lnTo>
                  <a:pt x="514151" y="433878"/>
                </a:lnTo>
                <a:close/>
                <a:moveTo>
                  <a:pt x="802301" y="159165"/>
                </a:moveTo>
                <a:lnTo>
                  <a:pt x="808349" y="258713"/>
                </a:lnTo>
                <a:lnTo>
                  <a:pt x="964772" y="245486"/>
                </a:lnTo>
                <a:lnTo>
                  <a:pt x="974065" y="159803"/>
                </a:lnTo>
                <a:close/>
                <a:moveTo>
                  <a:pt x="1142312" y="9847"/>
                </a:moveTo>
                <a:lnTo>
                  <a:pt x="1213984" y="12160"/>
                </a:lnTo>
                <a:lnTo>
                  <a:pt x="1212016" y="165726"/>
                </a:lnTo>
                <a:lnTo>
                  <a:pt x="1309891" y="167693"/>
                </a:lnTo>
                <a:lnTo>
                  <a:pt x="1306113" y="236654"/>
                </a:lnTo>
                <a:lnTo>
                  <a:pt x="1209808" y="234028"/>
                </a:lnTo>
                <a:lnTo>
                  <a:pt x="1206512" y="368643"/>
                </a:lnTo>
                <a:lnTo>
                  <a:pt x="1134945" y="364990"/>
                </a:lnTo>
                <a:close/>
                <a:moveTo>
                  <a:pt x="455288" y="8539"/>
                </a:moveTo>
                <a:lnTo>
                  <a:pt x="526248" y="12327"/>
                </a:lnTo>
                <a:lnTo>
                  <a:pt x="514097" y="369391"/>
                </a:lnTo>
                <a:lnTo>
                  <a:pt x="594539" y="373488"/>
                </a:lnTo>
                <a:lnTo>
                  <a:pt x="563365" y="572512"/>
                </a:lnTo>
                <a:lnTo>
                  <a:pt x="280228" y="587957"/>
                </a:lnTo>
                <a:lnTo>
                  <a:pt x="261339" y="340629"/>
                </a:lnTo>
                <a:lnTo>
                  <a:pt x="333178" y="336862"/>
                </a:lnTo>
                <a:lnTo>
                  <a:pt x="335208" y="360281"/>
                </a:lnTo>
                <a:lnTo>
                  <a:pt x="443250" y="365783"/>
                </a:lnTo>
                <a:close/>
                <a:moveTo>
                  <a:pt x="792474" y="7880"/>
                </a:moveTo>
                <a:lnTo>
                  <a:pt x="799088" y="92778"/>
                </a:lnTo>
                <a:lnTo>
                  <a:pt x="981170" y="95237"/>
                </a:lnTo>
                <a:lnTo>
                  <a:pt x="988422" y="11166"/>
                </a:lnTo>
                <a:lnTo>
                  <a:pt x="1064959" y="16408"/>
                </a:lnTo>
                <a:lnTo>
                  <a:pt x="1031924" y="330519"/>
                </a:lnTo>
                <a:lnTo>
                  <a:pt x="1058052" y="512843"/>
                </a:lnTo>
                <a:lnTo>
                  <a:pt x="1203561" y="502829"/>
                </a:lnTo>
                <a:lnTo>
                  <a:pt x="1206523" y="455320"/>
                </a:lnTo>
                <a:lnTo>
                  <a:pt x="1053312" y="461881"/>
                </a:lnTo>
                <a:lnTo>
                  <a:pt x="1048927" y="391633"/>
                </a:lnTo>
                <a:lnTo>
                  <a:pt x="1210112" y="387667"/>
                </a:lnTo>
                <a:lnTo>
                  <a:pt x="1213429" y="324378"/>
                </a:lnTo>
                <a:lnTo>
                  <a:pt x="1287559" y="327433"/>
                </a:lnTo>
                <a:lnTo>
                  <a:pt x="1273296" y="593210"/>
                </a:lnTo>
                <a:lnTo>
                  <a:pt x="1199292" y="590291"/>
                </a:lnTo>
                <a:lnTo>
                  <a:pt x="1200610" y="570230"/>
                </a:lnTo>
                <a:lnTo>
                  <a:pt x="992063" y="586649"/>
                </a:lnTo>
                <a:lnTo>
                  <a:pt x="955593" y="338042"/>
                </a:lnTo>
                <a:lnTo>
                  <a:pt x="954370" y="337971"/>
                </a:lnTo>
                <a:lnTo>
                  <a:pt x="958305" y="312166"/>
                </a:lnTo>
                <a:lnTo>
                  <a:pt x="741471" y="334497"/>
                </a:lnTo>
                <a:lnTo>
                  <a:pt x="717978" y="12348"/>
                </a:lnTo>
                <a:close/>
                <a:moveTo>
                  <a:pt x="17569" y="0"/>
                </a:moveTo>
                <a:lnTo>
                  <a:pt x="358146" y="42548"/>
                </a:lnTo>
                <a:lnTo>
                  <a:pt x="259822" y="344344"/>
                </a:lnTo>
                <a:lnTo>
                  <a:pt x="186487" y="327433"/>
                </a:lnTo>
                <a:lnTo>
                  <a:pt x="261999" y="98439"/>
                </a:lnTo>
                <a:lnTo>
                  <a:pt x="0" y="669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51" name="Freeform: Shape 250">
            <a:extLst>
              <a:ext uri="{FF2B5EF4-FFF2-40B4-BE49-F238E27FC236}">
                <a16:creationId xmlns:a16="http://schemas.microsoft.com/office/drawing/2014/main" id="{12AB11FA-35F9-40DC-8586-B53AAEA4A758}"/>
              </a:ext>
            </a:extLst>
          </p:cNvPr>
          <p:cNvSpPr/>
          <p:nvPr/>
        </p:nvSpPr>
        <p:spPr>
          <a:xfrm>
            <a:off x="5666461" y="4596005"/>
            <a:ext cx="864549" cy="257639"/>
          </a:xfrm>
          <a:custGeom>
            <a:avLst/>
            <a:gdLst/>
            <a:ahLst/>
            <a:cxnLst/>
            <a:rect l="l" t="t" r="r" b="b"/>
            <a:pathLst>
              <a:path w="1964172" h="585330">
                <a:moveTo>
                  <a:pt x="993382" y="415262"/>
                </a:moveTo>
                <a:lnTo>
                  <a:pt x="1000665" y="508239"/>
                </a:lnTo>
                <a:lnTo>
                  <a:pt x="1155487" y="502002"/>
                </a:lnTo>
                <a:lnTo>
                  <a:pt x="1168432" y="425998"/>
                </a:lnTo>
                <a:close/>
                <a:moveTo>
                  <a:pt x="83663" y="218927"/>
                </a:moveTo>
                <a:lnTo>
                  <a:pt x="92307" y="348017"/>
                </a:lnTo>
                <a:lnTo>
                  <a:pt x="247443" y="334151"/>
                </a:lnTo>
                <a:lnTo>
                  <a:pt x="259372" y="219555"/>
                </a:lnTo>
                <a:close/>
                <a:moveTo>
                  <a:pt x="1456582" y="151285"/>
                </a:moveTo>
                <a:lnTo>
                  <a:pt x="1462630" y="250833"/>
                </a:lnTo>
                <a:lnTo>
                  <a:pt x="1619053" y="237606"/>
                </a:lnTo>
                <a:lnTo>
                  <a:pt x="1628346" y="151923"/>
                </a:lnTo>
                <a:close/>
                <a:moveTo>
                  <a:pt x="770782" y="151285"/>
                </a:moveTo>
                <a:lnTo>
                  <a:pt x="776830" y="250833"/>
                </a:lnTo>
                <a:lnTo>
                  <a:pt x="933253" y="237606"/>
                </a:lnTo>
                <a:lnTo>
                  <a:pt x="942546" y="151923"/>
                </a:lnTo>
                <a:close/>
                <a:moveTo>
                  <a:pt x="75197" y="61070"/>
                </a:moveTo>
                <a:lnTo>
                  <a:pt x="81800" y="152520"/>
                </a:lnTo>
                <a:lnTo>
                  <a:pt x="263935" y="154351"/>
                </a:lnTo>
                <a:lnTo>
                  <a:pt x="273164" y="63697"/>
                </a:lnTo>
                <a:lnTo>
                  <a:pt x="348299" y="69683"/>
                </a:lnTo>
                <a:lnTo>
                  <a:pt x="314080" y="434307"/>
                </a:lnTo>
                <a:lnTo>
                  <a:pt x="239019" y="430644"/>
                </a:lnTo>
                <a:lnTo>
                  <a:pt x="242305" y="401469"/>
                </a:lnTo>
                <a:lnTo>
                  <a:pt x="22760" y="423141"/>
                </a:lnTo>
                <a:lnTo>
                  <a:pt x="0" y="65539"/>
                </a:lnTo>
                <a:close/>
                <a:moveTo>
                  <a:pt x="425077" y="52531"/>
                </a:moveTo>
                <a:lnTo>
                  <a:pt x="496037" y="55598"/>
                </a:lnTo>
                <a:lnTo>
                  <a:pt x="482559" y="458595"/>
                </a:lnTo>
                <a:lnTo>
                  <a:pt x="411714" y="455665"/>
                </a:lnTo>
                <a:close/>
                <a:moveTo>
                  <a:pt x="1796593" y="1967"/>
                </a:moveTo>
                <a:lnTo>
                  <a:pt x="1868265" y="4280"/>
                </a:lnTo>
                <a:lnTo>
                  <a:pt x="1866297" y="157846"/>
                </a:lnTo>
                <a:lnTo>
                  <a:pt x="1964172" y="159813"/>
                </a:lnTo>
                <a:lnTo>
                  <a:pt x="1960394" y="228774"/>
                </a:lnTo>
                <a:lnTo>
                  <a:pt x="1864089" y="226148"/>
                </a:lnTo>
                <a:lnTo>
                  <a:pt x="1860793" y="360763"/>
                </a:lnTo>
                <a:lnTo>
                  <a:pt x="1789226" y="357111"/>
                </a:lnTo>
                <a:close/>
                <a:moveTo>
                  <a:pt x="1446756" y="0"/>
                </a:moveTo>
                <a:lnTo>
                  <a:pt x="1453369" y="84898"/>
                </a:lnTo>
                <a:lnTo>
                  <a:pt x="1635451" y="87357"/>
                </a:lnTo>
                <a:lnTo>
                  <a:pt x="1642703" y="3286"/>
                </a:lnTo>
                <a:lnTo>
                  <a:pt x="1719240" y="8528"/>
                </a:lnTo>
                <a:lnTo>
                  <a:pt x="1686205" y="322639"/>
                </a:lnTo>
                <a:lnTo>
                  <a:pt x="1712333" y="504963"/>
                </a:lnTo>
                <a:lnTo>
                  <a:pt x="1857842" y="494949"/>
                </a:lnTo>
                <a:lnTo>
                  <a:pt x="1860804" y="447440"/>
                </a:lnTo>
                <a:lnTo>
                  <a:pt x="1707593" y="454001"/>
                </a:lnTo>
                <a:lnTo>
                  <a:pt x="1703208" y="383753"/>
                </a:lnTo>
                <a:lnTo>
                  <a:pt x="1864393" y="379787"/>
                </a:lnTo>
                <a:lnTo>
                  <a:pt x="1867710" y="316498"/>
                </a:lnTo>
                <a:lnTo>
                  <a:pt x="1941841" y="319554"/>
                </a:lnTo>
                <a:lnTo>
                  <a:pt x="1927577" y="585330"/>
                </a:lnTo>
                <a:lnTo>
                  <a:pt x="1853573" y="582411"/>
                </a:lnTo>
                <a:lnTo>
                  <a:pt x="1854891" y="562350"/>
                </a:lnTo>
                <a:lnTo>
                  <a:pt x="1646345" y="578769"/>
                </a:lnTo>
                <a:lnTo>
                  <a:pt x="1609874" y="330162"/>
                </a:lnTo>
                <a:lnTo>
                  <a:pt x="1608651" y="330091"/>
                </a:lnTo>
                <a:lnTo>
                  <a:pt x="1612586" y="304286"/>
                </a:lnTo>
                <a:lnTo>
                  <a:pt x="1395752" y="326617"/>
                </a:lnTo>
                <a:lnTo>
                  <a:pt x="1372259" y="4468"/>
                </a:lnTo>
                <a:close/>
                <a:moveTo>
                  <a:pt x="760955" y="0"/>
                </a:moveTo>
                <a:lnTo>
                  <a:pt x="767569" y="84898"/>
                </a:lnTo>
                <a:lnTo>
                  <a:pt x="949651" y="87357"/>
                </a:lnTo>
                <a:lnTo>
                  <a:pt x="956903" y="3286"/>
                </a:lnTo>
                <a:lnTo>
                  <a:pt x="1033440" y="8528"/>
                </a:lnTo>
                <a:lnTo>
                  <a:pt x="999158" y="334497"/>
                </a:lnTo>
                <a:lnTo>
                  <a:pt x="987881" y="333846"/>
                </a:lnTo>
                <a:lnTo>
                  <a:pt x="989489" y="352402"/>
                </a:lnTo>
                <a:lnTo>
                  <a:pt x="1097531" y="357903"/>
                </a:lnTo>
                <a:lnTo>
                  <a:pt x="1109569" y="659"/>
                </a:lnTo>
                <a:lnTo>
                  <a:pt x="1180529" y="4447"/>
                </a:lnTo>
                <a:lnTo>
                  <a:pt x="1168378" y="361511"/>
                </a:lnTo>
                <a:lnTo>
                  <a:pt x="1248820" y="365608"/>
                </a:lnTo>
                <a:lnTo>
                  <a:pt x="1217646" y="564632"/>
                </a:lnTo>
                <a:lnTo>
                  <a:pt x="934509" y="580077"/>
                </a:lnTo>
                <a:lnTo>
                  <a:pt x="915620" y="332749"/>
                </a:lnTo>
                <a:lnTo>
                  <a:pt x="943535" y="331285"/>
                </a:lnTo>
                <a:lnTo>
                  <a:pt x="922851" y="330091"/>
                </a:lnTo>
                <a:lnTo>
                  <a:pt x="926786" y="304286"/>
                </a:lnTo>
                <a:lnTo>
                  <a:pt x="709952" y="326617"/>
                </a:lnTo>
                <a:lnTo>
                  <a:pt x="686459" y="446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52" name="Freeform: Shape 251">
            <a:extLst>
              <a:ext uri="{FF2B5EF4-FFF2-40B4-BE49-F238E27FC236}">
                <a16:creationId xmlns:a16="http://schemas.microsoft.com/office/drawing/2014/main" id="{09886946-8270-45B8-9156-06A70C956DA6}"/>
              </a:ext>
            </a:extLst>
          </p:cNvPr>
          <p:cNvSpPr/>
          <p:nvPr/>
        </p:nvSpPr>
        <p:spPr>
          <a:xfrm>
            <a:off x="4515848" y="4596005"/>
            <a:ext cx="527458" cy="255591"/>
          </a:xfrm>
          <a:custGeom>
            <a:avLst/>
            <a:gdLst/>
            <a:ahLst/>
            <a:cxnLst/>
            <a:rect l="l" t="t" r="r" b="b"/>
            <a:pathLst>
              <a:path w="1213356" h="587957">
                <a:moveTo>
                  <a:pt x="339101" y="423142"/>
                </a:moveTo>
                <a:lnTo>
                  <a:pt x="346384" y="516118"/>
                </a:lnTo>
                <a:lnTo>
                  <a:pt x="501206" y="509882"/>
                </a:lnTo>
                <a:lnTo>
                  <a:pt x="514151" y="433878"/>
                </a:lnTo>
                <a:close/>
                <a:moveTo>
                  <a:pt x="1142396" y="60411"/>
                </a:moveTo>
                <a:lnTo>
                  <a:pt x="1213356" y="63477"/>
                </a:lnTo>
                <a:lnTo>
                  <a:pt x="1199878" y="466475"/>
                </a:lnTo>
                <a:lnTo>
                  <a:pt x="1129033" y="463545"/>
                </a:lnTo>
                <a:close/>
                <a:moveTo>
                  <a:pt x="455288" y="8539"/>
                </a:moveTo>
                <a:lnTo>
                  <a:pt x="526248" y="12327"/>
                </a:lnTo>
                <a:lnTo>
                  <a:pt x="514097" y="369391"/>
                </a:lnTo>
                <a:lnTo>
                  <a:pt x="594539" y="373488"/>
                </a:lnTo>
                <a:lnTo>
                  <a:pt x="563365" y="572512"/>
                </a:lnTo>
                <a:lnTo>
                  <a:pt x="280228" y="587957"/>
                </a:lnTo>
                <a:lnTo>
                  <a:pt x="261339" y="340629"/>
                </a:lnTo>
                <a:lnTo>
                  <a:pt x="333178" y="336862"/>
                </a:lnTo>
                <a:lnTo>
                  <a:pt x="335208" y="360281"/>
                </a:lnTo>
                <a:lnTo>
                  <a:pt x="443250" y="365783"/>
                </a:lnTo>
                <a:close/>
                <a:moveTo>
                  <a:pt x="857898" y="1308"/>
                </a:moveTo>
                <a:lnTo>
                  <a:pt x="954904" y="109866"/>
                </a:lnTo>
                <a:lnTo>
                  <a:pt x="1072839" y="113267"/>
                </a:lnTo>
                <a:lnTo>
                  <a:pt x="1069783" y="180177"/>
                </a:lnTo>
                <a:lnTo>
                  <a:pt x="914930" y="176243"/>
                </a:lnTo>
                <a:lnTo>
                  <a:pt x="897517" y="218435"/>
                </a:lnTo>
                <a:lnTo>
                  <a:pt x="1099105" y="363996"/>
                </a:lnTo>
                <a:lnTo>
                  <a:pt x="1057718" y="415262"/>
                </a:lnTo>
                <a:lnTo>
                  <a:pt x="876284" y="280647"/>
                </a:lnTo>
                <a:lnTo>
                  <a:pt x="819996" y="450067"/>
                </a:lnTo>
                <a:lnTo>
                  <a:pt x="756058" y="429870"/>
                </a:lnTo>
                <a:lnTo>
                  <a:pt x="845362" y="170602"/>
                </a:lnTo>
                <a:lnTo>
                  <a:pt x="737672" y="166092"/>
                </a:lnTo>
                <a:lnTo>
                  <a:pt x="743574" y="103096"/>
                </a:lnTo>
                <a:lnTo>
                  <a:pt x="870320" y="106371"/>
                </a:lnTo>
                <a:lnTo>
                  <a:pt x="805963" y="40654"/>
                </a:lnTo>
                <a:close/>
                <a:moveTo>
                  <a:pt x="17569" y="0"/>
                </a:moveTo>
                <a:lnTo>
                  <a:pt x="358146" y="42548"/>
                </a:lnTo>
                <a:lnTo>
                  <a:pt x="259822" y="344344"/>
                </a:lnTo>
                <a:lnTo>
                  <a:pt x="186487" y="327433"/>
                </a:lnTo>
                <a:lnTo>
                  <a:pt x="261999" y="98439"/>
                </a:lnTo>
                <a:lnTo>
                  <a:pt x="0" y="669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53" name="TextBox 252">
            <a:extLst>
              <a:ext uri="{FF2B5EF4-FFF2-40B4-BE49-F238E27FC236}">
                <a16:creationId xmlns:a16="http://schemas.microsoft.com/office/drawing/2014/main" id="{917405D2-5322-4ABB-BD9C-580C7ED98103}"/>
              </a:ext>
            </a:extLst>
          </p:cNvPr>
          <p:cNvSpPr txBox="1"/>
          <p:nvPr/>
        </p:nvSpPr>
        <p:spPr>
          <a:xfrm>
            <a:off x="4116584" y="4856419"/>
            <a:ext cx="1325986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b="1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Gimchi</a:t>
            </a:r>
            <a:endParaRPr lang="en-US" altLang="ko-KR" sz="1600" b="1" dirty="0">
              <a:solidFill>
                <a:schemeClr val="tx1">
                  <a:lumMod val="85000"/>
                  <a:lumOff val="15000"/>
                </a:schemeClr>
              </a:solidFill>
              <a:ea typeface="+mj-ea"/>
            </a:endParaRPr>
          </a:p>
        </p:txBody>
      </p:sp>
      <p:sp>
        <p:nvSpPr>
          <p:cNvPr id="254" name="TextBox 253">
            <a:extLst>
              <a:ext uri="{FF2B5EF4-FFF2-40B4-BE49-F238E27FC236}">
                <a16:creationId xmlns:a16="http://schemas.microsoft.com/office/drawing/2014/main" id="{F1685893-8A9A-41C3-A912-B32047B379AB}"/>
              </a:ext>
            </a:extLst>
          </p:cNvPr>
          <p:cNvSpPr txBox="1"/>
          <p:nvPr/>
        </p:nvSpPr>
        <p:spPr>
          <a:xfrm>
            <a:off x="5448018" y="4856419"/>
            <a:ext cx="1325986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b="1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Bibimbab</a:t>
            </a:r>
            <a:endParaRPr lang="en-US" altLang="ko-KR" sz="1600" b="1" dirty="0">
              <a:solidFill>
                <a:schemeClr val="tx1">
                  <a:lumMod val="85000"/>
                  <a:lumOff val="15000"/>
                </a:schemeClr>
              </a:solidFill>
              <a:ea typeface="+mj-ea"/>
            </a:endParaRPr>
          </a:p>
        </p:txBody>
      </p:sp>
      <p:sp>
        <p:nvSpPr>
          <p:cNvPr id="255" name="TextBox 254">
            <a:extLst>
              <a:ext uri="{FF2B5EF4-FFF2-40B4-BE49-F238E27FC236}">
                <a16:creationId xmlns:a16="http://schemas.microsoft.com/office/drawing/2014/main" id="{E9689219-D44D-4AE0-9358-38B56A289571}"/>
              </a:ext>
            </a:extLst>
          </p:cNvPr>
          <p:cNvSpPr txBox="1"/>
          <p:nvPr/>
        </p:nvSpPr>
        <p:spPr>
          <a:xfrm>
            <a:off x="6779453" y="4856419"/>
            <a:ext cx="1325986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b="1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Gimbab</a:t>
            </a:r>
            <a:endParaRPr lang="en-US" altLang="ko-KR" sz="1600" b="1" dirty="0">
              <a:solidFill>
                <a:schemeClr val="tx1">
                  <a:lumMod val="85000"/>
                  <a:lumOff val="15000"/>
                </a:schemeClr>
              </a:solidFill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848212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0C455B2A-3D1B-4F98-ACA5-C72C064015F6}"/>
              </a:ext>
            </a:extLst>
          </p:cNvPr>
          <p:cNvGrpSpPr/>
          <p:nvPr/>
        </p:nvGrpSpPr>
        <p:grpSpPr>
          <a:xfrm>
            <a:off x="6743569" y="2944716"/>
            <a:ext cx="4797245" cy="1142740"/>
            <a:chOff x="6665542" y="2749602"/>
            <a:chExt cx="4797245" cy="114274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CF5BDA4-10C7-46A6-AC30-523A3FC438AC}"/>
                </a:ext>
              </a:extLst>
            </p:cNvPr>
            <p:cNvSpPr txBox="1"/>
            <p:nvPr/>
          </p:nvSpPr>
          <p:spPr>
            <a:xfrm>
              <a:off x="6665542" y="2749602"/>
              <a:ext cx="4777152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4800" dirty="0">
                  <a:latin typeface="+mj-lt"/>
                  <a:cs typeface="Arial" pitchFamily="34" charset="0"/>
                </a:rPr>
                <a:t>Section Break</a:t>
              </a:r>
              <a:endParaRPr lang="ko-KR" altLang="en-US" sz="4800" dirty="0">
                <a:latin typeface="+mj-lt"/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062103B-F514-4BE9-B5B2-C13878D2FE7C}"/>
                </a:ext>
              </a:extLst>
            </p:cNvPr>
            <p:cNvSpPr txBox="1"/>
            <p:nvPr/>
          </p:nvSpPr>
          <p:spPr>
            <a:xfrm>
              <a:off x="6685691" y="3512686"/>
              <a:ext cx="4777096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867" dirty="0"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234793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AC5FD71-6C97-46AB-89FB-F79159868D38}"/>
              </a:ext>
            </a:extLst>
          </p:cNvPr>
          <p:cNvSpPr txBox="1"/>
          <p:nvPr/>
        </p:nvSpPr>
        <p:spPr>
          <a:xfrm>
            <a:off x="8550613" y="3680019"/>
            <a:ext cx="297090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Get a modern PowerPoint  Presentation that is beautifully designed. You can simply impress your audience and add a unique zing and appeal to your Presentations. Easy to change colors, photos and Text. 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1EB8F54-8DE7-47A1-B33B-10BE4A31E96E}"/>
              </a:ext>
            </a:extLst>
          </p:cNvPr>
          <p:cNvGrpSpPr/>
          <p:nvPr/>
        </p:nvGrpSpPr>
        <p:grpSpPr>
          <a:xfrm>
            <a:off x="411265" y="813099"/>
            <a:ext cx="3437087" cy="2201450"/>
            <a:chOff x="1010535" y="1685660"/>
            <a:chExt cx="1889936" cy="1210502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40C43F65-CD0D-4C01-8142-A463EBDDD9B0}"/>
                </a:ext>
              </a:extLst>
            </p:cNvPr>
            <p:cNvSpPr/>
            <p:nvPr/>
          </p:nvSpPr>
          <p:spPr>
            <a:xfrm>
              <a:off x="2284393" y="2606469"/>
              <a:ext cx="616078" cy="289693"/>
            </a:xfrm>
            <a:custGeom>
              <a:avLst/>
              <a:gdLst/>
              <a:ahLst/>
              <a:cxnLst/>
              <a:rect l="l" t="t" r="r" b="b"/>
              <a:pathLst>
                <a:path w="1004590" h="472381">
                  <a:moveTo>
                    <a:pt x="876002" y="214015"/>
                  </a:moveTo>
                  <a:cubicBezTo>
                    <a:pt x="858341" y="219968"/>
                    <a:pt x="837604" y="229543"/>
                    <a:pt x="813792" y="242739"/>
                  </a:cubicBezTo>
                  <a:cubicBezTo>
                    <a:pt x="789979" y="255935"/>
                    <a:pt x="775593" y="265013"/>
                    <a:pt x="770632" y="269974"/>
                  </a:cubicBezTo>
                  <a:cubicBezTo>
                    <a:pt x="766266" y="273943"/>
                    <a:pt x="762397" y="281385"/>
                    <a:pt x="759023" y="292299"/>
                  </a:cubicBezTo>
                  <a:cubicBezTo>
                    <a:pt x="755650" y="303213"/>
                    <a:pt x="753963" y="311448"/>
                    <a:pt x="753963" y="317004"/>
                  </a:cubicBezTo>
                  <a:cubicBezTo>
                    <a:pt x="753963" y="320378"/>
                    <a:pt x="754955" y="323156"/>
                    <a:pt x="756940" y="325338"/>
                  </a:cubicBezTo>
                  <a:cubicBezTo>
                    <a:pt x="758924" y="327521"/>
                    <a:pt x="761404" y="328613"/>
                    <a:pt x="764381" y="328613"/>
                  </a:cubicBezTo>
                  <a:cubicBezTo>
                    <a:pt x="767159" y="328613"/>
                    <a:pt x="770334" y="327422"/>
                    <a:pt x="773906" y="325041"/>
                  </a:cubicBezTo>
                  <a:cubicBezTo>
                    <a:pt x="777478" y="322660"/>
                    <a:pt x="783183" y="317996"/>
                    <a:pt x="791021" y="311051"/>
                  </a:cubicBezTo>
                  <a:cubicBezTo>
                    <a:pt x="798860" y="304106"/>
                    <a:pt x="803969" y="299641"/>
                    <a:pt x="806351" y="297656"/>
                  </a:cubicBezTo>
                  <a:cubicBezTo>
                    <a:pt x="809724" y="294680"/>
                    <a:pt x="817215" y="288280"/>
                    <a:pt x="828824" y="278458"/>
                  </a:cubicBezTo>
                  <a:cubicBezTo>
                    <a:pt x="840432" y="268635"/>
                    <a:pt x="848915" y="260945"/>
                    <a:pt x="854273" y="255389"/>
                  </a:cubicBezTo>
                  <a:cubicBezTo>
                    <a:pt x="859631" y="249833"/>
                    <a:pt x="864195" y="243632"/>
                    <a:pt x="867965" y="236786"/>
                  </a:cubicBezTo>
                  <a:cubicBezTo>
                    <a:pt x="871736" y="229940"/>
                    <a:pt x="874415" y="222349"/>
                    <a:pt x="876002" y="214015"/>
                  </a:cubicBezTo>
                  <a:close/>
                  <a:moveTo>
                    <a:pt x="657522" y="207169"/>
                  </a:moveTo>
                  <a:cubicBezTo>
                    <a:pt x="641052" y="217091"/>
                    <a:pt x="626963" y="226070"/>
                    <a:pt x="615255" y="234107"/>
                  </a:cubicBezTo>
                  <a:cubicBezTo>
                    <a:pt x="603547" y="242144"/>
                    <a:pt x="593626" y="250280"/>
                    <a:pt x="585490" y="258515"/>
                  </a:cubicBezTo>
                  <a:cubicBezTo>
                    <a:pt x="577354" y="266750"/>
                    <a:pt x="571897" y="275035"/>
                    <a:pt x="569119" y="283369"/>
                  </a:cubicBezTo>
                  <a:cubicBezTo>
                    <a:pt x="564158" y="305594"/>
                    <a:pt x="561677" y="317599"/>
                    <a:pt x="561677" y="319385"/>
                  </a:cubicBezTo>
                  <a:cubicBezTo>
                    <a:pt x="561677" y="332482"/>
                    <a:pt x="570805" y="339031"/>
                    <a:pt x="589061" y="339031"/>
                  </a:cubicBezTo>
                  <a:cubicBezTo>
                    <a:pt x="597594" y="339031"/>
                    <a:pt x="611882" y="331688"/>
                    <a:pt x="631924" y="317004"/>
                  </a:cubicBezTo>
                  <a:cubicBezTo>
                    <a:pt x="628551" y="307678"/>
                    <a:pt x="626864" y="298748"/>
                    <a:pt x="626864" y="290215"/>
                  </a:cubicBezTo>
                  <a:cubicBezTo>
                    <a:pt x="626864" y="277713"/>
                    <a:pt x="629444" y="264964"/>
                    <a:pt x="634603" y="251966"/>
                  </a:cubicBezTo>
                  <a:cubicBezTo>
                    <a:pt x="639762" y="238969"/>
                    <a:pt x="647402" y="224036"/>
                    <a:pt x="657522" y="207169"/>
                  </a:cubicBezTo>
                  <a:close/>
                  <a:moveTo>
                    <a:pt x="467022" y="207169"/>
                  </a:moveTo>
                  <a:cubicBezTo>
                    <a:pt x="450552" y="217091"/>
                    <a:pt x="436463" y="226070"/>
                    <a:pt x="424755" y="234107"/>
                  </a:cubicBezTo>
                  <a:cubicBezTo>
                    <a:pt x="413047" y="242144"/>
                    <a:pt x="403126" y="250280"/>
                    <a:pt x="394990" y="258515"/>
                  </a:cubicBezTo>
                  <a:cubicBezTo>
                    <a:pt x="386854" y="266750"/>
                    <a:pt x="381397" y="275035"/>
                    <a:pt x="378619" y="283369"/>
                  </a:cubicBezTo>
                  <a:cubicBezTo>
                    <a:pt x="373658" y="305594"/>
                    <a:pt x="371177" y="317599"/>
                    <a:pt x="371177" y="319385"/>
                  </a:cubicBezTo>
                  <a:cubicBezTo>
                    <a:pt x="371177" y="332482"/>
                    <a:pt x="380305" y="339031"/>
                    <a:pt x="398561" y="339031"/>
                  </a:cubicBezTo>
                  <a:cubicBezTo>
                    <a:pt x="407094" y="339031"/>
                    <a:pt x="421382" y="331688"/>
                    <a:pt x="441424" y="317004"/>
                  </a:cubicBezTo>
                  <a:cubicBezTo>
                    <a:pt x="438051" y="307678"/>
                    <a:pt x="436364" y="298748"/>
                    <a:pt x="436364" y="290215"/>
                  </a:cubicBezTo>
                  <a:cubicBezTo>
                    <a:pt x="436364" y="277713"/>
                    <a:pt x="438944" y="264964"/>
                    <a:pt x="444103" y="251966"/>
                  </a:cubicBezTo>
                  <a:cubicBezTo>
                    <a:pt x="449262" y="238969"/>
                    <a:pt x="456902" y="224036"/>
                    <a:pt x="467022" y="207169"/>
                  </a:cubicBezTo>
                  <a:close/>
                  <a:moveTo>
                    <a:pt x="987028" y="28575"/>
                  </a:moveTo>
                  <a:cubicBezTo>
                    <a:pt x="991394" y="28575"/>
                    <a:pt x="995412" y="30708"/>
                    <a:pt x="999083" y="34975"/>
                  </a:cubicBezTo>
                  <a:cubicBezTo>
                    <a:pt x="1002754" y="39241"/>
                    <a:pt x="1004590" y="44053"/>
                    <a:pt x="1004590" y="49411"/>
                  </a:cubicBezTo>
                  <a:cubicBezTo>
                    <a:pt x="1004590" y="59730"/>
                    <a:pt x="997049" y="77440"/>
                    <a:pt x="981968" y="102543"/>
                  </a:cubicBezTo>
                  <a:cubicBezTo>
                    <a:pt x="966886" y="127645"/>
                    <a:pt x="952004" y="152103"/>
                    <a:pt x="937319" y="175915"/>
                  </a:cubicBezTo>
                  <a:cubicBezTo>
                    <a:pt x="922635" y="199728"/>
                    <a:pt x="910034" y="223193"/>
                    <a:pt x="899517" y="246311"/>
                  </a:cubicBezTo>
                  <a:cubicBezTo>
                    <a:pt x="889000" y="269429"/>
                    <a:pt x="883741" y="290810"/>
                    <a:pt x="883741" y="310456"/>
                  </a:cubicBezTo>
                  <a:cubicBezTo>
                    <a:pt x="883741" y="328315"/>
                    <a:pt x="889496" y="337245"/>
                    <a:pt x="901005" y="337245"/>
                  </a:cubicBezTo>
                  <a:cubicBezTo>
                    <a:pt x="907951" y="337245"/>
                    <a:pt x="916682" y="333326"/>
                    <a:pt x="927199" y="325487"/>
                  </a:cubicBezTo>
                  <a:cubicBezTo>
                    <a:pt x="937716" y="317649"/>
                    <a:pt x="952698" y="304503"/>
                    <a:pt x="972145" y="286048"/>
                  </a:cubicBezTo>
                  <a:lnTo>
                    <a:pt x="972145" y="307777"/>
                  </a:lnTo>
                  <a:cubicBezTo>
                    <a:pt x="929283" y="363141"/>
                    <a:pt x="896243" y="390823"/>
                    <a:pt x="873026" y="390823"/>
                  </a:cubicBezTo>
                  <a:cubicBezTo>
                    <a:pt x="863699" y="390823"/>
                    <a:pt x="857002" y="387251"/>
                    <a:pt x="852934" y="380107"/>
                  </a:cubicBezTo>
                  <a:cubicBezTo>
                    <a:pt x="848866" y="372963"/>
                    <a:pt x="846832" y="362347"/>
                    <a:pt x="846832" y="348258"/>
                  </a:cubicBezTo>
                  <a:cubicBezTo>
                    <a:pt x="846832" y="329208"/>
                    <a:pt x="849213" y="308670"/>
                    <a:pt x="853976" y="286643"/>
                  </a:cubicBezTo>
                  <a:cubicBezTo>
                    <a:pt x="836513" y="306487"/>
                    <a:pt x="820886" y="323354"/>
                    <a:pt x="807095" y="337245"/>
                  </a:cubicBezTo>
                  <a:cubicBezTo>
                    <a:pt x="793303" y="351135"/>
                    <a:pt x="782092" y="361504"/>
                    <a:pt x="773460" y="368350"/>
                  </a:cubicBezTo>
                  <a:cubicBezTo>
                    <a:pt x="764828" y="375196"/>
                    <a:pt x="758924" y="378619"/>
                    <a:pt x="755749" y="378619"/>
                  </a:cubicBezTo>
                  <a:cubicBezTo>
                    <a:pt x="750590" y="378619"/>
                    <a:pt x="744785" y="374452"/>
                    <a:pt x="738336" y="366117"/>
                  </a:cubicBezTo>
                  <a:cubicBezTo>
                    <a:pt x="731887" y="357783"/>
                    <a:pt x="726380" y="347167"/>
                    <a:pt x="721816" y="334268"/>
                  </a:cubicBezTo>
                  <a:lnTo>
                    <a:pt x="717048" y="306901"/>
                  </a:lnTo>
                  <a:lnTo>
                    <a:pt x="701129" y="320278"/>
                  </a:lnTo>
                  <a:cubicBezTo>
                    <a:pt x="695870" y="324247"/>
                    <a:pt x="691257" y="327224"/>
                    <a:pt x="687288" y="329208"/>
                  </a:cubicBezTo>
                  <a:cubicBezTo>
                    <a:pt x="679351" y="333177"/>
                    <a:pt x="667940" y="334764"/>
                    <a:pt x="653058" y="333970"/>
                  </a:cubicBezTo>
                  <a:cubicBezTo>
                    <a:pt x="627261" y="364530"/>
                    <a:pt x="604540" y="379810"/>
                    <a:pt x="584894" y="379810"/>
                  </a:cubicBezTo>
                  <a:cubicBezTo>
                    <a:pt x="573782" y="379810"/>
                    <a:pt x="563662" y="376138"/>
                    <a:pt x="554533" y="368796"/>
                  </a:cubicBezTo>
                  <a:cubicBezTo>
                    <a:pt x="545405" y="361454"/>
                    <a:pt x="538113" y="351433"/>
                    <a:pt x="532656" y="338733"/>
                  </a:cubicBezTo>
                  <a:cubicBezTo>
                    <a:pt x="529927" y="332383"/>
                    <a:pt x="527881" y="325661"/>
                    <a:pt x="526516" y="318567"/>
                  </a:cubicBezTo>
                  <a:lnTo>
                    <a:pt x="525529" y="307757"/>
                  </a:lnTo>
                  <a:lnTo>
                    <a:pt x="510629" y="320278"/>
                  </a:lnTo>
                  <a:cubicBezTo>
                    <a:pt x="505370" y="324247"/>
                    <a:pt x="500757" y="327224"/>
                    <a:pt x="496788" y="329208"/>
                  </a:cubicBezTo>
                  <a:cubicBezTo>
                    <a:pt x="488851" y="333177"/>
                    <a:pt x="477440" y="334764"/>
                    <a:pt x="462558" y="333970"/>
                  </a:cubicBezTo>
                  <a:cubicBezTo>
                    <a:pt x="436761" y="364530"/>
                    <a:pt x="414040" y="379810"/>
                    <a:pt x="394394" y="379810"/>
                  </a:cubicBezTo>
                  <a:cubicBezTo>
                    <a:pt x="383282" y="379810"/>
                    <a:pt x="373161" y="376138"/>
                    <a:pt x="364033" y="368796"/>
                  </a:cubicBezTo>
                  <a:cubicBezTo>
                    <a:pt x="354905" y="361454"/>
                    <a:pt x="347613" y="351433"/>
                    <a:pt x="342156" y="338733"/>
                  </a:cubicBezTo>
                  <a:cubicBezTo>
                    <a:pt x="336699" y="326033"/>
                    <a:pt x="333970" y="311845"/>
                    <a:pt x="333970" y="296168"/>
                  </a:cubicBezTo>
                  <a:cubicBezTo>
                    <a:pt x="333970" y="283468"/>
                    <a:pt x="338187" y="269379"/>
                    <a:pt x="346620" y="253901"/>
                  </a:cubicBezTo>
                  <a:cubicBezTo>
                    <a:pt x="355054" y="238423"/>
                    <a:pt x="365968" y="223986"/>
                    <a:pt x="379363" y="210592"/>
                  </a:cubicBezTo>
                  <a:cubicBezTo>
                    <a:pt x="392757" y="197197"/>
                    <a:pt x="407094" y="186383"/>
                    <a:pt x="422374" y="178147"/>
                  </a:cubicBezTo>
                  <a:cubicBezTo>
                    <a:pt x="437654" y="169912"/>
                    <a:pt x="451842" y="165795"/>
                    <a:pt x="464939" y="165795"/>
                  </a:cubicBezTo>
                  <a:cubicBezTo>
                    <a:pt x="474265" y="165795"/>
                    <a:pt x="481608" y="167233"/>
                    <a:pt x="486965" y="170111"/>
                  </a:cubicBezTo>
                  <a:cubicBezTo>
                    <a:pt x="492323" y="172988"/>
                    <a:pt x="495002" y="177006"/>
                    <a:pt x="495002" y="182166"/>
                  </a:cubicBezTo>
                  <a:cubicBezTo>
                    <a:pt x="495002" y="186135"/>
                    <a:pt x="492720" y="190699"/>
                    <a:pt x="488156" y="195858"/>
                  </a:cubicBezTo>
                  <a:cubicBezTo>
                    <a:pt x="495697" y="197446"/>
                    <a:pt x="500856" y="200075"/>
                    <a:pt x="503634" y="203746"/>
                  </a:cubicBezTo>
                  <a:cubicBezTo>
                    <a:pt x="506412" y="207417"/>
                    <a:pt x="507801" y="214114"/>
                    <a:pt x="507801" y="223838"/>
                  </a:cubicBezTo>
                  <a:cubicBezTo>
                    <a:pt x="507801" y="233363"/>
                    <a:pt x="505569" y="245368"/>
                    <a:pt x="501104" y="259854"/>
                  </a:cubicBezTo>
                  <a:cubicBezTo>
                    <a:pt x="496639" y="274340"/>
                    <a:pt x="490537" y="287933"/>
                    <a:pt x="482798" y="300633"/>
                  </a:cubicBezTo>
                  <a:lnTo>
                    <a:pt x="488156" y="305991"/>
                  </a:lnTo>
                  <a:lnTo>
                    <a:pt x="492621" y="305991"/>
                  </a:lnTo>
                  <a:cubicBezTo>
                    <a:pt x="495994" y="305991"/>
                    <a:pt x="499318" y="305147"/>
                    <a:pt x="502592" y="303461"/>
                  </a:cubicBezTo>
                  <a:cubicBezTo>
                    <a:pt x="505867" y="301774"/>
                    <a:pt x="508793" y="299988"/>
                    <a:pt x="511373" y="298103"/>
                  </a:cubicBezTo>
                  <a:cubicBezTo>
                    <a:pt x="512663" y="297160"/>
                    <a:pt x="514722" y="295635"/>
                    <a:pt x="517550" y="293526"/>
                  </a:cubicBezTo>
                  <a:lnTo>
                    <a:pt x="525865" y="287304"/>
                  </a:lnTo>
                  <a:lnTo>
                    <a:pt x="527633" y="276076"/>
                  </a:lnTo>
                  <a:cubicBezTo>
                    <a:pt x="529741" y="269032"/>
                    <a:pt x="532904" y="261640"/>
                    <a:pt x="537120" y="253901"/>
                  </a:cubicBezTo>
                  <a:cubicBezTo>
                    <a:pt x="545554" y="238423"/>
                    <a:pt x="556468" y="223986"/>
                    <a:pt x="569863" y="210592"/>
                  </a:cubicBezTo>
                  <a:cubicBezTo>
                    <a:pt x="583257" y="197197"/>
                    <a:pt x="597594" y="186383"/>
                    <a:pt x="612874" y="178147"/>
                  </a:cubicBezTo>
                  <a:cubicBezTo>
                    <a:pt x="628154" y="169912"/>
                    <a:pt x="642342" y="165795"/>
                    <a:pt x="655439" y="165795"/>
                  </a:cubicBezTo>
                  <a:cubicBezTo>
                    <a:pt x="664765" y="165795"/>
                    <a:pt x="672108" y="167233"/>
                    <a:pt x="677465" y="170111"/>
                  </a:cubicBezTo>
                  <a:cubicBezTo>
                    <a:pt x="682823" y="172988"/>
                    <a:pt x="685502" y="177006"/>
                    <a:pt x="685502" y="182166"/>
                  </a:cubicBezTo>
                  <a:cubicBezTo>
                    <a:pt x="685502" y="186135"/>
                    <a:pt x="683220" y="190699"/>
                    <a:pt x="678656" y="195858"/>
                  </a:cubicBezTo>
                  <a:cubicBezTo>
                    <a:pt x="686197" y="197446"/>
                    <a:pt x="691356" y="200075"/>
                    <a:pt x="694134" y="203746"/>
                  </a:cubicBezTo>
                  <a:cubicBezTo>
                    <a:pt x="696912" y="207417"/>
                    <a:pt x="698301" y="214114"/>
                    <a:pt x="698301" y="223838"/>
                  </a:cubicBezTo>
                  <a:cubicBezTo>
                    <a:pt x="698301" y="233363"/>
                    <a:pt x="696069" y="245368"/>
                    <a:pt x="691604" y="259854"/>
                  </a:cubicBezTo>
                  <a:cubicBezTo>
                    <a:pt x="687139" y="274340"/>
                    <a:pt x="681037" y="287933"/>
                    <a:pt x="673298" y="300633"/>
                  </a:cubicBezTo>
                  <a:lnTo>
                    <a:pt x="678656" y="305991"/>
                  </a:lnTo>
                  <a:lnTo>
                    <a:pt x="683121" y="305991"/>
                  </a:lnTo>
                  <a:cubicBezTo>
                    <a:pt x="686494" y="305991"/>
                    <a:pt x="689818" y="305147"/>
                    <a:pt x="693092" y="303461"/>
                  </a:cubicBezTo>
                  <a:cubicBezTo>
                    <a:pt x="696367" y="301774"/>
                    <a:pt x="699293" y="299988"/>
                    <a:pt x="701873" y="298103"/>
                  </a:cubicBezTo>
                  <a:cubicBezTo>
                    <a:pt x="703163" y="297160"/>
                    <a:pt x="705222" y="295635"/>
                    <a:pt x="708050" y="293526"/>
                  </a:cubicBezTo>
                  <a:lnTo>
                    <a:pt x="716923" y="286887"/>
                  </a:lnTo>
                  <a:lnTo>
                    <a:pt x="721965" y="265993"/>
                  </a:lnTo>
                  <a:cubicBezTo>
                    <a:pt x="726628" y="256295"/>
                    <a:pt x="733623" y="246559"/>
                    <a:pt x="742950" y="236786"/>
                  </a:cubicBezTo>
                  <a:cubicBezTo>
                    <a:pt x="761603" y="217240"/>
                    <a:pt x="782836" y="201017"/>
                    <a:pt x="806648" y="188119"/>
                  </a:cubicBezTo>
                  <a:cubicBezTo>
                    <a:pt x="830461" y="175221"/>
                    <a:pt x="848320" y="168771"/>
                    <a:pt x="860226" y="168771"/>
                  </a:cubicBezTo>
                  <a:cubicBezTo>
                    <a:pt x="869950" y="168771"/>
                    <a:pt x="879475" y="174923"/>
                    <a:pt x="888801" y="187226"/>
                  </a:cubicBezTo>
                  <a:cubicBezTo>
                    <a:pt x="904081" y="155278"/>
                    <a:pt x="918617" y="126901"/>
                    <a:pt x="932408" y="102096"/>
                  </a:cubicBezTo>
                  <a:cubicBezTo>
                    <a:pt x="946199" y="77292"/>
                    <a:pt x="957758" y="58837"/>
                    <a:pt x="967085" y="46732"/>
                  </a:cubicBezTo>
                  <a:cubicBezTo>
                    <a:pt x="976411" y="34628"/>
                    <a:pt x="983059" y="28575"/>
                    <a:pt x="987028" y="28575"/>
                  </a:cubicBezTo>
                  <a:close/>
                  <a:moveTo>
                    <a:pt x="317004" y="0"/>
                  </a:moveTo>
                  <a:cubicBezTo>
                    <a:pt x="335260" y="0"/>
                    <a:pt x="349895" y="2530"/>
                    <a:pt x="360908" y="7590"/>
                  </a:cubicBezTo>
                  <a:cubicBezTo>
                    <a:pt x="371921" y="12651"/>
                    <a:pt x="377428" y="23515"/>
                    <a:pt x="377428" y="40184"/>
                  </a:cubicBezTo>
                  <a:cubicBezTo>
                    <a:pt x="377428" y="45542"/>
                    <a:pt x="375444" y="53826"/>
                    <a:pt x="371475" y="65038"/>
                  </a:cubicBezTo>
                  <a:cubicBezTo>
                    <a:pt x="367506" y="76250"/>
                    <a:pt x="361206" y="90587"/>
                    <a:pt x="352574" y="108049"/>
                  </a:cubicBezTo>
                  <a:cubicBezTo>
                    <a:pt x="343942" y="125512"/>
                    <a:pt x="333424" y="144661"/>
                    <a:pt x="321022" y="165497"/>
                  </a:cubicBezTo>
                  <a:cubicBezTo>
                    <a:pt x="308620" y="186333"/>
                    <a:pt x="294481" y="208360"/>
                    <a:pt x="278606" y="231577"/>
                  </a:cubicBezTo>
                  <a:lnTo>
                    <a:pt x="324445" y="231577"/>
                  </a:lnTo>
                  <a:lnTo>
                    <a:pt x="284857" y="288429"/>
                  </a:lnTo>
                  <a:cubicBezTo>
                    <a:pt x="279499" y="288826"/>
                    <a:pt x="272802" y="289124"/>
                    <a:pt x="264765" y="289322"/>
                  </a:cubicBezTo>
                  <a:cubicBezTo>
                    <a:pt x="256728" y="289521"/>
                    <a:pt x="247947" y="289818"/>
                    <a:pt x="238422" y="290215"/>
                  </a:cubicBezTo>
                  <a:cubicBezTo>
                    <a:pt x="214015" y="321965"/>
                    <a:pt x="187573" y="351830"/>
                    <a:pt x="159097" y="379810"/>
                  </a:cubicBezTo>
                  <a:cubicBezTo>
                    <a:pt x="130621" y="407789"/>
                    <a:pt x="104824" y="430213"/>
                    <a:pt x="81706" y="447080"/>
                  </a:cubicBezTo>
                  <a:cubicBezTo>
                    <a:pt x="58588" y="463947"/>
                    <a:pt x="42366" y="472381"/>
                    <a:pt x="33040" y="472381"/>
                  </a:cubicBezTo>
                  <a:cubicBezTo>
                    <a:pt x="29269" y="472381"/>
                    <a:pt x="25995" y="471140"/>
                    <a:pt x="23217" y="468660"/>
                  </a:cubicBezTo>
                  <a:cubicBezTo>
                    <a:pt x="20439" y="466179"/>
                    <a:pt x="19050" y="462955"/>
                    <a:pt x="19050" y="458986"/>
                  </a:cubicBezTo>
                  <a:cubicBezTo>
                    <a:pt x="19050" y="455613"/>
                    <a:pt x="23465" y="446981"/>
                    <a:pt x="32295" y="433090"/>
                  </a:cubicBezTo>
                  <a:cubicBezTo>
                    <a:pt x="41126" y="419199"/>
                    <a:pt x="53379" y="406202"/>
                    <a:pt x="69056" y="394097"/>
                  </a:cubicBezTo>
                  <a:cubicBezTo>
                    <a:pt x="84733" y="381992"/>
                    <a:pt x="102592" y="375245"/>
                    <a:pt x="122634" y="373856"/>
                  </a:cubicBezTo>
                  <a:cubicBezTo>
                    <a:pt x="130770" y="365324"/>
                    <a:pt x="137765" y="357733"/>
                    <a:pt x="143619" y="351086"/>
                  </a:cubicBezTo>
                  <a:cubicBezTo>
                    <a:pt x="149473" y="344438"/>
                    <a:pt x="157758" y="334814"/>
                    <a:pt x="168473" y="322213"/>
                  </a:cubicBezTo>
                  <a:cubicBezTo>
                    <a:pt x="179189" y="309612"/>
                    <a:pt x="187424" y="299938"/>
                    <a:pt x="193179" y="293192"/>
                  </a:cubicBezTo>
                  <a:lnTo>
                    <a:pt x="103584" y="297656"/>
                  </a:lnTo>
                  <a:cubicBezTo>
                    <a:pt x="93861" y="298053"/>
                    <a:pt x="87163" y="297607"/>
                    <a:pt x="83492" y="296317"/>
                  </a:cubicBezTo>
                  <a:cubicBezTo>
                    <a:pt x="79821" y="295027"/>
                    <a:pt x="77986" y="291803"/>
                    <a:pt x="77986" y="286643"/>
                  </a:cubicBezTo>
                  <a:cubicBezTo>
                    <a:pt x="77986" y="286643"/>
                    <a:pt x="78978" y="284113"/>
                    <a:pt x="80962" y="279053"/>
                  </a:cubicBezTo>
                  <a:cubicBezTo>
                    <a:pt x="82947" y="273993"/>
                    <a:pt x="85030" y="269578"/>
                    <a:pt x="87213" y="265807"/>
                  </a:cubicBezTo>
                  <a:cubicBezTo>
                    <a:pt x="90388" y="260053"/>
                    <a:pt x="92918" y="256580"/>
                    <a:pt x="94803" y="255389"/>
                  </a:cubicBezTo>
                  <a:cubicBezTo>
                    <a:pt x="96688" y="254199"/>
                    <a:pt x="102096" y="252611"/>
                    <a:pt x="111026" y="250627"/>
                  </a:cubicBezTo>
                  <a:lnTo>
                    <a:pt x="165794" y="237232"/>
                  </a:lnTo>
                  <a:cubicBezTo>
                    <a:pt x="180479" y="233462"/>
                    <a:pt x="190698" y="231577"/>
                    <a:pt x="196453" y="231577"/>
                  </a:cubicBezTo>
                  <a:lnTo>
                    <a:pt x="241399" y="231577"/>
                  </a:lnTo>
                  <a:cubicBezTo>
                    <a:pt x="267394" y="196652"/>
                    <a:pt x="287188" y="166192"/>
                    <a:pt x="300781" y="140196"/>
                  </a:cubicBezTo>
                  <a:cubicBezTo>
                    <a:pt x="314374" y="114201"/>
                    <a:pt x="321171" y="97135"/>
                    <a:pt x="321171" y="88999"/>
                  </a:cubicBezTo>
                  <a:cubicBezTo>
                    <a:pt x="321171" y="77688"/>
                    <a:pt x="311447" y="72033"/>
                    <a:pt x="292001" y="72033"/>
                  </a:cubicBezTo>
                  <a:cubicBezTo>
                    <a:pt x="280690" y="73025"/>
                    <a:pt x="260647" y="75456"/>
                    <a:pt x="231874" y="79326"/>
                  </a:cubicBezTo>
                  <a:cubicBezTo>
                    <a:pt x="203101" y="83195"/>
                    <a:pt x="175220" y="87809"/>
                    <a:pt x="148233" y="93167"/>
                  </a:cubicBezTo>
                  <a:cubicBezTo>
                    <a:pt x="124023" y="97731"/>
                    <a:pt x="104626" y="102444"/>
                    <a:pt x="90041" y="107305"/>
                  </a:cubicBezTo>
                  <a:cubicBezTo>
                    <a:pt x="75456" y="112167"/>
                    <a:pt x="65186" y="116185"/>
                    <a:pt x="59233" y="119360"/>
                  </a:cubicBezTo>
                  <a:cubicBezTo>
                    <a:pt x="53280" y="122535"/>
                    <a:pt x="49609" y="124817"/>
                    <a:pt x="48220" y="126206"/>
                  </a:cubicBezTo>
                  <a:cubicBezTo>
                    <a:pt x="62904" y="125413"/>
                    <a:pt x="75307" y="125016"/>
                    <a:pt x="85427" y="125016"/>
                  </a:cubicBezTo>
                  <a:cubicBezTo>
                    <a:pt x="101302" y="125016"/>
                    <a:pt x="109240" y="126802"/>
                    <a:pt x="109240" y="130374"/>
                  </a:cubicBezTo>
                  <a:cubicBezTo>
                    <a:pt x="109240" y="131961"/>
                    <a:pt x="103683" y="133995"/>
                    <a:pt x="92571" y="136476"/>
                  </a:cubicBezTo>
                  <a:cubicBezTo>
                    <a:pt x="81458" y="138956"/>
                    <a:pt x="70941" y="141585"/>
                    <a:pt x="61019" y="144363"/>
                  </a:cubicBezTo>
                  <a:cubicBezTo>
                    <a:pt x="51296" y="147142"/>
                    <a:pt x="41820" y="150416"/>
                    <a:pt x="32593" y="154186"/>
                  </a:cubicBezTo>
                  <a:cubicBezTo>
                    <a:pt x="23366" y="157956"/>
                    <a:pt x="17760" y="159842"/>
                    <a:pt x="15776" y="159842"/>
                  </a:cubicBezTo>
                  <a:cubicBezTo>
                    <a:pt x="11211" y="159842"/>
                    <a:pt x="7441" y="158105"/>
                    <a:pt x="4465" y="154633"/>
                  </a:cubicBezTo>
                  <a:cubicBezTo>
                    <a:pt x="1488" y="151160"/>
                    <a:pt x="0" y="146943"/>
                    <a:pt x="0" y="141982"/>
                  </a:cubicBezTo>
                  <a:cubicBezTo>
                    <a:pt x="0" y="138609"/>
                    <a:pt x="2728" y="129828"/>
                    <a:pt x="8185" y="115640"/>
                  </a:cubicBezTo>
                  <a:cubicBezTo>
                    <a:pt x="13642" y="101451"/>
                    <a:pt x="21332" y="87164"/>
                    <a:pt x="31254" y="72777"/>
                  </a:cubicBezTo>
                  <a:cubicBezTo>
                    <a:pt x="41176" y="58390"/>
                    <a:pt x="53479" y="47724"/>
                    <a:pt x="68163" y="40779"/>
                  </a:cubicBezTo>
                  <a:cubicBezTo>
                    <a:pt x="73521" y="38199"/>
                    <a:pt x="90636" y="33536"/>
                    <a:pt x="119509" y="26789"/>
                  </a:cubicBezTo>
                  <a:cubicBezTo>
                    <a:pt x="148381" y="20042"/>
                    <a:pt x="180975" y="13891"/>
                    <a:pt x="217289" y="8335"/>
                  </a:cubicBezTo>
                  <a:cubicBezTo>
                    <a:pt x="253603" y="2778"/>
                    <a:pt x="286841" y="0"/>
                    <a:pt x="31700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A7590F0-CBE0-4317-9FEF-8A318286C0FB}"/>
                </a:ext>
              </a:extLst>
            </p:cNvPr>
            <p:cNvSpPr/>
            <p:nvPr/>
          </p:nvSpPr>
          <p:spPr>
            <a:xfrm>
              <a:off x="1317466" y="2614369"/>
              <a:ext cx="871455" cy="252455"/>
            </a:xfrm>
            <a:custGeom>
              <a:avLst/>
              <a:gdLst/>
              <a:ahLst/>
              <a:cxnLst/>
              <a:rect l="l" t="t" r="r" b="b"/>
              <a:pathLst>
                <a:path w="1421012" h="411659">
                  <a:moveTo>
                    <a:pt x="526554" y="204788"/>
                  </a:moveTo>
                  <a:cubicBezTo>
                    <a:pt x="510084" y="214710"/>
                    <a:pt x="495995" y="223689"/>
                    <a:pt x="484287" y="231726"/>
                  </a:cubicBezTo>
                  <a:cubicBezTo>
                    <a:pt x="472579" y="239763"/>
                    <a:pt x="462658" y="247898"/>
                    <a:pt x="454522" y="256134"/>
                  </a:cubicBezTo>
                  <a:cubicBezTo>
                    <a:pt x="446386" y="264369"/>
                    <a:pt x="440929" y="272654"/>
                    <a:pt x="438151" y="280988"/>
                  </a:cubicBezTo>
                  <a:cubicBezTo>
                    <a:pt x="433190" y="303213"/>
                    <a:pt x="430709" y="315218"/>
                    <a:pt x="430709" y="317004"/>
                  </a:cubicBezTo>
                  <a:cubicBezTo>
                    <a:pt x="430709" y="330101"/>
                    <a:pt x="439837" y="336650"/>
                    <a:pt x="458094" y="336650"/>
                  </a:cubicBezTo>
                  <a:cubicBezTo>
                    <a:pt x="466626" y="336650"/>
                    <a:pt x="480914" y="329307"/>
                    <a:pt x="500956" y="314623"/>
                  </a:cubicBezTo>
                  <a:cubicBezTo>
                    <a:pt x="497583" y="305297"/>
                    <a:pt x="495896" y="296367"/>
                    <a:pt x="495896" y="287834"/>
                  </a:cubicBezTo>
                  <a:cubicBezTo>
                    <a:pt x="495896" y="275332"/>
                    <a:pt x="498476" y="262583"/>
                    <a:pt x="503635" y="249585"/>
                  </a:cubicBezTo>
                  <a:cubicBezTo>
                    <a:pt x="508794" y="236588"/>
                    <a:pt x="516434" y="221655"/>
                    <a:pt x="526554" y="204788"/>
                  </a:cubicBezTo>
                  <a:close/>
                  <a:moveTo>
                    <a:pt x="1126332" y="197644"/>
                  </a:moveTo>
                  <a:cubicBezTo>
                    <a:pt x="1074738" y="221258"/>
                    <a:pt x="1037978" y="241300"/>
                    <a:pt x="1016050" y="257771"/>
                  </a:cubicBezTo>
                  <a:cubicBezTo>
                    <a:pt x="994123" y="274241"/>
                    <a:pt x="983159" y="291207"/>
                    <a:pt x="983159" y="308670"/>
                  </a:cubicBezTo>
                  <a:cubicBezTo>
                    <a:pt x="983159" y="315020"/>
                    <a:pt x="984251" y="320229"/>
                    <a:pt x="986433" y="324297"/>
                  </a:cubicBezTo>
                  <a:cubicBezTo>
                    <a:pt x="988616" y="328365"/>
                    <a:pt x="991593" y="330399"/>
                    <a:pt x="995363" y="330399"/>
                  </a:cubicBezTo>
                  <a:cubicBezTo>
                    <a:pt x="997546" y="330399"/>
                    <a:pt x="1001415" y="329010"/>
                    <a:pt x="1006972" y="326232"/>
                  </a:cubicBezTo>
                  <a:cubicBezTo>
                    <a:pt x="1027808" y="313929"/>
                    <a:pt x="1046858" y="297905"/>
                    <a:pt x="1064122" y="278160"/>
                  </a:cubicBezTo>
                  <a:cubicBezTo>
                    <a:pt x="1081386" y="258416"/>
                    <a:pt x="1102122" y="231577"/>
                    <a:pt x="1126332" y="197644"/>
                  </a:cubicBezTo>
                  <a:close/>
                  <a:moveTo>
                    <a:pt x="895351" y="191989"/>
                  </a:moveTo>
                  <a:cubicBezTo>
                    <a:pt x="891779" y="191989"/>
                    <a:pt x="885974" y="194271"/>
                    <a:pt x="877938" y="198835"/>
                  </a:cubicBezTo>
                  <a:cubicBezTo>
                    <a:pt x="869901" y="203399"/>
                    <a:pt x="861765" y="209352"/>
                    <a:pt x="853530" y="216694"/>
                  </a:cubicBezTo>
                  <a:cubicBezTo>
                    <a:pt x="845295" y="224036"/>
                    <a:pt x="837903" y="232668"/>
                    <a:pt x="831354" y="242590"/>
                  </a:cubicBezTo>
                  <a:cubicBezTo>
                    <a:pt x="824806" y="252512"/>
                    <a:pt x="820540" y="263327"/>
                    <a:pt x="818555" y="275035"/>
                  </a:cubicBezTo>
                  <a:cubicBezTo>
                    <a:pt x="836415" y="268089"/>
                    <a:pt x="851694" y="259457"/>
                    <a:pt x="864394" y="249139"/>
                  </a:cubicBezTo>
                  <a:cubicBezTo>
                    <a:pt x="877094" y="238820"/>
                    <a:pt x="886470" y="228948"/>
                    <a:pt x="892523" y="219522"/>
                  </a:cubicBezTo>
                  <a:cubicBezTo>
                    <a:pt x="898575" y="210096"/>
                    <a:pt x="901601" y="203200"/>
                    <a:pt x="901601" y="198835"/>
                  </a:cubicBezTo>
                  <a:cubicBezTo>
                    <a:pt x="901601" y="194271"/>
                    <a:pt x="899518" y="191989"/>
                    <a:pt x="895351" y="191989"/>
                  </a:cubicBezTo>
                  <a:close/>
                  <a:moveTo>
                    <a:pt x="912615" y="159247"/>
                  </a:moveTo>
                  <a:cubicBezTo>
                    <a:pt x="921941" y="159247"/>
                    <a:pt x="929333" y="161380"/>
                    <a:pt x="934790" y="165646"/>
                  </a:cubicBezTo>
                  <a:cubicBezTo>
                    <a:pt x="940247" y="169913"/>
                    <a:pt x="942976" y="176312"/>
                    <a:pt x="942976" y="184845"/>
                  </a:cubicBezTo>
                  <a:cubicBezTo>
                    <a:pt x="942976" y="197347"/>
                    <a:pt x="938312" y="209798"/>
                    <a:pt x="928986" y="222201"/>
                  </a:cubicBezTo>
                  <a:cubicBezTo>
                    <a:pt x="919659" y="234603"/>
                    <a:pt x="905421" y="246906"/>
                    <a:pt x="886272" y="259110"/>
                  </a:cubicBezTo>
                  <a:cubicBezTo>
                    <a:pt x="867123" y="271314"/>
                    <a:pt x="843558" y="283072"/>
                    <a:pt x="815579" y="294382"/>
                  </a:cubicBezTo>
                  <a:lnTo>
                    <a:pt x="815579" y="301824"/>
                  </a:lnTo>
                  <a:cubicBezTo>
                    <a:pt x="815579" y="313532"/>
                    <a:pt x="818456" y="322660"/>
                    <a:pt x="824211" y="329208"/>
                  </a:cubicBezTo>
                  <a:cubicBezTo>
                    <a:pt x="829965" y="335757"/>
                    <a:pt x="837506" y="339031"/>
                    <a:pt x="846833" y="339031"/>
                  </a:cubicBezTo>
                  <a:cubicBezTo>
                    <a:pt x="856556" y="339031"/>
                    <a:pt x="866627" y="336749"/>
                    <a:pt x="877045" y="332185"/>
                  </a:cubicBezTo>
                  <a:cubicBezTo>
                    <a:pt x="887463" y="327621"/>
                    <a:pt x="897831" y="321568"/>
                    <a:pt x="908150" y="314028"/>
                  </a:cubicBezTo>
                  <a:cubicBezTo>
                    <a:pt x="918469" y="306487"/>
                    <a:pt x="931069" y="296367"/>
                    <a:pt x="945952" y="283667"/>
                  </a:cubicBezTo>
                  <a:lnTo>
                    <a:pt x="945952" y="298847"/>
                  </a:lnTo>
                  <a:lnTo>
                    <a:pt x="945952" y="301824"/>
                  </a:lnTo>
                  <a:cubicBezTo>
                    <a:pt x="923529" y="328811"/>
                    <a:pt x="902494" y="349499"/>
                    <a:pt x="882849" y="363885"/>
                  </a:cubicBezTo>
                  <a:cubicBezTo>
                    <a:pt x="863204" y="378272"/>
                    <a:pt x="843261" y="385465"/>
                    <a:pt x="823020" y="385465"/>
                  </a:cubicBezTo>
                  <a:cubicBezTo>
                    <a:pt x="805359" y="385465"/>
                    <a:pt x="791369" y="378619"/>
                    <a:pt x="781051" y="364927"/>
                  </a:cubicBezTo>
                  <a:cubicBezTo>
                    <a:pt x="770732" y="351235"/>
                    <a:pt x="765572" y="332482"/>
                    <a:pt x="765572" y="308670"/>
                  </a:cubicBezTo>
                  <a:cubicBezTo>
                    <a:pt x="765572" y="287834"/>
                    <a:pt x="770434" y="268933"/>
                    <a:pt x="780158" y="251966"/>
                  </a:cubicBezTo>
                  <a:cubicBezTo>
                    <a:pt x="789881" y="235000"/>
                    <a:pt x="805756" y="217091"/>
                    <a:pt x="827783" y="198239"/>
                  </a:cubicBezTo>
                  <a:cubicBezTo>
                    <a:pt x="842864" y="185341"/>
                    <a:pt x="857846" y="175618"/>
                    <a:pt x="872729" y="169069"/>
                  </a:cubicBezTo>
                  <a:cubicBezTo>
                    <a:pt x="887611" y="162521"/>
                    <a:pt x="900907" y="159247"/>
                    <a:pt x="912615" y="159247"/>
                  </a:cubicBezTo>
                  <a:close/>
                  <a:moveTo>
                    <a:pt x="653058" y="154186"/>
                  </a:moveTo>
                  <a:cubicBezTo>
                    <a:pt x="657027" y="154186"/>
                    <a:pt x="659011" y="156072"/>
                    <a:pt x="659011" y="159842"/>
                  </a:cubicBezTo>
                  <a:cubicBezTo>
                    <a:pt x="659011" y="163215"/>
                    <a:pt x="655936" y="170061"/>
                    <a:pt x="649784" y="180380"/>
                  </a:cubicBezTo>
                  <a:cubicBezTo>
                    <a:pt x="690662" y="174030"/>
                    <a:pt x="716459" y="170855"/>
                    <a:pt x="727175" y="170855"/>
                  </a:cubicBezTo>
                  <a:cubicBezTo>
                    <a:pt x="731342" y="170855"/>
                    <a:pt x="734219" y="171252"/>
                    <a:pt x="735807" y="172046"/>
                  </a:cubicBezTo>
                  <a:cubicBezTo>
                    <a:pt x="739180" y="173832"/>
                    <a:pt x="741958" y="177999"/>
                    <a:pt x="744141" y="184547"/>
                  </a:cubicBezTo>
                  <a:cubicBezTo>
                    <a:pt x="746324" y="191096"/>
                    <a:pt x="747415" y="197644"/>
                    <a:pt x="747415" y="204193"/>
                  </a:cubicBezTo>
                  <a:cubicBezTo>
                    <a:pt x="747415" y="208360"/>
                    <a:pt x="745580" y="212874"/>
                    <a:pt x="741909" y="217736"/>
                  </a:cubicBezTo>
                  <a:cubicBezTo>
                    <a:pt x="738238" y="222598"/>
                    <a:pt x="731937" y="229692"/>
                    <a:pt x="723008" y="239018"/>
                  </a:cubicBezTo>
                  <a:cubicBezTo>
                    <a:pt x="712490" y="250329"/>
                    <a:pt x="703660" y="262632"/>
                    <a:pt x="696516" y="275928"/>
                  </a:cubicBezTo>
                  <a:cubicBezTo>
                    <a:pt x="689372" y="289223"/>
                    <a:pt x="685801" y="299244"/>
                    <a:pt x="685801" y="305991"/>
                  </a:cubicBezTo>
                  <a:cubicBezTo>
                    <a:pt x="685801" y="315318"/>
                    <a:pt x="691555" y="319981"/>
                    <a:pt x="703065" y="319981"/>
                  </a:cubicBezTo>
                  <a:cubicBezTo>
                    <a:pt x="715169" y="319981"/>
                    <a:pt x="736204" y="307678"/>
                    <a:pt x="766168" y="283072"/>
                  </a:cubicBezTo>
                  <a:lnTo>
                    <a:pt x="766168" y="303014"/>
                  </a:lnTo>
                  <a:cubicBezTo>
                    <a:pt x="749697" y="320279"/>
                    <a:pt x="736104" y="333871"/>
                    <a:pt x="725389" y="343793"/>
                  </a:cubicBezTo>
                  <a:cubicBezTo>
                    <a:pt x="714673" y="353715"/>
                    <a:pt x="704751" y="361603"/>
                    <a:pt x="695623" y="367457"/>
                  </a:cubicBezTo>
                  <a:cubicBezTo>
                    <a:pt x="686495" y="373311"/>
                    <a:pt x="678359" y="376238"/>
                    <a:pt x="671215" y="376238"/>
                  </a:cubicBezTo>
                  <a:cubicBezTo>
                    <a:pt x="662881" y="376238"/>
                    <a:pt x="655936" y="372418"/>
                    <a:pt x="650379" y="364778"/>
                  </a:cubicBezTo>
                  <a:cubicBezTo>
                    <a:pt x="644823" y="357138"/>
                    <a:pt x="642045" y="346075"/>
                    <a:pt x="642045" y="331589"/>
                  </a:cubicBezTo>
                  <a:cubicBezTo>
                    <a:pt x="642045" y="323057"/>
                    <a:pt x="644228" y="313333"/>
                    <a:pt x="648593" y="302419"/>
                  </a:cubicBezTo>
                  <a:cubicBezTo>
                    <a:pt x="652959" y="291505"/>
                    <a:pt x="659359" y="279648"/>
                    <a:pt x="667792" y="266849"/>
                  </a:cubicBezTo>
                  <a:cubicBezTo>
                    <a:pt x="676226" y="254050"/>
                    <a:pt x="685701" y="241300"/>
                    <a:pt x="696218" y="228600"/>
                  </a:cubicBezTo>
                  <a:cubicBezTo>
                    <a:pt x="690662" y="229791"/>
                    <a:pt x="684411" y="231031"/>
                    <a:pt x="677466" y="232321"/>
                  </a:cubicBezTo>
                  <a:cubicBezTo>
                    <a:pt x="670521" y="233611"/>
                    <a:pt x="663179" y="234950"/>
                    <a:pt x="655440" y="236339"/>
                  </a:cubicBezTo>
                  <a:cubicBezTo>
                    <a:pt x="647701" y="237729"/>
                    <a:pt x="641747" y="238820"/>
                    <a:pt x="637580" y="239614"/>
                  </a:cubicBezTo>
                  <a:cubicBezTo>
                    <a:pt x="631429" y="251917"/>
                    <a:pt x="623888" y="263649"/>
                    <a:pt x="614958" y="274812"/>
                  </a:cubicBezTo>
                  <a:lnTo>
                    <a:pt x="587872" y="302615"/>
                  </a:lnTo>
                  <a:lnTo>
                    <a:pt x="587872" y="303014"/>
                  </a:lnTo>
                  <a:lnTo>
                    <a:pt x="585722" y="304821"/>
                  </a:lnTo>
                  <a:lnTo>
                    <a:pt x="584002" y="306586"/>
                  </a:lnTo>
                  <a:lnTo>
                    <a:pt x="584002" y="306266"/>
                  </a:lnTo>
                  <a:lnTo>
                    <a:pt x="570161" y="317897"/>
                  </a:lnTo>
                  <a:cubicBezTo>
                    <a:pt x="564903" y="321866"/>
                    <a:pt x="560289" y="324843"/>
                    <a:pt x="556320" y="326827"/>
                  </a:cubicBezTo>
                  <a:cubicBezTo>
                    <a:pt x="548383" y="330796"/>
                    <a:pt x="536972" y="332383"/>
                    <a:pt x="522090" y="331589"/>
                  </a:cubicBezTo>
                  <a:cubicBezTo>
                    <a:pt x="496293" y="362149"/>
                    <a:pt x="473572" y="377429"/>
                    <a:pt x="453926" y="377429"/>
                  </a:cubicBezTo>
                  <a:cubicBezTo>
                    <a:pt x="442814" y="377429"/>
                    <a:pt x="432693" y="373757"/>
                    <a:pt x="423565" y="366415"/>
                  </a:cubicBezTo>
                  <a:cubicBezTo>
                    <a:pt x="414437" y="359073"/>
                    <a:pt x="407145" y="349052"/>
                    <a:pt x="401688" y="336352"/>
                  </a:cubicBezTo>
                  <a:cubicBezTo>
                    <a:pt x="396231" y="323652"/>
                    <a:pt x="393502" y="309464"/>
                    <a:pt x="393502" y="293787"/>
                  </a:cubicBezTo>
                  <a:cubicBezTo>
                    <a:pt x="393502" y="281087"/>
                    <a:pt x="397719" y="266998"/>
                    <a:pt x="406152" y="251520"/>
                  </a:cubicBezTo>
                  <a:cubicBezTo>
                    <a:pt x="414586" y="236042"/>
                    <a:pt x="425500" y="221605"/>
                    <a:pt x="438895" y="208211"/>
                  </a:cubicBezTo>
                  <a:cubicBezTo>
                    <a:pt x="452289" y="194816"/>
                    <a:pt x="466626" y="184002"/>
                    <a:pt x="481906" y="175766"/>
                  </a:cubicBezTo>
                  <a:cubicBezTo>
                    <a:pt x="497186" y="167531"/>
                    <a:pt x="511374" y="163414"/>
                    <a:pt x="524471" y="163414"/>
                  </a:cubicBezTo>
                  <a:cubicBezTo>
                    <a:pt x="533797" y="163414"/>
                    <a:pt x="541140" y="164852"/>
                    <a:pt x="546497" y="167730"/>
                  </a:cubicBezTo>
                  <a:cubicBezTo>
                    <a:pt x="551855" y="170607"/>
                    <a:pt x="554534" y="174625"/>
                    <a:pt x="554534" y="179785"/>
                  </a:cubicBezTo>
                  <a:cubicBezTo>
                    <a:pt x="554534" y="183754"/>
                    <a:pt x="552252" y="188318"/>
                    <a:pt x="547688" y="193477"/>
                  </a:cubicBezTo>
                  <a:cubicBezTo>
                    <a:pt x="555229" y="195064"/>
                    <a:pt x="560388" y="197694"/>
                    <a:pt x="563166" y="201365"/>
                  </a:cubicBezTo>
                  <a:cubicBezTo>
                    <a:pt x="565944" y="205036"/>
                    <a:pt x="567333" y="211733"/>
                    <a:pt x="567333" y="221457"/>
                  </a:cubicBezTo>
                  <a:cubicBezTo>
                    <a:pt x="567333" y="230982"/>
                    <a:pt x="565101" y="242987"/>
                    <a:pt x="560636" y="257473"/>
                  </a:cubicBezTo>
                  <a:cubicBezTo>
                    <a:pt x="556171" y="271959"/>
                    <a:pt x="550069" y="285552"/>
                    <a:pt x="542330" y="298252"/>
                  </a:cubicBezTo>
                  <a:lnTo>
                    <a:pt x="547688" y="303610"/>
                  </a:lnTo>
                  <a:lnTo>
                    <a:pt x="552153" y="303610"/>
                  </a:lnTo>
                  <a:cubicBezTo>
                    <a:pt x="555526" y="303610"/>
                    <a:pt x="558850" y="302766"/>
                    <a:pt x="562124" y="301080"/>
                  </a:cubicBezTo>
                  <a:cubicBezTo>
                    <a:pt x="565399" y="299393"/>
                    <a:pt x="568325" y="297607"/>
                    <a:pt x="570905" y="295722"/>
                  </a:cubicBezTo>
                  <a:cubicBezTo>
                    <a:pt x="572195" y="294779"/>
                    <a:pt x="574254" y="293254"/>
                    <a:pt x="577082" y="291145"/>
                  </a:cubicBezTo>
                  <a:lnTo>
                    <a:pt x="586550" y="284060"/>
                  </a:lnTo>
                  <a:lnTo>
                    <a:pt x="598141" y="269603"/>
                  </a:lnTo>
                  <a:cubicBezTo>
                    <a:pt x="602209" y="264195"/>
                    <a:pt x="605632" y="259259"/>
                    <a:pt x="608410" y="254794"/>
                  </a:cubicBezTo>
                  <a:cubicBezTo>
                    <a:pt x="602060" y="252611"/>
                    <a:pt x="597446" y="249932"/>
                    <a:pt x="594569" y="246757"/>
                  </a:cubicBezTo>
                  <a:cubicBezTo>
                    <a:pt x="591692" y="243582"/>
                    <a:pt x="590253" y="238820"/>
                    <a:pt x="590253" y="232470"/>
                  </a:cubicBezTo>
                  <a:cubicBezTo>
                    <a:pt x="590253" y="225326"/>
                    <a:pt x="593229" y="216297"/>
                    <a:pt x="599183" y="205383"/>
                  </a:cubicBezTo>
                  <a:cubicBezTo>
                    <a:pt x="605136" y="194469"/>
                    <a:pt x="612478" y="184250"/>
                    <a:pt x="621209" y="174725"/>
                  </a:cubicBezTo>
                  <a:cubicBezTo>
                    <a:pt x="629940" y="165200"/>
                    <a:pt x="637878" y="159048"/>
                    <a:pt x="645022" y="156270"/>
                  </a:cubicBezTo>
                  <a:cubicBezTo>
                    <a:pt x="647800" y="154881"/>
                    <a:pt x="650479" y="154186"/>
                    <a:pt x="653058" y="154186"/>
                  </a:cubicBezTo>
                  <a:close/>
                  <a:moveTo>
                    <a:pt x="1137345" y="149424"/>
                  </a:moveTo>
                  <a:cubicBezTo>
                    <a:pt x="1141512" y="149424"/>
                    <a:pt x="1145382" y="151160"/>
                    <a:pt x="1148954" y="154633"/>
                  </a:cubicBezTo>
                  <a:cubicBezTo>
                    <a:pt x="1152526" y="158106"/>
                    <a:pt x="1155353" y="162124"/>
                    <a:pt x="1157437" y="166688"/>
                  </a:cubicBezTo>
                  <a:cubicBezTo>
                    <a:pt x="1159521" y="171252"/>
                    <a:pt x="1160562" y="174625"/>
                    <a:pt x="1160562" y="176808"/>
                  </a:cubicBezTo>
                  <a:cubicBezTo>
                    <a:pt x="1160562" y="180380"/>
                    <a:pt x="1159173" y="183009"/>
                    <a:pt x="1156395" y="184696"/>
                  </a:cubicBezTo>
                  <a:cubicBezTo>
                    <a:pt x="1153617" y="186383"/>
                    <a:pt x="1148755" y="188417"/>
                    <a:pt x="1141810" y="190798"/>
                  </a:cubicBezTo>
                  <a:cubicBezTo>
                    <a:pt x="1143199" y="193973"/>
                    <a:pt x="1144985" y="198041"/>
                    <a:pt x="1147168" y="203002"/>
                  </a:cubicBezTo>
                  <a:cubicBezTo>
                    <a:pt x="1149351" y="207963"/>
                    <a:pt x="1151037" y="211981"/>
                    <a:pt x="1152228" y="215057"/>
                  </a:cubicBezTo>
                  <a:cubicBezTo>
                    <a:pt x="1153419" y="218133"/>
                    <a:pt x="1154014" y="220861"/>
                    <a:pt x="1154014" y="223243"/>
                  </a:cubicBezTo>
                  <a:cubicBezTo>
                    <a:pt x="1154014" y="228005"/>
                    <a:pt x="1149202" y="236885"/>
                    <a:pt x="1139578" y="249883"/>
                  </a:cubicBezTo>
                  <a:cubicBezTo>
                    <a:pt x="1129953" y="262880"/>
                    <a:pt x="1123206" y="272455"/>
                    <a:pt x="1119337" y="278607"/>
                  </a:cubicBezTo>
                  <a:cubicBezTo>
                    <a:pt x="1115467" y="284758"/>
                    <a:pt x="1113533" y="292299"/>
                    <a:pt x="1113533" y="301229"/>
                  </a:cubicBezTo>
                  <a:cubicBezTo>
                    <a:pt x="1113533" y="315913"/>
                    <a:pt x="1120279" y="323255"/>
                    <a:pt x="1133773" y="323255"/>
                  </a:cubicBezTo>
                  <a:cubicBezTo>
                    <a:pt x="1144191" y="323255"/>
                    <a:pt x="1159018" y="315944"/>
                    <a:pt x="1178254" y="301322"/>
                  </a:cubicBezTo>
                  <a:lnTo>
                    <a:pt x="1194447" y="287980"/>
                  </a:lnTo>
                  <a:lnTo>
                    <a:pt x="1194532" y="286643"/>
                  </a:lnTo>
                  <a:cubicBezTo>
                    <a:pt x="1195153" y="282377"/>
                    <a:pt x="1196083" y="278706"/>
                    <a:pt x="1197323" y="275630"/>
                  </a:cubicBezTo>
                  <a:cubicBezTo>
                    <a:pt x="1199803" y="269479"/>
                    <a:pt x="1204715" y="260747"/>
                    <a:pt x="1212057" y="249436"/>
                  </a:cubicBezTo>
                  <a:cubicBezTo>
                    <a:pt x="1225749" y="228402"/>
                    <a:pt x="1237556" y="212973"/>
                    <a:pt x="1247478" y="203151"/>
                  </a:cubicBezTo>
                  <a:cubicBezTo>
                    <a:pt x="1257400" y="193328"/>
                    <a:pt x="1266925" y="188417"/>
                    <a:pt x="1276053" y="188417"/>
                  </a:cubicBezTo>
                  <a:cubicBezTo>
                    <a:pt x="1282403" y="188417"/>
                    <a:pt x="1287513" y="189508"/>
                    <a:pt x="1291382" y="191691"/>
                  </a:cubicBezTo>
                  <a:cubicBezTo>
                    <a:pt x="1295252" y="193874"/>
                    <a:pt x="1297187" y="197247"/>
                    <a:pt x="1297187" y="201811"/>
                  </a:cubicBezTo>
                  <a:cubicBezTo>
                    <a:pt x="1297187" y="203796"/>
                    <a:pt x="1296591" y="205879"/>
                    <a:pt x="1295401" y="208062"/>
                  </a:cubicBezTo>
                  <a:cubicBezTo>
                    <a:pt x="1294210" y="210245"/>
                    <a:pt x="1292871" y="212229"/>
                    <a:pt x="1291382" y="214015"/>
                  </a:cubicBezTo>
                  <a:cubicBezTo>
                    <a:pt x="1289894" y="215801"/>
                    <a:pt x="1286769" y="219274"/>
                    <a:pt x="1282006" y="224433"/>
                  </a:cubicBezTo>
                  <a:cubicBezTo>
                    <a:pt x="1250653" y="259160"/>
                    <a:pt x="1234976" y="281682"/>
                    <a:pt x="1234976" y="292001"/>
                  </a:cubicBezTo>
                  <a:cubicBezTo>
                    <a:pt x="1234976" y="297756"/>
                    <a:pt x="1236862" y="300633"/>
                    <a:pt x="1240632" y="300633"/>
                  </a:cubicBezTo>
                  <a:cubicBezTo>
                    <a:pt x="1243013" y="300633"/>
                    <a:pt x="1247627" y="296813"/>
                    <a:pt x="1254473" y="289173"/>
                  </a:cubicBezTo>
                  <a:cubicBezTo>
                    <a:pt x="1261319" y="281534"/>
                    <a:pt x="1270149" y="271513"/>
                    <a:pt x="1280964" y="259110"/>
                  </a:cubicBezTo>
                  <a:cubicBezTo>
                    <a:pt x="1291779" y="246708"/>
                    <a:pt x="1304578" y="233760"/>
                    <a:pt x="1319362" y="220266"/>
                  </a:cubicBezTo>
                  <a:cubicBezTo>
                    <a:pt x="1334145" y="206772"/>
                    <a:pt x="1350963" y="193775"/>
                    <a:pt x="1369815" y="181273"/>
                  </a:cubicBezTo>
                  <a:cubicBezTo>
                    <a:pt x="1380332" y="173931"/>
                    <a:pt x="1389063" y="170260"/>
                    <a:pt x="1396008" y="170260"/>
                  </a:cubicBezTo>
                  <a:cubicBezTo>
                    <a:pt x="1399183" y="170260"/>
                    <a:pt x="1402309" y="174625"/>
                    <a:pt x="1405385" y="183357"/>
                  </a:cubicBezTo>
                  <a:cubicBezTo>
                    <a:pt x="1408460" y="192088"/>
                    <a:pt x="1409998" y="200918"/>
                    <a:pt x="1409998" y="209848"/>
                  </a:cubicBezTo>
                  <a:cubicBezTo>
                    <a:pt x="1409998" y="214214"/>
                    <a:pt x="1405732" y="220861"/>
                    <a:pt x="1397199" y="229791"/>
                  </a:cubicBezTo>
                  <a:cubicBezTo>
                    <a:pt x="1362274" y="268685"/>
                    <a:pt x="1344812" y="295772"/>
                    <a:pt x="1344812" y="311051"/>
                  </a:cubicBezTo>
                  <a:cubicBezTo>
                    <a:pt x="1344812" y="319584"/>
                    <a:pt x="1348284" y="323850"/>
                    <a:pt x="1355230" y="323850"/>
                  </a:cubicBezTo>
                  <a:cubicBezTo>
                    <a:pt x="1360984" y="323850"/>
                    <a:pt x="1368475" y="320824"/>
                    <a:pt x="1377703" y="314772"/>
                  </a:cubicBezTo>
                  <a:cubicBezTo>
                    <a:pt x="1386930" y="308720"/>
                    <a:pt x="1401366" y="297954"/>
                    <a:pt x="1421012" y="282476"/>
                  </a:cubicBezTo>
                  <a:lnTo>
                    <a:pt x="1421012" y="303014"/>
                  </a:lnTo>
                  <a:cubicBezTo>
                    <a:pt x="1392833" y="330796"/>
                    <a:pt x="1371204" y="350838"/>
                    <a:pt x="1356122" y="363141"/>
                  </a:cubicBezTo>
                  <a:cubicBezTo>
                    <a:pt x="1341041" y="375444"/>
                    <a:pt x="1328738" y="381596"/>
                    <a:pt x="1319213" y="381596"/>
                  </a:cubicBezTo>
                  <a:cubicBezTo>
                    <a:pt x="1302941" y="381596"/>
                    <a:pt x="1294805" y="370880"/>
                    <a:pt x="1294805" y="349449"/>
                  </a:cubicBezTo>
                  <a:cubicBezTo>
                    <a:pt x="1294805" y="343099"/>
                    <a:pt x="1295798" y="336848"/>
                    <a:pt x="1297782" y="330696"/>
                  </a:cubicBezTo>
                  <a:cubicBezTo>
                    <a:pt x="1299766" y="324545"/>
                    <a:pt x="1302495" y="318145"/>
                    <a:pt x="1305967" y="311498"/>
                  </a:cubicBezTo>
                  <a:cubicBezTo>
                    <a:pt x="1309440" y="304850"/>
                    <a:pt x="1314748" y="295325"/>
                    <a:pt x="1321892" y="282923"/>
                  </a:cubicBezTo>
                  <a:cubicBezTo>
                    <a:pt x="1329036" y="270520"/>
                    <a:pt x="1337271" y="256481"/>
                    <a:pt x="1346597" y="240804"/>
                  </a:cubicBezTo>
                  <a:cubicBezTo>
                    <a:pt x="1335287" y="246559"/>
                    <a:pt x="1321098" y="257969"/>
                    <a:pt x="1304033" y="275035"/>
                  </a:cubicBezTo>
                  <a:cubicBezTo>
                    <a:pt x="1292920" y="285750"/>
                    <a:pt x="1283494" y="295920"/>
                    <a:pt x="1275755" y="305545"/>
                  </a:cubicBezTo>
                  <a:cubicBezTo>
                    <a:pt x="1268016" y="315169"/>
                    <a:pt x="1259731" y="325884"/>
                    <a:pt x="1250901" y="337691"/>
                  </a:cubicBezTo>
                  <a:cubicBezTo>
                    <a:pt x="1242071" y="349499"/>
                    <a:pt x="1235621" y="357436"/>
                    <a:pt x="1231553" y="361504"/>
                  </a:cubicBezTo>
                  <a:cubicBezTo>
                    <a:pt x="1227485" y="365572"/>
                    <a:pt x="1223368" y="367606"/>
                    <a:pt x="1219201" y="367606"/>
                  </a:cubicBezTo>
                  <a:cubicBezTo>
                    <a:pt x="1212851" y="367606"/>
                    <a:pt x="1206997" y="360958"/>
                    <a:pt x="1201639" y="347663"/>
                  </a:cubicBezTo>
                  <a:cubicBezTo>
                    <a:pt x="1198960" y="341015"/>
                    <a:pt x="1196951" y="333822"/>
                    <a:pt x="1195611" y="326083"/>
                  </a:cubicBezTo>
                  <a:lnTo>
                    <a:pt x="1194121" y="307644"/>
                  </a:lnTo>
                  <a:lnTo>
                    <a:pt x="1180803" y="322023"/>
                  </a:lnTo>
                  <a:cubicBezTo>
                    <a:pt x="1139999" y="364715"/>
                    <a:pt x="1110134" y="386061"/>
                    <a:pt x="1091208" y="386061"/>
                  </a:cubicBezTo>
                  <a:cubicBezTo>
                    <a:pt x="1083469" y="386061"/>
                    <a:pt x="1077963" y="383531"/>
                    <a:pt x="1074688" y="378470"/>
                  </a:cubicBezTo>
                  <a:cubicBezTo>
                    <a:pt x="1071414" y="373410"/>
                    <a:pt x="1069777" y="365919"/>
                    <a:pt x="1069777" y="355997"/>
                  </a:cubicBezTo>
                  <a:cubicBezTo>
                    <a:pt x="1069777" y="340321"/>
                    <a:pt x="1075433" y="317600"/>
                    <a:pt x="1086744" y="287834"/>
                  </a:cubicBezTo>
                  <a:cubicBezTo>
                    <a:pt x="1057772" y="319981"/>
                    <a:pt x="1036241" y="342851"/>
                    <a:pt x="1022152" y="356444"/>
                  </a:cubicBezTo>
                  <a:cubicBezTo>
                    <a:pt x="1008063" y="370037"/>
                    <a:pt x="996454" y="376833"/>
                    <a:pt x="987326" y="376833"/>
                  </a:cubicBezTo>
                  <a:cubicBezTo>
                    <a:pt x="982961" y="376833"/>
                    <a:pt x="977504" y="373063"/>
                    <a:pt x="970955" y="365522"/>
                  </a:cubicBezTo>
                  <a:cubicBezTo>
                    <a:pt x="964407" y="357982"/>
                    <a:pt x="958603" y="348209"/>
                    <a:pt x="953542" y="336203"/>
                  </a:cubicBezTo>
                  <a:cubicBezTo>
                    <a:pt x="948482" y="324198"/>
                    <a:pt x="945952" y="311746"/>
                    <a:pt x="945952" y="298847"/>
                  </a:cubicBezTo>
                  <a:cubicBezTo>
                    <a:pt x="945952" y="289521"/>
                    <a:pt x="946845" y="281732"/>
                    <a:pt x="948631" y="275481"/>
                  </a:cubicBezTo>
                  <a:cubicBezTo>
                    <a:pt x="950417" y="269230"/>
                    <a:pt x="953890" y="262831"/>
                    <a:pt x="959049" y="256282"/>
                  </a:cubicBezTo>
                  <a:cubicBezTo>
                    <a:pt x="964208" y="249734"/>
                    <a:pt x="972444" y="241102"/>
                    <a:pt x="983754" y="230386"/>
                  </a:cubicBezTo>
                  <a:cubicBezTo>
                    <a:pt x="1013917" y="203002"/>
                    <a:pt x="1043187" y="182662"/>
                    <a:pt x="1071563" y="169367"/>
                  </a:cubicBezTo>
                  <a:cubicBezTo>
                    <a:pt x="1099940" y="156072"/>
                    <a:pt x="1121867" y="149424"/>
                    <a:pt x="1137345" y="149424"/>
                  </a:cubicBezTo>
                  <a:close/>
                  <a:moveTo>
                    <a:pt x="253008" y="0"/>
                  </a:moveTo>
                  <a:cubicBezTo>
                    <a:pt x="262136" y="0"/>
                    <a:pt x="269776" y="6202"/>
                    <a:pt x="275928" y="18604"/>
                  </a:cubicBezTo>
                  <a:cubicBezTo>
                    <a:pt x="282079" y="31006"/>
                    <a:pt x="285155" y="39093"/>
                    <a:pt x="285155" y="42863"/>
                  </a:cubicBezTo>
                  <a:cubicBezTo>
                    <a:pt x="285155" y="48419"/>
                    <a:pt x="282972" y="54670"/>
                    <a:pt x="278607" y="61615"/>
                  </a:cubicBezTo>
                  <a:lnTo>
                    <a:pt x="230982" y="133053"/>
                  </a:lnTo>
                  <a:cubicBezTo>
                    <a:pt x="268685" y="114400"/>
                    <a:pt x="298004" y="99566"/>
                    <a:pt x="318939" y="88553"/>
                  </a:cubicBezTo>
                  <a:cubicBezTo>
                    <a:pt x="339874" y="77540"/>
                    <a:pt x="362645" y="65534"/>
                    <a:pt x="387251" y="52537"/>
                  </a:cubicBezTo>
                  <a:cubicBezTo>
                    <a:pt x="411858" y="39539"/>
                    <a:pt x="427435" y="31403"/>
                    <a:pt x="433983" y="28129"/>
                  </a:cubicBezTo>
                  <a:cubicBezTo>
                    <a:pt x="440532" y="24855"/>
                    <a:pt x="444798" y="23218"/>
                    <a:pt x="446783" y="23218"/>
                  </a:cubicBezTo>
                  <a:cubicBezTo>
                    <a:pt x="451347" y="23218"/>
                    <a:pt x="453629" y="25301"/>
                    <a:pt x="453629" y="29468"/>
                  </a:cubicBezTo>
                  <a:cubicBezTo>
                    <a:pt x="453629" y="31850"/>
                    <a:pt x="450206" y="38348"/>
                    <a:pt x="443360" y="48965"/>
                  </a:cubicBezTo>
                  <a:cubicBezTo>
                    <a:pt x="436513" y="59581"/>
                    <a:pt x="428923" y="69106"/>
                    <a:pt x="420589" y="77540"/>
                  </a:cubicBezTo>
                  <a:cubicBezTo>
                    <a:pt x="412254" y="85973"/>
                    <a:pt x="405309" y="90190"/>
                    <a:pt x="399753" y="90190"/>
                  </a:cubicBezTo>
                  <a:cubicBezTo>
                    <a:pt x="398364" y="90190"/>
                    <a:pt x="396677" y="89843"/>
                    <a:pt x="394693" y="89148"/>
                  </a:cubicBezTo>
                  <a:cubicBezTo>
                    <a:pt x="392708" y="88454"/>
                    <a:pt x="390823" y="87809"/>
                    <a:pt x="389037" y="87214"/>
                  </a:cubicBezTo>
                  <a:cubicBezTo>
                    <a:pt x="362248" y="101104"/>
                    <a:pt x="329456" y="117575"/>
                    <a:pt x="290662" y="136625"/>
                  </a:cubicBezTo>
                  <a:cubicBezTo>
                    <a:pt x="251867" y="155675"/>
                    <a:pt x="221258" y="170557"/>
                    <a:pt x="198835" y="181273"/>
                  </a:cubicBezTo>
                  <a:lnTo>
                    <a:pt x="173236" y="219671"/>
                  </a:lnTo>
                  <a:lnTo>
                    <a:pt x="324148" y="322064"/>
                  </a:lnTo>
                  <a:cubicBezTo>
                    <a:pt x="338039" y="331391"/>
                    <a:pt x="348110" y="338832"/>
                    <a:pt x="354360" y="344389"/>
                  </a:cubicBezTo>
                  <a:cubicBezTo>
                    <a:pt x="360611" y="349945"/>
                    <a:pt x="365274" y="355997"/>
                    <a:pt x="368350" y="362546"/>
                  </a:cubicBezTo>
                  <a:cubicBezTo>
                    <a:pt x="371426" y="369094"/>
                    <a:pt x="372964" y="377329"/>
                    <a:pt x="372964" y="387251"/>
                  </a:cubicBezTo>
                  <a:cubicBezTo>
                    <a:pt x="372964" y="403523"/>
                    <a:pt x="369491" y="411659"/>
                    <a:pt x="362546" y="411659"/>
                  </a:cubicBezTo>
                  <a:cubicBezTo>
                    <a:pt x="360165" y="411659"/>
                    <a:pt x="356642" y="410369"/>
                    <a:pt x="351979" y="407790"/>
                  </a:cubicBezTo>
                  <a:cubicBezTo>
                    <a:pt x="347316" y="405210"/>
                    <a:pt x="340569" y="400795"/>
                    <a:pt x="331738" y="394544"/>
                  </a:cubicBezTo>
                  <a:cubicBezTo>
                    <a:pt x="322908" y="388293"/>
                    <a:pt x="312936" y="381397"/>
                    <a:pt x="301824" y="373857"/>
                  </a:cubicBezTo>
                  <a:lnTo>
                    <a:pt x="140792" y="265807"/>
                  </a:lnTo>
                  <a:lnTo>
                    <a:pt x="93167" y="328613"/>
                  </a:lnTo>
                  <a:cubicBezTo>
                    <a:pt x="93167" y="333971"/>
                    <a:pt x="92472" y="337989"/>
                    <a:pt x="91083" y="340668"/>
                  </a:cubicBezTo>
                  <a:cubicBezTo>
                    <a:pt x="89694" y="343347"/>
                    <a:pt x="86718" y="347068"/>
                    <a:pt x="82154" y="351830"/>
                  </a:cubicBezTo>
                  <a:cubicBezTo>
                    <a:pt x="71240" y="363141"/>
                    <a:pt x="61963" y="371773"/>
                    <a:pt x="54323" y="377726"/>
                  </a:cubicBezTo>
                  <a:cubicBezTo>
                    <a:pt x="46683" y="383679"/>
                    <a:pt x="39787" y="386656"/>
                    <a:pt x="33636" y="386656"/>
                  </a:cubicBezTo>
                  <a:cubicBezTo>
                    <a:pt x="30659" y="386656"/>
                    <a:pt x="28079" y="385416"/>
                    <a:pt x="25897" y="382935"/>
                  </a:cubicBezTo>
                  <a:cubicBezTo>
                    <a:pt x="23714" y="380455"/>
                    <a:pt x="22622" y="377429"/>
                    <a:pt x="22622" y="373857"/>
                  </a:cubicBezTo>
                  <a:cubicBezTo>
                    <a:pt x="22622" y="369094"/>
                    <a:pt x="25400" y="362744"/>
                    <a:pt x="30957" y="354807"/>
                  </a:cubicBezTo>
                  <a:lnTo>
                    <a:pt x="118170" y="246460"/>
                  </a:lnTo>
                  <a:cubicBezTo>
                    <a:pt x="113011" y="238324"/>
                    <a:pt x="110431" y="229989"/>
                    <a:pt x="110431" y="221457"/>
                  </a:cubicBezTo>
                  <a:cubicBezTo>
                    <a:pt x="110431" y="212725"/>
                    <a:pt x="112862" y="205284"/>
                    <a:pt x="117724" y="199132"/>
                  </a:cubicBezTo>
                  <a:cubicBezTo>
                    <a:pt x="122585" y="192981"/>
                    <a:pt x="128191" y="188020"/>
                    <a:pt x="134541" y="184250"/>
                  </a:cubicBezTo>
                  <a:cubicBezTo>
                    <a:pt x="140891" y="180479"/>
                    <a:pt x="158453" y="170954"/>
                    <a:pt x="187226" y="155675"/>
                  </a:cubicBezTo>
                  <a:cubicBezTo>
                    <a:pt x="228104" y="101501"/>
                    <a:pt x="248544" y="71140"/>
                    <a:pt x="248544" y="64592"/>
                  </a:cubicBezTo>
                  <a:cubicBezTo>
                    <a:pt x="248544" y="60226"/>
                    <a:pt x="245964" y="58043"/>
                    <a:pt x="240804" y="58043"/>
                  </a:cubicBezTo>
                  <a:cubicBezTo>
                    <a:pt x="235447" y="58043"/>
                    <a:pt x="223590" y="61218"/>
                    <a:pt x="205235" y="67568"/>
                  </a:cubicBezTo>
                  <a:cubicBezTo>
                    <a:pt x="186879" y="73918"/>
                    <a:pt x="162769" y="83691"/>
                    <a:pt x="132904" y="96888"/>
                  </a:cubicBezTo>
                  <a:cubicBezTo>
                    <a:pt x="103039" y="110084"/>
                    <a:pt x="67668" y="127000"/>
                    <a:pt x="26790" y="147638"/>
                  </a:cubicBezTo>
                  <a:cubicBezTo>
                    <a:pt x="23416" y="149424"/>
                    <a:pt x="19596" y="150168"/>
                    <a:pt x="15330" y="149870"/>
                  </a:cubicBezTo>
                  <a:cubicBezTo>
                    <a:pt x="11063" y="149573"/>
                    <a:pt x="7442" y="147886"/>
                    <a:pt x="4465" y="144810"/>
                  </a:cubicBezTo>
                  <a:cubicBezTo>
                    <a:pt x="1489" y="141734"/>
                    <a:pt x="0" y="137617"/>
                    <a:pt x="0" y="132457"/>
                  </a:cubicBezTo>
                  <a:cubicBezTo>
                    <a:pt x="0" y="130870"/>
                    <a:pt x="348" y="128985"/>
                    <a:pt x="1042" y="126802"/>
                  </a:cubicBezTo>
                  <a:cubicBezTo>
                    <a:pt x="1737" y="124619"/>
                    <a:pt x="2878" y="121196"/>
                    <a:pt x="4465" y="116533"/>
                  </a:cubicBezTo>
                  <a:cubicBezTo>
                    <a:pt x="6053" y="111870"/>
                    <a:pt x="7442" y="107752"/>
                    <a:pt x="8632" y="104180"/>
                  </a:cubicBezTo>
                  <a:cubicBezTo>
                    <a:pt x="9029" y="102989"/>
                    <a:pt x="9972" y="98723"/>
                    <a:pt x="11460" y="91381"/>
                  </a:cubicBezTo>
                  <a:cubicBezTo>
                    <a:pt x="12949" y="84039"/>
                    <a:pt x="15479" y="77341"/>
                    <a:pt x="19050" y="71289"/>
                  </a:cubicBezTo>
                  <a:cubicBezTo>
                    <a:pt x="22622" y="65237"/>
                    <a:pt x="28724" y="58540"/>
                    <a:pt x="37356" y="51197"/>
                  </a:cubicBezTo>
                  <a:cubicBezTo>
                    <a:pt x="45988" y="43855"/>
                    <a:pt x="58341" y="36116"/>
                    <a:pt x="74415" y="27980"/>
                  </a:cubicBezTo>
                  <a:cubicBezTo>
                    <a:pt x="77391" y="26194"/>
                    <a:pt x="80169" y="25053"/>
                    <a:pt x="82749" y="24557"/>
                  </a:cubicBezTo>
                  <a:cubicBezTo>
                    <a:pt x="85329" y="24061"/>
                    <a:pt x="86618" y="24805"/>
                    <a:pt x="86618" y="26789"/>
                  </a:cubicBezTo>
                  <a:cubicBezTo>
                    <a:pt x="86618" y="27385"/>
                    <a:pt x="83691" y="29816"/>
                    <a:pt x="77838" y="34082"/>
                  </a:cubicBezTo>
                  <a:cubicBezTo>
                    <a:pt x="71984" y="38348"/>
                    <a:pt x="65584" y="45343"/>
                    <a:pt x="58639" y="55067"/>
                  </a:cubicBezTo>
                  <a:cubicBezTo>
                    <a:pt x="116583" y="34826"/>
                    <a:pt x="159296" y="20588"/>
                    <a:pt x="186780" y="12353"/>
                  </a:cubicBezTo>
                  <a:cubicBezTo>
                    <a:pt x="214263" y="4118"/>
                    <a:pt x="236340" y="0"/>
                    <a:pt x="25300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13" name="Graphic 1">
              <a:extLst>
                <a:ext uri="{FF2B5EF4-FFF2-40B4-BE49-F238E27FC236}">
                  <a16:creationId xmlns:a16="http://schemas.microsoft.com/office/drawing/2014/main" id="{ECF2A4F2-97D4-4FDD-AE53-46B2EB257E6A}"/>
                </a:ext>
              </a:extLst>
            </p:cNvPr>
            <p:cNvGrpSpPr/>
            <p:nvPr/>
          </p:nvGrpSpPr>
          <p:grpSpPr>
            <a:xfrm>
              <a:off x="1010535" y="1685660"/>
              <a:ext cx="1311603" cy="921244"/>
              <a:chOff x="1295400" y="57150"/>
              <a:chExt cx="9601200" cy="6743700"/>
            </a:xfrm>
            <a:solidFill>
              <a:schemeClr val="accent1"/>
            </a:solidFill>
          </p:grpSpPr>
          <p:grpSp>
            <p:nvGrpSpPr>
              <p:cNvPr id="14" name="Graphic 1">
                <a:extLst>
                  <a:ext uri="{FF2B5EF4-FFF2-40B4-BE49-F238E27FC236}">
                    <a16:creationId xmlns:a16="http://schemas.microsoft.com/office/drawing/2014/main" id="{EFC2F58F-A85A-4E0E-9A87-29559EBE4A41}"/>
                  </a:ext>
                </a:extLst>
              </p:cNvPr>
              <p:cNvGrpSpPr/>
              <p:nvPr/>
            </p:nvGrpSpPr>
            <p:grpSpPr>
              <a:xfrm>
                <a:off x="6757678" y="526858"/>
                <a:ext cx="4143325" cy="6270805"/>
                <a:chOff x="6757678" y="526858"/>
                <a:chExt cx="4143325" cy="6270805"/>
              </a:xfrm>
              <a:grpFill/>
            </p:grpSpPr>
            <p:sp>
              <p:nvSpPr>
                <p:cNvPr id="19" name="Freeform: Shape 18">
                  <a:extLst>
                    <a:ext uri="{FF2B5EF4-FFF2-40B4-BE49-F238E27FC236}">
                      <a16:creationId xmlns:a16="http://schemas.microsoft.com/office/drawing/2014/main" id="{B4AFB86C-5DE9-42A0-96E2-F57A1013B2C6}"/>
                    </a:ext>
                  </a:extLst>
                </p:cNvPr>
                <p:cNvSpPr/>
                <p:nvPr/>
              </p:nvSpPr>
              <p:spPr>
                <a:xfrm>
                  <a:off x="6757678" y="526858"/>
                  <a:ext cx="1771489" cy="3712481"/>
                </a:xfrm>
                <a:custGeom>
                  <a:avLst/>
                  <a:gdLst>
                    <a:gd name="connsiteX0" fmla="*/ 1649753 w 1771489"/>
                    <a:gd name="connsiteY0" fmla="*/ 2018317 h 3712481"/>
                    <a:gd name="connsiteX1" fmla="*/ 1672804 w 1771489"/>
                    <a:gd name="connsiteY1" fmla="*/ 1400716 h 3712481"/>
                    <a:gd name="connsiteX2" fmla="*/ 1190743 w 1771489"/>
                    <a:gd name="connsiteY2" fmla="*/ 1045052 h 3712481"/>
                    <a:gd name="connsiteX3" fmla="*/ 1010817 w 1771489"/>
                    <a:gd name="connsiteY3" fmla="*/ 852076 h 3712481"/>
                    <a:gd name="connsiteX4" fmla="*/ 1635942 w 1771489"/>
                    <a:gd name="connsiteY4" fmla="*/ 274670 h 3712481"/>
                    <a:gd name="connsiteX5" fmla="*/ 1745385 w 1771489"/>
                    <a:gd name="connsiteY5" fmla="*/ 15781 h 3712481"/>
                    <a:gd name="connsiteX6" fmla="*/ 1355240 w 1771489"/>
                    <a:gd name="connsiteY6" fmla="*/ 157703 h 3712481"/>
                    <a:gd name="connsiteX7" fmla="*/ 172616 w 1771489"/>
                    <a:gd name="connsiteY7" fmla="*/ 1119728 h 3712481"/>
                    <a:gd name="connsiteX8" fmla="*/ 91654 w 1771489"/>
                    <a:gd name="connsiteY8" fmla="*/ 1837246 h 3712481"/>
                    <a:gd name="connsiteX9" fmla="*/ 667917 w 1771489"/>
                    <a:gd name="connsiteY9" fmla="*/ 1343566 h 3712481"/>
                    <a:gd name="connsiteX10" fmla="*/ 988814 w 1771489"/>
                    <a:gd name="connsiteY10" fmla="*/ 2159953 h 3712481"/>
                    <a:gd name="connsiteX11" fmla="*/ 540853 w 1771489"/>
                    <a:gd name="connsiteY11" fmla="*/ 3104929 h 3712481"/>
                    <a:gd name="connsiteX12" fmla="*/ 696777 w 1771489"/>
                    <a:gd name="connsiteY12" fmla="*/ 3625280 h 3712481"/>
                    <a:gd name="connsiteX13" fmla="*/ 1086921 w 1771489"/>
                    <a:gd name="connsiteY13" fmla="*/ 3458211 h 3712481"/>
                    <a:gd name="connsiteX14" fmla="*/ 1649753 w 1771489"/>
                    <a:gd name="connsiteY14" fmla="*/ 2018317 h 37124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771489" h="3712481">
                      <a:moveTo>
                        <a:pt x="1649753" y="2018317"/>
                      </a:moveTo>
                      <a:cubicBezTo>
                        <a:pt x="1734717" y="1657891"/>
                        <a:pt x="1672804" y="1400716"/>
                        <a:pt x="1672804" y="1400716"/>
                      </a:cubicBezTo>
                      <a:cubicBezTo>
                        <a:pt x="1634037" y="1145446"/>
                        <a:pt x="1415819" y="1053910"/>
                        <a:pt x="1190743" y="1045052"/>
                      </a:cubicBezTo>
                      <a:cubicBezTo>
                        <a:pt x="1041773" y="1039242"/>
                        <a:pt x="786026" y="1145922"/>
                        <a:pt x="1010817" y="852076"/>
                      </a:cubicBezTo>
                      <a:cubicBezTo>
                        <a:pt x="1047868" y="792259"/>
                        <a:pt x="1456967" y="406496"/>
                        <a:pt x="1635942" y="274670"/>
                      </a:cubicBezTo>
                      <a:cubicBezTo>
                        <a:pt x="1791867" y="171991"/>
                        <a:pt x="1789771" y="67216"/>
                        <a:pt x="1745385" y="15781"/>
                      </a:cubicBezTo>
                      <a:cubicBezTo>
                        <a:pt x="1707285" y="-28415"/>
                        <a:pt x="1563267" y="20638"/>
                        <a:pt x="1355240" y="157703"/>
                      </a:cubicBezTo>
                      <a:cubicBezTo>
                        <a:pt x="999291" y="392113"/>
                        <a:pt x="450746" y="806260"/>
                        <a:pt x="172616" y="1119728"/>
                      </a:cubicBezTo>
                      <a:cubicBezTo>
                        <a:pt x="-8835" y="1324325"/>
                        <a:pt x="-65509" y="1424528"/>
                        <a:pt x="91654" y="1837246"/>
                      </a:cubicBezTo>
                      <a:cubicBezTo>
                        <a:pt x="237100" y="2091278"/>
                        <a:pt x="396454" y="1500728"/>
                        <a:pt x="667917" y="1343566"/>
                      </a:cubicBezTo>
                      <a:cubicBezTo>
                        <a:pt x="1263229" y="995903"/>
                        <a:pt x="1244179" y="1510253"/>
                        <a:pt x="988814" y="2159953"/>
                      </a:cubicBezTo>
                      <a:cubicBezTo>
                        <a:pt x="837938" y="2474278"/>
                        <a:pt x="674012" y="2783079"/>
                        <a:pt x="540853" y="3104929"/>
                      </a:cubicBezTo>
                      <a:cubicBezTo>
                        <a:pt x="459128" y="3302477"/>
                        <a:pt x="482750" y="3509360"/>
                        <a:pt x="696777" y="3625280"/>
                      </a:cubicBezTo>
                      <a:cubicBezTo>
                        <a:pt x="872418" y="3720434"/>
                        <a:pt x="1115496" y="3815398"/>
                        <a:pt x="1086921" y="3458211"/>
                      </a:cubicBezTo>
                      <a:cubicBezTo>
                        <a:pt x="1063299" y="3124836"/>
                        <a:pt x="1548217" y="2374647"/>
                        <a:pt x="1649753" y="2018317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0" name="Freeform: Shape 19">
                  <a:extLst>
                    <a:ext uri="{FF2B5EF4-FFF2-40B4-BE49-F238E27FC236}">
                      <a16:creationId xmlns:a16="http://schemas.microsoft.com/office/drawing/2014/main" id="{094DDCD4-E54E-41B3-A209-030F055D598B}"/>
                    </a:ext>
                  </a:extLst>
                </p:cNvPr>
                <p:cNvSpPr/>
                <p:nvPr/>
              </p:nvSpPr>
              <p:spPr>
                <a:xfrm>
                  <a:off x="9882627" y="721458"/>
                  <a:ext cx="1018376" cy="2466623"/>
                </a:xfrm>
                <a:custGeom>
                  <a:avLst/>
                  <a:gdLst>
                    <a:gd name="connsiteX0" fmla="*/ 959871 w 1018376"/>
                    <a:gd name="connsiteY0" fmla="*/ 777586 h 2466623"/>
                    <a:gd name="connsiteX1" fmla="*/ 700505 w 1018376"/>
                    <a:gd name="connsiteY1" fmla="*/ 144174 h 2466623"/>
                    <a:gd name="connsiteX2" fmla="*/ 403420 w 1018376"/>
                    <a:gd name="connsiteY2" fmla="*/ 6728 h 2466623"/>
                    <a:gd name="connsiteX3" fmla="*/ 345222 w 1018376"/>
                    <a:gd name="connsiteY3" fmla="*/ 284668 h 2466623"/>
                    <a:gd name="connsiteX4" fmla="*/ 90810 w 1018376"/>
                    <a:gd name="connsiteY4" fmla="*/ 1815716 h 2466623"/>
                    <a:gd name="connsiteX5" fmla="*/ 66997 w 1018376"/>
                    <a:gd name="connsiteY5" fmla="*/ 2311016 h 2466623"/>
                    <a:gd name="connsiteX6" fmla="*/ 714697 w 1018376"/>
                    <a:gd name="connsiteY6" fmla="*/ 2015741 h 2466623"/>
                    <a:gd name="connsiteX7" fmla="*/ 959871 w 1018376"/>
                    <a:gd name="connsiteY7" fmla="*/ 777586 h 24666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18376" h="2466623">
                      <a:moveTo>
                        <a:pt x="959871" y="777586"/>
                      </a:moveTo>
                      <a:cubicBezTo>
                        <a:pt x="959871" y="777586"/>
                        <a:pt x="818710" y="320482"/>
                        <a:pt x="700505" y="144174"/>
                      </a:cubicBezTo>
                      <a:cubicBezTo>
                        <a:pt x="634878" y="54639"/>
                        <a:pt x="505719" y="-23847"/>
                        <a:pt x="403420" y="6728"/>
                      </a:cubicBezTo>
                      <a:cubicBezTo>
                        <a:pt x="262926" y="48829"/>
                        <a:pt x="324077" y="186560"/>
                        <a:pt x="345222" y="284668"/>
                      </a:cubicBezTo>
                      <a:cubicBezTo>
                        <a:pt x="527626" y="1131535"/>
                        <a:pt x="397038" y="1486151"/>
                        <a:pt x="90810" y="1815716"/>
                      </a:cubicBezTo>
                      <a:cubicBezTo>
                        <a:pt x="-27967" y="1943637"/>
                        <a:pt x="-24157" y="2163379"/>
                        <a:pt x="66997" y="2311016"/>
                      </a:cubicBezTo>
                      <a:cubicBezTo>
                        <a:pt x="214349" y="2549808"/>
                        <a:pt x="386085" y="2558666"/>
                        <a:pt x="714697" y="2015741"/>
                      </a:cubicBezTo>
                      <a:cubicBezTo>
                        <a:pt x="956060" y="1617310"/>
                        <a:pt x="1107984" y="1218118"/>
                        <a:pt x="959871" y="777586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1" name="Freeform: Shape 20">
                  <a:extLst>
                    <a:ext uri="{FF2B5EF4-FFF2-40B4-BE49-F238E27FC236}">
                      <a16:creationId xmlns:a16="http://schemas.microsoft.com/office/drawing/2014/main" id="{7B70470D-3D6B-4E48-B11C-ECA287E4CFF9}"/>
                    </a:ext>
                  </a:extLst>
                </p:cNvPr>
                <p:cNvSpPr/>
                <p:nvPr/>
              </p:nvSpPr>
              <p:spPr>
                <a:xfrm>
                  <a:off x="8329160" y="3355998"/>
                  <a:ext cx="2291138" cy="3441665"/>
                </a:xfrm>
                <a:custGeom>
                  <a:avLst/>
                  <a:gdLst>
                    <a:gd name="connsiteX0" fmla="*/ 1787342 w 2291138"/>
                    <a:gd name="connsiteY0" fmla="*/ 16423 h 3441665"/>
                    <a:gd name="connsiteX1" fmla="*/ 674726 w 2291138"/>
                    <a:gd name="connsiteY1" fmla="*/ 67382 h 3441665"/>
                    <a:gd name="connsiteX2" fmla="*/ 674726 w 2291138"/>
                    <a:gd name="connsiteY2" fmla="*/ 67382 h 3441665"/>
                    <a:gd name="connsiteX3" fmla="*/ 674536 w 2291138"/>
                    <a:gd name="connsiteY3" fmla="*/ 67382 h 3441665"/>
                    <a:gd name="connsiteX4" fmla="*/ 65698 w 2291138"/>
                    <a:gd name="connsiteY4" fmla="*/ 396470 h 3441665"/>
                    <a:gd name="connsiteX5" fmla="*/ 251912 w 2291138"/>
                    <a:gd name="connsiteY5" fmla="*/ 631071 h 3441665"/>
                    <a:gd name="connsiteX6" fmla="*/ 1715809 w 2291138"/>
                    <a:gd name="connsiteY6" fmla="*/ 405138 h 3441665"/>
                    <a:gd name="connsiteX7" fmla="*/ 1668184 w 2291138"/>
                    <a:gd name="connsiteY7" fmla="*/ 919488 h 3441665"/>
                    <a:gd name="connsiteX8" fmla="*/ 716065 w 2291138"/>
                    <a:gd name="connsiteY8" fmla="*/ 3068709 h 3441665"/>
                    <a:gd name="connsiteX9" fmla="*/ 663297 w 2291138"/>
                    <a:gd name="connsiteY9" fmla="*/ 3390369 h 3441665"/>
                    <a:gd name="connsiteX10" fmla="*/ 890087 w 2291138"/>
                    <a:gd name="connsiteY10" fmla="*/ 3261400 h 3441665"/>
                    <a:gd name="connsiteX11" fmla="*/ 1658373 w 2291138"/>
                    <a:gd name="connsiteY11" fmla="*/ 2047534 h 3441665"/>
                    <a:gd name="connsiteX12" fmla="*/ 1658373 w 2291138"/>
                    <a:gd name="connsiteY12" fmla="*/ 2047534 h 3441665"/>
                    <a:gd name="connsiteX13" fmla="*/ 1910690 w 2291138"/>
                    <a:gd name="connsiteY13" fmla="*/ 1576046 h 3441665"/>
                    <a:gd name="connsiteX14" fmla="*/ 2187297 w 2291138"/>
                    <a:gd name="connsiteY14" fmla="*/ 883293 h 3441665"/>
                    <a:gd name="connsiteX15" fmla="*/ 1787342 w 2291138"/>
                    <a:gd name="connsiteY15" fmla="*/ 16423 h 34416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291138" h="3441665">
                      <a:moveTo>
                        <a:pt x="1787342" y="16423"/>
                      </a:moveTo>
                      <a:cubicBezTo>
                        <a:pt x="1787342" y="16423"/>
                        <a:pt x="1025532" y="-44156"/>
                        <a:pt x="674726" y="67382"/>
                      </a:cubicBezTo>
                      <a:cubicBezTo>
                        <a:pt x="674726" y="67382"/>
                        <a:pt x="674726" y="67382"/>
                        <a:pt x="674726" y="67382"/>
                      </a:cubicBezTo>
                      <a:cubicBezTo>
                        <a:pt x="674632" y="67382"/>
                        <a:pt x="674632" y="67382"/>
                        <a:pt x="674536" y="67382"/>
                      </a:cubicBezTo>
                      <a:cubicBezTo>
                        <a:pt x="447460" y="132247"/>
                        <a:pt x="201048" y="166346"/>
                        <a:pt x="65698" y="396470"/>
                      </a:cubicBezTo>
                      <a:cubicBezTo>
                        <a:pt x="-69462" y="626213"/>
                        <a:pt x="9405" y="697746"/>
                        <a:pt x="251912" y="631071"/>
                      </a:cubicBezTo>
                      <a:cubicBezTo>
                        <a:pt x="711779" y="559348"/>
                        <a:pt x="1228986" y="325604"/>
                        <a:pt x="1715809" y="405138"/>
                      </a:cubicBezTo>
                      <a:cubicBezTo>
                        <a:pt x="1915834" y="519438"/>
                        <a:pt x="1717619" y="763183"/>
                        <a:pt x="1668184" y="919488"/>
                      </a:cubicBezTo>
                      <a:cubicBezTo>
                        <a:pt x="1652468" y="944444"/>
                        <a:pt x="931140" y="2627130"/>
                        <a:pt x="716065" y="3068709"/>
                      </a:cubicBezTo>
                      <a:cubicBezTo>
                        <a:pt x="642246" y="3166817"/>
                        <a:pt x="652628" y="3315406"/>
                        <a:pt x="663297" y="3390369"/>
                      </a:cubicBezTo>
                      <a:cubicBezTo>
                        <a:pt x="687109" y="3557913"/>
                        <a:pt x="890087" y="3261400"/>
                        <a:pt x="890087" y="3261400"/>
                      </a:cubicBezTo>
                      <a:cubicBezTo>
                        <a:pt x="890087" y="3261400"/>
                        <a:pt x="1658373" y="2047534"/>
                        <a:pt x="1658373" y="2047534"/>
                      </a:cubicBezTo>
                      <a:cubicBezTo>
                        <a:pt x="1658373" y="2047534"/>
                        <a:pt x="1658373" y="2047534"/>
                        <a:pt x="1658373" y="2047534"/>
                      </a:cubicBezTo>
                      <a:cubicBezTo>
                        <a:pt x="1689901" y="1993241"/>
                        <a:pt x="1910690" y="1576046"/>
                        <a:pt x="1910690" y="1576046"/>
                      </a:cubicBezTo>
                      <a:cubicBezTo>
                        <a:pt x="2009084" y="1352876"/>
                        <a:pt x="2062710" y="1205238"/>
                        <a:pt x="2187297" y="883293"/>
                      </a:cubicBezTo>
                      <a:cubicBezTo>
                        <a:pt x="2273403" y="671171"/>
                        <a:pt x="2501717" y="30710"/>
                        <a:pt x="1787342" y="1642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5" name="Graphic 1">
                <a:extLst>
                  <a:ext uri="{FF2B5EF4-FFF2-40B4-BE49-F238E27FC236}">
                    <a16:creationId xmlns:a16="http://schemas.microsoft.com/office/drawing/2014/main" id="{9D70E239-F1AD-40AF-91D9-DCE0D1D0C1CC}"/>
                  </a:ext>
                </a:extLst>
              </p:cNvPr>
              <p:cNvGrpSpPr/>
              <p:nvPr/>
            </p:nvGrpSpPr>
            <p:grpSpPr>
              <a:xfrm>
                <a:off x="1295358" y="57191"/>
                <a:ext cx="5699281" cy="5748035"/>
                <a:chOff x="1295358" y="57191"/>
                <a:chExt cx="5699281" cy="5748035"/>
              </a:xfrm>
              <a:grpFill/>
            </p:grpSpPr>
            <p:sp>
              <p:nvSpPr>
                <p:cNvPr id="16" name="Freeform: Shape 15">
                  <a:extLst>
                    <a:ext uri="{FF2B5EF4-FFF2-40B4-BE49-F238E27FC236}">
                      <a16:creationId xmlns:a16="http://schemas.microsoft.com/office/drawing/2014/main" id="{2FA9E7CE-1719-4540-9873-18C0665F7F61}"/>
                    </a:ext>
                  </a:extLst>
                </p:cNvPr>
                <p:cNvSpPr/>
                <p:nvPr/>
              </p:nvSpPr>
              <p:spPr>
                <a:xfrm>
                  <a:off x="1295358" y="1729566"/>
                  <a:ext cx="3106504" cy="3024214"/>
                </a:xfrm>
                <a:custGeom>
                  <a:avLst/>
                  <a:gdLst>
                    <a:gd name="connsiteX0" fmla="*/ 2510831 w 3106504"/>
                    <a:gd name="connsiteY0" fmla="*/ 459 h 3024214"/>
                    <a:gd name="connsiteX1" fmla="*/ 2103638 w 3106504"/>
                    <a:gd name="connsiteY1" fmla="*/ 76468 h 3024214"/>
                    <a:gd name="connsiteX2" fmla="*/ 1440793 w 3106504"/>
                    <a:gd name="connsiteY2" fmla="*/ 305354 h 3024214"/>
                    <a:gd name="connsiteX3" fmla="*/ 193780 w 3106504"/>
                    <a:gd name="connsiteY3" fmla="*/ 493282 h 3024214"/>
                    <a:gd name="connsiteX4" fmla="*/ 73193 w 3106504"/>
                    <a:gd name="connsiteY4" fmla="*/ 817418 h 3024214"/>
                    <a:gd name="connsiteX5" fmla="*/ 644122 w 3106504"/>
                    <a:gd name="connsiteY5" fmla="*/ 1413778 h 3024214"/>
                    <a:gd name="connsiteX6" fmla="*/ 1093892 w 3106504"/>
                    <a:gd name="connsiteY6" fmla="*/ 1591039 h 3024214"/>
                    <a:gd name="connsiteX7" fmla="*/ 1693967 w 3106504"/>
                    <a:gd name="connsiteY7" fmla="*/ 1131457 h 3024214"/>
                    <a:gd name="connsiteX8" fmla="*/ 2560361 w 3106504"/>
                    <a:gd name="connsiteY8" fmla="*/ 766174 h 3024214"/>
                    <a:gd name="connsiteX9" fmla="*/ 2465492 w 3106504"/>
                    <a:gd name="connsiteY9" fmla="*/ 1017157 h 3024214"/>
                    <a:gd name="connsiteX10" fmla="*/ 1851130 w 3106504"/>
                    <a:gd name="connsiteY10" fmla="*/ 1960132 h 3024214"/>
                    <a:gd name="connsiteX11" fmla="*/ 1665392 w 3106504"/>
                    <a:gd name="connsiteY11" fmla="*/ 2498295 h 3024214"/>
                    <a:gd name="connsiteX12" fmla="*/ 1772549 w 3106504"/>
                    <a:gd name="connsiteY12" fmla="*/ 2843576 h 3024214"/>
                    <a:gd name="connsiteX13" fmla="*/ 2348811 w 3106504"/>
                    <a:gd name="connsiteY13" fmla="*/ 3007882 h 3024214"/>
                    <a:gd name="connsiteX14" fmla="*/ 3008417 w 3106504"/>
                    <a:gd name="connsiteY14" fmla="*/ 2341132 h 3024214"/>
                    <a:gd name="connsiteX15" fmla="*/ 2829252 w 3106504"/>
                    <a:gd name="connsiteY15" fmla="*/ 1795350 h 3024214"/>
                    <a:gd name="connsiteX16" fmla="*/ 2744861 w 3106504"/>
                    <a:gd name="connsiteY16" fmla="*/ 1272428 h 3024214"/>
                    <a:gd name="connsiteX17" fmla="*/ 3018038 w 3106504"/>
                    <a:gd name="connsiteY17" fmla="*/ 819514 h 3024214"/>
                    <a:gd name="connsiteX18" fmla="*/ 2510831 w 3106504"/>
                    <a:gd name="connsiteY18" fmla="*/ 459 h 3024214"/>
                    <a:gd name="connsiteX19" fmla="*/ 2634656 w 3106504"/>
                    <a:gd name="connsiteY19" fmla="*/ 2350753 h 3024214"/>
                    <a:gd name="connsiteX20" fmla="*/ 2506069 w 3106504"/>
                    <a:gd name="connsiteY20" fmla="*/ 2572209 h 3024214"/>
                    <a:gd name="connsiteX21" fmla="*/ 2062394 w 3106504"/>
                    <a:gd name="connsiteY21" fmla="*/ 2631740 h 3024214"/>
                    <a:gd name="connsiteX22" fmla="*/ 2136975 w 3106504"/>
                    <a:gd name="connsiteY22" fmla="*/ 2126915 h 3024214"/>
                    <a:gd name="connsiteX23" fmla="*/ 2651325 w 3106504"/>
                    <a:gd name="connsiteY23" fmla="*/ 2057859 h 3024214"/>
                    <a:gd name="connsiteX24" fmla="*/ 2634656 w 3106504"/>
                    <a:gd name="connsiteY24" fmla="*/ 2350753 h 30242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3106504" h="3024214">
                      <a:moveTo>
                        <a:pt x="2510831" y="459"/>
                      </a:moveTo>
                      <a:cubicBezTo>
                        <a:pt x="2381101" y="4555"/>
                        <a:pt x="2246513" y="31891"/>
                        <a:pt x="2103638" y="76468"/>
                      </a:cubicBezTo>
                      <a:cubicBezTo>
                        <a:pt x="1929806" y="128475"/>
                        <a:pt x="1801219" y="233821"/>
                        <a:pt x="1440793" y="305354"/>
                      </a:cubicBezTo>
                      <a:cubicBezTo>
                        <a:pt x="1004262" y="392032"/>
                        <a:pt x="656028" y="570721"/>
                        <a:pt x="193780" y="493282"/>
                      </a:cubicBezTo>
                      <a:cubicBezTo>
                        <a:pt x="-60252" y="450706"/>
                        <a:pt x="-23581" y="676067"/>
                        <a:pt x="73193" y="817418"/>
                      </a:cubicBezTo>
                      <a:cubicBezTo>
                        <a:pt x="236642" y="1056115"/>
                        <a:pt x="410474" y="1233851"/>
                        <a:pt x="644122" y="1413778"/>
                      </a:cubicBezTo>
                      <a:cubicBezTo>
                        <a:pt x="789092" y="1531507"/>
                        <a:pt x="1029598" y="1660095"/>
                        <a:pt x="1093892" y="1591039"/>
                      </a:cubicBezTo>
                      <a:cubicBezTo>
                        <a:pt x="1336780" y="1355295"/>
                        <a:pt x="1456414" y="1297764"/>
                        <a:pt x="1693967" y="1131457"/>
                      </a:cubicBezTo>
                      <a:cubicBezTo>
                        <a:pt x="1969049" y="955626"/>
                        <a:pt x="2453015" y="677020"/>
                        <a:pt x="2560361" y="766174"/>
                      </a:cubicBezTo>
                      <a:cubicBezTo>
                        <a:pt x="2614940" y="811417"/>
                        <a:pt x="2560266" y="888951"/>
                        <a:pt x="2465492" y="1017157"/>
                      </a:cubicBezTo>
                      <a:cubicBezTo>
                        <a:pt x="2194411" y="1340817"/>
                        <a:pt x="2210699" y="1452926"/>
                        <a:pt x="1851130" y="1960132"/>
                      </a:cubicBezTo>
                      <a:cubicBezTo>
                        <a:pt x="1774930" y="2064907"/>
                        <a:pt x="1663011" y="2395901"/>
                        <a:pt x="1665392" y="2498295"/>
                      </a:cubicBezTo>
                      <a:cubicBezTo>
                        <a:pt x="1656248" y="2678889"/>
                        <a:pt x="1772549" y="2843576"/>
                        <a:pt x="1772549" y="2843576"/>
                      </a:cubicBezTo>
                      <a:cubicBezTo>
                        <a:pt x="1955905" y="3100751"/>
                        <a:pt x="2348811" y="3007882"/>
                        <a:pt x="2348811" y="3007882"/>
                      </a:cubicBezTo>
                      <a:cubicBezTo>
                        <a:pt x="2746480" y="2948351"/>
                        <a:pt x="2969841" y="2611262"/>
                        <a:pt x="3008417" y="2341132"/>
                      </a:cubicBezTo>
                      <a:cubicBezTo>
                        <a:pt x="3029563" y="2151775"/>
                        <a:pt x="3036992" y="1936320"/>
                        <a:pt x="2829252" y="1795350"/>
                      </a:cubicBezTo>
                      <a:cubicBezTo>
                        <a:pt x="2575697" y="1623328"/>
                        <a:pt x="2598842" y="1526745"/>
                        <a:pt x="2744861" y="1272428"/>
                      </a:cubicBezTo>
                      <a:cubicBezTo>
                        <a:pt x="2820870" y="1140030"/>
                        <a:pt x="2940218" y="950863"/>
                        <a:pt x="3018038" y="819514"/>
                      </a:cubicBezTo>
                      <a:cubicBezTo>
                        <a:pt x="3251876" y="360790"/>
                        <a:pt x="3001369" y="-14972"/>
                        <a:pt x="2510831" y="459"/>
                      </a:cubicBezTo>
                      <a:close/>
                      <a:moveTo>
                        <a:pt x="2634656" y="2350753"/>
                      </a:moveTo>
                      <a:cubicBezTo>
                        <a:pt x="2583317" y="2422381"/>
                        <a:pt x="2557409" y="2500581"/>
                        <a:pt x="2506069" y="2572209"/>
                      </a:cubicBezTo>
                      <a:cubicBezTo>
                        <a:pt x="2390245" y="2708797"/>
                        <a:pt x="2193744" y="2754803"/>
                        <a:pt x="2062394" y="2631740"/>
                      </a:cubicBezTo>
                      <a:cubicBezTo>
                        <a:pt x="1961810" y="2498105"/>
                        <a:pt x="2067919" y="2268838"/>
                        <a:pt x="2136975" y="2126915"/>
                      </a:cubicBezTo>
                      <a:cubicBezTo>
                        <a:pt x="2271182" y="1851262"/>
                        <a:pt x="2494544" y="1805446"/>
                        <a:pt x="2651325" y="2057859"/>
                      </a:cubicBezTo>
                      <a:cubicBezTo>
                        <a:pt x="2690282" y="2117390"/>
                        <a:pt x="2687996" y="2263789"/>
                        <a:pt x="2634656" y="235075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7" name="Freeform: Shape 16">
                  <a:extLst>
                    <a:ext uri="{FF2B5EF4-FFF2-40B4-BE49-F238E27FC236}">
                      <a16:creationId xmlns:a16="http://schemas.microsoft.com/office/drawing/2014/main" id="{41A04FD3-1F71-4499-9986-E3282851C6CB}"/>
                    </a:ext>
                  </a:extLst>
                </p:cNvPr>
                <p:cNvSpPr/>
                <p:nvPr/>
              </p:nvSpPr>
              <p:spPr>
                <a:xfrm>
                  <a:off x="4532472" y="1131527"/>
                  <a:ext cx="2462167" cy="4673699"/>
                </a:xfrm>
                <a:custGeom>
                  <a:avLst/>
                  <a:gdLst>
                    <a:gd name="connsiteX0" fmla="*/ 2375724 w 2462167"/>
                    <a:gd name="connsiteY0" fmla="*/ 2826586 h 4673699"/>
                    <a:gd name="connsiteX1" fmla="*/ 2115406 w 2462167"/>
                    <a:gd name="connsiteY1" fmla="*/ 2269850 h 4673699"/>
                    <a:gd name="connsiteX2" fmla="*/ 999361 w 2462167"/>
                    <a:gd name="connsiteY2" fmla="*/ 2269945 h 4673699"/>
                    <a:gd name="connsiteX3" fmla="*/ 999361 w 2462167"/>
                    <a:gd name="connsiteY3" fmla="*/ 2269945 h 4673699"/>
                    <a:gd name="connsiteX4" fmla="*/ 999361 w 2462167"/>
                    <a:gd name="connsiteY4" fmla="*/ 2269945 h 4673699"/>
                    <a:gd name="connsiteX5" fmla="*/ 969072 w 2462167"/>
                    <a:gd name="connsiteY5" fmla="*/ 2048775 h 4673699"/>
                    <a:gd name="connsiteX6" fmla="*/ 1288160 w 2462167"/>
                    <a:gd name="connsiteY6" fmla="*/ 1220100 h 4673699"/>
                    <a:gd name="connsiteX7" fmla="*/ 1245297 w 2462167"/>
                    <a:gd name="connsiteY7" fmla="*/ 781950 h 4673699"/>
                    <a:gd name="connsiteX8" fmla="*/ 997647 w 2462167"/>
                    <a:gd name="connsiteY8" fmla="*/ 291412 h 4673699"/>
                    <a:gd name="connsiteX9" fmla="*/ 569022 w 2462167"/>
                    <a:gd name="connsiteY9" fmla="*/ 19950 h 4673699"/>
                    <a:gd name="connsiteX10" fmla="*/ 818768 w 2462167"/>
                    <a:gd name="connsiteY10" fmla="*/ 1357355 h 4673699"/>
                    <a:gd name="connsiteX11" fmla="*/ 707325 w 2462167"/>
                    <a:gd name="connsiteY11" fmla="*/ 2096400 h 4673699"/>
                    <a:gd name="connsiteX12" fmla="*/ 697610 w 2462167"/>
                    <a:gd name="connsiteY12" fmla="*/ 2584747 h 4673699"/>
                    <a:gd name="connsiteX13" fmla="*/ 1116519 w 2462167"/>
                    <a:gd name="connsiteY13" fmla="*/ 2617703 h 4673699"/>
                    <a:gd name="connsiteX14" fmla="*/ 1243964 w 2462167"/>
                    <a:gd name="connsiteY14" fmla="*/ 2891071 h 4673699"/>
                    <a:gd name="connsiteX15" fmla="*/ 1243964 w 2462167"/>
                    <a:gd name="connsiteY15" fmla="*/ 2891071 h 4673699"/>
                    <a:gd name="connsiteX16" fmla="*/ 140302 w 2462167"/>
                    <a:gd name="connsiteY16" fmla="*/ 4024069 h 4673699"/>
                    <a:gd name="connsiteX17" fmla="*/ 85438 w 2462167"/>
                    <a:gd name="connsiteY17" fmla="*/ 4582901 h 4673699"/>
                    <a:gd name="connsiteX18" fmla="*/ 673702 w 2462167"/>
                    <a:gd name="connsiteY18" fmla="*/ 4510988 h 4673699"/>
                    <a:gd name="connsiteX19" fmla="*/ 2045016 w 2462167"/>
                    <a:gd name="connsiteY19" fmla="*/ 3783754 h 4673699"/>
                    <a:gd name="connsiteX20" fmla="*/ 2459640 w 2462167"/>
                    <a:gd name="connsiteY20" fmla="*/ 3544200 h 4673699"/>
                    <a:gd name="connsiteX21" fmla="*/ 1171002 w 2462167"/>
                    <a:gd name="connsiteY21" fmla="*/ 3786611 h 4673699"/>
                    <a:gd name="connsiteX22" fmla="*/ 856582 w 2462167"/>
                    <a:gd name="connsiteY22" fmla="*/ 3705934 h 4673699"/>
                    <a:gd name="connsiteX23" fmla="*/ 1974245 w 2462167"/>
                    <a:gd name="connsiteY23" fmla="*/ 3026611 h 4673699"/>
                    <a:gd name="connsiteX24" fmla="*/ 2375724 w 2462167"/>
                    <a:gd name="connsiteY24" fmla="*/ 2826586 h 46736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462167" h="4673699">
                      <a:moveTo>
                        <a:pt x="2375724" y="2826586"/>
                      </a:moveTo>
                      <a:cubicBezTo>
                        <a:pt x="2423063" y="2590366"/>
                        <a:pt x="2360770" y="2380816"/>
                        <a:pt x="2115406" y="2269850"/>
                      </a:cubicBezTo>
                      <a:cubicBezTo>
                        <a:pt x="1818702" y="2107449"/>
                        <a:pt x="1072704" y="2266231"/>
                        <a:pt x="999361" y="2269945"/>
                      </a:cubicBezTo>
                      <a:cubicBezTo>
                        <a:pt x="999361" y="2269945"/>
                        <a:pt x="999361" y="2269945"/>
                        <a:pt x="999361" y="2269945"/>
                      </a:cubicBezTo>
                      <a:cubicBezTo>
                        <a:pt x="999361" y="2269945"/>
                        <a:pt x="999361" y="2269945"/>
                        <a:pt x="999361" y="2269945"/>
                      </a:cubicBezTo>
                      <a:cubicBezTo>
                        <a:pt x="907160" y="2292805"/>
                        <a:pt x="923924" y="2205080"/>
                        <a:pt x="969072" y="2048775"/>
                      </a:cubicBezTo>
                      <a:cubicBezTo>
                        <a:pt x="1050035" y="1834462"/>
                        <a:pt x="1264347" y="1472512"/>
                        <a:pt x="1288160" y="1220100"/>
                      </a:cubicBezTo>
                      <a:cubicBezTo>
                        <a:pt x="1301399" y="1034553"/>
                        <a:pt x="1301399" y="1034553"/>
                        <a:pt x="1245297" y="781950"/>
                      </a:cubicBezTo>
                      <a:cubicBezTo>
                        <a:pt x="1245297" y="781855"/>
                        <a:pt x="1126235" y="481912"/>
                        <a:pt x="997647" y="291412"/>
                      </a:cubicBezTo>
                      <a:cubicBezTo>
                        <a:pt x="897635" y="148537"/>
                        <a:pt x="718660" y="-66728"/>
                        <a:pt x="569022" y="19950"/>
                      </a:cubicBezTo>
                      <a:cubicBezTo>
                        <a:pt x="347185" y="452480"/>
                        <a:pt x="568069" y="1015026"/>
                        <a:pt x="818768" y="1357355"/>
                      </a:cubicBezTo>
                      <a:cubicBezTo>
                        <a:pt x="969072" y="1596337"/>
                        <a:pt x="793907" y="1972575"/>
                        <a:pt x="707325" y="2096400"/>
                      </a:cubicBezTo>
                      <a:cubicBezTo>
                        <a:pt x="616266" y="2257372"/>
                        <a:pt x="449864" y="2534550"/>
                        <a:pt x="697610" y="2584747"/>
                      </a:cubicBezTo>
                      <a:cubicBezTo>
                        <a:pt x="837341" y="2596843"/>
                        <a:pt x="977740" y="2624371"/>
                        <a:pt x="1116519" y="2617703"/>
                      </a:cubicBezTo>
                      <a:cubicBezTo>
                        <a:pt x="1401126" y="2603987"/>
                        <a:pt x="1330165" y="2740004"/>
                        <a:pt x="1243964" y="2891071"/>
                      </a:cubicBezTo>
                      <a:cubicBezTo>
                        <a:pt x="1243964" y="2891071"/>
                        <a:pt x="1243964" y="2891071"/>
                        <a:pt x="1243964" y="2891071"/>
                      </a:cubicBezTo>
                      <a:cubicBezTo>
                        <a:pt x="1082515" y="3053948"/>
                        <a:pt x="261269" y="3880146"/>
                        <a:pt x="140302" y="4024069"/>
                      </a:cubicBezTo>
                      <a:cubicBezTo>
                        <a:pt x="2761" y="4187804"/>
                        <a:pt x="-65343" y="4423834"/>
                        <a:pt x="85438" y="4582901"/>
                      </a:cubicBezTo>
                      <a:cubicBezTo>
                        <a:pt x="275938" y="4783878"/>
                        <a:pt x="459389" y="4601475"/>
                        <a:pt x="673702" y="4510988"/>
                      </a:cubicBezTo>
                      <a:cubicBezTo>
                        <a:pt x="902016" y="4390401"/>
                        <a:pt x="1800414" y="3887862"/>
                        <a:pt x="2045016" y="3783754"/>
                      </a:cubicBezTo>
                      <a:cubicBezTo>
                        <a:pt x="2188177" y="3710887"/>
                        <a:pt x="2492977" y="3596587"/>
                        <a:pt x="2459640" y="3544200"/>
                      </a:cubicBezTo>
                      <a:cubicBezTo>
                        <a:pt x="2369152" y="3429900"/>
                        <a:pt x="1355882" y="3748701"/>
                        <a:pt x="1171002" y="3786611"/>
                      </a:cubicBezTo>
                      <a:cubicBezTo>
                        <a:pt x="992789" y="3829950"/>
                        <a:pt x="592739" y="3982350"/>
                        <a:pt x="856582" y="3705934"/>
                      </a:cubicBezTo>
                      <a:cubicBezTo>
                        <a:pt x="1183194" y="3405421"/>
                        <a:pt x="1464372" y="3042137"/>
                        <a:pt x="1974245" y="3026611"/>
                      </a:cubicBezTo>
                      <a:cubicBezTo>
                        <a:pt x="2110834" y="3022230"/>
                        <a:pt x="2340767" y="3001180"/>
                        <a:pt x="2375724" y="2826586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34FACCFD-F20E-4F79-AC46-1758277B7DB3}"/>
                    </a:ext>
                  </a:extLst>
                </p:cNvPr>
                <p:cNvSpPr/>
                <p:nvPr/>
              </p:nvSpPr>
              <p:spPr>
                <a:xfrm>
                  <a:off x="3542197" y="57191"/>
                  <a:ext cx="915862" cy="1321866"/>
                </a:xfrm>
                <a:custGeom>
                  <a:avLst/>
                  <a:gdLst>
                    <a:gd name="connsiteX0" fmla="*/ 799774 w 915862"/>
                    <a:gd name="connsiteY0" fmla="*/ 567935 h 1321866"/>
                    <a:gd name="connsiteX1" fmla="*/ 553077 w 915862"/>
                    <a:gd name="connsiteY1" fmla="*/ 192935 h 1321866"/>
                    <a:gd name="connsiteX2" fmla="*/ 5103 w 915862"/>
                    <a:gd name="connsiteY2" fmla="*/ 25391 h 1321866"/>
                    <a:gd name="connsiteX3" fmla="*/ 171505 w 915862"/>
                    <a:gd name="connsiteY3" fmla="*/ 669185 h 1321866"/>
                    <a:gd name="connsiteX4" fmla="*/ 485258 w 915862"/>
                    <a:gd name="connsiteY4" fmla="*/ 1143816 h 1321866"/>
                    <a:gd name="connsiteX5" fmla="*/ 842827 w 915862"/>
                    <a:gd name="connsiteY5" fmla="*/ 1195061 h 1321866"/>
                    <a:gd name="connsiteX6" fmla="*/ 900548 w 915862"/>
                    <a:gd name="connsiteY6" fmla="*/ 1082285 h 1321866"/>
                    <a:gd name="connsiteX7" fmla="*/ 799774 w 915862"/>
                    <a:gd name="connsiteY7" fmla="*/ 567935 h 1321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915862" h="1321866">
                      <a:moveTo>
                        <a:pt x="799774" y="567935"/>
                      </a:moveTo>
                      <a:cubicBezTo>
                        <a:pt x="799774" y="567935"/>
                        <a:pt x="618608" y="272088"/>
                        <a:pt x="553077" y="192935"/>
                      </a:cubicBezTo>
                      <a:cubicBezTo>
                        <a:pt x="428299" y="34535"/>
                        <a:pt x="37774" y="-44047"/>
                        <a:pt x="5103" y="25391"/>
                      </a:cubicBezTo>
                      <a:cubicBezTo>
                        <a:pt x="-18804" y="260658"/>
                        <a:pt x="42060" y="473828"/>
                        <a:pt x="171505" y="669185"/>
                      </a:cubicBezTo>
                      <a:cubicBezTo>
                        <a:pt x="285329" y="844160"/>
                        <a:pt x="445635" y="1077903"/>
                        <a:pt x="485258" y="1143816"/>
                      </a:cubicBezTo>
                      <a:cubicBezTo>
                        <a:pt x="608988" y="1320981"/>
                        <a:pt x="704905" y="1411945"/>
                        <a:pt x="842827" y="1195061"/>
                      </a:cubicBezTo>
                      <a:cubicBezTo>
                        <a:pt x="854638" y="1176487"/>
                        <a:pt x="894357" y="1103430"/>
                        <a:pt x="900548" y="1082285"/>
                      </a:cubicBezTo>
                      <a:cubicBezTo>
                        <a:pt x="928362" y="987035"/>
                        <a:pt x="930552" y="829872"/>
                        <a:pt x="799774" y="567935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8330D8F-384B-43ED-A4C2-AF94A0C20EF9}"/>
              </a:ext>
            </a:extLst>
          </p:cNvPr>
          <p:cNvSpPr>
            <a:spLocks noGrp="1"/>
          </p:cNvSpPr>
          <p:nvPr>
            <p:ph type="pic" idx="10"/>
          </p:nvPr>
        </p:nvSpPr>
        <p:spPr/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9A5501C-2DEF-49EB-BBEB-21EB228CBA8F}"/>
              </a:ext>
            </a:extLst>
          </p:cNvPr>
          <p:cNvSpPr>
            <a:spLocks noGrp="1"/>
          </p:cNvSpPr>
          <p:nvPr>
            <p:ph type="pic" idx="11"/>
          </p:nvPr>
        </p:nvSpPr>
        <p:spPr/>
      </p:sp>
    </p:spTree>
    <p:extLst>
      <p:ext uri="{BB962C8B-B14F-4D97-AF65-F5344CB8AC3E}">
        <p14:creationId xmlns:p14="http://schemas.microsoft.com/office/powerpoint/2010/main" val="6089935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48">
            <a:extLst>
              <a:ext uri="{FF2B5EF4-FFF2-40B4-BE49-F238E27FC236}">
                <a16:creationId xmlns:a16="http://schemas.microsoft.com/office/drawing/2014/main" id="{4EB49A03-8F07-4191-A279-1103476047C4}"/>
              </a:ext>
            </a:extLst>
          </p:cNvPr>
          <p:cNvGrpSpPr/>
          <p:nvPr/>
        </p:nvGrpSpPr>
        <p:grpSpPr>
          <a:xfrm>
            <a:off x="7954544" y="5073748"/>
            <a:ext cx="2930065" cy="1212262"/>
            <a:chOff x="8556442" y="4986859"/>
            <a:chExt cx="2930065" cy="1212262"/>
          </a:xfrm>
        </p:grpSpPr>
        <p:sp>
          <p:nvSpPr>
            <p:cNvPr id="4" name="현 46">
              <a:extLst>
                <a:ext uri="{FF2B5EF4-FFF2-40B4-BE49-F238E27FC236}">
                  <a16:creationId xmlns:a16="http://schemas.microsoft.com/office/drawing/2014/main" id="{A3B68AB9-4487-4892-90A5-D03824104539}"/>
                </a:ext>
              </a:extLst>
            </p:cNvPr>
            <p:cNvSpPr/>
            <p:nvPr/>
          </p:nvSpPr>
          <p:spPr>
            <a:xfrm>
              <a:off x="8556442" y="4986859"/>
              <a:ext cx="2930065" cy="1183580"/>
            </a:xfrm>
            <a:custGeom>
              <a:avLst/>
              <a:gdLst>
                <a:gd name="connsiteX0" fmla="*/ 2096486 w 2125830"/>
                <a:gd name="connsiteY0" fmla="*/ 1310944 h 2125830"/>
                <a:gd name="connsiteX1" fmla="*/ 1056213 w 2125830"/>
                <a:gd name="connsiteY1" fmla="*/ 2125809 h 2125830"/>
                <a:gd name="connsiteX2" fmla="*/ 26298 w 2125830"/>
                <a:gd name="connsiteY2" fmla="*/ 1297891 h 2125830"/>
                <a:gd name="connsiteX3" fmla="*/ 2096486 w 2125830"/>
                <a:gd name="connsiteY3" fmla="*/ 1310944 h 2125830"/>
                <a:gd name="connsiteX0" fmla="*/ 2070188 w 2070188"/>
                <a:gd name="connsiteY0" fmla="*/ 13053 h 827939"/>
                <a:gd name="connsiteX1" fmla="*/ 1029915 w 2070188"/>
                <a:gd name="connsiteY1" fmla="*/ 827918 h 827939"/>
                <a:gd name="connsiteX2" fmla="*/ 0 w 2070188"/>
                <a:gd name="connsiteY2" fmla="*/ 0 h 827939"/>
                <a:gd name="connsiteX3" fmla="*/ 2070188 w 2070188"/>
                <a:gd name="connsiteY3" fmla="*/ 13053 h 827939"/>
                <a:gd name="connsiteX0" fmla="*/ 2049640 w 2049640"/>
                <a:gd name="connsiteY0" fmla="*/ 2778 h 827938"/>
                <a:gd name="connsiteX1" fmla="*/ 1029915 w 2049640"/>
                <a:gd name="connsiteY1" fmla="*/ 827918 h 827938"/>
                <a:gd name="connsiteX2" fmla="*/ 0 w 2049640"/>
                <a:gd name="connsiteY2" fmla="*/ 0 h 827938"/>
                <a:gd name="connsiteX3" fmla="*/ 2049640 w 2049640"/>
                <a:gd name="connsiteY3" fmla="*/ 2778 h 827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49640" h="827938">
                  <a:moveTo>
                    <a:pt x="2049640" y="2778"/>
                  </a:moveTo>
                  <a:cubicBezTo>
                    <a:pt x="1934368" y="483133"/>
                    <a:pt x="1523898" y="831032"/>
                    <a:pt x="1029915" y="827918"/>
                  </a:cubicBezTo>
                  <a:cubicBezTo>
                    <a:pt x="535932" y="824803"/>
                    <a:pt x="109206" y="481771"/>
                    <a:pt x="0" y="0"/>
                  </a:cubicBezTo>
                  <a:lnTo>
                    <a:pt x="2049640" y="2778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현 46">
              <a:extLst>
                <a:ext uri="{FF2B5EF4-FFF2-40B4-BE49-F238E27FC236}">
                  <a16:creationId xmlns:a16="http://schemas.microsoft.com/office/drawing/2014/main" id="{85A2101D-772E-4B90-9C0D-9E7A2D493889}"/>
                </a:ext>
              </a:extLst>
            </p:cNvPr>
            <p:cNvSpPr/>
            <p:nvPr/>
          </p:nvSpPr>
          <p:spPr>
            <a:xfrm>
              <a:off x="8700000" y="5123084"/>
              <a:ext cx="2594275" cy="1076037"/>
            </a:xfrm>
            <a:custGeom>
              <a:avLst/>
              <a:gdLst>
                <a:gd name="connsiteX0" fmla="*/ 2096486 w 2125830"/>
                <a:gd name="connsiteY0" fmla="*/ 1310944 h 2125830"/>
                <a:gd name="connsiteX1" fmla="*/ 1056213 w 2125830"/>
                <a:gd name="connsiteY1" fmla="*/ 2125809 h 2125830"/>
                <a:gd name="connsiteX2" fmla="*/ 26298 w 2125830"/>
                <a:gd name="connsiteY2" fmla="*/ 1297891 h 2125830"/>
                <a:gd name="connsiteX3" fmla="*/ 2096486 w 2125830"/>
                <a:gd name="connsiteY3" fmla="*/ 1310944 h 2125830"/>
                <a:gd name="connsiteX0" fmla="*/ 2070188 w 2070188"/>
                <a:gd name="connsiteY0" fmla="*/ 13053 h 827939"/>
                <a:gd name="connsiteX1" fmla="*/ 1029915 w 2070188"/>
                <a:gd name="connsiteY1" fmla="*/ 827918 h 827939"/>
                <a:gd name="connsiteX2" fmla="*/ 0 w 2070188"/>
                <a:gd name="connsiteY2" fmla="*/ 0 h 827939"/>
                <a:gd name="connsiteX3" fmla="*/ 2070188 w 2070188"/>
                <a:gd name="connsiteY3" fmla="*/ 13053 h 827939"/>
                <a:gd name="connsiteX0" fmla="*/ 2049640 w 2049640"/>
                <a:gd name="connsiteY0" fmla="*/ 2778 h 827938"/>
                <a:gd name="connsiteX1" fmla="*/ 1029915 w 2049640"/>
                <a:gd name="connsiteY1" fmla="*/ 827918 h 827938"/>
                <a:gd name="connsiteX2" fmla="*/ 0 w 2049640"/>
                <a:gd name="connsiteY2" fmla="*/ 0 h 827938"/>
                <a:gd name="connsiteX3" fmla="*/ 2049640 w 2049640"/>
                <a:gd name="connsiteY3" fmla="*/ 2778 h 827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49640" h="827938">
                  <a:moveTo>
                    <a:pt x="2049640" y="2778"/>
                  </a:moveTo>
                  <a:cubicBezTo>
                    <a:pt x="1934368" y="483133"/>
                    <a:pt x="1523898" y="831032"/>
                    <a:pt x="1029915" y="827918"/>
                  </a:cubicBezTo>
                  <a:cubicBezTo>
                    <a:pt x="535932" y="824803"/>
                    <a:pt x="109206" y="481771"/>
                    <a:pt x="0" y="0"/>
                  </a:cubicBezTo>
                  <a:lnTo>
                    <a:pt x="2049640" y="277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6" name="Oval 7168">
            <a:extLst>
              <a:ext uri="{FF2B5EF4-FFF2-40B4-BE49-F238E27FC236}">
                <a16:creationId xmlns:a16="http://schemas.microsoft.com/office/drawing/2014/main" id="{89D80684-AB5F-48E8-B400-2A764965C8E1}"/>
              </a:ext>
            </a:extLst>
          </p:cNvPr>
          <p:cNvSpPr/>
          <p:nvPr/>
        </p:nvSpPr>
        <p:spPr>
          <a:xfrm>
            <a:off x="7653294" y="2619604"/>
            <a:ext cx="648072" cy="6480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Oval 49">
            <a:extLst>
              <a:ext uri="{FF2B5EF4-FFF2-40B4-BE49-F238E27FC236}">
                <a16:creationId xmlns:a16="http://schemas.microsoft.com/office/drawing/2014/main" id="{21CF9820-7851-4F13-86C7-FB05D19A0866}"/>
              </a:ext>
            </a:extLst>
          </p:cNvPr>
          <p:cNvSpPr/>
          <p:nvPr/>
        </p:nvSpPr>
        <p:spPr>
          <a:xfrm>
            <a:off x="9095540" y="1689882"/>
            <a:ext cx="648072" cy="6480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Oval 51">
            <a:extLst>
              <a:ext uri="{FF2B5EF4-FFF2-40B4-BE49-F238E27FC236}">
                <a16:creationId xmlns:a16="http://schemas.microsoft.com/office/drawing/2014/main" id="{E390617A-0277-401F-9B78-6196AEC4E415}"/>
              </a:ext>
            </a:extLst>
          </p:cNvPr>
          <p:cNvSpPr/>
          <p:nvPr/>
        </p:nvSpPr>
        <p:spPr>
          <a:xfrm>
            <a:off x="10057039" y="1929165"/>
            <a:ext cx="648072" cy="648072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Oval 52">
            <a:extLst>
              <a:ext uri="{FF2B5EF4-FFF2-40B4-BE49-F238E27FC236}">
                <a16:creationId xmlns:a16="http://schemas.microsoft.com/office/drawing/2014/main" id="{EE5392FA-9F71-4279-8ADB-2D7B11331E12}"/>
              </a:ext>
            </a:extLst>
          </p:cNvPr>
          <p:cNvSpPr/>
          <p:nvPr/>
        </p:nvSpPr>
        <p:spPr>
          <a:xfrm>
            <a:off x="8134043" y="1929165"/>
            <a:ext cx="648072" cy="648072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Oval 56">
            <a:extLst>
              <a:ext uri="{FF2B5EF4-FFF2-40B4-BE49-F238E27FC236}">
                <a16:creationId xmlns:a16="http://schemas.microsoft.com/office/drawing/2014/main" id="{1DFD6FFE-3723-4727-996B-8B3C0760A66B}"/>
              </a:ext>
            </a:extLst>
          </p:cNvPr>
          <p:cNvSpPr/>
          <p:nvPr/>
        </p:nvSpPr>
        <p:spPr>
          <a:xfrm>
            <a:off x="10537787" y="2619604"/>
            <a:ext cx="648072" cy="64807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1" name="Straight Connector 7171">
            <a:extLst>
              <a:ext uri="{FF2B5EF4-FFF2-40B4-BE49-F238E27FC236}">
                <a16:creationId xmlns:a16="http://schemas.microsoft.com/office/drawing/2014/main" id="{19584E45-C573-48A7-A634-9F439FA837FA}"/>
              </a:ext>
            </a:extLst>
          </p:cNvPr>
          <p:cNvCxnSpPr>
            <a:cxnSpLocks/>
            <a:stCxn id="20" idx="0"/>
            <a:endCxn id="7" idx="4"/>
          </p:cNvCxnSpPr>
          <p:nvPr/>
        </p:nvCxnSpPr>
        <p:spPr>
          <a:xfrm flipH="1" flipV="1">
            <a:off x="9419576" y="2337954"/>
            <a:ext cx="20174" cy="249018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7180">
            <a:extLst>
              <a:ext uri="{FF2B5EF4-FFF2-40B4-BE49-F238E27FC236}">
                <a16:creationId xmlns:a16="http://schemas.microsoft.com/office/drawing/2014/main" id="{A82793B7-494C-43D5-87EB-C9D7030BEBFE}"/>
              </a:ext>
            </a:extLst>
          </p:cNvPr>
          <p:cNvCxnSpPr>
            <a:cxnSpLocks/>
            <a:stCxn id="20" idx="0"/>
            <a:endCxn id="23" idx="4"/>
          </p:cNvCxnSpPr>
          <p:nvPr/>
        </p:nvCxnSpPr>
        <p:spPr>
          <a:xfrm flipH="1" flipV="1">
            <a:off x="8938828" y="3166046"/>
            <a:ext cx="500922" cy="1662088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7183">
            <a:extLst>
              <a:ext uri="{FF2B5EF4-FFF2-40B4-BE49-F238E27FC236}">
                <a16:creationId xmlns:a16="http://schemas.microsoft.com/office/drawing/2014/main" id="{20C3F2F4-52B9-45C9-BDB0-9E24E58A9155}"/>
              </a:ext>
            </a:extLst>
          </p:cNvPr>
          <p:cNvCxnSpPr>
            <a:cxnSpLocks/>
            <a:stCxn id="20" idx="0"/>
            <a:endCxn id="24" idx="4"/>
          </p:cNvCxnSpPr>
          <p:nvPr/>
        </p:nvCxnSpPr>
        <p:spPr>
          <a:xfrm flipV="1">
            <a:off x="9439750" y="3166046"/>
            <a:ext cx="460576" cy="1662088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7190">
            <a:extLst>
              <a:ext uri="{FF2B5EF4-FFF2-40B4-BE49-F238E27FC236}">
                <a16:creationId xmlns:a16="http://schemas.microsoft.com/office/drawing/2014/main" id="{46BA3FB8-13BA-4EE5-B6B2-3334A0E8756D}"/>
              </a:ext>
            </a:extLst>
          </p:cNvPr>
          <p:cNvCxnSpPr>
            <a:cxnSpLocks/>
            <a:stCxn id="20" idx="0"/>
            <a:endCxn id="10" idx="2"/>
          </p:cNvCxnSpPr>
          <p:nvPr/>
        </p:nvCxnSpPr>
        <p:spPr>
          <a:xfrm flipV="1">
            <a:off x="9439750" y="2943640"/>
            <a:ext cx="1098037" cy="1884494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reeform 81">
            <a:extLst>
              <a:ext uri="{FF2B5EF4-FFF2-40B4-BE49-F238E27FC236}">
                <a16:creationId xmlns:a16="http://schemas.microsoft.com/office/drawing/2014/main" id="{EC7EAB27-4B82-4E06-8B96-8E7013A7F020}"/>
              </a:ext>
            </a:extLst>
          </p:cNvPr>
          <p:cNvSpPr/>
          <p:nvPr/>
        </p:nvSpPr>
        <p:spPr>
          <a:xfrm>
            <a:off x="8776891" y="2252402"/>
            <a:ext cx="611784" cy="2490180"/>
          </a:xfrm>
          <a:custGeom>
            <a:avLst/>
            <a:gdLst>
              <a:gd name="connsiteX0" fmla="*/ 506994 w 506994"/>
              <a:gd name="connsiteY0" fmla="*/ 1566249 h 1566249"/>
              <a:gd name="connsiteX1" fmla="*/ 321398 w 506994"/>
              <a:gd name="connsiteY1" fmla="*/ 113168 h 1566249"/>
              <a:gd name="connsiteX2" fmla="*/ 0 w 506994"/>
              <a:gd name="connsiteY2" fmla="*/ 0 h 1566249"/>
              <a:gd name="connsiteX3" fmla="*/ 0 w 506994"/>
              <a:gd name="connsiteY3" fmla="*/ 0 h 1566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6994" h="1566249">
                <a:moveTo>
                  <a:pt x="506994" y="1566249"/>
                </a:moveTo>
                <a:lnTo>
                  <a:pt x="321398" y="113168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Freeform 114">
            <a:extLst>
              <a:ext uri="{FF2B5EF4-FFF2-40B4-BE49-F238E27FC236}">
                <a16:creationId xmlns:a16="http://schemas.microsoft.com/office/drawing/2014/main" id="{FA970884-25FB-41C3-AD38-13DBBFD59914}"/>
              </a:ext>
            </a:extLst>
          </p:cNvPr>
          <p:cNvSpPr/>
          <p:nvPr/>
        </p:nvSpPr>
        <p:spPr>
          <a:xfrm flipH="1">
            <a:off x="9457002" y="2252402"/>
            <a:ext cx="611784" cy="2490180"/>
          </a:xfrm>
          <a:custGeom>
            <a:avLst/>
            <a:gdLst>
              <a:gd name="connsiteX0" fmla="*/ 506994 w 506994"/>
              <a:gd name="connsiteY0" fmla="*/ 1566249 h 1566249"/>
              <a:gd name="connsiteX1" fmla="*/ 321398 w 506994"/>
              <a:gd name="connsiteY1" fmla="*/ 113168 h 1566249"/>
              <a:gd name="connsiteX2" fmla="*/ 0 w 506994"/>
              <a:gd name="connsiteY2" fmla="*/ 0 h 1566249"/>
              <a:gd name="connsiteX3" fmla="*/ 0 w 506994"/>
              <a:gd name="connsiteY3" fmla="*/ 0 h 1566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6994" h="1566249">
                <a:moveTo>
                  <a:pt x="506994" y="1566249"/>
                </a:moveTo>
                <a:lnTo>
                  <a:pt x="321398" y="113168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17" name="Straight Connector 87">
            <a:extLst>
              <a:ext uri="{FF2B5EF4-FFF2-40B4-BE49-F238E27FC236}">
                <a16:creationId xmlns:a16="http://schemas.microsoft.com/office/drawing/2014/main" id="{443E1E9E-8C4A-4E90-A7F5-B8CDCAAB2C64}"/>
              </a:ext>
            </a:extLst>
          </p:cNvPr>
          <p:cNvCxnSpPr>
            <a:cxnSpLocks/>
            <a:stCxn id="6" idx="6"/>
            <a:endCxn id="20" idx="0"/>
          </p:cNvCxnSpPr>
          <p:nvPr/>
        </p:nvCxnSpPr>
        <p:spPr>
          <a:xfrm>
            <a:off x="8301366" y="2943640"/>
            <a:ext cx="1138384" cy="1884494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96">
            <a:extLst>
              <a:ext uri="{FF2B5EF4-FFF2-40B4-BE49-F238E27FC236}">
                <a16:creationId xmlns:a16="http://schemas.microsoft.com/office/drawing/2014/main" id="{4B8E1BC0-5E2F-4B42-A2D8-3043FB527C8C}"/>
              </a:ext>
            </a:extLst>
          </p:cNvPr>
          <p:cNvCxnSpPr>
            <a:cxnSpLocks/>
            <a:stCxn id="20" idx="0"/>
            <a:endCxn id="22" idx="7"/>
          </p:cNvCxnSpPr>
          <p:nvPr/>
        </p:nvCxnSpPr>
        <p:spPr>
          <a:xfrm flipH="1" flipV="1">
            <a:off x="8513072" y="3563262"/>
            <a:ext cx="926678" cy="1264872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99">
            <a:extLst>
              <a:ext uri="{FF2B5EF4-FFF2-40B4-BE49-F238E27FC236}">
                <a16:creationId xmlns:a16="http://schemas.microsoft.com/office/drawing/2014/main" id="{1A4EDAC2-FA0C-4ED2-A827-52D7E3731812}"/>
              </a:ext>
            </a:extLst>
          </p:cNvPr>
          <p:cNvCxnSpPr>
            <a:cxnSpLocks/>
            <a:stCxn id="20" idx="0"/>
            <a:endCxn id="21" idx="1"/>
          </p:cNvCxnSpPr>
          <p:nvPr/>
        </p:nvCxnSpPr>
        <p:spPr>
          <a:xfrm flipV="1">
            <a:off x="9439750" y="3515694"/>
            <a:ext cx="946697" cy="131244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42">
            <a:extLst>
              <a:ext uri="{FF2B5EF4-FFF2-40B4-BE49-F238E27FC236}">
                <a16:creationId xmlns:a16="http://schemas.microsoft.com/office/drawing/2014/main" id="{494D4DDF-2BD8-4021-8956-E394EBE7DE7B}"/>
              </a:ext>
            </a:extLst>
          </p:cNvPr>
          <p:cNvSpPr/>
          <p:nvPr/>
        </p:nvSpPr>
        <p:spPr>
          <a:xfrm>
            <a:off x="9332415" y="4828134"/>
            <a:ext cx="214669" cy="21466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Oval 50">
            <a:extLst>
              <a:ext uri="{FF2B5EF4-FFF2-40B4-BE49-F238E27FC236}">
                <a16:creationId xmlns:a16="http://schemas.microsoft.com/office/drawing/2014/main" id="{F5F3178A-9F72-4957-93D3-23678D58D32B}"/>
              </a:ext>
            </a:extLst>
          </p:cNvPr>
          <p:cNvSpPr/>
          <p:nvPr/>
        </p:nvSpPr>
        <p:spPr>
          <a:xfrm>
            <a:off x="10291539" y="3420786"/>
            <a:ext cx="648072" cy="64807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Oval 53">
            <a:extLst>
              <a:ext uri="{FF2B5EF4-FFF2-40B4-BE49-F238E27FC236}">
                <a16:creationId xmlns:a16="http://schemas.microsoft.com/office/drawing/2014/main" id="{EA9EADFF-5EAA-4FA0-AC92-458DB9D34E91}"/>
              </a:ext>
            </a:extLst>
          </p:cNvPr>
          <p:cNvSpPr/>
          <p:nvPr/>
        </p:nvSpPr>
        <p:spPr>
          <a:xfrm>
            <a:off x="7959908" y="3468354"/>
            <a:ext cx="648072" cy="648072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Oval 48">
            <a:extLst>
              <a:ext uri="{FF2B5EF4-FFF2-40B4-BE49-F238E27FC236}">
                <a16:creationId xmlns:a16="http://schemas.microsoft.com/office/drawing/2014/main" id="{D212B414-BD03-43F5-BBF9-7FFDC8555472}"/>
              </a:ext>
            </a:extLst>
          </p:cNvPr>
          <p:cNvSpPr/>
          <p:nvPr/>
        </p:nvSpPr>
        <p:spPr>
          <a:xfrm>
            <a:off x="8614792" y="2517974"/>
            <a:ext cx="648072" cy="64807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Oval 54">
            <a:extLst>
              <a:ext uri="{FF2B5EF4-FFF2-40B4-BE49-F238E27FC236}">
                <a16:creationId xmlns:a16="http://schemas.microsoft.com/office/drawing/2014/main" id="{91EA8CB6-FF7F-4D1F-B219-22D6B64F9DDF}"/>
              </a:ext>
            </a:extLst>
          </p:cNvPr>
          <p:cNvSpPr/>
          <p:nvPr/>
        </p:nvSpPr>
        <p:spPr>
          <a:xfrm>
            <a:off x="9576290" y="2517974"/>
            <a:ext cx="648072" cy="648072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5" name="그룹 83">
            <a:extLst>
              <a:ext uri="{FF2B5EF4-FFF2-40B4-BE49-F238E27FC236}">
                <a16:creationId xmlns:a16="http://schemas.microsoft.com/office/drawing/2014/main" id="{0108F69D-6A17-467E-9860-A4B8ABEDBCCA}"/>
              </a:ext>
            </a:extLst>
          </p:cNvPr>
          <p:cNvGrpSpPr/>
          <p:nvPr/>
        </p:nvGrpSpPr>
        <p:grpSpPr>
          <a:xfrm rot="2383977">
            <a:off x="10755032" y="2699994"/>
            <a:ext cx="220004" cy="466184"/>
            <a:chOff x="-287118" y="4952296"/>
            <a:chExt cx="1609427" cy="3410347"/>
          </a:xfrm>
          <a:solidFill>
            <a:schemeClr val="bg1"/>
          </a:solidFill>
        </p:grpSpPr>
        <p:sp>
          <p:nvSpPr>
            <p:cNvPr id="36" name="자유형: 도형 84">
              <a:extLst>
                <a:ext uri="{FF2B5EF4-FFF2-40B4-BE49-F238E27FC236}">
                  <a16:creationId xmlns:a16="http://schemas.microsoft.com/office/drawing/2014/main" id="{D420185D-AEE9-4CA0-9016-1859CCD4D771}"/>
                </a:ext>
              </a:extLst>
            </p:cNvPr>
            <p:cNvSpPr/>
            <p:nvPr/>
          </p:nvSpPr>
          <p:spPr>
            <a:xfrm>
              <a:off x="-16779" y="5815886"/>
              <a:ext cx="976601" cy="2546757"/>
            </a:xfrm>
            <a:custGeom>
              <a:avLst/>
              <a:gdLst>
                <a:gd name="connsiteX0" fmla="*/ 245997 w 976601"/>
                <a:gd name="connsiteY0" fmla="*/ 1541896 h 2546757"/>
                <a:gd name="connsiteX1" fmla="*/ 191997 w 976601"/>
                <a:gd name="connsiteY1" fmla="*/ 1595896 h 2546757"/>
                <a:gd name="connsiteX2" fmla="*/ 245997 w 976601"/>
                <a:gd name="connsiteY2" fmla="*/ 1649896 h 2546757"/>
                <a:gd name="connsiteX3" fmla="*/ 353997 w 976601"/>
                <a:gd name="connsiteY3" fmla="*/ 1649896 h 2546757"/>
                <a:gd name="connsiteX4" fmla="*/ 407997 w 976601"/>
                <a:gd name="connsiteY4" fmla="*/ 1595896 h 2546757"/>
                <a:gd name="connsiteX5" fmla="*/ 353997 w 976601"/>
                <a:gd name="connsiteY5" fmla="*/ 1541896 h 2546757"/>
                <a:gd name="connsiteX6" fmla="*/ 510373 w 976601"/>
                <a:gd name="connsiteY6" fmla="*/ 50 h 2546757"/>
                <a:gd name="connsiteX7" fmla="*/ 885380 w 976601"/>
                <a:gd name="connsiteY7" fmla="*/ 214523 h 2546757"/>
                <a:gd name="connsiteX8" fmla="*/ 975808 w 976601"/>
                <a:gd name="connsiteY8" fmla="*/ 584318 h 2546757"/>
                <a:gd name="connsiteX9" fmla="*/ 976601 w 976601"/>
                <a:gd name="connsiteY9" fmla="*/ 731372 h 2546757"/>
                <a:gd name="connsiteX10" fmla="*/ 948804 w 976601"/>
                <a:gd name="connsiteY10" fmla="*/ 719858 h 2546757"/>
                <a:gd name="connsiteX11" fmla="*/ 696804 w 976601"/>
                <a:gd name="connsiteY11" fmla="*/ 719858 h 2546757"/>
                <a:gd name="connsiteX12" fmla="*/ 642804 w 976601"/>
                <a:gd name="connsiteY12" fmla="*/ 773858 h 2546757"/>
                <a:gd name="connsiteX13" fmla="*/ 696804 w 976601"/>
                <a:gd name="connsiteY13" fmla="*/ 827858 h 2546757"/>
                <a:gd name="connsiteX14" fmla="*/ 948804 w 976601"/>
                <a:gd name="connsiteY14" fmla="*/ 827858 h 2546757"/>
                <a:gd name="connsiteX15" fmla="*/ 972918 w 976601"/>
                <a:gd name="connsiteY15" fmla="*/ 817870 h 2546757"/>
                <a:gd name="connsiteX16" fmla="*/ 966749 w 976601"/>
                <a:gd name="connsiteY16" fmla="*/ 921008 h 2546757"/>
                <a:gd name="connsiteX17" fmla="*/ 806380 w 976601"/>
                <a:gd name="connsiteY17" fmla="*/ 921008 h 2546757"/>
                <a:gd name="connsiteX18" fmla="*/ 752380 w 976601"/>
                <a:gd name="connsiteY18" fmla="*/ 975008 h 2546757"/>
                <a:gd name="connsiteX19" fmla="*/ 806380 w 976601"/>
                <a:gd name="connsiteY19" fmla="*/ 1029008 h 2546757"/>
                <a:gd name="connsiteX20" fmla="*/ 955051 w 976601"/>
                <a:gd name="connsiteY20" fmla="*/ 1029008 h 2546757"/>
                <a:gd name="connsiteX21" fmla="*/ 933789 w 976601"/>
                <a:gd name="connsiteY21" fmla="*/ 1208993 h 2546757"/>
                <a:gd name="connsiteX22" fmla="*/ 843059 w 976601"/>
                <a:gd name="connsiteY22" fmla="*/ 1688156 h 2546757"/>
                <a:gd name="connsiteX23" fmla="*/ 810682 w 976601"/>
                <a:gd name="connsiteY23" fmla="*/ 1817456 h 2546757"/>
                <a:gd name="connsiteX24" fmla="*/ 806987 w 976601"/>
                <a:gd name="connsiteY24" fmla="*/ 1811976 h 2546757"/>
                <a:gd name="connsiteX25" fmla="*/ 768803 w 976601"/>
                <a:gd name="connsiteY25" fmla="*/ 1796159 h 2546757"/>
                <a:gd name="connsiteX26" fmla="*/ 660803 w 976601"/>
                <a:gd name="connsiteY26" fmla="*/ 1796159 h 2546757"/>
                <a:gd name="connsiteX27" fmla="*/ 606803 w 976601"/>
                <a:gd name="connsiteY27" fmla="*/ 1850159 h 2546757"/>
                <a:gd name="connsiteX28" fmla="*/ 660803 w 976601"/>
                <a:gd name="connsiteY28" fmla="*/ 1904159 h 2546757"/>
                <a:gd name="connsiteX29" fmla="*/ 768803 w 976601"/>
                <a:gd name="connsiteY29" fmla="*/ 1904159 h 2546757"/>
                <a:gd name="connsiteX30" fmla="*/ 791304 w 976601"/>
                <a:gd name="connsiteY30" fmla="*/ 1894839 h 2546757"/>
                <a:gd name="connsiteX31" fmla="*/ 786712 w 976601"/>
                <a:gd name="connsiteY31" fmla="*/ 1913180 h 2546757"/>
                <a:gd name="connsiteX32" fmla="*/ 505236 w 976601"/>
                <a:gd name="connsiteY32" fmla="*/ 2546757 h 2546757"/>
                <a:gd name="connsiteX33" fmla="*/ 104544 w 976601"/>
                <a:gd name="connsiteY33" fmla="*/ 193975 h 2546757"/>
                <a:gd name="connsiteX34" fmla="*/ 510373 w 976601"/>
                <a:gd name="connsiteY34" fmla="*/ 50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76601" h="2546757">
                  <a:moveTo>
                    <a:pt x="245997" y="1541896"/>
                  </a:moveTo>
                  <a:cubicBezTo>
                    <a:pt x="216174" y="1541896"/>
                    <a:pt x="191997" y="1566073"/>
                    <a:pt x="191997" y="1595896"/>
                  </a:cubicBezTo>
                  <a:cubicBezTo>
                    <a:pt x="191997" y="1625719"/>
                    <a:pt x="216174" y="1649896"/>
                    <a:pt x="245997" y="1649896"/>
                  </a:cubicBezTo>
                  <a:lnTo>
                    <a:pt x="353997" y="1649896"/>
                  </a:lnTo>
                  <a:cubicBezTo>
                    <a:pt x="383820" y="1649896"/>
                    <a:pt x="407997" y="1625719"/>
                    <a:pt x="407997" y="1595896"/>
                  </a:cubicBezTo>
                  <a:cubicBezTo>
                    <a:pt x="407997" y="1566073"/>
                    <a:pt x="383820" y="1541896"/>
                    <a:pt x="353997" y="1541896"/>
                  </a:cubicBezTo>
                  <a:close/>
                  <a:moveTo>
                    <a:pt x="510373" y="50"/>
                  </a:moveTo>
                  <a:cubicBezTo>
                    <a:pt x="645650" y="2191"/>
                    <a:pt x="775789" y="72397"/>
                    <a:pt x="885380" y="214523"/>
                  </a:cubicBezTo>
                  <a:cubicBezTo>
                    <a:pt x="940604" y="292864"/>
                    <a:pt x="968376" y="423579"/>
                    <a:pt x="975808" y="584318"/>
                  </a:cubicBezTo>
                  <a:lnTo>
                    <a:pt x="976601" y="731372"/>
                  </a:lnTo>
                  <a:lnTo>
                    <a:pt x="948804" y="719858"/>
                  </a:lnTo>
                  <a:lnTo>
                    <a:pt x="696804" y="719858"/>
                  </a:lnTo>
                  <a:cubicBezTo>
                    <a:pt x="666981" y="719858"/>
                    <a:pt x="642804" y="744035"/>
                    <a:pt x="642804" y="773858"/>
                  </a:cubicBezTo>
                  <a:cubicBezTo>
                    <a:pt x="642804" y="803681"/>
                    <a:pt x="666981" y="827858"/>
                    <a:pt x="696804" y="827858"/>
                  </a:cubicBezTo>
                  <a:lnTo>
                    <a:pt x="948804" y="827858"/>
                  </a:lnTo>
                  <a:lnTo>
                    <a:pt x="972918" y="817870"/>
                  </a:lnTo>
                  <a:lnTo>
                    <a:pt x="966749" y="921008"/>
                  </a:lnTo>
                  <a:lnTo>
                    <a:pt x="806380" y="921008"/>
                  </a:lnTo>
                  <a:cubicBezTo>
                    <a:pt x="776557" y="921008"/>
                    <a:pt x="752380" y="945185"/>
                    <a:pt x="752380" y="975008"/>
                  </a:cubicBezTo>
                  <a:cubicBezTo>
                    <a:pt x="752380" y="1004831"/>
                    <a:pt x="776557" y="1029008"/>
                    <a:pt x="806380" y="1029008"/>
                  </a:cubicBezTo>
                  <a:lnTo>
                    <a:pt x="955051" y="1029008"/>
                  </a:lnTo>
                  <a:lnTo>
                    <a:pt x="933789" y="1208993"/>
                  </a:lnTo>
                  <a:cubicBezTo>
                    <a:pt x="910261" y="1369418"/>
                    <a:pt x="878795" y="1532982"/>
                    <a:pt x="843059" y="1688156"/>
                  </a:cubicBezTo>
                  <a:lnTo>
                    <a:pt x="810682" y="1817456"/>
                  </a:lnTo>
                  <a:lnTo>
                    <a:pt x="806987" y="1811976"/>
                  </a:lnTo>
                  <a:cubicBezTo>
                    <a:pt x="797215" y="1802204"/>
                    <a:pt x="783715" y="1796159"/>
                    <a:pt x="768803" y="1796159"/>
                  </a:cubicBezTo>
                  <a:lnTo>
                    <a:pt x="660803" y="1796159"/>
                  </a:lnTo>
                  <a:cubicBezTo>
                    <a:pt x="630980" y="1796159"/>
                    <a:pt x="606803" y="1820336"/>
                    <a:pt x="606803" y="1850159"/>
                  </a:cubicBezTo>
                  <a:cubicBezTo>
                    <a:pt x="606803" y="1879982"/>
                    <a:pt x="630980" y="1904159"/>
                    <a:pt x="660803" y="1904159"/>
                  </a:cubicBezTo>
                  <a:lnTo>
                    <a:pt x="768803" y="1904159"/>
                  </a:lnTo>
                  <a:lnTo>
                    <a:pt x="791304" y="1894839"/>
                  </a:lnTo>
                  <a:lnTo>
                    <a:pt x="786712" y="1913180"/>
                  </a:lnTo>
                  <a:cubicBezTo>
                    <a:pt x="688992" y="2272925"/>
                    <a:pt x="576055" y="2544183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ubicBezTo>
                    <a:pt x="234684" y="63836"/>
                    <a:pt x="375097" y="-2091"/>
                    <a:pt x="510373" y="5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7" name="자유형: 도형 85">
              <a:extLst>
                <a:ext uri="{FF2B5EF4-FFF2-40B4-BE49-F238E27FC236}">
                  <a16:creationId xmlns:a16="http://schemas.microsoft.com/office/drawing/2014/main" id="{2BEF482B-F54F-4F0C-A66B-9FAEB79984A2}"/>
                </a:ext>
              </a:extLst>
            </p:cNvPr>
            <p:cNvSpPr/>
            <p:nvPr/>
          </p:nvSpPr>
          <p:spPr>
            <a:xfrm>
              <a:off x="339044" y="4952296"/>
              <a:ext cx="339180" cy="883340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8" name="자유형: 도형 86">
              <a:extLst>
                <a:ext uri="{FF2B5EF4-FFF2-40B4-BE49-F238E27FC236}">
                  <a16:creationId xmlns:a16="http://schemas.microsoft.com/office/drawing/2014/main" id="{F5C7EE1C-38DC-44A5-A419-8F8A667BEF31}"/>
                </a:ext>
              </a:extLst>
            </p:cNvPr>
            <p:cNvSpPr/>
            <p:nvPr/>
          </p:nvSpPr>
          <p:spPr>
            <a:xfrm rot="3314848">
              <a:off x="782588" y="5196133"/>
              <a:ext cx="299484" cy="779958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" name="자유형: 도형 87">
              <a:extLst>
                <a:ext uri="{FF2B5EF4-FFF2-40B4-BE49-F238E27FC236}">
                  <a16:creationId xmlns:a16="http://schemas.microsoft.com/office/drawing/2014/main" id="{3A60B6A3-EBDB-4087-8701-974719B338E4}"/>
                </a:ext>
              </a:extLst>
            </p:cNvPr>
            <p:cNvSpPr/>
            <p:nvPr/>
          </p:nvSpPr>
          <p:spPr>
            <a:xfrm rot="18285152" flipH="1">
              <a:off x="-46881" y="5188454"/>
              <a:ext cx="299484" cy="779958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58" name="그룹 106">
            <a:extLst>
              <a:ext uri="{FF2B5EF4-FFF2-40B4-BE49-F238E27FC236}">
                <a16:creationId xmlns:a16="http://schemas.microsoft.com/office/drawing/2014/main" id="{0C61F69F-DBB7-443D-BE87-F29D79C00AA6}"/>
              </a:ext>
            </a:extLst>
          </p:cNvPr>
          <p:cNvGrpSpPr/>
          <p:nvPr/>
        </p:nvGrpSpPr>
        <p:grpSpPr>
          <a:xfrm>
            <a:off x="10502721" y="3576649"/>
            <a:ext cx="236453" cy="330748"/>
            <a:chOff x="1019786" y="3002376"/>
            <a:chExt cx="2531613" cy="3541196"/>
          </a:xfrm>
          <a:solidFill>
            <a:schemeClr val="bg1"/>
          </a:solidFill>
        </p:grpSpPr>
        <p:sp>
          <p:nvSpPr>
            <p:cNvPr id="59" name="사각형: 둥근 모서리 132">
              <a:extLst>
                <a:ext uri="{FF2B5EF4-FFF2-40B4-BE49-F238E27FC236}">
                  <a16:creationId xmlns:a16="http://schemas.microsoft.com/office/drawing/2014/main" id="{B9216E73-A957-4586-928A-125C52275635}"/>
                </a:ext>
              </a:extLst>
            </p:cNvPr>
            <p:cNvSpPr/>
            <p:nvPr/>
          </p:nvSpPr>
          <p:spPr>
            <a:xfrm>
              <a:off x="1719599" y="3938796"/>
              <a:ext cx="1084494" cy="2604776"/>
            </a:xfrm>
            <a:custGeom>
              <a:avLst/>
              <a:gdLst>
                <a:gd name="connsiteX0" fmla="*/ 0 w 626166"/>
                <a:gd name="connsiteY0" fmla="*/ 293202 h 1175728"/>
                <a:gd name="connsiteX1" fmla="*/ 293202 w 626166"/>
                <a:gd name="connsiteY1" fmla="*/ 0 h 1175728"/>
                <a:gd name="connsiteX2" fmla="*/ 332964 w 626166"/>
                <a:gd name="connsiteY2" fmla="*/ 0 h 1175728"/>
                <a:gd name="connsiteX3" fmla="*/ 626166 w 626166"/>
                <a:gd name="connsiteY3" fmla="*/ 293202 h 1175728"/>
                <a:gd name="connsiteX4" fmla="*/ 626166 w 626166"/>
                <a:gd name="connsiteY4" fmla="*/ 882526 h 1175728"/>
                <a:gd name="connsiteX5" fmla="*/ 332964 w 626166"/>
                <a:gd name="connsiteY5" fmla="*/ 1175728 h 1175728"/>
                <a:gd name="connsiteX6" fmla="*/ 293202 w 626166"/>
                <a:gd name="connsiteY6" fmla="*/ 1175728 h 1175728"/>
                <a:gd name="connsiteX7" fmla="*/ 0 w 626166"/>
                <a:gd name="connsiteY7" fmla="*/ 882526 h 1175728"/>
                <a:gd name="connsiteX8" fmla="*/ 0 w 626166"/>
                <a:gd name="connsiteY8" fmla="*/ 293202 h 1175728"/>
                <a:gd name="connsiteX0" fmla="*/ 0 w 626166"/>
                <a:gd name="connsiteY0" fmla="*/ 303142 h 1185668"/>
                <a:gd name="connsiteX1" fmla="*/ 293202 w 626166"/>
                <a:gd name="connsiteY1" fmla="*/ 9940 h 1185668"/>
                <a:gd name="connsiteX2" fmla="*/ 382660 w 626166"/>
                <a:gd name="connsiteY2" fmla="*/ 0 h 1185668"/>
                <a:gd name="connsiteX3" fmla="*/ 626166 w 626166"/>
                <a:gd name="connsiteY3" fmla="*/ 303142 h 1185668"/>
                <a:gd name="connsiteX4" fmla="*/ 626166 w 626166"/>
                <a:gd name="connsiteY4" fmla="*/ 892466 h 1185668"/>
                <a:gd name="connsiteX5" fmla="*/ 332964 w 626166"/>
                <a:gd name="connsiteY5" fmla="*/ 1185668 h 1185668"/>
                <a:gd name="connsiteX6" fmla="*/ 293202 w 626166"/>
                <a:gd name="connsiteY6" fmla="*/ 1185668 h 1185668"/>
                <a:gd name="connsiteX7" fmla="*/ 0 w 626166"/>
                <a:gd name="connsiteY7" fmla="*/ 892466 h 1185668"/>
                <a:gd name="connsiteX8" fmla="*/ 0 w 626166"/>
                <a:gd name="connsiteY8" fmla="*/ 303142 h 1185668"/>
                <a:gd name="connsiteX0" fmla="*/ 0 w 626166"/>
                <a:gd name="connsiteY0" fmla="*/ 303142 h 1185668"/>
                <a:gd name="connsiteX1" fmla="*/ 233567 w 626166"/>
                <a:gd name="connsiteY1" fmla="*/ 1 h 1185668"/>
                <a:gd name="connsiteX2" fmla="*/ 382660 w 626166"/>
                <a:gd name="connsiteY2" fmla="*/ 0 h 1185668"/>
                <a:gd name="connsiteX3" fmla="*/ 626166 w 626166"/>
                <a:gd name="connsiteY3" fmla="*/ 303142 h 1185668"/>
                <a:gd name="connsiteX4" fmla="*/ 626166 w 626166"/>
                <a:gd name="connsiteY4" fmla="*/ 892466 h 1185668"/>
                <a:gd name="connsiteX5" fmla="*/ 332964 w 626166"/>
                <a:gd name="connsiteY5" fmla="*/ 1185668 h 1185668"/>
                <a:gd name="connsiteX6" fmla="*/ 293202 w 626166"/>
                <a:gd name="connsiteY6" fmla="*/ 1185668 h 1185668"/>
                <a:gd name="connsiteX7" fmla="*/ 0 w 626166"/>
                <a:gd name="connsiteY7" fmla="*/ 892466 h 1185668"/>
                <a:gd name="connsiteX8" fmla="*/ 0 w 626166"/>
                <a:gd name="connsiteY8" fmla="*/ 303142 h 1185668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293202 w 626166"/>
                <a:gd name="connsiteY6" fmla="*/ 1205546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253446 w 626166"/>
                <a:gd name="connsiteY6" fmla="*/ 1195607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332959 w 626166"/>
                <a:gd name="connsiteY6" fmla="*/ 1195607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303142 w 626166"/>
                <a:gd name="connsiteY6" fmla="*/ 1185668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25711"/>
                <a:gd name="connsiteX1" fmla="*/ 233567 w 626166"/>
                <a:gd name="connsiteY1" fmla="*/ 19879 h 1225711"/>
                <a:gd name="connsiteX2" fmla="*/ 432356 w 626166"/>
                <a:gd name="connsiteY2" fmla="*/ 0 h 1225711"/>
                <a:gd name="connsiteX3" fmla="*/ 626166 w 626166"/>
                <a:gd name="connsiteY3" fmla="*/ 323020 h 1225711"/>
                <a:gd name="connsiteX4" fmla="*/ 626166 w 626166"/>
                <a:gd name="connsiteY4" fmla="*/ 912344 h 1225711"/>
                <a:gd name="connsiteX5" fmla="*/ 332964 w 626166"/>
                <a:gd name="connsiteY5" fmla="*/ 1205546 h 1225711"/>
                <a:gd name="connsiteX6" fmla="*/ 332960 w 626166"/>
                <a:gd name="connsiteY6" fmla="*/ 1225424 h 1225711"/>
                <a:gd name="connsiteX7" fmla="*/ 0 w 626166"/>
                <a:gd name="connsiteY7" fmla="*/ 912344 h 1225711"/>
                <a:gd name="connsiteX8" fmla="*/ 0 w 626166"/>
                <a:gd name="connsiteY8" fmla="*/ 323020 h 1225711"/>
                <a:gd name="connsiteX0" fmla="*/ 0 w 626166"/>
                <a:gd name="connsiteY0" fmla="*/ 303142 h 1205833"/>
                <a:gd name="connsiteX1" fmla="*/ 233567 w 626166"/>
                <a:gd name="connsiteY1" fmla="*/ 1 h 1205833"/>
                <a:gd name="connsiteX2" fmla="*/ 412478 w 626166"/>
                <a:gd name="connsiteY2" fmla="*/ 0 h 1205833"/>
                <a:gd name="connsiteX3" fmla="*/ 626166 w 626166"/>
                <a:gd name="connsiteY3" fmla="*/ 303142 h 1205833"/>
                <a:gd name="connsiteX4" fmla="*/ 626166 w 626166"/>
                <a:gd name="connsiteY4" fmla="*/ 892466 h 1205833"/>
                <a:gd name="connsiteX5" fmla="*/ 332964 w 626166"/>
                <a:gd name="connsiteY5" fmla="*/ 1185668 h 1205833"/>
                <a:gd name="connsiteX6" fmla="*/ 332960 w 626166"/>
                <a:gd name="connsiteY6" fmla="*/ 1205546 h 1205833"/>
                <a:gd name="connsiteX7" fmla="*/ 0 w 626166"/>
                <a:gd name="connsiteY7" fmla="*/ 892466 h 1205833"/>
                <a:gd name="connsiteX8" fmla="*/ 0 w 626166"/>
                <a:gd name="connsiteY8" fmla="*/ 303142 h 1205833"/>
                <a:gd name="connsiteX0" fmla="*/ 0 w 626166"/>
                <a:gd name="connsiteY0" fmla="*/ 303142 h 1206318"/>
                <a:gd name="connsiteX1" fmla="*/ 233567 w 626166"/>
                <a:gd name="connsiteY1" fmla="*/ 1 h 1206318"/>
                <a:gd name="connsiteX2" fmla="*/ 412478 w 626166"/>
                <a:gd name="connsiteY2" fmla="*/ 0 h 1206318"/>
                <a:gd name="connsiteX3" fmla="*/ 626166 w 626166"/>
                <a:gd name="connsiteY3" fmla="*/ 303142 h 1206318"/>
                <a:gd name="connsiteX4" fmla="*/ 626166 w 626166"/>
                <a:gd name="connsiteY4" fmla="*/ 892466 h 1206318"/>
                <a:gd name="connsiteX5" fmla="*/ 345672 w 626166"/>
                <a:gd name="connsiteY5" fmla="*/ 1203547 h 1206318"/>
                <a:gd name="connsiteX6" fmla="*/ 332960 w 626166"/>
                <a:gd name="connsiteY6" fmla="*/ 1205546 h 1206318"/>
                <a:gd name="connsiteX7" fmla="*/ 0 w 626166"/>
                <a:gd name="connsiteY7" fmla="*/ 892466 h 1206318"/>
                <a:gd name="connsiteX8" fmla="*/ 0 w 626166"/>
                <a:gd name="connsiteY8" fmla="*/ 303142 h 1206318"/>
                <a:gd name="connsiteX0" fmla="*/ 0 w 626166"/>
                <a:gd name="connsiteY0" fmla="*/ 303142 h 1206318"/>
                <a:gd name="connsiteX1" fmla="*/ 233567 w 626166"/>
                <a:gd name="connsiteY1" fmla="*/ 1 h 1206318"/>
                <a:gd name="connsiteX2" fmla="*/ 412478 w 626166"/>
                <a:gd name="connsiteY2" fmla="*/ 0 h 1206318"/>
                <a:gd name="connsiteX3" fmla="*/ 626166 w 626166"/>
                <a:gd name="connsiteY3" fmla="*/ 303142 h 1206318"/>
                <a:gd name="connsiteX4" fmla="*/ 626166 w 626166"/>
                <a:gd name="connsiteY4" fmla="*/ 892466 h 1206318"/>
                <a:gd name="connsiteX5" fmla="*/ 345672 w 626166"/>
                <a:gd name="connsiteY5" fmla="*/ 1203547 h 1206318"/>
                <a:gd name="connsiteX6" fmla="*/ 323429 w 626166"/>
                <a:gd name="connsiteY6" fmla="*/ 1205546 h 1206318"/>
                <a:gd name="connsiteX7" fmla="*/ 0 w 626166"/>
                <a:gd name="connsiteY7" fmla="*/ 892466 h 1206318"/>
                <a:gd name="connsiteX8" fmla="*/ 0 w 626166"/>
                <a:gd name="connsiteY8" fmla="*/ 303142 h 1206318"/>
                <a:gd name="connsiteX0" fmla="*/ 0 w 626166"/>
                <a:gd name="connsiteY0" fmla="*/ 303142 h 1208656"/>
                <a:gd name="connsiteX1" fmla="*/ 233567 w 626166"/>
                <a:gd name="connsiteY1" fmla="*/ 1 h 1208656"/>
                <a:gd name="connsiteX2" fmla="*/ 412478 w 626166"/>
                <a:gd name="connsiteY2" fmla="*/ 0 h 1208656"/>
                <a:gd name="connsiteX3" fmla="*/ 626166 w 626166"/>
                <a:gd name="connsiteY3" fmla="*/ 303142 h 1208656"/>
                <a:gd name="connsiteX4" fmla="*/ 626166 w 626166"/>
                <a:gd name="connsiteY4" fmla="*/ 892466 h 1208656"/>
                <a:gd name="connsiteX5" fmla="*/ 345672 w 626166"/>
                <a:gd name="connsiteY5" fmla="*/ 1208656 h 1208656"/>
                <a:gd name="connsiteX6" fmla="*/ 323429 w 626166"/>
                <a:gd name="connsiteY6" fmla="*/ 1205546 h 1208656"/>
                <a:gd name="connsiteX7" fmla="*/ 0 w 626166"/>
                <a:gd name="connsiteY7" fmla="*/ 892466 h 1208656"/>
                <a:gd name="connsiteX8" fmla="*/ 0 w 626166"/>
                <a:gd name="connsiteY8" fmla="*/ 303142 h 1208656"/>
                <a:gd name="connsiteX0" fmla="*/ 0 w 626166"/>
                <a:gd name="connsiteY0" fmla="*/ 303142 h 1208656"/>
                <a:gd name="connsiteX1" fmla="*/ 233567 w 626166"/>
                <a:gd name="connsiteY1" fmla="*/ 1 h 1208656"/>
                <a:gd name="connsiteX2" fmla="*/ 412478 w 626166"/>
                <a:gd name="connsiteY2" fmla="*/ 0 h 1208656"/>
                <a:gd name="connsiteX3" fmla="*/ 626166 w 626166"/>
                <a:gd name="connsiteY3" fmla="*/ 303142 h 1208656"/>
                <a:gd name="connsiteX4" fmla="*/ 626166 w 626166"/>
                <a:gd name="connsiteY4" fmla="*/ 892466 h 1208656"/>
                <a:gd name="connsiteX5" fmla="*/ 345672 w 626166"/>
                <a:gd name="connsiteY5" fmla="*/ 1208656 h 1208656"/>
                <a:gd name="connsiteX6" fmla="*/ 320252 w 626166"/>
                <a:gd name="connsiteY6" fmla="*/ 1200437 h 1208656"/>
                <a:gd name="connsiteX7" fmla="*/ 0 w 626166"/>
                <a:gd name="connsiteY7" fmla="*/ 892466 h 1208656"/>
                <a:gd name="connsiteX8" fmla="*/ 0 w 626166"/>
                <a:gd name="connsiteY8" fmla="*/ 303142 h 1208656"/>
                <a:gd name="connsiteX0" fmla="*/ 0 w 626166"/>
                <a:gd name="connsiteY0" fmla="*/ 303142 h 1209124"/>
                <a:gd name="connsiteX1" fmla="*/ 233567 w 626166"/>
                <a:gd name="connsiteY1" fmla="*/ 1 h 1209124"/>
                <a:gd name="connsiteX2" fmla="*/ 412478 w 626166"/>
                <a:gd name="connsiteY2" fmla="*/ 0 h 1209124"/>
                <a:gd name="connsiteX3" fmla="*/ 626166 w 626166"/>
                <a:gd name="connsiteY3" fmla="*/ 303142 h 1209124"/>
                <a:gd name="connsiteX4" fmla="*/ 626166 w 626166"/>
                <a:gd name="connsiteY4" fmla="*/ 892466 h 1209124"/>
                <a:gd name="connsiteX5" fmla="*/ 345672 w 626166"/>
                <a:gd name="connsiteY5" fmla="*/ 1208656 h 1209124"/>
                <a:gd name="connsiteX6" fmla="*/ 313898 w 626166"/>
                <a:gd name="connsiteY6" fmla="*/ 1208099 h 1209124"/>
                <a:gd name="connsiteX7" fmla="*/ 0 w 626166"/>
                <a:gd name="connsiteY7" fmla="*/ 892466 h 1209124"/>
                <a:gd name="connsiteX8" fmla="*/ 0 w 626166"/>
                <a:gd name="connsiteY8" fmla="*/ 303142 h 1209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6166" h="1209124">
                  <a:moveTo>
                    <a:pt x="0" y="303142"/>
                  </a:moveTo>
                  <a:cubicBezTo>
                    <a:pt x="0" y="141211"/>
                    <a:pt x="71636" y="1"/>
                    <a:pt x="233567" y="1"/>
                  </a:cubicBezTo>
                  <a:lnTo>
                    <a:pt x="412478" y="0"/>
                  </a:lnTo>
                  <a:cubicBezTo>
                    <a:pt x="574409" y="0"/>
                    <a:pt x="626166" y="141211"/>
                    <a:pt x="626166" y="303142"/>
                  </a:cubicBezTo>
                  <a:lnTo>
                    <a:pt x="626166" y="892466"/>
                  </a:lnTo>
                  <a:cubicBezTo>
                    <a:pt x="626166" y="1054397"/>
                    <a:pt x="507603" y="1208656"/>
                    <a:pt x="345672" y="1208656"/>
                  </a:cubicBezTo>
                  <a:cubicBezTo>
                    <a:pt x="345670" y="1205343"/>
                    <a:pt x="313900" y="1211412"/>
                    <a:pt x="313898" y="1208099"/>
                  </a:cubicBezTo>
                  <a:cubicBezTo>
                    <a:pt x="151967" y="1208099"/>
                    <a:pt x="0" y="1054397"/>
                    <a:pt x="0" y="892466"/>
                  </a:cubicBezTo>
                  <a:lnTo>
                    <a:pt x="0" y="303142"/>
                  </a:ln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0" name="막힌 원호 135">
              <a:extLst>
                <a:ext uri="{FF2B5EF4-FFF2-40B4-BE49-F238E27FC236}">
                  <a16:creationId xmlns:a16="http://schemas.microsoft.com/office/drawing/2014/main" id="{9E429FBC-7B88-4F93-8814-7A60CA4DF774}"/>
                </a:ext>
              </a:extLst>
            </p:cNvPr>
            <p:cNvSpPr/>
            <p:nvPr/>
          </p:nvSpPr>
          <p:spPr>
            <a:xfrm>
              <a:off x="2103734" y="3002376"/>
              <a:ext cx="861381" cy="963974"/>
            </a:xfrm>
            <a:custGeom>
              <a:avLst/>
              <a:gdLst>
                <a:gd name="connsiteX0" fmla="*/ 6421 w 1188673"/>
                <a:gd name="connsiteY0" fmla="*/ 681464 h 1188673"/>
                <a:gd name="connsiteX1" fmla="*/ 149811 w 1188673"/>
                <a:gd name="connsiteY1" fmla="*/ 199833 h 1188673"/>
                <a:gd name="connsiteX2" fmla="*/ 610993 w 1188673"/>
                <a:gd name="connsiteY2" fmla="*/ 233 h 1188673"/>
                <a:gd name="connsiteX3" fmla="*/ 605291 w 1188673"/>
                <a:gd name="connsiteY3" fmla="*/ 203607 h 1188673"/>
                <a:gd name="connsiteX4" fmla="*/ 301981 w 1188673"/>
                <a:gd name="connsiteY4" fmla="*/ 334880 h 1188673"/>
                <a:gd name="connsiteX5" fmla="*/ 207676 w 1188673"/>
                <a:gd name="connsiteY5" fmla="*/ 651639 h 1188673"/>
                <a:gd name="connsiteX6" fmla="*/ 6421 w 1188673"/>
                <a:gd name="connsiteY6" fmla="*/ 681464 h 1188673"/>
                <a:gd name="connsiteX0" fmla="*/ 6425 w 610997"/>
                <a:gd name="connsiteY0" fmla="*/ 681464 h 683767"/>
                <a:gd name="connsiteX1" fmla="*/ 149815 w 610997"/>
                <a:gd name="connsiteY1" fmla="*/ 199833 h 683767"/>
                <a:gd name="connsiteX2" fmla="*/ 610997 w 610997"/>
                <a:gd name="connsiteY2" fmla="*/ 233 h 683767"/>
                <a:gd name="connsiteX3" fmla="*/ 605295 w 610997"/>
                <a:gd name="connsiteY3" fmla="*/ 203607 h 683767"/>
                <a:gd name="connsiteX4" fmla="*/ 301985 w 610997"/>
                <a:gd name="connsiteY4" fmla="*/ 334880 h 683767"/>
                <a:gd name="connsiteX5" fmla="*/ 275773 w 610997"/>
                <a:gd name="connsiteY5" fmla="*/ 680822 h 683767"/>
                <a:gd name="connsiteX6" fmla="*/ 6425 w 610997"/>
                <a:gd name="connsiteY6" fmla="*/ 681464 h 683767"/>
                <a:gd name="connsiteX0" fmla="*/ 6425 w 610997"/>
                <a:gd name="connsiteY0" fmla="*/ 681464 h 683767"/>
                <a:gd name="connsiteX1" fmla="*/ 149815 w 610997"/>
                <a:gd name="connsiteY1" fmla="*/ 199833 h 683767"/>
                <a:gd name="connsiteX2" fmla="*/ 610997 w 610997"/>
                <a:gd name="connsiteY2" fmla="*/ 233 h 683767"/>
                <a:gd name="connsiteX3" fmla="*/ 595567 w 610997"/>
                <a:gd name="connsiteY3" fmla="*/ 154969 h 683767"/>
                <a:gd name="connsiteX4" fmla="*/ 301985 w 610997"/>
                <a:gd name="connsiteY4" fmla="*/ 334880 h 683767"/>
                <a:gd name="connsiteX5" fmla="*/ 275773 w 610997"/>
                <a:gd name="connsiteY5" fmla="*/ 680822 h 683767"/>
                <a:gd name="connsiteX6" fmla="*/ 6425 w 610997"/>
                <a:gd name="connsiteY6" fmla="*/ 681464 h 683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0997" h="683767">
                  <a:moveTo>
                    <a:pt x="6425" y="681464"/>
                  </a:moveTo>
                  <a:cubicBezTo>
                    <a:pt x="-19339" y="507616"/>
                    <a:pt x="33160" y="331280"/>
                    <a:pt x="149815" y="199833"/>
                  </a:cubicBezTo>
                  <a:cubicBezTo>
                    <a:pt x="266470" y="68386"/>
                    <a:pt x="435320" y="-4692"/>
                    <a:pt x="610997" y="233"/>
                  </a:cubicBezTo>
                  <a:lnTo>
                    <a:pt x="595567" y="154969"/>
                  </a:lnTo>
                  <a:cubicBezTo>
                    <a:pt x="480028" y="151730"/>
                    <a:pt x="378707" y="248430"/>
                    <a:pt x="301985" y="334880"/>
                  </a:cubicBezTo>
                  <a:cubicBezTo>
                    <a:pt x="225263" y="421330"/>
                    <a:pt x="258829" y="566486"/>
                    <a:pt x="275773" y="680822"/>
                  </a:cubicBezTo>
                  <a:cubicBezTo>
                    <a:pt x="208688" y="690764"/>
                    <a:pt x="73510" y="671522"/>
                    <a:pt x="6425" y="681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61" name="자유형: 도형 109">
              <a:extLst>
                <a:ext uri="{FF2B5EF4-FFF2-40B4-BE49-F238E27FC236}">
                  <a16:creationId xmlns:a16="http://schemas.microsoft.com/office/drawing/2014/main" id="{217E6D49-B864-4804-8AE6-E5D4A5C009BE}"/>
                </a:ext>
              </a:extLst>
            </p:cNvPr>
            <p:cNvSpPr/>
            <p:nvPr/>
          </p:nvSpPr>
          <p:spPr>
            <a:xfrm rot="21000000">
              <a:off x="1019786" y="4024649"/>
              <a:ext cx="948277" cy="2492473"/>
            </a:xfrm>
            <a:custGeom>
              <a:avLst/>
              <a:gdLst>
                <a:gd name="connsiteX0" fmla="*/ 810820 w 948279"/>
                <a:gd name="connsiteY0" fmla="*/ 13176 h 2492471"/>
                <a:gd name="connsiteX1" fmla="*/ 890541 w 948279"/>
                <a:gd name="connsiteY1" fmla="*/ 50763 h 2492471"/>
                <a:gd name="connsiteX2" fmla="*/ 948279 w 948279"/>
                <a:gd name="connsiteY2" fmla="*/ 103894 h 2492471"/>
                <a:gd name="connsiteX3" fmla="*/ 938298 w 948279"/>
                <a:gd name="connsiteY3" fmla="*/ 110009 h 2492471"/>
                <a:gd name="connsiteX4" fmla="*/ 693849 w 948279"/>
                <a:gd name="connsiteY4" fmla="*/ 613610 h 2492471"/>
                <a:gd name="connsiteX5" fmla="*/ 473392 w 948279"/>
                <a:gd name="connsiteY5" fmla="*/ 1863884 h 2492471"/>
                <a:gd name="connsiteX6" fmla="*/ 621326 w 948279"/>
                <a:gd name="connsiteY6" fmla="*/ 2455353 h 2492471"/>
                <a:gd name="connsiteX7" fmla="*/ 654526 w 948279"/>
                <a:gd name="connsiteY7" fmla="*/ 2489310 h 2492471"/>
                <a:gd name="connsiteX8" fmla="*/ 632338 w 948279"/>
                <a:gd name="connsiteY8" fmla="*/ 2492471 h 2492471"/>
                <a:gd name="connsiteX9" fmla="*/ 576673 w 948279"/>
                <a:gd name="connsiteY9" fmla="*/ 2488230 h 2492471"/>
                <a:gd name="connsiteX10" fmla="*/ 0 w 948279"/>
                <a:gd name="connsiteY10" fmla="*/ 1842037 h 2492471"/>
                <a:gd name="connsiteX11" fmla="*/ 0 w 948279"/>
                <a:gd name="connsiteY11" fmla="*/ 625681 h 2492471"/>
                <a:gd name="connsiteX12" fmla="*/ 404528 w 948279"/>
                <a:gd name="connsiteY12" fmla="*/ 2 h 2492471"/>
                <a:gd name="connsiteX13" fmla="*/ 714395 w 948279"/>
                <a:gd name="connsiteY13" fmla="*/ 0 h 2492471"/>
                <a:gd name="connsiteX14" fmla="*/ 810820 w 948279"/>
                <a:gd name="connsiteY14" fmla="*/ 13176 h 2492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48279" h="2492471">
                  <a:moveTo>
                    <a:pt x="810820" y="13176"/>
                  </a:moveTo>
                  <a:cubicBezTo>
                    <a:pt x="840111" y="21799"/>
                    <a:pt x="866619" y="34490"/>
                    <a:pt x="890541" y="50763"/>
                  </a:cubicBezTo>
                  <a:lnTo>
                    <a:pt x="948279" y="103894"/>
                  </a:lnTo>
                  <a:lnTo>
                    <a:pt x="938298" y="110009"/>
                  </a:lnTo>
                  <a:cubicBezTo>
                    <a:pt x="814270" y="209770"/>
                    <a:pt x="731709" y="398896"/>
                    <a:pt x="693849" y="613610"/>
                  </a:cubicBezTo>
                  <a:lnTo>
                    <a:pt x="473392" y="1863884"/>
                  </a:lnTo>
                  <a:cubicBezTo>
                    <a:pt x="435532" y="2078599"/>
                    <a:pt x="500125" y="2304347"/>
                    <a:pt x="621326" y="2455353"/>
                  </a:cubicBezTo>
                  <a:lnTo>
                    <a:pt x="654526" y="2489310"/>
                  </a:lnTo>
                  <a:lnTo>
                    <a:pt x="632338" y="2492471"/>
                  </a:lnTo>
                  <a:cubicBezTo>
                    <a:pt x="632335" y="2485633"/>
                    <a:pt x="576677" y="2495068"/>
                    <a:pt x="576673" y="2488230"/>
                  </a:cubicBezTo>
                  <a:cubicBezTo>
                    <a:pt x="296215" y="2488230"/>
                    <a:pt x="0" y="2176260"/>
                    <a:pt x="0" y="1842037"/>
                  </a:cubicBezTo>
                  <a:lnTo>
                    <a:pt x="0" y="625681"/>
                  </a:lnTo>
                  <a:cubicBezTo>
                    <a:pt x="0" y="291458"/>
                    <a:pt x="124071" y="2"/>
                    <a:pt x="404528" y="2"/>
                  </a:cubicBezTo>
                  <a:lnTo>
                    <a:pt x="714395" y="0"/>
                  </a:lnTo>
                  <a:cubicBezTo>
                    <a:pt x="749452" y="0"/>
                    <a:pt x="781528" y="4554"/>
                    <a:pt x="810820" y="13176"/>
                  </a:cubicBez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62" name="자유형: 도형 110">
              <a:extLst>
                <a:ext uri="{FF2B5EF4-FFF2-40B4-BE49-F238E27FC236}">
                  <a16:creationId xmlns:a16="http://schemas.microsoft.com/office/drawing/2014/main" id="{1E433695-E824-417E-80BE-54DFEF6AE0DD}"/>
                </a:ext>
              </a:extLst>
            </p:cNvPr>
            <p:cNvSpPr/>
            <p:nvPr/>
          </p:nvSpPr>
          <p:spPr>
            <a:xfrm rot="638553" flipH="1">
              <a:off x="2580804" y="4025901"/>
              <a:ext cx="970595" cy="2486379"/>
            </a:xfrm>
            <a:custGeom>
              <a:avLst/>
              <a:gdLst>
                <a:gd name="connsiteX0" fmla="*/ 810820 w 970595"/>
                <a:gd name="connsiteY0" fmla="*/ 13176 h 2486380"/>
                <a:gd name="connsiteX1" fmla="*/ 714395 w 970595"/>
                <a:gd name="connsiteY1" fmla="*/ 0 h 2486380"/>
                <a:gd name="connsiteX2" fmla="*/ 404528 w 970595"/>
                <a:gd name="connsiteY2" fmla="*/ 2 h 2486380"/>
                <a:gd name="connsiteX3" fmla="*/ 0 w 970595"/>
                <a:gd name="connsiteY3" fmla="*/ 625681 h 2486380"/>
                <a:gd name="connsiteX4" fmla="*/ 0 w 970595"/>
                <a:gd name="connsiteY4" fmla="*/ 1842037 h 2486380"/>
                <a:gd name="connsiteX5" fmla="*/ 560449 w 970595"/>
                <a:gd name="connsiteY5" fmla="*/ 2485181 h 2486380"/>
                <a:gd name="connsiteX6" fmla="*/ 599656 w 970595"/>
                <a:gd name="connsiteY6" fmla="*/ 2473913 h 2486380"/>
                <a:gd name="connsiteX7" fmla="*/ 663413 w 970595"/>
                <a:gd name="connsiteY7" fmla="*/ 2465457 h 2486380"/>
                <a:gd name="connsiteX8" fmla="*/ 641917 w 970595"/>
                <a:gd name="connsiteY8" fmla="*/ 2440471 h 2486380"/>
                <a:gd name="connsiteX9" fmla="*/ 539647 w 970595"/>
                <a:gd name="connsiteY9" fmla="*/ 1853878 h 2486380"/>
                <a:gd name="connsiteX10" fmla="*/ 774111 w 970595"/>
                <a:gd name="connsiteY10" fmla="*/ 606155 h 2486380"/>
                <a:gd name="connsiteX11" fmla="*/ 937077 w 970595"/>
                <a:gd name="connsiteY11" fmla="*/ 171433 h 2486380"/>
                <a:gd name="connsiteX12" fmla="*/ 970595 w 970595"/>
                <a:gd name="connsiteY12" fmla="*/ 134526 h 2486380"/>
                <a:gd name="connsiteX13" fmla="*/ 954745 w 970595"/>
                <a:gd name="connsiteY13" fmla="*/ 109844 h 2486380"/>
                <a:gd name="connsiteX14" fmla="*/ 810820 w 970595"/>
                <a:gd name="connsiteY14" fmla="*/ 13176 h 2486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70595" h="2486380">
                  <a:moveTo>
                    <a:pt x="810820" y="13176"/>
                  </a:moveTo>
                  <a:cubicBezTo>
                    <a:pt x="781528" y="4554"/>
                    <a:pt x="749452" y="0"/>
                    <a:pt x="714395" y="0"/>
                  </a:cubicBezTo>
                  <a:lnTo>
                    <a:pt x="404528" y="2"/>
                  </a:lnTo>
                  <a:cubicBezTo>
                    <a:pt x="124071" y="2"/>
                    <a:pt x="0" y="291457"/>
                    <a:pt x="0" y="625681"/>
                  </a:cubicBezTo>
                  <a:lnTo>
                    <a:pt x="0" y="1842037"/>
                  </a:lnTo>
                  <a:cubicBezTo>
                    <a:pt x="0" y="2176260"/>
                    <a:pt x="279992" y="2485181"/>
                    <a:pt x="560449" y="2485181"/>
                  </a:cubicBezTo>
                  <a:cubicBezTo>
                    <a:pt x="560454" y="2492019"/>
                    <a:pt x="599653" y="2467075"/>
                    <a:pt x="599656" y="2473913"/>
                  </a:cubicBezTo>
                  <a:lnTo>
                    <a:pt x="663413" y="2465457"/>
                  </a:lnTo>
                  <a:lnTo>
                    <a:pt x="641917" y="2440471"/>
                  </a:lnTo>
                  <a:cubicBezTo>
                    <a:pt x="539141" y="2290899"/>
                    <a:pt x="499381" y="2068154"/>
                    <a:pt x="539647" y="1853878"/>
                  </a:cubicBezTo>
                  <a:lnTo>
                    <a:pt x="774111" y="606155"/>
                  </a:lnTo>
                  <a:cubicBezTo>
                    <a:pt x="806323" y="434734"/>
                    <a:pt x="858499" y="278419"/>
                    <a:pt x="937077" y="171433"/>
                  </a:cubicBezTo>
                  <a:lnTo>
                    <a:pt x="970595" y="134526"/>
                  </a:lnTo>
                  <a:lnTo>
                    <a:pt x="954745" y="109844"/>
                  </a:lnTo>
                  <a:cubicBezTo>
                    <a:pt x="916851" y="63939"/>
                    <a:pt x="869403" y="30421"/>
                    <a:pt x="810820" y="13176"/>
                  </a:cubicBez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129" name="Freeform: Shape 128">
            <a:extLst>
              <a:ext uri="{FF2B5EF4-FFF2-40B4-BE49-F238E27FC236}">
                <a16:creationId xmlns:a16="http://schemas.microsoft.com/office/drawing/2014/main" id="{92077CCD-8F23-4E35-81B1-BA144CE9BC02}"/>
              </a:ext>
            </a:extLst>
          </p:cNvPr>
          <p:cNvSpPr/>
          <p:nvPr/>
        </p:nvSpPr>
        <p:spPr>
          <a:xfrm rot="13493533">
            <a:off x="10768870" y="3638123"/>
            <a:ext cx="338468" cy="1516294"/>
          </a:xfrm>
          <a:custGeom>
            <a:avLst/>
            <a:gdLst>
              <a:gd name="connsiteX0" fmla="*/ 206969 w 338468"/>
              <a:gd name="connsiteY0" fmla="*/ 1500665 h 1516294"/>
              <a:gd name="connsiteX1" fmla="*/ 169235 w 338468"/>
              <a:gd name="connsiteY1" fmla="*/ 1516294 h 1516294"/>
              <a:gd name="connsiteX2" fmla="*/ 115872 w 338468"/>
              <a:gd name="connsiteY2" fmla="*/ 1462931 h 1516294"/>
              <a:gd name="connsiteX3" fmla="*/ 116076 w 338468"/>
              <a:gd name="connsiteY3" fmla="*/ 1461924 h 1516294"/>
              <a:gd name="connsiteX4" fmla="*/ 115871 w 338468"/>
              <a:gd name="connsiteY4" fmla="*/ 1461925 h 1516294"/>
              <a:gd name="connsiteX5" fmla="*/ 134234 w 338468"/>
              <a:gd name="connsiteY5" fmla="*/ 540570 h 1516294"/>
              <a:gd name="connsiteX6" fmla="*/ 137931 w 338468"/>
              <a:gd name="connsiteY6" fmla="*/ 540570 h 1516294"/>
              <a:gd name="connsiteX7" fmla="*/ 109713 w 338468"/>
              <a:gd name="connsiteY7" fmla="*/ 524738 h 1516294"/>
              <a:gd name="connsiteX8" fmla="*/ 54 w 338468"/>
              <a:gd name="connsiteY8" fmla="*/ 273533 h 1516294"/>
              <a:gd name="connsiteX9" fmla="*/ 175506 w 338468"/>
              <a:gd name="connsiteY9" fmla="*/ 17 h 1516294"/>
              <a:gd name="connsiteX10" fmla="*/ 338420 w 338468"/>
              <a:gd name="connsiteY10" fmla="*/ 279643 h 1516294"/>
              <a:gd name="connsiteX11" fmla="*/ 234574 w 338468"/>
              <a:gd name="connsiteY11" fmla="*/ 524519 h 1516294"/>
              <a:gd name="connsiteX12" fmla="*/ 204264 w 338468"/>
              <a:gd name="connsiteY12" fmla="*/ 542117 h 1516294"/>
              <a:gd name="connsiteX13" fmla="*/ 222596 w 338468"/>
              <a:gd name="connsiteY13" fmla="*/ 1461924 h 1516294"/>
              <a:gd name="connsiteX14" fmla="*/ 222395 w 338468"/>
              <a:gd name="connsiteY14" fmla="*/ 1461925 h 1516294"/>
              <a:gd name="connsiteX15" fmla="*/ 222598 w 338468"/>
              <a:gd name="connsiteY15" fmla="*/ 1462931 h 1516294"/>
              <a:gd name="connsiteX16" fmla="*/ 206969 w 338468"/>
              <a:gd name="connsiteY16" fmla="*/ 1500665 h 1516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38468" h="1516294">
                <a:moveTo>
                  <a:pt x="206969" y="1500665"/>
                </a:moveTo>
                <a:cubicBezTo>
                  <a:pt x="197312" y="1510322"/>
                  <a:pt x="183971" y="1516295"/>
                  <a:pt x="169235" y="1516294"/>
                </a:cubicBezTo>
                <a:cubicBezTo>
                  <a:pt x="139763" y="1516294"/>
                  <a:pt x="115873" y="1492403"/>
                  <a:pt x="115872" y="1462931"/>
                </a:cubicBezTo>
                <a:lnTo>
                  <a:pt x="116076" y="1461924"/>
                </a:lnTo>
                <a:lnTo>
                  <a:pt x="115871" y="1461925"/>
                </a:lnTo>
                <a:lnTo>
                  <a:pt x="134234" y="540570"/>
                </a:lnTo>
                <a:lnTo>
                  <a:pt x="137931" y="540570"/>
                </a:lnTo>
                <a:lnTo>
                  <a:pt x="109713" y="524738"/>
                </a:lnTo>
                <a:cubicBezTo>
                  <a:pt x="49825" y="480252"/>
                  <a:pt x="1821" y="378958"/>
                  <a:pt x="54" y="273533"/>
                </a:cubicBezTo>
                <a:cubicBezTo>
                  <a:pt x="-2302" y="132967"/>
                  <a:pt x="72826" y="1891"/>
                  <a:pt x="175506" y="17"/>
                </a:cubicBezTo>
                <a:cubicBezTo>
                  <a:pt x="278186" y="-1857"/>
                  <a:pt x="336063" y="153542"/>
                  <a:pt x="338420" y="279643"/>
                </a:cubicBezTo>
                <a:cubicBezTo>
                  <a:pt x="340187" y="374219"/>
                  <a:pt x="293849" y="478646"/>
                  <a:pt x="234574" y="524519"/>
                </a:cubicBezTo>
                <a:lnTo>
                  <a:pt x="204264" y="542117"/>
                </a:lnTo>
                <a:lnTo>
                  <a:pt x="222596" y="1461924"/>
                </a:lnTo>
                <a:lnTo>
                  <a:pt x="222395" y="1461925"/>
                </a:lnTo>
                <a:lnTo>
                  <a:pt x="222598" y="1462931"/>
                </a:lnTo>
                <a:cubicBezTo>
                  <a:pt x="222599" y="1477667"/>
                  <a:pt x="216626" y="1491008"/>
                  <a:pt x="206969" y="150066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dirty="0"/>
          </a:p>
        </p:txBody>
      </p:sp>
      <p:grpSp>
        <p:nvGrpSpPr>
          <p:cNvPr id="75" name="그룹 22">
            <a:extLst>
              <a:ext uri="{FF2B5EF4-FFF2-40B4-BE49-F238E27FC236}">
                <a16:creationId xmlns:a16="http://schemas.microsoft.com/office/drawing/2014/main" id="{A3FCD233-D894-4DF0-833B-0ADDEE3F6AEF}"/>
              </a:ext>
            </a:extLst>
          </p:cNvPr>
          <p:cNvGrpSpPr/>
          <p:nvPr/>
        </p:nvGrpSpPr>
        <p:grpSpPr>
          <a:xfrm>
            <a:off x="706105" y="2892756"/>
            <a:ext cx="5917201" cy="944910"/>
            <a:chOff x="1473068" y="3360271"/>
            <a:chExt cx="3240000" cy="944910"/>
          </a:xfrm>
        </p:grpSpPr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86683119-69DF-4E54-BEED-78BE1DDD5DC3}"/>
                </a:ext>
              </a:extLst>
            </p:cNvPr>
            <p:cNvSpPr txBox="1"/>
            <p:nvPr/>
          </p:nvSpPr>
          <p:spPr>
            <a:xfrm>
              <a:off x="1473068" y="3360271"/>
              <a:ext cx="3240000" cy="307777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Your Text Here</a:t>
              </a:r>
              <a:endParaRPr lang="ko-KR" altLang="en-US" sz="1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1A4EFD07-855E-4963-9A1D-A54073F0329F}"/>
                </a:ext>
              </a:extLst>
            </p:cNvPr>
            <p:cNvSpPr txBox="1"/>
            <p:nvPr/>
          </p:nvSpPr>
          <p:spPr>
            <a:xfrm>
              <a:off x="1473068" y="3658850"/>
              <a:ext cx="3240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0D401A46-CBCE-4256-8AB5-F2E95BBBA2CA}"/>
              </a:ext>
            </a:extLst>
          </p:cNvPr>
          <p:cNvGrpSpPr/>
          <p:nvPr/>
        </p:nvGrpSpPr>
        <p:grpSpPr>
          <a:xfrm>
            <a:off x="706107" y="1832035"/>
            <a:ext cx="5694693" cy="954108"/>
            <a:chOff x="842118" y="1660051"/>
            <a:chExt cx="6622550" cy="954108"/>
          </a:xfrm>
        </p:grpSpPr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D5770767-3B4D-4264-ACFC-658A500E0FB6}"/>
                </a:ext>
              </a:extLst>
            </p:cNvPr>
            <p:cNvSpPr txBox="1"/>
            <p:nvPr/>
          </p:nvSpPr>
          <p:spPr>
            <a:xfrm>
              <a:off x="842118" y="1967828"/>
              <a:ext cx="66225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C722E5A9-C001-4AF8-AB9F-13B983FDBE6A}"/>
                </a:ext>
              </a:extLst>
            </p:cNvPr>
            <p:cNvSpPr txBox="1"/>
            <p:nvPr/>
          </p:nvSpPr>
          <p:spPr>
            <a:xfrm>
              <a:off x="842118" y="1660051"/>
              <a:ext cx="66225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Easy to change colors, photos and Text. </a:t>
              </a:r>
              <a:endParaRPr lang="ko-KR" altLang="en-US" sz="1400" b="1" dirty="0">
                <a:solidFill>
                  <a:srgbClr val="404040"/>
                </a:solidFill>
                <a:cs typeface="Arial" pitchFamily="34" charset="0"/>
              </a:endParaRP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C6D4C797-8443-4121-B5C5-5A580B2D238A}"/>
              </a:ext>
            </a:extLst>
          </p:cNvPr>
          <p:cNvGrpSpPr/>
          <p:nvPr/>
        </p:nvGrpSpPr>
        <p:grpSpPr>
          <a:xfrm>
            <a:off x="695226" y="4383413"/>
            <a:ext cx="1074333" cy="767940"/>
            <a:chOff x="762987" y="4070063"/>
            <a:chExt cx="1074333" cy="767940"/>
          </a:xfrm>
        </p:grpSpPr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E162BCAD-ECB7-41E3-9B80-89A8B0CCCF9C}"/>
                </a:ext>
              </a:extLst>
            </p:cNvPr>
            <p:cNvSpPr txBox="1"/>
            <p:nvPr/>
          </p:nvSpPr>
          <p:spPr>
            <a:xfrm>
              <a:off x="762987" y="4376338"/>
              <a:ext cx="107433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INSERT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311696A8-276B-44AD-856B-676535BD614D}"/>
                </a:ext>
              </a:extLst>
            </p:cNvPr>
            <p:cNvSpPr txBox="1"/>
            <p:nvPr/>
          </p:nvSpPr>
          <p:spPr>
            <a:xfrm>
              <a:off x="766434" y="4070063"/>
              <a:ext cx="1070886" cy="400110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en-US" altLang="ko-KR" sz="2000" dirty="0">
                  <a:solidFill>
                    <a:schemeClr val="accent1"/>
                  </a:solidFill>
                </a:rPr>
                <a:t>5,000</a:t>
              </a:r>
            </a:p>
          </p:txBody>
        </p:sp>
      </p:grpSp>
      <p:cxnSp>
        <p:nvCxnSpPr>
          <p:cNvPr id="83" name="직선 연결선 73">
            <a:extLst>
              <a:ext uri="{FF2B5EF4-FFF2-40B4-BE49-F238E27FC236}">
                <a16:creationId xmlns:a16="http://schemas.microsoft.com/office/drawing/2014/main" id="{E57DA176-7D87-490D-B33A-B00780E19437}"/>
              </a:ext>
            </a:extLst>
          </p:cNvPr>
          <p:cNvCxnSpPr>
            <a:cxnSpLocks/>
          </p:cNvCxnSpPr>
          <p:nvPr/>
        </p:nvCxnSpPr>
        <p:spPr>
          <a:xfrm rot="10800000">
            <a:off x="1863703" y="4767383"/>
            <a:ext cx="365760" cy="0"/>
          </a:xfrm>
          <a:prstGeom prst="line">
            <a:avLst/>
          </a:prstGeom>
          <a:noFill/>
          <a:ln w="19050">
            <a:solidFill>
              <a:schemeClr val="bg1">
                <a:lumMod val="65000"/>
              </a:schemeClr>
            </a:solidFill>
            <a:prstDash val="sysDot"/>
            <a:headEnd type="triangl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84" name="Group 83">
            <a:extLst>
              <a:ext uri="{FF2B5EF4-FFF2-40B4-BE49-F238E27FC236}">
                <a16:creationId xmlns:a16="http://schemas.microsoft.com/office/drawing/2014/main" id="{8A0C7815-D94A-4B0A-B5F6-3B19C957B4D1}"/>
              </a:ext>
            </a:extLst>
          </p:cNvPr>
          <p:cNvGrpSpPr/>
          <p:nvPr/>
        </p:nvGrpSpPr>
        <p:grpSpPr>
          <a:xfrm>
            <a:off x="2323607" y="4383413"/>
            <a:ext cx="1074333" cy="767940"/>
            <a:chOff x="3096111" y="4070784"/>
            <a:chExt cx="1074333" cy="767940"/>
          </a:xfrm>
        </p:grpSpPr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7FE10954-017B-4914-93D9-5CF03DD93F42}"/>
                </a:ext>
              </a:extLst>
            </p:cNvPr>
            <p:cNvSpPr txBox="1"/>
            <p:nvPr/>
          </p:nvSpPr>
          <p:spPr>
            <a:xfrm>
              <a:off x="3096111" y="4377059"/>
              <a:ext cx="107433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INSERT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D2236FCB-AFAA-44D6-986B-C885A7F5E88B}"/>
                </a:ext>
              </a:extLst>
            </p:cNvPr>
            <p:cNvSpPr txBox="1"/>
            <p:nvPr/>
          </p:nvSpPr>
          <p:spPr>
            <a:xfrm>
              <a:off x="3099558" y="4070784"/>
              <a:ext cx="1070886" cy="400110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en-US" altLang="ko-KR" sz="2000" dirty="0">
                  <a:solidFill>
                    <a:schemeClr val="accent1"/>
                  </a:solidFill>
                </a:rPr>
                <a:t>34</a:t>
              </a:r>
              <a:r>
                <a:rPr lang="en-US" altLang="ko-KR" sz="1400" dirty="0">
                  <a:solidFill>
                    <a:schemeClr val="accent1"/>
                  </a:solidFill>
                </a:rPr>
                <a:t>%</a:t>
              </a: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86B4E606-0B44-4C56-811B-C6AD4D2164BB}"/>
              </a:ext>
            </a:extLst>
          </p:cNvPr>
          <p:cNvGrpSpPr/>
          <p:nvPr/>
        </p:nvGrpSpPr>
        <p:grpSpPr>
          <a:xfrm>
            <a:off x="3951988" y="4387485"/>
            <a:ext cx="1074333" cy="759796"/>
            <a:chOff x="5429235" y="4079648"/>
            <a:chExt cx="1074333" cy="759796"/>
          </a:xfrm>
        </p:grpSpPr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A35B0A4C-379F-4094-97AB-EA0DD0EBCEBA}"/>
                </a:ext>
              </a:extLst>
            </p:cNvPr>
            <p:cNvSpPr txBox="1"/>
            <p:nvPr/>
          </p:nvSpPr>
          <p:spPr>
            <a:xfrm>
              <a:off x="5429235" y="4377779"/>
              <a:ext cx="107433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INSERT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C5B515EB-CB41-40F1-ACFF-1FD9E17A0118}"/>
                </a:ext>
              </a:extLst>
            </p:cNvPr>
            <p:cNvSpPr txBox="1"/>
            <p:nvPr/>
          </p:nvSpPr>
          <p:spPr>
            <a:xfrm>
              <a:off x="5432682" y="4079648"/>
              <a:ext cx="1070886" cy="400110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en-US" altLang="ko-KR" sz="2000" dirty="0">
                  <a:solidFill>
                    <a:schemeClr val="accent1"/>
                  </a:solidFill>
                </a:rPr>
                <a:t>2021</a:t>
              </a:r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2A5DCC00-ADBD-459A-8649-737F7DE5D80E}"/>
              </a:ext>
            </a:extLst>
          </p:cNvPr>
          <p:cNvGrpSpPr/>
          <p:nvPr/>
        </p:nvGrpSpPr>
        <p:grpSpPr>
          <a:xfrm>
            <a:off x="5580368" y="4383413"/>
            <a:ext cx="1074333" cy="767940"/>
            <a:chOff x="7762359" y="4072223"/>
            <a:chExt cx="1074333" cy="767940"/>
          </a:xfrm>
        </p:grpSpPr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58C43694-48A1-4A64-99FE-DF67D539D54C}"/>
                </a:ext>
              </a:extLst>
            </p:cNvPr>
            <p:cNvSpPr txBox="1"/>
            <p:nvPr/>
          </p:nvSpPr>
          <p:spPr>
            <a:xfrm>
              <a:off x="7762359" y="4378498"/>
              <a:ext cx="107433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INSERT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49D8CD0E-2529-49B9-9318-7917E6EF016C}"/>
                </a:ext>
              </a:extLst>
            </p:cNvPr>
            <p:cNvSpPr txBox="1"/>
            <p:nvPr/>
          </p:nvSpPr>
          <p:spPr>
            <a:xfrm>
              <a:off x="7765806" y="4072223"/>
              <a:ext cx="1070886" cy="400110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en-US" altLang="ko-KR" sz="2000" dirty="0">
                  <a:solidFill>
                    <a:schemeClr val="accent1"/>
                  </a:solidFill>
                </a:rPr>
                <a:t>8,000</a:t>
              </a:r>
            </a:p>
          </p:txBody>
        </p:sp>
      </p:grpSp>
      <p:cxnSp>
        <p:nvCxnSpPr>
          <p:cNvPr id="87" name="직선 연결선 81">
            <a:extLst>
              <a:ext uri="{FF2B5EF4-FFF2-40B4-BE49-F238E27FC236}">
                <a16:creationId xmlns:a16="http://schemas.microsoft.com/office/drawing/2014/main" id="{7DF2EECF-3252-489C-A63F-69D05800C80F}"/>
              </a:ext>
            </a:extLst>
          </p:cNvPr>
          <p:cNvCxnSpPr>
            <a:cxnSpLocks/>
          </p:cNvCxnSpPr>
          <p:nvPr/>
        </p:nvCxnSpPr>
        <p:spPr>
          <a:xfrm rot="10800000">
            <a:off x="3492084" y="4767383"/>
            <a:ext cx="365760" cy="0"/>
          </a:xfrm>
          <a:prstGeom prst="line">
            <a:avLst/>
          </a:prstGeom>
          <a:noFill/>
          <a:ln w="19050">
            <a:solidFill>
              <a:schemeClr val="bg1">
                <a:lumMod val="65000"/>
              </a:schemeClr>
            </a:solidFill>
            <a:prstDash val="sysDot"/>
            <a:headEnd type="triangl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88" name="직선 연결선 82">
            <a:extLst>
              <a:ext uri="{FF2B5EF4-FFF2-40B4-BE49-F238E27FC236}">
                <a16:creationId xmlns:a16="http://schemas.microsoft.com/office/drawing/2014/main" id="{A75B70F2-DF92-49AE-9F57-4874CB93D522}"/>
              </a:ext>
            </a:extLst>
          </p:cNvPr>
          <p:cNvCxnSpPr>
            <a:cxnSpLocks/>
          </p:cNvCxnSpPr>
          <p:nvPr/>
        </p:nvCxnSpPr>
        <p:spPr>
          <a:xfrm rot="10800000">
            <a:off x="5120465" y="4767383"/>
            <a:ext cx="365760" cy="0"/>
          </a:xfrm>
          <a:prstGeom prst="line">
            <a:avLst/>
          </a:prstGeom>
          <a:noFill/>
          <a:ln w="19050">
            <a:solidFill>
              <a:schemeClr val="bg1">
                <a:lumMod val="65000"/>
              </a:schemeClr>
            </a:solidFill>
            <a:prstDash val="sysDot"/>
            <a:headEnd type="triangl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97" name="TextBox 96">
            <a:extLst>
              <a:ext uri="{FF2B5EF4-FFF2-40B4-BE49-F238E27FC236}">
                <a16:creationId xmlns:a16="http://schemas.microsoft.com/office/drawing/2014/main" id="{0916B7F3-AB6D-420C-B869-FED9A67CAB7A}"/>
              </a:ext>
            </a:extLst>
          </p:cNvPr>
          <p:cNvSpPr txBox="1"/>
          <p:nvPr/>
        </p:nvSpPr>
        <p:spPr>
          <a:xfrm>
            <a:off x="706105" y="4048057"/>
            <a:ext cx="5917201" cy="30777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Your Text Here</a:t>
            </a:r>
            <a:endParaRPr lang="ko-KR" altLang="en-US" sz="14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98" name="그룹 11">
            <a:extLst>
              <a:ext uri="{FF2B5EF4-FFF2-40B4-BE49-F238E27FC236}">
                <a16:creationId xmlns:a16="http://schemas.microsoft.com/office/drawing/2014/main" id="{A07BAB78-BDC6-4664-A0A3-BE786EC43B40}"/>
              </a:ext>
            </a:extLst>
          </p:cNvPr>
          <p:cNvGrpSpPr/>
          <p:nvPr/>
        </p:nvGrpSpPr>
        <p:grpSpPr>
          <a:xfrm>
            <a:off x="824707" y="5708626"/>
            <a:ext cx="1429605" cy="454065"/>
            <a:chOff x="8028249" y="1638871"/>
            <a:chExt cx="1837329" cy="454065"/>
          </a:xfrm>
        </p:grpSpPr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1FEA3B90-9205-40D4-B659-DC6EDDE460EA}"/>
                </a:ext>
              </a:extLst>
            </p:cNvPr>
            <p:cNvSpPr txBox="1"/>
            <p:nvPr/>
          </p:nvSpPr>
          <p:spPr>
            <a:xfrm>
              <a:off x="8029577" y="1908270"/>
              <a:ext cx="1836001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Modern PowerPoint </a:t>
              </a: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0EE7CCF4-9A93-4DEF-AF0E-42CD1F4A57D0}"/>
                </a:ext>
              </a:extLst>
            </p:cNvPr>
            <p:cNvSpPr txBox="1"/>
            <p:nvPr/>
          </p:nvSpPr>
          <p:spPr>
            <a:xfrm>
              <a:off x="8028249" y="1638871"/>
              <a:ext cx="1836000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4"/>
                  </a:solidFill>
                </a:rPr>
                <a:t>MISSION</a:t>
              </a:r>
            </a:p>
          </p:txBody>
        </p:sp>
      </p:grpSp>
      <p:sp>
        <p:nvSpPr>
          <p:cNvPr id="101" name="TextBox 100">
            <a:extLst>
              <a:ext uri="{FF2B5EF4-FFF2-40B4-BE49-F238E27FC236}">
                <a16:creationId xmlns:a16="http://schemas.microsoft.com/office/drawing/2014/main" id="{FCED9334-86C6-4AD8-A5FF-C47EFBE0555C}"/>
              </a:ext>
            </a:extLst>
          </p:cNvPr>
          <p:cNvSpPr txBox="1"/>
          <p:nvPr/>
        </p:nvSpPr>
        <p:spPr>
          <a:xfrm>
            <a:off x="706105" y="5334689"/>
            <a:ext cx="5917201" cy="307777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Your Text Here</a:t>
            </a:r>
            <a:endParaRPr lang="ko-KR" altLang="en-US" sz="14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02" name="그룹 11">
            <a:extLst>
              <a:ext uri="{FF2B5EF4-FFF2-40B4-BE49-F238E27FC236}">
                <a16:creationId xmlns:a16="http://schemas.microsoft.com/office/drawing/2014/main" id="{FF15C11A-E0B9-4327-94B6-49FB75734950}"/>
              </a:ext>
            </a:extLst>
          </p:cNvPr>
          <p:cNvGrpSpPr/>
          <p:nvPr/>
        </p:nvGrpSpPr>
        <p:grpSpPr>
          <a:xfrm>
            <a:off x="2292478" y="5708626"/>
            <a:ext cx="1429605" cy="454065"/>
            <a:chOff x="8028249" y="1638871"/>
            <a:chExt cx="1837329" cy="454065"/>
          </a:xfrm>
        </p:grpSpPr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A7B9B889-6CB2-48FB-B2C6-74FA967A6B54}"/>
                </a:ext>
              </a:extLst>
            </p:cNvPr>
            <p:cNvSpPr txBox="1"/>
            <p:nvPr/>
          </p:nvSpPr>
          <p:spPr>
            <a:xfrm>
              <a:off x="8029577" y="1908270"/>
              <a:ext cx="1836001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Modern PowerPoint </a:t>
              </a: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C1B425B5-DD71-4B74-8FB1-A1CB987F1C29}"/>
                </a:ext>
              </a:extLst>
            </p:cNvPr>
            <p:cNvSpPr txBox="1"/>
            <p:nvPr/>
          </p:nvSpPr>
          <p:spPr>
            <a:xfrm>
              <a:off x="8028249" y="1638871"/>
              <a:ext cx="1836000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4"/>
                  </a:solidFill>
                </a:rPr>
                <a:t>MISSION</a:t>
              </a:r>
            </a:p>
          </p:txBody>
        </p:sp>
      </p:grpSp>
      <p:grpSp>
        <p:nvGrpSpPr>
          <p:cNvPr id="105" name="그룹 11">
            <a:extLst>
              <a:ext uri="{FF2B5EF4-FFF2-40B4-BE49-F238E27FC236}">
                <a16:creationId xmlns:a16="http://schemas.microsoft.com/office/drawing/2014/main" id="{DE2990C0-78C1-4E00-8ED2-3661E3C48E00}"/>
              </a:ext>
            </a:extLst>
          </p:cNvPr>
          <p:cNvGrpSpPr/>
          <p:nvPr/>
        </p:nvGrpSpPr>
        <p:grpSpPr>
          <a:xfrm>
            <a:off x="3760249" y="5708626"/>
            <a:ext cx="1429605" cy="454065"/>
            <a:chOff x="8028249" y="1638871"/>
            <a:chExt cx="1837329" cy="454065"/>
          </a:xfrm>
        </p:grpSpPr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D35E2AD1-CC4F-409A-8488-DE8611C869BB}"/>
                </a:ext>
              </a:extLst>
            </p:cNvPr>
            <p:cNvSpPr txBox="1"/>
            <p:nvPr/>
          </p:nvSpPr>
          <p:spPr>
            <a:xfrm>
              <a:off x="8029577" y="1908270"/>
              <a:ext cx="1836001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Modern PowerPoint </a:t>
              </a: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2D616128-25E1-4389-8886-7BC0E06D6838}"/>
                </a:ext>
              </a:extLst>
            </p:cNvPr>
            <p:cNvSpPr txBox="1"/>
            <p:nvPr/>
          </p:nvSpPr>
          <p:spPr>
            <a:xfrm>
              <a:off x="8028249" y="1638871"/>
              <a:ext cx="1836000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4"/>
                  </a:solidFill>
                </a:rPr>
                <a:t>MISSION</a:t>
              </a:r>
            </a:p>
          </p:txBody>
        </p:sp>
      </p:grpSp>
      <p:grpSp>
        <p:nvGrpSpPr>
          <p:cNvPr id="108" name="그룹 11">
            <a:extLst>
              <a:ext uri="{FF2B5EF4-FFF2-40B4-BE49-F238E27FC236}">
                <a16:creationId xmlns:a16="http://schemas.microsoft.com/office/drawing/2014/main" id="{AF77B58A-75E1-42D7-9F12-05EA7B8610A3}"/>
              </a:ext>
            </a:extLst>
          </p:cNvPr>
          <p:cNvGrpSpPr/>
          <p:nvPr/>
        </p:nvGrpSpPr>
        <p:grpSpPr>
          <a:xfrm>
            <a:off x="5228019" y="5708626"/>
            <a:ext cx="1429605" cy="454065"/>
            <a:chOff x="8028249" y="1638871"/>
            <a:chExt cx="1837329" cy="454065"/>
          </a:xfrm>
        </p:grpSpPr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6CA45EB4-5099-40BC-B622-221B1151DD8F}"/>
                </a:ext>
              </a:extLst>
            </p:cNvPr>
            <p:cNvSpPr txBox="1"/>
            <p:nvPr/>
          </p:nvSpPr>
          <p:spPr>
            <a:xfrm>
              <a:off x="8029577" y="1908270"/>
              <a:ext cx="1836001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Modern PowerPoint </a:t>
              </a:r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C23654C7-FF2F-4614-AE14-DBFFDE77EF40}"/>
                </a:ext>
              </a:extLst>
            </p:cNvPr>
            <p:cNvSpPr txBox="1"/>
            <p:nvPr/>
          </p:nvSpPr>
          <p:spPr>
            <a:xfrm>
              <a:off x="8028249" y="1638871"/>
              <a:ext cx="1836000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4"/>
                  </a:solidFill>
                </a:rPr>
                <a:t>MISSION</a:t>
              </a:r>
            </a:p>
          </p:txBody>
        </p:sp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C4FEC301-3C91-4771-B490-0F25E2C557DE}"/>
              </a:ext>
            </a:extLst>
          </p:cNvPr>
          <p:cNvGrpSpPr/>
          <p:nvPr/>
        </p:nvGrpSpPr>
        <p:grpSpPr>
          <a:xfrm rot="18892476" flipH="1">
            <a:off x="7711774" y="3693805"/>
            <a:ext cx="232829" cy="1517461"/>
            <a:chOff x="11741507" y="225103"/>
            <a:chExt cx="232829" cy="1517461"/>
          </a:xfrm>
        </p:grpSpPr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69CFE949-1036-4DE7-A52F-BE1D7EA41FA1}"/>
                </a:ext>
              </a:extLst>
            </p:cNvPr>
            <p:cNvSpPr/>
            <p:nvPr/>
          </p:nvSpPr>
          <p:spPr>
            <a:xfrm rot="10680000">
              <a:off x="11741507" y="226286"/>
              <a:ext cx="89392" cy="1516278"/>
            </a:xfrm>
            <a:custGeom>
              <a:avLst/>
              <a:gdLst>
                <a:gd name="connsiteX0" fmla="*/ 45633 w 89392"/>
                <a:gd name="connsiteY0" fmla="*/ 1516278 h 1516278"/>
                <a:gd name="connsiteX1" fmla="*/ 7899 w 89392"/>
                <a:gd name="connsiteY1" fmla="*/ 1500648 h 1516278"/>
                <a:gd name="connsiteX2" fmla="*/ 0 w 89392"/>
                <a:gd name="connsiteY2" fmla="*/ 1488931 h 1516278"/>
                <a:gd name="connsiteX3" fmla="*/ 16553 w 89392"/>
                <a:gd name="connsiteY3" fmla="*/ 540554 h 1516278"/>
                <a:gd name="connsiteX4" fmla="*/ 28089 w 89392"/>
                <a:gd name="connsiteY4" fmla="*/ 540554 h 1516278"/>
                <a:gd name="connsiteX5" fmla="*/ 16629 w 89392"/>
                <a:gd name="connsiteY5" fmla="*/ 536232 h 1516278"/>
                <a:gd name="connsiteX6" fmla="*/ 25837 w 89392"/>
                <a:gd name="connsiteY6" fmla="*/ 8716 h 1516278"/>
                <a:gd name="connsiteX7" fmla="*/ 51904 w 89392"/>
                <a:gd name="connsiteY7" fmla="*/ 0 h 1516278"/>
                <a:gd name="connsiteX8" fmla="*/ 63428 w 89392"/>
                <a:gd name="connsiteY8" fmla="*/ 4238 h 1516278"/>
                <a:gd name="connsiteX9" fmla="*/ 72764 w 89392"/>
                <a:gd name="connsiteY9" fmla="*/ 539114 h 1516278"/>
                <a:gd name="connsiteX10" fmla="*/ 69000 w 89392"/>
                <a:gd name="connsiteY10" fmla="*/ 540554 h 1516278"/>
                <a:gd name="connsiteX11" fmla="*/ 72789 w 89392"/>
                <a:gd name="connsiteY11" fmla="*/ 540554 h 1516278"/>
                <a:gd name="connsiteX12" fmla="*/ 89392 w 89392"/>
                <a:gd name="connsiteY12" fmla="*/ 1491712 h 1516278"/>
                <a:gd name="connsiteX13" fmla="*/ 83367 w 89392"/>
                <a:gd name="connsiteY13" fmla="*/ 1500648 h 1516278"/>
                <a:gd name="connsiteX14" fmla="*/ 45633 w 89392"/>
                <a:gd name="connsiteY14" fmla="*/ 1516278 h 1516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9392" h="1516278">
                  <a:moveTo>
                    <a:pt x="45633" y="1516278"/>
                  </a:moveTo>
                  <a:cubicBezTo>
                    <a:pt x="30897" y="1516278"/>
                    <a:pt x="17556" y="1510305"/>
                    <a:pt x="7899" y="1500648"/>
                  </a:cubicBezTo>
                  <a:lnTo>
                    <a:pt x="0" y="1488931"/>
                  </a:lnTo>
                  <a:lnTo>
                    <a:pt x="16553" y="540554"/>
                  </a:lnTo>
                  <a:lnTo>
                    <a:pt x="28089" y="540554"/>
                  </a:lnTo>
                  <a:lnTo>
                    <a:pt x="16629" y="536232"/>
                  </a:lnTo>
                  <a:lnTo>
                    <a:pt x="25837" y="8716"/>
                  </a:lnTo>
                  <a:lnTo>
                    <a:pt x="51904" y="0"/>
                  </a:lnTo>
                  <a:lnTo>
                    <a:pt x="63428" y="4238"/>
                  </a:lnTo>
                  <a:lnTo>
                    <a:pt x="72764" y="539114"/>
                  </a:lnTo>
                  <a:lnTo>
                    <a:pt x="69000" y="540554"/>
                  </a:lnTo>
                  <a:lnTo>
                    <a:pt x="72789" y="540554"/>
                  </a:lnTo>
                  <a:lnTo>
                    <a:pt x="89392" y="1491712"/>
                  </a:lnTo>
                  <a:lnTo>
                    <a:pt x="83367" y="1500648"/>
                  </a:lnTo>
                  <a:cubicBezTo>
                    <a:pt x="73710" y="1510305"/>
                    <a:pt x="60369" y="1516278"/>
                    <a:pt x="45633" y="15162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FD990C47-3912-4EE0-84B4-79FB8C8B084A}"/>
                </a:ext>
              </a:extLst>
            </p:cNvPr>
            <p:cNvSpPr/>
            <p:nvPr/>
          </p:nvSpPr>
          <p:spPr>
            <a:xfrm rot="10920000">
              <a:off x="11884944" y="225103"/>
              <a:ext cx="89392" cy="1516278"/>
            </a:xfrm>
            <a:custGeom>
              <a:avLst/>
              <a:gdLst>
                <a:gd name="connsiteX0" fmla="*/ 45633 w 89392"/>
                <a:gd name="connsiteY0" fmla="*/ 1516278 h 1516278"/>
                <a:gd name="connsiteX1" fmla="*/ 7899 w 89392"/>
                <a:gd name="connsiteY1" fmla="*/ 1500648 h 1516278"/>
                <a:gd name="connsiteX2" fmla="*/ 0 w 89392"/>
                <a:gd name="connsiteY2" fmla="*/ 1488931 h 1516278"/>
                <a:gd name="connsiteX3" fmla="*/ 16553 w 89392"/>
                <a:gd name="connsiteY3" fmla="*/ 540554 h 1516278"/>
                <a:gd name="connsiteX4" fmla="*/ 28089 w 89392"/>
                <a:gd name="connsiteY4" fmla="*/ 540554 h 1516278"/>
                <a:gd name="connsiteX5" fmla="*/ 16629 w 89392"/>
                <a:gd name="connsiteY5" fmla="*/ 536232 h 1516278"/>
                <a:gd name="connsiteX6" fmla="*/ 25837 w 89392"/>
                <a:gd name="connsiteY6" fmla="*/ 8716 h 1516278"/>
                <a:gd name="connsiteX7" fmla="*/ 51904 w 89392"/>
                <a:gd name="connsiteY7" fmla="*/ 0 h 1516278"/>
                <a:gd name="connsiteX8" fmla="*/ 63428 w 89392"/>
                <a:gd name="connsiteY8" fmla="*/ 4238 h 1516278"/>
                <a:gd name="connsiteX9" fmla="*/ 72764 w 89392"/>
                <a:gd name="connsiteY9" fmla="*/ 539114 h 1516278"/>
                <a:gd name="connsiteX10" fmla="*/ 69000 w 89392"/>
                <a:gd name="connsiteY10" fmla="*/ 540554 h 1516278"/>
                <a:gd name="connsiteX11" fmla="*/ 72789 w 89392"/>
                <a:gd name="connsiteY11" fmla="*/ 540554 h 1516278"/>
                <a:gd name="connsiteX12" fmla="*/ 89392 w 89392"/>
                <a:gd name="connsiteY12" fmla="*/ 1491712 h 1516278"/>
                <a:gd name="connsiteX13" fmla="*/ 83367 w 89392"/>
                <a:gd name="connsiteY13" fmla="*/ 1500648 h 1516278"/>
                <a:gd name="connsiteX14" fmla="*/ 45633 w 89392"/>
                <a:gd name="connsiteY14" fmla="*/ 1516278 h 1516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9392" h="1516278">
                  <a:moveTo>
                    <a:pt x="45633" y="1516278"/>
                  </a:moveTo>
                  <a:cubicBezTo>
                    <a:pt x="30897" y="1516278"/>
                    <a:pt x="17556" y="1510305"/>
                    <a:pt x="7899" y="1500648"/>
                  </a:cubicBezTo>
                  <a:lnTo>
                    <a:pt x="0" y="1488931"/>
                  </a:lnTo>
                  <a:lnTo>
                    <a:pt x="16553" y="540554"/>
                  </a:lnTo>
                  <a:lnTo>
                    <a:pt x="28089" y="540554"/>
                  </a:lnTo>
                  <a:lnTo>
                    <a:pt x="16629" y="536232"/>
                  </a:lnTo>
                  <a:lnTo>
                    <a:pt x="25837" y="8716"/>
                  </a:lnTo>
                  <a:lnTo>
                    <a:pt x="51904" y="0"/>
                  </a:lnTo>
                  <a:lnTo>
                    <a:pt x="63428" y="4238"/>
                  </a:lnTo>
                  <a:lnTo>
                    <a:pt x="72764" y="539114"/>
                  </a:lnTo>
                  <a:lnTo>
                    <a:pt x="69000" y="540554"/>
                  </a:lnTo>
                  <a:lnTo>
                    <a:pt x="72789" y="540554"/>
                  </a:lnTo>
                  <a:lnTo>
                    <a:pt x="89392" y="1491712"/>
                  </a:lnTo>
                  <a:lnTo>
                    <a:pt x="83367" y="1500648"/>
                  </a:lnTo>
                  <a:cubicBezTo>
                    <a:pt x="73710" y="1510305"/>
                    <a:pt x="60369" y="1516278"/>
                    <a:pt x="45633" y="15162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133" name="Freeform: Shape 132">
            <a:extLst>
              <a:ext uri="{FF2B5EF4-FFF2-40B4-BE49-F238E27FC236}">
                <a16:creationId xmlns:a16="http://schemas.microsoft.com/office/drawing/2014/main" id="{A36F0860-A875-49C3-92C2-E9618241B4A1}"/>
              </a:ext>
            </a:extLst>
          </p:cNvPr>
          <p:cNvSpPr/>
          <p:nvPr/>
        </p:nvSpPr>
        <p:spPr>
          <a:xfrm>
            <a:off x="8359746" y="2061052"/>
            <a:ext cx="191834" cy="392283"/>
          </a:xfrm>
          <a:custGeom>
            <a:avLst/>
            <a:gdLst>
              <a:gd name="connsiteX0" fmla="*/ 114254 w 477520"/>
              <a:gd name="connsiteY0" fmla="*/ 349 h 976482"/>
              <a:gd name="connsiteX1" fmla="*/ 121833 w 477520"/>
              <a:gd name="connsiteY1" fmla="*/ 6761 h 976482"/>
              <a:gd name="connsiteX2" fmla="*/ 133492 w 477520"/>
              <a:gd name="connsiteY2" fmla="*/ 70299 h 976482"/>
              <a:gd name="connsiteX3" fmla="*/ 133777 w 477520"/>
              <a:gd name="connsiteY3" fmla="*/ 89983 h 976482"/>
              <a:gd name="connsiteX4" fmla="*/ 134330 w 477520"/>
              <a:gd name="connsiteY4" fmla="*/ 92994 h 976482"/>
              <a:gd name="connsiteX5" fmla="*/ 134617 w 477520"/>
              <a:gd name="connsiteY5" fmla="*/ 112769 h 976482"/>
              <a:gd name="connsiteX6" fmla="*/ 136042 w 477520"/>
              <a:gd name="connsiteY6" fmla="*/ 118683 h 976482"/>
              <a:gd name="connsiteX7" fmla="*/ 144567 w 477520"/>
              <a:gd name="connsiteY7" fmla="*/ 121598 h 976482"/>
              <a:gd name="connsiteX8" fmla="*/ 220348 w 477520"/>
              <a:gd name="connsiteY8" fmla="*/ 146664 h 976482"/>
              <a:gd name="connsiteX9" fmla="*/ 277477 w 477520"/>
              <a:gd name="connsiteY9" fmla="*/ 230607 h 976482"/>
              <a:gd name="connsiteX10" fmla="*/ 261421 w 477520"/>
              <a:gd name="connsiteY10" fmla="*/ 227002 h 976482"/>
              <a:gd name="connsiteX11" fmla="*/ 268241 w 477520"/>
              <a:gd name="connsiteY11" fmla="*/ 242087 h 976482"/>
              <a:gd name="connsiteX12" fmla="*/ 315951 w 477520"/>
              <a:gd name="connsiteY12" fmla="*/ 377625 h 976482"/>
              <a:gd name="connsiteX13" fmla="*/ 356070 w 477520"/>
              <a:gd name="connsiteY13" fmla="*/ 495815 h 976482"/>
              <a:gd name="connsiteX14" fmla="*/ 399443 w 477520"/>
              <a:gd name="connsiteY14" fmla="*/ 563585 h 976482"/>
              <a:gd name="connsiteX15" fmla="*/ 477514 w 477520"/>
              <a:gd name="connsiteY15" fmla="*/ 783157 h 976482"/>
              <a:gd name="connsiteX16" fmla="*/ 369624 w 477520"/>
              <a:gd name="connsiteY16" fmla="*/ 951768 h 976482"/>
              <a:gd name="connsiteX17" fmla="*/ 206436 w 477520"/>
              <a:gd name="connsiteY17" fmla="*/ 964780 h 976482"/>
              <a:gd name="connsiteX18" fmla="*/ 96380 w 477520"/>
              <a:gd name="connsiteY18" fmla="*/ 860142 h 976482"/>
              <a:gd name="connsiteX19" fmla="*/ 32947 w 477520"/>
              <a:gd name="connsiteY19" fmla="*/ 669304 h 976482"/>
              <a:gd name="connsiteX20" fmla="*/ 15055 w 477520"/>
              <a:gd name="connsiteY20" fmla="*/ 515875 h 976482"/>
              <a:gd name="connsiteX21" fmla="*/ 5297 w 477520"/>
              <a:gd name="connsiteY21" fmla="*/ 360277 h 976482"/>
              <a:gd name="connsiteX22" fmla="*/ 10718 w 477520"/>
              <a:gd name="connsiteY22" fmla="*/ 287627 h 976482"/>
              <a:gd name="connsiteX23" fmla="*/ 15470 w 477520"/>
              <a:gd name="connsiteY23" fmla="*/ 267418 h 976482"/>
              <a:gd name="connsiteX24" fmla="*/ 0 w 477520"/>
              <a:gd name="connsiteY24" fmla="*/ 279572 h 976482"/>
              <a:gd name="connsiteX25" fmla="*/ 65871 w 477520"/>
              <a:gd name="connsiteY25" fmla="*/ 142584 h 976482"/>
              <a:gd name="connsiteX26" fmla="*/ 93270 w 477520"/>
              <a:gd name="connsiteY26" fmla="*/ 129177 h 976482"/>
              <a:gd name="connsiteX27" fmla="*/ 104929 w 477520"/>
              <a:gd name="connsiteY27" fmla="*/ 111688 h 976482"/>
              <a:gd name="connsiteX28" fmla="*/ 103617 w 477520"/>
              <a:gd name="connsiteY28" fmla="*/ 79044 h 976482"/>
              <a:gd name="connsiteX29" fmla="*/ 102144 w 477520"/>
              <a:gd name="connsiteY29" fmla="*/ 57051 h 976482"/>
              <a:gd name="connsiteX30" fmla="*/ 101258 w 477520"/>
              <a:gd name="connsiteY30" fmla="*/ 52875 h 976482"/>
              <a:gd name="connsiteX31" fmla="*/ 101287 w 477520"/>
              <a:gd name="connsiteY31" fmla="*/ 45614 h 976482"/>
              <a:gd name="connsiteX32" fmla="*/ 97934 w 477520"/>
              <a:gd name="connsiteY32" fmla="*/ 27163 h 976482"/>
              <a:gd name="connsiteX33" fmla="*/ 114254 w 477520"/>
              <a:gd name="connsiteY33" fmla="*/ 349 h 976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477520" h="976482">
                <a:moveTo>
                  <a:pt x="114254" y="349"/>
                </a:moveTo>
                <a:cubicBezTo>
                  <a:pt x="121249" y="-1401"/>
                  <a:pt x="120668" y="3845"/>
                  <a:pt x="121833" y="6761"/>
                </a:cubicBezTo>
                <a:cubicBezTo>
                  <a:pt x="129411" y="27163"/>
                  <a:pt x="131743" y="48732"/>
                  <a:pt x="133492" y="70299"/>
                </a:cubicBezTo>
                <a:lnTo>
                  <a:pt x="133777" y="89983"/>
                </a:lnTo>
                <a:lnTo>
                  <a:pt x="134330" y="92994"/>
                </a:lnTo>
                <a:lnTo>
                  <a:pt x="134617" y="112769"/>
                </a:lnTo>
                <a:lnTo>
                  <a:pt x="136042" y="118683"/>
                </a:lnTo>
                <a:cubicBezTo>
                  <a:pt x="137572" y="120432"/>
                  <a:pt x="140195" y="121306"/>
                  <a:pt x="144567" y="121598"/>
                </a:cubicBezTo>
                <a:cubicBezTo>
                  <a:pt x="171965" y="122763"/>
                  <a:pt x="198197" y="130342"/>
                  <a:pt x="220348" y="146664"/>
                </a:cubicBezTo>
                <a:cubicBezTo>
                  <a:pt x="249496" y="167066"/>
                  <a:pt x="266983" y="196214"/>
                  <a:pt x="277477" y="230607"/>
                </a:cubicBezTo>
                <a:lnTo>
                  <a:pt x="261421" y="227002"/>
                </a:lnTo>
                <a:lnTo>
                  <a:pt x="268241" y="242087"/>
                </a:lnTo>
                <a:cubicBezTo>
                  <a:pt x="289927" y="285458"/>
                  <a:pt x="301856" y="332085"/>
                  <a:pt x="315951" y="377625"/>
                </a:cubicBezTo>
                <a:cubicBezTo>
                  <a:pt x="327879" y="417203"/>
                  <a:pt x="338723" y="457864"/>
                  <a:pt x="356070" y="495815"/>
                </a:cubicBezTo>
                <a:cubicBezTo>
                  <a:pt x="367456" y="520212"/>
                  <a:pt x="383721" y="541899"/>
                  <a:pt x="399443" y="563585"/>
                </a:cubicBezTo>
                <a:cubicBezTo>
                  <a:pt x="446610" y="629185"/>
                  <a:pt x="476971" y="701293"/>
                  <a:pt x="477514" y="783157"/>
                </a:cubicBezTo>
                <a:cubicBezTo>
                  <a:pt x="478056" y="861770"/>
                  <a:pt x="442273" y="919238"/>
                  <a:pt x="369624" y="951768"/>
                </a:cubicBezTo>
                <a:cubicBezTo>
                  <a:pt x="317036" y="975623"/>
                  <a:pt x="262820" y="986466"/>
                  <a:pt x="206436" y="964780"/>
                </a:cubicBezTo>
                <a:cubicBezTo>
                  <a:pt x="155474" y="945262"/>
                  <a:pt x="121861" y="906226"/>
                  <a:pt x="96380" y="860142"/>
                </a:cubicBezTo>
                <a:cubicBezTo>
                  <a:pt x="63308" y="800506"/>
                  <a:pt x="45959" y="735448"/>
                  <a:pt x="32947" y="669304"/>
                </a:cubicBezTo>
                <a:cubicBezTo>
                  <a:pt x="23189" y="618884"/>
                  <a:pt x="21020" y="566837"/>
                  <a:pt x="15055" y="515875"/>
                </a:cubicBezTo>
                <a:cubicBezTo>
                  <a:pt x="9092" y="464370"/>
                  <a:pt x="4754" y="412323"/>
                  <a:pt x="5297" y="360277"/>
                </a:cubicBezTo>
                <a:cubicBezTo>
                  <a:pt x="5297" y="335880"/>
                  <a:pt x="7466" y="311482"/>
                  <a:pt x="10718" y="287627"/>
                </a:cubicBezTo>
                <a:lnTo>
                  <a:pt x="15470" y="267418"/>
                </a:lnTo>
                <a:lnTo>
                  <a:pt x="0" y="279572"/>
                </a:lnTo>
                <a:cubicBezTo>
                  <a:pt x="4663" y="225360"/>
                  <a:pt x="20986" y="176977"/>
                  <a:pt x="65871" y="142584"/>
                </a:cubicBezTo>
                <a:cubicBezTo>
                  <a:pt x="74033" y="136172"/>
                  <a:pt x="83360" y="132090"/>
                  <a:pt x="93270" y="129177"/>
                </a:cubicBezTo>
                <a:cubicBezTo>
                  <a:pt x="102597" y="126261"/>
                  <a:pt x="106094" y="122763"/>
                  <a:pt x="104929" y="111688"/>
                </a:cubicBezTo>
                <a:cubicBezTo>
                  <a:pt x="103472" y="100904"/>
                  <a:pt x="103617" y="89974"/>
                  <a:pt x="103617" y="79044"/>
                </a:cubicBezTo>
                <a:lnTo>
                  <a:pt x="102144" y="57051"/>
                </a:lnTo>
                <a:lnTo>
                  <a:pt x="101258" y="52875"/>
                </a:lnTo>
                <a:lnTo>
                  <a:pt x="101287" y="45614"/>
                </a:lnTo>
                <a:lnTo>
                  <a:pt x="97934" y="27163"/>
                </a:lnTo>
                <a:cubicBezTo>
                  <a:pt x="93852" y="10841"/>
                  <a:pt x="97934" y="4429"/>
                  <a:pt x="114254" y="349"/>
                </a:cubicBezTo>
                <a:close/>
              </a:path>
            </a:pathLst>
          </a:custGeom>
          <a:solidFill>
            <a:schemeClr val="bg1"/>
          </a:solidFill>
          <a:ln w="330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35" name="Freeform: Shape 134">
            <a:extLst>
              <a:ext uri="{FF2B5EF4-FFF2-40B4-BE49-F238E27FC236}">
                <a16:creationId xmlns:a16="http://schemas.microsoft.com/office/drawing/2014/main" id="{4B01D2C9-8909-42D8-8B51-79A3151DC690}"/>
              </a:ext>
            </a:extLst>
          </p:cNvPr>
          <p:cNvSpPr/>
          <p:nvPr/>
        </p:nvSpPr>
        <p:spPr>
          <a:xfrm rot="589284">
            <a:off x="9780672" y="2576724"/>
            <a:ext cx="269206" cy="475257"/>
          </a:xfrm>
          <a:custGeom>
            <a:avLst/>
            <a:gdLst>
              <a:gd name="connsiteX0" fmla="*/ 424352 w 1005886"/>
              <a:gd name="connsiteY0" fmla="*/ 1757546 h 1775797"/>
              <a:gd name="connsiteX1" fmla="*/ 419512 w 1005886"/>
              <a:gd name="connsiteY1" fmla="*/ 1760644 h 1775797"/>
              <a:gd name="connsiteX2" fmla="*/ 424545 w 1005886"/>
              <a:gd name="connsiteY2" fmla="*/ 1763160 h 1775797"/>
              <a:gd name="connsiteX3" fmla="*/ 474870 w 1005886"/>
              <a:gd name="connsiteY3" fmla="*/ 1761771 h 1775797"/>
              <a:gd name="connsiteX4" fmla="*/ 448357 w 1005886"/>
              <a:gd name="connsiteY4" fmla="*/ 1760450 h 1775797"/>
              <a:gd name="connsiteX5" fmla="*/ 443324 w 1005886"/>
              <a:gd name="connsiteY5" fmla="*/ 1757739 h 1775797"/>
              <a:gd name="connsiteX6" fmla="*/ 448357 w 1005886"/>
              <a:gd name="connsiteY6" fmla="*/ 1755029 h 1775797"/>
              <a:gd name="connsiteX7" fmla="*/ 485719 w 1005886"/>
              <a:gd name="connsiteY7" fmla="*/ 1755223 h 1775797"/>
              <a:gd name="connsiteX8" fmla="*/ 506047 w 1005886"/>
              <a:gd name="connsiteY8" fmla="*/ 1757546 h 1775797"/>
              <a:gd name="connsiteX9" fmla="*/ 510886 w 1005886"/>
              <a:gd name="connsiteY9" fmla="*/ 1760256 h 1775797"/>
              <a:gd name="connsiteX10" fmla="*/ 508263 w 1005886"/>
              <a:gd name="connsiteY10" fmla="*/ 1760849 h 1775797"/>
              <a:gd name="connsiteX11" fmla="*/ 522693 w 1005886"/>
              <a:gd name="connsiteY11" fmla="*/ 1760450 h 1775797"/>
              <a:gd name="connsiteX12" fmla="*/ 528501 w 1005886"/>
              <a:gd name="connsiteY12" fmla="*/ 1757740 h 1775797"/>
              <a:gd name="connsiteX13" fmla="*/ 522305 w 1005886"/>
              <a:gd name="connsiteY13" fmla="*/ 1754449 h 1775797"/>
              <a:gd name="connsiteX14" fmla="*/ 464811 w 1005886"/>
              <a:gd name="connsiteY14" fmla="*/ 1752513 h 1775797"/>
              <a:gd name="connsiteX15" fmla="*/ 424352 w 1005886"/>
              <a:gd name="connsiteY15" fmla="*/ 1757546 h 1775797"/>
              <a:gd name="connsiteX16" fmla="*/ 395314 w 1005886"/>
              <a:gd name="connsiteY16" fmla="*/ 1750383 h 1775797"/>
              <a:gd name="connsiteX17" fmla="*/ 480685 w 1005886"/>
              <a:gd name="connsiteY17" fmla="*/ 1744963 h 1775797"/>
              <a:gd name="connsiteX18" fmla="*/ 498301 w 1005886"/>
              <a:gd name="connsiteY18" fmla="*/ 1746125 h 1775797"/>
              <a:gd name="connsiteX19" fmla="*/ 493462 w 1005886"/>
              <a:gd name="connsiteY19" fmla="*/ 1747480 h 1775797"/>
              <a:gd name="connsiteX20" fmla="*/ 445703 w 1005886"/>
              <a:gd name="connsiteY20" fmla="*/ 1748825 h 1775797"/>
              <a:gd name="connsiteX21" fmla="*/ 436547 w 1005886"/>
              <a:gd name="connsiteY21" fmla="*/ 1748254 h 1775797"/>
              <a:gd name="connsiteX22" fmla="*/ 432648 w 1005886"/>
              <a:gd name="connsiteY22" fmla="*/ 1749193 h 1775797"/>
              <a:gd name="connsiteX23" fmla="*/ 410994 w 1005886"/>
              <a:gd name="connsiteY23" fmla="*/ 1749803 h 1775797"/>
              <a:gd name="connsiteX24" fmla="*/ 389313 w 1005886"/>
              <a:gd name="connsiteY24" fmla="*/ 1757933 h 1775797"/>
              <a:gd name="connsiteX25" fmla="*/ 385440 w 1005886"/>
              <a:gd name="connsiteY25" fmla="*/ 1762386 h 1775797"/>
              <a:gd name="connsiteX26" fmla="*/ 390087 w 1005886"/>
              <a:gd name="connsiteY26" fmla="*/ 1765096 h 1775797"/>
              <a:gd name="connsiteX27" fmla="*/ 416608 w 1005886"/>
              <a:gd name="connsiteY27" fmla="*/ 1767613 h 1775797"/>
              <a:gd name="connsiteX28" fmla="*/ 406348 w 1005886"/>
              <a:gd name="connsiteY28" fmla="*/ 1763547 h 1775797"/>
              <a:gd name="connsiteX29" fmla="*/ 401702 w 1005886"/>
              <a:gd name="connsiteY29" fmla="*/ 1759869 h 1775797"/>
              <a:gd name="connsiteX30" fmla="*/ 405187 w 1005886"/>
              <a:gd name="connsiteY30" fmla="*/ 1755804 h 1775797"/>
              <a:gd name="connsiteX31" fmla="*/ 432648 w 1005886"/>
              <a:gd name="connsiteY31" fmla="*/ 1749193 h 1775797"/>
              <a:gd name="connsiteX32" fmla="*/ 445703 w 1005886"/>
              <a:gd name="connsiteY32" fmla="*/ 1748825 h 1775797"/>
              <a:gd name="connsiteX33" fmla="*/ 526565 w 1005886"/>
              <a:gd name="connsiteY33" fmla="*/ 1753869 h 1775797"/>
              <a:gd name="connsiteX34" fmla="*/ 541471 w 1005886"/>
              <a:gd name="connsiteY34" fmla="*/ 1757933 h 1775797"/>
              <a:gd name="connsiteX35" fmla="*/ 545149 w 1005886"/>
              <a:gd name="connsiteY35" fmla="*/ 1761612 h 1775797"/>
              <a:gd name="connsiteX36" fmla="*/ 541084 w 1005886"/>
              <a:gd name="connsiteY36" fmla="*/ 1764903 h 1775797"/>
              <a:gd name="connsiteX37" fmla="*/ 508949 w 1005886"/>
              <a:gd name="connsiteY37" fmla="*/ 1769162 h 1775797"/>
              <a:gd name="connsiteX38" fmla="*/ 453196 w 1005886"/>
              <a:gd name="connsiteY38" fmla="*/ 1769162 h 1775797"/>
              <a:gd name="connsiteX39" fmla="*/ 446227 w 1005886"/>
              <a:gd name="connsiteY39" fmla="*/ 1769162 h 1775797"/>
              <a:gd name="connsiteX40" fmla="*/ 503722 w 1005886"/>
              <a:gd name="connsiteY40" fmla="*/ 1771097 h 1775797"/>
              <a:gd name="connsiteX41" fmla="*/ 551537 w 1005886"/>
              <a:gd name="connsiteY41" fmla="*/ 1766452 h 1775797"/>
              <a:gd name="connsiteX42" fmla="*/ 552312 w 1005886"/>
              <a:gd name="connsiteY42" fmla="*/ 1766257 h 1775797"/>
              <a:gd name="connsiteX43" fmla="*/ 560056 w 1005886"/>
              <a:gd name="connsiteY43" fmla="*/ 1762773 h 1775797"/>
              <a:gd name="connsiteX44" fmla="*/ 552506 w 1005886"/>
              <a:gd name="connsiteY44" fmla="*/ 1757740 h 1775797"/>
              <a:gd name="connsiteX45" fmla="*/ 514756 w 1005886"/>
              <a:gd name="connsiteY45" fmla="*/ 1749222 h 1775797"/>
              <a:gd name="connsiteX46" fmla="*/ 507013 w 1005886"/>
              <a:gd name="connsiteY46" fmla="*/ 1747867 h 1775797"/>
              <a:gd name="connsiteX47" fmla="*/ 512627 w 1005886"/>
              <a:gd name="connsiteY47" fmla="*/ 1746512 h 1775797"/>
              <a:gd name="connsiteX48" fmla="*/ 563153 w 1005886"/>
              <a:gd name="connsiteY48" fmla="*/ 1755998 h 1775797"/>
              <a:gd name="connsiteX49" fmla="*/ 569734 w 1005886"/>
              <a:gd name="connsiteY49" fmla="*/ 1758320 h 1775797"/>
              <a:gd name="connsiteX50" fmla="*/ 573994 w 1005886"/>
              <a:gd name="connsiteY50" fmla="*/ 1763354 h 1775797"/>
              <a:gd name="connsiteX51" fmla="*/ 570121 w 1005886"/>
              <a:gd name="connsiteY51" fmla="*/ 1767032 h 1775797"/>
              <a:gd name="connsiteX52" fmla="*/ 544569 w 1005886"/>
              <a:gd name="connsiteY52" fmla="*/ 1772453 h 1775797"/>
              <a:gd name="connsiteX53" fmla="*/ 456487 w 1005886"/>
              <a:gd name="connsiteY53" fmla="*/ 1775163 h 1775797"/>
              <a:gd name="connsiteX54" fmla="*/ 379827 w 1005886"/>
              <a:gd name="connsiteY54" fmla="*/ 1768387 h 1775797"/>
              <a:gd name="connsiteX55" fmla="*/ 374406 w 1005886"/>
              <a:gd name="connsiteY55" fmla="*/ 1767032 h 1775797"/>
              <a:gd name="connsiteX56" fmla="*/ 373439 w 1005886"/>
              <a:gd name="connsiteY56" fmla="*/ 1760063 h 1775797"/>
              <a:gd name="connsiteX57" fmla="*/ 395314 w 1005886"/>
              <a:gd name="connsiteY57" fmla="*/ 1750383 h 1775797"/>
              <a:gd name="connsiteX58" fmla="*/ 91771 w 1005886"/>
              <a:gd name="connsiteY58" fmla="*/ 1649138 h 1775797"/>
              <a:gd name="connsiteX59" fmla="*/ 92933 w 1005886"/>
              <a:gd name="connsiteY59" fmla="*/ 1650300 h 1775797"/>
              <a:gd name="connsiteX60" fmla="*/ 97191 w 1005886"/>
              <a:gd name="connsiteY60" fmla="*/ 1653784 h 1775797"/>
              <a:gd name="connsiteX61" fmla="*/ 101064 w 1005886"/>
              <a:gd name="connsiteY61" fmla="*/ 1657075 h 1775797"/>
              <a:gd name="connsiteX62" fmla="*/ 174820 w 1005886"/>
              <a:gd name="connsiteY62" fmla="*/ 1702374 h 1775797"/>
              <a:gd name="connsiteX63" fmla="*/ 218183 w 1005886"/>
              <a:gd name="connsiteY63" fmla="*/ 1720765 h 1775797"/>
              <a:gd name="connsiteX64" fmla="*/ 223023 w 1005886"/>
              <a:gd name="connsiteY64" fmla="*/ 1722894 h 1775797"/>
              <a:gd name="connsiteX65" fmla="*/ 315556 w 1005886"/>
              <a:gd name="connsiteY65" fmla="*/ 1756966 h 1775797"/>
              <a:gd name="connsiteX66" fmla="*/ 344789 w 1005886"/>
              <a:gd name="connsiteY66" fmla="*/ 1763548 h 1775797"/>
              <a:gd name="connsiteX67" fmla="*/ 334335 w 1005886"/>
              <a:gd name="connsiteY67" fmla="*/ 1759869 h 1775797"/>
              <a:gd name="connsiteX68" fmla="*/ 244511 w 1005886"/>
              <a:gd name="connsiteY68" fmla="*/ 1728315 h 1775797"/>
              <a:gd name="connsiteX69" fmla="*/ 177336 w 1005886"/>
              <a:gd name="connsiteY69" fmla="*/ 1701600 h 1775797"/>
              <a:gd name="connsiteX70" fmla="*/ 91771 w 1005886"/>
              <a:gd name="connsiteY70" fmla="*/ 1649138 h 1775797"/>
              <a:gd name="connsiteX71" fmla="*/ 368639 w 1005886"/>
              <a:gd name="connsiteY71" fmla="*/ 1066533 h 1775797"/>
              <a:gd name="connsiteX72" fmla="*/ 358146 w 1005886"/>
              <a:gd name="connsiteY72" fmla="*/ 1075103 h 1775797"/>
              <a:gd name="connsiteX73" fmla="*/ 358146 w 1005886"/>
              <a:gd name="connsiteY73" fmla="*/ 1075928 h 1775797"/>
              <a:gd name="connsiteX74" fmla="*/ 356984 w 1005886"/>
              <a:gd name="connsiteY74" fmla="*/ 1085995 h 1775797"/>
              <a:gd name="connsiteX75" fmla="*/ 354681 w 1005886"/>
              <a:gd name="connsiteY75" fmla="*/ 1089641 h 1775797"/>
              <a:gd name="connsiteX76" fmla="*/ 354506 w 1005886"/>
              <a:gd name="connsiteY76" fmla="*/ 1089810 h 1775797"/>
              <a:gd name="connsiteX77" fmla="*/ 345757 w 1005886"/>
              <a:gd name="connsiteY77" fmla="*/ 1097609 h 1775797"/>
              <a:gd name="connsiteX78" fmla="*/ 340339 w 1005886"/>
              <a:gd name="connsiteY78" fmla="*/ 1103538 h 1775797"/>
              <a:gd name="connsiteX79" fmla="*/ 292714 w 1005886"/>
              <a:gd name="connsiteY79" fmla="*/ 1149685 h 1775797"/>
              <a:gd name="connsiteX80" fmla="*/ 335496 w 1005886"/>
              <a:gd name="connsiteY80" fmla="*/ 1108838 h 1775797"/>
              <a:gd name="connsiteX81" fmla="*/ 340339 w 1005886"/>
              <a:gd name="connsiteY81" fmla="*/ 1103538 h 1775797"/>
              <a:gd name="connsiteX82" fmla="*/ 354506 w 1005886"/>
              <a:gd name="connsiteY82" fmla="*/ 1089810 h 1775797"/>
              <a:gd name="connsiteX83" fmla="*/ 354661 w 1005886"/>
              <a:gd name="connsiteY83" fmla="*/ 1089672 h 1775797"/>
              <a:gd name="connsiteX84" fmla="*/ 354681 w 1005886"/>
              <a:gd name="connsiteY84" fmla="*/ 1089641 h 1775797"/>
              <a:gd name="connsiteX85" fmla="*/ 355048 w 1005886"/>
              <a:gd name="connsiteY85" fmla="*/ 1089285 h 1775797"/>
              <a:gd name="connsiteX86" fmla="*/ 439009 w 1005886"/>
              <a:gd name="connsiteY86" fmla="*/ 994941 h 1775797"/>
              <a:gd name="connsiteX87" fmla="*/ 439525 w 1005886"/>
              <a:gd name="connsiteY87" fmla="*/ 995542 h 1775797"/>
              <a:gd name="connsiteX88" fmla="*/ 440017 w 1005886"/>
              <a:gd name="connsiteY88" fmla="*/ 995730 h 1775797"/>
              <a:gd name="connsiteX89" fmla="*/ 560251 w 1005886"/>
              <a:gd name="connsiteY89" fmla="*/ 960094 h 1775797"/>
              <a:gd name="connsiteX90" fmla="*/ 566925 w 1005886"/>
              <a:gd name="connsiteY90" fmla="*/ 972143 h 1775797"/>
              <a:gd name="connsiteX91" fmla="*/ 562380 w 1005886"/>
              <a:gd name="connsiteY91" fmla="*/ 960938 h 1775797"/>
              <a:gd name="connsiteX92" fmla="*/ 403869 w 1005886"/>
              <a:gd name="connsiteY92" fmla="*/ 973379 h 1775797"/>
              <a:gd name="connsiteX93" fmla="*/ 403445 w 1005886"/>
              <a:gd name="connsiteY93" fmla="*/ 973521 h 1775797"/>
              <a:gd name="connsiteX94" fmla="*/ 399187 w 1005886"/>
              <a:gd name="connsiteY94" fmla="*/ 978747 h 1775797"/>
              <a:gd name="connsiteX95" fmla="*/ 390281 w 1005886"/>
              <a:gd name="connsiteY95" fmla="*/ 1006237 h 1775797"/>
              <a:gd name="connsiteX96" fmla="*/ 376343 w 1005886"/>
              <a:gd name="connsiteY96" fmla="*/ 1045341 h 1775797"/>
              <a:gd name="connsiteX97" fmla="*/ 374213 w 1005886"/>
              <a:gd name="connsiteY97" fmla="*/ 1055601 h 1775797"/>
              <a:gd name="connsiteX98" fmla="*/ 369810 w 1005886"/>
              <a:gd name="connsiteY98" fmla="*/ 1064572 h 1775797"/>
              <a:gd name="connsiteX99" fmla="*/ 376512 w 1005886"/>
              <a:gd name="connsiteY99" fmla="*/ 1053351 h 1775797"/>
              <a:gd name="connsiteX100" fmla="*/ 391443 w 1005886"/>
              <a:gd name="connsiteY100" fmla="*/ 1014368 h 1775797"/>
              <a:gd name="connsiteX101" fmla="*/ 415061 w 1005886"/>
              <a:gd name="connsiteY101" fmla="*/ 970230 h 1775797"/>
              <a:gd name="connsiteX102" fmla="*/ 413688 w 1005886"/>
              <a:gd name="connsiteY102" fmla="*/ 970582 h 1775797"/>
              <a:gd name="connsiteX103" fmla="*/ 415190 w 1005886"/>
              <a:gd name="connsiteY103" fmla="*/ 970420 h 1775797"/>
              <a:gd name="connsiteX104" fmla="*/ 287874 w 1005886"/>
              <a:gd name="connsiteY104" fmla="*/ 3461 h 1775797"/>
              <a:gd name="connsiteX105" fmla="*/ 293488 w 1005886"/>
              <a:gd name="connsiteY105" fmla="*/ 3074 h 1775797"/>
              <a:gd name="connsiteX106" fmla="*/ 297747 w 1005886"/>
              <a:gd name="connsiteY106" fmla="*/ 15850 h 1775797"/>
              <a:gd name="connsiteX107" fmla="*/ 404994 w 1005886"/>
              <a:gd name="connsiteY107" fmla="*/ 403604 h 1775797"/>
              <a:gd name="connsiteX108" fmla="*/ 449132 w 1005886"/>
              <a:gd name="connsiteY108" fmla="*/ 619259 h 1775797"/>
              <a:gd name="connsiteX109" fmla="*/ 474104 w 1005886"/>
              <a:gd name="connsiteY109" fmla="*/ 790389 h 1775797"/>
              <a:gd name="connsiteX110" fmla="*/ 474685 w 1005886"/>
              <a:gd name="connsiteY110" fmla="*/ 798133 h 1775797"/>
              <a:gd name="connsiteX111" fmla="*/ 475072 w 1005886"/>
              <a:gd name="connsiteY111" fmla="*/ 798713 h 1775797"/>
              <a:gd name="connsiteX112" fmla="*/ 475847 w 1005886"/>
              <a:gd name="connsiteY112" fmla="*/ 799294 h 1775797"/>
              <a:gd name="connsiteX113" fmla="*/ 476040 w 1005886"/>
              <a:gd name="connsiteY113" fmla="*/ 782646 h 1775797"/>
              <a:gd name="connsiteX114" fmla="*/ 469071 w 1005886"/>
              <a:gd name="connsiteY114" fmla="*/ 574928 h 1775797"/>
              <a:gd name="connsiteX115" fmla="*/ 468877 w 1005886"/>
              <a:gd name="connsiteY115" fmla="*/ 418703 h 1775797"/>
              <a:gd name="connsiteX116" fmla="*/ 495592 w 1005886"/>
              <a:gd name="connsiteY116" fmla="*/ 269061 h 1775797"/>
              <a:gd name="connsiteX117" fmla="*/ 497141 w 1005886"/>
              <a:gd name="connsiteY117" fmla="*/ 265189 h 1775797"/>
              <a:gd name="connsiteX118" fmla="*/ 503529 w 1005886"/>
              <a:gd name="connsiteY118" fmla="*/ 246605 h 1775797"/>
              <a:gd name="connsiteX119" fmla="*/ 507595 w 1005886"/>
              <a:gd name="connsiteY119" fmla="*/ 242733 h 1775797"/>
              <a:gd name="connsiteX120" fmla="*/ 508949 w 1005886"/>
              <a:gd name="connsiteY120" fmla="*/ 247960 h 1775797"/>
              <a:gd name="connsiteX121" fmla="*/ 496754 w 1005886"/>
              <a:gd name="connsiteY121" fmla="*/ 328879 h 1775797"/>
              <a:gd name="connsiteX122" fmla="*/ 490752 w 1005886"/>
              <a:gd name="connsiteY122" fmla="*/ 440966 h 1775797"/>
              <a:gd name="connsiteX123" fmla="*/ 497335 w 1005886"/>
              <a:gd name="connsiteY123" fmla="*/ 634552 h 1775797"/>
              <a:gd name="connsiteX124" fmla="*/ 507788 w 1005886"/>
              <a:gd name="connsiteY124" fmla="*/ 752833 h 1775797"/>
              <a:gd name="connsiteX125" fmla="*/ 509724 w 1005886"/>
              <a:gd name="connsiteY125" fmla="*/ 824848 h 1775797"/>
              <a:gd name="connsiteX126" fmla="*/ 510111 w 1005886"/>
              <a:gd name="connsiteY126" fmla="*/ 829687 h 1775797"/>
              <a:gd name="connsiteX127" fmla="*/ 526373 w 1005886"/>
              <a:gd name="connsiteY127" fmla="*/ 756898 h 1775797"/>
              <a:gd name="connsiteX128" fmla="*/ 542053 w 1005886"/>
              <a:gd name="connsiteY128" fmla="*/ 683723 h 1775797"/>
              <a:gd name="connsiteX129" fmla="*/ 638265 w 1005886"/>
              <a:gd name="connsiteY129" fmla="*/ 331976 h 1775797"/>
              <a:gd name="connsiteX130" fmla="*/ 756933 w 1005886"/>
              <a:gd name="connsiteY130" fmla="*/ 46050 h 1775797"/>
              <a:gd name="connsiteX131" fmla="*/ 761579 w 1005886"/>
              <a:gd name="connsiteY131" fmla="*/ 37338 h 1775797"/>
              <a:gd name="connsiteX132" fmla="*/ 767000 w 1005886"/>
              <a:gd name="connsiteY132" fmla="*/ 25916 h 1775797"/>
              <a:gd name="connsiteX133" fmla="*/ 770678 w 1005886"/>
              <a:gd name="connsiteY133" fmla="*/ 23788 h 1775797"/>
              <a:gd name="connsiteX134" fmla="*/ 772033 w 1005886"/>
              <a:gd name="connsiteY134" fmla="*/ 28433 h 1775797"/>
              <a:gd name="connsiteX135" fmla="*/ 766613 w 1005886"/>
              <a:gd name="connsiteY135" fmla="*/ 42177 h 1775797"/>
              <a:gd name="connsiteX136" fmla="*/ 647751 w 1005886"/>
              <a:gd name="connsiteY136" fmla="*/ 402635 h 1775797"/>
              <a:gd name="connsiteX137" fmla="*/ 605937 w 1005886"/>
              <a:gd name="connsiteY137" fmla="*/ 602223 h 1775797"/>
              <a:gd name="connsiteX138" fmla="*/ 571865 w 1005886"/>
              <a:gd name="connsiteY138" fmla="*/ 828332 h 1775797"/>
              <a:gd name="connsiteX139" fmla="*/ 560638 w 1005886"/>
              <a:gd name="connsiteY139" fmla="*/ 894345 h 1775797"/>
              <a:gd name="connsiteX140" fmla="*/ 560566 w 1005886"/>
              <a:gd name="connsiteY140" fmla="*/ 894299 h 1775797"/>
              <a:gd name="connsiteX141" fmla="*/ 560637 w 1005886"/>
              <a:gd name="connsiteY141" fmla="*/ 894538 h 1775797"/>
              <a:gd name="connsiteX142" fmla="*/ 549603 w 1005886"/>
              <a:gd name="connsiteY142" fmla="*/ 945451 h 1775797"/>
              <a:gd name="connsiteX143" fmla="*/ 555217 w 1005886"/>
              <a:gd name="connsiteY143" fmla="*/ 951645 h 1775797"/>
              <a:gd name="connsiteX144" fmla="*/ 566251 w 1005886"/>
              <a:gd name="connsiteY144" fmla="*/ 956292 h 1775797"/>
              <a:gd name="connsiteX145" fmla="*/ 579996 w 1005886"/>
              <a:gd name="connsiteY145" fmla="*/ 980683 h 1775797"/>
              <a:gd name="connsiteX146" fmla="*/ 591805 w 1005886"/>
              <a:gd name="connsiteY146" fmla="*/ 1020369 h 1775797"/>
              <a:gd name="connsiteX147" fmla="*/ 592192 w 1005886"/>
              <a:gd name="connsiteY147" fmla="*/ 1024435 h 1775797"/>
              <a:gd name="connsiteX148" fmla="*/ 584835 w 1005886"/>
              <a:gd name="connsiteY148" fmla="*/ 1016304 h 1775797"/>
              <a:gd name="connsiteX149" fmla="*/ 580328 w 1005886"/>
              <a:gd name="connsiteY149" fmla="*/ 1005189 h 1775797"/>
              <a:gd name="connsiteX150" fmla="*/ 581158 w 1005886"/>
              <a:gd name="connsiteY150" fmla="*/ 1007592 h 1775797"/>
              <a:gd name="connsiteX151" fmla="*/ 618907 w 1005886"/>
              <a:gd name="connsiteY151" fmla="*/ 1088705 h 1775797"/>
              <a:gd name="connsiteX152" fmla="*/ 629167 w 1005886"/>
              <a:gd name="connsiteY152" fmla="*/ 1099352 h 1775797"/>
              <a:gd name="connsiteX153" fmla="*/ 653365 w 1005886"/>
              <a:gd name="connsiteY153" fmla="*/ 1119679 h 1775797"/>
              <a:gd name="connsiteX154" fmla="*/ 680661 w 1005886"/>
              <a:gd name="connsiteY154" fmla="*/ 1136521 h 1775797"/>
              <a:gd name="connsiteX155" fmla="*/ 746674 w 1005886"/>
              <a:gd name="connsiteY155" fmla="*/ 1157428 h 1775797"/>
              <a:gd name="connsiteX156" fmla="*/ 869408 w 1005886"/>
              <a:gd name="connsiteY156" fmla="*/ 1212601 h 1775797"/>
              <a:gd name="connsiteX157" fmla="*/ 873280 w 1005886"/>
              <a:gd name="connsiteY157" fmla="*/ 1215698 h 1775797"/>
              <a:gd name="connsiteX158" fmla="*/ 921289 w 1005886"/>
              <a:gd name="connsiteY158" fmla="*/ 1253834 h 1775797"/>
              <a:gd name="connsiteX159" fmla="*/ 1003370 w 1005886"/>
              <a:gd name="connsiteY159" fmla="*/ 1406768 h 1775797"/>
              <a:gd name="connsiteX160" fmla="*/ 1004919 w 1005886"/>
              <a:gd name="connsiteY160" fmla="*/ 1420706 h 1775797"/>
              <a:gd name="connsiteX161" fmla="*/ 1005886 w 1005886"/>
              <a:gd name="connsiteY161" fmla="*/ 1420706 h 1775797"/>
              <a:gd name="connsiteX162" fmla="*/ 1005886 w 1005886"/>
              <a:gd name="connsiteY162" fmla="*/ 1466005 h 1775797"/>
              <a:gd name="connsiteX163" fmla="*/ 1004724 w 1005886"/>
              <a:gd name="connsiteY163" fmla="*/ 1466198 h 1775797"/>
              <a:gd name="connsiteX164" fmla="*/ 994659 w 1005886"/>
              <a:gd name="connsiteY164" fmla="*/ 1519822 h 1775797"/>
              <a:gd name="connsiteX165" fmla="*/ 979365 w 1005886"/>
              <a:gd name="connsiteY165" fmla="*/ 1559701 h 1775797"/>
              <a:gd name="connsiteX166" fmla="*/ 956523 w 1005886"/>
              <a:gd name="connsiteY166" fmla="*/ 1597644 h 1775797"/>
              <a:gd name="connsiteX167" fmla="*/ 937163 w 1005886"/>
              <a:gd name="connsiteY167" fmla="*/ 1622423 h 1775797"/>
              <a:gd name="connsiteX168" fmla="*/ 917611 w 1005886"/>
              <a:gd name="connsiteY168" fmla="*/ 1641782 h 1775797"/>
              <a:gd name="connsiteX169" fmla="*/ 854502 w 1005886"/>
              <a:gd name="connsiteY169" fmla="*/ 1684952 h 1775797"/>
              <a:gd name="connsiteX170" fmla="*/ 786746 w 1005886"/>
              <a:gd name="connsiteY170" fmla="*/ 1716700 h 1775797"/>
              <a:gd name="connsiteX171" fmla="*/ 713571 w 1005886"/>
              <a:gd name="connsiteY171" fmla="*/ 1740317 h 1775797"/>
              <a:gd name="connsiteX172" fmla="*/ 663626 w 1005886"/>
              <a:gd name="connsiteY172" fmla="*/ 1753288 h 1775797"/>
              <a:gd name="connsiteX173" fmla="*/ 615616 w 1005886"/>
              <a:gd name="connsiteY173" fmla="*/ 1762579 h 1775797"/>
              <a:gd name="connsiteX174" fmla="*/ 595870 w 1005886"/>
              <a:gd name="connsiteY174" fmla="*/ 1763548 h 1775797"/>
              <a:gd name="connsiteX175" fmla="*/ 594515 w 1005886"/>
              <a:gd name="connsiteY175" fmla="*/ 1763160 h 1775797"/>
              <a:gd name="connsiteX176" fmla="*/ 587933 w 1005886"/>
              <a:gd name="connsiteY176" fmla="*/ 1760838 h 1775797"/>
              <a:gd name="connsiteX177" fmla="*/ 550764 w 1005886"/>
              <a:gd name="connsiteY177" fmla="*/ 1746318 h 1775797"/>
              <a:gd name="connsiteX178" fmla="*/ 490947 w 1005886"/>
              <a:gd name="connsiteY178" fmla="*/ 1737607 h 1775797"/>
              <a:gd name="connsiteX179" fmla="*/ 426482 w 1005886"/>
              <a:gd name="connsiteY179" fmla="*/ 1737994 h 1775797"/>
              <a:gd name="connsiteX180" fmla="*/ 398025 w 1005886"/>
              <a:gd name="connsiteY180" fmla="*/ 1742447 h 1775797"/>
              <a:gd name="connsiteX181" fmla="*/ 359501 w 1005886"/>
              <a:gd name="connsiteY181" fmla="*/ 1759095 h 1775797"/>
              <a:gd name="connsiteX182" fmla="*/ 350983 w 1005886"/>
              <a:gd name="connsiteY182" fmla="*/ 1763935 h 1775797"/>
              <a:gd name="connsiteX183" fmla="*/ 348273 w 1005886"/>
              <a:gd name="connsiteY183" fmla="*/ 1764129 h 1775797"/>
              <a:gd name="connsiteX184" fmla="*/ 339949 w 1005886"/>
              <a:gd name="connsiteY184" fmla="*/ 1766452 h 1775797"/>
              <a:gd name="connsiteX185" fmla="*/ 280324 w 1005886"/>
              <a:gd name="connsiteY185" fmla="*/ 1747674 h 1775797"/>
              <a:gd name="connsiteX186" fmla="*/ 223604 w 1005886"/>
              <a:gd name="connsiteY186" fmla="*/ 1726573 h 1775797"/>
              <a:gd name="connsiteX187" fmla="*/ 215086 w 1005886"/>
              <a:gd name="connsiteY187" fmla="*/ 1725217 h 1775797"/>
              <a:gd name="connsiteX188" fmla="*/ 115969 w 1005886"/>
              <a:gd name="connsiteY188" fmla="*/ 1674885 h 1775797"/>
              <a:gd name="connsiteX189" fmla="*/ 21887 w 1005886"/>
              <a:gd name="connsiteY189" fmla="*/ 1552345 h 1775797"/>
              <a:gd name="connsiteX190" fmla="*/ 19950 w 1005886"/>
              <a:gd name="connsiteY190" fmla="*/ 1547118 h 1775797"/>
              <a:gd name="connsiteX191" fmla="*/ 10271 w 1005886"/>
              <a:gd name="connsiteY191" fmla="*/ 1514209 h 1775797"/>
              <a:gd name="connsiteX192" fmla="*/ 399 w 1005886"/>
              <a:gd name="connsiteY192" fmla="*/ 1443936 h 1775797"/>
              <a:gd name="connsiteX193" fmla="*/ 2915 w 1005886"/>
              <a:gd name="connsiteY193" fmla="*/ 1422448 h 1775797"/>
              <a:gd name="connsiteX194" fmla="*/ 17627 w 1005886"/>
              <a:gd name="connsiteY194" fmla="*/ 1364759 h 1775797"/>
              <a:gd name="connsiteX195" fmla="*/ 45504 w 1005886"/>
              <a:gd name="connsiteY195" fmla="*/ 1313653 h 1775797"/>
              <a:gd name="connsiteX196" fmla="*/ 52473 w 1005886"/>
              <a:gd name="connsiteY196" fmla="*/ 1301650 h 1775797"/>
              <a:gd name="connsiteX197" fmla="*/ 132230 w 1005886"/>
              <a:gd name="connsiteY197" fmla="*/ 1240283 h 1775797"/>
              <a:gd name="connsiteX198" fmla="*/ 267160 w 1005886"/>
              <a:gd name="connsiteY198" fmla="*/ 1161881 h 1775797"/>
              <a:gd name="connsiteX199" fmla="*/ 354468 w 1005886"/>
              <a:gd name="connsiteY199" fmla="*/ 1077284 h 1775797"/>
              <a:gd name="connsiteX200" fmla="*/ 357658 w 1005886"/>
              <a:gd name="connsiteY200" fmla="*/ 1073589 h 1775797"/>
              <a:gd name="connsiteX201" fmla="*/ 357759 w 1005886"/>
              <a:gd name="connsiteY201" fmla="*/ 1072831 h 1775797"/>
              <a:gd name="connsiteX202" fmla="*/ 387958 w 1005886"/>
              <a:gd name="connsiteY202" fmla="*/ 994621 h 1775797"/>
              <a:gd name="connsiteX203" fmla="*/ 394734 w 1005886"/>
              <a:gd name="connsiteY203" fmla="*/ 974489 h 1775797"/>
              <a:gd name="connsiteX204" fmla="*/ 407317 w 1005886"/>
              <a:gd name="connsiteY204" fmla="*/ 961325 h 1775797"/>
              <a:gd name="connsiteX205" fmla="*/ 411382 w 1005886"/>
              <a:gd name="connsiteY205" fmla="*/ 946612 h 1775797"/>
              <a:gd name="connsiteX206" fmla="*/ 412108 w 1005886"/>
              <a:gd name="connsiteY206" fmla="*/ 946361 h 1775797"/>
              <a:gd name="connsiteX207" fmla="*/ 389289 w 1005886"/>
              <a:gd name="connsiteY207" fmla="*/ 827800 h 1775797"/>
              <a:gd name="connsiteX208" fmla="*/ 359888 w 1005886"/>
              <a:gd name="connsiteY208" fmla="*/ 710438 h 1775797"/>
              <a:gd name="connsiteX209" fmla="*/ 304909 w 1005886"/>
              <a:gd name="connsiteY209" fmla="*/ 574734 h 1775797"/>
              <a:gd name="connsiteX210" fmla="*/ 265999 w 1005886"/>
              <a:gd name="connsiteY210" fmla="*/ 518401 h 1775797"/>
              <a:gd name="connsiteX211" fmla="*/ 255545 w 1005886"/>
              <a:gd name="connsiteY211" fmla="*/ 504268 h 1775797"/>
              <a:gd name="connsiteX212" fmla="*/ 254384 w 1005886"/>
              <a:gd name="connsiteY212" fmla="*/ 496719 h 1775797"/>
              <a:gd name="connsiteX213" fmla="*/ 261933 w 1005886"/>
              <a:gd name="connsiteY213" fmla="*/ 498461 h 1775797"/>
              <a:gd name="connsiteX214" fmla="*/ 274710 w 1005886"/>
              <a:gd name="connsiteY214" fmla="*/ 508334 h 1775797"/>
              <a:gd name="connsiteX215" fmla="*/ 291940 w 1005886"/>
              <a:gd name="connsiteY215" fmla="*/ 524982 h 1775797"/>
              <a:gd name="connsiteX216" fmla="*/ 358533 w 1005886"/>
              <a:gd name="connsiteY216" fmla="*/ 614419 h 1775797"/>
              <a:gd name="connsiteX217" fmla="*/ 392217 w 1005886"/>
              <a:gd name="connsiteY217" fmla="*/ 682756 h 1775797"/>
              <a:gd name="connsiteX218" fmla="*/ 440808 w 1005886"/>
              <a:gd name="connsiteY218" fmla="*/ 828525 h 1775797"/>
              <a:gd name="connsiteX219" fmla="*/ 443323 w 1005886"/>
              <a:gd name="connsiteY219" fmla="*/ 832978 h 1775797"/>
              <a:gd name="connsiteX220" fmla="*/ 439839 w 1005886"/>
              <a:gd name="connsiteY220" fmla="*/ 806263 h 1775797"/>
              <a:gd name="connsiteX221" fmla="*/ 396476 w 1005886"/>
              <a:gd name="connsiteY221" fmla="*/ 545890 h 1775797"/>
              <a:gd name="connsiteX222" fmla="*/ 338981 w 1005886"/>
              <a:gd name="connsiteY222" fmla="*/ 260157 h 1775797"/>
              <a:gd name="connsiteX223" fmla="*/ 288455 w 1005886"/>
              <a:gd name="connsiteY223" fmla="*/ 10430 h 1775797"/>
              <a:gd name="connsiteX224" fmla="*/ 287874 w 1005886"/>
              <a:gd name="connsiteY224" fmla="*/ 3461 h 1775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</a:cxnLst>
            <a:rect l="l" t="t" r="r" b="b"/>
            <a:pathLst>
              <a:path w="1005886" h="1775797">
                <a:moveTo>
                  <a:pt x="424352" y="1757546"/>
                </a:moveTo>
                <a:cubicBezTo>
                  <a:pt x="422416" y="1758127"/>
                  <a:pt x="419512" y="1758127"/>
                  <a:pt x="419512" y="1760644"/>
                </a:cubicBezTo>
                <a:cubicBezTo>
                  <a:pt x="419512" y="1763160"/>
                  <a:pt x="422609" y="1762773"/>
                  <a:pt x="424545" y="1763160"/>
                </a:cubicBezTo>
                <a:lnTo>
                  <a:pt x="474870" y="1761771"/>
                </a:lnTo>
                <a:lnTo>
                  <a:pt x="448357" y="1760450"/>
                </a:lnTo>
                <a:cubicBezTo>
                  <a:pt x="446421" y="1759869"/>
                  <a:pt x="443324" y="1760643"/>
                  <a:pt x="443324" y="1757739"/>
                </a:cubicBezTo>
                <a:cubicBezTo>
                  <a:pt x="443324" y="1755223"/>
                  <a:pt x="446421" y="1755029"/>
                  <a:pt x="448357" y="1755029"/>
                </a:cubicBezTo>
                <a:cubicBezTo>
                  <a:pt x="460747" y="1754448"/>
                  <a:pt x="473331" y="1754254"/>
                  <a:pt x="485719" y="1755223"/>
                </a:cubicBezTo>
                <a:cubicBezTo>
                  <a:pt x="492495" y="1755803"/>
                  <a:pt x="499271" y="1756771"/>
                  <a:pt x="506047" y="1757546"/>
                </a:cubicBezTo>
                <a:cubicBezTo>
                  <a:pt x="507789" y="1757739"/>
                  <a:pt x="509919" y="1757352"/>
                  <a:pt x="510886" y="1760256"/>
                </a:cubicBezTo>
                <a:lnTo>
                  <a:pt x="508263" y="1760849"/>
                </a:lnTo>
                <a:lnTo>
                  <a:pt x="522693" y="1760450"/>
                </a:lnTo>
                <a:cubicBezTo>
                  <a:pt x="524822" y="1759869"/>
                  <a:pt x="528501" y="1760450"/>
                  <a:pt x="528501" y="1757740"/>
                </a:cubicBezTo>
                <a:cubicBezTo>
                  <a:pt x="528501" y="1754449"/>
                  <a:pt x="524629" y="1755030"/>
                  <a:pt x="522305" y="1754449"/>
                </a:cubicBezTo>
                <a:cubicBezTo>
                  <a:pt x="503334" y="1750383"/>
                  <a:pt x="484169" y="1750965"/>
                  <a:pt x="464811" y="1752513"/>
                </a:cubicBezTo>
                <a:cubicBezTo>
                  <a:pt x="451260" y="1753675"/>
                  <a:pt x="437516" y="1753093"/>
                  <a:pt x="424352" y="1757546"/>
                </a:cubicBezTo>
                <a:close/>
                <a:moveTo>
                  <a:pt x="395314" y="1750383"/>
                </a:moveTo>
                <a:cubicBezTo>
                  <a:pt x="423384" y="1741866"/>
                  <a:pt x="452034" y="1742446"/>
                  <a:pt x="480685" y="1744963"/>
                </a:cubicBezTo>
                <a:cubicBezTo>
                  <a:pt x="486299" y="1745350"/>
                  <a:pt x="492106" y="1745738"/>
                  <a:pt x="498301" y="1746125"/>
                </a:cubicBezTo>
                <a:cubicBezTo>
                  <a:pt x="496559" y="1748835"/>
                  <a:pt x="495010" y="1747480"/>
                  <a:pt x="493462" y="1747480"/>
                </a:cubicBezTo>
                <a:lnTo>
                  <a:pt x="445703" y="1748825"/>
                </a:lnTo>
                <a:lnTo>
                  <a:pt x="436547" y="1748254"/>
                </a:lnTo>
                <a:lnTo>
                  <a:pt x="432648" y="1749193"/>
                </a:lnTo>
                <a:lnTo>
                  <a:pt x="410994" y="1749803"/>
                </a:lnTo>
                <a:cubicBezTo>
                  <a:pt x="403444" y="1751352"/>
                  <a:pt x="396088" y="1754062"/>
                  <a:pt x="389313" y="1757933"/>
                </a:cubicBezTo>
                <a:cubicBezTo>
                  <a:pt x="387570" y="1758902"/>
                  <a:pt x="384860" y="1759676"/>
                  <a:pt x="385440" y="1762386"/>
                </a:cubicBezTo>
                <a:cubicBezTo>
                  <a:pt x="385827" y="1764516"/>
                  <a:pt x="388344" y="1764516"/>
                  <a:pt x="390087" y="1765096"/>
                </a:cubicBezTo>
                <a:cubicBezTo>
                  <a:pt x="398798" y="1767613"/>
                  <a:pt x="407703" y="1766452"/>
                  <a:pt x="416608" y="1767613"/>
                </a:cubicBezTo>
                <a:cubicBezTo>
                  <a:pt x="413511" y="1764903"/>
                  <a:pt x="410026" y="1764322"/>
                  <a:pt x="406348" y="1763547"/>
                </a:cubicBezTo>
                <a:cubicBezTo>
                  <a:pt x="404218" y="1762967"/>
                  <a:pt x="401895" y="1762580"/>
                  <a:pt x="401702" y="1759869"/>
                </a:cubicBezTo>
                <a:cubicBezTo>
                  <a:pt x="401508" y="1757546"/>
                  <a:pt x="403638" y="1756772"/>
                  <a:pt x="405187" y="1755804"/>
                </a:cubicBezTo>
                <a:lnTo>
                  <a:pt x="432648" y="1749193"/>
                </a:lnTo>
                <a:lnTo>
                  <a:pt x="445703" y="1748825"/>
                </a:lnTo>
                <a:lnTo>
                  <a:pt x="526565" y="1753869"/>
                </a:lnTo>
                <a:cubicBezTo>
                  <a:pt x="531598" y="1754449"/>
                  <a:pt x="536438" y="1756385"/>
                  <a:pt x="541471" y="1757933"/>
                </a:cubicBezTo>
                <a:cubicBezTo>
                  <a:pt x="543213" y="1758514"/>
                  <a:pt x="545149" y="1759289"/>
                  <a:pt x="545149" y="1761612"/>
                </a:cubicBezTo>
                <a:cubicBezTo>
                  <a:pt x="545149" y="1763935"/>
                  <a:pt x="542826" y="1764516"/>
                  <a:pt x="541084" y="1764903"/>
                </a:cubicBezTo>
                <a:cubicBezTo>
                  <a:pt x="530631" y="1767613"/>
                  <a:pt x="519790" y="1768000"/>
                  <a:pt x="508949" y="1769162"/>
                </a:cubicBezTo>
                <a:cubicBezTo>
                  <a:pt x="490365" y="1771097"/>
                  <a:pt x="471780" y="1770130"/>
                  <a:pt x="453196" y="1769162"/>
                </a:cubicBezTo>
                <a:cubicBezTo>
                  <a:pt x="450873" y="1768969"/>
                  <a:pt x="448550" y="1769162"/>
                  <a:pt x="446227" y="1769162"/>
                </a:cubicBezTo>
                <a:cubicBezTo>
                  <a:pt x="465391" y="1771679"/>
                  <a:pt x="484556" y="1773033"/>
                  <a:pt x="503722" y="1771097"/>
                </a:cubicBezTo>
                <a:cubicBezTo>
                  <a:pt x="519790" y="1769356"/>
                  <a:pt x="535857" y="1769743"/>
                  <a:pt x="551537" y="1766452"/>
                </a:cubicBezTo>
                <a:cubicBezTo>
                  <a:pt x="551925" y="1766258"/>
                  <a:pt x="552119" y="1766257"/>
                  <a:pt x="552312" y="1766257"/>
                </a:cubicBezTo>
                <a:cubicBezTo>
                  <a:pt x="555216" y="1765483"/>
                  <a:pt x="559861" y="1766064"/>
                  <a:pt x="560056" y="1762773"/>
                </a:cubicBezTo>
                <a:cubicBezTo>
                  <a:pt x="560249" y="1759095"/>
                  <a:pt x="555409" y="1758902"/>
                  <a:pt x="552506" y="1757740"/>
                </a:cubicBezTo>
                <a:cubicBezTo>
                  <a:pt x="540503" y="1752900"/>
                  <a:pt x="527532" y="1751352"/>
                  <a:pt x="514756" y="1749222"/>
                </a:cubicBezTo>
                <a:cubicBezTo>
                  <a:pt x="512240" y="1748835"/>
                  <a:pt x="509723" y="1748255"/>
                  <a:pt x="507013" y="1747867"/>
                </a:cubicBezTo>
                <a:cubicBezTo>
                  <a:pt x="508755" y="1745156"/>
                  <a:pt x="510884" y="1746318"/>
                  <a:pt x="512627" y="1746512"/>
                </a:cubicBezTo>
                <a:cubicBezTo>
                  <a:pt x="529662" y="1748835"/>
                  <a:pt x="546698" y="1750771"/>
                  <a:pt x="563153" y="1755998"/>
                </a:cubicBezTo>
                <a:cubicBezTo>
                  <a:pt x="565282" y="1756772"/>
                  <a:pt x="567605" y="1757353"/>
                  <a:pt x="569734" y="1758320"/>
                </a:cubicBezTo>
                <a:cubicBezTo>
                  <a:pt x="571670" y="1759095"/>
                  <a:pt x="573994" y="1759869"/>
                  <a:pt x="573994" y="1763354"/>
                </a:cubicBezTo>
                <a:cubicBezTo>
                  <a:pt x="573800" y="1765483"/>
                  <a:pt x="571864" y="1766257"/>
                  <a:pt x="570121" y="1767032"/>
                </a:cubicBezTo>
                <a:cubicBezTo>
                  <a:pt x="561991" y="1770517"/>
                  <a:pt x="553280" y="1771485"/>
                  <a:pt x="544569" y="1772453"/>
                </a:cubicBezTo>
                <a:cubicBezTo>
                  <a:pt x="515337" y="1775744"/>
                  <a:pt x="485912" y="1776518"/>
                  <a:pt x="456487" y="1775163"/>
                </a:cubicBezTo>
                <a:cubicBezTo>
                  <a:pt x="430740" y="1774001"/>
                  <a:pt x="405187" y="1772259"/>
                  <a:pt x="379827" y="1768387"/>
                </a:cubicBezTo>
                <a:cubicBezTo>
                  <a:pt x="378085" y="1768000"/>
                  <a:pt x="376149" y="1767613"/>
                  <a:pt x="374406" y="1767032"/>
                </a:cubicBezTo>
                <a:cubicBezTo>
                  <a:pt x="369761" y="1765290"/>
                  <a:pt x="369566" y="1762967"/>
                  <a:pt x="373439" y="1760063"/>
                </a:cubicBezTo>
                <a:cubicBezTo>
                  <a:pt x="380020" y="1755223"/>
                  <a:pt x="387764" y="1752707"/>
                  <a:pt x="395314" y="1750383"/>
                </a:cubicBezTo>
                <a:close/>
                <a:moveTo>
                  <a:pt x="91771" y="1649138"/>
                </a:moveTo>
                <a:cubicBezTo>
                  <a:pt x="92158" y="1649526"/>
                  <a:pt x="92545" y="1649913"/>
                  <a:pt x="92933" y="1650300"/>
                </a:cubicBezTo>
                <a:cubicBezTo>
                  <a:pt x="94288" y="1651461"/>
                  <a:pt x="95837" y="1652623"/>
                  <a:pt x="97191" y="1653784"/>
                </a:cubicBezTo>
                <a:cubicBezTo>
                  <a:pt x="98547" y="1654946"/>
                  <a:pt x="99708" y="1655914"/>
                  <a:pt x="101064" y="1657075"/>
                </a:cubicBezTo>
                <a:cubicBezTo>
                  <a:pt x="123519" y="1675272"/>
                  <a:pt x="148298" y="1689985"/>
                  <a:pt x="174820" y="1702374"/>
                </a:cubicBezTo>
                <a:cubicBezTo>
                  <a:pt x="188952" y="1708956"/>
                  <a:pt x="203470" y="1715151"/>
                  <a:pt x="218183" y="1720765"/>
                </a:cubicBezTo>
                <a:cubicBezTo>
                  <a:pt x="219732" y="1721346"/>
                  <a:pt x="221861" y="1721540"/>
                  <a:pt x="223023" y="1722894"/>
                </a:cubicBezTo>
                <a:cubicBezTo>
                  <a:pt x="253609" y="1734897"/>
                  <a:pt x="284583" y="1745931"/>
                  <a:pt x="315556" y="1756966"/>
                </a:cubicBezTo>
                <a:cubicBezTo>
                  <a:pt x="324849" y="1760450"/>
                  <a:pt x="334335" y="1763548"/>
                  <a:pt x="344789" y="1763548"/>
                </a:cubicBezTo>
                <a:cubicBezTo>
                  <a:pt x="341110" y="1762773"/>
                  <a:pt x="337820" y="1761031"/>
                  <a:pt x="334335" y="1759869"/>
                </a:cubicBezTo>
                <a:cubicBezTo>
                  <a:pt x="304135" y="1750191"/>
                  <a:pt x="274323" y="1739155"/>
                  <a:pt x="244511" y="1728315"/>
                </a:cubicBezTo>
                <a:cubicBezTo>
                  <a:pt x="221861" y="1719990"/>
                  <a:pt x="199212" y="1711666"/>
                  <a:pt x="177336" y="1701600"/>
                </a:cubicBezTo>
                <a:cubicBezTo>
                  <a:pt x="146556" y="1687662"/>
                  <a:pt x="117325" y="1671207"/>
                  <a:pt x="91771" y="1649138"/>
                </a:cubicBezTo>
                <a:close/>
                <a:moveTo>
                  <a:pt x="368639" y="1066533"/>
                </a:moveTo>
                <a:lnTo>
                  <a:pt x="358146" y="1075103"/>
                </a:lnTo>
                <a:lnTo>
                  <a:pt x="358146" y="1075928"/>
                </a:lnTo>
                <a:cubicBezTo>
                  <a:pt x="360276" y="1079607"/>
                  <a:pt x="356597" y="1082510"/>
                  <a:pt x="356984" y="1085995"/>
                </a:cubicBezTo>
                <a:lnTo>
                  <a:pt x="354681" y="1089641"/>
                </a:lnTo>
                <a:lnTo>
                  <a:pt x="354506" y="1089810"/>
                </a:lnTo>
                <a:lnTo>
                  <a:pt x="345757" y="1097609"/>
                </a:lnTo>
                <a:lnTo>
                  <a:pt x="340339" y="1103538"/>
                </a:lnTo>
                <a:lnTo>
                  <a:pt x="292714" y="1149685"/>
                </a:lnTo>
                <a:cubicBezTo>
                  <a:pt x="308201" y="1137295"/>
                  <a:pt x="321945" y="1123163"/>
                  <a:pt x="335496" y="1108838"/>
                </a:cubicBezTo>
                <a:lnTo>
                  <a:pt x="340339" y="1103538"/>
                </a:lnTo>
                <a:lnTo>
                  <a:pt x="354506" y="1089810"/>
                </a:lnTo>
                <a:lnTo>
                  <a:pt x="354661" y="1089672"/>
                </a:lnTo>
                <a:lnTo>
                  <a:pt x="354681" y="1089641"/>
                </a:lnTo>
                <a:lnTo>
                  <a:pt x="355048" y="1089285"/>
                </a:lnTo>
                <a:close/>
                <a:moveTo>
                  <a:pt x="439009" y="994941"/>
                </a:moveTo>
                <a:lnTo>
                  <a:pt x="439525" y="995542"/>
                </a:lnTo>
                <a:lnTo>
                  <a:pt x="440017" y="995730"/>
                </a:lnTo>
                <a:close/>
                <a:moveTo>
                  <a:pt x="560251" y="960094"/>
                </a:moveTo>
                <a:lnTo>
                  <a:pt x="566925" y="972143"/>
                </a:lnTo>
                <a:lnTo>
                  <a:pt x="562380" y="960938"/>
                </a:lnTo>
                <a:close/>
                <a:moveTo>
                  <a:pt x="403869" y="973379"/>
                </a:moveTo>
                <a:lnTo>
                  <a:pt x="403445" y="973521"/>
                </a:lnTo>
                <a:cubicBezTo>
                  <a:pt x="400541" y="974102"/>
                  <a:pt x="400154" y="976619"/>
                  <a:pt x="399187" y="978747"/>
                </a:cubicBezTo>
                <a:cubicBezTo>
                  <a:pt x="395314" y="987653"/>
                  <a:pt x="392991" y="996945"/>
                  <a:pt x="390281" y="1006237"/>
                </a:cubicBezTo>
                <a:cubicBezTo>
                  <a:pt x="386603" y="1019595"/>
                  <a:pt x="381763" y="1032565"/>
                  <a:pt x="376343" y="1045341"/>
                </a:cubicBezTo>
                <a:cubicBezTo>
                  <a:pt x="374989" y="1048633"/>
                  <a:pt x="374020" y="1051923"/>
                  <a:pt x="374213" y="1055601"/>
                </a:cubicBezTo>
                <a:lnTo>
                  <a:pt x="369810" y="1064572"/>
                </a:lnTo>
                <a:lnTo>
                  <a:pt x="376512" y="1053351"/>
                </a:lnTo>
                <a:cubicBezTo>
                  <a:pt x="382344" y="1040792"/>
                  <a:pt x="387088" y="1027726"/>
                  <a:pt x="391443" y="1014368"/>
                </a:cubicBezTo>
                <a:close/>
                <a:moveTo>
                  <a:pt x="415061" y="970230"/>
                </a:moveTo>
                <a:lnTo>
                  <a:pt x="413688" y="970582"/>
                </a:lnTo>
                <a:lnTo>
                  <a:pt x="415190" y="970420"/>
                </a:lnTo>
                <a:close/>
                <a:moveTo>
                  <a:pt x="287874" y="3461"/>
                </a:moveTo>
                <a:cubicBezTo>
                  <a:pt x="289423" y="-1379"/>
                  <a:pt x="291746" y="-799"/>
                  <a:pt x="293488" y="3074"/>
                </a:cubicBezTo>
                <a:cubicBezTo>
                  <a:pt x="295231" y="7138"/>
                  <a:pt x="296585" y="11591"/>
                  <a:pt x="297747" y="15850"/>
                </a:cubicBezTo>
                <a:cubicBezTo>
                  <a:pt x="335109" y="144585"/>
                  <a:pt x="371697" y="273707"/>
                  <a:pt x="404994" y="403604"/>
                </a:cubicBezTo>
                <a:cubicBezTo>
                  <a:pt x="423191" y="474650"/>
                  <a:pt x="437129" y="546857"/>
                  <a:pt x="449132" y="619259"/>
                </a:cubicBezTo>
                <a:cubicBezTo>
                  <a:pt x="458617" y="676173"/>
                  <a:pt x="466747" y="733282"/>
                  <a:pt x="474104" y="790389"/>
                </a:cubicBezTo>
                <a:cubicBezTo>
                  <a:pt x="474491" y="792906"/>
                  <a:pt x="474491" y="795616"/>
                  <a:pt x="474685" y="798133"/>
                </a:cubicBezTo>
                <a:cubicBezTo>
                  <a:pt x="474878" y="798326"/>
                  <a:pt x="475072" y="798520"/>
                  <a:pt x="475072" y="798713"/>
                </a:cubicBezTo>
                <a:cubicBezTo>
                  <a:pt x="475265" y="799294"/>
                  <a:pt x="475847" y="799682"/>
                  <a:pt x="475847" y="799294"/>
                </a:cubicBezTo>
                <a:cubicBezTo>
                  <a:pt x="476814" y="793680"/>
                  <a:pt x="476814" y="788259"/>
                  <a:pt x="476040" y="782646"/>
                </a:cubicBezTo>
                <a:cubicBezTo>
                  <a:pt x="474491" y="713342"/>
                  <a:pt x="472168" y="644038"/>
                  <a:pt x="469071" y="574928"/>
                </a:cubicBezTo>
                <a:cubicBezTo>
                  <a:pt x="466747" y="522852"/>
                  <a:pt x="465586" y="470778"/>
                  <a:pt x="468877" y="418703"/>
                </a:cubicBezTo>
                <a:cubicBezTo>
                  <a:pt x="471974" y="367790"/>
                  <a:pt x="480105" y="317845"/>
                  <a:pt x="495592" y="269061"/>
                </a:cubicBezTo>
                <a:cubicBezTo>
                  <a:pt x="495979" y="267706"/>
                  <a:pt x="496560" y="266544"/>
                  <a:pt x="497141" y="265189"/>
                </a:cubicBezTo>
                <a:cubicBezTo>
                  <a:pt x="499271" y="258994"/>
                  <a:pt x="501399" y="252800"/>
                  <a:pt x="503529" y="246605"/>
                </a:cubicBezTo>
                <a:cubicBezTo>
                  <a:pt x="504304" y="244669"/>
                  <a:pt x="504690" y="241959"/>
                  <a:pt x="507595" y="242733"/>
                </a:cubicBezTo>
                <a:cubicBezTo>
                  <a:pt x="510692" y="243507"/>
                  <a:pt x="509336" y="246024"/>
                  <a:pt x="508949" y="247960"/>
                </a:cubicBezTo>
                <a:cubicBezTo>
                  <a:pt x="503723" y="274675"/>
                  <a:pt x="499464" y="301777"/>
                  <a:pt x="496754" y="328879"/>
                </a:cubicBezTo>
                <a:cubicBezTo>
                  <a:pt x="492882" y="366047"/>
                  <a:pt x="491333" y="403410"/>
                  <a:pt x="490752" y="440966"/>
                </a:cubicBezTo>
                <a:cubicBezTo>
                  <a:pt x="489785" y="505624"/>
                  <a:pt x="492688" y="570088"/>
                  <a:pt x="497335" y="634552"/>
                </a:cubicBezTo>
                <a:cubicBezTo>
                  <a:pt x="500238" y="674043"/>
                  <a:pt x="504691" y="713342"/>
                  <a:pt x="507788" y="752833"/>
                </a:cubicBezTo>
                <a:cubicBezTo>
                  <a:pt x="509530" y="776838"/>
                  <a:pt x="510305" y="800843"/>
                  <a:pt x="509724" y="824848"/>
                </a:cubicBezTo>
                <a:cubicBezTo>
                  <a:pt x="509723" y="826397"/>
                  <a:pt x="509724" y="827945"/>
                  <a:pt x="510111" y="829687"/>
                </a:cubicBezTo>
                <a:cubicBezTo>
                  <a:pt x="516112" y="805489"/>
                  <a:pt x="519790" y="780903"/>
                  <a:pt x="526373" y="756898"/>
                </a:cubicBezTo>
                <a:cubicBezTo>
                  <a:pt x="530437" y="732313"/>
                  <a:pt x="536633" y="708115"/>
                  <a:pt x="542053" y="683723"/>
                </a:cubicBezTo>
                <a:cubicBezTo>
                  <a:pt x="568962" y="565054"/>
                  <a:pt x="599548" y="447354"/>
                  <a:pt x="638265" y="331976"/>
                </a:cubicBezTo>
                <a:cubicBezTo>
                  <a:pt x="671175" y="234022"/>
                  <a:pt x="709699" y="138197"/>
                  <a:pt x="756933" y="46050"/>
                </a:cubicBezTo>
                <a:cubicBezTo>
                  <a:pt x="758482" y="43146"/>
                  <a:pt x="760030" y="40242"/>
                  <a:pt x="761579" y="37338"/>
                </a:cubicBezTo>
                <a:cubicBezTo>
                  <a:pt x="763322" y="33466"/>
                  <a:pt x="765065" y="29788"/>
                  <a:pt x="767000" y="25916"/>
                </a:cubicBezTo>
                <a:cubicBezTo>
                  <a:pt x="767774" y="24562"/>
                  <a:pt x="768549" y="22819"/>
                  <a:pt x="770678" y="23788"/>
                </a:cubicBezTo>
                <a:cubicBezTo>
                  <a:pt x="773001" y="24755"/>
                  <a:pt x="772614" y="26498"/>
                  <a:pt x="772033" y="28433"/>
                </a:cubicBezTo>
                <a:cubicBezTo>
                  <a:pt x="770097" y="32886"/>
                  <a:pt x="768355" y="37532"/>
                  <a:pt x="766613" y="42177"/>
                </a:cubicBezTo>
                <a:cubicBezTo>
                  <a:pt x="719959" y="160072"/>
                  <a:pt x="678918" y="279708"/>
                  <a:pt x="647751" y="402635"/>
                </a:cubicBezTo>
                <a:cubicBezTo>
                  <a:pt x="631102" y="468649"/>
                  <a:pt x="617164" y="535049"/>
                  <a:pt x="605937" y="602223"/>
                </a:cubicBezTo>
                <a:cubicBezTo>
                  <a:pt x="593353" y="677334"/>
                  <a:pt x="583674" y="753027"/>
                  <a:pt x="571865" y="828332"/>
                </a:cubicBezTo>
                <a:cubicBezTo>
                  <a:pt x="568380" y="850401"/>
                  <a:pt x="564315" y="872276"/>
                  <a:pt x="560638" y="894345"/>
                </a:cubicBezTo>
                <a:lnTo>
                  <a:pt x="560566" y="894299"/>
                </a:lnTo>
                <a:lnTo>
                  <a:pt x="560637" y="894538"/>
                </a:lnTo>
                <a:cubicBezTo>
                  <a:pt x="556959" y="911573"/>
                  <a:pt x="553475" y="928609"/>
                  <a:pt x="549603" y="945451"/>
                </a:cubicBezTo>
                <a:cubicBezTo>
                  <a:pt x="548442" y="950678"/>
                  <a:pt x="549022" y="953388"/>
                  <a:pt x="555217" y="951645"/>
                </a:cubicBezTo>
                <a:cubicBezTo>
                  <a:pt x="559863" y="950291"/>
                  <a:pt x="563347" y="952808"/>
                  <a:pt x="566251" y="956292"/>
                </a:cubicBezTo>
                <a:cubicBezTo>
                  <a:pt x="572446" y="963648"/>
                  <a:pt x="576898" y="971972"/>
                  <a:pt x="579996" y="980683"/>
                </a:cubicBezTo>
                <a:cubicBezTo>
                  <a:pt x="584642" y="993654"/>
                  <a:pt x="588901" y="1006818"/>
                  <a:pt x="591805" y="1020369"/>
                </a:cubicBezTo>
                <a:cubicBezTo>
                  <a:pt x="592772" y="1021724"/>
                  <a:pt x="592772" y="1023079"/>
                  <a:pt x="592192" y="1024435"/>
                </a:cubicBezTo>
                <a:cubicBezTo>
                  <a:pt x="586191" y="1024822"/>
                  <a:pt x="585610" y="1019788"/>
                  <a:pt x="584835" y="1016304"/>
                </a:cubicBezTo>
                <a:lnTo>
                  <a:pt x="580328" y="1005189"/>
                </a:lnTo>
                <a:lnTo>
                  <a:pt x="581158" y="1007592"/>
                </a:lnTo>
                <a:cubicBezTo>
                  <a:pt x="589676" y="1036630"/>
                  <a:pt x="599549" y="1064700"/>
                  <a:pt x="618907" y="1088705"/>
                </a:cubicBezTo>
                <a:cubicBezTo>
                  <a:pt x="622198" y="1092576"/>
                  <a:pt x="625877" y="1095674"/>
                  <a:pt x="629167" y="1099352"/>
                </a:cubicBezTo>
                <a:cubicBezTo>
                  <a:pt x="635749" y="1107870"/>
                  <a:pt x="645235" y="1113097"/>
                  <a:pt x="653365" y="1119679"/>
                </a:cubicBezTo>
                <a:cubicBezTo>
                  <a:pt x="661496" y="1127035"/>
                  <a:pt x="671950" y="1130326"/>
                  <a:pt x="680661" y="1136521"/>
                </a:cubicBezTo>
                <a:cubicBezTo>
                  <a:pt x="701955" y="1145813"/>
                  <a:pt x="724605" y="1150846"/>
                  <a:pt x="746674" y="1157428"/>
                </a:cubicBezTo>
                <a:cubicBezTo>
                  <a:pt x="790038" y="1170399"/>
                  <a:pt x="831078" y="1188596"/>
                  <a:pt x="869408" y="1212601"/>
                </a:cubicBezTo>
                <a:cubicBezTo>
                  <a:pt x="870763" y="1213568"/>
                  <a:pt x="871925" y="1214730"/>
                  <a:pt x="873280" y="1215698"/>
                </a:cubicBezTo>
                <a:cubicBezTo>
                  <a:pt x="890703" y="1226538"/>
                  <a:pt x="906771" y="1239122"/>
                  <a:pt x="921289" y="1253834"/>
                </a:cubicBezTo>
                <a:cubicBezTo>
                  <a:pt x="965814" y="1295649"/>
                  <a:pt x="994659" y="1345788"/>
                  <a:pt x="1003370" y="1406768"/>
                </a:cubicBezTo>
                <a:cubicBezTo>
                  <a:pt x="1004144" y="1411414"/>
                  <a:pt x="1004531" y="1416059"/>
                  <a:pt x="1004919" y="1420706"/>
                </a:cubicBezTo>
                <a:cubicBezTo>
                  <a:pt x="1005306" y="1420706"/>
                  <a:pt x="1005693" y="1420706"/>
                  <a:pt x="1005886" y="1420706"/>
                </a:cubicBezTo>
                <a:cubicBezTo>
                  <a:pt x="1005886" y="1435806"/>
                  <a:pt x="1005886" y="1450906"/>
                  <a:pt x="1005886" y="1466005"/>
                </a:cubicBezTo>
                <a:cubicBezTo>
                  <a:pt x="1005499" y="1466198"/>
                  <a:pt x="1005112" y="1466198"/>
                  <a:pt x="1004724" y="1466198"/>
                </a:cubicBezTo>
                <a:cubicBezTo>
                  <a:pt x="1003176" y="1484396"/>
                  <a:pt x="1001047" y="1502593"/>
                  <a:pt x="994659" y="1519822"/>
                </a:cubicBezTo>
                <a:cubicBezTo>
                  <a:pt x="990399" y="1533373"/>
                  <a:pt x="986722" y="1547311"/>
                  <a:pt x="979365" y="1559701"/>
                </a:cubicBezTo>
                <a:cubicBezTo>
                  <a:pt x="973751" y="1573446"/>
                  <a:pt x="964847" y="1585448"/>
                  <a:pt x="956523" y="1597644"/>
                </a:cubicBezTo>
                <a:cubicBezTo>
                  <a:pt x="952070" y="1607517"/>
                  <a:pt x="943939" y="1614486"/>
                  <a:pt x="937163" y="1622423"/>
                </a:cubicBezTo>
                <a:cubicBezTo>
                  <a:pt x="931356" y="1629586"/>
                  <a:pt x="923999" y="1635200"/>
                  <a:pt x="917611" y="1641782"/>
                </a:cubicBezTo>
                <a:cubicBezTo>
                  <a:pt x="898252" y="1658624"/>
                  <a:pt x="876377" y="1671788"/>
                  <a:pt x="854502" y="1684952"/>
                </a:cubicBezTo>
                <a:cubicBezTo>
                  <a:pt x="832627" y="1696760"/>
                  <a:pt x="810170" y="1707795"/>
                  <a:pt x="786746" y="1716700"/>
                </a:cubicBezTo>
                <a:cubicBezTo>
                  <a:pt x="762742" y="1725798"/>
                  <a:pt x="738543" y="1733928"/>
                  <a:pt x="713571" y="1740317"/>
                </a:cubicBezTo>
                <a:cubicBezTo>
                  <a:pt x="696923" y="1744576"/>
                  <a:pt x="680080" y="1748254"/>
                  <a:pt x="663626" y="1753288"/>
                </a:cubicBezTo>
                <a:cubicBezTo>
                  <a:pt x="647558" y="1756192"/>
                  <a:pt x="631490" y="1759095"/>
                  <a:pt x="615616" y="1762579"/>
                </a:cubicBezTo>
                <a:cubicBezTo>
                  <a:pt x="609034" y="1765096"/>
                  <a:pt x="602452" y="1764709"/>
                  <a:pt x="595870" y="1763548"/>
                </a:cubicBezTo>
                <a:cubicBezTo>
                  <a:pt x="595483" y="1763548"/>
                  <a:pt x="594902" y="1763355"/>
                  <a:pt x="594515" y="1763160"/>
                </a:cubicBezTo>
                <a:cubicBezTo>
                  <a:pt x="591999" y="1763160"/>
                  <a:pt x="589676" y="1762386"/>
                  <a:pt x="587933" y="1760838"/>
                </a:cubicBezTo>
                <a:cubicBezTo>
                  <a:pt x="577286" y="1751545"/>
                  <a:pt x="564703" y="1747674"/>
                  <a:pt x="550764" y="1746318"/>
                </a:cubicBezTo>
                <a:cubicBezTo>
                  <a:pt x="530632" y="1744382"/>
                  <a:pt x="510886" y="1740704"/>
                  <a:pt x="490947" y="1737607"/>
                </a:cubicBezTo>
                <a:cubicBezTo>
                  <a:pt x="469459" y="1734317"/>
                  <a:pt x="447971" y="1734317"/>
                  <a:pt x="426482" y="1737994"/>
                </a:cubicBezTo>
                <a:cubicBezTo>
                  <a:pt x="416997" y="1739543"/>
                  <a:pt x="407510" y="1740898"/>
                  <a:pt x="398025" y="1742447"/>
                </a:cubicBezTo>
                <a:cubicBezTo>
                  <a:pt x="383699" y="1744770"/>
                  <a:pt x="371117" y="1750965"/>
                  <a:pt x="359501" y="1759095"/>
                </a:cubicBezTo>
                <a:cubicBezTo>
                  <a:pt x="356791" y="1760838"/>
                  <a:pt x="354274" y="1762967"/>
                  <a:pt x="350983" y="1763935"/>
                </a:cubicBezTo>
                <a:cubicBezTo>
                  <a:pt x="350016" y="1764129"/>
                  <a:pt x="349241" y="1764129"/>
                  <a:pt x="348273" y="1764129"/>
                </a:cubicBezTo>
                <a:cubicBezTo>
                  <a:pt x="347306" y="1770130"/>
                  <a:pt x="343046" y="1767032"/>
                  <a:pt x="339949" y="1766452"/>
                </a:cubicBezTo>
                <a:cubicBezTo>
                  <a:pt x="319235" y="1762579"/>
                  <a:pt x="300070" y="1754642"/>
                  <a:pt x="280324" y="1747674"/>
                </a:cubicBezTo>
                <a:cubicBezTo>
                  <a:pt x="261159" y="1740898"/>
                  <a:pt x="242188" y="1734510"/>
                  <a:pt x="223604" y="1726573"/>
                </a:cubicBezTo>
                <a:cubicBezTo>
                  <a:pt x="220700" y="1726185"/>
                  <a:pt x="217990" y="1725604"/>
                  <a:pt x="215086" y="1725217"/>
                </a:cubicBezTo>
                <a:cubicBezTo>
                  <a:pt x="180434" y="1711666"/>
                  <a:pt x="146556" y="1696373"/>
                  <a:pt x="115969" y="1674885"/>
                </a:cubicBezTo>
                <a:cubicBezTo>
                  <a:pt x="71832" y="1643911"/>
                  <a:pt x="39696" y="1603645"/>
                  <a:pt x="21887" y="1552345"/>
                </a:cubicBezTo>
                <a:cubicBezTo>
                  <a:pt x="21306" y="1550602"/>
                  <a:pt x="20531" y="1548860"/>
                  <a:pt x="19950" y="1547118"/>
                </a:cubicBezTo>
                <a:cubicBezTo>
                  <a:pt x="14337" y="1536858"/>
                  <a:pt x="12981" y="1525243"/>
                  <a:pt x="10271" y="1514209"/>
                </a:cubicBezTo>
                <a:cubicBezTo>
                  <a:pt x="4463" y="1491171"/>
                  <a:pt x="2915" y="1467360"/>
                  <a:pt x="399" y="1443936"/>
                </a:cubicBezTo>
                <a:cubicBezTo>
                  <a:pt x="-570" y="1436580"/>
                  <a:pt x="205" y="1429418"/>
                  <a:pt x="2915" y="1422448"/>
                </a:cubicBezTo>
                <a:cubicBezTo>
                  <a:pt x="5819" y="1402702"/>
                  <a:pt x="10852" y="1383537"/>
                  <a:pt x="17627" y="1364759"/>
                </a:cubicBezTo>
                <a:cubicBezTo>
                  <a:pt x="24210" y="1346175"/>
                  <a:pt x="34082" y="1329527"/>
                  <a:pt x="45504" y="1313653"/>
                </a:cubicBezTo>
                <a:cubicBezTo>
                  <a:pt x="45698" y="1308426"/>
                  <a:pt x="49375" y="1305135"/>
                  <a:pt x="52473" y="1301650"/>
                </a:cubicBezTo>
                <a:cubicBezTo>
                  <a:pt x="75510" y="1276678"/>
                  <a:pt x="102805" y="1257125"/>
                  <a:pt x="132230" y="1240283"/>
                </a:cubicBezTo>
                <a:cubicBezTo>
                  <a:pt x="177336" y="1214342"/>
                  <a:pt x="223991" y="1191113"/>
                  <a:pt x="267160" y="1161881"/>
                </a:cubicBezTo>
                <a:cubicBezTo>
                  <a:pt x="301231" y="1138844"/>
                  <a:pt x="330269" y="1110580"/>
                  <a:pt x="354468" y="1077284"/>
                </a:cubicBezTo>
                <a:lnTo>
                  <a:pt x="357658" y="1073589"/>
                </a:lnTo>
                <a:lnTo>
                  <a:pt x="357759" y="1072831"/>
                </a:lnTo>
                <a:cubicBezTo>
                  <a:pt x="371890" y="1048246"/>
                  <a:pt x="380796" y="1021918"/>
                  <a:pt x="387958" y="994621"/>
                </a:cubicBezTo>
                <a:cubicBezTo>
                  <a:pt x="389701" y="987846"/>
                  <a:pt x="392411" y="981264"/>
                  <a:pt x="394734" y="974489"/>
                </a:cubicBezTo>
                <a:cubicBezTo>
                  <a:pt x="397057" y="968294"/>
                  <a:pt x="398992" y="962873"/>
                  <a:pt x="407317" y="961325"/>
                </a:cubicBezTo>
                <a:cubicBezTo>
                  <a:pt x="415254" y="959776"/>
                  <a:pt x="412931" y="952420"/>
                  <a:pt x="411382" y="946612"/>
                </a:cubicBezTo>
                <a:lnTo>
                  <a:pt x="412108" y="946361"/>
                </a:lnTo>
                <a:lnTo>
                  <a:pt x="389289" y="827800"/>
                </a:lnTo>
                <a:cubicBezTo>
                  <a:pt x="380892" y="788356"/>
                  <a:pt x="371406" y="749155"/>
                  <a:pt x="359888" y="710438"/>
                </a:cubicBezTo>
                <a:cubicBezTo>
                  <a:pt x="345950" y="663396"/>
                  <a:pt x="329302" y="617517"/>
                  <a:pt x="304909" y="574734"/>
                </a:cubicBezTo>
                <a:cubicBezTo>
                  <a:pt x="293488" y="554794"/>
                  <a:pt x="280518" y="536210"/>
                  <a:pt x="265999" y="518401"/>
                </a:cubicBezTo>
                <a:cubicBezTo>
                  <a:pt x="262320" y="513948"/>
                  <a:pt x="258836" y="509108"/>
                  <a:pt x="255545" y="504268"/>
                </a:cubicBezTo>
                <a:cubicBezTo>
                  <a:pt x="253996" y="502139"/>
                  <a:pt x="251673" y="499235"/>
                  <a:pt x="254384" y="496719"/>
                </a:cubicBezTo>
                <a:cubicBezTo>
                  <a:pt x="257093" y="494202"/>
                  <a:pt x="259805" y="497106"/>
                  <a:pt x="261933" y="498461"/>
                </a:cubicBezTo>
                <a:cubicBezTo>
                  <a:pt x="266386" y="501364"/>
                  <a:pt x="270645" y="504850"/>
                  <a:pt x="274710" y="508334"/>
                </a:cubicBezTo>
                <a:cubicBezTo>
                  <a:pt x="280711" y="513561"/>
                  <a:pt x="286906" y="518788"/>
                  <a:pt x="291940" y="524982"/>
                </a:cubicBezTo>
                <a:cubicBezTo>
                  <a:pt x="320203" y="550342"/>
                  <a:pt x="340530" y="581509"/>
                  <a:pt x="358533" y="614419"/>
                </a:cubicBezTo>
                <a:cubicBezTo>
                  <a:pt x="371697" y="636294"/>
                  <a:pt x="382345" y="659331"/>
                  <a:pt x="392217" y="682756"/>
                </a:cubicBezTo>
                <a:cubicBezTo>
                  <a:pt x="412350" y="729990"/>
                  <a:pt x="428805" y="778581"/>
                  <a:pt x="440808" y="828525"/>
                </a:cubicBezTo>
                <a:cubicBezTo>
                  <a:pt x="441195" y="830074"/>
                  <a:pt x="441775" y="831623"/>
                  <a:pt x="443323" y="832978"/>
                </a:cubicBezTo>
                <a:cubicBezTo>
                  <a:pt x="442162" y="824073"/>
                  <a:pt x="441001" y="815168"/>
                  <a:pt x="439839" y="806263"/>
                </a:cubicBezTo>
                <a:cubicBezTo>
                  <a:pt x="427643" y="719149"/>
                  <a:pt x="412931" y="632423"/>
                  <a:pt x="396476" y="545890"/>
                </a:cubicBezTo>
                <a:cubicBezTo>
                  <a:pt x="378279" y="450451"/>
                  <a:pt x="358727" y="355400"/>
                  <a:pt x="338981" y="260157"/>
                </a:cubicBezTo>
                <a:cubicBezTo>
                  <a:pt x="321752" y="176914"/>
                  <a:pt x="303168" y="94059"/>
                  <a:pt x="288455" y="10430"/>
                </a:cubicBezTo>
                <a:cubicBezTo>
                  <a:pt x="288068" y="8107"/>
                  <a:pt x="288068" y="5784"/>
                  <a:pt x="287874" y="3461"/>
                </a:cubicBezTo>
                <a:close/>
              </a:path>
            </a:pathLst>
          </a:custGeom>
          <a:solidFill>
            <a:schemeClr val="bg1"/>
          </a:solidFill>
          <a:ln w="199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E25993B0-19DA-4DF3-9800-989C45918AFD}"/>
              </a:ext>
            </a:extLst>
          </p:cNvPr>
          <p:cNvGrpSpPr/>
          <p:nvPr/>
        </p:nvGrpSpPr>
        <p:grpSpPr>
          <a:xfrm>
            <a:off x="9219973" y="1839764"/>
            <a:ext cx="399640" cy="310830"/>
            <a:chOff x="9219973" y="1839764"/>
            <a:chExt cx="399640" cy="310830"/>
          </a:xfrm>
        </p:grpSpPr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E0BC5CCD-2876-45A5-B475-3DCBFEE5C8F1}"/>
                </a:ext>
              </a:extLst>
            </p:cNvPr>
            <p:cNvSpPr/>
            <p:nvPr/>
          </p:nvSpPr>
          <p:spPr>
            <a:xfrm>
              <a:off x="9219973" y="1839764"/>
              <a:ext cx="399640" cy="310830"/>
            </a:xfrm>
            <a:custGeom>
              <a:avLst/>
              <a:gdLst>
                <a:gd name="connsiteX0" fmla="*/ 64645 w 493341"/>
                <a:gd name="connsiteY0" fmla="*/ 326181 h 383710"/>
                <a:gd name="connsiteX1" fmla="*/ 32723 w 493341"/>
                <a:gd name="connsiteY1" fmla="*/ 284263 h 383710"/>
                <a:gd name="connsiteX2" fmla="*/ 9829 w 493341"/>
                <a:gd name="connsiteY2" fmla="*/ 242667 h 383710"/>
                <a:gd name="connsiteX3" fmla="*/ 3058 w 493341"/>
                <a:gd name="connsiteY3" fmla="*/ 194300 h 383710"/>
                <a:gd name="connsiteX4" fmla="*/ 35625 w 493341"/>
                <a:gd name="connsiteY4" fmla="*/ 155607 h 383710"/>
                <a:gd name="connsiteX5" fmla="*/ 144934 w 493341"/>
                <a:gd name="connsiteY5" fmla="*/ 46298 h 383710"/>
                <a:gd name="connsiteX6" fmla="*/ 291001 w 493341"/>
                <a:gd name="connsiteY6" fmla="*/ 1155 h 383710"/>
                <a:gd name="connsiteX7" fmla="*/ 294226 w 493341"/>
                <a:gd name="connsiteY7" fmla="*/ 1800 h 383710"/>
                <a:gd name="connsiteX8" fmla="*/ 389992 w 493341"/>
                <a:gd name="connsiteY8" fmla="*/ 84991 h 383710"/>
                <a:gd name="connsiteX9" fmla="*/ 464800 w 493341"/>
                <a:gd name="connsiteY9" fmla="*/ 181725 h 383710"/>
                <a:gd name="connsiteX10" fmla="*/ 484146 w 493341"/>
                <a:gd name="connsiteY10" fmla="*/ 224933 h 383710"/>
                <a:gd name="connsiteX11" fmla="*/ 488338 w 493341"/>
                <a:gd name="connsiteY11" fmla="*/ 238798 h 383710"/>
                <a:gd name="connsiteX12" fmla="*/ 491563 w 493341"/>
                <a:gd name="connsiteY12" fmla="*/ 255243 h 383710"/>
                <a:gd name="connsiteX13" fmla="*/ 491885 w 493341"/>
                <a:gd name="connsiteY13" fmla="*/ 260079 h 383710"/>
                <a:gd name="connsiteX14" fmla="*/ 494142 w 493341"/>
                <a:gd name="connsiteY14" fmla="*/ 277169 h 383710"/>
                <a:gd name="connsiteX15" fmla="*/ 492207 w 493341"/>
                <a:gd name="connsiteY15" fmla="*/ 319732 h 383710"/>
                <a:gd name="connsiteX16" fmla="*/ 412563 w 493341"/>
                <a:gd name="connsiteY16" fmla="*/ 374225 h 383710"/>
                <a:gd name="connsiteX17" fmla="*/ 375482 w 493341"/>
                <a:gd name="connsiteY17" fmla="*/ 365197 h 383710"/>
                <a:gd name="connsiteX18" fmla="*/ 333564 w 493341"/>
                <a:gd name="connsiteY18" fmla="*/ 353266 h 383710"/>
                <a:gd name="connsiteX19" fmla="*/ 299385 w 493341"/>
                <a:gd name="connsiteY19" fmla="*/ 352944 h 383710"/>
                <a:gd name="connsiteX20" fmla="*/ 238120 w 493341"/>
                <a:gd name="connsiteY20" fmla="*/ 368743 h 383710"/>
                <a:gd name="connsiteX21" fmla="*/ 219741 w 493341"/>
                <a:gd name="connsiteY21" fmla="*/ 371968 h 383710"/>
                <a:gd name="connsiteX22" fmla="*/ 193945 w 493341"/>
                <a:gd name="connsiteY22" fmla="*/ 378739 h 383710"/>
                <a:gd name="connsiteX23" fmla="*/ 168472 w 493341"/>
                <a:gd name="connsiteY23" fmla="*/ 382931 h 383710"/>
                <a:gd name="connsiteX24" fmla="*/ 147836 w 493341"/>
                <a:gd name="connsiteY24" fmla="*/ 382931 h 383710"/>
                <a:gd name="connsiteX25" fmla="*/ 132681 w 493341"/>
                <a:gd name="connsiteY25" fmla="*/ 377772 h 383710"/>
                <a:gd name="connsiteX26" fmla="*/ 133003 w 493341"/>
                <a:gd name="connsiteY26" fmla="*/ 378094 h 383710"/>
                <a:gd name="connsiteX27" fmla="*/ 97212 w 493341"/>
                <a:gd name="connsiteY27" fmla="*/ 358425 h 383710"/>
                <a:gd name="connsiteX28" fmla="*/ 64645 w 493341"/>
                <a:gd name="connsiteY28" fmla="*/ 326181 h 383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93341" h="383710">
                  <a:moveTo>
                    <a:pt x="64645" y="326181"/>
                  </a:moveTo>
                  <a:cubicBezTo>
                    <a:pt x="54004" y="312315"/>
                    <a:pt x="43363" y="298128"/>
                    <a:pt x="32723" y="284263"/>
                  </a:cubicBezTo>
                  <a:cubicBezTo>
                    <a:pt x="22082" y="272010"/>
                    <a:pt x="13698" y="258467"/>
                    <a:pt x="9829" y="242667"/>
                  </a:cubicBezTo>
                  <a:cubicBezTo>
                    <a:pt x="4025" y="226867"/>
                    <a:pt x="-4681" y="211712"/>
                    <a:pt x="3058" y="194300"/>
                  </a:cubicBezTo>
                  <a:cubicBezTo>
                    <a:pt x="10151" y="178501"/>
                    <a:pt x="24016" y="167537"/>
                    <a:pt x="35625" y="155607"/>
                  </a:cubicBezTo>
                  <a:cubicBezTo>
                    <a:pt x="71094" y="118203"/>
                    <a:pt x="107530" y="81444"/>
                    <a:pt x="144934" y="46298"/>
                  </a:cubicBezTo>
                  <a:cubicBezTo>
                    <a:pt x="185884" y="7604"/>
                    <a:pt x="236186" y="-4004"/>
                    <a:pt x="291001" y="1155"/>
                  </a:cubicBezTo>
                  <a:cubicBezTo>
                    <a:pt x="291969" y="1155"/>
                    <a:pt x="293259" y="1478"/>
                    <a:pt x="294226" y="1800"/>
                  </a:cubicBezTo>
                  <a:cubicBezTo>
                    <a:pt x="336466" y="17923"/>
                    <a:pt x="368066" y="45975"/>
                    <a:pt x="389992" y="84991"/>
                  </a:cubicBezTo>
                  <a:cubicBezTo>
                    <a:pt x="414820" y="117236"/>
                    <a:pt x="439649" y="149480"/>
                    <a:pt x="464800" y="181725"/>
                  </a:cubicBezTo>
                  <a:cubicBezTo>
                    <a:pt x="476408" y="193978"/>
                    <a:pt x="478987" y="209778"/>
                    <a:pt x="484146" y="224933"/>
                  </a:cubicBezTo>
                  <a:cubicBezTo>
                    <a:pt x="484791" y="229769"/>
                    <a:pt x="487048" y="233961"/>
                    <a:pt x="488338" y="238798"/>
                  </a:cubicBezTo>
                  <a:cubicBezTo>
                    <a:pt x="489305" y="244279"/>
                    <a:pt x="491240" y="249761"/>
                    <a:pt x="491563" y="255243"/>
                  </a:cubicBezTo>
                  <a:cubicBezTo>
                    <a:pt x="491885" y="256855"/>
                    <a:pt x="491885" y="258467"/>
                    <a:pt x="491885" y="260079"/>
                  </a:cubicBezTo>
                  <a:cubicBezTo>
                    <a:pt x="491563" y="265883"/>
                    <a:pt x="492530" y="271687"/>
                    <a:pt x="494142" y="277169"/>
                  </a:cubicBezTo>
                  <a:cubicBezTo>
                    <a:pt x="495754" y="291356"/>
                    <a:pt x="496077" y="305867"/>
                    <a:pt x="492207" y="319732"/>
                  </a:cubicBezTo>
                  <a:cubicBezTo>
                    <a:pt x="484146" y="359392"/>
                    <a:pt x="451902" y="380996"/>
                    <a:pt x="412563" y="374225"/>
                  </a:cubicBezTo>
                  <a:cubicBezTo>
                    <a:pt x="399988" y="371968"/>
                    <a:pt x="387413" y="369711"/>
                    <a:pt x="375482" y="365197"/>
                  </a:cubicBezTo>
                  <a:cubicBezTo>
                    <a:pt x="362262" y="359070"/>
                    <a:pt x="348397" y="354556"/>
                    <a:pt x="333564" y="353266"/>
                  </a:cubicBezTo>
                  <a:cubicBezTo>
                    <a:pt x="322279" y="350364"/>
                    <a:pt x="310993" y="351331"/>
                    <a:pt x="299385" y="352944"/>
                  </a:cubicBezTo>
                  <a:cubicBezTo>
                    <a:pt x="277781" y="353588"/>
                    <a:pt x="257790" y="360682"/>
                    <a:pt x="238120" y="368743"/>
                  </a:cubicBezTo>
                  <a:cubicBezTo>
                    <a:pt x="231994" y="371323"/>
                    <a:pt x="226512" y="373258"/>
                    <a:pt x="219741" y="371968"/>
                  </a:cubicBezTo>
                  <a:cubicBezTo>
                    <a:pt x="211035" y="374225"/>
                    <a:pt x="202329" y="376482"/>
                    <a:pt x="193945" y="378739"/>
                  </a:cubicBezTo>
                  <a:cubicBezTo>
                    <a:pt x="186851" y="387445"/>
                    <a:pt x="177178" y="381964"/>
                    <a:pt x="168472" y="382931"/>
                  </a:cubicBezTo>
                  <a:cubicBezTo>
                    <a:pt x="161701" y="383898"/>
                    <a:pt x="154607" y="383253"/>
                    <a:pt x="147836" y="382931"/>
                  </a:cubicBezTo>
                  <a:cubicBezTo>
                    <a:pt x="143321" y="380029"/>
                    <a:pt x="137195" y="380996"/>
                    <a:pt x="132681" y="377772"/>
                  </a:cubicBezTo>
                  <a:lnTo>
                    <a:pt x="133003" y="378094"/>
                  </a:lnTo>
                  <a:cubicBezTo>
                    <a:pt x="120750" y="372290"/>
                    <a:pt x="106240" y="370033"/>
                    <a:pt x="97212" y="358425"/>
                  </a:cubicBezTo>
                  <a:cubicBezTo>
                    <a:pt x="87216" y="346172"/>
                    <a:pt x="72706" y="339401"/>
                    <a:pt x="64645" y="326181"/>
                  </a:cubicBezTo>
                  <a:close/>
                </a:path>
              </a:pathLst>
            </a:custGeom>
            <a:solidFill>
              <a:srgbClr val="FBFBFB"/>
            </a:solidFill>
            <a:ln w="32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659A4EA8-737C-4C4E-9DFD-5153D63BB5A2}"/>
                </a:ext>
              </a:extLst>
            </p:cNvPr>
            <p:cNvSpPr/>
            <p:nvPr/>
          </p:nvSpPr>
          <p:spPr>
            <a:xfrm>
              <a:off x="9332415" y="1890067"/>
              <a:ext cx="130601" cy="130601"/>
            </a:xfrm>
            <a:custGeom>
              <a:avLst/>
              <a:gdLst>
                <a:gd name="connsiteX0" fmla="*/ 161547 w 161222"/>
                <a:gd name="connsiteY0" fmla="*/ 80289 h 161222"/>
                <a:gd name="connsiteX1" fmla="*/ 81258 w 161222"/>
                <a:gd name="connsiteY1" fmla="*/ 161223 h 161222"/>
                <a:gd name="connsiteX2" fmla="*/ 2 w 161222"/>
                <a:gd name="connsiteY2" fmla="*/ 81256 h 161222"/>
                <a:gd name="connsiteX3" fmla="*/ 80291 w 161222"/>
                <a:gd name="connsiteY3" fmla="*/ 0 h 161222"/>
                <a:gd name="connsiteX4" fmla="*/ 161547 w 161222"/>
                <a:gd name="connsiteY4" fmla="*/ 80289 h 161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222" h="161222">
                  <a:moveTo>
                    <a:pt x="161547" y="80289"/>
                  </a:moveTo>
                  <a:cubicBezTo>
                    <a:pt x="161547" y="125431"/>
                    <a:pt x="126401" y="160900"/>
                    <a:pt x="81258" y="161223"/>
                  </a:cubicBezTo>
                  <a:cubicBezTo>
                    <a:pt x="36116" y="161545"/>
                    <a:pt x="325" y="126076"/>
                    <a:pt x="2" y="81256"/>
                  </a:cubicBezTo>
                  <a:cubicBezTo>
                    <a:pt x="-320" y="36759"/>
                    <a:pt x="36116" y="0"/>
                    <a:pt x="80291" y="0"/>
                  </a:cubicBezTo>
                  <a:cubicBezTo>
                    <a:pt x="125433" y="0"/>
                    <a:pt x="161225" y="35469"/>
                    <a:pt x="161547" y="80289"/>
                  </a:cubicBezTo>
                  <a:close/>
                </a:path>
              </a:pathLst>
            </a:custGeom>
            <a:solidFill>
              <a:srgbClr val="FEDF10"/>
            </a:solidFill>
            <a:ln w="32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689607D0-B4D6-4F39-A765-A2FECFFF373D}"/>
              </a:ext>
            </a:extLst>
          </p:cNvPr>
          <p:cNvGrpSpPr/>
          <p:nvPr/>
        </p:nvGrpSpPr>
        <p:grpSpPr>
          <a:xfrm>
            <a:off x="8022236" y="3664873"/>
            <a:ext cx="514281" cy="267263"/>
            <a:chOff x="9152560" y="3061629"/>
            <a:chExt cx="331727" cy="172393"/>
          </a:xfrm>
        </p:grpSpPr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F3703152-7FE0-4A3A-8B1B-7A9E43D90AFF}"/>
                </a:ext>
              </a:extLst>
            </p:cNvPr>
            <p:cNvSpPr/>
            <p:nvPr/>
          </p:nvSpPr>
          <p:spPr>
            <a:xfrm>
              <a:off x="9152560" y="3061629"/>
              <a:ext cx="331727" cy="172393"/>
            </a:xfrm>
            <a:custGeom>
              <a:avLst/>
              <a:gdLst>
                <a:gd name="connsiteX0" fmla="*/ 408764 w 409505"/>
                <a:gd name="connsiteY0" fmla="*/ 105787 h 212814"/>
                <a:gd name="connsiteX1" fmla="*/ 408119 w 409505"/>
                <a:gd name="connsiteY1" fmla="*/ 103530 h 212814"/>
                <a:gd name="connsiteX2" fmla="*/ 381034 w 409505"/>
                <a:gd name="connsiteY2" fmla="*/ 35816 h 212814"/>
                <a:gd name="connsiteX3" fmla="*/ 323639 w 409505"/>
                <a:gd name="connsiteY3" fmla="*/ 16147 h 212814"/>
                <a:gd name="connsiteX4" fmla="*/ 250444 w 409505"/>
                <a:gd name="connsiteY4" fmla="*/ 1637 h 212814"/>
                <a:gd name="connsiteX5" fmla="*/ 175636 w 409505"/>
                <a:gd name="connsiteY5" fmla="*/ 3249 h 212814"/>
                <a:gd name="connsiteX6" fmla="*/ 7320 w 409505"/>
                <a:gd name="connsiteY6" fmla="*/ 103530 h 212814"/>
                <a:gd name="connsiteX7" fmla="*/ 32793 w 409505"/>
                <a:gd name="connsiteY7" fmla="*/ 200908 h 212814"/>
                <a:gd name="connsiteX8" fmla="*/ 114372 w 409505"/>
                <a:gd name="connsiteY8" fmla="*/ 192202 h 212814"/>
                <a:gd name="connsiteX9" fmla="*/ 143714 w 409505"/>
                <a:gd name="connsiteY9" fmla="*/ 164794 h 212814"/>
                <a:gd name="connsiteX10" fmla="*/ 232709 w 409505"/>
                <a:gd name="connsiteY10" fmla="*/ 136419 h 212814"/>
                <a:gd name="connsiteX11" fmla="*/ 337504 w 409505"/>
                <a:gd name="connsiteY11" fmla="*/ 157056 h 212814"/>
                <a:gd name="connsiteX12" fmla="*/ 362655 w 409505"/>
                <a:gd name="connsiteY12" fmla="*/ 157378 h 212814"/>
                <a:gd name="connsiteX13" fmla="*/ 387160 w 409505"/>
                <a:gd name="connsiteY13" fmla="*/ 158023 h 212814"/>
                <a:gd name="connsiteX14" fmla="*/ 411344 w 409505"/>
                <a:gd name="connsiteY14" fmla="*/ 127713 h 212814"/>
                <a:gd name="connsiteX15" fmla="*/ 408764 w 409505"/>
                <a:gd name="connsiteY15" fmla="*/ 105787 h 212814"/>
                <a:gd name="connsiteX16" fmla="*/ 400381 w 409505"/>
                <a:gd name="connsiteY16" fmla="*/ 99983 h 212814"/>
                <a:gd name="connsiteX17" fmla="*/ 400058 w 409505"/>
                <a:gd name="connsiteY17" fmla="*/ 99660 h 212814"/>
                <a:gd name="connsiteX18" fmla="*/ 400381 w 409505"/>
                <a:gd name="connsiteY18" fmla="*/ 99660 h 212814"/>
                <a:gd name="connsiteX19" fmla="*/ 400381 w 409505"/>
                <a:gd name="connsiteY19" fmla="*/ 99983 h 212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09505" h="212814">
                  <a:moveTo>
                    <a:pt x="408764" y="105787"/>
                  </a:moveTo>
                  <a:cubicBezTo>
                    <a:pt x="408442" y="105142"/>
                    <a:pt x="408442" y="104174"/>
                    <a:pt x="408119" y="103530"/>
                  </a:cubicBezTo>
                  <a:cubicBezTo>
                    <a:pt x="401671" y="79024"/>
                    <a:pt x="395866" y="56452"/>
                    <a:pt x="381034" y="35816"/>
                  </a:cubicBezTo>
                  <a:cubicBezTo>
                    <a:pt x="362332" y="27432"/>
                    <a:pt x="343630" y="20016"/>
                    <a:pt x="323639" y="16147"/>
                  </a:cubicBezTo>
                  <a:cubicBezTo>
                    <a:pt x="300100" y="6796"/>
                    <a:pt x="275272" y="3571"/>
                    <a:pt x="250444" y="1637"/>
                  </a:cubicBezTo>
                  <a:cubicBezTo>
                    <a:pt x="225615" y="-620"/>
                    <a:pt x="200464" y="-943"/>
                    <a:pt x="175636" y="3249"/>
                  </a:cubicBezTo>
                  <a:cubicBezTo>
                    <a:pt x="112759" y="12922"/>
                    <a:pt x="48270" y="55808"/>
                    <a:pt x="7320" y="103530"/>
                  </a:cubicBezTo>
                  <a:cubicBezTo>
                    <a:pt x="-14284" y="128680"/>
                    <a:pt x="17315" y="179627"/>
                    <a:pt x="32793" y="200908"/>
                  </a:cubicBezTo>
                  <a:cubicBezTo>
                    <a:pt x="51172" y="226381"/>
                    <a:pt x="94380" y="206712"/>
                    <a:pt x="114372" y="192202"/>
                  </a:cubicBezTo>
                  <a:cubicBezTo>
                    <a:pt x="125335" y="184141"/>
                    <a:pt x="134041" y="174145"/>
                    <a:pt x="143714" y="164794"/>
                  </a:cubicBezTo>
                  <a:cubicBezTo>
                    <a:pt x="168865" y="140933"/>
                    <a:pt x="196595" y="127713"/>
                    <a:pt x="232709" y="136419"/>
                  </a:cubicBezTo>
                  <a:cubicBezTo>
                    <a:pt x="267533" y="144803"/>
                    <a:pt x="302035" y="152541"/>
                    <a:pt x="337504" y="157056"/>
                  </a:cubicBezTo>
                  <a:cubicBezTo>
                    <a:pt x="346210" y="158345"/>
                    <a:pt x="353949" y="157700"/>
                    <a:pt x="362655" y="157378"/>
                  </a:cubicBezTo>
                  <a:cubicBezTo>
                    <a:pt x="370716" y="157056"/>
                    <a:pt x="378777" y="159635"/>
                    <a:pt x="387160" y="158023"/>
                  </a:cubicBezTo>
                  <a:cubicBezTo>
                    <a:pt x="399091" y="155443"/>
                    <a:pt x="409409" y="139321"/>
                    <a:pt x="411344" y="127713"/>
                  </a:cubicBezTo>
                  <a:cubicBezTo>
                    <a:pt x="412311" y="119652"/>
                    <a:pt x="410699" y="112880"/>
                    <a:pt x="408764" y="105787"/>
                  </a:cubicBezTo>
                  <a:close/>
                  <a:moveTo>
                    <a:pt x="400381" y="99983"/>
                  </a:moveTo>
                  <a:cubicBezTo>
                    <a:pt x="400381" y="99983"/>
                    <a:pt x="400058" y="99660"/>
                    <a:pt x="400058" y="99660"/>
                  </a:cubicBezTo>
                  <a:cubicBezTo>
                    <a:pt x="400058" y="99660"/>
                    <a:pt x="400381" y="99660"/>
                    <a:pt x="400381" y="99660"/>
                  </a:cubicBezTo>
                  <a:cubicBezTo>
                    <a:pt x="400381" y="99660"/>
                    <a:pt x="400703" y="99983"/>
                    <a:pt x="400381" y="99983"/>
                  </a:cubicBezTo>
                  <a:close/>
                </a:path>
              </a:pathLst>
            </a:custGeom>
            <a:solidFill>
              <a:srgbClr val="FE2725"/>
            </a:solidFill>
            <a:ln w="32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5AAC855F-1E26-4131-B30E-C61C43C0FA73}"/>
                </a:ext>
              </a:extLst>
            </p:cNvPr>
            <p:cNvSpPr/>
            <p:nvPr/>
          </p:nvSpPr>
          <p:spPr>
            <a:xfrm>
              <a:off x="9212970" y="3131042"/>
              <a:ext cx="154109" cy="73137"/>
            </a:xfrm>
            <a:custGeom>
              <a:avLst/>
              <a:gdLst>
                <a:gd name="connsiteX0" fmla="*/ 176837 w 190242"/>
                <a:gd name="connsiteY0" fmla="*/ 13327 h 90284"/>
                <a:gd name="connsiteX1" fmla="*/ 176837 w 190242"/>
                <a:gd name="connsiteY1" fmla="*/ 13327 h 90284"/>
                <a:gd name="connsiteX2" fmla="*/ 119441 w 190242"/>
                <a:gd name="connsiteY2" fmla="*/ 7201 h 90284"/>
                <a:gd name="connsiteX3" fmla="*/ 81715 w 190242"/>
                <a:gd name="connsiteY3" fmla="*/ 25258 h 90284"/>
                <a:gd name="connsiteX4" fmla="*/ 4328 w 190242"/>
                <a:gd name="connsiteY4" fmla="*/ 79428 h 90284"/>
                <a:gd name="connsiteX5" fmla="*/ 2394 w 190242"/>
                <a:gd name="connsiteY5" fmla="*/ 82008 h 90284"/>
                <a:gd name="connsiteX6" fmla="*/ 1104 w 190242"/>
                <a:gd name="connsiteY6" fmla="*/ 89102 h 90284"/>
                <a:gd name="connsiteX7" fmla="*/ 8198 w 190242"/>
                <a:gd name="connsiteY7" fmla="*/ 88779 h 90284"/>
                <a:gd name="connsiteX8" fmla="*/ 28834 w 190242"/>
                <a:gd name="connsiteY8" fmla="*/ 79751 h 90284"/>
                <a:gd name="connsiteX9" fmla="*/ 96548 w 190242"/>
                <a:gd name="connsiteY9" fmla="*/ 37833 h 90284"/>
                <a:gd name="connsiteX10" fmla="*/ 172322 w 190242"/>
                <a:gd name="connsiteY10" fmla="*/ 14294 h 90284"/>
                <a:gd name="connsiteX11" fmla="*/ 192959 w 190242"/>
                <a:gd name="connsiteY11" fmla="*/ 26225 h 90284"/>
                <a:gd name="connsiteX12" fmla="*/ 176837 w 190242"/>
                <a:gd name="connsiteY12" fmla="*/ 13327 h 90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0242" h="90284">
                  <a:moveTo>
                    <a:pt x="176837" y="13327"/>
                  </a:moveTo>
                  <a:cubicBezTo>
                    <a:pt x="176837" y="13327"/>
                    <a:pt x="176837" y="13327"/>
                    <a:pt x="176837" y="13327"/>
                  </a:cubicBezTo>
                  <a:cubicBezTo>
                    <a:pt x="159102" y="-2150"/>
                    <a:pt x="140078" y="-4085"/>
                    <a:pt x="119441" y="7201"/>
                  </a:cubicBezTo>
                  <a:cubicBezTo>
                    <a:pt x="107188" y="13650"/>
                    <a:pt x="94935" y="21711"/>
                    <a:pt x="81715" y="25258"/>
                  </a:cubicBezTo>
                  <a:cubicBezTo>
                    <a:pt x="49148" y="34286"/>
                    <a:pt x="30446" y="61694"/>
                    <a:pt x="4328" y="79428"/>
                  </a:cubicBezTo>
                  <a:cubicBezTo>
                    <a:pt x="3361" y="80073"/>
                    <a:pt x="3038" y="81041"/>
                    <a:pt x="2394" y="82008"/>
                  </a:cubicBezTo>
                  <a:cubicBezTo>
                    <a:pt x="1104" y="84265"/>
                    <a:pt x="-1476" y="86200"/>
                    <a:pt x="1104" y="89102"/>
                  </a:cubicBezTo>
                  <a:cubicBezTo>
                    <a:pt x="3683" y="92004"/>
                    <a:pt x="5618" y="90069"/>
                    <a:pt x="8198" y="88779"/>
                  </a:cubicBezTo>
                  <a:cubicBezTo>
                    <a:pt x="14969" y="85555"/>
                    <a:pt x="21740" y="80718"/>
                    <a:pt x="28834" y="79751"/>
                  </a:cubicBezTo>
                  <a:cubicBezTo>
                    <a:pt x="57854" y="75882"/>
                    <a:pt x="78813" y="60404"/>
                    <a:pt x="96548" y="37833"/>
                  </a:cubicBezTo>
                  <a:cubicBezTo>
                    <a:pt x="115894" y="13650"/>
                    <a:pt x="141368" y="3331"/>
                    <a:pt x="172322" y="14294"/>
                  </a:cubicBezTo>
                  <a:cubicBezTo>
                    <a:pt x="179094" y="18164"/>
                    <a:pt x="186187" y="22356"/>
                    <a:pt x="192959" y="26225"/>
                  </a:cubicBezTo>
                  <a:cubicBezTo>
                    <a:pt x="189734" y="18164"/>
                    <a:pt x="183930" y="15262"/>
                    <a:pt x="176837" y="13327"/>
                  </a:cubicBezTo>
                  <a:close/>
                </a:path>
              </a:pathLst>
            </a:custGeom>
            <a:solidFill>
              <a:srgbClr val="FEC1AA"/>
            </a:solidFill>
            <a:ln w="32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2A490F8F-C7D4-47FA-B482-1914F3552765}"/>
                </a:ext>
              </a:extLst>
            </p:cNvPr>
            <p:cNvSpPr/>
            <p:nvPr/>
          </p:nvSpPr>
          <p:spPr>
            <a:xfrm>
              <a:off x="9175161" y="3103824"/>
              <a:ext cx="237694" cy="60076"/>
            </a:xfrm>
            <a:custGeom>
              <a:avLst/>
              <a:gdLst>
                <a:gd name="connsiteX0" fmla="*/ 271553 w 293425"/>
                <a:gd name="connsiteY0" fmla="*/ 21453 h 74162"/>
                <a:gd name="connsiteX1" fmla="*/ 189330 w 293425"/>
                <a:gd name="connsiteY1" fmla="*/ 13392 h 74162"/>
                <a:gd name="connsiteX2" fmla="*/ 124196 w 293425"/>
                <a:gd name="connsiteY2" fmla="*/ 172 h 74162"/>
                <a:gd name="connsiteX3" fmla="*/ 60029 w 293425"/>
                <a:gd name="connsiteY3" fmla="*/ 20163 h 74162"/>
                <a:gd name="connsiteX4" fmla="*/ 54 w 293425"/>
                <a:gd name="connsiteY4" fmla="*/ 57245 h 74162"/>
                <a:gd name="connsiteX5" fmla="*/ 12630 w 293425"/>
                <a:gd name="connsiteY5" fmla="*/ 70465 h 74162"/>
                <a:gd name="connsiteX6" fmla="*/ 63254 w 293425"/>
                <a:gd name="connsiteY6" fmla="*/ 48861 h 74162"/>
                <a:gd name="connsiteX7" fmla="*/ 104849 w 293425"/>
                <a:gd name="connsiteY7" fmla="*/ 22421 h 74162"/>
                <a:gd name="connsiteX8" fmla="*/ 140641 w 293425"/>
                <a:gd name="connsiteY8" fmla="*/ 9845 h 74162"/>
                <a:gd name="connsiteX9" fmla="*/ 173208 w 293425"/>
                <a:gd name="connsiteY9" fmla="*/ 13715 h 74162"/>
                <a:gd name="connsiteX10" fmla="*/ 209966 w 293425"/>
                <a:gd name="connsiteY10" fmla="*/ 29192 h 74162"/>
                <a:gd name="connsiteX11" fmla="*/ 252207 w 293425"/>
                <a:gd name="connsiteY11" fmla="*/ 46926 h 74162"/>
                <a:gd name="connsiteX12" fmla="*/ 296382 w 293425"/>
                <a:gd name="connsiteY12" fmla="*/ 44024 h 74162"/>
                <a:gd name="connsiteX13" fmla="*/ 271553 w 293425"/>
                <a:gd name="connsiteY13" fmla="*/ 21453 h 74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93425" h="74162">
                  <a:moveTo>
                    <a:pt x="271553" y="21453"/>
                  </a:moveTo>
                  <a:cubicBezTo>
                    <a:pt x="244791" y="19519"/>
                    <a:pt x="214481" y="23388"/>
                    <a:pt x="189330" y="13392"/>
                  </a:cubicBezTo>
                  <a:cubicBezTo>
                    <a:pt x="168371" y="5008"/>
                    <a:pt x="147090" y="-1118"/>
                    <a:pt x="124196" y="172"/>
                  </a:cubicBezTo>
                  <a:cubicBezTo>
                    <a:pt x="101625" y="1462"/>
                    <a:pt x="80343" y="10813"/>
                    <a:pt x="60029" y="20163"/>
                  </a:cubicBezTo>
                  <a:cubicBezTo>
                    <a:pt x="39070" y="29837"/>
                    <a:pt x="16821" y="40800"/>
                    <a:pt x="54" y="57245"/>
                  </a:cubicBezTo>
                  <a:cubicBezTo>
                    <a:pt x="-913" y="58212"/>
                    <a:pt x="11340" y="69498"/>
                    <a:pt x="12630" y="70465"/>
                  </a:cubicBezTo>
                  <a:cubicBezTo>
                    <a:pt x="33266" y="87232"/>
                    <a:pt x="50678" y="63371"/>
                    <a:pt x="63254" y="48861"/>
                  </a:cubicBezTo>
                  <a:cubicBezTo>
                    <a:pt x="73572" y="36931"/>
                    <a:pt x="88404" y="24355"/>
                    <a:pt x="104849" y="22421"/>
                  </a:cubicBezTo>
                  <a:cubicBezTo>
                    <a:pt x="117747" y="20808"/>
                    <a:pt x="128388" y="12747"/>
                    <a:pt x="140641" y="9845"/>
                  </a:cubicBezTo>
                  <a:cubicBezTo>
                    <a:pt x="150636" y="7588"/>
                    <a:pt x="163534" y="10168"/>
                    <a:pt x="173208" y="13715"/>
                  </a:cubicBezTo>
                  <a:cubicBezTo>
                    <a:pt x="185461" y="18229"/>
                    <a:pt x="196424" y="27902"/>
                    <a:pt x="209966" y="29192"/>
                  </a:cubicBezTo>
                  <a:cubicBezTo>
                    <a:pt x="225444" y="30804"/>
                    <a:pt x="238019" y="41767"/>
                    <a:pt x="252207" y="46926"/>
                  </a:cubicBezTo>
                  <a:cubicBezTo>
                    <a:pt x="266717" y="52086"/>
                    <a:pt x="282839" y="52408"/>
                    <a:pt x="296382" y="44024"/>
                  </a:cubicBezTo>
                  <a:cubicBezTo>
                    <a:pt x="295092" y="28547"/>
                    <a:pt x="284774" y="22421"/>
                    <a:pt x="271553" y="21453"/>
                  </a:cubicBezTo>
                  <a:close/>
                </a:path>
              </a:pathLst>
            </a:custGeom>
            <a:solidFill>
              <a:srgbClr val="FEC1AA"/>
            </a:solidFill>
            <a:ln w="32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85878C45-EC80-4C64-A418-6B67EC505D39}"/>
                </a:ext>
              </a:extLst>
            </p:cNvPr>
            <p:cNvSpPr/>
            <p:nvPr/>
          </p:nvSpPr>
          <p:spPr>
            <a:xfrm>
              <a:off x="9405586" y="3095476"/>
              <a:ext cx="41792" cy="39180"/>
            </a:xfrm>
            <a:custGeom>
              <a:avLst/>
              <a:gdLst>
                <a:gd name="connsiteX0" fmla="*/ 42240 w 51591"/>
                <a:gd name="connsiteY0" fmla="*/ 47558 h 48366"/>
                <a:gd name="connsiteX1" fmla="*/ 0 w 51591"/>
                <a:gd name="connsiteY1" fmla="*/ 12089 h 48366"/>
                <a:gd name="connsiteX2" fmla="*/ 29665 w 51591"/>
                <a:gd name="connsiteY2" fmla="*/ 4028 h 48366"/>
                <a:gd name="connsiteX3" fmla="*/ 45787 w 51591"/>
                <a:gd name="connsiteY3" fmla="*/ 21763 h 48366"/>
                <a:gd name="connsiteX4" fmla="*/ 51591 w 51591"/>
                <a:gd name="connsiteY4" fmla="*/ 39497 h 48366"/>
                <a:gd name="connsiteX5" fmla="*/ 42240 w 51591"/>
                <a:gd name="connsiteY5" fmla="*/ 47558 h 48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591" h="48366">
                  <a:moveTo>
                    <a:pt x="42240" y="47558"/>
                  </a:moveTo>
                  <a:cubicBezTo>
                    <a:pt x="30310" y="33048"/>
                    <a:pt x="14833" y="22730"/>
                    <a:pt x="0" y="12089"/>
                  </a:cubicBezTo>
                  <a:cubicBezTo>
                    <a:pt x="5804" y="-486"/>
                    <a:pt x="17412" y="-3388"/>
                    <a:pt x="29665" y="4028"/>
                  </a:cubicBezTo>
                  <a:cubicBezTo>
                    <a:pt x="36759" y="8543"/>
                    <a:pt x="40628" y="15636"/>
                    <a:pt x="45787" y="21763"/>
                  </a:cubicBezTo>
                  <a:cubicBezTo>
                    <a:pt x="50624" y="26599"/>
                    <a:pt x="51591" y="33371"/>
                    <a:pt x="51591" y="39497"/>
                  </a:cubicBezTo>
                  <a:cubicBezTo>
                    <a:pt x="51591" y="45301"/>
                    <a:pt x="50624" y="51105"/>
                    <a:pt x="42240" y="47558"/>
                  </a:cubicBezTo>
                  <a:close/>
                </a:path>
              </a:pathLst>
            </a:custGeom>
            <a:solidFill>
              <a:srgbClr val="FEC6B0"/>
            </a:solidFill>
            <a:ln w="32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11" name="Freeform: Shape 110">
            <a:extLst>
              <a:ext uri="{FF2B5EF4-FFF2-40B4-BE49-F238E27FC236}">
                <a16:creationId xmlns:a16="http://schemas.microsoft.com/office/drawing/2014/main" id="{E830B732-4C29-4206-94B8-9F3A82FE7219}"/>
              </a:ext>
            </a:extLst>
          </p:cNvPr>
          <p:cNvSpPr/>
          <p:nvPr/>
        </p:nvSpPr>
        <p:spPr>
          <a:xfrm>
            <a:off x="7755173" y="2781908"/>
            <a:ext cx="444314" cy="376721"/>
          </a:xfrm>
          <a:custGeom>
            <a:avLst/>
            <a:gdLst>
              <a:gd name="connsiteX0" fmla="*/ 839188 w 900410"/>
              <a:gd name="connsiteY0" fmla="*/ 97767 h 763431"/>
              <a:gd name="connsiteX1" fmla="*/ 718141 w 900410"/>
              <a:gd name="connsiteY1" fmla="*/ 24393 h 763431"/>
              <a:gd name="connsiteX2" fmla="*/ 95062 w 900410"/>
              <a:gd name="connsiteY2" fmla="*/ 156626 h 763431"/>
              <a:gd name="connsiteX3" fmla="*/ 16295 w 900410"/>
              <a:gd name="connsiteY3" fmla="*/ 271082 h 763431"/>
              <a:gd name="connsiteX4" fmla="*/ 178690 w 900410"/>
              <a:gd name="connsiteY4" fmla="*/ 564444 h 763431"/>
              <a:gd name="connsiteX5" fmla="*/ 284023 w 900410"/>
              <a:gd name="connsiteY5" fmla="*/ 524761 h 763431"/>
              <a:gd name="connsiteX6" fmla="*/ 276633 w 900410"/>
              <a:gd name="connsiteY6" fmla="*/ 484079 h 763431"/>
              <a:gd name="connsiteX7" fmla="*/ 213246 w 900410"/>
              <a:gd name="connsiteY7" fmla="*/ 337931 h 763431"/>
              <a:gd name="connsiteX8" fmla="*/ 229426 w 900410"/>
              <a:gd name="connsiteY8" fmla="*/ 326878 h 763431"/>
              <a:gd name="connsiteX9" fmla="*/ 339886 w 900410"/>
              <a:gd name="connsiteY9" fmla="*/ 384339 h 763431"/>
              <a:gd name="connsiteX10" fmla="*/ 400742 w 900410"/>
              <a:gd name="connsiteY10" fmla="*/ 693082 h 763431"/>
              <a:gd name="connsiteX11" fmla="*/ 460267 w 900410"/>
              <a:gd name="connsiteY11" fmla="*/ 758732 h 763431"/>
              <a:gd name="connsiteX12" fmla="*/ 599957 w 900410"/>
              <a:gd name="connsiteY12" fmla="*/ 740755 h 763431"/>
              <a:gd name="connsiteX13" fmla="*/ 649029 w 900410"/>
              <a:gd name="connsiteY13" fmla="*/ 613382 h 763431"/>
              <a:gd name="connsiteX14" fmla="*/ 591368 w 900410"/>
              <a:gd name="connsiteY14" fmla="*/ 387068 h 763431"/>
              <a:gd name="connsiteX15" fmla="*/ 597360 w 900410"/>
              <a:gd name="connsiteY15" fmla="*/ 286862 h 763431"/>
              <a:gd name="connsiteX16" fmla="*/ 664409 w 900410"/>
              <a:gd name="connsiteY16" fmla="*/ 234861 h 763431"/>
              <a:gd name="connsiteX17" fmla="*/ 727662 w 900410"/>
              <a:gd name="connsiteY17" fmla="*/ 298580 h 763431"/>
              <a:gd name="connsiteX18" fmla="*/ 692108 w 900410"/>
              <a:gd name="connsiteY18" fmla="*/ 390864 h 763431"/>
              <a:gd name="connsiteX19" fmla="*/ 697634 w 900410"/>
              <a:gd name="connsiteY19" fmla="*/ 437338 h 763431"/>
              <a:gd name="connsiteX20" fmla="*/ 806097 w 900410"/>
              <a:gd name="connsiteY20" fmla="*/ 427750 h 763431"/>
              <a:gd name="connsiteX21" fmla="*/ 839188 w 900410"/>
              <a:gd name="connsiteY21" fmla="*/ 97767 h 763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900410" h="763431">
                <a:moveTo>
                  <a:pt x="839188" y="97767"/>
                </a:moveTo>
                <a:cubicBezTo>
                  <a:pt x="806829" y="61147"/>
                  <a:pt x="765148" y="36378"/>
                  <a:pt x="718141" y="24393"/>
                </a:cubicBezTo>
                <a:cubicBezTo>
                  <a:pt x="488964" y="-33733"/>
                  <a:pt x="281027" y="12675"/>
                  <a:pt x="95062" y="156626"/>
                </a:cubicBezTo>
                <a:cubicBezTo>
                  <a:pt x="58442" y="184990"/>
                  <a:pt x="35803" y="223209"/>
                  <a:pt x="16295" y="271082"/>
                </a:cubicBezTo>
                <a:cubicBezTo>
                  <a:pt x="-35906" y="400651"/>
                  <a:pt x="42395" y="541340"/>
                  <a:pt x="178690" y="564444"/>
                </a:cubicBezTo>
                <a:cubicBezTo>
                  <a:pt x="219771" y="571435"/>
                  <a:pt x="256991" y="556588"/>
                  <a:pt x="284023" y="524761"/>
                </a:cubicBezTo>
                <a:cubicBezTo>
                  <a:pt x="293944" y="513042"/>
                  <a:pt x="308925" y="493134"/>
                  <a:pt x="276633" y="484079"/>
                </a:cubicBezTo>
                <a:cubicBezTo>
                  <a:pt x="190941" y="459976"/>
                  <a:pt x="165173" y="398055"/>
                  <a:pt x="213246" y="337931"/>
                </a:cubicBezTo>
                <a:cubicBezTo>
                  <a:pt x="213246" y="337931"/>
                  <a:pt x="229426" y="326878"/>
                  <a:pt x="229426" y="326878"/>
                </a:cubicBezTo>
                <a:cubicBezTo>
                  <a:pt x="303066" y="285663"/>
                  <a:pt x="331496" y="363032"/>
                  <a:pt x="339886" y="384339"/>
                </a:cubicBezTo>
                <a:cubicBezTo>
                  <a:pt x="380235" y="482281"/>
                  <a:pt x="406668" y="585285"/>
                  <a:pt x="400742" y="693082"/>
                </a:cubicBezTo>
                <a:cubicBezTo>
                  <a:pt x="398612" y="730967"/>
                  <a:pt x="425511" y="750742"/>
                  <a:pt x="460267" y="758732"/>
                </a:cubicBezTo>
                <a:cubicBezTo>
                  <a:pt x="508872" y="769985"/>
                  <a:pt x="555480" y="759864"/>
                  <a:pt x="599957" y="740755"/>
                </a:cubicBezTo>
                <a:cubicBezTo>
                  <a:pt x="662811" y="713722"/>
                  <a:pt x="678591" y="675171"/>
                  <a:pt x="649029" y="613382"/>
                </a:cubicBezTo>
                <a:cubicBezTo>
                  <a:pt x="614672" y="541407"/>
                  <a:pt x="594431" y="466635"/>
                  <a:pt x="591368" y="387068"/>
                </a:cubicBezTo>
                <a:cubicBezTo>
                  <a:pt x="588372" y="351846"/>
                  <a:pt x="584510" y="319687"/>
                  <a:pt x="597360" y="286862"/>
                </a:cubicBezTo>
                <a:cubicBezTo>
                  <a:pt x="609412" y="256167"/>
                  <a:pt x="626324" y="230799"/>
                  <a:pt x="664409" y="234861"/>
                </a:cubicBezTo>
                <a:cubicBezTo>
                  <a:pt x="702028" y="238856"/>
                  <a:pt x="721204" y="264490"/>
                  <a:pt x="727662" y="298580"/>
                </a:cubicBezTo>
                <a:cubicBezTo>
                  <a:pt x="734654" y="335467"/>
                  <a:pt x="725266" y="367760"/>
                  <a:pt x="692108" y="390864"/>
                </a:cubicBezTo>
                <a:cubicBezTo>
                  <a:pt x="667472" y="408042"/>
                  <a:pt x="669269" y="425886"/>
                  <a:pt x="697634" y="437338"/>
                </a:cubicBezTo>
                <a:cubicBezTo>
                  <a:pt x="734854" y="452386"/>
                  <a:pt x="776334" y="454050"/>
                  <a:pt x="806097" y="427750"/>
                </a:cubicBezTo>
                <a:cubicBezTo>
                  <a:pt x="899779" y="344988"/>
                  <a:pt x="945387" y="217949"/>
                  <a:pt x="839188" y="97767"/>
                </a:cubicBezTo>
                <a:close/>
              </a:path>
            </a:pathLst>
          </a:custGeom>
          <a:solidFill>
            <a:schemeClr val="bg1"/>
          </a:solidFill>
          <a:ln w="66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9" name="Freeform: Shape 118">
            <a:extLst>
              <a:ext uri="{FF2B5EF4-FFF2-40B4-BE49-F238E27FC236}">
                <a16:creationId xmlns:a16="http://schemas.microsoft.com/office/drawing/2014/main" id="{3E499928-862B-4DEC-A5D4-3342821555F0}"/>
              </a:ext>
            </a:extLst>
          </p:cNvPr>
          <p:cNvSpPr/>
          <p:nvPr/>
        </p:nvSpPr>
        <p:spPr>
          <a:xfrm>
            <a:off x="8673665" y="2690943"/>
            <a:ext cx="503403" cy="322542"/>
          </a:xfrm>
          <a:custGeom>
            <a:avLst/>
            <a:gdLst>
              <a:gd name="connsiteX0" fmla="*/ 652568 w 1191118"/>
              <a:gd name="connsiteY0" fmla="*/ 587167 h 763176"/>
              <a:gd name="connsiteX1" fmla="*/ 600900 w 1191118"/>
              <a:gd name="connsiteY1" fmla="*/ 645294 h 763176"/>
              <a:gd name="connsiteX2" fmla="*/ 599635 w 1191118"/>
              <a:gd name="connsiteY2" fmla="*/ 664736 h 763176"/>
              <a:gd name="connsiteX3" fmla="*/ 622473 w 1191118"/>
              <a:gd name="connsiteY3" fmla="*/ 668198 h 763176"/>
              <a:gd name="connsiteX4" fmla="*/ 652568 w 1191118"/>
              <a:gd name="connsiteY4" fmla="*/ 587167 h 763176"/>
              <a:gd name="connsiteX5" fmla="*/ 614749 w 1191118"/>
              <a:gd name="connsiteY5" fmla="*/ 583505 h 763176"/>
              <a:gd name="connsiteX6" fmla="*/ 540110 w 1191118"/>
              <a:gd name="connsiteY6" fmla="*/ 609606 h 763176"/>
              <a:gd name="connsiteX7" fmla="*/ 525928 w 1191118"/>
              <a:gd name="connsiteY7" fmla="*/ 645161 h 763176"/>
              <a:gd name="connsiteX8" fmla="*/ 568208 w 1191118"/>
              <a:gd name="connsiteY8" fmla="*/ 643363 h 763176"/>
              <a:gd name="connsiteX9" fmla="*/ 614749 w 1191118"/>
              <a:gd name="connsiteY9" fmla="*/ 583505 h 763176"/>
              <a:gd name="connsiteX10" fmla="*/ 696751 w 1191118"/>
              <a:gd name="connsiteY10" fmla="*/ 575620 h 763176"/>
              <a:gd name="connsiteX11" fmla="*/ 688390 w 1191118"/>
              <a:gd name="connsiteY11" fmla="*/ 600817 h 763176"/>
              <a:gd name="connsiteX12" fmla="*/ 711760 w 1191118"/>
              <a:gd name="connsiteY12" fmla="*/ 634574 h 763176"/>
              <a:gd name="connsiteX13" fmla="*/ 747981 w 1191118"/>
              <a:gd name="connsiteY13" fmla="*/ 606010 h 763176"/>
              <a:gd name="connsiteX14" fmla="*/ 709563 w 1191118"/>
              <a:gd name="connsiteY14" fmla="*/ 575715 h 763176"/>
              <a:gd name="connsiteX15" fmla="*/ 696751 w 1191118"/>
              <a:gd name="connsiteY15" fmla="*/ 575620 h 763176"/>
              <a:gd name="connsiteX16" fmla="*/ 577613 w 1191118"/>
              <a:gd name="connsiteY16" fmla="*/ 531604 h 763176"/>
              <a:gd name="connsiteX17" fmla="*/ 538912 w 1191118"/>
              <a:gd name="connsiteY17" fmla="*/ 544488 h 763176"/>
              <a:gd name="connsiteX18" fmla="*/ 527859 w 1191118"/>
              <a:gd name="connsiteY18" fmla="*/ 568724 h 763176"/>
              <a:gd name="connsiteX19" fmla="*/ 552828 w 1191118"/>
              <a:gd name="connsiteY19" fmla="*/ 577446 h 763176"/>
              <a:gd name="connsiteX20" fmla="*/ 620209 w 1191118"/>
              <a:gd name="connsiteY20" fmla="*/ 547484 h 763176"/>
              <a:gd name="connsiteX21" fmla="*/ 577613 w 1191118"/>
              <a:gd name="connsiteY21" fmla="*/ 531604 h 763176"/>
              <a:gd name="connsiteX22" fmla="*/ 801464 w 1191118"/>
              <a:gd name="connsiteY22" fmla="*/ 511938 h 763176"/>
              <a:gd name="connsiteX23" fmla="*/ 784868 w 1191118"/>
              <a:gd name="connsiteY23" fmla="*/ 513660 h 763176"/>
              <a:gd name="connsiteX24" fmla="*/ 720416 w 1191118"/>
              <a:gd name="connsiteY24" fmla="*/ 541824 h 763176"/>
              <a:gd name="connsiteX25" fmla="*/ 796653 w 1191118"/>
              <a:gd name="connsiteY25" fmla="*/ 548749 h 763176"/>
              <a:gd name="connsiteX26" fmla="*/ 813565 w 1191118"/>
              <a:gd name="connsiteY26" fmla="*/ 522449 h 763176"/>
              <a:gd name="connsiteX27" fmla="*/ 801464 w 1191118"/>
              <a:gd name="connsiteY27" fmla="*/ 511938 h 763176"/>
              <a:gd name="connsiteX28" fmla="*/ 904317 w 1191118"/>
              <a:gd name="connsiteY28" fmla="*/ 470182 h 763176"/>
              <a:gd name="connsiteX29" fmla="*/ 912573 w 1191118"/>
              <a:gd name="connsiteY29" fmla="*/ 526444 h 763176"/>
              <a:gd name="connsiteX30" fmla="*/ 565212 w 1191118"/>
              <a:gd name="connsiteY30" fmla="*/ 759616 h 763176"/>
              <a:gd name="connsiteX31" fmla="*/ 523731 w 1191118"/>
              <a:gd name="connsiteY31" fmla="*/ 745234 h 763176"/>
              <a:gd name="connsiteX32" fmla="*/ 524863 w 1191118"/>
              <a:gd name="connsiteY32" fmla="*/ 741972 h 763176"/>
              <a:gd name="connsiteX33" fmla="*/ 528259 w 1191118"/>
              <a:gd name="connsiteY33" fmla="*/ 739508 h 763176"/>
              <a:gd name="connsiteX34" fmla="*/ 748114 w 1191118"/>
              <a:gd name="connsiteY34" fmla="*/ 690037 h 763176"/>
              <a:gd name="connsiteX35" fmla="*/ 792258 w 1191118"/>
              <a:gd name="connsiteY35" fmla="*/ 656080 h 763176"/>
              <a:gd name="connsiteX36" fmla="*/ 904317 w 1191118"/>
              <a:gd name="connsiteY36" fmla="*/ 470182 h 763176"/>
              <a:gd name="connsiteX37" fmla="*/ 625403 w 1191118"/>
              <a:gd name="connsiteY37" fmla="*/ 453803 h 763176"/>
              <a:gd name="connsiteX38" fmla="*/ 591645 w 1191118"/>
              <a:gd name="connsiteY38" fmla="*/ 484764 h 763176"/>
              <a:gd name="connsiteX39" fmla="*/ 631794 w 1191118"/>
              <a:gd name="connsiteY39" fmla="*/ 514060 h 763176"/>
              <a:gd name="connsiteX40" fmla="*/ 652901 w 1191118"/>
              <a:gd name="connsiteY40" fmla="*/ 486162 h 763176"/>
              <a:gd name="connsiteX41" fmla="*/ 625403 w 1191118"/>
              <a:gd name="connsiteY41" fmla="*/ 453803 h 763176"/>
              <a:gd name="connsiteX42" fmla="*/ 802795 w 1191118"/>
              <a:gd name="connsiteY42" fmla="*/ 437790 h 763176"/>
              <a:gd name="connsiteX43" fmla="*/ 788996 w 1191118"/>
              <a:gd name="connsiteY43" fmla="*/ 442483 h 763176"/>
              <a:gd name="connsiteX44" fmla="*/ 726408 w 1191118"/>
              <a:gd name="connsiteY44" fmla="*/ 506336 h 763176"/>
              <a:gd name="connsiteX45" fmla="*/ 807106 w 1191118"/>
              <a:gd name="connsiteY45" fmla="*/ 469915 h 763176"/>
              <a:gd name="connsiteX46" fmla="*/ 815096 w 1191118"/>
              <a:gd name="connsiteY46" fmla="*/ 444481 h 763176"/>
              <a:gd name="connsiteX47" fmla="*/ 802795 w 1191118"/>
              <a:gd name="connsiteY47" fmla="*/ 437790 h 763176"/>
              <a:gd name="connsiteX48" fmla="*/ 160324 w 1191118"/>
              <a:gd name="connsiteY48" fmla="*/ 425771 h 763176"/>
              <a:gd name="connsiteX49" fmla="*/ 161589 w 1191118"/>
              <a:gd name="connsiteY49" fmla="*/ 520518 h 763176"/>
              <a:gd name="connsiteX50" fmla="*/ 186424 w 1191118"/>
              <a:gd name="connsiteY50" fmla="*/ 537497 h 763176"/>
              <a:gd name="connsiteX51" fmla="*/ 199607 w 1191118"/>
              <a:gd name="connsiteY51" fmla="*/ 513726 h 763176"/>
              <a:gd name="connsiteX52" fmla="*/ 160324 w 1191118"/>
              <a:gd name="connsiteY52" fmla="*/ 425771 h 763176"/>
              <a:gd name="connsiteX53" fmla="*/ 734889 w 1191118"/>
              <a:gd name="connsiteY53" fmla="*/ 420112 h 763176"/>
              <a:gd name="connsiteX54" fmla="*/ 724078 w 1191118"/>
              <a:gd name="connsiteY54" fmla="*/ 420178 h 763176"/>
              <a:gd name="connsiteX55" fmla="*/ 684728 w 1191118"/>
              <a:gd name="connsiteY55" fmla="*/ 458863 h 763176"/>
              <a:gd name="connsiteX56" fmla="*/ 693050 w 1191118"/>
              <a:gd name="connsiteY56" fmla="*/ 498546 h 763176"/>
              <a:gd name="connsiteX57" fmla="*/ 719883 w 1191118"/>
              <a:gd name="connsiteY57" fmla="*/ 473577 h 763176"/>
              <a:gd name="connsiteX58" fmla="*/ 741656 w 1191118"/>
              <a:gd name="connsiteY58" fmla="*/ 426837 h 763176"/>
              <a:gd name="connsiteX59" fmla="*/ 734889 w 1191118"/>
              <a:gd name="connsiteY59" fmla="*/ 420112 h 763176"/>
              <a:gd name="connsiteX60" fmla="*/ 127432 w 1191118"/>
              <a:gd name="connsiteY60" fmla="*/ 417914 h 763176"/>
              <a:gd name="connsiteX61" fmla="*/ 80358 w 1191118"/>
              <a:gd name="connsiteY61" fmla="*/ 491688 h 763176"/>
              <a:gd name="connsiteX62" fmla="*/ 99600 w 1191118"/>
              <a:gd name="connsiteY62" fmla="*/ 516789 h 763176"/>
              <a:gd name="connsiteX63" fmla="*/ 122904 w 1191118"/>
              <a:gd name="connsiteY63" fmla="*/ 497880 h 763176"/>
              <a:gd name="connsiteX64" fmla="*/ 127432 w 1191118"/>
              <a:gd name="connsiteY64" fmla="*/ 417914 h 763176"/>
              <a:gd name="connsiteX65" fmla="*/ 190552 w 1191118"/>
              <a:gd name="connsiteY65" fmla="*/ 404664 h 763176"/>
              <a:gd name="connsiteX66" fmla="*/ 222445 w 1191118"/>
              <a:gd name="connsiteY66" fmla="*/ 470581 h 763176"/>
              <a:gd name="connsiteX67" fmla="*/ 253739 w 1191118"/>
              <a:gd name="connsiteY67" fmla="*/ 480968 h 763176"/>
              <a:gd name="connsiteX68" fmla="*/ 260997 w 1191118"/>
              <a:gd name="connsiteY68" fmla="*/ 446878 h 763176"/>
              <a:gd name="connsiteX69" fmla="*/ 190552 w 1191118"/>
              <a:gd name="connsiteY69" fmla="*/ 404664 h 763176"/>
              <a:gd name="connsiteX70" fmla="*/ 797185 w 1191118"/>
              <a:gd name="connsiteY70" fmla="*/ 378697 h 763176"/>
              <a:gd name="connsiteX71" fmla="*/ 886073 w 1191118"/>
              <a:gd name="connsiteY71" fmla="*/ 506602 h 763176"/>
              <a:gd name="connsiteX72" fmla="*/ 802046 w 1191118"/>
              <a:gd name="connsiteY72" fmla="*/ 635107 h 763176"/>
              <a:gd name="connsiteX73" fmla="*/ 528192 w 1191118"/>
              <a:gd name="connsiteY73" fmla="*/ 726658 h 763176"/>
              <a:gd name="connsiteX74" fmla="*/ 467136 w 1191118"/>
              <a:gd name="connsiteY74" fmla="*/ 591096 h 763176"/>
              <a:gd name="connsiteX75" fmla="*/ 797185 w 1191118"/>
              <a:gd name="connsiteY75" fmla="*/ 378697 h 763176"/>
              <a:gd name="connsiteX76" fmla="*/ 67574 w 1191118"/>
              <a:gd name="connsiteY76" fmla="*/ 354861 h 763176"/>
              <a:gd name="connsiteX77" fmla="*/ 32152 w 1191118"/>
              <a:gd name="connsiteY77" fmla="*/ 380495 h 763176"/>
              <a:gd name="connsiteX78" fmla="*/ 60849 w 1191118"/>
              <a:gd name="connsiteY78" fmla="*/ 418514 h 763176"/>
              <a:gd name="connsiteX79" fmla="*/ 107923 w 1191118"/>
              <a:gd name="connsiteY79" fmla="*/ 377898 h 763176"/>
              <a:gd name="connsiteX80" fmla="*/ 67574 w 1191118"/>
              <a:gd name="connsiteY80" fmla="*/ 354861 h 763176"/>
              <a:gd name="connsiteX81" fmla="*/ 237093 w 1191118"/>
              <a:gd name="connsiteY81" fmla="*/ 312314 h 763176"/>
              <a:gd name="connsiteX82" fmla="*/ 193615 w 1191118"/>
              <a:gd name="connsiteY82" fmla="*/ 351798 h 763176"/>
              <a:gd name="connsiteX83" fmla="*/ 234430 w 1191118"/>
              <a:gd name="connsiteY83" fmla="*/ 376899 h 763176"/>
              <a:gd name="connsiteX84" fmla="*/ 265924 w 1191118"/>
              <a:gd name="connsiteY84" fmla="*/ 347270 h 763176"/>
              <a:gd name="connsiteX85" fmla="*/ 237093 w 1191118"/>
              <a:gd name="connsiteY85" fmla="*/ 312314 h 763176"/>
              <a:gd name="connsiteX86" fmla="*/ 52127 w 1191118"/>
              <a:gd name="connsiteY86" fmla="*/ 246198 h 763176"/>
              <a:gd name="connsiteX87" fmla="*/ 36813 w 1191118"/>
              <a:gd name="connsiteY87" fmla="*/ 265374 h 763176"/>
              <a:gd name="connsiteX88" fmla="*/ 79493 w 1191118"/>
              <a:gd name="connsiteY88" fmla="*/ 323500 h 763176"/>
              <a:gd name="connsiteX89" fmla="*/ 105327 w 1191118"/>
              <a:gd name="connsiteY89" fmla="*/ 321836 h 763176"/>
              <a:gd name="connsiteX90" fmla="*/ 52127 w 1191118"/>
              <a:gd name="connsiteY90" fmla="*/ 246198 h 763176"/>
              <a:gd name="connsiteX91" fmla="*/ 196545 w 1191118"/>
              <a:gd name="connsiteY91" fmla="*/ 213706 h 763176"/>
              <a:gd name="connsiteX92" fmla="*/ 174439 w 1191118"/>
              <a:gd name="connsiteY92" fmla="*/ 234679 h 763176"/>
              <a:gd name="connsiteX93" fmla="*/ 170844 w 1191118"/>
              <a:gd name="connsiteY93" fmla="*/ 312048 h 763176"/>
              <a:gd name="connsiteX94" fmla="*/ 217984 w 1191118"/>
              <a:gd name="connsiteY94" fmla="*/ 241138 h 763176"/>
              <a:gd name="connsiteX95" fmla="*/ 196545 w 1191118"/>
              <a:gd name="connsiteY95" fmla="*/ 213706 h 763176"/>
              <a:gd name="connsiteX96" fmla="*/ 112318 w 1191118"/>
              <a:gd name="connsiteY96" fmla="*/ 194264 h 763176"/>
              <a:gd name="connsiteX97" fmla="*/ 99334 w 1191118"/>
              <a:gd name="connsiteY97" fmla="*/ 233348 h 763176"/>
              <a:gd name="connsiteX98" fmla="*/ 136487 w 1191118"/>
              <a:gd name="connsiteY98" fmla="*/ 303392 h 763176"/>
              <a:gd name="connsiteX99" fmla="*/ 141215 w 1191118"/>
              <a:gd name="connsiteY99" fmla="*/ 222228 h 763176"/>
              <a:gd name="connsiteX100" fmla="*/ 112318 w 1191118"/>
              <a:gd name="connsiteY100" fmla="*/ 194264 h 763176"/>
              <a:gd name="connsiteX101" fmla="*/ 127415 w 1191118"/>
              <a:gd name="connsiteY101" fmla="*/ 120357 h 763176"/>
              <a:gd name="connsiteX102" fmla="*/ 215720 w 1191118"/>
              <a:gd name="connsiteY102" fmla="*/ 160906 h 763176"/>
              <a:gd name="connsiteX103" fmla="*/ 313197 w 1191118"/>
              <a:gd name="connsiteY103" fmla="*/ 309585 h 763176"/>
              <a:gd name="connsiteX104" fmla="*/ 254605 w 1191118"/>
              <a:gd name="connsiteY104" fmla="*/ 598486 h 763176"/>
              <a:gd name="connsiteX105" fmla="*/ 81423 w 1191118"/>
              <a:gd name="connsiteY105" fmla="*/ 563530 h 763176"/>
              <a:gd name="connsiteX106" fmla="*/ 48598 w 1191118"/>
              <a:gd name="connsiteY106" fmla="*/ 162304 h 763176"/>
              <a:gd name="connsiteX107" fmla="*/ 127415 w 1191118"/>
              <a:gd name="connsiteY107" fmla="*/ 120357 h 763176"/>
              <a:gd name="connsiteX108" fmla="*/ 198942 w 1191118"/>
              <a:gd name="connsiteY108" fmla="*/ 110237 h 763176"/>
              <a:gd name="connsiteX109" fmla="*/ 194947 w 1191118"/>
              <a:gd name="connsiteY109" fmla="*/ 118160 h 763176"/>
              <a:gd name="connsiteX110" fmla="*/ 181164 w 1191118"/>
              <a:gd name="connsiteY110" fmla="*/ 110703 h 763176"/>
              <a:gd name="connsiteX111" fmla="*/ 198942 w 1191118"/>
              <a:gd name="connsiteY111" fmla="*/ 110237 h 763176"/>
              <a:gd name="connsiteX112" fmla="*/ 903324 w 1191118"/>
              <a:gd name="connsiteY112" fmla="*/ 39833 h 763176"/>
              <a:gd name="connsiteX113" fmla="*/ 693317 w 1191118"/>
              <a:gd name="connsiteY113" fmla="*/ 66359 h 763176"/>
              <a:gd name="connsiteX114" fmla="*/ 313198 w 1191118"/>
              <a:gd name="connsiteY114" fmla="*/ 140465 h 763176"/>
              <a:gd name="connsiteX115" fmla="*/ 425056 w 1191118"/>
              <a:gd name="connsiteY115" fmla="*/ 184410 h 763176"/>
              <a:gd name="connsiteX116" fmla="*/ 1101002 w 1191118"/>
              <a:gd name="connsiteY116" fmla="*/ 84336 h 763176"/>
              <a:gd name="connsiteX117" fmla="*/ 974229 w 1191118"/>
              <a:gd name="connsiteY117" fmla="*/ 41191 h 763176"/>
              <a:gd name="connsiteX118" fmla="*/ 903324 w 1191118"/>
              <a:gd name="connsiteY118" fmla="*/ 39833 h 763176"/>
              <a:gd name="connsiteX119" fmla="*/ 913705 w 1191118"/>
              <a:gd name="connsiteY119" fmla="*/ 43 h 763176"/>
              <a:gd name="connsiteX120" fmla="*/ 1075368 w 1191118"/>
              <a:gd name="connsiteY120" fmla="*/ 24345 h 763176"/>
              <a:gd name="connsiteX121" fmla="*/ 1142550 w 1191118"/>
              <a:gd name="connsiteY121" fmla="*/ 333488 h 763176"/>
              <a:gd name="connsiteX122" fmla="*/ 931217 w 1191118"/>
              <a:gd name="connsiteY122" fmla="*/ 442351 h 763176"/>
              <a:gd name="connsiteX123" fmla="*/ 908778 w 1191118"/>
              <a:gd name="connsiteY123" fmla="*/ 432563 h 763176"/>
              <a:gd name="connsiteX124" fmla="*/ 736063 w 1191118"/>
              <a:gd name="connsiteY124" fmla="*/ 355860 h 763176"/>
              <a:gd name="connsiteX125" fmla="*/ 467869 w 1191118"/>
              <a:gd name="connsiteY125" fmla="*/ 534501 h 763176"/>
              <a:gd name="connsiteX126" fmla="*/ 412938 w 1191118"/>
              <a:gd name="connsiteY126" fmla="*/ 572786 h 763176"/>
              <a:gd name="connsiteX127" fmla="*/ 283302 w 1191118"/>
              <a:gd name="connsiteY127" fmla="*/ 598420 h 763176"/>
              <a:gd name="connsiteX128" fmla="*/ 198942 w 1191118"/>
              <a:gd name="connsiteY128" fmla="*/ 120424 h 763176"/>
              <a:gd name="connsiteX129" fmla="*/ 198942 w 1191118"/>
              <a:gd name="connsiteY129" fmla="*/ 120386 h 763176"/>
              <a:gd name="connsiteX130" fmla="*/ 195014 w 1191118"/>
              <a:gd name="connsiteY130" fmla="*/ 118160 h 763176"/>
              <a:gd name="connsiteX131" fmla="*/ 199008 w 1191118"/>
              <a:gd name="connsiteY131" fmla="*/ 110369 h 763176"/>
              <a:gd name="connsiteX132" fmla="*/ 199009 w 1191118"/>
              <a:gd name="connsiteY132" fmla="*/ 110237 h 763176"/>
              <a:gd name="connsiteX133" fmla="*/ 913705 w 1191118"/>
              <a:gd name="connsiteY133" fmla="*/ 43 h 763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</a:cxnLst>
            <a:rect l="l" t="t" r="r" b="b"/>
            <a:pathLst>
              <a:path w="1191118" h="763176">
                <a:moveTo>
                  <a:pt x="652568" y="587167"/>
                </a:moveTo>
                <a:cubicBezTo>
                  <a:pt x="629730" y="606343"/>
                  <a:pt x="611687" y="622256"/>
                  <a:pt x="600900" y="645294"/>
                </a:cubicBezTo>
                <a:cubicBezTo>
                  <a:pt x="597837" y="651819"/>
                  <a:pt x="594641" y="658943"/>
                  <a:pt x="599635" y="664736"/>
                </a:cubicBezTo>
                <a:cubicBezTo>
                  <a:pt x="605561" y="671527"/>
                  <a:pt x="614084" y="672326"/>
                  <a:pt x="622473" y="668198"/>
                </a:cubicBezTo>
                <a:cubicBezTo>
                  <a:pt x="655165" y="652152"/>
                  <a:pt x="661557" y="626118"/>
                  <a:pt x="652568" y="587167"/>
                </a:cubicBezTo>
                <a:close/>
                <a:moveTo>
                  <a:pt x="614749" y="583505"/>
                </a:moveTo>
                <a:cubicBezTo>
                  <a:pt x="584188" y="588099"/>
                  <a:pt x="559419" y="593626"/>
                  <a:pt x="540110" y="609606"/>
                </a:cubicBezTo>
                <a:cubicBezTo>
                  <a:pt x="530522" y="617529"/>
                  <a:pt x="513744" y="629780"/>
                  <a:pt x="525928" y="645161"/>
                </a:cubicBezTo>
                <a:cubicBezTo>
                  <a:pt x="536382" y="658344"/>
                  <a:pt x="556423" y="650620"/>
                  <a:pt x="568208" y="643363"/>
                </a:cubicBezTo>
                <a:cubicBezTo>
                  <a:pt x="588649" y="630779"/>
                  <a:pt x="599435" y="610604"/>
                  <a:pt x="614749" y="583505"/>
                </a:cubicBezTo>
                <a:close/>
                <a:moveTo>
                  <a:pt x="696751" y="575620"/>
                </a:moveTo>
                <a:cubicBezTo>
                  <a:pt x="687990" y="579132"/>
                  <a:pt x="689838" y="591978"/>
                  <a:pt x="688390" y="600817"/>
                </a:cubicBezTo>
                <a:cubicBezTo>
                  <a:pt x="687657" y="618994"/>
                  <a:pt x="691918" y="634640"/>
                  <a:pt x="711760" y="634574"/>
                </a:cubicBezTo>
                <a:cubicBezTo>
                  <a:pt x="729338" y="634508"/>
                  <a:pt x="746716" y="624986"/>
                  <a:pt x="747981" y="606010"/>
                </a:cubicBezTo>
                <a:cubicBezTo>
                  <a:pt x="749712" y="581374"/>
                  <a:pt x="726541" y="579843"/>
                  <a:pt x="709563" y="575715"/>
                </a:cubicBezTo>
                <a:cubicBezTo>
                  <a:pt x="703770" y="574317"/>
                  <a:pt x="699671" y="574450"/>
                  <a:pt x="696751" y="575620"/>
                </a:cubicBezTo>
                <a:close/>
                <a:moveTo>
                  <a:pt x="577613" y="531604"/>
                </a:moveTo>
                <a:cubicBezTo>
                  <a:pt x="564263" y="530838"/>
                  <a:pt x="551563" y="534867"/>
                  <a:pt x="538912" y="544488"/>
                </a:cubicBezTo>
                <a:cubicBezTo>
                  <a:pt x="531321" y="550214"/>
                  <a:pt x="523132" y="558004"/>
                  <a:pt x="527859" y="568724"/>
                </a:cubicBezTo>
                <a:cubicBezTo>
                  <a:pt x="532453" y="579310"/>
                  <a:pt x="542774" y="579777"/>
                  <a:pt x="552828" y="577446"/>
                </a:cubicBezTo>
                <a:cubicBezTo>
                  <a:pt x="575532" y="572186"/>
                  <a:pt x="597504" y="565262"/>
                  <a:pt x="620209" y="547484"/>
                </a:cubicBezTo>
                <a:cubicBezTo>
                  <a:pt x="604962" y="537930"/>
                  <a:pt x="590963" y="532370"/>
                  <a:pt x="577613" y="531604"/>
                </a:cubicBezTo>
                <a:close/>
                <a:moveTo>
                  <a:pt x="801464" y="511938"/>
                </a:moveTo>
                <a:cubicBezTo>
                  <a:pt x="796037" y="511397"/>
                  <a:pt x="789861" y="512895"/>
                  <a:pt x="784868" y="513660"/>
                </a:cubicBezTo>
                <a:cubicBezTo>
                  <a:pt x="762829" y="517123"/>
                  <a:pt x="742455" y="525645"/>
                  <a:pt x="720416" y="541824"/>
                </a:cubicBezTo>
                <a:cubicBezTo>
                  <a:pt x="748380" y="560135"/>
                  <a:pt x="772284" y="562998"/>
                  <a:pt x="796653" y="548749"/>
                </a:cubicBezTo>
                <a:cubicBezTo>
                  <a:pt x="806374" y="543089"/>
                  <a:pt x="816894" y="534767"/>
                  <a:pt x="813565" y="522449"/>
                </a:cubicBezTo>
                <a:cubicBezTo>
                  <a:pt x="811568" y="515059"/>
                  <a:pt x="806890" y="512479"/>
                  <a:pt x="801464" y="511938"/>
                </a:cubicBezTo>
                <a:close/>
                <a:moveTo>
                  <a:pt x="904317" y="470182"/>
                </a:moveTo>
                <a:cubicBezTo>
                  <a:pt x="920496" y="488026"/>
                  <a:pt x="916302" y="507335"/>
                  <a:pt x="912573" y="526444"/>
                </a:cubicBezTo>
                <a:cubicBezTo>
                  <a:pt x="886806" y="659010"/>
                  <a:pt x="697578" y="786249"/>
                  <a:pt x="565212" y="759616"/>
                </a:cubicBezTo>
                <a:cubicBezTo>
                  <a:pt x="550963" y="756753"/>
                  <a:pt x="537514" y="750228"/>
                  <a:pt x="523731" y="745234"/>
                </a:cubicBezTo>
                <a:cubicBezTo>
                  <a:pt x="523731" y="745168"/>
                  <a:pt x="524130" y="742837"/>
                  <a:pt x="524863" y="741972"/>
                </a:cubicBezTo>
                <a:cubicBezTo>
                  <a:pt x="525728" y="740906"/>
                  <a:pt x="527127" y="740307"/>
                  <a:pt x="528259" y="739508"/>
                </a:cubicBezTo>
                <a:cubicBezTo>
                  <a:pt x="652968" y="744968"/>
                  <a:pt x="674607" y="732717"/>
                  <a:pt x="748114" y="690037"/>
                </a:cubicBezTo>
                <a:cubicBezTo>
                  <a:pt x="754240" y="686708"/>
                  <a:pt x="786133" y="659409"/>
                  <a:pt x="792258" y="656080"/>
                </a:cubicBezTo>
                <a:cubicBezTo>
                  <a:pt x="841396" y="622589"/>
                  <a:pt x="894862" y="561866"/>
                  <a:pt x="904317" y="470182"/>
                </a:cubicBezTo>
                <a:close/>
                <a:moveTo>
                  <a:pt x="625403" y="453803"/>
                </a:moveTo>
                <a:cubicBezTo>
                  <a:pt x="608357" y="453803"/>
                  <a:pt x="591445" y="466720"/>
                  <a:pt x="591645" y="484764"/>
                </a:cubicBezTo>
                <a:cubicBezTo>
                  <a:pt x="591912" y="506536"/>
                  <a:pt x="612752" y="511929"/>
                  <a:pt x="631794" y="514060"/>
                </a:cubicBezTo>
                <a:cubicBezTo>
                  <a:pt x="654033" y="516523"/>
                  <a:pt x="652568" y="499545"/>
                  <a:pt x="652901" y="486162"/>
                </a:cubicBezTo>
                <a:cubicBezTo>
                  <a:pt x="653367" y="469116"/>
                  <a:pt x="646509" y="456199"/>
                  <a:pt x="625403" y="453803"/>
                </a:cubicBezTo>
                <a:close/>
                <a:moveTo>
                  <a:pt x="802795" y="437790"/>
                </a:moveTo>
                <a:cubicBezTo>
                  <a:pt x="798267" y="438106"/>
                  <a:pt x="793490" y="440320"/>
                  <a:pt x="788996" y="442483"/>
                </a:cubicBezTo>
                <a:cubicBezTo>
                  <a:pt x="762895" y="455001"/>
                  <a:pt x="743919" y="474710"/>
                  <a:pt x="726408" y="506336"/>
                </a:cubicBezTo>
                <a:cubicBezTo>
                  <a:pt x="761297" y="500344"/>
                  <a:pt x="786266" y="489691"/>
                  <a:pt x="807106" y="469915"/>
                </a:cubicBezTo>
                <a:cubicBezTo>
                  <a:pt x="814430" y="462991"/>
                  <a:pt x="821821" y="454868"/>
                  <a:pt x="815096" y="444481"/>
                </a:cubicBezTo>
                <a:cubicBezTo>
                  <a:pt x="811600" y="439055"/>
                  <a:pt x="807322" y="437473"/>
                  <a:pt x="802795" y="437790"/>
                </a:cubicBezTo>
                <a:close/>
                <a:moveTo>
                  <a:pt x="160324" y="425771"/>
                </a:moveTo>
                <a:cubicBezTo>
                  <a:pt x="153998" y="463390"/>
                  <a:pt x="150003" y="492220"/>
                  <a:pt x="161589" y="520518"/>
                </a:cubicBezTo>
                <a:cubicBezTo>
                  <a:pt x="165983" y="531238"/>
                  <a:pt x="172841" y="541491"/>
                  <a:pt x="186424" y="537497"/>
                </a:cubicBezTo>
                <a:cubicBezTo>
                  <a:pt x="197077" y="534367"/>
                  <a:pt x="199741" y="524113"/>
                  <a:pt x="199607" y="513726"/>
                </a:cubicBezTo>
                <a:cubicBezTo>
                  <a:pt x="199141" y="481767"/>
                  <a:pt x="185692" y="455600"/>
                  <a:pt x="160324" y="425771"/>
                </a:cubicBezTo>
                <a:close/>
                <a:moveTo>
                  <a:pt x="734889" y="420112"/>
                </a:moveTo>
                <a:cubicBezTo>
                  <a:pt x="731585" y="419263"/>
                  <a:pt x="727607" y="419546"/>
                  <a:pt x="724078" y="420178"/>
                </a:cubicBezTo>
                <a:cubicBezTo>
                  <a:pt x="702239" y="424107"/>
                  <a:pt x="691253" y="439687"/>
                  <a:pt x="684728" y="458863"/>
                </a:cubicBezTo>
                <a:cubicBezTo>
                  <a:pt x="680133" y="472313"/>
                  <a:pt x="678935" y="486029"/>
                  <a:pt x="693050" y="498546"/>
                </a:cubicBezTo>
                <a:cubicBezTo>
                  <a:pt x="702039" y="490223"/>
                  <a:pt x="711694" y="482566"/>
                  <a:pt x="719883" y="473577"/>
                </a:cubicBezTo>
                <a:cubicBezTo>
                  <a:pt x="731935" y="460394"/>
                  <a:pt x="745917" y="447078"/>
                  <a:pt x="741656" y="426837"/>
                </a:cubicBezTo>
                <a:cubicBezTo>
                  <a:pt x="740824" y="422942"/>
                  <a:pt x="738194" y="420961"/>
                  <a:pt x="734889" y="420112"/>
                </a:cubicBezTo>
                <a:close/>
                <a:moveTo>
                  <a:pt x="127432" y="417914"/>
                </a:moveTo>
                <a:cubicBezTo>
                  <a:pt x="95539" y="437423"/>
                  <a:pt x="77162" y="458064"/>
                  <a:pt x="80358" y="491688"/>
                </a:cubicBezTo>
                <a:cubicBezTo>
                  <a:pt x="81490" y="503539"/>
                  <a:pt x="87882" y="513993"/>
                  <a:pt x="99600" y="516789"/>
                </a:cubicBezTo>
                <a:cubicBezTo>
                  <a:pt x="113516" y="520119"/>
                  <a:pt x="118776" y="508200"/>
                  <a:pt x="122904" y="497880"/>
                </a:cubicBezTo>
                <a:cubicBezTo>
                  <a:pt x="132492" y="473977"/>
                  <a:pt x="132093" y="449275"/>
                  <a:pt x="127432" y="417914"/>
                </a:cubicBezTo>
                <a:close/>
                <a:moveTo>
                  <a:pt x="190552" y="404664"/>
                </a:moveTo>
                <a:cubicBezTo>
                  <a:pt x="197077" y="431431"/>
                  <a:pt x="206665" y="452803"/>
                  <a:pt x="222445" y="470581"/>
                </a:cubicBezTo>
                <a:cubicBezTo>
                  <a:pt x="230169" y="479303"/>
                  <a:pt x="239956" y="492154"/>
                  <a:pt x="253739" y="480968"/>
                </a:cubicBezTo>
                <a:cubicBezTo>
                  <a:pt x="264059" y="472645"/>
                  <a:pt x="266390" y="460061"/>
                  <a:pt x="260997" y="446878"/>
                </a:cubicBezTo>
                <a:cubicBezTo>
                  <a:pt x="248945" y="417781"/>
                  <a:pt x="226507" y="405197"/>
                  <a:pt x="190552" y="404664"/>
                </a:cubicBezTo>
                <a:close/>
                <a:moveTo>
                  <a:pt x="797185" y="378697"/>
                </a:moveTo>
                <a:cubicBezTo>
                  <a:pt x="868162" y="386554"/>
                  <a:pt x="903584" y="437690"/>
                  <a:pt x="886073" y="506602"/>
                </a:cubicBezTo>
                <a:cubicBezTo>
                  <a:pt x="872757" y="559136"/>
                  <a:pt x="840398" y="598753"/>
                  <a:pt x="802046" y="635107"/>
                </a:cubicBezTo>
                <a:cubicBezTo>
                  <a:pt x="695048" y="729121"/>
                  <a:pt x="597038" y="743370"/>
                  <a:pt x="528192" y="726658"/>
                </a:cubicBezTo>
                <a:cubicBezTo>
                  <a:pt x="464273" y="697694"/>
                  <a:pt x="445630" y="656346"/>
                  <a:pt x="467136" y="591096"/>
                </a:cubicBezTo>
                <a:cubicBezTo>
                  <a:pt x="506353" y="472046"/>
                  <a:pt x="672876" y="364915"/>
                  <a:pt x="797185" y="378697"/>
                </a:cubicBezTo>
                <a:close/>
                <a:moveTo>
                  <a:pt x="67574" y="354861"/>
                </a:moveTo>
                <a:cubicBezTo>
                  <a:pt x="49064" y="351598"/>
                  <a:pt x="33018" y="359987"/>
                  <a:pt x="32152" y="380495"/>
                </a:cubicBezTo>
                <a:cubicBezTo>
                  <a:pt x="31353" y="399072"/>
                  <a:pt x="37546" y="419512"/>
                  <a:pt x="60849" y="418514"/>
                </a:cubicBezTo>
                <a:cubicBezTo>
                  <a:pt x="83621" y="417515"/>
                  <a:pt x="95606" y="398139"/>
                  <a:pt x="107923" y="377898"/>
                </a:cubicBezTo>
                <a:cubicBezTo>
                  <a:pt x="99467" y="361985"/>
                  <a:pt x="82822" y="357524"/>
                  <a:pt x="67574" y="354861"/>
                </a:cubicBezTo>
                <a:close/>
                <a:moveTo>
                  <a:pt x="237093" y="312314"/>
                </a:moveTo>
                <a:cubicBezTo>
                  <a:pt x="215055" y="317108"/>
                  <a:pt x="195346" y="332356"/>
                  <a:pt x="193615" y="351798"/>
                </a:cubicBezTo>
                <a:cubicBezTo>
                  <a:pt x="191817" y="372172"/>
                  <a:pt x="217984" y="374702"/>
                  <a:pt x="234430" y="376899"/>
                </a:cubicBezTo>
                <a:cubicBezTo>
                  <a:pt x="253739" y="379430"/>
                  <a:pt x="266523" y="367911"/>
                  <a:pt x="265924" y="347270"/>
                </a:cubicBezTo>
                <a:cubicBezTo>
                  <a:pt x="265391" y="329226"/>
                  <a:pt x="258666" y="314645"/>
                  <a:pt x="237093" y="312314"/>
                </a:cubicBezTo>
                <a:close/>
                <a:moveTo>
                  <a:pt x="52127" y="246198"/>
                </a:moveTo>
                <a:cubicBezTo>
                  <a:pt x="42606" y="246930"/>
                  <a:pt x="37945" y="255186"/>
                  <a:pt x="36813" y="265374"/>
                </a:cubicBezTo>
                <a:cubicBezTo>
                  <a:pt x="33218" y="297467"/>
                  <a:pt x="52793" y="313513"/>
                  <a:pt x="79493" y="323500"/>
                </a:cubicBezTo>
                <a:cubicBezTo>
                  <a:pt x="87882" y="326630"/>
                  <a:pt x="98668" y="333021"/>
                  <a:pt x="105327" y="321836"/>
                </a:cubicBezTo>
                <a:cubicBezTo>
                  <a:pt x="113250" y="308452"/>
                  <a:pt x="70970" y="246531"/>
                  <a:pt x="52127" y="246198"/>
                </a:cubicBezTo>
                <a:close/>
                <a:moveTo>
                  <a:pt x="196545" y="213706"/>
                </a:moveTo>
                <a:cubicBezTo>
                  <a:pt x="183761" y="211775"/>
                  <a:pt x="177901" y="224292"/>
                  <a:pt x="174439" y="234679"/>
                </a:cubicBezTo>
                <a:cubicBezTo>
                  <a:pt x="166582" y="258449"/>
                  <a:pt x="164518" y="282752"/>
                  <a:pt x="170844" y="312048"/>
                </a:cubicBezTo>
                <a:cubicBezTo>
                  <a:pt x="203602" y="295669"/>
                  <a:pt x="220315" y="274229"/>
                  <a:pt x="217984" y="241138"/>
                </a:cubicBezTo>
                <a:cubicBezTo>
                  <a:pt x="217052" y="227688"/>
                  <a:pt x="209928" y="215703"/>
                  <a:pt x="196545" y="213706"/>
                </a:cubicBezTo>
                <a:close/>
                <a:moveTo>
                  <a:pt x="112318" y="194264"/>
                </a:moveTo>
                <a:cubicBezTo>
                  <a:pt x="93209" y="199390"/>
                  <a:pt x="96271" y="218699"/>
                  <a:pt x="99334" y="233348"/>
                </a:cubicBezTo>
                <a:cubicBezTo>
                  <a:pt x="104461" y="257917"/>
                  <a:pt x="114382" y="280688"/>
                  <a:pt x="136487" y="303392"/>
                </a:cubicBezTo>
                <a:cubicBezTo>
                  <a:pt x="145276" y="274096"/>
                  <a:pt x="150336" y="248595"/>
                  <a:pt x="141215" y="222228"/>
                </a:cubicBezTo>
                <a:cubicBezTo>
                  <a:pt x="136221" y="207713"/>
                  <a:pt x="132492" y="188804"/>
                  <a:pt x="112318" y="194264"/>
                </a:cubicBezTo>
                <a:close/>
                <a:moveTo>
                  <a:pt x="127415" y="120357"/>
                </a:moveTo>
                <a:cubicBezTo>
                  <a:pt x="156645" y="120124"/>
                  <a:pt x="187456" y="133641"/>
                  <a:pt x="215720" y="160906"/>
                </a:cubicBezTo>
                <a:cubicBezTo>
                  <a:pt x="258799" y="202387"/>
                  <a:pt x="298283" y="256252"/>
                  <a:pt x="313197" y="309585"/>
                </a:cubicBezTo>
                <a:cubicBezTo>
                  <a:pt x="347754" y="454202"/>
                  <a:pt x="305807" y="549947"/>
                  <a:pt x="254605" y="598486"/>
                </a:cubicBezTo>
                <a:cubicBezTo>
                  <a:pt x="194347" y="635839"/>
                  <a:pt x="132426" y="619326"/>
                  <a:pt x="81423" y="563530"/>
                </a:cubicBezTo>
                <a:cubicBezTo>
                  <a:pt x="-11592" y="461792"/>
                  <a:pt x="-28171" y="259381"/>
                  <a:pt x="48598" y="162304"/>
                </a:cubicBezTo>
                <a:cubicBezTo>
                  <a:pt x="70537" y="134573"/>
                  <a:pt x="98186" y="120590"/>
                  <a:pt x="127415" y="120357"/>
                </a:cubicBezTo>
                <a:close/>
                <a:moveTo>
                  <a:pt x="198942" y="110237"/>
                </a:moveTo>
                <a:cubicBezTo>
                  <a:pt x="196611" y="112767"/>
                  <a:pt x="195413" y="115363"/>
                  <a:pt x="194947" y="118160"/>
                </a:cubicBezTo>
                <a:cubicBezTo>
                  <a:pt x="190486" y="115630"/>
                  <a:pt x="185891" y="113167"/>
                  <a:pt x="181164" y="110703"/>
                </a:cubicBezTo>
                <a:cubicBezTo>
                  <a:pt x="186890" y="109238"/>
                  <a:pt x="192749" y="108572"/>
                  <a:pt x="198942" y="110237"/>
                </a:cubicBezTo>
                <a:close/>
                <a:moveTo>
                  <a:pt x="903324" y="39833"/>
                </a:moveTo>
                <a:cubicBezTo>
                  <a:pt x="832741" y="42289"/>
                  <a:pt x="763029" y="54924"/>
                  <a:pt x="693317" y="66359"/>
                </a:cubicBezTo>
                <a:cubicBezTo>
                  <a:pt x="567476" y="87066"/>
                  <a:pt x="442301" y="111435"/>
                  <a:pt x="313198" y="140465"/>
                </a:cubicBezTo>
                <a:cubicBezTo>
                  <a:pt x="358540" y="200722"/>
                  <a:pt x="358341" y="199724"/>
                  <a:pt x="425056" y="184410"/>
                </a:cubicBezTo>
                <a:cubicBezTo>
                  <a:pt x="644313" y="134007"/>
                  <a:pt x="859973" y="60300"/>
                  <a:pt x="1101002" y="84336"/>
                </a:cubicBezTo>
                <a:cubicBezTo>
                  <a:pt x="1056658" y="52110"/>
                  <a:pt x="1016109" y="44453"/>
                  <a:pt x="974229" y="41191"/>
                </a:cubicBezTo>
                <a:cubicBezTo>
                  <a:pt x="950476" y="39326"/>
                  <a:pt x="926851" y="39014"/>
                  <a:pt x="903324" y="39833"/>
                </a:cubicBezTo>
                <a:close/>
                <a:moveTo>
                  <a:pt x="913705" y="43"/>
                </a:moveTo>
                <a:cubicBezTo>
                  <a:pt x="968769" y="-557"/>
                  <a:pt x="1023300" y="4903"/>
                  <a:pt x="1075368" y="24345"/>
                </a:cubicBezTo>
                <a:cubicBezTo>
                  <a:pt x="1192486" y="68090"/>
                  <a:pt x="1231171" y="244600"/>
                  <a:pt x="1142550" y="333488"/>
                </a:cubicBezTo>
                <a:cubicBezTo>
                  <a:pt x="1084090" y="392214"/>
                  <a:pt x="1006522" y="415384"/>
                  <a:pt x="931217" y="442351"/>
                </a:cubicBezTo>
                <a:cubicBezTo>
                  <a:pt x="920097" y="446345"/>
                  <a:pt x="913972" y="444880"/>
                  <a:pt x="908778" y="432563"/>
                </a:cubicBezTo>
                <a:cubicBezTo>
                  <a:pt x="875354" y="353796"/>
                  <a:pt x="807506" y="343941"/>
                  <a:pt x="736063" y="355860"/>
                </a:cubicBezTo>
                <a:cubicBezTo>
                  <a:pt x="621208" y="375102"/>
                  <a:pt x="529724" y="434827"/>
                  <a:pt x="467869" y="534501"/>
                </a:cubicBezTo>
                <a:cubicBezTo>
                  <a:pt x="453887" y="557072"/>
                  <a:pt x="438173" y="568591"/>
                  <a:pt x="412938" y="572786"/>
                </a:cubicBezTo>
                <a:cubicBezTo>
                  <a:pt x="369526" y="580043"/>
                  <a:pt x="327380" y="594225"/>
                  <a:pt x="283302" y="598420"/>
                </a:cubicBezTo>
                <a:cubicBezTo>
                  <a:pt x="355078" y="513194"/>
                  <a:pt x="424324" y="251658"/>
                  <a:pt x="198942" y="120424"/>
                </a:cubicBezTo>
                <a:lnTo>
                  <a:pt x="198942" y="120386"/>
                </a:lnTo>
                <a:lnTo>
                  <a:pt x="195014" y="118160"/>
                </a:lnTo>
                <a:lnTo>
                  <a:pt x="199008" y="110369"/>
                </a:lnTo>
                <a:lnTo>
                  <a:pt x="199009" y="110237"/>
                </a:lnTo>
                <a:cubicBezTo>
                  <a:pt x="435377" y="61365"/>
                  <a:pt x="670213" y="2573"/>
                  <a:pt x="913705" y="43"/>
                </a:cubicBezTo>
                <a:close/>
              </a:path>
            </a:pathLst>
          </a:custGeom>
          <a:solidFill>
            <a:schemeClr val="bg1"/>
          </a:solidFill>
          <a:ln w="66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3" name="Freeform: Shape 122">
            <a:extLst>
              <a:ext uri="{FF2B5EF4-FFF2-40B4-BE49-F238E27FC236}">
                <a16:creationId xmlns:a16="http://schemas.microsoft.com/office/drawing/2014/main" id="{D80A84C2-39B2-4F4C-B9E4-7FF6BF1EA0DE}"/>
              </a:ext>
            </a:extLst>
          </p:cNvPr>
          <p:cNvSpPr/>
          <p:nvPr/>
        </p:nvSpPr>
        <p:spPr>
          <a:xfrm>
            <a:off x="10185565" y="2096656"/>
            <a:ext cx="425265" cy="303224"/>
          </a:xfrm>
          <a:custGeom>
            <a:avLst/>
            <a:gdLst>
              <a:gd name="connsiteX0" fmla="*/ 823381 w 1230484"/>
              <a:gd name="connsiteY0" fmla="*/ 50440 h 877366"/>
              <a:gd name="connsiteX1" fmla="*/ 780153 w 1230484"/>
              <a:gd name="connsiteY1" fmla="*/ 54951 h 877366"/>
              <a:gd name="connsiteX2" fmla="*/ 620887 w 1230484"/>
              <a:gd name="connsiteY2" fmla="*/ 337861 h 877366"/>
              <a:gd name="connsiteX3" fmla="*/ 675086 w 1230484"/>
              <a:gd name="connsiteY3" fmla="*/ 218678 h 877366"/>
              <a:gd name="connsiteX4" fmla="*/ 793203 w 1230484"/>
              <a:gd name="connsiteY4" fmla="*/ 147501 h 877366"/>
              <a:gd name="connsiteX5" fmla="*/ 866577 w 1230484"/>
              <a:gd name="connsiteY5" fmla="*/ 109948 h 877366"/>
              <a:gd name="connsiteX6" fmla="*/ 862515 w 1230484"/>
              <a:gd name="connsiteY6" fmla="*/ 70598 h 877366"/>
              <a:gd name="connsiteX7" fmla="*/ 823381 w 1230484"/>
              <a:gd name="connsiteY7" fmla="*/ 50440 h 877366"/>
              <a:gd name="connsiteX8" fmla="*/ 814795 w 1230484"/>
              <a:gd name="connsiteY8" fmla="*/ 1880 h 877366"/>
              <a:gd name="connsiteX9" fmla="*/ 987424 w 1230484"/>
              <a:gd name="connsiteY9" fmla="*/ 79454 h 877366"/>
              <a:gd name="connsiteX10" fmla="*/ 1077044 w 1230484"/>
              <a:gd name="connsiteY10" fmla="*/ 282797 h 877366"/>
              <a:gd name="connsiteX11" fmla="*/ 971777 w 1230484"/>
              <a:gd name="connsiteY11" fmla="*/ 498391 h 877366"/>
              <a:gd name="connsiteX12" fmla="*/ 653779 w 1230484"/>
              <a:gd name="connsiteY12" fmla="*/ 617374 h 877366"/>
              <a:gd name="connsiteX13" fmla="*/ 422139 w 1230484"/>
              <a:gd name="connsiteY13" fmla="*/ 628227 h 877366"/>
              <a:gd name="connsiteX14" fmla="*/ 120253 w 1230484"/>
              <a:gd name="connsiteY14" fmla="*/ 796747 h 877366"/>
              <a:gd name="connsiteX15" fmla="*/ 64524 w 1230484"/>
              <a:gd name="connsiteY15" fmla="*/ 860001 h 877366"/>
              <a:gd name="connsiteX16" fmla="*/ 28170 w 1230484"/>
              <a:gd name="connsiteY16" fmla="*/ 875914 h 877366"/>
              <a:gd name="connsiteX17" fmla="*/ 738 w 1230484"/>
              <a:gd name="connsiteY17" fmla="*/ 836697 h 877366"/>
              <a:gd name="connsiteX18" fmla="*/ 20713 w 1230484"/>
              <a:gd name="connsiteY18" fmla="*/ 751871 h 877366"/>
              <a:gd name="connsiteX19" fmla="*/ 191963 w 1230484"/>
              <a:gd name="connsiteY19" fmla="*/ 557117 h 877366"/>
              <a:gd name="connsiteX20" fmla="*/ 463686 w 1230484"/>
              <a:gd name="connsiteY20" fmla="*/ 397518 h 877366"/>
              <a:gd name="connsiteX21" fmla="*/ 566822 w 1230484"/>
              <a:gd name="connsiteY21" fmla="*/ 270079 h 877366"/>
              <a:gd name="connsiteX22" fmla="*/ 584201 w 1230484"/>
              <a:gd name="connsiteY22" fmla="*/ 187783 h 877366"/>
              <a:gd name="connsiteX23" fmla="*/ 747993 w 1230484"/>
              <a:gd name="connsiteY23" fmla="*/ 11007 h 877366"/>
              <a:gd name="connsiteX24" fmla="*/ 814795 w 1230484"/>
              <a:gd name="connsiteY24" fmla="*/ 1880 h 877366"/>
              <a:gd name="connsiteX25" fmla="*/ 1203102 w 1230484"/>
              <a:gd name="connsiteY25" fmla="*/ 429 h 877366"/>
              <a:gd name="connsiteX26" fmla="*/ 1223992 w 1230484"/>
              <a:gd name="connsiteY26" fmla="*/ 16467 h 877366"/>
              <a:gd name="connsiteX27" fmla="*/ 1211941 w 1230484"/>
              <a:gd name="connsiteY27" fmla="*/ 62343 h 877366"/>
              <a:gd name="connsiteX28" fmla="*/ 1197492 w 1230484"/>
              <a:gd name="connsiteY28" fmla="*/ 70932 h 877366"/>
              <a:gd name="connsiteX29" fmla="*/ 1124917 w 1230484"/>
              <a:gd name="connsiteY29" fmla="*/ 186386 h 877366"/>
              <a:gd name="connsiteX30" fmla="*/ 1101746 w 1230484"/>
              <a:gd name="connsiteY30" fmla="*/ 255299 h 877366"/>
              <a:gd name="connsiteX31" fmla="*/ 963721 w 1230484"/>
              <a:gd name="connsiteY31" fmla="*/ 26521 h 877366"/>
              <a:gd name="connsiteX32" fmla="*/ 1058401 w 1230484"/>
              <a:gd name="connsiteY32" fmla="*/ 45697 h 877366"/>
              <a:gd name="connsiteX33" fmla="*/ 1116794 w 1230484"/>
              <a:gd name="connsiteY33" fmla="*/ 45298 h 877366"/>
              <a:gd name="connsiteX34" fmla="*/ 1177118 w 1230484"/>
              <a:gd name="connsiteY34" fmla="*/ 7212 h 877366"/>
              <a:gd name="connsiteX35" fmla="*/ 1203102 w 1230484"/>
              <a:gd name="connsiteY35" fmla="*/ 429 h 877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230484" h="877366">
                <a:moveTo>
                  <a:pt x="823381" y="50440"/>
                </a:moveTo>
                <a:cubicBezTo>
                  <a:pt x="809283" y="48909"/>
                  <a:pt x="794501" y="51489"/>
                  <a:pt x="780153" y="54951"/>
                </a:cubicBezTo>
                <a:cubicBezTo>
                  <a:pt x="666164" y="82583"/>
                  <a:pt x="603443" y="249439"/>
                  <a:pt x="620887" y="337861"/>
                </a:cubicBezTo>
                <a:cubicBezTo>
                  <a:pt x="642127" y="297112"/>
                  <a:pt x="652048" y="254832"/>
                  <a:pt x="675086" y="218678"/>
                </a:cubicBezTo>
                <a:cubicBezTo>
                  <a:pt x="702850" y="175266"/>
                  <a:pt x="734677" y="140110"/>
                  <a:pt x="793203" y="147501"/>
                </a:cubicBezTo>
                <a:cubicBezTo>
                  <a:pt x="825762" y="151629"/>
                  <a:pt x="851196" y="139444"/>
                  <a:pt x="866577" y="109948"/>
                </a:cubicBezTo>
                <a:cubicBezTo>
                  <a:pt x="873502" y="96632"/>
                  <a:pt x="873036" y="82383"/>
                  <a:pt x="862515" y="70598"/>
                </a:cubicBezTo>
                <a:cubicBezTo>
                  <a:pt x="850896" y="57615"/>
                  <a:pt x="837480" y="51972"/>
                  <a:pt x="823381" y="50440"/>
                </a:cubicBezTo>
                <a:close/>
                <a:moveTo>
                  <a:pt x="814795" y="1880"/>
                </a:moveTo>
                <a:cubicBezTo>
                  <a:pt x="879435" y="2139"/>
                  <a:pt x="937437" y="29917"/>
                  <a:pt x="987424" y="79454"/>
                </a:cubicBezTo>
                <a:cubicBezTo>
                  <a:pt x="1044552" y="136049"/>
                  <a:pt x="1075846" y="205095"/>
                  <a:pt x="1077044" y="282797"/>
                </a:cubicBezTo>
                <a:cubicBezTo>
                  <a:pt x="1075713" y="373882"/>
                  <a:pt x="1036429" y="442661"/>
                  <a:pt x="971777" y="498391"/>
                </a:cubicBezTo>
                <a:cubicBezTo>
                  <a:pt x="880559" y="577025"/>
                  <a:pt x="771364" y="609650"/>
                  <a:pt x="653779" y="617374"/>
                </a:cubicBezTo>
                <a:cubicBezTo>
                  <a:pt x="576677" y="622434"/>
                  <a:pt x="498775" y="619438"/>
                  <a:pt x="422139" y="628227"/>
                </a:cubicBezTo>
                <a:cubicBezTo>
                  <a:pt x="299361" y="642276"/>
                  <a:pt x="200152" y="703532"/>
                  <a:pt x="120253" y="796747"/>
                </a:cubicBezTo>
                <a:cubicBezTo>
                  <a:pt x="102010" y="818120"/>
                  <a:pt x="83766" y="839493"/>
                  <a:pt x="64524" y="860001"/>
                </a:cubicBezTo>
                <a:cubicBezTo>
                  <a:pt x="55069" y="870121"/>
                  <a:pt x="43950" y="881440"/>
                  <a:pt x="28170" y="875914"/>
                </a:cubicBezTo>
                <a:cubicBezTo>
                  <a:pt x="10392" y="869788"/>
                  <a:pt x="2802" y="854408"/>
                  <a:pt x="738" y="836697"/>
                </a:cubicBezTo>
                <a:cubicBezTo>
                  <a:pt x="-2858" y="806135"/>
                  <a:pt x="7130" y="778304"/>
                  <a:pt x="20713" y="751871"/>
                </a:cubicBezTo>
                <a:cubicBezTo>
                  <a:pt x="61328" y="672637"/>
                  <a:pt x="123449" y="611914"/>
                  <a:pt x="191963" y="557117"/>
                </a:cubicBezTo>
                <a:cubicBezTo>
                  <a:pt x="274792" y="490867"/>
                  <a:pt x="365810" y="437801"/>
                  <a:pt x="463686" y="397518"/>
                </a:cubicBezTo>
                <a:cubicBezTo>
                  <a:pt x="522811" y="373149"/>
                  <a:pt x="556036" y="331868"/>
                  <a:pt x="566822" y="270079"/>
                </a:cubicBezTo>
                <a:cubicBezTo>
                  <a:pt x="571683" y="242514"/>
                  <a:pt x="576543" y="214683"/>
                  <a:pt x="584201" y="187783"/>
                </a:cubicBezTo>
                <a:cubicBezTo>
                  <a:pt x="608836" y="101493"/>
                  <a:pt x="658373" y="35310"/>
                  <a:pt x="747993" y="11007"/>
                </a:cubicBezTo>
                <a:cubicBezTo>
                  <a:pt x="770964" y="4765"/>
                  <a:pt x="793248" y="1793"/>
                  <a:pt x="814795" y="1880"/>
                </a:cubicBezTo>
                <a:close/>
                <a:moveTo>
                  <a:pt x="1203102" y="429"/>
                </a:moveTo>
                <a:cubicBezTo>
                  <a:pt x="1210992" y="1903"/>
                  <a:pt x="1218033" y="7179"/>
                  <a:pt x="1223992" y="16467"/>
                </a:cubicBezTo>
                <a:cubicBezTo>
                  <a:pt x="1236044" y="35310"/>
                  <a:pt x="1230917" y="50957"/>
                  <a:pt x="1211941" y="62343"/>
                </a:cubicBezTo>
                <a:cubicBezTo>
                  <a:pt x="1207147" y="65206"/>
                  <a:pt x="1202419" y="68268"/>
                  <a:pt x="1197492" y="70932"/>
                </a:cubicBezTo>
                <a:cubicBezTo>
                  <a:pt x="1151750" y="95767"/>
                  <a:pt x="1105941" y="118871"/>
                  <a:pt x="1124917" y="186386"/>
                </a:cubicBezTo>
                <a:cubicBezTo>
                  <a:pt x="1130710" y="206827"/>
                  <a:pt x="1119391" y="229532"/>
                  <a:pt x="1101746" y="255299"/>
                </a:cubicBezTo>
                <a:cubicBezTo>
                  <a:pt x="1091027" y="150898"/>
                  <a:pt x="1044286" y="78389"/>
                  <a:pt x="963721" y="26521"/>
                </a:cubicBezTo>
                <a:cubicBezTo>
                  <a:pt x="997278" y="17466"/>
                  <a:pt x="1025576" y="20596"/>
                  <a:pt x="1058401" y="45697"/>
                </a:cubicBezTo>
                <a:cubicBezTo>
                  <a:pt x="1080640" y="62676"/>
                  <a:pt x="1096287" y="61078"/>
                  <a:pt x="1116794" y="45298"/>
                </a:cubicBezTo>
                <a:cubicBezTo>
                  <a:pt x="1135570" y="30916"/>
                  <a:pt x="1157010" y="19930"/>
                  <a:pt x="1177118" y="7212"/>
                </a:cubicBezTo>
                <a:cubicBezTo>
                  <a:pt x="1186473" y="1287"/>
                  <a:pt x="1195212" y="-1044"/>
                  <a:pt x="1203102" y="429"/>
                </a:cubicBezTo>
                <a:close/>
              </a:path>
            </a:pathLst>
          </a:custGeom>
          <a:solidFill>
            <a:schemeClr val="bg1"/>
          </a:solidFill>
          <a:ln w="66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3533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21" name="사각형: 둥근 위쪽 모서리 6">
            <a:extLst>
              <a:ext uri="{FF2B5EF4-FFF2-40B4-BE49-F238E27FC236}">
                <a16:creationId xmlns:a16="http://schemas.microsoft.com/office/drawing/2014/main" id="{06EB2BF6-EEEA-4CAA-BA72-9AAC75E77463}"/>
              </a:ext>
            </a:extLst>
          </p:cNvPr>
          <p:cNvSpPr/>
          <p:nvPr/>
        </p:nvSpPr>
        <p:spPr>
          <a:xfrm rot="16200000">
            <a:off x="8861176" y="-371908"/>
            <a:ext cx="1062000" cy="5599655"/>
          </a:xfrm>
          <a:prstGeom prst="round2SameRect">
            <a:avLst>
              <a:gd name="adj1" fmla="val 50000"/>
              <a:gd name="adj2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2" name="사각형: 둥근 위쪽 모서리 38">
            <a:extLst>
              <a:ext uri="{FF2B5EF4-FFF2-40B4-BE49-F238E27FC236}">
                <a16:creationId xmlns:a16="http://schemas.microsoft.com/office/drawing/2014/main" id="{2869411C-47CA-4013-ACD8-FCCB5BF5F799}"/>
              </a:ext>
            </a:extLst>
          </p:cNvPr>
          <p:cNvSpPr/>
          <p:nvPr/>
        </p:nvSpPr>
        <p:spPr>
          <a:xfrm rot="16200000">
            <a:off x="8861176" y="688006"/>
            <a:ext cx="1062000" cy="5599655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3" name="사각형: 둥근 위쪽 모서리 39">
            <a:extLst>
              <a:ext uri="{FF2B5EF4-FFF2-40B4-BE49-F238E27FC236}">
                <a16:creationId xmlns:a16="http://schemas.microsoft.com/office/drawing/2014/main" id="{51BC49D7-93AC-4F93-B021-9FAA4811ECFE}"/>
              </a:ext>
            </a:extLst>
          </p:cNvPr>
          <p:cNvSpPr/>
          <p:nvPr/>
        </p:nvSpPr>
        <p:spPr>
          <a:xfrm rot="16200000">
            <a:off x="8861176" y="1747920"/>
            <a:ext cx="1062000" cy="5599655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4" name="사각형: 둥근 위쪽 모서리 40">
            <a:extLst>
              <a:ext uri="{FF2B5EF4-FFF2-40B4-BE49-F238E27FC236}">
                <a16:creationId xmlns:a16="http://schemas.microsoft.com/office/drawing/2014/main" id="{18A6D3BC-E919-42B8-86C3-E68C94ACEBFE}"/>
              </a:ext>
            </a:extLst>
          </p:cNvPr>
          <p:cNvSpPr/>
          <p:nvPr/>
        </p:nvSpPr>
        <p:spPr>
          <a:xfrm rot="16200000">
            <a:off x="8861175" y="2807835"/>
            <a:ext cx="1062000" cy="5599654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aphicFrame>
        <p:nvGraphicFramePr>
          <p:cNvPr id="25" name="Chart 24">
            <a:extLst>
              <a:ext uri="{FF2B5EF4-FFF2-40B4-BE49-F238E27FC236}">
                <a16:creationId xmlns:a16="http://schemas.microsoft.com/office/drawing/2014/main" id="{C45FC21C-F820-4E20-8E59-06DBAB3076F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85250469"/>
              </p:ext>
            </p:extLst>
          </p:nvPr>
        </p:nvGraphicFramePr>
        <p:xfrm>
          <a:off x="747953" y="3599018"/>
          <a:ext cx="5116133" cy="25940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26" name="Group 25">
            <a:extLst>
              <a:ext uri="{FF2B5EF4-FFF2-40B4-BE49-F238E27FC236}">
                <a16:creationId xmlns:a16="http://schemas.microsoft.com/office/drawing/2014/main" id="{9824CC1A-025A-4CE8-9A23-4777763582DE}"/>
              </a:ext>
            </a:extLst>
          </p:cNvPr>
          <p:cNvGrpSpPr/>
          <p:nvPr/>
        </p:nvGrpSpPr>
        <p:grpSpPr>
          <a:xfrm>
            <a:off x="896922" y="1753662"/>
            <a:ext cx="5199078" cy="1459893"/>
            <a:chOff x="407846" y="2532849"/>
            <a:chExt cx="1945888" cy="1094921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1019D77-33B5-41C3-A20F-169B3B851BB4}"/>
                </a:ext>
              </a:extLst>
            </p:cNvPr>
            <p:cNvSpPr txBox="1"/>
            <p:nvPr/>
          </p:nvSpPr>
          <p:spPr>
            <a:xfrm>
              <a:off x="407846" y="2532849"/>
              <a:ext cx="1945888" cy="23083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F47E818-E32D-473A-8F8B-7DDD1FD3454E}"/>
                </a:ext>
              </a:extLst>
            </p:cNvPr>
            <p:cNvSpPr txBox="1"/>
            <p:nvPr/>
          </p:nvSpPr>
          <p:spPr>
            <a:xfrm>
              <a:off x="407846" y="2750606"/>
              <a:ext cx="1945888" cy="877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Example Text : Get a modern PowerPoint  Presentation that is beautifully designed. You can simply impress your audience and add a unique zing and appeal to your Presentations.</a:t>
              </a:r>
              <a:r>
                <a:rPr lang="ko-KR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Time. Easy to change colors, photos and Text. 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3" name="Oval 32">
            <a:extLst>
              <a:ext uri="{FF2B5EF4-FFF2-40B4-BE49-F238E27FC236}">
                <a16:creationId xmlns:a16="http://schemas.microsoft.com/office/drawing/2014/main" id="{BE525B24-D1ED-4381-89ED-B7D35697D75F}"/>
              </a:ext>
            </a:extLst>
          </p:cNvPr>
          <p:cNvSpPr/>
          <p:nvPr/>
        </p:nvSpPr>
        <p:spPr>
          <a:xfrm>
            <a:off x="6710926" y="1995918"/>
            <a:ext cx="864000" cy="86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BAE290DD-C8E5-4D74-8A76-C0E7459C8B00}"/>
              </a:ext>
            </a:extLst>
          </p:cNvPr>
          <p:cNvSpPr/>
          <p:nvPr/>
        </p:nvSpPr>
        <p:spPr>
          <a:xfrm>
            <a:off x="6710926" y="3055833"/>
            <a:ext cx="864000" cy="86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6E4A6646-B324-4ADC-A523-E0CAD8CB845F}"/>
              </a:ext>
            </a:extLst>
          </p:cNvPr>
          <p:cNvSpPr/>
          <p:nvPr/>
        </p:nvSpPr>
        <p:spPr>
          <a:xfrm>
            <a:off x="6710926" y="4115746"/>
            <a:ext cx="864000" cy="86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6CDF0854-9FF2-4E84-844F-3A0447EFD8E9}"/>
              </a:ext>
            </a:extLst>
          </p:cNvPr>
          <p:cNvSpPr/>
          <p:nvPr/>
        </p:nvSpPr>
        <p:spPr>
          <a:xfrm>
            <a:off x="6710926" y="5175660"/>
            <a:ext cx="864000" cy="86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59ED56E4-1C4E-4612-ADDB-C5CE78629CBC}"/>
              </a:ext>
            </a:extLst>
          </p:cNvPr>
          <p:cNvGrpSpPr/>
          <p:nvPr/>
        </p:nvGrpSpPr>
        <p:grpSpPr>
          <a:xfrm>
            <a:off x="7713564" y="2101300"/>
            <a:ext cx="4035467" cy="668638"/>
            <a:chOff x="1280970" y="2069669"/>
            <a:chExt cx="3198831" cy="668638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24399A29-94FA-4159-9102-D8923911AC7D}"/>
                </a:ext>
              </a:extLst>
            </p:cNvPr>
            <p:cNvSpPr txBox="1"/>
            <p:nvPr/>
          </p:nvSpPr>
          <p:spPr>
            <a:xfrm>
              <a:off x="1280970" y="2069669"/>
              <a:ext cx="3198831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38D6A269-4892-46F7-BC9F-12768A19700D}"/>
                </a:ext>
              </a:extLst>
            </p:cNvPr>
            <p:cNvSpPr txBox="1"/>
            <p:nvPr/>
          </p:nvSpPr>
          <p:spPr>
            <a:xfrm>
              <a:off x="1280970" y="2276642"/>
              <a:ext cx="31759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1399B9CA-DD00-4221-A905-3FD6FE02C45A}"/>
              </a:ext>
            </a:extLst>
          </p:cNvPr>
          <p:cNvGrpSpPr/>
          <p:nvPr/>
        </p:nvGrpSpPr>
        <p:grpSpPr>
          <a:xfrm>
            <a:off x="7713567" y="3161213"/>
            <a:ext cx="4045080" cy="668638"/>
            <a:chOff x="1273350" y="2938497"/>
            <a:chExt cx="3206451" cy="668638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5BC0D61C-4B14-4268-BED8-D7DCBB6F3482}"/>
                </a:ext>
              </a:extLst>
            </p:cNvPr>
            <p:cNvSpPr txBox="1"/>
            <p:nvPr/>
          </p:nvSpPr>
          <p:spPr>
            <a:xfrm>
              <a:off x="1273350" y="2938497"/>
              <a:ext cx="3198831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C1933990-E27A-495E-B586-084AEF56EBD8}"/>
                </a:ext>
              </a:extLst>
            </p:cNvPr>
            <p:cNvSpPr txBox="1"/>
            <p:nvPr/>
          </p:nvSpPr>
          <p:spPr>
            <a:xfrm>
              <a:off x="1273350" y="3145470"/>
              <a:ext cx="32064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F4435435-F1BC-4EEB-B825-32325DC2D44D}"/>
              </a:ext>
            </a:extLst>
          </p:cNvPr>
          <p:cNvGrpSpPr/>
          <p:nvPr/>
        </p:nvGrpSpPr>
        <p:grpSpPr>
          <a:xfrm>
            <a:off x="7713564" y="4221121"/>
            <a:ext cx="4035467" cy="668639"/>
            <a:chOff x="1265730" y="3788973"/>
            <a:chExt cx="3198831" cy="668639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7454A85E-7839-4152-8FBF-12F7783F3596}"/>
                </a:ext>
              </a:extLst>
            </p:cNvPr>
            <p:cNvSpPr txBox="1"/>
            <p:nvPr/>
          </p:nvSpPr>
          <p:spPr>
            <a:xfrm>
              <a:off x="1265730" y="3788973"/>
              <a:ext cx="3198831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EEB50394-A8A4-4022-BC78-B325A15928F5}"/>
                </a:ext>
              </a:extLst>
            </p:cNvPr>
            <p:cNvSpPr txBox="1"/>
            <p:nvPr/>
          </p:nvSpPr>
          <p:spPr>
            <a:xfrm>
              <a:off x="1265730" y="3995947"/>
              <a:ext cx="31988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79AD80BD-8C25-4653-A27F-3A6AE2A66F45}"/>
              </a:ext>
            </a:extLst>
          </p:cNvPr>
          <p:cNvGrpSpPr/>
          <p:nvPr/>
        </p:nvGrpSpPr>
        <p:grpSpPr>
          <a:xfrm>
            <a:off x="7713564" y="5281045"/>
            <a:ext cx="4064306" cy="668638"/>
            <a:chOff x="1258110" y="4650181"/>
            <a:chExt cx="3221691" cy="668638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51BD767E-81BD-4CE8-9E2B-4DF071D0D77E}"/>
                </a:ext>
              </a:extLst>
            </p:cNvPr>
            <p:cNvSpPr txBox="1"/>
            <p:nvPr/>
          </p:nvSpPr>
          <p:spPr>
            <a:xfrm>
              <a:off x="1258110" y="4650181"/>
              <a:ext cx="3198831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F96DA190-587B-4601-A5AB-6C954B1CC5DE}"/>
                </a:ext>
              </a:extLst>
            </p:cNvPr>
            <p:cNvSpPr txBox="1"/>
            <p:nvPr/>
          </p:nvSpPr>
          <p:spPr>
            <a:xfrm>
              <a:off x="1258110" y="4857154"/>
              <a:ext cx="32216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49743744-AD24-4A32-A911-ABD28C40D2A5}"/>
              </a:ext>
            </a:extLst>
          </p:cNvPr>
          <p:cNvGrpSpPr/>
          <p:nvPr/>
        </p:nvGrpSpPr>
        <p:grpSpPr>
          <a:xfrm>
            <a:off x="6861010" y="2239799"/>
            <a:ext cx="563832" cy="402135"/>
            <a:chOff x="5089888" y="2465593"/>
            <a:chExt cx="1196812" cy="853588"/>
          </a:xfrm>
        </p:grpSpPr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2E5435E6-333A-4E60-AB0D-79C22EC761BA}"/>
                </a:ext>
              </a:extLst>
            </p:cNvPr>
            <p:cNvSpPr/>
            <p:nvPr/>
          </p:nvSpPr>
          <p:spPr>
            <a:xfrm>
              <a:off x="5602756" y="2621620"/>
              <a:ext cx="683944" cy="697561"/>
            </a:xfrm>
            <a:custGeom>
              <a:avLst/>
              <a:gdLst>
                <a:gd name="connsiteX0" fmla="*/ 0 w 683944"/>
                <a:gd name="connsiteY0" fmla="*/ 638393 h 697561"/>
                <a:gd name="connsiteX1" fmla="*/ 119116 w 683944"/>
                <a:gd name="connsiteY1" fmla="*/ 601507 h 697561"/>
                <a:gd name="connsiteX2" fmla="*/ 166789 w 683944"/>
                <a:gd name="connsiteY2" fmla="*/ 455624 h 697561"/>
                <a:gd name="connsiteX3" fmla="*/ 108064 w 683944"/>
                <a:gd name="connsiteY3" fmla="*/ 195087 h 697561"/>
                <a:gd name="connsiteX4" fmla="*/ 108463 w 683944"/>
                <a:gd name="connsiteY4" fmla="*/ 161463 h 697561"/>
                <a:gd name="connsiteX5" fmla="*/ 143485 w 683944"/>
                <a:gd name="connsiteY5" fmla="*/ 109595 h 697561"/>
                <a:gd name="connsiteX6" fmla="*/ 181504 w 683944"/>
                <a:gd name="connsiteY6" fmla="*/ 136761 h 697561"/>
                <a:gd name="connsiteX7" fmla="*/ 167056 w 683944"/>
                <a:gd name="connsiteY7" fmla="*/ 204875 h 697561"/>
                <a:gd name="connsiteX8" fmla="*/ 130968 w 683944"/>
                <a:gd name="connsiteY8" fmla="*/ 261936 h 697561"/>
                <a:gd name="connsiteX9" fmla="*/ 199082 w 683944"/>
                <a:gd name="connsiteY9" fmla="*/ 316400 h 697561"/>
                <a:gd name="connsiteX10" fmla="*/ 342301 w 683944"/>
                <a:gd name="connsiteY10" fmla="*/ 266397 h 697561"/>
                <a:gd name="connsiteX11" fmla="*/ 400827 w 683944"/>
                <a:gd name="connsiteY11" fmla="*/ 0 h 697561"/>
                <a:gd name="connsiteX12" fmla="*/ 642521 w 683944"/>
                <a:gd name="connsiteY12" fmla="*/ 201146 h 697561"/>
                <a:gd name="connsiteX13" fmla="*/ 474201 w 683944"/>
                <a:gd name="connsiteY13" fmla="*/ 555432 h 697561"/>
                <a:gd name="connsiteX14" fmla="*/ 383648 w 683944"/>
                <a:gd name="connsiteY14" fmla="*/ 519144 h 697561"/>
                <a:gd name="connsiteX15" fmla="*/ 363341 w 683944"/>
                <a:gd name="connsiteY15" fmla="*/ 470938 h 697561"/>
                <a:gd name="connsiteX16" fmla="*/ 402891 w 683944"/>
                <a:gd name="connsiteY16" fmla="*/ 459886 h 697561"/>
                <a:gd name="connsiteX17" fmla="*/ 482923 w 683944"/>
                <a:gd name="connsiteY17" fmla="*/ 361876 h 697561"/>
                <a:gd name="connsiteX18" fmla="*/ 390174 w 683944"/>
                <a:gd name="connsiteY18" fmla="*/ 310807 h 697561"/>
                <a:gd name="connsiteX19" fmla="*/ 348360 w 683944"/>
                <a:gd name="connsiteY19" fmla="*/ 345497 h 697561"/>
                <a:gd name="connsiteX20" fmla="*/ 231308 w 683944"/>
                <a:gd name="connsiteY20" fmla="*/ 599376 h 697561"/>
                <a:gd name="connsiteX21" fmla="*/ 82762 w 683944"/>
                <a:gd name="connsiteY21" fmla="*/ 684668 h 697561"/>
                <a:gd name="connsiteX22" fmla="*/ 0 w 683944"/>
                <a:gd name="connsiteY22" fmla="*/ 638393 h 697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83944" h="697561">
                  <a:moveTo>
                    <a:pt x="0" y="638393"/>
                  </a:moveTo>
                  <a:cubicBezTo>
                    <a:pt x="46075" y="630070"/>
                    <a:pt x="84693" y="622081"/>
                    <a:pt x="119116" y="601507"/>
                  </a:cubicBezTo>
                  <a:cubicBezTo>
                    <a:pt x="177842" y="566484"/>
                    <a:pt x="196418" y="516947"/>
                    <a:pt x="166789" y="455624"/>
                  </a:cubicBezTo>
                  <a:cubicBezTo>
                    <a:pt x="126773" y="372796"/>
                    <a:pt x="108929" y="286172"/>
                    <a:pt x="108064" y="195087"/>
                  </a:cubicBezTo>
                  <a:cubicBezTo>
                    <a:pt x="107930" y="183834"/>
                    <a:pt x="106599" y="172382"/>
                    <a:pt x="108463" y="161463"/>
                  </a:cubicBezTo>
                  <a:cubicBezTo>
                    <a:pt x="112258" y="139158"/>
                    <a:pt x="116320" y="114455"/>
                    <a:pt x="143485" y="109595"/>
                  </a:cubicBezTo>
                  <a:cubicBezTo>
                    <a:pt x="162262" y="106199"/>
                    <a:pt x="174779" y="119915"/>
                    <a:pt x="181504" y="136761"/>
                  </a:cubicBezTo>
                  <a:cubicBezTo>
                    <a:pt x="191824" y="162528"/>
                    <a:pt x="191425" y="190093"/>
                    <a:pt x="167056" y="204875"/>
                  </a:cubicBezTo>
                  <a:cubicBezTo>
                    <a:pt x="143419" y="219190"/>
                    <a:pt x="122778" y="231108"/>
                    <a:pt x="130968" y="261936"/>
                  </a:cubicBezTo>
                  <a:cubicBezTo>
                    <a:pt x="139957" y="296026"/>
                    <a:pt x="166456" y="311207"/>
                    <a:pt x="199082" y="316400"/>
                  </a:cubicBezTo>
                  <a:cubicBezTo>
                    <a:pt x="255544" y="325455"/>
                    <a:pt x="304349" y="313471"/>
                    <a:pt x="342301" y="266397"/>
                  </a:cubicBezTo>
                  <a:cubicBezTo>
                    <a:pt x="404689" y="189161"/>
                    <a:pt x="439511" y="106066"/>
                    <a:pt x="400827" y="0"/>
                  </a:cubicBezTo>
                  <a:cubicBezTo>
                    <a:pt x="501500" y="51136"/>
                    <a:pt x="586060" y="110128"/>
                    <a:pt x="642521" y="201146"/>
                  </a:cubicBezTo>
                  <a:cubicBezTo>
                    <a:pt x="740132" y="358414"/>
                    <a:pt x="657702" y="530330"/>
                    <a:pt x="474201" y="555432"/>
                  </a:cubicBezTo>
                  <a:cubicBezTo>
                    <a:pt x="437048" y="560492"/>
                    <a:pt x="409416" y="541716"/>
                    <a:pt x="383648" y="519144"/>
                  </a:cubicBezTo>
                  <a:cubicBezTo>
                    <a:pt x="369333" y="506626"/>
                    <a:pt x="358547" y="490114"/>
                    <a:pt x="363341" y="470938"/>
                  </a:cubicBezTo>
                  <a:cubicBezTo>
                    <a:pt x="369001" y="448300"/>
                    <a:pt x="389242" y="461350"/>
                    <a:pt x="402891" y="459886"/>
                  </a:cubicBezTo>
                  <a:cubicBezTo>
                    <a:pt x="448100" y="455025"/>
                    <a:pt x="488316" y="406486"/>
                    <a:pt x="482923" y="361876"/>
                  </a:cubicBezTo>
                  <a:cubicBezTo>
                    <a:pt x="477064" y="313271"/>
                    <a:pt x="433852" y="289301"/>
                    <a:pt x="390174" y="310807"/>
                  </a:cubicBezTo>
                  <a:cubicBezTo>
                    <a:pt x="373595" y="318997"/>
                    <a:pt x="358880" y="330050"/>
                    <a:pt x="348360" y="345497"/>
                  </a:cubicBezTo>
                  <a:cubicBezTo>
                    <a:pt x="295094" y="423532"/>
                    <a:pt x="247154" y="503497"/>
                    <a:pt x="231308" y="599376"/>
                  </a:cubicBezTo>
                  <a:cubicBezTo>
                    <a:pt x="215927" y="692392"/>
                    <a:pt x="173048" y="715562"/>
                    <a:pt x="82762" y="684668"/>
                  </a:cubicBezTo>
                  <a:cubicBezTo>
                    <a:pt x="54864" y="675147"/>
                    <a:pt x="28697" y="662296"/>
                    <a:pt x="0" y="638393"/>
                  </a:cubicBezTo>
                  <a:close/>
                </a:path>
              </a:pathLst>
            </a:custGeom>
            <a:solidFill>
              <a:schemeClr val="accent6"/>
            </a:solidFill>
            <a:ln w="66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4F1A666B-17E0-4567-B88D-C938C30191CF}"/>
                </a:ext>
              </a:extLst>
            </p:cNvPr>
            <p:cNvSpPr/>
            <p:nvPr/>
          </p:nvSpPr>
          <p:spPr>
            <a:xfrm>
              <a:off x="5089888" y="2465593"/>
              <a:ext cx="900410" cy="763431"/>
            </a:xfrm>
            <a:custGeom>
              <a:avLst/>
              <a:gdLst>
                <a:gd name="connsiteX0" fmla="*/ 839188 w 900410"/>
                <a:gd name="connsiteY0" fmla="*/ 97767 h 763431"/>
                <a:gd name="connsiteX1" fmla="*/ 718141 w 900410"/>
                <a:gd name="connsiteY1" fmla="*/ 24393 h 763431"/>
                <a:gd name="connsiteX2" fmla="*/ 95062 w 900410"/>
                <a:gd name="connsiteY2" fmla="*/ 156626 h 763431"/>
                <a:gd name="connsiteX3" fmla="*/ 16295 w 900410"/>
                <a:gd name="connsiteY3" fmla="*/ 271082 h 763431"/>
                <a:gd name="connsiteX4" fmla="*/ 178690 w 900410"/>
                <a:gd name="connsiteY4" fmla="*/ 564444 h 763431"/>
                <a:gd name="connsiteX5" fmla="*/ 284023 w 900410"/>
                <a:gd name="connsiteY5" fmla="*/ 524761 h 763431"/>
                <a:gd name="connsiteX6" fmla="*/ 276633 w 900410"/>
                <a:gd name="connsiteY6" fmla="*/ 484079 h 763431"/>
                <a:gd name="connsiteX7" fmla="*/ 213246 w 900410"/>
                <a:gd name="connsiteY7" fmla="*/ 337931 h 763431"/>
                <a:gd name="connsiteX8" fmla="*/ 229426 w 900410"/>
                <a:gd name="connsiteY8" fmla="*/ 326878 h 763431"/>
                <a:gd name="connsiteX9" fmla="*/ 339886 w 900410"/>
                <a:gd name="connsiteY9" fmla="*/ 384339 h 763431"/>
                <a:gd name="connsiteX10" fmla="*/ 400742 w 900410"/>
                <a:gd name="connsiteY10" fmla="*/ 693082 h 763431"/>
                <a:gd name="connsiteX11" fmla="*/ 460267 w 900410"/>
                <a:gd name="connsiteY11" fmla="*/ 758732 h 763431"/>
                <a:gd name="connsiteX12" fmla="*/ 599957 w 900410"/>
                <a:gd name="connsiteY12" fmla="*/ 740755 h 763431"/>
                <a:gd name="connsiteX13" fmla="*/ 649029 w 900410"/>
                <a:gd name="connsiteY13" fmla="*/ 613382 h 763431"/>
                <a:gd name="connsiteX14" fmla="*/ 591368 w 900410"/>
                <a:gd name="connsiteY14" fmla="*/ 387068 h 763431"/>
                <a:gd name="connsiteX15" fmla="*/ 597360 w 900410"/>
                <a:gd name="connsiteY15" fmla="*/ 286862 h 763431"/>
                <a:gd name="connsiteX16" fmla="*/ 664409 w 900410"/>
                <a:gd name="connsiteY16" fmla="*/ 234861 h 763431"/>
                <a:gd name="connsiteX17" fmla="*/ 727662 w 900410"/>
                <a:gd name="connsiteY17" fmla="*/ 298580 h 763431"/>
                <a:gd name="connsiteX18" fmla="*/ 692108 w 900410"/>
                <a:gd name="connsiteY18" fmla="*/ 390864 h 763431"/>
                <a:gd name="connsiteX19" fmla="*/ 697634 w 900410"/>
                <a:gd name="connsiteY19" fmla="*/ 437338 h 763431"/>
                <a:gd name="connsiteX20" fmla="*/ 806097 w 900410"/>
                <a:gd name="connsiteY20" fmla="*/ 427750 h 763431"/>
                <a:gd name="connsiteX21" fmla="*/ 839188 w 900410"/>
                <a:gd name="connsiteY21" fmla="*/ 97767 h 763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00410" h="763431">
                  <a:moveTo>
                    <a:pt x="839188" y="97767"/>
                  </a:moveTo>
                  <a:cubicBezTo>
                    <a:pt x="806829" y="61147"/>
                    <a:pt x="765148" y="36378"/>
                    <a:pt x="718141" y="24393"/>
                  </a:cubicBezTo>
                  <a:cubicBezTo>
                    <a:pt x="488964" y="-33733"/>
                    <a:pt x="281027" y="12675"/>
                    <a:pt x="95062" y="156626"/>
                  </a:cubicBezTo>
                  <a:cubicBezTo>
                    <a:pt x="58442" y="184990"/>
                    <a:pt x="35803" y="223209"/>
                    <a:pt x="16295" y="271082"/>
                  </a:cubicBezTo>
                  <a:cubicBezTo>
                    <a:pt x="-35906" y="400651"/>
                    <a:pt x="42395" y="541340"/>
                    <a:pt x="178690" y="564444"/>
                  </a:cubicBezTo>
                  <a:cubicBezTo>
                    <a:pt x="219771" y="571435"/>
                    <a:pt x="256991" y="556588"/>
                    <a:pt x="284023" y="524761"/>
                  </a:cubicBezTo>
                  <a:cubicBezTo>
                    <a:pt x="293944" y="513042"/>
                    <a:pt x="308925" y="493134"/>
                    <a:pt x="276633" y="484079"/>
                  </a:cubicBezTo>
                  <a:cubicBezTo>
                    <a:pt x="190941" y="459976"/>
                    <a:pt x="165173" y="398055"/>
                    <a:pt x="213246" y="337931"/>
                  </a:cubicBezTo>
                  <a:cubicBezTo>
                    <a:pt x="213246" y="337931"/>
                    <a:pt x="229426" y="326878"/>
                    <a:pt x="229426" y="326878"/>
                  </a:cubicBezTo>
                  <a:cubicBezTo>
                    <a:pt x="303066" y="285663"/>
                    <a:pt x="331496" y="363032"/>
                    <a:pt x="339886" y="384339"/>
                  </a:cubicBezTo>
                  <a:cubicBezTo>
                    <a:pt x="380235" y="482281"/>
                    <a:pt x="406668" y="585285"/>
                    <a:pt x="400742" y="693082"/>
                  </a:cubicBezTo>
                  <a:cubicBezTo>
                    <a:pt x="398612" y="730967"/>
                    <a:pt x="425511" y="750742"/>
                    <a:pt x="460267" y="758732"/>
                  </a:cubicBezTo>
                  <a:cubicBezTo>
                    <a:pt x="508872" y="769985"/>
                    <a:pt x="555480" y="759864"/>
                    <a:pt x="599957" y="740755"/>
                  </a:cubicBezTo>
                  <a:cubicBezTo>
                    <a:pt x="662811" y="713722"/>
                    <a:pt x="678591" y="675171"/>
                    <a:pt x="649029" y="613382"/>
                  </a:cubicBezTo>
                  <a:cubicBezTo>
                    <a:pt x="614672" y="541407"/>
                    <a:pt x="594431" y="466635"/>
                    <a:pt x="591368" y="387068"/>
                  </a:cubicBezTo>
                  <a:cubicBezTo>
                    <a:pt x="588372" y="351846"/>
                    <a:pt x="584510" y="319687"/>
                    <a:pt x="597360" y="286862"/>
                  </a:cubicBezTo>
                  <a:cubicBezTo>
                    <a:pt x="609412" y="256167"/>
                    <a:pt x="626324" y="230799"/>
                    <a:pt x="664409" y="234861"/>
                  </a:cubicBezTo>
                  <a:cubicBezTo>
                    <a:pt x="702028" y="238856"/>
                    <a:pt x="721204" y="264490"/>
                    <a:pt x="727662" y="298580"/>
                  </a:cubicBezTo>
                  <a:cubicBezTo>
                    <a:pt x="734654" y="335467"/>
                    <a:pt x="725266" y="367760"/>
                    <a:pt x="692108" y="390864"/>
                  </a:cubicBezTo>
                  <a:cubicBezTo>
                    <a:pt x="667472" y="408042"/>
                    <a:pt x="669269" y="425886"/>
                    <a:pt x="697634" y="437338"/>
                  </a:cubicBezTo>
                  <a:cubicBezTo>
                    <a:pt x="734854" y="452386"/>
                    <a:pt x="776334" y="454050"/>
                    <a:pt x="806097" y="427750"/>
                  </a:cubicBezTo>
                  <a:cubicBezTo>
                    <a:pt x="899779" y="344988"/>
                    <a:pt x="945387" y="217949"/>
                    <a:pt x="839188" y="97767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66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B4D81993-47DF-4CD0-ADA6-76586AA6664A}"/>
              </a:ext>
            </a:extLst>
          </p:cNvPr>
          <p:cNvGrpSpPr/>
          <p:nvPr/>
        </p:nvGrpSpPr>
        <p:grpSpPr>
          <a:xfrm rot="18496386">
            <a:off x="6971136" y="5254971"/>
            <a:ext cx="403735" cy="705378"/>
            <a:chOff x="2074382" y="2012860"/>
            <a:chExt cx="693098" cy="1210932"/>
          </a:xfrm>
        </p:grpSpPr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C43281DA-C46A-4C51-B25A-38D80EFF01BA}"/>
                </a:ext>
              </a:extLst>
            </p:cNvPr>
            <p:cNvSpPr/>
            <p:nvPr/>
          </p:nvSpPr>
          <p:spPr>
            <a:xfrm>
              <a:off x="2182665" y="2685594"/>
              <a:ext cx="306273" cy="410815"/>
            </a:xfrm>
            <a:custGeom>
              <a:avLst/>
              <a:gdLst>
                <a:gd name="connsiteX0" fmla="*/ 6738 w 306273"/>
                <a:gd name="connsiteY0" fmla="*/ 166735 h 410815"/>
                <a:gd name="connsiteX1" fmla="*/ 14728 w 306273"/>
                <a:gd name="connsiteY1" fmla="*/ 28110 h 410815"/>
                <a:gd name="connsiteX2" fmla="*/ 45422 w 306273"/>
                <a:gd name="connsiteY2" fmla="*/ 12 h 410815"/>
                <a:gd name="connsiteX3" fmla="*/ 256289 w 306273"/>
                <a:gd name="connsiteY3" fmla="*/ 78 h 410815"/>
                <a:gd name="connsiteX4" fmla="*/ 287583 w 306273"/>
                <a:gd name="connsiteY4" fmla="*/ 28975 h 410815"/>
                <a:gd name="connsiteX5" fmla="*/ 306226 w 306273"/>
                <a:gd name="connsiteY5" fmla="*/ 272135 h 410815"/>
                <a:gd name="connsiteX6" fmla="*/ 148559 w 306273"/>
                <a:gd name="connsiteY6" fmla="*/ 410760 h 410815"/>
                <a:gd name="connsiteX7" fmla="*/ 1212 w 306273"/>
                <a:gd name="connsiteY7" fmla="*/ 267474 h 410815"/>
                <a:gd name="connsiteX8" fmla="*/ 6738 w 306273"/>
                <a:gd name="connsiteY8" fmla="*/ 166735 h 410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6273" h="410815">
                  <a:moveTo>
                    <a:pt x="6738" y="166735"/>
                  </a:moveTo>
                  <a:cubicBezTo>
                    <a:pt x="9534" y="120526"/>
                    <a:pt x="13196" y="74384"/>
                    <a:pt x="14728" y="28110"/>
                  </a:cubicBezTo>
                  <a:cubicBezTo>
                    <a:pt x="15460" y="6271"/>
                    <a:pt x="23983" y="-321"/>
                    <a:pt x="45422" y="12"/>
                  </a:cubicBezTo>
                  <a:cubicBezTo>
                    <a:pt x="115667" y="1144"/>
                    <a:pt x="185978" y="1144"/>
                    <a:pt x="256289" y="78"/>
                  </a:cubicBezTo>
                  <a:cubicBezTo>
                    <a:pt x="278128" y="-254"/>
                    <a:pt x="285918" y="8135"/>
                    <a:pt x="287583" y="28975"/>
                  </a:cubicBezTo>
                  <a:cubicBezTo>
                    <a:pt x="294108" y="110006"/>
                    <a:pt x="307158" y="190571"/>
                    <a:pt x="306226" y="272135"/>
                  </a:cubicBezTo>
                  <a:cubicBezTo>
                    <a:pt x="305361" y="354098"/>
                    <a:pt x="238312" y="412890"/>
                    <a:pt x="148559" y="410760"/>
                  </a:cubicBezTo>
                  <a:cubicBezTo>
                    <a:pt x="61069" y="408629"/>
                    <a:pt x="-10241" y="341647"/>
                    <a:pt x="1212" y="267474"/>
                  </a:cubicBezTo>
                  <a:cubicBezTo>
                    <a:pt x="6338" y="234382"/>
                    <a:pt x="5073" y="200359"/>
                    <a:pt x="6738" y="166735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66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528ECE01-7BD5-43C8-A245-C1CC9DB7454B}"/>
                </a:ext>
              </a:extLst>
            </p:cNvPr>
            <p:cNvSpPr/>
            <p:nvPr/>
          </p:nvSpPr>
          <p:spPr>
            <a:xfrm>
              <a:off x="2074382" y="2012860"/>
              <a:ext cx="693098" cy="654440"/>
            </a:xfrm>
            <a:custGeom>
              <a:avLst/>
              <a:gdLst>
                <a:gd name="connsiteX0" fmla="*/ 557320 w 693098"/>
                <a:gd name="connsiteY0" fmla="*/ 145569 h 654440"/>
                <a:gd name="connsiteX1" fmla="*/ 667522 w 693098"/>
                <a:gd name="connsiteY1" fmla="*/ 179368 h 654440"/>
                <a:gd name="connsiteX2" fmla="*/ 673780 w 693098"/>
                <a:gd name="connsiteY2" fmla="*/ 250744 h 654440"/>
                <a:gd name="connsiteX3" fmla="*/ 639757 w 693098"/>
                <a:gd name="connsiteY3" fmla="*/ 275646 h 654440"/>
                <a:gd name="connsiteX4" fmla="*/ 439210 w 693098"/>
                <a:gd name="connsiteY4" fmla="*/ 549434 h 654440"/>
                <a:gd name="connsiteX5" fmla="*/ 407983 w 693098"/>
                <a:gd name="connsiteY5" fmla="*/ 639720 h 654440"/>
                <a:gd name="connsiteX6" fmla="*/ 373027 w 693098"/>
                <a:gd name="connsiteY6" fmla="*/ 363269 h 654440"/>
                <a:gd name="connsiteX7" fmla="*/ 371363 w 693098"/>
                <a:gd name="connsiteY7" fmla="*/ 350818 h 654440"/>
                <a:gd name="connsiteX8" fmla="*/ 419502 w 693098"/>
                <a:gd name="connsiteY8" fmla="*/ 220050 h 654440"/>
                <a:gd name="connsiteX9" fmla="*/ 452460 w 693098"/>
                <a:gd name="connsiteY9" fmla="*/ 193816 h 654440"/>
                <a:gd name="connsiteX10" fmla="*/ 557320 w 693098"/>
                <a:gd name="connsiteY10" fmla="*/ 145569 h 654440"/>
                <a:gd name="connsiteX11" fmla="*/ 132787 w 693098"/>
                <a:gd name="connsiteY11" fmla="*/ 24622 h 654440"/>
                <a:gd name="connsiteX12" fmla="*/ 269424 w 693098"/>
                <a:gd name="connsiteY12" fmla="*/ 136756 h 654440"/>
                <a:gd name="connsiteX13" fmla="*/ 371029 w 693098"/>
                <a:gd name="connsiteY13" fmla="*/ 500363 h 654440"/>
                <a:gd name="connsiteX14" fmla="*/ 385411 w 693098"/>
                <a:gd name="connsiteY14" fmla="*/ 629866 h 654440"/>
                <a:gd name="connsiteX15" fmla="*/ 364570 w 693098"/>
                <a:gd name="connsiteY15" fmla="*/ 654368 h 654440"/>
                <a:gd name="connsiteX16" fmla="*/ 149509 w 693098"/>
                <a:gd name="connsiteY16" fmla="*/ 654435 h 654440"/>
                <a:gd name="connsiteX17" fmla="*/ 126338 w 693098"/>
                <a:gd name="connsiteY17" fmla="*/ 630465 h 654440"/>
                <a:gd name="connsiteX18" fmla="*/ 126937 w 693098"/>
                <a:gd name="connsiteY18" fmla="*/ 517009 h 654440"/>
                <a:gd name="connsiteX19" fmla="*/ 18941 w 693098"/>
                <a:gd name="connsiteY19" fmla="*/ 112653 h 654440"/>
                <a:gd name="connsiteX20" fmla="*/ 4758 w 693098"/>
                <a:gd name="connsiteY20" fmla="*/ 51131 h 654440"/>
                <a:gd name="connsiteX21" fmla="*/ 66480 w 693098"/>
                <a:gd name="connsiteY21" fmla="*/ 25563 h 654440"/>
                <a:gd name="connsiteX22" fmla="*/ 132787 w 693098"/>
                <a:gd name="connsiteY22" fmla="*/ 24622 h 654440"/>
                <a:gd name="connsiteX23" fmla="*/ 321380 w 693098"/>
                <a:gd name="connsiteY23" fmla="*/ 353 h 654440"/>
                <a:gd name="connsiteX24" fmla="*/ 351321 w 693098"/>
                <a:gd name="connsiteY24" fmla="*/ 8783 h 654440"/>
                <a:gd name="connsiteX25" fmla="*/ 446733 w 693098"/>
                <a:gd name="connsiteY25" fmla="*/ 149605 h 654440"/>
                <a:gd name="connsiteX26" fmla="*/ 427624 w 693098"/>
                <a:gd name="connsiteY26" fmla="*/ 196679 h 654440"/>
                <a:gd name="connsiteX27" fmla="*/ 349390 w 693098"/>
                <a:gd name="connsiteY27" fmla="*/ 264127 h 654440"/>
                <a:gd name="connsiteX28" fmla="*/ 285604 w 693098"/>
                <a:gd name="connsiteY28" fmla="*/ 49332 h 654440"/>
                <a:gd name="connsiteX29" fmla="*/ 321380 w 693098"/>
                <a:gd name="connsiteY29" fmla="*/ 353 h 654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693098" h="654440">
                  <a:moveTo>
                    <a:pt x="557320" y="145569"/>
                  </a:moveTo>
                  <a:cubicBezTo>
                    <a:pt x="593316" y="145577"/>
                    <a:pt x="630203" y="159260"/>
                    <a:pt x="667522" y="179368"/>
                  </a:cubicBezTo>
                  <a:cubicBezTo>
                    <a:pt x="699082" y="196346"/>
                    <a:pt x="701745" y="226974"/>
                    <a:pt x="673780" y="250744"/>
                  </a:cubicBezTo>
                  <a:cubicBezTo>
                    <a:pt x="663127" y="259800"/>
                    <a:pt x="650876" y="266991"/>
                    <a:pt x="639757" y="275646"/>
                  </a:cubicBezTo>
                  <a:cubicBezTo>
                    <a:pt x="546674" y="347755"/>
                    <a:pt x="471636" y="432781"/>
                    <a:pt x="439210" y="549434"/>
                  </a:cubicBezTo>
                  <a:cubicBezTo>
                    <a:pt x="430754" y="580062"/>
                    <a:pt x="418503" y="609624"/>
                    <a:pt x="407983" y="639720"/>
                  </a:cubicBezTo>
                  <a:cubicBezTo>
                    <a:pt x="385412" y="547436"/>
                    <a:pt x="382948" y="455020"/>
                    <a:pt x="373027" y="363269"/>
                  </a:cubicBezTo>
                  <a:cubicBezTo>
                    <a:pt x="372561" y="359074"/>
                    <a:pt x="373227" y="354280"/>
                    <a:pt x="371363" y="350818"/>
                  </a:cubicBezTo>
                  <a:cubicBezTo>
                    <a:pt x="338671" y="289229"/>
                    <a:pt x="372961" y="252542"/>
                    <a:pt x="419502" y="220050"/>
                  </a:cubicBezTo>
                  <a:cubicBezTo>
                    <a:pt x="431021" y="211993"/>
                    <a:pt x="442739" y="203804"/>
                    <a:pt x="452460" y="193816"/>
                  </a:cubicBezTo>
                  <a:cubicBezTo>
                    <a:pt x="486218" y="159227"/>
                    <a:pt x="521323" y="145561"/>
                    <a:pt x="557320" y="145569"/>
                  </a:cubicBezTo>
                  <a:close/>
                  <a:moveTo>
                    <a:pt x="132787" y="24622"/>
                  </a:moveTo>
                  <a:cubicBezTo>
                    <a:pt x="192508" y="34397"/>
                    <a:pt x="233869" y="75183"/>
                    <a:pt x="269424" y="136756"/>
                  </a:cubicBezTo>
                  <a:cubicBezTo>
                    <a:pt x="335208" y="250545"/>
                    <a:pt x="367766" y="370327"/>
                    <a:pt x="371029" y="500363"/>
                  </a:cubicBezTo>
                  <a:cubicBezTo>
                    <a:pt x="372161" y="543642"/>
                    <a:pt x="379085" y="586920"/>
                    <a:pt x="385411" y="629866"/>
                  </a:cubicBezTo>
                  <a:cubicBezTo>
                    <a:pt x="388207" y="648709"/>
                    <a:pt x="383413" y="654568"/>
                    <a:pt x="364570" y="654368"/>
                  </a:cubicBezTo>
                  <a:cubicBezTo>
                    <a:pt x="292861" y="653636"/>
                    <a:pt x="221218" y="653636"/>
                    <a:pt x="149509" y="654435"/>
                  </a:cubicBezTo>
                  <a:cubicBezTo>
                    <a:pt x="131265" y="654635"/>
                    <a:pt x="125406" y="649441"/>
                    <a:pt x="126338" y="630465"/>
                  </a:cubicBezTo>
                  <a:cubicBezTo>
                    <a:pt x="128202" y="592713"/>
                    <a:pt x="126937" y="554828"/>
                    <a:pt x="126937" y="517009"/>
                  </a:cubicBezTo>
                  <a:cubicBezTo>
                    <a:pt x="151040" y="366399"/>
                    <a:pt x="97974" y="235897"/>
                    <a:pt x="18941" y="112653"/>
                  </a:cubicBezTo>
                  <a:cubicBezTo>
                    <a:pt x="6689" y="93610"/>
                    <a:pt x="-7626" y="75766"/>
                    <a:pt x="4758" y="51131"/>
                  </a:cubicBezTo>
                  <a:cubicBezTo>
                    <a:pt x="18142" y="24564"/>
                    <a:pt x="43043" y="29425"/>
                    <a:pt x="66480" y="25563"/>
                  </a:cubicBezTo>
                  <a:cubicBezTo>
                    <a:pt x="90932" y="21551"/>
                    <a:pt x="112880" y="21364"/>
                    <a:pt x="132787" y="24622"/>
                  </a:cubicBezTo>
                  <a:close/>
                  <a:moveTo>
                    <a:pt x="321380" y="353"/>
                  </a:moveTo>
                  <a:cubicBezTo>
                    <a:pt x="329507" y="1309"/>
                    <a:pt x="339369" y="4189"/>
                    <a:pt x="351321" y="8783"/>
                  </a:cubicBezTo>
                  <a:cubicBezTo>
                    <a:pt x="417970" y="34484"/>
                    <a:pt x="447932" y="79627"/>
                    <a:pt x="446733" y="149605"/>
                  </a:cubicBezTo>
                  <a:cubicBezTo>
                    <a:pt x="446400" y="169047"/>
                    <a:pt x="444336" y="183762"/>
                    <a:pt x="427624" y="196679"/>
                  </a:cubicBezTo>
                  <a:cubicBezTo>
                    <a:pt x="401058" y="217253"/>
                    <a:pt x="376555" y="240424"/>
                    <a:pt x="349390" y="264127"/>
                  </a:cubicBezTo>
                  <a:cubicBezTo>
                    <a:pt x="310572" y="196013"/>
                    <a:pt x="279878" y="129098"/>
                    <a:pt x="285604" y="49332"/>
                  </a:cubicBezTo>
                  <a:cubicBezTo>
                    <a:pt x="288250" y="11930"/>
                    <a:pt x="297002" y="-2515"/>
                    <a:pt x="321380" y="353"/>
                  </a:cubicBezTo>
                  <a:close/>
                </a:path>
              </a:pathLst>
            </a:custGeom>
            <a:solidFill>
              <a:schemeClr val="accent3"/>
            </a:solidFill>
            <a:ln w="66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5543B45E-86AD-449A-8D26-075D0ED08283}"/>
                </a:ext>
              </a:extLst>
            </p:cNvPr>
            <p:cNvSpPr/>
            <p:nvPr/>
          </p:nvSpPr>
          <p:spPr>
            <a:xfrm>
              <a:off x="2195062" y="3091493"/>
              <a:ext cx="263933" cy="132299"/>
            </a:xfrm>
            <a:custGeom>
              <a:avLst/>
              <a:gdLst>
                <a:gd name="connsiteX0" fmla="*/ 22904 w 263933"/>
                <a:gd name="connsiteY0" fmla="*/ 121180 h 132299"/>
                <a:gd name="connsiteX1" fmla="*/ 115920 w 263933"/>
                <a:gd name="connsiteY1" fmla="*/ 50803 h 132299"/>
                <a:gd name="connsiteX2" fmla="*/ 0 w 263933"/>
                <a:gd name="connsiteY2" fmla="*/ 18443 h 132299"/>
                <a:gd name="connsiteX3" fmla="*/ 263933 w 263933"/>
                <a:gd name="connsiteY3" fmla="*/ 0 h 132299"/>
                <a:gd name="connsiteX4" fmla="*/ 195486 w 263933"/>
                <a:gd name="connsiteY4" fmla="*/ 43146 h 132299"/>
                <a:gd name="connsiteX5" fmla="*/ 241695 w 263933"/>
                <a:gd name="connsiteY5" fmla="*/ 132299 h 132299"/>
                <a:gd name="connsiteX6" fmla="*/ 166523 w 263933"/>
                <a:gd name="connsiteY6" fmla="*/ 63853 h 132299"/>
                <a:gd name="connsiteX7" fmla="*/ 215927 w 263933"/>
                <a:gd name="connsiteY7" fmla="*/ 129370 h 132299"/>
                <a:gd name="connsiteX8" fmla="*/ 160464 w 263933"/>
                <a:gd name="connsiteY8" fmla="*/ 104934 h 132299"/>
                <a:gd name="connsiteX9" fmla="*/ 105400 w 263933"/>
                <a:gd name="connsiteY9" fmla="*/ 101139 h 132299"/>
                <a:gd name="connsiteX10" fmla="*/ 22904 w 263933"/>
                <a:gd name="connsiteY10" fmla="*/ 121180 h 132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3933" h="132299">
                  <a:moveTo>
                    <a:pt x="22904" y="121180"/>
                  </a:moveTo>
                  <a:cubicBezTo>
                    <a:pt x="66250" y="108064"/>
                    <a:pt x="96944" y="88888"/>
                    <a:pt x="115920" y="50803"/>
                  </a:cubicBezTo>
                  <a:cubicBezTo>
                    <a:pt x="72375" y="49604"/>
                    <a:pt x="31027" y="52600"/>
                    <a:pt x="0" y="18443"/>
                  </a:cubicBezTo>
                  <a:cubicBezTo>
                    <a:pt x="64718" y="36221"/>
                    <a:pt x="181571" y="20441"/>
                    <a:pt x="263933" y="0"/>
                  </a:cubicBezTo>
                  <a:cubicBezTo>
                    <a:pt x="248020" y="24569"/>
                    <a:pt x="220987" y="30561"/>
                    <a:pt x="195486" y="43146"/>
                  </a:cubicBezTo>
                  <a:cubicBezTo>
                    <a:pt x="212864" y="69312"/>
                    <a:pt x="235103" y="92749"/>
                    <a:pt x="241695" y="132299"/>
                  </a:cubicBezTo>
                  <a:cubicBezTo>
                    <a:pt x="216793" y="103869"/>
                    <a:pt x="200946" y="75571"/>
                    <a:pt x="166523" y="63853"/>
                  </a:cubicBezTo>
                  <a:cubicBezTo>
                    <a:pt x="168654" y="97077"/>
                    <a:pt x="191891" y="111193"/>
                    <a:pt x="215927" y="129370"/>
                  </a:cubicBezTo>
                  <a:cubicBezTo>
                    <a:pt x="189827" y="131634"/>
                    <a:pt x="170784" y="121180"/>
                    <a:pt x="160464" y="104934"/>
                  </a:cubicBezTo>
                  <a:cubicBezTo>
                    <a:pt x="141688" y="75438"/>
                    <a:pt x="127239" y="82496"/>
                    <a:pt x="105400" y="101139"/>
                  </a:cubicBezTo>
                  <a:cubicBezTo>
                    <a:pt x="85092" y="118650"/>
                    <a:pt x="59591" y="128171"/>
                    <a:pt x="22904" y="121180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66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64" name="Freeform: Shape 63">
            <a:extLst>
              <a:ext uri="{FF2B5EF4-FFF2-40B4-BE49-F238E27FC236}">
                <a16:creationId xmlns:a16="http://schemas.microsoft.com/office/drawing/2014/main" id="{648828D1-9E14-4ED8-89ED-343CE7DCFDCA}"/>
              </a:ext>
            </a:extLst>
          </p:cNvPr>
          <p:cNvSpPr/>
          <p:nvPr/>
        </p:nvSpPr>
        <p:spPr>
          <a:xfrm>
            <a:off x="6920052" y="3276307"/>
            <a:ext cx="420855" cy="442833"/>
          </a:xfrm>
          <a:custGeom>
            <a:avLst/>
            <a:gdLst>
              <a:gd name="connsiteX0" fmla="*/ 888506 w 893324"/>
              <a:gd name="connsiteY0" fmla="*/ 543543 h 939975"/>
              <a:gd name="connsiteX1" fmla="*/ 744155 w 893324"/>
              <a:gd name="connsiteY1" fmla="*/ 328748 h 939975"/>
              <a:gd name="connsiteX2" fmla="*/ 606795 w 893324"/>
              <a:gd name="connsiteY2" fmla="*/ 246851 h 939975"/>
              <a:gd name="connsiteX3" fmla="*/ 517508 w 893324"/>
              <a:gd name="connsiteY3" fmla="*/ 89117 h 939975"/>
              <a:gd name="connsiteX4" fmla="*/ 425624 w 893324"/>
              <a:gd name="connsiteY4" fmla="*/ 97 h 939975"/>
              <a:gd name="connsiteX5" fmla="*/ 379616 w 893324"/>
              <a:gd name="connsiteY5" fmla="*/ 46771 h 939975"/>
              <a:gd name="connsiteX6" fmla="*/ 246983 w 893324"/>
              <a:gd name="connsiteY6" fmla="*/ 274217 h 939975"/>
              <a:gd name="connsiteX7" fmla="*/ 131196 w 893324"/>
              <a:gd name="connsiteY7" fmla="*/ 342863 h 939975"/>
              <a:gd name="connsiteX8" fmla="*/ 11215 w 893324"/>
              <a:gd name="connsiteY8" fmla="*/ 518441 h 939975"/>
              <a:gd name="connsiteX9" fmla="*/ 10216 w 893324"/>
              <a:gd name="connsiteY9" fmla="*/ 666654 h 939975"/>
              <a:gd name="connsiteX10" fmla="*/ 317361 w 893324"/>
              <a:gd name="connsiteY10" fmla="*/ 907350 h 939975"/>
              <a:gd name="connsiteX11" fmla="*/ 369762 w 893324"/>
              <a:gd name="connsiteY11" fmla="*/ 918869 h 939975"/>
              <a:gd name="connsiteX12" fmla="*/ 526630 w 893324"/>
              <a:gd name="connsiteY12" fmla="*/ 918536 h 939975"/>
              <a:gd name="connsiteX13" fmla="*/ 566313 w 893324"/>
              <a:gd name="connsiteY13" fmla="*/ 907017 h 939975"/>
              <a:gd name="connsiteX14" fmla="*/ 760002 w 893324"/>
              <a:gd name="connsiteY14" fmla="*/ 851354 h 939975"/>
              <a:gd name="connsiteX15" fmla="*/ 888506 w 893324"/>
              <a:gd name="connsiteY15" fmla="*/ 543543 h 939975"/>
              <a:gd name="connsiteX16" fmla="*/ 169481 w 893324"/>
              <a:gd name="connsiteY16" fmla="*/ 450394 h 939975"/>
              <a:gd name="connsiteX17" fmla="*/ 131995 w 893324"/>
              <a:gd name="connsiteY17" fmla="*/ 732837 h 939975"/>
              <a:gd name="connsiteX18" fmla="*/ 142449 w 893324"/>
              <a:gd name="connsiteY18" fmla="*/ 802416 h 939975"/>
              <a:gd name="connsiteX19" fmla="*/ 69674 w 893324"/>
              <a:gd name="connsiteY19" fmla="*/ 553198 h 939975"/>
              <a:gd name="connsiteX20" fmla="*/ 242522 w 893324"/>
              <a:gd name="connsiteY20" fmla="*/ 325752 h 939975"/>
              <a:gd name="connsiteX21" fmla="*/ 169481 w 893324"/>
              <a:gd name="connsiteY21" fmla="*/ 450394 h 939975"/>
              <a:gd name="connsiteX22" fmla="*/ 349720 w 893324"/>
              <a:gd name="connsiteY22" fmla="*/ 476228 h 939975"/>
              <a:gd name="connsiteX23" fmla="*/ 339133 w 893324"/>
              <a:gd name="connsiteY23" fmla="*/ 833843 h 939975"/>
              <a:gd name="connsiteX24" fmla="*/ 339067 w 893324"/>
              <a:gd name="connsiteY24" fmla="*/ 868466 h 939975"/>
              <a:gd name="connsiteX25" fmla="*/ 281939 w 893324"/>
              <a:gd name="connsiteY25" fmla="*/ 495604 h 939975"/>
              <a:gd name="connsiteX26" fmla="*/ 382279 w 893324"/>
              <a:gd name="connsiteY26" fmla="*/ 314033 h 939975"/>
              <a:gd name="connsiteX27" fmla="*/ 349720 w 893324"/>
              <a:gd name="connsiteY27" fmla="*/ 476228 h 939975"/>
              <a:gd name="connsiteX28" fmla="*/ 567112 w 893324"/>
              <a:gd name="connsiteY28" fmla="*/ 870996 h 939975"/>
              <a:gd name="connsiteX29" fmla="*/ 556858 w 893324"/>
              <a:gd name="connsiteY29" fmla="*/ 803748 h 939975"/>
              <a:gd name="connsiteX30" fmla="*/ 542543 w 893324"/>
              <a:gd name="connsiteY30" fmla="*/ 446532 h 939975"/>
              <a:gd name="connsiteX31" fmla="*/ 514512 w 893324"/>
              <a:gd name="connsiteY31" fmla="*/ 315898 h 939975"/>
              <a:gd name="connsiteX32" fmla="*/ 634560 w 893324"/>
              <a:gd name="connsiteY32" fmla="*/ 578899 h 939975"/>
              <a:gd name="connsiteX33" fmla="*/ 567112 w 893324"/>
              <a:gd name="connsiteY33" fmla="*/ 870996 h 939975"/>
              <a:gd name="connsiteX34" fmla="*/ 746818 w 893324"/>
              <a:gd name="connsiteY34" fmla="*/ 815799 h 939975"/>
              <a:gd name="connsiteX35" fmla="*/ 768724 w 893324"/>
              <a:gd name="connsiteY35" fmla="*/ 552132 h 939975"/>
              <a:gd name="connsiteX36" fmla="*/ 647410 w 893324"/>
              <a:gd name="connsiteY36" fmla="*/ 320758 h 939975"/>
              <a:gd name="connsiteX37" fmla="*/ 829314 w 893324"/>
              <a:gd name="connsiteY37" fmla="*/ 569710 h 939975"/>
              <a:gd name="connsiteX38" fmla="*/ 746818 w 893324"/>
              <a:gd name="connsiteY38" fmla="*/ 815799 h 939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893324" h="939975">
                <a:moveTo>
                  <a:pt x="888506" y="543543"/>
                </a:moveTo>
                <a:cubicBezTo>
                  <a:pt x="879717" y="445600"/>
                  <a:pt x="823521" y="379018"/>
                  <a:pt x="744155" y="328748"/>
                </a:cubicBezTo>
                <a:cubicBezTo>
                  <a:pt x="699145" y="300251"/>
                  <a:pt x="651805" y="275349"/>
                  <a:pt x="606795" y="246851"/>
                </a:cubicBezTo>
                <a:cubicBezTo>
                  <a:pt x="549335" y="210497"/>
                  <a:pt x="520305" y="157631"/>
                  <a:pt x="517508" y="89117"/>
                </a:cubicBezTo>
                <a:cubicBezTo>
                  <a:pt x="513979" y="762"/>
                  <a:pt x="512914" y="2893"/>
                  <a:pt x="425624" y="97"/>
                </a:cubicBezTo>
                <a:cubicBezTo>
                  <a:pt x="387805" y="-1168"/>
                  <a:pt x="377019" y="9751"/>
                  <a:pt x="379616" y="46771"/>
                </a:cubicBezTo>
                <a:cubicBezTo>
                  <a:pt x="387006" y="151638"/>
                  <a:pt x="341864" y="227010"/>
                  <a:pt x="246983" y="274217"/>
                </a:cubicBezTo>
                <a:cubicBezTo>
                  <a:pt x="206901" y="294192"/>
                  <a:pt x="168150" y="317562"/>
                  <a:pt x="131196" y="342863"/>
                </a:cubicBezTo>
                <a:cubicBezTo>
                  <a:pt x="68875" y="385476"/>
                  <a:pt x="25330" y="442271"/>
                  <a:pt x="11215" y="518441"/>
                </a:cubicBezTo>
                <a:cubicBezTo>
                  <a:pt x="-6030" y="567713"/>
                  <a:pt x="-970" y="617317"/>
                  <a:pt x="10216" y="666654"/>
                </a:cubicBezTo>
                <a:cubicBezTo>
                  <a:pt x="43773" y="814268"/>
                  <a:pt x="169548" y="912943"/>
                  <a:pt x="317361" y="907350"/>
                </a:cubicBezTo>
                <a:cubicBezTo>
                  <a:pt x="336470" y="906618"/>
                  <a:pt x="353382" y="910013"/>
                  <a:pt x="369762" y="918869"/>
                </a:cubicBezTo>
                <a:cubicBezTo>
                  <a:pt x="422095" y="946967"/>
                  <a:pt x="474229" y="947166"/>
                  <a:pt x="526630" y="918536"/>
                </a:cubicBezTo>
                <a:cubicBezTo>
                  <a:pt x="538682" y="911944"/>
                  <a:pt x="551066" y="905020"/>
                  <a:pt x="566313" y="907017"/>
                </a:cubicBezTo>
                <a:cubicBezTo>
                  <a:pt x="638888" y="916538"/>
                  <a:pt x="698812" y="899959"/>
                  <a:pt x="760002" y="851354"/>
                </a:cubicBezTo>
                <a:cubicBezTo>
                  <a:pt x="852418" y="778047"/>
                  <a:pt x="911011" y="659929"/>
                  <a:pt x="888506" y="543543"/>
                </a:cubicBezTo>
                <a:close/>
                <a:moveTo>
                  <a:pt x="169481" y="450394"/>
                </a:moveTo>
                <a:cubicBezTo>
                  <a:pt x="107360" y="537950"/>
                  <a:pt x="115416" y="634894"/>
                  <a:pt x="131995" y="732837"/>
                </a:cubicBezTo>
                <a:cubicBezTo>
                  <a:pt x="135923" y="755875"/>
                  <a:pt x="141117" y="778713"/>
                  <a:pt x="142449" y="802416"/>
                </a:cubicBezTo>
                <a:cubicBezTo>
                  <a:pt x="87252" y="728310"/>
                  <a:pt x="47902" y="649742"/>
                  <a:pt x="69674" y="553198"/>
                </a:cubicBezTo>
                <a:cubicBezTo>
                  <a:pt x="100302" y="456853"/>
                  <a:pt x="160826" y="383279"/>
                  <a:pt x="242522" y="325752"/>
                </a:cubicBezTo>
                <a:cubicBezTo>
                  <a:pt x="221682" y="369496"/>
                  <a:pt x="186127" y="404386"/>
                  <a:pt x="169481" y="450394"/>
                </a:cubicBezTo>
                <a:close/>
                <a:moveTo>
                  <a:pt x="349720" y="476228"/>
                </a:moveTo>
                <a:cubicBezTo>
                  <a:pt x="328414" y="594878"/>
                  <a:pt x="346458" y="714727"/>
                  <a:pt x="339133" y="833843"/>
                </a:cubicBezTo>
                <a:cubicBezTo>
                  <a:pt x="338468" y="844762"/>
                  <a:pt x="339067" y="855749"/>
                  <a:pt x="339067" y="868466"/>
                </a:cubicBezTo>
                <a:cubicBezTo>
                  <a:pt x="267624" y="805279"/>
                  <a:pt x="238927" y="611857"/>
                  <a:pt x="281939" y="495604"/>
                </a:cubicBezTo>
                <a:cubicBezTo>
                  <a:pt x="311102" y="435613"/>
                  <a:pt x="334606" y="372493"/>
                  <a:pt x="382279" y="314033"/>
                </a:cubicBezTo>
                <a:cubicBezTo>
                  <a:pt x="370427" y="372959"/>
                  <a:pt x="352983" y="423295"/>
                  <a:pt x="349720" y="476228"/>
                </a:cubicBezTo>
                <a:close/>
                <a:moveTo>
                  <a:pt x="567112" y="870996"/>
                </a:moveTo>
                <a:cubicBezTo>
                  <a:pt x="549335" y="850822"/>
                  <a:pt x="557657" y="826253"/>
                  <a:pt x="556858" y="803748"/>
                </a:cubicBezTo>
                <a:cubicBezTo>
                  <a:pt x="552730" y="684632"/>
                  <a:pt x="566513" y="564783"/>
                  <a:pt x="542543" y="446532"/>
                </a:cubicBezTo>
                <a:cubicBezTo>
                  <a:pt x="534487" y="406916"/>
                  <a:pt x="525631" y="367432"/>
                  <a:pt x="514512" y="315898"/>
                </a:cubicBezTo>
                <a:cubicBezTo>
                  <a:pt x="579430" y="401256"/>
                  <a:pt x="611722" y="487947"/>
                  <a:pt x="634560" y="578899"/>
                </a:cubicBezTo>
                <a:cubicBezTo>
                  <a:pt x="641485" y="683033"/>
                  <a:pt x="620178" y="780643"/>
                  <a:pt x="567112" y="870996"/>
                </a:cubicBezTo>
                <a:close/>
                <a:moveTo>
                  <a:pt x="746818" y="815799"/>
                </a:moveTo>
                <a:cubicBezTo>
                  <a:pt x="763997" y="723582"/>
                  <a:pt x="786768" y="639422"/>
                  <a:pt x="768724" y="552132"/>
                </a:cubicBezTo>
                <a:cubicBezTo>
                  <a:pt x="750281" y="463511"/>
                  <a:pt x="694751" y="394465"/>
                  <a:pt x="647410" y="320758"/>
                </a:cubicBezTo>
                <a:cubicBezTo>
                  <a:pt x="736565" y="383013"/>
                  <a:pt x="802281" y="462179"/>
                  <a:pt x="829314" y="569710"/>
                </a:cubicBezTo>
                <a:cubicBezTo>
                  <a:pt x="832910" y="659463"/>
                  <a:pt x="806410" y="739096"/>
                  <a:pt x="746818" y="8157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66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C98E6305-AF97-4B6B-9410-0AF3FAC00D56}"/>
              </a:ext>
            </a:extLst>
          </p:cNvPr>
          <p:cNvGrpSpPr/>
          <p:nvPr/>
        </p:nvGrpSpPr>
        <p:grpSpPr>
          <a:xfrm>
            <a:off x="6822053" y="4417597"/>
            <a:ext cx="561149" cy="359541"/>
            <a:chOff x="2280028" y="4110428"/>
            <a:chExt cx="1191118" cy="763177"/>
          </a:xfrm>
        </p:grpSpPr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9971E27E-652E-4D3F-B7EF-F6F3FFE807A8}"/>
                </a:ext>
              </a:extLst>
            </p:cNvPr>
            <p:cNvSpPr/>
            <p:nvPr/>
          </p:nvSpPr>
          <p:spPr>
            <a:xfrm>
              <a:off x="2280028" y="4230783"/>
              <a:ext cx="325824" cy="498213"/>
            </a:xfrm>
            <a:custGeom>
              <a:avLst/>
              <a:gdLst>
                <a:gd name="connsiteX0" fmla="*/ 313197 w 325824"/>
                <a:gd name="connsiteY0" fmla="*/ 189231 h 498213"/>
                <a:gd name="connsiteX1" fmla="*/ 215720 w 325824"/>
                <a:gd name="connsiteY1" fmla="*/ 40552 h 498213"/>
                <a:gd name="connsiteX2" fmla="*/ 48598 w 325824"/>
                <a:gd name="connsiteY2" fmla="*/ 41950 h 498213"/>
                <a:gd name="connsiteX3" fmla="*/ 81423 w 325824"/>
                <a:gd name="connsiteY3" fmla="*/ 443176 h 498213"/>
                <a:gd name="connsiteX4" fmla="*/ 254605 w 325824"/>
                <a:gd name="connsiteY4" fmla="*/ 478132 h 498213"/>
                <a:gd name="connsiteX5" fmla="*/ 313197 w 325824"/>
                <a:gd name="connsiteY5" fmla="*/ 189231 h 498213"/>
                <a:gd name="connsiteX6" fmla="*/ 174439 w 325824"/>
                <a:gd name="connsiteY6" fmla="*/ 114325 h 498213"/>
                <a:gd name="connsiteX7" fmla="*/ 196545 w 325824"/>
                <a:gd name="connsiteY7" fmla="*/ 93352 h 498213"/>
                <a:gd name="connsiteX8" fmla="*/ 217984 w 325824"/>
                <a:gd name="connsiteY8" fmla="*/ 120784 h 498213"/>
                <a:gd name="connsiteX9" fmla="*/ 170844 w 325824"/>
                <a:gd name="connsiteY9" fmla="*/ 191694 h 498213"/>
                <a:gd name="connsiteX10" fmla="*/ 174439 w 325824"/>
                <a:gd name="connsiteY10" fmla="*/ 114325 h 498213"/>
                <a:gd name="connsiteX11" fmla="*/ 36813 w 325824"/>
                <a:gd name="connsiteY11" fmla="*/ 145020 h 498213"/>
                <a:gd name="connsiteX12" fmla="*/ 52127 w 325824"/>
                <a:gd name="connsiteY12" fmla="*/ 125844 h 498213"/>
                <a:gd name="connsiteX13" fmla="*/ 105327 w 325824"/>
                <a:gd name="connsiteY13" fmla="*/ 201482 h 498213"/>
                <a:gd name="connsiteX14" fmla="*/ 79493 w 325824"/>
                <a:gd name="connsiteY14" fmla="*/ 203146 h 498213"/>
                <a:gd name="connsiteX15" fmla="*/ 36813 w 325824"/>
                <a:gd name="connsiteY15" fmla="*/ 145020 h 498213"/>
                <a:gd name="connsiteX16" fmla="*/ 32152 w 325824"/>
                <a:gd name="connsiteY16" fmla="*/ 260141 h 498213"/>
                <a:gd name="connsiteX17" fmla="*/ 67574 w 325824"/>
                <a:gd name="connsiteY17" fmla="*/ 234507 h 498213"/>
                <a:gd name="connsiteX18" fmla="*/ 107923 w 325824"/>
                <a:gd name="connsiteY18" fmla="*/ 257544 h 498213"/>
                <a:gd name="connsiteX19" fmla="*/ 60849 w 325824"/>
                <a:gd name="connsiteY19" fmla="*/ 298160 h 498213"/>
                <a:gd name="connsiteX20" fmla="*/ 32152 w 325824"/>
                <a:gd name="connsiteY20" fmla="*/ 260141 h 498213"/>
                <a:gd name="connsiteX21" fmla="*/ 122904 w 325824"/>
                <a:gd name="connsiteY21" fmla="*/ 377526 h 498213"/>
                <a:gd name="connsiteX22" fmla="*/ 99600 w 325824"/>
                <a:gd name="connsiteY22" fmla="*/ 396435 h 498213"/>
                <a:gd name="connsiteX23" fmla="*/ 80358 w 325824"/>
                <a:gd name="connsiteY23" fmla="*/ 371334 h 498213"/>
                <a:gd name="connsiteX24" fmla="*/ 127432 w 325824"/>
                <a:gd name="connsiteY24" fmla="*/ 297560 h 498213"/>
                <a:gd name="connsiteX25" fmla="*/ 122904 w 325824"/>
                <a:gd name="connsiteY25" fmla="*/ 377526 h 498213"/>
                <a:gd name="connsiteX26" fmla="*/ 136487 w 325824"/>
                <a:gd name="connsiteY26" fmla="*/ 183038 h 498213"/>
                <a:gd name="connsiteX27" fmla="*/ 99334 w 325824"/>
                <a:gd name="connsiteY27" fmla="*/ 112994 h 498213"/>
                <a:gd name="connsiteX28" fmla="*/ 112318 w 325824"/>
                <a:gd name="connsiteY28" fmla="*/ 73910 h 498213"/>
                <a:gd name="connsiteX29" fmla="*/ 141215 w 325824"/>
                <a:gd name="connsiteY29" fmla="*/ 101874 h 498213"/>
                <a:gd name="connsiteX30" fmla="*/ 136487 w 325824"/>
                <a:gd name="connsiteY30" fmla="*/ 183038 h 498213"/>
                <a:gd name="connsiteX31" fmla="*/ 186424 w 325824"/>
                <a:gd name="connsiteY31" fmla="*/ 417143 h 498213"/>
                <a:gd name="connsiteX32" fmla="*/ 161589 w 325824"/>
                <a:gd name="connsiteY32" fmla="*/ 400164 h 498213"/>
                <a:gd name="connsiteX33" fmla="*/ 160324 w 325824"/>
                <a:gd name="connsiteY33" fmla="*/ 305417 h 498213"/>
                <a:gd name="connsiteX34" fmla="*/ 199607 w 325824"/>
                <a:gd name="connsiteY34" fmla="*/ 393372 h 498213"/>
                <a:gd name="connsiteX35" fmla="*/ 186424 w 325824"/>
                <a:gd name="connsiteY35" fmla="*/ 417143 h 498213"/>
                <a:gd name="connsiteX36" fmla="*/ 253739 w 325824"/>
                <a:gd name="connsiteY36" fmla="*/ 360614 h 498213"/>
                <a:gd name="connsiteX37" fmla="*/ 222445 w 325824"/>
                <a:gd name="connsiteY37" fmla="*/ 350227 h 498213"/>
                <a:gd name="connsiteX38" fmla="*/ 190552 w 325824"/>
                <a:gd name="connsiteY38" fmla="*/ 284310 h 498213"/>
                <a:gd name="connsiteX39" fmla="*/ 260997 w 325824"/>
                <a:gd name="connsiteY39" fmla="*/ 326524 h 498213"/>
                <a:gd name="connsiteX40" fmla="*/ 253739 w 325824"/>
                <a:gd name="connsiteY40" fmla="*/ 360614 h 498213"/>
                <a:gd name="connsiteX41" fmla="*/ 234430 w 325824"/>
                <a:gd name="connsiteY41" fmla="*/ 256545 h 498213"/>
                <a:gd name="connsiteX42" fmla="*/ 193615 w 325824"/>
                <a:gd name="connsiteY42" fmla="*/ 231444 h 498213"/>
                <a:gd name="connsiteX43" fmla="*/ 237093 w 325824"/>
                <a:gd name="connsiteY43" fmla="*/ 191960 h 498213"/>
                <a:gd name="connsiteX44" fmla="*/ 265924 w 325824"/>
                <a:gd name="connsiteY44" fmla="*/ 226916 h 498213"/>
                <a:gd name="connsiteX45" fmla="*/ 234430 w 325824"/>
                <a:gd name="connsiteY45" fmla="*/ 256545 h 498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325824" h="498213">
                  <a:moveTo>
                    <a:pt x="313197" y="189231"/>
                  </a:moveTo>
                  <a:cubicBezTo>
                    <a:pt x="298283" y="135898"/>
                    <a:pt x="258799" y="82033"/>
                    <a:pt x="215720" y="40552"/>
                  </a:cubicBezTo>
                  <a:cubicBezTo>
                    <a:pt x="159192" y="-13979"/>
                    <a:pt x="92476" y="-13513"/>
                    <a:pt x="48598" y="41950"/>
                  </a:cubicBezTo>
                  <a:cubicBezTo>
                    <a:pt x="-28171" y="139027"/>
                    <a:pt x="-11592" y="341438"/>
                    <a:pt x="81423" y="443176"/>
                  </a:cubicBezTo>
                  <a:cubicBezTo>
                    <a:pt x="132426" y="498972"/>
                    <a:pt x="194347" y="515485"/>
                    <a:pt x="254605" y="478132"/>
                  </a:cubicBezTo>
                  <a:cubicBezTo>
                    <a:pt x="305807" y="429593"/>
                    <a:pt x="347754" y="333848"/>
                    <a:pt x="313197" y="189231"/>
                  </a:cubicBezTo>
                  <a:close/>
                  <a:moveTo>
                    <a:pt x="174439" y="114325"/>
                  </a:moveTo>
                  <a:cubicBezTo>
                    <a:pt x="177901" y="103938"/>
                    <a:pt x="183761" y="91421"/>
                    <a:pt x="196545" y="93352"/>
                  </a:cubicBezTo>
                  <a:cubicBezTo>
                    <a:pt x="209928" y="95349"/>
                    <a:pt x="217052" y="107334"/>
                    <a:pt x="217984" y="120784"/>
                  </a:cubicBezTo>
                  <a:cubicBezTo>
                    <a:pt x="220315" y="153875"/>
                    <a:pt x="203602" y="175315"/>
                    <a:pt x="170844" y="191694"/>
                  </a:cubicBezTo>
                  <a:cubicBezTo>
                    <a:pt x="164518" y="162398"/>
                    <a:pt x="166582" y="138095"/>
                    <a:pt x="174439" y="114325"/>
                  </a:cubicBezTo>
                  <a:close/>
                  <a:moveTo>
                    <a:pt x="36813" y="145020"/>
                  </a:moveTo>
                  <a:cubicBezTo>
                    <a:pt x="37945" y="134832"/>
                    <a:pt x="42606" y="126576"/>
                    <a:pt x="52127" y="125844"/>
                  </a:cubicBezTo>
                  <a:cubicBezTo>
                    <a:pt x="70970" y="126177"/>
                    <a:pt x="113250" y="188098"/>
                    <a:pt x="105327" y="201482"/>
                  </a:cubicBezTo>
                  <a:cubicBezTo>
                    <a:pt x="98668" y="212667"/>
                    <a:pt x="87882" y="206276"/>
                    <a:pt x="79493" y="203146"/>
                  </a:cubicBezTo>
                  <a:cubicBezTo>
                    <a:pt x="52793" y="193159"/>
                    <a:pt x="33218" y="177113"/>
                    <a:pt x="36813" y="145020"/>
                  </a:cubicBezTo>
                  <a:close/>
                  <a:moveTo>
                    <a:pt x="32152" y="260141"/>
                  </a:moveTo>
                  <a:cubicBezTo>
                    <a:pt x="33018" y="239633"/>
                    <a:pt x="49064" y="231244"/>
                    <a:pt x="67574" y="234507"/>
                  </a:cubicBezTo>
                  <a:cubicBezTo>
                    <a:pt x="82822" y="237170"/>
                    <a:pt x="99467" y="241631"/>
                    <a:pt x="107923" y="257544"/>
                  </a:cubicBezTo>
                  <a:cubicBezTo>
                    <a:pt x="95606" y="277785"/>
                    <a:pt x="83621" y="297161"/>
                    <a:pt x="60849" y="298160"/>
                  </a:cubicBezTo>
                  <a:cubicBezTo>
                    <a:pt x="37546" y="299158"/>
                    <a:pt x="31353" y="278718"/>
                    <a:pt x="32152" y="260141"/>
                  </a:cubicBezTo>
                  <a:close/>
                  <a:moveTo>
                    <a:pt x="122904" y="377526"/>
                  </a:moveTo>
                  <a:cubicBezTo>
                    <a:pt x="118776" y="387846"/>
                    <a:pt x="113516" y="399765"/>
                    <a:pt x="99600" y="396435"/>
                  </a:cubicBezTo>
                  <a:cubicBezTo>
                    <a:pt x="87882" y="393639"/>
                    <a:pt x="81490" y="383185"/>
                    <a:pt x="80358" y="371334"/>
                  </a:cubicBezTo>
                  <a:cubicBezTo>
                    <a:pt x="77162" y="337710"/>
                    <a:pt x="95539" y="317069"/>
                    <a:pt x="127432" y="297560"/>
                  </a:cubicBezTo>
                  <a:cubicBezTo>
                    <a:pt x="132093" y="328921"/>
                    <a:pt x="132492" y="353623"/>
                    <a:pt x="122904" y="377526"/>
                  </a:cubicBezTo>
                  <a:close/>
                  <a:moveTo>
                    <a:pt x="136487" y="183038"/>
                  </a:moveTo>
                  <a:cubicBezTo>
                    <a:pt x="114382" y="160334"/>
                    <a:pt x="104461" y="137563"/>
                    <a:pt x="99334" y="112994"/>
                  </a:cubicBezTo>
                  <a:cubicBezTo>
                    <a:pt x="96271" y="98345"/>
                    <a:pt x="93209" y="79036"/>
                    <a:pt x="112318" y="73910"/>
                  </a:cubicBezTo>
                  <a:cubicBezTo>
                    <a:pt x="132492" y="68450"/>
                    <a:pt x="136221" y="87359"/>
                    <a:pt x="141215" y="101874"/>
                  </a:cubicBezTo>
                  <a:cubicBezTo>
                    <a:pt x="150336" y="128241"/>
                    <a:pt x="145276" y="153742"/>
                    <a:pt x="136487" y="183038"/>
                  </a:cubicBezTo>
                  <a:close/>
                  <a:moveTo>
                    <a:pt x="186424" y="417143"/>
                  </a:moveTo>
                  <a:cubicBezTo>
                    <a:pt x="172841" y="421137"/>
                    <a:pt x="165983" y="410884"/>
                    <a:pt x="161589" y="400164"/>
                  </a:cubicBezTo>
                  <a:cubicBezTo>
                    <a:pt x="150003" y="371866"/>
                    <a:pt x="153998" y="343036"/>
                    <a:pt x="160324" y="305417"/>
                  </a:cubicBezTo>
                  <a:cubicBezTo>
                    <a:pt x="185692" y="335246"/>
                    <a:pt x="199141" y="361413"/>
                    <a:pt x="199607" y="393372"/>
                  </a:cubicBezTo>
                  <a:cubicBezTo>
                    <a:pt x="199741" y="403759"/>
                    <a:pt x="197077" y="414013"/>
                    <a:pt x="186424" y="417143"/>
                  </a:cubicBezTo>
                  <a:close/>
                  <a:moveTo>
                    <a:pt x="253739" y="360614"/>
                  </a:moveTo>
                  <a:cubicBezTo>
                    <a:pt x="239956" y="371800"/>
                    <a:pt x="230169" y="358949"/>
                    <a:pt x="222445" y="350227"/>
                  </a:cubicBezTo>
                  <a:cubicBezTo>
                    <a:pt x="206665" y="332449"/>
                    <a:pt x="197077" y="311077"/>
                    <a:pt x="190552" y="284310"/>
                  </a:cubicBezTo>
                  <a:cubicBezTo>
                    <a:pt x="226507" y="284843"/>
                    <a:pt x="248945" y="297427"/>
                    <a:pt x="260997" y="326524"/>
                  </a:cubicBezTo>
                  <a:cubicBezTo>
                    <a:pt x="266390" y="339707"/>
                    <a:pt x="264059" y="352291"/>
                    <a:pt x="253739" y="360614"/>
                  </a:cubicBezTo>
                  <a:close/>
                  <a:moveTo>
                    <a:pt x="234430" y="256545"/>
                  </a:moveTo>
                  <a:cubicBezTo>
                    <a:pt x="217984" y="254348"/>
                    <a:pt x="191817" y="251818"/>
                    <a:pt x="193615" y="231444"/>
                  </a:cubicBezTo>
                  <a:cubicBezTo>
                    <a:pt x="195346" y="212002"/>
                    <a:pt x="215055" y="196754"/>
                    <a:pt x="237093" y="191960"/>
                  </a:cubicBezTo>
                  <a:cubicBezTo>
                    <a:pt x="258666" y="194291"/>
                    <a:pt x="265391" y="208872"/>
                    <a:pt x="265924" y="226916"/>
                  </a:cubicBezTo>
                  <a:cubicBezTo>
                    <a:pt x="266523" y="247557"/>
                    <a:pt x="253739" y="259076"/>
                    <a:pt x="234430" y="256545"/>
                  </a:cubicBezTo>
                  <a:close/>
                </a:path>
              </a:pathLst>
            </a:custGeom>
            <a:solidFill>
              <a:srgbClr val="5D843B"/>
            </a:solidFill>
            <a:ln w="66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DE42CA7D-6068-4298-B103-F038A58A2438}"/>
                </a:ext>
              </a:extLst>
            </p:cNvPr>
            <p:cNvSpPr/>
            <p:nvPr/>
          </p:nvSpPr>
          <p:spPr>
            <a:xfrm>
              <a:off x="2478970" y="4110428"/>
              <a:ext cx="992176" cy="598420"/>
            </a:xfrm>
            <a:custGeom>
              <a:avLst/>
              <a:gdLst>
                <a:gd name="connsiteX0" fmla="*/ 876426 w 992176"/>
                <a:gd name="connsiteY0" fmla="*/ 24346 h 598420"/>
                <a:gd name="connsiteX1" fmla="*/ 714763 w 992176"/>
                <a:gd name="connsiteY1" fmla="*/ 44 h 598420"/>
                <a:gd name="connsiteX2" fmla="*/ 67 w 992176"/>
                <a:gd name="connsiteY2" fmla="*/ 110238 h 598420"/>
                <a:gd name="connsiteX3" fmla="*/ 0 w 992176"/>
                <a:gd name="connsiteY3" fmla="*/ 120425 h 598420"/>
                <a:gd name="connsiteX4" fmla="*/ 84360 w 992176"/>
                <a:gd name="connsiteY4" fmla="*/ 598421 h 598420"/>
                <a:gd name="connsiteX5" fmla="*/ 213996 w 992176"/>
                <a:gd name="connsiteY5" fmla="*/ 572787 h 598420"/>
                <a:gd name="connsiteX6" fmla="*/ 268927 w 992176"/>
                <a:gd name="connsiteY6" fmla="*/ 534502 h 598420"/>
                <a:gd name="connsiteX7" fmla="*/ 537121 w 992176"/>
                <a:gd name="connsiteY7" fmla="*/ 355861 h 598420"/>
                <a:gd name="connsiteX8" fmla="*/ 709836 w 992176"/>
                <a:gd name="connsiteY8" fmla="*/ 432564 h 598420"/>
                <a:gd name="connsiteX9" fmla="*/ 732275 w 992176"/>
                <a:gd name="connsiteY9" fmla="*/ 442352 h 598420"/>
                <a:gd name="connsiteX10" fmla="*/ 943608 w 992176"/>
                <a:gd name="connsiteY10" fmla="*/ 333489 h 598420"/>
                <a:gd name="connsiteX11" fmla="*/ 876426 w 992176"/>
                <a:gd name="connsiteY11" fmla="*/ 24346 h 598420"/>
                <a:gd name="connsiteX12" fmla="*/ 226114 w 992176"/>
                <a:gd name="connsiteY12" fmla="*/ 184411 h 598420"/>
                <a:gd name="connsiteX13" fmla="*/ 114256 w 992176"/>
                <a:gd name="connsiteY13" fmla="*/ 140466 h 598420"/>
                <a:gd name="connsiteX14" fmla="*/ 494375 w 992176"/>
                <a:gd name="connsiteY14" fmla="*/ 66360 h 598420"/>
                <a:gd name="connsiteX15" fmla="*/ 775287 w 992176"/>
                <a:gd name="connsiteY15" fmla="*/ 41192 h 598420"/>
                <a:gd name="connsiteX16" fmla="*/ 902060 w 992176"/>
                <a:gd name="connsiteY16" fmla="*/ 84337 h 598420"/>
                <a:gd name="connsiteX17" fmla="*/ 226114 w 992176"/>
                <a:gd name="connsiteY17" fmla="*/ 184411 h 598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92176" h="598420">
                  <a:moveTo>
                    <a:pt x="876426" y="24346"/>
                  </a:moveTo>
                  <a:cubicBezTo>
                    <a:pt x="824358" y="4904"/>
                    <a:pt x="769827" y="-556"/>
                    <a:pt x="714763" y="44"/>
                  </a:cubicBezTo>
                  <a:cubicBezTo>
                    <a:pt x="471271" y="2574"/>
                    <a:pt x="236435" y="61366"/>
                    <a:pt x="67" y="110238"/>
                  </a:cubicBezTo>
                  <a:cubicBezTo>
                    <a:pt x="67" y="113633"/>
                    <a:pt x="0" y="117029"/>
                    <a:pt x="0" y="120425"/>
                  </a:cubicBezTo>
                  <a:cubicBezTo>
                    <a:pt x="225382" y="251659"/>
                    <a:pt x="156136" y="513195"/>
                    <a:pt x="84360" y="598421"/>
                  </a:cubicBezTo>
                  <a:cubicBezTo>
                    <a:pt x="128438" y="594226"/>
                    <a:pt x="170584" y="580044"/>
                    <a:pt x="213996" y="572787"/>
                  </a:cubicBezTo>
                  <a:cubicBezTo>
                    <a:pt x="239231" y="568592"/>
                    <a:pt x="254945" y="557073"/>
                    <a:pt x="268927" y="534502"/>
                  </a:cubicBezTo>
                  <a:cubicBezTo>
                    <a:pt x="330782" y="434828"/>
                    <a:pt x="422266" y="375103"/>
                    <a:pt x="537121" y="355861"/>
                  </a:cubicBezTo>
                  <a:cubicBezTo>
                    <a:pt x="608564" y="343942"/>
                    <a:pt x="676412" y="353797"/>
                    <a:pt x="709836" y="432564"/>
                  </a:cubicBezTo>
                  <a:cubicBezTo>
                    <a:pt x="715030" y="444881"/>
                    <a:pt x="721155" y="446346"/>
                    <a:pt x="732275" y="442352"/>
                  </a:cubicBezTo>
                  <a:cubicBezTo>
                    <a:pt x="807580" y="415385"/>
                    <a:pt x="885148" y="392215"/>
                    <a:pt x="943608" y="333489"/>
                  </a:cubicBezTo>
                  <a:cubicBezTo>
                    <a:pt x="1032229" y="244601"/>
                    <a:pt x="993544" y="68091"/>
                    <a:pt x="876426" y="24346"/>
                  </a:cubicBezTo>
                  <a:close/>
                  <a:moveTo>
                    <a:pt x="226114" y="184411"/>
                  </a:moveTo>
                  <a:cubicBezTo>
                    <a:pt x="159399" y="199725"/>
                    <a:pt x="159598" y="200723"/>
                    <a:pt x="114256" y="140466"/>
                  </a:cubicBezTo>
                  <a:cubicBezTo>
                    <a:pt x="243359" y="111436"/>
                    <a:pt x="368534" y="87067"/>
                    <a:pt x="494375" y="66360"/>
                  </a:cubicBezTo>
                  <a:cubicBezTo>
                    <a:pt x="587325" y="51113"/>
                    <a:pt x="680274" y="33734"/>
                    <a:pt x="775287" y="41192"/>
                  </a:cubicBezTo>
                  <a:cubicBezTo>
                    <a:pt x="817167" y="44454"/>
                    <a:pt x="857716" y="52111"/>
                    <a:pt x="902060" y="84337"/>
                  </a:cubicBezTo>
                  <a:cubicBezTo>
                    <a:pt x="661031" y="60301"/>
                    <a:pt x="445371" y="134008"/>
                    <a:pt x="226114" y="184411"/>
                  </a:cubicBezTo>
                  <a:close/>
                </a:path>
              </a:pathLst>
            </a:custGeom>
            <a:solidFill>
              <a:srgbClr val="4A7436"/>
            </a:solidFill>
            <a:ln w="66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BC0FA928-6813-42FD-9A5E-BAC2C9F8950E}"/>
                </a:ext>
              </a:extLst>
            </p:cNvPr>
            <p:cNvSpPr/>
            <p:nvPr/>
          </p:nvSpPr>
          <p:spPr>
            <a:xfrm>
              <a:off x="2461192" y="4219688"/>
              <a:ext cx="17777" cy="8901"/>
            </a:xfrm>
            <a:custGeom>
              <a:avLst/>
              <a:gdLst>
                <a:gd name="connsiteX0" fmla="*/ 0 w 17777"/>
                <a:gd name="connsiteY0" fmla="*/ 1444 h 8901"/>
                <a:gd name="connsiteX1" fmla="*/ 13783 w 17777"/>
                <a:gd name="connsiteY1" fmla="*/ 8901 h 8901"/>
                <a:gd name="connsiteX2" fmla="*/ 17778 w 17777"/>
                <a:gd name="connsiteY2" fmla="*/ 978 h 8901"/>
                <a:gd name="connsiteX3" fmla="*/ 0 w 17777"/>
                <a:gd name="connsiteY3" fmla="*/ 1444 h 8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777" h="8901">
                  <a:moveTo>
                    <a:pt x="0" y="1444"/>
                  </a:moveTo>
                  <a:cubicBezTo>
                    <a:pt x="4727" y="3908"/>
                    <a:pt x="9322" y="6371"/>
                    <a:pt x="13783" y="8901"/>
                  </a:cubicBezTo>
                  <a:cubicBezTo>
                    <a:pt x="14249" y="6104"/>
                    <a:pt x="15447" y="3508"/>
                    <a:pt x="17778" y="978"/>
                  </a:cubicBezTo>
                  <a:cubicBezTo>
                    <a:pt x="11585" y="-687"/>
                    <a:pt x="5726" y="-21"/>
                    <a:pt x="0" y="1444"/>
                  </a:cubicBezTo>
                  <a:close/>
                </a:path>
              </a:pathLst>
            </a:custGeom>
            <a:solidFill>
              <a:srgbClr val="668E3D"/>
            </a:solidFill>
            <a:ln w="66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9C9EC92A-4CF5-4AB2-9CCF-316B81D852B2}"/>
                </a:ext>
              </a:extLst>
            </p:cNvPr>
            <p:cNvSpPr/>
            <p:nvPr/>
          </p:nvSpPr>
          <p:spPr>
            <a:xfrm>
              <a:off x="2475042" y="4220666"/>
              <a:ext cx="4061" cy="10186"/>
            </a:xfrm>
            <a:custGeom>
              <a:avLst/>
              <a:gdLst>
                <a:gd name="connsiteX0" fmla="*/ 0 w 4061"/>
                <a:gd name="connsiteY0" fmla="*/ 7923 h 10186"/>
                <a:gd name="connsiteX1" fmla="*/ 3995 w 4061"/>
                <a:gd name="connsiteY1" fmla="*/ 10187 h 10186"/>
                <a:gd name="connsiteX2" fmla="*/ 4062 w 4061"/>
                <a:gd name="connsiteY2" fmla="*/ 0 h 10186"/>
                <a:gd name="connsiteX3" fmla="*/ 0 w 4061"/>
                <a:gd name="connsiteY3" fmla="*/ 7923 h 1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61" h="10186">
                  <a:moveTo>
                    <a:pt x="0" y="7923"/>
                  </a:moveTo>
                  <a:cubicBezTo>
                    <a:pt x="1332" y="8656"/>
                    <a:pt x="2663" y="9455"/>
                    <a:pt x="3995" y="10187"/>
                  </a:cubicBezTo>
                  <a:cubicBezTo>
                    <a:pt x="3995" y="6791"/>
                    <a:pt x="4062" y="3395"/>
                    <a:pt x="4062" y="0"/>
                  </a:cubicBezTo>
                  <a:cubicBezTo>
                    <a:pt x="1665" y="2530"/>
                    <a:pt x="400" y="5127"/>
                    <a:pt x="0" y="7923"/>
                  </a:cubicBezTo>
                  <a:close/>
                </a:path>
              </a:pathLst>
            </a:custGeom>
            <a:solidFill>
              <a:srgbClr val="668E3D"/>
            </a:solidFill>
            <a:ln w="66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71FDDFEE-BA29-4A0F-8F23-BB4A1105D74C}"/>
                </a:ext>
              </a:extLst>
            </p:cNvPr>
            <p:cNvSpPr/>
            <p:nvPr/>
          </p:nvSpPr>
          <p:spPr>
            <a:xfrm>
              <a:off x="2738620" y="4487927"/>
              <a:ext cx="431907" cy="355183"/>
            </a:xfrm>
            <a:custGeom>
              <a:avLst/>
              <a:gdLst>
                <a:gd name="connsiteX0" fmla="*/ 343454 w 431907"/>
                <a:gd name="connsiteY0" fmla="*/ 257609 h 355183"/>
                <a:gd name="connsiteX1" fmla="*/ 427481 w 431907"/>
                <a:gd name="connsiteY1" fmla="*/ 129104 h 355183"/>
                <a:gd name="connsiteX2" fmla="*/ 338593 w 431907"/>
                <a:gd name="connsiteY2" fmla="*/ 1199 h 355183"/>
                <a:gd name="connsiteX3" fmla="*/ 8544 w 431907"/>
                <a:gd name="connsiteY3" fmla="*/ 213598 h 355183"/>
                <a:gd name="connsiteX4" fmla="*/ 69600 w 431907"/>
                <a:gd name="connsiteY4" fmla="*/ 349160 h 355183"/>
                <a:gd name="connsiteX5" fmla="*/ 343454 w 431907"/>
                <a:gd name="connsiteY5" fmla="*/ 257609 h 355183"/>
                <a:gd name="connsiteX6" fmla="*/ 289389 w 431907"/>
                <a:gd name="connsiteY6" fmla="*/ 228512 h 355183"/>
                <a:gd name="connsiteX7" fmla="*/ 253168 w 431907"/>
                <a:gd name="connsiteY7" fmla="*/ 257076 h 355183"/>
                <a:gd name="connsiteX8" fmla="*/ 229798 w 431907"/>
                <a:gd name="connsiteY8" fmla="*/ 223319 h 355183"/>
                <a:gd name="connsiteX9" fmla="*/ 250971 w 431907"/>
                <a:gd name="connsiteY9" fmla="*/ 198217 h 355183"/>
                <a:gd name="connsiteX10" fmla="*/ 289389 w 431907"/>
                <a:gd name="connsiteY10" fmla="*/ 228512 h 355183"/>
                <a:gd name="connsiteX11" fmla="*/ 338061 w 431907"/>
                <a:gd name="connsiteY11" fmla="*/ 171251 h 355183"/>
                <a:gd name="connsiteX12" fmla="*/ 261824 w 431907"/>
                <a:gd name="connsiteY12" fmla="*/ 164326 h 355183"/>
                <a:gd name="connsiteX13" fmla="*/ 326276 w 431907"/>
                <a:gd name="connsiteY13" fmla="*/ 136162 h 355183"/>
                <a:gd name="connsiteX14" fmla="*/ 354973 w 431907"/>
                <a:gd name="connsiteY14" fmla="*/ 144951 h 355183"/>
                <a:gd name="connsiteX15" fmla="*/ 338061 w 431907"/>
                <a:gd name="connsiteY15" fmla="*/ 171251 h 355183"/>
                <a:gd name="connsiteX16" fmla="*/ 330404 w 431907"/>
                <a:gd name="connsiteY16" fmla="*/ 64985 h 355183"/>
                <a:gd name="connsiteX17" fmla="*/ 356504 w 431907"/>
                <a:gd name="connsiteY17" fmla="*/ 66983 h 355183"/>
                <a:gd name="connsiteX18" fmla="*/ 348514 w 431907"/>
                <a:gd name="connsiteY18" fmla="*/ 92417 h 355183"/>
                <a:gd name="connsiteX19" fmla="*/ 267816 w 431907"/>
                <a:gd name="connsiteY19" fmla="*/ 128838 h 355183"/>
                <a:gd name="connsiteX20" fmla="*/ 330404 w 431907"/>
                <a:gd name="connsiteY20" fmla="*/ 64985 h 355183"/>
                <a:gd name="connsiteX21" fmla="*/ 226136 w 431907"/>
                <a:gd name="connsiteY21" fmla="*/ 81365 h 355183"/>
                <a:gd name="connsiteX22" fmla="*/ 265486 w 431907"/>
                <a:gd name="connsiteY22" fmla="*/ 42680 h 355183"/>
                <a:gd name="connsiteX23" fmla="*/ 283064 w 431907"/>
                <a:gd name="connsiteY23" fmla="*/ 49339 h 355183"/>
                <a:gd name="connsiteX24" fmla="*/ 261291 w 431907"/>
                <a:gd name="connsiteY24" fmla="*/ 96079 h 355183"/>
                <a:gd name="connsiteX25" fmla="*/ 234458 w 431907"/>
                <a:gd name="connsiteY25" fmla="*/ 121048 h 355183"/>
                <a:gd name="connsiteX26" fmla="*/ 226136 w 431907"/>
                <a:gd name="connsiteY26" fmla="*/ 81365 h 355183"/>
                <a:gd name="connsiteX27" fmla="*/ 163881 w 431907"/>
                <a:gd name="connsiteY27" fmla="*/ 290700 h 355183"/>
                <a:gd name="connsiteX28" fmla="*/ 141043 w 431907"/>
                <a:gd name="connsiteY28" fmla="*/ 287238 h 355183"/>
                <a:gd name="connsiteX29" fmla="*/ 142308 w 431907"/>
                <a:gd name="connsiteY29" fmla="*/ 267796 h 355183"/>
                <a:gd name="connsiteX30" fmla="*/ 193976 w 431907"/>
                <a:gd name="connsiteY30" fmla="*/ 209669 h 355183"/>
                <a:gd name="connsiteX31" fmla="*/ 163881 w 431907"/>
                <a:gd name="connsiteY31" fmla="*/ 290700 h 355183"/>
                <a:gd name="connsiteX32" fmla="*/ 166811 w 431907"/>
                <a:gd name="connsiteY32" fmla="*/ 76305 h 355183"/>
                <a:gd name="connsiteX33" fmla="*/ 194309 w 431907"/>
                <a:gd name="connsiteY33" fmla="*/ 108664 h 355183"/>
                <a:gd name="connsiteX34" fmla="*/ 173202 w 431907"/>
                <a:gd name="connsiteY34" fmla="*/ 136562 h 355183"/>
                <a:gd name="connsiteX35" fmla="*/ 133053 w 431907"/>
                <a:gd name="connsiteY35" fmla="*/ 107266 h 355183"/>
                <a:gd name="connsiteX36" fmla="*/ 166811 w 431907"/>
                <a:gd name="connsiteY36" fmla="*/ 76305 h 355183"/>
                <a:gd name="connsiteX37" fmla="*/ 80320 w 431907"/>
                <a:gd name="connsiteY37" fmla="*/ 166990 h 355183"/>
                <a:gd name="connsiteX38" fmla="*/ 161617 w 431907"/>
                <a:gd name="connsiteY38" fmla="*/ 169986 h 355183"/>
                <a:gd name="connsiteX39" fmla="*/ 94236 w 431907"/>
                <a:gd name="connsiteY39" fmla="*/ 199948 h 355183"/>
                <a:gd name="connsiteX40" fmla="*/ 69267 w 431907"/>
                <a:gd name="connsiteY40" fmla="*/ 191226 h 355183"/>
                <a:gd name="connsiteX41" fmla="*/ 80320 w 431907"/>
                <a:gd name="connsiteY41" fmla="*/ 166990 h 355183"/>
                <a:gd name="connsiteX42" fmla="*/ 67336 w 431907"/>
                <a:gd name="connsiteY42" fmla="*/ 267663 h 355183"/>
                <a:gd name="connsiteX43" fmla="*/ 81518 w 431907"/>
                <a:gd name="connsiteY43" fmla="*/ 232108 h 355183"/>
                <a:gd name="connsiteX44" fmla="*/ 156157 w 431907"/>
                <a:gd name="connsiteY44" fmla="*/ 206007 h 355183"/>
                <a:gd name="connsiteX45" fmla="*/ 109616 w 431907"/>
                <a:gd name="connsiteY45" fmla="*/ 265865 h 355183"/>
                <a:gd name="connsiteX46" fmla="*/ 67336 w 431907"/>
                <a:gd name="connsiteY46" fmla="*/ 267663 h 355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431907" h="355183">
                  <a:moveTo>
                    <a:pt x="343454" y="257609"/>
                  </a:moveTo>
                  <a:cubicBezTo>
                    <a:pt x="381806" y="221255"/>
                    <a:pt x="414165" y="181638"/>
                    <a:pt x="427481" y="129104"/>
                  </a:cubicBezTo>
                  <a:cubicBezTo>
                    <a:pt x="444992" y="60192"/>
                    <a:pt x="409570" y="9056"/>
                    <a:pt x="338593" y="1199"/>
                  </a:cubicBezTo>
                  <a:cubicBezTo>
                    <a:pt x="214284" y="-12583"/>
                    <a:pt x="47761" y="94548"/>
                    <a:pt x="8544" y="213598"/>
                  </a:cubicBezTo>
                  <a:cubicBezTo>
                    <a:pt x="-12962" y="278848"/>
                    <a:pt x="5681" y="320196"/>
                    <a:pt x="69600" y="349160"/>
                  </a:cubicBezTo>
                  <a:cubicBezTo>
                    <a:pt x="138446" y="365872"/>
                    <a:pt x="236456" y="351623"/>
                    <a:pt x="343454" y="257609"/>
                  </a:cubicBezTo>
                  <a:close/>
                  <a:moveTo>
                    <a:pt x="289389" y="228512"/>
                  </a:moveTo>
                  <a:cubicBezTo>
                    <a:pt x="288124" y="247488"/>
                    <a:pt x="270746" y="257010"/>
                    <a:pt x="253168" y="257076"/>
                  </a:cubicBezTo>
                  <a:cubicBezTo>
                    <a:pt x="233326" y="257142"/>
                    <a:pt x="229065" y="241496"/>
                    <a:pt x="229798" y="223319"/>
                  </a:cubicBezTo>
                  <a:cubicBezTo>
                    <a:pt x="231728" y="211534"/>
                    <a:pt x="227800" y="192624"/>
                    <a:pt x="250971" y="198217"/>
                  </a:cubicBezTo>
                  <a:cubicBezTo>
                    <a:pt x="267949" y="202345"/>
                    <a:pt x="291120" y="203876"/>
                    <a:pt x="289389" y="228512"/>
                  </a:cubicBezTo>
                  <a:close/>
                  <a:moveTo>
                    <a:pt x="338061" y="171251"/>
                  </a:moveTo>
                  <a:cubicBezTo>
                    <a:pt x="313692" y="185500"/>
                    <a:pt x="289788" y="182637"/>
                    <a:pt x="261824" y="164326"/>
                  </a:cubicBezTo>
                  <a:cubicBezTo>
                    <a:pt x="283863" y="148147"/>
                    <a:pt x="304237" y="139625"/>
                    <a:pt x="326276" y="136162"/>
                  </a:cubicBezTo>
                  <a:cubicBezTo>
                    <a:pt x="336263" y="134631"/>
                    <a:pt x="350978" y="130170"/>
                    <a:pt x="354973" y="144951"/>
                  </a:cubicBezTo>
                  <a:cubicBezTo>
                    <a:pt x="358302" y="157269"/>
                    <a:pt x="347782" y="165591"/>
                    <a:pt x="338061" y="171251"/>
                  </a:cubicBezTo>
                  <a:close/>
                  <a:moveTo>
                    <a:pt x="330404" y="64985"/>
                  </a:moveTo>
                  <a:cubicBezTo>
                    <a:pt x="339392" y="60658"/>
                    <a:pt x="349513" y="56130"/>
                    <a:pt x="356504" y="66983"/>
                  </a:cubicBezTo>
                  <a:cubicBezTo>
                    <a:pt x="363229" y="77370"/>
                    <a:pt x="355838" y="85493"/>
                    <a:pt x="348514" y="92417"/>
                  </a:cubicBezTo>
                  <a:cubicBezTo>
                    <a:pt x="327674" y="112193"/>
                    <a:pt x="302705" y="122846"/>
                    <a:pt x="267816" y="128838"/>
                  </a:cubicBezTo>
                  <a:cubicBezTo>
                    <a:pt x="285327" y="97212"/>
                    <a:pt x="304303" y="77503"/>
                    <a:pt x="330404" y="64985"/>
                  </a:cubicBezTo>
                  <a:close/>
                  <a:moveTo>
                    <a:pt x="226136" y="81365"/>
                  </a:moveTo>
                  <a:cubicBezTo>
                    <a:pt x="232661" y="62189"/>
                    <a:pt x="243647" y="46609"/>
                    <a:pt x="265486" y="42680"/>
                  </a:cubicBezTo>
                  <a:cubicBezTo>
                    <a:pt x="272544" y="41415"/>
                    <a:pt x="281399" y="41549"/>
                    <a:pt x="283064" y="49339"/>
                  </a:cubicBezTo>
                  <a:cubicBezTo>
                    <a:pt x="287325" y="69580"/>
                    <a:pt x="273343" y="82896"/>
                    <a:pt x="261291" y="96079"/>
                  </a:cubicBezTo>
                  <a:cubicBezTo>
                    <a:pt x="253102" y="105068"/>
                    <a:pt x="243447" y="112725"/>
                    <a:pt x="234458" y="121048"/>
                  </a:cubicBezTo>
                  <a:cubicBezTo>
                    <a:pt x="220343" y="108531"/>
                    <a:pt x="221541" y="94815"/>
                    <a:pt x="226136" y="81365"/>
                  </a:cubicBezTo>
                  <a:close/>
                  <a:moveTo>
                    <a:pt x="163881" y="290700"/>
                  </a:moveTo>
                  <a:cubicBezTo>
                    <a:pt x="155492" y="294828"/>
                    <a:pt x="146969" y="294029"/>
                    <a:pt x="141043" y="287238"/>
                  </a:cubicBezTo>
                  <a:cubicBezTo>
                    <a:pt x="136049" y="281445"/>
                    <a:pt x="139245" y="274321"/>
                    <a:pt x="142308" y="267796"/>
                  </a:cubicBezTo>
                  <a:cubicBezTo>
                    <a:pt x="153095" y="244758"/>
                    <a:pt x="171138" y="228845"/>
                    <a:pt x="193976" y="209669"/>
                  </a:cubicBezTo>
                  <a:cubicBezTo>
                    <a:pt x="202965" y="248620"/>
                    <a:pt x="196573" y="274654"/>
                    <a:pt x="163881" y="290700"/>
                  </a:cubicBezTo>
                  <a:close/>
                  <a:moveTo>
                    <a:pt x="166811" y="76305"/>
                  </a:moveTo>
                  <a:cubicBezTo>
                    <a:pt x="187917" y="78701"/>
                    <a:pt x="194775" y="91618"/>
                    <a:pt x="194309" y="108664"/>
                  </a:cubicBezTo>
                  <a:cubicBezTo>
                    <a:pt x="193976" y="122047"/>
                    <a:pt x="195441" y="139025"/>
                    <a:pt x="173202" y="136562"/>
                  </a:cubicBezTo>
                  <a:cubicBezTo>
                    <a:pt x="154160" y="134431"/>
                    <a:pt x="133320" y="129038"/>
                    <a:pt x="133053" y="107266"/>
                  </a:cubicBezTo>
                  <a:cubicBezTo>
                    <a:pt x="132853" y="89222"/>
                    <a:pt x="149765" y="76305"/>
                    <a:pt x="166811" y="76305"/>
                  </a:cubicBezTo>
                  <a:close/>
                  <a:moveTo>
                    <a:pt x="80320" y="166990"/>
                  </a:moveTo>
                  <a:cubicBezTo>
                    <a:pt x="105621" y="147747"/>
                    <a:pt x="131122" y="150877"/>
                    <a:pt x="161617" y="169986"/>
                  </a:cubicBezTo>
                  <a:cubicBezTo>
                    <a:pt x="138912" y="187764"/>
                    <a:pt x="116940" y="194688"/>
                    <a:pt x="94236" y="199948"/>
                  </a:cubicBezTo>
                  <a:cubicBezTo>
                    <a:pt x="84182" y="202279"/>
                    <a:pt x="73861" y="201812"/>
                    <a:pt x="69267" y="191226"/>
                  </a:cubicBezTo>
                  <a:cubicBezTo>
                    <a:pt x="64540" y="180506"/>
                    <a:pt x="72729" y="172716"/>
                    <a:pt x="80320" y="166990"/>
                  </a:cubicBezTo>
                  <a:close/>
                  <a:moveTo>
                    <a:pt x="67336" y="267663"/>
                  </a:moveTo>
                  <a:cubicBezTo>
                    <a:pt x="55152" y="252282"/>
                    <a:pt x="71930" y="240031"/>
                    <a:pt x="81518" y="232108"/>
                  </a:cubicBezTo>
                  <a:cubicBezTo>
                    <a:pt x="100827" y="216128"/>
                    <a:pt x="125596" y="210601"/>
                    <a:pt x="156157" y="206007"/>
                  </a:cubicBezTo>
                  <a:cubicBezTo>
                    <a:pt x="140843" y="233106"/>
                    <a:pt x="130057" y="253281"/>
                    <a:pt x="109616" y="265865"/>
                  </a:cubicBezTo>
                  <a:cubicBezTo>
                    <a:pt x="97831" y="273122"/>
                    <a:pt x="77790" y="280846"/>
                    <a:pt x="67336" y="267663"/>
                  </a:cubicBezTo>
                  <a:close/>
                </a:path>
              </a:pathLst>
            </a:custGeom>
            <a:solidFill>
              <a:srgbClr val="5D843B"/>
            </a:solidFill>
            <a:ln w="66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1C3642AF-D857-43BE-970D-EE6E6AEE967F}"/>
                </a:ext>
              </a:extLst>
            </p:cNvPr>
            <p:cNvSpPr/>
            <p:nvPr/>
          </p:nvSpPr>
          <p:spPr>
            <a:xfrm>
              <a:off x="2803759" y="4580611"/>
              <a:ext cx="392260" cy="292994"/>
            </a:xfrm>
            <a:custGeom>
              <a:avLst/>
              <a:gdLst>
                <a:gd name="connsiteX0" fmla="*/ 268527 w 392260"/>
                <a:gd name="connsiteY0" fmla="*/ 185898 h 292994"/>
                <a:gd name="connsiteX1" fmla="*/ 224383 w 392260"/>
                <a:gd name="connsiteY1" fmla="*/ 219855 h 292994"/>
                <a:gd name="connsiteX2" fmla="*/ 4528 w 392260"/>
                <a:gd name="connsiteY2" fmla="*/ 269326 h 292994"/>
                <a:gd name="connsiteX3" fmla="*/ 1132 w 392260"/>
                <a:gd name="connsiteY3" fmla="*/ 271790 h 292994"/>
                <a:gd name="connsiteX4" fmla="*/ 0 w 392260"/>
                <a:gd name="connsiteY4" fmla="*/ 275052 h 292994"/>
                <a:gd name="connsiteX5" fmla="*/ 41481 w 392260"/>
                <a:gd name="connsiteY5" fmla="*/ 289434 h 292994"/>
                <a:gd name="connsiteX6" fmla="*/ 388842 w 392260"/>
                <a:gd name="connsiteY6" fmla="*/ 56262 h 292994"/>
                <a:gd name="connsiteX7" fmla="*/ 380586 w 392260"/>
                <a:gd name="connsiteY7" fmla="*/ 0 h 292994"/>
                <a:gd name="connsiteX8" fmla="*/ 268527 w 392260"/>
                <a:gd name="connsiteY8" fmla="*/ 185898 h 292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2260" h="292994">
                  <a:moveTo>
                    <a:pt x="268527" y="185898"/>
                  </a:moveTo>
                  <a:cubicBezTo>
                    <a:pt x="262402" y="189227"/>
                    <a:pt x="230509" y="216526"/>
                    <a:pt x="224383" y="219855"/>
                  </a:cubicBezTo>
                  <a:cubicBezTo>
                    <a:pt x="150876" y="262535"/>
                    <a:pt x="129237" y="274786"/>
                    <a:pt x="4528" y="269326"/>
                  </a:cubicBezTo>
                  <a:cubicBezTo>
                    <a:pt x="3396" y="270125"/>
                    <a:pt x="1997" y="270724"/>
                    <a:pt x="1132" y="271790"/>
                  </a:cubicBezTo>
                  <a:cubicBezTo>
                    <a:pt x="399" y="272655"/>
                    <a:pt x="0" y="274986"/>
                    <a:pt x="0" y="275052"/>
                  </a:cubicBezTo>
                  <a:cubicBezTo>
                    <a:pt x="13783" y="280046"/>
                    <a:pt x="27232" y="286571"/>
                    <a:pt x="41481" y="289434"/>
                  </a:cubicBezTo>
                  <a:cubicBezTo>
                    <a:pt x="173847" y="316067"/>
                    <a:pt x="363075" y="188828"/>
                    <a:pt x="388842" y="56262"/>
                  </a:cubicBezTo>
                  <a:cubicBezTo>
                    <a:pt x="392571" y="37153"/>
                    <a:pt x="396765" y="17844"/>
                    <a:pt x="380586" y="0"/>
                  </a:cubicBezTo>
                  <a:cubicBezTo>
                    <a:pt x="371131" y="91684"/>
                    <a:pt x="317665" y="152407"/>
                    <a:pt x="268527" y="185898"/>
                  </a:cubicBezTo>
                  <a:close/>
                </a:path>
              </a:pathLst>
            </a:custGeom>
            <a:solidFill>
              <a:srgbClr val="476F37"/>
            </a:solidFill>
            <a:ln w="66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47368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A2D433F-7182-4F7E-97EB-B6ADD158EE00}"/>
              </a:ext>
            </a:extLst>
          </p:cNvPr>
          <p:cNvSpPr/>
          <p:nvPr/>
        </p:nvSpPr>
        <p:spPr>
          <a:xfrm>
            <a:off x="6095999" y="0"/>
            <a:ext cx="5754245" cy="68580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3A7FB38-DC4D-48DC-8AC7-61144AFE8466}"/>
              </a:ext>
            </a:extLst>
          </p:cNvPr>
          <p:cNvSpPr txBox="1"/>
          <p:nvPr/>
        </p:nvSpPr>
        <p:spPr>
          <a:xfrm>
            <a:off x="6211986" y="247354"/>
            <a:ext cx="5734051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5400" b="1" dirty="0">
                <a:solidFill>
                  <a:schemeClr val="bg1"/>
                </a:solidFill>
                <a:cs typeface="Arial" pitchFamily="34" charset="0"/>
              </a:rPr>
              <a:t>KOREAN  FOOD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2A1FF80-BA56-4C6F-84D6-9CB11CB9C05B}"/>
              </a:ext>
            </a:extLst>
          </p:cNvPr>
          <p:cNvSpPr txBox="1"/>
          <p:nvPr/>
        </p:nvSpPr>
        <p:spPr>
          <a:xfrm>
            <a:off x="8334151" y="1359169"/>
            <a:ext cx="3402876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(KOCHUJANG)</a:t>
            </a:r>
            <a:endParaRPr lang="ko-KR" altLang="en-US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078666DA-4752-4E37-96CB-1E8181F1503E}"/>
              </a:ext>
            </a:extLst>
          </p:cNvPr>
          <p:cNvSpPr/>
          <p:nvPr/>
        </p:nvSpPr>
        <p:spPr>
          <a:xfrm>
            <a:off x="6346757" y="1328391"/>
            <a:ext cx="1964172" cy="661236"/>
          </a:xfrm>
          <a:custGeom>
            <a:avLst/>
            <a:gdLst/>
            <a:ahLst/>
            <a:cxnLst/>
            <a:rect l="l" t="t" r="r" b="b"/>
            <a:pathLst>
              <a:path w="1964172" h="661236">
                <a:moveTo>
                  <a:pt x="1751962" y="450067"/>
                </a:moveTo>
                <a:cubicBezTo>
                  <a:pt x="1731487" y="456827"/>
                  <a:pt x="1715354" y="469262"/>
                  <a:pt x="1703564" y="487372"/>
                </a:cubicBezTo>
                <a:cubicBezTo>
                  <a:pt x="1693442" y="501869"/>
                  <a:pt x="1690424" y="518637"/>
                  <a:pt x="1694512" y="537675"/>
                </a:cubicBezTo>
                <a:cubicBezTo>
                  <a:pt x="1698622" y="560251"/>
                  <a:pt x="1710565" y="575996"/>
                  <a:pt x="1730343" y="584912"/>
                </a:cubicBezTo>
                <a:cubicBezTo>
                  <a:pt x="1749200" y="592900"/>
                  <a:pt x="1770952" y="594082"/>
                  <a:pt x="1795599" y="588459"/>
                </a:cubicBezTo>
                <a:cubicBezTo>
                  <a:pt x="1825019" y="580695"/>
                  <a:pt x="1845452" y="568716"/>
                  <a:pt x="1856900" y="552524"/>
                </a:cubicBezTo>
                <a:cubicBezTo>
                  <a:pt x="1867379" y="537030"/>
                  <a:pt x="1870305" y="518246"/>
                  <a:pt x="1865680" y="496173"/>
                </a:cubicBezTo>
                <a:cubicBezTo>
                  <a:pt x="1861355" y="476521"/>
                  <a:pt x="1850022" y="464399"/>
                  <a:pt x="1831681" y="459809"/>
                </a:cubicBezTo>
                <a:cubicBezTo>
                  <a:pt x="1815161" y="455498"/>
                  <a:pt x="1789439" y="456844"/>
                  <a:pt x="1754516" y="463848"/>
                </a:cubicBezTo>
                <a:close/>
                <a:moveTo>
                  <a:pt x="259738" y="250833"/>
                </a:moveTo>
                <a:lnTo>
                  <a:pt x="272924" y="456366"/>
                </a:lnTo>
                <a:lnTo>
                  <a:pt x="569885" y="451772"/>
                </a:lnTo>
                <a:lnTo>
                  <a:pt x="572208" y="518211"/>
                </a:lnTo>
                <a:lnTo>
                  <a:pt x="2197" y="528864"/>
                </a:lnTo>
                <a:lnTo>
                  <a:pt x="0" y="461829"/>
                </a:lnTo>
                <a:lnTo>
                  <a:pt x="200279" y="458553"/>
                </a:lnTo>
                <a:lnTo>
                  <a:pt x="186487" y="257478"/>
                </a:lnTo>
                <a:close/>
                <a:moveTo>
                  <a:pt x="79645" y="93238"/>
                </a:moveTo>
                <a:lnTo>
                  <a:pt x="513115" y="138843"/>
                </a:lnTo>
                <a:lnTo>
                  <a:pt x="450433" y="439560"/>
                </a:lnTo>
                <a:lnTo>
                  <a:pt x="377568" y="426333"/>
                </a:lnTo>
                <a:lnTo>
                  <a:pt x="425506" y="198448"/>
                </a:lnTo>
                <a:lnTo>
                  <a:pt x="71577" y="161069"/>
                </a:lnTo>
                <a:close/>
                <a:moveTo>
                  <a:pt x="1393272" y="91271"/>
                </a:moveTo>
                <a:lnTo>
                  <a:pt x="1742220" y="91271"/>
                </a:lnTo>
                <a:lnTo>
                  <a:pt x="1742220" y="157197"/>
                </a:lnTo>
                <a:lnTo>
                  <a:pt x="1592337" y="157197"/>
                </a:lnTo>
                <a:lnTo>
                  <a:pt x="1555073" y="224212"/>
                </a:lnTo>
                <a:lnTo>
                  <a:pt x="1744187" y="331609"/>
                </a:lnTo>
                <a:lnTo>
                  <a:pt x="1705720" y="390304"/>
                </a:lnTo>
                <a:lnTo>
                  <a:pt x="1525344" y="283273"/>
                </a:lnTo>
                <a:lnTo>
                  <a:pt x="1448105" y="441528"/>
                </a:lnTo>
                <a:lnTo>
                  <a:pt x="1386700" y="412269"/>
                </a:lnTo>
                <a:lnTo>
                  <a:pt x="1517370" y="157197"/>
                </a:lnTo>
                <a:lnTo>
                  <a:pt x="1393272" y="157197"/>
                </a:lnTo>
                <a:close/>
                <a:moveTo>
                  <a:pt x="1796604" y="72885"/>
                </a:moveTo>
                <a:lnTo>
                  <a:pt x="1868265" y="75198"/>
                </a:lnTo>
                <a:lnTo>
                  <a:pt x="1866297" y="228764"/>
                </a:lnTo>
                <a:lnTo>
                  <a:pt x="1964172" y="230731"/>
                </a:lnTo>
                <a:lnTo>
                  <a:pt x="1960394" y="299692"/>
                </a:lnTo>
                <a:lnTo>
                  <a:pt x="1864048" y="297065"/>
                </a:lnTo>
                <a:lnTo>
                  <a:pt x="1861076" y="400078"/>
                </a:lnTo>
                <a:cubicBezTo>
                  <a:pt x="1877882" y="405938"/>
                  <a:pt x="1893495" y="417037"/>
                  <a:pt x="1907915" y="433376"/>
                </a:cubicBezTo>
                <a:cubicBezTo>
                  <a:pt x="1921860" y="449575"/>
                  <a:pt x="1931184" y="468585"/>
                  <a:pt x="1935886" y="490407"/>
                </a:cubicBezTo>
                <a:cubicBezTo>
                  <a:pt x="1943358" y="524738"/>
                  <a:pt x="1937027" y="556298"/>
                  <a:pt x="1916893" y="585090"/>
                </a:cubicBezTo>
                <a:cubicBezTo>
                  <a:pt x="1892706" y="618318"/>
                  <a:pt x="1855624" y="641748"/>
                  <a:pt x="1805645" y="655380"/>
                </a:cubicBezTo>
                <a:cubicBezTo>
                  <a:pt x="1763962" y="666026"/>
                  <a:pt x="1726949" y="662157"/>
                  <a:pt x="1694607" y="643775"/>
                </a:cubicBezTo>
                <a:cubicBezTo>
                  <a:pt x="1655163" y="622964"/>
                  <a:pt x="1631980" y="590325"/>
                  <a:pt x="1625060" y="545858"/>
                </a:cubicBezTo>
                <a:cubicBezTo>
                  <a:pt x="1618495" y="511898"/>
                  <a:pt x="1627470" y="481101"/>
                  <a:pt x="1651985" y="453468"/>
                </a:cubicBezTo>
                <a:cubicBezTo>
                  <a:pt x="1681146" y="412837"/>
                  <a:pt x="1724270" y="388633"/>
                  <a:pt x="1781357" y="380855"/>
                </a:cubicBezTo>
                <a:lnTo>
                  <a:pt x="1783168" y="397922"/>
                </a:lnTo>
                <a:lnTo>
                  <a:pt x="1783199" y="395505"/>
                </a:lnTo>
                <a:lnTo>
                  <a:pt x="1789342" y="394061"/>
                </a:lnTo>
                <a:close/>
                <a:moveTo>
                  <a:pt x="950718" y="0"/>
                </a:moveTo>
                <a:lnTo>
                  <a:pt x="1040043" y="101777"/>
                </a:lnTo>
                <a:lnTo>
                  <a:pt x="1171330" y="101777"/>
                </a:lnTo>
                <a:lnTo>
                  <a:pt x="1171330" y="167044"/>
                </a:lnTo>
                <a:lnTo>
                  <a:pt x="992859" y="167044"/>
                </a:lnTo>
                <a:lnTo>
                  <a:pt x="973688" y="185409"/>
                </a:lnTo>
                <a:lnTo>
                  <a:pt x="1206795" y="308304"/>
                </a:lnTo>
                <a:lnTo>
                  <a:pt x="1171990" y="367324"/>
                </a:lnTo>
                <a:lnTo>
                  <a:pt x="934781" y="238621"/>
                </a:lnTo>
                <a:lnTo>
                  <a:pt x="814115" y="379536"/>
                </a:lnTo>
                <a:lnTo>
                  <a:pt x="1259326" y="379536"/>
                </a:lnTo>
                <a:lnTo>
                  <a:pt x="1259326" y="449407"/>
                </a:lnTo>
                <a:lnTo>
                  <a:pt x="1013735" y="449407"/>
                </a:lnTo>
                <a:lnTo>
                  <a:pt x="1013735" y="636554"/>
                </a:lnTo>
                <a:lnTo>
                  <a:pt x="936633" y="636554"/>
                </a:lnTo>
                <a:lnTo>
                  <a:pt x="936633" y="449407"/>
                </a:lnTo>
                <a:lnTo>
                  <a:pt x="685140" y="449407"/>
                </a:lnTo>
                <a:lnTo>
                  <a:pt x="685140" y="379536"/>
                </a:lnTo>
                <a:lnTo>
                  <a:pt x="766565" y="379536"/>
                </a:lnTo>
                <a:lnTo>
                  <a:pt x="740299" y="369239"/>
                </a:lnTo>
                <a:lnTo>
                  <a:pt x="910367" y="167044"/>
                </a:lnTo>
                <a:lnTo>
                  <a:pt x="760652" y="167044"/>
                </a:lnTo>
                <a:lnTo>
                  <a:pt x="760652" y="101777"/>
                </a:lnTo>
                <a:lnTo>
                  <a:pt x="955019" y="101777"/>
                </a:lnTo>
                <a:lnTo>
                  <a:pt x="891981" y="3900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F02E576-8533-413E-9358-E2C6BC6D5E44}"/>
              </a:ext>
            </a:extLst>
          </p:cNvPr>
          <p:cNvGrpSpPr/>
          <p:nvPr/>
        </p:nvGrpSpPr>
        <p:grpSpPr>
          <a:xfrm>
            <a:off x="8221440" y="3906665"/>
            <a:ext cx="3283552" cy="2537429"/>
            <a:chOff x="8709121" y="1050623"/>
            <a:chExt cx="3283552" cy="2537429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B0CA3E8-2EDC-4A62-8627-B26628B8ACA6}"/>
                </a:ext>
              </a:extLst>
            </p:cNvPr>
            <p:cNvSpPr txBox="1"/>
            <p:nvPr/>
          </p:nvSpPr>
          <p:spPr>
            <a:xfrm>
              <a:off x="8709121" y="1050623"/>
              <a:ext cx="3283552" cy="289310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solidFill>
                    <a:schemeClr val="bg1"/>
                  </a:solidFill>
                  <a:cs typeface="Arial" pitchFamily="34" charset="0"/>
                </a:rPr>
                <a:t>Simple Portfolio Presentation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11EAFB3-1549-4B3D-9377-89781FDE3F56}"/>
                </a:ext>
              </a:extLst>
            </p:cNvPr>
            <p:cNvSpPr txBox="1"/>
            <p:nvPr/>
          </p:nvSpPr>
          <p:spPr>
            <a:xfrm>
              <a:off x="8709121" y="1371783"/>
              <a:ext cx="3283552" cy="289310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solidFill>
                    <a:schemeClr val="bg1"/>
                  </a:solidFill>
                  <a:cs typeface="Arial" pitchFamily="34" charset="0"/>
                </a:rPr>
                <a:t>Presentation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FF2B097-27C9-462C-BDBE-5A12B870B59D}"/>
                </a:ext>
              </a:extLst>
            </p:cNvPr>
            <p:cNvSpPr txBox="1"/>
            <p:nvPr/>
          </p:nvSpPr>
          <p:spPr>
            <a:xfrm>
              <a:off x="8709121" y="2335263"/>
              <a:ext cx="3283552" cy="289310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solidFill>
                    <a:schemeClr val="bg1"/>
                  </a:solidFill>
                  <a:cs typeface="Arial" pitchFamily="34" charset="0"/>
                </a:rPr>
                <a:t>Portfolio Presentation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C973DE5-DAD1-4CC2-ADEF-FBBC0D2BC69E}"/>
                </a:ext>
              </a:extLst>
            </p:cNvPr>
            <p:cNvSpPr txBox="1"/>
            <p:nvPr/>
          </p:nvSpPr>
          <p:spPr>
            <a:xfrm>
              <a:off x="8709121" y="2014103"/>
              <a:ext cx="3283552" cy="289310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solidFill>
                    <a:schemeClr val="bg1"/>
                  </a:solidFill>
                  <a:cs typeface="Arial" pitchFamily="34" charset="0"/>
                </a:rPr>
                <a:t>Simple Portfolio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F1845B9-E459-472D-AD92-66A10B5ACD68}"/>
                </a:ext>
              </a:extLst>
            </p:cNvPr>
            <p:cNvSpPr txBox="1"/>
            <p:nvPr/>
          </p:nvSpPr>
          <p:spPr>
            <a:xfrm>
              <a:off x="8709121" y="1692943"/>
              <a:ext cx="3283552" cy="289310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solidFill>
                    <a:schemeClr val="bg1"/>
                  </a:solidFill>
                  <a:cs typeface="Arial" pitchFamily="34" charset="0"/>
                </a:rPr>
                <a:t>Portfolio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CF53569-743A-4A88-A4FC-8E991F174E99}"/>
                </a:ext>
              </a:extLst>
            </p:cNvPr>
            <p:cNvSpPr txBox="1"/>
            <p:nvPr/>
          </p:nvSpPr>
          <p:spPr>
            <a:xfrm>
              <a:off x="8709121" y="2656423"/>
              <a:ext cx="3283552" cy="289310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solidFill>
                    <a:schemeClr val="bg1"/>
                  </a:solidFill>
                  <a:cs typeface="Arial" pitchFamily="34" charset="0"/>
                </a:rPr>
                <a:t>Presentation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05346221-0AF8-4859-AF15-641F47D750F2}"/>
                </a:ext>
              </a:extLst>
            </p:cNvPr>
            <p:cNvSpPr txBox="1"/>
            <p:nvPr/>
          </p:nvSpPr>
          <p:spPr>
            <a:xfrm>
              <a:off x="8709121" y="3298742"/>
              <a:ext cx="3283552" cy="289310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solidFill>
                    <a:schemeClr val="bg1"/>
                  </a:solidFill>
                  <a:cs typeface="Arial" pitchFamily="34" charset="0"/>
                </a:rPr>
                <a:t>Simple Portfolio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2112C61-AA6C-4647-A2AC-B157B844A94B}"/>
                </a:ext>
              </a:extLst>
            </p:cNvPr>
            <p:cNvSpPr txBox="1"/>
            <p:nvPr/>
          </p:nvSpPr>
          <p:spPr>
            <a:xfrm>
              <a:off x="8709121" y="2977583"/>
              <a:ext cx="3283552" cy="289310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solidFill>
                    <a:schemeClr val="bg1"/>
                  </a:solidFill>
                  <a:cs typeface="Arial" pitchFamily="34" charset="0"/>
                </a:rPr>
                <a:t>Portfolio Presentation</a:t>
              </a:r>
            </a:p>
          </p:txBody>
        </p:sp>
      </p:grpSp>
      <p:grpSp>
        <p:nvGrpSpPr>
          <p:cNvPr id="16" name="Graphic 1">
            <a:extLst>
              <a:ext uri="{FF2B5EF4-FFF2-40B4-BE49-F238E27FC236}">
                <a16:creationId xmlns:a16="http://schemas.microsoft.com/office/drawing/2014/main" id="{8DDB976E-F490-42EF-94B2-7CD616EBBC6F}"/>
              </a:ext>
            </a:extLst>
          </p:cNvPr>
          <p:cNvGrpSpPr/>
          <p:nvPr/>
        </p:nvGrpSpPr>
        <p:grpSpPr>
          <a:xfrm>
            <a:off x="8464754" y="1996746"/>
            <a:ext cx="2796923" cy="1964505"/>
            <a:chOff x="1295400" y="57150"/>
            <a:chExt cx="9601200" cy="6743700"/>
          </a:xfrm>
          <a:solidFill>
            <a:schemeClr val="bg1">
              <a:alpha val="40000"/>
            </a:schemeClr>
          </a:solidFill>
        </p:grpSpPr>
        <p:grpSp>
          <p:nvGrpSpPr>
            <p:cNvPr id="19" name="Graphic 1">
              <a:extLst>
                <a:ext uri="{FF2B5EF4-FFF2-40B4-BE49-F238E27FC236}">
                  <a16:creationId xmlns:a16="http://schemas.microsoft.com/office/drawing/2014/main" id="{E48F7971-5D30-4B63-9280-28B1468100CF}"/>
                </a:ext>
              </a:extLst>
            </p:cNvPr>
            <p:cNvGrpSpPr/>
            <p:nvPr/>
          </p:nvGrpSpPr>
          <p:grpSpPr>
            <a:xfrm>
              <a:off x="6757678" y="526858"/>
              <a:ext cx="4143325" cy="6270805"/>
              <a:chOff x="6757678" y="526858"/>
              <a:chExt cx="4143325" cy="6270805"/>
            </a:xfrm>
            <a:grpFill/>
          </p:grpSpPr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C813CAA2-06B6-4BE3-B93B-8B538E6BD256}"/>
                  </a:ext>
                </a:extLst>
              </p:cNvPr>
              <p:cNvSpPr/>
              <p:nvPr/>
            </p:nvSpPr>
            <p:spPr>
              <a:xfrm>
                <a:off x="6757678" y="526858"/>
                <a:ext cx="1771489" cy="3712481"/>
              </a:xfrm>
              <a:custGeom>
                <a:avLst/>
                <a:gdLst>
                  <a:gd name="connsiteX0" fmla="*/ 1649753 w 1771489"/>
                  <a:gd name="connsiteY0" fmla="*/ 2018317 h 3712481"/>
                  <a:gd name="connsiteX1" fmla="*/ 1672804 w 1771489"/>
                  <a:gd name="connsiteY1" fmla="*/ 1400716 h 3712481"/>
                  <a:gd name="connsiteX2" fmla="*/ 1190743 w 1771489"/>
                  <a:gd name="connsiteY2" fmla="*/ 1045052 h 3712481"/>
                  <a:gd name="connsiteX3" fmla="*/ 1010817 w 1771489"/>
                  <a:gd name="connsiteY3" fmla="*/ 852076 h 3712481"/>
                  <a:gd name="connsiteX4" fmla="*/ 1635942 w 1771489"/>
                  <a:gd name="connsiteY4" fmla="*/ 274670 h 3712481"/>
                  <a:gd name="connsiteX5" fmla="*/ 1745385 w 1771489"/>
                  <a:gd name="connsiteY5" fmla="*/ 15781 h 3712481"/>
                  <a:gd name="connsiteX6" fmla="*/ 1355240 w 1771489"/>
                  <a:gd name="connsiteY6" fmla="*/ 157703 h 3712481"/>
                  <a:gd name="connsiteX7" fmla="*/ 172616 w 1771489"/>
                  <a:gd name="connsiteY7" fmla="*/ 1119728 h 3712481"/>
                  <a:gd name="connsiteX8" fmla="*/ 91654 w 1771489"/>
                  <a:gd name="connsiteY8" fmla="*/ 1837246 h 3712481"/>
                  <a:gd name="connsiteX9" fmla="*/ 667917 w 1771489"/>
                  <a:gd name="connsiteY9" fmla="*/ 1343566 h 3712481"/>
                  <a:gd name="connsiteX10" fmla="*/ 988814 w 1771489"/>
                  <a:gd name="connsiteY10" fmla="*/ 2159953 h 3712481"/>
                  <a:gd name="connsiteX11" fmla="*/ 540853 w 1771489"/>
                  <a:gd name="connsiteY11" fmla="*/ 3104929 h 3712481"/>
                  <a:gd name="connsiteX12" fmla="*/ 696777 w 1771489"/>
                  <a:gd name="connsiteY12" fmla="*/ 3625280 h 3712481"/>
                  <a:gd name="connsiteX13" fmla="*/ 1086921 w 1771489"/>
                  <a:gd name="connsiteY13" fmla="*/ 3458211 h 3712481"/>
                  <a:gd name="connsiteX14" fmla="*/ 1649753 w 1771489"/>
                  <a:gd name="connsiteY14" fmla="*/ 2018317 h 37124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771489" h="3712481">
                    <a:moveTo>
                      <a:pt x="1649753" y="2018317"/>
                    </a:moveTo>
                    <a:cubicBezTo>
                      <a:pt x="1734717" y="1657891"/>
                      <a:pt x="1672804" y="1400716"/>
                      <a:pt x="1672804" y="1400716"/>
                    </a:cubicBezTo>
                    <a:cubicBezTo>
                      <a:pt x="1634037" y="1145446"/>
                      <a:pt x="1415819" y="1053910"/>
                      <a:pt x="1190743" y="1045052"/>
                    </a:cubicBezTo>
                    <a:cubicBezTo>
                      <a:pt x="1041773" y="1039242"/>
                      <a:pt x="786026" y="1145922"/>
                      <a:pt x="1010817" y="852076"/>
                    </a:cubicBezTo>
                    <a:cubicBezTo>
                      <a:pt x="1047868" y="792259"/>
                      <a:pt x="1456967" y="406496"/>
                      <a:pt x="1635942" y="274670"/>
                    </a:cubicBezTo>
                    <a:cubicBezTo>
                      <a:pt x="1791867" y="171991"/>
                      <a:pt x="1789771" y="67216"/>
                      <a:pt x="1745385" y="15781"/>
                    </a:cubicBezTo>
                    <a:cubicBezTo>
                      <a:pt x="1707285" y="-28415"/>
                      <a:pt x="1563267" y="20638"/>
                      <a:pt x="1355240" y="157703"/>
                    </a:cubicBezTo>
                    <a:cubicBezTo>
                      <a:pt x="999291" y="392113"/>
                      <a:pt x="450746" y="806260"/>
                      <a:pt x="172616" y="1119728"/>
                    </a:cubicBezTo>
                    <a:cubicBezTo>
                      <a:pt x="-8835" y="1324325"/>
                      <a:pt x="-65509" y="1424528"/>
                      <a:pt x="91654" y="1837246"/>
                    </a:cubicBezTo>
                    <a:cubicBezTo>
                      <a:pt x="237100" y="2091278"/>
                      <a:pt x="396454" y="1500728"/>
                      <a:pt x="667917" y="1343566"/>
                    </a:cubicBezTo>
                    <a:cubicBezTo>
                      <a:pt x="1263229" y="995903"/>
                      <a:pt x="1244179" y="1510253"/>
                      <a:pt x="988814" y="2159953"/>
                    </a:cubicBezTo>
                    <a:cubicBezTo>
                      <a:pt x="837938" y="2474278"/>
                      <a:pt x="674012" y="2783079"/>
                      <a:pt x="540853" y="3104929"/>
                    </a:cubicBezTo>
                    <a:cubicBezTo>
                      <a:pt x="459128" y="3302477"/>
                      <a:pt x="482750" y="3509360"/>
                      <a:pt x="696777" y="3625280"/>
                    </a:cubicBezTo>
                    <a:cubicBezTo>
                      <a:pt x="872418" y="3720434"/>
                      <a:pt x="1115496" y="3815398"/>
                      <a:pt x="1086921" y="3458211"/>
                    </a:cubicBezTo>
                    <a:cubicBezTo>
                      <a:pt x="1063299" y="3124836"/>
                      <a:pt x="1548217" y="2374647"/>
                      <a:pt x="1649753" y="201831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43A2DCB8-2AF4-4A54-AFCE-6CE2B82EA4EF}"/>
                  </a:ext>
                </a:extLst>
              </p:cNvPr>
              <p:cNvSpPr/>
              <p:nvPr/>
            </p:nvSpPr>
            <p:spPr>
              <a:xfrm>
                <a:off x="9882627" y="721458"/>
                <a:ext cx="1018376" cy="2466623"/>
              </a:xfrm>
              <a:custGeom>
                <a:avLst/>
                <a:gdLst>
                  <a:gd name="connsiteX0" fmla="*/ 959871 w 1018376"/>
                  <a:gd name="connsiteY0" fmla="*/ 777586 h 2466623"/>
                  <a:gd name="connsiteX1" fmla="*/ 700505 w 1018376"/>
                  <a:gd name="connsiteY1" fmla="*/ 144174 h 2466623"/>
                  <a:gd name="connsiteX2" fmla="*/ 403420 w 1018376"/>
                  <a:gd name="connsiteY2" fmla="*/ 6728 h 2466623"/>
                  <a:gd name="connsiteX3" fmla="*/ 345222 w 1018376"/>
                  <a:gd name="connsiteY3" fmla="*/ 284668 h 2466623"/>
                  <a:gd name="connsiteX4" fmla="*/ 90810 w 1018376"/>
                  <a:gd name="connsiteY4" fmla="*/ 1815716 h 2466623"/>
                  <a:gd name="connsiteX5" fmla="*/ 66997 w 1018376"/>
                  <a:gd name="connsiteY5" fmla="*/ 2311016 h 2466623"/>
                  <a:gd name="connsiteX6" fmla="*/ 714697 w 1018376"/>
                  <a:gd name="connsiteY6" fmla="*/ 2015741 h 2466623"/>
                  <a:gd name="connsiteX7" fmla="*/ 959871 w 1018376"/>
                  <a:gd name="connsiteY7" fmla="*/ 777586 h 24666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18376" h="2466623">
                    <a:moveTo>
                      <a:pt x="959871" y="777586"/>
                    </a:moveTo>
                    <a:cubicBezTo>
                      <a:pt x="959871" y="777586"/>
                      <a:pt x="818710" y="320482"/>
                      <a:pt x="700505" y="144174"/>
                    </a:cubicBezTo>
                    <a:cubicBezTo>
                      <a:pt x="634878" y="54639"/>
                      <a:pt x="505719" y="-23847"/>
                      <a:pt x="403420" y="6728"/>
                    </a:cubicBezTo>
                    <a:cubicBezTo>
                      <a:pt x="262926" y="48829"/>
                      <a:pt x="324077" y="186560"/>
                      <a:pt x="345222" y="284668"/>
                    </a:cubicBezTo>
                    <a:cubicBezTo>
                      <a:pt x="527626" y="1131535"/>
                      <a:pt x="397038" y="1486151"/>
                      <a:pt x="90810" y="1815716"/>
                    </a:cubicBezTo>
                    <a:cubicBezTo>
                      <a:pt x="-27967" y="1943637"/>
                      <a:pt x="-24157" y="2163379"/>
                      <a:pt x="66997" y="2311016"/>
                    </a:cubicBezTo>
                    <a:cubicBezTo>
                      <a:pt x="214349" y="2549808"/>
                      <a:pt x="386085" y="2558666"/>
                      <a:pt x="714697" y="2015741"/>
                    </a:cubicBezTo>
                    <a:cubicBezTo>
                      <a:pt x="956060" y="1617310"/>
                      <a:pt x="1107984" y="1218118"/>
                      <a:pt x="959871" y="77758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139F77F3-0B9D-44FF-9053-739B98A7E7AB}"/>
                  </a:ext>
                </a:extLst>
              </p:cNvPr>
              <p:cNvSpPr/>
              <p:nvPr/>
            </p:nvSpPr>
            <p:spPr>
              <a:xfrm>
                <a:off x="8329160" y="3355998"/>
                <a:ext cx="2291138" cy="3441665"/>
              </a:xfrm>
              <a:custGeom>
                <a:avLst/>
                <a:gdLst>
                  <a:gd name="connsiteX0" fmla="*/ 1787342 w 2291138"/>
                  <a:gd name="connsiteY0" fmla="*/ 16423 h 3441665"/>
                  <a:gd name="connsiteX1" fmla="*/ 674726 w 2291138"/>
                  <a:gd name="connsiteY1" fmla="*/ 67382 h 3441665"/>
                  <a:gd name="connsiteX2" fmla="*/ 674726 w 2291138"/>
                  <a:gd name="connsiteY2" fmla="*/ 67382 h 3441665"/>
                  <a:gd name="connsiteX3" fmla="*/ 674536 w 2291138"/>
                  <a:gd name="connsiteY3" fmla="*/ 67382 h 3441665"/>
                  <a:gd name="connsiteX4" fmla="*/ 65698 w 2291138"/>
                  <a:gd name="connsiteY4" fmla="*/ 396470 h 3441665"/>
                  <a:gd name="connsiteX5" fmla="*/ 251912 w 2291138"/>
                  <a:gd name="connsiteY5" fmla="*/ 631071 h 3441665"/>
                  <a:gd name="connsiteX6" fmla="*/ 1715809 w 2291138"/>
                  <a:gd name="connsiteY6" fmla="*/ 405138 h 3441665"/>
                  <a:gd name="connsiteX7" fmla="*/ 1668184 w 2291138"/>
                  <a:gd name="connsiteY7" fmla="*/ 919488 h 3441665"/>
                  <a:gd name="connsiteX8" fmla="*/ 716065 w 2291138"/>
                  <a:gd name="connsiteY8" fmla="*/ 3068709 h 3441665"/>
                  <a:gd name="connsiteX9" fmla="*/ 663297 w 2291138"/>
                  <a:gd name="connsiteY9" fmla="*/ 3390369 h 3441665"/>
                  <a:gd name="connsiteX10" fmla="*/ 890087 w 2291138"/>
                  <a:gd name="connsiteY10" fmla="*/ 3261400 h 3441665"/>
                  <a:gd name="connsiteX11" fmla="*/ 1658373 w 2291138"/>
                  <a:gd name="connsiteY11" fmla="*/ 2047534 h 3441665"/>
                  <a:gd name="connsiteX12" fmla="*/ 1658373 w 2291138"/>
                  <a:gd name="connsiteY12" fmla="*/ 2047534 h 3441665"/>
                  <a:gd name="connsiteX13" fmla="*/ 1910690 w 2291138"/>
                  <a:gd name="connsiteY13" fmla="*/ 1576046 h 3441665"/>
                  <a:gd name="connsiteX14" fmla="*/ 2187297 w 2291138"/>
                  <a:gd name="connsiteY14" fmla="*/ 883293 h 3441665"/>
                  <a:gd name="connsiteX15" fmla="*/ 1787342 w 2291138"/>
                  <a:gd name="connsiteY15" fmla="*/ 16423 h 3441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291138" h="3441665">
                    <a:moveTo>
                      <a:pt x="1787342" y="16423"/>
                    </a:moveTo>
                    <a:cubicBezTo>
                      <a:pt x="1787342" y="16423"/>
                      <a:pt x="1025532" y="-44156"/>
                      <a:pt x="674726" y="67382"/>
                    </a:cubicBezTo>
                    <a:cubicBezTo>
                      <a:pt x="674726" y="67382"/>
                      <a:pt x="674726" y="67382"/>
                      <a:pt x="674726" y="67382"/>
                    </a:cubicBezTo>
                    <a:cubicBezTo>
                      <a:pt x="674632" y="67382"/>
                      <a:pt x="674632" y="67382"/>
                      <a:pt x="674536" y="67382"/>
                    </a:cubicBezTo>
                    <a:cubicBezTo>
                      <a:pt x="447460" y="132247"/>
                      <a:pt x="201048" y="166346"/>
                      <a:pt x="65698" y="396470"/>
                    </a:cubicBezTo>
                    <a:cubicBezTo>
                      <a:pt x="-69462" y="626213"/>
                      <a:pt x="9405" y="697746"/>
                      <a:pt x="251912" y="631071"/>
                    </a:cubicBezTo>
                    <a:cubicBezTo>
                      <a:pt x="711779" y="559348"/>
                      <a:pt x="1228986" y="325604"/>
                      <a:pt x="1715809" y="405138"/>
                    </a:cubicBezTo>
                    <a:cubicBezTo>
                      <a:pt x="1915834" y="519438"/>
                      <a:pt x="1717619" y="763183"/>
                      <a:pt x="1668184" y="919488"/>
                    </a:cubicBezTo>
                    <a:cubicBezTo>
                      <a:pt x="1652468" y="944444"/>
                      <a:pt x="931140" y="2627130"/>
                      <a:pt x="716065" y="3068709"/>
                    </a:cubicBezTo>
                    <a:cubicBezTo>
                      <a:pt x="642246" y="3166817"/>
                      <a:pt x="652628" y="3315406"/>
                      <a:pt x="663297" y="3390369"/>
                    </a:cubicBezTo>
                    <a:cubicBezTo>
                      <a:pt x="687109" y="3557913"/>
                      <a:pt x="890087" y="3261400"/>
                      <a:pt x="890087" y="3261400"/>
                    </a:cubicBezTo>
                    <a:cubicBezTo>
                      <a:pt x="890087" y="3261400"/>
                      <a:pt x="1658373" y="2047534"/>
                      <a:pt x="1658373" y="2047534"/>
                    </a:cubicBezTo>
                    <a:cubicBezTo>
                      <a:pt x="1658373" y="2047534"/>
                      <a:pt x="1658373" y="2047534"/>
                      <a:pt x="1658373" y="2047534"/>
                    </a:cubicBezTo>
                    <a:cubicBezTo>
                      <a:pt x="1689901" y="1993241"/>
                      <a:pt x="1910690" y="1576046"/>
                      <a:pt x="1910690" y="1576046"/>
                    </a:cubicBezTo>
                    <a:cubicBezTo>
                      <a:pt x="2009084" y="1352876"/>
                      <a:pt x="2062710" y="1205238"/>
                      <a:pt x="2187297" y="883293"/>
                    </a:cubicBezTo>
                    <a:cubicBezTo>
                      <a:pt x="2273403" y="671171"/>
                      <a:pt x="2501717" y="30710"/>
                      <a:pt x="1787342" y="1642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0" name="Graphic 1">
              <a:extLst>
                <a:ext uri="{FF2B5EF4-FFF2-40B4-BE49-F238E27FC236}">
                  <a16:creationId xmlns:a16="http://schemas.microsoft.com/office/drawing/2014/main" id="{8AF962A9-0B28-499C-9D07-08D0ADD4CB4F}"/>
                </a:ext>
              </a:extLst>
            </p:cNvPr>
            <p:cNvGrpSpPr/>
            <p:nvPr/>
          </p:nvGrpSpPr>
          <p:grpSpPr>
            <a:xfrm>
              <a:off x="1295358" y="57191"/>
              <a:ext cx="5699281" cy="5748035"/>
              <a:chOff x="1295358" y="57191"/>
              <a:chExt cx="5699281" cy="5748035"/>
            </a:xfrm>
            <a:grpFill/>
          </p:grpSpPr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3584FCDE-F58C-4850-91F9-2CE60946F135}"/>
                  </a:ext>
                </a:extLst>
              </p:cNvPr>
              <p:cNvSpPr/>
              <p:nvPr/>
            </p:nvSpPr>
            <p:spPr>
              <a:xfrm>
                <a:off x="1295358" y="1729566"/>
                <a:ext cx="3106504" cy="3024214"/>
              </a:xfrm>
              <a:custGeom>
                <a:avLst/>
                <a:gdLst>
                  <a:gd name="connsiteX0" fmla="*/ 2510831 w 3106504"/>
                  <a:gd name="connsiteY0" fmla="*/ 459 h 3024214"/>
                  <a:gd name="connsiteX1" fmla="*/ 2103638 w 3106504"/>
                  <a:gd name="connsiteY1" fmla="*/ 76468 h 3024214"/>
                  <a:gd name="connsiteX2" fmla="*/ 1440793 w 3106504"/>
                  <a:gd name="connsiteY2" fmla="*/ 305354 h 3024214"/>
                  <a:gd name="connsiteX3" fmla="*/ 193780 w 3106504"/>
                  <a:gd name="connsiteY3" fmla="*/ 493282 h 3024214"/>
                  <a:gd name="connsiteX4" fmla="*/ 73193 w 3106504"/>
                  <a:gd name="connsiteY4" fmla="*/ 817418 h 3024214"/>
                  <a:gd name="connsiteX5" fmla="*/ 644122 w 3106504"/>
                  <a:gd name="connsiteY5" fmla="*/ 1413778 h 3024214"/>
                  <a:gd name="connsiteX6" fmla="*/ 1093892 w 3106504"/>
                  <a:gd name="connsiteY6" fmla="*/ 1591039 h 3024214"/>
                  <a:gd name="connsiteX7" fmla="*/ 1693967 w 3106504"/>
                  <a:gd name="connsiteY7" fmla="*/ 1131457 h 3024214"/>
                  <a:gd name="connsiteX8" fmla="*/ 2560361 w 3106504"/>
                  <a:gd name="connsiteY8" fmla="*/ 766174 h 3024214"/>
                  <a:gd name="connsiteX9" fmla="*/ 2465492 w 3106504"/>
                  <a:gd name="connsiteY9" fmla="*/ 1017157 h 3024214"/>
                  <a:gd name="connsiteX10" fmla="*/ 1851130 w 3106504"/>
                  <a:gd name="connsiteY10" fmla="*/ 1960132 h 3024214"/>
                  <a:gd name="connsiteX11" fmla="*/ 1665392 w 3106504"/>
                  <a:gd name="connsiteY11" fmla="*/ 2498295 h 3024214"/>
                  <a:gd name="connsiteX12" fmla="*/ 1772549 w 3106504"/>
                  <a:gd name="connsiteY12" fmla="*/ 2843576 h 3024214"/>
                  <a:gd name="connsiteX13" fmla="*/ 2348811 w 3106504"/>
                  <a:gd name="connsiteY13" fmla="*/ 3007882 h 3024214"/>
                  <a:gd name="connsiteX14" fmla="*/ 3008417 w 3106504"/>
                  <a:gd name="connsiteY14" fmla="*/ 2341132 h 3024214"/>
                  <a:gd name="connsiteX15" fmla="*/ 2829252 w 3106504"/>
                  <a:gd name="connsiteY15" fmla="*/ 1795350 h 3024214"/>
                  <a:gd name="connsiteX16" fmla="*/ 2744861 w 3106504"/>
                  <a:gd name="connsiteY16" fmla="*/ 1272428 h 3024214"/>
                  <a:gd name="connsiteX17" fmla="*/ 3018038 w 3106504"/>
                  <a:gd name="connsiteY17" fmla="*/ 819514 h 3024214"/>
                  <a:gd name="connsiteX18" fmla="*/ 2510831 w 3106504"/>
                  <a:gd name="connsiteY18" fmla="*/ 459 h 3024214"/>
                  <a:gd name="connsiteX19" fmla="*/ 2634656 w 3106504"/>
                  <a:gd name="connsiteY19" fmla="*/ 2350753 h 3024214"/>
                  <a:gd name="connsiteX20" fmla="*/ 2506069 w 3106504"/>
                  <a:gd name="connsiteY20" fmla="*/ 2572209 h 3024214"/>
                  <a:gd name="connsiteX21" fmla="*/ 2062394 w 3106504"/>
                  <a:gd name="connsiteY21" fmla="*/ 2631740 h 3024214"/>
                  <a:gd name="connsiteX22" fmla="*/ 2136975 w 3106504"/>
                  <a:gd name="connsiteY22" fmla="*/ 2126915 h 3024214"/>
                  <a:gd name="connsiteX23" fmla="*/ 2651325 w 3106504"/>
                  <a:gd name="connsiteY23" fmla="*/ 2057859 h 3024214"/>
                  <a:gd name="connsiteX24" fmla="*/ 2634656 w 3106504"/>
                  <a:gd name="connsiteY24" fmla="*/ 2350753 h 30242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3106504" h="3024214">
                    <a:moveTo>
                      <a:pt x="2510831" y="459"/>
                    </a:moveTo>
                    <a:cubicBezTo>
                      <a:pt x="2381101" y="4555"/>
                      <a:pt x="2246513" y="31891"/>
                      <a:pt x="2103638" y="76468"/>
                    </a:cubicBezTo>
                    <a:cubicBezTo>
                      <a:pt x="1929806" y="128475"/>
                      <a:pt x="1801219" y="233821"/>
                      <a:pt x="1440793" y="305354"/>
                    </a:cubicBezTo>
                    <a:cubicBezTo>
                      <a:pt x="1004262" y="392032"/>
                      <a:pt x="656028" y="570721"/>
                      <a:pt x="193780" y="493282"/>
                    </a:cubicBezTo>
                    <a:cubicBezTo>
                      <a:pt x="-60252" y="450706"/>
                      <a:pt x="-23581" y="676067"/>
                      <a:pt x="73193" y="817418"/>
                    </a:cubicBezTo>
                    <a:cubicBezTo>
                      <a:pt x="236642" y="1056115"/>
                      <a:pt x="410474" y="1233851"/>
                      <a:pt x="644122" y="1413778"/>
                    </a:cubicBezTo>
                    <a:cubicBezTo>
                      <a:pt x="789092" y="1531507"/>
                      <a:pt x="1029598" y="1660095"/>
                      <a:pt x="1093892" y="1591039"/>
                    </a:cubicBezTo>
                    <a:cubicBezTo>
                      <a:pt x="1336780" y="1355295"/>
                      <a:pt x="1456414" y="1297764"/>
                      <a:pt x="1693967" y="1131457"/>
                    </a:cubicBezTo>
                    <a:cubicBezTo>
                      <a:pt x="1969049" y="955626"/>
                      <a:pt x="2453015" y="677020"/>
                      <a:pt x="2560361" y="766174"/>
                    </a:cubicBezTo>
                    <a:cubicBezTo>
                      <a:pt x="2614940" y="811417"/>
                      <a:pt x="2560266" y="888951"/>
                      <a:pt x="2465492" y="1017157"/>
                    </a:cubicBezTo>
                    <a:cubicBezTo>
                      <a:pt x="2194411" y="1340817"/>
                      <a:pt x="2210699" y="1452926"/>
                      <a:pt x="1851130" y="1960132"/>
                    </a:cubicBezTo>
                    <a:cubicBezTo>
                      <a:pt x="1774930" y="2064907"/>
                      <a:pt x="1663011" y="2395901"/>
                      <a:pt x="1665392" y="2498295"/>
                    </a:cubicBezTo>
                    <a:cubicBezTo>
                      <a:pt x="1656248" y="2678889"/>
                      <a:pt x="1772549" y="2843576"/>
                      <a:pt x="1772549" y="2843576"/>
                    </a:cubicBezTo>
                    <a:cubicBezTo>
                      <a:pt x="1955905" y="3100751"/>
                      <a:pt x="2348811" y="3007882"/>
                      <a:pt x="2348811" y="3007882"/>
                    </a:cubicBezTo>
                    <a:cubicBezTo>
                      <a:pt x="2746480" y="2948351"/>
                      <a:pt x="2969841" y="2611262"/>
                      <a:pt x="3008417" y="2341132"/>
                    </a:cubicBezTo>
                    <a:cubicBezTo>
                      <a:pt x="3029563" y="2151775"/>
                      <a:pt x="3036992" y="1936320"/>
                      <a:pt x="2829252" y="1795350"/>
                    </a:cubicBezTo>
                    <a:cubicBezTo>
                      <a:pt x="2575697" y="1623328"/>
                      <a:pt x="2598842" y="1526745"/>
                      <a:pt x="2744861" y="1272428"/>
                    </a:cubicBezTo>
                    <a:cubicBezTo>
                      <a:pt x="2820870" y="1140030"/>
                      <a:pt x="2940218" y="950863"/>
                      <a:pt x="3018038" y="819514"/>
                    </a:cubicBezTo>
                    <a:cubicBezTo>
                      <a:pt x="3251876" y="360790"/>
                      <a:pt x="3001369" y="-14972"/>
                      <a:pt x="2510831" y="459"/>
                    </a:cubicBezTo>
                    <a:close/>
                    <a:moveTo>
                      <a:pt x="2634656" y="2350753"/>
                    </a:moveTo>
                    <a:cubicBezTo>
                      <a:pt x="2583317" y="2422381"/>
                      <a:pt x="2557409" y="2500581"/>
                      <a:pt x="2506069" y="2572209"/>
                    </a:cubicBezTo>
                    <a:cubicBezTo>
                      <a:pt x="2390245" y="2708797"/>
                      <a:pt x="2193744" y="2754803"/>
                      <a:pt x="2062394" y="2631740"/>
                    </a:cubicBezTo>
                    <a:cubicBezTo>
                      <a:pt x="1961810" y="2498105"/>
                      <a:pt x="2067919" y="2268838"/>
                      <a:pt x="2136975" y="2126915"/>
                    </a:cubicBezTo>
                    <a:cubicBezTo>
                      <a:pt x="2271182" y="1851262"/>
                      <a:pt x="2494544" y="1805446"/>
                      <a:pt x="2651325" y="2057859"/>
                    </a:cubicBezTo>
                    <a:cubicBezTo>
                      <a:pt x="2690282" y="2117390"/>
                      <a:pt x="2687996" y="2263789"/>
                      <a:pt x="2634656" y="235075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4267EE70-10BF-4701-BF5E-665423AA9F19}"/>
                  </a:ext>
                </a:extLst>
              </p:cNvPr>
              <p:cNvSpPr/>
              <p:nvPr/>
            </p:nvSpPr>
            <p:spPr>
              <a:xfrm>
                <a:off x="4532472" y="1131527"/>
                <a:ext cx="2462167" cy="4673699"/>
              </a:xfrm>
              <a:custGeom>
                <a:avLst/>
                <a:gdLst>
                  <a:gd name="connsiteX0" fmla="*/ 2375724 w 2462167"/>
                  <a:gd name="connsiteY0" fmla="*/ 2826586 h 4673699"/>
                  <a:gd name="connsiteX1" fmla="*/ 2115406 w 2462167"/>
                  <a:gd name="connsiteY1" fmla="*/ 2269850 h 4673699"/>
                  <a:gd name="connsiteX2" fmla="*/ 999361 w 2462167"/>
                  <a:gd name="connsiteY2" fmla="*/ 2269945 h 4673699"/>
                  <a:gd name="connsiteX3" fmla="*/ 999361 w 2462167"/>
                  <a:gd name="connsiteY3" fmla="*/ 2269945 h 4673699"/>
                  <a:gd name="connsiteX4" fmla="*/ 999361 w 2462167"/>
                  <a:gd name="connsiteY4" fmla="*/ 2269945 h 4673699"/>
                  <a:gd name="connsiteX5" fmla="*/ 969072 w 2462167"/>
                  <a:gd name="connsiteY5" fmla="*/ 2048775 h 4673699"/>
                  <a:gd name="connsiteX6" fmla="*/ 1288160 w 2462167"/>
                  <a:gd name="connsiteY6" fmla="*/ 1220100 h 4673699"/>
                  <a:gd name="connsiteX7" fmla="*/ 1245297 w 2462167"/>
                  <a:gd name="connsiteY7" fmla="*/ 781950 h 4673699"/>
                  <a:gd name="connsiteX8" fmla="*/ 997647 w 2462167"/>
                  <a:gd name="connsiteY8" fmla="*/ 291412 h 4673699"/>
                  <a:gd name="connsiteX9" fmla="*/ 569022 w 2462167"/>
                  <a:gd name="connsiteY9" fmla="*/ 19950 h 4673699"/>
                  <a:gd name="connsiteX10" fmla="*/ 818768 w 2462167"/>
                  <a:gd name="connsiteY10" fmla="*/ 1357355 h 4673699"/>
                  <a:gd name="connsiteX11" fmla="*/ 707325 w 2462167"/>
                  <a:gd name="connsiteY11" fmla="*/ 2096400 h 4673699"/>
                  <a:gd name="connsiteX12" fmla="*/ 697610 w 2462167"/>
                  <a:gd name="connsiteY12" fmla="*/ 2584747 h 4673699"/>
                  <a:gd name="connsiteX13" fmla="*/ 1116519 w 2462167"/>
                  <a:gd name="connsiteY13" fmla="*/ 2617703 h 4673699"/>
                  <a:gd name="connsiteX14" fmla="*/ 1243964 w 2462167"/>
                  <a:gd name="connsiteY14" fmla="*/ 2891071 h 4673699"/>
                  <a:gd name="connsiteX15" fmla="*/ 1243964 w 2462167"/>
                  <a:gd name="connsiteY15" fmla="*/ 2891071 h 4673699"/>
                  <a:gd name="connsiteX16" fmla="*/ 140302 w 2462167"/>
                  <a:gd name="connsiteY16" fmla="*/ 4024069 h 4673699"/>
                  <a:gd name="connsiteX17" fmla="*/ 85438 w 2462167"/>
                  <a:gd name="connsiteY17" fmla="*/ 4582901 h 4673699"/>
                  <a:gd name="connsiteX18" fmla="*/ 673702 w 2462167"/>
                  <a:gd name="connsiteY18" fmla="*/ 4510988 h 4673699"/>
                  <a:gd name="connsiteX19" fmla="*/ 2045016 w 2462167"/>
                  <a:gd name="connsiteY19" fmla="*/ 3783754 h 4673699"/>
                  <a:gd name="connsiteX20" fmla="*/ 2459640 w 2462167"/>
                  <a:gd name="connsiteY20" fmla="*/ 3544200 h 4673699"/>
                  <a:gd name="connsiteX21" fmla="*/ 1171002 w 2462167"/>
                  <a:gd name="connsiteY21" fmla="*/ 3786611 h 4673699"/>
                  <a:gd name="connsiteX22" fmla="*/ 856582 w 2462167"/>
                  <a:gd name="connsiteY22" fmla="*/ 3705934 h 4673699"/>
                  <a:gd name="connsiteX23" fmla="*/ 1974245 w 2462167"/>
                  <a:gd name="connsiteY23" fmla="*/ 3026611 h 4673699"/>
                  <a:gd name="connsiteX24" fmla="*/ 2375724 w 2462167"/>
                  <a:gd name="connsiteY24" fmla="*/ 2826586 h 4673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462167" h="4673699">
                    <a:moveTo>
                      <a:pt x="2375724" y="2826586"/>
                    </a:moveTo>
                    <a:cubicBezTo>
                      <a:pt x="2423063" y="2590366"/>
                      <a:pt x="2360770" y="2380816"/>
                      <a:pt x="2115406" y="2269850"/>
                    </a:cubicBezTo>
                    <a:cubicBezTo>
                      <a:pt x="1818702" y="2107449"/>
                      <a:pt x="1072704" y="2266231"/>
                      <a:pt x="999361" y="2269945"/>
                    </a:cubicBezTo>
                    <a:cubicBezTo>
                      <a:pt x="999361" y="2269945"/>
                      <a:pt x="999361" y="2269945"/>
                      <a:pt x="999361" y="2269945"/>
                    </a:cubicBezTo>
                    <a:cubicBezTo>
                      <a:pt x="999361" y="2269945"/>
                      <a:pt x="999361" y="2269945"/>
                      <a:pt x="999361" y="2269945"/>
                    </a:cubicBezTo>
                    <a:cubicBezTo>
                      <a:pt x="907160" y="2292805"/>
                      <a:pt x="923924" y="2205080"/>
                      <a:pt x="969072" y="2048775"/>
                    </a:cubicBezTo>
                    <a:cubicBezTo>
                      <a:pt x="1050035" y="1834462"/>
                      <a:pt x="1264347" y="1472512"/>
                      <a:pt x="1288160" y="1220100"/>
                    </a:cubicBezTo>
                    <a:cubicBezTo>
                      <a:pt x="1301399" y="1034553"/>
                      <a:pt x="1301399" y="1034553"/>
                      <a:pt x="1245297" y="781950"/>
                    </a:cubicBezTo>
                    <a:cubicBezTo>
                      <a:pt x="1245297" y="781855"/>
                      <a:pt x="1126235" y="481912"/>
                      <a:pt x="997647" y="291412"/>
                    </a:cubicBezTo>
                    <a:cubicBezTo>
                      <a:pt x="897635" y="148537"/>
                      <a:pt x="718660" y="-66728"/>
                      <a:pt x="569022" y="19950"/>
                    </a:cubicBezTo>
                    <a:cubicBezTo>
                      <a:pt x="347185" y="452480"/>
                      <a:pt x="568069" y="1015026"/>
                      <a:pt x="818768" y="1357355"/>
                    </a:cubicBezTo>
                    <a:cubicBezTo>
                      <a:pt x="969072" y="1596337"/>
                      <a:pt x="793907" y="1972575"/>
                      <a:pt x="707325" y="2096400"/>
                    </a:cubicBezTo>
                    <a:cubicBezTo>
                      <a:pt x="616266" y="2257372"/>
                      <a:pt x="449864" y="2534550"/>
                      <a:pt x="697610" y="2584747"/>
                    </a:cubicBezTo>
                    <a:cubicBezTo>
                      <a:pt x="837341" y="2596843"/>
                      <a:pt x="977740" y="2624371"/>
                      <a:pt x="1116519" y="2617703"/>
                    </a:cubicBezTo>
                    <a:cubicBezTo>
                      <a:pt x="1401126" y="2603987"/>
                      <a:pt x="1330165" y="2740004"/>
                      <a:pt x="1243964" y="2891071"/>
                    </a:cubicBezTo>
                    <a:cubicBezTo>
                      <a:pt x="1243964" y="2891071"/>
                      <a:pt x="1243964" y="2891071"/>
                      <a:pt x="1243964" y="2891071"/>
                    </a:cubicBezTo>
                    <a:cubicBezTo>
                      <a:pt x="1082515" y="3053948"/>
                      <a:pt x="261269" y="3880146"/>
                      <a:pt x="140302" y="4024069"/>
                    </a:cubicBezTo>
                    <a:cubicBezTo>
                      <a:pt x="2761" y="4187804"/>
                      <a:pt x="-65343" y="4423834"/>
                      <a:pt x="85438" y="4582901"/>
                    </a:cubicBezTo>
                    <a:cubicBezTo>
                      <a:pt x="275938" y="4783878"/>
                      <a:pt x="459389" y="4601475"/>
                      <a:pt x="673702" y="4510988"/>
                    </a:cubicBezTo>
                    <a:cubicBezTo>
                      <a:pt x="902016" y="4390401"/>
                      <a:pt x="1800414" y="3887862"/>
                      <a:pt x="2045016" y="3783754"/>
                    </a:cubicBezTo>
                    <a:cubicBezTo>
                      <a:pt x="2188177" y="3710887"/>
                      <a:pt x="2492977" y="3596587"/>
                      <a:pt x="2459640" y="3544200"/>
                    </a:cubicBezTo>
                    <a:cubicBezTo>
                      <a:pt x="2369152" y="3429900"/>
                      <a:pt x="1355882" y="3748701"/>
                      <a:pt x="1171002" y="3786611"/>
                    </a:cubicBezTo>
                    <a:cubicBezTo>
                      <a:pt x="992789" y="3829950"/>
                      <a:pt x="592739" y="3982350"/>
                      <a:pt x="856582" y="3705934"/>
                    </a:cubicBezTo>
                    <a:cubicBezTo>
                      <a:pt x="1183194" y="3405421"/>
                      <a:pt x="1464372" y="3042137"/>
                      <a:pt x="1974245" y="3026611"/>
                    </a:cubicBezTo>
                    <a:cubicBezTo>
                      <a:pt x="2110834" y="3022230"/>
                      <a:pt x="2340767" y="3001180"/>
                      <a:pt x="2375724" y="282658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11F5EED3-561A-42F0-AA93-788213E4DBF7}"/>
                  </a:ext>
                </a:extLst>
              </p:cNvPr>
              <p:cNvSpPr/>
              <p:nvPr/>
            </p:nvSpPr>
            <p:spPr>
              <a:xfrm>
                <a:off x="3542197" y="57191"/>
                <a:ext cx="915862" cy="1321866"/>
              </a:xfrm>
              <a:custGeom>
                <a:avLst/>
                <a:gdLst>
                  <a:gd name="connsiteX0" fmla="*/ 799774 w 915862"/>
                  <a:gd name="connsiteY0" fmla="*/ 567935 h 1321866"/>
                  <a:gd name="connsiteX1" fmla="*/ 553077 w 915862"/>
                  <a:gd name="connsiteY1" fmla="*/ 192935 h 1321866"/>
                  <a:gd name="connsiteX2" fmla="*/ 5103 w 915862"/>
                  <a:gd name="connsiteY2" fmla="*/ 25391 h 1321866"/>
                  <a:gd name="connsiteX3" fmla="*/ 171505 w 915862"/>
                  <a:gd name="connsiteY3" fmla="*/ 669185 h 1321866"/>
                  <a:gd name="connsiteX4" fmla="*/ 485258 w 915862"/>
                  <a:gd name="connsiteY4" fmla="*/ 1143816 h 1321866"/>
                  <a:gd name="connsiteX5" fmla="*/ 842827 w 915862"/>
                  <a:gd name="connsiteY5" fmla="*/ 1195061 h 1321866"/>
                  <a:gd name="connsiteX6" fmla="*/ 900548 w 915862"/>
                  <a:gd name="connsiteY6" fmla="*/ 1082285 h 1321866"/>
                  <a:gd name="connsiteX7" fmla="*/ 799774 w 915862"/>
                  <a:gd name="connsiteY7" fmla="*/ 567935 h 1321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15862" h="1321866">
                    <a:moveTo>
                      <a:pt x="799774" y="567935"/>
                    </a:moveTo>
                    <a:cubicBezTo>
                      <a:pt x="799774" y="567935"/>
                      <a:pt x="618608" y="272088"/>
                      <a:pt x="553077" y="192935"/>
                    </a:cubicBezTo>
                    <a:cubicBezTo>
                      <a:pt x="428299" y="34535"/>
                      <a:pt x="37774" y="-44047"/>
                      <a:pt x="5103" y="25391"/>
                    </a:cubicBezTo>
                    <a:cubicBezTo>
                      <a:pt x="-18804" y="260658"/>
                      <a:pt x="42060" y="473828"/>
                      <a:pt x="171505" y="669185"/>
                    </a:cubicBezTo>
                    <a:cubicBezTo>
                      <a:pt x="285329" y="844160"/>
                      <a:pt x="445635" y="1077903"/>
                      <a:pt x="485258" y="1143816"/>
                    </a:cubicBezTo>
                    <a:cubicBezTo>
                      <a:pt x="608988" y="1320981"/>
                      <a:pt x="704905" y="1411945"/>
                      <a:pt x="842827" y="1195061"/>
                    </a:cubicBezTo>
                    <a:cubicBezTo>
                      <a:pt x="854638" y="1176487"/>
                      <a:pt x="894357" y="1103430"/>
                      <a:pt x="900548" y="1082285"/>
                    </a:cubicBezTo>
                    <a:cubicBezTo>
                      <a:pt x="928362" y="987035"/>
                      <a:pt x="930552" y="829872"/>
                      <a:pt x="799774" y="56793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74522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56AFBE6-358E-4F17-8AFE-FDF089D295A9}"/>
              </a:ext>
            </a:extLst>
          </p:cNvPr>
          <p:cNvGrpSpPr/>
          <p:nvPr/>
        </p:nvGrpSpPr>
        <p:grpSpPr>
          <a:xfrm>
            <a:off x="1042589" y="1829421"/>
            <a:ext cx="2692232" cy="3976508"/>
            <a:chOff x="1413256" y="2203889"/>
            <a:chExt cx="2692232" cy="3976508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9C52DD04-3362-4A40-B202-FE7AEFA00197}"/>
                </a:ext>
              </a:extLst>
            </p:cNvPr>
            <p:cNvSpPr/>
            <p:nvPr/>
          </p:nvSpPr>
          <p:spPr>
            <a:xfrm>
              <a:off x="1413256" y="2203889"/>
              <a:ext cx="2692232" cy="2585673"/>
            </a:xfrm>
            <a:custGeom>
              <a:avLst/>
              <a:gdLst>
                <a:gd name="connsiteX0" fmla="*/ 2640889 w 2692232"/>
                <a:gd name="connsiteY0" fmla="*/ 753808 h 2585673"/>
                <a:gd name="connsiteX1" fmla="*/ 2134064 w 2692232"/>
                <a:gd name="connsiteY1" fmla="*/ 201929 h 2585673"/>
                <a:gd name="connsiteX2" fmla="*/ 1792688 w 2692232"/>
                <a:gd name="connsiteY2" fmla="*/ 61150 h 2585673"/>
                <a:gd name="connsiteX3" fmla="*/ 1346251 w 2692232"/>
                <a:gd name="connsiteY3" fmla="*/ 94 h 2585673"/>
                <a:gd name="connsiteX4" fmla="*/ 1041165 w 2692232"/>
                <a:gd name="connsiteY4" fmla="*/ 38480 h 2585673"/>
                <a:gd name="connsiteX5" fmla="*/ 362699 w 2692232"/>
                <a:gd name="connsiteY5" fmla="*/ 327564 h 2585673"/>
                <a:gd name="connsiteX6" fmla="*/ 1416 w 2692232"/>
                <a:gd name="connsiteY6" fmla="*/ 1041939 h 2585673"/>
                <a:gd name="connsiteX7" fmla="*/ 135242 w 2692232"/>
                <a:gd name="connsiteY7" fmla="*/ 1857089 h 2585673"/>
                <a:gd name="connsiteX8" fmla="*/ 352793 w 2692232"/>
                <a:gd name="connsiteY8" fmla="*/ 2442876 h 2585673"/>
                <a:gd name="connsiteX9" fmla="*/ 478619 w 2692232"/>
                <a:gd name="connsiteY9" fmla="*/ 2538126 h 2585673"/>
                <a:gd name="connsiteX10" fmla="*/ 496526 w 2692232"/>
                <a:gd name="connsiteY10" fmla="*/ 2539555 h 2585673"/>
                <a:gd name="connsiteX11" fmla="*/ 1099458 w 2692232"/>
                <a:gd name="connsiteY11" fmla="*/ 2584894 h 2585673"/>
                <a:gd name="connsiteX12" fmla="*/ 1518177 w 2692232"/>
                <a:gd name="connsiteY12" fmla="*/ 2582417 h 2585673"/>
                <a:gd name="connsiteX13" fmla="*/ 2183213 w 2692232"/>
                <a:gd name="connsiteY13" fmla="*/ 2548127 h 2585673"/>
                <a:gd name="connsiteX14" fmla="*/ 2244935 w 2692232"/>
                <a:gd name="connsiteY14" fmla="*/ 2508789 h 2585673"/>
                <a:gd name="connsiteX15" fmla="*/ 2440388 w 2692232"/>
                <a:gd name="connsiteY15" fmla="*/ 2088737 h 2585673"/>
                <a:gd name="connsiteX16" fmla="*/ 2686037 w 2692232"/>
                <a:gd name="connsiteY16" fmla="*/ 1197673 h 2585673"/>
                <a:gd name="connsiteX17" fmla="*/ 2640889 w 2692232"/>
                <a:gd name="connsiteY17" fmla="*/ 753808 h 2585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692232" h="2585673">
                  <a:moveTo>
                    <a:pt x="2640889" y="753808"/>
                  </a:moveTo>
                  <a:cubicBezTo>
                    <a:pt x="2549354" y="498919"/>
                    <a:pt x="2359235" y="334136"/>
                    <a:pt x="2134064" y="201929"/>
                  </a:cubicBezTo>
                  <a:cubicBezTo>
                    <a:pt x="2027003" y="139064"/>
                    <a:pt x="1911083" y="96678"/>
                    <a:pt x="1792688" y="61150"/>
                  </a:cubicBezTo>
                  <a:cubicBezTo>
                    <a:pt x="1647241" y="17620"/>
                    <a:pt x="1498270" y="-1525"/>
                    <a:pt x="1346251" y="94"/>
                  </a:cubicBezTo>
                  <a:cubicBezTo>
                    <a:pt x="1242905" y="1237"/>
                    <a:pt x="1141559" y="17144"/>
                    <a:pt x="1041165" y="38480"/>
                  </a:cubicBezTo>
                  <a:cubicBezTo>
                    <a:pt x="796468" y="90772"/>
                    <a:pt x="565868" y="173735"/>
                    <a:pt x="362699" y="327564"/>
                  </a:cubicBezTo>
                  <a:cubicBezTo>
                    <a:pt x="124193" y="508349"/>
                    <a:pt x="13227" y="747617"/>
                    <a:pt x="1416" y="1041939"/>
                  </a:cubicBezTo>
                  <a:cubicBezTo>
                    <a:pt x="-9919" y="1323498"/>
                    <a:pt x="47898" y="1592198"/>
                    <a:pt x="135242" y="1857089"/>
                  </a:cubicBezTo>
                  <a:cubicBezTo>
                    <a:pt x="200489" y="2055113"/>
                    <a:pt x="281261" y="2247328"/>
                    <a:pt x="352793" y="2442876"/>
                  </a:cubicBezTo>
                  <a:cubicBezTo>
                    <a:pt x="376606" y="2508027"/>
                    <a:pt x="416420" y="2533078"/>
                    <a:pt x="478619" y="2538126"/>
                  </a:cubicBezTo>
                  <a:cubicBezTo>
                    <a:pt x="484619" y="2538602"/>
                    <a:pt x="490620" y="2539079"/>
                    <a:pt x="496526" y="2539555"/>
                  </a:cubicBezTo>
                  <a:cubicBezTo>
                    <a:pt x="697503" y="2554604"/>
                    <a:pt x="898481" y="2569463"/>
                    <a:pt x="1099458" y="2584894"/>
                  </a:cubicBezTo>
                  <a:cubicBezTo>
                    <a:pt x="1122223" y="2586608"/>
                    <a:pt x="1466266" y="2585370"/>
                    <a:pt x="1518177" y="2582417"/>
                  </a:cubicBezTo>
                  <a:cubicBezTo>
                    <a:pt x="1739729" y="2569749"/>
                    <a:pt x="1961471" y="2559081"/>
                    <a:pt x="2183213" y="2548127"/>
                  </a:cubicBezTo>
                  <a:cubicBezTo>
                    <a:pt x="2213026" y="2546698"/>
                    <a:pt x="2231123" y="2535935"/>
                    <a:pt x="2244935" y="2508789"/>
                  </a:cubicBezTo>
                  <a:cubicBezTo>
                    <a:pt x="2315134" y="2371058"/>
                    <a:pt x="2379713" y="2230850"/>
                    <a:pt x="2440388" y="2088737"/>
                  </a:cubicBezTo>
                  <a:cubicBezTo>
                    <a:pt x="2562593" y="1802796"/>
                    <a:pt x="2657367" y="1509236"/>
                    <a:pt x="2686037" y="1197673"/>
                  </a:cubicBezTo>
                  <a:cubicBezTo>
                    <a:pt x="2699944" y="1046987"/>
                    <a:pt x="2692705" y="898016"/>
                    <a:pt x="2640889" y="753808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7DB6ECA5-B0CC-4FC1-9F63-758437EB54F5}"/>
                </a:ext>
              </a:extLst>
            </p:cNvPr>
            <p:cNvSpPr/>
            <p:nvPr/>
          </p:nvSpPr>
          <p:spPr>
            <a:xfrm>
              <a:off x="1819282" y="2239753"/>
              <a:ext cx="2243357" cy="2047443"/>
            </a:xfrm>
            <a:custGeom>
              <a:avLst/>
              <a:gdLst>
                <a:gd name="connsiteX0" fmla="*/ 639479 w 2243357"/>
                <a:gd name="connsiteY0" fmla="*/ 31191 h 2047443"/>
                <a:gd name="connsiteX1" fmla="*/ 1235363 w 2243357"/>
                <a:gd name="connsiteY1" fmla="*/ 28238 h 2047443"/>
                <a:gd name="connsiteX2" fmla="*/ 1441961 w 2243357"/>
                <a:gd name="connsiteY2" fmla="*/ 78245 h 2047443"/>
                <a:gd name="connsiteX3" fmla="*/ 1643033 w 2243357"/>
                <a:gd name="connsiteY3" fmla="*/ 160255 h 2047443"/>
                <a:gd name="connsiteX4" fmla="*/ 1876777 w 2243357"/>
                <a:gd name="connsiteY4" fmla="*/ 311702 h 2047443"/>
                <a:gd name="connsiteX5" fmla="*/ 2048989 w 2243357"/>
                <a:gd name="connsiteY5" fmla="*/ 478009 h 2047443"/>
                <a:gd name="connsiteX6" fmla="*/ 2206914 w 2243357"/>
                <a:gd name="connsiteY6" fmla="*/ 752996 h 2047443"/>
                <a:gd name="connsiteX7" fmla="*/ 2242251 w 2243357"/>
                <a:gd name="connsiteY7" fmla="*/ 1006742 h 2047443"/>
                <a:gd name="connsiteX8" fmla="*/ 2240632 w 2243357"/>
                <a:gd name="connsiteY8" fmla="*/ 1152950 h 2047443"/>
                <a:gd name="connsiteX9" fmla="*/ 2180625 w 2243357"/>
                <a:gd name="connsiteY9" fmla="*/ 1515663 h 2047443"/>
                <a:gd name="connsiteX10" fmla="*/ 2131952 w 2243357"/>
                <a:gd name="connsiteY10" fmla="*/ 1696828 h 2047443"/>
                <a:gd name="connsiteX11" fmla="*/ 2003364 w 2243357"/>
                <a:gd name="connsiteY11" fmla="*/ 2047443 h 2047443"/>
                <a:gd name="connsiteX12" fmla="*/ 2002031 w 2243357"/>
                <a:gd name="connsiteY12" fmla="*/ 1899996 h 2047443"/>
                <a:gd name="connsiteX13" fmla="*/ 2002126 w 2243357"/>
                <a:gd name="connsiteY13" fmla="*/ 1746263 h 2047443"/>
                <a:gd name="connsiteX14" fmla="*/ 1992029 w 2243357"/>
                <a:gd name="connsiteY14" fmla="*/ 1430700 h 2047443"/>
                <a:gd name="connsiteX15" fmla="*/ 1834581 w 2243357"/>
                <a:gd name="connsiteY15" fmla="*/ 864914 h 2047443"/>
                <a:gd name="connsiteX16" fmla="*/ 1410433 w 2243357"/>
                <a:gd name="connsiteY16" fmla="*/ 466579 h 2047443"/>
                <a:gd name="connsiteX17" fmla="*/ 823217 w 2243357"/>
                <a:gd name="connsiteY17" fmla="*/ 482771 h 2047443"/>
                <a:gd name="connsiteX18" fmla="*/ 621477 w 2243357"/>
                <a:gd name="connsiteY18" fmla="*/ 662318 h 2047443"/>
                <a:gd name="connsiteX19" fmla="*/ 520988 w 2243357"/>
                <a:gd name="connsiteY19" fmla="*/ 900157 h 2047443"/>
                <a:gd name="connsiteX20" fmla="*/ 664816 w 2243357"/>
                <a:gd name="connsiteY20" fmla="*/ 1181430 h 2047443"/>
                <a:gd name="connsiteX21" fmla="*/ 861602 w 2243357"/>
                <a:gd name="connsiteY21" fmla="*/ 1208672 h 2047443"/>
                <a:gd name="connsiteX22" fmla="*/ 943803 w 2243357"/>
                <a:gd name="connsiteY22" fmla="*/ 1399076 h 2047443"/>
                <a:gd name="connsiteX23" fmla="*/ 815692 w 2243357"/>
                <a:gd name="connsiteY23" fmla="*/ 1651013 h 2047443"/>
                <a:gd name="connsiteX24" fmla="*/ 469172 w 2243357"/>
                <a:gd name="connsiteY24" fmla="*/ 1676063 h 2047443"/>
                <a:gd name="connsiteX25" fmla="*/ 27117 w 2243357"/>
                <a:gd name="connsiteY25" fmla="*/ 1159808 h 2047443"/>
                <a:gd name="connsiteX26" fmla="*/ 306485 w 2243357"/>
                <a:gd name="connsiteY26" fmla="*/ 311417 h 2047443"/>
                <a:gd name="connsiteX27" fmla="*/ 639479 w 2243357"/>
                <a:gd name="connsiteY27" fmla="*/ 31191 h 2047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243357" h="2047443">
                  <a:moveTo>
                    <a:pt x="639479" y="31191"/>
                  </a:moveTo>
                  <a:cubicBezTo>
                    <a:pt x="747874" y="-8719"/>
                    <a:pt x="1048102" y="-11005"/>
                    <a:pt x="1235363" y="28238"/>
                  </a:cubicBezTo>
                  <a:cubicBezTo>
                    <a:pt x="1304705" y="42812"/>
                    <a:pt x="1374047" y="54051"/>
                    <a:pt x="1441961" y="78245"/>
                  </a:cubicBezTo>
                  <a:cubicBezTo>
                    <a:pt x="1510445" y="102629"/>
                    <a:pt x="1576930" y="129680"/>
                    <a:pt x="1643033" y="160255"/>
                  </a:cubicBezTo>
                  <a:cubicBezTo>
                    <a:pt x="1728282" y="199784"/>
                    <a:pt x="1803053" y="254933"/>
                    <a:pt x="1876777" y="311702"/>
                  </a:cubicBezTo>
                  <a:cubicBezTo>
                    <a:pt x="1940213" y="360566"/>
                    <a:pt x="2000411" y="413048"/>
                    <a:pt x="2048989" y="478009"/>
                  </a:cubicBezTo>
                  <a:cubicBezTo>
                    <a:pt x="2112902" y="563448"/>
                    <a:pt x="2172719" y="651173"/>
                    <a:pt x="2206914" y="752996"/>
                  </a:cubicBezTo>
                  <a:cubicBezTo>
                    <a:pt x="2234441" y="834911"/>
                    <a:pt x="2247395" y="919493"/>
                    <a:pt x="2242251" y="1006742"/>
                  </a:cubicBezTo>
                  <a:cubicBezTo>
                    <a:pt x="2239394" y="1055319"/>
                    <a:pt x="2243109" y="1104373"/>
                    <a:pt x="2240632" y="1152950"/>
                  </a:cubicBezTo>
                  <a:cubicBezTo>
                    <a:pt x="2234441" y="1276013"/>
                    <a:pt x="2218725" y="1397648"/>
                    <a:pt x="2180625" y="1515663"/>
                  </a:cubicBezTo>
                  <a:cubicBezTo>
                    <a:pt x="2161193" y="1575956"/>
                    <a:pt x="2147859" y="1635582"/>
                    <a:pt x="2131952" y="1696828"/>
                  </a:cubicBezTo>
                  <a:cubicBezTo>
                    <a:pt x="2101567" y="1813414"/>
                    <a:pt x="2052132" y="1939144"/>
                    <a:pt x="2003364" y="2047443"/>
                  </a:cubicBezTo>
                  <a:cubicBezTo>
                    <a:pt x="2002793" y="1996199"/>
                    <a:pt x="2000792" y="1934763"/>
                    <a:pt x="2002031" y="1899996"/>
                  </a:cubicBezTo>
                  <a:cubicBezTo>
                    <a:pt x="2003936" y="1847323"/>
                    <a:pt x="2001650" y="1798936"/>
                    <a:pt x="2002126" y="1746263"/>
                  </a:cubicBezTo>
                  <a:cubicBezTo>
                    <a:pt x="2003269" y="1641011"/>
                    <a:pt x="1997649" y="1540618"/>
                    <a:pt x="1992029" y="1430700"/>
                  </a:cubicBezTo>
                  <a:cubicBezTo>
                    <a:pt x="1981933" y="1234199"/>
                    <a:pt x="1928783" y="1036650"/>
                    <a:pt x="1834581" y="864914"/>
                  </a:cubicBezTo>
                  <a:cubicBezTo>
                    <a:pt x="1740379" y="693179"/>
                    <a:pt x="1594837" y="547827"/>
                    <a:pt x="1410433" y="466579"/>
                  </a:cubicBezTo>
                  <a:cubicBezTo>
                    <a:pt x="1230887" y="387426"/>
                    <a:pt x="997429" y="383330"/>
                    <a:pt x="823217" y="482771"/>
                  </a:cubicBezTo>
                  <a:cubicBezTo>
                    <a:pt x="743111" y="528491"/>
                    <a:pt x="675770" y="592023"/>
                    <a:pt x="621477" y="662318"/>
                  </a:cubicBezTo>
                  <a:cubicBezTo>
                    <a:pt x="569471" y="729659"/>
                    <a:pt x="534895" y="812051"/>
                    <a:pt x="520988" y="900157"/>
                  </a:cubicBezTo>
                  <a:cubicBezTo>
                    <a:pt x="500700" y="1028840"/>
                    <a:pt x="555850" y="1142282"/>
                    <a:pt x="664816" y="1181430"/>
                  </a:cubicBezTo>
                  <a:cubicBezTo>
                    <a:pt x="724442" y="1202861"/>
                    <a:pt x="798833" y="1207148"/>
                    <a:pt x="861602" y="1208672"/>
                  </a:cubicBezTo>
                  <a:cubicBezTo>
                    <a:pt x="890654" y="1234865"/>
                    <a:pt x="939041" y="1341926"/>
                    <a:pt x="943803" y="1399076"/>
                  </a:cubicBezTo>
                  <a:cubicBezTo>
                    <a:pt x="954947" y="1532617"/>
                    <a:pt x="899036" y="1599197"/>
                    <a:pt x="815692" y="1651013"/>
                  </a:cubicBezTo>
                  <a:cubicBezTo>
                    <a:pt x="703773" y="1720545"/>
                    <a:pt x="586997" y="1725879"/>
                    <a:pt x="469172" y="1676063"/>
                  </a:cubicBezTo>
                  <a:cubicBezTo>
                    <a:pt x="234476" y="1576622"/>
                    <a:pt x="90458" y="1404315"/>
                    <a:pt x="27117" y="1159808"/>
                  </a:cubicBezTo>
                  <a:cubicBezTo>
                    <a:pt x="-63085" y="811860"/>
                    <a:pt x="82362" y="561638"/>
                    <a:pt x="306485" y="311417"/>
                  </a:cubicBezTo>
                  <a:cubicBezTo>
                    <a:pt x="377828" y="231597"/>
                    <a:pt x="581091" y="59195"/>
                    <a:pt x="639479" y="3119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3DD09A74-D069-49F8-A7D6-4C4289DA1610}"/>
                </a:ext>
              </a:extLst>
            </p:cNvPr>
            <p:cNvSpPr/>
            <p:nvPr/>
          </p:nvSpPr>
          <p:spPr>
            <a:xfrm>
              <a:off x="1447320" y="2270944"/>
              <a:ext cx="1850427" cy="2185322"/>
            </a:xfrm>
            <a:custGeom>
              <a:avLst/>
              <a:gdLst>
                <a:gd name="connsiteX0" fmla="*/ 1020150 w 1850427"/>
                <a:gd name="connsiteY0" fmla="*/ 0 h 2185322"/>
                <a:gd name="connsiteX1" fmla="*/ 769357 w 1850427"/>
                <a:gd name="connsiteY1" fmla="*/ 200787 h 2185322"/>
                <a:gd name="connsiteX2" fmla="*/ 627530 w 1850427"/>
                <a:gd name="connsiteY2" fmla="*/ 349472 h 2185322"/>
                <a:gd name="connsiteX3" fmla="*/ 523040 w 1850427"/>
                <a:gd name="connsiteY3" fmla="*/ 483489 h 2185322"/>
                <a:gd name="connsiteX4" fmla="*/ 406073 w 1850427"/>
                <a:gd name="connsiteY4" fmla="*/ 1122331 h 2185322"/>
                <a:gd name="connsiteX5" fmla="*/ 854225 w 1850427"/>
                <a:gd name="connsiteY5" fmla="*/ 1644587 h 2185322"/>
                <a:gd name="connsiteX6" fmla="*/ 1200459 w 1850427"/>
                <a:gd name="connsiteY6" fmla="*/ 1618583 h 2185322"/>
                <a:gd name="connsiteX7" fmla="*/ 1319997 w 1850427"/>
                <a:gd name="connsiteY7" fmla="*/ 1339501 h 2185322"/>
                <a:gd name="connsiteX8" fmla="*/ 1241988 w 1850427"/>
                <a:gd name="connsiteY8" fmla="*/ 1177576 h 2185322"/>
                <a:gd name="connsiteX9" fmla="*/ 1265228 w 1850427"/>
                <a:gd name="connsiteY9" fmla="*/ 1098614 h 2185322"/>
                <a:gd name="connsiteX10" fmla="*/ 1416009 w 1850427"/>
                <a:gd name="connsiteY10" fmla="*/ 939260 h 2185322"/>
                <a:gd name="connsiteX11" fmla="*/ 1686615 w 1850427"/>
                <a:gd name="connsiteY11" fmla="*/ 1014317 h 2185322"/>
                <a:gd name="connsiteX12" fmla="*/ 1849397 w 1850427"/>
                <a:gd name="connsiteY12" fmla="*/ 1406652 h 2185322"/>
                <a:gd name="connsiteX13" fmla="*/ 1827108 w 1850427"/>
                <a:gd name="connsiteY13" fmla="*/ 1613821 h 2185322"/>
                <a:gd name="connsiteX14" fmla="*/ 1749194 w 1850427"/>
                <a:gd name="connsiteY14" fmla="*/ 1786033 h 2185322"/>
                <a:gd name="connsiteX15" fmla="*/ 1648134 w 1850427"/>
                <a:gd name="connsiteY15" fmla="*/ 1927003 h 2185322"/>
                <a:gd name="connsiteX16" fmla="*/ 1546407 w 1850427"/>
                <a:gd name="connsiteY16" fmla="*/ 2020062 h 2185322"/>
                <a:gd name="connsiteX17" fmla="*/ 908898 w 1850427"/>
                <a:gd name="connsiteY17" fmla="*/ 2181416 h 2185322"/>
                <a:gd name="connsiteX18" fmla="*/ 531804 w 1850427"/>
                <a:gd name="connsiteY18" fmla="*/ 2063401 h 2185322"/>
                <a:gd name="connsiteX19" fmla="*/ 260627 w 1850427"/>
                <a:gd name="connsiteY19" fmla="*/ 1885950 h 2185322"/>
                <a:gd name="connsiteX20" fmla="*/ 118609 w 1850427"/>
                <a:gd name="connsiteY20" fmla="*/ 1770507 h 2185322"/>
                <a:gd name="connsiteX21" fmla="*/ 14977 w 1850427"/>
                <a:gd name="connsiteY21" fmla="*/ 1268063 h 2185322"/>
                <a:gd name="connsiteX22" fmla="*/ 17358 w 1850427"/>
                <a:gd name="connsiteY22" fmla="*/ 803720 h 2185322"/>
                <a:gd name="connsiteX23" fmla="*/ 295964 w 1850427"/>
                <a:gd name="connsiteY23" fmla="*/ 335852 h 2185322"/>
                <a:gd name="connsiteX24" fmla="*/ 660296 w 1850427"/>
                <a:gd name="connsiteY24" fmla="*/ 114395 h 2185322"/>
                <a:gd name="connsiteX25" fmla="*/ 1020150 w 1850427"/>
                <a:gd name="connsiteY25" fmla="*/ 0 h 2185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850427" h="2185322">
                  <a:moveTo>
                    <a:pt x="1020150" y="0"/>
                  </a:moveTo>
                  <a:cubicBezTo>
                    <a:pt x="931663" y="55531"/>
                    <a:pt x="845081" y="128778"/>
                    <a:pt x="769357" y="200787"/>
                  </a:cubicBezTo>
                  <a:cubicBezTo>
                    <a:pt x="720113" y="247650"/>
                    <a:pt x="669344" y="292894"/>
                    <a:pt x="627530" y="349472"/>
                  </a:cubicBezTo>
                  <a:cubicBezTo>
                    <a:pt x="594478" y="394335"/>
                    <a:pt x="552568" y="435102"/>
                    <a:pt x="523040" y="483489"/>
                  </a:cubicBezTo>
                  <a:cubicBezTo>
                    <a:pt x="402454" y="681133"/>
                    <a:pt x="346923" y="894112"/>
                    <a:pt x="406073" y="1122331"/>
                  </a:cubicBezTo>
                  <a:cubicBezTo>
                    <a:pt x="469415" y="1366838"/>
                    <a:pt x="619529" y="1545146"/>
                    <a:pt x="854225" y="1644587"/>
                  </a:cubicBezTo>
                  <a:cubicBezTo>
                    <a:pt x="972049" y="1694497"/>
                    <a:pt x="1090921" y="1691831"/>
                    <a:pt x="1200459" y="1618583"/>
                  </a:cubicBezTo>
                  <a:cubicBezTo>
                    <a:pt x="1313235" y="1543241"/>
                    <a:pt x="1341333" y="1456563"/>
                    <a:pt x="1319997" y="1339501"/>
                  </a:cubicBezTo>
                  <a:cubicBezTo>
                    <a:pt x="1310568" y="1287875"/>
                    <a:pt x="1267419" y="1209866"/>
                    <a:pt x="1241988" y="1177576"/>
                  </a:cubicBezTo>
                  <a:cubicBezTo>
                    <a:pt x="1253322" y="1135952"/>
                    <a:pt x="1252560" y="1125284"/>
                    <a:pt x="1265228" y="1098614"/>
                  </a:cubicBezTo>
                  <a:cubicBezTo>
                    <a:pt x="1297709" y="1030224"/>
                    <a:pt x="1338190" y="967169"/>
                    <a:pt x="1416009" y="939260"/>
                  </a:cubicBezTo>
                  <a:cubicBezTo>
                    <a:pt x="1516498" y="903351"/>
                    <a:pt x="1613082" y="942404"/>
                    <a:pt x="1686615" y="1014317"/>
                  </a:cubicBezTo>
                  <a:cubicBezTo>
                    <a:pt x="1788723" y="1114330"/>
                    <a:pt x="1841491" y="1265777"/>
                    <a:pt x="1849397" y="1406652"/>
                  </a:cubicBezTo>
                  <a:cubicBezTo>
                    <a:pt x="1853302" y="1476280"/>
                    <a:pt x="1846158" y="1546670"/>
                    <a:pt x="1827108" y="1613821"/>
                  </a:cubicBezTo>
                  <a:cubicBezTo>
                    <a:pt x="1809582" y="1675543"/>
                    <a:pt x="1780150" y="1730502"/>
                    <a:pt x="1749194" y="1786033"/>
                  </a:cubicBezTo>
                  <a:cubicBezTo>
                    <a:pt x="1721571" y="1835753"/>
                    <a:pt x="1685376" y="1883950"/>
                    <a:pt x="1648134" y="1927003"/>
                  </a:cubicBezTo>
                  <a:cubicBezTo>
                    <a:pt x="1628226" y="1949958"/>
                    <a:pt x="1557741" y="2009204"/>
                    <a:pt x="1546407" y="2020062"/>
                  </a:cubicBezTo>
                  <a:cubicBezTo>
                    <a:pt x="1387815" y="2171700"/>
                    <a:pt x="1044915" y="2196751"/>
                    <a:pt x="908898" y="2181416"/>
                  </a:cubicBezTo>
                  <a:cubicBezTo>
                    <a:pt x="773929" y="2166176"/>
                    <a:pt x="649247" y="2131790"/>
                    <a:pt x="531804" y="2063401"/>
                  </a:cubicBezTo>
                  <a:cubicBezTo>
                    <a:pt x="436458" y="2007870"/>
                    <a:pt x="348257" y="1953482"/>
                    <a:pt x="260627" y="1885950"/>
                  </a:cubicBezTo>
                  <a:cubicBezTo>
                    <a:pt x="224336" y="1857947"/>
                    <a:pt x="153185" y="1813370"/>
                    <a:pt x="118609" y="1770507"/>
                  </a:cubicBezTo>
                  <a:cubicBezTo>
                    <a:pt x="59840" y="1608011"/>
                    <a:pt x="35170" y="1447229"/>
                    <a:pt x="14977" y="1268063"/>
                  </a:cubicBezTo>
                  <a:cubicBezTo>
                    <a:pt x="-2549" y="1111472"/>
                    <a:pt x="-8169" y="960025"/>
                    <a:pt x="17358" y="803720"/>
                  </a:cubicBezTo>
                  <a:cubicBezTo>
                    <a:pt x="48695" y="611981"/>
                    <a:pt x="147184" y="460248"/>
                    <a:pt x="295964" y="335852"/>
                  </a:cubicBezTo>
                  <a:cubicBezTo>
                    <a:pt x="355686" y="285845"/>
                    <a:pt x="444745" y="198215"/>
                    <a:pt x="660296" y="114395"/>
                  </a:cubicBezTo>
                  <a:cubicBezTo>
                    <a:pt x="789169" y="64294"/>
                    <a:pt x="943950" y="15335"/>
                    <a:pt x="1020150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07D33546-E3F0-4BF1-813D-95C9573F436F}"/>
                </a:ext>
              </a:extLst>
            </p:cNvPr>
            <p:cNvSpPr/>
            <p:nvPr/>
          </p:nvSpPr>
          <p:spPr>
            <a:xfrm>
              <a:off x="1566310" y="2646194"/>
              <a:ext cx="2265444" cy="2107606"/>
            </a:xfrm>
            <a:custGeom>
              <a:avLst/>
              <a:gdLst>
                <a:gd name="connsiteX0" fmla="*/ 2264283 w 2265444"/>
                <a:gd name="connsiteY0" fmla="*/ 1422594 h 2107606"/>
                <a:gd name="connsiteX1" fmla="*/ 2254187 w 2265444"/>
                <a:gd name="connsiteY1" fmla="*/ 1033974 h 2107606"/>
                <a:gd name="connsiteX2" fmla="*/ 2234660 w 2265444"/>
                <a:gd name="connsiteY2" fmla="*/ 843378 h 2107606"/>
                <a:gd name="connsiteX3" fmla="*/ 2179701 w 2265444"/>
                <a:gd name="connsiteY3" fmla="*/ 646592 h 2107606"/>
                <a:gd name="connsiteX4" fmla="*/ 2109597 w 2265444"/>
                <a:gd name="connsiteY4" fmla="*/ 477237 h 2107606"/>
                <a:gd name="connsiteX5" fmla="*/ 2024539 w 2265444"/>
                <a:gd name="connsiteY5" fmla="*/ 346364 h 2107606"/>
                <a:gd name="connsiteX6" fmla="*/ 1834610 w 2265444"/>
                <a:gd name="connsiteY6" fmla="*/ 149196 h 2107606"/>
                <a:gd name="connsiteX7" fmla="*/ 1565529 w 2265444"/>
                <a:gd name="connsiteY7" fmla="*/ 22419 h 2107606"/>
                <a:gd name="connsiteX8" fmla="*/ 1084898 w 2265444"/>
                <a:gd name="connsiteY8" fmla="*/ 76330 h 2107606"/>
                <a:gd name="connsiteX9" fmla="*/ 883158 w 2265444"/>
                <a:gd name="connsiteY9" fmla="*/ 255876 h 2107606"/>
                <a:gd name="connsiteX10" fmla="*/ 778574 w 2265444"/>
                <a:gd name="connsiteY10" fmla="*/ 502193 h 2107606"/>
                <a:gd name="connsiteX11" fmla="*/ 923544 w 2265444"/>
                <a:gd name="connsiteY11" fmla="*/ 773941 h 2107606"/>
                <a:gd name="connsiteX12" fmla="*/ 1123283 w 2265444"/>
                <a:gd name="connsiteY12" fmla="*/ 802230 h 2107606"/>
                <a:gd name="connsiteX13" fmla="*/ 1155859 w 2265444"/>
                <a:gd name="connsiteY13" fmla="*/ 704218 h 2107606"/>
                <a:gd name="connsiteX14" fmla="*/ 1309783 w 2265444"/>
                <a:gd name="connsiteY14" fmla="*/ 559819 h 2107606"/>
                <a:gd name="connsiteX15" fmla="*/ 1503045 w 2265444"/>
                <a:gd name="connsiteY15" fmla="*/ 588299 h 2107606"/>
                <a:gd name="connsiteX16" fmla="*/ 1601057 w 2265444"/>
                <a:gd name="connsiteY16" fmla="*/ 675262 h 2107606"/>
                <a:gd name="connsiteX17" fmla="*/ 1726597 w 2265444"/>
                <a:gd name="connsiteY17" fmla="*/ 1148750 h 2107606"/>
                <a:gd name="connsiteX18" fmla="*/ 1644396 w 2265444"/>
                <a:gd name="connsiteY18" fmla="*/ 1385446 h 2107606"/>
                <a:gd name="connsiteX19" fmla="*/ 1348359 w 2265444"/>
                <a:gd name="connsiteY19" fmla="*/ 1696914 h 2107606"/>
                <a:gd name="connsiteX20" fmla="*/ 963168 w 2265444"/>
                <a:gd name="connsiteY20" fmla="*/ 1806165 h 2107606"/>
                <a:gd name="connsiteX21" fmla="*/ 646367 w 2265444"/>
                <a:gd name="connsiteY21" fmla="*/ 1780829 h 2107606"/>
                <a:gd name="connsiteX22" fmla="*/ 417005 w 2265444"/>
                <a:gd name="connsiteY22" fmla="*/ 1690151 h 2107606"/>
                <a:gd name="connsiteX23" fmla="*/ 134017 w 2265444"/>
                <a:gd name="connsiteY23" fmla="*/ 1504509 h 2107606"/>
                <a:gd name="connsiteX24" fmla="*/ 0 w 2265444"/>
                <a:gd name="connsiteY24" fmla="*/ 1395066 h 2107606"/>
                <a:gd name="connsiteX25" fmla="*/ 85725 w 2265444"/>
                <a:gd name="connsiteY25" fmla="*/ 1640907 h 2107606"/>
                <a:gd name="connsiteX26" fmla="*/ 171450 w 2265444"/>
                <a:gd name="connsiteY26" fmla="*/ 1849885 h 2107606"/>
                <a:gd name="connsiteX27" fmla="*/ 244697 w 2265444"/>
                <a:gd name="connsiteY27" fmla="*/ 2012382 h 2107606"/>
                <a:gd name="connsiteX28" fmla="*/ 329851 w 2265444"/>
                <a:gd name="connsiteY28" fmla="*/ 2059435 h 2107606"/>
                <a:gd name="connsiteX29" fmla="*/ 915638 w 2265444"/>
                <a:gd name="connsiteY29" fmla="*/ 2105251 h 2107606"/>
                <a:gd name="connsiteX30" fmla="*/ 1628870 w 2265444"/>
                <a:gd name="connsiteY30" fmla="*/ 2096297 h 2107606"/>
                <a:gd name="connsiteX31" fmla="*/ 1933099 w 2265444"/>
                <a:gd name="connsiteY31" fmla="*/ 2083153 h 2107606"/>
                <a:gd name="connsiteX32" fmla="*/ 2051018 w 2265444"/>
                <a:gd name="connsiteY32" fmla="*/ 2064103 h 2107606"/>
                <a:gd name="connsiteX33" fmla="*/ 2077784 w 2265444"/>
                <a:gd name="connsiteY33" fmla="*/ 2019430 h 2107606"/>
                <a:gd name="connsiteX34" fmla="*/ 2265331 w 2265444"/>
                <a:gd name="connsiteY34" fmla="*/ 1640811 h 2107606"/>
                <a:gd name="connsiteX35" fmla="*/ 2264283 w 2265444"/>
                <a:gd name="connsiteY35" fmla="*/ 1422594 h 2107606"/>
                <a:gd name="connsiteX36" fmla="*/ 1632680 w 2265444"/>
                <a:gd name="connsiteY36" fmla="*/ 1486887 h 2107606"/>
                <a:gd name="connsiteX37" fmla="*/ 1632680 w 2265444"/>
                <a:gd name="connsiteY37" fmla="*/ 1486887 h 2107606"/>
                <a:gd name="connsiteX38" fmla="*/ 1633252 w 2265444"/>
                <a:gd name="connsiteY38" fmla="*/ 1487459 h 2107606"/>
                <a:gd name="connsiteX39" fmla="*/ 1632680 w 2265444"/>
                <a:gd name="connsiteY39" fmla="*/ 1486887 h 2107606"/>
                <a:gd name="connsiteX40" fmla="*/ 1743932 w 2265444"/>
                <a:gd name="connsiteY40" fmla="*/ 1164942 h 2107606"/>
                <a:gd name="connsiteX41" fmla="*/ 1743456 w 2265444"/>
                <a:gd name="connsiteY41" fmla="*/ 1163514 h 2107606"/>
                <a:gd name="connsiteX42" fmla="*/ 1745456 w 2265444"/>
                <a:gd name="connsiteY42" fmla="*/ 1163133 h 2107606"/>
                <a:gd name="connsiteX43" fmla="*/ 1743456 w 2265444"/>
                <a:gd name="connsiteY43" fmla="*/ 1163514 h 2107606"/>
                <a:gd name="connsiteX44" fmla="*/ 1743932 w 2265444"/>
                <a:gd name="connsiteY44" fmla="*/ 1164942 h 2107606"/>
                <a:gd name="connsiteX45" fmla="*/ 1746885 w 2265444"/>
                <a:gd name="connsiteY45" fmla="*/ 1165609 h 2107606"/>
                <a:gd name="connsiteX46" fmla="*/ 1747457 w 2265444"/>
                <a:gd name="connsiteY46" fmla="*/ 1162657 h 2107606"/>
                <a:gd name="connsiteX47" fmla="*/ 1747457 w 2265444"/>
                <a:gd name="connsiteY47" fmla="*/ 1162657 h 2107606"/>
                <a:gd name="connsiteX48" fmla="*/ 1746885 w 2265444"/>
                <a:gd name="connsiteY48" fmla="*/ 1165609 h 2107606"/>
                <a:gd name="connsiteX49" fmla="*/ 2236375 w 2265444"/>
                <a:gd name="connsiteY49" fmla="*/ 1665957 h 2107606"/>
                <a:gd name="connsiteX50" fmla="*/ 2236375 w 2265444"/>
                <a:gd name="connsiteY50" fmla="*/ 1665957 h 2107606"/>
                <a:gd name="connsiteX51" fmla="*/ 2237804 w 2265444"/>
                <a:gd name="connsiteY51" fmla="*/ 1667291 h 2107606"/>
                <a:gd name="connsiteX52" fmla="*/ 2236375 w 2265444"/>
                <a:gd name="connsiteY52" fmla="*/ 1665957 h 2107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2265444" h="2107606">
                  <a:moveTo>
                    <a:pt x="2264283" y="1422594"/>
                  </a:moveTo>
                  <a:cubicBezTo>
                    <a:pt x="2263712" y="1364301"/>
                    <a:pt x="2259235" y="1114079"/>
                    <a:pt x="2254187" y="1033974"/>
                  </a:cubicBezTo>
                  <a:cubicBezTo>
                    <a:pt x="2250377" y="973395"/>
                    <a:pt x="2245900" y="903005"/>
                    <a:pt x="2234660" y="843378"/>
                  </a:cubicBezTo>
                  <a:cubicBezTo>
                    <a:pt x="2222945" y="781466"/>
                    <a:pt x="2201323" y="705647"/>
                    <a:pt x="2179701" y="646592"/>
                  </a:cubicBezTo>
                  <a:cubicBezTo>
                    <a:pt x="2158746" y="589251"/>
                    <a:pt x="2140839" y="529911"/>
                    <a:pt x="2109597" y="477237"/>
                  </a:cubicBezTo>
                  <a:cubicBezTo>
                    <a:pt x="2082832" y="432089"/>
                    <a:pt x="2055590" y="388655"/>
                    <a:pt x="2024539" y="346364"/>
                  </a:cubicBezTo>
                  <a:cubicBezTo>
                    <a:pt x="1984629" y="292071"/>
                    <a:pt x="1941862" y="235588"/>
                    <a:pt x="1834610" y="149196"/>
                  </a:cubicBezTo>
                  <a:cubicBezTo>
                    <a:pt x="1743647" y="75949"/>
                    <a:pt x="1582674" y="26895"/>
                    <a:pt x="1565529" y="22419"/>
                  </a:cubicBezTo>
                  <a:cubicBezTo>
                    <a:pt x="1409986" y="-18729"/>
                    <a:pt x="1226915" y="-4632"/>
                    <a:pt x="1084898" y="76330"/>
                  </a:cubicBezTo>
                  <a:cubicBezTo>
                    <a:pt x="1004792" y="122050"/>
                    <a:pt x="937451" y="185582"/>
                    <a:pt x="883158" y="255876"/>
                  </a:cubicBezTo>
                  <a:cubicBezTo>
                    <a:pt x="831152" y="323218"/>
                    <a:pt x="794671" y="414468"/>
                    <a:pt x="778574" y="502193"/>
                  </a:cubicBezTo>
                  <a:cubicBezTo>
                    <a:pt x="759809" y="604777"/>
                    <a:pt x="814578" y="734793"/>
                    <a:pt x="923544" y="773941"/>
                  </a:cubicBezTo>
                  <a:cubicBezTo>
                    <a:pt x="983171" y="795372"/>
                    <a:pt x="1060514" y="800802"/>
                    <a:pt x="1123283" y="802230"/>
                  </a:cubicBezTo>
                  <a:cubicBezTo>
                    <a:pt x="1135761" y="761749"/>
                    <a:pt x="1143191" y="730888"/>
                    <a:pt x="1155859" y="704218"/>
                  </a:cubicBezTo>
                  <a:cubicBezTo>
                    <a:pt x="1188339" y="635829"/>
                    <a:pt x="1231868" y="587727"/>
                    <a:pt x="1309783" y="559819"/>
                  </a:cubicBezTo>
                  <a:cubicBezTo>
                    <a:pt x="1377791" y="535530"/>
                    <a:pt x="1440371" y="552675"/>
                    <a:pt x="1503045" y="588299"/>
                  </a:cubicBezTo>
                  <a:cubicBezTo>
                    <a:pt x="1543336" y="611254"/>
                    <a:pt x="1571816" y="639353"/>
                    <a:pt x="1601057" y="675262"/>
                  </a:cubicBezTo>
                  <a:cubicBezTo>
                    <a:pt x="1707642" y="806040"/>
                    <a:pt x="1745552" y="1010542"/>
                    <a:pt x="1726597" y="1148750"/>
                  </a:cubicBezTo>
                  <a:cubicBezTo>
                    <a:pt x="1708785" y="1278480"/>
                    <a:pt x="1658398" y="1360872"/>
                    <a:pt x="1644396" y="1385446"/>
                  </a:cubicBezTo>
                  <a:cubicBezTo>
                    <a:pt x="1592104" y="1477077"/>
                    <a:pt x="1460564" y="1630620"/>
                    <a:pt x="1348359" y="1696914"/>
                  </a:cubicBezTo>
                  <a:cubicBezTo>
                    <a:pt x="1235393" y="1763589"/>
                    <a:pt x="1095280" y="1797783"/>
                    <a:pt x="963168" y="1806165"/>
                  </a:cubicBezTo>
                  <a:cubicBezTo>
                    <a:pt x="809054" y="1815976"/>
                    <a:pt x="686562" y="1792259"/>
                    <a:pt x="646367" y="1780829"/>
                  </a:cubicBezTo>
                  <a:cubicBezTo>
                    <a:pt x="566642" y="1758350"/>
                    <a:pt x="488537" y="1731775"/>
                    <a:pt x="417005" y="1690151"/>
                  </a:cubicBezTo>
                  <a:cubicBezTo>
                    <a:pt x="321659" y="1634620"/>
                    <a:pt x="221647" y="1571946"/>
                    <a:pt x="134017" y="1504509"/>
                  </a:cubicBezTo>
                  <a:cubicBezTo>
                    <a:pt x="97727" y="1476505"/>
                    <a:pt x="35528" y="1424022"/>
                    <a:pt x="0" y="1395066"/>
                  </a:cubicBezTo>
                  <a:cubicBezTo>
                    <a:pt x="11049" y="1435357"/>
                    <a:pt x="63341" y="1576613"/>
                    <a:pt x="85725" y="1640907"/>
                  </a:cubicBezTo>
                  <a:cubicBezTo>
                    <a:pt x="110681" y="1712630"/>
                    <a:pt x="147638" y="1783972"/>
                    <a:pt x="171450" y="1849885"/>
                  </a:cubicBezTo>
                  <a:cubicBezTo>
                    <a:pt x="191262" y="1904559"/>
                    <a:pt x="234125" y="1991808"/>
                    <a:pt x="244697" y="2012382"/>
                  </a:cubicBezTo>
                  <a:cubicBezTo>
                    <a:pt x="267367" y="2056482"/>
                    <a:pt x="279845" y="2055244"/>
                    <a:pt x="329851" y="2059435"/>
                  </a:cubicBezTo>
                  <a:cubicBezTo>
                    <a:pt x="521113" y="2075342"/>
                    <a:pt x="723900" y="2096297"/>
                    <a:pt x="915638" y="2105251"/>
                  </a:cubicBezTo>
                  <a:cubicBezTo>
                    <a:pt x="1080516" y="2112966"/>
                    <a:pt x="1508284" y="2099536"/>
                    <a:pt x="1628870" y="2096297"/>
                  </a:cubicBezTo>
                  <a:cubicBezTo>
                    <a:pt x="1741361" y="2093344"/>
                    <a:pt x="1931194" y="2083248"/>
                    <a:pt x="1933099" y="2083153"/>
                  </a:cubicBezTo>
                  <a:cubicBezTo>
                    <a:pt x="1973104" y="2081724"/>
                    <a:pt x="2035493" y="2082581"/>
                    <a:pt x="2051018" y="2064103"/>
                  </a:cubicBezTo>
                  <a:cubicBezTo>
                    <a:pt x="2058543" y="2055149"/>
                    <a:pt x="2073021" y="2029908"/>
                    <a:pt x="2077784" y="2019430"/>
                  </a:cubicBezTo>
                  <a:cubicBezTo>
                    <a:pt x="2085118" y="2003428"/>
                    <a:pt x="2253806" y="1667100"/>
                    <a:pt x="2265331" y="1640811"/>
                  </a:cubicBezTo>
                  <a:cubicBezTo>
                    <a:pt x="2265807" y="1635478"/>
                    <a:pt x="2264664" y="1457265"/>
                    <a:pt x="2264283" y="1422594"/>
                  </a:cubicBezTo>
                  <a:close/>
                  <a:moveTo>
                    <a:pt x="1632680" y="1486887"/>
                  </a:moveTo>
                  <a:cubicBezTo>
                    <a:pt x="1632680" y="1486887"/>
                    <a:pt x="1632680" y="1486887"/>
                    <a:pt x="1632680" y="1486887"/>
                  </a:cubicBezTo>
                  <a:lnTo>
                    <a:pt x="1633252" y="1487459"/>
                  </a:lnTo>
                  <a:cubicBezTo>
                    <a:pt x="1632871" y="1487173"/>
                    <a:pt x="1632585" y="1486887"/>
                    <a:pt x="1632680" y="1486887"/>
                  </a:cubicBezTo>
                  <a:close/>
                  <a:moveTo>
                    <a:pt x="1743932" y="1164942"/>
                  </a:moveTo>
                  <a:cubicBezTo>
                    <a:pt x="1743742" y="1164466"/>
                    <a:pt x="1743647" y="1163990"/>
                    <a:pt x="1743456" y="1163514"/>
                  </a:cubicBezTo>
                  <a:cubicBezTo>
                    <a:pt x="1744123" y="1163419"/>
                    <a:pt x="1744790" y="1163228"/>
                    <a:pt x="1745456" y="1163133"/>
                  </a:cubicBezTo>
                  <a:cubicBezTo>
                    <a:pt x="1744790" y="1163228"/>
                    <a:pt x="1744123" y="1163419"/>
                    <a:pt x="1743456" y="1163514"/>
                  </a:cubicBezTo>
                  <a:cubicBezTo>
                    <a:pt x="1743647" y="1163990"/>
                    <a:pt x="1743742" y="1164466"/>
                    <a:pt x="1743932" y="1164942"/>
                  </a:cubicBezTo>
                  <a:close/>
                  <a:moveTo>
                    <a:pt x="1746885" y="1165609"/>
                  </a:moveTo>
                  <a:cubicBezTo>
                    <a:pt x="1747076" y="1164657"/>
                    <a:pt x="1747266" y="1163609"/>
                    <a:pt x="1747457" y="1162657"/>
                  </a:cubicBezTo>
                  <a:lnTo>
                    <a:pt x="1747457" y="1162657"/>
                  </a:lnTo>
                  <a:cubicBezTo>
                    <a:pt x="1747266" y="1163704"/>
                    <a:pt x="1747076" y="1164657"/>
                    <a:pt x="1746885" y="1165609"/>
                  </a:cubicBezTo>
                  <a:close/>
                  <a:moveTo>
                    <a:pt x="2236375" y="1665957"/>
                  </a:moveTo>
                  <a:lnTo>
                    <a:pt x="2236375" y="1665957"/>
                  </a:lnTo>
                  <a:cubicBezTo>
                    <a:pt x="2236851" y="1666434"/>
                    <a:pt x="2237327" y="1666815"/>
                    <a:pt x="2237804" y="1667291"/>
                  </a:cubicBezTo>
                  <a:cubicBezTo>
                    <a:pt x="2237327" y="1666910"/>
                    <a:pt x="2236851" y="1666434"/>
                    <a:pt x="2236375" y="1665957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9B923737-003B-44FF-B9F5-3699ED3FD95E}"/>
                </a:ext>
              </a:extLst>
            </p:cNvPr>
            <p:cNvSpPr/>
            <p:nvPr/>
          </p:nvSpPr>
          <p:spPr>
            <a:xfrm>
              <a:off x="2487530" y="4118701"/>
              <a:ext cx="543573" cy="2061696"/>
            </a:xfrm>
            <a:custGeom>
              <a:avLst/>
              <a:gdLst>
                <a:gd name="connsiteX0" fmla="*/ 254368 w 543573"/>
                <a:gd name="connsiteY0" fmla="*/ 1783948 h 2061696"/>
                <a:gd name="connsiteX1" fmla="*/ 184699 w 543573"/>
                <a:gd name="connsiteY1" fmla="*/ 1853617 h 2061696"/>
                <a:gd name="connsiteX2" fmla="*/ 254368 w 543573"/>
                <a:gd name="connsiteY2" fmla="*/ 1923286 h 2061696"/>
                <a:gd name="connsiteX3" fmla="*/ 324037 w 543573"/>
                <a:gd name="connsiteY3" fmla="*/ 1853617 h 2061696"/>
                <a:gd name="connsiteX4" fmla="*/ 254368 w 543573"/>
                <a:gd name="connsiteY4" fmla="*/ 1783948 h 2061696"/>
                <a:gd name="connsiteX5" fmla="*/ 271786 w 543573"/>
                <a:gd name="connsiteY5" fmla="*/ 282 h 2061696"/>
                <a:gd name="connsiteX6" fmla="*/ 330841 w 543573"/>
                <a:gd name="connsiteY6" fmla="*/ 27429 h 2061696"/>
                <a:gd name="connsiteX7" fmla="*/ 491528 w 543573"/>
                <a:gd name="connsiteY7" fmla="*/ 150968 h 2061696"/>
                <a:gd name="connsiteX8" fmla="*/ 543535 w 543573"/>
                <a:gd name="connsiteY8" fmla="*/ 277555 h 2061696"/>
                <a:gd name="connsiteX9" fmla="*/ 538106 w 543573"/>
                <a:gd name="connsiteY9" fmla="*/ 347469 h 2061696"/>
                <a:gd name="connsiteX10" fmla="*/ 471907 w 543573"/>
                <a:gd name="connsiteY10" fmla="*/ 540350 h 2061696"/>
                <a:gd name="connsiteX11" fmla="*/ 470573 w 543573"/>
                <a:gd name="connsiteY11" fmla="*/ 699989 h 2061696"/>
                <a:gd name="connsiteX12" fmla="*/ 481527 w 543573"/>
                <a:gd name="connsiteY12" fmla="*/ 737232 h 2061696"/>
                <a:gd name="connsiteX13" fmla="*/ 480956 w 543573"/>
                <a:gd name="connsiteY13" fmla="*/ 737232 h 2061696"/>
                <a:gd name="connsiteX14" fmla="*/ 428568 w 543573"/>
                <a:gd name="connsiteY14" fmla="*/ 794667 h 2061696"/>
                <a:gd name="connsiteX15" fmla="*/ 351130 w 543573"/>
                <a:gd name="connsiteY15" fmla="*/ 945924 h 2061696"/>
                <a:gd name="connsiteX16" fmla="*/ 368560 w 543573"/>
                <a:gd name="connsiteY16" fmla="*/ 1605340 h 2061696"/>
                <a:gd name="connsiteX17" fmla="*/ 406851 w 543573"/>
                <a:gd name="connsiteY17" fmla="*/ 1766884 h 2061696"/>
                <a:gd name="connsiteX18" fmla="*/ 426473 w 543573"/>
                <a:gd name="connsiteY18" fmla="*/ 1866801 h 2061696"/>
                <a:gd name="connsiteX19" fmla="*/ 372752 w 543573"/>
                <a:gd name="connsiteY19" fmla="*/ 1982435 h 2061696"/>
                <a:gd name="connsiteX20" fmla="*/ 296837 w 543573"/>
                <a:gd name="connsiteY20" fmla="*/ 2038918 h 2061696"/>
                <a:gd name="connsiteX21" fmla="*/ 202254 w 543573"/>
                <a:gd name="connsiteY21" fmla="*/ 2032251 h 2061696"/>
                <a:gd name="connsiteX22" fmla="*/ 200349 w 543573"/>
                <a:gd name="connsiteY22" fmla="*/ 2033870 h 2061696"/>
                <a:gd name="connsiteX23" fmla="*/ 117481 w 543573"/>
                <a:gd name="connsiteY23" fmla="*/ 1965671 h 2061696"/>
                <a:gd name="connsiteX24" fmla="*/ 102337 w 543573"/>
                <a:gd name="connsiteY24" fmla="*/ 1792316 h 2061696"/>
                <a:gd name="connsiteX25" fmla="*/ 159106 w 543573"/>
                <a:gd name="connsiteY25" fmla="*/ 1411697 h 2061696"/>
                <a:gd name="connsiteX26" fmla="*/ 186443 w 543573"/>
                <a:gd name="connsiteY26" fmla="*/ 984310 h 2061696"/>
                <a:gd name="connsiteX27" fmla="*/ 85763 w 543573"/>
                <a:gd name="connsiteY27" fmla="*/ 765235 h 2061696"/>
                <a:gd name="connsiteX28" fmla="*/ 63189 w 543573"/>
                <a:gd name="connsiteY28" fmla="*/ 737136 h 2061696"/>
                <a:gd name="connsiteX29" fmla="*/ 62046 w 543573"/>
                <a:gd name="connsiteY29" fmla="*/ 737136 h 2061696"/>
                <a:gd name="connsiteX30" fmla="*/ 73000 w 543573"/>
                <a:gd name="connsiteY30" fmla="*/ 699894 h 2061696"/>
                <a:gd name="connsiteX31" fmla="*/ 71666 w 543573"/>
                <a:gd name="connsiteY31" fmla="*/ 540255 h 2061696"/>
                <a:gd name="connsiteX32" fmla="*/ 5467 w 543573"/>
                <a:gd name="connsiteY32" fmla="*/ 347469 h 2061696"/>
                <a:gd name="connsiteX33" fmla="*/ 38 w 543573"/>
                <a:gd name="connsiteY33" fmla="*/ 277555 h 2061696"/>
                <a:gd name="connsiteX34" fmla="*/ 52045 w 543573"/>
                <a:gd name="connsiteY34" fmla="*/ 150968 h 2061696"/>
                <a:gd name="connsiteX35" fmla="*/ 212731 w 543573"/>
                <a:gd name="connsiteY35" fmla="*/ 27429 h 2061696"/>
                <a:gd name="connsiteX36" fmla="*/ 271786 w 543573"/>
                <a:gd name="connsiteY36" fmla="*/ 282 h 2061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43573" h="2061696">
                  <a:moveTo>
                    <a:pt x="254368" y="1783948"/>
                  </a:moveTo>
                  <a:cubicBezTo>
                    <a:pt x="215891" y="1783948"/>
                    <a:pt x="184699" y="1815140"/>
                    <a:pt x="184699" y="1853617"/>
                  </a:cubicBezTo>
                  <a:cubicBezTo>
                    <a:pt x="184699" y="1892094"/>
                    <a:pt x="215891" y="1923286"/>
                    <a:pt x="254368" y="1923286"/>
                  </a:cubicBezTo>
                  <a:cubicBezTo>
                    <a:pt x="292845" y="1923286"/>
                    <a:pt x="324037" y="1892094"/>
                    <a:pt x="324037" y="1853617"/>
                  </a:cubicBezTo>
                  <a:cubicBezTo>
                    <a:pt x="324037" y="1815140"/>
                    <a:pt x="292845" y="1783948"/>
                    <a:pt x="254368" y="1783948"/>
                  </a:cubicBezTo>
                  <a:close/>
                  <a:moveTo>
                    <a:pt x="271786" y="282"/>
                  </a:moveTo>
                  <a:cubicBezTo>
                    <a:pt x="287027" y="-1813"/>
                    <a:pt x="300743" y="7807"/>
                    <a:pt x="330841" y="27429"/>
                  </a:cubicBezTo>
                  <a:cubicBezTo>
                    <a:pt x="393802" y="68481"/>
                    <a:pt x="449332" y="95342"/>
                    <a:pt x="491528" y="150968"/>
                  </a:cubicBezTo>
                  <a:cubicBezTo>
                    <a:pt x="520008" y="188401"/>
                    <a:pt x="544678" y="228311"/>
                    <a:pt x="543535" y="277555"/>
                  </a:cubicBezTo>
                  <a:cubicBezTo>
                    <a:pt x="542868" y="307178"/>
                    <a:pt x="541249" y="319751"/>
                    <a:pt x="538106" y="347469"/>
                  </a:cubicBezTo>
                  <a:cubicBezTo>
                    <a:pt x="530581" y="413858"/>
                    <a:pt x="472859" y="538064"/>
                    <a:pt x="471907" y="540350"/>
                  </a:cubicBezTo>
                  <a:cubicBezTo>
                    <a:pt x="433426" y="631313"/>
                    <a:pt x="445713" y="662079"/>
                    <a:pt x="470573" y="699989"/>
                  </a:cubicBezTo>
                  <a:cubicBezTo>
                    <a:pt x="478574" y="712181"/>
                    <a:pt x="482765" y="725230"/>
                    <a:pt x="481527" y="737232"/>
                  </a:cubicBezTo>
                  <a:lnTo>
                    <a:pt x="480956" y="737232"/>
                  </a:lnTo>
                  <a:cubicBezTo>
                    <a:pt x="480860" y="756948"/>
                    <a:pt x="465620" y="768950"/>
                    <a:pt x="428568" y="794667"/>
                  </a:cubicBezTo>
                  <a:cubicBezTo>
                    <a:pt x="374656" y="832005"/>
                    <a:pt x="351511" y="882393"/>
                    <a:pt x="351130" y="945924"/>
                  </a:cubicBezTo>
                  <a:cubicBezTo>
                    <a:pt x="349796" y="1165952"/>
                    <a:pt x="364751" y="1385503"/>
                    <a:pt x="368560" y="1605340"/>
                  </a:cubicBezTo>
                  <a:cubicBezTo>
                    <a:pt x="369513" y="1661347"/>
                    <a:pt x="389325" y="1714116"/>
                    <a:pt x="406851" y="1766884"/>
                  </a:cubicBezTo>
                  <a:cubicBezTo>
                    <a:pt x="417710" y="1799364"/>
                    <a:pt x="426187" y="1832226"/>
                    <a:pt x="426473" y="1866801"/>
                  </a:cubicBezTo>
                  <a:cubicBezTo>
                    <a:pt x="426853" y="1913855"/>
                    <a:pt x="410661" y="1953288"/>
                    <a:pt x="372752" y="1982435"/>
                  </a:cubicBezTo>
                  <a:cubicBezTo>
                    <a:pt x="347796" y="2001676"/>
                    <a:pt x="322650" y="2020821"/>
                    <a:pt x="296837" y="2038918"/>
                  </a:cubicBezTo>
                  <a:cubicBezTo>
                    <a:pt x="251593" y="2070636"/>
                    <a:pt x="246260" y="2069970"/>
                    <a:pt x="202254" y="2032251"/>
                  </a:cubicBezTo>
                  <a:cubicBezTo>
                    <a:pt x="201587" y="2032727"/>
                    <a:pt x="201016" y="2033298"/>
                    <a:pt x="200349" y="2033870"/>
                  </a:cubicBezTo>
                  <a:lnTo>
                    <a:pt x="117481" y="1965671"/>
                  </a:lnTo>
                  <a:cubicBezTo>
                    <a:pt x="72428" y="1913379"/>
                    <a:pt x="79572" y="1852133"/>
                    <a:pt x="102337" y="1792316"/>
                  </a:cubicBezTo>
                  <a:cubicBezTo>
                    <a:pt x="149200" y="1669062"/>
                    <a:pt x="150628" y="1539999"/>
                    <a:pt x="159106" y="1411697"/>
                  </a:cubicBezTo>
                  <a:cubicBezTo>
                    <a:pt x="168535" y="1269298"/>
                    <a:pt x="176822" y="1126709"/>
                    <a:pt x="186443" y="984310"/>
                  </a:cubicBezTo>
                  <a:cubicBezTo>
                    <a:pt x="192539" y="892680"/>
                    <a:pt x="175108" y="813527"/>
                    <a:pt x="85763" y="765235"/>
                  </a:cubicBezTo>
                  <a:cubicBezTo>
                    <a:pt x="71952" y="757805"/>
                    <a:pt x="65189" y="748090"/>
                    <a:pt x="63189" y="737136"/>
                  </a:cubicBezTo>
                  <a:lnTo>
                    <a:pt x="62046" y="737136"/>
                  </a:lnTo>
                  <a:cubicBezTo>
                    <a:pt x="60808" y="725135"/>
                    <a:pt x="64999" y="712086"/>
                    <a:pt x="73000" y="699894"/>
                  </a:cubicBezTo>
                  <a:cubicBezTo>
                    <a:pt x="97860" y="661984"/>
                    <a:pt x="110147" y="631218"/>
                    <a:pt x="71666" y="540255"/>
                  </a:cubicBezTo>
                  <a:cubicBezTo>
                    <a:pt x="70714" y="538064"/>
                    <a:pt x="13087" y="413763"/>
                    <a:pt x="5467" y="347469"/>
                  </a:cubicBezTo>
                  <a:cubicBezTo>
                    <a:pt x="2324" y="319751"/>
                    <a:pt x="705" y="307178"/>
                    <a:pt x="38" y="277555"/>
                  </a:cubicBezTo>
                  <a:cubicBezTo>
                    <a:pt x="-1105" y="228311"/>
                    <a:pt x="23565" y="188401"/>
                    <a:pt x="52045" y="150968"/>
                  </a:cubicBezTo>
                  <a:cubicBezTo>
                    <a:pt x="94336" y="95342"/>
                    <a:pt x="149771" y="68481"/>
                    <a:pt x="212731" y="27429"/>
                  </a:cubicBezTo>
                  <a:cubicBezTo>
                    <a:pt x="242831" y="7807"/>
                    <a:pt x="256547" y="-1813"/>
                    <a:pt x="271786" y="282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33117FCF-F1A2-4FF5-B75C-478E08A47D3A}"/>
              </a:ext>
            </a:extLst>
          </p:cNvPr>
          <p:cNvSpPr txBox="1"/>
          <p:nvPr/>
        </p:nvSpPr>
        <p:spPr>
          <a:xfrm>
            <a:off x="6767452" y="1438016"/>
            <a:ext cx="44176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accent3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 I hope and I believe that this Template will your Time, Money and Reputation. 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80EF8A5-FF32-415B-BA0C-D0FA51BA0ACA}"/>
              </a:ext>
            </a:extLst>
          </p:cNvPr>
          <p:cNvGrpSpPr/>
          <p:nvPr/>
        </p:nvGrpSpPr>
        <p:grpSpPr>
          <a:xfrm>
            <a:off x="4680579" y="3634612"/>
            <a:ext cx="1869058" cy="2421214"/>
            <a:chOff x="-475010" y="1042170"/>
            <a:chExt cx="3859356" cy="2421214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A44F4F7-D67D-49E7-820A-63D5E83BC586}"/>
                </a:ext>
              </a:extLst>
            </p:cNvPr>
            <p:cNvSpPr txBox="1"/>
            <p:nvPr/>
          </p:nvSpPr>
          <p:spPr>
            <a:xfrm>
              <a:off x="-475010" y="1042170"/>
              <a:ext cx="385935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7A9268F-50E4-47B4-B96E-C5A99960FCC8}"/>
                </a:ext>
              </a:extLst>
            </p:cNvPr>
            <p:cNvSpPr txBox="1"/>
            <p:nvPr/>
          </p:nvSpPr>
          <p:spPr>
            <a:xfrm>
              <a:off x="-460973" y="1339726"/>
              <a:ext cx="3845319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I hope and I believe that this Template will your Time, Money and Reputation. Easy to change colors, photos and Text. Get a modern PowerPoint  Presentation that is beautifully designed.  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DB34BE7-BDF6-4985-B821-E33DE6F9A220}"/>
              </a:ext>
            </a:extLst>
          </p:cNvPr>
          <p:cNvGrpSpPr/>
          <p:nvPr/>
        </p:nvGrpSpPr>
        <p:grpSpPr>
          <a:xfrm>
            <a:off x="6979211" y="3634612"/>
            <a:ext cx="1869058" cy="2421214"/>
            <a:chOff x="-475010" y="1042170"/>
            <a:chExt cx="3859356" cy="2421214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E8C9AC3-B3A3-49AB-B18B-02BC7F3506D0}"/>
                </a:ext>
              </a:extLst>
            </p:cNvPr>
            <p:cNvSpPr txBox="1"/>
            <p:nvPr/>
          </p:nvSpPr>
          <p:spPr>
            <a:xfrm>
              <a:off x="-475010" y="1042170"/>
              <a:ext cx="385935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9844673-E3A9-4830-A407-1A8FB1746FFA}"/>
                </a:ext>
              </a:extLst>
            </p:cNvPr>
            <p:cNvSpPr txBox="1"/>
            <p:nvPr/>
          </p:nvSpPr>
          <p:spPr>
            <a:xfrm>
              <a:off x="-460973" y="1339726"/>
              <a:ext cx="3845319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I hope and I believe that this Template will your Time, Money and Reputation. Easy to change colors, photos and Text. Get a modern PowerPoint  Presentation that is beautifully designed.  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9E7324A-D38F-41C1-8AE3-1BBFCECA2F38}"/>
              </a:ext>
            </a:extLst>
          </p:cNvPr>
          <p:cNvGrpSpPr/>
          <p:nvPr/>
        </p:nvGrpSpPr>
        <p:grpSpPr>
          <a:xfrm>
            <a:off x="9277842" y="3634612"/>
            <a:ext cx="1869058" cy="2421214"/>
            <a:chOff x="-475010" y="1042170"/>
            <a:chExt cx="3859356" cy="2421214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38511F7-B5EA-42DE-B66E-7C1D9AB84F46}"/>
                </a:ext>
              </a:extLst>
            </p:cNvPr>
            <p:cNvSpPr txBox="1"/>
            <p:nvPr/>
          </p:nvSpPr>
          <p:spPr>
            <a:xfrm>
              <a:off x="-475010" y="1042170"/>
              <a:ext cx="385935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E74FB11-3C6B-4E9D-A123-9F24649AB1D5}"/>
                </a:ext>
              </a:extLst>
            </p:cNvPr>
            <p:cNvSpPr txBox="1"/>
            <p:nvPr/>
          </p:nvSpPr>
          <p:spPr>
            <a:xfrm>
              <a:off x="-460973" y="1339726"/>
              <a:ext cx="3845319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I hope and I believe that this Template will your Time, Money and Reputation. Easy to change colors, photos and Text. Get a modern PowerPoint  Presentation that is beautifully designed.  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C27AA177-6EA2-4B37-BB4F-E0D80B32C6E2}"/>
              </a:ext>
            </a:extLst>
          </p:cNvPr>
          <p:cNvSpPr txBox="1"/>
          <p:nvPr/>
        </p:nvSpPr>
        <p:spPr>
          <a:xfrm>
            <a:off x="4686078" y="2501533"/>
            <a:ext cx="64990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Easy to change colors, photos and Text.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Easy to change colors, photos and Text. Get a modern PowerPoint  Presentation that is beautifully designed. 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2FE3450-2947-48FA-BFAA-E86E6638EFFF}"/>
              </a:ext>
            </a:extLst>
          </p:cNvPr>
          <p:cNvGrpSpPr/>
          <p:nvPr/>
        </p:nvGrpSpPr>
        <p:grpSpPr>
          <a:xfrm>
            <a:off x="4558518" y="1465172"/>
            <a:ext cx="1991119" cy="1036361"/>
            <a:chOff x="1010535" y="1685660"/>
            <a:chExt cx="1991119" cy="1036361"/>
          </a:xfrm>
          <a:solidFill>
            <a:schemeClr val="accent6"/>
          </a:solidFill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1D91673-DB06-4BA2-ABD4-74AB3A0150BA}"/>
                </a:ext>
              </a:extLst>
            </p:cNvPr>
            <p:cNvSpPr/>
            <p:nvPr/>
          </p:nvSpPr>
          <p:spPr>
            <a:xfrm>
              <a:off x="2517372" y="2496052"/>
              <a:ext cx="480558" cy="225969"/>
            </a:xfrm>
            <a:custGeom>
              <a:avLst/>
              <a:gdLst/>
              <a:ahLst/>
              <a:cxnLst/>
              <a:rect l="l" t="t" r="r" b="b"/>
              <a:pathLst>
                <a:path w="1004590" h="472381">
                  <a:moveTo>
                    <a:pt x="876002" y="214015"/>
                  </a:moveTo>
                  <a:cubicBezTo>
                    <a:pt x="858341" y="219968"/>
                    <a:pt x="837604" y="229543"/>
                    <a:pt x="813792" y="242739"/>
                  </a:cubicBezTo>
                  <a:cubicBezTo>
                    <a:pt x="789979" y="255935"/>
                    <a:pt x="775593" y="265013"/>
                    <a:pt x="770632" y="269974"/>
                  </a:cubicBezTo>
                  <a:cubicBezTo>
                    <a:pt x="766266" y="273943"/>
                    <a:pt x="762397" y="281385"/>
                    <a:pt x="759023" y="292299"/>
                  </a:cubicBezTo>
                  <a:cubicBezTo>
                    <a:pt x="755650" y="303213"/>
                    <a:pt x="753963" y="311448"/>
                    <a:pt x="753963" y="317004"/>
                  </a:cubicBezTo>
                  <a:cubicBezTo>
                    <a:pt x="753963" y="320378"/>
                    <a:pt x="754955" y="323156"/>
                    <a:pt x="756940" y="325338"/>
                  </a:cubicBezTo>
                  <a:cubicBezTo>
                    <a:pt x="758924" y="327521"/>
                    <a:pt x="761404" y="328613"/>
                    <a:pt x="764381" y="328613"/>
                  </a:cubicBezTo>
                  <a:cubicBezTo>
                    <a:pt x="767159" y="328613"/>
                    <a:pt x="770334" y="327422"/>
                    <a:pt x="773906" y="325041"/>
                  </a:cubicBezTo>
                  <a:cubicBezTo>
                    <a:pt x="777478" y="322660"/>
                    <a:pt x="783183" y="317996"/>
                    <a:pt x="791021" y="311051"/>
                  </a:cubicBezTo>
                  <a:cubicBezTo>
                    <a:pt x="798860" y="304106"/>
                    <a:pt x="803969" y="299641"/>
                    <a:pt x="806351" y="297656"/>
                  </a:cubicBezTo>
                  <a:cubicBezTo>
                    <a:pt x="809724" y="294680"/>
                    <a:pt x="817215" y="288280"/>
                    <a:pt x="828824" y="278458"/>
                  </a:cubicBezTo>
                  <a:cubicBezTo>
                    <a:pt x="840432" y="268635"/>
                    <a:pt x="848915" y="260945"/>
                    <a:pt x="854273" y="255389"/>
                  </a:cubicBezTo>
                  <a:cubicBezTo>
                    <a:pt x="859631" y="249833"/>
                    <a:pt x="864195" y="243632"/>
                    <a:pt x="867965" y="236786"/>
                  </a:cubicBezTo>
                  <a:cubicBezTo>
                    <a:pt x="871736" y="229940"/>
                    <a:pt x="874415" y="222349"/>
                    <a:pt x="876002" y="214015"/>
                  </a:cubicBezTo>
                  <a:close/>
                  <a:moveTo>
                    <a:pt x="657522" y="207169"/>
                  </a:moveTo>
                  <a:cubicBezTo>
                    <a:pt x="641052" y="217091"/>
                    <a:pt x="626963" y="226070"/>
                    <a:pt x="615255" y="234107"/>
                  </a:cubicBezTo>
                  <a:cubicBezTo>
                    <a:pt x="603547" y="242144"/>
                    <a:pt x="593626" y="250280"/>
                    <a:pt x="585490" y="258515"/>
                  </a:cubicBezTo>
                  <a:cubicBezTo>
                    <a:pt x="577354" y="266750"/>
                    <a:pt x="571897" y="275035"/>
                    <a:pt x="569119" y="283369"/>
                  </a:cubicBezTo>
                  <a:cubicBezTo>
                    <a:pt x="564158" y="305594"/>
                    <a:pt x="561677" y="317599"/>
                    <a:pt x="561677" y="319385"/>
                  </a:cubicBezTo>
                  <a:cubicBezTo>
                    <a:pt x="561677" y="332482"/>
                    <a:pt x="570805" y="339031"/>
                    <a:pt x="589061" y="339031"/>
                  </a:cubicBezTo>
                  <a:cubicBezTo>
                    <a:pt x="597594" y="339031"/>
                    <a:pt x="611882" y="331688"/>
                    <a:pt x="631924" y="317004"/>
                  </a:cubicBezTo>
                  <a:cubicBezTo>
                    <a:pt x="628551" y="307678"/>
                    <a:pt x="626864" y="298748"/>
                    <a:pt x="626864" y="290215"/>
                  </a:cubicBezTo>
                  <a:cubicBezTo>
                    <a:pt x="626864" y="277713"/>
                    <a:pt x="629444" y="264964"/>
                    <a:pt x="634603" y="251966"/>
                  </a:cubicBezTo>
                  <a:cubicBezTo>
                    <a:pt x="639762" y="238969"/>
                    <a:pt x="647402" y="224036"/>
                    <a:pt x="657522" y="207169"/>
                  </a:cubicBezTo>
                  <a:close/>
                  <a:moveTo>
                    <a:pt x="467022" y="207169"/>
                  </a:moveTo>
                  <a:cubicBezTo>
                    <a:pt x="450552" y="217091"/>
                    <a:pt x="436463" y="226070"/>
                    <a:pt x="424755" y="234107"/>
                  </a:cubicBezTo>
                  <a:cubicBezTo>
                    <a:pt x="413047" y="242144"/>
                    <a:pt x="403126" y="250280"/>
                    <a:pt x="394990" y="258515"/>
                  </a:cubicBezTo>
                  <a:cubicBezTo>
                    <a:pt x="386854" y="266750"/>
                    <a:pt x="381397" y="275035"/>
                    <a:pt x="378619" y="283369"/>
                  </a:cubicBezTo>
                  <a:cubicBezTo>
                    <a:pt x="373658" y="305594"/>
                    <a:pt x="371177" y="317599"/>
                    <a:pt x="371177" y="319385"/>
                  </a:cubicBezTo>
                  <a:cubicBezTo>
                    <a:pt x="371177" y="332482"/>
                    <a:pt x="380305" y="339031"/>
                    <a:pt x="398561" y="339031"/>
                  </a:cubicBezTo>
                  <a:cubicBezTo>
                    <a:pt x="407094" y="339031"/>
                    <a:pt x="421382" y="331688"/>
                    <a:pt x="441424" y="317004"/>
                  </a:cubicBezTo>
                  <a:cubicBezTo>
                    <a:pt x="438051" y="307678"/>
                    <a:pt x="436364" y="298748"/>
                    <a:pt x="436364" y="290215"/>
                  </a:cubicBezTo>
                  <a:cubicBezTo>
                    <a:pt x="436364" y="277713"/>
                    <a:pt x="438944" y="264964"/>
                    <a:pt x="444103" y="251966"/>
                  </a:cubicBezTo>
                  <a:cubicBezTo>
                    <a:pt x="449262" y="238969"/>
                    <a:pt x="456902" y="224036"/>
                    <a:pt x="467022" y="207169"/>
                  </a:cubicBezTo>
                  <a:close/>
                  <a:moveTo>
                    <a:pt x="987028" y="28575"/>
                  </a:moveTo>
                  <a:cubicBezTo>
                    <a:pt x="991394" y="28575"/>
                    <a:pt x="995412" y="30708"/>
                    <a:pt x="999083" y="34975"/>
                  </a:cubicBezTo>
                  <a:cubicBezTo>
                    <a:pt x="1002754" y="39241"/>
                    <a:pt x="1004590" y="44053"/>
                    <a:pt x="1004590" y="49411"/>
                  </a:cubicBezTo>
                  <a:cubicBezTo>
                    <a:pt x="1004590" y="59730"/>
                    <a:pt x="997049" y="77440"/>
                    <a:pt x="981968" y="102543"/>
                  </a:cubicBezTo>
                  <a:cubicBezTo>
                    <a:pt x="966886" y="127645"/>
                    <a:pt x="952004" y="152103"/>
                    <a:pt x="937319" y="175915"/>
                  </a:cubicBezTo>
                  <a:cubicBezTo>
                    <a:pt x="922635" y="199728"/>
                    <a:pt x="910034" y="223193"/>
                    <a:pt x="899517" y="246311"/>
                  </a:cubicBezTo>
                  <a:cubicBezTo>
                    <a:pt x="889000" y="269429"/>
                    <a:pt x="883741" y="290810"/>
                    <a:pt x="883741" y="310456"/>
                  </a:cubicBezTo>
                  <a:cubicBezTo>
                    <a:pt x="883741" y="328315"/>
                    <a:pt x="889496" y="337245"/>
                    <a:pt x="901005" y="337245"/>
                  </a:cubicBezTo>
                  <a:cubicBezTo>
                    <a:pt x="907951" y="337245"/>
                    <a:pt x="916682" y="333326"/>
                    <a:pt x="927199" y="325487"/>
                  </a:cubicBezTo>
                  <a:cubicBezTo>
                    <a:pt x="937716" y="317649"/>
                    <a:pt x="952698" y="304503"/>
                    <a:pt x="972145" y="286048"/>
                  </a:cubicBezTo>
                  <a:lnTo>
                    <a:pt x="972145" y="307777"/>
                  </a:lnTo>
                  <a:cubicBezTo>
                    <a:pt x="929283" y="363141"/>
                    <a:pt x="896243" y="390823"/>
                    <a:pt x="873026" y="390823"/>
                  </a:cubicBezTo>
                  <a:cubicBezTo>
                    <a:pt x="863699" y="390823"/>
                    <a:pt x="857002" y="387251"/>
                    <a:pt x="852934" y="380107"/>
                  </a:cubicBezTo>
                  <a:cubicBezTo>
                    <a:pt x="848866" y="372963"/>
                    <a:pt x="846832" y="362347"/>
                    <a:pt x="846832" y="348258"/>
                  </a:cubicBezTo>
                  <a:cubicBezTo>
                    <a:pt x="846832" y="329208"/>
                    <a:pt x="849213" y="308670"/>
                    <a:pt x="853976" y="286643"/>
                  </a:cubicBezTo>
                  <a:cubicBezTo>
                    <a:pt x="836513" y="306487"/>
                    <a:pt x="820886" y="323354"/>
                    <a:pt x="807095" y="337245"/>
                  </a:cubicBezTo>
                  <a:cubicBezTo>
                    <a:pt x="793303" y="351135"/>
                    <a:pt x="782092" y="361504"/>
                    <a:pt x="773460" y="368350"/>
                  </a:cubicBezTo>
                  <a:cubicBezTo>
                    <a:pt x="764828" y="375196"/>
                    <a:pt x="758924" y="378619"/>
                    <a:pt x="755749" y="378619"/>
                  </a:cubicBezTo>
                  <a:cubicBezTo>
                    <a:pt x="750590" y="378619"/>
                    <a:pt x="744785" y="374452"/>
                    <a:pt x="738336" y="366117"/>
                  </a:cubicBezTo>
                  <a:cubicBezTo>
                    <a:pt x="731887" y="357783"/>
                    <a:pt x="726380" y="347167"/>
                    <a:pt x="721816" y="334268"/>
                  </a:cubicBezTo>
                  <a:lnTo>
                    <a:pt x="717048" y="306901"/>
                  </a:lnTo>
                  <a:lnTo>
                    <a:pt x="701129" y="320278"/>
                  </a:lnTo>
                  <a:cubicBezTo>
                    <a:pt x="695870" y="324247"/>
                    <a:pt x="691257" y="327224"/>
                    <a:pt x="687288" y="329208"/>
                  </a:cubicBezTo>
                  <a:cubicBezTo>
                    <a:pt x="679351" y="333177"/>
                    <a:pt x="667940" y="334764"/>
                    <a:pt x="653058" y="333970"/>
                  </a:cubicBezTo>
                  <a:cubicBezTo>
                    <a:pt x="627261" y="364530"/>
                    <a:pt x="604540" y="379810"/>
                    <a:pt x="584894" y="379810"/>
                  </a:cubicBezTo>
                  <a:cubicBezTo>
                    <a:pt x="573782" y="379810"/>
                    <a:pt x="563662" y="376138"/>
                    <a:pt x="554533" y="368796"/>
                  </a:cubicBezTo>
                  <a:cubicBezTo>
                    <a:pt x="545405" y="361454"/>
                    <a:pt x="538113" y="351433"/>
                    <a:pt x="532656" y="338733"/>
                  </a:cubicBezTo>
                  <a:cubicBezTo>
                    <a:pt x="529927" y="332383"/>
                    <a:pt x="527881" y="325661"/>
                    <a:pt x="526516" y="318567"/>
                  </a:cubicBezTo>
                  <a:lnTo>
                    <a:pt x="525529" y="307757"/>
                  </a:lnTo>
                  <a:lnTo>
                    <a:pt x="510629" y="320278"/>
                  </a:lnTo>
                  <a:cubicBezTo>
                    <a:pt x="505370" y="324247"/>
                    <a:pt x="500757" y="327224"/>
                    <a:pt x="496788" y="329208"/>
                  </a:cubicBezTo>
                  <a:cubicBezTo>
                    <a:pt x="488851" y="333177"/>
                    <a:pt x="477440" y="334764"/>
                    <a:pt x="462558" y="333970"/>
                  </a:cubicBezTo>
                  <a:cubicBezTo>
                    <a:pt x="436761" y="364530"/>
                    <a:pt x="414040" y="379810"/>
                    <a:pt x="394394" y="379810"/>
                  </a:cubicBezTo>
                  <a:cubicBezTo>
                    <a:pt x="383282" y="379810"/>
                    <a:pt x="373161" y="376138"/>
                    <a:pt x="364033" y="368796"/>
                  </a:cubicBezTo>
                  <a:cubicBezTo>
                    <a:pt x="354905" y="361454"/>
                    <a:pt x="347613" y="351433"/>
                    <a:pt x="342156" y="338733"/>
                  </a:cubicBezTo>
                  <a:cubicBezTo>
                    <a:pt x="336699" y="326033"/>
                    <a:pt x="333970" y="311845"/>
                    <a:pt x="333970" y="296168"/>
                  </a:cubicBezTo>
                  <a:cubicBezTo>
                    <a:pt x="333970" y="283468"/>
                    <a:pt x="338187" y="269379"/>
                    <a:pt x="346620" y="253901"/>
                  </a:cubicBezTo>
                  <a:cubicBezTo>
                    <a:pt x="355054" y="238423"/>
                    <a:pt x="365968" y="223986"/>
                    <a:pt x="379363" y="210592"/>
                  </a:cubicBezTo>
                  <a:cubicBezTo>
                    <a:pt x="392757" y="197197"/>
                    <a:pt x="407094" y="186383"/>
                    <a:pt x="422374" y="178147"/>
                  </a:cubicBezTo>
                  <a:cubicBezTo>
                    <a:pt x="437654" y="169912"/>
                    <a:pt x="451842" y="165795"/>
                    <a:pt x="464939" y="165795"/>
                  </a:cubicBezTo>
                  <a:cubicBezTo>
                    <a:pt x="474265" y="165795"/>
                    <a:pt x="481608" y="167233"/>
                    <a:pt x="486965" y="170111"/>
                  </a:cubicBezTo>
                  <a:cubicBezTo>
                    <a:pt x="492323" y="172988"/>
                    <a:pt x="495002" y="177006"/>
                    <a:pt x="495002" y="182166"/>
                  </a:cubicBezTo>
                  <a:cubicBezTo>
                    <a:pt x="495002" y="186135"/>
                    <a:pt x="492720" y="190699"/>
                    <a:pt x="488156" y="195858"/>
                  </a:cubicBezTo>
                  <a:cubicBezTo>
                    <a:pt x="495697" y="197446"/>
                    <a:pt x="500856" y="200075"/>
                    <a:pt x="503634" y="203746"/>
                  </a:cubicBezTo>
                  <a:cubicBezTo>
                    <a:pt x="506412" y="207417"/>
                    <a:pt x="507801" y="214114"/>
                    <a:pt x="507801" y="223838"/>
                  </a:cubicBezTo>
                  <a:cubicBezTo>
                    <a:pt x="507801" y="233363"/>
                    <a:pt x="505569" y="245368"/>
                    <a:pt x="501104" y="259854"/>
                  </a:cubicBezTo>
                  <a:cubicBezTo>
                    <a:pt x="496639" y="274340"/>
                    <a:pt x="490537" y="287933"/>
                    <a:pt x="482798" y="300633"/>
                  </a:cubicBezTo>
                  <a:lnTo>
                    <a:pt x="488156" y="305991"/>
                  </a:lnTo>
                  <a:lnTo>
                    <a:pt x="492621" y="305991"/>
                  </a:lnTo>
                  <a:cubicBezTo>
                    <a:pt x="495994" y="305991"/>
                    <a:pt x="499318" y="305147"/>
                    <a:pt x="502592" y="303461"/>
                  </a:cubicBezTo>
                  <a:cubicBezTo>
                    <a:pt x="505867" y="301774"/>
                    <a:pt x="508793" y="299988"/>
                    <a:pt x="511373" y="298103"/>
                  </a:cubicBezTo>
                  <a:cubicBezTo>
                    <a:pt x="512663" y="297160"/>
                    <a:pt x="514722" y="295635"/>
                    <a:pt x="517550" y="293526"/>
                  </a:cubicBezTo>
                  <a:lnTo>
                    <a:pt x="525865" y="287304"/>
                  </a:lnTo>
                  <a:lnTo>
                    <a:pt x="527633" y="276076"/>
                  </a:lnTo>
                  <a:cubicBezTo>
                    <a:pt x="529741" y="269032"/>
                    <a:pt x="532904" y="261640"/>
                    <a:pt x="537120" y="253901"/>
                  </a:cubicBezTo>
                  <a:cubicBezTo>
                    <a:pt x="545554" y="238423"/>
                    <a:pt x="556468" y="223986"/>
                    <a:pt x="569863" y="210592"/>
                  </a:cubicBezTo>
                  <a:cubicBezTo>
                    <a:pt x="583257" y="197197"/>
                    <a:pt x="597594" y="186383"/>
                    <a:pt x="612874" y="178147"/>
                  </a:cubicBezTo>
                  <a:cubicBezTo>
                    <a:pt x="628154" y="169912"/>
                    <a:pt x="642342" y="165795"/>
                    <a:pt x="655439" y="165795"/>
                  </a:cubicBezTo>
                  <a:cubicBezTo>
                    <a:pt x="664765" y="165795"/>
                    <a:pt x="672108" y="167233"/>
                    <a:pt x="677465" y="170111"/>
                  </a:cubicBezTo>
                  <a:cubicBezTo>
                    <a:pt x="682823" y="172988"/>
                    <a:pt x="685502" y="177006"/>
                    <a:pt x="685502" y="182166"/>
                  </a:cubicBezTo>
                  <a:cubicBezTo>
                    <a:pt x="685502" y="186135"/>
                    <a:pt x="683220" y="190699"/>
                    <a:pt x="678656" y="195858"/>
                  </a:cubicBezTo>
                  <a:cubicBezTo>
                    <a:pt x="686197" y="197446"/>
                    <a:pt x="691356" y="200075"/>
                    <a:pt x="694134" y="203746"/>
                  </a:cubicBezTo>
                  <a:cubicBezTo>
                    <a:pt x="696912" y="207417"/>
                    <a:pt x="698301" y="214114"/>
                    <a:pt x="698301" y="223838"/>
                  </a:cubicBezTo>
                  <a:cubicBezTo>
                    <a:pt x="698301" y="233363"/>
                    <a:pt x="696069" y="245368"/>
                    <a:pt x="691604" y="259854"/>
                  </a:cubicBezTo>
                  <a:cubicBezTo>
                    <a:pt x="687139" y="274340"/>
                    <a:pt x="681037" y="287933"/>
                    <a:pt x="673298" y="300633"/>
                  </a:cubicBezTo>
                  <a:lnTo>
                    <a:pt x="678656" y="305991"/>
                  </a:lnTo>
                  <a:lnTo>
                    <a:pt x="683121" y="305991"/>
                  </a:lnTo>
                  <a:cubicBezTo>
                    <a:pt x="686494" y="305991"/>
                    <a:pt x="689818" y="305147"/>
                    <a:pt x="693092" y="303461"/>
                  </a:cubicBezTo>
                  <a:cubicBezTo>
                    <a:pt x="696367" y="301774"/>
                    <a:pt x="699293" y="299988"/>
                    <a:pt x="701873" y="298103"/>
                  </a:cubicBezTo>
                  <a:cubicBezTo>
                    <a:pt x="703163" y="297160"/>
                    <a:pt x="705222" y="295635"/>
                    <a:pt x="708050" y="293526"/>
                  </a:cubicBezTo>
                  <a:lnTo>
                    <a:pt x="716923" y="286887"/>
                  </a:lnTo>
                  <a:lnTo>
                    <a:pt x="721965" y="265993"/>
                  </a:lnTo>
                  <a:cubicBezTo>
                    <a:pt x="726628" y="256295"/>
                    <a:pt x="733623" y="246559"/>
                    <a:pt x="742950" y="236786"/>
                  </a:cubicBezTo>
                  <a:cubicBezTo>
                    <a:pt x="761603" y="217240"/>
                    <a:pt x="782836" y="201017"/>
                    <a:pt x="806648" y="188119"/>
                  </a:cubicBezTo>
                  <a:cubicBezTo>
                    <a:pt x="830461" y="175221"/>
                    <a:pt x="848320" y="168771"/>
                    <a:pt x="860226" y="168771"/>
                  </a:cubicBezTo>
                  <a:cubicBezTo>
                    <a:pt x="869950" y="168771"/>
                    <a:pt x="879475" y="174923"/>
                    <a:pt x="888801" y="187226"/>
                  </a:cubicBezTo>
                  <a:cubicBezTo>
                    <a:pt x="904081" y="155278"/>
                    <a:pt x="918617" y="126901"/>
                    <a:pt x="932408" y="102096"/>
                  </a:cubicBezTo>
                  <a:cubicBezTo>
                    <a:pt x="946199" y="77292"/>
                    <a:pt x="957758" y="58837"/>
                    <a:pt x="967085" y="46732"/>
                  </a:cubicBezTo>
                  <a:cubicBezTo>
                    <a:pt x="976411" y="34628"/>
                    <a:pt x="983059" y="28575"/>
                    <a:pt x="987028" y="28575"/>
                  </a:cubicBezTo>
                  <a:close/>
                  <a:moveTo>
                    <a:pt x="317004" y="0"/>
                  </a:moveTo>
                  <a:cubicBezTo>
                    <a:pt x="335260" y="0"/>
                    <a:pt x="349895" y="2530"/>
                    <a:pt x="360908" y="7590"/>
                  </a:cubicBezTo>
                  <a:cubicBezTo>
                    <a:pt x="371921" y="12651"/>
                    <a:pt x="377428" y="23515"/>
                    <a:pt x="377428" y="40184"/>
                  </a:cubicBezTo>
                  <a:cubicBezTo>
                    <a:pt x="377428" y="45542"/>
                    <a:pt x="375444" y="53826"/>
                    <a:pt x="371475" y="65038"/>
                  </a:cubicBezTo>
                  <a:cubicBezTo>
                    <a:pt x="367506" y="76250"/>
                    <a:pt x="361206" y="90587"/>
                    <a:pt x="352574" y="108049"/>
                  </a:cubicBezTo>
                  <a:cubicBezTo>
                    <a:pt x="343942" y="125512"/>
                    <a:pt x="333424" y="144661"/>
                    <a:pt x="321022" y="165497"/>
                  </a:cubicBezTo>
                  <a:cubicBezTo>
                    <a:pt x="308620" y="186333"/>
                    <a:pt x="294481" y="208360"/>
                    <a:pt x="278606" y="231577"/>
                  </a:cubicBezTo>
                  <a:lnTo>
                    <a:pt x="324445" y="231577"/>
                  </a:lnTo>
                  <a:lnTo>
                    <a:pt x="284857" y="288429"/>
                  </a:lnTo>
                  <a:cubicBezTo>
                    <a:pt x="279499" y="288826"/>
                    <a:pt x="272802" y="289124"/>
                    <a:pt x="264765" y="289322"/>
                  </a:cubicBezTo>
                  <a:cubicBezTo>
                    <a:pt x="256728" y="289521"/>
                    <a:pt x="247947" y="289818"/>
                    <a:pt x="238422" y="290215"/>
                  </a:cubicBezTo>
                  <a:cubicBezTo>
                    <a:pt x="214015" y="321965"/>
                    <a:pt x="187573" y="351830"/>
                    <a:pt x="159097" y="379810"/>
                  </a:cubicBezTo>
                  <a:cubicBezTo>
                    <a:pt x="130621" y="407789"/>
                    <a:pt x="104824" y="430213"/>
                    <a:pt x="81706" y="447080"/>
                  </a:cubicBezTo>
                  <a:cubicBezTo>
                    <a:pt x="58588" y="463947"/>
                    <a:pt x="42366" y="472381"/>
                    <a:pt x="33040" y="472381"/>
                  </a:cubicBezTo>
                  <a:cubicBezTo>
                    <a:pt x="29269" y="472381"/>
                    <a:pt x="25995" y="471140"/>
                    <a:pt x="23217" y="468660"/>
                  </a:cubicBezTo>
                  <a:cubicBezTo>
                    <a:pt x="20439" y="466179"/>
                    <a:pt x="19050" y="462955"/>
                    <a:pt x="19050" y="458986"/>
                  </a:cubicBezTo>
                  <a:cubicBezTo>
                    <a:pt x="19050" y="455613"/>
                    <a:pt x="23465" y="446981"/>
                    <a:pt x="32295" y="433090"/>
                  </a:cubicBezTo>
                  <a:cubicBezTo>
                    <a:pt x="41126" y="419199"/>
                    <a:pt x="53379" y="406202"/>
                    <a:pt x="69056" y="394097"/>
                  </a:cubicBezTo>
                  <a:cubicBezTo>
                    <a:pt x="84733" y="381992"/>
                    <a:pt x="102592" y="375245"/>
                    <a:pt x="122634" y="373856"/>
                  </a:cubicBezTo>
                  <a:cubicBezTo>
                    <a:pt x="130770" y="365324"/>
                    <a:pt x="137765" y="357733"/>
                    <a:pt x="143619" y="351086"/>
                  </a:cubicBezTo>
                  <a:cubicBezTo>
                    <a:pt x="149473" y="344438"/>
                    <a:pt x="157758" y="334814"/>
                    <a:pt x="168473" y="322213"/>
                  </a:cubicBezTo>
                  <a:cubicBezTo>
                    <a:pt x="179189" y="309612"/>
                    <a:pt x="187424" y="299938"/>
                    <a:pt x="193179" y="293192"/>
                  </a:cubicBezTo>
                  <a:lnTo>
                    <a:pt x="103584" y="297656"/>
                  </a:lnTo>
                  <a:cubicBezTo>
                    <a:pt x="93861" y="298053"/>
                    <a:pt x="87163" y="297607"/>
                    <a:pt x="83492" y="296317"/>
                  </a:cubicBezTo>
                  <a:cubicBezTo>
                    <a:pt x="79821" y="295027"/>
                    <a:pt x="77986" y="291803"/>
                    <a:pt x="77986" y="286643"/>
                  </a:cubicBezTo>
                  <a:cubicBezTo>
                    <a:pt x="77986" y="286643"/>
                    <a:pt x="78978" y="284113"/>
                    <a:pt x="80962" y="279053"/>
                  </a:cubicBezTo>
                  <a:cubicBezTo>
                    <a:pt x="82947" y="273993"/>
                    <a:pt x="85030" y="269578"/>
                    <a:pt x="87213" y="265807"/>
                  </a:cubicBezTo>
                  <a:cubicBezTo>
                    <a:pt x="90388" y="260053"/>
                    <a:pt x="92918" y="256580"/>
                    <a:pt x="94803" y="255389"/>
                  </a:cubicBezTo>
                  <a:cubicBezTo>
                    <a:pt x="96688" y="254199"/>
                    <a:pt x="102096" y="252611"/>
                    <a:pt x="111026" y="250627"/>
                  </a:cubicBezTo>
                  <a:lnTo>
                    <a:pt x="165794" y="237232"/>
                  </a:lnTo>
                  <a:cubicBezTo>
                    <a:pt x="180479" y="233462"/>
                    <a:pt x="190698" y="231577"/>
                    <a:pt x="196453" y="231577"/>
                  </a:cubicBezTo>
                  <a:lnTo>
                    <a:pt x="241399" y="231577"/>
                  </a:lnTo>
                  <a:cubicBezTo>
                    <a:pt x="267394" y="196652"/>
                    <a:pt x="287188" y="166192"/>
                    <a:pt x="300781" y="140196"/>
                  </a:cubicBezTo>
                  <a:cubicBezTo>
                    <a:pt x="314374" y="114201"/>
                    <a:pt x="321171" y="97135"/>
                    <a:pt x="321171" y="88999"/>
                  </a:cubicBezTo>
                  <a:cubicBezTo>
                    <a:pt x="321171" y="77688"/>
                    <a:pt x="311447" y="72033"/>
                    <a:pt x="292001" y="72033"/>
                  </a:cubicBezTo>
                  <a:cubicBezTo>
                    <a:pt x="280690" y="73025"/>
                    <a:pt x="260647" y="75456"/>
                    <a:pt x="231874" y="79326"/>
                  </a:cubicBezTo>
                  <a:cubicBezTo>
                    <a:pt x="203101" y="83195"/>
                    <a:pt x="175220" y="87809"/>
                    <a:pt x="148233" y="93167"/>
                  </a:cubicBezTo>
                  <a:cubicBezTo>
                    <a:pt x="124023" y="97731"/>
                    <a:pt x="104626" y="102444"/>
                    <a:pt x="90041" y="107305"/>
                  </a:cubicBezTo>
                  <a:cubicBezTo>
                    <a:pt x="75456" y="112167"/>
                    <a:pt x="65186" y="116185"/>
                    <a:pt x="59233" y="119360"/>
                  </a:cubicBezTo>
                  <a:cubicBezTo>
                    <a:pt x="53280" y="122535"/>
                    <a:pt x="49609" y="124817"/>
                    <a:pt x="48220" y="126206"/>
                  </a:cubicBezTo>
                  <a:cubicBezTo>
                    <a:pt x="62904" y="125413"/>
                    <a:pt x="75307" y="125016"/>
                    <a:pt x="85427" y="125016"/>
                  </a:cubicBezTo>
                  <a:cubicBezTo>
                    <a:pt x="101302" y="125016"/>
                    <a:pt x="109240" y="126802"/>
                    <a:pt x="109240" y="130374"/>
                  </a:cubicBezTo>
                  <a:cubicBezTo>
                    <a:pt x="109240" y="131961"/>
                    <a:pt x="103683" y="133995"/>
                    <a:pt x="92571" y="136476"/>
                  </a:cubicBezTo>
                  <a:cubicBezTo>
                    <a:pt x="81458" y="138956"/>
                    <a:pt x="70941" y="141585"/>
                    <a:pt x="61019" y="144363"/>
                  </a:cubicBezTo>
                  <a:cubicBezTo>
                    <a:pt x="51296" y="147142"/>
                    <a:pt x="41820" y="150416"/>
                    <a:pt x="32593" y="154186"/>
                  </a:cubicBezTo>
                  <a:cubicBezTo>
                    <a:pt x="23366" y="157956"/>
                    <a:pt x="17760" y="159842"/>
                    <a:pt x="15776" y="159842"/>
                  </a:cubicBezTo>
                  <a:cubicBezTo>
                    <a:pt x="11211" y="159842"/>
                    <a:pt x="7441" y="158105"/>
                    <a:pt x="4465" y="154633"/>
                  </a:cubicBezTo>
                  <a:cubicBezTo>
                    <a:pt x="1488" y="151160"/>
                    <a:pt x="0" y="146943"/>
                    <a:pt x="0" y="141982"/>
                  </a:cubicBezTo>
                  <a:cubicBezTo>
                    <a:pt x="0" y="138609"/>
                    <a:pt x="2728" y="129828"/>
                    <a:pt x="8185" y="115640"/>
                  </a:cubicBezTo>
                  <a:cubicBezTo>
                    <a:pt x="13642" y="101451"/>
                    <a:pt x="21332" y="87164"/>
                    <a:pt x="31254" y="72777"/>
                  </a:cubicBezTo>
                  <a:cubicBezTo>
                    <a:pt x="41176" y="58390"/>
                    <a:pt x="53479" y="47724"/>
                    <a:pt x="68163" y="40779"/>
                  </a:cubicBezTo>
                  <a:cubicBezTo>
                    <a:pt x="73521" y="38199"/>
                    <a:pt x="90636" y="33536"/>
                    <a:pt x="119509" y="26789"/>
                  </a:cubicBezTo>
                  <a:cubicBezTo>
                    <a:pt x="148381" y="20042"/>
                    <a:pt x="180975" y="13891"/>
                    <a:pt x="217289" y="8335"/>
                  </a:cubicBezTo>
                  <a:cubicBezTo>
                    <a:pt x="253603" y="2778"/>
                    <a:pt x="286841" y="0"/>
                    <a:pt x="31700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44AD78BA-43E7-40BD-A91B-4E5EB0728143}"/>
                </a:ext>
              </a:extLst>
            </p:cNvPr>
            <p:cNvSpPr/>
            <p:nvPr/>
          </p:nvSpPr>
          <p:spPr>
            <a:xfrm>
              <a:off x="2321895" y="2277803"/>
              <a:ext cx="679759" cy="196922"/>
            </a:xfrm>
            <a:custGeom>
              <a:avLst/>
              <a:gdLst/>
              <a:ahLst/>
              <a:cxnLst/>
              <a:rect l="l" t="t" r="r" b="b"/>
              <a:pathLst>
                <a:path w="1421012" h="411659">
                  <a:moveTo>
                    <a:pt x="526554" y="204788"/>
                  </a:moveTo>
                  <a:cubicBezTo>
                    <a:pt x="510084" y="214710"/>
                    <a:pt x="495995" y="223689"/>
                    <a:pt x="484287" y="231726"/>
                  </a:cubicBezTo>
                  <a:cubicBezTo>
                    <a:pt x="472579" y="239763"/>
                    <a:pt x="462658" y="247898"/>
                    <a:pt x="454522" y="256134"/>
                  </a:cubicBezTo>
                  <a:cubicBezTo>
                    <a:pt x="446386" y="264369"/>
                    <a:pt x="440929" y="272654"/>
                    <a:pt x="438151" y="280988"/>
                  </a:cubicBezTo>
                  <a:cubicBezTo>
                    <a:pt x="433190" y="303213"/>
                    <a:pt x="430709" y="315218"/>
                    <a:pt x="430709" y="317004"/>
                  </a:cubicBezTo>
                  <a:cubicBezTo>
                    <a:pt x="430709" y="330101"/>
                    <a:pt x="439837" y="336650"/>
                    <a:pt x="458094" y="336650"/>
                  </a:cubicBezTo>
                  <a:cubicBezTo>
                    <a:pt x="466626" y="336650"/>
                    <a:pt x="480914" y="329307"/>
                    <a:pt x="500956" y="314623"/>
                  </a:cubicBezTo>
                  <a:cubicBezTo>
                    <a:pt x="497583" y="305297"/>
                    <a:pt x="495896" y="296367"/>
                    <a:pt x="495896" y="287834"/>
                  </a:cubicBezTo>
                  <a:cubicBezTo>
                    <a:pt x="495896" y="275332"/>
                    <a:pt x="498476" y="262583"/>
                    <a:pt x="503635" y="249585"/>
                  </a:cubicBezTo>
                  <a:cubicBezTo>
                    <a:pt x="508794" y="236588"/>
                    <a:pt x="516434" y="221655"/>
                    <a:pt x="526554" y="204788"/>
                  </a:cubicBezTo>
                  <a:close/>
                  <a:moveTo>
                    <a:pt x="1126332" y="197644"/>
                  </a:moveTo>
                  <a:cubicBezTo>
                    <a:pt x="1074738" y="221258"/>
                    <a:pt x="1037978" y="241300"/>
                    <a:pt x="1016050" y="257771"/>
                  </a:cubicBezTo>
                  <a:cubicBezTo>
                    <a:pt x="994123" y="274241"/>
                    <a:pt x="983159" y="291207"/>
                    <a:pt x="983159" y="308670"/>
                  </a:cubicBezTo>
                  <a:cubicBezTo>
                    <a:pt x="983159" y="315020"/>
                    <a:pt x="984251" y="320229"/>
                    <a:pt x="986433" y="324297"/>
                  </a:cubicBezTo>
                  <a:cubicBezTo>
                    <a:pt x="988616" y="328365"/>
                    <a:pt x="991593" y="330399"/>
                    <a:pt x="995363" y="330399"/>
                  </a:cubicBezTo>
                  <a:cubicBezTo>
                    <a:pt x="997546" y="330399"/>
                    <a:pt x="1001415" y="329010"/>
                    <a:pt x="1006972" y="326232"/>
                  </a:cubicBezTo>
                  <a:cubicBezTo>
                    <a:pt x="1027808" y="313929"/>
                    <a:pt x="1046858" y="297905"/>
                    <a:pt x="1064122" y="278160"/>
                  </a:cubicBezTo>
                  <a:cubicBezTo>
                    <a:pt x="1081386" y="258416"/>
                    <a:pt x="1102122" y="231577"/>
                    <a:pt x="1126332" y="197644"/>
                  </a:cubicBezTo>
                  <a:close/>
                  <a:moveTo>
                    <a:pt x="895351" y="191989"/>
                  </a:moveTo>
                  <a:cubicBezTo>
                    <a:pt x="891779" y="191989"/>
                    <a:pt x="885974" y="194271"/>
                    <a:pt x="877938" y="198835"/>
                  </a:cubicBezTo>
                  <a:cubicBezTo>
                    <a:pt x="869901" y="203399"/>
                    <a:pt x="861765" y="209352"/>
                    <a:pt x="853530" y="216694"/>
                  </a:cubicBezTo>
                  <a:cubicBezTo>
                    <a:pt x="845295" y="224036"/>
                    <a:pt x="837903" y="232668"/>
                    <a:pt x="831354" y="242590"/>
                  </a:cubicBezTo>
                  <a:cubicBezTo>
                    <a:pt x="824806" y="252512"/>
                    <a:pt x="820540" y="263327"/>
                    <a:pt x="818555" y="275035"/>
                  </a:cubicBezTo>
                  <a:cubicBezTo>
                    <a:pt x="836415" y="268089"/>
                    <a:pt x="851694" y="259457"/>
                    <a:pt x="864394" y="249139"/>
                  </a:cubicBezTo>
                  <a:cubicBezTo>
                    <a:pt x="877094" y="238820"/>
                    <a:pt x="886470" y="228948"/>
                    <a:pt x="892523" y="219522"/>
                  </a:cubicBezTo>
                  <a:cubicBezTo>
                    <a:pt x="898575" y="210096"/>
                    <a:pt x="901601" y="203200"/>
                    <a:pt x="901601" y="198835"/>
                  </a:cubicBezTo>
                  <a:cubicBezTo>
                    <a:pt x="901601" y="194271"/>
                    <a:pt x="899518" y="191989"/>
                    <a:pt x="895351" y="191989"/>
                  </a:cubicBezTo>
                  <a:close/>
                  <a:moveTo>
                    <a:pt x="912615" y="159247"/>
                  </a:moveTo>
                  <a:cubicBezTo>
                    <a:pt x="921941" y="159247"/>
                    <a:pt x="929333" y="161380"/>
                    <a:pt x="934790" y="165646"/>
                  </a:cubicBezTo>
                  <a:cubicBezTo>
                    <a:pt x="940247" y="169913"/>
                    <a:pt x="942976" y="176312"/>
                    <a:pt x="942976" y="184845"/>
                  </a:cubicBezTo>
                  <a:cubicBezTo>
                    <a:pt x="942976" y="197347"/>
                    <a:pt x="938312" y="209798"/>
                    <a:pt x="928986" y="222201"/>
                  </a:cubicBezTo>
                  <a:cubicBezTo>
                    <a:pt x="919659" y="234603"/>
                    <a:pt x="905421" y="246906"/>
                    <a:pt x="886272" y="259110"/>
                  </a:cubicBezTo>
                  <a:cubicBezTo>
                    <a:pt x="867123" y="271314"/>
                    <a:pt x="843558" y="283072"/>
                    <a:pt x="815579" y="294382"/>
                  </a:cubicBezTo>
                  <a:lnTo>
                    <a:pt x="815579" y="301824"/>
                  </a:lnTo>
                  <a:cubicBezTo>
                    <a:pt x="815579" y="313532"/>
                    <a:pt x="818456" y="322660"/>
                    <a:pt x="824211" y="329208"/>
                  </a:cubicBezTo>
                  <a:cubicBezTo>
                    <a:pt x="829965" y="335757"/>
                    <a:pt x="837506" y="339031"/>
                    <a:pt x="846833" y="339031"/>
                  </a:cubicBezTo>
                  <a:cubicBezTo>
                    <a:pt x="856556" y="339031"/>
                    <a:pt x="866627" y="336749"/>
                    <a:pt x="877045" y="332185"/>
                  </a:cubicBezTo>
                  <a:cubicBezTo>
                    <a:pt x="887463" y="327621"/>
                    <a:pt x="897831" y="321568"/>
                    <a:pt x="908150" y="314028"/>
                  </a:cubicBezTo>
                  <a:cubicBezTo>
                    <a:pt x="918469" y="306487"/>
                    <a:pt x="931069" y="296367"/>
                    <a:pt x="945952" y="283667"/>
                  </a:cubicBezTo>
                  <a:lnTo>
                    <a:pt x="945952" y="298847"/>
                  </a:lnTo>
                  <a:lnTo>
                    <a:pt x="945952" y="301824"/>
                  </a:lnTo>
                  <a:cubicBezTo>
                    <a:pt x="923529" y="328811"/>
                    <a:pt x="902494" y="349499"/>
                    <a:pt x="882849" y="363885"/>
                  </a:cubicBezTo>
                  <a:cubicBezTo>
                    <a:pt x="863204" y="378272"/>
                    <a:pt x="843261" y="385465"/>
                    <a:pt x="823020" y="385465"/>
                  </a:cubicBezTo>
                  <a:cubicBezTo>
                    <a:pt x="805359" y="385465"/>
                    <a:pt x="791369" y="378619"/>
                    <a:pt x="781051" y="364927"/>
                  </a:cubicBezTo>
                  <a:cubicBezTo>
                    <a:pt x="770732" y="351235"/>
                    <a:pt x="765572" y="332482"/>
                    <a:pt x="765572" y="308670"/>
                  </a:cubicBezTo>
                  <a:cubicBezTo>
                    <a:pt x="765572" y="287834"/>
                    <a:pt x="770434" y="268933"/>
                    <a:pt x="780158" y="251966"/>
                  </a:cubicBezTo>
                  <a:cubicBezTo>
                    <a:pt x="789881" y="235000"/>
                    <a:pt x="805756" y="217091"/>
                    <a:pt x="827783" y="198239"/>
                  </a:cubicBezTo>
                  <a:cubicBezTo>
                    <a:pt x="842864" y="185341"/>
                    <a:pt x="857846" y="175618"/>
                    <a:pt x="872729" y="169069"/>
                  </a:cubicBezTo>
                  <a:cubicBezTo>
                    <a:pt x="887611" y="162521"/>
                    <a:pt x="900907" y="159247"/>
                    <a:pt x="912615" y="159247"/>
                  </a:cubicBezTo>
                  <a:close/>
                  <a:moveTo>
                    <a:pt x="653058" y="154186"/>
                  </a:moveTo>
                  <a:cubicBezTo>
                    <a:pt x="657027" y="154186"/>
                    <a:pt x="659011" y="156072"/>
                    <a:pt x="659011" y="159842"/>
                  </a:cubicBezTo>
                  <a:cubicBezTo>
                    <a:pt x="659011" y="163215"/>
                    <a:pt x="655936" y="170061"/>
                    <a:pt x="649784" y="180380"/>
                  </a:cubicBezTo>
                  <a:cubicBezTo>
                    <a:pt x="690662" y="174030"/>
                    <a:pt x="716459" y="170855"/>
                    <a:pt x="727175" y="170855"/>
                  </a:cubicBezTo>
                  <a:cubicBezTo>
                    <a:pt x="731342" y="170855"/>
                    <a:pt x="734219" y="171252"/>
                    <a:pt x="735807" y="172046"/>
                  </a:cubicBezTo>
                  <a:cubicBezTo>
                    <a:pt x="739180" y="173832"/>
                    <a:pt x="741958" y="177999"/>
                    <a:pt x="744141" y="184547"/>
                  </a:cubicBezTo>
                  <a:cubicBezTo>
                    <a:pt x="746324" y="191096"/>
                    <a:pt x="747415" y="197644"/>
                    <a:pt x="747415" y="204193"/>
                  </a:cubicBezTo>
                  <a:cubicBezTo>
                    <a:pt x="747415" y="208360"/>
                    <a:pt x="745580" y="212874"/>
                    <a:pt x="741909" y="217736"/>
                  </a:cubicBezTo>
                  <a:cubicBezTo>
                    <a:pt x="738238" y="222598"/>
                    <a:pt x="731937" y="229692"/>
                    <a:pt x="723008" y="239018"/>
                  </a:cubicBezTo>
                  <a:cubicBezTo>
                    <a:pt x="712490" y="250329"/>
                    <a:pt x="703660" y="262632"/>
                    <a:pt x="696516" y="275928"/>
                  </a:cubicBezTo>
                  <a:cubicBezTo>
                    <a:pt x="689372" y="289223"/>
                    <a:pt x="685801" y="299244"/>
                    <a:pt x="685801" y="305991"/>
                  </a:cubicBezTo>
                  <a:cubicBezTo>
                    <a:pt x="685801" y="315318"/>
                    <a:pt x="691555" y="319981"/>
                    <a:pt x="703065" y="319981"/>
                  </a:cubicBezTo>
                  <a:cubicBezTo>
                    <a:pt x="715169" y="319981"/>
                    <a:pt x="736204" y="307678"/>
                    <a:pt x="766168" y="283072"/>
                  </a:cubicBezTo>
                  <a:lnTo>
                    <a:pt x="766168" y="303014"/>
                  </a:lnTo>
                  <a:cubicBezTo>
                    <a:pt x="749697" y="320279"/>
                    <a:pt x="736104" y="333871"/>
                    <a:pt x="725389" y="343793"/>
                  </a:cubicBezTo>
                  <a:cubicBezTo>
                    <a:pt x="714673" y="353715"/>
                    <a:pt x="704751" y="361603"/>
                    <a:pt x="695623" y="367457"/>
                  </a:cubicBezTo>
                  <a:cubicBezTo>
                    <a:pt x="686495" y="373311"/>
                    <a:pt x="678359" y="376238"/>
                    <a:pt x="671215" y="376238"/>
                  </a:cubicBezTo>
                  <a:cubicBezTo>
                    <a:pt x="662881" y="376238"/>
                    <a:pt x="655936" y="372418"/>
                    <a:pt x="650379" y="364778"/>
                  </a:cubicBezTo>
                  <a:cubicBezTo>
                    <a:pt x="644823" y="357138"/>
                    <a:pt x="642045" y="346075"/>
                    <a:pt x="642045" y="331589"/>
                  </a:cubicBezTo>
                  <a:cubicBezTo>
                    <a:pt x="642045" y="323057"/>
                    <a:pt x="644228" y="313333"/>
                    <a:pt x="648593" y="302419"/>
                  </a:cubicBezTo>
                  <a:cubicBezTo>
                    <a:pt x="652959" y="291505"/>
                    <a:pt x="659359" y="279648"/>
                    <a:pt x="667792" y="266849"/>
                  </a:cubicBezTo>
                  <a:cubicBezTo>
                    <a:pt x="676226" y="254050"/>
                    <a:pt x="685701" y="241300"/>
                    <a:pt x="696218" y="228600"/>
                  </a:cubicBezTo>
                  <a:cubicBezTo>
                    <a:pt x="690662" y="229791"/>
                    <a:pt x="684411" y="231031"/>
                    <a:pt x="677466" y="232321"/>
                  </a:cubicBezTo>
                  <a:cubicBezTo>
                    <a:pt x="670521" y="233611"/>
                    <a:pt x="663179" y="234950"/>
                    <a:pt x="655440" y="236339"/>
                  </a:cubicBezTo>
                  <a:cubicBezTo>
                    <a:pt x="647701" y="237729"/>
                    <a:pt x="641747" y="238820"/>
                    <a:pt x="637580" y="239614"/>
                  </a:cubicBezTo>
                  <a:cubicBezTo>
                    <a:pt x="631429" y="251917"/>
                    <a:pt x="623888" y="263649"/>
                    <a:pt x="614958" y="274812"/>
                  </a:cubicBezTo>
                  <a:lnTo>
                    <a:pt x="587872" y="302615"/>
                  </a:lnTo>
                  <a:lnTo>
                    <a:pt x="587872" y="303014"/>
                  </a:lnTo>
                  <a:lnTo>
                    <a:pt x="585722" y="304821"/>
                  </a:lnTo>
                  <a:lnTo>
                    <a:pt x="584002" y="306586"/>
                  </a:lnTo>
                  <a:lnTo>
                    <a:pt x="584002" y="306266"/>
                  </a:lnTo>
                  <a:lnTo>
                    <a:pt x="570161" y="317897"/>
                  </a:lnTo>
                  <a:cubicBezTo>
                    <a:pt x="564903" y="321866"/>
                    <a:pt x="560289" y="324843"/>
                    <a:pt x="556320" y="326827"/>
                  </a:cubicBezTo>
                  <a:cubicBezTo>
                    <a:pt x="548383" y="330796"/>
                    <a:pt x="536972" y="332383"/>
                    <a:pt x="522090" y="331589"/>
                  </a:cubicBezTo>
                  <a:cubicBezTo>
                    <a:pt x="496293" y="362149"/>
                    <a:pt x="473572" y="377429"/>
                    <a:pt x="453926" y="377429"/>
                  </a:cubicBezTo>
                  <a:cubicBezTo>
                    <a:pt x="442814" y="377429"/>
                    <a:pt x="432693" y="373757"/>
                    <a:pt x="423565" y="366415"/>
                  </a:cubicBezTo>
                  <a:cubicBezTo>
                    <a:pt x="414437" y="359073"/>
                    <a:pt x="407145" y="349052"/>
                    <a:pt x="401688" y="336352"/>
                  </a:cubicBezTo>
                  <a:cubicBezTo>
                    <a:pt x="396231" y="323652"/>
                    <a:pt x="393502" y="309464"/>
                    <a:pt x="393502" y="293787"/>
                  </a:cubicBezTo>
                  <a:cubicBezTo>
                    <a:pt x="393502" y="281087"/>
                    <a:pt x="397719" y="266998"/>
                    <a:pt x="406152" y="251520"/>
                  </a:cubicBezTo>
                  <a:cubicBezTo>
                    <a:pt x="414586" y="236042"/>
                    <a:pt x="425500" y="221605"/>
                    <a:pt x="438895" y="208211"/>
                  </a:cubicBezTo>
                  <a:cubicBezTo>
                    <a:pt x="452289" y="194816"/>
                    <a:pt x="466626" y="184002"/>
                    <a:pt x="481906" y="175766"/>
                  </a:cubicBezTo>
                  <a:cubicBezTo>
                    <a:pt x="497186" y="167531"/>
                    <a:pt x="511374" y="163414"/>
                    <a:pt x="524471" y="163414"/>
                  </a:cubicBezTo>
                  <a:cubicBezTo>
                    <a:pt x="533797" y="163414"/>
                    <a:pt x="541140" y="164852"/>
                    <a:pt x="546497" y="167730"/>
                  </a:cubicBezTo>
                  <a:cubicBezTo>
                    <a:pt x="551855" y="170607"/>
                    <a:pt x="554534" y="174625"/>
                    <a:pt x="554534" y="179785"/>
                  </a:cubicBezTo>
                  <a:cubicBezTo>
                    <a:pt x="554534" y="183754"/>
                    <a:pt x="552252" y="188318"/>
                    <a:pt x="547688" y="193477"/>
                  </a:cubicBezTo>
                  <a:cubicBezTo>
                    <a:pt x="555229" y="195064"/>
                    <a:pt x="560388" y="197694"/>
                    <a:pt x="563166" y="201365"/>
                  </a:cubicBezTo>
                  <a:cubicBezTo>
                    <a:pt x="565944" y="205036"/>
                    <a:pt x="567333" y="211733"/>
                    <a:pt x="567333" y="221457"/>
                  </a:cubicBezTo>
                  <a:cubicBezTo>
                    <a:pt x="567333" y="230982"/>
                    <a:pt x="565101" y="242987"/>
                    <a:pt x="560636" y="257473"/>
                  </a:cubicBezTo>
                  <a:cubicBezTo>
                    <a:pt x="556171" y="271959"/>
                    <a:pt x="550069" y="285552"/>
                    <a:pt x="542330" y="298252"/>
                  </a:cubicBezTo>
                  <a:lnTo>
                    <a:pt x="547688" y="303610"/>
                  </a:lnTo>
                  <a:lnTo>
                    <a:pt x="552153" y="303610"/>
                  </a:lnTo>
                  <a:cubicBezTo>
                    <a:pt x="555526" y="303610"/>
                    <a:pt x="558850" y="302766"/>
                    <a:pt x="562124" y="301080"/>
                  </a:cubicBezTo>
                  <a:cubicBezTo>
                    <a:pt x="565399" y="299393"/>
                    <a:pt x="568325" y="297607"/>
                    <a:pt x="570905" y="295722"/>
                  </a:cubicBezTo>
                  <a:cubicBezTo>
                    <a:pt x="572195" y="294779"/>
                    <a:pt x="574254" y="293254"/>
                    <a:pt x="577082" y="291145"/>
                  </a:cubicBezTo>
                  <a:lnTo>
                    <a:pt x="586550" y="284060"/>
                  </a:lnTo>
                  <a:lnTo>
                    <a:pt x="598141" y="269603"/>
                  </a:lnTo>
                  <a:cubicBezTo>
                    <a:pt x="602209" y="264195"/>
                    <a:pt x="605632" y="259259"/>
                    <a:pt x="608410" y="254794"/>
                  </a:cubicBezTo>
                  <a:cubicBezTo>
                    <a:pt x="602060" y="252611"/>
                    <a:pt x="597446" y="249932"/>
                    <a:pt x="594569" y="246757"/>
                  </a:cubicBezTo>
                  <a:cubicBezTo>
                    <a:pt x="591692" y="243582"/>
                    <a:pt x="590253" y="238820"/>
                    <a:pt x="590253" y="232470"/>
                  </a:cubicBezTo>
                  <a:cubicBezTo>
                    <a:pt x="590253" y="225326"/>
                    <a:pt x="593229" y="216297"/>
                    <a:pt x="599183" y="205383"/>
                  </a:cubicBezTo>
                  <a:cubicBezTo>
                    <a:pt x="605136" y="194469"/>
                    <a:pt x="612478" y="184250"/>
                    <a:pt x="621209" y="174725"/>
                  </a:cubicBezTo>
                  <a:cubicBezTo>
                    <a:pt x="629940" y="165200"/>
                    <a:pt x="637878" y="159048"/>
                    <a:pt x="645022" y="156270"/>
                  </a:cubicBezTo>
                  <a:cubicBezTo>
                    <a:pt x="647800" y="154881"/>
                    <a:pt x="650479" y="154186"/>
                    <a:pt x="653058" y="154186"/>
                  </a:cubicBezTo>
                  <a:close/>
                  <a:moveTo>
                    <a:pt x="1137345" y="149424"/>
                  </a:moveTo>
                  <a:cubicBezTo>
                    <a:pt x="1141512" y="149424"/>
                    <a:pt x="1145382" y="151160"/>
                    <a:pt x="1148954" y="154633"/>
                  </a:cubicBezTo>
                  <a:cubicBezTo>
                    <a:pt x="1152526" y="158106"/>
                    <a:pt x="1155353" y="162124"/>
                    <a:pt x="1157437" y="166688"/>
                  </a:cubicBezTo>
                  <a:cubicBezTo>
                    <a:pt x="1159521" y="171252"/>
                    <a:pt x="1160562" y="174625"/>
                    <a:pt x="1160562" y="176808"/>
                  </a:cubicBezTo>
                  <a:cubicBezTo>
                    <a:pt x="1160562" y="180380"/>
                    <a:pt x="1159173" y="183009"/>
                    <a:pt x="1156395" y="184696"/>
                  </a:cubicBezTo>
                  <a:cubicBezTo>
                    <a:pt x="1153617" y="186383"/>
                    <a:pt x="1148755" y="188417"/>
                    <a:pt x="1141810" y="190798"/>
                  </a:cubicBezTo>
                  <a:cubicBezTo>
                    <a:pt x="1143199" y="193973"/>
                    <a:pt x="1144985" y="198041"/>
                    <a:pt x="1147168" y="203002"/>
                  </a:cubicBezTo>
                  <a:cubicBezTo>
                    <a:pt x="1149351" y="207963"/>
                    <a:pt x="1151037" y="211981"/>
                    <a:pt x="1152228" y="215057"/>
                  </a:cubicBezTo>
                  <a:cubicBezTo>
                    <a:pt x="1153419" y="218133"/>
                    <a:pt x="1154014" y="220861"/>
                    <a:pt x="1154014" y="223243"/>
                  </a:cubicBezTo>
                  <a:cubicBezTo>
                    <a:pt x="1154014" y="228005"/>
                    <a:pt x="1149202" y="236885"/>
                    <a:pt x="1139578" y="249883"/>
                  </a:cubicBezTo>
                  <a:cubicBezTo>
                    <a:pt x="1129953" y="262880"/>
                    <a:pt x="1123206" y="272455"/>
                    <a:pt x="1119337" y="278607"/>
                  </a:cubicBezTo>
                  <a:cubicBezTo>
                    <a:pt x="1115467" y="284758"/>
                    <a:pt x="1113533" y="292299"/>
                    <a:pt x="1113533" y="301229"/>
                  </a:cubicBezTo>
                  <a:cubicBezTo>
                    <a:pt x="1113533" y="315913"/>
                    <a:pt x="1120279" y="323255"/>
                    <a:pt x="1133773" y="323255"/>
                  </a:cubicBezTo>
                  <a:cubicBezTo>
                    <a:pt x="1144191" y="323255"/>
                    <a:pt x="1159018" y="315944"/>
                    <a:pt x="1178254" y="301322"/>
                  </a:cubicBezTo>
                  <a:lnTo>
                    <a:pt x="1194447" y="287980"/>
                  </a:lnTo>
                  <a:lnTo>
                    <a:pt x="1194532" y="286643"/>
                  </a:lnTo>
                  <a:cubicBezTo>
                    <a:pt x="1195153" y="282377"/>
                    <a:pt x="1196083" y="278706"/>
                    <a:pt x="1197323" y="275630"/>
                  </a:cubicBezTo>
                  <a:cubicBezTo>
                    <a:pt x="1199803" y="269479"/>
                    <a:pt x="1204715" y="260747"/>
                    <a:pt x="1212057" y="249436"/>
                  </a:cubicBezTo>
                  <a:cubicBezTo>
                    <a:pt x="1225749" y="228402"/>
                    <a:pt x="1237556" y="212973"/>
                    <a:pt x="1247478" y="203151"/>
                  </a:cubicBezTo>
                  <a:cubicBezTo>
                    <a:pt x="1257400" y="193328"/>
                    <a:pt x="1266925" y="188417"/>
                    <a:pt x="1276053" y="188417"/>
                  </a:cubicBezTo>
                  <a:cubicBezTo>
                    <a:pt x="1282403" y="188417"/>
                    <a:pt x="1287513" y="189508"/>
                    <a:pt x="1291382" y="191691"/>
                  </a:cubicBezTo>
                  <a:cubicBezTo>
                    <a:pt x="1295252" y="193874"/>
                    <a:pt x="1297187" y="197247"/>
                    <a:pt x="1297187" y="201811"/>
                  </a:cubicBezTo>
                  <a:cubicBezTo>
                    <a:pt x="1297187" y="203796"/>
                    <a:pt x="1296591" y="205879"/>
                    <a:pt x="1295401" y="208062"/>
                  </a:cubicBezTo>
                  <a:cubicBezTo>
                    <a:pt x="1294210" y="210245"/>
                    <a:pt x="1292871" y="212229"/>
                    <a:pt x="1291382" y="214015"/>
                  </a:cubicBezTo>
                  <a:cubicBezTo>
                    <a:pt x="1289894" y="215801"/>
                    <a:pt x="1286769" y="219274"/>
                    <a:pt x="1282006" y="224433"/>
                  </a:cubicBezTo>
                  <a:cubicBezTo>
                    <a:pt x="1250653" y="259160"/>
                    <a:pt x="1234976" y="281682"/>
                    <a:pt x="1234976" y="292001"/>
                  </a:cubicBezTo>
                  <a:cubicBezTo>
                    <a:pt x="1234976" y="297756"/>
                    <a:pt x="1236862" y="300633"/>
                    <a:pt x="1240632" y="300633"/>
                  </a:cubicBezTo>
                  <a:cubicBezTo>
                    <a:pt x="1243013" y="300633"/>
                    <a:pt x="1247627" y="296813"/>
                    <a:pt x="1254473" y="289173"/>
                  </a:cubicBezTo>
                  <a:cubicBezTo>
                    <a:pt x="1261319" y="281534"/>
                    <a:pt x="1270149" y="271513"/>
                    <a:pt x="1280964" y="259110"/>
                  </a:cubicBezTo>
                  <a:cubicBezTo>
                    <a:pt x="1291779" y="246708"/>
                    <a:pt x="1304578" y="233760"/>
                    <a:pt x="1319362" y="220266"/>
                  </a:cubicBezTo>
                  <a:cubicBezTo>
                    <a:pt x="1334145" y="206772"/>
                    <a:pt x="1350963" y="193775"/>
                    <a:pt x="1369815" y="181273"/>
                  </a:cubicBezTo>
                  <a:cubicBezTo>
                    <a:pt x="1380332" y="173931"/>
                    <a:pt x="1389063" y="170260"/>
                    <a:pt x="1396008" y="170260"/>
                  </a:cubicBezTo>
                  <a:cubicBezTo>
                    <a:pt x="1399183" y="170260"/>
                    <a:pt x="1402309" y="174625"/>
                    <a:pt x="1405385" y="183357"/>
                  </a:cubicBezTo>
                  <a:cubicBezTo>
                    <a:pt x="1408460" y="192088"/>
                    <a:pt x="1409998" y="200918"/>
                    <a:pt x="1409998" y="209848"/>
                  </a:cubicBezTo>
                  <a:cubicBezTo>
                    <a:pt x="1409998" y="214214"/>
                    <a:pt x="1405732" y="220861"/>
                    <a:pt x="1397199" y="229791"/>
                  </a:cubicBezTo>
                  <a:cubicBezTo>
                    <a:pt x="1362274" y="268685"/>
                    <a:pt x="1344812" y="295772"/>
                    <a:pt x="1344812" y="311051"/>
                  </a:cubicBezTo>
                  <a:cubicBezTo>
                    <a:pt x="1344812" y="319584"/>
                    <a:pt x="1348284" y="323850"/>
                    <a:pt x="1355230" y="323850"/>
                  </a:cubicBezTo>
                  <a:cubicBezTo>
                    <a:pt x="1360984" y="323850"/>
                    <a:pt x="1368475" y="320824"/>
                    <a:pt x="1377703" y="314772"/>
                  </a:cubicBezTo>
                  <a:cubicBezTo>
                    <a:pt x="1386930" y="308720"/>
                    <a:pt x="1401366" y="297954"/>
                    <a:pt x="1421012" y="282476"/>
                  </a:cubicBezTo>
                  <a:lnTo>
                    <a:pt x="1421012" y="303014"/>
                  </a:lnTo>
                  <a:cubicBezTo>
                    <a:pt x="1392833" y="330796"/>
                    <a:pt x="1371204" y="350838"/>
                    <a:pt x="1356122" y="363141"/>
                  </a:cubicBezTo>
                  <a:cubicBezTo>
                    <a:pt x="1341041" y="375444"/>
                    <a:pt x="1328738" y="381596"/>
                    <a:pt x="1319213" y="381596"/>
                  </a:cubicBezTo>
                  <a:cubicBezTo>
                    <a:pt x="1302941" y="381596"/>
                    <a:pt x="1294805" y="370880"/>
                    <a:pt x="1294805" y="349449"/>
                  </a:cubicBezTo>
                  <a:cubicBezTo>
                    <a:pt x="1294805" y="343099"/>
                    <a:pt x="1295798" y="336848"/>
                    <a:pt x="1297782" y="330696"/>
                  </a:cubicBezTo>
                  <a:cubicBezTo>
                    <a:pt x="1299766" y="324545"/>
                    <a:pt x="1302495" y="318145"/>
                    <a:pt x="1305967" y="311498"/>
                  </a:cubicBezTo>
                  <a:cubicBezTo>
                    <a:pt x="1309440" y="304850"/>
                    <a:pt x="1314748" y="295325"/>
                    <a:pt x="1321892" y="282923"/>
                  </a:cubicBezTo>
                  <a:cubicBezTo>
                    <a:pt x="1329036" y="270520"/>
                    <a:pt x="1337271" y="256481"/>
                    <a:pt x="1346597" y="240804"/>
                  </a:cubicBezTo>
                  <a:cubicBezTo>
                    <a:pt x="1335287" y="246559"/>
                    <a:pt x="1321098" y="257969"/>
                    <a:pt x="1304033" y="275035"/>
                  </a:cubicBezTo>
                  <a:cubicBezTo>
                    <a:pt x="1292920" y="285750"/>
                    <a:pt x="1283494" y="295920"/>
                    <a:pt x="1275755" y="305545"/>
                  </a:cubicBezTo>
                  <a:cubicBezTo>
                    <a:pt x="1268016" y="315169"/>
                    <a:pt x="1259731" y="325884"/>
                    <a:pt x="1250901" y="337691"/>
                  </a:cubicBezTo>
                  <a:cubicBezTo>
                    <a:pt x="1242071" y="349499"/>
                    <a:pt x="1235621" y="357436"/>
                    <a:pt x="1231553" y="361504"/>
                  </a:cubicBezTo>
                  <a:cubicBezTo>
                    <a:pt x="1227485" y="365572"/>
                    <a:pt x="1223368" y="367606"/>
                    <a:pt x="1219201" y="367606"/>
                  </a:cubicBezTo>
                  <a:cubicBezTo>
                    <a:pt x="1212851" y="367606"/>
                    <a:pt x="1206997" y="360958"/>
                    <a:pt x="1201639" y="347663"/>
                  </a:cubicBezTo>
                  <a:cubicBezTo>
                    <a:pt x="1198960" y="341015"/>
                    <a:pt x="1196951" y="333822"/>
                    <a:pt x="1195611" y="326083"/>
                  </a:cubicBezTo>
                  <a:lnTo>
                    <a:pt x="1194121" y="307644"/>
                  </a:lnTo>
                  <a:lnTo>
                    <a:pt x="1180803" y="322023"/>
                  </a:lnTo>
                  <a:cubicBezTo>
                    <a:pt x="1139999" y="364715"/>
                    <a:pt x="1110134" y="386061"/>
                    <a:pt x="1091208" y="386061"/>
                  </a:cubicBezTo>
                  <a:cubicBezTo>
                    <a:pt x="1083469" y="386061"/>
                    <a:pt x="1077963" y="383531"/>
                    <a:pt x="1074688" y="378470"/>
                  </a:cubicBezTo>
                  <a:cubicBezTo>
                    <a:pt x="1071414" y="373410"/>
                    <a:pt x="1069777" y="365919"/>
                    <a:pt x="1069777" y="355997"/>
                  </a:cubicBezTo>
                  <a:cubicBezTo>
                    <a:pt x="1069777" y="340321"/>
                    <a:pt x="1075433" y="317600"/>
                    <a:pt x="1086744" y="287834"/>
                  </a:cubicBezTo>
                  <a:cubicBezTo>
                    <a:pt x="1057772" y="319981"/>
                    <a:pt x="1036241" y="342851"/>
                    <a:pt x="1022152" y="356444"/>
                  </a:cubicBezTo>
                  <a:cubicBezTo>
                    <a:pt x="1008063" y="370037"/>
                    <a:pt x="996454" y="376833"/>
                    <a:pt x="987326" y="376833"/>
                  </a:cubicBezTo>
                  <a:cubicBezTo>
                    <a:pt x="982961" y="376833"/>
                    <a:pt x="977504" y="373063"/>
                    <a:pt x="970955" y="365522"/>
                  </a:cubicBezTo>
                  <a:cubicBezTo>
                    <a:pt x="964407" y="357982"/>
                    <a:pt x="958603" y="348209"/>
                    <a:pt x="953542" y="336203"/>
                  </a:cubicBezTo>
                  <a:cubicBezTo>
                    <a:pt x="948482" y="324198"/>
                    <a:pt x="945952" y="311746"/>
                    <a:pt x="945952" y="298847"/>
                  </a:cubicBezTo>
                  <a:cubicBezTo>
                    <a:pt x="945952" y="289521"/>
                    <a:pt x="946845" y="281732"/>
                    <a:pt x="948631" y="275481"/>
                  </a:cubicBezTo>
                  <a:cubicBezTo>
                    <a:pt x="950417" y="269230"/>
                    <a:pt x="953890" y="262831"/>
                    <a:pt x="959049" y="256282"/>
                  </a:cubicBezTo>
                  <a:cubicBezTo>
                    <a:pt x="964208" y="249734"/>
                    <a:pt x="972444" y="241102"/>
                    <a:pt x="983754" y="230386"/>
                  </a:cubicBezTo>
                  <a:cubicBezTo>
                    <a:pt x="1013917" y="203002"/>
                    <a:pt x="1043187" y="182662"/>
                    <a:pt x="1071563" y="169367"/>
                  </a:cubicBezTo>
                  <a:cubicBezTo>
                    <a:pt x="1099940" y="156072"/>
                    <a:pt x="1121867" y="149424"/>
                    <a:pt x="1137345" y="149424"/>
                  </a:cubicBezTo>
                  <a:close/>
                  <a:moveTo>
                    <a:pt x="253008" y="0"/>
                  </a:moveTo>
                  <a:cubicBezTo>
                    <a:pt x="262136" y="0"/>
                    <a:pt x="269776" y="6202"/>
                    <a:pt x="275928" y="18604"/>
                  </a:cubicBezTo>
                  <a:cubicBezTo>
                    <a:pt x="282079" y="31006"/>
                    <a:pt x="285155" y="39093"/>
                    <a:pt x="285155" y="42863"/>
                  </a:cubicBezTo>
                  <a:cubicBezTo>
                    <a:pt x="285155" y="48419"/>
                    <a:pt x="282972" y="54670"/>
                    <a:pt x="278607" y="61615"/>
                  </a:cubicBezTo>
                  <a:lnTo>
                    <a:pt x="230982" y="133053"/>
                  </a:lnTo>
                  <a:cubicBezTo>
                    <a:pt x="268685" y="114400"/>
                    <a:pt x="298004" y="99566"/>
                    <a:pt x="318939" y="88553"/>
                  </a:cubicBezTo>
                  <a:cubicBezTo>
                    <a:pt x="339874" y="77540"/>
                    <a:pt x="362645" y="65534"/>
                    <a:pt x="387251" y="52537"/>
                  </a:cubicBezTo>
                  <a:cubicBezTo>
                    <a:pt x="411858" y="39539"/>
                    <a:pt x="427435" y="31403"/>
                    <a:pt x="433983" y="28129"/>
                  </a:cubicBezTo>
                  <a:cubicBezTo>
                    <a:pt x="440532" y="24855"/>
                    <a:pt x="444798" y="23218"/>
                    <a:pt x="446783" y="23218"/>
                  </a:cubicBezTo>
                  <a:cubicBezTo>
                    <a:pt x="451347" y="23218"/>
                    <a:pt x="453629" y="25301"/>
                    <a:pt x="453629" y="29468"/>
                  </a:cubicBezTo>
                  <a:cubicBezTo>
                    <a:pt x="453629" y="31850"/>
                    <a:pt x="450206" y="38348"/>
                    <a:pt x="443360" y="48965"/>
                  </a:cubicBezTo>
                  <a:cubicBezTo>
                    <a:pt x="436513" y="59581"/>
                    <a:pt x="428923" y="69106"/>
                    <a:pt x="420589" y="77540"/>
                  </a:cubicBezTo>
                  <a:cubicBezTo>
                    <a:pt x="412254" y="85973"/>
                    <a:pt x="405309" y="90190"/>
                    <a:pt x="399753" y="90190"/>
                  </a:cubicBezTo>
                  <a:cubicBezTo>
                    <a:pt x="398364" y="90190"/>
                    <a:pt x="396677" y="89843"/>
                    <a:pt x="394693" y="89148"/>
                  </a:cubicBezTo>
                  <a:cubicBezTo>
                    <a:pt x="392708" y="88454"/>
                    <a:pt x="390823" y="87809"/>
                    <a:pt x="389037" y="87214"/>
                  </a:cubicBezTo>
                  <a:cubicBezTo>
                    <a:pt x="362248" y="101104"/>
                    <a:pt x="329456" y="117575"/>
                    <a:pt x="290662" y="136625"/>
                  </a:cubicBezTo>
                  <a:cubicBezTo>
                    <a:pt x="251867" y="155675"/>
                    <a:pt x="221258" y="170557"/>
                    <a:pt x="198835" y="181273"/>
                  </a:cubicBezTo>
                  <a:lnTo>
                    <a:pt x="173236" y="219671"/>
                  </a:lnTo>
                  <a:lnTo>
                    <a:pt x="324148" y="322064"/>
                  </a:lnTo>
                  <a:cubicBezTo>
                    <a:pt x="338039" y="331391"/>
                    <a:pt x="348110" y="338832"/>
                    <a:pt x="354360" y="344389"/>
                  </a:cubicBezTo>
                  <a:cubicBezTo>
                    <a:pt x="360611" y="349945"/>
                    <a:pt x="365274" y="355997"/>
                    <a:pt x="368350" y="362546"/>
                  </a:cubicBezTo>
                  <a:cubicBezTo>
                    <a:pt x="371426" y="369094"/>
                    <a:pt x="372964" y="377329"/>
                    <a:pt x="372964" y="387251"/>
                  </a:cubicBezTo>
                  <a:cubicBezTo>
                    <a:pt x="372964" y="403523"/>
                    <a:pt x="369491" y="411659"/>
                    <a:pt x="362546" y="411659"/>
                  </a:cubicBezTo>
                  <a:cubicBezTo>
                    <a:pt x="360165" y="411659"/>
                    <a:pt x="356642" y="410369"/>
                    <a:pt x="351979" y="407790"/>
                  </a:cubicBezTo>
                  <a:cubicBezTo>
                    <a:pt x="347316" y="405210"/>
                    <a:pt x="340569" y="400795"/>
                    <a:pt x="331738" y="394544"/>
                  </a:cubicBezTo>
                  <a:cubicBezTo>
                    <a:pt x="322908" y="388293"/>
                    <a:pt x="312936" y="381397"/>
                    <a:pt x="301824" y="373857"/>
                  </a:cubicBezTo>
                  <a:lnTo>
                    <a:pt x="140792" y="265807"/>
                  </a:lnTo>
                  <a:lnTo>
                    <a:pt x="93167" y="328613"/>
                  </a:lnTo>
                  <a:cubicBezTo>
                    <a:pt x="93167" y="333971"/>
                    <a:pt x="92472" y="337989"/>
                    <a:pt x="91083" y="340668"/>
                  </a:cubicBezTo>
                  <a:cubicBezTo>
                    <a:pt x="89694" y="343347"/>
                    <a:pt x="86718" y="347068"/>
                    <a:pt x="82154" y="351830"/>
                  </a:cubicBezTo>
                  <a:cubicBezTo>
                    <a:pt x="71240" y="363141"/>
                    <a:pt x="61963" y="371773"/>
                    <a:pt x="54323" y="377726"/>
                  </a:cubicBezTo>
                  <a:cubicBezTo>
                    <a:pt x="46683" y="383679"/>
                    <a:pt x="39787" y="386656"/>
                    <a:pt x="33636" y="386656"/>
                  </a:cubicBezTo>
                  <a:cubicBezTo>
                    <a:pt x="30659" y="386656"/>
                    <a:pt x="28079" y="385416"/>
                    <a:pt x="25897" y="382935"/>
                  </a:cubicBezTo>
                  <a:cubicBezTo>
                    <a:pt x="23714" y="380455"/>
                    <a:pt x="22622" y="377429"/>
                    <a:pt x="22622" y="373857"/>
                  </a:cubicBezTo>
                  <a:cubicBezTo>
                    <a:pt x="22622" y="369094"/>
                    <a:pt x="25400" y="362744"/>
                    <a:pt x="30957" y="354807"/>
                  </a:cubicBezTo>
                  <a:lnTo>
                    <a:pt x="118170" y="246460"/>
                  </a:lnTo>
                  <a:cubicBezTo>
                    <a:pt x="113011" y="238324"/>
                    <a:pt x="110431" y="229989"/>
                    <a:pt x="110431" y="221457"/>
                  </a:cubicBezTo>
                  <a:cubicBezTo>
                    <a:pt x="110431" y="212725"/>
                    <a:pt x="112862" y="205284"/>
                    <a:pt x="117724" y="199132"/>
                  </a:cubicBezTo>
                  <a:cubicBezTo>
                    <a:pt x="122585" y="192981"/>
                    <a:pt x="128191" y="188020"/>
                    <a:pt x="134541" y="184250"/>
                  </a:cubicBezTo>
                  <a:cubicBezTo>
                    <a:pt x="140891" y="180479"/>
                    <a:pt x="158453" y="170954"/>
                    <a:pt x="187226" y="155675"/>
                  </a:cubicBezTo>
                  <a:cubicBezTo>
                    <a:pt x="228104" y="101501"/>
                    <a:pt x="248544" y="71140"/>
                    <a:pt x="248544" y="64592"/>
                  </a:cubicBezTo>
                  <a:cubicBezTo>
                    <a:pt x="248544" y="60226"/>
                    <a:pt x="245964" y="58043"/>
                    <a:pt x="240804" y="58043"/>
                  </a:cubicBezTo>
                  <a:cubicBezTo>
                    <a:pt x="235447" y="58043"/>
                    <a:pt x="223590" y="61218"/>
                    <a:pt x="205235" y="67568"/>
                  </a:cubicBezTo>
                  <a:cubicBezTo>
                    <a:pt x="186879" y="73918"/>
                    <a:pt x="162769" y="83691"/>
                    <a:pt x="132904" y="96888"/>
                  </a:cubicBezTo>
                  <a:cubicBezTo>
                    <a:pt x="103039" y="110084"/>
                    <a:pt x="67668" y="127000"/>
                    <a:pt x="26790" y="147638"/>
                  </a:cubicBezTo>
                  <a:cubicBezTo>
                    <a:pt x="23416" y="149424"/>
                    <a:pt x="19596" y="150168"/>
                    <a:pt x="15330" y="149870"/>
                  </a:cubicBezTo>
                  <a:cubicBezTo>
                    <a:pt x="11063" y="149573"/>
                    <a:pt x="7442" y="147886"/>
                    <a:pt x="4465" y="144810"/>
                  </a:cubicBezTo>
                  <a:cubicBezTo>
                    <a:pt x="1489" y="141734"/>
                    <a:pt x="0" y="137617"/>
                    <a:pt x="0" y="132457"/>
                  </a:cubicBezTo>
                  <a:cubicBezTo>
                    <a:pt x="0" y="130870"/>
                    <a:pt x="348" y="128985"/>
                    <a:pt x="1042" y="126802"/>
                  </a:cubicBezTo>
                  <a:cubicBezTo>
                    <a:pt x="1737" y="124619"/>
                    <a:pt x="2878" y="121196"/>
                    <a:pt x="4465" y="116533"/>
                  </a:cubicBezTo>
                  <a:cubicBezTo>
                    <a:pt x="6053" y="111870"/>
                    <a:pt x="7442" y="107752"/>
                    <a:pt x="8632" y="104180"/>
                  </a:cubicBezTo>
                  <a:cubicBezTo>
                    <a:pt x="9029" y="102989"/>
                    <a:pt x="9972" y="98723"/>
                    <a:pt x="11460" y="91381"/>
                  </a:cubicBezTo>
                  <a:cubicBezTo>
                    <a:pt x="12949" y="84039"/>
                    <a:pt x="15479" y="77341"/>
                    <a:pt x="19050" y="71289"/>
                  </a:cubicBezTo>
                  <a:cubicBezTo>
                    <a:pt x="22622" y="65237"/>
                    <a:pt x="28724" y="58540"/>
                    <a:pt x="37356" y="51197"/>
                  </a:cubicBezTo>
                  <a:cubicBezTo>
                    <a:pt x="45988" y="43855"/>
                    <a:pt x="58341" y="36116"/>
                    <a:pt x="74415" y="27980"/>
                  </a:cubicBezTo>
                  <a:cubicBezTo>
                    <a:pt x="77391" y="26194"/>
                    <a:pt x="80169" y="25053"/>
                    <a:pt x="82749" y="24557"/>
                  </a:cubicBezTo>
                  <a:cubicBezTo>
                    <a:pt x="85329" y="24061"/>
                    <a:pt x="86618" y="24805"/>
                    <a:pt x="86618" y="26789"/>
                  </a:cubicBezTo>
                  <a:cubicBezTo>
                    <a:pt x="86618" y="27385"/>
                    <a:pt x="83691" y="29816"/>
                    <a:pt x="77838" y="34082"/>
                  </a:cubicBezTo>
                  <a:cubicBezTo>
                    <a:pt x="71984" y="38348"/>
                    <a:pt x="65584" y="45343"/>
                    <a:pt x="58639" y="55067"/>
                  </a:cubicBezTo>
                  <a:cubicBezTo>
                    <a:pt x="116583" y="34826"/>
                    <a:pt x="159296" y="20588"/>
                    <a:pt x="186780" y="12353"/>
                  </a:cubicBezTo>
                  <a:cubicBezTo>
                    <a:pt x="214263" y="4118"/>
                    <a:pt x="236340" y="0"/>
                    <a:pt x="25300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24" name="Graphic 1">
              <a:extLst>
                <a:ext uri="{FF2B5EF4-FFF2-40B4-BE49-F238E27FC236}">
                  <a16:creationId xmlns:a16="http://schemas.microsoft.com/office/drawing/2014/main" id="{522C0F71-E4C9-4A3E-9D0E-4227847C730B}"/>
                </a:ext>
              </a:extLst>
            </p:cNvPr>
            <p:cNvGrpSpPr/>
            <p:nvPr/>
          </p:nvGrpSpPr>
          <p:grpSpPr>
            <a:xfrm>
              <a:off x="1010535" y="1685660"/>
              <a:ext cx="1311603" cy="921244"/>
              <a:chOff x="1295400" y="57150"/>
              <a:chExt cx="9601200" cy="6743700"/>
            </a:xfrm>
            <a:grpFill/>
          </p:grpSpPr>
          <p:grpSp>
            <p:nvGrpSpPr>
              <p:cNvPr id="25" name="Graphic 1">
                <a:extLst>
                  <a:ext uri="{FF2B5EF4-FFF2-40B4-BE49-F238E27FC236}">
                    <a16:creationId xmlns:a16="http://schemas.microsoft.com/office/drawing/2014/main" id="{91902E8E-DF66-4D02-9EDA-E2528431E023}"/>
                  </a:ext>
                </a:extLst>
              </p:cNvPr>
              <p:cNvGrpSpPr/>
              <p:nvPr/>
            </p:nvGrpSpPr>
            <p:grpSpPr>
              <a:xfrm>
                <a:off x="6757678" y="526858"/>
                <a:ext cx="4143325" cy="6270805"/>
                <a:chOff x="6757678" y="526858"/>
                <a:chExt cx="4143325" cy="6270805"/>
              </a:xfrm>
              <a:grpFill/>
            </p:grpSpPr>
            <p:sp>
              <p:nvSpPr>
                <p:cNvPr id="30" name="Freeform: Shape 29">
                  <a:extLst>
                    <a:ext uri="{FF2B5EF4-FFF2-40B4-BE49-F238E27FC236}">
                      <a16:creationId xmlns:a16="http://schemas.microsoft.com/office/drawing/2014/main" id="{EC2A3937-D899-4A33-B04A-C65EDEEA82EC}"/>
                    </a:ext>
                  </a:extLst>
                </p:cNvPr>
                <p:cNvSpPr/>
                <p:nvPr/>
              </p:nvSpPr>
              <p:spPr>
                <a:xfrm>
                  <a:off x="6757678" y="526858"/>
                  <a:ext cx="1771489" cy="3712481"/>
                </a:xfrm>
                <a:custGeom>
                  <a:avLst/>
                  <a:gdLst>
                    <a:gd name="connsiteX0" fmla="*/ 1649753 w 1771489"/>
                    <a:gd name="connsiteY0" fmla="*/ 2018317 h 3712481"/>
                    <a:gd name="connsiteX1" fmla="*/ 1672804 w 1771489"/>
                    <a:gd name="connsiteY1" fmla="*/ 1400716 h 3712481"/>
                    <a:gd name="connsiteX2" fmla="*/ 1190743 w 1771489"/>
                    <a:gd name="connsiteY2" fmla="*/ 1045052 h 3712481"/>
                    <a:gd name="connsiteX3" fmla="*/ 1010817 w 1771489"/>
                    <a:gd name="connsiteY3" fmla="*/ 852076 h 3712481"/>
                    <a:gd name="connsiteX4" fmla="*/ 1635942 w 1771489"/>
                    <a:gd name="connsiteY4" fmla="*/ 274670 h 3712481"/>
                    <a:gd name="connsiteX5" fmla="*/ 1745385 w 1771489"/>
                    <a:gd name="connsiteY5" fmla="*/ 15781 h 3712481"/>
                    <a:gd name="connsiteX6" fmla="*/ 1355240 w 1771489"/>
                    <a:gd name="connsiteY6" fmla="*/ 157703 h 3712481"/>
                    <a:gd name="connsiteX7" fmla="*/ 172616 w 1771489"/>
                    <a:gd name="connsiteY7" fmla="*/ 1119728 h 3712481"/>
                    <a:gd name="connsiteX8" fmla="*/ 91654 w 1771489"/>
                    <a:gd name="connsiteY8" fmla="*/ 1837246 h 3712481"/>
                    <a:gd name="connsiteX9" fmla="*/ 667917 w 1771489"/>
                    <a:gd name="connsiteY9" fmla="*/ 1343566 h 3712481"/>
                    <a:gd name="connsiteX10" fmla="*/ 988814 w 1771489"/>
                    <a:gd name="connsiteY10" fmla="*/ 2159953 h 3712481"/>
                    <a:gd name="connsiteX11" fmla="*/ 540853 w 1771489"/>
                    <a:gd name="connsiteY11" fmla="*/ 3104929 h 3712481"/>
                    <a:gd name="connsiteX12" fmla="*/ 696777 w 1771489"/>
                    <a:gd name="connsiteY12" fmla="*/ 3625280 h 3712481"/>
                    <a:gd name="connsiteX13" fmla="*/ 1086921 w 1771489"/>
                    <a:gd name="connsiteY13" fmla="*/ 3458211 h 3712481"/>
                    <a:gd name="connsiteX14" fmla="*/ 1649753 w 1771489"/>
                    <a:gd name="connsiteY14" fmla="*/ 2018317 h 37124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771489" h="3712481">
                      <a:moveTo>
                        <a:pt x="1649753" y="2018317"/>
                      </a:moveTo>
                      <a:cubicBezTo>
                        <a:pt x="1734717" y="1657891"/>
                        <a:pt x="1672804" y="1400716"/>
                        <a:pt x="1672804" y="1400716"/>
                      </a:cubicBezTo>
                      <a:cubicBezTo>
                        <a:pt x="1634037" y="1145446"/>
                        <a:pt x="1415819" y="1053910"/>
                        <a:pt x="1190743" y="1045052"/>
                      </a:cubicBezTo>
                      <a:cubicBezTo>
                        <a:pt x="1041773" y="1039242"/>
                        <a:pt x="786026" y="1145922"/>
                        <a:pt x="1010817" y="852076"/>
                      </a:cubicBezTo>
                      <a:cubicBezTo>
                        <a:pt x="1047868" y="792259"/>
                        <a:pt x="1456967" y="406496"/>
                        <a:pt x="1635942" y="274670"/>
                      </a:cubicBezTo>
                      <a:cubicBezTo>
                        <a:pt x="1791867" y="171991"/>
                        <a:pt x="1789771" y="67216"/>
                        <a:pt x="1745385" y="15781"/>
                      </a:cubicBezTo>
                      <a:cubicBezTo>
                        <a:pt x="1707285" y="-28415"/>
                        <a:pt x="1563267" y="20638"/>
                        <a:pt x="1355240" y="157703"/>
                      </a:cubicBezTo>
                      <a:cubicBezTo>
                        <a:pt x="999291" y="392113"/>
                        <a:pt x="450746" y="806260"/>
                        <a:pt x="172616" y="1119728"/>
                      </a:cubicBezTo>
                      <a:cubicBezTo>
                        <a:pt x="-8835" y="1324325"/>
                        <a:pt x="-65509" y="1424528"/>
                        <a:pt x="91654" y="1837246"/>
                      </a:cubicBezTo>
                      <a:cubicBezTo>
                        <a:pt x="237100" y="2091278"/>
                        <a:pt x="396454" y="1500728"/>
                        <a:pt x="667917" y="1343566"/>
                      </a:cubicBezTo>
                      <a:cubicBezTo>
                        <a:pt x="1263229" y="995903"/>
                        <a:pt x="1244179" y="1510253"/>
                        <a:pt x="988814" y="2159953"/>
                      </a:cubicBezTo>
                      <a:cubicBezTo>
                        <a:pt x="837938" y="2474278"/>
                        <a:pt x="674012" y="2783079"/>
                        <a:pt x="540853" y="3104929"/>
                      </a:cubicBezTo>
                      <a:cubicBezTo>
                        <a:pt x="459128" y="3302477"/>
                        <a:pt x="482750" y="3509360"/>
                        <a:pt x="696777" y="3625280"/>
                      </a:cubicBezTo>
                      <a:cubicBezTo>
                        <a:pt x="872418" y="3720434"/>
                        <a:pt x="1115496" y="3815398"/>
                        <a:pt x="1086921" y="3458211"/>
                      </a:cubicBezTo>
                      <a:cubicBezTo>
                        <a:pt x="1063299" y="3124836"/>
                        <a:pt x="1548217" y="2374647"/>
                        <a:pt x="1649753" y="2018317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1" name="Freeform: Shape 30">
                  <a:extLst>
                    <a:ext uri="{FF2B5EF4-FFF2-40B4-BE49-F238E27FC236}">
                      <a16:creationId xmlns:a16="http://schemas.microsoft.com/office/drawing/2014/main" id="{D9AF77B0-01EB-4736-A6F8-AD7FCFAEAA43}"/>
                    </a:ext>
                  </a:extLst>
                </p:cNvPr>
                <p:cNvSpPr/>
                <p:nvPr/>
              </p:nvSpPr>
              <p:spPr>
                <a:xfrm>
                  <a:off x="9882627" y="721458"/>
                  <a:ext cx="1018376" cy="2466623"/>
                </a:xfrm>
                <a:custGeom>
                  <a:avLst/>
                  <a:gdLst>
                    <a:gd name="connsiteX0" fmla="*/ 959871 w 1018376"/>
                    <a:gd name="connsiteY0" fmla="*/ 777586 h 2466623"/>
                    <a:gd name="connsiteX1" fmla="*/ 700505 w 1018376"/>
                    <a:gd name="connsiteY1" fmla="*/ 144174 h 2466623"/>
                    <a:gd name="connsiteX2" fmla="*/ 403420 w 1018376"/>
                    <a:gd name="connsiteY2" fmla="*/ 6728 h 2466623"/>
                    <a:gd name="connsiteX3" fmla="*/ 345222 w 1018376"/>
                    <a:gd name="connsiteY3" fmla="*/ 284668 h 2466623"/>
                    <a:gd name="connsiteX4" fmla="*/ 90810 w 1018376"/>
                    <a:gd name="connsiteY4" fmla="*/ 1815716 h 2466623"/>
                    <a:gd name="connsiteX5" fmla="*/ 66997 w 1018376"/>
                    <a:gd name="connsiteY5" fmla="*/ 2311016 h 2466623"/>
                    <a:gd name="connsiteX6" fmla="*/ 714697 w 1018376"/>
                    <a:gd name="connsiteY6" fmla="*/ 2015741 h 2466623"/>
                    <a:gd name="connsiteX7" fmla="*/ 959871 w 1018376"/>
                    <a:gd name="connsiteY7" fmla="*/ 777586 h 24666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18376" h="2466623">
                      <a:moveTo>
                        <a:pt x="959871" y="777586"/>
                      </a:moveTo>
                      <a:cubicBezTo>
                        <a:pt x="959871" y="777586"/>
                        <a:pt x="818710" y="320482"/>
                        <a:pt x="700505" y="144174"/>
                      </a:cubicBezTo>
                      <a:cubicBezTo>
                        <a:pt x="634878" y="54639"/>
                        <a:pt x="505719" y="-23847"/>
                        <a:pt x="403420" y="6728"/>
                      </a:cubicBezTo>
                      <a:cubicBezTo>
                        <a:pt x="262926" y="48829"/>
                        <a:pt x="324077" y="186560"/>
                        <a:pt x="345222" y="284668"/>
                      </a:cubicBezTo>
                      <a:cubicBezTo>
                        <a:pt x="527626" y="1131535"/>
                        <a:pt x="397038" y="1486151"/>
                        <a:pt x="90810" y="1815716"/>
                      </a:cubicBezTo>
                      <a:cubicBezTo>
                        <a:pt x="-27967" y="1943637"/>
                        <a:pt x="-24157" y="2163379"/>
                        <a:pt x="66997" y="2311016"/>
                      </a:cubicBezTo>
                      <a:cubicBezTo>
                        <a:pt x="214349" y="2549808"/>
                        <a:pt x="386085" y="2558666"/>
                        <a:pt x="714697" y="2015741"/>
                      </a:cubicBezTo>
                      <a:cubicBezTo>
                        <a:pt x="956060" y="1617310"/>
                        <a:pt x="1107984" y="1218118"/>
                        <a:pt x="959871" y="777586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2" name="Freeform: Shape 31">
                  <a:extLst>
                    <a:ext uri="{FF2B5EF4-FFF2-40B4-BE49-F238E27FC236}">
                      <a16:creationId xmlns:a16="http://schemas.microsoft.com/office/drawing/2014/main" id="{109AB379-A82F-4411-A423-85B793A5190E}"/>
                    </a:ext>
                  </a:extLst>
                </p:cNvPr>
                <p:cNvSpPr/>
                <p:nvPr/>
              </p:nvSpPr>
              <p:spPr>
                <a:xfrm>
                  <a:off x="8329160" y="3355998"/>
                  <a:ext cx="2291138" cy="3441665"/>
                </a:xfrm>
                <a:custGeom>
                  <a:avLst/>
                  <a:gdLst>
                    <a:gd name="connsiteX0" fmla="*/ 1787342 w 2291138"/>
                    <a:gd name="connsiteY0" fmla="*/ 16423 h 3441665"/>
                    <a:gd name="connsiteX1" fmla="*/ 674726 w 2291138"/>
                    <a:gd name="connsiteY1" fmla="*/ 67382 h 3441665"/>
                    <a:gd name="connsiteX2" fmla="*/ 674726 w 2291138"/>
                    <a:gd name="connsiteY2" fmla="*/ 67382 h 3441665"/>
                    <a:gd name="connsiteX3" fmla="*/ 674536 w 2291138"/>
                    <a:gd name="connsiteY3" fmla="*/ 67382 h 3441665"/>
                    <a:gd name="connsiteX4" fmla="*/ 65698 w 2291138"/>
                    <a:gd name="connsiteY4" fmla="*/ 396470 h 3441665"/>
                    <a:gd name="connsiteX5" fmla="*/ 251912 w 2291138"/>
                    <a:gd name="connsiteY5" fmla="*/ 631071 h 3441665"/>
                    <a:gd name="connsiteX6" fmla="*/ 1715809 w 2291138"/>
                    <a:gd name="connsiteY6" fmla="*/ 405138 h 3441665"/>
                    <a:gd name="connsiteX7" fmla="*/ 1668184 w 2291138"/>
                    <a:gd name="connsiteY7" fmla="*/ 919488 h 3441665"/>
                    <a:gd name="connsiteX8" fmla="*/ 716065 w 2291138"/>
                    <a:gd name="connsiteY8" fmla="*/ 3068709 h 3441665"/>
                    <a:gd name="connsiteX9" fmla="*/ 663297 w 2291138"/>
                    <a:gd name="connsiteY9" fmla="*/ 3390369 h 3441665"/>
                    <a:gd name="connsiteX10" fmla="*/ 890087 w 2291138"/>
                    <a:gd name="connsiteY10" fmla="*/ 3261400 h 3441665"/>
                    <a:gd name="connsiteX11" fmla="*/ 1658373 w 2291138"/>
                    <a:gd name="connsiteY11" fmla="*/ 2047534 h 3441665"/>
                    <a:gd name="connsiteX12" fmla="*/ 1658373 w 2291138"/>
                    <a:gd name="connsiteY12" fmla="*/ 2047534 h 3441665"/>
                    <a:gd name="connsiteX13" fmla="*/ 1910690 w 2291138"/>
                    <a:gd name="connsiteY13" fmla="*/ 1576046 h 3441665"/>
                    <a:gd name="connsiteX14" fmla="*/ 2187297 w 2291138"/>
                    <a:gd name="connsiteY14" fmla="*/ 883293 h 3441665"/>
                    <a:gd name="connsiteX15" fmla="*/ 1787342 w 2291138"/>
                    <a:gd name="connsiteY15" fmla="*/ 16423 h 34416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291138" h="3441665">
                      <a:moveTo>
                        <a:pt x="1787342" y="16423"/>
                      </a:moveTo>
                      <a:cubicBezTo>
                        <a:pt x="1787342" y="16423"/>
                        <a:pt x="1025532" y="-44156"/>
                        <a:pt x="674726" y="67382"/>
                      </a:cubicBezTo>
                      <a:cubicBezTo>
                        <a:pt x="674726" y="67382"/>
                        <a:pt x="674726" y="67382"/>
                        <a:pt x="674726" y="67382"/>
                      </a:cubicBezTo>
                      <a:cubicBezTo>
                        <a:pt x="674632" y="67382"/>
                        <a:pt x="674632" y="67382"/>
                        <a:pt x="674536" y="67382"/>
                      </a:cubicBezTo>
                      <a:cubicBezTo>
                        <a:pt x="447460" y="132247"/>
                        <a:pt x="201048" y="166346"/>
                        <a:pt x="65698" y="396470"/>
                      </a:cubicBezTo>
                      <a:cubicBezTo>
                        <a:pt x="-69462" y="626213"/>
                        <a:pt x="9405" y="697746"/>
                        <a:pt x="251912" y="631071"/>
                      </a:cubicBezTo>
                      <a:cubicBezTo>
                        <a:pt x="711779" y="559348"/>
                        <a:pt x="1228986" y="325604"/>
                        <a:pt x="1715809" y="405138"/>
                      </a:cubicBezTo>
                      <a:cubicBezTo>
                        <a:pt x="1915834" y="519438"/>
                        <a:pt x="1717619" y="763183"/>
                        <a:pt x="1668184" y="919488"/>
                      </a:cubicBezTo>
                      <a:cubicBezTo>
                        <a:pt x="1652468" y="944444"/>
                        <a:pt x="931140" y="2627130"/>
                        <a:pt x="716065" y="3068709"/>
                      </a:cubicBezTo>
                      <a:cubicBezTo>
                        <a:pt x="642246" y="3166817"/>
                        <a:pt x="652628" y="3315406"/>
                        <a:pt x="663297" y="3390369"/>
                      </a:cubicBezTo>
                      <a:cubicBezTo>
                        <a:pt x="687109" y="3557913"/>
                        <a:pt x="890087" y="3261400"/>
                        <a:pt x="890087" y="3261400"/>
                      </a:cubicBezTo>
                      <a:cubicBezTo>
                        <a:pt x="890087" y="3261400"/>
                        <a:pt x="1658373" y="2047534"/>
                        <a:pt x="1658373" y="2047534"/>
                      </a:cubicBezTo>
                      <a:cubicBezTo>
                        <a:pt x="1658373" y="2047534"/>
                        <a:pt x="1658373" y="2047534"/>
                        <a:pt x="1658373" y="2047534"/>
                      </a:cubicBezTo>
                      <a:cubicBezTo>
                        <a:pt x="1689901" y="1993241"/>
                        <a:pt x="1910690" y="1576046"/>
                        <a:pt x="1910690" y="1576046"/>
                      </a:cubicBezTo>
                      <a:cubicBezTo>
                        <a:pt x="2009084" y="1352876"/>
                        <a:pt x="2062710" y="1205238"/>
                        <a:pt x="2187297" y="883293"/>
                      </a:cubicBezTo>
                      <a:cubicBezTo>
                        <a:pt x="2273403" y="671171"/>
                        <a:pt x="2501717" y="30710"/>
                        <a:pt x="1787342" y="1642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6" name="Graphic 1">
                <a:extLst>
                  <a:ext uri="{FF2B5EF4-FFF2-40B4-BE49-F238E27FC236}">
                    <a16:creationId xmlns:a16="http://schemas.microsoft.com/office/drawing/2014/main" id="{1A66E7A5-3B3C-4D18-A91D-FF3B26AE5CDA}"/>
                  </a:ext>
                </a:extLst>
              </p:cNvPr>
              <p:cNvGrpSpPr/>
              <p:nvPr/>
            </p:nvGrpSpPr>
            <p:grpSpPr>
              <a:xfrm>
                <a:off x="1295358" y="57191"/>
                <a:ext cx="5699281" cy="5748035"/>
                <a:chOff x="1295358" y="57191"/>
                <a:chExt cx="5699281" cy="5748035"/>
              </a:xfrm>
              <a:grpFill/>
            </p:grpSpPr>
            <p:sp>
              <p:nvSpPr>
                <p:cNvPr id="27" name="Freeform: Shape 26">
                  <a:extLst>
                    <a:ext uri="{FF2B5EF4-FFF2-40B4-BE49-F238E27FC236}">
                      <a16:creationId xmlns:a16="http://schemas.microsoft.com/office/drawing/2014/main" id="{81A043F9-E3F0-461A-B1C9-7EA97E297482}"/>
                    </a:ext>
                  </a:extLst>
                </p:cNvPr>
                <p:cNvSpPr/>
                <p:nvPr/>
              </p:nvSpPr>
              <p:spPr>
                <a:xfrm>
                  <a:off x="1295358" y="1729566"/>
                  <a:ext cx="3106504" cy="3024214"/>
                </a:xfrm>
                <a:custGeom>
                  <a:avLst/>
                  <a:gdLst>
                    <a:gd name="connsiteX0" fmla="*/ 2510831 w 3106504"/>
                    <a:gd name="connsiteY0" fmla="*/ 459 h 3024214"/>
                    <a:gd name="connsiteX1" fmla="*/ 2103638 w 3106504"/>
                    <a:gd name="connsiteY1" fmla="*/ 76468 h 3024214"/>
                    <a:gd name="connsiteX2" fmla="*/ 1440793 w 3106504"/>
                    <a:gd name="connsiteY2" fmla="*/ 305354 h 3024214"/>
                    <a:gd name="connsiteX3" fmla="*/ 193780 w 3106504"/>
                    <a:gd name="connsiteY3" fmla="*/ 493282 h 3024214"/>
                    <a:gd name="connsiteX4" fmla="*/ 73193 w 3106504"/>
                    <a:gd name="connsiteY4" fmla="*/ 817418 h 3024214"/>
                    <a:gd name="connsiteX5" fmla="*/ 644122 w 3106504"/>
                    <a:gd name="connsiteY5" fmla="*/ 1413778 h 3024214"/>
                    <a:gd name="connsiteX6" fmla="*/ 1093892 w 3106504"/>
                    <a:gd name="connsiteY6" fmla="*/ 1591039 h 3024214"/>
                    <a:gd name="connsiteX7" fmla="*/ 1693967 w 3106504"/>
                    <a:gd name="connsiteY7" fmla="*/ 1131457 h 3024214"/>
                    <a:gd name="connsiteX8" fmla="*/ 2560361 w 3106504"/>
                    <a:gd name="connsiteY8" fmla="*/ 766174 h 3024214"/>
                    <a:gd name="connsiteX9" fmla="*/ 2465492 w 3106504"/>
                    <a:gd name="connsiteY9" fmla="*/ 1017157 h 3024214"/>
                    <a:gd name="connsiteX10" fmla="*/ 1851130 w 3106504"/>
                    <a:gd name="connsiteY10" fmla="*/ 1960132 h 3024214"/>
                    <a:gd name="connsiteX11" fmla="*/ 1665392 w 3106504"/>
                    <a:gd name="connsiteY11" fmla="*/ 2498295 h 3024214"/>
                    <a:gd name="connsiteX12" fmla="*/ 1772549 w 3106504"/>
                    <a:gd name="connsiteY12" fmla="*/ 2843576 h 3024214"/>
                    <a:gd name="connsiteX13" fmla="*/ 2348811 w 3106504"/>
                    <a:gd name="connsiteY13" fmla="*/ 3007882 h 3024214"/>
                    <a:gd name="connsiteX14" fmla="*/ 3008417 w 3106504"/>
                    <a:gd name="connsiteY14" fmla="*/ 2341132 h 3024214"/>
                    <a:gd name="connsiteX15" fmla="*/ 2829252 w 3106504"/>
                    <a:gd name="connsiteY15" fmla="*/ 1795350 h 3024214"/>
                    <a:gd name="connsiteX16" fmla="*/ 2744861 w 3106504"/>
                    <a:gd name="connsiteY16" fmla="*/ 1272428 h 3024214"/>
                    <a:gd name="connsiteX17" fmla="*/ 3018038 w 3106504"/>
                    <a:gd name="connsiteY17" fmla="*/ 819514 h 3024214"/>
                    <a:gd name="connsiteX18" fmla="*/ 2510831 w 3106504"/>
                    <a:gd name="connsiteY18" fmla="*/ 459 h 3024214"/>
                    <a:gd name="connsiteX19" fmla="*/ 2634656 w 3106504"/>
                    <a:gd name="connsiteY19" fmla="*/ 2350753 h 3024214"/>
                    <a:gd name="connsiteX20" fmla="*/ 2506069 w 3106504"/>
                    <a:gd name="connsiteY20" fmla="*/ 2572209 h 3024214"/>
                    <a:gd name="connsiteX21" fmla="*/ 2062394 w 3106504"/>
                    <a:gd name="connsiteY21" fmla="*/ 2631740 h 3024214"/>
                    <a:gd name="connsiteX22" fmla="*/ 2136975 w 3106504"/>
                    <a:gd name="connsiteY22" fmla="*/ 2126915 h 3024214"/>
                    <a:gd name="connsiteX23" fmla="*/ 2651325 w 3106504"/>
                    <a:gd name="connsiteY23" fmla="*/ 2057859 h 3024214"/>
                    <a:gd name="connsiteX24" fmla="*/ 2634656 w 3106504"/>
                    <a:gd name="connsiteY24" fmla="*/ 2350753 h 30242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3106504" h="3024214">
                      <a:moveTo>
                        <a:pt x="2510831" y="459"/>
                      </a:moveTo>
                      <a:cubicBezTo>
                        <a:pt x="2381101" y="4555"/>
                        <a:pt x="2246513" y="31891"/>
                        <a:pt x="2103638" y="76468"/>
                      </a:cubicBezTo>
                      <a:cubicBezTo>
                        <a:pt x="1929806" y="128475"/>
                        <a:pt x="1801219" y="233821"/>
                        <a:pt x="1440793" y="305354"/>
                      </a:cubicBezTo>
                      <a:cubicBezTo>
                        <a:pt x="1004262" y="392032"/>
                        <a:pt x="656028" y="570721"/>
                        <a:pt x="193780" y="493282"/>
                      </a:cubicBezTo>
                      <a:cubicBezTo>
                        <a:pt x="-60252" y="450706"/>
                        <a:pt x="-23581" y="676067"/>
                        <a:pt x="73193" y="817418"/>
                      </a:cubicBezTo>
                      <a:cubicBezTo>
                        <a:pt x="236642" y="1056115"/>
                        <a:pt x="410474" y="1233851"/>
                        <a:pt x="644122" y="1413778"/>
                      </a:cubicBezTo>
                      <a:cubicBezTo>
                        <a:pt x="789092" y="1531507"/>
                        <a:pt x="1029598" y="1660095"/>
                        <a:pt x="1093892" y="1591039"/>
                      </a:cubicBezTo>
                      <a:cubicBezTo>
                        <a:pt x="1336780" y="1355295"/>
                        <a:pt x="1456414" y="1297764"/>
                        <a:pt x="1693967" y="1131457"/>
                      </a:cubicBezTo>
                      <a:cubicBezTo>
                        <a:pt x="1969049" y="955626"/>
                        <a:pt x="2453015" y="677020"/>
                        <a:pt x="2560361" y="766174"/>
                      </a:cubicBezTo>
                      <a:cubicBezTo>
                        <a:pt x="2614940" y="811417"/>
                        <a:pt x="2560266" y="888951"/>
                        <a:pt x="2465492" y="1017157"/>
                      </a:cubicBezTo>
                      <a:cubicBezTo>
                        <a:pt x="2194411" y="1340817"/>
                        <a:pt x="2210699" y="1452926"/>
                        <a:pt x="1851130" y="1960132"/>
                      </a:cubicBezTo>
                      <a:cubicBezTo>
                        <a:pt x="1774930" y="2064907"/>
                        <a:pt x="1663011" y="2395901"/>
                        <a:pt x="1665392" y="2498295"/>
                      </a:cubicBezTo>
                      <a:cubicBezTo>
                        <a:pt x="1656248" y="2678889"/>
                        <a:pt x="1772549" y="2843576"/>
                        <a:pt x="1772549" y="2843576"/>
                      </a:cubicBezTo>
                      <a:cubicBezTo>
                        <a:pt x="1955905" y="3100751"/>
                        <a:pt x="2348811" y="3007882"/>
                        <a:pt x="2348811" y="3007882"/>
                      </a:cubicBezTo>
                      <a:cubicBezTo>
                        <a:pt x="2746480" y="2948351"/>
                        <a:pt x="2969841" y="2611262"/>
                        <a:pt x="3008417" y="2341132"/>
                      </a:cubicBezTo>
                      <a:cubicBezTo>
                        <a:pt x="3029563" y="2151775"/>
                        <a:pt x="3036992" y="1936320"/>
                        <a:pt x="2829252" y="1795350"/>
                      </a:cubicBezTo>
                      <a:cubicBezTo>
                        <a:pt x="2575697" y="1623328"/>
                        <a:pt x="2598842" y="1526745"/>
                        <a:pt x="2744861" y="1272428"/>
                      </a:cubicBezTo>
                      <a:cubicBezTo>
                        <a:pt x="2820870" y="1140030"/>
                        <a:pt x="2940218" y="950863"/>
                        <a:pt x="3018038" y="819514"/>
                      </a:cubicBezTo>
                      <a:cubicBezTo>
                        <a:pt x="3251876" y="360790"/>
                        <a:pt x="3001369" y="-14972"/>
                        <a:pt x="2510831" y="459"/>
                      </a:cubicBezTo>
                      <a:close/>
                      <a:moveTo>
                        <a:pt x="2634656" y="2350753"/>
                      </a:moveTo>
                      <a:cubicBezTo>
                        <a:pt x="2583317" y="2422381"/>
                        <a:pt x="2557409" y="2500581"/>
                        <a:pt x="2506069" y="2572209"/>
                      </a:cubicBezTo>
                      <a:cubicBezTo>
                        <a:pt x="2390245" y="2708797"/>
                        <a:pt x="2193744" y="2754803"/>
                        <a:pt x="2062394" y="2631740"/>
                      </a:cubicBezTo>
                      <a:cubicBezTo>
                        <a:pt x="1961810" y="2498105"/>
                        <a:pt x="2067919" y="2268838"/>
                        <a:pt x="2136975" y="2126915"/>
                      </a:cubicBezTo>
                      <a:cubicBezTo>
                        <a:pt x="2271182" y="1851262"/>
                        <a:pt x="2494544" y="1805446"/>
                        <a:pt x="2651325" y="2057859"/>
                      </a:cubicBezTo>
                      <a:cubicBezTo>
                        <a:pt x="2690282" y="2117390"/>
                        <a:pt x="2687996" y="2263789"/>
                        <a:pt x="2634656" y="235075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8" name="Freeform: Shape 27">
                  <a:extLst>
                    <a:ext uri="{FF2B5EF4-FFF2-40B4-BE49-F238E27FC236}">
                      <a16:creationId xmlns:a16="http://schemas.microsoft.com/office/drawing/2014/main" id="{C1E96BBD-643C-463E-A34A-433C1C806032}"/>
                    </a:ext>
                  </a:extLst>
                </p:cNvPr>
                <p:cNvSpPr/>
                <p:nvPr/>
              </p:nvSpPr>
              <p:spPr>
                <a:xfrm>
                  <a:off x="4532472" y="1131527"/>
                  <a:ext cx="2462167" cy="4673699"/>
                </a:xfrm>
                <a:custGeom>
                  <a:avLst/>
                  <a:gdLst>
                    <a:gd name="connsiteX0" fmla="*/ 2375724 w 2462167"/>
                    <a:gd name="connsiteY0" fmla="*/ 2826586 h 4673699"/>
                    <a:gd name="connsiteX1" fmla="*/ 2115406 w 2462167"/>
                    <a:gd name="connsiteY1" fmla="*/ 2269850 h 4673699"/>
                    <a:gd name="connsiteX2" fmla="*/ 999361 w 2462167"/>
                    <a:gd name="connsiteY2" fmla="*/ 2269945 h 4673699"/>
                    <a:gd name="connsiteX3" fmla="*/ 999361 w 2462167"/>
                    <a:gd name="connsiteY3" fmla="*/ 2269945 h 4673699"/>
                    <a:gd name="connsiteX4" fmla="*/ 999361 w 2462167"/>
                    <a:gd name="connsiteY4" fmla="*/ 2269945 h 4673699"/>
                    <a:gd name="connsiteX5" fmla="*/ 969072 w 2462167"/>
                    <a:gd name="connsiteY5" fmla="*/ 2048775 h 4673699"/>
                    <a:gd name="connsiteX6" fmla="*/ 1288160 w 2462167"/>
                    <a:gd name="connsiteY6" fmla="*/ 1220100 h 4673699"/>
                    <a:gd name="connsiteX7" fmla="*/ 1245297 w 2462167"/>
                    <a:gd name="connsiteY7" fmla="*/ 781950 h 4673699"/>
                    <a:gd name="connsiteX8" fmla="*/ 997647 w 2462167"/>
                    <a:gd name="connsiteY8" fmla="*/ 291412 h 4673699"/>
                    <a:gd name="connsiteX9" fmla="*/ 569022 w 2462167"/>
                    <a:gd name="connsiteY9" fmla="*/ 19950 h 4673699"/>
                    <a:gd name="connsiteX10" fmla="*/ 818768 w 2462167"/>
                    <a:gd name="connsiteY10" fmla="*/ 1357355 h 4673699"/>
                    <a:gd name="connsiteX11" fmla="*/ 707325 w 2462167"/>
                    <a:gd name="connsiteY11" fmla="*/ 2096400 h 4673699"/>
                    <a:gd name="connsiteX12" fmla="*/ 697610 w 2462167"/>
                    <a:gd name="connsiteY12" fmla="*/ 2584747 h 4673699"/>
                    <a:gd name="connsiteX13" fmla="*/ 1116519 w 2462167"/>
                    <a:gd name="connsiteY13" fmla="*/ 2617703 h 4673699"/>
                    <a:gd name="connsiteX14" fmla="*/ 1243964 w 2462167"/>
                    <a:gd name="connsiteY14" fmla="*/ 2891071 h 4673699"/>
                    <a:gd name="connsiteX15" fmla="*/ 1243964 w 2462167"/>
                    <a:gd name="connsiteY15" fmla="*/ 2891071 h 4673699"/>
                    <a:gd name="connsiteX16" fmla="*/ 140302 w 2462167"/>
                    <a:gd name="connsiteY16" fmla="*/ 4024069 h 4673699"/>
                    <a:gd name="connsiteX17" fmla="*/ 85438 w 2462167"/>
                    <a:gd name="connsiteY17" fmla="*/ 4582901 h 4673699"/>
                    <a:gd name="connsiteX18" fmla="*/ 673702 w 2462167"/>
                    <a:gd name="connsiteY18" fmla="*/ 4510988 h 4673699"/>
                    <a:gd name="connsiteX19" fmla="*/ 2045016 w 2462167"/>
                    <a:gd name="connsiteY19" fmla="*/ 3783754 h 4673699"/>
                    <a:gd name="connsiteX20" fmla="*/ 2459640 w 2462167"/>
                    <a:gd name="connsiteY20" fmla="*/ 3544200 h 4673699"/>
                    <a:gd name="connsiteX21" fmla="*/ 1171002 w 2462167"/>
                    <a:gd name="connsiteY21" fmla="*/ 3786611 h 4673699"/>
                    <a:gd name="connsiteX22" fmla="*/ 856582 w 2462167"/>
                    <a:gd name="connsiteY22" fmla="*/ 3705934 h 4673699"/>
                    <a:gd name="connsiteX23" fmla="*/ 1974245 w 2462167"/>
                    <a:gd name="connsiteY23" fmla="*/ 3026611 h 4673699"/>
                    <a:gd name="connsiteX24" fmla="*/ 2375724 w 2462167"/>
                    <a:gd name="connsiteY24" fmla="*/ 2826586 h 46736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462167" h="4673699">
                      <a:moveTo>
                        <a:pt x="2375724" y="2826586"/>
                      </a:moveTo>
                      <a:cubicBezTo>
                        <a:pt x="2423063" y="2590366"/>
                        <a:pt x="2360770" y="2380816"/>
                        <a:pt x="2115406" y="2269850"/>
                      </a:cubicBezTo>
                      <a:cubicBezTo>
                        <a:pt x="1818702" y="2107449"/>
                        <a:pt x="1072704" y="2266231"/>
                        <a:pt x="999361" y="2269945"/>
                      </a:cubicBezTo>
                      <a:cubicBezTo>
                        <a:pt x="999361" y="2269945"/>
                        <a:pt x="999361" y="2269945"/>
                        <a:pt x="999361" y="2269945"/>
                      </a:cubicBezTo>
                      <a:cubicBezTo>
                        <a:pt x="999361" y="2269945"/>
                        <a:pt x="999361" y="2269945"/>
                        <a:pt x="999361" y="2269945"/>
                      </a:cubicBezTo>
                      <a:cubicBezTo>
                        <a:pt x="907160" y="2292805"/>
                        <a:pt x="923924" y="2205080"/>
                        <a:pt x="969072" y="2048775"/>
                      </a:cubicBezTo>
                      <a:cubicBezTo>
                        <a:pt x="1050035" y="1834462"/>
                        <a:pt x="1264347" y="1472512"/>
                        <a:pt x="1288160" y="1220100"/>
                      </a:cubicBezTo>
                      <a:cubicBezTo>
                        <a:pt x="1301399" y="1034553"/>
                        <a:pt x="1301399" y="1034553"/>
                        <a:pt x="1245297" y="781950"/>
                      </a:cubicBezTo>
                      <a:cubicBezTo>
                        <a:pt x="1245297" y="781855"/>
                        <a:pt x="1126235" y="481912"/>
                        <a:pt x="997647" y="291412"/>
                      </a:cubicBezTo>
                      <a:cubicBezTo>
                        <a:pt x="897635" y="148537"/>
                        <a:pt x="718660" y="-66728"/>
                        <a:pt x="569022" y="19950"/>
                      </a:cubicBezTo>
                      <a:cubicBezTo>
                        <a:pt x="347185" y="452480"/>
                        <a:pt x="568069" y="1015026"/>
                        <a:pt x="818768" y="1357355"/>
                      </a:cubicBezTo>
                      <a:cubicBezTo>
                        <a:pt x="969072" y="1596337"/>
                        <a:pt x="793907" y="1972575"/>
                        <a:pt x="707325" y="2096400"/>
                      </a:cubicBezTo>
                      <a:cubicBezTo>
                        <a:pt x="616266" y="2257372"/>
                        <a:pt x="449864" y="2534550"/>
                        <a:pt x="697610" y="2584747"/>
                      </a:cubicBezTo>
                      <a:cubicBezTo>
                        <a:pt x="837341" y="2596843"/>
                        <a:pt x="977740" y="2624371"/>
                        <a:pt x="1116519" y="2617703"/>
                      </a:cubicBezTo>
                      <a:cubicBezTo>
                        <a:pt x="1401126" y="2603987"/>
                        <a:pt x="1330165" y="2740004"/>
                        <a:pt x="1243964" y="2891071"/>
                      </a:cubicBezTo>
                      <a:cubicBezTo>
                        <a:pt x="1243964" y="2891071"/>
                        <a:pt x="1243964" y="2891071"/>
                        <a:pt x="1243964" y="2891071"/>
                      </a:cubicBezTo>
                      <a:cubicBezTo>
                        <a:pt x="1082515" y="3053948"/>
                        <a:pt x="261269" y="3880146"/>
                        <a:pt x="140302" y="4024069"/>
                      </a:cubicBezTo>
                      <a:cubicBezTo>
                        <a:pt x="2761" y="4187804"/>
                        <a:pt x="-65343" y="4423834"/>
                        <a:pt x="85438" y="4582901"/>
                      </a:cubicBezTo>
                      <a:cubicBezTo>
                        <a:pt x="275938" y="4783878"/>
                        <a:pt x="459389" y="4601475"/>
                        <a:pt x="673702" y="4510988"/>
                      </a:cubicBezTo>
                      <a:cubicBezTo>
                        <a:pt x="902016" y="4390401"/>
                        <a:pt x="1800414" y="3887862"/>
                        <a:pt x="2045016" y="3783754"/>
                      </a:cubicBezTo>
                      <a:cubicBezTo>
                        <a:pt x="2188177" y="3710887"/>
                        <a:pt x="2492977" y="3596587"/>
                        <a:pt x="2459640" y="3544200"/>
                      </a:cubicBezTo>
                      <a:cubicBezTo>
                        <a:pt x="2369152" y="3429900"/>
                        <a:pt x="1355882" y="3748701"/>
                        <a:pt x="1171002" y="3786611"/>
                      </a:cubicBezTo>
                      <a:cubicBezTo>
                        <a:pt x="992789" y="3829950"/>
                        <a:pt x="592739" y="3982350"/>
                        <a:pt x="856582" y="3705934"/>
                      </a:cubicBezTo>
                      <a:cubicBezTo>
                        <a:pt x="1183194" y="3405421"/>
                        <a:pt x="1464372" y="3042137"/>
                        <a:pt x="1974245" y="3026611"/>
                      </a:cubicBezTo>
                      <a:cubicBezTo>
                        <a:pt x="2110834" y="3022230"/>
                        <a:pt x="2340767" y="3001180"/>
                        <a:pt x="2375724" y="2826586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9" name="Freeform: Shape 28">
                  <a:extLst>
                    <a:ext uri="{FF2B5EF4-FFF2-40B4-BE49-F238E27FC236}">
                      <a16:creationId xmlns:a16="http://schemas.microsoft.com/office/drawing/2014/main" id="{1E337D3E-AC36-4BE9-B94C-64A128C3AAE5}"/>
                    </a:ext>
                  </a:extLst>
                </p:cNvPr>
                <p:cNvSpPr/>
                <p:nvPr/>
              </p:nvSpPr>
              <p:spPr>
                <a:xfrm>
                  <a:off x="3542197" y="57191"/>
                  <a:ext cx="915862" cy="1321866"/>
                </a:xfrm>
                <a:custGeom>
                  <a:avLst/>
                  <a:gdLst>
                    <a:gd name="connsiteX0" fmla="*/ 799774 w 915862"/>
                    <a:gd name="connsiteY0" fmla="*/ 567935 h 1321866"/>
                    <a:gd name="connsiteX1" fmla="*/ 553077 w 915862"/>
                    <a:gd name="connsiteY1" fmla="*/ 192935 h 1321866"/>
                    <a:gd name="connsiteX2" fmla="*/ 5103 w 915862"/>
                    <a:gd name="connsiteY2" fmla="*/ 25391 h 1321866"/>
                    <a:gd name="connsiteX3" fmla="*/ 171505 w 915862"/>
                    <a:gd name="connsiteY3" fmla="*/ 669185 h 1321866"/>
                    <a:gd name="connsiteX4" fmla="*/ 485258 w 915862"/>
                    <a:gd name="connsiteY4" fmla="*/ 1143816 h 1321866"/>
                    <a:gd name="connsiteX5" fmla="*/ 842827 w 915862"/>
                    <a:gd name="connsiteY5" fmla="*/ 1195061 h 1321866"/>
                    <a:gd name="connsiteX6" fmla="*/ 900548 w 915862"/>
                    <a:gd name="connsiteY6" fmla="*/ 1082285 h 1321866"/>
                    <a:gd name="connsiteX7" fmla="*/ 799774 w 915862"/>
                    <a:gd name="connsiteY7" fmla="*/ 567935 h 1321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915862" h="1321866">
                      <a:moveTo>
                        <a:pt x="799774" y="567935"/>
                      </a:moveTo>
                      <a:cubicBezTo>
                        <a:pt x="799774" y="567935"/>
                        <a:pt x="618608" y="272088"/>
                        <a:pt x="553077" y="192935"/>
                      </a:cubicBezTo>
                      <a:cubicBezTo>
                        <a:pt x="428299" y="34535"/>
                        <a:pt x="37774" y="-44047"/>
                        <a:pt x="5103" y="25391"/>
                      </a:cubicBezTo>
                      <a:cubicBezTo>
                        <a:pt x="-18804" y="260658"/>
                        <a:pt x="42060" y="473828"/>
                        <a:pt x="171505" y="669185"/>
                      </a:cubicBezTo>
                      <a:cubicBezTo>
                        <a:pt x="285329" y="844160"/>
                        <a:pt x="445635" y="1077903"/>
                        <a:pt x="485258" y="1143816"/>
                      </a:cubicBezTo>
                      <a:cubicBezTo>
                        <a:pt x="608988" y="1320981"/>
                        <a:pt x="704905" y="1411945"/>
                        <a:pt x="842827" y="1195061"/>
                      </a:cubicBezTo>
                      <a:cubicBezTo>
                        <a:pt x="854638" y="1176487"/>
                        <a:pt x="894357" y="1103430"/>
                        <a:pt x="900548" y="1082285"/>
                      </a:cubicBezTo>
                      <a:cubicBezTo>
                        <a:pt x="928362" y="987035"/>
                        <a:pt x="930552" y="829872"/>
                        <a:pt x="799774" y="567935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1934031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Pie 5">
            <a:extLst>
              <a:ext uri="{FF2B5EF4-FFF2-40B4-BE49-F238E27FC236}">
                <a16:creationId xmlns:a16="http://schemas.microsoft.com/office/drawing/2014/main" id="{7AD819F9-D358-4191-B9DA-8ED9E30AE717}"/>
              </a:ext>
            </a:extLst>
          </p:cNvPr>
          <p:cNvSpPr/>
          <p:nvPr/>
        </p:nvSpPr>
        <p:spPr>
          <a:xfrm rot="10800000">
            <a:off x="1965145" y="2029937"/>
            <a:ext cx="2736304" cy="2736304"/>
          </a:xfrm>
          <a:prstGeom prst="pie">
            <a:avLst>
              <a:gd name="adj1" fmla="val 12522464"/>
              <a:gd name="adj2" fmla="val 15508561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Pie 3">
            <a:extLst>
              <a:ext uri="{FF2B5EF4-FFF2-40B4-BE49-F238E27FC236}">
                <a16:creationId xmlns:a16="http://schemas.microsoft.com/office/drawing/2014/main" id="{D5318AA2-8793-4266-87EA-C7600CE1B2D6}"/>
              </a:ext>
            </a:extLst>
          </p:cNvPr>
          <p:cNvSpPr/>
          <p:nvPr/>
        </p:nvSpPr>
        <p:spPr>
          <a:xfrm>
            <a:off x="1965144" y="2029937"/>
            <a:ext cx="2736304" cy="2736304"/>
          </a:xfrm>
          <a:prstGeom prst="pie">
            <a:avLst>
              <a:gd name="adj1" fmla="val 10783185"/>
              <a:gd name="adj2" fmla="val 17767367"/>
            </a:avLst>
          </a:prstGeom>
          <a:solidFill>
            <a:schemeClr val="accent2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46F3223-89D5-4A61-BF48-2A9B0EB6EF63}"/>
              </a:ext>
            </a:extLst>
          </p:cNvPr>
          <p:cNvSpPr/>
          <p:nvPr/>
        </p:nvSpPr>
        <p:spPr>
          <a:xfrm>
            <a:off x="2397192" y="2452878"/>
            <a:ext cx="1872208" cy="1872208"/>
          </a:xfrm>
          <a:prstGeom prst="ellipse">
            <a:avLst/>
          </a:prstGeom>
          <a:solidFill>
            <a:schemeClr val="accent2"/>
          </a:solidFill>
          <a:ln w="13652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1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A78C39-9F4C-42D5-8254-15CA0BC0A0D4}"/>
              </a:ext>
            </a:extLst>
          </p:cNvPr>
          <p:cNvSpPr txBox="1"/>
          <p:nvPr/>
        </p:nvSpPr>
        <p:spPr>
          <a:xfrm rot="19593018">
            <a:off x="1882534" y="2064870"/>
            <a:ext cx="1656185" cy="743934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0734286"/>
              </a:avLst>
            </a:prstTxWarp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Contents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8" name="Elbow Connector 9">
            <a:extLst>
              <a:ext uri="{FF2B5EF4-FFF2-40B4-BE49-F238E27FC236}">
                <a16:creationId xmlns:a16="http://schemas.microsoft.com/office/drawing/2014/main" id="{319B05CB-61CF-4808-9B61-F1D52A1FD852}"/>
              </a:ext>
            </a:extLst>
          </p:cNvPr>
          <p:cNvCxnSpPr/>
          <p:nvPr/>
        </p:nvCxnSpPr>
        <p:spPr>
          <a:xfrm>
            <a:off x="3691538" y="2166816"/>
            <a:ext cx="936104" cy="232732"/>
          </a:xfrm>
          <a:prstGeom prst="bentConnector3">
            <a:avLst>
              <a:gd name="adj1" fmla="val 99858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77C0076-8283-4AC3-8447-9E8FC183F840}"/>
              </a:ext>
            </a:extLst>
          </p:cNvPr>
          <p:cNvSpPr txBox="1"/>
          <p:nvPr/>
        </p:nvSpPr>
        <p:spPr>
          <a:xfrm>
            <a:off x="888025" y="5019554"/>
            <a:ext cx="49061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I hope and I believe that this Template will your Time, Money and Reputation. 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audience.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E34383C-35F8-4207-8390-BF41A10AF485}"/>
              </a:ext>
            </a:extLst>
          </p:cNvPr>
          <p:cNvGrpSpPr/>
          <p:nvPr/>
        </p:nvGrpSpPr>
        <p:grpSpPr>
          <a:xfrm>
            <a:off x="4716402" y="2068897"/>
            <a:ext cx="1400519" cy="672968"/>
            <a:chOff x="3243489" y="1963944"/>
            <a:chExt cx="1400519" cy="672968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63F4D39-D797-4FB2-B645-D64F1E0D7664}"/>
                </a:ext>
              </a:extLst>
            </p:cNvPr>
            <p:cNvSpPr txBox="1"/>
            <p:nvPr/>
          </p:nvSpPr>
          <p:spPr>
            <a:xfrm>
              <a:off x="3243489" y="1963944"/>
              <a:ext cx="140051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48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%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D0439D7-D882-43D4-98C0-068CE4DCC657}"/>
                </a:ext>
              </a:extLst>
            </p:cNvPr>
            <p:cNvSpPr txBox="1"/>
            <p:nvPr/>
          </p:nvSpPr>
          <p:spPr>
            <a:xfrm>
              <a:off x="3243489" y="2329135"/>
              <a:ext cx="14005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cxnSp>
        <p:nvCxnSpPr>
          <p:cNvPr id="13" name="Elbow Connector 16">
            <a:extLst>
              <a:ext uri="{FF2B5EF4-FFF2-40B4-BE49-F238E27FC236}">
                <a16:creationId xmlns:a16="http://schemas.microsoft.com/office/drawing/2014/main" id="{0C485A65-9F4C-4F40-B36E-0EECDC4228EF}"/>
              </a:ext>
            </a:extLst>
          </p:cNvPr>
          <p:cNvCxnSpPr>
            <a:cxnSpLocks/>
          </p:cNvCxnSpPr>
          <p:nvPr/>
        </p:nvCxnSpPr>
        <p:spPr>
          <a:xfrm flipV="1">
            <a:off x="4319769" y="3903582"/>
            <a:ext cx="550536" cy="226015"/>
          </a:xfrm>
          <a:prstGeom prst="bentConnector3">
            <a:avLst>
              <a:gd name="adj1" fmla="val 1556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A32AA25-4149-4532-868D-A876E5D4DAB2}"/>
              </a:ext>
            </a:extLst>
          </p:cNvPr>
          <p:cNvGrpSpPr/>
          <p:nvPr/>
        </p:nvGrpSpPr>
        <p:grpSpPr>
          <a:xfrm>
            <a:off x="4957630" y="3575280"/>
            <a:ext cx="1422991" cy="672968"/>
            <a:chOff x="3243489" y="1963944"/>
            <a:chExt cx="1422991" cy="672968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E6FDF8C-85A7-4E83-B69E-4897B64D39C1}"/>
                </a:ext>
              </a:extLst>
            </p:cNvPr>
            <p:cNvSpPr txBox="1"/>
            <p:nvPr/>
          </p:nvSpPr>
          <p:spPr>
            <a:xfrm>
              <a:off x="3243489" y="1963944"/>
              <a:ext cx="12789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23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%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DE2405D-888E-49AE-9F56-9D4F5965872B}"/>
                </a:ext>
              </a:extLst>
            </p:cNvPr>
            <p:cNvSpPr txBox="1"/>
            <p:nvPr/>
          </p:nvSpPr>
          <p:spPr>
            <a:xfrm>
              <a:off x="3243489" y="2329135"/>
              <a:ext cx="142299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7" name="Pie 28">
            <a:extLst>
              <a:ext uri="{FF2B5EF4-FFF2-40B4-BE49-F238E27FC236}">
                <a16:creationId xmlns:a16="http://schemas.microsoft.com/office/drawing/2014/main" id="{53F9393B-39CC-451B-A65E-955E08DA0452}"/>
              </a:ext>
            </a:extLst>
          </p:cNvPr>
          <p:cNvSpPr/>
          <p:nvPr/>
        </p:nvSpPr>
        <p:spPr>
          <a:xfrm rot="10800000">
            <a:off x="7466352" y="2029937"/>
            <a:ext cx="2736304" cy="2736304"/>
          </a:xfrm>
          <a:prstGeom prst="pie">
            <a:avLst>
              <a:gd name="adj1" fmla="val 14866106"/>
              <a:gd name="adj2" fmla="val 19552369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Pie 29">
            <a:extLst>
              <a:ext uri="{FF2B5EF4-FFF2-40B4-BE49-F238E27FC236}">
                <a16:creationId xmlns:a16="http://schemas.microsoft.com/office/drawing/2014/main" id="{AF19DDF2-B795-45D0-A497-5A5DC2361E1D}"/>
              </a:ext>
            </a:extLst>
          </p:cNvPr>
          <p:cNvSpPr/>
          <p:nvPr/>
        </p:nvSpPr>
        <p:spPr>
          <a:xfrm>
            <a:off x="7466352" y="2029937"/>
            <a:ext cx="2736304" cy="2736304"/>
          </a:xfrm>
          <a:prstGeom prst="pie">
            <a:avLst>
              <a:gd name="adj1" fmla="val 12531982"/>
              <a:gd name="adj2" fmla="val 17767367"/>
            </a:avLst>
          </a:prstGeom>
          <a:solidFill>
            <a:schemeClr val="accent3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AEC0B81-EC2C-4BD3-8A27-72A74AF3B31F}"/>
              </a:ext>
            </a:extLst>
          </p:cNvPr>
          <p:cNvSpPr/>
          <p:nvPr/>
        </p:nvSpPr>
        <p:spPr>
          <a:xfrm>
            <a:off x="7898400" y="2461985"/>
            <a:ext cx="1872208" cy="1872208"/>
          </a:xfrm>
          <a:prstGeom prst="ellipse">
            <a:avLst/>
          </a:prstGeom>
          <a:solidFill>
            <a:schemeClr val="accent3"/>
          </a:solidFill>
          <a:ln w="13652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1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C295B40-5367-4F2D-B003-A69D8559A3C4}"/>
              </a:ext>
            </a:extLst>
          </p:cNvPr>
          <p:cNvSpPr txBox="1"/>
          <p:nvPr/>
        </p:nvSpPr>
        <p:spPr>
          <a:xfrm rot="20421032">
            <a:off x="7623607" y="1965044"/>
            <a:ext cx="1656185" cy="743934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0734286"/>
              </a:avLst>
            </a:prstTxWarp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Contents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22" name="Elbow Connector 33">
            <a:extLst>
              <a:ext uri="{FF2B5EF4-FFF2-40B4-BE49-F238E27FC236}">
                <a16:creationId xmlns:a16="http://schemas.microsoft.com/office/drawing/2014/main" id="{62B442ED-B1EF-4EF6-A90C-7D22B6529D8E}"/>
              </a:ext>
            </a:extLst>
          </p:cNvPr>
          <p:cNvCxnSpPr/>
          <p:nvPr/>
        </p:nvCxnSpPr>
        <p:spPr>
          <a:xfrm rot="10800000">
            <a:off x="7027836" y="2029937"/>
            <a:ext cx="870567" cy="676476"/>
          </a:xfrm>
          <a:prstGeom prst="bentConnector3">
            <a:avLst>
              <a:gd name="adj1" fmla="val 70788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0DD259A3-441F-4A07-92C7-4B157326FC3B}"/>
              </a:ext>
            </a:extLst>
          </p:cNvPr>
          <p:cNvSpPr txBox="1"/>
          <p:nvPr/>
        </p:nvSpPr>
        <p:spPr>
          <a:xfrm>
            <a:off x="6381849" y="5019554"/>
            <a:ext cx="49061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I hope and I believe that this Template will your Time, Money and Reputation. 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audience.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A275AF2-05B9-42CF-8C4D-7C69170449DC}"/>
              </a:ext>
            </a:extLst>
          </p:cNvPr>
          <p:cNvGrpSpPr/>
          <p:nvPr/>
        </p:nvGrpSpPr>
        <p:grpSpPr>
          <a:xfrm>
            <a:off x="5595996" y="1697880"/>
            <a:ext cx="1356316" cy="672968"/>
            <a:chOff x="3204187" y="1963944"/>
            <a:chExt cx="1356316" cy="672968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87305DD-3299-454C-8C51-C4AEB2567D1A}"/>
                </a:ext>
              </a:extLst>
            </p:cNvPr>
            <p:cNvSpPr txBox="1"/>
            <p:nvPr/>
          </p:nvSpPr>
          <p:spPr>
            <a:xfrm>
              <a:off x="3243489" y="1963944"/>
              <a:ext cx="13170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38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%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8585B87-C5E6-4B2B-BF87-BF773D88E182}"/>
                </a:ext>
              </a:extLst>
            </p:cNvPr>
            <p:cNvSpPr txBox="1"/>
            <p:nvPr/>
          </p:nvSpPr>
          <p:spPr>
            <a:xfrm>
              <a:off x="3204187" y="2329135"/>
              <a:ext cx="135631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cxnSp>
        <p:nvCxnSpPr>
          <p:cNvPr id="27" name="Elbow Connector 38">
            <a:extLst>
              <a:ext uri="{FF2B5EF4-FFF2-40B4-BE49-F238E27FC236}">
                <a16:creationId xmlns:a16="http://schemas.microsoft.com/office/drawing/2014/main" id="{5689A4D5-3732-4A3B-9235-E34A5EAA632E}"/>
              </a:ext>
            </a:extLst>
          </p:cNvPr>
          <p:cNvCxnSpPr/>
          <p:nvPr/>
        </p:nvCxnSpPr>
        <p:spPr>
          <a:xfrm rot="10800000" flipV="1">
            <a:off x="7183473" y="4167421"/>
            <a:ext cx="726551" cy="358677"/>
          </a:xfrm>
          <a:prstGeom prst="bentConnector3">
            <a:avLst>
              <a:gd name="adj1" fmla="val 101129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8DCD2A1-C6EA-4502-A481-F677FE7EE390}"/>
              </a:ext>
            </a:extLst>
          </p:cNvPr>
          <p:cNvGrpSpPr/>
          <p:nvPr/>
        </p:nvGrpSpPr>
        <p:grpSpPr>
          <a:xfrm>
            <a:off x="5723219" y="4193796"/>
            <a:ext cx="1392536" cy="672968"/>
            <a:chOff x="3118431" y="1963944"/>
            <a:chExt cx="1392536" cy="672968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10F285D-236A-4E63-8280-CF9E2E8E828E}"/>
                </a:ext>
              </a:extLst>
            </p:cNvPr>
            <p:cNvSpPr txBox="1"/>
            <p:nvPr/>
          </p:nvSpPr>
          <p:spPr>
            <a:xfrm>
              <a:off x="3243489" y="1963944"/>
              <a:ext cx="126747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23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%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53B5BFF-40EC-4612-8138-03600EE01E9E}"/>
                </a:ext>
              </a:extLst>
            </p:cNvPr>
            <p:cNvSpPr txBox="1"/>
            <p:nvPr/>
          </p:nvSpPr>
          <p:spPr>
            <a:xfrm>
              <a:off x="3118431" y="2329135"/>
              <a:ext cx="13925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FC5CE3F4-D620-4172-B299-57C5CCD1C91F}"/>
              </a:ext>
            </a:extLst>
          </p:cNvPr>
          <p:cNvGrpSpPr/>
          <p:nvPr/>
        </p:nvGrpSpPr>
        <p:grpSpPr>
          <a:xfrm>
            <a:off x="8468644" y="2752883"/>
            <a:ext cx="736020" cy="736020"/>
            <a:chOff x="6764714" y="1410105"/>
            <a:chExt cx="4703766" cy="4703766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6D156EB1-D596-42BF-B1FF-8C40D09B6CEB}"/>
                </a:ext>
              </a:extLst>
            </p:cNvPr>
            <p:cNvSpPr/>
            <p:nvPr/>
          </p:nvSpPr>
          <p:spPr>
            <a:xfrm>
              <a:off x="6764714" y="1410105"/>
              <a:ext cx="4703766" cy="470376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1CC68C2A-AD9B-4F01-B2AE-61FD49F85D38}"/>
                </a:ext>
              </a:extLst>
            </p:cNvPr>
            <p:cNvSpPr/>
            <p:nvPr/>
          </p:nvSpPr>
          <p:spPr>
            <a:xfrm>
              <a:off x="7050533" y="1695924"/>
              <a:ext cx="4132128" cy="4132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73D3652B-6BCB-448B-B53D-1185ADD0F4C7}"/>
                </a:ext>
              </a:extLst>
            </p:cNvPr>
            <p:cNvSpPr/>
            <p:nvPr/>
          </p:nvSpPr>
          <p:spPr>
            <a:xfrm>
              <a:off x="7111050" y="1802172"/>
              <a:ext cx="4043715" cy="3919654"/>
            </a:xfrm>
            <a:custGeom>
              <a:avLst/>
              <a:gdLst>
                <a:gd name="connsiteX0" fmla="*/ 1753565 w 4043715"/>
                <a:gd name="connsiteY0" fmla="*/ 0 h 3919654"/>
                <a:gd name="connsiteX1" fmla="*/ 2058273 w 4043715"/>
                <a:gd name="connsiteY1" fmla="*/ 139258 h 3919654"/>
                <a:gd name="connsiteX2" fmla="*/ 2091770 w 4043715"/>
                <a:gd name="connsiteY2" fmla="*/ 185200 h 3919654"/>
                <a:gd name="connsiteX3" fmla="*/ 2092485 w 4043715"/>
                <a:gd name="connsiteY3" fmla="*/ 184334 h 3919654"/>
                <a:gd name="connsiteX4" fmla="*/ 2377431 w 4043715"/>
                <a:gd name="connsiteY4" fmla="*/ 66305 h 3919654"/>
                <a:gd name="connsiteX5" fmla="*/ 2772219 w 4043715"/>
                <a:gd name="connsiteY5" fmla="*/ 388067 h 3919654"/>
                <a:gd name="connsiteX6" fmla="*/ 2775837 w 4043715"/>
                <a:gd name="connsiteY6" fmla="*/ 423955 h 3919654"/>
                <a:gd name="connsiteX7" fmla="*/ 2844272 w 4043715"/>
                <a:gd name="connsiteY7" fmla="*/ 417056 h 3919654"/>
                <a:gd name="connsiteX8" fmla="*/ 3239060 w 4043715"/>
                <a:gd name="connsiteY8" fmla="*/ 738818 h 3919654"/>
                <a:gd name="connsiteX9" fmla="*/ 3242678 w 4043715"/>
                <a:gd name="connsiteY9" fmla="*/ 774706 h 3919654"/>
                <a:gd name="connsiteX10" fmla="*/ 3311114 w 4043715"/>
                <a:gd name="connsiteY10" fmla="*/ 767807 h 3919654"/>
                <a:gd name="connsiteX11" fmla="*/ 3682421 w 4043715"/>
                <a:gd name="connsiteY11" fmla="*/ 1013926 h 3919654"/>
                <a:gd name="connsiteX12" fmla="*/ 3692239 w 4043715"/>
                <a:gd name="connsiteY12" fmla="*/ 1045555 h 3919654"/>
                <a:gd name="connsiteX13" fmla="*/ 3740724 w 4043715"/>
                <a:gd name="connsiteY13" fmla="*/ 1104319 h 3919654"/>
                <a:gd name="connsiteX14" fmla="*/ 3809546 w 4043715"/>
                <a:gd name="connsiteY14" fmla="*/ 1329626 h 3919654"/>
                <a:gd name="connsiteX15" fmla="*/ 3740724 w 4043715"/>
                <a:gd name="connsiteY15" fmla="*/ 1554933 h 3919654"/>
                <a:gd name="connsiteX16" fmla="*/ 3718705 w 4043715"/>
                <a:gd name="connsiteY16" fmla="*/ 1581621 h 3919654"/>
                <a:gd name="connsiteX17" fmla="*/ 3721954 w 4043715"/>
                <a:gd name="connsiteY17" fmla="*/ 1581948 h 3919654"/>
                <a:gd name="connsiteX18" fmla="*/ 4043715 w 4043715"/>
                <a:gd name="connsiteY18" fmla="*/ 1976736 h 3919654"/>
                <a:gd name="connsiteX19" fmla="*/ 3866047 w 4043715"/>
                <a:gd name="connsiteY19" fmla="*/ 2310889 h 3919654"/>
                <a:gd name="connsiteX20" fmla="*/ 3815101 w 4043715"/>
                <a:gd name="connsiteY20" fmla="*/ 2338542 h 3919654"/>
                <a:gd name="connsiteX21" fmla="*/ 3850935 w 4043715"/>
                <a:gd name="connsiteY21" fmla="*/ 2404561 h 3919654"/>
                <a:gd name="connsiteX22" fmla="*/ 3882603 w 4043715"/>
                <a:gd name="connsiteY22" fmla="*/ 2561417 h 3919654"/>
                <a:gd name="connsiteX23" fmla="*/ 3704935 w 4043715"/>
                <a:gd name="connsiteY23" fmla="*/ 2895570 h 3919654"/>
                <a:gd name="connsiteX24" fmla="*/ 3672220 w 4043715"/>
                <a:gd name="connsiteY24" fmla="*/ 2913328 h 3919654"/>
                <a:gd name="connsiteX25" fmla="*/ 3678396 w 4043715"/>
                <a:gd name="connsiteY25" fmla="*/ 2974594 h 3919654"/>
                <a:gd name="connsiteX26" fmla="*/ 3275421 w 4043715"/>
                <a:gd name="connsiteY26" fmla="*/ 3377569 h 3919654"/>
                <a:gd name="connsiteX27" fmla="*/ 3155588 w 4043715"/>
                <a:gd name="connsiteY27" fmla="*/ 3359452 h 3919654"/>
                <a:gd name="connsiteX28" fmla="*/ 3105857 w 4043715"/>
                <a:gd name="connsiteY28" fmla="*/ 3339857 h 3919654"/>
                <a:gd name="connsiteX29" fmla="*/ 3111630 w 4043715"/>
                <a:gd name="connsiteY29" fmla="*/ 3397126 h 3919654"/>
                <a:gd name="connsiteX30" fmla="*/ 2708655 w 4043715"/>
                <a:gd name="connsiteY30" fmla="*/ 3800101 h 3919654"/>
                <a:gd name="connsiteX31" fmla="*/ 2516573 w 4043715"/>
                <a:gd name="connsiteY31" fmla="*/ 3751464 h 3919654"/>
                <a:gd name="connsiteX32" fmla="*/ 2504425 w 4043715"/>
                <a:gd name="connsiteY32" fmla="*/ 3742831 h 3919654"/>
                <a:gd name="connsiteX33" fmla="*/ 2464813 w 4043715"/>
                <a:gd name="connsiteY33" fmla="*/ 3790842 h 3919654"/>
                <a:gd name="connsiteX34" fmla="*/ 2179867 w 4043715"/>
                <a:gd name="connsiteY34" fmla="*/ 3908870 h 3919654"/>
                <a:gd name="connsiteX35" fmla="*/ 1954560 w 4043715"/>
                <a:gd name="connsiteY35" fmla="*/ 3840048 h 3919654"/>
                <a:gd name="connsiteX36" fmla="*/ 1923586 w 4043715"/>
                <a:gd name="connsiteY36" fmla="*/ 3811904 h 3919654"/>
                <a:gd name="connsiteX37" fmla="*/ 1876404 w 4043715"/>
                <a:gd name="connsiteY37" fmla="*/ 3850832 h 3919654"/>
                <a:gd name="connsiteX38" fmla="*/ 1651097 w 4043715"/>
                <a:gd name="connsiteY38" fmla="*/ 3919654 h 3919654"/>
                <a:gd name="connsiteX39" fmla="*/ 1316944 w 4043715"/>
                <a:gd name="connsiteY39" fmla="*/ 3741986 h 3919654"/>
                <a:gd name="connsiteX40" fmla="*/ 1313355 w 4043715"/>
                <a:gd name="connsiteY40" fmla="*/ 3735375 h 3919654"/>
                <a:gd name="connsiteX41" fmla="*/ 1261033 w 4043715"/>
                <a:gd name="connsiteY41" fmla="*/ 3740649 h 3919654"/>
                <a:gd name="connsiteX42" fmla="*/ 866245 w 4043715"/>
                <a:gd name="connsiteY42" fmla="*/ 3418888 h 3919654"/>
                <a:gd name="connsiteX43" fmla="*/ 861525 w 4043715"/>
                <a:gd name="connsiteY43" fmla="*/ 3372064 h 3919654"/>
                <a:gd name="connsiteX44" fmla="*/ 818057 w 4043715"/>
                <a:gd name="connsiteY44" fmla="*/ 3391453 h 3919654"/>
                <a:gd name="connsiteX45" fmla="*/ 744556 w 4043715"/>
                <a:gd name="connsiteY45" fmla="*/ 3402100 h 3919654"/>
                <a:gd name="connsiteX46" fmla="*/ 379851 w 4043715"/>
                <a:gd name="connsiteY46" fmla="*/ 2878042 h 3919654"/>
                <a:gd name="connsiteX47" fmla="*/ 396248 w 4043715"/>
                <a:gd name="connsiteY47" fmla="*/ 2722204 h 3919654"/>
                <a:gd name="connsiteX48" fmla="*/ 401024 w 4043715"/>
                <a:gd name="connsiteY48" fmla="*/ 2707928 h 3919654"/>
                <a:gd name="connsiteX49" fmla="*/ 399324 w 4043715"/>
                <a:gd name="connsiteY49" fmla="*/ 2707756 h 3919654"/>
                <a:gd name="connsiteX50" fmla="*/ 77562 w 4043715"/>
                <a:gd name="connsiteY50" fmla="*/ 2312968 h 3919654"/>
                <a:gd name="connsiteX51" fmla="*/ 146384 w 4043715"/>
                <a:gd name="connsiteY51" fmla="*/ 2087661 h 3919654"/>
                <a:gd name="connsiteX52" fmla="*/ 150531 w 4043715"/>
                <a:gd name="connsiteY52" fmla="*/ 2083097 h 3919654"/>
                <a:gd name="connsiteX53" fmla="*/ 118028 w 4043715"/>
                <a:gd name="connsiteY53" fmla="*/ 2056280 h 3919654"/>
                <a:gd name="connsiteX54" fmla="*/ 0 w 4043715"/>
                <a:gd name="connsiteY54" fmla="*/ 1771333 h 3919654"/>
                <a:gd name="connsiteX55" fmla="*/ 246119 w 4043715"/>
                <a:gd name="connsiteY55" fmla="*/ 1400026 h 3919654"/>
                <a:gd name="connsiteX56" fmla="*/ 271620 w 4043715"/>
                <a:gd name="connsiteY56" fmla="*/ 1392110 h 3919654"/>
                <a:gd name="connsiteX57" fmla="*/ 260816 w 4043715"/>
                <a:gd name="connsiteY57" fmla="*/ 1379015 h 3919654"/>
                <a:gd name="connsiteX58" fmla="*/ 191994 w 4043715"/>
                <a:gd name="connsiteY58" fmla="*/ 1153708 h 3919654"/>
                <a:gd name="connsiteX59" fmla="*/ 594969 w 4043715"/>
                <a:gd name="connsiteY59" fmla="*/ 750733 h 3919654"/>
                <a:gd name="connsiteX60" fmla="*/ 656339 w 4043715"/>
                <a:gd name="connsiteY60" fmla="*/ 755376 h 3919654"/>
                <a:gd name="connsiteX61" fmla="*/ 656678 w 4043715"/>
                <a:gd name="connsiteY61" fmla="*/ 755455 h 3919654"/>
                <a:gd name="connsiteX62" fmla="*/ 657680 w 4043715"/>
                <a:gd name="connsiteY62" fmla="*/ 745517 h 3919654"/>
                <a:gd name="connsiteX63" fmla="*/ 1052468 w 4043715"/>
                <a:gd name="connsiteY63" fmla="*/ 423755 h 3919654"/>
                <a:gd name="connsiteX64" fmla="*/ 1172301 w 4043715"/>
                <a:gd name="connsiteY64" fmla="*/ 441872 h 3919654"/>
                <a:gd name="connsiteX65" fmla="*/ 1177855 w 4043715"/>
                <a:gd name="connsiteY65" fmla="*/ 444060 h 3919654"/>
                <a:gd name="connsiteX66" fmla="*/ 1180429 w 4043715"/>
                <a:gd name="connsiteY66" fmla="*/ 418521 h 3919654"/>
                <a:gd name="connsiteX67" fmla="*/ 1418361 w 4043715"/>
                <a:gd name="connsiteY67" fmla="*/ 128427 h 3919654"/>
                <a:gd name="connsiteX68" fmla="*/ 1478728 w 4043715"/>
                <a:gd name="connsiteY68" fmla="*/ 109688 h 3919654"/>
                <a:gd name="connsiteX69" fmla="*/ 1528258 w 4043715"/>
                <a:gd name="connsiteY69" fmla="*/ 68822 h 3919654"/>
                <a:gd name="connsiteX70" fmla="*/ 1753565 w 4043715"/>
                <a:gd name="connsiteY70" fmla="*/ 0 h 3919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4043715" h="3919654">
                  <a:moveTo>
                    <a:pt x="1753565" y="0"/>
                  </a:moveTo>
                  <a:cubicBezTo>
                    <a:pt x="1875276" y="0"/>
                    <a:pt x="1984384" y="53959"/>
                    <a:pt x="2058273" y="139258"/>
                  </a:cubicBezTo>
                  <a:lnTo>
                    <a:pt x="2091770" y="185200"/>
                  </a:lnTo>
                  <a:lnTo>
                    <a:pt x="2092485" y="184334"/>
                  </a:lnTo>
                  <a:cubicBezTo>
                    <a:pt x="2165409" y="111410"/>
                    <a:pt x="2266152" y="66305"/>
                    <a:pt x="2377431" y="66305"/>
                  </a:cubicBezTo>
                  <a:cubicBezTo>
                    <a:pt x="2572168" y="66305"/>
                    <a:pt x="2734643" y="204438"/>
                    <a:pt x="2772219" y="388067"/>
                  </a:cubicBezTo>
                  <a:lnTo>
                    <a:pt x="2775837" y="423955"/>
                  </a:lnTo>
                  <a:lnTo>
                    <a:pt x="2844272" y="417056"/>
                  </a:lnTo>
                  <a:cubicBezTo>
                    <a:pt x="3039009" y="417056"/>
                    <a:pt x="3201484" y="555189"/>
                    <a:pt x="3239060" y="738818"/>
                  </a:cubicBezTo>
                  <a:lnTo>
                    <a:pt x="3242678" y="774706"/>
                  </a:lnTo>
                  <a:lnTo>
                    <a:pt x="3311114" y="767807"/>
                  </a:lnTo>
                  <a:cubicBezTo>
                    <a:pt x="3478032" y="767807"/>
                    <a:pt x="3621246" y="869292"/>
                    <a:pt x="3682421" y="1013926"/>
                  </a:cubicBezTo>
                  <a:lnTo>
                    <a:pt x="3692239" y="1045555"/>
                  </a:lnTo>
                  <a:lnTo>
                    <a:pt x="3740724" y="1104319"/>
                  </a:lnTo>
                  <a:cubicBezTo>
                    <a:pt x="3784175" y="1168634"/>
                    <a:pt x="3809546" y="1246167"/>
                    <a:pt x="3809546" y="1329626"/>
                  </a:cubicBezTo>
                  <a:cubicBezTo>
                    <a:pt x="3809546" y="1413085"/>
                    <a:pt x="3784174" y="1490618"/>
                    <a:pt x="3740724" y="1554933"/>
                  </a:cubicBezTo>
                  <a:lnTo>
                    <a:pt x="3718705" y="1581621"/>
                  </a:lnTo>
                  <a:lnTo>
                    <a:pt x="3721954" y="1581948"/>
                  </a:lnTo>
                  <a:cubicBezTo>
                    <a:pt x="3905582" y="1619524"/>
                    <a:pt x="4043715" y="1781999"/>
                    <a:pt x="4043715" y="1976736"/>
                  </a:cubicBezTo>
                  <a:cubicBezTo>
                    <a:pt x="4043715" y="2115834"/>
                    <a:pt x="3973239" y="2238472"/>
                    <a:pt x="3866047" y="2310889"/>
                  </a:cubicBezTo>
                  <a:lnTo>
                    <a:pt x="3815101" y="2338542"/>
                  </a:lnTo>
                  <a:lnTo>
                    <a:pt x="3850935" y="2404561"/>
                  </a:lnTo>
                  <a:cubicBezTo>
                    <a:pt x="3871327" y="2452772"/>
                    <a:pt x="3882603" y="2505778"/>
                    <a:pt x="3882603" y="2561417"/>
                  </a:cubicBezTo>
                  <a:cubicBezTo>
                    <a:pt x="3882603" y="2700515"/>
                    <a:pt x="3812127" y="2823153"/>
                    <a:pt x="3704935" y="2895570"/>
                  </a:cubicBezTo>
                  <a:lnTo>
                    <a:pt x="3672220" y="2913328"/>
                  </a:lnTo>
                  <a:lnTo>
                    <a:pt x="3678396" y="2974594"/>
                  </a:lnTo>
                  <a:cubicBezTo>
                    <a:pt x="3678396" y="3197151"/>
                    <a:pt x="3497978" y="3377569"/>
                    <a:pt x="3275421" y="3377569"/>
                  </a:cubicBezTo>
                  <a:cubicBezTo>
                    <a:pt x="3233691" y="3377569"/>
                    <a:pt x="3193444" y="3371226"/>
                    <a:pt x="3155588" y="3359452"/>
                  </a:cubicBezTo>
                  <a:lnTo>
                    <a:pt x="3105857" y="3339857"/>
                  </a:lnTo>
                  <a:lnTo>
                    <a:pt x="3111630" y="3397126"/>
                  </a:lnTo>
                  <a:cubicBezTo>
                    <a:pt x="3111630" y="3619683"/>
                    <a:pt x="2931212" y="3800101"/>
                    <a:pt x="2708655" y="3800101"/>
                  </a:cubicBezTo>
                  <a:cubicBezTo>
                    <a:pt x="2639106" y="3800101"/>
                    <a:pt x="2573672" y="3782482"/>
                    <a:pt x="2516573" y="3751464"/>
                  </a:cubicBezTo>
                  <a:lnTo>
                    <a:pt x="2504425" y="3742831"/>
                  </a:lnTo>
                  <a:lnTo>
                    <a:pt x="2464813" y="3790842"/>
                  </a:lnTo>
                  <a:cubicBezTo>
                    <a:pt x="2391889" y="3863766"/>
                    <a:pt x="2291146" y="3908870"/>
                    <a:pt x="2179867" y="3908870"/>
                  </a:cubicBezTo>
                  <a:cubicBezTo>
                    <a:pt x="2096408" y="3908870"/>
                    <a:pt x="2018875" y="3883499"/>
                    <a:pt x="1954560" y="3840048"/>
                  </a:cubicBezTo>
                  <a:lnTo>
                    <a:pt x="1923586" y="3811904"/>
                  </a:lnTo>
                  <a:lnTo>
                    <a:pt x="1876404" y="3850832"/>
                  </a:lnTo>
                  <a:cubicBezTo>
                    <a:pt x="1812089" y="3894283"/>
                    <a:pt x="1734556" y="3919654"/>
                    <a:pt x="1651097" y="3919654"/>
                  </a:cubicBezTo>
                  <a:cubicBezTo>
                    <a:pt x="1511999" y="3919654"/>
                    <a:pt x="1389361" y="3849178"/>
                    <a:pt x="1316944" y="3741986"/>
                  </a:cubicBezTo>
                  <a:lnTo>
                    <a:pt x="1313355" y="3735375"/>
                  </a:lnTo>
                  <a:lnTo>
                    <a:pt x="1261033" y="3740649"/>
                  </a:lnTo>
                  <a:cubicBezTo>
                    <a:pt x="1066296" y="3740649"/>
                    <a:pt x="903821" y="3602517"/>
                    <a:pt x="866245" y="3418888"/>
                  </a:cubicBezTo>
                  <a:lnTo>
                    <a:pt x="861525" y="3372064"/>
                  </a:lnTo>
                  <a:lnTo>
                    <a:pt x="818057" y="3391453"/>
                  </a:lnTo>
                  <a:cubicBezTo>
                    <a:pt x="794316" y="3398434"/>
                    <a:pt x="769734" y="3402100"/>
                    <a:pt x="744556" y="3402100"/>
                  </a:cubicBezTo>
                  <a:cubicBezTo>
                    <a:pt x="543135" y="3402100"/>
                    <a:pt x="379851" y="3167471"/>
                    <a:pt x="379851" y="2878042"/>
                  </a:cubicBezTo>
                  <a:cubicBezTo>
                    <a:pt x="379851" y="2823774"/>
                    <a:pt x="385592" y="2771433"/>
                    <a:pt x="396248" y="2722204"/>
                  </a:cubicBezTo>
                  <a:lnTo>
                    <a:pt x="401024" y="2707928"/>
                  </a:lnTo>
                  <a:lnTo>
                    <a:pt x="399324" y="2707756"/>
                  </a:lnTo>
                  <a:cubicBezTo>
                    <a:pt x="215694" y="2670180"/>
                    <a:pt x="77562" y="2507706"/>
                    <a:pt x="77562" y="2312968"/>
                  </a:cubicBezTo>
                  <a:cubicBezTo>
                    <a:pt x="77562" y="2229509"/>
                    <a:pt x="102933" y="2151976"/>
                    <a:pt x="146384" y="2087661"/>
                  </a:cubicBezTo>
                  <a:lnTo>
                    <a:pt x="150531" y="2083097"/>
                  </a:lnTo>
                  <a:lnTo>
                    <a:pt x="118028" y="2056280"/>
                  </a:lnTo>
                  <a:cubicBezTo>
                    <a:pt x="45104" y="1983355"/>
                    <a:pt x="0" y="1882612"/>
                    <a:pt x="0" y="1771333"/>
                  </a:cubicBezTo>
                  <a:cubicBezTo>
                    <a:pt x="0" y="1604415"/>
                    <a:pt x="101485" y="1461201"/>
                    <a:pt x="246119" y="1400026"/>
                  </a:cubicBezTo>
                  <a:lnTo>
                    <a:pt x="271620" y="1392110"/>
                  </a:lnTo>
                  <a:lnTo>
                    <a:pt x="260816" y="1379015"/>
                  </a:lnTo>
                  <a:cubicBezTo>
                    <a:pt x="217365" y="1314700"/>
                    <a:pt x="191994" y="1237167"/>
                    <a:pt x="191994" y="1153708"/>
                  </a:cubicBezTo>
                  <a:cubicBezTo>
                    <a:pt x="191994" y="931151"/>
                    <a:pt x="372412" y="750733"/>
                    <a:pt x="594969" y="750733"/>
                  </a:cubicBezTo>
                  <a:cubicBezTo>
                    <a:pt x="615834" y="750733"/>
                    <a:pt x="636328" y="752319"/>
                    <a:pt x="656339" y="755376"/>
                  </a:cubicBezTo>
                  <a:lnTo>
                    <a:pt x="656678" y="755455"/>
                  </a:lnTo>
                  <a:lnTo>
                    <a:pt x="657680" y="745517"/>
                  </a:lnTo>
                  <a:cubicBezTo>
                    <a:pt x="695256" y="561888"/>
                    <a:pt x="857731" y="423755"/>
                    <a:pt x="1052468" y="423755"/>
                  </a:cubicBezTo>
                  <a:cubicBezTo>
                    <a:pt x="1094198" y="423755"/>
                    <a:pt x="1134446" y="430098"/>
                    <a:pt x="1172301" y="441872"/>
                  </a:cubicBezTo>
                  <a:lnTo>
                    <a:pt x="1177855" y="444060"/>
                  </a:lnTo>
                  <a:lnTo>
                    <a:pt x="1180429" y="418521"/>
                  </a:lnTo>
                  <a:cubicBezTo>
                    <a:pt x="1207269" y="287357"/>
                    <a:pt x="1297833" y="179406"/>
                    <a:pt x="1418361" y="128427"/>
                  </a:cubicBezTo>
                  <a:lnTo>
                    <a:pt x="1478728" y="109688"/>
                  </a:lnTo>
                  <a:lnTo>
                    <a:pt x="1528258" y="68822"/>
                  </a:lnTo>
                  <a:cubicBezTo>
                    <a:pt x="1592573" y="25371"/>
                    <a:pt x="1670106" y="0"/>
                    <a:pt x="175356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53A9510C-98E1-4A0B-AF9A-44AC864DC496}"/>
                </a:ext>
              </a:extLst>
            </p:cNvPr>
            <p:cNvGrpSpPr/>
            <p:nvPr/>
          </p:nvGrpSpPr>
          <p:grpSpPr>
            <a:xfrm>
              <a:off x="7697629" y="2343020"/>
              <a:ext cx="2837941" cy="2837941"/>
              <a:chOff x="7697629" y="2343020"/>
              <a:chExt cx="2837941" cy="2837941"/>
            </a:xfrm>
          </p:grpSpPr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F95D89E0-3692-464A-9478-C270D8FF203B}"/>
                  </a:ext>
                </a:extLst>
              </p:cNvPr>
              <p:cNvGrpSpPr/>
              <p:nvPr/>
            </p:nvGrpSpPr>
            <p:grpSpPr>
              <a:xfrm>
                <a:off x="7697629" y="2343020"/>
                <a:ext cx="2837941" cy="2837941"/>
                <a:chOff x="7656319" y="3304917"/>
                <a:chExt cx="756601" cy="756601"/>
              </a:xfrm>
            </p:grpSpPr>
            <p:sp>
              <p:nvSpPr>
                <p:cNvPr id="45" name="Partial Circle 44">
                  <a:extLst>
                    <a:ext uri="{FF2B5EF4-FFF2-40B4-BE49-F238E27FC236}">
                      <a16:creationId xmlns:a16="http://schemas.microsoft.com/office/drawing/2014/main" id="{9C8ADEDA-1FD5-44A8-B351-0A962CEFAEE1}"/>
                    </a:ext>
                  </a:extLst>
                </p:cNvPr>
                <p:cNvSpPr/>
                <p:nvPr/>
              </p:nvSpPr>
              <p:spPr>
                <a:xfrm>
                  <a:off x="7656319" y="3304917"/>
                  <a:ext cx="756601" cy="756601"/>
                </a:xfrm>
                <a:prstGeom prst="pie">
                  <a:avLst>
                    <a:gd name="adj1" fmla="val 12776407"/>
                    <a:gd name="adj2" fmla="val 16486307"/>
                  </a:avLst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6" name="Partial Circle 45">
                  <a:extLst>
                    <a:ext uri="{FF2B5EF4-FFF2-40B4-BE49-F238E27FC236}">
                      <a16:creationId xmlns:a16="http://schemas.microsoft.com/office/drawing/2014/main" id="{4B8B1D12-17DA-4F3C-ADCF-A5EEA3D030AD}"/>
                    </a:ext>
                  </a:extLst>
                </p:cNvPr>
                <p:cNvSpPr/>
                <p:nvPr/>
              </p:nvSpPr>
              <p:spPr>
                <a:xfrm rot="10800000">
                  <a:off x="7656319" y="3304917"/>
                  <a:ext cx="756601" cy="756601"/>
                </a:xfrm>
                <a:prstGeom prst="pie">
                  <a:avLst>
                    <a:gd name="adj1" fmla="val 12776407"/>
                    <a:gd name="adj2" fmla="val 16486307"/>
                  </a:avLst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41" name="Partial Circle 40">
                <a:extLst>
                  <a:ext uri="{FF2B5EF4-FFF2-40B4-BE49-F238E27FC236}">
                    <a16:creationId xmlns:a16="http://schemas.microsoft.com/office/drawing/2014/main" id="{01F6BDBD-A82B-4582-99E5-A8A338897D67}"/>
                  </a:ext>
                </a:extLst>
              </p:cNvPr>
              <p:cNvSpPr/>
              <p:nvPr/>
            </p:nvSpPr>
            <p:spPr>
              <a:xfrm rot="3600000">
                <a:off x="7697629" y="2343020"/>
                <a:ext cx="2837941" cy="2837941"/>
              </a:xfrm>
              <a:prstGeom prst="pie">
                <a:avLst>
                  <a:gd name="adj1" fmla="val 12776407"/>
                  <a:gd name="adj2" fmla="val 16486307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2" name="Partial Circle 41">
                <a:extLst>
                  <a:ext uri="{FF2B5EF4-FFF2-40B4-BE49-F238E27FC236}">
                    <a16:creationId xmlns:a16="http://schemas.microsoft.com/office/drawing/2014/main" id="{B1F54791-E222-41C9-8BD0-6FF6AE03457F}"/>
                  </a:ext>
                </a:extLst>
              </p:cNvPr>
              <p:cNvSpPr/>
              <p:nvPr/>
            </p:nvSpPr>
            <p:spPr>
              <a:xfrm rot="14400000">
                <a:off x="7697629" y="2343020"/>
                <a:ext cx="2837941" cy="2837941"/>
              </a:xfrm>
              <a:prstGeom prst="pie">
                <a:avLst>
                  <a:gd name="adj1" fmla="val 12776407"/>
                  <a:gd name="adj2" fmla="val 16486307"/>
                </a:avLst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3" name="Partial Circle 42">
                <a:extLst>
                  <a:ext uri="{FF2B5EF4-FFF2-40B4-BE49-F238E27FC236}">
                    <a16:creationId xmlns:a16="http://schemas.microsoft.com/office/drawing/2014/main" id="{C7FE32B0-A756-4772-93F3-F641B4978196}"/>
                  </a:ext>
                </a:extLst>
              </p:cNvPr>
              <p:cNvSpPr/>
              <p:nvPr/>
            </p:nvSpPr>
            <p:spPr>
              <a:xfrm rot="7200000">
                <a:off x="7697629" y="2343020"/>
                <a:ext cx="2837941" cy="2837941"/>
              </a:xfrm>
              <a:prstGeom prst="pie">
                <a:avLst>
                  <a:gd name="adj1" fmla="val 12776407"/>
                  <a:gd name="adj2" fmla="val 16486307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4" name="Partial Circle 43">
                <a:extLst>
                  <a:ext uri="{FF2B5EF4-FFF2-40B4-BE49-F238E27FC236}">
                    <a16:creationId xmlns:a16="http://schemas.microsoft.com/office/drawing/2014/main" id="{1B0B6B89-7354-4DD6-996F-5D12F9353A71}"/>
                  </a:ext>
                </a:extLst>
              </p:cNvPr>
              <p:cNvSpPr/>
              <p:nvPr/>
            </p:nvSpPr>
            <p:spPr>
              <a:xfrm rot="18000000">
                <a:off x="7697629" y="2343020"/>
                <a:ext cx="2837941" cy="2837941"/>
              </a:xfrm>
              <a:prstGeom prst="pie">
                <a:avLst>
                  <a:gd name="adj1" fmla="val 12776407"/>
                  <a:gd name="adj2" fmla="val 16486307"/>
                </a:avLst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913F4BE1-D0B1-483D-AD39-46ED777EECB4}"/>
                </a:ext>
              </a:extLst>
            </p:cNvPr>
            <p:cNvSpPr/>
            <p:nvPr/>
          </p:nvSpPr>
          <p:spPr>
            <a:xfrm rot="8371868">
              <a:off x="8202541" y="2848319"/>
              <a:ext cx="1827346" cy="1827345"/>
            </a:xfrm>
            <a:custGeom>
              <a:avLst/>
              <a:gdLst>
                <a:gd name="connsiteX0" fmla="*/ 632263 w 1827346"/>
                <a:gd name="connsiteY0" fmla="*/ 1043243 h 1827345"/>
                <a:gd name="connsiteX1" fmla="*/ 633353 w 1827346"/>
                <a:gd name="connsiteY1" fmla="*/ 1043475 h 1827345"/>
                <a:gd name="connsiteX2" fmla="*/ 747709 w 1827346"/>
                <a:gd name="connsiteY2" fmla="*/ 1107006 h 1827345"/>
                <a:gd name="connsiteX3" fmla="*/ 793874 w 1827346"/>
                <a:gd name="connsiteY3" fmla="*/ 1155189 h 1827345"/>
                <a:gd name="connsiteX4" fmla="*/ 813180 w 1827346"/>
                <a:gd name="connsiteY4" fmla="*/ 1185745 h 1827345"/>
                <a:gd name="connsiteX5" fmla="*/ 847279 w 1827346"/>
                <a:gd name="connsiteY5" fmla="*/ 1175160 h 1827345"/>
                <a:gd name="connsiteX6" fmla="*/ 913673 w 1827346"/>
                <a:gd name="connsiteY6" fmla="*/ 1168467 h 1827345"/>
                <a:gd name="connsiteX7" fmla="*/ 1041906 w 1827346"/>
                <a:gd name="connsiteY7" fmla="*/ 1194356 h 1827345"/>
                <a:gd name="connsiteX8" fmla="*/ 1042953 w 1827346"/>
                <a:gd name="connsiteY8" fmla="*/ 1194925 h 1827345"/>
                <a:gd name="connsiteX9" fmla="*/ 1043384 w 1827346"/>
                <a:gd name="connsiteY9" fmla="*/ 1192897 h 1827345"/>
                <a:gd name="connsiteX10" fmla="*/ 1106916 w 1827346"/>
                <a:gd name="connsiteY10" fmla="*/ 1078540 h 1827345"/>
                <a:gd name="connsiteX11" fmla="*/ 1155099 w 1827346"/>
                <a:gd name="connsiteY11" fmla="*/ 1032374 h 1827345"/>
                <a:gd name="connsiteX12" fmla="*/ 1185446 w 1827346"/>
                <a:gd name="connsiteY12" fmla="*/ 1013201 h 1827345"/>
                <a:gd name="connsiteX13" fmla="*/ 1175160 w 1827346"/>
                <a:gd name="connsiteY13" fmla="*/ 980066 h 1827345"/>
                <a:gd name="connsiteX14" fmla="*/ 1168467 w 1827346"/>
                <a:gd name="connsiteY14" fmla="*/ 913673 h 1827345"/>
                <a:gd name="connsiteX15" fmla="*/ 1194356 w 1827346"/>
                <a:gd name="connsiteY15" fmla="*/ 785440 h 1827345"/>
                <a:gd name="connsiteX16" fmla="*/ 1195450 w 1827346"/>
                <a:gd name="connsiteY16" fmla="*/ 783425 h 1827345"/>
                <a:gd name="connsiteX17" fmla="*/ 1192807 w 1827346"/>
                <a:gd name="connsiteY17" fmla="*/ 782864 h 1827345"/>
                <a:gd name="connsiteX18" fmla="*/ 1078450 w 1827346"/>
                <a:gd name="connsiteY18" fmla="*/ 719332 h 1827345"/>
                <a:gd name="connsiteX19" fmla="*/ 1032285 w 1827346"/>
                <a:gd name="connsiteY19" fmla="*/ 671149 h 1827345"/>
                <a:gd name="connsiteX20" fmla="*/ 1013705 w 1827346"/>
                <a:gd name="connsiteY20" fmla="*/ 641743 h 1827345"/>
                <a:gd name="connsiteX21" fmla="*/ 980066 w 1827346"/>
                <a:gd name="connsiteY21" fmla="*/ 652185 h 1827345"/>
                <a:gd name="connsiteX22" fmla="*/ 913672 w 1827346"/>
                <a:gd name="connsiteY22" fmla="*/ 658878 h 1827345"/>
                <a:gd name="connsiteX23" fmla="*/ 785440 w 1827346"/>
                <a:gd name="connsiteY23" fmla="*/ 632989 h 1827345"/>
                <a:gd name="connsiteX24" fmla="*/ 783136 w 1827346"/>
                <a:gd name="connsiteY24" fmla="*/ 631738 h 1827345"/>
                <a:gd name="connsiteX25" fmla="*/ 782775 w 1827346"/>
                <a:gd name="connsiteY25" fmla="*/ 633443 h 1827345"/>
                <a:gd name="connsiteX26" fmla="*/ 719242 w 1827346"/>
                <a:gd name="connsiteY26" fmla="*/ 747799 h 1827345"/>
                <a:gd name="connsiteX27" fmla="*/ 671059 w 1827346"/>
                <a:gd name="connsiteY27" fmla="*/ 793965 h 1827345"/>
                <a:gd name="connsiteX28" fmla="*/ 641444 w 1827346"/>
                <a:gd name="connsiteY28" fmla="*/ 812677 h 1827345"/>
                <a:gd name="connsiteX29" fmla="*/ 652186 w 1827346"/>
                <a:gd name="connsiteY29" fmla="*/ 847279 h 1827345"/>
                <a:gd name="connsiteX30" fmla="*/ 658878 w 1827346"/>
                <a:gd name="connsiteY30" fmla="*/ 913673 h 1827345"/>
                <a:gd name="connsiteX31" fmla="*/ 632990 w 1827346"/>
                <a:gd name="connsiteY31" fmla="*/ 1041905 h 1827345"/>
                <a:gd name="connsiteX32" fmla="*/ 320074 w 1827346"/>
                <a:gd name="connsiteY32" fmla="*/ 1608254 h 1827345"/>
                <a:gd name="connsiteX33" fmla="*/ 219736 w 1827346"/>
                <a:gd name="connsiteY33" fmla="*/ 1258169 h 1827345"/>
                <a:gd name="connsiteX34" fmla="*/ 233063 w 1827346"/>
                <a:gd name="connsiteY34" fmla="*/ 1227110 h 1827345"/>
                <a:gd name="connsiteX35" fmla="*/ 201206 w 1827346"/>
                <a:gd name="connsiteY35" fmla="*/ 1217222 h 1827345"/>
                <a:gd name="connsiteX36" fmla="*/ 0 w 1827346"/>
                <a:gd name="connsiteY36" fmla="*/ 913672 h 1827345"/>
                <a:gd name="connsiteX37" fmla="*/ 145247 w 1827346"/>
                <a:gd name="connsiteY37" fmla="*/ 640496 h 1827345"/>
                <a:gd name="connsiteX38" fmla="*/ 155969 w 1827346"/>
                <a:gd name="connsiteY38" fmla="*/ 634676 h 1827345"/>
                <a:gd name="connsiteX39" fmla="*/ 151192 w 1827346"/>
                <a:gd name="connsiteY39" fmla="*/ 622256 h 1827345"/>
                <a:gd name="connsiteX40" fmla="*/ 217995 w 1827346"/>
                <a:gd name="connsiteY40" fmla="*/ 320165 h 1827345"/>
                <a:gd name="connsiteX41" fmla="*/ 568080 w 1827346"/>
                <a:gd name="connsiteY41" fmla="*/ 219827 h 1827345"/>
                <a:gd name="connsiteX42" fmla="*/ 600080 w 1827346"/>
                <a:gd name="connsiteY42" fmla="*/ 233557 h 1827345"/>
                <a:gd name="connsiteX43" fmla="*/ 610122 w 1827346"/>
                <a:gd name="connsiteY43" fmla="*/ 201206 h 1827345"/>
                <a:gd name="connsiteX44" fmla="*/ 913673 w 1827346"/>
                <a:gd name="connsiteY44" fmla="*/ 0 h 1827345"/>
                <a:gd name="connsiteX45" fmla="*/ 1186849 w 1827346"/>
                <a:gd name="connsiteY45" fmla="*/ 145247 h 1827345"/>
                <a:gd name="connsiteX46" fmla="*/ 1192520 w 1827346"/>
                <a:gd name="connsiteY46" fmla="*/ 155695 h 1827345"/>
                <a:gd name="connsiteX47" fmla="*/ 1203994 w 1827346"/>
                <a:gd name="connsiteY47" fmla="*/ 151282 h 1827345"/>
                <a:gd name="connsiteX48" fmla="*/ 1506085 w 1827346"/>
                <a:gd name="connsiteY48" fmla="*/ 218085 h 1827345"/>
                <a:gd name="connsiteX49" fmla="*/ 1606423 w 1827346"/>
                <a:gd name="connsiteY49" fmla="*/ 568169 h 1827345"/>
                <a:gd name="connsiteX50" fmla="*/ 1592854 w 1827346"/>
                <a:gd name="connsiteY50" fmla="*/ 599791 h 1827345"/>
                <a:gd name="connsiteX51" fmla="*/ 1626139 w 1827346"/>
                <a:gd name="connsiteY51" fmla="*/ 610123 h 1827345"/>
                <a:gd name="connsiteX52" fmla="*/ 1827346 w 1827346"/>
                <a:gd name="connsiteY52" fmla="*/ 913673 h 1827345"/>
                <a:gd name="connsiteX53" fmla="*/ 1682099 w 1827346"/>
                <a:gd name="connsiteY53" fmla="*/ 1186849 h 1827345"/>
                <a:gd name="connsiteX54" fmla="*/ 1670714 w 1827346"/>
                <a:gd name="connsiteY54" fmla="*/ 1193028 h 1827345"/>
                <a:gd name="connsiteX55" fmla="*/ 1674966 w 1827346"/>
                <a:gd name="connsiteY55" fmla="*/ 1204083 h 1827345"/>
                <a:gd name="connsiteX56" fmla="*/ 1608163 w 1827346"/>
                <a:gd name="connsiteY56" fmla="*/ 1506174 h 1827345"/>
                <a:gd name="connsiteX57" fmla="*/ 1258079 w 1827346"/>
                <a:gd name="connsiteY57" fmla="*/ 1606512 h 1827345"/>
                <a:gd name="connsiteX58" fmla="*/ 1227402 w 1827346"/>
                <a:gd name="connsiteY58" fmla="*/ 1593350 h 1827345"/>
                <a:gd name="connsiteX59" fmla="*/ 1217223 w 1827346"/>
                <a:gd name="connsiteY59" fmla="*/ 1626139 h 1827345"/>
                <a:gd name="connsiteX60" fmla="*/ 913673 w 1827346"/>
                <a:gd name="connsiteY60" fmla="*/ 1827345 h 1827345"/>
                <a:gd name="connsiteX61" fmla="*/ 640497 w 1827346"/>
                <a:gd name="connsiteY61" fmla="*/ 1682098 h 1827345"/>
                <a:gd name="connsiteX62" fmla="*/ 634169 w 1827346"/>
                <a:gd name="connsiteY62" fmla="*/ 1670439 h 1827345"/>
                <a:gd name="connsiteX63" fmla="*/ 622165 w 1827346"/>
                <a:gd name="connsiteY63" fmla="*/ 1675057 h 1827345"/>
                <a:gd name="connsiteX64" fmla="*/ 320074 w 1827346"/>
                <a:gd name="connsiteY64" fmla="*/ 1608254 h 1827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1827346" h="1827345">
                  <a:moveTo>
                    <a:pt x="632263" y="1043243"/>
                  </a:moveTo>
                  <a:lnTo>
                    <a:pt x="633353" y="1043475"/>
                  </a:lnTo>
                  <a:cubicBezTo>
                    <a:pt x="674156" y="1056373"/>
                    <a:pt x="713105" y="1077484"/>
                    <a:pt x="747709" y="1107006"/>
                  </a:cubicBezTo>
                  <a:cubicBezTo>
                    <a:pt x="765011" y="1121767"/>
                    <a:pt x="780408" y="1137932"/>
                    <a:pt x="793874" y="1155189"/>
                  </a:cubicBezTo>
                  <a:lnTo>
                    <a:pt x="813180" y="1185745"/>
                  </a:lnTo>
                  <a:lnTo>
                    <a:pt x="847279" y="1175160"/>
                  </a:lnTo>
                  <a:cubicBezTo>
                    <a:pt x="868725" y="1170772"/>
                    <a:pt x="890930" y="1168467"/>
                    <a:pt x="913673" y="1168467"/>
                  </a:cubicBezTo>
                  <a:cubicBezTo>
                    <a:pt x="959159" y="1168467"/>
                    <a:pt x="1002492" y="1177686"/>
                    <a:pt x="1041906" y="1194356"/>
                  </a:cubicBezTo>
                  <a:lnTo>
                    <a:pt x="1042953" y="1194925"/>
                  </a:lnTo>
                  <a:lnTo>
                    <a:pt x="1043384" y="1192897"/>
                  </a:lnTo>
                  <a:cubicBezTo>
                    <a:pt x="1056282" y="1152092"/>
                    <a:pt x="1077394" y="1113144"/>
                    <a:pt x="1106916" y="1078540"/>
                  </a:cubicBezTo>
                  <a:cubicBezTo>
                    <a:pt x="1121677" y="1061238"/>
                    <a:pt x="1137842" y="1045841"/>
                    <a:pt x="1155099" y="1032374"/>
                  </a:cubicBezTo>
                  <a:lnTo>
                    <a:pt x="1185446" y="1013201"/>
                  </a:lnTo>
                  <a:lnTo>
                    <a:pt x="1175160" y="980066"/>
                  </a:lnTo>
                  <a:cubicBezTo>
                    <a:pt x="1170772" y="958620"/>
                    <a:pt x="1168467" y="936416"/>
                    <a:pt x="1168467" y="913673"/>
                  </a:cubicBezTo>
                  <a:cubicBezTo>
                    <a:pt x="1168467" y="868187"/>
                    <a:pt x="1177685" y="824854"/>
                    <a:pt x="1194356" y="785440"/>
                  </a:cubicBezTo>
                  <a:lnTo>
                    <a:pt x="1195450" y="783425"/>
                  </a:lnTo>
                  <a:lnTo>
                    <a:pt x="1192807" y="782864"/>
                  </a:lnTo>
                  <a:cubicBezTo>
                    <a:pt x="1152003" y="769966"/>
                    <a:pt x="1113054" y="748854"/>
                    <a:pt x="1078450" y="719332"/>
                  </a:cubicBezTo>
                  <a:cubicBezTo>
                    <a:pt x="1061148" y="704571"/>
                    <a:pt x="1045751" y="688406"/>
                    <a:pt x="1032285" y="671149"/>
                  </a:cubicBezTo>
                  <a:lnTo>
                    <a:pt x="1013705" y="641743"/>
                  </a:lnTo>
                  <a:lnTo>
                    <a:pt x="980066" y="652185"/>
                  </a:lnTo>
                  <a:cubicBezTo>
                    <a:pt x="958620" y="656573"/>
                    <a:pt x="936415" y="658878"/>
                    <a:pt x="913672" y="658878"/>
                  </a:cubicBezTo>
                  <a:cubicBezTo>
                    <a:pt x="868186" y="658878"/>
                    <a:pt x="824853" y="649659"/>
                    <a:pt x="785440" y="632989"/>
                  </a:cubicBezTo>
                  <a:lnTo>
                    <a:pt x="783136" y="631738"/>
                  </a:lnTo>
                  <a:lnTo>
                    <a:pt x="782775" y="633443"/>
                  </a:lnTo>
                  <a:cubicBezTo>
                    <a:pt x="769876" y="674247"/>
                    <a:pt x="748764" y="713196"/>
                    <a:pt x="719242" y="747799"/>
                  </a:cubicBezTo>
                  <a:cubicBezTo>
                    <a:pt x="704481" y="765101"/>
                    <a:pt x="688316" y="780498"/>
                    <a:pt x="671059" y="793965"/>
                  </a:cubicBezTo>
                  <a:lnTo>
                    <a:pt x="641444" y="812677"/>
                  </a:lnTo>
                  <a:lnTo>
                    <a:pt x="652186" y="847279"/>
                  </a:lnTo>
                  <a:cubicBezTo>
                    <a:pt x="656574" y="868725"/>
                    <a:pt x="658879" y="890929"/>
                    <a:pt x="658878" y="913673"/>
                  </a:cubicBezTo>
                  <a:cubicBezTo>
                    <a:pt x="658879" y="959158"/>
                    <a:pt x="649660" y="1002492"/>
                    <a:pt x="632990" y="1041905"/>
                  </a:cubicBezTo>
                  <a:close/>
                  <a:moveTo>
                    <a:pt x="320074" y="1608254"/>
                  </a:moveTo>
                  <a:cubicBezTo>
                    <a:pt x="216263" y="1519688"/>
                    <a:pt x="181041" y="1380581"/>
                    <a:pt x="219736" y="1258169"/>
                  </a:cubicBezTo>
                  <a:lnTo>
                    <a:pt x="233063" y="1227110"/>
                  </a:lnTo>
                  <a:lnTo>
                    <a:pt x="201206" y="1217222"/>
                  </a:lnTo>
                  <a:cubicBezTo>
                    <a:pt x="82967" y="1167211"/>
                    <a:pt x="0" y="1050130"/>
                    <a:pt x="0" y="913672"/>
                  </a:cubicBezTo>
                  <a:cubicBezTo>
                    <a:pt x="0" y="799957"/>
                    <a:pt x="57615" y="699698"/>
                    <a:pt x="145247" y="640496"/>
                  </a:cubicBezTo>
                  <a:lnTo>
                    <a:pt x="155969" y="634676"/>
                  </a:lnTo>
                  <a:lnTo>
                    <a:pt x="151192" y="622256"/>
                  </a:lnTo>
                  <a:cubicBezTo>
                    <a:pt x="122950" y="520341"/>
                    <a:pt x="144190" y="406674"/>
                    <a:pt x="217995" y="320165"/>
                  </a:cubicBezTo>
                  <a:cubicBezTo>
                    <a:pt x="306561" y="216353"/>
                    <a:pt x="445668" y="181131"/>
                    <a:pt x="568080" y="219827"/>
                  </a:cubicBezTo>
                  <a:lnTo>
                    <a:pt x="600080" y="233557"/>
                  </a:lnTo>
                  <a:lnTo>
                    <a:pt x="610122" y="201206"/>
                  </a:lnTo>
                  <a:cubicBezTo>
                    <a:pt x="660134" y="82966"/>
                    <a:pt x="777214" y="0"/>
                    <a:pt x="913673" y="0"/>
                  </a:cubicBezTo>
                  <a:cubicBezTo>
                    <a:pt x="1027387" y="0"/>
                    <a:pt x="1127646" y="57615"/>
                    <a:pt x="1186849" y="145247"/>
                  </a:cubicBezTo>
                  <a:lnTo>
                    <a:pt x="1192520" y="155695"/>
                  </a:lnTo>
                  <a:lnTo>
                    <a:pt x="1203994" y="151282"/>
                  </a:lnTo>
                  <a:cubicBezTo>
                    <a:pt x="1305909" y="123040"/>
                    <a:pt x="1419575" y="144280"/>
                    <a:pt x="1506085" y="218085"/>
                  </a:cubicBezTo>
                  <a:cubicBezTo>
                    <a:pt x="1609896" y="306651"/>
                    <a:pt x="1645118" y="445757"/>
                    <a:pt x="1606423" y="568169"/>
                  </a:cubicBezTo>
                  <a:lnTo>
                    <a:pt x="1592854" y="599791"/>
                  </a:lnTo>
                  <a:lnTo>
                    <a:pt x="1626139" y="610123"/>
                  </a:lnTo>
                  <a:cubicBezTo>
                    <a:pt x="1744379" y="660135"/>
                    <a:pt x="1827345" y="777215"/>
                    <a:pt x="1827346" y="913673"/>
                  </a:cubicBezTo>
                  <a:cubicBezTo>
                    <a:pt x="1827345" y="1027388"/>
                    <a:pt x="1769730" y="1127646"/>
                    <a:pt x="1682099" y="1186849"/>
                  </a:cubicBezTo>
                  <a:lnTo>
                    <a:pt x="1670714" y="1193028"/>
                  </a:lnTo>
                  <a:lnTo>
                    <a:pt x="1674966" y="1204083"/>
                  </a:lnTo>
                  <a:cubicBezTo>
                    <a:pt x="1703208" y="1305998"/>
                    <a:pt x="1681968" y="1419665"/>
                    <a:pt x="1608163" y="1506174"/>
                  </a:cubicBezTo>
                  <a:cubicBezTo>
                    <a:pt x="1519597" y="1609986"/>
                    <a:pt x="1380491" y="1645208"/>
                    <a:pt x="1258079" y="1606512"/>
                  </a:cubicBezTo>
                  <a:lnTo>
                    <a:pt x="1227402" y="1593350"/>
                  </a:lnTo>
                  <a:lnTo>
                    <a:pt x="1217223" y="1626139"/>
                  </a:lnTo>
                  <a:cubicBezTo>
                    <a:pt x="1167211" y="1744379"/>
                    <a:pt x="1050131" y="1827345"/>
                    <a:pt x="913673" y="1827345"/>
                  </a:cubicBezTo>
                  <a:cubicBezTo>
                    <a:pt x="799958" y="1827345"/>
                    <a:pt x="699700" y="1769730"/>
                    <a:pt x="640497" y="1682098"/>
                  </a:cubicBezTo>
                  <a:lnTo>
                    <a:pt x="634169" y="1670439"/>
                  </a:lnTo>
                  <a:lnTo>
                    <a:pt x="622165" y="1675057"/>
                  </a:lnTo>
                  <a:cubicBezTo>
                    <a:pt x="520250" y="1703298"/>
                    <a:pt x="406584" y="1682059"/>
                    <a:pt x="320074" y="16082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14EBE6DF-CCA8-490D-8392-E9DBCB5963D9}"/>
                </a:ext>
              </a:extLst>
            </p:cNvPr>
            <p:cNvSpPr/>
            <p:nvPr/>
          </p:nvSpPr>
          <p:spPr>
            <a:xfrm>
              <a:off x="8724533" y="3369924"/>
              <a:ext cx="784131" cy="7841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52DA7CE-9D50-44AC-842A-85C65F32B3AA}"/>
              </a:ext>
            </a:extLst>
          </p:cNvPr>
          <p:cNvGrpSpPr/>
          <p:nvPr/>
        </p:nvGrpSpPr>
        <p:grpSpPr>
          <a:xfrm>
            <a:off x="2831189" y="2832514"/>
            <a:ext cx="1027148" cy="618289"/>
            <a:chOff x="553770" y="4447600"/>
            <a:chExt cx="2465623" cy="1484175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322AB328-E5CB-4FE2-9A11-D8726E01ED26}"/>
                </a:ext>
              </a:extLst>
            </p:cNvPr>
            <p:cNvGrpSpPr/>
            <p:nvPr/>
          </p:nvGrpSpPr>
          <p:grpSpPr>
            <a:xfrm>
              <a:off x="553770" y="4584962"/>
              <a:ext cx="2465623" cy="1346813"/>
              <a:chOff x="4926795" y="668348"/>
              <a:chExt cx="2748115" cy="2246351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D4BAA392-A79F-435E-ACF8-123FE059BF1E}"/>
                  </a:ext>
                </a:extLst>
              </p:cNvPr>
              <p:cNvSpPr/>
              <p:nvPr/>
            </p:nvSpPr>
            <p:spPr>
              <a:xfrm>
                <a:off x="4926795" y="668348"/>
                <a:ext cx="2748115" cy="2246351"/>
              </a:xfrm>
              <a:custGeom>
                <a:avLst/>
                <a:gdLst>
                  <a:gd name="connsiteX0" fmla="*/ 8193313 w 8257434"/>
                  <a:gd name="connsiteY0" fmla="*/ 2824656 h 6749756"/>
                  <a:gd name="connsiteX1" fmla="*/ 7723228 w 8257434"/>
                  <a:gd name="connsiteY1" fmla="*/ 1725211 h 6749756"/>
                  <a:gd name="connsiteX2" fmla="*/ 6568115 w 8257434"/>
                  <a:gd name="connsiteY2" fmla="*/ 656693 h 6749756"/>
                  <a:gd name="connsiteX3" fmla="*/ 4166655 w 8257434"/>
                  <a:gd name="connsiteY3" fmla="*/ 273 h 6749756"/>
                  <a:gd name="connsiteX4" fmla="*/ 3293748 w 8257434"/>
                  <a:gd name="connsiteY4" fmla="*/ 68312 h 6749756"/>
                  <a:gd name="connsiteX5" fmla="*/ 1824729 w 8257434"/>
                  <a:gd name="connsiteY5" fmla="*/ 571644 h 6749756"/>
                  <a:gd name="connsiteX6" fmla="*/ 572970 w 8257434"/>
                  <a:gd name="connsiteY6" fmla="*/ 1654853 h 6749756"/>
                  <a:gd name="connsiteX7" fmla="*/ 4691 w 8257434"/>
                  <a:gd name="connsiteY7" fmla="*/ 3208147 h 6749756"/>
                  <a:gd name="connsiteX8" fmla="*/ 204942 w 8257434"/>
                  <a:gd name="connsiteY8" fmla="*/ 4418928 h 6749756"/>
                  <a:gd name="connsiteX9" fmla="*/ 1131970 w 8257434"/>
                  <a:gd name="connsiteY9" fmla="*/ 5690790 h 6749756"/>
                  <a:gd name="connsiteX10" fmla="*/ 1147434 w 8257434"/>
                  <a:gd name="connsiteY10" fmla="*/ 5702387 h 6749756"/>
                  <a:gd name="connsiteX11" fmla="*/ 1399487 w 8257434"/>
                  <a:gd name="connsiteY11" fmla="*/ 5911143 h 6749756"/>
                  <a:gd name="connsiteX12" fmla="*/ 1918282 w 8257434"/>
                  <a:gd name="connsiteY12" fmla="*/ 6228915 h 6749756"/>
                  <a:gd name="connsiteX13" fmla="*/ 2704594 w 8257434"/>
                  <a:gd name="connsiteY13" fmla="*/ 6545140 h 6749756"/>
                  <a:gd name="connsiteX14" fmla="*/ 3149939 w 8257434"/>
                  <a:gd name="connsiteY14" fmla="*/ 6654930 h 6749756"/>
                  <a:gd name="connsiteX15" fmla="*/ 3758422 w 8257434"/>
                  <a:gd name="connsiteY15" fmla="*/ 6735340 h 6749756"/>
                  <a:gd name="connsiteX16" fmla="*/ 4083152 w 8257434"/>
                  <a:gd name="connsiteY16" fmla="*/ 6750030 h 6749756"/>
                  <a:gd name="connsiteX17" fmla="*/ 4266393 w 8257434"/>
                  <a:gd name="connsiteY17" fmla="*/ 6746164 h 6749756"/>
                  <a:gd name="connsiteX18" fmla="*/ 4493705 w 8257434"/>
                  <a:gd name="connsiteY18" fmla="*/ 6734567 h 6749756"/>
                  <a:gd name="connsiteX19" fmla="*/ 4932864 w 8257434"/>
                  <a:gd name="connsiteY19" fmla="*/ 6683538 h 6749756"/>
                  <a:gd name="connsiteX20" fmla="*/ 5838244 w 8257434"/>
                  <a:gd name="connsiteY20" fmla="*/ 6445402 h 6749756"/>
                  <a:gd name="connsiteX21" fmla="*/ 6279723 w 8257434"/>
                  <a:gd name="connsiteY21" fmla="*/ 6254429 h 6749756"/>
                  <a:gd name="connsiteX22" fmla="*/ 6926091 w 8257434"/>
                  <a:gd name="connsiteY22" fmla="*/ 5857021 h 6749756"/>
                  <a:gd name="connsiteX23" fmla="*/ 7426331 w 8257434"/>
                  <a:gd name="connsiteY23" fmla="*/ 5402398 h 6749756"/>
                  <a:gd name="connsiteX24" fmla="*/ 7696940 w 8257434"/>
                  <a:gd name="connsiteY24" fmla="*/ 5071482 h 6749756"/>
                  <a:gd name="connsiteX25" fmla="*/ 8148470 w 8257434"/>
                  <a:gd name="connsiteY25" fmla="*/ 4152185 h 6749756"/>
                  <a:gd name="connsiteX26" fmla="*/ 8259033 w 8257434"/>
                  <a:gd name="connsiteY26" fmla="*/ 3390615 h 6749756"/>
                  <a:gd name="connsiteX27" fmla="*/ 8193313 w 8257434"/>
                  <a:gd name="connsiteY27" fmla="*/ 2824656 h 6749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8257434" h="6749756">
                    <a:moveTo>
                      <a:pt x="8193313" y="2824656"/>
                    </a:moveTo>
                    <a:cubicBezTo>
                      <a:pt x="8131460" y="2421836"/>
                      <a:pt x="7953631" y="2059993"/>
                      <a:pt x="7723228" y="1725211"/>
                    </a:cubicBezTo>
                    <a:cubicBezTo>
                      <a:pt x="7418599" y="1282186"/>
                      <a:pt x="7027377" y="931167"/>
                      <a:pt x="6568115" y="656693"/>
                    </a:cubicBezTo>
                    <a:cubicBezTo>
                      <a:pt x="5828966" y="214441"/>
                      <a:pt x="5023325" y="11098"/>
                      <a:pt x="4166655" y="273"/>
                    </a:cubicBezTo>
                    <a:cubicBezTo>
                      <a:pt x="3873624" y="-2819"/>
                      <a:pt x="3582913" y="20376"/>
                      <a:pt x="3293748" y="68312"/>
                    </a:cubicBezTo>
                    <a:cubicBezTo>
                      <a:pt x="2776499" y="154907"/>
                      <a:pt x="2284764" y="318045"/>
                      <a:pt x="1824729" y="571644"/>
                    </a:cubicBezTo>
                    <a:cubicBezTo>
                      <a:pt x="1330675" y="843026"/>
                      <a:pt x="905432" y="1195591"/>
                      <a:pt x="572970" y="1654853"/>
                    </a:cubicBezTo>
                    <a:cubicBezTo>
                      <a:pt x="236642" y="2117980"/>
                      <a:pt x="38711" y="2633684"/>
                      <a:pt x="4691" y="3208147"/>
                    </a:cubicBezTo>
                    <a:cubicBezTo>
                      <a:pt x="-19277" y="3626431"/>
                      <a:pt x="48762" y="4030025"/>
                      <a:pt x="204942" y="4418928"/>
                    </a:cubicBezTo>
                    <a:cubicBezTo>
                      <a:pt x="406739" y="4921488"/>
                      <a:pt x="732243" y="5332813"/>
                      <a:pt x="1131970" y="5690790"/>
                    </a:cubicBezTo>
                    <a:cubicBezTo>
                      <a:pt x="1138156" y="5693109"/>
                      <a:pt x="1142795" y="5697748"/>
                      <a:pt x="1147434" y="5702387"/>
                    </a:cubicBezTo>
                    <a:cubicBezTo>
                      <a:pt x="1227070" y="5777385"/>
                      <a:pt x="1311345" y="5846970"/>
                      <a:pt x="1399487" y="5911143"/>
                    </a:cubicBezTo>
                    <a:cubicBezTo>
                      <a:pt x="1563398" y="6031757"/>
                      <a:pt x="1737361" y="6136134"/>
                      <a:pt x="1918282" y="6228915"/>
                    </a:cubicBezTo>
                    <a:cubicBezTo>
                      <a:pt x="2170335" y="6358807"/>
                      <a:pt x="2433212" y="6463185"/>
                      <a:pt x="2704594" y="6545140"/>
                    </a:cubicBezTo>
                    <a:cubicBezTo>
                      <a:pt x="2851496" y="6589211"/>
                      <a:pt x="2999944" y="6626323"/>
                      <a:pt x="3149939" y="6654930"/>
                    </a:cubicBezTo>
                    <a:cubicBezTo>
                      <a:pt x="3350963" y="6692815"/>
                      <a:pt x="3553533" y="6722196"/>
                      <a:pt x="3758422" y="6735340"/>
                    </a:cubicBezTo>
                    <a:cubicBezTo>
                      <a:pt x="3866666" y="6742298"/>
                      <a:pt x="3974909" y="6746937"/>
                      <a:pt x="4083152" y="6750030"/>
                    </a:cubicBezTo>
                    <a:cubicBezTo>
                      <a:pt x="4144233" y="6751576"/>
                      <a:pt x="4205314" y="6748484"/>
                      <a:pt x="4266393" y="6746164"/>
                    </a:cubicBezTo>
                    <a:cubicBezTo>
                      <a:pt x="4342164" y="6743071"/>
                      <a:pt x="4417935" y="6739979"/>
                      <a:pt x="4493705" y="6734567"/>
                    </a:cubicBezTo>
                    <a:cubicBezTo>
                      <a:pt x="4640607" y="6724515"/>
                      <a:pt x="4786735" y="6706733"/>
                      <a:pt x="4932864" y="6683538"/>
                    </a:cubicBezTo>
                    <a:cubicBezTo>
                      <a:pt x="5242132" y="6634055"/>
                      <a:pt x="5543667" y="6554419"/>
                      <a:pt x="5838244" y="6445402"/>
                    </a:cubicBezTo>
                    <a:cubicBezTo>
                      <a:pt x="5989012" y="6389734"/>
                      <a:pt x="6135141" y="6324788"/>
                      <a:pt x="6279723" y="6254429"/>
                    </a:cubicBezTo>
                    <a:cubicBezTo>
                      <a:pt x="6296733" y="6245924"/>
                      <a:pt x="6773777" y="5983821"/>
                      <a:pt x="6926091" y="5857021"/>
                    </a:cubicBezTo>
                    <a:cubicBezTo>
                      <a:pt x="7064489" y="5741046"/>
                      <a:pt x="7336644" y="5499817"/>
                      <a:pt x="7426331" y="5402398"/>
                    </a:cubicBezTo>
                    <a:cubicBezTo>
                      <a:pt x="7522977" y="5297247"/>
                      <a:pt x="7614211" y="5187458"/>
                      <a:pt x="7696940" y="5071482"/>
                    </a:cubicBezTo>
                    <a:cubicBezTo>
                      <a:pt x="7897964" y="4790049"/>
                      <a:pt x="8051824" y="4485421"/>
                      <a:pt x="8148470" y="4152185"/>
                    </a:cubicBezTo>
                    <a:cubicBezTo>
                      <a:pt x="8221148" y="3903225"/>
                      <a:pt x="8259033" y="3649626"/>
                      <a:pt x="8259033" y="3390615"/>
                    </a:cubicBezTo>
                    <a:cubicBezTo>
                      <a:pt x="8259033" y="3158665"/>
                      <a:pt x="8218055" y="2989341"/>
                      <a:pt x="8193313" y="2824656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77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78CBBA7C-807A-4155-A42E-C38087D0596A}"/>
                  </a:ext>
                </a:extLst>
              </p:cNvPr>
              <p:cNvSpPr/>
              <p:nvPr/>
            </p:nvSpPr>
            <p:spPr>
              <a:xfrm>
                <a:off x="5497019" y="1185382"/>
                <a:ext cx="1476983" cy="1196509"/>
              </a:xfrm>
              <a:custGeom>
                <a:avLst/>
                <a:gdLst>
                  <a:gd name="connsiteX0" fmla="*/ 4437984 w 4437984"/>
                  <a:gd name="connsiteY0" fmla="*/ 1799162 h 3595231"/>
                  <a:gd name="connsiteX1" fmla="*/ 2218992 w 4437984"/>
                  <a:gd name="connsiteY1" fmla="*/ 3598324 h 3595231"/>
                  <a:gd name="connsiteX2" fmla="*/ 0 w 4437984"/>
                  <a:gd name="connsiteY2" fmla="*/ 1799162 h 3595231"/>
                  <a:gd name="connsiteX3" fmla="*/ 2218992 w 4437984"/>
                  <a:gd name="connsiteY3" fmla="*/ 0 h 3595231"/>
                  <a:gd name="connsiteX4" fmla="*/ 4437984 w 4437984"/>
                  <a:gd name="connsiteY4" fmla="*/ 1799162 h 35952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37984" h="3595231">
                    <a:moveTo>
                      <a:pt x="4437984" y="1799162"/>
                    </a:moveTo>
                    <a:cubicBezTo>
                      <a:pt x="4437984" y="2792812"/>
                      <a:pt x="3444508" y="3598324"/>
                      <a:pt x="2218992" y="3598324"/>
                    </a:cubicBezTo>
                    <a:cubicBezTo>
                      <a:pt x="993476" y="3598324"/>
                      <a:pt x="0" y="2792812"/>
                      <a:pt x="0" y="1799162"/>
                    </a:cubicBezTo>
                    <a:cubicBezTo>
                      <a:pt x="0" y="805512"/>
                      <a:pt x="993476" y="0"/>
                      <a:pt x="2218992" y="0"/>
                    </a:cubicBezTo>
                    <a:cubicBezTo>
                      <a:pt x="3444508" y="0"/>
                      <a:pt x="4437984" y="805512"/>
                      <a:pt x="4437984" y="1799162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77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B252649D-3FBA-4AE5-ACE2-B6D8B59042AC}"/>
                  </a:ext>
                </a:extLst>
              </p:cNvPr>
              <p:cNvSpPr/>
              <p:nvPr/>
            </p:nvSpPr>
            <p:spPr>
              <a:xfrm>
                <a:off x="5562633" y="1192844"/>
                <a:ext cx="1476983" cy="1196509"/>
              </a:xfrm>
              <a:custGeom>
                <a:avLst/>
                <a:gdLst>
                  <a:gd name="connsiteX0" fmla="*/ 4437984 w 4437984"/>
                  <a:gd name="connsiteY0" fmla="*/ 1799162 h 3595231"/>
                  <a:gd name="connsiteX1" fmla="*/ 2218992 w 4437984"/>
                  <a:gd name="connsiteY1" fmla="*/ 3598324 h 3595231"/>
                  <a:gd name="connsiteX2" fmla="*/ 0 w 4437984"/>
                  <a:gd name="connsiteY2" fmla="*/ 1799162 h 3595231"/>
                  <a:gd name="connsiteX3" fmla="*/ 2218992 w 4437984"/>
                  <a:gd name="connsiteY3" fmla="*/ 0 h 3595231"/>
                  <a:gd name="connsiteX4" fmla="*/ 4437984 w 4437984"/>
                  <a:gd name="connsiteY4" fmla="*/ 1799162 h 35952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37984" h="3595231">
                    <a:moveTo>
                      <a:pt x="4437984" y="1799162"/>
                    </a:moveTo>
                    <a:cubicBezTo>
                      <a:pt x="4437984" y="2792812"/>
                      <a:pt x="3444508" y="3598324"/>
                      <a:pt x="2218992" y="3598324"/>
                    </a:cubicBezTo>
                    <a:cubicBezTo>
                      <a:pt x="993476" y="3598324"/>
                      <a:pt x="0" y="2792812"/>
                      <a:pt x="0" y="1799162"/>
                    </a:cubicBezTo>
                    <a:cubicBezTo>
                      <a:pt x="0" y="805512"/>
                      <a:pt x="993476" y="0"/>
                      <a:pt x="2218992" y="0"/>
                    </a:cubicBezTo>
                    <a:cubicBezTo>
                      <a:pt x="3444508" y="0"/>
                      <a:pt x="4437984" y="805512"/>
                      <a:pt x="4437984" y="1799162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77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709389E5-F690-4559-9F43-0AEA7C4D604D}"/>
                </a:ext>
              </a:extLst>
            </p:cNvPr>
            <p:cNvGrpSpPr/>
            <p:nvPr/>
          </p:nvGrpSpPr>
          <p:grpSpPr>
            <a:xfrm rot="4500000">
              <a:off x="1097494" y="4130786"/>
              <a:ext cx="1378174" cy="2011802"/>
              <a:chOff x="10152061" y="4344678"/>
              <a:chExt cx="1761853" cy="2571879"/>
            </a:xfrm>
          </p:grpSpPr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A137C5DF-CEEC-4821-9EC4-F3214600B202}"/>
                  </a:ext>
                </a:extLst>
              </p:cNvPr>
              <p:cNvSpPr/>
              <p:nvPr/>
            </p:nvSpPr>
            <p:spPr>
              <a:xfrm>
                <a:off x="10152061" y="4344678"/>
                <a:ext cx="1761853" cy="2571879"/>
              </a:xfrm>
              <a:custGeom>
                <a:avLst/>
                <a:gdLst>
                  <a:gd name="connsiteX0" fmla="*/ 1739200 w 1761853"/>
                  <a:gd name="connsiteY0" fmla="*/ 749277 h 2571879"/>
                  <a:gd name="connsiteX1" fmla="*/ 1730676 w 1761853"/>
                  <a:gd name="connsiteY1" fmla="*/ 644437 h 2571879"/>
                  <a:gd name="connsiteX2" fmla="*/ 1646354 w 1761853"/>
                  <a:gd name="connsiteY2" fmla="*/ 372356 h 2571879"/>
                  <a:gd name="connsiteX3" fmla="*/ 1590816 w 1761853"/>
                  <a:gd name="connsiteY3" fmla="*/ 288477 h 2571879"/>
                  <a:gd name="connsiteX4" fmla="*/ 1419995 w 1761853"/>
                  <a:gd name="connsiteY4" fmla="*/ 135148 h 2571879"/>
                  <a:gd name="connsiteX5" fmla="*/ 1300579 w 1761853"/>
                  <a:gd name="connsiteY5" fmla="*/ 71196 h 2571879"/>
                  <a:gd name="connsiteX6" fmla="*/ 1188027 w 1761853"/>
                  <a:gd name="connsiteY6" fmla="*/ 6544 h 2571879"/>
                  <a:gd name="connsiteX7" fmla="*/ 1108244 w 1761853"/>
                  <a:gd name="connsiteY7" fmla="*/ 32523 h 2571879"/>
                  <a:gd name="connsiteX8" fmla="*/ 1029642 w 1761853"/>
                  <a:gd name="connsiteY8" fmla="*/ 96622 h 2571879"/>
                  <a:gd name="connsiteX9" fmla="*/ 832916 w 1761853"/>
                  <a:gd name="connsiteY9" fmla="*/ 261354 h 2571879"/>
                  <a:gd name="connsiteX10" fmla="*/ 805239 w 1761853"/>
                  <a:gd name="connsiteY10" fmla="*/ 296374 h 2571879"/>
                  <a:gd name="connsiteX11" fmla="*/ 681727 w 1761853"/>
                  <a:gd name="connsiteY11" fmla="*/ 453357 h 2571879"/>
                  <a:gd name="connsiteX12" fmla="*/ 653460 w 1761853"/>
                  <a:gd name="connsiteY12" fmla="*/ 503323 h 2571879"/>
                  <a:gd name="connsiteX13" fmla="*/ 591390 w 1761853"/>
                  <a:gd name="connsiteY13" fmla="*/ 627019 h 2571879"/>
                  <a:gd name="connsiteX14" fmla="*/ 563345 w 1761853"/>
                  <a:gd name="connsiteY14" fmla="*/ 830203 h 2571879"/>
                  <a:gd name="connsiteX15" fmla="*/ 381195 w 1761853"/>
                  <a:gd name="connsiteY15" fmla="*/ 1312406 h 2571879"/>
                  <a:gd name="connsiteX16" fmla="*/ 58226 w 1761853"/>
                  <a:gd name="connsiteY16" fmla="*/ 2036060 h 2571879"/>
                  <a:gd name="connsiteX17" fmla="*/ 326 w 1761853"/>
                  <a:gd name="connsiteY17" fmla="*/ 2310466 h 2571879"/>
                  <a:gd name="connsiteX18" fmla="*/ 45199 w 1761853"/>
                  <a:gd name="connsiteY18" fmla="*/ 2399770 h 2571879"/>
                  <a:gd name="connsiteX19" fmla="*/ 601133 w 1761853"/>
                  <a:gd name="connsiteY19" fmla="*/ 2568930 h 2571879"/>
                  <a:gd name="connsiteX20" fmla="*/ 992851 w 1761853"/>
                  <a:gd name="connsiteY20" fmla="*/ 2382241 h 2571879"/>
                  <a:gd name="connsiteX21" fmla="*/ 1497232 w 1761853"/>
                  <a:gd name="connsiteY21" fmla="*/ 1553304 h 2571879"/>
                  <a:gd name="connsiteX22" fmla="*/ 1664215 w 1761853"/>
                  <a:gd name="connsiteY22" fmla="*/ 1240483 h 2571879"/>
                  <a:gd name="connsiteX23" fmla="*/ 1692113 w 1761853"/>
                  <a:gd name="connsiteY23" fmla="*/ 953162 h 2571879"/>
                  <a:gd name="connsiteX24" fmla="*/ 1739200 w 1761853"/>
                  <a:gd name="connsiteY24" fmla="*/ 749277 h 2571879"/>
                  <a:gd name="connsiteX25" fmla="*/ 1739200 w 1761853"/>
                  <a:gd name="connsiteY25" fmla="*/ 749277 h 2571879"/>
                  <a:gd name="connsiteX26" fmla="*/ 678960 w 1761853"/>
                  <a:gd name="connsiteY26" fmla="*/ 2021078 h 2571879"/>
                  <a:gd name="connsiteX27" fmla="*/ 679919 w 1761853"/>
                  <a:gd name="connsiteY27" fmla="*/ 2020229 h 2571879"/>
                  <a:gd name="connsiteX28" fmla="*/ 678960 w 1761853"/>
                  <a:gd name="connsiteY28" fmla="*/ 2021078 h 2571879"/>
                  <a:gd name="connsiteX29" fmla="*/ 678960 w 1761853"/>
                  <a:gd name="connsiteY29" fmla="*/ 2021078 h 2571879"/>
                  <a:gd name="connsiteX30" fmla="*/ 678960 w 1761853"/>
                  <a:gd name="connsiteY30" fmla="*/ 2021078 h 2571879"/>
                  <a:gd name="connsiteX31" fmla="*/ 681026 w 1761853"/>
                  <a:gd name="connsiteY31" fmla="*/ 2019233 h 2571879"/>
                  <a:gd name="connsiteX32" fmla="*/ 681432 w 1761853"/>
                  <a:gd name="connsiteY32" fmla="*/ 2018901 h 2571879"/>
                  <a:gd name="connsiteX33" fmla="*/ 681026 w 1761853"/>
                  <a:gd name="connsiteY33" fmla="*/ 2019233 h 2571879"/>
                  <a:gd name="connsiteX34" fmla="*/ 681026 w 1761853"/>
                  <a:gd name="connsiteY34" fmla="*/ 2019233 h 2571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761853" h="2571879">
                    <a:moveTo>
                      <a:pt x="1739200" y="749277"/>
                    </a:moveTo>
                    <a:cubicBezTo>
                      <a:pt x="1715767" y="711673"/>
                      <a:pt x="1721376" y="681266"/>
                      <a:pt x="1730676" y="644437"/>
                    </a:cubicBezTo>
                    <a:cubicBezTo>
                      <a:pt x="1757725" y="537273"/>
                      <a:pt x="1731967" y="446677"/>
                      <a:pt x="1646354" y="372356"/>
                    </a:cubicBezTo>
                    <a:cubicBezTo>
                      <a:pt x="1621740" y="350990"/>
                      <a:pt x="1600152" y="319475"/>
                      <a:pt x="1590816" y="288477"/>
                    </a:cubicBezTo>
                    <a:cubicBezTo>
                      <a:pt x="1564431" y="200613"/>
                      <a:pt x="1510664" y="143008"/>
                      <a:pt x="1419995" y="135148"/>
                    </a:cubicBezTo>
                    <a:cubicBezTo>
                      <a:pt x="1366597" y="130535"/>
                      <a:pt x="1335378" y="107877"/>
                      <a:pt x="1300579" y="71196"/>
                    </a:cubicBezTo>
                    <a:cubicBezTo>
                      <a:pt x="1271906" y="41047"/>
                      <a:pt x="1227586" y="24330"/>
                      <a:pt x="1188027" y="6544"/>
                    </a:cubicBezTo>
                    <a:cubicBezTo>
                      <a:pt x="1156845" y="-7479"/>
                      <a:pt x="1131198" y="971"/>
                      <a:pt x="1108244" y="32523"/>
                    </a:cubicBezTo>
                    <a:cubicBezTo>
                      <a:pt x="1088502" y="59609"/>
                      <a:pt x="1056655" y="96179"/>
                      <a:pt x="1029642" y="96622"/>
                    </a:cubicBezTo>
                    <a:cubicBezTo>
                      <a:pt x="915245" y="98504"/>
                      <a:pt x="867899" y="169578"/>
                      <a:pt x="832916" y="261354"/>
                    </a:cubicBezTo>
                    <a:cubicBezTo>
                      <a:pt x="827787" y="274860"/>
                      <a:pt x="817343" y="291725"/>
                      <a:pt x="805239" y="296374"/>
                    </a:cubicBezTo>
                    <a:cubicBezTo>
                      <a:pt x="731988" y="324494"/>
                      <a:pt x="703721" y="385567"/>
                      <a:pt x="681727" y="453357"/>
                    </a:cubicBezTo>
                    <a:cubicBezTo>
                      <a:pt x="675897" y="471439"/>
                      <a:pt x="667704" y="493359"/>
                      <a:pt x="653460" y="503323"/>
                    </a:cubicBezTo>
                    <a:cubicBezTo>
                      <a:pt x="609251" y="534247"/>
                      <a:pt x="595118" y="575393"/>
                      <a:pt x="591390" y="627019"/>
                    </a:cubicBezTo>
                    <a:cubicBezTo>
                      <a:pt x="586482" y="695252"/>
                      <a:pt x="584822" y="766473"/>
                      <a:pt x="563345" y="830203"/>
                    </a:cubicBezTo>
                    <a:cubicBezTo>
                      <a:pt x="508508" y="992979"/>
                      <a:pt x="448911" y="1154575"/>
                      <a:pt x="381195" y="1312406"/>
                    </a:cubicBezTo>
                    <a:cubicBezTo>
                      <a:pt x="277093" y="1555149"/>
                      <a:pt x="159928" y="1792395"/>
                      <a:pt x="58226" y="2036060"/>
                    </a:cubicBezTo>
                    <a:cubicBezTo>
                      <a:pt x="22763" y="2121047"/>
                      <a:pt x="11987" y="2217768"/>
                      <a:pt x="326" y="2310466"/>
                    </a:cubicBezTo>
                    <a:cubicBezTo>
                      <a:pt x="-3180" y="2338291"/>
                      <a:pt x="22246" y="2376854"/>
                      <a:pt x="45199" y="2399770"/>
                    </a:cubicBezTo>
                    <a:cubicBezTo>
                      <a:pt x="192144" y="2546900"/>
                      <a:pt x="455110" y="2583470"/>
                      <a:pt x="601133" y="2568930"/>
                    </a:cubicBezTo>
                    <a:cubicBezTo>
                      <a:pt x="753207" y="2553837"/>
                      <a:pt x="880225" y="2480660"/>
                      <a:pt x="992851" y="2382241"/>
                    </a:cubicBezTo>
                    <a:cubicBezTo>
                      <a:pt x="1247920" y="2159314"/>
                      <a:pt x="1393536" y="1868303"/>
                      <a:pt x="1497232" y="1553304"/>
                    </a:cubicBezTo>
                    <a:cubicBezTo>
                      <a:pt x="1534983" y="1438723"/>
                      <a:pt x="1561626" y="1325027"/>
                      <a:pt x="1664215" y="1240483"/>
                    </a:cubicBezTo>
                    <a:cubicBezTo>
                      <a:pt x="1755843" y="1165018"/>
                      <a:pt x="1745990" y="1058998"/>
                      <a:pt x="1692113" y="953162"/>
                    </a:cubicBezTo>
                    <a:cubicBezTo>
                      <a:pt x="1752190" y="893528"/>
                      <a:pt x="1787579" y="826845"/>
                      <a:pt x="1739200" y="749277"/>
                    </a:cubicBezTo>
                    <a:lnTo>
                      <a:pt x="1739200" y="749277"/>
                    </a:lnTo>
                    <a:close/>
                    <a:moveTo>
                      <a:pt x="678960" y="2021078"/>
                    </a:moveTo>
                    <a:cubicBezTo>
                      <a:pt x="678960" y="2021078"/>
                      <a:pt x="679403" y="2020672"/>
                      <a:pt x="679919" y="2020229"/>
                    </a:cubicBezTo>
                    <a:cubicBezTo>
                      <a:pt x="679476" y="2020635"/>
                      <a:pt x="678960" y="2021078"/>
                      <a:pt x="678960" y="2021078"/>
                    </a:cubicBezTo>
                    <a:lnTo>
                      <a:pt x="678960" y="2021078"/>
                    </a:lnTo>
                    <a:lnTo>
                      <a:pt x="678960" y="2021078"/>
                    </a:lnTo>
                    <a:close/>
                    <a:moveTo>
                      <a:pt x="681026" y="2019233"/>
                    </a:moveTo>
                    <a:cubicBezTo>
                      <a:pt x="681248" y="2019012"/>
                      <a:pt x="681432" y="2018901"/>
                      <a:pt x="681432" y="2018901"/>
                    </a:cubicBezTo>
                    <a:cubicBezTo>
                      <a:pt x="681432" y="2018901"/>
                      <a:pt x="681137" y="2019159"/>
                      <a:pt x="681026" y="2019233"/>
                    </a:cubicBezTo>
                    <a:lnTo>
                      <a:pt x="681026" y="2019233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36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19C4D9A9-0B26-4750-AA58-3CC6717967D2}"/>
                  </a:ext>
                </a:extLst>
              </p:cNvPr>
              <p:cNvSpPr/>
              <p:nvPr/>
            </p:nvSpPr>
            <p:spPr>
              <a:xfrm>
                <a:off x="10173040" y="4396702"/>
                <a:ext cx="1697582" cy="2486784"/>
              </a:xfrm>
              <a:custGeom>
                <a:avLst/>
                <a:gdLst>
                  <a:gd name="connsiteX0" fmla="*/ 57429 w 1697581"/>
                  <a:gd name="connsiteY0" fmla="*/ 2340992 h 2486784"/>
                  <a:gd name="connsiteX1" fmla="*/ 164593 w 1697581"/>
                  <a:gd name="connsiteY1" fmla="*/ 2340992 h 2486784"/>
                  <a:gd name="connsiteX2" fmla="*/ 363682 w 1697581"/>
                  <a:gd name="connsiteY2" fmla="*/ 2455648 h 2486784"/>
                  <a:gd name="connsiteX3" fmla="*/ 287847 w 1697581"/>
                  <a:gd name="connsiteY3" fmla="*/ 2460888 h 2486784"/>
                  <a:gd name="connsiteX4" fmla="*/ 57429 w 1697581"/>
                  <a:gd name="connsiteY4" fmla="*/ 2340992 h 2486784"/>
                  <a:gd name="connsiteX5" fmla="*/ 293667 w 1697581"/>
                  <a:gd name="connsiteY5" fmla="*/ 2061136 h 2486784"/>
                  <a:gd name="connsiteX6" fmla="*/ 309693 w 1697581"/>
                  <a:gd name="connsiteY6" fmla="*/ 2072306 h 2486784"/>
                  <a:gd name="connsiteX7" fmla="*/ 385454 w 1697581"/>
                  <a:gd name="connsiteY7" fmla="*/ 2316230 h 2486784"/>
                  <a:gd name="connsiteX8" fmla="*/ 385011 w 1697581"/>
                  <a:gd name="connsiteY8" fmla="*/ 2335087 h 2486784"/>
                  <a:gd name="connsiteX9" fmla="*/ 281463 w 1697581"/>
                  <a:gd name="connsiteY9" fmla="*/ 2404500 h 2486784"/>
                  <a:gd name="connsiteX10" fmla="*/ 218692 w 1697581"/>
                  <a:gd name="connsiteY10" fmla="*/ 2370587 h 2486784"/>
                  <a:gd name="connsiteX11" fmla="*/ 215925 w 1697581"/>
                  <a:gd name="connsiteY11" fmla="*/ 2369517 h 2486784"/>
                  <a:gd name="connsiteX12" fmla="*/ 197510 w 1697581"/>
                  <a:gd name="connsiteY12" fmla="*/ 2275564 h 2486784"/>
                  <a:gd name="connsiteX13" fmla="*/ 246000 w 1697581"/>
                  <a:gd name="connsiteY13" fmla="*/ 2142531 h 2486784"/>
                  <a:gd name="connsiteX14" fmla="*/ 284046 w 1697581"/>
                  <a:gd name="connsiteY14" fmla="*/ 2068468 h 2486784"/>
                  <a:gd name="connsiteX15" fmla="*/ 181163 w 1697581"/>
                  <a:gd name="connsiteY15" fmla="*/ 2278221 h 2486784"/>
                  <a:gd name="connsiteX16" fmla="*/ 57429 w 1697581"/>
                  <a:gd name="connsiteY16" fmla="*/ 2322799 h 2486784"/>
                  <a:gd name="connsiteX17" fmla="*/ 103963 w 1697581"/>
                  <a:gd name="connsiteY17" fmla="*/ 2231281 h 2486784"/>
                  <a:gd name="connsiteX18" fmla="*/ 128429 w 1697581"/>
                  <a:gd name="connsiteY18" fmla="*/ 2198733 h 2486784"/>
                  <a:gd name="connsiteX19" fmla="*/ 235188 w 1697581"/>
                  <a:gd name="connsiteY19" fmla="*/ 2081421 h 2486784"/>
                  <a:gd name="connsiteX20" fmla="*/ 293667 w 1697581"/>
                  <a:gd name="connsiteY20" fmla="*/ 2061136 h 2486784"/>
                  <a:gd name="connsiteX21" fmla="*/ 581258 w 1697581"/>
                  <a:gd name="connsiteY21" fmla="*/ 1360719 h 2486784"/>
                  <a:gd name="connsiteX22" fmla="*/ 590816 w 1697581"/>
                  <a:gd name="connsiteY22" fmla="*/ 1475338 h 2486784"/>
                  <a:gd name="connsiteX23" fmla="*/ 562475 w 1697581"/>
                  <a:gd name="connsiteY23" fmla="*/ 1564383 h 2486784"/>
                  <a:gd name="connsiteX24" fmla="*/ 518192 w 1697581"/>
                  <a:gd name="connsiteY24" fmla="*/ 1706088 h 2486784"/>
                  <a:gd name="connsiteX25" fmla="*/ 454461 w 1697581"/>
                  <a:gd name="connsiteY25" fmla="*/ 1787125 h 2486784"/>
                  <a:gd name="connsiteX26" fmla="*/ 411655 w 1697581"/>
                  <a:gd name="connsiteY26" fmla="*/ 1915878 h 2486784"/>
                  <a:gd name="connsiteX27" fmla="*/ 322646 w 1697581"/>
                  <a:gd name="connsiteY27" fmla="*/ 2051457 h 2486784"/>
                  <a:gd name="connsiteX28" fmla="*/ 244229 w 1697581"/>
                  <a:gd name="connsiteY28" fmla="*/ 2046327 h 2486784"/>
                  <a:gd name="connsiteX29" fmla="*/ 307885 w 1697581"/>
                  <a:gd name="connsiteY29" fmla="*/ 1941414 h 2486784"/>
                  <a:gd name="connsiteX30" fmla="*/ 451805 w 1697581"/>
                  <a:gd name="connsiteY30" fmla="*/ 1551947 h 2486784"/>
                  <a:gd name="connsiteX31" fmla="*/ 525683 w 1697581"/>
                  <a:gd name="connsiteY31" fmla="*/ 1403489 h 2486784"/>
                  <a:gd name="connsiteX32" fmla="*/ 581258 w 1697581"/>
                  <a:gd name="connsiteY32" fmla="*/ 1360719 h 2486784"/>
                  <a:gd name="connsiteX33" fmla="*/ 680008 w 1697581"/>
                  <a:gd name="connsiteY33" fmla="*/ 1126168 h 2486784"/>
                  <a:gd name="connsiteX34" fmla="*/ 735288 w 1697581"/>
                  <a:gd name="connsiteY34" fmla="*/ 1185359 h 2486784"/>
                  <a:gd name="connsiteX35" fmla="*/ 696688 w 1697581"/>
                  <a:gd name="connsiteY35" fmla="*/ 1551615 h 2486784"/>
                  <a:gd name="connsiteX36" fmla="*/ 666428 w 1697581"/>
                  <a:gd name="connsiteY36" fmla="*/ 1630549 h 2486784"/>
                  <a:gd name="connsiteX37" fmla="*/ 633253 w 1697581"/>
                  <a:gd name="connsiteY37" fmla="*/ 1688264 h 2486784"/>
                  <a:gd name="connsiteX38" fmla="*/ 604284 w 1697581"/>
                  <a:gd name="connsiteY38" fmla="*/ 1731772 h 2486784"/>
                  <a:gd name="connsiteX39" fmla="*/ 586055 w 1697581"/>
                  <a:gd name="connsiteY39" fmla="*/ 1807864 h 2486784"/>
                  <a:gd name="connsiteX40" fmla="*/ 570777 w 1697581"/>
                  <a:gd name="connsiteY40" fmla="*/ 1857018 h 2486784"/>
                  <a:gd name="connsiteX41" fmla="*/ 519188 w 1697581"/>
                  <a:gd name="connsiteY41" fmla="*/ 1973224 h 2486784"/>
                  <a:gd name="connsiteX42" fmla="*/ 490958 w 1697581"/>
                  <a:gd name="connsiteY42" fmla="*/ 2025219 h 2486784"/>
                  <a:gd name="connsiteX43" fmla="*/ 389292 w 1697581"/>
                  <a:gd name="connsiteY43" fmla="*/ 2109541 h 2486784"/>
                  <a:gd name="connsiteX44" fmla="*/ 332905 w 1697581"/>
                  <a:gd name="connsiteY44" fmla="*/ 2068469 h 2486784"/>
                  <a:gd name="connsiteX45" fmla="*/ 350876 w 1697581"/>
                  <a:gd name="connsiteY45" fmla="*/ 2053117 h 2486784"/>
                  <a:gd name="connsiteX46" fmla="*/ 489112 w 1697581"/>
                  <a:gd name="connsiteY46" fmla="*/ 1769412 h 2486784"/>
                  <a:gd name="connsiteX47" fmla="*/ 568674 w 1697581"/>
                  <a:gd name="connsiteY47" fmla="*/ 1636232 h 2486784"/>
                  <a:gd name="connsiteX48" fmla="*/ 614359 w 1697581"/>
                  <a:gd name="connsiteY48" fmla="*/ 1470134 h 2486784"/>
                  <a:gd name="connsiteX49" fmla="*/ 584099 w 1697581"/>
                  <a:gd name="connsiteY49" fmla="*/ 1335847 h 2486784"/>
                  <a:gd name="connsiteX50" fmla="*/ 420253 w 1697581"/>
                  <a:gd name="connsiteY50" fmla="*/ 1594680 h 2486784"/>
                  <a:gd name="connsiteX51" fmla="*/ 324417 w 1697581"/>
                  <a:gd name="connsiteY51" fmla="*/ 1846723 h 2486784"/>
                  <a:gd name="connsiteX52" fmla="*/ 236405 w 1697581"/>
                  <a:gd name="connsiteY52" fmla="*/ 2025072 h 2486784"/>
                  <a:gd name="connsiteX53" fmla="*/ 176365 w 1697581"/>
                  <a:gd name="connsiteY53" fmla="*/ 2116073 h 2486784"/>
                  <a:gd name="connsiteX54" fmla="*/ 184484 w 1697581"/>
                  <a:gd name="connsiteY54" fmla="*/ 2038762 h 2486784"/>
                  <a:gd name="connsiteX55" fmla="*/ 511844 w 1697581"/>
                  <a:gd name="connsiteY55" fmla="*/ 1292265 h 2486784"/>
                  <a:gd name="connsiteX56" fmla="*/ 610263 w 1697581"/>
                  <a:gd name="connsiteY56" fmla="*/ 1177204 h 2486784"/>
                  <a:gd name="connsiteX57" fmla="*/ 680008 w 1697581"/>
                  <a:gd name="connsiteY57" fmla="*/ 1126168 h 2486784"/>
                  <a:gd name="connsiteX58" fmla="*/ 810710 w 1697581"/>
                  <a:gd name="connsiteY58" fmla="*/ 860586 h 2486784"/>
                  <a:gd name="connsiteX59" fmla="*/ 745842 w 1697581"/>
                  <a:gd name="connsiteY59" fmla="*/ 904015 h 2486784"/>
                  <a:gd name="connsiteX60" fmla="*/ 642626 w 1697581"/>
                  <a:gd name="connsiteY60" fmla="*/ 1045462 h 2486784"/>
                  <a:gd name="connsiteX61" fmla="*/ 629489 w 1697581"/>
                  <a:gd name="connsiteY61" fmla="*/ 1100225 h 2486784"/>
                  <a:gd name="connsiteX62" fmla="*/ 755511 w 1697581"/>
                  <a:gd name="connsiteY62" fmla="*/ 927669 h 2486784"/>
                  <a:gd name="connsiteX63" fmla="*/ 816842 w 1697581"/>
                  <a:gd name="connsiteY63" fmla="*/ 873091 h 2486784"/>
                  <a:gd name="connsiteX64" fmla="*/ 879060 w 1697581"/>
                  <a:gd name="connsiteY64" fmla="*/ 1136352 h 2486784"/>
                  <a:gd name="connsiteX65" fmla="*/ 863819 w 1697581"/>
                  <a:gd name="connsiteY65" fmla="*/ 1225397 h 2486784"/>
                  <a:gd name="connsiteX66" fmla="*/ 850645 w 1697581"/>
                  <a:gd name="connsiteY66" fmla="*/ 1246469 h 2486784"/>
                  <a:gd name="connsiteX67" fmla="*/ 843707 w 1697581"/>
                  <a:gd name="connsiteY67" fmla="*/ 1275511 h 2486784"/>
                  <a:gd name="connsiteX68" fmla="*/ 821160 w 1697581"/>
                  <a:gd name="connsiteY68" fmla="*/ 1400425 h 2486784"/>
                  <a:gd name="connsiteX69" fmla="*/ 826843 w 1697581"/>
                  <a:gd name="connsiteY69" fmla="*/ 1409319 h 2486784"/>
                  <a:gd name="connsiteX70" fmla="*/ 867509 w 1697581"/>
                  <a:gd name="connsiteY70" fmla="*/ 1309276 h 2486784"/>
                  <a:gd name="connsiteX71" fmla="*/ 887805 w 1697581"/>
                  <a:gd name="connsiteY71" fmla="*/ 1227095 h 2486784"/>
                  <a:gd name="connsiteX72" fmla="*/ 902345 w 1697581"/>
                  <a:gd name="connsiteY72" fmla="*/ 1148308 h 2486784"/>
                  <a:gd name="connsiteX73" fmla="*/ 888654 w 1697581"/>
                  <a:gd name="connsiteY73" fmla="*/ 952948 h 2486784"/>
                  <a:gd name="connsiteX74" fmla="*/ 826511 w 1697581"/>
                  <a:gd name="connsiteY74" fmla="*/ 860729 h 2486784"/>
                  <a:gd name="connsiteX75" fmla="*/ 810710 w 1697581"/>
                  <a:gd name="connsiteY75" fmla="*/ 860586 h 2486784"/>
                  <a:gd name="connsiteX76" fmla="*/ 998061 w 1697581"/>
                  <a:gd name="connsiteY76" fmla="*/ 486116 h 2486784"/>
                  <a:gd name="connsiteX77" fmla="*/ 933786 w 1697581"/>
                  <a:gd name="connsiteY77" fmla="*/ 514068 h 2486784"/>
                  <a:gd name="connsiteX78" fmla="*/ 1075860 w 1697581"/>
                  <a:gd name="connsiteY78" fmla="*/ 637691 h 2486784"/>
                  <a:gd name="connsiteX79" fmla="*/ 1079550 w 1697581"/>
                  <a:gd name="connsiteY79" fmla="*/ 824970 h 2486784"/>
                  <a:gd name="connsiteX80" fmla="*/ 1094311 w 1697581"/>
                  <a:gd name="connsiteY80" fmla="*/ 971657 h 2486784"/>
                  <a:gd name="connsiteX81" fmla="*/ 1055969 w 1697581"/>
                  <a:gd name="connsiteY81" fmla="*/ 1065684 h 2486784"/>
                  <a:gd name="connsiteX82" fmla="*/ 1036448 w 1697581"/>
                  <a:gd name="connsiteY82" fmla="*/ 1117200 h 2486784"/>
                  <a:gd name="connsiteX83" fmla="*/ 1033496 w 1697581"/>
                  <a:gd name="connsiteY83" fmla="*/ 1222224 h 2486784"/>
                  <a:gd name="connsiteX84" fmla="*/ 1059106 w 1697581"/>
                  <a:gd name="connsiteY84" fmla="*/ 1116499 h 2486784"/>
                  <a:gd name="connsiteX85" fmla="*/ 1111839 w 1697581"/>
                  <a:gd name="connsiteY85" fmla="*/ 990108 h 2486784"/>
                  <a:gd name="connsiteX86" fmla="*/ 1115013 w 1697581"/>
                  <a:gd name="connsiteY86" fmla="*/ 845340 h 2486784"/>
                  <a:gd name="connsiteX87" fmla="*/ 1100769 w 1697581"/>
                  <a:gd name="connsiteY87" fmla="*/ 628465 h 2486784"/>
                  <a:gd name="connsiteX88" fmla="*/ 998061 w 1697581"/>
                  <a:gd name="connsiteY88" fmla="*/ 486116 h 2486784"/>
                  <a:gd name="connsiteX89" fmla="*/ 690673 w 1697581"/>
                  <a:gd name="connsiteY89" fmla="*/ 473734 h 2486784"/>
                  <a:gd name="connsiteX90" fmla="*/ 660413 w 1697581"/>
                  <a:gd name="connsiteY90" fmla="*/ 534401 h 2486784"/>
                  <a:gd name="connsiteX91" fmla="*/ 629600 w 1697581"/>
                  <a:gd name="connsiteY91" fmla="*/ 605844 h 2486784"/>
                  <a:gd name="connsiteX92" fmla="*/ 559965 w 1697581"/>
                  <a:gd name="connsiteY92" fmla="*/ 918924 h 2486784"/>
                  <a:gd name="connsiteX93" fmla="*/ 358405 w 1697581"/>
                  <a:gd name="connsiteY93" fmla="*/ 1426552 h 2486784"/>
                  <a:gd name="connsiteX94" fmla="*/ 288217 w 1697581"/>
                  <a:gd name="connsiteY94" fmla="*/ 1591321 h 2486784"/>
                  <a:gd name="connsiteX95" fmla="*/ 263640 w 1697581"/>
                  <a:gd name="connsiteY95" fmla="*/ 1645826 h 2486784"/>
                  <a:gd name="connsiteX96" fmla="*/ 178875 w 1697581"/>
                  <a:gd name="connsiteY96" fmla="*/ 1837090 h 2486784"/>
                  <a:gd name="connsiteX97" fmla="*/ 156291 w 1697581"/>
                  <a:gd name="connsiteY97" fmla="*/ 1892296 h 2486784"/>
                  <a:gd name="connsiteX98" fmla="*/ 89387 w 1697581"/>
                  <a:gd name="connsiteY98" fmla="*/ 2089687 h 2486784"/>
                  <a:gd name="connsiteX99" fmla="*/ 61120 w 1697581"/>
                  <a:gd name="connsiteY99" fmla="*/ 2218697 h 2486784"/>
                  <a:gd name="connsiteX100" fmla="*/ 49053 w 1697581"/>
                  <a:gd name="connsiteY100" fmla="*/ 2325566 h 2486784"/>
                  <a:gd name="connsiteX101" fmla="*/ 3958 w 1697581"/>
                  <a:gd name="connsiteY101" fmla="*/ 2224934 h 2486784"/>
                  <a:gd name="connsiteX102" fmla="*/ 58869 w 1697581"/>
                  <a:gd name="connsiteY102" fmla="*/ 2013151 h 2486784"/>
                  <a:gd name="connsiteX103" fmla="*/ 357224 w 1697581"/>
                  <a:gd name="connsiteY103" fmla="*/ 1348725 h 2486784"/>
                  <a:gd name="connsiteX104" fmla="*/ 579745 w 1697581"/>
                  <a:gd name="connsiteY104" fmla="*/ 774968 h 2486784"/>
                  <a:gd name="connsiteX105" fmla="*/ 603916 w 1697581"/>
                  <a:gd name="connsiteY105" fmla="*/ 591674 h 2486784"/>
                  <a:gd name="connsiteX106" fmla="*/ 690673 w 1697581"/>
                  <a:gd name="connsiteY106" fmla="*/ 473734 h 2486784"/>
                  <a:gd name="connsiteX107" fmla="*/ 1011428 w 1697581"/>
                  <a:gd name="connsiteY107" fmla="*/ 367049 h 2486784"/>
                  <a:gd name="connsiteX108" fmla="*/ 1110954 w 1697581"/>
                  <a:gd name="connsiteY108" fmla="*/ 473734 h 2486784"/>
                  <a:gd name="connsiteX109" fmla="*/ 1163687 w 1697581"/>
                  <a:gd name="connsiteY109" fmla="*/ 657950 h 2486784"/>
                  <a:gd name="connsiteX110" fmla="*/ 1171843 w 1697581"/>
                  <a:gd name="connsiteY110" fmla="*/ 894162 h 2486784"/>
                  <a:gd name="connsiteX111" fmla="*/ 1168152 w 1697581"/>
                  <a:gd name="connsiteY111" fmla="*/ 1095280 h 2486784"/>
                  <a:gd name="connsiteX112" fmla="*/ 1108075 w 1697581"/>
                  <a:gd name="connsiteY112" fmla="*/ 1219862 h 2486784"/>
                  <a:gd name="connsiteX113" fmla="*/ 1062390 w 1697581"/>
                  <a:gd name="connsiteY113" fmla="*/ 1314406 h 2486784"/>
                  <a:gd name="connsiteX114" fmla="*/ 796103 w 1697581"/>
                  <a:gd name="connsiteY114" fmla="*/ 1950233 h 2486784"/>
                  <a:gd name="connsiteX115" fmla="*/ 723479 w 1697581"/>
                  <a:gd name="connsiteY115" fmla="*/ 2060571 h 2486784"/>
                  <a:gd name="connsiteX116" fmla="*/ 804665 w 1697581"/>
                  <a:gd name="connsiteY116" fmla="*/ 1965473 h 2486784"/>
                  <a:gd name="connsiteX117" fmla="*/ 1039179 w 1697581"/>
                  <a:gd name="connsiteY117" fmla="*/ 1445520 h 2486784"/>
                  <a:gd name="connsiteX118" fmla="*/ 1142321 w 1697581"/>
                  <a:gd name="connsiteY118" fmla="*/ 1205544 h 2486784"/>
                  <a:gd name="connsiteX119" fmla="*/ 1193098 w 1697581"/>
                  <a:gd name="connsiteY119" fmla="*/ 1099856 h 2486784"/>
                  <a:gd name="connsiteX120" fmla="*/ 1189445 w 1697581"/>
                  <a:gd name="connsiteY120" fmla="*/ 912539 h 2486784"/>
                  <a:gd name="connsiteX121" fmla="*/ 1195276 w 1697581"/>
                  <a:gd name="connsiteY121" fmla="*/ 704669 h 2486784"/>
                  <a:gd name="connsiteX122" fmla="*/ 1185053 w 1697581"/>
                  <a:gd name="connsiteY122" fmla="*/ 663117 h 2486784"/>
                  <a:gd name="connsiteX123" fmla="*/ 1125715 w 1697581"/>
                  <a:gd name="connsiteY123" fmla="*/ 450412 h 2486784"/>
                  <a:gd name="connsiteX124" fmla="*/ 1011428 w 1697581"/>
                  <a:gd name="connsiteY124" fmla="*/ 367049 h 2486784"/>
                  <a:gd name="connsiteX125" fmla="*/ 828061 w 1697581"/>
                  <a:gd name="connsiteY125" fmla="*/ 285311 h 2486784"/>
                  <a:gd name="connsiteX126" fmla="*/ 782080 w 1697581"/>
                  <a:gd name="connsiteY126" fmla="*/ 349853 h 2486784"/>
                  <a:gd name="connsiteX127" fmla="*/ 694511 w 1697581"/>
                  <a:gd name="connsiteY127" fmla="*/ 469269 h 2486784"/>
                  <a:gd name="connsiteX128" fmla="*/ 736284 w 1697581"/>
                  <a:gd name="connsiteY128" fmla="*/ 335683 h 2486784"/>
                  <a:gd name="connsiteX129" fmla="*/ 828061 w 1697581"/>
                  <a:gd name="connsiteY129" fmla="*/ 285311 h 2486784"/>
                  <a:gd name="connsiteX130" fmla="*/ 1087853 w 1697581"/>
                  <a:gd name="connsiteY130" fmla="*/ 237338 h 2486784"/>
                  <a:gd name="connsiteX131" fmla="*/ 991981 w 1697581"/>
                  <a:gd name="connsiteY131" fmla="*/ 297784 h 2486784"/>
                  <a:gd name="connsiteX132" fmla="*/ 825994 w 1697581"/>
                  <a:gd name="connsiteY132" fmla="*/ 488532 h 2486784"/>
                  <a:gd name="connsiteX133" fmla="*/ 745694 w 1697581"/>
                  <a:gd name="connsiteY133" fmla="*/ 584699 h 2486784"/>
                  <a:gd name="connsiteX134" fmla="*/ 710490 w 1697581"/>
                  <a:gd name="connsiteY134" fmla="*/ 696882 h 2486784"/>
                  <a:gd name="connsiteX135" fmla="*/ 852970 w 1697581"/>
                  <a:gd name="connsiteY135" fmla="*/ 502075 h 2486784"/>
                  <a:gd name="connsiteX136" fmla="*/ 906921 w 1697581"/>
                  <a:gd name="connsiteY136" fmla="*/ 426278 h 2486784"/>
                  <a:gd name="connsiteX137" fmla="*/ 997221 w 1697581"/>
                  <a:gd name="connsiteY137" fmla="*/ 333394 h 2486784"/>
                  <a:gd name="connsiteX138" fmla="*/ 1078184 w 1697581"/>
                  <a:gd name="connsiteY138" fmla="*/ 274904 h 2486784"/>
                  <a:gd name="connsiteX139" fmla="*/ 1125641 w 1697581"/>
                  <a:gd name="connsiteY139" fmla="*/ 316641 h 2486784"/>
                  <a:gd name="connsiteX140" fmla="*/ 1144129 w 1697581"/>
                  <a:gd name="connsiteY140" fmla="*/ 391368 h 2486784"/>
                  <a:gd name="connsiteX141" fmla="*/ 1156934 w 1697581"/>
                  <a:gd name="connsiteY141" fmla="*/ 434212 h 2486784"/>
                  <a:gd name="connsiteX142" fmla="*/ 1205571 w 1697581"/>
                  <a:gd name="connsiteY142" fmla="*/ 546616 h 2486784"/>
                  <a:gd name="connsiteX143" fmla="*/ 1265980 w 1697581"/>
                  <a:gd name="connsiteY143" fmla="*/ 790651 h 2486784"/>
                  <a:gd name="connsiteX144" fmla="*/ 1257530 w 1697581"/>
                  <a:gd name="connsiteY144" fmla="*/ 956232 h 2486784"/>
                  <a:gd name="connsiteX145" fmla="*/ 1302661 w 1697581"/>
                  <a:gd name="connsiteY145" fmla="*/ 1064024 h 2486784"/>
                  <a:gd name="connsiteX146" fmla="*/ 1278010 w 1697581"/>
                  <a:gd name="connsiteY146" fmla="*/ 1165247 h 2486784"/>
                  <a:gd name="connsiteX147" fmla="*/ 1203689 w 1697581"/>
                  <a:gd name="connsiteY147" fmla="*/ 1305402 h 2486784"/>
                  <a:gd name="connsiteX148" fmla="*/ 890721 w 1697581"/>
                  <a:gd name="connsiteY148" fmla="*/ 1985807 h 2486784"/>
                  <a:gd name="connsiteX149" fmla="*/ 804628 w 1697581"/>
                  <a:gd name="connsiteY149" fmla="*/ 2116072 h 2486784"/>
                  <a:gd name="connsiteX150" fmla="*/ 864188 w 1697581"/>
                  <a:gd name="connsiteY150" fmla="*/ 2046400 h 2486784"/>
                  <a:gd name="connsiteX151" fmla="*/ 912272 w 1697581"/>
                  <a:gd name="connsiteY151" fmla="*/ 1984183 h 2486784"/>
                  <a:gd name="connsiteX152" fmla="*/ 1236311 w 1697581"/>
                  <a:gd name="connsiteY152" fmla="*/ 1278795 h 2486784"/>
                  <a:gd name="connsiteX153" fmla="*/ 1287236 w 1697581"/>
                  <a:gd name="connsiteY153" fmla="*/ 1196835 h 2486784"/>
                  <a:gd name="connsiteX154" fmla="*/ 1323843 w 1697581"/>
                  <a:gd name="connsiteY154" fmla="*/ 1036457 h 2486784"/>
                  <a:gd name="connsiteX155" fmla="*/ 1292181 w 1697581"/>
                  <a:gd name="connsiteY155" fmla="*/ 962505 h 2486784"/>
                  <a:gd name="connsiteX156" fmla="*/ 1327718 w 1697581"/>
                  <a:gd name="connsiteY156" fmla="*/ 896044 h 2486784"/>
                  <a:gd name="connsiteX157" fmla="*/ 1295428 w 1697581"/>
                  <a:gd name="connsiteY157" fmla="*/ 788105 h 2486784"/>
                  <a:gd name="connsiteX158" fmla="*/ 1326795 w 1697581"/>
                  <a:gd name="connsiteY158" fmla="*/ 738287 h 2486784"/>
                  <a:gd name="connsiteX159" fmla="*/ 1244688 w 1697581"/>
                  <a:gd name="connsiteY159" fmla="*/ 539937 h 2486784"/>
                  <a:gd name="connsiteX160" fmla="*/ 1244688 w 1697581"/>
                  <a:gd name="connsiteY160" fmla="*/ 487351 h 2486784"/>
                  <a:gd name="connsiteX161" fmla="*/ 1200405 w 1697581"/>
                  <a:gd name="connsiteY161" fmla="*/ 428307 h 2486784"/>
                  <a:gd name="connsiteX162" fmla="*/ 1162580 w 1697581"/>
                  <a:gd name="connsiteY162" fmla="*/ 367086 h 2486784"/>
                  <a:gd name="connsiteX163" fmla="*/ 1087853 w 1697581"/>
                  <a:gd name="connsiteY163" fmla="*/ 237338 h 2486784"/>
                  <a:gd name="connsiteX164" fmla="*/ 1173732 w 1697581"/>
                  <a:gd name="connsiteY164" fmla="*/ 194951 h 2486784"/>
                  <a:gd name="connsiteX165" fmla="*/ 1137044 w 1697581"/>
                  <a:gd name="connsiteY165" fmla="*/ 201063 h 2486784"/>
                  <a:gd name="connsiteX166" fmla="*/ 1231034 w 1697581"/>
                  <a:gd name="connsiteY166" fmla="*/ 339557 h 2486784"/>
                  <a:gd name="connsiteX167" fmla="*/ 1331740 w 1697581"/>
                  <a:gd name="connsiteY167" fmla="*/ 528645 h 2486784"/>
                  <a:gd name="connsiteX168" fmla="*/ 1392924 w 1697581"/>
                  <a:gd name="connsiteY168" fmla="*/ 796186 h 2486784"/>
                  <a:gd name="connsiteX169" fmla="*/ 1424587 w 1697581"/>
                  <a:gd name="connsiteY169" fmla="*/ 913647 h 2486784"/>
                  <a:gd name="connsiteX170" fmla="*/ 1431044 w 1697581"/>
                  <a:gd name="connsiteY170" fmla="*/ 935862 h 2486784"/>
                  <a:gd name="connsiteX171" fmla="*/ 1414475 w 1697581"/>
                  <a:gd name="connsiteY171" fmla="*/ 1070703 h 2486784"/>
                  <a:gd name="connsiteX172" fmla="*/ 1399272 w 1697581"/>
                  <a:gd name="connsiteY172" fmla="*/ 1187314 h 2486784"/>
                  <a:gd name="connsiteX173" fmla="*/ 1403737 w 1697581"/>
                  <a:gd name="connsiteY173" fmla="*/ 1290309 h 2486784"/>
                  <a:gd name="connsiteX174" fmla="*/ 1345874 w 1697581"/>
                  <a:gd name="connsiteY174" fmla="*/ 1392676 h 2486784"/>
                  <a:gd name="connsiteX175" fmla="*/ 1302071 w 1697581"/>
                  <a:gd name="connsiteY175" fmla="*/ 1445151 h 2486784"/>
                  <a:gd name="connsiteX176" fmla="*/ 1258120 w 1697581"/>
                  <a:gd name="connsiteY176" fmla="*/ 1509102 h 2486784"/>
                  <a:gd name="connsiteX177" fmla="*/ 1017259 w 1697581"/>
                  <a:gd name="connsiteY177" fmla="*/ 1988980 h 2486784"/>
                  <a:gd name="connsiteX178" fmla="*/ 926848 w 1697581"/>
                  <a:gd name="connsiteY178" fmla="*/ 2102824 h 2486784"/>
                  <a:gd name="connsiteX179" fmla="*/ 1270962 w 1697581"/>
                  <a:gd name="connsiteY179" fmla="*/ 1536373 h 2486784"/>
                  <a:gd name="connsiteX180" fmla="*/ 1293104 w 1697581"/>
                  <a:gd name="connsiteY180" fmla="*/ 1479101 h 2486784"/>
                  <a:gd name="connsiteX181" fmla="*/ 1424808 w 1697581"/>
                  <a:gd name="connsiteY181" fmla="*/ 1203330 h 2486784"/>
                  <a:gd name="connsiteX182" fmla="*/ 1438536 w 1697581"/>
                  <a:gd name="connsiteY182" fmla="*/ 1184141 h 2486784"/>
                  <a:gd name="connsiteX183" fmla="*/ 1443960 w 1697581"/>
                  <a:gd name="connsiteY183" fmla="*/ 1074061 h 2486784"/>
                  <a:gd name="connsiteX184" fmla="*/ 1482745 w 1697581"/>
                  <a:gd name="connsiteY184" fmla="*/ 993761 h 2486784"/>
                  <a:gd name="connsiteX185" fmla="*/ 1455068 w 1697581"/>
                  <a:gd name="connsiteY185" fmla="*/ 931950 h 2486784"/>
                  <a:gd name="connsiteX186" fmla="*/ 1448610 w 1697581"/>
                  <a:gd name="connsiteY186" fmla="*/ 910731 h 2486784"/>
                  <a:gd name="connsiteX187" fmla="*/ 1422778 w 1697581"/>
                  <a:gd name="connsiteY187" fmla="*/ 799102 h 2486784"/>
                  <a:gd name="connsiteX188" fmla="*/ 1367167 w 1697581"/>
                  <a:gd name="connsiteY188" fmla="*/ 511005 h 2486784"/>
                  <a:gd name="connsiteX189" fmla="*/ 1321371 w 1697581"/>
                  <a:gd name="connsiteY189" fmla="*/ 344760 h 2486784"/>
                  <a:gd name="connsiteX190" fmla="*/ 1243249 w 1697581"/>
                  <a:gd name="connsiteY190" fmla="*/ 248261 h 2486784"/>
                  <a:gd name="connsiteX191" fmla="*/ 1173732 w 1697581"/>
                  <a:gd name="connsiteY191" fmla="*/ 194951 h 2486784"/>
                  <a:gd name="connsiteX192" fmla="*/ 1140720 w 1697581"/>
                  <a:gd name="connsiteY192" fmla="*/ 105140 h 2486784"/>
                  <a:gd name="connsiteX193" fmla="*/ 1194390 w 1697581"/>
                  <a:gd name="connsiteY193" fmla="*/ 124343 h 2486784"/>
                  <a:gd name="connsiteX194" fmla="*/ 1269228 w 1697581"/>
                  <a:gd name="connsiteY194" fmla="*/ 191099 h 2486784"/>
                  <a:gd name="connsiteX195" fmla="*/ 1314175 w 1697581"/>
                  <a:gd name="connsiteY195" fmla="*/ 219034 h 2486784"/>
                  <a:gd name="connsiteX196" fmla="*/ 1444145 w 1697581"/>
                  <a:gd name="connsiteY196" fmla="*/ 376459 h 2486784"/>
                  <a:gd name="connsiteX197" fmla="*/ 1473704 w 1697581"/>
                  <a:gd name="connsiteY197" fmla="*/ 441998 h 2486784"/>
                  <a:gd name="connsiteX198" fmla="*/ 1557140 w 1697581"/>
                  <a:gd name="connsiteY198" fmla="*/ 700609 h 2486784"/>
                  <a:gd name="connsiteX199" fmla="*/ 1549169 w 1697581"/>
                  <a:gd name="connsiteY199" fmla="*/ 917337 h 2486784"/>
                  <a:gd name="connsiteX200" fmla="*/ 1580536 w 1697581"/>
                  <a:gd name="connsiteY200" fmla="*/ 1064983 h 2486784"/>
                  <a:gd name="connsiteX201" fmla="*/ 1466139 w 1697581"/>
                  <a:gd name="connsiteY201" fmla="*/ 1269791 h 2486784"/>
                  <a:gd name="connsiteX202" fmla="*/ 1385765 w 1697581"/>
                  <a:gd name="connsiteY202" fmla="*/ 1456221 h 2486784"/>
                  <a:gd name="connsiteX203" fmla="*/ 1346206 w 1697581"/>
                  <a:gd name="connsiteY203" fmla="*/ 1539178 h 2486784"/>
                  <a:gd name="connsiteX204" fmla="*/ 1063461 w 1697581"/>
                  <a:gd name="connsiteY204" fmla="*/ 2070128 h 2486784"/>
                  <a:gd name="connsiteX205" fmla="*/ 910390 w 1697581"/>
                  <a:gd name="connsiteY205" fmla="*/ 2233458 h 2486784"/>
                  <a:gd name="connsiteX206" fmla="*/ 470625 w 1697581"/>
                  <a:gd name="connsiteY206" fmla="*/ 2398928 h 2486784"/>
                  <a:gd name="connsiteX207" fmla="*/ 401507 w 1697581"/>
                  <a:gd name="connsiteY207" fmla="*/ 2366417 h 2486784"/>
                  <a:gd name="connsiteX208" fmla="*/ 659343 w 1697581"/>
                  <a:gd name="connsiteY208" fmla="*/ 2313388 h 2486784"/>
                  <a:gd name="connsiteX209" fmla="*/ 869834 w 1697581"/>
                  <a:gd name="connsiteY209" fmla="*/ 2158694 h 2486784"/>
                  <a:gd name="connsiteX210" fmla="*/ 821640 w 1697581"/>
                  <a:gd name="connsiteY210" fmla="*/ 2196519 h 2486784"/>
                  <a:gd name="connsiteX211" fmla="*/ 474462 w 1697581"/>
                  <a:gd name="connsiteY211" fmla="*/ 2335788 h 2486784"/>
                  <a:gd name="connsiteX212" fmla="*/ 402687 w 1697581"/>
                  <a:gd name="connsiteY212" fmla="*/ 2310399 h 2486784"/>
                  <a:gd name="connsiteX213" fmla="*/ 471289 w 1697581"/>
                  <a:gd name="connsiteY213" fmla="*/ 2287409 h 2486784"/>
                  <a:gd name="connsiteX214" fmla="*/ 709087 w 1697581"/>
                  <a:gd name="connsiteY214" fmla="*/ 2188253 h 2486784"/>
                  <a:gd name="connsiteX215" fmla="*/ 557308 w 1697581"/>
                  <a:gd name="connsiteY215" fmla="*/ 2256965 h 2486784"/>
                  <a:gd name="connsiteX216" fmla="*/ 397890 w 1697581"/>
                  <a:gd name="connsiteY216" fmla="*/ 2252943 h 2486784"/>
                  <a:gd name="connsiteX217" fmla="*/ 646759 w 1697581"/>
                  <a:gd name="connsiteY217" fmla="*/ 2137328 h 2486784"/>
                  <a:gd name="connsiteX218" fmla="*/ 385196 w 1697581"/>
                  <a:gd name="connsiteY218" fmla="*/ 2202423 h 2486784"/>
                  <a:gd name="connsiteX219" fmla="*/ 664104 w 1697581"/>
                  <a:gd name="connsiteY219" fmla="*/ 1969496 h 2486784"/>
                  <a:gd name="connsiteX220" fmla="*/ 571368 w 1697581"/>
                  <a:gd name="connsiteY220" fmla="*/ 2067324 h 2486784"/>
                  <a:gd name="connsiteX221" fmla="*/ 368553 w 1697581"/>
                  <a:gd name="connsiteY221" fmla="*/ 2155225 h 2486784"/>
                  <a:gd name="connsiteX222" fmla="*/ 436416 w 1697581"/>
                  <a:gd name="connsiteY222" fmla="*/ 2096144 h 2486784"/>
                  <a:gd name="connsiteX223" fmla="*/ 499962 w 1697581"/>
                  <a:gd name="connsiteY223" fmla="*/ 2044334 h 2486784"/>
                  <a:gd name="connsiteX224" fmla="*/ 597716 w 1697581"/>
                  <a:gd name="connsiteY224" fmla="*/ 1855689 h 2486784"/>
                  <a:gd name="connsiteX225" fmla="*/ 709161 w 1697581"/>
                  <a:gd name="connsiteY225" fmla="*/ 1585490 h 2486784"/>
                  <a:gd name="connsiteX226" fmla="*/ 782375 w 1697581"/>
                  <a:gd name="connsiteY226" fmla="*/ 1268204 h 2486784"/>
                  <a:gd name="connsiteX227" fmla="*/ 741377 w 1697581"/>
                  <a:gd name="connsiteY227" fmla="*/ 1141334 h 2486784"/>
                  <a:gd name="connsiteX228" fmla="*/ 619932 w 1697581"/>
                  <a:gd name="connsiteY228" fmla="*/ 1134876 h 2486784"/>
                  <a:gd name="connsiteX229" fmla="*/ 524244 w 1697581"/>
                  <a:gd name="connsiteY229" fmla="*/ 1238977 h 2486784"/>
                  <a:gd name="connsiteX230" fmla="*/ 565685 w 1697581"/>
                  <a:gd name="connsiteY230" fmla="*/ 1139599 h 2486784"/>
                  <a:gd name="connsiteX231" fmla="*/ 618492 w 1697581"/>
                  <a:gd name="connsiteY231" fmla="*/ 1042067 h 2486784"/>
                  <a:gd name="connsiteX232" fmla="*/ 620817 w 1697581"/>
                  <a:gd name="connsiteY232" fmla="*/ 1018597 h 2486784"/>
                  <a:gd name="connsiteX233" fmla="*/ 696319 w 1697581"/>
                  <a:gd name="connsiteY233" fmla="*/ 812423 h 2486784"/>
                  <a:gd name="connsiteX234" fmla="*/ 701006 w 1697581"/>
                  <a:gd name="connsiteY234" fmla="*/ 808253 h 2486784"/>
                  <a:gd name="connsiteX235" fmla="*/ 817174 w 1697581"/>
                  <a:gd name="connsiteY235" fmla="*/ 677767 h 2486784"/>
                  <a:gd name="connsiteX236" fmla="*/ 969027 w 1697581"/>
                  <a:gd name="connsiteY236" fmla="*/ 680387 h 2486784"/>
                  <a:gd name="connsiteX237" fmla="*/ 1002092 w 1697581"/>
                  <a:gd name="connsiteY237" fmla="*/ 883165 h 2486784"/>
                  <a:gd name="connsiteX238" fmla="*/ 990025 w 1697581"/>
                  <a:gd name="connsiteY238" fmla="*/ 1094099 h 2486784"/>
                  <a:gd name="connsiteX239" fmla="*/ 959580 w 1697581"/>
                  <a:gd name="connsiteY239" fmla="*/ 1255362 h 2486784"/>
                  <a:gd name="connsiteX240" fmla="*/ 930870 w 1697581"/>
                  <a:gd name="connsiteY240" fmla="*/ 1334444 h 2486784"/>
                  <a:gd name="connsiteX241" fmla="*/ 894374 w 1697581"/>
                  <a:gd name="connsiteY241" fmla="*/ 1397325 h 2486784"/>
                  <a:gd name="connsiteX242" fmla="*/ 842120 w 1697581"/>
                  <a:gd name="connsiteY242" fmla="*/ 1551946 h 2486784"/>
                  <a:gd name="connsiteX243" fmla="*/ 752595 w 1697581"/>
                  <a:gd name="connsiteY243" fmla="*/ 1762105 h 2486784"/>
                  <a:gd name="connsiteX244" fmla="*/ 661742 w 1697581"/>
                  <a:gd name="connsiteY244" fmla="*/ 1971710 h 2486784"/>
                  <a:gd name="connsiteX245" fmla="*/ 705139 w 1697581"/>
                  <a:gd name="connsiteY245" fmla="*/ 1913884 h 2486784"/>
                  <a:gd name="connsiteX246" fmla="*/ 911460 w 1697581"/>
                  <a:gd name="connsiteY246" fmla="*/ 1409540 h 2486784"/>
                  <a:gd name="connsiteX247" fmla="*/ 934339 w 1697581"/>
                  <a:gd name="connsiteY247" fmla="*/ 1359464 h 2486784"/>
                  <a:gd name="connsiteX248" fmla="*/ 976998 w 1697581"/>
                  <a:gd name="connsiteY248" fmla="*/ 1204511 h 2486784"/>
                  <a:gd name="connsiteX249" fmla="*/ 979286 w 1697581"/>
                  <a:gd name="connsiteY249" fmla="*/ 1159342 h 2486784"/>
                  <a:gd name="connsiteX250" fmla="*/ 1015008 w 1697581"/>
                  <a:gd name="connsiteY250" fmla="*/ 956785 h 2486784"/>
                  <a:gd name="connsiteX251" fmla="*/ 1016447 w 1697581"/>
                  <a:gd name="connsiteY251" fmla="*/ 916340 h 2486784"/>
                  <a:gd name="connsiteX252" fmla="*/ 953565 w 1697581"/>
                  <a:gd name="connsiteY252" fmla="*/ 621269 h 2486784"/>
                  <a:gd name="connsiteX253" fmla="*/ 866808 w 1697581"/>
                  <a:gd name="connsiteY253" fmla="*/ 607247 h 2486784"/>
                  <a:gd name="connsiteX254" fmla="*/ 736211 w 1697581"/>
                  <a:gd name="connsiteY254" fmla="*/ 738176 h 2486784"/>
                  <a:gd name="connsiteX255" fmla="*/ 659528 w 1697581"/>
                  <a:gd name="connsiteY255" fmla="*/ 833605 h 2486784"/>
                  <a:gd name="connsiteX256" fmla="*/ 555316 w 1697581"/>
                  <a:gd name="connsiteY256" fmla="*/ 1097678 h 2486784"/>
                  <a:gd name="connsiteX257" fmla="*/ 400547 w 1697581"/>
                  <a:gd name="connsiteY257" fmla="*/ 1450981 h 2486784"/>
                  <a:gd name="connsiteX258" fmla="*/ 202419 w 1697581"/>
                  <a:gd name="connsiteY258" fmla="*/ 1950565 h 2486784"/>
                  <a:gd name="connsiteX259" fmla="*/ 106177 w 1697581"/>
                  <a:gd name="connsiteY259" fmla="*/ 2200467 h 2486784"/>
                  <a:gd name="connsiteX260" fmla="*/ 102450 w 1697581"/>
                  <a:gd name="connsiteY260" fmla="*/ 2140538 h 2486784"/>
                  <a:gd name="connsiteX261" fmla="*/ 213785 w 1697581"/>
                  <a:gd name="connsiteY261" fmla="*/ 1814358 h 2486784"/>
                  <a:gd name="connsiteX262" fmla="*/ 628456 w 1697581"/>
                  <a:gd name="connsiteY262" fmla="*/ 790983 h 2486784"/>
                  <a:gd name="connsiteX263" fmla="*/ 643918 w 1697581"/>
                  <a:gd name="connsiteY263" fmla="*/ 763934 h 2486784"/>
                  <a:gd name="connsiteX264" fmla="*/ 666687 w 1697581"/>
                  <a:gd name="connsiteY264" fmla="*/ 692749 h 2486784"/>
                  <a:gd name="connsiteX265" fmla="*/ 805735 w 1697581"/>
                  <a:gd name="connsiteY265" fmla="*/ 431628 h 2486784"/>
                  <a:gd name="connsiteX266" fmla="*/ 892308 w 1697581"/>
                  <a:gd name="connsiteY266" fmla="*/ 292175 h 2486784"/>
                  <a:gd name="connsiteX267" fmla="*/ 918065 w 1697581"/>
                  <a:gd name="connsiteY267" fmla="*/ 250106 h 2486784"/>
                  <a:gd name="connsiteX268" fmla="*/ 1027554 w 1697581"/>
                  <a:gd name="connsiteY268" fmla="*/ 176929 h 2486784"/>
                  <a:gd name="connsiteX269" fmla="*/ 1097484 w 1697581"/>
                  <a:gd name="connsiteY269" fmla="*/ 144418 h 2486784"/>
                  <a:gd name="connsiteX270" fmla="*/ 1140720 w 1697581"/>
                  <a:gd name="connsiteY270" fmla="*/ 105140 h 2486784"/>
                  <a:gd name="connsiteX271" fmla="*/ 1165651 w 1697581"/>
                  <a:gd name="connsiteY271" fmla="*/ 0 h 2486784"/>
                  <a:gd name="connsiteX272" fmla="*/ 1249005 w 1697581"/>
                  <a:gd name="connsiteY272" fmla="*/ 53232 h 2486784"/>
                  <a:gd name="connsiteX273" fmla="*/ 1387130 w 1697581"/>
                  <a:gd name="connsiteY273" fmla="*/ 126373 h 2486784"/>
                  <a:gd name="connsiteX274" fmla="*/ 1533263 w 1697581"/>
                  <a:gd name="connsiteY274" fmla="*/ 268926 h 2486784"/>
                  <a:gd name="connsiteX275" fmla="*/ 1578542 w 1697581"/>
                  <a:gd name="connsiteY275" fmla="*/ 342657 h 2486784"/>
                  <a:gd name="connsiteX276" fmla="*/ 1662754 w 1697581"/>
                  <a:gd name="connsiteY276" fmla="*/ 603224 h 2486784"/>
                  <a:gd name="connsiteX277" fmla="*/ 1672717 w 1697581"/>
                  <a:gd name="connsiteY277" fmla="*/ 707879 h 2486784"/>
                  <a:gd name="connsiteX278" fmla="*/ 1654820 w 1697581"/>
                  <a:gd name="connsiteY278" fmla="*/ 860138 h 2486784"/>
                  <a:gd name="connsiteX279" fmla="*/ 1639431 w 1697581"/>
                  <a:gd name="connsiteY279" fmla="*/ 945235 h 2486784"/>
                  <a:gd name="connsiteX280" fmla="*/ 1602197 w 1697581"/>
                  <a:gd name="connsiteY280" fmla="*/ 1178458 h 2486784"/>
                  <a:gd name="connsiteX281" fmla="*/ 1450860 w 1697581"/>
                  <a:gd name="connsiteY281" fmla="*/ 1457070 h 2486784"/>
                  <a:gd name="connsiteX282" fmla="*/ 1069770 w 1697581"/>
                  <a:gd name="connsiteY282" fmla="*/ 2188437 h 2486784"/>
                  <a:gd name="connsiteX283" fmla="*/ 618971 w 1697581"/>
                  <a:gd name="connsiteY283" fmla="*/ 2480113 h 2486784"/>
                  <a:gd name="connsiteX284" fmla="*/ 403831 w 1697581"/>
                  <a:gd name="connsiteY284" fmla="*/ 2434908 h 2486784"/>
                  <a:gd name="connsiteX285" fmla="*/ 1044529 w 1697581"/>
                  <a:gd name="connsiteY285" fmla="*/ 2127696 h 2486784"/>
                  <a:gd name="connsiteX286" fmla="*/ 1280704 w 1697581"/>
                  <a:gd name="connsiteY286" fmla="*/ 1793730 h 2486784"/>
                  <a:gd name="connsiteX287" fmla="*/ 1408164 w 1697581"/>
                  <a:gd name="connsiteY287" fmla="*/ 1458436 h 2486784"/>
                  <a:gd name="connsiteX288" fmla="*/ 1467430 w 1697581"/>
                  <a:gd name="connsiteY288" fmla="*/ 1322451 h 2486784"/>
                  <a:gd name="connsiteX289" fmla="*/ 1483261 w 1697581"/>
                  <a:gd name="connsiteY289" fmla="*/ 1269348 h 2486784"/>
                  <a:gd name="connsiteX290" fmla="*/ 1604522 w 1697581"/>
                  <a:gd name="connsiteY290" fmla="*/ 1012323 h 2486784"/>
                  <a:gd name="connsiteX291" fmla="*/ 1556770 w 1697581"/>
                  <a:gd name="connsiteY291" fmla="*/ 847665 h 2486784"/>
                  <a:gd name="connsiteX292" fmla="*/ 1558726 w 1697581"/>
                  <a:gd name="connsiteY292" fmla="*/ 783381 h 2486784"/>
                  <a:gd name="connsiteX293" fmla="*/ 1497394 w 1697581"/>
                  <a:gd name="connsiteY293" fmla="*/ 437127 h 2486784"/>
                  <a:gd name="connsiteX294" fmla="*/ 1466544 w 1697581"/>
                  <a:gd name="connsiteY294" fmla="*/ 361293 h 2486784"/>
                  <a:gd name="connsiteX295" fmla="*/ 1362147 w 1697581"/>
                  <a:gd name="connsiteY295" fmla="*/ 208886 h 2486784"/>
                  <a:gd name="connsiteX296" fmla="*/ 1233247 w 1697581"/>
                  <a:gd name="connsiteY296" fmla="*/ 128070 h 2486784"/>
                  <a:gd name="connsiteX297" fmla="*/ 1187673 w 1697581"/>
                  <a:gd name="connsiteY297" fmla="*/ 94969 h 2486784"/>
                  <a:gd name="connsiteX298" fmla="*/ 1075748 w 1697581"/>
                  <a:gd name="connsiteY298" fmla="*/ 117442 h 2486784"/>
                  <a:gd name="connsiteX299" fmla="*/ 1010911 w 1697581"/>
                  <a:gd name="connsiteY299" fmla="*/ 148034 h 2486784"/>
                  <a:gd name="connsiteX300" fmla="*/ 886329 w 1697581"/>
                  <a:gd name="connsiteY300" fmla="*/ 232467 h 2486784"/>
                  <a:gd name="connsiteX301" fmla="*/ 862785 w 1697581"/>
                  <a:gd name="connsiteY301" fmla="*/ 258594 h 2486784"/>
                  <a:gd name="connsiteX302" fmla="*/ 834075 w 1697581"/>
                  <a:gd name="connsiteY302" fmla="*/ 279001 h 2486784"/>
                  <a:gd name="connsiteX303" fmla="*/ 857213 w 1697581"/>
                  <a:gd name="connsiteY303" fmla="*/ 198701 h 2486784"/>
                  <a:gd name="connsiteX304" fmla="*/ 984304 w 1697581"/>
                  <a:gd name="connsiteY304" fmla="*/ 94378 h 2486784"/>
                  <a:gd name="connsiteX305" fmla="*/ 1081025 w 1697581"/>
                  <a:gd name="connsiteY305" fmla="*/ 49505 h 2486784"/>
                  <a:gd name="connsiteX306" fmla="*/ 1165651 w 1697581"/>
                  <a:gd name="connsiteY306" fmla="*/ 0 h 2486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</a:cxnLst>
                <a:rect l="l" t="t" r="r" b="b"/>
                <a:pathLst>
                  <a:path w="1697581" h="2486784">
                    <a:moveTo>
                      <a:pt x="57429" y="2340992"/>
                    </a:moveTo>
                    <a:cubicBezTo>
                      <a:pt x="78759" y="2345457"/>
                      <a:pt x="132784" y="2365790"/>
                      <a:pt x="164593" y="2340992"/>
                    </a:cubicBezTo>
                    <a:cubicBezTo>
                      <a:pt x="172933" y="2376529"/>
                      <a:pt x="315192" y="2442436"/>
                      <a:pt x="363682" y="2455648"/>
                    </a:cubicBezTo>
                    <a:cubicBezTo>
                      <a:pt x="361430" y="2461626"/>
                      <a:pt x="306262" y="2465574"/>
                      <a:pt x="287847" y="2460888"/>
                    </a:cubicBezTo>
                    <a:cubicBezTo>
                      <a:pt x="218803" y="2449928"/>
                      <a:pt x="127027" y="2412546"/>
                      <a:pt x="57429" y="2340992"/>
                    </a:cubicBezTo>
                    <a:close/>
                    <a:moveTo>
                      <a:pt x="293667" y="2061136"/>
                    </a:moveTo>
                    <a:cubicBezTo>
                      <a:pt x="300431" y="2062331"/>
                      <a:pt x="306151" y="2065710"/>
                      <a:pt x="309693" y="2072306"/>
                    </a:cubicBezTo>
                    <a:cubicBezTo>
                      <a:pt x="344640" y="2150539"/>
                      <a:pt x="395750" y="2223790"/>
                      <a:pt x="385454" y="2316230"/>
                    </a:cubicBezTo>
                    <a:cubicBezTo>
                      <a:pt x="384716" y="2322467"/>
                      <a:pt x="385417" y="2328814"/>
                      <a:pt x="385011" y="2335087"/>
                    </a:cubicBezTo>
                    <a:cubicBezTo>
                      <a:pt x="377409" y="2450924"/>
                      <a:pt x="400990" y="2471515"/>
                      <a:pt x="281463" y="2404500"/>
                    </a:cubicBezTo>
                    <a:cubicBezTo>
                      <a:pt x="261794" y="2393467"/>
                      <a:pt x="239431" y="2379665"/>
                      <a:pt x="218692" y="2370587"/>
                    </a:cubicBezTo>
                    <a:cubicBezTo>
                      <a:pt x="218877" y="2370735"/>
                      <a:pt x="215925" y="2369517"/>
                      <a:pt x="215925" y="2369517"/>
                    </a:cubicBezTo>
                    <a:cubicBezTo>
                      <a:pt x="180609" y="2345346"/>
                      <a:pt x="178100" y="2315972"/>
                      <a:pt x="197510" y="2275564"/>
                    </a:cubicBezTo>
                    <a:cubicBezTo>
                      <a:pt x="224523" y="2219214"/>
                      <a:pt x="223047" y="2200800"/>
                      <a:pt x="246000" y="2142531"/>
                    </a:cubicBezTo>
                    <a:cubicBezTo>
                      <a:pt x="250797" y="2131313"/>
                      <a:pt x="288770" y="2070313"/>
                      <a:pt x="284046" y="2068468"/>
                    </a:cubicBezTo>
                    <a:cubicBezTo>
                      <a:pt x="228767" y="2112271"/>
                      <a:pt x="205297" y="2217406"/>
                      <a:pt x="181163" y="2278221"/>
                    </a:cubicBezTo>
                    <a:cubicBezTo>
                      <a:pt x="155073" y="2343944"/>
                      <a:pt x="128835" y="2353428"/>
                      <a:pt x="57429" y="2322799"/>
                    </a:cubicBezTo>
                    <a:cubicBezTo>
                      <a:pt x="72928" y="2292354"/>
                      <a:pt x="88427" y="2261873"/>
                      <a:pt x="103963" y="2231281"/>
                    </a:cubicBezTo>
                    <a:lnTo>
                      <a:pt x="128429" y="2198733"/>
                    </a:lnTo>
                    <a:cubicBezTo>
                      <a:pt x="162822" y="2158325"/>
                      <a:pt x="196477" y="2117142"/>
                      <a:pt x="235188" y="2081421"/>
                    </a:cubicBezTo>
                    <a:cubicBezTo>
                      <a:pt x="243685" y="2073616"/>
                      <a:pt x="273375" y="2057550"/>
                      <a:pt x="293667" y="2061136"/>
                    </a:cubicBezTo>
                    <a:close/>
                    <a:moveTo>
                      <a:pt x="581258" y="1360719"/>
                    </a:moveTo>
                    <a:cubicBezTo>
                      <a:pt x="603990" y="1424634"/>
                      <a:pt x="595760" y="1440133"/>
                      <a:pt x="590816" y="1475338"/>
                    </a:cubicBezTo>
                    <a:cubicBezTo>
                      <a:pt x="586646" y="1504896"/>
                      <a:pt x="572881" y="1536706"/>
                      <a:pt x="562475" y="1564383"/>
                    </a:cubicBezTo>
                    <a:cubicBezTo>
                      <a:pt x="543211" y="1615603"/>
                      <a:pt x="555094" y="1672212"/>
                      <a:pt x="518192" y="1706088"/>
                    </a:cubicBezTo>
                    <a:cubicBezTo>
                      <a:pt x="491179" y="1730886"/>
                      <a:pt x="461362" y="1723543"/>
                      <a:pt x="454461" y="1787125"/>
                    </a:cubicBezTo>
                    <a:cubicBezTo>
                      <a:pt x="448151" y="1845099"/>
                      <a:pt x="432172" y="1861336"/>
                      <a:pt x="411655" y="1915878"/>
                    </a:cubicBezTo>
                    <a:cubicBezTo>
                      <a:pt x="398665" y="1950381"/>
                      <a:pt x="382391" y="1990346"/>
                      <a:pt x="322646" y="2051457"/>
                    </a:cubicBezTo>
                    <a:cubicBezTo>
                      <a:pt x="314823" y="2027987"/>
                      <a:pt x="295449" y="2033522"/>
                      <a:pt x="244229" y="2046327"/>
                    </a:cubicBezTo>
                    <a:cubicBezTo>
                      <a:pt x="252827" y="2022525"/>
                      <a:pt x="295560" y="1972375"/>
                      <a:pt x="307885" y="1941414"/>
                    </a:cubicBezTo>
                    <a:cubicBezTo>
                      <a:pt x="359069" y="1812846"/>
                      <a:pt x="431471" y="1793214"/>
                      <a:pt x="451805" y="1551947"/>
                    </a:cubicBezTo>
                    <a:cubicBezTo>
                      <a:pt x="456491" y="1496372"/>
                      <a:pt x="494168" y="1449875"/>
                      <a:pt x="525683" y="1403489"/>
                    </a:cubicBezTo>
                    <a:cubicBezTo>
                      <a:pt x="538156" y="1385111"/>
                      <a:pt x="562401" y="1374742"/>
                      <a:pt x="581258" y="1360719"/>
                    </a:cubicBezTo>
                    <a:close/>
                    <a:moveTo>
                      <a:pt x="680008" y="1126168"/>
                    </a:moveTo>
                    <a:cubicBezTo>
                      <a:pt x="698533" y="1125688"/>
                      <a:pt x="729236" y="1161077"/>
                      <a:pt x="735288" y="1185359"/>
                    </a:cubicBezTo>
                    <a:cubicBezTo>
                      <a:pt x="766655" y="1311085"/>
                      <a:pt x="731265" y="1431793"/>
                      <a:pt x="696688" y="1551615"/>
                    </a:cubicBezTo>
                    <a:cubicBezTo>
                      <a:pt x="688902" y="1578627"/>
                      <a:pt x="678126" y="1604939"/>
                      <a:pt x="666428" y="1630549"/>
                    </a:cubicBezTo>
                    <a:cubicBezTo>
                      <a:pt x="657239" y="1650661"/>
                      <a:pt x="644988" y="1669444"/>
                      <a:pt x="633253" y="1688264"/>
                    </a:cubicBezTo>
                    <a:cubicBezTo>
                      <a:pt x="623953" y="1703136"/>
                      <a:pt x="607495" y="1715978"/>
                      <a:pt x="604284" y="1731772"/>
                    </a:cubicBezTo>
                    <a:cubicBezTo>
                      <a:pt x="599044" y="1757567"/>
                      <a:pt x="593029" y="1782955"/>
                      <a:pt x="586055" y="1807864"/>
                    </a:cubicBezTo>
                    <a:cubicBezTo>
                      <a:pt x="581405" y="1824471"/>
                      <a:pt x="576350" y="1840855"/>
                      <a:pt x="570777" y="1857018"/>
                    </a:cubicBezTo>
                    <a:cubicBezTo>
                      <a:pt x="556902" y="1897389"/>
                      <a:pt x="540001" y="1936248"/>
                      <a:pt x="519188" y="1973224"/>
                    </a:cubicBezTo>
                    <a:cubicBezTo>
                      <a:pt x="516088" y="1978685"/>
                      <a:pt x="494205" y="2019831"/>
                      <a:pt x="490958" y="2025219"/>
                    </a:cubicBezTo>
                    <a:cubicBezTo>
                      <a:pt x="468189" y="2062896"/>
                      <a:pt x="401248" y="2103489"/>
                      <a:pt x="389292" y="2109541"/>
                    </a:cubicBezTo>
                    <a:cubicBezTo>
                      <a:pt x="343201" y="2132605"/>
                      <a:pt x="323532" y="2120870"/>
                      <a:pt x="332905" y="2068469"/>
                    </a:cubicBezTo>
                    <a:cubicBezTo>
                      <a:pt x="338883" y="2063339"/>
                      <a:pt x="344898" y="2058247"/>
                      <a:pt x="350876" y="2053117"/>
                    </a:cubicBezTo>
                    <a:cubicBezTo>
                      <a:pt x="434349" y="1968057"/>
                      <a:pt x="468226" y="1885064"/>
                      <a:pt x="489112" y="1769412"/>
                    </a:cubicBezTo>
                    <a:cubicBezTo>
                      <a:pt x="512287" y="1747492"/>
                      <a:pt x="560814" y="1694095"/>
                      <a:pt x="568674" y="1636232"/>
                    </a:cubicBezTo>
                    <a:cubicBezTo>
                      <a:pt x="576313" y="1579845"/>
                      <a:pt x="600668" y="1525931"/>
                      <a:pt x="614359" y="1470134"/>
                    </a:cubicBezTo>
                    <a:cubicBezTo>
                      <a:pt x="625946" y="1422936"/>
                      <a:pt x="631260" y="1374926"/>
                      <a:pt x="584099" y="1335847"/>
                    </a:cubicBezTo>
                    <a:cubicBezTo>
                      <a:pt x="486492" y="1384484"/>
                      <a:pt x="430733" y="1499250"/>
                      <a:pt x="420253" y="1594680"/>
                    </a:cubicBezTo>
                    <a:cubicBezTo>
                      <a:pt x="401986" y="1761257"/>
                      <a:pt x="358478" y="1758378"/>
                      <a:pt x="324417" y="1846723"/>
                    </a:cubicBezTo>
                    <a:cubicBezTo>
                      <a:pt x="299656" y="1910969"/>
                      <a:pt x="262938" y="1961563"/>
                      <a:pt x="236405" y="2025072"/>
                    </a:cubicBezTo>
                    <a:cubicBezTo>
                      <a:pt x="227143" y="2047250"/>
                      <a:pt x="190130" y="2095739"/>
                      <a:pt x="176365" y="2116073"/>
                    </a:cubicBezTo>
                    <a:cubicBezTo>
                      <a:pt x="172564" y="2083082"/>
                      <a:pt x="179391" y="2050276"/>
                      <a:pt x="184484" y="2038762"/>
                    </a:cubicBezTo>
                    <a:cubicBezTo>
                      <a:pt x="227290" y="1941672"/>
                      <a:pt x="410916" y="1409393"/>
                      <a:pt x="511844" y="1292265"/>
                    </a:cubicBezTo>
                    <a:cubicBezTo>
                      <a:pt x="544798" y="1254034"/>
                      <a:pt x="575575" y="1213774"/>
                      <a:pt x="610263" y="1177204"/>
                    </a:cubicBezTo>
                    <a:cubicBezTo>
                      <a:pt x="630485" y="1155911"/>
                      <a:pt x="656132" y="1126795"/>
                      <a:pt x="680008" y="1126168"/>
                    </a:cubicBezTo>
                    <a:close/>
                    <a:moveTo>
                      <a:pt x="810710" y="860586"/>
                    </a:moveTo>
                    <a:cubicBezTo>
                      <a:pt x="789917" y="866001"/>
                      <a:pt x="757688" y="886192"/>
                      <a:pt x="745842" y="904015"/>
                    </a:cubicBezTo>
                    <a:cubicBezTo>
                      <a:pt x="713405" y="952763"/>
                      <a:pt x="692260" y="1008522"/>
                      <a:pt x="642626" y="1045462"/>
                    </a:cubicBezTo>
                    <a:cubicBezTo>
                      <a:pt x="634508" y="1051551"/>
                      <a:pt x="636058" y="1070629"/>
                      <a:pt x="629489" y="1100225"/>
                    </a:cubicBezTo>
                    <a:cubicBezTo>
                      <a:pt x="676503" y="1032214"/>
                      <a:pt x="740196" y="1000441"/>
                      <a:pt x="755511" y="927669"/>
                    </a:cubicBezTo>
                    <a:cubicBezTo>
                      <a:pt x="760123" y="905860"/>
                      <a:pt x="796066" y="890693"/>
                      <a:pt x="816842" y="873091"/>
                    </a:cubicBezTo>
                    <a:cubicBezTo>
                      <a:pt x="921497" y="945456"/>
                      <a:pt x="827913" y="1055684"/>
                      <a:pt x="879060" y="1136352"/>
                    </a:cubicBezTo>
                    <a:cubicBezTo>
                      <a:pt x="891090" y="1155357"/>
                      <a:pt x="870720" y="1195359"/>
                      <a:pt x="863819" y="1225397"/>
                    </a:cubicBezTo>
                    <a:cubicBezTo>
                      <a:pt x="862121" y="1232999"/>
                      <a:pt x="853634" y="1238830"/>
                      <a:pt x="850645" y="1246469"/>
                    </a:cubicBezTo>
                    <a:cubicBezTo>
                      <a:pt x="846991" y="1255657"/>
                      <a:pt x="845478" y="1265732"/>
                      <a:pt x="843707" y="1275511"/>
                    </a:cubicBezTo>
                    <a:cubicBezTo>
                      <a:pt x="836068" y="1317137"/>
                      <a:pt x="828688" y="1358799"/>
                      <a:pt x="821160" y="1400425"/>
                    </a:cubicBezTo>
                    <a:cubicBezTo>
                      <a:pt x="823042" y="1403377"/>
                      <a:pt x="824961" y="1406366"/>
                      <a:pt x="826843" y="1409319"/>
                    </a:cubicBezTo>
                    <a:cubicBezTo>
                      <a:pt x="840570" y="1376033"/>
                      <a:pt x="855811" y="1343263"/>
                      <a:pt x="867509" y="1309276"/>
                    </a:cubicBezTo>
                    <a:cubicBezTo>
                      <a:pt x="876624" y="1282670"/>
                      <a:pt x="881643" y="1254624"/>
                      <a:pt x="887805" y="1227095"/>
                    </a:cubicBezTo>
                    <a:cubicBezTo>
                      <a:pt x="893710" y="1200784"/>
                      <a:pt x="907733" y="1172295"/>
                      <a:pt x="902345" y="1148308"/>
                    </a:cubicBezTo>
                    <a:cubicBezTo>
                      <a:pt x="887695" y="1083102"/>
                      <a:pt x="892197" y="1018117"/>
                      <a:pt x="888654" y="952948"/>
                    </a:cubicBezTo>
                    <a:cubicBezTo>
                      <a:pt x="886883" y="919883"/>
                      <a:pt x="855848" y="880029"/>
                      <a:pt x="826511" y="860729"/>
                    </a:cubicBezTo>
                    <a:cubicBezTo>
                      <a:pt x="823301" y="858617"/>
                      <a:pt x="817641" y="858780"/>
                      <a:pt x="810710" y="860586"/>
                    </a:cubicBezTo>
                    <a:close/>
                    <a:moveTo>
                      <a:pt x="998061" y="486116"/>
                    </a:moveTo>
                    <a:cubicBezTo>
                      <a:pt x="975924" y="483940"/>
                      <a:pt x="953427" y="491521"/>
                      <a:pt x="933786" y="514068"/>
                    </a:cubicBezTo>
                    <a:cubicBezTo>
                      <a:pt x="1030986" y="488569"/>
                      <a:pt x="1089698" y="600789"/>
                      <a:pt x="1075860" y="637691"/>
                    </a:cubicBezTo>
                    <a:cubicBezTo>
                      <a:pt x="1135457" y="712381"/>
                      <a:pt x="1083092" y="769543"/>
                      <a:pt x="1079550" y="824970"/>
                    </a:cubicBezTo>
                    <a:cubicBezTo>
                      <a:pt x="1075823" y="882944"/>
                      <a:pt x="1094384" y="911322"/>
                      <a:pt x="1094311" y="971657"/>
                    </a:cubicBezTo>
                    <a:cubicBezTo>
                      <a:pt x="1094274" y="994979"/>
                      <a:pt x="1065047" y="1042657"/>
                      <a:pt x="1055969" y="1065684"/>
                    </a:cubicBezTo>
                    <a:cubicBezTo>
                      <a:pt x="1051652" y="1076644"/>
                      <a:pt x="1038920" y="1106609"/>
                      <a:pt x="1036448" y="1117200"/>
                    </a:cubicBezTo>
                    <a:cubicBezTo>
                      <a:pt x="1030211" y="1143954"/>
                      <a:pt x="1035488" y="1179638"/>
                      <a:pt x="1033496" y="1222224"/>
                    </a:cubicBezTo>
                    <a:cubicBezTo>
                      <a:pt x="1044456" y="1205249"/>
                      <a:pt x="1050249" y="1136721"/>
                      <a:pt x="1059106" y="1116499"/>
                    </a:cubicBezTo>
                    <a:cubicBezTo>
                      <a:pt x="1079550" y="1069780"/>
                      <a:pt x="1102171" y="1034575"/>
                      <a:pt x="1111839" y="990108"/>
                    </a:cubicBezTo>
                    <a:cubicBezTo>
                      <a:pt x="1127633" y="917817"/>
                      <a:pt x="1091432" y="920510"/>
                      <a:pt x="1115013" y="845340"/>
                    </a:cubicBezTo>
                    <a:cubicBezTo>
                      <a:pt x="1127523" y="805449"/>
                      <a:pt x="1154277" y="684741"/>
                      <a:pt x="1100769" y="628465"/>
                    </a:cubicBezTo>
                    <a:cubicBezTo>
                      <a:pt x="1127643" y="586978"/>
                      <a:pt x="1064471" y="492642"/>
                      <a:pt x="998061" y="486116"/>
                    </a:cubicBezTo>
                    <a:close/>
                    <a:moveTo>
                      <a:pt x="690673" y="473734"/>
                    </a:moveTo>
                    <a:cubicBezTo>
                      <a:pt x="680525" y="493920"/>
                      <a:pt x="670156" y="513994"/>
                      <a:pt x="660413" y="534401"/>
                    </a:cubicBezTo>
                    <a:cubicBezTo>
                      <a:pt x="649047" y="558240"/>
                      <a:pt x="624544" y="585880"/>
                      <a:pt x="629600" y="605844"/>
                    </a:cubicBezTo>
                    <a:cubicBezTo>
                      <a:pt x="659159" y="722935"/>
                      <a:pt x="593104" y="818955"/>
                      <a:pt x="559965" y="918924"/>
                    </a:cubicBezTo>
                    <a:cubicBezTo>
                      <a:pt x="502767" y="1091442"/>
                      <a:pt x="425272" y="1257170"/>
                      <a:pt x="358405" y="1426552"/>
                    </a:cubicBezTo>
                    <a:cubicBezTo>
                      <a:pt x="336522" y="1481979"/>
                      <a:pt x="312646" y="1536742"/>
                      <a:pt x="288217" y="1591321"/>
                    </a:cubicBezTo>
                    <a:cubicBezTo>
                      <a:pt x="280098" y="1609514"/>
                      <a:pt x="271869" y="1627670"/>
                      <a:pt x="263640" y="1645826"/>
                    </a:cubicBezTo>
                    <a:cubicBezTo>
                      <a:pt x="234856" y="1709408"/>
                      <a:pt x="205851" y="1772880"/>
                      <a:pt x="178875" y="1837090"/>
                    </a:cubicBezTo>
                    <a:cubicBezTo>
                      <a:pt x="171162" y="1855431"/>
                      <a:pt x="163634" y="1873808"/>
                      <a:pt x="156291" y="1892296"/>
                    </a:cubicBezTo>
                    <a:cubicBezTo>
                      <a:pt x="130644" y="1956912"/>
                      <a:pt x="107617" y="2022488"/>
                      <a:pt x="89387" y="2089687"/>
                    </a:cubicBezTo>
                    <a:cubicBezTo>
                      <a:pt x="81564" y="2118507"/>
                      <a:pt x="67135" y="2189212"/>
                      <a:pt x="61120" y="2218697"/>
                    </a:cubicBezTo>
                    <a:cubicBezTo>
                      <a:pt x="51488" y="2267113"/>
                      <a:pt x="52226" y="2274936"/>
                      <a:pt x="49053" y="2325566"/>
                    </a:cubicBezTo>
                    <a:cubicBezTo>
                      <a:pt x="-8404" y="2311543"/>
                      <a:pt x="-2463" y="2262574"/>
                      <a:pt x="3958" y="2224934"/>
                    </a:cubicBezTo>
                    <a:cubicBezTo>
                      <a:pt x="16247" y="2153196"/>
                      <a:pt x="30232" y="2079428"/>
                      <a:pt x="58869" y="2013151"/>
                    </a:cubicBezTo>
                    <a:cubicBezTo>
                      <a:pt x="155110" y="1790261"/>
                      <a:pt x="262090" y="1572021"/>
                      <a:pt x="357224" y="1348725"/>
                    </a:cubicBezTo>
                    <a:cubicBezTo>
                      <a:pt x="437634" y="1160080"/>
                      <a:pt x="510405" y="968004"/>
                      <a:pt x="579745" y="774968"/>
                    </a:cubicBezTo>
                    <a:cubicBezTo>
                      <a:pt x="600152" y="718175"/>
                      <a:pt x="601923" y="653190"/>
                      <a:pt x="603916" y="591674"/>
                    </a:cubicBezTo>
                    <a:cubicBezTo>
                      <a:pt x="605982" y="528718"/>
                      <a:pt x="631408" y="490082"/>
                      <a:pt x="690673" y="473734"/>
                    </a:cubicBezTo>
                    <a:close/>
                    <a:moveTo>
                      <a:pt x="1011428" y="367049"/>
                    </a:moveTo>
                    <a:cubicBezTo>
                      <a:pt x="1138631" y="413546"/>
                      <a:pt x="1083867" y="458825"/>
                      <a:pt x="1110954" y="473734"/>
                    </a:cubicBezTo>
                    <a:cubicBezTo>
                      <a:pt x="1193393" y="519124"/>
                      <a:pt x="1155052" y="575695"/>
                      <a:pt x="1163687" y="657950"/>
                    </a:cubicBezTo>
                    <a:cubicBezTo>
                      <a:pt x="1174167" y="757882"/>
                      <a:pt x="1208007" y="794600"/>
                      <a:pt x="1171843" y="894162"/>
                    </a:cubicBezTo>
                    <a:cubicBezTo>
                      <a:pt x="1149590" y="955420"/>
                      <a:pt x="1174758" y="1027343"/>
                      <a:pt x="1168152" y="1095280"/>
                    </a:cubicBezTo>
                    <a:cubicBezTo>
                      <a:pt x="1165864" y="1118676"/>
                      <a:pt x="1118998" y="1197315"/>
                      <a:pt x="1108075" y="1219862"/>
                    </a:cubicBezTo>
                    <a:cubicBezTo>
                      <a:pt x="1092761" y="1251377"/>
                      <a:pt x="1073313" y="1281452"/>
                      <a:pt x="1062390" y="1314406"/>
                    </a:cubicBezTo>
                    <a:cubicBezTo>
                      <a:pt x="989951" y="1533237"/>
                      <a:pt x="917733" y="1752030"/>
                      <a:pt x="796103" y="1950233"/>
                    </a:cubicBezTo>
                    <a:cubicBezTo>
                      <a:pt x="788243" y="1963038"/>
                      <a:pt x="730306" y="2047175"/>
                      <a:pt x="723479" y="2060571"/>
                    </a:cubicBezTo>
                    <a:cubicBezTo>
                      <a:pt x="738388" y="2055146"/>
                      <a:pt x="799756" y="1976212"/>
                      <a:pt x="804665" y="1965473"/>
                    </a:cubicBezTo>
                    <a:cubicBezTo>
                      <a:pt x="911644" y="1785796"/>
                      <a:pt x="961426" y="1619145"/>
                      <a:pt x="1039179" y="1445520"/>
                    </a:cubicBezTo>
                    <a:cubicBezTo>
                      <a:pt x="1074716" y="1366069"/>
                      <a:pt x="1111397" y="1286877"/>
                      <a:pt x="1142321" y="1205544"/>
                    </a:cubicBezTo>
                    <a:cubicBezTo>
                      <a:pt x="1155827" y="1169933"/>
                      <a:pt x="1187489" y="1138308"/>
                      <a:pt x="1193098" y="1099856"/>
                    </a:cubicBezTo>
                    <a:cubicBezTo>
                      <a:pt x="1201844" y="1040221"/>
                      <a:pt x="1170256" y="968520"/>
                      <a:pt x="1189445" y="912539"/>
                    </a:cubicBezTo>
                    <a:cubicBezTo>
                      <a:pt x="1213801" y="841613"/>
                      <a:pt x="1221882" y="775005"/>
                      <a:pt x="1195276" y="704669"/>
                    </a:cubicBezTo>
                    <a:cubicBezTo>
                      <a:pt x="1190220" y="691199"/>
                      <a:pt x="1183910" y="675331"/>
                      <a:pt x="1185053" y="663117"/>
                    </a:cubicBezTo>
                    <a:cubicBezTo>
                      <a:pt x="1196936" y="537538"/>
                      <a:pt x="1188485" y="491927"/>
                      <a:pt x="1125715" y="450412"/>
                    </a:cubicBezTo>
                    <a:cubicBezTo>
                      <a:pt x="1124792" y="366459"/>
                      <a:pt x="1027149" y="372806"/>
                      <a:pt x="1011428" y="367049"/>
                    </a:cubicBezTo>
                    <a:close/>
                    <a:moveTo>
                      <a:pt x="828061" y="285311"/>
                    </a:moveTo>
                    <a:cubicBezTo>
                      <a:pt x="810938" y="306530"/>
                      <a:pt x="786103" y="326383"/>
                      <a:pt x="782080" y="349853"/>
                    </a:cubicBezTo>
                    <a:cubicBezTo>
                      <a:pt x="772301" y="406904"/>
                      <a:pt x="735251" y="438308"/>
                      <a:pt x="694511" y="469269"/>
                    </a:cubicBezTo>
                    <a:cubicBezTo>
                      <a:pt x="706984" y="423805"/>
                      <a:pt x="711818" y="373360"/>
                      <a:pt x="736284" y="335683"/>
                    </a:cubicBezTo>
                    <a:cubicBezTo>
                      <a:pt x="753038" y="309888"/>
                      <a:pt x="795328" y="300699"/>
                      <a:pt x="828061" y="285311"/>
                    </a:cubicBezTo>
                    <a:close/>
                    <a:moveTo>
                      <a:pt x="1087853" y="237338"/>
                    </a:moveTo>
                    <a:cubicBezTo>
                      <a:pt x="1071542" y="234570"/>
                      <a:pt x="1014528" y="274314"/>
                      <a:pt x="991981" y="297784"/>
                    </a:cubicBezTo>
                    <a:cubicBezTo>
                      <a:pt x="933638" y="358488"/>
                      <a:pt x="880979" y="424580"/>
                      <a:pt x="825994" y="488532"/>
                    </a:cubicBezTo>
                    <a:cubicBezTo>
                      <a:pt x="798649" y="520268"/>
                      <a:pt x="766434" y="549125"/>
                      <a:pt x="745694" y="584699"/>
                    </a:cubicBezTo>
                    <a:cubicBezTo>
                      <a:pt x="728055" y="614922"/>
                      <a:pt x="723627" y="652858"/>
                      <a:pt x="710490" y="696882"/>
                    </a:cubicBezTo>
                    <a:cubicBezTo>
                      <a:pt x="764736" y="622819"/>
                      <a:pt x="809240" y="562742"/>
                      <a:pt x="852970" y="502075"/>
                    </a:cubicBezTo>
                    <a:cubicBezTo>
                      <a:pt x="871532" y="476317"/>
                      <a:pt x="884263" y="431665"/>
                      <a:pt x="906921" y="426278"/>
                    </a:cubicBezTo>
                    <a:cubicBezTo>
                      <a:pt x="962237" y="413067"/>
                      <a:pt x="970282" y="367714"/>
                      <a:pt x="997221" y="333394"/>
                    </a:cubicBezTo>
                    <a:cubicBezTo>
                      <a:pt x="1017000" y="308227"/>
                      <a:pt x="1058294" y="273281"/>
                      <a:pt x="1078184" y="274904"/>
                    </a:cubicBezTo>
                    <a:cubicBezTo>
                      <a:pt x="1098924" y="285311"/>
                      <a:pt x="1107780" y="285163"/>
                      <a:pt x="1125641" y="316641"/>
                    </a:cubicBezTo>
                    <a:cubicBezTo>
                      <a:pt x="1129220" y="322803"/>
                      <a:pt x="1141472" y="384061"/>
                      <a:pt x="1144129" y="391368"/>
                    </a:cubicBezTo>
                    <a:cubicBezTo>
                      <a:pt x="1149627" y="406387"/>
                      <a:pt x="1145457" y="428639"/>
                      <a:pt x="1156934" y="434212"/>
                    </a:cubicBezTo>
                    <a:cubicBezTo>
                      <a:pt x="1207859" y="458936"/>
                      <a:pt x="1229558" y="493772"/>
                      <a:pt x="1205571" y="546616"/>
                    </a:cubicBezTo>
                    <a:cubicBezTo>
                      <a:pt x="1317570" y="623557"/>
                      <a:pt x="1335652" y="698063"/>
                      <a:pt x="1265980" y="790651"/>
                    </a:cubicBezTo>
                    <a:cubicBezTo>
                      <a:pt x="1294580" y="848772"/>
                      <a:pt x="1326574" y="909440"/>
                      <a:pt x="1257530" y="956232"/>
                    </a:cubicBezTo>
                    <a:cubicBezTo>
                      <a:pt x="1275058" y="995754"/>
                      <a:pt x="1298934" y="1028819"/>
                      <a:pt x="1302661" y="1064024"/>
                    </a:cubicBezTo>
                    <a:cubicBezTo>
                      <a:pt x="1306204" y="1097457"/>
                      <a:pt x="1299893" y="1145836"/>
                      <a:pt x="1278010" y="1165247"/>
                    </a:cubicBezTo>
                    <a:cubicBezTo>
                      <a:pt x="1233469" y="1204917"/>
                      <a:pt x="1218819" y="1253554"/>
                      <a:pt x="1203689" y="1305402"/>
                    </a:cubicBezTo>
                    <a:cubicBezTo>
                      <a:pt x="1129811" y="1558515"/>
                      <a:pt x="1050508" y="1773102"/>
                      <a:pt x="890721" y="1985807"/>
                    </a:cubicBezTo>
                    <a:cubicBezTo>
                      <a:pt x="887326" y="1990272"/>
                      <a:pt x="808798" y="2094299"/>
                      <a:pt x="804628" y="2116072"/>
                    </a:cubicBezTo>
                    <a:lnTo>
                      <a:pt x="864188" y="2046400"/>
                    </a:lnTo>
                    <a:cubicBezTo>
                      <a:pt x="886883" y="2017063"/>
                      <a:pt x="900352" y="2001047"/>
                      <a:pt x="912272" y="1984183"/>
                    </a:cubicBezTo>
                    <a:cubicBezTo>
                      <a:pt x="1063571" y="1768969"/>
                      <a:pt x="1159407" y="1528402"/>
                      <a:pt x="1236311" y="1278795"/>
                    </a:cubicBezTo>
                    <a:cubicBezTo>
                      <a:pt x="1245500" y="1248867"/>
                      <a:pt x="1264984" y="1219161"/>
                      <a:pt x="1287236" y="1196835"/>
                    </a:cubicBezTo>
                    <a:cubicBezTo>
                      <a:pt x="1334360" y="1149563"/>
                      <a:pt x="1348273" y="1098121"/>
                      <a:pt x="1323843" y="1036457"/>
                    </a:cubicBezTo>
                    <a:cubicBezTo>
                      <a:pt x="1313990" y="1011511"/>
                      <a:pt x="1302809" y="987156"/>
                      <a:pt x="1292181" y="962505"/>
                    </a:cubicBezTo>
                    <a:cubicBezTo>
                      <a:pt x="1298085" y="962247"/>
                      <a:pt x="1327829" y="901985"/>
                      <a:pt x="1327718" y="896044"/>
                    </a:cubicBezTo>
                    <a:cubicBezTo>
                      <a:pt x="1326795" y="852684"/>
                      <a:pt x="1295945" y="833236"/>
                      <a:pt x="1295428" y="788105"/>
                    </a:cubicBezTo>
                    <a:cubicBezTo>
                      <a:pt x="1295244" y="772753"/>
                      <a:pt x="1322330" y="751239"/>
                      <a:pt x="1326795" y="738287"/>
                    </a:cubicBezTo>
                    <a:cubicBezTo>
                      <a:pt x="1343770" y="688948"/>
                      <a:pt x="1339711" y="610974"/>
                      <a:pt x="1244688" y="539937"/>
                    </a:cubicBezTo>
                    <a:cubicBezTo>
                      <a:pt x="1232141" y="530564"/>
                      <a:pt x="1251736" y="502555"/>
                      <a:pt x="1244688" y="487351"/>
                    </a:cubicBezTo>
                    <a:cubicBezTo>
                      <a:pt x="1233617" y="463660"/>
                      <a:pt x="1218819" y="442552"/>
                      <a:pt x="1200405" y="428307"/>
                    </a:cubicBezTo>
                    <a:cubicBezTo>
                      <a:pt x="1166898" y="402402"/>
                      <a:pt x="1171473" y="409155"/>
                      <a:pt x="1162580" y="367086"/>
                    </a:cubicBezTo>
                    <a:cubicBezTo>
                      <a:pt x="1154720" y="329889"/>
                      <a:pt x="1147819" y="247486"/>
                      <a:pt x="1087853" y="237338"/>
                    </a:cubicBezTo>
                    <a:close/>
                    <a:moveTo>
                      <a:pt x="1173732" y="194951"/>
                    </a:moveTo>
                    <a:cubicBezTo>
                      <a:pt x="1162285" y="195064"/>
                      <a:pt x="1149941" y="197124"/>
                      <a:pt x="1137044" y="201063"/>
                    </a:cubicBezTo>
                    <a:cubicBezTo>
                      <a:pt x="1225093" y="251471"/>
                      <a:pt x="1225093" y="251471"/>
                      <a:pt x="1231034" y="339557"/>
                    </a:cubicBezTo>
                    <a:cubicBezTo>
                      <a:pt x="1351557" y="369891"/>
                      <a:pt x="1369454" y="404431"/>
                      <a:pt x="1331740" y="528645"/>
                    </a:cubicBezTo>
                    <a:cubicBezTo>
                      <a:pt x="1453629" y="595216"/>
                      <a:pt x="1473556" y="679206"/>
                      <a:pt x="1392924" y="796186"/>
                    </a:cubicBezTo>
                    <a:cubicBezTo>
                      <a:pt x="1427317" y="827886"/>
                      <a:pt x="1460456" y="861688"/>
                      <a:pt x="1424587" y="913647"/>
                    </a:cubicBezTo>
                    <a:cubicBezTo>
                      <a:pt x="1421745" y="917780"/>
                      <a:pt x="1426469" y="930031"/>
                      <a:pt x="1431044" y="935862"/>
                    </a:cubicBezTo>
                    <a:cubicBezTo>
                      <a:pt x="1469570" y="985016"/>
                      <a:pt x="1457762" y="1028966"/>
                      <a:pt x="1414475" y="1070703"/>
                    </a:cubicBezTo>
                    <a:cubicBezTo>
                      <a:pt x="1460751" y="1124617"/>
                      <a:pt x="1433259" y="1163106"/>
                      <a:pt x="1399272" y="1187314"/>
                    </a:cubicBezTo>
                    <a:cubicBezTo>
                      <a:pt x="1401892" y="1228866"/>
                      <a:pt x="1412298" y="1262558"/>
                      <a:pt x="1403737" y="1290309"/>
                    </a:cubicBezTo>
                    <a:cubicBezTo>
                      <a:pt x="1392445" y="1326953"/>
                      <a:pt x="1367351" y="1359722"/>
                      <a:pt x="1345874" y="1392676"/>
                    </a:cubicBezTo>
                    <a:cubicBezTo>
                      <a:pt x="1333512" y="1411643"/>
                      <a:pt x="1315909" y="1427069"/>
                      <a:pt x="1302071" y="1445151"/>
                    </a:cubicBezTo>
                    <a:cubicBezTo>
                      <a:pt x="1286203" y="1465742"/>
                      <a:pt x="1264504" y="1485522"/>
                      <a:pt x="1258120" y="1509102"/>
                    </a:cubicBezTo>
                    <a:cubicBezTo>
                      <a:pt x="1210258" y="1685680"/>
                      <a:pt x="1127412" y="1844102"/>
                      <a:pt x="1017259" y="1988980"/>
                    </a:cubicBezTo>
                    <a:cubicBezTo>
                      <a:pt x="987921" y="2027543"/>
                      <a:pt x="959654" y="2051456"/>
                      <a:pt x="926848" y="2102824"/>
                    </a:cubicBezTo>
                    <a:cubicBezTo>
                      <a:pt x="1088812" y="1941413"/>
                      <a:pt x="1208929" y="1740148"/>
                      <a:pt x="1270962" y="1536373"/>
                    </a:cubicBezTo>
                    <a:cubicBezTo>
                      <a:pt x="1276903" y="1516704"/>
                      <a:pt x="1280372" y="1493530"/>
                      <a:pt x="1293104" y="1479101"/>
                    </a:cubicBezTo>
                    <a:cubicBezTo>
                      <a:pt x="1363366" y="1399466"/>
                      <a:pt x="1451894" y="1329757"/>
                      <a:pt x="1424808" y="1203330"/>
                    </a:cubicBezTo>
                    <a:cubicBezTo>
                      <a:pt x="1423664" y="1198237"/>
                      <a:pt x="1434034" y="1189824"/>
                      <a:pt x="1438536" y="1184141"/>
                    </a:cubicBezTo>
                    <a:cubicBezTo>
                      <a:pt x="1477984" y="1134286"/>
                      <a:pt x="1459644" y="1108196"/>
                      <a:pt x="1443960" y="1074061"/>
                    </a:cubicBezTo>
                    <a:cubicBezTo>
                      <a:pt x="1467024" y="1046384"/>
                      <a:pt x="1482412" y="1016087"/>
                      <a:pt x="1482745" y="993761"/>
                    </a:cubicBezTo>
                    <a:cubicBezTo>
                      <a:pt x="1483003" y="975310"/>
                      <a:pt x="1459570" y="943648"/>
                      <a:pt x="1455068" y="931950"/>
                    </a:cubicBezTo>
                    <a:cubicBezTo>
                      <a:pt x="1451414" y="922540"/>
                      <a:pt x="1443591" y="919145"/>
                      <a:pt x="1448610" y="910731"/>
                    </a:cubicBezTo>
                    <a:cubicBezTo>
                      <a:pt x="1474442" y="867371"/>
                      <a:pt x="1444920" y="836004"/>
                      <a:pt x="1422778" y="799102"/>
                    </a:cubicBezTo>
                    <a:cubicBezTo>
                      <a:pt x="1482745" y="716994"/>
                      <a:pt x="1475549" y="582338"/>
                      <a:pt x="1367167" y="511005"/>
                    </a:cubicBezTo>
                    <a:cubicBezTo>
                      <a:pt x="1386799" y="431739"/>
                      <a:pt x="1374768" y="366791"/>
                      <a:pt x="1321371" y="344760"/>
                    </a:cubicBezTo>
                    <a:cubicBezTo>
                      <a:pt x="1272807" y="324649"/>
                      <a:pt x="1254946" y="295902"/>
                      <a:pt x="1243249" y="248261"/>
                    </a:cubicBezTo>
                    <a:cubicBezTo>
                      <a:pt x="1234337" y="211784"/>
                      <a:pt x="1208071" y="194610"/>
                      <a:pt x="1173732" y="194951"/>
                    </a:cubicBezTo>
                    <a:close/>
                    <a:moveTo>
                      <a:pt x="1140720" y="105140"/>
                    </a:moveTo>
                    <a:cubicBezTo>
                      <a:pt x="1157229" y="102848"/>
                      <a:pt x="1175477" y="110302"/>
                      <a:pt x="1194390" y="124343"/>
                    </a:cubicBezTo>
                    <a:cubicBezTo>
                      <a:pt x="1221144" y="144122"/>
                      <a:pt x="1243581" y="169659"/>
                      <a:pt x="1269228" y="191099"/>
                    </a:cubicBezTo>
                    <a:cubicBezTo>
                      <a:pt x="1282734" y="202391"/>
                      <a:pt x="1297864" y="215418"/>
                      <a:pt x="1314175" y="219034"/>
                    </a:cubicBezTo>
                    <a:cubicBezTo>
                      <a:pt x="1403368" y="238961"/>
                      <a:pt x="1442263" y="287636"/>
                      <a:pt x="1444145" y="376459"/>
                    </a:cubicBezTo>
                    <a:cubicBezTo>
                      <a:pt x="1444588" y="398712"/>
                      <a:pt x="1458832" y="423842"/>
                      <a:pt x="1473704" y="441998"/>
                    </a:cubicBezTo>
                    <a:cubicBezTo>
                      <a:pt x="1535736" y="517758"/>
                      <a:pt x="1583709" y="600051"/>
                      <a:pt x="1557140" y="700609"/>
                    </a:cubicBezTo>
                    <a:cubicBezTo>
                      <a:pt x="1537803" y="773897"/>
                      <a:pt x="1524813" y="841650"/>
                      <a:pt x="1549169" y="917337"/>
                    </a:cubicBezTo>
                    <a:cubicBezTo>
                      <a:pt x="1559280" y="948814"/>
                      <a:pt x="1590684" y="1015165"/>
                      <a:pt x="1580536" y="1064983"/>
                    </a:cubicBezTo>
                    <a:cubicBezTo>
                      <a:pt x="1552601" y="1202112"/>
                      <a:pt x="1520865" y="1156575"/>
                      <a:pt x="1466139" y="1269791"/>
                    </a:cubicBezTo>
                    <a:cubicBezTo>
                      <a:pt x="1462891" y="1276470"/>
                      <a:pt x="1390157" y="1449210"/>
                      <a:pt x="1385765" y="1456221"/>
                    </a:cubicBezTo>
                    <a:cubicBezTo>
                      <a:pt x="1369454" y="1482274"/>
                      <a:pt x="1356391" y="1510800"/>
                      <a:pt x="1346206" y="1539178"/>
                    </a:cubicBezTo>
                    <a:cubicBezTo>
                      <a:pt x="1277789" y="1729594"/>
                      <a:pt x="1187157" y="1908275"/>
                      <a:pt x="1063461" y="2070128"/>
                    </a:cubicBezTo>
                    <a:cubicBezTo>
                      <a:pt x="1057814" y="2077546"/>
                      <a:pt x="959912" y="2190319"/>
                      <a:pt x="910390" y="2233458"/>
                    </a:cubicBezTo>
                    <a:cubicBezTo>
                      <a:pt x="784700" y="2342947"/>
                      <a:pt x="642922" y="2413357"/>
                      <a:pt x="470625" y="2398928"/>
                    </a:cubicBezTo>
                    <a:cubicBezTo>
                      <a:pt x="444830" y="2396788"/>
                      <a:pt x="419810" y="2385274"/>
                      <a:pt x="401507" y="2366417"/>
                    </a:cubicBezTo>
                    <a:cubicBezTo>
                      <a:pt x="487858" y="2349848"/>
                      <a:pt x="578711" y="2344719"/>
                      <a:pt x="659343" y="2313388"/>
                    </a:cubicBezTo>
                    <a:cubicBezTo>
                      <a:pt x="739200" y="2282391"/>
                      <a:pt x="874188" y="2165410"/>
                      <a:pt x="869834" y="2158694"/>
                    </a:cubicBezTo>
                    <a:cubicBezTo>
                      <a:pt x="853745" y="2171241"/>
                      <a:pt x="837507" y="2183677"/>
                      <a:pt x="821640" y="2196519"/>
                    </a:cubicBezTo>
                    <a:cubicBezTo>
                      <a:pt x="720158" y="2278737"/>
                      <a:pt x="610152" y="2341028"/>
                      <a:pt x="474462" y="2335788"/>
                    </a:cubicBezTo>
                    <a:cubicBezTo>
                      <a:pt x="450255" y="2334829"/>
                      <a:pt x="426600" y="2319256"/>
                      <a:pt x="402687" y="2310399"/>
                    </a:cubicBezTo>
                    <a:cubicBezTo>
                      <a:pt x="425567" y="2302318"/>
                      <a:pt x="448299" y="2287852"/>
                      <a:pt x="471289" y="2287409"/>
                    </a:cubicBezTo>
                    <a:cubicBezTo>
                      <a:pt x="563692" y="2285675"/>
                      <a:pt x="640892" y="2249142"/>
                      <a:pt x="709087" y="2188253"/>
                    </a:cubicBezTo>
                    <a:cubicBezTo>
                      <a:pt x="658679" y="2211723"/>
                      <a:pt x="610042" y="2241429"/>
                      <a:pt x="557308" y="2256965"/>
                    </a:cubicBezTo>
                    <a:cubicBezTo>
                      <a:pt x="506346" y="2271910"/>
                      <a:pt x="450144" y="2286228"/>
                      <a:pt x="397890" y="2252943"/>
                    </a:cubicBezTo>
                    <a:cubicBezTo>
                      <a:pt x="486862" y="2222793"/>
                      <a:pt x="580372" y="2211538"/>
                      <a:pt x="646759" y="2137328"/>
                    </a:cubicBezTo>
                    <a:cubicBezTo>
                      <a:pt x="565574" y="2182348"/>
                      <a:pt x="484684" y="2227222"/>
                      <a:pt x="385196" y="2202423"/>
                    </a:cubicBezTo>
                    <a:cubicBezTo>
                      <a:pt x="498412" y="2146738"/>
                      <a:pt x="611149" y="2093930"/>
                      <a:pt x="664104" y="1969496"/>
                    </a:cubicBezTo>
                    <a:cubicBezTo>
                      <a:pt x="633364" y="2002228"/>
                      <a:pt x="604027" y="2036547"/>
                      <a:pt x="571368" y="2067324"/>
                    </a:cubicBezTo>
                    <a:cubicBezTo>
                      <a:pt x="516605" y="2118876"/>
                      <a:pt x="454240" y="2157181"/>
                      <a:pt x="368553" y="2155225"/>
                    </a:cubicBezTo>
                    <a:cubicBezTo>
                      <a:pt x="391174" y="2135556"/>
                      <a:pt x="413832" y="2115850"/>
                      <a:pt x="436416" y="2096144"/>
                    </a:cubicBezTo>
                    <a:cubicBezTo>
                      <a:pt x="458447" y="2079391"/>
                      <a:pt x="486677" y="2066364"/>
                      <a:pt x="499962" y="2044334"/>
                    </a:cubicBezTo>
                    <a:cubicBezTo>
                      <a:pt x="536458" y="1983740"/>
                      <a:pt x="569523" y="1920563"/>
                      <a:pt x="597716" y="1855689"/>
                    </a:cubicBezTo>
                    <a:cubicBezTo>
                      <a:pt x="636648" y="1766090"/>
                      <a:pt x="655653" y="1664350"/>
                      <a:pt x="709161" y="1585490"/>
                    </a:cubicBezTo>
                    <a:cubicBezTo>
                      <a:pt x="777135" y="1485374"/>
                      <a:pt x="746248" y="1371383"/>
                      <a:pt x="782375" y="1268204"/>
                    </a:cubicBezTo>
                    <a:cubicBezTo>
                      <a:pt x="794184" y="1234365"/>
                      <a:pt x="763814" y="1179786"/>
                      <a:pt x="741377" y="1141334"/>
                    </a:cubicBezTo>
                    <a:cubicBezTo>
                      <a:pt x="708386" y="1084726"/>
                      <a:pt x="664104" y="1085685"/>
                      <a:pt x="619932" y="1134876"/>
                    </a:cubicBezTo>
                    <a:cubicBezTo>
                      <a:pt x="588454" y="1169933"/>
                      <a:pt x="556164" y="1204326"/>
                      <a:pt x="524244" y="1238977"/>
                    </a:cubicBezTo>
                    <a:cubicBezTo>
                      <a:pt x="534576" y="1202075"/>
                      <a:pt x="549485" y="1170524"/>
                      <a:pt x="565685" y="1139599"/>
                    </a:cubicBezTo>
                    <a:cubicBezTo>
                      <a:pt x="582771" y="1106830"/>
                      <a:pt x="601591" y="1074947"/>
                      <a:pt x="618492" y="1042067"/>
                    </a:cubicBezTo>
                    <a:cubicBezTo>
                      <a:pt x="621813" y="1035572"/>
                      <a:pt x="618271" y="1025793"/>
                      <a:pt x="620817" y="1018597"/>
                    </a:cubicBezTo>
                    <a:cubicBezTo>
                      <a:pt x="645578" y="949700"/>
                      <a:pt x="670930" y="881099"/>
                      <a:pt x="696319" y="812423"/>
                    </a:cubicBezTo>
                    <a:cubicBezTo>
                      <a:pt x="696983" y="810689"/>
                      <a:pt x="699604" y="809803"/>
                      <a:pt x="701006" y="808253"/>
                    </a:cubicBezTo>
                    <a:cubicBezTo>
                      <a:pt x="739716" y="764746"/>
                      <a:pt x="778021" y="720906"/>
                      <a:pt x="817174" y="677767"/>
                    </a:cubicBezTo>
                    <a:cubicBezTo>
                      <a:pt x="879502" y="609165"/>
                      <a:pt x="917401" y="589238"/>
                      <a:pt x="969027" y="680387"/>
                    </a:cubicBezTo>
                    <a:cubicBezTo>
                      <a:pt x="1005192" y="744228"/>
                      <a:pt x="1037629" y="815671"/>
                      <a:pt x="1002092" y="883165"/>
                    </a:cubicBezTo>
                    <a:cubicBezTo>
                      <a:pt x="963529" y="956343"/>
                      <a:pt x="1035857" y="1028376"/>
                      <a:pt x="990025" y="1094099"/>
                    </a:cubicBezTo>
                    <a:cubicBezTo>
                      <a:pt x="954894" y="1144471"/>
                      <a:pt x="942162" y="1193772"/>
                      <a:pt x="959580" y="1255362"/>
                    </a:cubicBezTo>
                    <a:cubicBezTo>
                      <a:pt x="965817" y="1277393"/>
                      <a:pt x="943122" y="1308686"/>
                      <a:pt x="930870" y="1334444"/>
                    </a:cubicBezTo>
                    <a:cubicBezTo>
                      <a:pt x="920538" y="1356253"/>
                      <a:pt x="902788" y="1374962"/>
                      <a:pt x="894374" y="1397325"/>
                    </a:cubicBezTo>
                    <a:cubicBezTo>
                      <a:pt x="875185" y="1448177"/>
                      <a:pt x="862970" y="1501870"/>
                      <a:pt x="842120" y="1551946"/>
                    </a:cubicBezTo>
                    <a:cubicBezTo>
                      <a:pt x="812857" y="1622208"/>
                      <a:pt x="782855" y="1692212"/>
                      <a:pt x="752595" y="1762105"/>
                    </a:cubicBezTo>
                    <a:cubicBezTo>
                      <a:pt x="722372" y="1831998"/>
                      <a:pt x="691891" y="1901817"/>
                      <a:pt x="661742" y="1971710"/>
                    </a:cubicBezTo>
                    <a:cubicBezTo>
                      <a:pt x="676429" y="1952558"/>
                      <a:pt x="696135" y="1935472"/>
                      <a:pt x="705139" y="1913884"/>
                    </a:cubicBezTo>
                    <a:cubicBezTo>
                      <a:pt x="775106" y="1746274"/>
                      <a:pt x="842895" y="1577741"/>
                      <a:pt x="911460" y="1409540"/>
                    </a:cubicBezTo>
                    <a:cubicBezTo>
                      <a:pt x="918471" y="1392344"/>
                      <a:pt x="921534" y="1369649"/>
                      <a:pt x="934339" y="1359464"/>
                    </a:cubicBezTo>
                    <a:cubicBezTo>
                      <a:pt x="987442" y="1317173"/>
                      <a:pt x="983899" y="1262152"/>
                      <a:pt x="976998" y="1204511"/>
                    </a:cubicBezTo>
                    <a:cubicBezTo>
                      <a:pt x="975227" y="1189455"/>
                      <a:pt x="971426" y="1168420"/>
                      <a:pt x="979286" y="1159342"/>
                    </a:cubicBezTo>
                    <a:cubicBezTo>
                      <a:pt x="1032241" y="1098158"/>
                      <a:pt x="1026300" y="1028450"/>
                      <a:pt x="1015008" y="956785"/>
                    </a:cubicBezTo>
                    <a:cubicBezTo>
                      <a:pt x="1012904" y="943611"/>
                      <a:pt x="1011318" y="927854"/>
                      <a:pt x="1016447" y="916340"/>
                    </a:cubicBezTo>
                    <a:cubicBezTo>
                      <a:pt x="1066855" y="802349"/>
                      <a:pt x="1023237" y="709577"/>
                      <a:pt x="953565" y="621269"/>
                    </a:cubicBezTo>
                    <a:cubicBezTo>
                      <a:pt x="927660" y="588426"/>
                      <a:pt x="896034" y="581858"/>
                      <a:pt x="866808" y="607247"/>
                    </a:cubicBezTo>
                    <a:cubicBezTo>
                      <a:pt x="820385" y="647655"/>
                      <a:pt x="778205" y="693044"/>
                      <a:pt x="736211" y="738176"/>
                    </a:cubicBezTo>
                    <a:cubicBezTo>
                      <a:pt x="708312" y="768104"/>
                      <a:pt x="675875" y="797552"/>
                      <a:pt x="659528" y="833605"/>
                    </a:cubicBezTo>
                    <a:cubicBezTo>
                      <a:pt x="620485" y="919662"/>
                      <a:pt x="590631" y="1009888"/>
                      <a:pt x="555316" y="1097678"/>
                    </a:cubicBezTo>
                    <a:cubicBezTo>
                      <a:pt x="509151" y="1212408"/>
                      <a:pt x="451952" y="1338577"/>
                      <a:pt x="400547" y="1450981"/>
                    </a:cubicBezTo>
                    <a:cubicBezTo>
                      <a:pt x="324049" y="1618296"/>
                      <a:pt x="277256" y="1790114"/>
                      <a:pt x="202419" y="1950565"/>
                    </a:cubicBezTo>
                    <a:cubicBezTo>
                      <a:pt x="182454" y="1993409"/>
                      <a:pt x="106177" y="2200467"/>
                      <a:pt x="106177" y="2200467"/>
                    </a:cubicBezTo>
                    <a:cubicBezTo>
                      <a:pt x="98612" y="2200394"/>
                      <a:pt x="99166" y="2184784"/>
                      <a:pt x="102450" y="2140538"/>
                    </a:cubicBezTo>
                    <a:cubicBezTo>
                      <a:pt x="110975" y="2026030"/>
                      <a:pt x="171273" y="1920969"/>
                      <a:pt x="213785" y="1814358"/>
                    </a:cubicBezTo>
                    <a:cubicBezTo>
                      <a:pt x="350102" y="1472458"/>
                      <a:pt x="489851" y="1131961"/>
                      <a:pt x="628456" y="790983"/>
                    </a:cubicBezTo>
                    <a:cubicBezTo>
                      <a:pt x="632331" y="781462"/>
                      <a:pt x="640301" y="773492"/>
                      <a:pt x="643918" y="763934"/>
                    </a:cubicBezTo>
                    <a:cubicBezTo>
                      <a:pt x="652774" y="740427"/>
                      <a:pt x="668532" y="715739"/>
                      <a:pt x="666687" y="692749"/>
                    </a:cubicBezTo>
                    <a:cubicBezTo>
                      <a:pt x="657166" y="574514"/>
                      <a:pt x="701301" y="487203"/>
                      <a:pt x="805735" y="431628"/>
                    </a:cubicBezTo>
                    <a:cubicBezTo>
                      <a:pt x="796841" y="362547"/>
                      <a:pt x="822082" y="314833"/>
                      <a:pt x="892308" y="292175"/>
                    </a:cubicBezTo>
                    <a:cubicBezTo>
                      <a:pt x="904374" y="288337"/>
                      <a:pt x="913821" y="265752"/>
                      <a:pt x="918065" y="250106"/>
                    </a:cubicBezTo>
                    <a:cubicBezTo>
                      <a:pt x="934192" y="190066"/>
                      <a:pt x="969987" y="161356"/>
                      <a:pt x="1027554" y="176929"/>
                    </a:cubicBezTo>
                    <a:cubicBezTo>
                      <a:pt x="1065269" y="187114"/>
                      <a:pt x="1083535" y="173570"/>
                      <a:pt x="1097484" y="144418"/>
                    </a:cubicBezTo>
                    <a:cubicBezTo>
                      <a:pt x="1109440" y="119472"/>
                      <a:pt x="1124211" y="107433"/>
                      <a:pt x="1140720" y="105140"/>
                    </a:cubicBezTo>
                    <a:close/>
                    <a:moveTo>
                      <a:pt x="1165651" y="0"/>
                    </a:moveTo>
                    <a:cubicBezTo>
                      <a:pt x="1192738" y="111"/>
                      <a:pt x="1219612" y="17344"/>
                      <a:pt x="1249005" y="53232"/>
                    </a:cubicBezTo>
                    <a:cubicBezTo>
                      <a:pt x="1287642" y="100430"/>
                      <a:pt x="1323990" y="124085"/>
                      <a:pt x="1387130" y="126373"/>
                    </a:cubicBezTo>
                    <a:cubicBezTo>
                      <a:pt x="1467503" y="129288"/>
                      <a:pt x="1511196" y="184162"/>
                      <a:pt x="1533263" y="268926"/>
                    </a:cubicBezTo>
                    <a:cubicBezTo>
                      <a:pt x="1540312" y="295939"/>
                      <a:pt x="1556992" y="326051"/>
                      <a:pt x="1578542" y="342657"/>
                    </a:cubicBezTo>
                    <a:cubicBezTo>
                      <a:pt x="1668067" y="411591"/>
                      <a:pt x="1698697" y="494805"/>
                      <a:pt x="1662754" y="603224"/>
                    </a:cubicBezTo>
                    <a:cubicBezTo>
                      <a:pt x="1650096" y="641381"/>
                      <a:pt x="1645335" y="671973"/>
                      <a:pt x="1672717" y="707879"/>
                    </a:cubicBezTo>
                    <a:cubicBezTo>
                      <a:pt x="1713236" y="761019"/>
                      <a:pt x="1702091" y="815487"/>
                      <a:pt x="1654820" y="860138"/>
                    </a:cubicBezTo>
                    <a:cubicBezTo>
                      <a:pt x="1627106" y="886339"/>
                      <a:pt x="1616958" y="906082"/>
                      <a:pt x="1639431" y="945235"/>
                    </a:cubicBezTo>
                    <a:cubicBezTo>
                      <a:pt x="1687552" y="1029003"/>
                      <a:pt x="1681094" y="1112956"/>
                      <a:pt x="1602197" y="1178458"/>
                    </a:cubicBezTo>
                    <a:cubicBezTo>
                      <a:pt x="1510937" y="1254218"/>
                      <a:pt x="1482449" y="1352268"/>
                      <a:pt x="1450860" y="1457070"/>
                    </a:cubicBezTo>
                    <a:cubicBezTo>
                      <a:pt x="1370229" y="1724354"/>
                      <a:pt x="1254540" y="1975142"/>
                      <a:pt x="1069770" y="2188437"/>
                    </a:cubicBezTo>
                    <a:cubicBezTo>
                      <a:pt x="947992" y="2328998"/>
                      <a:pt x="807173" y="2446458"/>
                      <a:pt x="618971" y="2480113"/>
                    </a:cubicBezTo>
                    <a:cubicBezTo>
                      <a:pt x="550259" y="2492402"/>
                      <a:pt x="426415" y="2493029"/>
                      <a:pt x="403831" y="2434908"/>
                    </a:cubicBezTo>
                    <a:cubicBezTo>
                      <a:pt x="722445" y="2451809"/>
                      <a:pt x="872047" y="2328039"/>
                      <a:pt x="1044529" y="2127696"/>
                    </a:cubicBezTo>
                    <a:cubicBezTo>
                      <a:pt x="1049142" y="2122345"/>
                      <a:pt x="1197637" y="1950528"/>
                      <a:pt x="1280704" y="1793730"/>
                    </a:cubicBezTo>
                    <a:cubicBezTo>
                      <a:pt x="1303731" y="1750259"/>
                      <a:pt x="1386281" y="1502423"/>
                      <a:pt x="1408164" y="1458436"/>
                    </a:cubicBezTo>
                    <a:cubicBezTo>
                      <a:pt x="1430158" y="1414190"/>
                      <a:pt x="1448720" y="1368209"/>
                      <a:pt x="1467430" y="1322451"/>
                    </a:cubicBezTo>
                    <a:cubicBezTo>
                      <a:pt x="1474441" y="1305365"/>
                      <a:pt x="1472411" y="1282338"/>
                      <a:pt x="1483261" y="1269348"/>
                    </a:cubicBezTo>
                    <a:cubicBezTo>
                      <a:pt x="1578690" y="1154914"/>
                      <a:pt x="1605444" y="1134360"/>
                      <a:pt x="1604522" y="1012323"/>
                    </a:cubicBezTo>
                    <a:cubicBezTo>
                      <a:pt x="1604448" y="1000810"/>
                      <a:pt x="1557471" y="859843"/>
                      <a:pt x="1556770" y="847665"/>
                    </a:cubicBezTo>
                    <a:cubicBezTo>
                      <a:pt x="1555515" y="826225"/>
                      <a:pt x="1551271" y="802165"/>
                      <a:pt x="1558726" y="783381"/>
                    </a:cubicBezTo>
                    <a:cubicBezTo>
                      <a:pt x="1609872" y="654555"/>
                      <a:pt x="1579317" y="542372"/>
                      <a:pt x="1497394" y="437127"/>
                    </a:cubicBezTo>
                    <a:cubicBezTo>
                      <a:pt x="1481157" y="416240"/>
                      <a:pt x="1470345" y="387678"/>
                      <a:pt x="1466544" y="361293"/>
                    </a:cubicBezTo>
                    <a:cubicBezTo>
                      <a:pt x="1456543" y="291990"/>
                      <a:pt x="1427944" y="231175"/>
                      <a:pt x="1362147" y="208886"/>
                    </a:cubicBezTo>
                    <a:cubicBezTo>
                      <a:pt x="1310262" y="191284"/>
                      <a:pt x="1269080" y="167187"/>
                      <a:pt x="1233247" y="128070"/>
                    </a:cubicBezTo>
                    <a:cubicBezTo>
                      <a:pt x="1220774" y="114453"/>
                      <a:pt x="1203947" y="104194"/>
                      <a:pt x="1187673" y="94969"/>
                    </a:cubicBezTo>
                    <a:cubicBezTo>
                      <a:pt x="1144571" y="70576"/>
                      <a:pt x="1107558" y="66443"/>
                      <a:pt x="1075748" y="117442"/>
                    </a:cubicBezTo>
                    <a:cubicBezTo>
                      <a:pt x="1064862" y="134897"/>
                      <a:pt x="1033163" y="147923"/>
                      <a:pt x="1010911" y="148034"/>
                    </a:cubicBezTo>
                    <a:cubicBezTo>
                      <a:pt x="948140" y="148329"/>
                      <a:pt x="909651" y="173349"/>
                      <a:pt x="886329" y="232467"/>
                    </a:cubicBezTo>
                    <a:cubicBezTo>
                      <a:pt x="882306" y="242689"/>
                      <a:pt x="873228" y="250918"/>
                      <a:pt x="862785" y="258594"/>
                    </a:cubicBezTo>
                    <a:cubicBezTo>
                      <a:pt x="853412" y="265494"/>
                      <a:pt x="842969" y="271952"/>
                      <a:pt x="834075" y="279001"/>
                    </a:cubicBezTo>
                    <a:cubicBezTo>
                      <a:pt x="841345" y="252062"/>
                      <a:pt x="846511" y="224201"/>
                      <a:pt x="857213" y="198701"/>
                    </a:cubicBezTo>
                    <a:cubicBezTo>
                      <a:pt x="880941" y="142093"/>
                      <a:pt x="915518" y="91168"/>
                      <a:pt x="984304" y="94378"/>
                    </a:cubicBezTo>
                    <a:cubicBezTo>
                      <a:pt x="1028366" y="96408"/>
                      <a:pt x="1054271" y="78363"/>
                      <a:pt x="1081025" y="49505"/>
                    </a:cubicBezTo>
                    <a:cubicBezTo>
                      <a:pt x="1111266" y="16902"/>
                      <a:pt x="1138565" y="-110"/>
                      <a:pt x="11656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6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FCB71277-6D1A-48B2-BE7E-5ABF7B86817D}"/>
              </a:ext>
            </a:extLst>
          </p:cNvPr>
          <p:cNvSpPr/>
          <p:nvPr/>
        </p:nvSpPr>
        <p:spPr>
          <a:xfrm>
            <a:off x="8360813" y="3503933"/>
            <a:ext cx="864549" cy="257639"/>
          </a:xfrm>
          <a:custGeom>
            <a:avLst/>
            <a:gdLst/>
            <a:ahLst/>
            <a:cxnLst/>
            <a:rect l="l" t="t" r="r" b="b"/>
            <a:pathLst>
              <a:path w="1964172" h="585330">
                <a:moveTo>
                  <a:pt x="993382" y="415262"/>
                </a:moveTo>
                <a:lnTo>
                  <a:pt x="1000665" y="508239"/>
                </a:lnTo>
                <a:lnTo>
                  <a:pt x="1155487" y="502002"/>
                </a:lnTo>
                <a:lnTo>
                  <a:pt x="1168432" y="425998"/>
                </a:lnTo>
                <a:close/>
                <a:moveTo>
                  <a:pt x="83663" y="218927"/>
                </a:moveTo>
                <a:lnTo>
                  <a:pt x="92307" y="348017"/>
                </a:lnTo>
                <a:lnTo>
                  <a:pt x="247443" y="334151"/>
                </a:lnTo>
                <a:lnTo>
                  <a:pt x="259372" y="219555"/>
                </a:lnTo>
                <a:close/>
                <a:moveTo>
                  <a:pt x="1456582" y="151285"/>
                </a:moveTo>
                <a:lnTo>
                  <a:pt x="1462630" y="250833"/>
                </a:lnTo>
                <a:lnTo>
                  <a:pt x="1619053" y="237606"/>
                </a:lnTo>
                <a:lnTo>
                  <a:pt x="1628346" y="151923"/>
                </a:lnTo>
                <a:close/>
                <a:moveTo>
                  <a:pt x="770782" y="151285"/>
                </a:moveTo>
                <a:lnTo>
                  <a:pt x="776830" y="250833"/>
                </a:lnTo>
                <a:lnTo>
                  <a:pt x="933253" y="237606"/>
                </a:lnTo>
                <a:lnTo>
                  <a:pt x="942546" y="151923"/>
                </a:lnTo>
                <a:close/>
                <a:moveTo>
                  <a:pt x="75197" y="61070"/>
                </a:moveTo>
                <a:lnTo>
                  <a:pt x="81800" y="152520"/>
                </a:lnTo>
                <a:lnTo>
                  <a:pt x="263935" y="154351"/>
                </a:lnTo>
                <a:lnTo>
                  <a:pt x="273164" y="63697"/>
                </a:lnTo>
                <a:lnTo>
                  <a:pt x="348299" y="69683"/>
                </a:lnTo>
                <a:lnTo>
                  <a:pt x="314080" y="434307"/>
                </a:lnTo>
                <a:lnTo>
                  <a:pt x="239019" y="430644"/>
                </a:lnTo>
                <a:lnTo>
                  <a:pt x="242305" y="401469"/>
                </a:lnTo>
                <a:lnTo>
                  <a:pt x="22760" y="423141"/>
                </a:lnTo>
                <a:lnTo>
                  <a:pt x="0" y="65539"/>
                </a:lnTo>
                <a:close/>
                <a:moveTo>
                  <a:pt x="425077" y="52531"/>
                </a:moveTo>
                <a:lnTo>
                  <a:pt x="496037" y="55598"/>
                </a:lnTo>
                <a:lnTo>
                  <a:pt x="482559" y="458595"/>
                </a:lnTo>
                <a:lnTo>
                  <a:pt x="411714" y="455665"/>
                </a:lnTo>
                <a:close/>
                <a:moveTo>
                  <a:pt x="1796593" y="1967"/>
                </a:moveTo>
                <a:lnTo>
                  <a:pt x="1868265" y="4280"/>
                </a:lnTo>
                <a:lnTo>
                  <a:pt x="1866297" y="157846"/>
                </a:lnTo>
                <a:lnTo>
                  <a:pt x="1964172" y="159813"/>
                </a:lnTo>
                <a:lnTo>
                  <a:pt x="1960394" y="228774"/>
                </a:lnTo>
                <a:lnTo>
                  <a:pt x="1864089" y="226148"/>
                </a:lnTo>
                <a:lnTo>
                  <a:pt x="1860793" y="360763"/>
                </a:lnTo>
                <a:lnTo>
                  <a:pt x="1789226" y="357111"/>
                </a:lnTo>
                <a:close/>
                <a:moveTo>
                  <a:pt x="1446756" y="0"/>
                </a:moveTo>
                <a:lnTo>
                  <a:pt x="1453369" y="84898"/>
                </a:lnTo>
                <a:lnTo>
                  <a:pt x="1635451" y="87357"/>
                </a:lnTo>
                <a:lnTo>
                  <a:pt x="1642703" y="3286"/>
                </a:lnTo>
                <a:lnTo>
                  <a:pt x="1719240" y="8528"/>
                </a:lnTo>
                <a:lnTo>
                  <a:pt x="1686205" y="322639"/>
                </a:lnTo>
                <a:lnTo>
                  <a:pt x="1712333" y="504963"/>
                </a:lnTo>
                <a:lnTo>
                  <a:pt x="1857842" y="494949"/>
                </a:lnTo>
                <a:lnTo>
                  <a:pt x="1860804" y="447440"/>
                </a:lnTo>
                <a:lnTo>
                  <a:pt x="1707593" y="454001"/>
                </a:lnTo>
                <a:lnTo>
                  <a:pt x="1703208" y="383753"/>
                </a:lnTo>
                <a:lnTo>
                  <a:pt x="1864393" y="379787"/>
                </a:lnTo>
                <a:lnTo>
                  <a:pt x="1867710" y="316498"/>
                </a:lnTo>
                <a:lnTo>
                  <a:pt x="1941841" y="319554"/>
                </a:lnTo>
                <a:lnTo>
                  <a:pt x="1927577" y="585330"/>
                </a:lnTo>
                <a:lnTo>
                  <a:pt x="1853573" y="582411"/>
                </a:lnTo>
                <a:lnTo>
                  <a:pt x="1854891" y="562350"/>
                </a:lnTo>
                <a:lnTo>
                  <a:pt x="1646345" y="578769"/>
                </a:lnTo>
                <a:lnTo>
                  <a:pt x="1609874" y="330162"/>
                </a:lnTo>
                <a:lnTo>
                  <a:pt x="1608651" y="330091"/>
                </a:lnTo>
                <a:lnTo>
                  <a:pt x="1612586" y="304286"/>
                </a:lnTo>
                <a:lnTo>
                  <a:pt x="1395752" y="326617"/>
                </a:lnTo>
                <a:lnTo>
                  <a:pt x="1372259" y="4468"/>
                </a:lnTo>
                <a:close/>
                <a:moveTo>
                  <a:pt x="760955" y="0"/>
                </a:moveTo>
                <a:lnTo>
                  <a:pt x="767569" y="84898"/>
                </a:lnTo>
                <a:lnTo>
                  <a:pt x="949651" y="87357"/>
                </a:lnTo>
                <a:lnTo>
                  <a:pt x="956903" y="3286"/>
                </a:lnTo>
                <a:lnTo>
                  <a:pt x="1033440" y="8528"/>
                </a:lnTo>
                <a:lnTo>
                  <a:pt x="999158" y="334497"/>
                </a:lnTo>
                <a:lnTo>
                  <a:pt x="987881" y="333846"/>
                </a:lnTo>
                <a:lnTo>
                  <a:pt x="989489" y="352402"/>
                </a:lnTo>
                <a:lnTo>
                  <a:pt x="1097531" y="357903"/>
                </a:lnTo>
                <a:lnTo>
                  <a:pt x="1109569" y="659"/>
                </a:lnTo>
                <a:lnTo>
                  <a:pt x="1180529" y="4447"/>
                </a:lnTo>
                <a:lnTo>
                  <a:pt x="1168378" y="361511"/>
                </a:lnTo>
                <a:lnTo>
                  <a:pt x="1248820" y="365608"/>
                </a:lnTo>
                <a:lnTo>
                  <a:pt x="1217646" y="564632"/>
                </a:lnTo>
                <a:lnTo>
                  <a:pt x="934509" y="580077"/>
                </a:lnTo>
                <a:lnTo>
                  <a:pt x="915620" y="332749"/>
                </a:lnTo>
                <a:lnTo>
                  <a:pt x="943535" y="331285"/>
                </a:lnTo>
                <a:lnTo>
                  <a:pt x="922851" y="330091"/>
                </a:lnTo>
                <a:lnTo>
                  <a:pt x="926786" y="304286"/>
                </a:lnTo>
                <a:lnTo>
                  <a:pt x="709952" y="326617"/>
                </a:lnTo>
                <a:lnTo>
                  <a:pt x="686459" y="446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6" name="Freeform: Shape 55">
            <a:extLst>
              <a:ext uri="{FF2B5EF4-FFF2-40B4-BE49-F238E27FC236}">
                <a16:creationId xmlns:a16="http://schemas.microsoft.com/office/drawing/2014/main" id="{7D521E09-E0A9-460D-A362-223E35497D6A}"/>
              </a:ext>
            </a:extLst>
          </p:cNvPr>
          <p:cNvSpPr/>
          <p:nvPr/>
        </p:nvSpPr>
        <p:spPr>
          <a:xfrm>
            <a:off x="3109010" y="3522432"/>
            <a:ext cx="527458" cy="255591"/>
          </a:xfrm>
          <a:custGeom>
            <a:avLst/>
            <a:gdLst/>
            <a:ahLst/>
            <a:cxnLst/>
            <a:rect l="l" t="t" r="r" b="b"/>
            <a:pathLst>
              <a:path w="1213356" h="587957">
                <a:moveTo>
                  <a:pt x="339101" y="423142"/>
                </a:moveTo>
                <a:lnTo>
                  <a:pt x="346384" y="516118"/>
                </a:lnTo>
                <a:lnTo>
                  <a:pt x="501206" y="509882"/>
                </a:lnTo>
                <a:lnTo>
                  <a:pt x="514151" y="433878"/>
                </a:lnTo>
                <a:close/>
                <a:moveTo>
                  <a:pt x="1142396" y="60411"/>
                </a:moveTo>
                <a:lnTo>
                  <a:pt x="1213356" y="63477"/>
                </a:lnTo>
                <a:lnTo>
                  <a:pt x="1199878" y="466475"/>
                </a:lnTo>
                <a:lnTo>
                  <a:pt x="1129033" y="463545"/>
                </a:lnTo>
                <a:close/>
                <a:moveTo>
                  <a:pt x="455288" y="8539"/>
                </a:moveTo>
                <a:lnTo>
                  <a:pt x="526248" y="12327"/>
                </a:lnTo>
                <a:lnTo>
                  <a:pt x="514097" y="369391"/>
                </a:lnTo>
                <a:lnTo>
                  <a:pt x="594539" y="373488"/>
                </a:lnTo>
                <a:lnTo>
                  <a:pt x="563365" y="572512"/>
                </a:lnTo>
                <a:lnTo>
                  <a:pt x="280228" y="587957"/>
                </a:lnTo>
                <a:lnTo>
                  <a:pt x="261339" y="340629"/>
                </a:lnTo>
                <a:lnTo>
                  <a:pt x="333178" y="336862"/>
                </a:lnTo>
                <a:lnTo>
                  <a:pt x="335208" y="360281"/>
                </a:lnTo>
                <a:lnTo>
                  <a:pt x="443250" y="365783"/>
                </a:lnTo>
                <a:close/>
                <a:moveTo>
                  <a:pt x="857898" y="1308"/>
                </a:moveTo>
                <a:lnTo>
                  <a:pt x="954904" y="109866"/>
                </a:lnTo>
                <a:lnTo>
                  <a:pt x="1072839" y="113267"/>
                </a:lnTo>
                <a:lnTo>
                  <a:pt x="1069783" y="180177"/>
                </a:lnTo>
                <a:lnTo>
                  <a:pt x="914930" y="176243"/>
                </a:lnTo>
                <a:lnTo>
                  <a:pt x="897517" y="218435"/>
                </a:lnTo>
                <a:lnTo>
                  <a:pt x="1099105" y="363996"/>
                </a:lnTo>
                <a:lnTo>
                  <a:pt x="1057718" y="415262"/>
                </a:lnTo>
                <a:lnTo>
                  <a:pt x="876284" y="280647"/>
                </a:lnTo>
                <a:lnTo>
                  <a:pt x="819996" y="450067"/>
                </a:lnTo>
                <a:lnTo>
                  <a:pt x="756058" y="429870"/>
                </a:lnTo>
                <a:lnTo>
                  <a:pt x="845362" y="170602"/>
                </a:lnTo>
                <a:lnTo>
                  <a:pt x="737672" y="166092"/>
                </a:lnTo>
                <a:lnTo>
                  <a:pt x="743574" y="103096"/>
                </a:lnTo>
                <a:lnTo>
                  <a:pt x="870320" y="106371"/>
                </a:lnTo>
                <a:lnTo>
                  <a:pt x="805963" y="40654"/>
                </a:lnTo>
                <a:close/>
                <a:moveTo>
                  <a:pt x="17569" y="0"/>
                </a:moveTo>
                <a:lnTo>
                  <a:pt x="358146" y="42548"/>
                </a:lnTo>
                <a:lnTo>
                  <a:pt x="259822" y="344344"/>
                </a:lnTo>
                <a:lnTo>
                  <a:pt x="186487" y="327433"/>
                </a:lnTo>
                <a:lnTo>
                  <a:pt x="261999" y="98439"/>
                </a:lnTo>
                <a:lnTo>
                  <a:pt x="0" y="6695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047F0528-6930-4E17-8B96-02ECDBC3177F}"/>
              </a:ext>
            </a:extLst>
          </p:cNvPr>
          <p:cNvSpPr txBox="1"/>
          <p:nvPr/>
        </p:nvSpPr>
        <p:spPr>
          <a:xfrm>
            <a:off x="2709746" y="3782846"/>
            <a:ext cx="1325986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b="1" i="0" dirty="0" err="1">
                <a:solidFill>
                  <a:schemeClr val="bg1"/>
                </a:solidFill>
                <a:effectLst/>
              </a:rPr>
              <a:t>Gimchi</a:t>
            </a:r>
            <a:endParaRPr lang="en-US" altLang="ko-KR" sz="1600" b="1" dirty="0">
              <a:solidFill>
                <a:schemeClr val="bg1"/>
              </a:solidFill>
              <a:ea typeface="+mj-ea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807F910-6FF5-4A5E-9739-3E88462D13C2}"/>
              </a:ext>
            </a:extLst>
          </p:cNvPr>
          <p:cNvSpPr txBox="1"/>
          <p:nvPr/>
        </p:nvSpPr>
        <p:spPr>
          <a:xfrm>
            <a:off x="8142370" y="3764347"/>
            <a:ext cx="1325986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b="1" i="0" dirty="0" err="1">
                <a:solidFill>
                  <a:schemeClr val="bg1"/>
                </a:solidFill>
                <a:effectLst/>
              </a:rPr>
              <a:t>Bibimbab</a:t>
            </a:r>
            <a:endParaRPr lang="en-US" altLang="ko-KR" sz="1600" b="1" dirty="0">
              <a:solidFill>
                <a:schemeClr val="bg1"/>
              </a:solidFill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1983836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829DF49-84D1-42B7-B83A-786DE0165C8A}"/>
              </a:ext>
            </a:extLst>
          </p:cNvPr>
          <p:cNvSpPr txBox="1"/>
          <p:nvPr/>
        </p:nvSpPr>
        <p:spPr>
          <a:xfrm>
            <a:off x="6923315" y="1535595"/>
            <a:ext cx="4446124" cy="4462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100" dirty="0">
                <a:cs typeface="Arial" pitchFamily="34" charset="0"/>
              </a:rPr>
              <a:t>L</a:t>
            </a:r>
            <a:r>
              <a:rPr lang="en-US" altLang="ko-KR" sz="1100" dirty="0">
                <a:cs typeface="Arial" pitchFamily="34" charset="0"/>
              </a:rPr>
              <a:t>OREM IPSUM </a:t>
            </a:r>
            <a:r>
              <a:rPr lang="en-US" altLang="ko-KR" sz="1200" dirty="0">
                <a:cs typeface="Arial" pitchFamily="34" charset="0"/>
              </a:rPr>
              <a:t>DOLOR</a:t>
            </a:r>
            <a:r>
              <a:rPr lang="en-US" altLang="ko-KR" sz="1100" dirty="0">
                <a:cs typeface="Arial" pitchFamily="34" charset="0"/>
              </a:rPr>
              <a:t> SIT AMET,</a:t>
            </a:r>
          </a:p>
          <a:p>
            <a:pPr algn="r"/>
            <a:r>
              <a:rPr lang="en-US" altLang="ko-KR" sz="1100" dirty="0">
                <a:cs typeface="Arial" pitchFamily="34" charset="0"/>
              </a:rPr>
              <a:t>CU USU AGAM INTEGRE IMPEDIT.</a:t>
            </a:r>
            <a:endParaRPr lang="ko-KR" altLang="en-US" sz="1100" dirty="0"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E7809F-A36D-4613-8982-A96998733285}"/>
              </a:ext>
            </a:extLst>
          </p:cNvPr>
          <p:cNvSpPr txBox="1"/>
          <p:nvPr/>
        </p:nvSpPr>
        <p:spPr>
          <a:xfrm>
            <a:off x="6646985" y="844023"/>
            <a:ext cx="4722453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000" dirty="0">
                <a:solidFill>
                  <a:schemeClr val="accent3"/>
                </a:solidFill>
                <a:cs typeface="Arial" pitchFamily="34" charset="0"/>
              </a:rPr>
              <a:t>L</a:t>
            </a:r>
            <a:r>
              <a:rPr lang="en-US" altLang="ko-KR" sz="2000" dirty="0">
                <a:solidFill>
                  <a:schemeClr val="accent3"/>
                </a:solidFill>
                <a:cs typeface="Arial" pitchFamily="34" charset="0"/>
              </a:rPr>
              <a:t>OREM IPSUM DOLOR SIT AMET,</a:t>
            </a:r>
          </a:p>
          <a:p>
            <a:pPr algn="r"/>
            <a:r>
              <a:rPr lang="en-US" altLang="ko-KR" sz="2000" dirty="0">
                <a:solidFill>
                  <a:schemeClr val="accent3"/>
                </a:solidFill>
                <a:cs typeface="Arial" pitchFamily="34" charset="0"/>
              </a:rPr>
              <a:t>CU USU AGAM INTEGRE IMPEDIT.</a:t>
            </a:r>
            <a:endParaRPr lang="ko-KR" altLang="en-US" sz="2000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0DF364-CB3E-4143-B997-9A2BC7743CAB}"/>
              </a:ext>
            </a:extLst>
          </p:cNvPr>
          <p:cNvSpPr txBox="1"/>
          <p:nvPr/>
        </p:nvSpPr>
        <p:spPr>
          <a:xfrm>
            <a:off x="6923314" y="2098883"/>
            <a:ext cx="44461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You can simply impress your audience and add a unique zing and appeal to your Presentations. You can simply impress your audience and add a unique zing and appeal to your Presentations. Easy to change colors, photos and Text. I hope and I believe that this Template will your Time, Money and Reputation. I hope and I believe that this Template will your Time, Money and Reputation. 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837ABDE3-6D26-4F58-AD03-A40704E5C83D}"/>
              </a:ext>
            </a:extLst>
          </p:cNvPr>
          <p:cNvGrpSpPr/>
          <p:nvPr/>
        </p:nvGrpSpPr>
        <p:grpSpPr>
          <a:xfrm>
            <a:off x="7847336" y="5661448"/>
            <a:ext cx="2878894" cy="526843"/>
            <a:chOff x="7847336" y="5661448"/>
            <a:chExt cx="2878894" cy="526843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63F59399-6A3E-4BEA-9018-3D586D2A0CDD}"/>
                </a:ext>
              </a:extLst>
            </p:cNvPr>
            <p:cNvSpPr/>
            <p:nvPr/>
          </p:nvSpPr>
          <p:spPr>
            <a:xfrm>
              <a:off x="9605814" y="5661448"/>
              <a:ext cx="1120416" cy="526843"/>
            </a:xfrm>
            <a:custGeom>
              <a:avLst/>
              <a:gdLst/>
              <a:ahLst/>
              <a:cxnLst/>
              <a:rect l="l" t="t" r="r" b="b"/>
              <a:pathLst>
                <a:path w="1004590" h="472381">
                  <a:moveTo>
                    <a:pt x="876002" y="214015"/>
                  </a:moveTo>
                  <a:cubicBezTo>
                    <a:pt x="858341" y="219968"/>
                    <a:pt x="837604" y="229543"/>
                    <a:pt x="813792" y="242739"/>
                  </a:cubicBezTo>
                  <a:cubicBezTo>
                    <a:pt x="789979" y="255935"/>
                    <a:pt x="775593" y="265013"/>
                    <a:pt x="770632" y="269974"/>
                  </a:cubicBezTo>
                  <a:cubicBezTo>
                    <a:pt x="766266" y="273943"/>
                    <a:pt x="762397" y="281385"/>
                    <a:pt x="759023" y="292299"/>
                  </a:cubicBezTo>
                  <a:cubicBezTo>
                    <a:pt x="755650" y="303213"/>
                    <a:pt x="753963" y="311448"/>
                    <a:pt x="753963" y="317004"/>
                  </a:cubicBezTo>
                  <a:cubicBezTo>
                    <a:pt x="753963" y="320378"/>
                    <a:pt x="754955" y="323156"/>
                    <a:pt x="756940" y="325338"/>
                  </a:cubicBezTo>
                  <a:cubicBezTo>
                    <a:pt x="758924" y="327521"/>
                    <a:pt x="761404" y="328613"/>
                    <a:pt x="764381" y="328613"/>
                  </a:cubicBezTo>
                  <a:cubicBezTo>
                    <a:pt x="767159" y="328613"/>
                    <a:pt x="770334" y="327422"/>
                    <a:pt x="773906" y="325041"/>
                  </a:cubicBezTo>
                  <a:cubicBezTo>
                    <a:pt x="777478" y="322660"/>
                    <a:pt x="783183" y="317996"/>
                    <a:pt x="791021" y="311051"/>
                  </a:cubicBezTo>
                  <a:cubicBezTo>
                    <a:pt x="798860" y="304106"/>
                    <a:pt x="803969" y="299641"/>
                    <a:pt x="806351" y="297656"/>
                  </a:cubicBezTo>
                  <a:cubicBezTo>
                    <a:pt x="809724" y="294680"/>
                    <a:pt x="817215" y="288280"/>
                    <a:pt x="828824" y="278458"/>
                  </a:cubicBezTo>
                  <a:cubicBezTo>
                    <a:pt x="840432" y="268635"/>
                    <a:pt x="848915" y="260945"/>
                    <a:pt x="854273" y="255389"/>
                  </a:cubicBezTo>
                  <a:cubicBezTo>
                    <a:pt x="859631" y="249833"/>
                    <a:pt x="864195" y="243632"/>
                    <a:pt x="867965" y="236786"/>
                  </a:cubicBezTo>
                  <a:cubicBezTo>
                    <a:pt x="871736" y="229940"/>
                    <a:pt x="874415" y="222349"/>
                    <a:pt x="876002" y="214015"/>
                  </a:cubicBezTo>
                  <a:close/>
                  <a:moveTo>
                    <a:pt x="657522" y="207169"/>
                  </a:moveTo>
                  <a:cubicBezTo>
                    <a:pt x="641052" y="217091"/>
                    <a:pt x="626963" y="226070"/>
                    <a:pt x="615255" y="234107"/>
                  </a:cubicBezTo>
                  <a:cubicBezTo>
                    <a:pt x="603547" y="242144"/>
                    <a:pt x="593626" y="250280"/>
                    <a:pt x="585490" y="258515"/>
                  </a:cubicBezTo>
                  <a:cubicBezTo>
                    <a:pt x="577354" y="266750"/>
                    <a:pt x="571897" y="275035"/>
                    <a:pt x="569119" y="283369"/>
                  </a:cubicBezTo>
                  <a:cubicBezTo>
                    <a:pt x="564158" y="305594"/>
                    <a:pt x="561677" y="317599"/>
                    <a:pt x="561677" y="319385"/>
                  </a:cubicBezTo>
                  <a:cubicBezTo>
                    <a:pt x="561677" y="332482"/>
                    <a:pt x="570805" y="339031"/>
                    <a:pt x="589061" y="339031"/>
                  </a:cubicBezTo>
                  <a:cubicBezTo>
                    <a:pt x="597594" y="339031"/>
                    <a:pt x="611882" y="331688"/>
                    <a:pt x="631924" y="317004"/>
                  </a:cubicBezTo>
                  <a:cubicBezTo>
                    <a:pt x="628551" y="307678"/>
                    <a:pt x="626864" y="298748"/>
                    <a:pt x="626864" y="290215"/>
                  </a:cubicBezTo>
                  <a:cubicBezTo>
                    <a:pt x="626864" y="277713"/>
                    <a:pt x="629444" y="264964"/>
                    <a:pt x="634603" y="251966"/>
                  </a:cubicBezTo>
                  <a:cubicBezTo>
                    <a:pt x="639762" y="238969"/>
                    <a:pt x="647402" y="224036"/>
                    <a:pt x="657522" y="207169"/>
                  </a:cubicBezTo>
                  <a:close/>
                  <a:moveTo>
                    <a:pt x="467022" y="207169"/>
                  </a:moveTo>
                  <a:cubicBezTo>
                    <a:pt x="450552" y="217091"/>
                    <a:pt x="436463" y="226070"/>
                    <a:pt x="424755" y="234107"/>
                  </a:cubicBezTo>
                  <a:cubicBezTo>
                    <a:pt x="413047" y="242144"/>
                    <a:pt x="403126" y="250280"/>
                    <a:pt x="394990" y="258515"/>
                  </a:cubicBezTo>
                  <a:cubicBezTo>
                    <a:pt x="386854" y="266750"/>
                    <a:pt x="381397" y="275035"/>
                    <a:pt x="378619" y="283369"/>
                  </a:cubicBezTo>
                  <a:cubicBezTo>
                    <a:pt x="373658" y="305594"/>
                    <a:pt x="371177" y="317599"/>
                    <a:pt x="371177" y="319385"/>
                  </a:cubicBezTo>
                  <a:cubicBezTo>
                    <a:pt x="371177" y="332482"/>
                    <a:pt x="380305" y="339031"/>
                    <a:pt x="398561" y="339031"/>
                  </a:cubicBezTo>
                  <a:cubicBezTo>
                    <a:pt x="407094" y="339031"/>
                    <a:pt x="421382" y="331688"/>
                    <a:pt x="441424" y="317004"/>
                  </a:cubicBezTo>
                  <a:cubicBezTo>
                    <a:pt x="438051" y="307678"/>
                    <a:pt x="436364" y="298748"/>
                    <a:pt x="436364" y="290215"/>
                  </a:cubicBezTo>
                  <a:cubicBezTo>
                    <a:pt x="436364" y="277713"/>
                    <a:pt x="438944" y="264964"/>
                    <a:pt x="444103" y="251966"/>
                  </a:cubicBezTo>
                  <a:cubicBezTo>
                    <a:pt x="449262" y="238969"/>
                    <a:pt x="456902" y="224036"/>
                    <a:pt x="467022" y="207169"/>
                  </a:cubicBezTo>
                  <a:close/>
                  <a:moveTo>
                    <a:pt x="987028" y="28575"/>
                  </a:moveTo>
                  <a:cubicBezTo>
                    <a:pt x="991394" y="28575"/>
                    <a:pt x="995412" y="30708"/>
                    <a:pt x="999083" y="34975"/>
                  </a:cubicBezTo>
                  <a:cubicBezTo>
                    <a:pt x="1002754" y="39241"/>
                    <a:pt x="1004590" y="44053"/>
                    <a:pt x="1004590" y="49411"/>
                  </a:cubicBezTo>
                  <a:cubicBezTo>
                    <a:pt x="1004590" y="59730"/>
                    <a:pt x="997049" y="77440"/>
                    <a:pt x="981968" y="102543"/>
                  </a:cubicBezTo>
                  <a:cubicBezTo>
                    <a:pt x="966886" y="127645"/>
                    <a:pt x="952004" y="152103"/>
                    <a:pt x="937319" y="175915"/>
                  </a:cubicBezTo>
                  <a:cubicBezTo>
                    <a:pt x="922635" y="199728"/>
                    <a:pt x="910034" y="223193"/>
                    <a:pt x="899517" y="246311"/>
                  </a:cubicBezTo>
                  <a:cubicBezTo>
                    <a:pt x="889000" y="269429"/>
                    <a:pt x="883741" y="290810"/>
                    <a:pt x="883741" y="310456"/>
                  </a:cubicBezTo>
                  <a:cubicBezTo>
                    <a:pt x="883741" y="328315"/>
                    <a:pt x="889496" y="337245"/>
                    <a:pt x="901005" y="337245"/>
                  </a:cubicBezTo>
                  <a:cubicBezTo>
                    <a:pt x="907951" y="337245"/>
                    <a:pt x="916682" y="333326"/>
                    <a:pt x="927199" y="325487"/>
                  </a:cubicBezTo>
                  <a:cubicBezTo>
                    <a:pt x="937716" y="317649"/>
                    <a:pt x="952698" y="304503"/>
                    <a:pt x="972145" y="286048"/>
                  </a:cubicBezTo>
                  <a:lnTo>
                    <a:pt x="972145" y="307777"/>
                  </a:lnTo>
                  <a:cubicBezTo>
                    <a:pt x="929283" y="363141"/>
                    <a:pt x="896243" y="390823"/>
                    <a:pt x="873026" y="390823"/>
                  </a:cubicBezTo>
                  <a:cubicBezTo>
                    <a:pt x="863699" y="390823"/>
                    <a:pt x="857002" y="387251"/>
                    <a:pt x="852934" y="380107"/>
                  </a:cubicBezTo>
                  <a:cubicBezTo>
                    <a:pt x="848866" y="372963"/>
                    <a:pt x="846832" y="362347"/>
                    <a:pt x="846832" y="348258"/>
                  </a:cubicBezTo>
                  <a:cubicBezTo>
                    <a:pt x="846832" y="329208"/>
                    <a:pt x="849213" y="308670"/>
                    <a:pt x="853976" y="286643"/>
                  </a:cubicBezTo>
                  <a:cubicBezTo>
                    <a:pt x="836513" y="306487"/>
                    <a:pt x="820886" y="323354"/>
                    <a:pt x="807095" y="337245"/>
                  </a:cubicBezTo>
                  <a:cubicBezTo>
                    <a:pt x="793303" y="351135"/>
                    <a:pt x="782092" y="361504"/>
                    <a:pt x="773460" y="368350"/>
                  </a:cubicBezTo>
                  <a:cubicBezTo>
                    <a:pt x="764828" y="375196"/>
                    <a:pt x="758924" y="378619"/>
                    <a:pt x="755749" y="378619"/>
                  </a:cubicBezTo>
                  <a:cubicBezTo>
                    <a:pt x="750590" y="378619"/>
                    <a:pt x="744785" y="374452"/>
                    <a:pt x="738336" y="366117"/>
                  </a:cubicBezTo>
                  <a:cubicBezTo>
                    <a:pt x="731887" y="357783"/>
                    <a:pt x="726380" y="347167"/>
                    <a:pt x="721816" y="334268"/>
                  </a:cubicBezTo>
                  <a:lnTo>
                    <a:pt x="717048" y="306901"/>
                  </a:lnTo>
                  <a:lnTo>
                    <a:pt x="701129" y="320278"/>
                  </a:lnTo>
                  <a:cubicBezTo>
                    <a:pt x="695870" y="324247"/>
                    <a:pt x="691257" y="327224"/>
                    <a:pt x="687288" y="329208"/>
                  </a:cubicBezTo>
                  <a:cubicBezTo>
                    <a:pt x="679351" y="333177"/>
                    <a:pt x="667940" y="334764"/>
                    <a:pt x="653058" y="333970"/>
                  </a:cubicBezTo>
                  <a:cubicBezTo>
                    <a:pt x="627261" y="364530"/>
                    <a:pt x="604540" y="379810"/>
                    <a:pt x="584894" y="379810"/>
                  </a:cubicBezTo>
                  <a:cubicBezTo>
                    <a:pt x="573782" y="379810"/>
                    <a:pt x="563662" y="376138"/>
                    <a:pt x="554533" y="368796"/>
                  </a:cubicBezTo>
                  <a:cubicBezTo>
                    <a:pt x="545405" y="361454"/>
                    <a:pt x="538113" y="351433"/>
                    <a:pt x="532656" y="338733"/>
                  </a:cubicBezTo>
                  <a:cubicBezTo>
                    <a:pt x="529927" y="332383"/>
                    <a:pt x="527881" y="325661"/>
                    <a:pt x="526516" y="318567"/>
                  </a:cubicBezTo>
                  <a:lnTo>
                    <a:pt x="525529" y="307757"/>
                  </a:lnTo>
                  <a:lnTo>
                    <a:pt x="510629" y="320278"/>
                  </a:lnTo>
                  <a:cubicBezTo>
                    <a:pt x="505370" y="324247"/>
                    <a:pt x="500757" y="327224"/>
                    <a:pt x="496788" y="329208"/>
                  </a:cubicBezTo>
                  <a:cubicBezTo>
                    <a:pt x="488851" y="333177"/>
                    <a:pt x="477440" y="334764"/>
                    <a:pt x="462558" y="333970"/>
                  </a:cubicBezTo>
                  <a:cubicBezTo>
                    <a:pt x="436761" y="364530"/>
                    <a:pt x="414040" y="379810"/>
                    <a:pt x="394394" y="379810"/>
                  </a:cubicBezTo>
                  <a:cubicBezTo>
                    <a:pt x="383282" y="379810"/>
                    <a:pt x="373161" y="376138"/>
                    <a:pt x="364033" y="368796"/>
                  </a:cubicBezTo>
                  <a:cubicBezTo>
                    <a:pt x="354905" y="361454"/>
                    <a:pt x="347613" y="351433"/>
                    <a:pt x="342156" y="338733"/>
                  </a:cubicBezTo>
                  <a:cubicBezTo>
                    <a:pt x="336699" y="326033"/>
                    <a:pt x="333970" y="311845"/>
                    <a:pt x="333970" y="296168"/>
                  </a:cubicBezTo>
                  <a:cubicBezTo>
                    <a:pt x="333970" y="283468"/>
                    <a:pt x="338187" y="269379"/>
                    <a:pt x="346620" y="253901"/>
                  </a:cubicBezTo>
                  <a:cubicBezTo>
                    <a:pt x="355054" y="238423"/>
                    <a:pt x="365968" y="223986"/>
                    <a:pt x="379363" y="210592"/>
                  </a:cubicBezTo>
                  <a:cubicBezTo>
                    <a:pt x="392757" y="197197"/>
                    <a:pt x="407094" y="186383"/>
                    <a:pt x="422374" y="178147"/>
                  </a:cubicBezTo>
                  <a:cubicBezTo>
                    <a:pt x="437654" y="169912"/>
                    <a:pt x="451842" y="165795"/>
                    <a:pt x="464939" y="165795"/>
                  </a:cubicBezTo>
                  <a:cubicBezTo>
                    <a:pt x="474265" y="165795"/>
                    <a:pt x="481608" y="167233"/>
                    <a:pt x="486965" y="170111"/>
                  </a:cubicBezTo>
                  <a:cubicBezTo>
                    <a:pt x="492323" y="172988"/>
                    <a:pt x="495002" y="177006"/>
                    <a:pt x="495002" y="182166"/>
                  </a:cubicBezTo>
                  <a:cubicBezTo>
                    <a:pt x="495002" y="186135"/>
                    <a:pt x="492720" y="190699"/>
                    <a:pt x="488156" y="195858"/>
                  </a:cubicBezTo>
                  <a:cubicBezTo>
                    <a:pt x="495697" y="197446"/>
                    <a:pt x="500856" y="200075"/>
                    <a:pt x="503634" y="203746"/>
                  </a:cubicBezTo>
                  <a:cubicBezTo>
                    <a:pt x="506412" y="207417"/>
                    <a:pt x="507801" y="214114"/>
                    <a:pt x="507801" y="223838"/>
                  </a:cubicBezTo>
                  <a:cubicBezTo>
                    <a:pt x="507801" y="233363"/>
                    <a:pt x="505569" y="245368"/>
                    <a:pt x="501104" y="259854"/>
                  </a:cubicBezTo>
                  <a:cubicBezTo>
                    <a:pt x="496639" y="274340"/>
                    <a:pt x="490537" y="287933"/>
                    <a:pt x="482798" y="300633"/>
                  </a:cubicBezTo>
                  <a:lnTo>
                    <a:pt x="488156" y="305991"/>
                  </a:lnTo>
                  <a:lnTo>
                    <a:pt x="492621" y="305991"/>
                  </a:lnTo>
                  <a:cubicBezTo>
                    <a:pt x="495994" y="305991"/>
                    <a:pt x="499318" y="305147"/>
                    <a:pt x="502592" y="303461"/>
                  </a:cubicBezTo>
                  <a:cubicBezTo>
                    <a:pt x="505867" y="301774"/>
                    <a:pt x="508793" y="299988"/>
                    <a:pt x="511373" y="298103"/>
                  </a:cubicBezTo>
                  <a:cubicBezTo>
                    <a:pt x="512663" y="297160"/>
                    <a:pt x="514722" y="295635"/>
                    <a:pt x="517550" y="293526"/>
                  </a:cubicBezTo>
                  <a:lnTo>
                    <a:pt x="525865" y="287304"/>
                  </a:lnTo>
                  <a:lnTo>
                    <a:pt x="527633" y="276076"/>
                  </a:lnTo>
                  <a:cubicBezTo>
                    <a:pt x="529741" y="269032"/>
                    <a:pt x="532904" y="261640"/>
                    <a:pt x="537120" y="253901"/>
                  </a:cubicBezTo>
                  <a:cubicBezTo>
                    <a:pt x="545554" y="238423"/>
                    <a:pt x="556468" y="223986"/>
                    <a:pt x="569863" y="210592"/>
                  </a:cubicBezTo>
                  <a:cubicBezTo>
                    <a:pt x="583257" y="197197"/>
                    <a:pt x="597594" y="186383"/>
                    <a:pt x="612874" y="178147"/>
                  </a:cubicBezTo>
                  <a:cubicBezTo>
                    <a:pt x="628154" y="169912"/>
                    <a:pt x="642342" y="165795"/>
                    <a:pt x="655439" y="165795"/>
                  </a:cubicBezTo>
                  <a:cubicBezTo>
                    <a:pt x="664765" y="165795"/>
                    <a:pt x="672108" y="167233"/>
                    <a:pt x="677465" y="170111"/>
                  </a:cubicBezTo>
                  <a:cubicBezTo>
                    <a:pt x="682823" y="172988"/>
                    <a:pt x="685502" y="177006"/>
                    <a:pt x="685502" y="182166"/>
                  </a:cubicBezTo>
                  <a:cubicBezTo>
                    <a:pt x="685502" y="186135"/>
                    <a:pt x="683220" y="190699"/>
                    <a:pt x="678656" y="195858"/>
                  </a:cubicBezTo>
                  <a:cubicBezTo>
                    <a:pt x="686197" y="197446"/>
                    <a:pt x="691356" y="200075"/>
                    <a:pt x="694134" y="203746"/>
                  </a:cubicBezTo>
                  <a:cubicBezTo>
                    <a:pt x="696912" y="207417"/>
                    <a:pt x="698301" y="214114"/>
                    <a:pt x="698301" y="223838"/>
                  </a:cubicBezTo>
                  <a:cubicBezTo>
                    <a:pt x="698301" y="233363"/>
                    <a:pt x="696069" y="245368"/>
                    <a:pt x="691604" y="259854"/>
                  </a:cubicBezTo>
                  <a:cubicBezTo>
                    <a:pt x="687139" y="274340"/>
                    <a:pt x="681037" y="287933"/>
                    <a:pt x="673298" y="300633"/>
                  </a:cubicBezTo>
                  <a:lnTo>
                    <a:pt x="678656" y="305991"/>
                  </a:lnTo>
                  <a:lnTo>
                    <a:pt x="683121" y="305991"/>
                  </a:lnTo>
                  <a:cubicBezTo>
                    <a:pt x="686494" y="305991"/>
                    <a:pt x="689818" y="305147"/>
                    <a:pt x="693092" y="303461"/>
                  </a:cubicBezTo>
                  <a:cubicBezTo>
                    <a:pt x="696367" y="301774"/>
                    <a:pt x="699293" y="299988"/>
                    <a:pt x="701873" y="298103"/>
                  </a:cubicBezTo>
                  <a:cubicBezTo>
                    <a:pt x="703163" y="297160"/>
                    <a:pt x="705222" y="295635"/>
                    <a:pt x="708050" y="293526"/>
                  </a:cubicBezTo>
                  <a:lnTo>
                    <a:pt x="716923" y="286887"/>
                  </a:lnTo>
                  <a:lnTo>
                    <a:pt x="721965" y="265993"/>
                  </a:lnTo>
                  <a:cubicBezTo>
                    <a:pt x="726628" y="256295"/>
                    <a:pt x="733623" y="246559"/>
                    <a:pt x="742950" y="236786"/>
                  </a:cubicBezTo>
                  <a:cubicBezTo>
                    <a:pt x="761603" y="217240"/>
                    <a:pt x="782836" y="201017"/>
                    <a:pt x="806648" y="188119"/>
                  </a:cubicBezTo>
                  <a:cubicBezTo>
                    <a:pt x="830461" y="175221"/>
                    <a:pt x="848320" y="168771"/>
                    <a:pt x="860226" y="168771"/>
                  </a:cubicBezTo>
                  <a:cubicBezTo>
                    <a:pt x="869950" y="168771"/>
                    <a:pt x="879475" y="174923"/>
                    <a:pt x="888801" y="187226"/>
                  </a:cubicBezTo>
                  <a:cubicBezTo>
                    <a:pt x="904081" y="155278"/>
                    <a:pt x="918617" y="126901"/>
                    <a:pt x="932408" y="102096"/>
                  </a:cubicBezTo>
                  <a:cubicBezTo>
                    <a:pt x="946199" y="77292"/>
                    <a:pt x="957758" y="58837"/>
                    <a:pt x="967085" y="46732"/>
                  </a:cubicBezTo>
                  <a:cubicBezTo>
                    <a:pt x="976411" y="34628"/>
                    <a:pt x="983059" y="28575"/>
                    <a:pt x="987028" y="28575"/>
                  </a:cubicBezTo>
                  <a:close/>
                  <a:moveTo>
                    <a:pt x="317004" y="0"/>
                  </a:moveTo>
                  <a:cubicBezTo>
                    <a:pt x="335260" y="0"/>
                    <a:pt x="349895" y="2530"/>
                    <a:pt x="360908" y="7590"/>
                  </a:cubicBezTo>
                  <a:cubicBezTo>
                    <a:pt x="371921" y="12651"/>
                    <a:pt x="377428" y="23515"/>
                    <a:pt x="377428" y="40184"/>
                  </a:cubicBezTo>
                  <a:cubicBezTo>
                    <a:pt x="377428" y="45542"/>
                    <a:pt x="375444" y="53826"/>
                    <a:pt x="371475" y="65038"/>
                  </a:cubicBezTo>
                  <a:cubicBezTo>
                    <a:pt x="367506" y="76250"/>
                    <a:pt x="361206" y="90587"/>
                    <a:pt x="352574" y="108049"/>
                  </a:cubicBezTo>
                  <a:cubicBezTo>
                    <a:pt x="343942" y="125512"/>
                    <a:pt x="333424" y="144661"/>
                    <a:pt x="321022" y="165497"/>
                  </a:cubicBezTo>
                  <a:cubicBezTo>
                    <a:pt x="308620" y="186333"/>
                    <a:pt x="294481" y="208360"/>
                    <a:pt x="278606" y="231577"/>
                  </a:cubicBezTo>
                  <a:lnTo>
                    <a:pt x="324445" y="231577"/>
                  </a:lnTo>
                  <a:lnTo>
                    <a:pt x="284857" y="288429"/>
                  </a:lnTo>
                  <a:cubicBezTo>
                    <a:pt x="279499" y="288826"/>
                    <a:pt x="272802" y="289124"/>
                    <a:pt x="264765" y="289322"/>
                  </a:cubicBezTo>
                  <a:cubicBezTo>
                    <a:pt x="256728" y="289521"/>
                    <a:pt x="247947" y="289818"/>
                    <a:pt x="238422" y="290215"/>
                  </a:cubicBezTo>
                  <a:cubicBezTo>
                    <a:pt x="214015" y="321965"/>
                    <a:pt x="187573" y="351830"/>
                    <a:pt x="159097" y="379810"/>
                  </a:cubicBezTo>
                  <a:cubicBezTo>
                    <a:pt x="130621" y="407789"/>
                    <a:pt x="104824" y="430213"/>
                    <a:pt x="81706" y="447080"/>
                  </a:cubicBezTo>
                  <a:cubicBezTo>
                    <a:pt x="58588" y="463947"/>
                    <a:pt x="42366" y="472381"/>
                    <a:pt x="33040" y="472381"/>
                  </a:cubicBezTo>
                  <a:cubicBezTo>
                    <a:pt x="29269" y="472381"/>
                    <a:pt x="25995" y="471140"/>
                    <a:pt x="23217" y="468660"/>
                  </a:cubicBezTo>
                  <a:cubicBezTo>
                    <a:pt x="20439" y="466179"/>
                    <a:pt x="19050" y="462955"/>
                    <a:pt x="19050" y="458986"/>
                  </a:cubicBezTo>
                  <a:cubicBezTo>
                    <a:pt x="19050" y="455613"/>
                    <a:pt x="23465" y="446981"/>
                    <a:pt x="32295" y="433090"/>
                  </a:cubicBezTo>
                  <a:cubicBezTo>
                    <a:pt x="41126" y="419199"/>
                    <a:pt x="53379" y="406202"/>
                    <a:pt x="69056" y="394097"/>
                  </a:cubicBezTo>
                  <a:cubicBezTo>
                    <a:pt x="84733" y="381992"/>
                    <a:pt x="102592" y="375245"/>
                    <a:pt x="122634" y="373856"/>
                  </a:cubicBezTo>
                  <a:cubicBezTo>
                    <a:pt x="130770" y="365324"/>
                    <a:pt x="137765" y="357733"/>
                    <a:pt x="143619" y="351086"/>
                  </a:cubicBezTo>
                  <a:cubicBezTo>
                    <a:pt x="149473" y="344438"/>
                    <a:pt x="157758" y="334814"/>
                    <a:pt x="168473" y="322213"/>
                  </a:cubicBezTo>
                  <a:cubicBezTo>
                    <a:pt x="179189" y="309612"/>
                    <a:pt x="187424" y="299938"/>
                    <a:pt x="193179" y="293192"/>
                  </a:cubicBezTo>
                  <a:lnTo>
                    <a:pt x="103584" y="297656"/>
                  </a:lnTo>
                  <a:cubicBezTo>
                    <a:pt x="93861" y="298053"/>
                    <a:pt x="87163" y="297607"/>
                    <a:pt x="83492" y="296317"/>
                  </a:cubicBezTo>
                  <a:cubicBezTo>
                    <a:pt x="79821" y="295027"/>
                    <a:pt x="77986" y="291803"/>
                    <a:pt x="77986" y="286643"/>
                  </a:cubicBezTo>
                  <a:cubicBezTo>
                    <a:pt x="77986" y="286643"/>
                    <a:pt x="78978" y="284113"/>
                    <a:pt x="80962" y="279053"/>
                  </a:cubicBezTo>
                  <a:cubicBezTo>
                    <a:pt x="82947" y="273993"/>
                    <a:pt x="85030" y="269578"/>
                    <a:pt x="87213" y="265807"/>
                  </a:cubicBezTo>
                  <a:cubicBezTo>
                    <a:pt x="90388" y="260053"/>
                    <a:pt x="92918" y="256580"/>
                    <a:pt x="94803" y="255389"/>
                  </a:cubicBezTo>
                  <a:cubicBezTo>
                    <a:pt x="96688" y="254199"/>
                    <a:pt x="102096" y="252611"/>
                    <a:pt x="111026" y="250627"/>
                  </a:cubicBezTo>
                  <a:lnTo>
                    <a:pt x="165794" y="237232"/>
                  </a:lnTo>
                  <a:cubicBezTo>
                    <a:pt x="180479" y="233462"/>
                    <a:pt x="190698" y="231577"/>
                    <a:pt x="196453" y="231577"/>
                  </a:cubicBezTo>
                  <a:lnTo>
                    <a:pt x="241399" y="231577"/>
                  </a:lnTo>
                  <a:cubicBezTo>
                    <a:pt x="267394" y="196652"/>
                    <a:pt x="287188" y="166192"/>
                    <a:pt x="300781" y="140196"/>
                  </a:cubicBezTo>
                  <a:cubicBezTo>
                    <a:pt x="314374" y="114201"/>
                    <a:pt x="321171" y="97135"/>
                    <a:pt x="321171" y="88999"/>
                  </a:cubicBezTo>
                  <a:cubicBezTo>
                    <a:pt x="321171" y="77688"/>
                    <a:pt x="311447" y="72033"/>
                    <a:pt x="292001" y="72033"/>
                  </a:cubicBezTo>
                  <a:cubicBezTo>
                    <a:pt x="280690" y="73025"/>
                    <a:pt x="260647" y="75456"/>
                    <a:pt x="231874" y="79326"/>
                  </a:cubicBezTo>
                  <a:cubicBezTo>
                    <a:pt x="203101" y="83195"/>
                    <a:pt x="175220" y="87809"/>
                    <a:pt x="148233" y="93167"/>
                  </a:cubicBezTo>
                  <a:cubicBezTo>
                    <a:pt x="124023" y="97731"/>
                    <a:pt x="104626" y="102444"/>
                    <a:pt x="90041" y="107305"/>
                  </a:cubicBezTo>
                  <a:cubicBezTo>
                    <a:pt x="75456" y="112167"/>
                    <a:pt x="65186" y="116185"/>
                    <a:pt x="59233" y="119360"/>
                  </a:cubicBezTo>
                  <a:cubicBezTo>
                    <a:pt x="53280" y="122535"/>
                    <a:pt x="49609" y="124817"/>
                    <a:pt x="48220" y="126206"/>
                  </a:cubicBezTo>
                  <a:cubicBezTo>
                    <a:pt x="62904" y="125413"/>
                    <a:pt x="75307" y="125016"/>
                    <a:pt x="85427" y="125016"/>
                  </a:cubicBezTo>
                  <a:cubicBezTo>
                    <a:pt x="101302" y="125016"/>
                    <a:pt x="109240" y="126802"/>
                    <a:pt x="109240" y="130374"/>
                  </a:cubicBezTo>
                  <a:cubicBezTo>
                    <a:pt x="109240" y="131961"/>
                    <a:pt x="103683" y="133995"/>
                    <a:pt x="92571" y="136476"/>
                  </a:cubicBezTo>
                  <a:cubicBezTo>
                    <a:pt x="81458" y="138956"/>
                    <a:pt x="70941" y="141585"/>
                    <a:pt x="61019" y="144363"/>
                  </a:cubicBezTo>
                  <a:cubicBezTo>
                    <a:pt x="51296" y="147142"/>
                    <a:pt x="41820" y="150416"/>
                    <a:pt x="32593" y="154186"/>
                  </a:cubicBezTo>
                  <a:cubicBezTo>
                    <a:pt x="23366" y="157956"/>
                    <a:pt x="17760" y="159842"/>
                    <a:pt x="15776" y="159842"/>
                  </a:cubicBezTo>
                  <a:cubicBezTo>
                    <a:pt x="11211" y="159842"/>
                    <a:pt x="7441" y="158105"/>
                    <a:pt x="4465" y="154633"/>
                  </a:cubicBezTo>
                  <a:cubicBezTo>
                    <a:pt x="1488" y="151160"/>
                    <a:pt x="0" y="146943"/>
                    <a:pt x="0" y="141982"/>
                  </a:cubicBezTo>
                  <a:cubicBezTo>
                    <a:pt x="0" y="138609"/>
                    <a:pt x="2728" y="129828"/>
                    <a:pt x="8185" y="115640"/>
                  </a:cubicBezTo>
                  <a:cubicBezTo>
                    <a:pt x="13642" y="101451"/>
                    <a:pt x="21332" y="87164"/>
                    <a:pt x="31254" y="72777"/>
                  </a:cubicBezTo>
                  <a:cubicBezTo>
                    <a:pt x="41176" y="58390"/>
                    <a:pt x="53479" y="47724"/>
                    <a:pt x="68163" y="40779"/>
                  </a:cubicBezTo>
                  <a:cubicBezTo>
                    <a:pt x="73521" y="38199"/>
                    <a:pt x="90636" y="33536"/>
                    <a:pt x="119509" y="26789"/>
                  </a:cubicBezTo>
                  <a:cubicBezTo>
                    <a:pt x="148381" y="20042"/>
                    <a:pt x="180975" y="13891"/>
                    <a:pt x="217289" y="8335"/>
                  </a:cubicBezTo>
                  <a:cubicBezTo>
                    <a:pt x="253603" y="2778"/>
                    <a:pt x="286841" y="0"/>
                    <a:pt x="31700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9750AB6-B6C0-4F5A-B69A-61F922DBDCED}"/>
                </a:ext>
              </a:extLst>
            </p:cNvPr>
            <p:cNvSpPr/>
            <p:nvPr/>
          </p:nvSpPr>
          <p:spPr>
            <a:xfrm>
              <a:off x="7847336" y="5675815"/>
              <a:ext cx="1584851" cy="459121"/>
            </a:xfrm>
            <a:custGeom>
              <a:avLst/>
              <a:gdLst/>
              <a:ahLst/>
              <a:cxnLst/>
              <a:rect l="l" t="t" r="r" b="b"/>
              <a:pathLst>
                <a:path w="1421012" h="411659">
                  <a:moveTo>
                    <a:pt x="526554" y="204788"/>
                  </a:moveTo>
                  <a:cubicBezTo>
                    <a:pt x="510084" y="214710"/>
                    <a:pt x="495995" y="223689"/>
                    <a:pt x="484287" y="231726"/>
                  </a:cubicBezTo>
                  <a:cubicBezTo>
                    <a:pt x="472579" y="239763"/>
                    <a:pt x="462658" y="247898"/>
                    <a:pt x="454522" y="256134"/>
                  </a:cubicBezTo>
                  <a:cubicBezTo>
                    <a:pt x="446386" y="264369"/>
                    <a:pt x="440929" y="272654"/>
                    <a:pt x="438151" y="280988"/>
                  </a:cubicBezTo>
                  <a:cubicBezTo>
                    <a:pt x="433190" y="303213"/>
                    <a:pt x="430709" y="315218"/>
                    <a:pt x="430709" y="317004"/>
                  </a:cubicBezTo>
                  <a:cubicBezTo>
                    <a:pt x="430709" y="330101"/>
                    <a:pt x="439837" y="336650"/>
                    <a:pt x="458094" y="336650"/>
                  </a:cubicBezTo>
                  <a:cubicBezTo>
                    <a:pt x="466626" y="336650"/>
                    <a:pt x="480914" y="329307"/>
                    <a:pt x="500956" y="314623"/>
                  </a:cubicBezTo>
                  <a:cubicBezTo>
                    <a:pt x="497583" y="305297"/>
                    <a:pt x="495896" y="296367"/>
                    <a:pt x="495896" y="287834"/>
                  </a:cubicBezTo>
                  <a:cubicBezTo>
                    <a:pt x="495896" y="275332"/>
                    <a:pt x="498476" y="262583"/>
                    <a:pt x="503635" y="249585"/>
                  </a:cubicBezTo>
                  <a:cubicBezTo>
                    <a:pt x="508794" y="236588"/>
                    <a:pt x="516434" y="221655"/>
                    <a:pt x="526554" y="204788"/>
                  </a:cubicBezTo>
                  <a:close/>
                  <a:moveTo>
                    <a:pt x="1126332" y="197644"/>
                  </a:moveTo>
                  <a:cubicBezTo>
                    <a:pt x="1074738" y="221258"/>
                    <a:pt x="1037978" y="241300"/>
                    <a:pt x="1016050" y="257771"/>
                  </a:cubicBezTo>
                  <a:cubicBezTo>
                    <a:pt x="994123" y="274241"/>
                    <a:pt x="983159" y="291207"/>
                    <a:pt x="983159" y="308670"/>
                  </a:cubicBezTo>
                  <a:cubicBezTo>
                    <a:pt x="983159" y="315020"/>
                    <a:pt x="984251" y="320229"/>
                    <a:pt x="986433" y="324297"/>
                  </a:cubicBezTo>
                  <a:cubicBezTo>
                    <a:pt x="988616" y="328365"/>
                    <a:pt x="991593" y="330399"/>
                    <a:pt x="995363" y="330399"/>
                  </a:cubicBezTo>
                  <a:cubicBezTo>
                    <a:pt x="997546" y="330399"/>
                    <a:pt x="1001415" y="329010"/>
                    <a:pt x="1006972" y="326232"/>
                  </a:cubicBezTo>
                  <a:cubicBezTo>
                    <a:pt x="1027808" y="313929"/>
                    <a:pt x="1046858" y="297905"/>
                    <a:pt x="1064122" y="278160"/>
                  </a:cubicBezTo>
                  <a:cubicBezTo>
                    <a:pt x="1081386" y="258416"/>
                    <a:pt x="1102122" y="231577"/>
                    <a:pt x="1126332" y="197644"/>
                  </a:cubicBezTo>
                  <a:close/>
                  <a:moveTo>
                    <a:pt x="895351" y="191989"/>
                  </a:moveTo>
                  <a:cubicBezTo>
                    <a:pt x="891779" y="191989"/>
                    <a:pt x="885974" y="194271"/>
                    <a:pt x="877938" y="198835"/>
                  </a:cubicBezTo>
                  <a:cubicBezTo>
                    <a:pt x="869901" y="203399"/>
                    <a:pt x="861765" y="209352"/>
                    <a:pt x="853530" y="216694"/>
                  </a:cubicBezTo>
                  <a:cubicBezTo>
                    <a:pt x="845295" y="224036"/>
                    <a:pt x="837903" y="232668"/>
                    <a:pt x="831354" y="242590"/>
                  </a:cubicBezTo>
                  <a:cubicBezTo>
                    <a:pt x="824806" y="252512"/>
                    <a:pt x="820540" y="263327"/>
                    <a:pt x="818555" y="275035"/>
                  </a:cubicBezTo>
                  <a:cubicBezTo>
                    <a:pt x="836415" y="268089"/>
                    <a:pt x="851694" y="259457"/>
                    <a:pt x="864394" y="249139"/>
                  </a:cubicBezTo>
                  <a:cubicBezTo>
                    <a:pt x="877094" y="238820"/>
                    <a:pt x="886470" y="228948"/>
                    <a:pt x="892523" y="219522"/>
                  </a:cubicBezTo>
                  <a:cubicBezTo>
                    <a:pt x="898575" y="210096"/>
                    <a:pt x="901601" y="203200"/>
                    <a:pt x="901601" y="198835"/>
                  </a:cubicBezTo>
                  <a:cubicBezTo>
                    <a:pt x="901601" y="194271"/>
                    <a:pt x="899518" y="191989"/>
                    <a:pt x="895351" y="191989"/>
                  </a:cubicBezTo>
                  <a:close/>
                  <a:moveTo>
                    <a:pt x="912615" y="159247"/>
                  </a:moveTo>
                  <a:cubicBezTo>
                    <a:pt x="921941" y="159247"/>
                    <a:pt x="929333" y="161380"/>
                    <a:pt x="934790" y="165646"/>
                  </a:cubicBezTo>
                  <a:cubicBezTo>
                    <a:pt x="940247" y="169913"/>
                    <a:pt x="942976" y="176312"/>
                    <a:pt x="942976" y="184845"/>
                  </a:cubicBezTo>
                  <a:cubicBezTo>
                    <a:pt x="942976" y="197347"/>
                    <a:pt x="938312" y="209798"/>
                    <a:pt x="928986" y="222201"/>
                  </a:cubicBezTo>
                  <a:cubicBezTo>
                    <a:pt x="919659" y="234603"/>
                    <a:pt x="905421" y="246906"/>
                    <a:pt x="886272" y="259110"/>
                  </a:cubicBezTo>
                  <a:cubicBezTo>
                    <a:pt x="867123" y="271314"/>
                    <a:pt x="843558" y="283072"/>
                    <a:pt x="815579" y="294382"/>
                  </a:cubicBezTo>
                  <a:lnTo>
                    <a:pt x="815579" y="301824"/>
                  </a:lnTo>
                  <a:cubicBezTo>
                    <a:pt x="815579" y="313532"/>
                    <a:pt x="818456" y="322660"/>
                    <a:pt x="824211" y="329208"/>
                  </a:cubicBezTo>
                  <a:cubicBezTo>
                    <a:pt x="829965" y="335757"/>
                    <a:pt x="837506" y="339031"/>
                    <a:pt x="846833" y="339031"/>
                  </a:cubicBezTo>
                  <a:cubicBezTo>
                    <a:pt x="856556" y="339031"/>
                    <a:pt x="866627" y="336749"/>
                    <a:pt x="877045" y="332185"/>
                  </a:cubicBezTo>
                  <a:cubicBezTo>
                    <a:pt x="887463" y="327621"/>
                    <a:pt x="897831" y="321568"/>
                    <a:pt x="908150" y="314028"/>
                  </a:cubicBezTo>
                  <a:cubicBezTo>
                    <a:pt x="918469" y="306487"/>
                    <a:pt x="931069" y="296367"/>
                    <a:pt x="945952" y="283667"/>
                  </a:cubicBezTo>
                  <a:lnTo>
                    <a:pt x="945952" y="298847"/>
                  </a:lnTo>
                  <a:lnTo>
                    <a:pt x="945952" y="301824"/>
                  </a:lnTo>
                  <a:cubicBezTo>
                    <a:pt x="923529" y="328811"/>
                    <a:pt x="902494" y="349499"/>
                    <a:pt x="882849" y="363885"/>
                  </a:cubicBezTo>
                  <a:cubicBezTo>
                    <a:pt x="863204" y="378272"/>
                    <a:pt x="843261" y="385465"/>
                    <a:pt x="823020" y="385465"/>
                  </a:cubicBezTo>
                  <a:cubicBezTo>
                    <a:pt x="805359" y="385465"/>
                    <a:pt x="791369" y="378619"/>
                    <a:pt x="781051" y="364927"/>
                  </a:cubicBezTo>
                  <a:cubicBezTo>
                    <a:pt x="770732" y="351235"/>
                    <a:pt x="765572" y="332482"/>
                    <a:pt x="765572" y="308670"/>
                  </a:cubicBezTo>
                  <a:cubicBezTo>
                    <a:pt x="765572" y="287834"/>
                    <a:pt x="770434" y="268933"/>
                    <a:pt x="780158" y="251966"/>
                  </a:cubicBezTo>
                  <a:cubicBezTo>
                    <a:pt x="789881" y="235000"/>
                    <a:pt x="805756" y="217091"/>
                    <a:pt x="827783" y="198239"/>
                  </a:cubicBezTo>
                  <a:cubicBezTo>
                    <a:pt x="842864" y="185341"/>
                    <a:pt x="857846" y="175618"/>
                    <a:pt x="872729" y="169069"/>
                  </a:cubicBezTo>
                  <a:cubicBezTo>
                    <a:pt x="887611" y="162521"/>
                    <a:pt x="900907" y="159247"/>
                    <a:pt x="912615" y="159247"/>
                  </a:cubicBezTo>
                  <a:close/>
                  <a:moveTo>
                    <a:pt x="653058" y="154186"/>
                  </a:moveTo>
                  <a:cubicBezTo>
                    <a:pt x="657027" y="154186"/>
                    <a:pt x="659011" y="156072"/>
                    <a:pt x="659011" y="159842"/>
                  </a:cubicBezTo>
                  <a:cubicBezTo>
                    <a:pt x="659011" y="163215"/>
                    <a:pt x="655936" y="170061"/>
                    <a:pt x="649784" y="180380"/>
                  </a:cubicBezTo>
                  <a:cubicBezTo>
                    <a:pt x="690662" y="174030"/>
                    <a:pt x="716459" y="170855"/>
                    <a:pt x="727175" y="170855"/>
                  </a:cubicBezTo>
                  <a:cubicBezTo>
                    <a:pt x="731342" y="170855"/>
                    <a:pt x="734219" y="171252"/>
                    <a:pt x="735807" y="172046"/>
                  </a:cubicBezTo>
                  <a:cubicBezTo>
                    <a:pt x="739180" y="173832"/>
                    <a:pt x="741958" y="177999"/>
                    <a:pt x="744141" y="184547"/>
                  </a:cubicBezTo>
                  <a:cubicBezTo>
                    <a:pt x="746324" y="191096"/>
                    <a:pt x="747415" y="197644"/>
                    <a:pt x="747415" y="204193"/>
                  </a:cubicBezTo>
                  <a:cubicBezTo>
                    <a:pt x="747415" y="208360"/>
                    <a:pt x="745580" y="212874"/>
                    <a:pt x="741909" y="217736"/>
                  </a:cubicBezTo>
                  <a:cubicBezTo>
                    <a:pt x="738238" y="222598"/>
                    <a:pt x="731937" y="229692"/>
                    <a:pt x="723008" y="239018"/>
                  </a:cubicBezTo>
                  <a:cubicBezTo>
                    <a:pt x="712490" y="250329"/>
                    <a:pt x="703660" y="262632"/>
                    <a:pt x="696516" y="275928"/>
                  </a:cubicBezTo>
                  <a:cubicBezTo>
                    <a:pt x="689372" y="289223"/>
                    <a:pt x="685801" y="299244"/>
                    <a:pt x="685801" y="305991"/>
                  </a:cubicBezTo>
                  <a:cubicBezTo>
                    <a:pt x="685801" y="315318"/>
                    <a:pt x="691555" y="319981"/>
                    <a:pt x="703065" y="319981"/>
                  </a:cubicBezTo>
                  <a:cubicBezTo>
                    <a:pt x="715169" y="319981"/>
                    <a:pt x="736204" y="307678"/>
                    <a:pt x="766168" y="283072"/>
                  </a:cubicBezTo>
                  <a:lnTo>
                    <a:pt x="766168" y="303014"/>
                  </a:lnTo>
                  <a:cubicBezTo>
                    <a:pt x="749697" y="320279"/>
                    <a:pt x="736104" y="333871"/>
                    <a:pt x="725389" y="343793"/>
                  </a:cubicBezTo>
                  <a:cubicBezTo>
                    <a:pt x="714673" y="353715"/>
                    <a:pt x="704751" y="361603"/>
                    <a:pt x="695623" y="367457"/>
                  </a:cubicBezTo>
                  <a:cubicBezTo>
                    <a:pt x="686495" y="373311"/>
                    <a:pt x="678359" y="376238"/>
                    <a:pt x="671215" y="376238"/>
                  </a:cubicBezTo>
                  <a:cubicBezTo>
                    <a:pt x="662881" y="376238"/>
                    <a:pt x="655936" y="372418"/>
                    <a:pt x="650379" y="364778"/>
                  </a:cubicBezTo>
                  <a:cubicBezTo>
                    <a:pt x="644823" y="357138"/>
                    <a:pt x="642045" y="346075"/>
                    <a:pt x="642045" y="331589"/>
                  </a:cubicBezTo>
                  <a:cubicBezTo>
                    <a:pt x="642045" y="323057"/>
                    <a:pt x="644228" y="313333"/>
                    <a:pt x="648593" y="302419"/>
                  </a:cubicBezTo>
                  <a:cubicBezTo>
                    <a:pt x="652959" y="291505"/>
                    <a:pt x="659359" y="279648"/>
                    <a:pt x="667792" y="266849"/>
                  </a:cubicBezTo>
                  <a:cubicBezTo>
                    <a:pt x="676226" y="254050"/>
                    <a:pt x="685701" y="241300"/>
                    <a:pt x="696218" y="228600"/>
                  </a:cubicBezTo>
                  <a:cubicBezTo>
                    <a:pt x="690662" y="229791"/>
                    <a:pt x="684411" y="231031"/>
                    <a:pt x="677466" y="232321"/>
                  </a:cubicBezTo>
                  <a:cubicBezTo>
                    <a:pt x="670521" y="233611"/>
                    <a:pt x="663179" y="234950"/>
                    <a:pt x="655440" y="236339"/>
                  </a:cubicBezTo>
                  <a:cubicBezTo>
                    <a:pt x="647701" y="237729"/>
                    <a:pt x="641747" y="238820"/>
                    <a:pt x="637580" y="239614"/>
                  </a:cubicBezTo>
                  <a:cubicBezTo>
                    <a:pt x="631429" y="251917"/>
                    <a:pt x="623888" y="263649"/>
                    <a:pt x="614958" y="274812"/>
                  </a:cubicBezTo>
                  <a:lnTo>
                    <a:pt x="587872" y="302615"/>
                  </a:lnTo>
                  <a:lnTo>
                    <a:pt x="587872" y="303014"/>
                  </a:lnTo>
                  <a:lnTo>
                    <a:pt x="585722" y="304821"/>
                  </a:lnTo>
                  <a:lnTo>
                    <a:pt x="584002" y="306586"/>
                  </a:lnTo>
                  <a:lnTo>
                    <a:pt x="584002" y="306266"/>
                  </a:lnTo>
                  <a:lnTo>
                    <a:pt x="570161" y="317897"/>
                  </a:lnTo>
                  <a:cubicBezTo>
                    <a:pt x="564903" y="321866"/>
                    <a:pt x="560289" y="324843"/>
                    <a:pt x="556320" y="326827"/>
                  </a:cubicBezTo>
                  <a:cubicBezTo>
                    <a:pt x="548383" y="330796"/>
                    <a:pt x="536972" y="332383"/>
                    <a:pt x="522090" y="331589"/>
                  </a:cubicBezTo>
                  <a:cubicBezTo>
                    <a:pt x="496293" y="362149"/>
                    <a:pt x="473572" y="377429"/>
                    <a:pt x="453926" y="377429"/>
                  </a:cubicBezTo>
                  <a:cubicBezTo>
                    <a:pt x="442814" y="377429"/>
                    <a:pt x="432693" y="373757"/>
                    <a:pt x="423565" y="366415"/>
                  </a:cubicBezTo>
                  <a:cubicBezTo>
                    <a:pt x="414437" y="359073"/>
                    <a:pt x="407145" y="349052"/>
                    <a:pt x="401688" y="336352"/>
                  </a:cubicBezTo>
                  <a:cubicBezTo>
                    <a:pt x="396231" y="323652"/>
                    <a:pt x="393502" y="309464"/>
                    <a:pt x="393502" y="293787"/>
                  </a:cubicBezTo>
                  <a:cubicBezTo>
                    <a:pt x="393502" y="281087"/>
                    <a:pt x="397719" y="266998"/>
                    <a:pt x="406152" y="251520"/>
                  </a:cubicBezTo>
                  <a:cubicBezTo>
                    <a:pt x="414586" y="236042"/>
                    <a:pt x="425500" y="221605"/>
                    <a:pt x="438895" y="208211"/>
                  </a:cubicBezTo>
                  <a:cubicBezTo>
                    <a:pt x="452289" y="194816"/>
                    <a:pt x="466626" y="184002"/>
                    <a:pt x="481906" y="175766"/>
                  </a:cubicBezTo>
                  <a:cubicBezTo>
                    <a:pt x="497186" y="167531"/>
                    <a:pt x="511374" y="163414"/>
                    <a:pt x="524471" y="163414"/>
                  </a:cubicBezTo>
                  <a:cubicBezTo>
                    <a:pt x="533797" y="163414"/>
                    <a:pt x="541140" y="164852"/>
                    <a:pt x="546497" y="167730"/>
                  </a:cubicBezTo>
                  <a:cubicBezTo>
                    <a:pt x="551855" y="170607"/>
                    <a:pt x="554534" y="174625"/>
                    <a:pt x="554534" y="179785"/>
                  </a:cubicBezTo>
                  <a:cubicBezTo>
                    <a:pt x="554534" y="183754"/>
                    <a:pt x="552252" y="188318"/>
                    <a:pt x="547688" y="193477"/>
                  </a:cubicBezTo>
                  <a:cubicBezTo>
                    <a:pt x="555229" y="195064"/>
                    <a:pt x="560388" y="197694"/>
                    <a:pt x="563166" y="201365"/>
                  </a:cubicBezTo>
                  <a:cubicBezTo>
                    <a:pt x="565944" y="205036"/>
                    <a:pt x="567333" y="211733"/>
                    <a:pt x="567333" y="221457"/>
                  </a:cubicBezTo>
                  <a:cubicBezTo>
                    <a:pt x="567333" y="230982"/>
                    <a:pt x="565101" y="242987"/>
                    <a:pt x="560636" y="257473"/>
                  </a:cubicBezTo>
                  <a:cubicBezTo>
                    <a:pt x="556171" y="271959"/>
                    <a:pt x="550069" y="285552"/>
                    <a:pt x="542330" y="298252"/>
                  </a:cubicBezTo>
                  <a:lnTo>
                    <a:pt x="547688" y="303610"/>
                  </a:lnTo>
                  <a:lnTo>
                    <a:pt x="552153" y="303610"/>
                  </a:lnTo>
                  <a:cubicBezTo>
                    <a:pt x="555526" y="303610"/>
                    <a:pt x="558850" y="302766"/>
                    <a:pt x="562124" y="301080"/>
                  </a:cubicBezTo>
                  <a:cubicBezTo>
                    <a:pt x="565399" y="299393"/>
                    <a:pt x="568325" y="297607"/>
                    <a:pt x="570905" y="295722"/>
                  </a:cubicBezTo>
                  <a:cubicBezTo>
                    <a:pt x="572195" y="294779"/>
                    <a:pt x="574254" y="293254"/>
                    <a:pt x="577082" y="291145"/>
                  </a:cubicBezTo>
                  <a:lnTo>
                    <a:pt x="586550" y="284060"/>
                  </a:lnTo>
                  <a:lnTo>
                    <a:pt x="598141" y="269603"/>
                  </a:lnTo>
                  <a:cubicBezTo>
                    <a:pt x="602209" y="264195"/>
                    <a:pt x="605632" y="259259"/>
                    <a:pt x="608410" y="254794"/>
                  </a:cubicBezTo>
                  <a:cubicBezTo>
                    <a:pt x="602060" y="252611"/>
                    <a:pt x="597446" y="249932"/>
                    <a:pt x="594569" y="246757"/>
                  </a:cubicBezTo>
                  <a:cubicBezTo>
                    <a:pt x="591692" y="243582"/>
                    <a:pt x="590253" y="238820"/>
                    <a:pt x="590253" y="232470"/>
                  </a:cubicBezTo>
                  <a:cubicBezTo>
                    <a:pt x="590253" y="225326"/>
                    <a:pt x="593229" y="216297"/>
                    <a:pt x="599183" y="205383"/>
                  </a:cubicBezTo>
                  <a:cubicBezTo>
                    <a:pt x="605136" y="194469"/>
                    <a:pt x="612478" y="184250"/>
                    <a:pt x="621209" y="174725"/>
                  </a:cubicBezTo>
                  <a:cubicBezTo>
                    <a:pt x="629940" y="165200"/>
                    <a:pt x="637878" y="159048"/>
                    <a:pt x="645022" y="156270"/>
                  </a:cubicBezTo>
                  <a:cubicBezTo>
                    <a:pt x="647800" y="154881"/>
                    <a:pt x="650479" y="154186"/>
                    <a:pt x="653058" y="154186"/>
                  </a:cubicBezTo>
                  <a:close/>
                  <a:moveTo>
                    <a:pt x="1137345" y="149424"/>
                  </a:moveTo>
                  <a:cubicBezTo>
                    <a:pt x="1141512" y="149424"/>
                    <a:pt x="1145382" y="151160"/>
                    <a:pt x="1148954" y="154633"/>
                  </a:cubicBezTo>
                  <a:cubicBezTo>
                    <a:pt x="1152526" y="158106"/>
                    <a:pt x="1155353" y="162124"/>
                    <a:pt x="1157437" y="166688"/>
                  </a:cubicBezTo>
                  <a:cubicBezTo>
                    <a:pt x="1159521" y="171252"/>
                    <a:pt x="1160562" y="174625"/>
                    <a:pt x="1160562" y="176808"/>
                  </a:cubicBezTo>
                  <a:cubicBezTo>
                    <a:pt x="1160562" y="180380"/>
                    <a:pt x="1159173" y="183009"/>
                    <a:pt x="1156395" y="184696"/>
                  </a:cubicBezTo>
                  <a:cubicBezTo>
                    <a:pt x="1153617" y="186383"/>
                    <a:pt x="1148755" y="188417"/>
                    <a:pt x="1141810" y="190798"/>
                  </a:cubicBezTo>
                  <a:cubicBezTo>
                    <a:pt x="1143199" y="193973"/>
                    <a:pt x="1144985" y="198041"/>
                    <a:pt x="1147168" y="203002"/>
                  </a:cubicBezTo>
                  <a:cubicBezTo>
                    <a:pt x="1149351" y="207963"/>
                    <a:pt x="1151037" y="211981"/>
                    <a:pt x="1152228" y="215057"/>
                  </a:cubicBezTo>
                  <a:cubicBezTo>
                    <a:pt x="1153419" y="218133"/>
                    <a:pt x="1154014" y="220861"/>
                    <a:pt x="1154014" y="223243"/>
                  </a:cubicBezTo>
                  <a:cubicBezTo>
                    <a:pt x="1154014" y="228005"/>
                    <a:pt x="1149202" y="236885"/>
                    <a:pt x="1139578" y="249883"/>
                  </a:cubicBezTo>
                  <a:cubicBezTo>
                    <a:pt x="1129953" y="262880"/>
                    <a:pt x="1123206" y="272455"/>
                    <a:pt x="1119337" y="278607"/>
                  </a:cubicBezTo>
                  <a:cubicBezTo>
                    <a:pt x="1115467" y="284758"/>
                    <a:pt x="1113533" y="292299"/>
                    <a:pt x="1113533" y="301229"/>
                  </a:cubicBezTo>
                  <a:cubicBezTo>
                    <a:pt x="1113533" y="315913"/>
                    <a:pt x="1120279" y="323255"/>
                    <a:pt x="1133773" y="323255"/>
                  </a:cubicBezTo>
                  <a:cubicBezTo>
                    <a:pt x="1144191" y="323255"/>
                    <a:pt x="1159018" y="315944"/>
                    <a:pt x="1178254" y="301322"/>
                  </a:cubicBezTo>
                  <a:lnTo>
                    <a:pt x="1194447" y="287980"/>
                  </a:lnTo>
                  <a:lnTo>
                    <a:pt x="1194532" y="286643"/>
                  </a:lnTo>
                  <a:cubicBezTo>
                    <a:pt x="1195153" y="282377"/>
                    <a:pt x="1196083" y="278706"/>
                    <a:pt x="1197323" y="275630"/>
                  </a:cubicBezTo>
                  <a:cubicBezTo>
                    <a:pt x="1199803" y="269479"/>
                    <a:pt x="1204715" y="260747"/>
                    <a:pt x="1212057" y="249436"/>
                  </a:cubicBezTo>
                  <a:cubicBezTo>
                    <a:pt x="1225749" y="228402"/>
                    <a:pt x="1237556" y="212973"/>
                    <a:pt x="1247478" y="203151"/>
                  </a:cubicBezTo>
                  <a:cubicBezTo>
                    <a:pt x="1257400" y="193328"/>
                    <a:pt x="1266925" y="188417"/>
                    <a:pt x="1276053" y="188417"/>
                  </a:cubicBezTo>
                  <a:cubicBezTo>
                    <a:pt x="1282403" y="188417"/>
                    <a:pt x="1287513" y="189508"/>
                    <a:pt x="1291382" y="191691"/>
                  </a:cubicBezTo>
                  <a:cubicBezTo>
                    <a:pt x="1295252" y="193874"/>
                    <a:pt x="1297187" y="197247"/>
                    <a:pt x="1297187" y="201811"/>
                  </a:cubicBezTo>
                  <a:cubicBezTo>
                    <a:pt x="1297187" y="203796"/>
                    <a:pt x="1296591" y="205879"/>
                    <a:pt x="1295401" y="208062"/>
                  </a:cubicBezTo>
                  <a:cubicBezTo>
                    <a:pt x="1294210" y="210245"/>
                    <a:pt x="1292871" y="212229"/>
                    <a:pt x="1291382" y="214015"/>
                  </a:cubicBezTo>
                  <a:cubicBezTo>
                    <a:pt x="1289894" y="215801"/>
                    <a:pt x="1286769" y="219274"/>
                    <a:pt x="1282006" y="224433"/>
                  </a:cubicBezTo>
                  <a:cubicBezTo>
                    <a:pt x="1250653" y="259160"/>
                    <a:pt x="1234976" y="281682"/>
                    <a:pt x="1234976" y="292001"/>
                  </a:cubicBezTo>
                  <a:cubicBezTo>
                    <a:pt x="1234976" y="297756"/>
                    <a:pt x="1236862" y="300633"/>
                    <a:pt x="1240632" y="300633"/>
                  </a:cubicBezTo>
                  <a:cubicBezTo>
                    <a:pt x="1243013" y="300633"/>
                    <a:pt x="1247627" y="296813"/>
                    <a:pt x="1254473" y="289173"/>
                  </a:cubicBezTo>
                  <a:cubicBezTo>
                    <a:pt x="1261319" y="281534"/>
                    <a:pt x="1270149" y="271513"/>
                    <a:pt x="1280964" y="259110"/>
                  </a:cubicBezTo>
                  <a:cubicBezTo>
                    <a:pt x="1291779" y="246708"/>
                    <a:pt x="1304578" y="233760"/>
                    <a:pt x="1319362" y="220266"/>
                  </a:cubicBezTo>
                  <a:cubicBezTo>
                    <a:pt x="1334145" y="206772"/>
                    <a:pt x="1350963" y="193775"/>
                    <a:pt x="1369815" y="181273"/>
                  </a:cubicBezTo>
                  <a:cubicBezTo>
                    <a:pt x="1380332" y="173931"/>
                    <a:pt x="1389063" y="170260"/>
                    <a:pt x="1396008" y="170260"/>
                  </a:cubicBezTo>
                  <a:cubicBezTo>
                    <a:pt x="1399183" y="170260"/>
                    <a:pt x="1402309" y="174625"/>
                    <a:pt x="1405385" y="183357"/>
                  </a:cubicBezTo>
                  <a:cubicBezTo>
                    <a:pt x="1408460" y="192088"/>
                    <a:pt x="1409998" y="200918"/>
                    <a:pt x="1409998" y="209848"/>
                  </a:cubicBezTo>
                  <a:cubicBezTo>
                    <a:pt x="1409998" y="214214"/>
                    <a:pt x="1405732" y="220861"/>
                    <a:pt x="1397199" y="229791"/>
                  </a:cubicBezTo>
                  <a:cubicBezTo>
                    <a:pt x="1362274" y="268685"/>
                    <a:pt x="1344812" y="295772"/>
                    <a:pt x="1344812" y="311051"/>
                  </a:cubicBezTo>
                  <a:cubicBezTo>
                    <a:pt x="1344812" y="319584"/>
                    <a:pt x="1348284" y="323850"/>
                    <a:pt x="1355230" y="323850"/>
                  </a:cubicBezTo>
                  <a:cubicBezTo>
                    <a:pt x="1360984" y="323850"/>
                    <a:pt x="1368475" y="320824"/>
                    <a:pt x="1377703" y="314772"/>
                  </a:cubicBezTo>
                  <a:cubicBezTo>
                    <a:pt x="1386930" y="308720"/>
                    <a:pt x="1401366" y="297954"/>
                    <a:pt x="1421012" y="282476"/>
                  </a:cubicBezTo>
                  <a:lnTo>
                    <a:pt x="1421012" y="303014"/>
                  </a:lnTo>
                  <a:cubicBezTo>
                    <a:pt x="1392833" y="330796"/>
                    <a:pt x="1371204" y="350838"/>
                    <a:pt x="1356122" y="363141"/>
                  </a:cubicBezTo>
                  <a:cubicBezTo>
                    <a:pt x="1341041" y="375444"/>
                    <a:pt x="1328738" y="381596"/>
                    <a:pt x="1319213" y="381596"/>
                  </a:cubicBezTo>
                  <a:cubicBezTo>
                    <a:pt x="1302941" y="381596"/>
                    <a:pt x="1294805" y="370880"/>
                    <a:pt x="1294805" y="349449"/>
                  </a:cubicBezTo>
                  <a:cubicBezTo>
                    <a:pt x="1294805" y="343099"/>
                    <a:pt x="1295798" y="336848"/>
                    <a:pt x="1297782" y="330696"/>
                  </a:cubicBezTo>
                  <a:cubicBezTo>
                    <a:pt x="1299766" y="324545"/>
                    <a:pt x="1302495" y="318145"/>
                    <a:pt x="1305967" y="311498"/>
                  </a:cubicBezTo>
                  <a:cubicBezTo>
                    <a:pt x="1309440" y="304850"/>
                    <a:pt x="1314748" y="295325"/>
                    <a:pt x="1321892" y="282923"/>
                  </a:cubicBezTo>
                  <a:cubicBezTo>
                    <a:pt x="1329036" y="270520"/>
                    <a:pt x="1337271" y="256481"/>
                    <a:pt x="1346597" y="240804"/>
                  </a:cubicBezTo>
                  <a:cubicBezTo>
                    <a:pt x="1335287" y="246559"/>
                    <a:pt x="1321098" y="257969"/>
                    <a:pt x="1304033" y="275035"/>
                  </a:cubicBezTo>
                  <a:cubicBezTo>
                    <a:pt x="1292920" y="285750"/>
                    <a:pt x="1283494" y="295920"/>
                    <a:pt x="1275755" y="305545"/>
                  </a:cubicBezTo>
                  <a:cubicBezTo>
                    <a:pt x="1268016" y="315169"/>
                    <a:pt x="1259731" y="325884"/>
                    <a:pt x="1250901" y="337691"/>
                  </a:cubicBezTo>
                  <a:cubicBezTo>
                    <a:pt x="1242071" y="349499"/>
                    <a:pt x="1235621" y="357436"/>
                    <a:pt x="1231553" y="361504"/>
                  </a:cubicBezTo>
                  <a:cubicBezTo>
                    <a:pt x="1227485" y="365572"/>
                    <a:pt x="1223368" y="367606"/>
                    <a:pt x="1219201" y="367606"/>
                  </a:cubicBezTo>
                  <a:cubicBezTo>
                    <a:pt x="1212851" y="367606"/>
                    <a:pt x="1206997" y="360958"/>
                    <a:pt x="1201639" y="347663"/>
                  </a:cubicBezTo>
                  <a:cubicBezTo>
                    <a:pt x="1198960" y="341015"/>
                    <a:pt x="1196951" y="333822"/>
                    <a:pt x="1195611" y="326083"/>
                  </a:cubicBezTo>
                  <a:lnTo>
                    <a:pt x="1194121" y="307644"/>
                  </a:lnTo>
                  <a:lnTo>
                    <a:pt x="1180803" y="322023"/>
                  </a:lnTo>
                  <a:cubicBezTo>
                    <a:pt x="1139999" y="364715"/>
                    <a:pt x="1110134" y="386061"/>
                    <a:pt x="1091208" y="386061"/>
                  </a:cubicBezTo>
                  <a:cubicBezTo>
                    <a:pt x="1083469" y="386061"/>
                    <a:pt x="1077963" y="383531"/>
                    <a:pt x="1074688" y="378470"/>
                  </a:cubicBezTo>
                  <a:cubicBezTo>
                    <a:pt x="1071414" y="373410"/>
                    <a:pt x="1069777" y="365919"/>
                    <a:pt x="1069777" y="355997"/>
                  </a:cubicBezTo>
                  <a:cubicBezTo>
                    <a:pt x="1069777" y="340321"/>
                    <a:pt x="1075433" y="317600"/>
                    <a:pt x="1086744" y="287834"/>
                  </a:cubicBezTo>
                  <a:cubicBezTo>
                    <a:pt x="1057772" y="319981"/>
                    <a:pt x="1036241" y="342851"/>
                    <a:pt x="1022152" y="356444"/>
                  </a:cubicBezTo>
                  <a:cubicBezTo>
                    <a:pt x="1008063" y="370037"/>
                    <a:pt x="996454" y="376833"/>
                    <a:pt x="987326" y="376833"/>
                  </a:cubicBezTo>
                  <a:cubicBezTo>
                    <a:pt x="982961" y="376833"/>
                    <a:pt x="977504" y="373063"/>
                    <a:pt x="970955" y="365522"/>
                  </a:cubicBezTo>
                  <a:cubicBezTo>
                    <a:pt x="964407" y="357982"/>
                    <a:pt x="958603" y="348209"/>
                    <a:pt x="953542" y="336203"/>
                  </a:cubicBezTo>
                  <a:cubicBezTo>
                    <a:pt x="948482" y="324198"/>
                    <a:pt x="945952" y="311746"/>
                    <a:pt x="945952" y="298847"/>
                  </a:cubicBezTo>
                  <a:cubicBezTo>
                    <a:pt x="945952" y="289521"/>
                    <a:pt x="946845" y="281732"/>
                    <a:pt x="948631" y="275481"/>
                  </a:cubicBezTo>
                  <a:cubicBezTo>
                    <a:pt x="950417" y="269230"/>
                    <a:pt x="953890" y="262831"/>
                    <a:pt x="959049" y="256282"/>
                  </a:cubicBezTo>
                  <a:cubicBezTo>
                    <a:pt x="964208" y="249734"/>
                    <a:pt x="972444" y="241102"/>
                    <a:pt x="983754" y="230386"/>
                  </a:cubicBezTo>
                  <a:cubicBezTo>
                    <a:pt x="1013917" y="203002"/>
                    <a:pt x="1043187" y="182662"/>
                    <a:pt x="1071563" y="169367"/>
                  </a:cubicBezTo>
                  <a:cubicBezTo>
                    <a:pt x="1099940" y="156072"/>
                    <a:pt x="1121867" y="149424"/>
                    <a:pt x="1137345" y="149424"/>
                  </a:cubicBezTo>
                  <a:close/>
                  <a:moveTo>
                    <a:pt x="253008" y="0"/>
                  </a:moveTo>
                  <a:cubicBezTo>
                    <a:pt x="262136" y="0"/>
                    <a:pt x="269776" y="6202"/>
                    <a:pt x="275928" y="18604"/>
                  </a:cubicBezTo>
                  <a:cubicBezTo>
                    <a:pt x="282079" y="31006"/>
                    <a:pt x="285155" y="39093"/>
                    <a:pt x="285155" y="42863"/>
                  </a:cubicBezTo>
                  <a:cubicBezTo>
                    <a:pt x="285155" y="48419"/>
                    <a:pt x="282972" y="54670"/>
                    <a:pt x="278607" y="61615"/>
                  </a:cubicBezTo>
                  <a:lnTo>
                    <a:pt x="230982" y="133053"/>
                  </a:lnTo>
                  <a:cubicBezTo>
                    <a:pt x="268685" y="114400"/>
                    <a:pt x="298004" y="99566"/>
                    <a:pt x="318939" y="88553"/>
                  </a:cubicBezTo>
                  <a:cubicBezTo>
                    <a:pt x="339874" y="77540"/>
                    <a:pt x="362645" y="65534"/>
                    <a:pt x="387251" y="52537"/>
                  </a:cubicBezTo>
                  <a:cubicBezTo>
                    <a:pt x="411858" y="39539"/>
                    <a:pt x="427435" y="31403"/>
                    <a:pt x="433983" y="28129"/>
                  </a:cubicBezTo>
                  <a:cubicBezTo>
                    <a:pt x="440532" y="24855"/>
                    <a:pt x="444798" y="23218"/>
                    <a:pt x="446783" y="23218"/>
                  </a:cubicBezTo>
                  <a:cubicBezTo>
                    <a:pt x="451347" y="23218"/>
                    <a:pt x="453629" y="25301"/>
                    <a:pt x="453629" y="29468"/>
                  </a:cubicBezTo>
                  <a:cubicBezTo>
                    <a:pt x="453629" y="31850"/>
                    <a:pt x="450206" y="38348"/>
                    <a:pt x="443360" y="48965"/>
                  </a:cubicBezTo>
                  <a:cubicBezTo>
                    <a:pt x="436513" y="59581"/>
                    <a:pt x="428923" y="69106"/>
                    <a:pt x="420589" y="77540"/>
                  </a:cubicBezTo>
                  <a:cubicBezTo>
                    <a:pt x="412254" y="85973"/>
                    <a:pt x="405309" y="90190"/>
                    <a:pt x="399753" y="90190"/>
                  </a:cubicBezTo>
                  <a:cubicBezTo>
                    <a:pt x="398364" y="90190"/>
                    <a:pt x="396677" y="89843"/>
                    <a:pt x="394693" y="89148"/>
                  </a:cubicBezTo>
                  <a:cubicBezTo>
                    <a:pt x="392708" y="88454"/>
                    <a:pt x="390823" y="87809"/>
                    <a:pt x="389037" y="87214"/>
                  </a:cubicBezTo>
                  <a:cubicBezTo>
                    <a:pt x="362248" y="101104"/>
                    <a:pt x="329456" y="117575"/>
                    <a:pt x="290662" y="136625"/>
                  </a:cubicBezTo>
                  <a:cubicBezTo>
                    <a:pt x="251867" y="155675"/>
                    <a:pt x="221258" y="170557"/>
                    <a:pt x="198835" y="181273"/>
                  </a:cubicBezTo>
                  <a:lnTo>
                    <a:pt x="173236" y="219671"/>
                  </a:lnTo>
                  <a:lnTo>
                    <a:pt x="324148" y="322064"/>
                  </a:lnTo>
                  <a:cubicBezTo>
                    <a:pt x="338039" y="331391"/>
                    <a:pt x="348110" y="338832"/>
                    <a:pt x="354360" y="344389"/>
                  </a:cubicBezTo>
                  <a:cubicBezTo>
                    <a:pt x="360611" y="349945"/>
                    <a:pt x="365274" y="355997"/>
                    <a:pt x="368350" y="362546"/>
                  </a:cubicBezTo>
                  <a:cubicBezTo>
                    <a:pt x="371426" y="369094"/>
                    <a:pt x="372964" y="377329"/>
                    <a:pt x="372964" y="387251"/>
                  </a:cubicBezTo>
                  <a:cubicBezTo>
                    <a:pt x="372964" y="403523"/>
                    <a:pt x="369491" y="411659"/>
                    <a:pt x="362546" y="411659"/>
                  </a:cubicBezTo>
                  <a:cubicBezTo>
                    <a:pt x="360165" y="411659"/>
                    <a:pt x="356642" y="410369"/>
                    <a:pt x="351979" y="407790"/>
                  </a:cubicBezTo>
                  <a:cubicBezTo>
                    <a:pt x="347316" y="405210"/>
                    <a:pt x="340569" y="400795"/>
                    <a:pt x="331738" y="394544"/>
                  </a:cubicBezTo>
                  <a:cubicBezTo>
                    <a:pt x="322908" y="388293"/>
                    <a:pt x="312936" y="381397"/>
                    <a:pt x="301824" y="373857"/>
                  </a:cubicBezTo>
                  <a:lnTo>
                    <a:pt x="140792" y="265807"/>
                  </a:lnTo>
                  <a:lnTo>
                    <a:pt x="93167" y="328613"/>
                  </a:lnTo>
                  <a:cubicBezTo>
                    <a:pt x="93167" y="333971"/>
                    <a:pt x="92472" y="337989"/>
                    <a:pt x="91083" y="340668"/>
                  </a:cubicBezTo>
                  <a:cubicBezTo>
                    <a:pt x="89694" y="343347"/>
                    <a:pt x="86718" y="347068"/>
                    <a:pt x="82154" y="351830"/>
                  </a:cubicBezTo>
                  <a:cubicBezTo>
                    <a:pt x="71240" y="363141"/>
                    <a:pt x="61963" y="371773"/>
                    <a:pt x="54323" y="377726"/>
                  </a:cubicBezTo>
                  <a:cubicBezTo>
                    <a:pt x="46683" y="383679"/>
                    <a:pt x="39787" y="386656"/>
                    <a:pt x="33636" y="386656"/>
                  </a:cubicBezTo>
                  <a:cubicBezTo>
                    <a:pt x="30659" y="386656"/>
                    <a:pt x="28079" y="385416"/>
                    <a:pt x="25897" y="382935"/>
                  </a:cubicBezTo>
                  <a:cubicBezTo>
                    <a:pt x="23714" y="380455"/>
                    <a:pt x="22622" y="377429"/>
                    <a:pt x="22622" y="373857"/>
                  </a:cubicBezTo>
                  <a:cubicBezTo>
                    <a:pt x="22622" y="369094"/>
                    <a:pt x="25400" y="362744"/>
                    <a:pt x="30957" y="354807"/>
                  </a:cubicBezTo>
                  <a:lnTo>
                    <a:pt x="118170" y="246460"/>
                  </a:lnTo>
                  <a:cubicBezTo>
                    <a:pt x="113011" y="238324"/>
                    <a:pt x="110431" y="229989"/>
                    <a:pt x="110431" y="221457"/>
                  </a:cubicBezTo>
                  <a:cubicBezTo>
                    <a:pt x="110431" y="212725"/>
                    <a:pt x="112862" y="205284"/>
                    <a:pt x="117724" y="199132"/>
                  </a:cubicBezTo>
                  <a:cubicBezTo>
                    <a:pt x="122585" y="192981"/>
                    <a:pt x="128191" y="188020"/>
                    <a:pt x="134541" y="184250"/>
                  </a:cubicBezTo>
                  <a:cubicBezTo>
                    <a:pt x="140891" y="180479"/>
                    <a:pt x="158453" y="170954"/>
                    <a:pt x="187226" y="155675"/>
                  </a:cubicBezTo>
                  <a:cubicBezTo>
                    <a:pt x="228104" y="101501"/>
                    <a:pt x="248544" y="71140"/>
                    <a:pt x="248544" y="64592"/>
                  </a:cubicBezTo>
                  <a:cubicBezTo>
                    <a:pt x="248544" y="60226"/>
                    <a:pt x="245964" y="58043"/>
                    <a:pt x="240804" y="58043"/>
                  </a:cubicBezTo>
                  <a:cubicBezTo>
                    <a:pt x="235447" y="58043"/>
                    <a:pt x="223590" y="61218"/>
                    <a:pt x="205235" y="67568"/>
                  </a:cubicBezTo>
                  <a:cubicBezTo>
                    <a:pt x="186879" y="73918"/>
                    <a:pt x="162769" y="83691"/>
                    <a:pt x="132904" y="96888"/>
                  </a:cubicBezTo>
                  <a:cubicBezTo>
                    <a:pt x="103039" y="110084"/>
                    <a:pt x="67668" y="127000"/>
                    <a:pt x="26790" y="147638"/>
                  </a:cubicBezTo>
                  <a:cubicBezTo>
                    <a:pt x="23416" y="149424"/>
                    <a:pt x="19596" y="150168"/>
                    <a:pt x="15330" y="149870"/>
                  </a:cubicBezTo>
                  <a:cubicBezTo>
                    <a:pt x="11063" y="149573"/>
                    <a:pt x="7442" y="147886"/>
                    <a:pt x="4465" y="144810"/>
                  </a:cubicBezTo>
                  <a:cubicBezTo>
                    <a:pt x="1489" y="141734"/>
                    <a:pt x="0" y="137617"/>
                    <a:pt x="0" y="132457"/>
                  </a:cubicBezTo>
                  <a:cubicBezTo>
                    <a:pt x="0" y="130870"/>
                    <a:pt x="348" y="128985"/>
                    <a:pt x="1042" y="126802"/>
                  </a:cubicBezTo>
                  <a:cubicBezTo>
                    <a:pt x="1737" y="124619"/>
                    <a:pt x="2878" y="121196"/>
                    <a:pt x="4465" y="116533"/>
                  </a:cubicBezTo>
                  <a:cubicBezTo>
                    <a:pt x="6053" y="111870"/>
                    <a:pt x="7442" y="107752"/>
                    <a:pt x="8632" y="104180"/>
                  </a:cubicBezTo>
                  <a:cubicBezTo>
                    <a:pt x="9029" y="102989"/>
                    <a:pt x="9972" y="98723"/>
                    <a:pt x="11460" y="91381"/>
                  </a:cubicBezTo>
                  <a:cubicBezTo>
                    <a:pt x="12949" y="84039"/>
                    <a:pt x="15479" y="77341"/>
                    <a:pt x="19050" y="71289"/>
                  </a:cubicBezTo>
                  <a:cubicBezTo>
                    <a:pt x="22622" y="65237"/>
                    <a:pt x="28724" y="58540"/>
                    <a:pt x="37356" y="51197"/>
                  </a:cubicBezTo>
                  <a:cubicBezTo>
                    <a:pt x="45988" y="43855"/>
                    <a:pt x="58341" y="36116"/>
                    <a:pt x="74415" y="27980"/>
                  </a:cubicBezTo>
                  <a:cubicBezTo>
                    <a:pt x="77391" y="26194"/>
                    <a:pt x="80169" y="25053"/>
                    <a:pt x="82749" y="24557"/>
                  </a:cubicBezTo>
                  <a:cubicBezTo>
                    <a:pt x="85329" y="24061"/>
                    <a:pt x="86618" y="24805"/>
                    <a:pt x="86618" y="26789"/>
                  </a:cubicBezTo>
                  <a:cubicBezTo>
                    <a:pt x="86618" y="27385"/>
                    <a:pt x="83691" y="29816"/>
                    <a:pt x="77838" y="34082"/>
                  </a:cubicBezTo>
                  <a:cubicBezTo>
                    <a:pt x="71984" y="38348"/>
                    <a:pt x="65584" y="45343"/>
                    <a:pt x="58639" y="55067"/>
                  </a:cubicBezTo>
                  <a:cubicBezTo>
                    <a:pt x="116583" y="34826"/>
                    <a:pt x="159296" y="20588"/>
                    <a:pt x="186780" y="12353"/>
                  </a:cubicBezTo>
                  <a:cubicBezTo>
                    <a:pt x="214263" y="4118"/>
                    <a:pt x="236340" y="0"/>
                    <a:pt x="25300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1601312B-3001-4B99-A3A1-35E4E9B45E04}"/>
              </a:ext>
            </a:extLst>
          </p:cNvPr>
          <p:cNvSpPr/>
          <p:nvPr/>
        </p:nvSpPr>
        <p:spPr>
          <a:xfrm>
            <a:off x="8233835" y="3813663"/>
            <a:ext cx="3135603" cy="2200314"/>
          </a:xfrm>
          <a:custGeom>
            <a:avLst/>
            <a:gdLst>
              <a:gd name="connsiteX0" fmla="*/ 592697 w 2386418"/>
              <a:gd name="connsiteY0" fmla="*/ 886117 h 1674596"/>
              <a:gd name="connsiteX1" fmla="*/ 530908 w 2386418"/>
              <a:gd name="connsiteY1" fmla="*/ 943892 h 1674596"/>
              <a:gd name="connsiteX2" fmla="*/ 512379 w 2386418"/>
              <a:gd name="connsiteY2" fmla="*/ 1069310 h 1674596"/>
              <a:gd name="connsiteX3" fmla="*/ 622606 w 2386418"/>
              <a:gd name="connsiteY3" fmla="*/ 1054521 h 1674596"/>
              <a:gd name="connsiteX4" fmla="*/ 654552 w 2386418"/>
              <a:gd name="connsiteY4" fmla="*/ 999502 h 1674596"/>
              <a:gd name="connsiteX5" fmla="*/ 658693 w 2386418"/>
              <a:gd name="connsiteY5" fmla="*/ 926736 h 1674596"/>
              <a:gd name="connsiteX6" fmla="*/ 592697 w 2386418"/>
              <a:gd name="connsiteY6" fmla="*/ 886117 h 1674596"/>
              <a:gd name="connsiteX7" fmla="*/ 2085992 w 2386418"/>
              <a:gd name="connsiteY7" fmla="*/ 819571 h 1674596"/>
              <a:gd name="connsiteX8" fmla="*/ 2191518 w 2386418"/>
              <a:gd name="connsiteY8" fmla="*/ 823632 h 1674596"/>
              <a:gd name="connsiteX9" fmla="*/ 2290883 w 2386418"/>
              <a:gd name="connsiteY9" fmla="*/ 1038997 h 1674596"/>
              <a:gd name="connsiteX10" fmla="*/ 2222163 w 2386418"/>
              <a:gd name="connsiteY10" fmla="*/ 1211104 h 1674596"/>
              <a:gd name="connsiteX11" fmla="*/ 2159477 w 2386418"/>
              <a:gd name="connsiteY11" fmla="*/ 1328240 h 1674596"/>
              <a:gd name="connsiteX12" fmla="*/ 1968605 w 2386418"/>
              <a:gd name="connsiteY12" fmla="*/ 1629811 h 1674596"/>
              <a:gd name="connsiteX13" fmla="*/ 1912261 w 2386418"/>
              <a:gd name="connsiteY13" fmla="*/ 1661852 h 1674596"/>
              <a:gd name="connsiteX14" fmla="*/ 1925371 w 2386418"/>
              <a:gd name="connsiteY14" fmla="*/ 1581939 h 1674596"/>
              <a:gd name="connsiteX15" fmla="*/ 2161915 w 2386418"/>
              <a:gd name="connsiteY15" fmla="*/ 1047989 h 1674596"/>
              <a:gd name="connsiteX16" fmla="*/ 2173747 w 2386418"/>
              <a:gd name="connsiteY16" fmla="*/ 920204 h 1674596"/>
              <a:gd name="connsiteX17" fmla="*/ 1810057 w 2386418"/>
              <a:gd name="connsiteY17" fmla="*/ 976335 h 1674596"/>
              <a:gd name="connsiteX18" fmla="*/ 1763794 w 2386418"/>
              <a:gd name="connsiteY18" fmla="*/ 918051 h 1674596"/>
              <a:gd name="connsiteX19" fmla="*/ 1915053 w 2386418"/>
              <a:gd name="connsiteY19" fmla="*/ 836293 h 1674596"/>
              <a:gd name="connsiteX20" fmla="*/ 1915101 w 2386418"/>
              <a:gd name="connsiteY20" fmla="*/ 836293 h 1674596"/>
              <a:gd name="connsiteX21" fmla="*/ 2085992 w 2386418"/>
              <a:gd name="connsiteY21" fmla="*/ 819571 h 1674596"/>
              <a:gd name="connsiteX22" fmla="*/ 623789 w 2386418"/>
              <a:gd name="connsiteY22" fmla="*/ 415597 h 1674596"/>
              <a:gd name="connsiteX23" fmla="*/ 749799 w 2386418"/>
              <a:gd name="connsiteY23" fmla="*/ 619083 h 1674596"/>
              <a:gd name="connsiteX24" fmla="*/ 681931 w 2386418"/>
              <a:gd name="connsiteY24" fmla="*/ 731604 h 1674596"/>
              <a:gd name="connsiteX25" fmla="*/ 702897 w 2386418"/>
              <a:gd name="connsiteY25" fmla="*/ 861518 h 1674596"/>
              <a:gd name="connsiteX26" fmla="*/ 747408 w 2386418"/>
              <a:gd name="connsiteY26" fmla="*/ 997112 h 1674596"/>
              <a:gd name="connsiteX27" fmla="*/ 583536 w 2386418"/>
              <a:gd name="connsiteY27" fmla="*/ 1162759 h 1674596"/>
              <a:gd name="connsiteX28" fmla="*/ 440370 w 2386418"/>
              <a:gd name="connsiteY28" fmla="*/ 1121939 h 1674596"/>
              <a:gd name="connsiteX29" fmla="*/ 413748 w 2386418"/>
              <a:gd name="connsiteY29" fmla="*/ 1036157 h 1674596"/>
              <a:gd name="connsiteX30" fmla="*/ 459893 w 2386418"/>
              <a:gd name="connsiteY30" fmla="*/ 902457 h 1674596"/>
              <a:gd name="connsiteX31" fmla="*/ 612525 w 2386418"/>
              <a:gd name="connsiteY31" fmla="*/ 668185 h 1674596"/>
              <a:gd name="connsiteX32" fmla="*/ 636094 w 2386418"/>
              <a:gd name="connsiteY32" fmla="*/ 605831 h 1674596"/>
              <a:gd name="connsiteX33" fmla="*/ 420848 w 2386418"/>
              <a:gd name="connsiteY33" fmla="*/ 696581 h 1674596"/>
              <a:gd name="connsiteX34" fmla="*/ 271765 w 2386418"/>
              <a:gd name="connsiteY34" fmla="*/ 810760 h 1674596"/>
              <a:gd name="connsiteX35" fmla="*/ 160025 w 2386418"/>
              <a:gd name="connsiteY35" fmla="*/ 766721 h 1674596"/>
              <a:gd name="connsiteX36" fmla="*/ 18184 w 2386418"/>
              <a:gd name="connsiteY36" fmla="*/ 618562 h 1674596"/>
              <a:gd name="connsiteX37" fmla="*/ 48142 w 2386418"/>
              <a:gd name="connsiteY37" fmla="*/ 538034 h 1674596"/>
              <a:gd name="connsiteX38" fmla="*/ 357949 w 2386418"/>
              <a:gd name="connsiteY38" fmla="*/ 491345 h 1674596"/>
              <a:gd name="connsiteX39" fmla="*/ 522626 w 2386418"/>
              <a:gd name="connsiteY39" fmla="*/ 434481 h 1674596"/>
              <a:gd name="connsiteX40" fmla="*/ 623789 w 2386418"/>
              <a:gd name="connsiteY40" fmla="*/ 415597 h 1674596"/>
              <a:gd name="connsiteX41" fmla="*/ 974421 w 2386418"/>
              <a:gd name="connsiteY41" fmla="*/ 268325 h 1674596"/>
              <a:gd name="connsiteX42" fmla="*/ 1052081 w 2386418"/>
              <a:gd name="connsiteY42" fmla="*/ 339305 h 1674596"/>
              <a:gd name="connsiteX43" fmla="*/ 1113607 w 2386418"/>
              <a:gd name="connsiteY43" fmla="*/ 461174 h 1674596"/>
              <a:gd name="connsiteX44" fmla="*/ 1124256 w 2386418"/>
              <a:gd name="connsiteY44" fmla="*/ 570028 h 1674596"/>
              <a:gd name="connsiteX45" fmla="*/ 1044982 w 2386418"/>
              <a:gd name="connsiteY45" fmla="*/ 775903 h 1674596"/>
              <a:gd name="connsiteX46" fmla="*/ 1052507 w 2386418"/>
              <a:gd name="connsiteY46" fmla="*/ 830850 h 1674596"/>
              <a:gd name="connsiteX47" fmla="*/ 1329776 w 2386418"/>
              <a:gd name="connsiteY47" fmla="*/ 830826 h 1674596"/>
              <a:gd name="connsiteX48" fmla="*/ 1394449 w 2386418"/>
              <a:gd name="connsiteY48" fmla="*/ 969141 h 1674596"/>
              <a:gd name="connsiteX49" fmla="*/ 1294706 w 2386418"/>
              <a:gd name="connsiteY49" fmla="*/ 1018835 h 1674596"/>
              <a:gd name="connsiteX50" fmla="*/ 1017035 w 2386418"/>
              <a:gd name="connsiteY50" fmla="*/ 1187606 h 1674596"/>
              <a:gd name="connsiteX51" fmla="*/ 1095149 w 2386418"/>
              <a:gd name="connsiteY51" fmla="*/ 1207649 h 1674596"/>
              <a:gd name="connsiteX52" fmla="*/ 1415297 w 2386418"/>
              <a:gd name="connsiteY52" fmla="*/ 1147425 h 1674596"/>
              <a:gd name="connsiteX53" fmla="*/ 1312288 w 2386418"/>
              <a:gd name="connsiteY53" fmla="*/ 1206939 h 1674596"/>
              <a:gd name="connsiteX54" fmla="*/ 971600 w 2386418"/>
              <a:gd name="connsiteY54" fmla="*/ 1387612 h 1674596"/>
              <a:gd name="connsiteX55" fmla="*/ 825452 w 2386418"/>
              <a:gd name="connsiteY55" fmla="*/ 1405478 h 1674596"/>
              <a:gd name="connsiteX56" fmla="*/ 839083 w 2386418"/>
              <a:gd name="connsiteY56" fmla="*/ 1266643 h 1674596"/>
              <a:gd name="connsiteX57" fmla="*/ 1113276 w 2386418"/>
              <a:gd name="connsiteY57" fmla="*/ 985162 h 1674596"/>
              <a:gd name="connsiteX58" fmla="*/ 1081613 w 2386418"/>
              <a:gd name="connsiteY58" fmla="*/ 917247 h 1674596"/>
              <a:gd name="connsiteX59" fmla="*/ 977540 w 2386418"/>
              <a:gd name="connsiteY59" fmla="*/ 909059 h 1674596"/>
              <a:gd name="connsiteX60" fmla="*/ 979953 w 2386418"/>
              <a:gd name="connsiteY60" fmla="*/ 787735 h 1674596"/>
              <a:gd name="connsiteX61" fmla="*/ 1007640 w 2386418"/>
              <a:gd name="connsiteY61" fmla="*/ 604127 h 1674596"/>
              <a:gd name="connsiteX62" fmla="*/ 945593 w 2386418"/>
              <a:gd name="connsiteY62" fmla="*/ 271864 h 1674596"/>
              <a:gd name="connsiteX63" fmla="*/ 974421 w 2386418"/>
              <a:gd name="connsiteY63" fmla="*/ 268325 h 1674596"/>
              <a:gd name="connsiteX64" fmla="*/ 2253602 w 2386418"/>
              <a:gd name="connsiteY64" fmla="*/ 165705 h 1674596"/>
              <a:gd name="connsiteX65" fmla="*/ 2307447 w 2386418"/>
              <a:gd name="connsiteY65" fmla="*/ 200849 h 1674596"/>
              <a:gd name="connsiteX66" fmla="*/ 2371884 w 2386418"/>
              <a:gd name="connsiteY66" fmla="*/ 358213 h 1674596"/>
              <a:gd name="connsiteX67" fmla="*/ 2310973 w 2386418"/>
              <a:gd name="connsiteY67" fmla="*/ 665819 h 1674596"/>
              <a:gd name="connsiteX68" fmla="*/ 2150059 w 2386418"/>
              <a:gd name="connsiteY68" fmla="*/ 739176 h 1674596"/>
              <a:gd name="connsiteX69" fmla="*/ 2155975 w 2386418"/>
              <a:gd name="connsiteY69" fmla="*/ 616125 h 1674596"/>
              <a:gd name="connsiteX70" fmla="*/ 2219181 w 2386418"/>
              <a:gd name="connsiteY70" fmla="*/ 235753 h 1674596"/>
              <a:gd name="connsiteX71" fmla="*/ 2233640 w 2386418"/>
              <a:gd name="connsiteY71" fmla="*/ 166702 h 1674596"/>
              <a:gd name="connsiteX72" fmla="*/ 2253602 w 2386418"/>
              <a:gd name="connsiteY72" fmla="*/ 165705 h 1674596"/>
              <a:gd name="connsiteX73" fmla="*/ 1778806 w 2386418"/>
              <a:gd name="connsiteY73" fmla="*/ 116693 h 1674596"/>
              <a:gd name="connsiteX74" fmla="*/ 1790677 w 2386418"/>
              <a:gd name="connsiteY74" fmla="*/ 120605 h 1674596"/>
              <a:gd name="connsiteX75" fmla="*/ 1763487 w 2386418"/>
              <a:gd name="connsiteY75" fmla="*/ 184923 h 1674596"/>
              <a:gd name="connsiteX76" fmla="*/ 1608181 w 2386418"/>
              <a:gd name="connsiteY76" fmla="*/ 328373 h 1674596"/>
              <a:gd name="connsiteX77" fmla="*/ 1652882 w 2386418"/>
              <a:gd name="connsiteY77" fmla="*/ 376316 h 1674596"/>
              <a:gd name="connsiteX78" fmla="*/ 1772645 w 2386418"/>
              <a:gd name="connsiteY78" fmla="*/ 464677 h 1674596"/>
              <a:gd name="connsiteX79" fmla="*/ 1766918 w 2386418"/>
              <a:gd name="connsiteY79" fmla="*/ 618113 h 1674596"/>
              <a:gd name="connsiteX80" fmla="*/ 1627088 w 2386418"/>
              <a:gd name="connsiteY80" fmla="*/ 975839 h 1674596"/>
              <a:gd name="connsiteX81" fmla="*/ 1530161 w 2386418"/>
              <a:gd name="connsiteY81" fmla="*/ 1017345 h 1674596"/>
              <a:gd name="connsiteX82" fmla="*/ 1491423 w 2386418"/>
              <a:gd name="connsiteY82" fmla="*/ 888070 h 1674596"/>
              <a:gd name="connsiteX83" fmla="*/ 1602715 w 2386418"/>
              <a:gd name="connsiteY83" fmla="*/ 653301 h 1674596"/>
              <a:gd name="connsiteX84" fmla="*/ 1522991 w 2386418"/>
              <a:gd name="connsiteY84" fmla="*/ 450478 h 1674596"/>
              <a:gd name="connsiteX85" fmla="*/ 1379824 w 2386418"/>
              <a:gd name="connsiteY85" fmla="*/ 573128 h 1674596"/>
              <a:gd name="connsiteX86" fmla="*/ 1399939 w 2386418"/>
              <a:gd name="connsiteY86" fmla="*/ 394868 h 1674596"/>
              <a:gd name="connsiteX87" fmla="*/ 1693749 w 2386418"/>
              <a:gd name="connsiteY87" fmla="*/ 155864 h 1674596"/>
              <a:gd name="connsiteX88" fmla="*/ 1778806 w 2386418"/>
              <a:gd name="connsiteY88" fmla="*/ 116693 h 1674596"/>
              <a:gd name="connsiteX89" fmla="*/ 579808 w 2386418"/>
              <a:gd name="connsiteY89" fmla="*/ 0 h 1674596"/>
              <a:gd name="connsiteX90" fmla="*/ 695609 w 2386418"/>
              <a:gd name="connsiteY90" fmla="*/ 47933 h 1674596"/>
              <a:gd name="connsiteX91" fmla="*/ 756898 w 2386418"/>
              <a:gd name="connsiteY91" fmla="*/ 141097 h 1674596"/>
              <a:gd name="connsiteX92" fmla="*/ 781934 w 2386418"/>
              <a:gd name="connsiteY92" fmla="*/ 268882 h 1674596"/>
              <a:gd name="connsiteX93" fmla="*/ 767594 w 2386418"/>
              <a:gd name="connsiteY93" fmla="*/ 296900 h 1674596"/>
              <a:gd name="connsiteX94" fmla="*/ 678760 w 2386418"/>
              <a:gd name="connsiteY94" fmla="*/ 284169 h 1674596"/>
              <a:gd name="connsiteX95" fmla="*/ 600812 w 2386418"/>
              <a:gd name="connsiteY95" fmla="*/ 166252 h 1674596"/>
              <a:gd name="connsiteX96" fmla="*/ 559471 w 2386418"/>
              <a:gd name="connsiteY96" fmla="*/ 6308 h 1674596"/>
              <a:gd name="connsiteX97" fmla="*/ 579808 w 2386418"/>
              <a:gd name="connsiteY97" fmla="*/ 0 h 1674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2386418" h="1674596">
                <a:moveTo>
                  <a:pt x="592697" y="886117"/>
                </a:moveTo>
                <a:cubicBezTo>
                  <a:pt x="569788" y="889684"/>
                  <a:pt x="547579" y="909651"/>
                  <a:pt x="530908" y="943892"/>
                </a:cubicBezTo>
                <a:cubicBezTo>
                  <a:pt x="513752" y="979151"/>
                  <a:pt x="487390" y="1036110"/>
                  <a:pt x="512379" y="1069310"/>
                </a:cubicBezTo>
                <a:cubicBezTo>
                  <a:pt x="545012" y="1099884"/>
                  <a:pt x="593830" y="1088454"/>
                  <a:pt x="622606" y="1054521"/>
                </a:cubicBezTo>
                <a:cubicBezTo>
                  <a:pt x="635360" y="1036725"/>
                  <a:pt x="641797" y="1017297"/>
                  <a:pt x="654552" y="999502"/>
                </a:cubicBezTo>
                <a:cubicBezTo>
                  <a:pt x="667803" y="977897"/>
                  <a:pt x="668371" y="941526"/>
                  <a:pt x="658693" y="926736"/>
                </a:cubicBezTo>
                <a:cubicBezTo>
                  <a:pt x="639218" y="895381"/>
                  <a:pt x="615607" y="882550"/>
                  <a:pt x="592697" y="886117"/>
                </a:cubicBezTo>
                <a:close/>
                <a:moveTo>
                  <a:pt x="2085992" y="819571"/>
                </a:moveTo>
                <a:cubicBezTo>
                  <a:pt x="2144202" y="819870"/>
                  <a:pt x="2191518" y="823632"/>
                  <a:pt x="2191518" y="823632"/>
                </a:cubicBezTo>
                <a:cubicBezTo>
                  <a:pt x="2368997" y="827182"/>
                  <a:pt x="2312275" y="986297"/>
                  <a:pt x="2290883" y="1038997"/>
                </a:cubicBezTo>
                <a:cubicBezTo>
                  <a:pt x="2259930" y="1118980"/>
                  <a:pt x="2246608" y="1155659"/>
                  <a:pt x="2222163" y="1211104"/>
                </a:cubicBezTo>
                <a:cubicBezTo>
                  <a:pt x="2222163" y="1211104"/>
                  <a:pt x="2167310" y="1314751"/>
                  <a:pt x="2159477" y="1328240"/>
                </a:cubicBezTo>
                <a:cubicBezTo>
                  <a:pt x="2159477" y="1328240"/>
                  <a:pt x="1968605" y="1629811"/>
                  <a:pt x="1968605" y="1629811"/>
                </a:cubicBezTo>
                <a:cubicBezTo>
                  <a:pt x="1968605" y="1629811"/>
                  <a:pt x="1918177" y="1703477"/>
                  <a:pt x="1912261" y="1661852"/>
                </a:cubicBezTo>
                <a:cubicBezTo>
                  <a:pt x="1909611" y="1643229"/>
                  <a:pt x="1907031" y="1606313"/>
                  <a:pt x="1925371" y="1581939"/>
                </a:cubicBezTo>
                <a:cubicBezTo>
                  <a:pt x="1978804" y="1472234"/>
                  <a:pt x="2158010" y="1054189"/>
                  <a:pt x="2161915" y="1047989"/>
                </a:cubicBezTo>
                <a:cubicBezTo>
                  <a:pt x="2174196" y="1009157"/>
                  <a:pt x="2223441" y="948601"/>
                  <a:pt x="2173747" y="920204"/>
                </a:cubicBezTo>
                <a:cubicBezTo>
                  <a:pt x="2052801" y="900445"/>
                  <a:pt x="1924306" y="958516"/>
                  <a:pt x="1810057" y="976335"/>
                </a:cubicBezTo>
                <a:cubicBezTo>
                  <a:pt x="1749809" y="992900"/>
                  <a:pt x="1730215" y="975128"/>
                  <a:pt x="1763794" y="918051"/>
                </a:cubicBezTo>
                <a:cubicBezTo>
                  <a:pt x="1797420" y="860879"/>
                  <a:pt x="1858639" y="852408"/>
                  <a:pt x="1915053" y="836293"/>
                </a:cubicBezTo>
                <a:cubicBezTo>
                  <a:pt x="1915077" y="836293"/>
                  <a:pt x="1915077" y="836293"/>
                  <a:pt x="1915101" y="836293"/>
                </a:cubicBezTo>
                <a:cubicBezTo>
                  <a:pt x="1958678" y="822438"/>
                  <a:pt x="2027782" y="819272"/>
                  <a:pt x="2085992" y="819571"/>
                </a:cubicBezTo>
                <a:close/>
                <a:moveTo>
                  <a:pt x="623789" y="415597"/>
                </a:moveTo>
                <a:cubicBezTo>
                  <a:pt x="745657" y="411764"/>
                  <a:pt x="807893" y="505118"/>
                  <a:pt x="749799" y="619083"/>
                </a:cubicBezTo>
                <a:cubicBezTo>
                  <a:pt x="730465" y="651715"/>
                  <a:pt x="700814" y="698711"/>
                  <a:pt x="681931" y="731604"/>
                </a:cubicBezTo>
                <a:cubicBezTo>
                  <a:pt x="645654" y="794786"/>
                  <a:pt x="639904" y="818781"/>
                  <a:pt x="702897" y="861518"/>
                </a:cubicBezTo>
                <a:cubicBezTo>
                  <a:pt x="754508" y="896541"/>
                  <a:pt x="752662" y="950068"/>
                  <a:pt x="747408" y="997112"/>
                </a:cubicBezTo>
                <a:cubicBezTo>
                  <a:pt x="737825" y="1064223"/>
                  <a:pt x="682333" y="1147969"/>
                  <a:pt x="583536" y="1162759"/>
                </a:cubicBezTo>
                <a:cubicBezTo>
                  <a:pt x="583536" y="1162759"/>
                  <a:pt x="485923" y="1185831"/>
                  <a:pt x="440370" y="1121939"/>
                </a:cubicBezTo>
                <a:cubicBezTo>
                  <a:pt x="440370" y="1121939"/>
                  <a:pt x="411477" y="1081024"/>
                  <a:pt x="413748" y="1036157"/>
                </a:cubicBezTo>
                <a:cubicBezTo>
                  <a:pt x="413157" y="1010719"/>
                  <a:pt x="440962" y="928487"/>
                  <a:pt x="459893" y="902457"/>
                </a:cubicBezTo>
                <a:cubicBezTo>
                  <a:pt x="549224" y="776447"/>
                  <a:pt x="545177" y="748595"/>
                  <a:pt x="612525" y="668185"/>
                </a:cubicBezTo>
                <a:cubicBezTo>
                  <a:pt x="636070" y="636333"/>
                  <a:pt x="649653" y="617071"/>
                  <a:pt x="636094" y="605831"/>
                </a:cubicBezTo>
                <a:cubicBezTo>
                  <a:pt x="609425" y="583681"/>
                  <a:pt x="489189" y="652898"/>
                  <a:pt x="420848" y="696581"/>
                </a:cubicBezTo>
                <a:cubicBezTo>
                  <a:pt x="361830" y="737899"/>
                  <a:pt x="332108" y="752192"/>
                  <a:pt x="271765" y="810760"/>
                </a:cubicBezTo>
                <a:cubicBezTo>
                  <a:pt x="255792" y="827916"/>
                  <a:pt x="196041" y="795969"/>
                  <a:pt x="160025" y="766721"/>
                </a:cubicBezTo>
                <a:cubicBezTo>
                  <a:pt x="101978" y="722020"/>
                  <a:pt x="58791" y="677863"/>
                  <a:pt x="18184" y="618562"/>
                </a:cubicBezTo>
                <a:cubicBezTo>
                  <a:pt x="-5859" y="583445"/>
                  <a:pt x="-14969" y="527456"/>
                  <a:pt x="48142" y="538034"/>
                </a:cubicBezTo>
                <a:cubicBezTo>
                  <a:pt x="162983" y="557273"/>
                  <a:pt x="249498" y="512879"/>
                  <a:pt x="357949" y="491345"/>
                </a:cubicBezTo>
                <a:cubicBezTo>
                  <a:pt x="447493" y="473574"/>
                  <a:pt x="479439" y="447401"/>
                  <a:pt x="522626" y="434481"/>
                </a:cubicBezTo>
                <a:cubicBezTo>
                  <a:pt x="558122" y="423406"/>
                  <a:pt x="591559" y="416615"/>
                  <a:pt x="623789" y="415597"/>
                </a:cubicBezTo>
                <a:close/>
                <a:moveTo>
                  <a:pt x="974421" y="268325"/>
                </a:moveTo>
                <a:cubicBezTo>
                  <a:pt x="1003775" y="275945"/>
                  <a:pt x="1033446" y="312684"/>
                  <a:pt x="1052081" y="339305"/>
                </a:cubicBezTo>
                <a:cubicBezTo>
                  <a:pt x="1084027" y="386633"/>
                  <a:pt x="1113607" y="461150"/>
                  <a:pt x="1113607" y="461174"/>
                </a:cubicBezTo>
                <a:cubicBezTo>
                  <a:pt x="1127545" y="523931"/>
                  <a:pt x="1127545" y="523931"/>
                  <a:pt x="1124256" y="570028"/>
                </a:cubicBezTo>
                <a:cubicBezTo>
                  <a:pt x="1118339" y="632737"/>
                  <a:pt x="1065096" y="722659"/>
                  <a:pt x="1044982" y="775903"/>
                </a:cubicBezTo>
                <a:cubicBezTo>
                  <a:pt x="1033765" y="814735"/>
                  <a:pt x="1029600" y="836529"/>
                  <a:pt x="1052507" y="830850"/>
                </a:cubicBezTo>
                <a:cubicBezTo>
                  <a:pt x="1070728" y="829927"/>
                  <a:pt x="1256063" y="790480"/>
                  <a:pt x="1329776" y="830826"/>
                </a:cubicBezTo>
                <a:cubicBezTo>
                  <a:pt x="1390734" y="858395"/>
                  <a:pt x="1406210" y="910455"/>
                  <a:pt x="1394449" y="969141"/>
                </a:cubicBezTo>
                <a:cubicBezTo>
                  <a:pt x="1385764" y="1012517"/>
                  <a:pt x="1328640" y="1017747"/>
                  <a:pt x="1294706" y="1018835"/>
                </a:cubicBezTo>
                <a:cubicBezTo>
                  <a:pt x="1168034" y="1022693"/>
                  <a:pt x="1098178" y="1112947"/>
                  <a:pt x="1017035" y="1187606"/>
                </a:cubicBezTo>
                <a:cubicBezTo>
                  <a:pt x="951486" y="1256278"/>
                  <a:pt x="1050874" y="1218416"/>
                  <a:pt x="1095149" y="1207649"/>
                </a:cubicBezTo>
                <a:cubicBezTo>
                  <a:pt x="1141080" y="1198231"/>
                  <a:pt x="1392816" y="1119028"/>
                  <a:pt x="1415297" y="1147425"/>
                </a:cubicBezTo>
                <a:cubicBezTo>
                  <a:pt x="1423579" y="1160440"/>
                  <a:pt x="1347855" y="1188836"/>
                  <a:pt x="1312288" y="1206939"/>
                </a:cubicBezTo>
                <a:cubicBezTo>
                  <a:pt x="1251520" y="1232804"/>
                  <a:pt x="1028322" y="1357654"/>
                  <a:pt x="971600" y="1387612"/>
                </a:cubicBezTo>
                <a:cubicBezTo>
                  <a:pt x="918356" y="1410093"/>
                  <a:pt x="872780" y="1455409"/>
                  <a:pt x="825452" y="1405478"/>
                </a:cubicBezTo>
                <a:cubicBezTo>
                  <a:pt x="787992" y="1365960"/>
                  <a:pt x="804912" y="1307321"/>
                  <a:pt x="839083" y="1266643"/>
                </a:cubicBezTo>
                <a:cubicBezTo>
                  <a:pt x="869135" y="1230887"/>
                  <a:pt x="1073165" y="1025627"/>
                  <a:pt x="1113276" y="985162"/>
                </a:cubicBezTo>
                <a:cubicBezTo>
                  <a:pt x="1134691" y="947631"/>
                  <a:pt x="1152321" y="913839"/>
                  <a:pt x="1081613" y="917247"/>
                </a:cubicBezTo>
                <a:cubicBezTo>
                  <a:pt x="1047135" y="918903"/>
                  <a:pt x="1012254" y="912064"/>
                  <a:pt x="977540" y="909059"/>
                </a:cubicBezTo>
                <a:cubicBezTo>
                  <a:pt x="915990" y="896588"/>
                  <a:pt x="957331" y="827726"/>
                  <a:pt x="979953" y="787735"/>
                </a:cubicBezTo>
                <a:cubicBezTo>
                  <a:pt x="1001464" y="756972"/>
                  <a:pt x="1044982" y="663500"/>
                  <a:pt x="1007640" y="604127"/>
                </a:cubicBezTo>
                <a:cubicBezTo>
                  <a:pt x="945357" y="519079"/>
                  <a:pt x="890480" y="379321"/>
                  <a:pt x="945593" y="271864"/>
                </a:cubicBezTo>
                <a:cubicBezTo>
                  <a:pt x="954887" y="266480"/>
                  <a:pt x="964637" y="265785"/>
                  <a:pt x="974421" y="268325"/>
                </a:cubicBezTo>
                <a:close/>
                <a:moveTo>
                  <a:pt x="2253602" y="165705"/>
                </a:moveTo>
                <a:cubicBezTo>
                  <a:pt x="2274112" y="169027"/>
                  <a:pt x="2295219" y="184166"/>
                  <a:pt x="2307447" y="200849"/>
                </a:cubicBezTo>
                <a:cubicBezTo>
                  <a:pt x="2336814" y="244650"/>
                  <a:pt x="2371884" y="358213"/>
                  <a:pt x="2371884" y="358213"/>
                </a:cubicBezTo>
                <a:cubicBezTo>
                  <a:pt x="2408681" y="467658"/>
                  <a:pt x="2370937" y="566833"/>
                  <a:pt x="2310973" y="665819"/>
                </a:cubicBezTo>
                <a:cubicBezTo>
                  <a:pt x="2229333" y="800702"/>
                  <a:pt x="2186667" y="798502"/>
                  <a:pt x="2150059" y="739176"/>
                </a:cubicBezTo>
                <a:cubicBezTo>
                  <a:pt x="2127412" y="702498"/>
                  <a:pt x="2126466" y="647905"/>
                  <a:pt x="2155975" y="616125"/>
                </a:cubicBezTo>
                <a:cubicBezTo>
                  <a:pt x="2232054" y="534248"/>
                  <a:pt x="2264497" y="446147"/>
                  <a:pt x="2219181" y="235753"/>
                </a:cubicBezTo>
                <a:cubicBezTo>
                  <a:pt x="2213928" y="211379"/>
                  <a:pt x="2198735" y="177161"/>
                  <a:pt x="2233640" y="166702"/>
                </a:cubicBezTo>
                <a:cubicBezTo>
                  <a:pt x="2239994" y="164803"/>
                  <a:pt x="2246765" y="164597"/>
                  <a:pt x="2253602" y="165705"/>
                </a:cubicBezTo>
                <a:close/>
                <a:moveTo>
                  <a:pt x="1778806" y="116693"/>
                </a:moveTo>
                <a:cubicBezTo>
                  <a:pt x="1784299" y="116563"/>
                  <a:pt x="1788311" y="117860"/>
                  <a:pt x="1790677" y="120605"/>
                </a:cubicBezTo>
                <a:cubicBezTo>
                  <a:pt x="1801704" y="133383"/>
                  <a:pt x="1802225" y="159414"/>
                  <a:pt x="1763487" y="184923"/>
                </a:cubicBezTo>
                <a:cubicBezTo>
                  <a:pt x="1719022" y="217674"/>
                  <a:pt x="1617386" y="313512"/>
                  <a:pt x="1608181" y="328373"/>
                </a:cubicBezTo>
                <a:cubicBezTo>
                  <a:pt x="1552334" y="401376"/>
                  <a:pt x="1615872" y="374872"/>
                  <a:pt x="1652882" y="376316"/>
                </a:cubicBezTo>
                <a:cubicBezTo>
                  <a:pt x="1708800" y="378517"/>
                  <a:pt x="1763013" y="401258"/>
                  <a:pt x="1772645" y="464677"/>
                </a:cubicBezTo>
                <a:cubicBezTo>
                  <a:pt x="1772645" y="464677"/>
                  <a:pt x="1788026" y="528569"/>
                  <a:pt x="1766918" y="618113"/>
                </a:cubicBezTo>
                <a:cubicBezTo>
                  <a:pt x="1741692" y="706639"/>
                  <a:pt x="1621220" y="893015"/>
                  <a:pt x="1627088" y="975839"/>
                </a:cubicBezTo>
                <a:cubicBezTo>
                  <a:pt x="1634187" y="1064578"/>
                  <a:pt x="1573797" y="1040985"/>
                  <a:pt x="1530161" y="1017345"/>
                </a:cubicBezTo>
                <a:cubicBezTo>
                  <a:pt x="1476988" y="988546"/>
                  <a:pt x="1471120" y="937148"/>
                  <a:pt x="1491423" y="888070"/>
                </a:cubicBezTo>
                <a:cubicBezTo>
                  <a:pt x="1524505" y="808110"/>
                  <a:pt x="1565231" y="731391"/>
                  <a:pt x="1602715" y="653301"/>
                </a:cubicBezTo>
                <a:cubicBezTo>
                  <a:pt x="1666157" y="491890"/>
                  <a:pt x="1670890" y="364105"/>
                  <a:pt x="1522991" y="450478"/>
                </a:cubicBezTo>
                <a:cubicBezTo>
                  <a:pt x="1455549" y="489524"/>
                  <a:pt x="1415959" y="636239"/>
                  <a:pt x="1379824" y="573128"/>
                </a:cubicBezTo>
                <a:cubicBezTo>
                  <a:pt x="1340779" y="470593"/>
                  <a:pt x="1354859" y="445698"/>
                  <a:pt x="1399939" y="394868"/>
                </a:cubicBezTo>
                <a:cubicBezTo>
                  <a:pt x="1469037" y="316991"/>
                  <a:pt x="1605317" y="214100"/>
                  <a:pt x="1693749" y="155864"/>
                </a:cubicBezTo>
                <a:cubicBezTo>
                  <a:pt x="1732510" y="130324"/>
                  <a:pt x="1762327" y="117085"/>
                  <a:pt x="1778806" y="116693"/>
                </a:cubicBezTo>
                <a:close/>
                <a:moveTo>
                  <a:pt x="579808" y="0"/>
                </a:moveTo>
                <a:cubicBezTo>
                  <a:pt x="611972" y="58"/>
                  <a:pt x="672359" y="18418"/>
                  <a:pt x="695609" y="47933"/>
                </a:cubicBezTo>
                <a:cubicBezTo>
                  <a:pt x="711889" y="67597"/>
                  <a:pt x="756898" y="141097"/>
                  <a:pt x="756898" y="141097"/>
                </a:cubicBezTo>
                <a:cubicBezTo>
                  <a:pt x="789389" y="206173"/>
                  <a:pt x="788844" y="245218"/>
                  <a:pt x="781934" y="268882"/>
                </a:cubicBezTo>
                <a:cubicBezTo>
                  <a:pt x="780396" y="274135"/>
                  <a:pt x="770529" y="292285"/>
                  <a:pt x="767594" y="296900"/>
                </a:cubicBezTo>
                <a:cubicBezTo>
                  <a:pt x="733329" y="350782"/>
                  <a:pt x="709499" y="328183"/>
                  <a:pt x="678760" y="284169"/>
                </a:cubicBezTo>
                <a:cubicBezTo>
                  <a:pt x="668916" y="267793"/>
                  <a:pt x="629090" y="209722"/>
                  <a:pt x="600812" y="166252"/>
                </a:cubicBezTo>
                <a:cubicBezTo>
                  <a:pt x="568652" y="117717"/>
                  <a:pt x="553531" y="64758"/>
                  <a:pt x="559471" y="6308"/>
                </a:cubicBezTo>
                <a:cubicBezTo>
                  <a:pt x="561500" y="1995"/>
                  <a:pt x="569086" y="-19"/>
                  <a:pt x="579808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F19ED5B-E369-40EB-A73D-BC9508EA102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24735853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EE52CDBA-34D9-4036-8FE5-EAAA435B4B2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02378241"/>
              </p:ext>
            </p:extLst>
          </p:nvPr>
        </p:nvGraphicFramePr>
        <p:xfrm>
          <a:off x="239944" y="1827710"/>
          <a:ext cx="6805402" cy="43839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D0802A12-A6AF-4B65-B9D5-51EAD2208982}"/>
              </a:ext>
            </a:extLst>
          </p:cNvPr>
          <p:cNvGrpSpPr/>
          <p:nvPr/>
        </p:nvGrpSpPr>
        <p:grpSpPr>
          <a:xfrm>
            <a:off x="890993" y="2781455"/>
            <a:ext cx="5457026" cy="2133602"/>
            <a:chOff x="861724" y="2301847"/>
            <a:chExt cx="6786851" cy="2133602"/>
          </a:xfrm>
        </p:grpSpPr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CE00D7CE-6443-49E7-9E26-C281A6477B0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1724" y="3444847"/>
              <a:ext cx="1348076" cy="990602"/>
            </a:xfrm>
            <a:prstGeom prst="straightConnector1">
              <a:avLst/>
            </a:prstGeom>
            <a:ln w="38100">
              <a:solidFill>
                <a:schemeClr val="accent1"/>
              </a:solidFill>
              <a:headEnd type="oval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DE64DF69-CF1B-4854-9682-94CB24EA833C}"/>
                </a:ext>
              </a:extLst>
            </p:cNvPr>
            <p:cNvCxnSpPr>
              <a:cxnSpLocks/>
            </p:cNvCxnSpPr>
            <p:nvPr/>
          </p:nvCxnSpPr>
          <p:spPr>
            <a:xfrm>
              <a:off x="2209800" y="3444847"/>
              <a:ext cx="1399489" cy="755678"/>
            </a:xfrm>
            <a:prstGeom prst="straightConnector1">
              <a:avLst/>
            </a:prstGeom>
            <a:ln w="38100">
              <a:solidFill>
                <a:schemeClr val="accent2"/>
              </a:solidFill>
              <a:headEnd type="oval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96A223AF-293C-42EF-B03D-570711C1A15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36445" y="2879670"/>
              <a:ext cx="1267511" cy="1320855"/>
            </a:xfrm>
            <a:prstGeom prst="straightConnector1">
              <a:avLst/>
            </a:prstGeom>
            <a:ln w="38100">
              <a:solidFill>
                <a:schemeClr val="accent3"/>
              </a:solidFill>
              <a:headEnd type="oval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48A73885-6B39-45B5-8A63-660EB03B2EC7}"/>
                </a:ext>
              </a:extLst>
            </p:cNvPr>
            <p:cNvCxnSpPr>
              <a:cxnSpLocks/>
            </p:cNvCxnSpPr>
            <p:nvPr/>
          </p:nvCxnSpPr>
          <p:spPr>
            <a:xfrm>
              <a:off x="4903955" y="2863822"/>
              <a:ext cx="1426645" cy="565178"/>
            </a:xfrm>
            <a:prstGeom prst="straightConnector1">
              <a:avLst/>
            </a:prstGeom>
            <a:ln w="38100">
              <a:solidFill>
                <a:schemeClr val="accent4"/>
              </a:solidFill>
              <a:headEnd type="oval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AABE9B46-B38D-4473-A42B-62972BA3310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330600" y="2301847"/>
              <a:ext cx="1317975" cy="1134803"/>
            </a:xfrm>
            <a:prstGeom prst="straightConnector1">
              <a:avLst/>
            </a:prstGeom>
            <a:ln w="38100">
              <a:solidFill>
                <a:schemeClr val="accent5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Oval Callout 52">
            <a:extLst>
              <a:ext uri="{FF2B5EF4-FFF2-40B4-BE49-F238E27FC236}">
                <a16:creationId xmlns:a16="http://schemas.microsoft.com/office/drawing/2014/main" id="{C3F33288-4266-430F-BA74-E4A02651288C}"/>
              </a:ext>
            </a:extLst>
          </p:cNvPr>
          <p:cNvSpPr/>
          <p:nvPr/>
        </p:nvSpPr>
        <p:spPr>
          <a:xfrm>
            <a:off x="5573145" y="1638271"/>
            <a:ext cx="826667" cy="826759"/>
          </a:xfrm>
          <a:prstGeom prst="wedgeEllipseCallout">
            <a:avLst>
              <a:gd name="adj1" fmla="val 34241"/>
              <a:gd name="adj2" fmla="val 6661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Text Here</a:t>
            </a:r>
          </a:p>
        </p:txBody>
      </p:sp>
      <p:sp>
        <p:nvSpPr>
          <p:cNvPr id="11" name="Oval Callout 52">
            <a:extLst>
              <a:ext uri="{FF2B5EF4-FFF2-40B4-BE49-F238E27FC236}">
                <a16:creationId xmlns:a16="http://schemas.microsoft.com/office/drawing/2014/main" id="{6909AE37-39B9-4B34-9F5E-CE8775AC016F}"/>
              </a:ext>
            </a:extLst>
          </p:cNvPr>
          <p:cNvSpPr/>
          <p:nvPr/>
        </p:nvSpPr>
        <p:spPr>
          <a:xfrm>
            <a:off x="4590963" y="2707971"/>
            <a:ext cx="826667" cy="826759"/>
          </a:xfrm>
          <a:prstGeom prst="wedgeEllipseCallout">
            <a:avLst>
              <a:gd name="adj1" fmla="val 34241"/>
              <a:gd name="adj2" fmla="val 6661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Text Here</a:t>
            </a:r>
          </a:p>
        </p:txBody>
      </p:sp>
      <p:sp>
        <p:nvSpPr>
          <p:cNvPr id="12" name="Oval Callout 52">
            <a:extLst>
              <a:ext uri="{FF2B5EF4-FFF2-40B4-BE49-F238E27FC236}">
                <a16:creationId xmlns:a16="http://schemas.microsoft.com/office/drawing/2014/main" id="{60E3B8ED-AC6B-40AC-998B-EE9C007FA305}"/>
              </a:ext>
            </a:extLst>
          </p:cNvPr>
          <p:cNvSpPr/>
          <p:nvPr/>
        </p:nvSpPr>
        <p:spPr>
          <a:xfrm>
            <a:off x="2370442" y="3314129"/>
            <a:ext cx="826667" cy="826759"/>
          </a:xfrm>
          <a:prstGeom prst="wedgeEllipseCallout">
            <a:avLst>
              <a:gd name="adj1" fmla="val 34241"/>
              <a:gd name="adj2" fmla="val 6661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Text Here</a:t>
            </a:r>
          </a:p>
        </p:txBody>
      </p:sp>
      <p:sp>
        <p:nvSpPr>
          <p:cNvPr id="13" name="Oval Callout 52">
            <a:extLst>
              <a:ext uri="{FF2B5EF4-FFF2-40B4-BE49-F238E27FC236}">
                <a16:creationId xmlns:a16="http://schemas.microsoft.com/office/drawing/2014/main" id="{0CE2C665-B656-4DB6-AFCC-A1B8DCC0D9D0}"/>
              </a:ext>
            </a:extLst>
          </p:cNvPr>
          <p:cNvSpPr/>
          <p:nvPr/>
        </p:nvSpPr>
        <p:spPr>
          <a:xfrm>
            <a:off x="3314517" y="2209025"/>
            <a:ext cx="826667" cy="826759"/>
          </a:xfrm>
          <a:prstGeom prst="wedgeEllipseCallout">
            <a:avLst>
              <a:gd name="adj1" fmla="val 34241"/>
              <a:gd name="adj2" fmla="val 6661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Text Here</a:t>
            </a:r>
          </a:p>
        </p:txBody>
      </p:sp>
      <p:sp>
        <p:nvSpPr>
          <p:cNvPr id="14" name="Oval Callout 52">
            <a:extLst>
              <a:ext uri="{FF2B5EF4-FFF2-40B4-BE49-F238E27FC236}">
                <a16:creationId xmlns:a16="http://schemas.microsoft.com/office/drawing/2014/main" id="{C257170B-8997-4B7A-8C06-9722C2E164AB}"/>
              </a:ext>
            </a:extLst>
          </p:cNvPr>
          <p:cNvSpPr/>
          <p:nvPr/>
        </p:nvSpPr>
        <p:spPr>
          <a:xfrm>
            <a:off x="1055889" y="2837773"/>
            <a:ext cx="826667" cy="826759"/>
          </a:xfrm>
          <a:prstGeom prst="wedgeEllipseCallout">
            <a:avLst>
              <a:gd name="adj1" fmla="val 34241"/>
              <a:gd name="adj2" fmla="val 6661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Text Here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1C9A39B-1FFB-40B5-ACD7-C449EE7A5414}"/>
              </a:ext>
            </a:extLst>
          </p:cNvPr>
          <p:cNvSpPr/>
          <p:nvPr/>
        </p:nvSpPr>
        <p:spPr>
          <a:xfrm>
            <a:off x="7316420" y="1825606"/>
            <a:ext cx="689857" cy="689857"/>
          </a:xfrm>
          <a:prstGeom prst="ellipse">
            <a:avLst/>
          </a:prstGeom>
          <a:solidFill>
            <a:schemeClr val="accent5"/>
          </a:soli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cs typeface="Arial" pitchFamily="34" charset="0"/>
            </a:endParaRPr>
          </a:p>
        </p:txBody>
      </p:sp>
      <p:grpSp>
        <p:nvGrpSpPr>
          <p:cNvPr id="16" name="그룹 7">
            <a:extLst>
              <a:ext uri="{FF2B5EF4-FFF2-40B4-BE49-F238E27FC236}">
                <a16:creationId xmlns:a16="http://schemas.microsoft.com/office/drawing/2014/main" id="{702AD570-ED5B-4568-8346-BDBBFD62B6AC}"/>
              </a:ext>
            </a:extLst>
          </p:cNvPr>
          <p:cNvGrpSpPr/>
          <p:nvPr/>
        </p:nvGrpSpPr>
        <p:grpSpPr>
          <a:xfrm>
            <a:off x="8108506" y="1799499"/>
            <a:ext cx="3433541" cy="724978"/>
            <a:chOff x="7186639" y="1798001"/>
            <a:chExt cx="3240000" cy="724978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DBE0C0B-F2FF-4984-B0EA-4FC8585B7780}"/>
                </a:ext>
              </a:extLst>
            </p:cNvPr>
            <p:cNvSpPr txBox="1"/>
            <p:nvPr/>
          </p:nvSpPr>
          <p:spPr>
            <a:xfrm>
              <a:off x="7186639" y="2061314"/>
              <a:ext cx="3240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CF77D93-8A95-4F27-A57B-35D73D79C5C3}"/>
                </a:ext>
              </a:extLst>
            </p:cNvPr>
            <p:cNvSpPr txBox="1"/>
            <p:nvPr/>
          </p:nvSpPr>
          <p:spPr>
            <a:xfrm>
              <a:off x="7186639" y="1798001"/>
              <a:ext cx="3240000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9" name="Oval 18">
            <a:extLst>
              <a:ext uri="{FF2B5EF4-FFF2-40B4-BE49-F238E27FC236}">
                <a16:creationId xmlns:a16="http://schemas.microsoft.com/office/drawing/2014/main" id="{D96DC1F0-D600-40E7-AC60-3D1F75D122F1}"/>
              </a:ext>
            </a:extLst>
          </p:cNvPr>
          <p:cNvSpPr/>
          <p:nvPr/>
        </p:nvSpPr>
        <p:spPr>
          <a:xfrm>
            <a:off x="7316420" y="2708325"/>
            <a:ext cx="689857" cy="689857"/>
          </a:xfrm>
          <a:prstGeom prst="ellipse">
            <a:avLst/>
          </a:prstGeom>
          <a:solidFill>
            <a:schemeClr val="accent4"/>
          </a:soli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cs typeface="Arial" pitchFamily="34" charset="0"/>
            </a:endParaRPr>
          </a:p>
        </p:txBody>
      </p:sp>
      <p:grpSp>
        <p:nvGrpSpPr>
          <p:cNvPr id="20" name="그룹 6">
            <a:extLst>
              <a:ext uri="{FF2B5EF4-FFF2-40B4-BE49-F238E27FC236}">
                <a16:creationId xmlns:a16="http://schemas.microsoft.com/office/drawing/2014/main" id="{4816FB8F-FBF3-46A9-B38D-D21CD2C2D9E6}"/>
              </a:ext>
            </a:extLst>
          </p:cNvPr>
          <p:cNvGrpSpPr/>
          <p:nvPr/>
        </p:nvGrpSpPr>
        <p:grpSpPr>
          <a:xfrm>
            <a:off x="8108506" y="2682219"/>
            <a:ext cx="3433541" cy="724978"/>
            <a:chOff x="7186639" y="2680720"/>
            <a:chExt cx="3240000" cy="724978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2748B14-F667-4599-A4C2-62956D53EDA8}"/>
                </a:ext>
              </a:extLst>
            </p:cNvPr>
            <p:cNvSpPr txBox="1"/>
            <p:nvPr/>
          </p:nvSpPr>
          <p:spPr>
            <a:xfrm>
              <a:off x="7186639" y="2944033"/>
              <a:ext cx="3240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66099F0-CA7A-42C8-AEEE-DD328D0AAAFF}"/>
                </a:ext>
              </a:extLst>
            </p:cNvPr>
            <p:cNvSpPr txBox="1"/>
            <p:nvPr/>
          </p:nvSpPr>
          <p:spPr>
            <a:xfrm>
              <a:off x="7186639" y="2680720"/>
              <a:ext cx="3240000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3" name="Oval 22">
            <a:extLst>
              <a:ext uri="{FF2B5EF4-FFF2-40B4-BE49-F238E27FC236}">
                <a16:creationId xmlns:a16="http://schemas.microsoft.com/office/drawing/2014/main" id="{C16E2889-4853-4705-8FA2-32E7DA5E9DE8}"/>
              </a:ext>
            </a:extLst>
          </p:cNvPr>
          <p:cNvSpPr/>
          <p:nvPr/>
        </p:nvSpPr>
        <p:spPr>
          <a:xfrm>
            <a:off x="7316420" y="3591044"/>
            <a:ext cx="689857" cy="689857"/>
          </a:xfrm>
          <a:prstGeom prst="ellipse">
            <a:avLst/>
          </a:prstGeom>
          <a:solidFill>
            <a:schemeClr val="accent3"/>
          </a:soli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cs typeface="Arial" pitchFamily="34" charset="0"/>
            </a:endParaRPr>
          </a:p>
        </p:txBody>
      </p:sp>
      <p:grpSp>
        <p:nvGrpSpPr>
          <p:cNvPr id="24" name="그룹 5">
            <a:extLst>
              <a:ext uri="{FF2B5EF4-FFF2-40B4-BE49-F238E27FC236}">
                <a16:creationId xmlns:a16="http://schemas.microsoft.com/office/drawing/2014/main" id="{EF0A19DA-84A7-4362-9F07-F9645BA6BE0B}"/>
              </a:ext>
            </a:extLst>
          </p:cNvPr>
          <p:cNvGrpSpPr/>
          <p:nvPr/>
        </p:nvGrpSpPr>
        <p:grpSpPr>
          <a:xfrm>
            <a:off x="8108506" y="3564937"/>
            <a:ext cx="3433541" cy="724978"/>
            <a:chOff x="7186639" y="3563439"/>
            <a:chExt cx="3240000" cy="724978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4AA6BCD-F7FE-4A4D-8ADD-F756333195A5}"/>
                </a:ext>
              </a:extLst>
            </p:cNvPr>
            <p:cNvSpPr txBox="1"/>
            <p:nvPr/>
          </p:nvSpPr>
          <p:spPr>
            <a:xfrm>
              <a:off x="7186639" y="3826752"/>
              <a:ext cx="3240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1FD097A-6741-4A6E-B61B-03A218358DD3}"/>
                </a:ext>
              </a:extLst>
            </p:cNvPr>
            <p:cNvSpPr txBox="1"/>
            <p:nvPr/>
          </p:nvSpPr>
          <p:spPr>
            <a:xfrm>
              <a:off x="7186639" y="3563439"/>
              <a:ext cx="3240000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7" name="Oval 26">
            <a:extLst>
              <a:ext uri="{FF2B5EF4-FFF2-40B4-BE49-F238E27FC236}">
                <a16:creationId xmlns:a16="http://schemas.microsoft.com/office/drawing/2014/main" id="{B425C75A-6E0E-497B-886D-54E383CE3BD5}"/>
              </a:ext>
            </a:extLst>
          </p:cNvPr>
          <p:cNvSpPr/>
          <p:nvPr/>
        </p:nvSpPr>
        <p:spPr>
          <a:xfrm>
            <a:off x="7316420" y="4473763"/>
            <a:ext cx="689857" cy="689857"/>
          </a:xfrm>
          <a:prstGeom prst="ellipse">
            <a:avLst/>
          </a:prstGeom>
          <a:solidFill>
            <a:schemeClr val="accent2"/>
          </a:soli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cs typeface="Arial" pitchFamily="34" charset="0"/>
            </a:endParaRPr>
          </a:p>
        </p:txBody>
      </p:sp>
      <p:grpSp>
        <p:nvGrpSpPr>
          <p:cNvPr id="28" name="그룹 4">
            <a:extLst>
              <a:ext uri="{FF2B5EF4-FFF2-40B4-BE49-F238E27FC236}">
                <a16:creationId xmlns:a16="http://schemas.microsoft.com/office/drawing/2014/main" id="{E81DFE31-9EA9-49A3-96C7-A640C1652AA9}"/>
              </a:ext>
            </a:extLst>
          </p:cNvPr>
          <p:cNvGrpSpPr/>
          <p:nvPr/>
        </p:nvGrpSpPr>
        <p:grpSpPr>
          <a:xfrm>
            <a:off x="8108506" y="4447657"/>
            <a:ext cx="3433541" cy="724978"/>
            <a:chOff x="7186639" y="4446158"/>
            <a:chExt cx="3240000" cy="724978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F011691-625C-4773-8794-D7BEFAE1934A}"/>
                </a:ext>
              </a:extLst>
            </p:cNvPr>
            <p:cNvSpPr txBox="1"/>
            <p:nvPr/>
          </p:nvSpPr>
          <p:spPr>
            <a:xfrm>
              <a:off x="7186639" y="4709471"/>
              <a:ext cx="3240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BF2069F-70F2-41E8-AE27-3293F4661C55}"/>
                </a:ext>
              </a:extLst>
            </p:cNvPr>
            <p:cNvSpPr txBox="1"/>
            <p:nvPr/>
          </p:nvSpPr>
          <p:spPr>
            <a:xfrm>
              <a:off x="7186639" y="4446158"/>
              <a:ext cx="3240000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1" name="Oval 30">
            <a:extLst>
              <a:ext uri="{FF2B5EF4-FFF2-40B4-BE49-F238E27FC236}">
                <a16:creationId xmlns:a16="http://schemas.microsoft.com/office/drawing/2014/main" id="{36F2863B-2C70-474D-9E8D-61D831C1EAA6}"/>
              </a:ext>
            </a:extLst>
          </p:cNvPr>
          <p:cNvSpPr/>
          <p:nvPr/>
        </p:nvSpPr>
        <p:spPr>
          <a:xfrm>
            <a:off x="7316420" y="5356482"/>
            <a:ext cx="689857" cy="689857"/>
          </a:xfrm>
          <a:prstGeom prst="ellipse">
            <a:avLst/>
          </a:prstGeom>
          <a:solidFill>
            <a:schemeClr val="accent1"/>
          </a:soli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cs typeface="Arial" pitchFamily="34" charset="0"/>
            </a:endParaRPr>
          </a:p>
        </p:txBody>
      </p:sp>
      <p:grpSp>
        <p:nvGrpSpPr>
          <p:cNvPr id="32" name="그룹 3">
            <a:extLst>
              <a:ext uri="{FF2B5EF4-FFF2-40B4-BE49-F238E27FC236}">
                <a16:creationId xmlns:a16="http://schemas.microsoft.com/office/drawing/2014/main" id="{47D8DF6E-6F86-4735-A8F0-5B4ED9852D5F}"/>
              </a:ext>
            </a:extLst>
          </p:cNvPr>
          <p:cNvGrpSpPr/>
          <p:nvPr/>
        </p:nvGrpSpPr>
        <p:grpSpPr>
          <a:xfrm>
            <a:off x="8108506" y="5330377"/>
            <a:ext cx="3433541" cy="724978"/>
            <a:chOff x="7186639" y="5328877"/>
            <a:chExt cx="3240000" cy="724978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50448C2-411E-43B9-8DCB-DFB8D65868FB}"/>
                </a:ext>
              </a:extLst>
            </p:cNvPr>
            <p:cNvSpPr txBox="1"/>
            <p:nvPr/>
          </p:nvSpPr>
          <p:spPr>
            <a:xfrm>
              <a:off x="7186639" y="5592190"/>
              <a:ext cx="3240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FAE3E84E-968B-4DF1-A9B2-12983CCD2B8A}"/>
                </a:ext>
              </a:extLst>
            </p:cNvPr>
            <p:cNvSpPr txBox="1"/>
            <p:nvPr/>
          </p:nvSpPr>
          <p:spPr>
            <a:xfrm>
              <a:off x="7186639" y="5328877"/>
              <a:ext cx="3240000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5" name="Parallelogram 15">
            <a:extLst>
              <a:ext uri="{FF2B5EF4-FFF2-40B4-BE49-F238E27FC236}">
                <a16:creationId xmlns:a16="http://schemas.microsoft.com/office/drawing/2014/main" id="{6B567E6E-A8B3-4AD3-B9BC-9AFE52032026}"/>
              </a:ext>
            </a:extLst>
          </p:cNvPr>
          <p:cNvSpPr/>
          <p:nvPr/>
        </p:nvSpPr>
        <p:spPr>
          <a:xfrm flipH="1">
            <a:off x="7490470" y="3766544"/>
            <a:ext cx="357672" cy="357672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6" name="Rectangle 30">
            <a:extLst>
              <a:ext uri="{FF2B5EF4-FFF2-40B4-BE49-F238E27FC236}">
                <a16:creationId xmlns:a16="http://schemas.microsoft.com/office/drawing/2014/main" id="{2CC29360-8ABD-41DB-8913-0D0B8CD2EA74}"/>
              </a:ext>
            </a:extLst>
          </p:cNvPr>
          <p:cNvSpPr/>
          <p:nvPr/>
        </p:nvSpPr>
        <p:spPr>
          <a:xfrm>
            <a:off x="7510702" y="4679202"/>
            <a:ext cx="317209" cy="31628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Rounded Rectangle 10">
            <a:extLst>
              <a:ext uri="{FF2B5EF4-FFF2-40B4-BE49-F238E27FC236}">
                <a16:creationId xmlns:a16="http://schemas.microsoft.com/office/drawing/2014/main" id="{5C0059CC-FB4D-4DA6-9099-2B0EDC31BD62}"/>
              </a:ext>
            </a:extLst>
          </p:cNvPr>
          <p:cNvSpPr/>
          <p:nvPr/>
        </p:nvSpPr>
        <p:spPr>
          <a:xfrm>
            <a:off x="7534267" y="2875753"/>
            <a:ext cx="254160" cy="336352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Rounded Rectangle 6">
            <a:extLst>
              <a:ext uri="{FF2B5EF4-FFF2-40B4-BE49-F238E27FC236}">
                <a16:creationId xmlns:a16="http://schemas.microsoft.com/office/drawing/2014/main" id="{1A1894FD-BD0D-4D3A-B6C3-9E543578E4DC}"/>
              </a:ext>
            </a:extLst>
          </p:cNvPr>
          <p:cNvSpPr/>
          <p:nvPr/>
        </p:nvSpPr>
        <p:spPr>
          <a:xfrm>
            <a:off x="7490471" y="2019613"/>
            <a:ext cx="345998" cy="351772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9" name="Rectangle 16">
            <a:extLst>
              <a:ext uri="{FF2B5EF4-FFF2-40B4-BE49-F238E27FC236}">
                <a16:creationId xmlns:a16="http://schemas.microsoft.com/office/drawing/2014/main" id="{6A2A0C16-E835-421F-8AF2-DE620D4DE87C}"/>
              </a:ext>
            </a:extLst>
          </p:cNvPr>
          <p:cNvSpPr/>
          <p:nvPr/>
        </p:nvSpPr>
        <p:spPr>
          <a:xfrm rot="2700000">
            <a:off x="7528387" y="5463037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18867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48" name="Rounded Rectangle 2">
            <a:extLst>
              <a:ext uri="{FF2B5EF4-FFF2-40B4-BE49-F238E27FC236}">
                <a16:creationId xmlns:a16="http://schemas.microsoft.com/office/drawing/2014/main" id="{2D1E659E-BDED-42FE-BFE3-DE8B6D7C7863}"/>
              </a:ext>
            </a:extLst>
          </p:cNvPr>
          <p:cNvSpPr/>
          <p:nvPr/>
        </p:nvSpPr>
        <p:spPr>
          <a:xfrm>
            <a:off x="953311" y="1842877"/>
            <a:ext cx="4680000" cy="1835948"/>
          </a:xfrm>
          <a:prstGeom prst="roundRect">
            <a:avLst>
              <a:gd name="adj" fmla="val 10715"/>
            </a:avLst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9" name="Rounded Rectangle 3">
            <a:extLst>
              <a:ext uri="{FF2B5EF4-FFF2-40B4-BE49-F238E27FC236}">
                <a16:creationId xmlns:a16="http://schemas.microsoft.com/office/drawing/2014/main" id="{3B22FEC0-843D-4E27-A933-A97C7CE2D449}"/>
              </a:ext>
            </a:extLst>
          </p:cNvPr>
          <p:cNvSpPr/>
          <p:nvPr/>
        </p:nvSpPr>
        <p:spPr>
          <a:xfrm>
            <a:off x="6460923" y="1842877"/>
            <a:ext cx="4824000" cy="1835948"/>
          </a:xfrm>
          <a:prstGeom prst="roundRect">
            <a:avLst>
              <a:gd name="adj" fmla="val 10715"/>
            </a:avLst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0" name="Rounded Rectangle 4">
            <a:extLst>
              <a:ext uri="{FF2B5EF4-FFF2-40B4-BE49-F238E27FC236}">
                <a16:creationId xmlns:a16="http://schemas.microsoft.com/office/drawing/2014/main" id="{EAC76821-3093-4256-9CE7-46C75E8F32EC}"/>
              </a:ext>
            </a:extLst>
          </p:cNvPr>
          <p:cNvSpPr/>
          <p:nvPr/>
        </p:nvSpPr>
        <p:spPr>
          <a:xfrm>
            <a:off x="6460923" y="4109692"/>
            <a:ext cx="4824000" cy="1835948"/>
          </a:xfrm>
          <a:prstGeom prst="roundRect">
            <a:avLst>
              <a:gd name="adj" fmla="val 10715"/>
            </a:avLst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1" name="Rounded Rectangle 5">
            <a:extLst>
              <a:ext uri="{FF2B5EF4-FFF2-40B4-BE49-F238E27FC236}">
                <a16:creationId xmlns:a16="http://schemas.microsoft.com/office/drawing/2014/main" id="{91802468-F550-4BBE-AB49-712293207D61}"/>
              </a:ext>
            </a:extLst>
          </p:cNvPr>
          <p:cNvSpPr/>
          <p:nvPr/>
        </p:nvSpPr>
        <p:spPr>
          <a:xfrm>
            <a:off x="953311" y="4109692"/>
            <a:ext cx="4680000" cy="1835948"/>
          </a:xfrm>
          <a:prstGeom prst="roundRect">
            <a:avLst>
              <a:gd name="adj" fmla="val 10715"/>
            </a:avLst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8F1BDFCE-3CFD-48A5-8175-44943FF217D6}"/>
              </a:ext>
            </a:extLst>
          </p:cNvPr>
          <p:cNvGrpSpPr/>
          <p:nvPr/>
        </p:nvGrpSpPr>
        <p:grpSpPr>
          <a:xfrm>
            <a:off x="5099514" y="2943882"/>
            <a:ext cx="1932544" cy="1944464"/>
            <a:chOff x="3601392" y="2821184"/>
            <a:chExt cx="1932544" cy="1944464"/>
          </a:xfrm>
        </p:grpSpPr>
        <p:sp>
          <p:nvSpPr>
            <p:cNvPr id="53" name="Pie 7">
              <a:extLst>
                <a:ext uri="{FF2B5EF4-FFF2-40B4-BE49-F238E27FC236}">
                  <a16:creationId xmlns:a16="http://schemas.microsoft.com/office/drawing/2014/main" id="{7ACC688D-5073-4387-AC38-2AAB647B67AF}"/>
                </a:ext>
              </a:extLst>
            </p:cNvPr>
            <p:cNvSpPr/>
            <p:nvPr/>
          </p:nvSpPr>
          <p:spPr>
            <a:xfrm>
              <a:off x="3601392" y="2821184"/>
              <a:ext cx="1872208" cy="1872208"/>
            </a:xfrm>
            <a:prstGeom prst="pie">
              <a:avLst>
                <a:gd name="adj1" fmla="val 10832722"/>
                <a:gd name="adj2" fmla="val 1620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54" name="Pie 8">
              <a:extLst>
                <a:ext uri="{FF2B5EF4-FFF2-40B4-BE49-F238E27FC236}">
                  <a16:creationId xmlns:a16="http://schemas.microsoft.com/office/drawing/2014/main" id="{648193B4-C1D1-4BAC-A001-152B2815AA9C}"/>
                </a:ext>
              </a:extLst>
            </p:cNvPr>
            <p:cNvSpPr/>
            <p:nvPr/>
          </p:nvSpPr>
          <p:spPr>
            <a:xfrm rot="16200000">
              <a:off x="3601392" y="2893440"/>
              <a:ext cx="1872208" cy="1872208"/>
            </a:xfrm>
            <a:prstGeom prst="pie">
              <a:avLst>
                <a:gd name="adj1" fmla="val 10832722"/>
                <a:gd name="adj2" fmla="val 1620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55" name="Pie 9">
              <a:extLst>
                <a:ext uri="{FF2B5EF4-FFF2-40B4-BE49-F238E27FC236}">
                  <a16:creationId xmlns:a16="http://schemas.microsoft.com/office/drawing/2014/main" id="{8CD2CFD0-4A3F-46BA-B1CF-913E470F710C}"/>
                </a:ext>
              </a:extLst>
            </p:cNvPr>
            <p:cNvSpPr/>
            <p:nvPr/>
          </p:nvSpPr>
          <p:spPr>
            <a:xfrm flipH="1">
              <a:off x="3661728" y="2821184"/>
              <a:ext cx="1872208" cy="1872208"/>
            </a:xfrm>
            <a:prstGeom prst="pie">
              <a:avLst>
                <a:gd name="adj1" fmla="val 10832722"/>
                <a:gd name="adj2" fmla="val 1620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56" name="Pie 10">
              <a:extLst>
                <a:ext uri="{FF2B5EF4-FFF2-40B4-BE49-F238E27FC236}">
                  <a16:creationId xmlns:a16="http://schemas.microsoft.com/office/drawing/2014/main" id="{37FCF9B9-2461-4DEB-83DB-5C1E99C230FC}"/>
                </a:ext>
              </a:extLst>
            </p:cNvPr>
            <p:cNvSpPr/>
            <p:nvPr/>
          </p:nvSpPr>
          <p:spPr>
            <a:xfrm rot="5400000" flipH="1">
              <a:off x="3661728" y="2893440"/>
              <a:ext cx="1872208" cy="1872208"/>
            </a:xfrm>
            <a:prstGeom prst="pie">
              <a:avLst>
                <a:gd name="adj1" fmla="val 10832722"/>
                <a:gd name="adj2" fmla="val 1620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0E00B834-64A0-4984-86B2-83281BFE4BF8}"/>
              </a:ext>
            </a:extLst>
          </p:cNvPr>
          <p:cNvGrpSpPr/>
          <p:nvPr/>
        </p:nvGrpSpPr>
        <p:grpSpPr>
          <a:xfrm>
            <a:off x="1371602" y="2022188"/>
            <a:ext cx="3672000" cy="1477329"/>
            <a:chOff x="5600058" y="1433695"/>
            <a:chExt cx="2840830" cy="1051007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F6435AC7-9E69-4934-9F70-703F711181A8}"/>
                </a:ext>
              </a:extLst>
            </p:cNvPr>
            <p:cNvSpPr txBox="1"/>
            <p:nvPr/>
          </p:nvSpPr>
          <p:spPr>
            <a:xfrm>
              <a:off x="5600060" y="1433695"/>
              <a:ext cx="2840828" cy="218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30E7429B-7291-4E9B-909C-537653C71918}"/>
                </a:ext>
              </a:extLst>
            </p:cNvPr>
            <p:cNvSpPr txBox="1"/>
            <p:nvPr/>
          </p:nvSpPr>
          <p:spPr>
            <a:xfrm>
              <a:off x="5600058" y="1630759"/>
              <a:ext cx="2840828" cy="8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>
                <a:buFont typeface="Arial" pitchFamily="34" charset="0"/>
                <a:buChar char="•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  <a:p>
              <a:pPr marL="171459" indent="-171459">
                <a:buFont typeface="Arial" pitchFamily="34" charset="0"/>
                <a:buChar char="•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I hope and I believe that this Template will your Time, Money and Reputation.      </a:t>
              </a:r>
            </a:p>
            <a:p>
              <a:pPr marL="171459" indent="-171459">
                <a:buFont typeface="Arial" pitchFamily="34" charset="0"/>
                <a:buChar char="•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11EE03E1-B711-4E55-9A33-ED7CDB64060F}"/>
              </a:ext>
            </a:extLst>
          </p:cNvPr>
          <p:cNvGrpSpPr/>
          <p:nvPr/>
        </p:nvGrpSpPr>
        <p:grpSpPr>
          <a:xfrm>
            <a:off x="1371602" y="4289003"/>
            <a:ext cx="3672000" cy="1477329"/>
            <a:chOff x="5600058" y="1433695"/>
            <a:chExt cx="2840830" cy="1051007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4603D190-05CB-42D0-8E56-A5B8FA6E1E2B}"/>
                </a:ext>
              </a:extLst>
            </p:cNvPr>
            <p:cNvSpPr txBox="1"/>
            <p:nvPr/>
          </p:nvSpPr>
          <p:spPr>
            <a:xfrm>
              <a:off x="5600060" y="1433695"/>
              <a:ext cx="2840828" cy="218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1E17DCB3-5A15-4D3D-850C-F797AC324EDC}"/>
                </a:ext>
              </a:extLst>
            </p:cNvPr>
            <p:cNvSpPr txBox="1"/>
            <p:nvPr/>
          </p:nvSpPr>
          <p:spPr>
            <a:xfrm>
              <a:off x="5600058" y="1630759"/>
              <a:ext cx="2840828" cy="8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>
                <a:buFont typeface="Arial" pitchFamily="34" charset="0"/>
                <a:buChar char="•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  <a:p>
              <a:pPr marL="171459" indent="-171459">
                <a:buFont typeface="Arial" pitchFamily="34" charset="0"/>
                <a:buChar char="•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I hope and I believe that this Template will your Time, Money and Reputation. </a:t>
              </a:r>
            </a:p>
            <a:p>
              <a:pPr marL="171459" indent="-171459">
                <a:buFont typeface="Arial" pitchFamily="34" charset="0"/>
                <a:buChar char="•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AF2D73A6-AC56-44D0-9A8A-97A78A722DBC}"/>
              </a:ext>
            </a:extLst>
          </p:cNvPr>
          <p:cNvGrpSpPr/>
          <p:nvPr/>
        </p:nvGrpSpPr>
        <p:grpSpPr>
          <a:xfrm>
            <a:off x="7106066" y="4289003"/>
            <a:ext cx="3672000" cy="1477329"/>
            <a:chOff x="5600058" y="1433695"/>
            <a:chExt cx="2840830" cy="1051007"/>
          </a:xfrm>
        </p:grpSpPr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6B4EF77B-34B4-4A47-8704-C98AC3B9198C}"/>
                </a:ext>
              </a:extLst>
            </p:cNvPr>
            <p:cNvSpPr txBox="1"/>
            <p:nvPr/>
          </p:nvSpPr>
          <p:spPr>
            <a:xfrm>
              <a:off x="5600060" y="1433695"/>
              <a:ext cx="2840828" cy="218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09D96F61-652C-455B-A7F7-5B6C1A569C60}"/>
                </a:ext>
              </a:extLst>
            </p:cNvPr>
            <p:cNvSpPr txBox="1"/>
            <p:nvPr/>
          </p:nvSpPr>
          <p:spPr>
            <a:xfrm>
              <a:off x="5600058" y="1630759"/>
              <a:ext cx="2840828" cy="8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>
                <a:buFont typeface="Arial" pitchFamily="34" charset="0"/>
                <a:buChar char="•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  <a:p>
              <a:pPr marL="171459" indent="-171459">
                <a:buFont typeface="Arial" pitchFamily="34" charset="0"/>
                <a:buChar char="•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I hope and I believe that this Template will your Time, Money and Reputation.  </a:t>
              </a:r>
            </a:p>
            <a:p>
              <a:pPr marL="171459" indent="-171459">
                <a:buFont typeface="Arial" pitchFamily="34" charset="0"/>
                <a:buChar char="•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0140B2FD-9103-469F-AEDD-51BE388C9ABE}"/>
              </a:ext>
            </a:extLst>
          </p:cNvPr>
          <p:cNvGrpSpPr/>
          <p:nvPr/>
        </p:nvGrpSpPr>
        <p:grpSpPr>
          <a:xfrm>
            <a:off x="7106066" y="2022188"/>
            <a:ext cx="3672000" cy="1477329"/>
            <a:chOff x="5600058" y="1433695"/>
            <a:chExt cx="2840830" cy="1051007"/>
          </a:xfrm>
        </p:grpSpPr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44C82799-1C6C-4434-94D9-0FEE7BE06125}"/>
                </a:ext>
              </a:extLst>
            </p:cNvPr>
            <p:cNvSpPr txBox="1"/>
            <p:nvPr/>
          </p:nvSpPr>
          <p:spPr>
            <a:xfrm>
              <a:off x="5600060" y="1433695"/>
              <a:ext cx="2840828" cy="218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13190760-666B-44FD-A192-F0D2B9D6AF4B}"/>
                </a:ext>
              </a:extLst>
            </p:cNvPr>
            <p:cNvSpPr txBox="1"/>
            <p:nvPr/>
          </p:nvSpPr>
          <p:spPr>
            <a:xfrm>
              <a:off x="5600058" y="1630759"/>
              <a:ext cx="2840828" cy="8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>
                <a:buFont typeface="Arial" pitchFamily="34" charset="0"/>
                <a:buChar char="•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  <a:p>
              <a:pPr marL="171459" indent="-171459">
                <a:buFont typeface="Arial" pitchFamily="34" charset="0"/>
                <a:buChar char="•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I hope and I believe that this Template will your Time, Money and Reputation.      </a:t>
              </a:r>
            </a:p>
            <a:p>
              <a:pPr marL="171459" indent="-171459">
                <a:buFont typeface="Arial" pitchFamily="34" charset="0"/>
                <a:buChar char="•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73" name="TextBox 72">
            <a:extLst>
              <a:ext uri="{FF2B5EF4-FFF2-40B4-BE49-F238E27FC236}">
                <a16:creationId xmlns:a16="http://schemas.microsoft.com/office/drawing/2014/main" id="{C75577E4-4041-4CD4-9675-4BBFCE7FC713}"/>
              </a:ext>
            </a:extLst>
          </p:cNvPr>
          <p:cNvSpPr txBox="1"/>
          <p:nvPr/>
        </p:nvSpPr>
        <p:spPr>
          <a:xfrm>
            <a:off x="5052210" y="3410383"/>
            <a:ext cx="107339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b="1" i="0" dirty="0" err="1">
                <a:solidFill>
                  <a:schemeClr val="bg1"/>
                </a:solidFill>
                <a:effectLst/>
              </a:rPr>
              <a:t>Gimchi</a:t>
            </a:r>
            <a:endParaRPr lang="en-US" altLang="ko-KR" sz="1400" b="1" dirty="0">
              <a:solidFill>
                <a:schemeClr val="bg1"/>
              </a:solidFill>
              <a:ea typeface="+mj-ea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72A4255F-9772-41F3-BDE4-25604DC0A0C1}"/>
              </a:ext>
            </a:extLst>
          </p:cNvPr>
          <p:cNvSpPr txBox="1"/>
          <p:nvPr/>
        </p:nvSpPr>
        <p:spPr>
          <a:xfrm>
            <a:off x="6009666" y="3410383"/>
            <a:ext cx="107339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b="1" i="0" dirty="0" err="1">
                <a:solidFill>
                  <a:schemeClr val="bg1"/>
                </a:solidFill>
                <a:effectLst/>
              </a:rPr>
              <a:t>Bibimbab</a:t>
            </a:r>
            <a:endParaRPr lang="en-US" altLang="ko-KR" sz="1400" b="1" dirty="0">
              <a:solidFill>
                <a:schemeClr val="bg1"/>
              </a:solidFill>
              <a:ea typeface="+mj-ea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96339D34-6D2D-4D72-BA3D-1E181D930400}"/>
              </a:ext>
            </a:extLst>
          </p:cNvPr>
          <p:cNvSpPr txBox="1"/>
          <p:nvPr/>
        </p:nvSpPr>
        <p:spPr>
          <a:xfrm>
            <a:off x="5052210" y="4135115"/>
            <a:ext cx="107339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b="1" i="0" dirty="0" err="1">
                <a:solidFill>
                  <a:schemeClr val="bg1"/>
                </a:solidFill>
                <a:effectLst/>
              </a:rPr>
              <a:t>Gimbab</a:t>
            </a:r>
            <a:endParaRPr lang="en-US" altLang="ko-KR" sz="1400" b="1" dirty="0">
              <a:solidFill>
                <a:schemeClr val="bg1"/>
              </a:solidFill>
              <a:ea typeface="+mj-ea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DD9AE5CB-FB47-457B-9034-EA185A90CACF}"/>
              </a:ext>
            </a:extLst>
          </p:cNvPr>
          <p:cNvSpPr txBox="1"/>
          <p:nvPr/>
        </p:nvSpPr>
        <p:spPr>
          <a:xfrm>
            <a:off x="6009666" y="4135115"/>
            <a:ext cx="107339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ea typeface="+mj-ea"/>
              </a:rPr>
              <a:t>Chicken</a:t>
            </a:r>
          </a:p>
        </p:txBody>
      </p:sp>
    </p:spTree>
    <p:extLst>
      <p:ext uri="{BB962C8B-B14F-4D97-AF65-F5344CB8AC3E}">
        <p14:creationId xmlns:p14="http://schemas.microsoft.com/office/powerpoint/2010/main" val="13097826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2FF62C9B-CB6E-4D16-9CE1-3F75252D99EE}"/>
              </a:ext>
            </a:extLst>
          </p:cNvPr>
          <p:cNvSpPr/>
          <p:nvPr/>
        </p:nvSpPr>
        <p:spPr>
          <a:xfrm>
            <a:off x="288235" y="268048"/>
            <a:ext cx="3824710" cy="2683874"/>
          </a:xfrm>
          <a:custGeom>
            <a:avLst/>
            <a:gdLst>
              <a:gd name="connsiteX0" fmla="*/ 592697 w 2386418"/>
              <a:gd name="connsiteY0" fmla="*/ 886117 h 1674596"/>
              <a:gd name="connsiteX1" fmla="*/ 530908 w 2386418"/>
              <a:gd name="connsiteY1" fmla="*/ 943892 h 1674596"/>
              <a:gd name="connsiteX2" fmla="*/ 512379 w 2386418"/>
              <a:gd name="connsiteY2" fmla="*/ 1069310 h 1674596"/>
              <a:gd name="connsiteX3" fmla="*/ 622606 w 2386418"/>
              <a:gd name="connsiteY3" fmla="*/ 1054521 h 1674596"/>
              <a:gd name="connsiteX4" fmla="*/ 654552 w 2386418"/>
              <a:gd name="connsiteY4" fmla="*/ 999502 h 1674596"/>
              <a:gd name="connsiteX5" fmla="*/ 658693 w 2386418"/>
              <a:gd name="connsiteY5" fmla="*/ 926736 h 1674596"/>
              <a:gd name="connsiteX6" fmla="*/ 592697 w 2386418"/>
              <a:gd name="connsiteY6" fmla="*/ 886117 h 1674596"/>
              <a:gd name="connsiteX7" fmla="*/ 2085992 w 2386418"/>
              <a:gd name="connsiteY7" fmla="*/ 819571 h 1674596"/>
              <a:gd name="connsiteX8" fmla="*/ 2191518 w 2386418"/>
              <a:gd name="connsiteY8" fmla="*/ 823632 h 1674596"/>
              <a:gd name="connsiteX9" fmla="*/ 2290883 w 2386418"/>
              <a:gd name="connsiteY9" fmla="*/ 1038997 h 1674596"/>
              <a:gd name="connsiteX10" fmla="*/ 2222163 w 2386418"/>
              <a:gd name="connsiteY10" fmla="*/ 1211104 h 1674596"/>
              <a:gd name="connsiteX11" fmla="*/ 2159477 w 2386418"/>
              <a:gd name="connsiteY11" fmla="*/ 1328240 h 1674596"/>
              <a:gd name="connsiteX12" fmla="*/ 1968605 w 2386418"/>
              <a:gd name="connsiteY12" fmla="*/ 1629811 h 1674596"/>
              <a:gd name="connsiteX13" fmla="*/ 1912261 w 2386418"/>
              <a:gd name="connsiteY13" fmla="*/ 1661852 h 1674596"/>
              <a:gd name="connsiteX14" fmla="*/ 1925371 w 2386418"/>
              <a:gd name="connsiteY14" fmla="*/ 1581939 h 1674596"/>
              <a:gd name="connsiteX15" fmla="*/ 2161915 w 2386418"/>
              <a:gd name="connsiteY15" fmla="*/ 1047989 h 1674596"/>
              <a:gd name="connsiteX16" fmla="*/ 2173747 w 2386418"/>
              <a:gd name="connsiteY16" fmla="*/ 920204 h 1674596"/>
              <a:gd name="connsiteX17" fmla="*/ 1810057 w 2386418"/>
              <a:gd name="connsiteY17" fmla="*/ 976335 h 1674596"/>
              <a:gd name="connsiteX18" fmla="*/ 1763794 w 2386418"/>
              <a:gd name="connsiteY18" fmla="*/ 918051 h 1674596"/>
              <a:gd name="connsiteX19" fmla="*/ 1915053 w 2386418"/>
              <a:gd name="connsiteY19" fmla="*/ 836293 h 1674596"/>
              <a:gd name="connsiteX20" fmla="*/ 1915101 w 2386418"/>
              <a:gd name="connsiteY20" fmla="*/ 836293 h 1674596"/>
              <a:gd name="connsiteX21" fmla="*/ 2085992 w 2386418"/>
              <a:gd name="connsiteY21" fmla="*/ 819571 h 1674596"/>
              <a:gd name="connsiteX22" fmla="*/ 623789 w 2386418"/>
              <a:gd name="connsiteY22" fmla="*/ 415597 h 1674596"/>
              <a:gd name="connsiteX23" fmla="*/ 749799 w 2386418"/>
              <a:gd name="connsiteY23" fmla="*/ 619083 h 1674596"/>
              <a:gd name="connsiteX24" fmla="*/ 681931 w 2386418"/>
              <a:gd name="connsiteY24" fmla="*/ 731604 h 1674596"/>
              <a:gd name="connsiteX25" fmla="*/ 702897 w 2386418"/>
              <a:gd name="connsiteY25" fmla="*/ 861518 h 1674596"/>
              <a:gd name="connsiteX26" fmla="*/ 747408 w 2386418"/>
              <a:gd name="connsiteY26" fmla="*/ 997112 h 1674596"/>
              <a:gd name="connsiteX27" fmla="*/ 583536 w 2386418"/>
              <a:gd name="connsiteY27" fmla="*/ 1162759 h 1674596"/>
              <a:gd name="connsiteX28" fmla="*/ 440370 w 2386418"/>
              <a:gd name="connsiteY28" fmla="*/ 1121939 h 1674596"/>
              <a:gd name="connsiteX29" fmla="*/ 413748 w 2386418"/>
              <a:gd name="connsiteY29" fmla="*/ 1036157 h 1674596"/>
              <a:gd name="connsiteX30" fmla="*/ 459893 w 2386418"/>
              <a:gd name="connsiteY30" fmla="*/ 902457 h 1674596"/>
              <a:gd name="connsiteX31" fmla="*/ 612525 w 2386418"/>
              <a:gd name="connsiteY31" fmla="*/ 668185 h 1674596"/>
              <a:gd name="connsiteX32" fmla="*/ 636094 w 2386418"/>
              <a:gd name="connsiteY32" fmla="*/ 605831 h 1674596"/>
              <a:gd name="connsiteX33" fmla="*/ 420848 w 2386418"/>
              <a:gd name="connsiteY33" fmla="*/ 696581 h 1674596"/>
              <a:gd name="connsiteX34" fmla="*/ 271765 w 2386418"/>
              <a:gd name="connsiteY34" fmla="*/ 810760 h 1674596"/>
              <a:gd name="connsiteX35" fmla="*/ 160025 w 2386418"/>
              <a:gd name="connsiteY35" fmla="*/ 766721 h 1674596"/>
              <a:gd name="connsiteX36" fmla="*/ 18184 w 2386418"/>
              <a:gd name="connsiteY36" fmla="*/ 618562 h 1674596"/>
              <a:gd name="connsiteX37" fmla="*/ 48142 w 2386418"/>
              <a:gd name="connsiteY37" fmla="*/ 538034 h 1674596"/>
              <a:gd name="connsiteX38" fmla="*/ 357949 w 2386418"/>
              <a:gd name="connsiteY38" fmla="*/ 491345 h 1674596"/>
              <a:gd name="connsiteX39" fmla="*/ 522626 w 2386418"/>
              <a:gd name="connsiteY39" fmla="*/ 434481 h 1674596"/>
              <a:gd name="connsiteX40" fmla="*/ 623789 w 2386418"/>
              <a:gd name="connsiteY40" fmla="*/ 415597 h 1674596"/>
              <a:gd name="connsiteX41" fmla="*/ 974421 w 2386418"/>
              <a:gd name="connsiteY41" fmla="*/ 268325 h 1674596"/>
              <a:gd name="connsiteX42" fmla="*/ 1052081 w 2386418"/>
              <a:gd name="connsiteY42" fmla="*/ 339305 h 1674596"/>
              <a:gd name="connsiteX43" fmla="*/ 1113607 w 2386418"/>
              <a:gd name="connsiteY43" fmla="*/ 461174 h 1674596"/>
              <a:gd name="connsiteX44" fmla="*/ 1124256 w 2386418"/>
              <a:gd name="connsiteY44" fmla="*/ 570028 h 1674596"/>
              <a:gd name="connsiteX45" fmla="*/ 1044982 w 2386418"/>
              <a:gd name="connsiteY45" fmla="*/ 775903 h 1674596"/>
              <a:gd name="connsiteX46" fmla="*/ 1052507 w 2386418"/>
              <a:gd name="connsiteY46" fmla="*/ 830850 h 1674596"/>
              <a:gd name="connsiteX47" fmla="*/ 1329776 w 2386418"/>
              <a:gd name="connsiteY47" fmla="*/ 830826 h 1674596"/>
              <a:gd name="connsiteX48" fmla="*/ 1394449 w 2386418"/>
              <a:gd name="connsiteY48" fmla="*/ 969141 h 1674596"/>
              <a:gd name="connsiteX49" fmla="*/ 1294706 w 2386418"/>
              <a:gd name="connsiteY49" fmla="*/ 1018835 h 1674596"/>
              <a:gd name="connsiteX50" fmla="*/ 1017035 w 2386418"/>
              <a:gd name="connsiteY50" fmla="*/ 1187606 h 1674596"/>
              <a:gd name="connsiteX51" fmla="*/ 1095149 w 2386418"/>
              <a:gd name="connsiteY51" fmla="*/ 1207649 h 1674596"/>
              <a:gd name="connsiteX52" fmla="*/ 1415297 w 2386418"/>
              <a:gd name="connsiteY52" fmla="*/ 1147425 h 1674596"/>
              <a:gd name="connsiteX53" fmla="*/ 1312288 w 2386418"/>
              <a:gd name="connsiteY53" fmla="*/ 1206939 h 1674596"/>
              <a:gd name="connsiteX54" fmla="*/ 971600 w 2386418"/>
              <a:gd name="connsiteY54" fmla="*/ 1387612 h 1674596"/>
              <a:gd name="connsiteX55" fmla="*/ 825452 w 2386418"/>
              <a:gd name="connsiteY55" fmla="*/ 1405478 h 1674596"/>
              <a:gd name="connsiteX56" fmla="*/ 839083 w 2386418"/>
              <a:gd name="connsiteY56" fmla="*/ 1266643 h 1674596"/>
              <a:gd name="connsiteX57" fmla="*/ 1113276 w 2386418"/>
              <a:gd name="connsiteY57" fmla="*/ 985162 h 1674596"/>
              <a:gd name="connsiteX58" fmla="*/ 1081613 w 2386418"/>
              <a:gd name="connsiteY58" fmla="*/ 917247 h 1674596"/>
              <a:gd name="connsiteX59" fmla="*/ 977540 w 2386418"/>
              <a:gd name="connsiteY59" fmla="*/ 909059 h 1674596"/>
              <a:gd name="connsiteX60" fmla="*/ 979953 w 2386418"/>
              <a:gd name="connsiteY60" fmla="*/ 787735 h 1674596"/>
              <a:gd name="connsiteX61" fmla="*/ 1007640 w 2386418"/>
              <a:gd name="connsiteY61" fmla="*/ 604127 h 1674596"/>
              <a:gd name="connsiteX62" fmla="*/ 945593 w 2386418"/>
              <a:gd name="connsiteY62" fmla="*/ 271864 h 1674596"/>
              <a:gd name="connsiteX63" fmla="*/ 974421 w 2386418"/>
              <a:gd name="connsiteY63" fmla="*/ 268325 h 1674596"/>
              <a:gd name="connsiteX64" fmla="*/ 2253602 w 2386418"/>
              <a:gd name="connsiteY64" fmla="*/ 165705 h 1674596"/>
              <a:gd name="connsiteX65" fmla="*/ 2307447 w 2386418"/>
              <a:gd name="connsiteY65" fmla="*/ 200849 h 1674596"/>
              <a:gd name="connsiteX66" fmla="*/ 2371884 w 2386418"/>
              <a:gd name="connsiteY66" fmla="*/ 358213 h 1674596"/>
              <a:gd name="connsiteX67" fmla="*/ 2310973 w 2386418"/>
              <a:gd name="connsiteY67" fmla="*/ 665819 h 1674596"/>
              <a:gd name="connsiteX68" fmla="*/ 2150059 w 2386418"/>
              <a:gd name="connsiteY68" fmla="*/ 739176 h 1674596"/>
              <a:gd name="connsiteX69" fmla="*/ 2155975 w 2386418"/>
              <a:gd name="connsiteY69" fmla="*/ 616125 h 1674596"/>
              <a:gd name="connsiteX70" fmla="*/ 2219181 w 2386418"/>
              <a:gd name="connsiteY70" fmla="*/ 235753 h 1674596"/>
              <a:gd name="connsiteX71" fmla="*/ 2233640 w 2386418"/>
              <a:gd name="connsiteY71" fmla="*/ 166702 h 1674596"/>
              <a:gd name="connsiteX72" fmla="*/ 2253602 w 2386418"/>
              <a:gd name="connsiteY72" fmla="*/ 165705 h 1674596"/>
              <a:gd name="connsiteX73" fmla="*/ 1778806 w 2386418"/>
              <a:gd name="connsiteY73" fmla="*/ 116693 h 1674596"/>
              <a:gd name="connsiteX74" fmla="*/ 1790677 w 2386418"/>
              <a:gd name="connsiteY74" fmla="*/ 120605 h 1674596"/>
              <a:gd name="connsiteX75" fmla="*/ 1763487 w 2386418"/>
              <a:gd name="connsiteY75" fmla="*/ 184923 h 1674596"/>
              <a:gd name="connsiteX76" fmla="*/ 1608181 w 2386418"/>
              <a:gd name="connsiteY76" fmla="*/ 328373 h 1674596"/>
              <a:gd name="connsiteX77" fmla="*/ 1652882 w 2386418"/>
              <a:gd name="connsiteY77" fmla="*/ 376316 h 1674596"/>
              <a:gd name="connsiteX78" fmla="*/ 1772645 w 2386418"/>
              <a:gd name="connsiteY78" fmla="*/ 464677 h 1674596"/>
              <a:gd name="connsiteX79" fmla="*/ 1766918 w 2386418"/>
              <a:gd name="connsiteY79" fmla="*/ 618113 h 1674596"/>
              <a:gd name="connsiteX80" fmla="*/ 1627088 w 2386418"/>
              <a:gd name="connsiteY80" fmla="*/ 975839 h 1674596"/>
              <a:gd name="connsiteX81" fmla="*/ 1530161 w 2386418"/>
              <a:gd name="connsiteY81" fmla="*/ 1017345 h 1674596"/>
              <a:gd name="connsiteX82" fmla="*/ 1491423 w 2386418"/>
              <a:gd name="connsiteY82" fmla="*/ 888070 h 1674596"/>
              <a:gd name="connsiteX83" fmla="*/ 1602715 w 2386418"/>
              <a:gd name="connsiteY83" fmla="*/ 653301 h 1674596"/>
              <a:gd name="connsiteX84" fmla="*/ 1522991 w 2386418"/>
              <a:gd name="connsiteY84" fmla="*/ 450478 h 1674596"/>
              <a:gd name="connsiteX85" fmla="*/ 1379824 w 2386418"/>
              <a:gd name="connsiteY85" fmla="*/ 573128 h 1674596"/>
              <a:gd name="connsiteX86" fmla="*/ 1399939 w 2386418"/>
              <a:gd name="connsiteY86" fmla="*/ 394868 h 1674596"/>
              <a:gd name="connsiteX87" fmla="*/ 1693749 w 2386418"/>
              <a:gd name="connsiteY87" fmla="*/ 155864 h 1674596"/>
              <a:gd name="connsiteX88" fmla="*/ 1778806 w 2386418"/>
              <a:gd name="connsiteY88" fmla="*/ 116693 h 1674596"/>
              <a:gd name="connsiteX89" fmla="*/ 579808 w 2386418"/>
              <a:gd name="connsiteY89" fmla="*/ 0 h 1674596"/>
              <a:gd name="connsiteX90" fmla="*/ 695609 w 2386418"/>
              <a:gd name="connsiteY90" fmla="*/ 47933 h 1674596"/>
              <a:gd name="connsiteX91" fmla="*/ 756898 w 2386418"/>
              <a:gd name="connsiteY91" fmla="*/ 141097 h 1674596"/>
              <a:gd name="connsiteX92" fmla="*/ 781934 w 2386418"/>
              <a:gd name="connsiteY92" fmla="*/ 268882 h 1674596"/>
              <a:gd name="connsiteX93" fmla="*/ 767594 w 2386418"/>
              <a:gd name="connsiteY93" fmla="*/ 296900 h 1674596"/>
              <a:gd name="connsiteX94" fmla="*/ 678760 w 2386418"/>
              <a:gd name="connsiteY94" fmla="*/ 284169 h 1674596"/>
              <a:gd name="connsiteX95" fmla="*/ 600812 w 2386418"/>
              <a:gd name="connsiteY95" fmla="*/ 166252 h 1674596"/>
              <a:gd name="connsiteX96" fmla="*/ 559471 w 2386418"/>
              <a:gd name="connsiteY96" fmla="*/ 6308 h 1674596"/>
              <a:gd name="connsiteX97" fmla="*/ 579808 w 2386418"/>
              <a:gd name="connsiteY97" fmla="*/ 0 h 1674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2386418" h="1674596">
                <a:moveTo>
                  <a:pt x="592697" y="886117"/>
                </a:moveTo>
                <a:cubicBezTo>
                  <a:pt x="569788" y="889684"/>
                  <a:pt x="547579" y="909651"/>
                  <a:pt x="530908" y="943892"/>
                </a:cubicBezTo>
                <a:cubicBezTo>
                  <a:pt x="513752" y="979151"/>
                  <a:pt x="487390" y="1036110"/>
                  <a:pt x="512379" y="1069310"/>
                </a:cubicBezTo>
                <a:cubicBezTo>
                  <a:pt x="545012" y="1099884"/>
                  <a:pt x="593830" y="1088454"/>
                  <a:pt x="622606" y="1054521"/>
                </a:cubicBezTo>
                <a:cubicBezTo>
                  <a:pt x="635360" y="1036725"/>
                  <a:pt x="641797" y="1017297"/>
                  <a:pt x="654552" y="999502"/>
                </a:cubicBezTo>
                <a:cubicBezTo>
                  <a:pt x="667803" y="977897"/>
                  <a:pt x="668371" y="941526"/>
                  <a:pt x="658693" y="926736"/>
                </a:cubicBezTo>
                <a:cubicBezTo>
                  <a:pt x="639218" y="895381"/>
                  <a:pt x="615607" y="882550"/>
                  <a:pt x="592697" y="886117"/>
                </a:cubicBezTo>
                <a:close/>
                <a:moveTo>
                  <a:pt x="2085992" y="819571"/>
                </a:moveTo>
                <a:cubicBezTo>
                  <a:pt x="2144202" y="819870"/>
                  <a:pt x="2191518" y="823632"/>
                  <a:pt x="2191518" y="823632"/>
                </a:cubicBezTo>
                <a:cubicBezTo>
                  <a:pt x="2368997" y="827182"/>
                  <a:pt x="2312275" y="986297"/>
                  <a:pt x="2290883" y="1038997"/>
                </a:cubicBezTo>
                <a:cubicBezTo>
                  <a:pt x="2259930" y="1118980"/>
                  <a:pt x="2246608" y="1155659"/>
                  <a:pt x="2222163" y="1211104"/>
                </a:cubicBezTo>
                <a:cubicBezTo>
                  <a:pt x="2222163" y="1211104"/>
                  <a:pt x="2167310" y="1314751"/>
                  <a:pt x="2159477" y="1328240"/>
                </a:cubicBezTo>
                <a:cubicBezTo>
                  <a:pt x="2159477" y="1328240"/>
                  <a:pt x="1968605" y="1629811"/>
                  <a:pt x="1968605" y="1629811"/>
                </a:cubicBezTo>
                <a:cubicBezTo>
                  <a:pt x="1968605" y="1629811"/>
                  <a:pt x="1918177" y="1703477"/>
                  <a:pt x="1912261" y="1661852"/>
                </a:cubicBezTo>
                <a:cubicBezTo>
                  <a:pt x="1909611" y="1643229"/>
                  <a:pt x="1907031" y="1606313"/>
                  <a:pt x="1925371" y="1581939"/>
                </a:cubicBezTo>
                <a:cubicBezTo>
                  <a:pt x="1978804" y="1472234"/>
                  <a:pt x="2158010" y="1054189"/>
                  <a:pt x="2161915" y="1047989"/>
                </a:cubicBezTo>
                <a:cubicBezTo>
                  <a:pt x="2174196" y="1009157"/>
                  <a:pt x="2223441" y="948601"/>
                  <a:pt x="2173747" y="920204"/>
                </a:cubicBezTo>
                <a:cubicBezTo>
                  <a:pt x="2052801" y="900445"/>
                  <a:pt x="1924306" y="958516"/>
                  <a:pt x="1810057" y="976335"/>
                </a:cubicBezTo>
                <a:cubicBezTo>
                  <a:pt x="1749809" y="992900"/>
                  <a:pt x="1730215" y="975128"/>
                  <a:pt x="1763794" y="918051"/>
                </a:cubicBezTo>
                <a:cubicBezTo>
                  <a:pt x="1797420" y="860879"/>
                  <a:pt x="1858639" y="852408"/>
                  <a:pt x="1915053" y="836293"/>
                </a:cubicBezTo>
                <a:cubicBezTo>
                  <a:pt x="1915077" y="836293"/>
                  <a:pt x="1915077" y="836293"/>
                  <a:pt x="1915101" y="836293"/>
                </a:cubicBezTo>
                <a:cubicBezTo>
                  <a:pt x="1958678" y="822438"/>
                  <a:pt x="2027782" y="819272"/>
                  <a:pt x="2085992" y="819571"/>
                </a:cubicBezTo>
                <a:close/>
                <a:moveTo>
                  <a:pt x="623789" y="415597"/>
                </a:moveTo>
                <a:cubicBezTo>
                  <a:pt x="745657" y="411764"/>
                  <a:pt x="807893" y="505118"/>
                  <a:pt x="749799" y="619083"/>
                </a:cubicBezTo>
                <a:cubicBezTo>
                  <a:pt x="730465" y="651715"/>
                  <a:pt x="700814" y="698711"/>
                  <a:pt x="681931" y="731604"/>
                </a:cubicBezTo>
                <a:cubicBezTo>
                  <a:pt x="645654" y="794786"/>
                  <a:pt x="639904" y="818781"/>
                  <a:pt x="702897" y="861518"/>
                </a:cubicBezTo>
                <a:cubicBezTo>
                  <a:pt x="754508" y="896541"/>
                  <a:pt x="752662" y="950068"/>
                  <a:pt x="747408" y="997112"/>
                </a:cubicBezTo>
                <a:cubicBezTo>
                  <a:pt x="737825" y="1064223"/>
                  <a:pt x="682333" y="1147969"/>
                  <a:pt x="583536" y="1162759"/>
                </a:cubicBezTo>
                <a:cubicBezTo>
                  <a:pt x="583536" y="1162759"/>
                  <a:pt x="485923" y="1185831"/>
                  <a:pt x="440370" y="1121939"/>
                </a:cubicBezTo>
                <a:cubicBezTo>
                  <a:pt x="440370" y="1121939"/>
                  <a:pt x="411477" y="1081024"/>
                  <a:pt x="413748" y="1036157"/>
                </a:cubicBezTo>
                <a:cubicBezTo>
                  <a:pt x="413157" y="1010719"/>
                  <a:pt x="440962" y="928487"/>
                  <a:pt x="459893" y="902457"/>
                </a:cubicBezTo>
                <a:cubicBezTo>
                  <a:pt x="549224" y="776447"/>
                  <a:pt x="545177" y="748595"/>
                  <a:pt x="612525" y="668185"/>
                </a:cubicBezTo>
                <a:cubicBezTo>
                  <a:pt x="636070" y="636333"/>
                  <a:pt x="649653" y="617071"/>
                  <a:pt x="636094" y="605831"/>
                </a:cubicBezTo>
                <a:cubicBezTo>
                  <a:pt x="609425" y="583681"/>
                  <a:pt x="489189" y="652898"/>
                  <a:pt x="420848" y="696581"/>
                </a:cubicBezTo>
                <a:cubicBezTo>
                  <a:pt x="361830" y="737899"/>
                  <a:pt x="332108" y="752192"/>
                  <a:pt x="271765" y="810760"/>
                </a:cubicBezTo>
                <a:cubicBezTo>
                  <a:pt x="255792" y="827916"/>
                  <a:pt x="196041" y="795969"/>
                  <a:pt x="160025" y="766721"/>
                </a:cubicBezTo>
                <a:cubicBezTo>
                  <a:pt x="101978" y="722020"/>
                  <a:pt x="58791" y="677863"/>
                  <a:pt x="18184" y="618562"/>
                </a:cubicBezTo>
                <a:cubicBezTo>
                  <a:pt x="-5859" y="583445"/>
                  <a:pt x="-14969" y="527456"/>
                  <a:pt x="48142" y="538034"/>
                </a:cubicBezTo>
                <a:cubicBezTo>
                  <a:pt x="162983" y="557273"/>
                  <a:pt x="249498" y="512879"/>
                  <a:pt x="357949" y="491345"/>
                </a:cubicBezTo>
                <a:cubicBezTo>
                  <a:pt x="447493" y="473574"/>
                  <a:pt x="479439" y="447401"/>
                  <a:pt x="522626" y="434481"/>
                </a:cubicBezTo>
                <a:cubicBezTo>
                  <a:pt x="558122" y="423406"/>
                  <a:pt x="591559" y="416615"/>
                  <a:pt x="623789" y="415597"/>
                </a:cubicBezTo>
                <a:close/>
                <a:moveTo>
                  <a:pt x="974421" y="268325"/>
                </a:moveTo>
                <a:cubicBezTo>
                  <a:pt x="1003775" y="275945"/>
                  <a:pt x="1033446" y="312684"/>
                  <a:pt x="1052081" y="339305"/>
                </a:cubicBezTo>
                <a:cubicBezTo>
                  <a:pt x="1084027" y="386633"/>
                  <a:pt x="1113607" y="461150"/>
                  <a:pt x="1113607" y="461174"/>
                </a:cubicBezTo>
                <a:cubicBezTo>
                  <a:pt x="1127545" y="523931"/>
                  <a:pt x="1127545" y="523931"/>
                  <a:pt x="1124256" y="570028"/>
                </a:cubicBezTo>
                <a:cubicBezTo>
                  <a:pt x="1118339" y="632737"/>
                  <a:pt x="1065096" y="722659"/>
                  <a:pt x="1044982" y="775903"/>
                </a:cubicBezTo>
                <a:cubicBezTo>
                  <a:pt x="1033765" y="814735"/>
                  <a:pt x="1029600" y="836529"/>
                  <a:pt x="1052507" y="830850"/>
                </a:cubicBezTo>
                <a:cubicBezTo>
                  <a:pt x="1070728" y="829927"/>
                  <a:pt x="1256063" y="790480"/>
                  <a:pt x="1329776" y="830826"/>
                </a:cubicBezTo>
                <a:cubicBezTo>
                  <a:pt x="1390734" y="858395"/>
                  <a:pt x="1406210" y="910455"/>
                  <a:pt x="1394449" y="969141"/>
                </a:cubicBezTo>
                <a:cubicBezTo>
                  <a:pt x="1385764" y="1012517"/>
                  <a:pt x="1328640" y="1017747"/>
                  <a:pt x="1294706" y="1018835"/>
                </a:cubicBezTo>
                <a:cubicBezTo>
                  <a:pt x="1168034" y="1022693"/>
                  <a:pt x="1098178" y="1112947"/>
                  <a:pt x="1017035" y="1187606"/>
                </a:cubicBezTo>
                <a:cubicBezTo>
                  <a:pt x="951486" y="1256278"/>
                  <a:pt x="1050874" y="1218416"/>
                  <a:pt x="1095149" y="1207649"/>
                </a:cubicBezTo>
                <a:cubicBezTo>
                  <a:pt x="1141080" y="1198231"/>
                  <a:pt x="1392816" y="1119028"/>
                  <a:pt x="1415297" y="1147425"/>
                </a:cubicBezTo>
                <a:cubicBezTo>
                  <a:pt x="1423579" y="1160440"/>
                  <a:pt x="1347855" y="1188836"/>
                  <a:pt x="1312288" y="1206939"/>
                </a:cubicBezTo>
                <a:cubicBezTo>
                  <a:pt x="1251520" y="1232804"/>
                  <a:pt x="1028322" y="1357654"/>
                  <a:pt x="971600" y="1387612"/>
                </a:cubicBezTo>
                <a:cubicBezTo>
                  <a:pt x="918356" y="1410093"/>
                  <a:pt x="872780" y="1455409"/>
                  <a:pt x="825452" y="1405478"/>
                </a:cubicBezTo>
                <a:cubicBezTo>
                  <a:pt x="787992" y="1365960"/>
                  <a:pt x="804912" y="1307321"/>
                  <a:pt x="839083" y="1266643"/>
                </a:cubicBezTo>
                <a:cubicBezTo>
                  <a:pt x="869135" y="1230887"/>
                  <a:pt x="1073165" y="1025627"/>
                  <a:pt x="1113276" y="985162"/>
                </a:cubicBezTo>
                <a:cubicBezTo>
                  <a:pt x="1134691" y="947631"/>
                  <a:pt x="1152321" y="913839"/>
                  <a:pt x="1081613" y="917247"/>
                </a:cubicBezTo>
                <a:cubicBezTo>
                  <a:pt x="1047135" y="918903"/>
                  <a:pt x="1012254" y="912064"/>
                  <a:pt x="977540" y="909059"/>
                </a:cubicBezTo>
                <a:cubicBezTo>
                  <a:pt x="915990" y="896588"/>
                  <a:pt x="957331" y="827726"/>
                  <a:pt x="979953" y="787735"/>
                </a:cubicBezTo>
                <a:cubicBezTo>
                  <a:pt x="1001464" y="756972"/>
                  <a:pt x="1044982" y="663500"/>
                  <a:pt x="1007640" y="604127"/>
                </a:cubicBezTo>
                <a:cubicBezTo>
                  <a:pt x="945357" y="519079"/>
                  <a:pt x="890480" y="379321"/>
                  <a:pt x="945593" y="271864"/>
                </a:cubicBezTo>
                <a:cubicBezTo>
                  <a:pt x="954887" y="266480"/>
                  <a:pt x="964637" y="265785"/>
                  <a:pt x="974421" y="268325"/>
                </a:cubicBezTo>
                <a:close/>
                <a:moveTo>
                  <a:pt x="2253602" y="165705"/>
                </a:moveTo>
                <a:cubicBezTo>
                  <a:pt x="2274112" y="169027"/>
                  <a:pt x="2295219" y="184166"/>
                  <a:pt x="2307447" y="200849"/>
                </a:cubicBezTo>
                <a:cubicBezTo>
                  <a:pt x="2336814" y="244650"/>
                  <a:pt x="2371884" y="358213"/>
                  <a:pt x="2371884" y="358213"/>
                </a:cubicBezTo>
                <a:cubicBezTo>
                  <a:pt x="2408681" y="467658"/>
                  <a:pt x="2370937" y="566833"/>
                  <a:pt x="2310973" y="665819"/>
                </a:cubicBezTo>
                <a:cubicBezTo>
                  <a:pt x="2229333" y="800702"/>
                  <a:pt x="2186667" y="798502"/>
                  <a:pt x="2150059" y="739176"/>
                </a:cubicBezTo>
                <a:cubicBezTo>
                  <a:pt x="2127412" y="702498"/>
                  <a:pt x="2126466" y="647905"/>
                  <a:pt x="2155975" y="616125"/>
                </a:cubicBezTo>
                <a:cubicBezTo>
                  <a:pt x="2232054" y="534248"/>
                  <a:pt x="2264497" y="446147"/>
                  <a:pt x="2219181" y="235753"/>
                </a:cubicBezTo>
                <a:cubicBezTo>
                  <a:pt x="2213928" y="211379"/>
                  <a:pt x="2198735" y="177161"/>
                  <a:pt x="2233640" y="166702"/>
                </a:cubicBezTo>
                <a:cubicBezTo>
                  <a:pt x="2239994" y="164803"/>
                  <a:pt x="2246765" y="164597"/>
                  <a:pt x="2253602" y="165705"/>
                </a:cubicBezTo>
                <a:close/>
                <a:moveTo>
                  <a:pt x="1778806" y="116693"/>
                </a:moveTo>
                <a:cubicBezTo>
                  <a:pt x="1784299" y="116563"/>
                  <a:pt x="1788311" y="117860"/>
                  <a:pt x="1790677" y="120605"/>
                </a:cubicBezTo>
                <a:cubicBezTo>
                  <a:pt x="1801704" y="133383"/>
                  <a:pt x="1802225" y="159414"/>
                  <a:pt x="1763487" y="184923"/>
                </a:cubicBezTo>
                <a:cubicBezTo>
                  <a:pt x="1719022" y="217674"/>
                  <a:pt x="1617386" y="313512"/>
                  <a:pt x="1608181" y="328373"/>
                </a:cubicBezTo>
                <a:cubicBezTo>
                  <a:pt x="1552334" y="401376"/>
                  <a:pt x="1615872" y="374872"/>
                  <a:pt x="1652882" y="376316"/>
                </a:cubicBezTo>
                <a:cubicBezTo>
                  <a:pt x="1708800" y="378517"/>
                  <a:pt x="1763013" y="401258"/>
                  <a:pt x="1772645" y="464677"/>
                </a:cubicBezTo>
                <a:cubicBezTo>
                  <a:pt x="1772645" y="464677"/>
                  <a:pt x="1788026" y="528569"/>
                  <a:pt x="1766918" y="618113"/>
                </a:cubicBezTo>
                <a:cubicBezTo>
                  <a:pt x="1741692" y="706639"/>
                  <a:pt x="1621220" y="893015"/>
                  <a:pt x="1627088" y="975839"/>
                </a:cubicBezTo>
                <a:cubicBezTo>
                  <a:pt x="1634187" y="1064578"/>
                  <a:pt x="1573797" y="1040985"/>
                  <a:pt x="1530161" y="1017345"/>
                </a:cubicBezTo>
                <a:cubicBezTo>
                  <a:pt x="1476988" y="988546"/>
                  <a:pt x="1471120" y="937148"/>
                  <a:pt x="1491423" y="888070"/>
                </a:cubicBezTo>
                <a:cubicBezTo>
                  <a:pt x="1524505" y="808110"/>
                  <a:pt x="1565231" y="731391"/>
                  <a:pt x="1602715" y="653301"/>
                </a:cubicBezTo>
                <a:cubicBezTo>
                  <a:pt x="1666157" y="491890"/>
                  <a:pt x="1670890" y="364105"/>
                  <a:pt x="1522991" y="450478"/>
                </a:cubicBezTo>
                <a:cubicBezTo>
                  <a:pt x="1455549" y="489524"/>
                  <a:pt x="1415959" y="636239"/>
                  <a:pt x="1379824" y="573128"/>
                </a:cubicBezTo>
                <a:cubicBezTo>
                  <a:pt x="1340779" y="470593"/>
                  <a:pt x="1354859" y="445698"/>
                  <a:pt x="1399939" y="394868"/>
                </a:cubicBezTo>
                <a:cubicBezTo>
                  <a:pt x="1469037" y="316991"/>
                  <a:pt x="1605317" y="214100"/>
                  <a:pt x="1693749" y="155864"/>
                </a:cubicBezTo>
                <a:cubicBezTo>
                  <a:pt x="1732510" y="130324"/>
                  <a:pt x="1762327" y="117085"/>
                  <a:pt x="1778806" y="116693"/>
                </a:cubicBezTo>
                <a:close/>
                <a:moveTo>
                  <a:pt x="579808" y="0"/>
                </a:moveTo>
                <a:cubicBezTo>
                  <a:pt x="611972" y="58"/>
                  <a:pt x="672359" y="18418"/>
                  <a:pt x="695609" y="47933"/>
                </a:cubicBezTo>
                <a:cubicBezTo>
                  <a:pt x="711889" y="67597"/>
                  <a:pt x="756898" y="141097"/>
                  <a:pt x="756898" y="141097"/>
                </a:cubicBezTo>
                <a:cubicBezTo>
                  <a:pt x="789389" y="206173"/>
                  <a:pt x="788844" y="245218"/>
                  <a:pt x="781934" y="268882"/>
                </a:cubicBezTo>
                <a:cubicBezTo>
                  <a:pt x="780396" y="274135"/>
                  <a:pt x="770529" y="292285"/>
                  <a:pt x="767594" y="296900"/>
                </a:cubicBezTo>
                <a:cubicBezTo>
                  <a:pt x="733329" y="350782"/>
                  <a:pt x="709499" y="328183"/>
                  <a:pt x="678760" y="284169"/>
                </a:cubicBezTo>
                <a:cubicBezTo>
                  <a:pt x="668916" y="267793"/>
                  <a:pt x="629090" y="209722"/>
                  <a:pt x="600812" y="166252"/>
                </a:cubicBezTo>
                <a:cubicBezTo>
                  <a:pt x="568652" y="117717"/>
                  <a:pt x="553531" y="64758"/>
                  <a:pt x="559471" y="6308"/>
                </a:cubicBezTo>
                <a:cubicBezTo>
                  <a:pt x="561500" y="1995"/>
                  <a:pt x="569086" y="-19"/>
                  <a:pt x="579808" y="0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01F42FA-5459-4263-BB96-A3D6838C642E}"/>
              </a:ext>
            </a:extLst>
          </p:cNvPr>
          <p:cNvGrpSpPr/>
          <p:nvPr/>
        </p:nvGrpSpPr>
        <p:grpSpPr>
          <a:xfrm>
            <a:off x="392989" y="2425079"/>
            <a:ext cx="2878894" cy="526843"/>
            <a:chOff x="7847336" y="5661448"/>
            <a:chExt cx="2878894" cy="526843"/>
          </a:xfrm>
          <a:solidFill>
            <a:schemeClr val="bg1">
              <a:alpha val="70000"/>
            </a:schemeClr>
          </a:solidFill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97604081-CFB3-45BF-B69D-4D913D5955B4}"/>
                </a:ext>
              </a:extLst>
            </p:cNvPr>
            <p:cNvSpPr/>
            <p:nvPr/>
          </p:nvSpPr>
          <p:spPr>
            <a:xfrm>
              <a:off x="9605814" y="5661448"/>
              <a:ext cx="1120416" cy="526843"/>
            </a:xfrm>
            <a:custGeom>
              <a:avLst/>
              <a:gdLst/>
              <a:ahLst/>
              <a:cxnLst/>
              <a:rect l="l" t="t" r="r" b="b"/>
              <a:pathLst>
                <a:path w="1004590" h="472381">
                  <a:moveTo>
                    <a:pt x="876002" y="214015"/>
                  </a:moveTo>
                  <a:cubicBezTo>
                    <a:pt x="858341" y="219968"/>
                    <a:pt x="837604" y="229543"/>
                    <a:pt x="813792" y="242739"/>
                  </a:cubicBezTo>
                  <a:cubicBezTo>
                    <a:pt x="789979" y="255935"/>
                    <a:pt x="775593" y="265013"/>
                    <a:pt x="770632" y="269974"/>
                  </a:cubicBezTo>
                  <a:cubicBezTo>
                    <a:pt x="766266" y="273943"/>
                    <a:pt x="762397" y="281385"/>
                    <a:pt x="759023" y="292299"/>
                  </a:cubicBezTo>
                  <a:cubicBezTo>
                    <a:pt x="755650" y="303213"/>
                    <a:pt x="753963" y="311448"/>
                    <a:pt x="753963" y="317004"/>
                  </a:cubicBezTo>
                  <a:cubicBezTo>
                    <a:pt x="753963" y="320378"/>
                    <a:pt x="754955" y="323156"/>
                    <a:pt x="756940" y="325338"/>
                  </a:cubicBezTo>
                  <a:cubicBezTo>
                    <a:pt x="758924" y="327521"/>
                    <a:pt x="761404" y="328613"/>
                    <a:pt x="764381" y="328613"/>
                  </a:cubicBezTo>
                  <a:cubicBezTo>
                    <a:pt x="767159" y="328613"/>
                    <a:pt x="770334" y="327422"/>
                    <a:pt x="773906" y="325041"/>
                  </a:cubicBezTo>
                  <a:cubicBezTo>
                    <a:pt x="777478" y="322660"/>
                    <a:pt x="783183" y="317996"/>
                    <a:pt x="791021" y="311051"/>
                  </a:cubicBezTo>
                  <a:cubicBezTo>
                    <a:pt x="798860" y="304106"/>
                    <a:pt x="803969" y="299641"/>
                    <a:pt x="806351" y="297656"/>
                  </a:cubicBezTo>
                  <a:cubicBezTo>
                    <a:pt x="809724" y="294680"/>
                    <a:pt x="817215" y="288280"/>
                    <a:pt x="828824" y="278458"/>
                  </a:cubicBezTo>
                  <a:cubicBezTo>
                    <a:pt x="840432" y="268635"/>
                    <a:pt x="848915" y="260945"/>
                    <a:pt x="854273" y="255389"/>
                  </a:cubicBezTo>
                  <a:cubicBezTo>
                    <a:pt x="859631" y="249833"/>
                    <a:pt x="864195" y="243632"/>
                    <a:pt x="867965" y="236786"/>
                  </a:cubicBezTo>
                  <a:cubicBezTo>
                    <a:pt x="871736" y="229940"/>
                    <a:pt x="874415" y="222349"/>
                    <a:pt x="876002" y="214015"/>
                  </a:cubicBezTo>
                  <a:close/>
                  <a:moveTo>
                    <a:pt x="657522" y="207169"/>
                  </a:moveTo>
                  <a:cubicBezTo>
                    <a:pt x="641052" y="217091"/>
                    <a:pt x="626963" y="226070"/>
                    <a:pt x="615255" y="234107"/>
                  </a:cubicBezTo>
                  <a:cubicBezTo>
                    <a:pt x="603547" y="242144"/>
                    <a:pt x="593626" y="250280"/>
                    <a:pt x="585490" y="258515"/>
                  </a:cubicBezTo>
                  <a:cubicBezTo>
                    <a:pt x="577354" y="266750"/>
                    <a:pt x="571897" y="275035"/>
                    <a:pt x="569119" y="283369"/>
                  </a:cubicBezTo>
                  <a:cubicBezTo>
                    <a:pt x="564158" y="305594"/>
                    <a:pt x="561677" y="317599"/>
                    <a:pt x="561677" y="319385"/>
                  </a:cubicBezTo>
                  <a:cubicBezTo>
                    <a:pt x="561677" y="332482"/>
                    <a:pt x="570805" y="339031"/>
                    <a:pt x="589061" y="339031"/>
                  </a:cubicBezTo>
                  <a:cubicBezTo>
                    <a:pt x="597594" y="339031"/>
                    <a:pt x="611882" y="331688"/>
                    <a:pt x="631924" y="317004"/>
                  </a:cubicBezTo>
                  <a:cubicBezTo>
                    <a:pt x="628551" y="307678"/>
                    <a:pt x="626864" y="298748"/>
                    <a:pt x="626864" y="290215"/>
                  </a:cubicBezTo>
                  <a:cubicBezTo>
                    <a:pt x="626864" y="277713"/>
                    <a:pt x="629444" y="264964"/>
                    <a:pt x="634603" y="251966"/>
                  </a:cubicBezTo>
                  <a:cubicBezTo>
                    <a:pt x="639762" y="238969"/>
                    <a:pt x="647402" y="224036"/>
                    <a:pt x="657522" y="207169"/>
                  </a:cubicBezTo>
                  <a:close/>
                  <a:moveTo>
                    <a:pt x="467022" y="207169"/>
                  </a:moveTo>
                  <a:cubicBezTo>
                    <a:pt x="450552" y="217091"/>
                    <a:pt x="436463" y="226070"/>
                    <a:pt x="424755" y="234107"/>
                  </a:cubicBezTo>
                  <a:cubicBezTo>
                    <a:pt x="413047" y="242144"/>
                    <a:pt x="403126" y="250280"/>
                    <a:pt x="394990" y="258515"/>
                  </a:cubicBezTo>
                  <a:cubicBezTo>
                    <a:pt x="386854" y="266750"/>
                    <a:pt x="381397" y="275035"/>
                    <a:pt x="378619" y="283369"/>
                  </a:cubicBezTo>
                  <a:cubicBezTo>
                    <a:pt x="373658" y="305594"/>
                    <a:pt x="371177" y="317599"/>
                    <a:pt x="371177" y="319385"/>
                  </a:cubicBezTo>
                  <a:cubicBezTo>
                    <a:pt x="371177" y="332482"/>
                    <a:pt x="380305" y="339031"/>
                    <a:pt x="398561" y="339031"/>
                  </a:cubicBezTo>
                  <a:cubicBezTo>
                    <a:pt x="407094" y="339031"/>
                    <a:pt x="421382" y="331688"/>
                    <a:pt x="441424" y="317004"/>
                  </a:cubicBezTo>
                  <a:cubicBezTo>
                    <a:pt x="438051" y="307678"/>
                    <a:pt x="436364" y="298748"/>
                    <a:pt x="436364" y="290215"/>
                  </a:cubicBezTo>
                  <a:cubicBezTo>
                    <a:pt x="436364" y="277713"/>
                    <a:pt x="438944" y="264964"/>
                    <a:pt x="444103" y="251966"/>
                  </a:cubicBezTo>
                  <a:cubicBezTo>
                    <a:pt x="449262" y="238969"/>
                    <a:pt x="456902" y="224036"/>
                    <a:pt x="467022" y="207169"/>
                  </a:cubicBezTo>
                  <a:close/>
                  <a:moveTo>
                    <a:pt x="987028" y="28575"/>
                  </a:moveTo>
                  <a:cubicBezTo>
                    <a:pt x="991394" y="28575"/>
                    <a:pt x="995412" y="30708"/>
                    <a:pt x="999083" y="34975"/>
                  </a:cubicBezTo>
                  <a:cubicBezTo>
                    <a:pt x="1002754" y="39241"/>
                    <a:pt x="1004590" y="44053"/>
                    <a:pt x="1004590" y="49411"/>
                  </a:cubicBezTo>
                  <a:cubicBezTo>
                    <a:pt x="1004590" y="59730"/>
                    <a:pt x="997049" y="77440"/>
                    <a:pt x="981968" y="102543"/>
                  </a:cubicBezTo>
                  <a:cubicBezTo>
                    <a:pt x="966886" y="127645"/>
                    <a:pt x="952004" y="152103"/>
                    <a:pt x="937319" y="175915"/>
                  </a:cubicBezTo>
                  <a:cubicBezTo>
                    <a:pt x="922635" y="199728"/>
                    <a:pt x="910034" y="223193"/>
                    <a:pt x="899517" y="246311"/>
                  </a:cubicBezTo>
                  <a:cubicBezTo>
                    <a:pt x="889000" y="269429"/>
                    <a:pt x="883741" y="290810"/>
                    <a:pt x="883741" y="310456"/>
                  </a:cubicBezTo>
                  <a:cubicBezTo>
                    <a:pt x="883741" y="328315"/>
                    <a:pt x="889496" y="337245"/>
                    <a:pt x="901005" y="337245"/>
                  </a:cubicBezTo>
                  <a:cubicBezTo>
                    <a:pt x="907951" y="337245"/>
                    <a:pt x="916682" y="333326"/>
                    <a:pt x="927199" y="325487"/>
                  </a:cubicBezTo>
                  <a:cubicBezTo>
                    <a:pt x="937716" y="317649"/>
                    <a:pt x="952698" y="304503"/>
                    <a:pt x="972145" y="286048"/>
                  </a:cubicBezTo>
                  <a:lnTo>
                    <a:pt x="972145" y="307777"/>
                  </a:lnTo>
                  <a:cubicBezTo>
                    <a:pt x="929283" y="363141"/>
                    <a:pt x="896243" y="390823"/>
                    <a:pt x="873026" y="390823"/>
                  </a:cubicBezTo>
                  <a:cubicBezTo>
                    <a:pt x="863699" y="390823"/>
                    <a:pt x="857002" y="387251"/>
                    <a:pt x="852934" y="380107"/>
                  </a:cubicBezTo>
                  <a:cubicBezTo>
                    <a:pt x="848866" y="372963"/>
                    <a:pt x="846832" y="362347"/>
                    <a:pt x="846832" y="348258"/>
                  </a:cubicBezTo>
                  <a:cubicBezTo>
                    <a:pt x="846832" y="329208"/>
                    <a:pt x="849213" y="308670"/>
                    <a:pt x="853976" y="286643"/>
                  </a:cubicBezTo>
                  <a:cubicBezTo>
                    <a:pt x="836513" y="306487"/>
                    <a:pt x="820886" y="323354"/>
                    <a:pt x="807095" y="337245"/>
                  </a:cubicBezTo>
                  <a:cubicBezTo>
                    <a:pt x="793303" y="351135"/>
                    <a:pt x="782092" y="361504"/>
                    <a:pt x="773460" y="368350"/>
                  </a:cubicBezTo>
                  <a:cubicBezTo>
                    <a:pt x="764828" y="375196"/>
                    <a:pt x="758924" y="378619"/>
                    <a:pt x="755749" y="378619"/>
                  </a:cubicBezTo>
                  <a:cubicBezTo>
                    <a:pt x="750590" y="378619"/>
                    <a:pt x="744785" y="374452"/>
                    <a:pt x="738336" y="366117"/>
                  </a:cubicBezTo>
                  <a:cubicBezTo>
                    <a:pt x="731887" y="357783"/>
                    <a:pt x="726380" y="347167"/>
                    <a:pt x="721816" y="334268"/>
                  </a:cubicBezTo>
                  <a:lnTo>
                    <a:pt x="717048" y="306901"/>
                  </a:lnTo>
                  <a:lnTo>
                    <a:pt x="701129" y="320278"/>
                  </a:lnTo>
                  <a:cubicBezTo>
                    <a:pt x="695870" y="324247"/>
                    <a:pt x="691257" y="327224"/>
                    <a:pt x="687288" y="329208"/>
                  </a:cubicBezTo>
                  <a:cubicBezTo>
                    <a:pt x="679351" y="333177"/>
                    <a:pt x="667940" y="334764"/>
                    <a:pt x="653058" y="333970"/>
                  </a:cubicBezTo>
                  <a:cubicBezTo>
                    <a:pt x="627261" y="364530"/>
                    <a:pt x="604540" y="379810"/>
                    <a:pt x="584894" y="379810"/>
                  </a:cubicBezTo>
                  <a:cubicBezTo>
                    <a:pt x="573782" y="379810"/>
                    <a:pt x="563662" y="376138"/>
                    <a:pt x="554533" y="368796"/>
                  </a:cubicBezTo>
                  <a:cubicBezTo>
                    <a:pt x="545405" y="361454"/>
                    <a:pt x="538113" y="351433"/>
                    <a:pt x="532656" y="338733"/>
                  </a:cubicBezTo>
                  <a:cubicBezTo>
                    <a:pt x="529927" y="332383"/>
                    <a:pt x="527881" y="325661"/>
                    <a:pt x="526516" y="318567"/>
                  </a:cubicBezTo>
                  <a:lnTo>
                    <a:pt x="525529" y="307757"/>
                  </a:lnTo>
                  <a:lnTo>
                    <a:pt x="510629" y="320278"/>
                  </a:lnTo>
                  <a:cubicBezTo>
                    <a:pt x="505370" y="324247"/>
                    <a:pt x="500757" y="327224"/>
                    <a:pt x="496788" y="329208"/>
                  </a:cubicBezTo>
                  <a:cubicBezTo>
                    <a:pt x="488851" y="333177"/>
                    <a:pt x="477440" y="334764"/>
                    <a:pt x="462558" y="333970"/>
                  </a:cubicBezTo>
                  <a:cubicBezTo>
                    <a:pt x="436761" y="364530"/>
                    <a:pt x="414040" y="379810"/>
                    <a:pt x="394394" y="379810"/>
                  </a:cubicBezTo>
                  <a:cubicBezTo>
                    <a:pt x="383282" y="379810"/>
                    <a:pt x="373161" y="376138"/>
                    <a:pt x="364033" y="368796"/>
                  </a:cubicBezTo>
                  <a:cubicBezTo>
                    <a:pt x="354905" y="361454"/>
                    <a:pt x="347613" y="351433"/>
                    <a:pt x="342156" y="338733"/>
                  </a:cubicBezTo>
                  <a:cubicBezTo>
                    <a:pt x="336699" y="326033"/>
                    <a:pt x="333970" y="311845"/>
                    <a:pt x="333970" y="296168"/>
                  </a:cubicBezTo>
                  <a:cubicBezTo>
                    <a:pt x="333970" y="283468"/>
                    <a:pt x="338187" y="269379"/>
                    <a:pt x="346620" y="253901"/>
                  </a:cubicBezTo>
                  <a:cubicBezTo>
                    <a:pt x="355054" y="238423"/>
                    <a:pt x="365968" y="223986"/>
                    <a:pt x="379363" y="210592"/>
                  </a:cubicBezTo>
                  <a:cubicBezTo>
                    <a:pt x="392757" y="197197"/>
                    <a:pt x="407094" y="186383"/>
                    <a:pt x="422374" y="178147"/>
                  </a:cubicBezTo>
                  <a:cubicBezTo>
                    <a:pt x="437654" y="169912"/>
                    <a:pt x="451842" y="165795"/>
                    <a:pt x="464939" y="165795"/>
                  </a:cubicBezTo>
                  <a:cubicBezTo>
                    <a:pt x="474265" y="165795"/>
                    <a:pt x="481608" y="167233"/>
                    <a:pt x="486965" y="170111"/>
                  </a:cubicBezTo>
                  <a:cubicBezTo>
                    <a:pt x="492323" y="172988"/>
                    <a:pt x="495002" y="177006"/>
                    <a:pt x="495002" y="182166"/>
                  </a:cubicBezTo>
                  <a:cubicBezTo>
                    <a:pt x="495002" y="186135"/>
                    <a:pt x="492720" y="190699"/>
                    <a:pt x="488156" y="195858"/>
                  </a:cubicBezTo>
                  <a:cubicBezTo>
                    <a:pt x="495697" y="197446"/>
                    <a:pt x="500856" y="200075"/>
                    <a:pt x="503634" y="203746"/>
                  </a:cubicBezTo>
                  <a:cubicBezTo>
                    <a:pt x="506412" y="207417"/>
                    <a:pt x="507801" y="214114"/>
                    <a:pt x="507801" y="223838"/>
                  </a:cubicBezTo>
                  <a:cubicBezTo>
                    <a:pt x="507801" y="233363"/>
                    <a:pt x="505569" y="245368"/>
                    <a:pt x="501104" y="259854"/>
                  </a:cubicBezTo>
                  <a:cubicBezTo>
                    <a:pt x="496639" y="274340"/>
                    <a:pt x="490537" y="287933"/>
                    <a:pt x="482798" y="300633"/>
                  </a:cubicBezTo>
                  <a:lnTo>
                    <a:pt x="488156" y="305991"/>
                  </a:lnTo>
                  <a:lnTo>
                    <a:pt x="492621" y="305991"/>
                  </a:lnTo>
                  <a:cubicBezTo>
                    <a:pt x="495994" y="305991"/>
                    <a:pt x="499318" y="305147"/>
                    <a:pt x="502592" y="303461"/>
                  </a:cubicBezTo>
                  <a:cubicBezTo>
                    <a:pt x="505867" y="301774"/>
                    <a:pt x="508793" y="299988"/>
                    <a:pt x="511373" y="298103"/>
                  </a:cubicBezTo>
                  <a:cubicBezTo>
                    <a:pt x="512663" y="297160"/>
                    <a:pt x="514722" y="295635"/>
                    <a:pt x="517550" y="293526"/>
                  </a:cubicBezTo>
                  <a:lnTo>
                    <a:pt x="525865" y="287304"/>
                  </a:lnTo>
                  <a:lnTo>
                    <a:pt x="527633" y="276076"/>
                  </a:lnTo>
                  <a:cubicBezTo>
                    <a:pt x="529741" y="269032"/>
                    <a:pt x="532904" y="261640"/>
                    <a:pt x="537120" y="253901"/>
                  </a:cubicBezTo>
                  <a:cubicBezTo>
                    <a:pt x="545554" y="238423"/>
                    <a:pt x="556468" y="223986"/>
                    <a:pt x="569863" y="210592"/>
                  </a:cubicBezTo>
                  <a:cubicBezTo>
                    <a:pt x="583257" y="197197"/>
                    <a:pt x="597594" y="186383"/>
                    <a:pt x="612874" y="178147"/>
                  </a:cubicBezTo>
                  <a:cubicBezTo>
                    <a:pt x="628154" y="169912"/>
                    <a:pt x="642342" y="165795"/>
                    <a:pt x="655439" y="165795"/>
                  </a:cubicBezTo>
                  <a:cubicBezTo>
                    <a:pt x="664765" y="165795"/>
                    <a:pt x="672108" y="167233"/>
                    <a:pt x="677465" y="170111"/>
                  </a:cubicBezTo>
                  <a:cubicBezTo>
                    <a:pt x="682823" y="172988"/>
                    <a:pt x="685502" y="177006"/>
                    <a:pt x="685502" y="182166"/>
                  </a:cubicBezTo>
                  <a:cubicBezTo>
                    <a:pt x="685502" y="186135"/>
                    <a:pt x="683220" y="190699"/>
                    <a:pt x="678656" y="195858"/>
                  </a:cubicBezTo>
                  <a:cubicBezTo>
                    <a:pt x="686197" y="197446"/>
                    <a:pt x="691356" y="200075"/>
                    <a:pt x="694134" y="203746"/>
                  </a:cubicBezTo>
                  <a:cubicBezTo>
                    <a:pt x="696912" y="207417"/>
                    <a:pt x="698301" y="214114"/>
                    <a:pt x="698301" y="223838"/>
                  </a:cubicBezTo>
                  <a:cubicBezTo>
                    <a:pt x="698301" y="233363"/>
                    <a:pt x="696069" y="245368"/>
                    <a:pt x="691604" y="259854"/>
                  </a:cubicBezTo>
                  <a:cubicBezTo>
                    <a:pt x="687139" y="274340"/>
                    <a:pt x="681037" y="287933"/>
                    <a:pt x="673298" y="300633"/>
                  </a:cubicBezTo>
                  <a:lnTo>
                    <a:pt x="678656" y="305991"/>
                  </a:lnTo>
                  <a:lnTo>
                    <a:pt x="683121" y="305991"/>
                  </a:lnTo>
                  <a:cubicBezTo>
                    <a:pt x="686494" y="305991"/>
                    <a:pt x="689818" y="305147"/>
                    <a:pt x="693092" y="303461"/>
                  </a:cubicBezTo>
                  <a:cubicBezTo>
                    <a:pt x="696367" y="301774"/>
                    <a:pt x="699293" y="299988"/>
                    <a:pt x="701873" y="298103"/>
                  </a:cubicBezTo>
                  <a:cubicBezTo>
                    <a:pt x="703163" y="297160"/>
                    <a:pt x="705222" y="295635"/>
                    <a:pt x="708050" y="293526"/>
                  </a:cubicBezTo>
                  <a:lnTo>
                    <a:pt x="716923" y="286887"/>
                  </a:lnTo>
                  <a:lnTo>
                    <a:pt x="721965" y="265993"/>
                  </a:lnTo>
                  <a:cubicBezTo>
                    <a:pt x="726628" y="256295"/>
                    <a:pt x="733623" y="246559"/>
                    <a:pt x="742950" y="236786"/>
                  </a:cubicBezTo>
                  <a:cubicBezTo>
                    <a:pt x="761603" y="217240"/>
                    <a:pt x="782836" y="201017"/>
                    <a:pt x="806648" y="188119"/>
                  </a:cubicBezTo>
                  <a:cubicBezTo>
                    <a:pt x="830461" y="175221"/>
                    <a:pt x="848320" y="168771"/>
                    <a:pt x="860226" y="168771"/>
                  </a:cubicBezTo>
                  <a:cubicBezTo>
                    <a:pt x="869950" y="168771"/>
                    <a:pt x="879475" y="174923"/>
                    <a:pt x="888801" y="187226"/>
                  </a:cubicBezTo>
                  <a:cubicBezTo>
                    <a:pt x="904081" y="155278"/>
                    <a:pt x="918617" y="126901"/>
                    <a:pt x="932408" y="102096"/>
                  </a:cubicBezTo>
                  <a:cubicBezTo>
                    <a:pt x="946199" y="77292"/>
                    <a:pt x="957758" y="58837"/>
                    <a:pt x="967085" y="46732"/>
                  </a:cubicBezTo>
                  <a:cubicBezTo>
                    <a:pt x="976411" y="34628"/>
                    <a:pt x="983059" y="28575"/>
                    <a:pt x="987028" y="28575"/>
                  </a:cubicBezTo>
                  <a:close/>
                  <a:moveTo>
                    <a:pt x="317004" y="0"/>
                  </a:moveTo>
                  <a:cubicBezTo>
                    <a:pt x="335260" y="0"/>
                    <a:pt x="349895" y="2530"/>
                    <a:pt x="360908" y="7590"/>
                  </a:cubicBezTo>
                  <a:cubicBezTo>
                    <a:pt x="371921" y="12651"/>
                    <a:pt x="377428" y="23515"/>
                    <a:pt x="377428" y="40184"/>
                  </a:cubicBezTo>
                  <a:cubicBezTo>
                    <a:pt x="377428" y="45542"/>
                    <a:pt x="375444" y="53826"/>
                    <a:pt x="371475" y="65038"/>
                  </a:cubicBezTo>
                  <a:cubicBezTo>
                    <a:pt x="367506" y="76250"/>
                    <a:pt x="361206" y="90587"/>
                    <a:pt x="352574" y="108049"/>
                  </a:cubicBezTo>
                  <a:cubicBezTo>
                    <a:pt x="343942" y="125512"/>
                    <a:pt x="333424" y="144661"/>
                    <a:pt x="321022" y="165497"/>
                  </a:cubicBezTo>
                  <a:cubicBezTo>
                    <a:pt x="308620" y="186333"/>
                    <a:pt x="294481" y="208360"/>
                    <a:pt x="278606" y="231577"/>
                  </a:cubicBezTo>
                  <a:lnTo>
                    <a:pt x="324445" y="231577"/>
                  </a:lnTo>
                  <a:lnTo>
                    <a:pt x="284857" y="288429"/>
                  </a:lnTo>
                  <a:cubicBezTo>
                    <a:pt x="279499" y="288826"/>
                    <a:pt x="272802" y="289124"/>
                    <a:pt x="264765" y="289322"/>
                  </a:cubicBezTo>
                  <a:cubicBezTo>
                    <a:pt x="256728" y="289521"/>
                    <a:pt x="247947" y="289818"/>
                    <a:pt x="238422" y="290215"/>
                  </a:cubicBezTo>
                  <a:cubicBezTo>
                    <a:pt x="214015" y="321965"/>
                    <a:pt x="187573" y="351830"/>
                    <a:pt x="159097" y="379810"/>
                  </a:cubicBezTo>
                  <a:cubicBezTo>
                    <a:pt x="130621" y="407789"/>
                    <a:pt x="104824" y="430213"/>
                    <a:pt x="81706" y="447080"/>
                  </a:cubicBezTo>
                  <a:cubicBezTo>
                    <a:pt x="58588" y="463947"/>
                    <a:pt x="42366" y="472381"/>
                    <a:pt x="33040" y="472381"/>
                  </a:cubicBezTo>
                  <a:cubicBezTo>
                    <a:pt x="29269" y="472381"/>
                    <a:pt x="25995" y="471140"/>
                    <a:pt x="23217" y="468660"/>
                  </a:cubicBezTo>
                  <a:cubicBezTo>
                    <a:pt x="20439" y="466179"/>
                    <a:pt x="19050" y="462955"/>
                    <a:pt x="19050" y="458986"/>
                  </a:cubicBezTo>
                  <a:cubicBezTo>
                    <a:pt x="19050" y="455613"/>
                    <a:pt x="23465" y="446981"/>
                    <a:pt x="32295" y="433090"/>
                  </a:cubicBezTo>
                  <a:cubicBezTo>
                    <a:pt x="41126" y="419199"/>
                    <a:pt x="53379" y="406202"/>
                    <a:pt x="69056" y="394097"/>
                  </a:cubicBezTo>
                  <a:cubicBezTo>
                    <a:pt x="84733" y="381992"/>
                    <a:pt x="102592" y="375245"/>
                    <a:pt x="122634" y="373856"/>
                  </a:cubicBezTo>
                  <a:cubicBezTo>
                    <a:pt x="130770" y="365324"/>
                    <a:pt x="137765" y="357733"/>
                    <a:pt x="143619" y="351086"/>
                  </a:cubicBezTo>
                  <a:cubicBezTo>
                    <a:pt x="149473" y="344438"/>
                    <a:pt x="157758" y="334814"/>
                    <a:pt x="168473" y="322213"/>
                  </a:cubicBezTo>
                  <a:cubicBezTo>
                    <a:pt x="179189" y="309612"/>
                    <a:pt x="187424" y="299938"/>
                    <a:pt x="193179" y="293192"/>
                  </a:cubicBezTo>
                  <a:lnTo>
                    <a:pt x="103584" y="297656"/>
                  </a:lnTo>
                  <a:cubicBezTo>
                    <a:pt x="93861" y="298053"/>
                    <a:pt x="87163" y="297607"/>
                    <a:pt x="83492" y="296317"/>
                  </a:cubicBezTo>
                  <a:cubicBezTo>
                    <a:pt x="79821" y="295027"/>
                    <a:pt x="77986" y="291803"/>
                    <a:pt x="77986" y="286643"/>
                  </a:cubicBezTo>
                  <a:cubicBezTo>
                    <a:pt x="77986" y="286643"/>
                    <a:pt x="78978" y="284113"/>
                    <a:pt x="80962" y="279053"/>
                  </a:cubicBezTo>
                  <a:cubicBezTo>
                    <a:pt x="82947" y="273993"/>
                    <a:pt x="85030" y="269578"/>
                    <a:pt x="87213" y="265807"/>
                  </a:cubicBezTo>
                  <a:cubicBezTo>
                    <a:pt x="90388" y="260053"/>
                    <a:pt x="92918" y="256580"/>
                    <a:pt x="94803" y="255389"/>
                  </a:cubicBezTo>
                  <a:cubicBezTo>
                    <a:pt x="96688" y="254199"/>
                    <a:pt x="102096" y="252611"/>
                    <a:pt x="111026" y="250627"/>
                  </a:cubicBezTo>
                  <a:lnTo>
                    <a:pt x="165794" y="237232"/>
                  </a:lnTo>
                  <a:cubicBezTo>
                    <a:pt x="180479" y="233462"/>
                    <a:pt x="190698" y="231577"/>
                    <a:pt x="196453" y="231577"/>
                  </a:cubicBezTo>
                  <a:lnTo>
                    <a:pt x="241399" y="231577"/>
                  </a:lnTo>
                  <a:cubicBezTo>
                    <a:pt x="267394" y="196652"/>
                    <a:pt x="287188" y="166192"/>
                    <a:pt x="300781" y="140196"/>
                  </a:cubicBezTo>
                  <a:cubicBezTo>
                    <a:pt x="314374" y="114201"/>
                    <a:pt x="321171" y="97135"/>
                    <a:pt x="321171" y="88999"/>
                  </a:cubicBezTo>
                  <a:cubicBezTo>
                    <a:pt x="321171" y="77688"/>
                    <a:pt x="311447" y="72033"/>
                    <a:pt x="292001" y="72033"/>
                  </a:cubicBezTo>
                  <a:cubicBezTo>
                    <a:pt x="280690" y="73025"/>
                    <a:pt x="260647" y="75456"/>
                    <a:pt x="231874" y="79326"/>
                  </a:cubicBezTo>
                  <a:cubicBezTo>
                    <a:pt x="203101" y="83195"/>
                    <a:pt x="175220" y="87809"/>
                    <a:pt x="148233" y="93167"/>
                  </a:cubicBezTo>
                  <a:cubicBezTo>
                    <a:pt x="124023" y="97731"/>
                    <a:pt x="104626" y="102444"/>
                    <a:pt x="90041" y="107305"/>
                  </a:cubicBezTo>
                  <a:cubicBezTo>
                    <a:pt x="75456" y="112167"/>
                    <a:pt x="65186" y="116185"/>
                    <a:pt x="59233" y="119360"/>
                  </a:cubicBezTo>
                  <a:cubicBezTo>
                    <a:pt x="53280" y="122535"/>
                    <a:pt x="49609" y="124817"/>
                    <a:pt x="48220" y="126206"/>
                  </a:cubicBezTo>
                  <a:cubicBezTo>
                    <a:pt x="62904" y="125413"/>
                    <a:pt x="75307" y="125016"/>
                    <a:pt x="85427" y="125016"/>
                  </a:cubicBezTo>
                  <a:cubicBezTo>
                    <a:pt x="101302" y="125016"/>
                    <a:pt x="109240" y="126802"/>
                    <a:pt x="109240" y="130374"/>
                  </a:cubicBezTo>
                  <a:cubicBezTo>
                    <a:pt x="109240" y="131961"/>
                    <a:pt x="103683" y="133995"/>
                    <a:pt x="92571" y="136476"/>
                  </a:cubicBezTo>
                  <a:cubicBezTo>
                    <a:pt x="81458" y="138956"/>
                    <a:pt x="70941" y="141585"/>
                    <a:pt x="61019" y="144363"/>
                  </a:cubicBezTo>
                  <a:cubicBezTo>
                    <a:pt x="51296" y="147142"/>
                    <a:pt x="41820" y="150416"/>
                    <a:pt x="32593" y="154186"/>
                  </a:cubicBezTo>
                  <a:cubicBezTo>
                    <a:pt x="23366" y="157956"/>
                    <a:pt x="17760" y="159842"/>
                    <a:pt x="15776" y="159842"/>
                  </a:cubicBezTo>
                  <a:cubicBezTo>
                    <a:pt x="11211" y="159842"/>
                    <a:pt x="7441" y="158105"/>
                    <a:pt x="4465" y="154633"/>
                  </a:cubicBezTo>
                  <a:cubicBezTo>
                    <a:pt x="1488" y="151160"/>
                    <a:pt x="0" y="146943"/>
                    <a:pt x="0" y="141982"/>
                  </a:cubicBezTo>
                  <a:cubicBezTo>
                    <a:pt x="0" y="138609"/>
                    <a:pt x="2728" y="129828"/>
                    <a:pt x="8185" y="115640"/>
                  </a:cubicBezTo>
                  <a:cubicBezTo>
                    <a:pt x="13642" y="101451"/>
                    <a:pt x="21332" y="87164"/>
                    <a:pt x="31254" y="72777"/>
                  </a:cubicBezTo>
                  <a:cubicBezTo>
                    <a:pt x="41176" y="58390"/>
                    <a:pt x="53479" y="47724"/>
                    <a:pt x="68163" y="40779"/>
                  </a:cubicBezTo>
                  <a:cubicBezTo>
                    <a:pt x="73521" y="38199"/>
                    <a:pt x="90636" y="33536"/>
                    <a:pt x="119509" y="26789"/>
                  </a:cubicBezTo>
                  <a:cubicBezTo>
                    <a:pt x="148381" y="20042"/>
                    <a:pt x="180975" y="13891"/>
                    <a:pt x="217289" y="8335"/>
                  </a:cubicBezTo>
                  <a:cubicBezTo>
                    <a:pt x="253603" y="2778"/>
                    <a:pt x="286841" y="0"/>
                    <a:pt x="31700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47BA3E9A-B542-4480-954E-68A736F5CA68}"/>
                </a:ext>
              </a:extLst>
            </p:cNvPr>
            <p:cNvSpPr/>
            <p:nvPr/>
          </p:nvSpPr>
          <p:spPr>
            <a:xfrm>
              <a:off x="7847336" y="5675815"/>
              <a:ext cx="1584851" cy="459121"/>
            </a:xfrm>
            <a:custGeom>
              <a:avLst/>
              <a:gdLst/>
              <a:ahLst/>
              <a:cxnLst/>
              <a:rect l="l" t="t" r="r" b="b"/>
              <a:pathLst>
                <a:path w="1421012" h="411659">
                  <a:moveTo>
                    <a:pt x="526554" y="204788"/>
                  </a:moveTo>
                  <a:cubicBezTo>
                    <a:pt x="510084" y="214710"/>
                    <a:pt x="495995" y="223689"/>
                    <a:pt x="484287" y="231726"/>
                  </a:cubicBezTo>
                  <a:cubicBezTo>
                    <a:pt x="472579" y="239763"/>
                    <a:pt x="462658" y="247898"/>
                    <a:pt x="454522" y="256134"/>
                  </a:cubicBezTo>
                  <a:cubicBezTo>
                    <a:pt x="446386" y="264369"/>
                    <a:pt x="440929" y="272654"/>
                    <a:pt x="438151" y="280988"/>
                  </a:cubicBezTo>
                  <a:cubicBezTo>
                    <a:pt x="433190" y="303213"/>
                    <a:pt x="430709" y="315218"/>
                    <a:pt x="430709" y="317004"/>
                  </a:cubicBezTo>
                  <a:cubicBezTo>
                    <a:pt x="430709" y="330101"/>
                    <a:pt x="439837" y="336650"/>
                    <a:pt x="458094" y="336650"/>
                  </a:cubicBezTo>
                  <a:cubicBezTo>
                    <a:pt x="466626" y="336650"/>
                    <a:pt x="480914" y="329307"/>
                    <a:pt x="500956" y="314623"/>
                  </a:cubicBezTo>
                  <a:cubicBezTo>
                    <a:pt x="497583" y="305297"/>
                    <a:pt x="495896" y="296367"/>
                    <a:pt x="495896" y="287834"/>
                  </a:cubicBezTo>
                  <a:cubicBezTo>
                    <a:pt x="495896" y="275332"/>
                    <a:pt x="498476" y="262583"/>
                    <a:pt x="503635" y="249585"/>
                  </a:cubicBezTo>
                  <a:cubicBezTo>
                    <a:pt x="508794" y="236588"/>
                    <a:pt x="516434" y="221655"/>
                    <a:pt x="526554" y="204788"/>
                  </a:cubicBezTo>
                  <a:close/>
                  <a:moveTo>
                    <a:pt x="1126332" y="197644"/>
                  </a:moveTo>
                  <a:cubicBezTo>
                    <a:pt x="1074738" y="221258"/>
                    <a:pt x="1037978" y="241300"/>
                    <a:pt x="1016050" y="257771"/>
                  </a:cubicBezTo>
                  <a:cubicBezTo>
                    <a:pt x="994123" y="274241"/>
                    <a:pt x="983159" y="291207"/>
                    <a:pt x="983159" y="308670"/>
                  </a:cubicBezTo>
                  <a:cubicBezTo>
                    <a:pt x="983159" y="315020"/>
                    <a:pt x="984251" y="320229"/>
                    <a:pt x="986433" y="324297"/>
                  </a:cubicBezTo>
                  <a:cubicBezTo>
                    <a:pt x="988616" y="328365"/>
                    <a:pt x="991593" y="330399"/>
                    <a:pt x="995363" y="330399"/>
                  </a:cubicBezTo>
                  <a:cubicBezTo>
                    <a:pt x="997546" y="330399"/>
                    <a:pt x="1001415" y="329010"/>
                    <a:pt x="1006972" y="326232"/>
                  </a:cubicBezTo>
                  <a:cubicBezTo>
                    <a:pt x="1027808" y="313929"/>
                    <a:pt x="1046858" y="297905"/>
                    <a:pt x="1064122" y="278160"/>
                  </a:cubicBezTo>
                  <a:cubicBezTo>
                    <a:pt x="1081386" y="258416"/>
                    <a:pt x="1102122" y="231577"/>
                    <a:pt x="1126332" y="197644"/>
                  </a:cubicBezTo>
                  <a:close/>
                  <a:moveTo>
                    <a:pt x="895351" y="191989"/>
                  </a:moveTo>
                  <a:cubicBezTo>
                    <a:pt x="891779" y="191989"/>
                    <a:pt x="885974" y="194271"/>
                    <a:pt x="877938" y="198835"/>
                  </a:cubicBezTo>
                  <a:cubicBezTo>
                    <a:pt x="869901" y="203399"/>
                    <a:pt x="861765" y="209352"/>
                    <a:pt x="853530" y="216694"/>
                  </a:cubicBezTo>
                  <a:cubicBezTo>
                    <a:pt x="845295" y="224036"/>
                    <a:pt x="837903" y="232668"/>
                    <a:pt x="831354" y="242590"/>
                  </a:cubicBezTo>
                  <a:cubicBezTo>
                    <a:pt x="824806" y="252512"/>
                    <a:pt x="820540" y="263327"/>
                    <a:pt x="818555" y="275035"/>
                  </a:cubicBezTo>
                  <a:cubicBezTo>
                    <a:pt x="836415" y="268089"/>
                    <a:pt x="851694" y="259457"/>
                    <a:pt x="864394" y="249139"/>
                  </a:cubicBezTo>
                  <a:cubicBezTo>
                    <a:pt x="877094" y="238820"/>
                    <a:pt x="886470" y="228948"/>
                    <a:pt x="892523" y="219522"/>
                  </a:cubicBezTo>
                  <a:cubicBezTo>
                    <a:pt x="898575" y="210096"/>
                    <a:pt x="901601" y="203200"/>
                    <a:pt x="901601" y="198835"/>
                  </a:cubicBezTo>
                  <a:cubicBezTo>
                    <a:pt x="901601" y="194271"/>
                    <a:pt x="899518" y="191989"/>
                    <a:pt x="895351" y="191989"/>
                  </a:cubicBezTo>
                  <a:close/>
                  <a:moveTo>
                    <a:pt x="912615" y="159247"/>
                  </a:moveTo>
                  <a:cubicBezTo>
                    <a:pt x="921941" y="159247"/>
                    <a:pt x="929333" y="161380"/>
                    <a:pt x="934790" y="165646"/>
                  </a:cubicBezTo>
                  <a:cubicBezTo>
                    <a:pt x="940247" y="169913"/>
                    <a:pt x="942976" y="176312"/>
                    <a:pt x="942976" y="184845"/>
                  </a:cubicBezTo>
                  <a:cubicBezTo>
                    <a:pt x="942976" y="197347"/>
                    <a:pt x="938312" y="209798"/>
                    <a:pt x="928986" y="222201"/>
                  </a:cubicBezTo>
                  <a:cubicBezTo>
                    <a:pt x="919659" y="234603"/>
                    <a:pt x="905421" y="246906"/>
                    <a:pt x="886272" y="259110"/>
                  </a:cubicBezTo>
                  <a:cubicBezTo>
                    <a:pt x="867123" y="271314"/>
                    <a:pt x="843558" y="283072"/>
                    <a:pt x="815579" y="294382"/>
                  </a:cubicBezTo>
                  <a:lnTo>
                    <a:pt x="815579" y="301824"/>
                  </a:lnTo>
                  <a:cubicBezTo>
                    <a:pt x="815579" y="313532"/>
                    <a:pt x="818456" y="322660"/>
                    <a:pt x="824211" y="329208"/>
                  </a:cubicBezTo>
                  <a:cubicBezTo>
                    <a:pt x="829965" y="335757"/>
                    <a:pt x="837506" y="339031"/>
                    <a:pt x="846833" y="339031"/>
                  </a:cubicBezTo>
                  <a:cubicBezTo>
                    <a:pt x="856556" y="339031"/>
                    <a:pt x="866627" y="336749"/>
                    <a:pt x="877045" y="332185"/>
                  </a:cubicBezTo>
                  <a:cubicBezTo>
                    <a:pt x="887463" y="327621"/>
                    <a:pt x="897831" y="321568"/>
                    <a:pt x="908150" y="314028"/>
                  </a:cubicBezTo>
                  <a:cubicBezTo>
                    <a:pt x="918469" y="306487"/>
                    <a:pt x="931069" y="296367"/>
                    <a:pt x="945952" y="283667"/>
                  </a:cubicBezTo>
                  <a:lnTo>
                    <a:pt x="945952" y="298847"/>
                  </a:lnTo>
                  <a:lnTo>
                    <a:pt x="945952" y="301824"/>
                  </a:lnTo>
                  <a:cubicBezTo>
                    <a:pt x="923529" y="328811"/>
                    <a:pt x="902494" y="349499"/>
                    <a:pt x="882849" y="363885"/>
                  </a:cubicBezTo>
                  <a:cubicBezTo>
                    <a:pt x="863204" y="378272"/>
                    <a:pt x="843261" y="385465"/>
                    <a:pt x="823020" y="385465"/>
                  </a:cubicBezTo>
                  <a:cubicBezTo>
                    <a:pt x="805359" y="385465"/>
                    <a:pt x="791369" y="378619"/>
                    <a:pt x="781051" y="364927"/>
                  </a:cubicBezTo>
                  <a:cubicBezTo>
                    <a:pt x="770732" y="351235"/>
                    <a:pt x="765572" y="332482"/>
                    <a:pt x="765572" y="308670"/>
                  </a:cubicBezTo>
                  <a:cubicBezTo>
                    <a:pt x="765572" y="287834"/>
                    <a:pt x="770434" y="268933"/>
                    <a:pt x="780158" y="251966"/>
                  </a:cubicBezTo>
                  <a:cubicBezTo>
                    <a:pt x="789881" y="235000"/>
                    <a:pt x="805756" y="217091"/>
                    <a:pt x="827783" y="198239"/>
                  </a:cubicBezTo>
                  <a:cubicBezTo>
                    <a:pt x="842864" y="185341"/>
                    <a:pt x="857846" y="175618"/>
                    <a:pt x="872729" y="169069"/>
                  </a:cubicBezTo>
                  <a:cubicBezTo>
                    <a:pt x="887611" y="162521"/>
                    <a:pt x="900907" y="159247"/>
                    <a:pt x="912615" y="159247"/>
                  </a:cubicBezTo>
                  <a:close/>
                  <a:moveTo>
                    <a:pt x="653058" y="154186"/>
                  </a:moveTo>
                  <a:cubicBezTo>
                    <a:pt x="657027" y="154186"/>
                    <a:pt x="659011" y="156072"/>
                    <a:pt x="659011" y="159842"/>
                  </a:cubicBezTo>
                  <a:cubicBezTo>
                    <a:pt x="659011" y="163215"/>
                    <a:pt x="655936" y="170061"/>
                    <a:pt x="649784" y="180380"/>
                  </a:cubicBezTo>
                  <a:cubicBezTo>
                    <a:pt x="690662" y="174030"/>
                    <a:pt x="716459" y="170855"/>
                    <a:pt x="727175" y="170855"/>
                  </a:cubicBezTo>
                  <a:cubicBezTo>
                    <a:pt x="731342" y="170855"/>
                    <a:pt x="734219" y="171252"/>
                    <a:pt x="735807" y="172046"/>
                  </a:cubicBezTo>
                  <a:cubicBezTo>
                    <a:pt x="739180" y="173832"/>
                    <a:pt x="741958" y="177999"/>
                    <a:pt x="744141" y="184547"/>
                  </a:cubicBezTo>
                  <a:cubicBezTo>
                    <a:pt x="746324" y="191096"/>
                    <a:pt x="747415" y="197644"/>
                    <a:pt x="747415" y="204193"/>
                  </a:cubicBezTo>
                  <a:cubicBezTo>
                    <a:pt x="747415" y="208360"/>
                    <a:pt x="745580" y="212874"/>
                    <a:pt x="741909" y="217736"/>
                  </a:cubicBezTo>
                  <a:cubicBezTo>
                    <a:pt x="738238" y="222598"/>
                    <a:pt x="731937" y="229692"/>
                    <a:pt x="723008" y="239018"/>
                  </a:cubicBezTo>
                  <a:cubicBezTo>
                    <a:pt x="712490" y="250329"/>
                    <a:pt x="703660" y="262632"/>
                    <a:pt x="696516" y="275928"/>
                  </a:cubicBezTo>
                  <a:cubicBezTo>
                    <a:pt x="689372" y="289223"/>
                    <a:pt x="685801" y="299244"/>
                    <a:pt x="685801" y="305991"/>
                  </a:cubicBezTo>
                  <a:cubicBezTo>
                    <a:pt x="685801" y="315318"/>
                    <a:pt x="691555" y="319981"/>
                    <a:pt x="703065" y="319981"/>
                  </a:cubicBezTo>
                  <a:cubicBezTo>
                    <a:pt x="715169" y="319981"/>
                    <a:pt x="736204" y="307678"/>
                    <a:pt x="766168" y="283072"/>
                  </a:cubicBezTo>
                  <a:lnTo>
                    <a:pt x="766168" y="303014"/>
                  </a:lnTo>
                  <a:cubicBezTo>
                    <a:pt x="749697" y="320279"/>
                    <a:pt x="736104" y="333871"/>
                    <a:pt x="725389" y="343793"/>
                  </a:cubicBezTo>
                  <a:cubicBezTo>
                    <a:pt x="714673" y="353715"/>
                    <a:pt x="704751" y="361603"/>
                    <a:pt x="695623" y="367457"/>
                  </a:cubicBezTo>
                  <a:cubicBezTo>
                    <a:pt x="686495" y="373311"/>
                    <a:pt x="678359" y="376238"/>
                    <a:pt x="671215" y="376238"/>
                  </a:cubicBezTo>
                  <a:cubicBezTo>
                    <a:pt x="662881" y="376238"/>
                    <a:pt x="655936" y="372418"/>
                    <a:pt x="650379" y="364778"/>
                  </a:cubicBezTo>
                  <a:cubicBezTo>
                    <a:pt x="644823" y="357138"/>
                    <a:pt x="642045" y="346075"/>
                    <a:pt x="642045" y="331589"/>
                  </a:cubicBezTo>
                  <a:cubicBezTo>
                    <a:pt x="642045" y="323057"/>
                    <a:pt x="644228" y="313333"/>
                    <a:pt x="648593" y="302419"/>
                  </a:cubicBezTo>
                  <a:cubicBezTo>
                    <a:pt x="652959" y="291505"/>
                    <a:pt x="659359" y="279648"/>
                    <a:pt x="667792" y="266849"/>
                  </a:cubicBezTo>
                  <a:cubicBezTo>
                    <a:pt x="676226" y="254050"/>
                    <a:pt x="685701" y="241300"/>
                    <a:pt x="696218" y="228600"/>
                  </a:cubicBezTo>
                  <a:cubicBezTo>
                    <a:pt x="690662" y="229791"/>
                    <a:pt x="684411" y="231031"/>
                    <a:pt x="677466" y="232321"/>
                  </a:cubicBezTo>
                  <a:cubicBezTo>
                    <a:pt x="670521" y="233611"/>
                    <a:pt x="663179" y="234950"/>
                    <a:pt x="655440" y="236339"/>
                  </a:cubicBezTo>
                  <a:cubicBezTo>
                    <a:pt x="647701" y="237729"/>
                    <a:pt x="641747" y="238820"/>
                    <a:pt x="637580" y="239614"/>
                  </a:cubicBezTo>
                  <a:cubicBezTo>
                    <a:pt x="631429" y="251917"/>
                    <a:pt x="623888" y="263649"/>
                    <a:pt x="614958" y="274812"/>
                  </a:cubicBezTo>
                  <a:lnTo>
                    <a:pt x="587872" y="302615"/>
                  </a:lnTo>
                  <a:lnTo>
                    <a:pt x="587872" y="303014"/>
                  </a:lnTo>
                  <a:lnTo>
                    <a:pt x="585722" y="304821"/>
                  </a:lnTo>
                  <a:lnTo>
                    <a:pt x="584002" y="306586"/>
                  </a:lnTo>
                  <a:lnTo>
                    <a:pt x="584002" y="306266"/>
                  </a:lnTo>
                  <a:lnTo>
                    <a:pt x="570161" y="317897"/>
                  </a:lnTo>
                  <a:cubicBezTo>
                    <a:pt x="564903" y="321866"/>
                    <a:pt x="560289" y="324843"/>
                    <a:pt x="556320" y="326827"/>
                  </a:cubicBezTo>
                  <a:cubicBezTo>
                    <a:pt x="548383" y="330796"/>
                    <a:pt x="536972" y="332383"/>
                    <a:pt x="522090" y="331589"/>
                  </a:cubicBezTo>
                  <a:cubicBezTo>
                    <a:pt x="496293" y="362149"/>
                    <a:pt x="473572" y="377429"/>
                    <a:pt x="453926" y="377429"/>
                  </a:cubicBezTo>
                  <a:cubicBezTo>
                    <a:pt x="442814" y="377429"/>
                    <a:pt x="432693" y="373757"/>
                    <a:pt x="423565" y="366415"/>
                  </a:cubicBezTo>
                  <a:cubicBezTo>
                    <a:pt x="414437" y="359073"/>
                    <a:pt x="407145" y="349052"/>
                    <a:pt x="401688" y="336352"/>
                  </a:cubicBezTo>
                  <a:cubicBezTo>
                    <a:pt x="396231" y="323652"/>
                    <a:pt x="393502" y="309464"/>
                    <a:pt x="393502" y="293787"/>
                  </a:cubicBezTo>
                  <a:cubicBezTo>
                    <a:pt x="393502" y="281087"/>
                    <a:pt x="397719" y="266998"/>
                    <a:pt x="406152" y="251520"/>
                  </a:cubicBezTo>
                  <a:cubicBezTo>
                    <a:pt x="414586" y="236042"/>
                    <a:pt x="425500" y="221605"/>
                    <a:pt x="438895" y="208211"/>
                  </a:cubicBezTo>
                  <a:cubicBezTo>
                    <a:pt x="452289" y="194816"/>
                    <a:pt x="466626" y="184002"/>
                    <a:pt x="481906" y="175766"/>
                  </a:cubicBezTo>
                  <a:cubicBezTo>
                    <a:pt x="497186" y="167531"/>
                    <a:pt x="511374" y="163414"/>
                    <a:pt x="524471" y="163414"/>
                  </a:cubicBezTo>
                  <a:cubicBezTo>
                    <a:pt x="533797" y="163414"/>
                    <a:pt x="541140" y="164852"/>
                    <a:pt x="546497" y="167730"/>
                  </a:cubicBezTo>
                  <a:cubicBezTo>
                    <a:pt x="551855" y="170607"/>
                    <a:pt x="554534" y="174625"/>
                    <a:pt x="554534" y="179785"/>
                  </a:cubicBezTo>
                  <a:cubicBezTo>
                    <a:pt x="554534" y="183754"/>
                    <a:pt x="552252" y="188318"/>
                    <a:pt x="547688" y="193477"/>
                  </a:cubicBezTo>
                  <a:cubicBezTo>
                    <a:pt x="555229" y="195064"/>
                    <a:pt x="560388" y="197694"/>
                    <a:pt x="563166" y="201365"/>
                  </a:cubicBezTo>
                  <a:cubicBezTo>
                    <a:pt x="565944" y="205036"/>
                    <a:pt x="567333" y="211733"/>
                    <a:pt x="567333" y="221457"/>
                  </a:cubicBezTo>
                  <a:cubicBezTo>
                    <a:pt x="567333" y="230982"/>
                    <a:pt x="565101" y="242987"/>
                    <a:pt x="560636" y="257473"/>
                  </a:cubicBezTo>
                  <a:cubicBezTo>
                    <a:pt x="556171" y="271959"/>
                    <a:pt x="550069" y="285552"/>
                    <a:pt x="542330" y="298252"/>
                  </a:cubicBezTo>
                  <a:lnTo>
                    <a:pt x="547688" y="303610"/>
                  </a:lnTo>
                  <a:lnTo>
                    <a:pt x="552153" y="303610"/>
                  </a:lnTo>
                  <a:cubicBezTo>
                    <a:pt x="555526" y="303610"/>
                    <a:pt x="558850" y="302766"/>
                    <a:pt x="562124" y="301080"/>
                  </a:cubicBezTo>
                  <a:cubicBezTo>
                    <a:pt x="565399" y="299393"/>
                    <a:pt x="568325" y="297607"/>
                    <a:pt x="570905" y="295722"/>
                  </a:cubicBezTo>
                  <a:cubicBezTo>
                    <a:pt x="572195" y="294779"/>
                    <a:pt x="574254" y="293254"/>
                    <a:pt x="577082" y="291145"/>
                  </a:cubicBezTo>
                  <a:lnTo>
                    <a:pt x="586550" y="284060"/>
                  </a:lnTo>
                  <a:lnTo>
                    <a:pt x="598141" y="269603"/>
                  </a:lnTo>
                  <a:cubicBezTo>
                    <a:pt x="602209" y="264195"/>
                    <a:pt x="605632" y="259259"/>
                    <a:pt x="608410" y="254794"/>
                  </a:cubicBezTo>
                  <a:cubicBezTo>
                    <a:pt x="602060" y="252611"/>
                    <a:pt x="597446" y="249932"/>
                    <a:pt x="594569" y="246757"/>
                  </a:cubicBezTo>
                  <a:cubicBezTo>
                    <a:pt x="591692" y="243582"/>
                    <a:pt x="590253" y="238820"/>
                    <a:pt x="590253" y="232470"/>
                  </a:cubicBezTo>
                  <a:cubicBezTo>
                    <a:pt x="590253" y="225326"/>
                    <a:pt x="593229" y="216297"/>
                    <a:pt x="599183" y="205383"/>
                  </a:cubicBezTo>
                  <a:cubicBezTo>
                    <a:pt x="605136" y="194469"/>
                    <a:pt x="612478" y="184250"/>
                    <a:pt x="621209" y="174725"/>
                  </a:cubicBezTo>
                  <a:cubicBezTo>
                    <a:pt x="629940" y="165200"/>
                    <a:pt x="637878" y="159048"/>
                    <a:pt x="645022" y="156270"/>
                  </a:cubicBezTo>
                  <a:cubicBezTo>
                    <a:pt x="647800" y="154881"/>
                    <a:pt x="650479" y="154186"/>
                    <a:pt x="653058" y="154186"/>
                  </a:cubicBezTo>
                  <a:close/>
                  <a:moveTo>
                    <a:pt x="1137345" y="149424"/>
                  </a:moveTo>
                  <a:cubicBezTo>
                    <a:pt x="1141512" y="149424"/>
                    <a:pt x="1145382" y="151160"/>
                    <a:pt x="1148954" y="154633"/>
                  </a:cubicBezTo>
                  <a:cubicBezTo>
                    <a:pt x="1152526" y="158106"/>
                    <a:pt x="1155353" y="162124"/>
                    <a:pt x="1157437" y="166688"/>
                  </a:cubicBezTo>
                  <a:cubicBezTo>
                    <a:pt x="1159521" y="171252"/>
                    <a:pt x="1160562" y="174625"/>
                    <a:pt x="1160562" y="176808"/>
                  </a:cubicBezTo>
                  <a:cubicBezTo>
                    <a:pt x="1160562" y="180380"/>
                    <a:pt x="1159173" y="183009"/>
                    <a:pt x="1156395" y="184696"/>
                  </a:cubicBezTo>
                  <a:cubicBezTo>
                    <a:pt x="1153617" y="186383"/>
                    <a:pt x="1148755" y="188417"/>
                    <a:pt x="1141810" y="190798"/>
                  </a:cubicBezTo>
                  <a:cubicBezTo>
                    <a:pt x="1143199" y="193973"/>
                    <a:pt x="1144985" y="198041"/>
                    <a:pt x="1147168" y="203002"/>
                  </a:cubicBezTo>
                  <a:cubicBezTo>
                    <a:pt x="1149351" y="207963"/>
                    <a:pt x="1151037" y="211981"/>
                    <a:pt x="1152228" y="215057"/>
                  </a:cubicBezTo>
                  <a:cubicBezTo>
                    <a:pt x="1153419" y="218133"/>
                    <a:pt x="1154014" y="220861"/>
                    <a:pt x="1154014" y="223243"/>
                  </a:cubicBezTo>
                  <a:cubicBezTo>
                    <a:pt x="1154014" y="228005"/>
                    <a:pt x="1149202" y="236885"/>
                    <a:pt x="1139578" y="249883"/>
                  </a:cubicBezTo>
                  <a:cubicBezTo>
                    <a:pt x="1129953" y="262880"/>
                    <a:pt x="1123206" y="272455"/>
                    <a:pt x="1119337" y="278607"/>
                  </a:cubicBezTo>
                  <a:cubicBezTo>
                    <a:pt x="1115467" y="284758"/>
                    <a:pt x="1113533" y="292299"/>
                    <a:pt x="1113533" y="301229"/>
                  </a:cubicBezTo>
                  <a:cubicBezTo>
                    <a:pt x="1113533" y="315913"/>
                    <a:pt x="1120279" y="323255"/>
                    <a:pt x="1133773" y="323255"/>
                  </a:cubicBezTo>
                  <a:cubicBezTo>
                    <a:pt x="1144191" y="323255"/>
                    <a:pt x="1159018" y="315944"/>
                    <a:pt x="1178254" y="301322"/>
                  </a:cubicBezTo>
                  <a:lnTo>
                    <a:pt x="1194447" y="287980"/>
                  </a:lnTo>
                  <a:lnTo>
                    <a:pt x="1194532" y="286643"/>
                  </a:lnTo>
                  <a:cubicBezTo>
                    <a:pt x="1195153" y="282377"/>
                    <a:pt x="1196083" y="278706"/>
                    <a:pt x="1197323" y="275630"/>
                  </a:cubicBezTo>
                  <a:cubicBezTo>
                    <a:pt x="1199803" y="269479"/>
                    <a:pt x="1204715" y="260747"/>
                    <a:pt x="1212057" y="249436"/>
                  </a:cubicBezTo>
                  <a:cubicBezTo>
                    <a:pt x="1225749" y="228402"/>
                    <a:pt x="1237556" y="212973"/>
                    <a:pt x="1247478" y="203151"/>
                  </a:cubicBezTo>
                  <a:cubicBezTo>
                    <a:pt x="1257400" y="193328"/>
                    <a:pt x="1266925" y="188417"/>
                    <a:pt x="1276053" y="188417"/>
                  </a:cubicBezTo>
                  <a:cubicBezTo>
                    <a:pt x="1282403" y="188417"/>
                    <a:pt x="1287513" y="189508"/>
                    <a:pt x="1291382" y="191691"/>
                  </a:cubicBezTo>
                  <a:cubicBezTo>
                    <a:pt x="1295252" y="193874"/>
                    <a:pt x="1297187" y="197247"/>
                    <a:pt x="1297187" y="201811"/>
                  </a:cubicBezTo>
                  <a:cubicBezTo>
                    <a:pt x="1297187" y="203796"/>
                    <a:pt x="1296591" y="205879"/>
                    <a:pt x="1295401" y="208062"/>
                  </a:cubicBezTo>
                  <a:cubicBezTo>
                    <a:pt x="1294210" y="210245"/>
                    <a:pt x="1292871" y="212229"/>
                    <a:pt x="1291382" y="214015"/>
                  </a:cubicBezTo>
                  <a:cubicBezTo>
                    <a:pt x="1289894" y="215801"/>
                    <a:pt x="1286769" y="219274"/>
                    <a:pt x="1282006" y="224433"/>
                  </a:cubicBezTo>
                  <a:cubicBezTo>
                    <a:pt x="1250653" y="259160"/>
                    <a:pt x="1234976" y="281682"/>
                    <a:pt x="1234976" y="292001"/>
                  </a:cubicBezTo>
                  <a:cubicBezTo>
                    <a:pt x="1234976" y="297756"/>
                    <a:pt x="1236862" y="300633"/>
                    <a:pt x="1240632" y="300633"/>
                  </a:cubicBezTo>
                  <a:cubicBezTo>
                    <a:pt x="1243013" y="300633"/>
                    <a:pt x="1247627" y="296813"/>
                    <a:pt x="1254473" y="289173"/>
                  </a:cubicBezTo>
                  <a:cubicBezTo>
                    <a:pt x="1261319" y="281534"/>
                    <a:pt x="1270149" y="271513"/>
                    <a:pt x="1280964" y="259110"/>
                  </a:cubicBezTo>
                  <a:cubicBezTo>
                    <a:pt x="1291779" y="246708"/>
                    <a:pt x="1304578" y="233760"/>
                    <a:pt x="1319362" y="220266"/>
                  </a:cubicBezTo>
                  <a:cubicBezTo>
                    <a:pt x="1334145" y="206772"/>
                    <a:pt x="1350963" y="193775"/>
                    <a:pt x="1369815" y="181273"/>
                  </a:cubicBezTo>
                  <a:cubicBezTo>
                    <a:pt x="1380332" y="173931"/>
                    <a:pt x="1389063" y="170260"/>
                    <a:pt x="1396008" y="170260"/>
                  </a:cubicBezTo>
                  <a:cubicBezTo>
                    <a:pt x="1399183" y="170260"/>
                    <a:pt x="1402309" y="174625"/>
                    <a:pt x="1405385" y="183357"/>
                  </a:cubicBezTo>
                  <a:cubicBezTo>
                    <a:pt x="1408460" y="192088"/>
                    <a:pt x="1409998" y="200918"/>
                    <a:pt x="1409998" y="209848"/>
                  </a:cubicBezTo>
                  <a:cubicBezTo>
                    <a:pt x="1409998" y="214214"/>
                    <a:pt x="1405732" y="220861"/>
                    <a:pt x="1397199" y="229791"/>
                  </a:cubicBezTo>
                  <a:cubicBezTo>
                    <a:pt x="1362274" y="268685"/>
                    <a:pt x="1344812" y="295772"/>
                    <a:pt x="1344812" y="311051"/>
                  </a:cubicBezTo>
                  <a:cubicBezTo>
                    <a:pt x="1344812" y="319584"/>
                    <a:pt x="1348284" y="323850"/>
                    <a:pt x="1355230" y="323850"/>
                  </a:cubicBezTo>
                  <a:cubicBezTo>
                    <a:pt x="1360984" y="323850"/>
                    <a:pt x="1368475" y="320824"/>
                    <a:pt x="1377703" y="314772"/>
                  </a:cubicBezTo>
                  <a:cubicBezTo>
                    <a:pt x="1386930" y="308720"/>
                    <a:pt x="1401366" y="297954"/>
                    <a:pt x="1421012" y="282476"/>
                  </a:cubicBezTo>
                  <a:lnTo>
                    <a:pt x="1421012" y="303014"/>
                  </a:lnTo>
                  <a:cubicBezTo>
                    <a:pt x="1392833" y="330796"/>
                    <a:pt x="1371204" y="350838"/>
                    <a:pt x="1356122" y="363141"/>
                  </a:cubicBezTo>
                  <a:cubicBezTo>
                    <a:pt x="1341041" y="375444"/>
                    <a:pt x="1328738" y="381596"/>
                    <a:pt x="1319213" y="381596"/>
                  </a:cubicBezTo>
                  <a:cubicBezTo>
                    <a:pt x="1302941" y="381596"/>
                    <a:pt x="1294805" y="370880"/>
                    <a:pt x="1294805" y="349449"/>
                  </a:cubicBezTo>
                  <a:cubicBezTo>
                    <a:pt x="1294805" y="343099"/>
                    <a:pt x="1295798" y="336848"/>
                    <a:pt x="1297782" y="330696"/>
                  </a:cubicBezTo>
                  <a:cubicBezTo>
                    <a:pt x="1299766" y="324545"/>
                    <a:pt x="1302495" y="318145"/>
                    <a:pt x="1305967" y="311498"/>
                  </a:cubicBezTo>
                  <a:cubicBezTo>
                    <a:pt x="1309440" y="304850"/>
                    <a:pt x="1314748" y="295325"/>
                    <a:pt x="1321892" y="282923"/>
                  </a:cubicBezTo>
                  <a:cubicBezTo>
                    <a:pt x="1329036" y="270520"/>
                    <a:pt x="1337271" y="256481"/>
                    <a:pt x="1346597" y="240804"/>
                  </a:cubicBezTo>
                  <a:cubicBezTo>
                    <a:pt x="1335287" y="246559"/>
                    <a:pt x="1321098" y="257969"/>
                    <a:pt x="1304033" y="275035"/>
                  </a:cubicBezTo>
                  <a:cubicBezTo>
                    <a:pt x="1292920" y="285750"/>
                    <a:pt x="1283494" y="295920"/>
                    <a:pt x="1275755" y="305545"/>
                  </a:cubicBezTo>
                  <a:cubicBezTo>
                    <a:pt x="1268016" y="315169"/>
                    <a:pt x="1259731" y="325884"/>
                    <a:pt x="1250901" y="337691"/>
                  </a:cubicBezTo>
                  <a:cubicBezTo>
                    <a:pt x="1242071" y="349499"/>
                    <a:pt x="1235621" y="357436"/>
                    <a:pt x="1231553" y="361504"/>
                  </a:cubicBezTo>
                  <a:cubicBezTo>
                    <a:pt x="1227485" y="365572"/>
                    <a:pt x="1223368" y="367606"/>
                    <a:pt x="1219201" y="367606"/>
                  </a:cubicBezTo>
                  <a:cubicBezTo>
                    <a:pt x="1212851" y="367606"/>
                    <a:pt x="1206997" y="360958"/>
                    <a:pt x="1201639" y="347663"/>
                  </a:cubicBezTo>
                  <a:cubicBezTo>
                    <a:pt x="1198960" y="341015"/>
                    <a:pt x="1196951" y="333822"/>
                    <a:pt x="1195611" y="326083"/>
                  </a:cubicBezTo>
                  <a:lnTo>
                    <a:pt x="1194121" y="307644"/>
                  </a:lnTo>
                  <a:lnTo>
                    <a:pt x="1180803" y="322023"/>
                  </a:lnTo>
                  <a:cubicBezTo>
                    <a:pt x="1139999" y="364715"/>
                    <a:pt x="1110134" y="386061"/>
                    <a:pt x="1091208" y="386061"/>
                  </a:cubicBezTo>
                  <a:cubicBezTo>
                    <a:pt x="1083469" y="386061"/>
                    <a:pt x="1077963" y="383531"/>
                    <a:pt x="1074688" y="378470"/>
                  </a:cubicBezTo>
                  <a:cubicBezTo>
                    <a:pt x="1071414" y="373410"/>
                    <a:pt x="1069777" y="365919"/>
                    <a:pt x="1069777" y="355997"/>
                  </a:cubicBezTo>
                  <a:cubicBezTo>
                    <a:pt x="1069777" y="340321"/>
                    <a:pt x="1075433" y="317600"/>
                    <a:pt x="1086744" y="287834"/>
                  </a:cubicBezTo>
                  <a:cubicBezTo>
                    <a:pt x="1057772" y="319981"/>
                    <a:pt x="1036241" y="342851"/>
                    <a:pt x="1022152" y="356444"/>
                  </a:cubicBezTo>
                  <a:cubicBezTo>
                    <a:pt x="1008063" y="370037"/>
                    <a:pt x="996454" y="376833"/>
                    <a:pt x="987326" y="376833"/>
                  </a:cubicBezTo>
                  <a:cubicBezTo>
                    <a:pt x="982961" y="376833"/>
                    <a:pt x="977504" y="373063"/>
                    <a:pt x="970955" y="365522"/>
                  </a:cubicBezTo>
                  <a:cubicBezTo>
                    <a:pt x="964407" y="357982"/>
                    <a:pt x="958603" y="348209"/>
                    <a:pt x="953542" y="336203"/>
                  </a:cubicBezTo>
                  <a:cubicBezTo>
                    <a:pt x="948482" y="324198"/>
                    <a:pt x="945952" y="311746"/>
                    <a:pt x="945952" y="298847"/>
                  </a:cubicBezTo>
                  <a:cubicBezTo>
                    <a:pt x="945952" y="289521"/>
                    <a:pt x="946845" y="281732"/>
                    <a:pt x="948631" y="275481"/>
                  </a:cubicBezTo>
                  <a:cubicBezTo>
                    <a:pt x="950417" y="269230"/>
                    <a:pt x="953890" y="262831"/>
                    <a:pt x="959049" y="256282"/>
                  </a:cubicBezTo>
                  <a:cubicBezTo>
                    <a:pt x="964208" y="249734"/>
                    <a:pt x="972444" y="241102"/>
                    <a:pt x="983754" y="230386"/>
                  </a:cubicBezTo>
                  <a:cubicBezTo>
                    <a:pt x="1013917" y="203002"/>
                    <a:pt x="1043187" y="182662"/>
                    <a:pt x="1071563" y="169367"/>
                  </a:cubicBezTo>
                  <a:cubicBezTo>
                    <a:pt x="1099940" y="156072"/>
                    <a:pt x="1121867" y="149424"/>
                    <a:pt x="1137345" y="149424"/>
                  </a:cubicBezTo>
                  <a:close/>
                  <a:moveTo>
                    <a:pt x="253008" y="0"/>
                  </a:moveTo>
                  <a:cubicBezTo>
                    <a:pt x="262136" y="0"/>
                    <a:pt x="269776" y="6202"/>
                    <a:pt x="275928" y="18604"/>
                  </a:cubicBezTo>
                  <a:cubicBezTo>
                    <a:pt x="282079" y="31006"/>
                    <a:pt x="285155" y="39093"/>
                    <a:pt x="285155" y="42863"/>
                  </a:cubicBezTo>
                  <a:cubicBezTo>
                    <a:pt x="285155" y="48419"/>
                    <a:pt x="282972" y="54670"/>
                    <a:pt x="278607" y="61615"/>
                  </a:cubicBezTo>
                  <a:lnTo>
                    <a:pt x="230982" y="133053"/>
                  </a:lnTo>
                  <a:cubicBezTo>
                    <a:pt x="268685" y="114400"/>
                    <a:pt x="298004" y="99566"/>
                    <a:pt x="318939" y="88553"/>
                  </a:cubicBezTo>
                  <a:cubicBezTo>
                    <a:pt x="339874" y="77540"/>
                    <a:pt x="362645" y="65534"/>
                    <a:pt x="387251" y="52537"/>
                  </a:cubicBezTo>
                  <a:cubicBezTo>
                    <a:pt x="411858" y="39539"/>
                    <a:pt x="427435" y="31403"/>
                    <a:pt x="433983" y="28129"/>
                  </a:cubicBezTo>
                  <a:cubicBezTo>
                    <a:pt x="440532" y="24855"/>
                    <a:pt x="444798" y="23218"/>
                    <a:pt x="446783" y="23218"/>
                  </a:cubicBezTo>
                  <a:cubicBezTo>
                    <a:pt x="451347" y="23218"/>
                    <a:pt x="453629" y="25301"/>
                    <a:pt x="453629" y="29468"/>
                  </a:cubicBezTo>
                  <a:cubicBezTo>
                    <a:pt x="453629" y="31850"/>
                    <a:pt x="450206" y="38348"/>
                    <a:pt x="443360" y="48965"/>
                  </a:cubicBezTo>
                  <a:cubicBezTo>
                    <a:pt x="436513" y="59581"/>
                    <a:pt x="428923" y="69106"/>
                    <a:pt x="420589" y="77540"/>
                  </a:cubicBezTo>
                  <a:cubicBezTo>
                    <a:pt x="412254" y="85973"/>
                    <a:pt x="405309" y="90190"/>
                    <a:pt x="399753" y="90190"/>
                  </a:cubicBezTo>
                  <a:cubicBezTo>
                    <a:pt x="398364" y="90190"/>
                    <a:pt x="396677" y="89843"/>
                    <a:pt x="394693" y="89148"/>
                  </a:cubicBezTo>
                  <a:cubicBezTo>
                    <a:pt x="392708" y="88454"/>
                    <a:pt x="390823" y="87809"/>
                    <a:pt x="389037" y="87214"/>
                  </a:cubicBezTo>
                  <a:cubicBezTo>
                    <a:pt x="362248" y="101104"/>
                    <a:pt x="329456" y="117575"/>
                    <a:pt x="290662" y="136625"/>
                  </a:cubicBezTo>
                  <a:cubicBezTo>
                    <a:pt x="251867" y="155675"/>
                    <a:pt x="221258" y="170557"/>
                    <a:pt x="198835" y="181273"/>
                  </a:cubicBezTo>
                  <a:lnTo>
                    <a:pt x="173236" y="219671"/>
                  </a:lnTo>
                  <a:lnTo>
                    <a:pt x="324148" y="322064"/>
                  </a:lnTo>
                  <a:cubicBezTo>
                    <a:pt x="338039" y="331391"/>
                    <a:pt x="348110" y="338832"/>
                    <a:pt x="354360" y="344389"/>
                  </a:cubicBezTo>
                  <a:cubicBezTo>
                    <a:pt x="360611" y="349945"/>
                    <a:pt x="365274" y="355997"/>
                    <a:pt x="368350" y="362546"/>
                  </a:cubicBezTo>
                  <a:cubicBezTo>
                    <a:pt x="371426" y="369094"/>
                    <a:pt x="372964" y="377329"/>
                    <a:pt x="372964" y="387251"/>
                  </a:cubicBezTo>
                  <a:cubicBezTo>
                    <a:pt x="372964" y="403523"/>
                    <a:pt x="369491" y="411659"/>
                    <a:pt x="362546" y="411659"/>
                  </a:cubicBezTo>
                  <a:cubicBezTo>
                    <a:pt x="360165" y="411659"/>
                    <a:pt x="356642" y="410369"/>
                    <a:pt x="351979" y="407790"/>
                  </a:cubicBezTo>
                  <a:cubicBezTo>
                    <a:pt x="347316" y="405210"/>
                    <a:pt x="340569" y="400795"/>
                    <a:pt x="331738" y="394544"/>
                  </a:cubicBezTo>
                  <a:cubicBezTo>
                    <a:pt x="322908" y="388293"/>
                    <a:pt x="312936" y="381397"/>
                    <a:pt x="301824" y="373857"/>
                  </a:cubicBezTo>
                  <a:lnTo>
                    <a:pt x="140792" y="265807"/>
                  </a:lnTo>
                  <a:lnTo>
                    <a:pt x="93167" y="328613"/>
                  </a:lnTo>
                  <a:cubicBezTo>
                    <a:pt x="93167" y="333971"/>
                    <a:pt x="92472" y="337989"/>
                    <a:pt x="91083" y="340668"/>
                  </a:cubicBezTo>
                  <a:cubicBezTo>
                    <a:pt x="89694" y="343347"/>
                    <a:pt x="86718" y="347068"/>
                    <a:pt x="82154" y="351830"/>
                  </a:cubicBezTo>
                  <a:cubicBezTo>
                    <a:pt x="71240" y="363141"/>
                    <a:pt x="61963" y="371773"/>
                    <a:pt x="54323" y="377726"/>
                  </a:cubicBezTo>
                  <a:cubicBezTo>
                    <a:pt x="46683" y="383679"/>
                    <a:pt x="39787" y="386656"/>
                    <a:pt x="33636" y="386656"/>
                  </a:cubicBezTo>
                  <a:cubicBezTo>
                    <a:pt x="30659" y="386656"/>
                    <a:pt x="28079" y="385416"/>
                    <a:pt x="25897" y="382935"/>
                  </a:cubicBezTo>
                  <a:cubicBezTo>
                    <a:pt x="23714" y="380455"/>
                    <a:pt x="22622" y="377429"/>
                    <a:pt x="22622" y="373857"/>
                  </a:cubicBezTo>
                  <a:cubicBezTo>
                    <a:pt x="22622" y="369094"/>
                    <a:pt x="25400" y="362744"/>
                    <a:pt x="30957" y="354807"/>
                  </a:cubicBezTo>
                  <a:lnTo>
                    <a:pt x="118170" y="246460"/>
                  </a:lnTo>
                  <a:cubicBezTo>
                    <a:pt x="113011" y="238324"/>
                    <a:pt x="110431" y="229989"/>
                    <a:pt x="110431" y="221457"/>
                  </a:cubicBezTo>
                  <a:cubicBezTo>
                    <a:pt x="110431" y="212725"/>
                    <a:pt x="112862" y="205284"/>
                    <a:pt x="117724" y="199132"/>
                  </a:cubicBezTo>
                  <a:cubicBezTo>
                    <a:pt x="122585" y="192981"/>
                    <a:pt x="128191" y="188020"/>
                    <a:pt x="134541" y="184250"/>
                  </a:cubicBezTo>
                  <a:cubicBezTo>
                    <a:pt x="140891" y="180479"/>
                    <a:pt x="158453" y="170954"/>
                    <a:pt x="187226" y="155675"/>
                  </a:cubicBezTo>
                  <a:cubicBezTo>
                    <a:pt x="228104" y="101501"/>
                    <a:pt x="248544" y="71140"/>
                    <a:pt x="248544" y="64592"/>
                  </a:cubicBezTo>
                  <a:cubicBezTo>
                    <a:pt x="248544" y="60226"/>
                    <a:pt x="245964" y="58043"/>
                    <a:pt x="240804" y="58043"/>
                  </a:cubicBezTo>
                  <a:cubicBezTo>
                    <a:pt x="235447" y="58043"/>
                    <a:pt x="223590" y="61218"/>
                    <a:pt x="205235" y="67568"/>
                  </a:cubicBezTo>
                  <a:cubicBezTo>
                    <a:pt x="186879" y="73918"/>
                    <a:pt x="162769" y="83691"/>
                    <a:pt x="132904" y="96888"/>
                  </a:cubicBezTo>
                  <a:cubicBezTo>
                    <a:pt x="103039" y="110084"/>
                    <a:pt x="67668" y="127000"/>
                    <a:pt x="26790" y="147638"/>
                  </a:cubicBezTo>
                  <a:cubicBezTo>
                    <a:pt x="23416" y="149424"/>
                    <a:pt x="19596" y="150168"/>
                    <a:pt x="15330" y="149870"/>
                  </a:cubicBezTo>
                  <a:cubicBezTo>
                    <a:pt x="11063" y="149573"/>
                    <a:pt x="7442" y="147886"/>
                    <a:pt x="4465" y="144810"/>
                  </a:cubicBezTo>
                  <a:cubicBezTo>
                    <a:pt x="1489" y="141734"/>
                    <a:pt x="0" y="137617"/>
                    <a:pt x="0" y="132457"/>
                  </a:cubicBezTo>
                  <a:cubicBezTo>
                    <a:pt x="0" y="130870"/>
                    <a:pt x="348" y="128985"/>
                    <a:pt x="1042" y="126802"/>
                  </a:cubicBezTo>
                  <a:cubicBezTo>
                    <a:pt x="1737" y="124619"/>
                    <a:pt x="2878" y="121196"/>
                    <a:pt x="4465" y="116533"/>
                  </a:cubicBezTo>
                  <a:cubicBezTo>
                    <a:pt x="6053" y="111870"/>
                    <a:pt x="7442" y="107752"/>
                    <a:pt x="8632" y="104180"/>
                  </a:cubicBezTo>
                  <a:cubicBezTo>
                    <a:pt x="9029" y="102989"/>
                    <a:pt x="9972" y="98723"/>
                    <a:pt x="11460" y="91381"/>
                  </a:cubicBezTo>
                  <a:cubicBezTo>
                    <a:pt x="12949" y="84039"/>
                    <a:pt x="15479" y="77341"/>
                    <a:pt x="19050" y="71289"/>
                  </a:cubicBezTo>
                  <a:cubicBezTo>
                    <a:pt x="22622" y="65237"/>
                    <a:pt x="28724" y="58540"/>
                    <a:pt x="37356" y="51197"/>
                  </a:cubicBezTo>
                  <a:cubicBezTo>
                    <a:pt x="45988" y="43855"/>
                    <a:pt x="58341" y="36116"/>
                    <a:pt x="74415" y="27980"/>
                  </a:cubicBezTo>
                  <a:cubicBezTo>
                    <a:pt x="77391" y="26194"/>
                    <a:pt x="80169" y="25053"/>
                    <a:pt x="82749" y="24557"/>
                  </a:cubicBezTo>
                  <a:cubicBezTo>
                    <a:pt x="85329" y="24061"/>
                    <a:pt x="86618" y="24805"/>
                    <a:pt x="86618" y="26789"/>
                  </a:cubicBezTo>
                  <a:cubicBezTo>
                    <a:pt x="86618" y="27385"/>
                    <a:pt x="83691" y="29816"/>
                    <a:pt x="77838" y="34082"/>
                  </a:cubicBezTo>
                  <a:cubicBezTo>
                    <a:pt x="71984" y="38348"/>
                    <a:pt x="65584" y="45343"/>
                    <a:pt x="58639" y="55067"/>
                  </a:cubicBezTo>
                  <a:cubicBezTo>
                    <a:pt x="116583" y="34826"/>
                    <a:pt x="159296" y="20588"/>
                    <a:pt x="186780" y="12353"/>
                  </a:cubicBezTo>
                  <a:cubicBezTo>
                    <a:pt x="214263" y="4118"/>
                    <a:pt x="236340" y="0"/>
                    <a:pt x="25300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F0EBA5B9-8AF8-4795-AF00-369806634F03}"/>
              </a:ext>
            </a:extLst>
          </p:cNvPr>
          <p:cNvSpPr txBox="1"/>
          <p:nvPr/>
        </p:nvSpPr>
        <p:spPr>
          <a:xfrm>
            <a:off x="7948247" y="1554729"/>
            <a:ext cx="370156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4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6D6324E-5648-40ED-A213-A31CD315DB23}"/>
              </a:ext>
            </a:extLst>
          </p:cNvPr>
          <p:cNvSpPr txBox="1"/>
          <p:nvPr/>
        </p:nvSpPr>
        <p:spPr>
          <a:xfrm>
            <a:off x="7948247" y="505897"/>
            <a:ext cx="3701561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3200" dirty="0">
                <a:solidFill>
                  <a:schemeClr val="accent1"/>
                </a:solidFill>
                <a:cs typeface="Arial" pitchFamily="34" charset="0"/>
              </a:rPr>
              <a:t>L</a:t>
            </a:r>
            <a:r>
              <a:rPr lang="en-US" altLang="ko-KR" sz="3200" dirty="0">
                <a:solidFill>
                  <a:schemeClr val="accent1"/>
                </a:solidFill>
                <a:cs typeface="Arial" pitchFamily="34" charset="0"/>
              </a:rPr>
              <a:t>OREM IPSUM</a:t>
            </a:r>
          </a:p>
          <a:p>
            <a:r>
              <a:rPr lang="en-US" altLang="ko-KR" sz="3200" dirty="0">
                <a:solidFill>
                  <a:schemeClr val="accent1"/>
                </a:solidFill>
                <a:cs typeface="Arial" pitchFamily="34" charset="0"/>
              </a:rPr>
              <a:t>DOLOR SIT AMET, </a:t>
            </a:r>
            <a:endParaRPr lang="ko-KR" altLang="en-US" sz="3200" dirty="0">
              <a:solidFill>
                <a:schemeClr val="accent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171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30FA3CC-B72B-4ABC-A853-865F965596CE}"/>
              </a:ext>
            </a:extLst>
          </p:cNvPr>
          <p:cNvSpPr/>
          <p:nvPr/>
        </p:nvSpPr>
        <p:spPr>
          <a:xfrm>
            <a:off x="3500846" y="0"/>
            <a:ext cx="8691154" cy="6858000"/>
          </a:xfrm>
          <a:prstGeom prst="rect">
            <a:avLst/>
          </a:prstGeom>
          <a:solidFill>
            <a:srgbClr val="FCEF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D6579FB-80AA-4EBF-AE14-BA4BC4C2CF12}"/>
              </a:ext>
            </a:extLst>
          </p:cNvPr>
          <p:cNvSpPr txBox="1"/>
          <p:nvPr/>
        </p:nvSpPr>
        <p:spPr>
          <a:xfrm>
            <a:off x="4136570" y="200451"/>
            <a:ext cx="766354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Agenda Style</a:t>
            </a:r>
            <a:endParaRPr lang="ko-KR" altLang="en-US" sz="54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2751B80-BDB4-4C07-B121-0391B2F1C075}"/>
              </a:ext>
            </a:extLst>
          </p:cNvPr>
          <p:cNvGrpSpPr/>
          <p:nvPr/>
        </p:nvGrpSpPr>
        <p:grpSpPr>
          <a:xfrm>
            <a:off x="4706663" y="1486555"/>
            <a:ext cx="6732356" cy="1042119"/>
            <a:chOff x="1228208" y="1021323"/>
            <a:chExt cx="6732356" cy="1042119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6E8249D-8F80-434A-B3B7-356EFA4EC5CC}"/>
                </a:ext>
              </a:extLst>
            </p:cNvPr>
            <p:cNvSpPr txBox="1"/>
            <p:nvPr/>
          </p:nvSpPr>
          <p:spPr>
            <a:xfrm>
              <a:off x="1228208" y="1021323"/>
              <a:ext cx="6732356" cy="338554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GB" altLang="ko-KR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ALLPPT Layout Clean Text Slide</a:t>
              </a:r>
              <a:endParaRPr lang="ko-KR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9F48B79-1B1E-4ADE-A97A-EB5CBB77FA9B}"/>
                </a:ext>
              </a:extLst>
            </p:cNvPr>
            <p:cNvSpPr txBox="1"/>
            <p:nvPr/>
          </p:nvSpPr>
          <p:spPr>
            <a:xfrm>
              <a:off x="2147565" y="1463278"/>
              <a:ext cx="581299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28F22F9-5CB7-42E7-9E8F-7986BF4EAE0E}"/>
                </a:ext>
              </a:extLst>
            </p:cNvPr>
            <p:cNvSpPr txBox="1"/>
            <p:nvPr/>
          </p:nvSpPr>
          <p:spPr>
            <a:xfrm>
              <a:off x="2147565" y="1786443"/>
              <a:ext cx="581299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72CFC723-C4C9-4A98-9521-EB7422E5E1C4}"/>
              </a:ext>
            </a:extLst>
          </p:cNvPr>
          <p:cNvSpPr txBox="1"/>
          <p:nvPr/>
        </p:nvSpPr>
        <p:spPr>
          <a:xfrm>
            <a:off x="4628916" y="1859914"/>
            <a:ext cx="1040651" cy="707886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accent1"/>
                </a:solidFill>
                <a:cs typeface="Arial" pitchFamily="34" charset="0"/>
              </a:rPr>
              <a:t>01</a:t>
            </a:r>
            <a:endParaRPr lang="ko-KR" altLang="en-US" sz="40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8FB369A1-8477-4F23-9C1E-84C21B3DA737}"/>
              </a:ext>
            </a:extLst>
          </p:cNvPr>
          <p:cNvGrpSpPr/>
          <p:nvPr/>
        </p:nvGrpSpPr>
        <p:grpSpPr>
          <a:xfrm>
            <a:off x="4706664" y="2702860"/>
            <a:ext cx="6732356" cy="1042119"/>
            <a:chOff x="1228208" y="1021323"/>
            <a:chExt cx="6732356" cy="1042119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DCFB563-76D5-4921-8289-41D6CC8B6BCC}"/>
                </a:ext>
              </a:extLst>
            </p:cNvPr>
            <p:cNvSpPr txBox="1"/>
            <p:nvPr/>
          </p:nvSpPr>
          <p:spPr>
            <a:xfrm>
              <a:off x="1228208" y="1021323"/>
              <a:ext cx="6732356" cy="338554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GB" altLang="ko-KR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ALLPPT Layout Clean Text Slide</a:t>
              </a:r>
              <a:endParaRPr lang="ko-KR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1C9AAAB8-7519-49AA-8AF1-8212FCD91992}"/>
                </a:ext>
              </a:extLst>
            </p:cNvPr>
            <p:cNvSpPr txBox="1"/>
            <p:nvPr/>
          </p:nvSpPr>
          <p:spPr>
            <a:xfrm>
              <a:off x="2147565" y="1463278"/>
              <a:ext cx="581299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8A8F25DA-8273-4E74-9A84-953EF3D0A8A0}"/>
                </a:ext>
              </a:extLst>
            </p:cNvPr>
            <p:cNvSpPr txBox="1"/>
            <p:nvPr/>
          </p:nvSpPr>
          <p:spPr>
            <a:xfrm>
              <a:off x="2147565" y="1786443"/>
              <a:ext cx="581299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B99580E8-EF7E-4F3B-9C52-2EBB69971B17}"/>
              </a:ext>
            </a:extLst>
          </p:cNvPr>
          <p:cNvSpPr txBox="1"/>
          <p:nvPr/>
        </p:nvSpPr>
        <p:spPr>
          <a:xfrm>
            <a:off x="4628916" y="3076219"/>
            <a:ext cx="1040651" cy="707886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accent2"/>
                </a:solidFill>
                <a:cs typeface="Arial" pitchFamily="34" charset="0"/>
              </a:rPr>
              <a:t>02</a:t>
            </a:r>
            <a:endParaRPr lang="ko-KR" altLang="en-US" sz="40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A734DF3D-81C3-4501-BB5F-87ED60812412}"/>
              </a:ext>
            </a:extLst>
          </p:cNvPr>
          <p:cNvGrpSpPr/>
          <p:nvPr/>
        </p:nvGrpSpPr>
        <p:grpSpPr>
          <a:xfrm>
            <a:off x="4706663" y="3919165"/>
            <a:ext cx="6732356" cy="1042119"/>
            <a:chOff x="1228208" y="1021323"/>
            <a:chExt cx="6732356" cy="1042119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E92B50DA-6D68-4FCA-8927-6D50C6CE3604}"/>
                </a:ext>
              </a:extLst>
            </p:cNvPr>
            <p:cNvSpPr txBox="1"/>
            <p:nvPr/>
          </p:nvSpPr>
          <p:spPr>
            <a:xfrm>
              <a:off x="1228208" y="1021323"/>
              <a:ext cx="6732356" cy="338554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GB" altLang="ko-KR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ALLPPT Layout Clean Text Slide</a:t>
              </a:r>
              <a:endParaRPr lang="ko-KR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BD515E20-24D2-49DD-A0D7-B91E52A07A6E}"/>
                </a:ext>
              </a:extLst>
            </p:cNvPr>
            <p:cNvSpPr txBox="1"/>
            <p:nvPr/>
          </p:nvSpPr>
          <p:spPr>
            <a:xfrm>
              <a:off x="2147565" y="1463278"/>
              <a:ext cx="581299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E8B5BE06-E48E-4492-BC17-20E966028F04}"/>
                </a:ext>
              </a:extLst>
            </p:cNvPr>
            <p:cNvSpPr txBox="1"/>
            <p:nvPr/>
          </p:nvSpPr>
          <p:spPr>
            <a:xfrm>
              <a:off x="2147565" y="1786443"/>
              <a:ext cx="581299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F5B2B22C-C34C-4A51-905A-3F259E5BBF74}"/>
              </a:ext>
            </a:extLst>
          </p:cNvPr>
          <p:cNvSpPr txBox="1"/>
          <p:nvPr/>
        </p:nvSpPr>
        <p:spPr>
          <a:xfrm>
            <a:off x="4628916" y="4292524"/>
            <a:ext cx="1040651" cy="707886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accent3"/>
                </a:solidFill>
                <a:cs typeface="Arial" pitchFamily="34" charset="0"/>
              </a:rPr>
              <a:t>03</a:t>
            </a:r>
            <a:endParaRPr lang="ko-KR" altLang="en-US" sz="4000" b="1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2CF20C45-97C6-43FD-8A7C-EF5ED81B753E}"/>
              </a:ext>
            </a:extLst>
          </p:cNvPr>
          <p:cNvGrpSpPr/>
          <p:nvPr/>
        </p:nvGrpSpPr>
        <p:grpSpPr>
          <a:xfrm>
            <a:off x="4706663" y="5135470"/>
            <a:ext cx="6732356" cy="1042119"/>
            <a:chOff x="1228208" y="1021323"/>
            <a:chExt cx="6732356" cy="1042119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0A4ED32E-4C1C-4AAA-9205-97B165C7CD6A}"/>
                </a:ext>
              </a:extLst>
            </p:cNvPr>
            <p:cNvSpPr txBox="1"/>
            <p:nvPr/>
          </p:nvSpPr>
          <p:spPr>
            <a:xfrm>
              <a:off x="1228208" y="1021323"/>
              <a:ext cx="6732356" cy="338554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GB" altLang="ko-KR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ALLPPT Layout Clean Text Slide</a:t>
              </a:r>
              <a:endParaRPr lang="ko-KR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16E6988D-8D5F-4A7E-9614-AECBA1A5BA43}"/>
                </a:ext>
              </a:extLst>
            </p:cNvPr>
            <p:cNvSpPr txBox="1"/>
            <p:nvPr/>
          </p:nvSpPr>
          <p:spPr>
            <a:xfrm>
              <a:off x="2147565" y="1463278"/>
              <a:ext cx="581299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5A6B001D-4857-456B-862C-D2216B28936E}"/>
                </a:ext>
              </a:extLst>
            </p:cNvPr>
            <p:cNvSpPr txBox="1"/>
            <p:nvPr/>
          </p:nvSpPr>
          <p:spPr>
            <a:xfrm>
              <a:off x="2147565" y="1786443"/>
              <a:ext cx="581299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773B8366-EF8B-4544-A767-508A43629B08}"/>
              </a:ext>
            </a:extLst>
          </p:cNvPr>
          <p:cNvSpPr txBox="1"/>
          <p:nvPr/>
        </p:nvSpPr>
        <p:spPr>
          <a:xfrm>
            <a:off x="4628916" y="5508829"/>
            <a:ext cx="1040651" cy="707886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accent4"/>
                </a:solidFill>
                <a:cs typeface="Arial" pitchFamily="34" charset="0"/>
              </a:rPr>
              <a:t>04</a:t>
            </a:r>
            <a:endParaRPr lang="ko-KR" altLang="en-US" sz="4000" b="1" dirty="0">
              <a:solidFill>
                <a:schemeClr val="accent4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86290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F63DCDE0-6032-4C01-AA27-B3D190F5A1FD}"/>
              </a:ext>
            </a:extLst>
          </p:cNvPr>
          <p:cNvSpPr/>
          <p:nvPr/>
        </p:nvSpPr>
        <p:spPr>
          <a:xfrm>
            <a:off x="964820" y="3546122"/>
            <a:ext cx="808842" cy="80884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9264DE-CC0E-49A4-B479-89F8B6453EA2}"/>
              </a:ext>
            </a:extLst>
          </p:cNvPr>
          <p:cNvSpPr txBox="1"/>
          <p:nvPr/>
        </p:nvSpPr>
        <p:spPr>
          <a:xfrm>
            <a:off x="904663" y="3814726"/>
            <a:ext cx="929159" cy="2716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altLang="ko-KR" sz="1400" b="1" dirty="0">
                <a:cs typeface="Arial" pitchFamily="34" charset="0"/>
              </a:rPr>
              <a:t>Content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189792F-8BAD-487F-ABF5-1FE845C88D42}"/>
              </a:ext>
            </a:extLst>
          </p:cNvPr>
          <p:cNvSpPr/>
          <p:nvPr/>
        </p:nvSpPr>
        <p:spPr>
          <a:xfrm>
            <a:off x="8733711" y="3368356"/>
            <a:ext cx="1164373" cy="116437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7B92DF-3E63-489A-B024-B382518E2E50}"/>
              </a:ext>
            </a:extLst>
          </p:cNvPr>
          <p:cNvSpPr txBox="1"/>
          <p:nvPr/>
        </p:nvSpPr>
        <p:spPr>
          <a:xfrm>
            <a:off x="8733816" y="3765874"/>
            <a:ext cx="116437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Content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31ED73A-5073-4439-A43D-3CFA65CCA16E}"/>
              </a:ext>
            </a:extLst>
          </p:cNvPr>
          <p:cNvSpPr/>
          <p:nvPr/>
        </p:nvSpPr>
        <p:spPr>
          <a:xfrm>
            <a:off x="3832934" y="3014436"/>
            <a:ext cx="1872210" cy="187221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8DF414-D167-41FA-8C6F-3EBD93586CBC}"/>
              </a:ext>
            </a:extLst>
          </p:cNvPr>
          <p:cNvSpPr txBox="1"/>
          <p:nvPr/>
        </p:nvSpPr>
        <p:spPr>
          <a:xfrm>
            <a:off x="3953832" y="3719710"/>
            <a:ext cx="163041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Content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25F1E3D-0E89-44D1-8BA8-2C2E941AA303}"/>
              </a:ext>
            </a:extLst>
          </p:cNvPr>
          <p:cNvSpPr/>
          <p:nvPr/>
        </p:nvSpPr>
        <p:spPr>
          <a:xfrm>
            <a:off x="6410744" y="3141859"/>
            <a:ext cx="1617367" cy="161736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F1B1632-5A7D-459C-9377-BDC9DDFAC4A1}"/>
              </a:ext>
            </a:extLst>
          </p:cNvPr>
          <p:cNvSpPr txBox="1"/>
          <p:nvPr/>
        </p:nvSpPr>
        <p:spPr>
          <a:xfrm>
            <a:off x="6482469" y="3719711"/>
            <a:ext cx="147391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Content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7E69984-A69B-4AF6-903B-75C7271469BF}"/>
              </a:ext>
            </a:extLst>
          </p:cNvPr>
          <p:cNvSpPr/>
          <p:nvPr/>
        </p:nvSpPr>
        <p:spPr>
          <a:xfrm>
            <a:off x="2479261" y="3626504"/>
            <a:ext cx="648072" cy="64807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FB8839C-BF16-4B11-BE89-8316116014F3}"/>
              </a:ext>
            </a:extLst>
          </p:cNvPr>
          <p:cNvSpPr/>
          <p:nvPr/>
        </p:nvSpPr>
        <p:spPr>
          <a:xfrm>
            <a:off x="10603683" y="3626504"/>
            <a:ext cx="648072" cy="6480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6E3AD60-9845-41A7-86F6-D1F357755D37}"/>
              </a:ext>
            </a:extLst>
          </p:cNvPr>
          <p:cNvGrpSpPr/>
          <p:nvPr/>
        </p:nvGrpSpPr>
        <p:grpSpPr>
          <a:xfrm>
            <a:off x="1754004" y="1918855"/>
            <a:ext cx="2092554" cy="1008318"/>
            <a:chOff x="2079598" y="4324401"/>
            <a:chExt cx="3303211" cy="1008318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E464555-55B4-4FE5-B61F-E6621ED9767C}"/>
                </a:ext>
              </a:extLst>
            </p:cNvPr>
            <p:cNvSpPr txBox="1"/>
            <p:nvPr/>
          </p:nvSpPr>
          <p:spPr>
            <a:xfrm>
              <a:off x="2098435" y="4501722"/>
              <a:ext cx="32557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9DB6FBC-1955-4DF0-9B32-E0B840C82D26}"/>
                </a:ext>
              </a:extLst>
            </p:cNvPr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4FD5515-2E7E-4462-AF01-3FD8D66248B8}"/>
              </a:ext>
            </a:extLst>
          </p:cNvPr>
          <p:cNvGrpSpPr/>
          <p:nvPr/>
        </p:nvGrpSpPr>
        <p:grpSpPr>
          <a:xfrm>
            <a:off x="3722762" y="5006368"/>
            <a:ext cx="2092554" cy="1008318"/>
            <a:chOff x="2079598" y="4324401"/>
            <a:chExt cx="3303211" cy="1008318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09B0A5E-9298-424A-A1D0-B6872CB779C6}"/>
                </a:ext>
              </a:extLst>
            </p:cNvPr>
            <p:cNvSpPr txBox="1"/>
            <p:nvPr/>
          </p:nvSpPr>
          <p:spPr>
            <a:xfrm>
              <a:off x="2098435" y="4501722"/>
              <a:ext cx="32557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60B292A-8F18-44EC-B7BE-746F9B2203C7}"/>
                </a:ext>
              </a:extLst>
            </p:cNvPr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EEDC0DD-0C90-414E-9E99-83C1C12D9ED7}"/>
              </a:ext>
            </a:extLst>
          </p:cNvPr>
          <p:cNvGrpSpPr/>
          <p:nvPr/>
        </p:nvGrpSpPr>
        <p:grpSpPr>
          <a:xfrm>
            <a:off x="8269620" y="5006368"/>
            <a:ext cx="2092554" cy="1008318"/>
            <a:chOff x="2079598" y="4324401"/>
            <a:chExt cx="3303211" cy="1008318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63E89AF-DE48-4272-B924-BD063BB33CC7}"/>
                </a:ext>
              </a:extLst>
            </p:cNvPr>
            <p:cNvSpPr txBox="1"/>
            <p:nvPr/>
          </p:nvSpPr>
          <p:spPr>
            <a:xfrm>
              <a:off x="2098435" y="4501722"/>
              <a:ext cx="32557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88BF1EE-89C9-4944-BED5-1AE16DD064A9}"/>
                </a:ext>
              </a:extLst>
            </p:cNvPr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0B7B0BA-5D86-4EF4-BBFD-16413A257CE6}"/>
              </a:ext>
            </a:extLst>
          </p:cNvPr>
          <p:cNvGrpSpPr/>
          <p:nvPr/>
        </p:nvGrpSpPr>
        <p:grpSpPr>
          <a:xfrm>
            <a:off x="6173150" y="1918855"/>
            <a:ext cx="2092554" cy="1008318"/>
            <a:chOff x="2079598" y="4324401"/>
            <a:chExt cx="3303211" cy="1008318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5DCE443-EF74-4747-AC30-8D8D5DAAD8B4}"/>
                </a:ext>
              </a:extLst>
            </p:cNvPr>
            <p:cNvSpPr txBox="1"/>
            <p:nvPr/>
          </p:nvSpPr>
          <p:spPr>
            <a:xfrm>
              <a:off x="2098435" y="4501722"/>
              <a:ext cx="32557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2A53E57-B1D4-477E-946E-0C66DFA93862}"/>
                </a:ext>
              </a:extLst>
            </p:cNvPr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1A3A77B-56E5-4FC8-8DD5-CADD5FD2DA86}"/>
              </a:ext>
            </a:extLst>
          </p:cNvPr>
          <p:cNvGrpSpPr/>
          <p:nvPr/>
        </p:nvGrpSpPr>
        <p:grpSpPr>
          <a:xfrm>
            <a:off x="9159202" y="1918855"/>
            <a:ext cx="2092554" cy="1008318"/>
            <a:chOff x="2079598" y="4324401"/>
            <a:chExt cx="3303211" cy="1008318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645A58D-176F-44F8-A5AB-4A70E5DBB3C2}"/>
                </a:ext>
              </a:extLst>
            </p:cNvPr>
            <p:cNvSpPr txBox="1"/>
            <p:nvPr/>
          </p:nvSpPr>
          <p:spPr>
            <a:xfrm>
              <a:off x="2098435" y="4501722"/>
              <a:ext cx="32557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8A43332-9983-4D42-A32C-17063821AEA2}"/>
                </a:ext>
              </a:extLst>
            </p:cNvPr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3A4457A-8E9E-4F52-A7CB-3FFC9000BDCF}"/>
              </a:ext>
            </a:extLst>
          </p:cNvPr>
          <p:cNvGrpSpPr/>
          <p:nvPr/>
        </p:nvGrpSpPr>
        <p:grpSpPr>
          <a:xfrm>
            <a:off x="964820" y="5006368"/>
            <a:ext cx="2092554" cy="1008318"/>
            <a:chOff x="2079598" y="4324401"/>
            <a:chExt cx="3303211" cy="1008318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4476C65-8638-4D38-B7A2-A73372E29B6C}"/>
                </a:ext>
              </a:extLst>
            </p:cNvPr>
            <p:cNvSpPr txBox="1"/>
            <p:nvPr/>
          </p:nvSpPr>
          <p:spPr>
            <a:xfrm>
              <a:off x="2098435" y="4501722"/>
              <a:ext cx="32557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E80F86E-DAEB-4264-AE61-C85D813EE800}"/>
                </a:ext>
              </a:extLst>
            </p:cNvPr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11102767-D1D9-4D12-8C52-2454C0BE19D9}"/>
              </a:ext>
            </a:extLst>
          </p:cNvPr>
          <p:cNvCxnSpPr>
            <a:cxnSpLocks/>
          </p:cNvCxnSpPr>
          <p:nvPr/>
        </p:nvCxnSpPr>
        <p:spPr>
          <a:xfrm flipV="1">
            <a:off x="1773662" y="3950540"/>
            <a:ext cx="705599" cy="3"/>
          </a:xfrm>
          <a:prstGeom prst="straightConnector1">
            <a:avLst/>
          </a:prstGeom>
          <a:ln w="25400">
            <a:solidFill>
              <a:srgbClr val="2681AD"/>
            </a:solidFill>
            <a:prstDash val="sysDot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CBF7504E-F9C3-4550-A6E1-6FB36297C3B7}"/>
              </a:ext>
            </a:extLst>
          </p:cNvPr>
          <p:cNvCxnSpPr>
            <a:cxnSpLocks/>
          </p:cNvCxnSpPr>
          <p:nvPr/>
        </p:nvCxnSpPr>
        <p:spPr>
          <a:xfrm flipV="1">
            <a:off x="3140959" y="3950540"/>
            <a:ext cx="705599" cy="3"/>
          </a:xfrm>
          <a:prstGeom prst="straightConnector1">
            <a:avLst/>
          </a:prstGeom>
          <a:ln w="25400">
            <a:solidFill>
              <a:schemeClr val="accent6"/>
            </a:solidFill>
            <a:prstDash val="sysDot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8B2C3BAD-CAE0-4607-8461-F36CB96925FC}"/>
              </a:ext>
            </a:extLst>
          </p:cNvPr>
          <p:cNvCxnSpPr>
            <a:cxnSpLocks/>
          </p:cNvCxnSpPr>
          <p:nvPr/>
        </p:nvCxnSpPr>
        <p:spPr>
          <a:xfrm flipV="1">
            <a:off x="5705038" y="3950540"/>
            <a:ext cx="705599" cy="3"/>
          </a:xfrm>
          <a:prstGeom prst="straightConnector1">
            <a:avLst/>
          </a:prstGeom>
          <a:ln w="25400">
            <a:solidFill>
              <a:schemeClr val="accent5"/>
            </a:solidFill>
            <a:prstDash val="sysDot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D02C7AD2-9F42-4D23-8359-72C8B91DF123}"/>
              </a:ext>
            </a:extLst>
          </p:cNvPr>
          <p:cNvCxnSpPr>
            <a:cxnSpLocks/>
          </p:cNvCxnSpPr>
          <p:nvPr/>
        </p:nvCxnSpPr>
        <p:spPr>
          <a:xfrm flipV="1">
            <a:off x="8028005" y="3950540"/>
            <a:ext cx="705599" cy="3"/>
          </a:xfrm>
          <a:prstGeom prst="straightConnector1">
            <a:avLst/>
          </a:prstGeom>
          <a:ln w="25400">
            <a:solidFill>
              <a:schemeClr val="accent4"/>
            </a:solidFill>
            <a:prstDash val="sysDot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1EADEE07-4640-4B36-B4E6-8DA96CDB14C9}"/>
              </a:ext>
            </a:extLst>
          </p:cNvPr>
          <p:cNvCxnSpPr>
            <a:cxnSpLocks/>
          </p:cNvCxnSpPr>
          <p:nvPr/>
        </p:nvCxnSpPr>
        <p:spPr>
          <a:xfrm flipV="1">
            <a:off x="9898031" y="3950540"/>
            <a:ext cx="705599" cy="3"/>
          </a:xfrm>
          <a:prstGeom prst="straightConnector1">
            <a:avLst/>
          </a:prstGeom>
          <a:ln w="25400">
            <a:solidFill>
              <a:schemeClr val="accent2"/>
            </a:solidFill>
            <a:prstDash val="sysDot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70123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9F3823E-8241-4707-9848-36626A0BDA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412289"/>
              </p:ext>
            </p:extLst>
          </p:nvPr>
        </p:nvGraphicFramePr>
        <p:xfrm>
          <a:off x="792480" y="1784840"/>
          <a:ext cx="10607040" cy="430133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4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1019072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827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882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 PowerPoint Presentation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 PowerPoint Presentation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 PowerPoint Presentation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 PowerPoint Presentation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76143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and appeal to your Presentations. 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and appeal to your Presentations.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and appeal to your Presentations.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 can imply impress your audience and add a unique zing and appeal to your Presentations.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2831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$15.99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$8.99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$1.99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$14.99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E6C8A6B9-230F-4FA5-BE9D-2D61E35E342B}"/>
              </a:ext>
            </a:extLst>
          </p:cNvPr>
          <p:cNvSpPr/>
          <p:nvPr/>
        </p:nvSpPr>
        <p:spPr>
          <a:xfrm>
            <a:off x="7133425" y="2083454"/>
            <a:ext cx="576561" cy="261107"/>
          </a:xfrm>
          <a:custGeom>
            <a:avLst/>
            <a:gdLst/>
            <a:ahLst/>
            <a:cxnLst/>
            <a:rect l="l" t="t" r="r" b="b"/>
            <a:pathLst>
              <a:path w="1309891" h="593210">
                <a:moveTo>
                  <a:pt x="339101" y="423142"/>
                </a:moveTo>
                <a:lnTo>
                  <a:pt x="346384" y="516118"/>
                </a:lnTo>
                <a:lnTo>
                  <a:pt x="501206" y="509882"/>
                </a:lnTo>
                <a:lnTo>
                  <a:pt x="514151" y="433878"/>
                </a:lnTo>
                <a:close/>
                <a:moveTo>
                  <a:pt x="802301" y="159165"/>
                </a:moveTo>
                <a:lnTo>
                  <a:pt x="808349" y="258713"/>
                </a:lnTo>
                <a:lnTo>
                  <a:pt x="964772" y="245486"/>
                </a:lnTo>
                <a:lnTo>
                  <a:pt x="974065" y="159803"/>
                </a:lnTo>
                <a:close/>
                <a:moveTo>
                  <a:pt x="1142312" y="9847"/>
                </a:moveTo>
                <a:lnTo>
                  <a:pt x="1213984" y="12160"/>
                </a:lnTo>
                <a:lnTo>
                  <a:pt x="1212016" y="165726"/>
                </a:lnTo>
                <a:lnTo>
                  <a:pt x="1309891" y="167693"/>
                </a:lnTo>
                <a:lnTo>
                  <a:pt x="1306113" y="236654"/>
                </a:lnTo>
                <a:lnTo>
                  <a:pt x="1209808" y="234028"/>
                </a:lnTo>
                <a:lnTo>
                  <a:pt x="1206512" y="368643"/>
                </a:lnTo>
                <a:lnTo>
                  <a:pt x="1134945" y="364990"/>
                </a:lnTo>
                <a:close/>
                <a:moveTo>
                  <a:pt x="455288" y="8539"/>
                </a:moveTo>
                <a:lnTo>
                  <a:pt x="526248" y="12327"/>
                </a:lnTo>
                <a:lnTo>
                  <a:pt x="514097" y="369391"/>
                </a:lnTo>
                <a:lnTo>
                  <a:pt x="594539" y="373488"/>
                </a:lnTo>
                <a:lnTo>
                  <a:pt x="563365" y="572512"/>
                </a:lnTo>
                <a:lnTo>
                  <a:pt x="280228" y="587957"/>
                </a:lnTo>
                <a:lnTo>
                  <a:pt x="261339" y="340629"/>
                </a:lnTo>
                <a:lnTo>
                  <a:pt x="333178" y="336862"/>
                </a:lnTo>
                <a:lnTo>
                  <a:pt x="335208" y="360281"/>
                </a:lnTo>
                <a:lnTo>
                  <a:pt x="443250" y="365783"/>
                </a:lnTo>
                <a:close/>
                <a:moveTo>
                  <a:pt x="792474" y="7880"/>
                </a:moveTo>
                <a:lnTo>
                  <a:pt x="799088" y="92778"/>
                </a:lnTo>
                <a:lnTo>
                  <a:pt x="981170" y="95237"/>
                </a:lnTo>
                <a:lnTo>
                  <a:pt x="988422" y="11166"/>
                </a:lnTo>
                <a:lnTo>
                  <a:pt x="1064959" y="16408"/>
                </a:lnTo>
                <a:lnTo>
                  <a:pt x="1031924" y="330519"/>
                </a:lnTo>
                <a:lnTo>
                  <a:pt x="1058052" y="512843"/>
                </a:lnTo>
                <a:lnTo>
                  <a:pt x="1203561" y="502829"/>
                </a:lnTo>
                <a:lnTo>
                  <a:pt x="1206523" y="455320"/>
                </a:lnTo>
                <a:lnTo>
                  <a:pt x="1053312" y="461881"/>
                </a:lnTo>
                <a:lnTo>
                  <a:pt x="1048927" y="391633"/>
                </a:lnTo>
                <a:lnTo>
                  <a:pt x="1210112" y="387667"/>
                </a:lnTo>
                <a:lnTo>
                  <a:pt x="1213429" y="324378"/>
                </a:lnTo>
                <a:lnTo>
                  <a:pt x="1287559" y="327433"/>
                </a:lnTo>
                <a:lnTo>
                  <a:pt x="1273296" y="593210"/>
                </a:lnTo>
                <a:lnTo>
                  <a:pt x="1199292" y="590291"/>
                </a:lnTo>
                <a:lnTo>
                  <a:pt x="1200610" y="570230"/>
                </a:lnTo>
                <a:lnTo>
                  <a:pt x="992063" y="586649"/>
                </a:lnTo>
                <a:lnTo>
                  <a:pt x="955593" y="338042"/>
                </a:lnTo>
                <a:lnTo>
                  <a:pt x="954370" y="337971"/>
                </a:lnTo>
                <a:lnTo>
                  <a:pt x="958305" y="312166"/>
                </a:lnTo>
                <a:lnTo>
                  <a:pt x="741471" y="334497"/>
                </a:lnTo>
                <a:lnTo>
                  <a:pt x="717978" y="12348"/>
                </a:lnTo>
                <a:close/>
                <a:moveTo>
                  <a:pt x="17569" y="0"/>
                </a:moveTo>
                <a:lnTo>
                  <a:pt x="358146" y="42548"/>
                </a:lnTo>
                <a:lnTo>
                  <a:pt x="259822" y="344344"/>
                </a:lnTo>
                <a:lnTo>
                  <a:pt x="186487" y="327433"/>
                </a:lnTo>
                <a:lnTo>
                  <a:pt x="261999" y="98439"/>
                </a:lnTo>
                <a:lnTo>
                  <a:pt x="0" y="6695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0" name="Freeform: Shape 79">
            <a:extLst>
              <a:ext uri="{FF2B5EF4-FFF2-40B4-BE49-F238E27FC236}">
                <a16:creationId xmlns:a16="http://schemas.microsoft.com/office/drawing/2014/main" id="{F3A863B0-4B05-4023-A555-AC271663D08B}"/>
              </a:ext>
            </a:extLst>
          </p:cNvPr>
          <p:cNvSpPr/>
          <p:nvPr/>
        </p:nvSpPr>
        <p:spPr>
          <a:xfrm>
            <a:off x="4338020" y="2089630"/>
            <a:ext cx="864549" cy="257639"/>
          </a:xfrm>
          <a:custGeom>
            <a:avLst/>
            <a:gdLst/>
            <a:ahLst/>
            <a:cxnLst/>
            <a:rect l="l" t="t" r="r" b="b"/>
            <a:pathLst>
              <a:path w="1964172" h="585330">
                <a:moveTo>
                  <a:pt x="993382" y="415262"/>
                </a:moveTo>
                <a:lnTo>
                  <a:pt x="1000665" y="508239"/>
                </a:lnTo>
                <a:lnTo>
                  <a:pt x="1155487" y="502002"/>
                </a:lnTo>
                <a:lnTo>
                  <a:pt x="1168432" y="425998"/>
                </a:lnTo>
                <a:close/>
                <a:moveTo>
                  <a:pt x="83663" y="218927"/>
                </a:moveTo>
                <a:lnTo>
                  <a:pt x="92307" y="348017"/>
                </a:lnTo>
                <a:lnTo>
                  <a:pt x="247443" y="334151"/>
                </a:lnTo>
                <a:lnTo>
                  <a:pt x="259372" y="219555"/>
                </a:lnTo>
                <a:close/>
                <a:moveTo>
                  <a:pt x="1456582" y="151285"/>
                </a:moveTo>
                <a:lnTo>
                  <a:pt x="1462630" y="250833"/>
                </a:lnTo>
                <a:lnTo>
                  <a:pt x="1619053" y="237606"/>
                </a:lnTo>
                <a:lnTo>
                  <a:pt x="1628346" y="151923"/>
                </a:lnTo>
                <a:close/>
                <a:moveTo>
                  <a:pt x="770782" y="151285"/>
                </a:moveTo>
                <a:lnTo>
                  <a:pt x="776830" y="250833"/>
                </a:lnTo>
                <a:lnTo>
                  <a:pt x="933253" y="237606"/>
                </a:lnTo>
                <a:lnTo>
                  <a:pt x="942546" y="151923"/>
                </a:lnTo>
                <a:close/>
                <a:moveTo>
                  <a:pt x="75197" y="61070"/>
                </a:moveTo>
                <a:lnTo>
                  <a:pt x="81800" y="152520"/>
                </a:lnTo>
                <a:lnTo>
                  <a:pt x="263935" y="154351"/>
                </a:lnTo>
                <a:lnTo>
                  <a:pt x="273164" y="63697"/>
                </a:lnTo>
                <a:lnTo>
                  <a:pt x="348299" y="69683"/>
                </a:lnTo>
                <a:lnTo>
                  <a:pt x="314080" y="434307"/>
                </a:lnTo>
                <a:lnTo>
                  <a:pt x="239019" y="430644"/>
                </a:lnTo>
                <a:lnTo>
                  <a:pt x="242305" y="401469"/>
                </a:lnTo>
                <a:lnTo>
                  <a:pt x="22760" y="423141"/>
                </a:lnTo>
                <a:lnTo>
                  <a:pt x="0" y="65539"/>
                </a:lnTo>
                <a:close/>
                <a:moveTo>
                  <a:pt x="425077" y="52531"/>
                </a:moveTo>
                <a:lnTo>
                  <a:pt x="496037" y="55598"/>
                </a:lnTo>
                <a:lnTo>
                  <a:pt x="482559" y="458595"/>
                </a:lnTo>
                <a:lnTo>
                  <a:pt x="411714" y="455665"/>
                </a:lnTo>
                <a:close/>
                <a:moveTo>
                  <a:pt x="1796593" y="1967"/>
                </a:moveTo>
                <a:lnTo>
                  <a:pt x="1868265" y="4280"/>
                </a:lnTo>
                <a:lnTo>
                  <a:pt x="1866297" y="157846"/>
                </a:lnTo>
                <a:lnTo>
                  <a:pt x="1964172" y="159813"/>
                </a:lnTo>
                <a:lnTo>
                  <a:pt x="1960394" y="228774"/>
                </a:lnTo>
                <a:lnTo>
                  <a:pt x="1864089" y="226148"/>
                </a:lnTo>
                <a:lnTo>
                  <a:pt x="1860793" y="360763"/>
                </a:lnTo>
                <a:lnTo>
                  <a:pt x="1789226" y="357111"/>
                </a:lnTo>
                <a:close/>
                <a:moveTo>
                  <a:pt x="1446756" y="0"/>
                </a:moveTo>
                <a:lnTo>
                  <a:pt x="1453369" y="84898"/>
                </a:lnTo>
                <a:lnTo>
                  <a:pt x="1635451" y="87357"/>
                </a:lnTo>
                <a:lnTo>
                  <a:pt x="1642703" y="3286"/>
                </a:lnTo>
                <a:lnTo>
                  <a:pt x="1719240" y="8528"/>
                </a:lnTo>
                <a:lnTo>
                  <a:pt x="1686205" y="322639"/>
                </a:lnTo>
                <a:lnTo>
                  <a:pt x="1712333" y="504963"/>
                </a:lnTo>
                <a:lnTo>
                  <a:pt x="1857842" y="494949"/>
                </a:lnTo>
                <a:lnTo>
                  <a:pt x="1860804" y="447440"/>
                </a:lnTo>
                <a:lnTo>
                  <a:pt x="1707593" y="454001"/>
                </a:lnTo>
                <a:lnTo>
                  <a:pt x="1703208" y="383753"/>
                </a:lnTo>
                <a:lnTo>
                  <a:pt x="1864393" y="379787"/>
                </a:lnTo>
                <a:lnTo>
                  <a:pt x="1867710" y="316498"/>
                </a:lnTo>
                <a:lnTo>
                  <a:pt x="1941841" y="319554"/>
                </a:lnTo>
                <a:lnTo>
                  <a:pt x="1927577" y="585330"/>
                </a:lnTo>
                <a:lnTo>
                  <a:pt x="1853573" y="582411"/>
                </a:lnTo>
                <a:lnTo>
                  <a:pt x="1854891" y="562350"/>
                </a:lnTo>
                <a:lnTo>
                  <a:pt x="1646345" y="578769"/>
                </a:lnTo>
                <a:lnTo>
                  <a:pt x="1609874" y="330162"/>
                </a:lnTo>
                <a:lnTo>
                  <a:pt x="1608651" y="330091"/>
                </a:lnTo>
                <a:lnTo>
                  <a:pt x="1612586" y="304286"/>
                </a:lnTo>
                <a:lnTo>
                  <a:pt x="1395752" y="326617"/>
                </a:lnTo>
                <a:lnTo>
                  <a:pt x="1372259" y="4468"/>
                </a:lnTo>
                <a:close/>
                <a:moveTo>
                  <a:pt x="760955" y="0"/>
                </a:moveTo>
                <a:lnTo>
                  <a:pt x="767569" y="84898"/>
                </a:lnTo>
                <a:lnTo>
                  <a:pt x="949651" y="87357"/>
                </a:lnTo>
                <a:lnTo>
                  <a:pt x="956903" y="3286"/>
                </a:lnTo>
                <a:lnTo>
                  <a:pt x="1033440" y="8528"/>
                </a:lnTo>
                <a:lnTo>
                  <a:pt x="999158" y="334497"/>
                </a:lnTo>
                <a:lnTo>
                  <a:pt x="987881" y="333846"/>
                </a:lnTo>
                <a:lnTo>
                  <a:pt x="989489" y="352402"/>
                </a:lnTo>
                <a:lnTo>
                  <a:pt x="1097531" y="357903"/>
                </a:lnTo>
                <a:lnTo>
                  <a:pt x="1109569" y="659"/>
                </a:lnTo>
                <a:lnTo>
                  <a:pt x="1180529" y="4447"/>
                </a:lnTo>
                <a:lnTo>
                  <a:pt x="1168378" y="361511"/>
                </a:lnTo>
                <a:lnTo>
                  <a:pt x="1248820" y="365608"/>
                </a:lnTo>
                <a:lnTo>
                  <a:pt x="1217646" y="564632"/>
                </a:lnTo>
                <a:lnTo>
                  <a:pt x="934509" y="580077"/>
                </a:lnTo>
                <a:lnTo>
                  <a:pt x="915620" y="332749"/>
                </a:lnTo>
                <a:lnTo>
                  <a:pt x="943535" y="331285"/>
                </a:lnTo>
                <a:lnTo>
                  <a:pt x="922851" y="330091"/>
                </a:lnTo>
                <a:lnTo>
                  <a:pt x="926786" y="304286"/>
                </a:lnTo>
                <a:lnTo>
                  <a:pt x="709952" y="326617"/>
                </a:lnTo>
                <a:lnTo>
                  <a:pt x="686459" y="44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C22A5A75-C490-42D9-B1EE-6C7B35534238}"/>
              </a:ext>
            </a:extLst>
          </p:cNvPr>
          <p:cNvSpPr/>
          <p:nvPr/>
        </p:nvSpPr>
        <p:spPr>
          <a:xfrm>
            <a:off x="1855155" y="2091344"/>
            <a:ext cx="527458" cy="255591"/>
          </a:xfrm>
          <a:custGeom>
            <a:avLst/>
            <a:gdLst/>
            <a:ahLst/>
            <a:cxnLst/>
            <a:rect l="l" t="t" r="r" b="b"/>
            <a:pathLst>
              <a:path w="1213356" h="587957">
                <a:moveTo>
                  <a:pt x="339101" y="423142"/>
                </a:moveTo>
                <a:lnTo>
                  <a:pt x="346384" y="516118"/>
                </a:lnTo>
                <a:lnTo>
                  <a:pt x="501206" y="509882"/>
                </a:lnTo>
                <a:lnTo>
                  <a:pt x="514151" y="433878"/>
                </a:lnTo>
                <a:close/>
                <a:moveTo>
                  <a:pt x="1142396" y="60411"/>
                </a:moveTo>
                <a:lnTo>
                  <a:pt x="1213356" y="63477"/>
                </a:lnTo>
                <a:lnTo>
                  <a:pt x="1199878" y="466475"/>
                </a:lnTo>
                <a:lnTo>
                  <a:pt x="1129033" y="463545"/>
                </a:lnTo>
                <a:close/>
                <a:moveTo>
                  <a:pt x="455288" y="8539"/>
                </a:moveTo>
                <a:lnTo>
                  <a:pt x="526248" y="12327"/>
                </a:lnTo>
                <a:lnTo>
                  <a:pt x="514097" y="369391"/>
                </a:lnTo>
                <a:lnTo>
                  <a:pt x="594539" y="373488"/>
                </a:lnTo>
                <a:lnTo>
                  <a:pt x="563365" y="572512"/>
                </a:lnTo>
                <a:lnTo>
                  <a:pt x="280228" y="587957"/>
                </a:lnTo>
                <a:lnTo>
                  <a:pt x="261339" y="340629"/>
                </a:lnTo>
                <a:lnTo>
                  <a:pt x="333178" y="336862"/>
                </a:lnTo>
                <a:lnTo>
                  <a:pt x="335208" y="360281"/>
                </a:lnTo>
                <a:lnTo>
                  <a:pt x="443250" y="365783"/>
                </a:lnTo>
                <a:close/>
                <a:moveTo>
                  <a:pt x="857898" y="1308"/>
                </a:moveTo>
                <a:lnTo>
                  <a:pt x="954904" y="109866"/>
                </a:lnTo>
                <a:lnTo>
                  <a:pt x="1072839" y="113267"/>
                </a:lnTo>
                <a:lnTo>
                  <a:pt x="1069783" y="180177"/>
                </a:lnTo>
                <a:lnTo>
                  <a:pt x="914930" y="176243"/>
                </a:lnTo>
                <a:lnTo>
                  <a:pt x="897517" y="218435"/>
                </a:lnTo>
                <a:lnTo>
                  <a:pt x="1099105" y="363996"/>
                </a:lnTo>
                <a:lnTo>
                  <a:pt x="1057718" y="415262"/>
                </a:lnTo>
                <a:lnTo>
                  <a:pt x="876284" y="280647"/>
                </a:lnTo>
                <a:lnTo>
                  <a:pt x="819996" y="450067"/>
                </a:lnTo>
                <a:lnTo>
                  <a:pt x="756058" y="429870"/>
                </a:lnTo>
                <a:lnTo>
                  <a:pt x="845362" y="170602"/>
                </a:lnTo>
                <a:lnTo>
                  <a:pt x="737672" y="166092"/>
                </a:lnTo>
                <a:lnTo>
                  <a:pt x="743574" y="103096"/>
                </a:lnTo>
                <a:lnTo>
                  <a:pt x="870320" y="106371"/>
                </a:lnTo>
                <a:lnTo>
                  <a:pt x="805963" y="40654"/>
                </a:lnTo>
                <a:close/>
                <a:moveTo>
                  <a:pt x="17569" y="0"/>
                </a:moveTo>
                <a:lnTo>
                  <a:pt x="358146" y="42548"/>
                </a:lnTo>
                <a:lnTo>
                  <a:pt x="259822" y="344344"/>
                </a:lnTo>
                <a:lnTo>
                  <a:pt x="186487" y="327433"/>
                </a:lnTo>
                <a:lnTo>
                  <a:pt x="261999" y="98439"/>
                </a:lnTo>
                <a:lnTo>
                  <a:pt x="0" y="669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1CFE1129-CA62-4EF5-8A84-B0E27CC29B07}"/>
              </a:ext>
            </a:extLst>
          </p:cNvPr>
          <p:cNvSpPr txBox="1"/>
          <p:nvPr/>
        </p:nvSpPr>
        <p:spPr>
          <a:xfrm>
            <a:off x="1455891" y="2351758"/>
            <a:ext cx="1325986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b="1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Gimchi</a:t>
            </a:r>
            <a:endParaRPr lang="en-US" altLang="ko-KR" sz="1600" b="1" dirty="0">
              <a:solidFill>
                <a:schemeClr val="tx1">
                  <a:lumMod val="85000"/>
                  <a:lumOff val="15000"/>
                </a:schemeClr>
              </a:solidFill>
              <a:ea typeface="+mj-ea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924597CA-EBB6-4C0F-B878-4CCC79B6679F}"/>
              </a:ext>
            </a:extLst>
          </p:cNvPr>
          <p:cNvSpPr txBox="1"/>
          <p:nvPr/>
        </p:nvSpPr>
        <p:spPr>
          <a:xfrm>
            <a:off x="4107302" y="2351758"/>
            <a:ext cx="1325986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b="1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Bibimbab</a:t>
            </a:r>
            <a:endParaRPr lang="en-US" altLang="ko-KR" sz="1600" b="1" dirty="0">
              <a:solidFill>
                <a:schemeClr val="tx1">
                  <a:lumMod val="85000"/>
                  <a:lumOff val="15000"/>
                </a:schemeClr>
              </a:solidFill>
              <a:ea typeface="+mj-ea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955463A3-0595-41BA-8008-C92768F12FA5}"/>
              </a:ext>
            </a:extLst>
          </p:cNvPr>
          <p:cNvSpPr txBox="1"/>
          <p:nvPr/>
        </p:nvSpPr>
        <p:spPr>
          <a:xfrm>
            <a:off x="6758713" y="2351758"/>
            <a:ext cx="1325986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b="1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Gimbab</a:t>
            </a:r>
            <a:endParaRPr lang="en-US" altLang="ko-KR" sz="1600" b="1" dirty="0">
              <a:solidFill>
                <a:schemeClr val="tx1">
                  <a:lumMod val="85000"/>
                  <a:lumOff val="15000"/>
                </a:schemeClr>
              </a:solidFill>
              <a:ea typeface="+mj-ea"/>
            </a:endParaRPr>
          </a:p>
        </p:txBody>
      </p:sp>
      <p:sp>
        <p:nvSpPr>
          <p:cNvPr id="85" name="Freeform: Shape 84">
            <a:extLst>
              <a:ext uri="{FF2B5EF4-FFF2-40B4-BE49-F238E27FC236}">
                <a16:creationId xmlns:a16="http://schemas.microsoft.com/office/drawing/2014/main" id="{7398E9A7-3CDF-470F-ADA3-6B90ADB5E1B3}"/>
              </a:ext>
            </a:extLst>
          </p:cNvPr>
          <p:cNvSpPr/>
          <p:nvPr/>
        </p:nvSpPr>
        <p:spPr>
          <a:xfrm>
            <a:off x="9784836" y="2083454"/>
            <a:ext cx="576561" cy="263481"/>
          </a:xfrm>
          <a:custGeom>
            <a:avLst/>
            <a:gdLst/>
            <a:ahLst/>
            <a:cxnLst/>
            <a:rect l="l" t="t" r="r" b="b"/>
            <a:pathLst>
              <a:path w="1252106" h="572198">
                <a:moveTo>
                  <a:pt x="974348" y="337511"/>
                </a:moveTo>
                <a:lnTo>
                  <a:pt x="1001283" y="492479"/>
                </a:lnTo>
                <a:lnTo>
                  <a:pt x="1238659" y="447827"/>
                </a:lnTo>
                <a:lnTo>
                  <a:pt x="1252106" y="514245"/>
                </a:lnTo>
                <a:lnTo>
                  <a:pt x="940610" y="572198"/>
                </a:lnTo>
                <a:lnTo>
                  <a:pt x="899872" y="350780"/>
                </a:lnTo>
                <a:close/>
                <a:moveTo>
                  <a:pt x="404724" y="60411"/>
                </a:moveTo>
                <a:lnTo>
                  <a:pt x="475684" y="63477"/>
                </a:lnTo>
                <a:lnTo>
                  <a:pt x="462206" y="466475"/>
                </a:lnTo>
                <a:lnTo>
                  <a:pt x="391361" y="463545"/>
                </a:lnTo>
                <a:close/>
                <a:moveTo>
                  <a:pt x="1088526" y="8539"/>
                </a:moveTo>
                <a:lnTo>
                  <a:pt x="1159517" y="12327"/>
                </a:lnTo>
                <a:lnTo>
                  <a:pt x="1148048" y="412635"/>
                </a:lnTo>
                <a:lnTo>
                  <a:pt x="1077161" y="411160"/>
                </a:lnTo>
                <a:close/>
                <a:moveTo>
                  <a:pt x="120226" y="1308"/>
                </a:moveTo>
                <a:lnTo>
                  <a:pt x="217232" y="109866"/>
                </a:lnTo>
                <a:lnTo>
                  <a:pt x="335167" y="113267"/>
                </a:lnTo>
                <a:lnTo>
                  <a:pt x="332111" y="180177"/>
                </a:lnTo>
                <a:lnTo>
                  <a:pt x="177258" y="176243"/>
                </a:lnTo>
                <a:lnTo>
                  <a:pt x="159845" y="218435"/>
                </a:lnTo>
                <a:lnTo>
                  <a:pt x="361433" y="363996"/>
                </a:lnTo>
                <a:lnTo>
                  <a:pt x="320046" y="415262"/>
                </a:lnTo>
                <a:lnTo>
                  <a:pt x="138613" y="280647"/>
                </a:lnTo>
                <a:lnTo>
                  <a:pt x="82324" y="450067"/>
                </a:lnTo>
                <a:lnTo>
                  <a:pt x="18386" y="429870"/>
                </a:lnTo>
                <a:lnTo>
                  <a:pt x="107690" y="170602"/>
                </a:lnTo>
                <a:lnTo>
                  <a:pt x="0" y="166092"/>
                </a:lnTo>
                <a:lnTo>
                  <a:pt x="5902" y="103096"/>
                </a:lnTo>
                <a:lnTo>
                  <a:pt x="132648" y="106371"/>
                </a:lnTo>
                <a:lnTo>
                  <a:pt x="68291" y="40654"/>
                </a:lnTo>
                <a:close/>
                <a:moveTo>
                  <a:pt x="649436" y="0"/>
                </a:moveTo>
                <a:lnTo>
                  <a:pt x="989448" y="43229"/>
                </a:lnTo>
                <a:lnTo>
                  <a:pt x="890475" y="342377"/>
                </a:lnTo>
                <a:lnTo>
                  <a:pt x="817129" y="326136"/>
                </a:lnTo>
                <a:lnTo>
                  <a:pt x="858495" y="206747"/>
                </a:lnTo>
                <a:lnTo>
                  <a:pt x="622103" y="197653"/>
                </a:lnTo>
                <a:lnTo>
                  <a:pt x="625786" y="130011"/>
                </a:lnTo>
                <a:lnTo>
                  <a:pt x="877436" y="139868"/>
                </a:lnTo>
                <a:lnTo>
                  <a:pt x="893300" y="98429"/>
                </a:lnTo>
                <a:lnTo>
                  <a:pt x="633268" y="6697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6102F8A4-D89A-476A-814B-F498FD0B1310}"/>
              </a:ext>
            </a:extLst>
          </p:cNvPr>
          <p:cNvSpPr txBox="1"/>
          <p:nvPr/>
        </p:nvSpPr>
        <p:spPr>
          <a:xfrm>
            <a:off x="9410123" y="2351758"/>
            <a:ext cx="1325986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85000"/>
                    <a:lumOff val="15000"/>
                  </a:schemeClr>
                </a:solidFill>
                <a:ea typeface="+mj-ea"/>
              </a:rPr>
              <a:t>Chicken</a:t>
            </a:r>
          </a:p>
        </p:txBody>
      </p:sp>
    </p:spTree>
    <p:extLst>
      <p:ext uri="{BB962C8B-B14F-4D97-AF65-F5344CB8AC3E}">
        <p14:creationId xmlns:p14="http://schemas.microsoft.com/office/powerpoint/2010/main" val="22375345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7213BBB6-A523-41FD-BB84-E78C89D6F818}"/>
              </a:ext>
            </a:extLst>
          </p:cNvPr>
          <p:cNvSpPr/>
          <p:nvPr/>
        </p:nvSpPr>
        <p:spPr>
          <a:xfrm flipH="1" flipV="1">
            <a:off x="5119026" y="0"/>
            <a:ext cx="7072972" cy="6858000"/>
          </a:xfrm>
          <a:custGeom>
            <a:avLst/>
            <a:gdLst>
              <a:gd name="connsiteX0" fmla="*/ 0 w 7072972"/>
              <a:gd name="connsiteY0" fmla="*/ 0 h 6858000"/>
              <a:gd name="connsiteX1" fmla="*/ 7072972 w 7072972"/>
              <a:gd name="connsiteY1" fmla="*/ 1890052 h 6858000"/>
              <a:gd name="connsiteX2" fmla="*/ 3307176 w 7072972"/>
              <a:gd name="connsiteY2" fmla="*/ 6858000 h 6858000"/>
              <a:gd name="connsiteX3" fmla="*/ 0 w 707297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72972" h="6858000">
                <a:moveTo>
                  <a:pt x="0" y="0"/>
                </a:moveTo>
                <a:lnTo>
                  <a:pt x="7072972" y="1890052"/>
                </a:lnTo>
                <a:lnTo>
                  <a:pt x="330717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75A14A5-3AC1-486A-B309-74FDD8E4445A}"/>
              </a:ext>
            </a:extLst>
          </p:cNvPr>
          <p:cNvGrpSpPr/>
          <p:nvPr/>
        </p:nvGrpSpPr>
        <p:grpSpPr>
          <a:xfrm>
            <a:off x="4797940" y="5464613"/>
            <a:ext cx="4426060" cy="1265471"/>
            <a:chOff x="1010535" y="1685660"/>
            <a:chExt cx="3222106" cy="921244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41F5480-FA84-40EB-89E0-21D022A63341}"/>
                </a:ext>
              </a:extLst>
            </p:cNvPr>
            <p:cNvSpPr/>
            <p:nvPr/>
          </p:nvSpPr>
          <p:spPr>
            <a:xfrm>
              <a:off x="3532533" y="2222548"/>
              <a:ext cx="700108" cy="329206"/>
            </a:xfrm>
            <a:custGeom>
              <a:avLst/>
              <a:gdLst/>
              <a:ahLst/>
              <a:cxnLst/>
              <a:rect l="l" t="t" r="r" b="b"/>
              <a:pathLst>
                <a:path w="1004590" h="472381">
                  <a:moveTo>
                    <a:pt x="876002" y="214015"/>
                  </a:moveTo>
                  <a:cubicBezTo>
                    <a:pt x="858341" y="219968"/>
                    <a:pt x="837604" y="229543"/>
                    <a:pt x="813792" y="242739"/>
                  </a:cubicBezTo>
                  <a:cubicBezTo>
                    <a:pt x="789979" y="255935"/>
                    <a:pt x="775593" y="265013"/>
                    <a:pt x="770632" y="269974"/>
                  </a:cubicBezTo>
                  <a:cubicBezTo>
                    <a:pt x="766266" y="273943"/>
                    <a:pt x="762397" y="281385"/>
                    <a:pt x="759023" y="292299"/>
                  </a:cubicBezTo>
                  <a:cubicBezTo>
                    <a:pt x="755650" y="303213"/>
                    <a:pt x="753963" y="311448"/>
                    <a:pt x="753963" y="317004"/>
                  </a:cubicBezTo>
                  <a:cubicBezTo>
                    <a:pt x="753963" y="320378"/>
                    <a:pt x="754955" y="323156"/>
                    <a:pt x="756940" y="325338"/>
                  </a:cubicBezTo>
                  <a:cubicBezTo>
                    <a:pt x="758924" y="327521"/>
                    <a:pt x="761404" y="328613"/>
                    <a:pt x="764381" y="328613"/>
                  </a:cubicBezTo>
                  <a:cubicBezTo>
                    <a:pt x="767159" y="328613"/>
                    <a:pt x="770334" y="327422"/>
                    <a:pt x="773906" y="325041"/>
                  </a:cubicBezTo>
                  <a:cubicBezTo>
                    <a:pt x="777478" y="322660"/>
                    <a:pt x="783183" y="317996"/>
                    <a:pt x="791021" y="311051"/>
                  </a:cubicBezTo>
                  <a:cubicBezTo>
                    <a:pt x="798860" y="304106"/>
                    <a:pt x="803969" y="299641"/>
                    <a:pt x="806351" y="297656"/>
                  </a:cubicBezTo>
                  <a:cubicBezTo>
                    <a:pt x="809724" y="294680"/>
                    <a:pt x="817215" y="288280"/>
                    <a:pt x="828824" y="278458"/>
                  </a:cubicBezTo>
                  <a:cubicBezTo>
                    <a:pt x="840432" y="268635"/>
                    <a:pt x="848915" y="260945"/>
                    <a:pt x="854273" y="255389"/>
                  </a:cubicBezTo>
                  <a:cubicBezTo>
                    <a:pt x="859631" y="249833"/>
                    <a:pt x="864195" y="243632"/>
                    <a:pt x="867965" y="236786"/>
                  </a:cubicBezTo>
                  <a:cubicBezTo>
                    <a:pt x="871736" y="229940"/>
                    <a:pt x="874415" y="222349"/>
                    <a:pt x="876002" y="214015"/>
                  </a:cubicBezTo>
                  <a:close/>
                  <a:moveTo>
                    <a:pt x="657522" y="207169"/>
                  </a:moveTo>
                  <a:cubicBezTo>
                    <a:pt x="641052" y="217091"/>
                    <a:pt x="626963" y="226070"/>
                    <a:pt x="615255" y="234107"/>
                  </a:cubicBezTo>
                  <a:cubicBezTo>
                    <a:pt x="603547" y="242144"/>
                    <a:pt x="593626" y="250280"/>
                    <a:pt x="585490" y="258515"/>
                  </a:cubicBezTo>
                  <a:cubicBezTo>
                    <a:pt x="577354" y="266750"/>
                    <a:pt x="571897" y="275035"/>
                    <a:pt x="569119" y="283369"/>
                  </a:cubicBezTo>
                  <a:cubicBezTo>
                    <a:pt x="564158" y="305594"/>
                    <a:pt x="561677" y="317599"/>
                    <a:pt x="561677" y="319385"/>
                  </a:cubicBezTo>
                  <a:cubicBezTo>
                    <a:pt x="561677" y="332482"/>
                    <a:pt x="570805" y="339031"/>
                    <a:pt x="589061" y="339031"/>
                  </a:cubicBezTo>
                  <a:cubicBezTo>
                    <a:pt x="597594" y="339031"/>
                    <a:pt x="611882" y="331688"/>
                    <a:pt x="631924" y="317004"/>
                  </a:cubicBezTo>
                  <a:cubicBezTo>
                    <a:pt x="628551" y="307678"/>
                    <a:pt x="626864" y="298748"/>
                    <a:pt x="626864" y="290215"/>
                  </a:cubicBezTo>
                  <a:cubicBezTo>
                    <a:pt x="626864" y="277713"/>
                    <a:pt x="629444" y="264964"/>
                    <a:pt x="634603" y="251966"/>
                  </a:cubicBezTo>
                  <a:cubicBezTo>
                    <a:pt x="639762" y="238969"/>
                    <a:pt x="647402" y="224036"/>
                    <a:pt x="657522" y="207169"/>
                  </a:cubicBezTo>
                  <a:close/>
                  <a:moveTo>
                    <a:pt x="467022" y="207169"/>
                  </a:moveTo>
                  <a:cubicBezTo>
                    <a:pt x="450552" y="217091"/>
                    <a:pt x="436463" y="226070"/>
                    <a:pt x="424755" y="234107"/>
                  </a:cubicBezTo>
                  <a:cubicBezTo>
                    <a:pt x="413047" y="242144"/>
                    <a:pt x="403126" y="250280"/>
                    <a:pt x="394990" y="258515"/>
                  </a:cubicBezTo>
                  <a:cubicBezTo>
                    <a:pt x="386854" y="266750"/>
                    <a:pt x="381397" y="275035"/>
                    <a:pt x="378619" y="283369"/>
                  </a:cubicBezTo>
                  <a:cubicBezTo>
                    <a:pt x="373658" y="305594"/>
                    <a:pt x="371177" y="317599"/>
                    <a:pt x="371177" y="319385"/>
                  </a:cubicBezTo>
                  <a:cubicBezTo>
                    <a:pt x="371177" y="332482"/>
                    <a:pt x="380305" y="339031"/>
                    <a:pt x="398561" y="339031"/>
                  </a:cubicBezTo>
                  <a:cubicBezTo>
                    <a:pt x="407094" y="339031"/>
                    <a:pt x="421382" y="331688"/>
                    <a:pt x="441424" y="317004"/>
                  </a:cubicBezTo>
                  <a:cubicBezTo>
                    <a:pt x="438051" y="307678"/>
                    <a:pt x="436364" y="298748"/>
                    <a:pt x="436364" y="290215"/>
                  </a:cubicBezTo>
                  <a:cubicBezTo>
                    <a:pt x="436364" y="277713"/>
                    <a:pt x="438944" y="264964"/>
                    <a:pt x="444103" y="251966"/>
                  </a:cubicBezTo>
                  <a:cubicBezTo>
                    <a:pt x="449262" y="238969"/>
                    <a:pt x="456902" y="224036"/>
                    <a:pt x="467022" y="207169"/>
                  </a:cubicBezTo>
                  <a:close/>
                  <a:moveTo>
                    <a:pt x="987028" y="28575"/>
                  </a:moveTo>
                  <a:cubicBezTo>
                    <a:pt x="991394" y="28575"/>
                    <a:pt x="995412" y="30708"/>
                    <a:pt x="999083" y="34975"/>
                  </a:cubicBezTo>
                  <a:cubicBezTo>
                    <a:pt x="1002754" y="39241"/>
                    <a:pt x="1004590" y="44053"/>
                    <a:pt x="1004590" y="49411"/>
                  </a:cubicBezTo>
                  <a:cubicBezTo>
                    <a:pt x="1004590" y="59730"/>
                    <a:pt x="997049" y="77440"/>
                    <a:pt x="981968" y="102543"/>
                  </a:cubicBezTo>
                  <a:cubicBezTo>
                    <a:pt x="966886" y="127645"/>
                    <a:pt x="952004" y="152103"/>
                    <a:pt x="937319" y="175915"/>
                  </a:cubicBezTo>
                  <a:cubicBezTo>
                    <a:pt x="922635" y="199728"/>
                    <a:pt x="910034" y="223193"/>
                    <a:pt x="899517" y="246311"/>
                  </a:cubicBezTo>
                  <a:cubicBezTo>
                    <a:pt x="889000" y="269429"/>
                    <a:pt x="883741" y="290810"/>
                    <a:pt x="883741" y="310456"/>
                  </a:cubicBezTo>
                  <a:cubicBezTo>
                    <a:pt x="883741" y="328315"/>
                    <a:pt x="889496" y="337245"/>
                    <a:pt x="901005" y="337245"/>
                  </a:cubicBezTo>
                  <a:cubicBezTo>
                    <a:pt x="907951" y="337245"/>
                    <a:pt x="916682" y="333326"/>
                    <a:pt x="927199" y="325487"/>
                  </a:cubicBezTo>
                  <a:cubicBezTo>
                    <a:pt x="937716" y="317649"/>
                    <a:pt x="952698" y="304503"/>
                    <a:pt x="972145" y="286048"/>
                  </a:cubicBezTo>
                  <a:lnTo>
                    <a:pt x="972145" y="307777"/>
                  </a:lnTo>
                  <a:cubicBezTo>
                    <a:pt x="929283" y="363141"/>
                    <a:pt x="896243" y="390823"/>
                    <a:pt x="873026" y="390823"/>
                  </a:cubicBezTo>
                  <a:cubicBezTo>
                    <a:pt x="863699" y="390823"/>
                    <a:pt x="857002" y="387251"/>
                    <a:pt x="852934" y="380107"/>
                  </a:cubicBezTo>
                  <a:cubicBezTo>
                    <a:pt x="848866" y="372963"/>
                    <a:pt x="846832" y="362347"/>
                    <a:pt x="846832" y="348258"/>
                  </a:cubicBezTo>
                  <a:cubicBezTo>
                    <a:pt x="846832" y="329208"/>
                    <a:pt x="849213" y="308670"/>
                    <a:pt x="853976" y="286643"/>
                  </a:cubicBezTo>
                  <a:cubicBezTo>
                    <a:pt x="836513" y="306487"/>
                    <a:pt x="820886" y="323354"/>
                    <a:pt x="807095" y="337245"/>
                  </a:cubicBezTo>
                  <a:cubicBezTo>
                    <a:pt x="793303" y="351135"/>
                    <a:pt x="782092" y="361504"/>
                    <a:pt x="773460" y="368350"/>
                  </a:cubicBezTo>
                  <a:cubicBezTo>
                    <a:pt x="764828" y="375196"/>
                    <a:pt x="758924" y="378619"/>
                    <a:pt x="755749" y="378619"/>
                  </a:cubicBezTo>
                  <a:cubicBezTo>
                    <a:pt x="750590" y="378619"/>
                    <a:pt x="744785" y="374452"/>
                    <a:pt x="738336" y="366117"/>
                  </a:cubicBezTo>
                  <a:cubicBezTo>
                    <a:pt x="731887" y="357783"/>
                    <a:pt x="726380" y="347167"/>
                    <a:pt x="721816" y="334268"/>
                  </a:cubicBezTo>
                  <a:lnTo>
                    <a:pt x="717048" y="306901"/>
                  </a:lnTo>
                  <a:lnTo>
                    <a:pt x="701129" y="320278"/>
                  </a:lnTo>
                  <a:cubicBezTo>
                    <a:pt x="695870" y="324247"/>
                    <a:pt x="691257" y="327224"/>
                    <a:pt x="687288" y="329208"/>
                  </a:cubicBezTo>
                  <a:cubicBezTo>
                    <a:pt x="679351" y="333177"/>
                    <a:pt x="667940" y="334764"/>
                    <a:pt x="653058" y="333970"/>
                  </a:cubicBezTo>
                  <a:cubicBezTo>
                    <a:pt x="627261" y="364530"/>
                    <a:pt x="604540" y="379810"/>
                    <a:pt x="584894" y="379810"/>
                  </a:cubicBezTo>
                  <a:cubicBezTo>
                    <a:pt x="573782" y="379810"/>
                    <a:pt x="563662" y="376138"/>
                    <a:pt x="554533" y="368796"/>
                  </a:cubicBezTo>
                  <a:cubicBezTo>
                    <a:pt x="545405" y="361454"/>
                    <a:pt x="538113" y="351433"/>
                    <a:pt x="532656" y="338733"/>
                  </a:cubicBezTo>
                  <a:cubicBezTo>
                    <a:pt x="529927" y="332383"/>
                    <a:pt x="527881" y="325661"/>
                    <a:pt x="526516" y="318567"/>
                  </a:cubicBezTo>
                  <a:lnTo>
                    <a:pt x="525529" y="307757"/>
                  </a:lnTo>
                  <a:lnTo>
                    <a:pt x="510629" y="320278"/>
                  </a:lnTo>
                  <a:cubicBezTo>
                    <a:pt x="505370" y="324247"/>
                    <a:pt x="500757" y="327224"/>
                    <a:pt x="496788" y="329208"/>
                  </a:cubicBezTo>
                  <a:cubicBezTo>
                    <a:pt x="488851" y="333177"/>
                    <a:pt x="477440" y="334764"/>
                    <a:pt x="462558" y="333970"/>
                  </a:cubicBezTo>
                  <a:cubicBezTo>
                    <a:pt x="436761" y="364530"/>
                    <a:pt x="414040" y="379810"/>
                    <a:pt x="394394" y="379810"/>
                  </a:cubicBezTo>
                  <a:cubicBezTo>
                    <a:pt x="383282" y="379810"/>
                    <a:pt x="373161" y="376138"/>
                    <a:pt x="364033" y="368796"/>
                  </a:cubicBezTo>
                  <a:cubicBezTo>
                    <a:pt x="354905" y="361454"/>
                    <a:pt x="347613" y="351433"/>
                    <a:pt x="342156" y="338733"/>
                  </a:cubicBezTo>
                  <a:cubicBezTo>
                    <a:pt x="336699" y="326033"/>
                    <a:pt x="333970" y="311845"/>
                    <a:pt x="333970" y="296168"/>
                  </a:cubicBezTo>
                  <a:cubicBezTo>
                    <a:pt x="333970" y="283468"/>
                    <a:pt x="338187" y="269379"/>
                    <a:pt x="346620" y="253901"/>
                  </a:cubicBezTo>
                  <a:cubicBezTo>
                    <a:pt x="355054" y="238423"/>
                    <a:pt x="365968" y="223986"/>
                    <a:pt x="379363" y="210592"/>
                  </a:cubicBezTo>
                  <a:cubicBezTo>
                    <a:pt x="392757" y="197197"/>
                    <a:pt x="407094" y="186383"/>
                    <a:pt x="422374" y="178147"/>
                  </a:cubicBezTo>
                  <a:cubicBezTo>
                    <a:pt x="437654" y="169912"/>
                    <a:pt x="451842" y="165795"/>
                    <a:pt x="464939" y="165795"/>
                  </a:cubicBezTo>
                  <a:cubicBezTo>
                    <a:pt x="474265" y="165795"/>
                    <a:pt x="481608" y="167233"/>
                    <a:pt x="486965" y="170111"/>
                  </a:cubicBezTo>
                  <a:cubicBezTo>
                    <a:pt x="492323" y="172988"/>
                    <a:pt x="495002" y="177006"/>
                    <a:pt x="495002" y="182166"/>
                  </a:cubicBezTo>
                  <a:cubicBezTo>
                    <a:pt x="495002" y="186135"/>
                    <a:pt x="492720" y="190699"/>
                    <a:pt x="488156" y="195858"/>
                  </a:cubicBezTo>
                  <a:cubicBezTo>
                    <a:pt x="495697" y="197446"/>
                    <a:pt x="500856" y="200075"/>
                    <a:pt x="503634" y="203746"/>
                  </a:cubicBezTo>
                  <a:cubicBezTo>
                    <a:pt x="506412" y="207417"/>
                    <a:pt x="507801" y="214114"/>
                    <a:pt x="507801" y="223838"/>
                  </a:cubicBezTo>
                  <a:cubicBezTo>
                    <a:pt x="507801" y="233363"/>
                    <a:pt x="505569" y="245368"/>
                    <a:pt x="501104" y="259854"/>
                  </a:cubicBezTo>
                  <a:cubicBezTo>
                    <a:pt x="496639" y="274340"/>
                    <a:pt x="490537" y="287933"/>
                    <a:pt x="482798" y="300633"/>
                  </a:cubicBezTo>
                  <a:lnTo>
                    <a:pt x="488156" y="305991"/>
                  </a:lnTo>
                  <a:lnTo>
                    <a:pt x="492621" y="305991"/>
                  </a:lnTo>
                  <a:cubicBezTo>
                    <a:pt x="495994" y="305991"/>
                    <a:pt x="499318" y="305147"/>
                    <a:pt x="502592" y="303461"/>
                  </a:cubicBezTo>
                  <a:cubicBezTo>
                    <a:pt x="505867" y="301774"/>
                    <a:pt x="508793" y="299988"/>
                    <a:pt x="511373" y="298103"/>
                  </a:cubicBezTo>
                  <a:cubicBezTo>
                    <a:pt x="512663" y="297160"/>
                    <a:pt x="514722" y="295635"/>
                    <a:pt x="517550" y="293526"/>
                  </a:cubicBezTo>
                  <a:lnTo>
                    <a:pt x="525865" y="287304"/>
                  </a:lnTo>
                  <a:lnTo>
                    <a:pt x="527633" y="276076"/>
                  </a:lnTo>
                  <a:cubicBezTo>
                    <a:pt x="529741" y="269032"/>
                    <a:pt x="532904" y="261640"/>
                    <a:pt x="537120" y="253901"/>
                  </a:cubicBezTo>
                  <a:cubicBezTo>
                    <a:pt x="545554" y="238423"/>
                    <a:pt x="556468" y="223986"/>
                    <a:pt x="569863" y="210592"/>
                  </a:cubicBezTo>
                  <a:cubicBezTo>
                    <a:pt x="583257" y="197197"/>
                    <a:pt x="597594" y="186383"/>
                    <a:pt x="612874" y="178147"/>
                  </a:cubicBezTo>
                  <a:cubicBezTo>
                    <a:pt x="628154" y="169912"/>
                    <a:pt x="642342" y="165795"/>
                    <a:pt x="655439" y="165795"/>
                  </a:cubicBezTo>
                  <a:cubicBezTo>
                    <a:pt x="664765" y="165795"/>
                    <a:pt x="672108" y="167233"/>
                    <a:pt x="677465" y="170111"/>
                  </a:cubicBezTo>
                  <a:cubicBezTo>
                    <a:pt x="682823" y="172988"/>
                    <a:pt x="685502" y="177006"/>
                    <a:pt x="685502" y="182166"/>
                  </a:cubicBezTo>
                  <a:cubicBezTo>
                    <a:pt x="685502" y="186135"/>
                    <a:pt x="683220" y="190699"/>
                    <a:pt x="678656" y="195858"/>
                  </a:cubicBezTo>
                  <a:cubicBezTo>
                    <a:pt x="686197" y="197446"/>
                    <a:pt x="691356" y="200075"/>
                    <a:pt x="694134" y="203746"/>
                  </a:cubicBezTo>
                  <a:cubicBezTo>
                    <a:pt x="696912" y="207417"/>
                    <a:pt x="698301" y="214114"/>
                    <a:pt x="698301" y="223838"/>
                  </a:cubicBezTo>
                  <a:cubicBezTo>
                    <a:pt x="698301" y="233363"/>
                    <a:pt x="696069" y="245368"/>
                    <a:pt x="691604" y="259854"/>
                  </a:cubicBezTo>
                  <a:cubicBezTo>
                    <a:pt x="687139" y="274340"/>
                    <a:pt x="681037" y="287933"/>
                    <a:pt x="673298" y="300633"/>
                  </a:cubicBezTo>
                  <a:lnTo>
                    <a:pt x="678656" y="305991"/>
                  </a:lnTo>
                  <a:lnTo>
                    <a:pt x="683121" y="305991"/>
                  </a:lnTo>
                  <a:cubicBezTo>
                    <a:pt x="686494" y="305991"/>
                    <a:pt x="689818" y="305147"/>
                    <a:pt x="693092" y="303461"/>
                  </a:cubicBezTo>
                  <a:cubicBezTo>
                    <a:pt x="696367" y="301774"/>
                    <a:pt x="699293" y="299988"/>
                    <a:pt x="701873" y="298103"/>
                  </a:cubicBezTo>
                  <a:cubicBezTo>
                    <a:pt x="703163" y="297160"/>
                    <a:pt x="705222" y="295635"/>
                    <a:pt x="708050" y="293526"/>
                  </a:cubicBezTo>
                  <a:lnTo>
                    <a:pt x="716923" y="286887"/>
                  </a:lnTo>
                  <a:lnTo>
                    <a:pt x="721965" y="265993"/>
                  </a:lnTo>
                  <a:cubicBezTo>
                    <a:pt x="726628" y="256295"/>
                    <a:pt x="733623" y="246559"/>
                    <a:pt x="742950" y="236786"/>
                  </a:cubicBezTo>
                  <a:cubicBezTo>
                    <a:pt x="761603" y="217240"/>
                    <a:pt x="782836" y="201017"/>
                    <a:pt x="806648" y="188119"/>
                  </a:cubicBezTo>
                  <a:cubicBezTo>
                    <a:pt x="830461" y="175221"/>
                    <a:pt x="848320" y="168771"/>
                    <a:pt x="860226" y="168771"/>
                  </a:cubicBezTo>
                  <a:cubicBezTo>
                    <a:pt x="869950" y="168771"/>
                    <a:pt x="879475" y="174923"/>
                    <a:pt x="888801" y="187226"/>
                  </a:cubicBezTo>
                  <a:cubicBezTo>
                    <a:pt x="904081" y="155278"/>
                    <a:pt x="918617" y="126901"/>
                    <a:pt x="932408" y="102096"/>
                  </a:cubicBezTo>
                  <a:cubicBezTo>
                    <a:pt x="946199" y="77292"/>
                    <a:pt x="957758" y="58837"/>
                    <a:pt x="967085" y="46732"/>
                  </a:cubicBezTo>
                  <a:cubicBezTo>
                    <a:pt x="976411" y="34628"/>
                    <a:pt x="983059" y="28575"/>
                    <a:pt x="987028" y="28575"/>
                  </a:cubicBezTo>
                  <a:close/>
                  <a:moveTo>
                    <a:pt x="317004" y="0"/>
                  </a:moveTo>
                  <a:cubicBezTo>
                    <a:pt x="335260" y="0"/>
                    <a:pt x="349895" y="2530"/>
                    <a:pt x="360908" y="7590"/>
                  </a:cubicBezTo>
                  <a:cubicBezTo>
                    <a:pt x="371921" y="12651"/>
                    <a:pt x="377428" y="23515"/>
                    <a:pt x="377428" y="40184"/>
                  </a:cubicBezTo>
                  <a:cubicBezTo>
                    <a:pt x="377428" y="45542"/>
                    <a:pt x="375444" y="53826"/>
                    <a:pt x="371475" y="65038"/>
                  </a:cubicBezTo>
                  <a:cubicBezTo>
                    <a:pt x="367506" y="76250"/>
                    <a:pt x="361206" y="90587"/>
                    <a:pt x="352574" y="108049"/>
                  </a:cubicBezTo>
                  <a:cubicBezTo>
                    <a:pt x="343942" y="125512"/>
                    <a:pt x="333424" y="144661"/>
                    <a:pt x="321022" y="165497"/>
                  </a:cubicBezTo>
                  <a:cubicBezTo>
                    <a:pt x="308620" y="186333"/>
                    <a:pt x="294481" y="208360"/>
                    <a:pt x="278606" y="231577"/>
                  </a:cubicBezTo>
                  <a:lnTo>
                    <a:pt x="324445" y="231577"/>
                  </a:lnTo>
                  <a:lnTo>
                    <a:pt x="284857" y="288429"/>
                  </a:lnTo>
                  <a:cubicBezTo>
                    <a:pt x="279499" y="288826"/>
                    <a:pt x="272802" y="289124"/>
                    <a:pt x="264765" y="289322"/>
                  </a:cubicBezTo>
                  <a:cubicBezTo>
                    <a:pt x="256728" y="289521"/>
                    <a:pt x="247947" y="289818"/>
                    <a:pt x="238422" y="290215"/>
                  </a:cubicBezTo>
                  <a:cubicBezTo>
                    <a:pt x="214015" y="321965"/>
                    <a:pt x="187573" y="351830"/>
                    <a:pt x="159097" y="379810"/>
                  </a:cubicBezTo>
                  <a:cubicBezTo>
                    <a:pt x="130621" y="407789"/>
                    <a:pt x="104824" y="430213"/>
                    <a:pt x="81706" y="447080"/>
                  </a:cubicBezTo>
                  <a:cubicBezTo>
                    <a:pt x="58588" y="463947"/>
                    <a:pt x="42366" y="472381"/>
                    <a:pt x="33040" y="472381"/>
                  </a:cubicBezTo>
                  <a:cubicBezTo>
                    <a:pt x="29269" y="472381"/>
                    <a:pt x="25995" y="471140"/>
                    <a:pt x="23217" y="468660"/>
                  </a:cubicBezTo>
                  <a:cubicBezTo>
                    <a:pt x="20439" y="466179"/>
                    <a:pt x="19050" y="462955"/>
                    <a:pt x="19050" y="458986"/>
                  </a:cubicBezTo>
                  <a:cubicBezTo>
                    <a:pt x="19050" y="455613"/>
                    <a:pt x="23465" y="446981"/>
                    <a:pt x="32295" y="433090"/>
                  </a:cubicBezTo>
                  <a:cubicBezTo>
                    <a:pt x="41126" y="419199"/>
                    <a:pt x="53379" y="406202"/>
                    <a:pt x="69056" y="394097"/>
                  </a:cubicBezTo>
                  <a:cubicBezTo>
                    <a:pt x="84733" y="381992"/>
                    <a:pt x="102592" y="375245"/>
                    <a:pt x="122634" y="373856"/>
                  </a:cubicBezTo>
                  <a:cubicBezTo>
                    <a:pt x="130770" y="365324"/>
                    <a:pt x="137765" y="357733"/>
                    <a:pt x="143619" y="351086"/>
                  </a:cubicBezTo>
                  <a:cubicBezTo>
                    <a:pt x="149473" y="344438"/>
                    <a:pt x="157758" y="334814"/>
                    <a:pt x="168473" y="322213"/>
                  </a:cubicBezTo>
                  <a:cubicBezTo>
                    <a:pt x="179189" y="309612"/>
                    <a:pt x="187424" y="299938"/>
                    <a:pt x="193179" y="293192"/>
                  </a:cubicBezTo>
                  <a:lnTo>
                    <a:pt x="103584" y="297656"/>
                  </a:lnTo>
                  <a:cubicBezTo>
                    <a:pt x="93861" y="298053"/>
                    <a:pt x="87163" y="297607"/>
                    <a:pt x="83492" y="296317"/>
                  </a:cubicBezTo>
                  <a:cubicBezTo>
                    <a:pt x="79821" y="295027"/>
                    <a:pt x="77986" y="291803"/>
                    <a:pt x="77986" y="286643"/>
                  </a:cubicBezTo>
                  <a:cubicBezTo>
                    <a:pt x="77986" y="286643"/>
                    <a:pt x="78978" y="284113"/>
                    <a:pt x="80962" y="279053"/>
                  </a:cubicBezTo>
                  <a:cubicBezTo>
                    <a:pt x="82947" y="273993"/>
                    <a:pt x="85030" y="269578"/>
                    <a:pt x="87213" y="265807"/>
                  </a:cubicBezTo>
                  <a:cubicBezTo>
                    <a:pt x="90388" y="260053"/>
                    <a:pt x="92918" y="256580"/>
                    <a:pt x="94803" y="255389"/>
                  </a:cubicBezTo>
                  <a:cubicBezTo>
                    <a:pt x="96688" y="254199"/>
                    <a:pt x="102096" y="252611"/>
                    <a:pt x="111026" y="250627"/>
                  </a:cubicBezTo>
                  <a:lnTo>
                    <a:pt x="165794" y="237232"/>
                  </a:lnTo>
                  <a:cubicBezTo>
                    <a:pt x="180479" y="233462"/>
                    <a:pt x="190698" y="231577"/>
                    <a:pt x="196453" y="231577"/>
                  </a:cubicBezTo>
                  <a:lnTo>
                    <a:pt x="241399" y="231577"/>
                  </a:lnTo>
                  <a:cubicBezTo>
                    <a:pt x="267394" y="196652"/>
                    <a:pt x="287188" y="166192"/>
                    <a:pt x="300781" y="140196"/>
                  </a:cubicBezTo>
                  <a:cubicBezTo>
                    <a:pt x="314374" y="114201"/>
                    <a:pt x="321171" y="97135"/>
                    <a:pt x="321171" y="88999"/>
                  </a:cubicBezTo>
                  <a:cubicBezTo>
                    <a:pt x="321171" y="77688"/>
                    <a:pt x="311447" y="72033"/>
                    <a:pt x="292001" y="72033"/>
                  </a:cubicBezTo>
                  <a:cubicBezTo>
                    <a:pt x="280690" y="73025"/>
                    <a:pt x="260647" y="75456"/>
                    <a:pt x="231874" y="79326"/>
                  </a:cubicBezTo>
                  <a:cubicBezTo>
                    <a:pt x="203101" y="83195"/>
                    <a:pt x="175220" y="87809"/>
                    <a:pt x="148233" y="93167"/>
                  </a:cubicBezTo>
                  <a:cubicBezTo>
                    <a:pt x="124023" y="97731"/>
                    <a:pt x="104626" y="102444"/>
                    <a:pt x="90041" y="107305"/>
                  </a:cubicBezTo>
                  <a:cubicBezTo>
                    <a:pt x="75456" y="112167"/>
                    <a:pt x="65186" y="116185"/>
                    <a:pt x="59233" y="119360"/>
                  </a:cubicBezTo>
                  <a:cubicBezTo>
                    <a:pt x="53280" y="122535"/>
                    <a:pt x="49609" y="124817"/>
                    <a:pt x="48220" y="126206"/>
                  </a:cubicBezTo>
                  <a:cubicBezTo>
                    <a:pt x="62904" y="125413"/>
                    <a:pt x="75307" y="125016"/>
                    <a:pt x="85427" y="125016"/>
                  </a:cubicBezTo>
                  <a:cubicBezTo>
                    <a:pt x="101302" y="125016"/>
                    <a:pt x="109240" y="126802"/>
                    <a:pt x="109240" y="130374"/>
                  </a:cubicBezTo>
                  <a:cubicBezTo>
                    <a:pt x="109240" y="131961"/>
                    <a:pt x="103683" y="133995"/>
                    <a:pt x="92571" y="136476"/>
                  </a:cubicBezTo>
                  <a:cubicBezTo>
                    <a:pt x="81458" y="138956"/>
                    <a:pt x="70941" y="141585"/>
                    <a:pt x="61019" y="144363"/>
                  </a:cubicBezTo>
                  <a:cubicBezTo>
                    <a:pt x="51296" y="147142"/>
                    <a:pt x="41820" y="150416"/>
                    <a:pt x="32593" y="154186"/>
                  </a:cubicBezTo>
                  <a:cubicBezTo>
                    <a:pt x="23366" y="157956"/>
                    <a:pt x="17760" y="159842"/>
                    <a:pt x="15776" y="159842"/>
                  </a:cubicBezTo>
                  <a:cubicBezTo>
                    <a:pt x="11211" y="159842"/>
                    <a:pt x="7441" y="158105"/>
                    <a:pt x="4465" y="154633"/>
                  </a:cubicBezTo>
                  <a:cubicBezTo>
                    <a:pt x="1488" y="151160"/>
                    <a:pt x="0" y="146943"/>
                    <a:pt x="0" y="141982"/>
                  </a:cubicBezTo>
                  <a:cubicBezTo>
                    <a:pt x="0" y="138609"/>
                    <a:pt x="2728" y="129828"/>
                    <a:pt x="8185" y="115640"/>
                  </a:cubicBezTo>
                  <a:cubicBezTo>
                    <a:pt x="13642" y="101451"/>
                    <a:pt x="21332" y="87164"/>
                    <a:pt x="31254" y="72777"/>
                  </a:cubicBezTo>
                  <a:cubicBezTo>
                    <a:pt x="41176" y="58390"/>
                    <a:pt x="53479" y="47724"/>
                    <a:pt x="68163" y="40779"/>
                  </a:cubicBezTo>
                  <a:cubicBezTo>
                    <a:pt x="73521" y="38199"/>
                    <a:pt x="90636" y="33536"/>
                    <a:pt x="119509" y="26789"/>
                  </a:cubicBezTo>
                  <a:cubicBezTo>
                    <a:pt x="148381" y="20042"/>
                    <a:pt x="180975" y="13891"/>
                    <a:pt x="217289" y="8335"/>
                  </a:cubicBezTo>
                  <a:cubicBezTo>
                    <a:pt x="253603" y="2778"/>
                    <a:pt x="286841" y="0"/>
                    <a:pt x="31700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FDFC86DD-9FE6-46D9-9267-F9586E14D89C}"/>
                </a:ext>
              </a:extLst>
            </p:cNvPr>
            <p:cNvSpPr/>
            <p:nvPr/>
          </p:nvSpPr>
          <p:spPr>
            <a:xfrm>
              <a:off x="2413304" y="2222548"/>
              <a:ext cx="990317" cy="286889"/>
            </a:xfrm>
            <a:custGeom>
              <a:avLst/>
              <a:gdLst/>
              <a:ahLst/>
              <a:cxnLst/>
              <a:rect l="l" t="t" r="r" b="b"/>
              <a:pathLst>
                <a:path w="1421012" h="411659">
                  <a:moveTo>
                    <a:pt x="526554" y="204788"/>
                  </a:moveTo>
                  <a:cubicBezTo>
                    <a:pt x="510084" y="214710"/>
                    <a:pt x="495995" y="223689"/>
                    <a:pt x="484287" y="231726"/>
                  </a:cubicBezTo>
                  <a:cubicBezTo>
                    <a:pt x="472579" y="239763"/>
                    <a:pt x="462658" y="247898"/>
                    <a:pt x="454522" y="256134"/>
                  </a:cubicBezTo>
                  <a:cubicBezTo>
                    <a:pt x="446386" y="264369"/>
                    <a:pt x="440929" y="272654"/>
                    <a:pt x="438151" y="280988"/>
                  </a:cubicBezTo>
                  <a:cubicBezTo>
                    <a:pt x="433190" y="303213"/>
                    <a:pt x="430709" y="315218"/>
                    <a:pt x="430709" y="317004"/>
                  </a:cubicBezTo>
                  <a:cubicBezTo>
                    <a:pt x="430709" y="330101"/>
                    <a:pt x="439837" y="336650"/>
                    <a:pt x="458094" y="336650"/>
                  </a:cubicBezTo>
                  <a:cubicBezTo>
                    <a:pt x="466626" y="336650"/>
                    <a:pt x="480914" y="329307"/>
                    <a:pt x="500956" y="314623"/>
                  </a:cubicBezTo>
                  <a:cubicBezTo>
                    <a:pt x="497583" y="305297"/>
                    <a:pt x="495896" y="296367"/>
                    <a:pt x="495896" y="287834"/>
                  </a:cubicBezTo>
                  <a:cubicBezTo>
                    <a:pt x="495896" y="275332"/>
                    <a:pt x="498476" y="262583"/>
                    <a:pt x="503635" y="249585"/>
                  </a:cubicBezTo>
                  <a:cubicBezTo>
                    <a:pt x="508794" y="236588"/>
                    <a:pt x="516434" y="221655"/>
                    <a:pt x="526554" y="204788"/>
                  </a:cubicBezTo>
                  <a:close/>
                  <a:moveTo>
                    <a:pt x="1126332" y="197644"/>
                  </a:moveTo>
                  <a:cubicBezTo>
                    <a:pt x="1074738" y="221258"/>
                    <a:pt x="1037978" y="241300"/>
                    <a:pt x="1016050" y="257771"/>
                  </a:cubicBezTo>
                  <a:cubicBezTo>
                    <a:pt x="994123" y="274241"/>
                    <a:pt x="983159" y="291207"/>
                    <a:pt x="983159" y="308670"/>
                  </a:cubicBezTo>
                  <a:cubicBezTo>
                    <a:pt x="983159" y="315020"/>
                    <a:pt x="984251" y="320229"/>
                    <a:pt x="986433" y="324297"/>
                  </a:cubicBezTo>
                  <a:cubicBezTo>
                    <a:pt x="988616" y="328365"/>
                    <a:pt x="991593" y="330399"/>
                    <a:pt x="995363" y="330399"/>
                  </a:cubicBezTo>
                  <a:cubicBezTo>
                    <a:pt x="997546" y="330399"/>
                    <a:pt x="1001415" y="329010"/>
                    <a:pt x="1006972" y="326232"/>
                  </a:cubicBezTo>
                  <a:cubicBezTo>
                    <a:pt x="1027808" y="313929"/>
                    <a:pt x="1046858" y="297905"/>
                    <a:pt x="1064122" y="278160"/>
                  </a:cubicBezTo>
                  <a:cubicBezTo>
                    <a:pt x="1081386" y="258416"/>
                    <a:pt x="1102122" y="231577"/>
                    <a:pt x="1126332" y="197644"/>
                  </a:cubicBezTo>
                  <a:close/>
                  <a:moveTo>
                    <a:pt x="895351" y="191989"/>
                  </a:moveTo>
                  <a:cubicBezTo>
                    <a:pt x="891779" y="191989"/>
                    <a:pt x="885974" y="194271"/>
                    <a:pt x="877938" y="198835"/>
                  </a:cubicBezTo>
                  <a:cubicBezTo>
                    <a:pt x="869901" y="203399"/>
                    <a:pt x="861765" y="209352"/>
                    <a:pt x="853530" y="216694"/>
                  </a:cubicBezTo>
                  <a:cubicBezTo>
                    <a:pt x="845295" y="224036"/>
                    <a:pt x="837903" y="232668"/>
                    <a:pt x="831354" y="242590"/>
                  </a:cubicBezTo>
                  <a:cubicBezTo>
                    <a:pt x="824806" y="252512"/>
                    <a:pt x="820540" y="263327"/>
                    <a:pt x="818555" y="275035"/>
                  </a:cubicBezTo>
                  <a:cubicBezTo>
                    <a:pt x="836415" y="268089"/>
                    <a:pt x="851694" y="259457"/>
                    <a:pt x="864394" y="249139"/>
                  </a:cubicBezTo>
                  <a:cubicBezTo>
                    <a:pt x="877094" y="238820"/>
                    <a:pt x="886470" y="228948"/>
                    <a:pt x="892523" y="219522"/>
                  </a:cubicBezTo>
                  <a:cubicBezTo>
                    <a:pt x="898575" y="210096"/>
                    <a:pt x="901601" y="203200"/>
                    <a:pt x="901601" y="198835"/>
                  </a:cubicBezTo>
                  <a:cubicBezTo>
                    <a:pt x="901601" y="194271"/>
                    <a:pt x="899518" y="191989"/>
                    <a:pt x="895351" y="191989"/>
                  </a:cubicBezTo>
                  <a:close/>
                  <a:moveTo>
                    <a:pt x="912615" y="159247"/>
                  </a:moveTo>
                  <a:cubicBezTo>
                    <a:pt x="921941" y="159247"/>
                    <a:pt x="929333" y="161380"/>
                    <a:pt x="934790" y="165646"/>
                  </a:cubicBezTo>
                  <a:cubicBezTo>
                    <a:pt x="940247" y="169913"/>
                    <a:pt x="942976" y="176312"/>
                    <a:pt x="942976" y="184845"/>
                  </a:cubicBezTo>
                  <a:cubicBezTo>
                    <a:pt x="942976" y="197347"/>
                    <a:pt x="938312" y="209798"/>
                    <a:pt x="928986" y="222201"/>
                  </a:cubicBezTo>
                  <a:cubicBezTo>
                    <a:pt x="919659" y="234603"/>
                    <a:pt x="905421" y="246906"/>
                    <a:pt x="886272" y="259110"/>
                  </a:cubicBezTo>
                  <a:cubicBezTo>
                    <a:pt x="867123" y="271314"/>
                    <a:pt x="843558" y="283072"/>
                    <a:pt x="815579" y="294382"/>
                  </a:cubicBezTo>
                  <a:lnTo>
                    <a:pt x="815579" y="301824"/>
                  </a:lnTo>
                  <a:cubicBezTo>
                    <a:pt x="815579" y="313532"/>
                    <a:pt x="818456" y="322660"/>
                    <a:pt x="824211" y="329208"/>
                  </a:cubicBezTo>
                  <a:cubicBezTo>
                    <a:pt x="829965" y="335757"/>
                    <a:pt x="837506" y="339031"/>
                    <a:pt x="846833" y="339031"/>
                  </a:cubicBezTo>
                  <a:cubicBezTo>
                    <a:pt x="856556" y="339031"/>
                    <a:pt x="866627" y="336749"/>
                    <a:pt x="877045" y="332185"/>
                  </a:cubicBezTo>
                  <a:cubicBezTo>
                    <a:pt x="887463" y="327621"/>
                    <a:pt x="897831" y="321568"/>
                    <a:pt x="908150" y="314028"/>
                  </a:cubicBezTo>
                  <a:cubicBezTo>
                    <a:pt x="918469" y="306487"/>
                    <a:pt x="931069" y="296367"/>
                    <a:pt x="945952" y="283667"/>
                  </a:cubicBezTo>
                  <a:lnTo>
                    <a:pt x="945952" y="298847"/>
                  </a:lnTo>
                  <a:lnTo>
                    <a:pt x="945952" y="301824"/>
                  </a:lnTo>
                  <a:cubicBezTo>
                    <a:pt x="923529" y="328811"/>
                    <a:pt x="902494" y="349499"/>
                    <a:pt x="882849" y="363885"/>
                  </a:cubicBezTo>
                  <a:cubicBezTo>
                    <a:pt x="863204" y="378272"/>
                    <a:pt x="843261" y="385465"/>
                    <a:pt x="823020" y="385465"/>
                  </a:cubicBezTo>
                  <a:cubicBezTo>
                    <a:pt x="805359" y="385465"/>
                    <a:pt x="791369" y="378619"/>
                    <a:pt x="781051" y="364927"/>
                  </a:cubicBezTo>
                  <a:cubicBezTo>
                    <a:pt x="770732" y="351235"/>
                    <a:pt x="765572" y="332482"/>
                    <a:pt x="765572" y="308670"/>
                  </a:cubicBezTo>
                  <a:cubicBezTo>
                    <a:pt x="765572" y="287834"/>
                    <a:pt x="770434" y="268933"/>
                    <a:pt x="780158" y="251966"/>
                  </a:cubicBezTo>
                  <a:cubicBezTo>
                    <a:pt x="789881" y="235000"/>
                    <a:pt x="805756" y="217091"/>
                    <a:pt x="827783" y="198239"/>
                  </a:cubicBezTo>
                  <a:cubicBezTo>
                    <a:pt x="842864" y="185341"/>
                    <a:pt x="857846" y="175618"/>
                    <a:pt x="872729" y="169069"/>
                  </a:cubicBezTo>
                  <a:cubicBezTo>
                    <a:pt x="887611" y="162521"/>
                    <a:pt x="900907" y="159247"/>
                    <a:pt x="912615" y="159247"/>
                  </a:cubicBezTo>
                  <a:close/>
                  <a:moveTo>
                    <a:pt x="653058" y="154186"/>
                  </a:moveTo>
                  <a:cubicBezTo>
                    <a:pt x="657027" y="154186"/>
                    <a:pt x="659011" y="156072"/>
                    <a:pt x="659011" y="159842"/>
                  </a:cubicBezTo>
                  <a:cubicBezTo>
                    <a:pt x="659011" y="163215"/>
                    <a:pt x="655936" y="170061"/>
                    <a:pt x="649784" y="180380"/>
                  </a:cubicBezTo>
                  <a:cubicBezTo>
                    <a:pt x="690662" y="174030"/>
                    <a:pt x="716459" y="170855"/>
                    <a:pt x="727175" y="170855"/>
                  </a:cubicBezTo>
                  <a:cubicBezTo>
                    <a:pt x="731342" y="170855"/>
                    <a:pt x="734219" y="171252"/>
                    <a:pt x="735807" y="172046"/>
                  </a:cubicBezTo>
                  <a:cubicBezTo>
                    <a:pt x="739180" y="173832"/>
                    <a:pt x="741958" y="177999"/>
                    <a:pt x="744141" y="184547"/>
                  </a:cubicBezTo>
                  <a:cubicBezTo>
                    <a:pt x="746324" y="191096"/>
                    <a:pt x="747415" y="197644"/>
                    <a:pt x="747415" y="204193"/>
                  </a:cubicBezTo>
                  <a:cubicBezTo>
                    <a:pt x="747415" y="208360"/>
                    <a:pt x="745580" y="212874"/>
                    <a:pt x="741909" y="217736"/>
                  </a:cubicBezTo>
                  <a:cubicBezTo>
                    <a:pt x="738238" y="222598"/>
                    <a:pt x="731937" y="229692"/>
                    <a:pt x="723008" y="239018"/>
                  </a:cubicBezTo>
                  <a:cubicBezTo>
                    <a:pt x="712490" y="250329"/>
                    <a:pt x="703660" y="262632"/>
                    <a:pt x="696516" y="275928"/>
                  </a:cubicBezTo>
                  <a:cubicBezTo>
                    <a:pt x="689372" y="289223"/>
                    <a:pt x="685801" y="299244"/>
                    <a:pt x="685801" y="305991"/>
                  </a:cubicBezTo>
                  <a:cubicBezTo>
                    <a:pt x="685801" y="315318"/>
                    <a:pt x="691555" y="319981"/>
                    <a:pt x="703065" y="319981"/>
                  </a:cubicBezTo>
                  <a:cubicBezTo>
                    <a:pt x="715169" y="319981"/>
                    <a:pt x="736204" y="307678"/>
                    <a:pt x="766168" y="283072"/>
                  </a:cubicBezTo>
                  <a:lnTo>
                    <a:pt x="766168" y="303014"/>
                  </a:lnTo>
                  <a:cubicBezTo>
                    <a:pt x="749697" y="320279"/>
                    <a:pt x="736104" y="333871"/>
                    <a:pt x="725389" y="343793"/>
                  </a:cubicBezTo>
                  <a:cubicBezTo>
                    <a:pt x="714673" y="353715"/>
                    <a:pt x="704751" y="361603"/>
                    <a:pt x="695623" y="367457"/>
                  </a:cubicBezTo>
                  <a:cubicBezTo>
                    <a:pt x="686495" y="373311"/>
                    <a:pt x="678359" y="376238"/>
                    <a:pt x="671215" y="376238"/>
                  </a:cubicBezTo>
                  <a:cubicBezTo>
                    <a:pt x="662881" y="376238"/>
                    <a:pt x="655936" y="372418"/>
                    <a:pt x="650379" y="364778"/>
                  </a:cubicBezTo>
                  <a:cubicBezTo>
                    <a:pt x="644823" y="357138"/>
                    <a:pt x="642045" y="346075"/>
                    <a:pt x="642045" y="331589"/>
                  </a:cubicBezTo>
                  <a:cubicBezTo>
                    <a:pt x="642045" y="323057"/>
                    <a:pt x="644228" y="313333"/>
                    <a:pt x="648593" y="302419"/>
                  </a:cubicBezTo>
                  <a:cubicBezTo>
                    <a:pt x="652959" y="291505"/>
                    <a:pt x="659359" y="279648"/>
                    <a:pt x="667792" y="266849"/>
                  </a:cubicBezTo>
                  <a:cubicBezTo>
                    <a:pt x="676226" y="254050"/>
                    <a:pt x="685701" y="241300"/>
                    <a:pt x="696218" y="228600"/>
                  </a:cubicBezTo>
                  <a:cubicBezTo>
                    <a:pt x="690662" y="229791"/>
                    <a:pt x="684411" y="231031"/>
                    <a:pt x="677466" y="232321"/>
                  </a:cubicBezTo>
                  <a:cubicBezTo>
                    <a:pt x="670521" y="233611"/>
                    <a:pt x="663179" y="234950"/>
                    <a:pt x="655440" y="236339"/>
                  </a:cubicBezTo>
                  <a:cubicBezTo>
                    <a:pt x="647701" y="237729"/>
                    <a:pt x="641747" y="238820"/>
                    <a:pt x="637580" y="239614"/>
                  </a:cubicBezTo>
                  <a:cubicBezTo>
                    <a:pt x="631429" y="251917"/>
                    <a:pt x="623888" y="263649"/>
                    <a:pt x="614958" y="274812"/>
                  </a:cubicBezTo>
                  <a:lnTo>
                    <a:pt x="587872" y="302615"/>
                  </a:lnTo>
                  <a:lnTo>
                    <a:pt x="587872" y="303014"/>
                  </a:lnTo>
                  <a:lnTo>
                    <a:pt x="585722" y="304821"/>
                  </a:lnTo>
                  <a:lnTo>
                    <a:pt x="584002" y="306586"/>
                  </a:lnTo>
                  <a:lnTo>
                    <a:pt x="584002" y="306266"/>
                  </a:lnTo>
                  <a:lnTo>
                    <a:pt x="570161" y="317897"/>
                  </a:lnTo>
                  <a:cubicBezTo>
                    <a:pt x="564903" y="321866"/>
                    <a:pt x="560289" y="324843"/>
                    <a:pt x="556320" y="326827"/>
                  </a:cubicBezTo>
                  <a:cubicBezTo>
                    <a:pt x="548383" y="330796"/>
                    <a:pt x="536972" y="332383"/>
                    <a:pt x="522090" y="331589"/>
                  </a:cubicBezTo>
                  <a:cubicBezTo>
                    <a:pt x="496293" y="362149"/>
                    <a:pt x="473572" y="377429"/>
                    <a:pt x="453926" y="377429"/>
                  </a:cubicBezTo>
                  <a:cubicBezTo>
                    <a:pt x="442814" y="377429"/>
                    <a:pt x="432693" y="373757"/>
                    <a:pt x="423565" y="366415"/>
                  </a:cubicBezTo>
                  <a:cubicBezTo>
                    <a:pt x="414437" y="359073"/>
                    <a:pt x="407145" y="349052"/>
                    <a:pt x="401688" y="336352"/>
                  </a:cubicBezTo>
                  <a:cubicBezTo>
                    <a:pt x="396231" y="323652"/>
                    <a:pt x="393502" y="309464"/>
                    <a:pt x="393502" y="293787"/>
                  </a:cubicBezTo>
                  <a:cubicBezTo>
                    <a:pt x="393502" y="281087"/>
                    <a:pt x="397719" y="266998"/>
                    <a:pt x="406152" y="251520"/>
                  </a:cubicBezTo>
                  <a:cubicBezTo>
                    <a:pt x="414586" y="236042"/>
                    <a:pt x="425500" y="221605"/>
                    <a:pt x="438895" y="208211"/>
                  </a:cubicBezTo>
                  <a:cubicBezTo>
                    <a:pt x="452289" y="194816"/>
                    <a:pt x="466626" y="184002"/>
                    <a:pt x="481906" y="175766"/>
                  </a:cubicBezTo>
                  <a:cubicBezTo>
                    <a:pt x="497186" y="167531"/>
                    <a:pt x="511374" y="163414"/>
                    <a:pt x="524471" y="163414"/>
                  </a:cubicBezTo>
                  <a:cubicBezTo>
                    <a:pt x="533797" y="163414"/>
                    <a:pt x="541140" y="164852"/>
                    <a:pt x="546497" y="167730"/>
                  </a:cubicBezTo>
                  <a:cubicBezTo>
                    <a:pt x="551855" y="170607"/>
                    <a:pt x="554534" y="174625"/>
                    <a:pt x="554534" y="179785"/>
                  </a:cubicBezTo>
                  <a:cubicBezTo>
                    <a:pt x="554534" y="183754"/>
                    <a:pt x="552252" y="188318"/>
                    <a:pt x="547688" y="193477"/>
                  </a:cubicBezTo>
                  <a:cubicBezTo>
                    <a:pt x="555229" y="195064"/>
                    <a:pt x="560388" y="197694"/>
                    <a:pt x="563166" y="201365"/>
                  </a:cubicBezTo>
                  <a:cubicBezTo>
                    <a:pt x="565944" y="205036"/>
                    <a:pt x="567333" y="211733"/>
                    <a:pt x="567333" y="221457"/>
                  </a:cubicBezTo>
                  <a:cubicBezTo>
                    <a:pt x="567333" y="230982"/>
                    <a:pt x="565101" y="242987"/>
                    <a:pt x="560636" y="257473"/>
                  </a:cubicBezTo>
                  <a:cubicBezTo>
                    <a:pt x="556171" y="271959"/>
                    <a:pt x="550069" y="285552"/>
                    <a:pt x="542330" y="298252"/>
                  </a:cubicBezTo>
                  <a:lnTo>
                    <a:pt x="547688" y="303610"/>
                  </a:lnTo>
                  <a:lnTo>
                    <a:pt x="552153" y="303610"/>
                  </a:lnTo>
                  <a:cubicBezTo>
                    <a:pt x="555526" y="303610"/>
                    <a:pt x="558850" y="302766"/>
                    <a:pt x="562124" y="301080"/>
                  </a:cubicBezTo>
                  <a:cubicBezTo>
                    <a:pt x="565399" y="299393"/>
                    <a:pt x="568325" y="297607"/>
                    <a:pt x="570905" y="295722"/>
                  </a:cubicBezTo>
                  <a:cubicBezTo>
                    <a:pt x="572195" y="294779"/>
                    <a:pt x="574254" y="293254"/>
                    <a:pt x="577082" y="291145"/>
                  </a:cubicBezTo>
                  <a:lnTo>
                    <a:pt x="586550" y="284060"/>
                  </a:lnTo>
                  <a:lnTo>
                    <a:pt x="598141" y="269603"/>
                  </a:lnTo>
                  <a:cubicBezTo>
                    <a:pt x="602209" y="264195"/>
                    <a:pt x="605632" y="259259"/>
                    <a:pt x="608410" y="254794"/>
                  </a:cubicBezTo>
                  <a:cubicBezTo>
                    <a:pt x="602060" y="252611"/>
                    <a:pt x="597446" y="249932"/>
                    <a:pt x="594569" y="246757"/>
                  </a:cubicBezTo>
                  <a:cubicBezTo>
                    <a:pt x="591692" y="243582"/>
                    <a:pt x="590253" y="238820"/>
                    <a:pt x="590253" y="232470"/>
                  </a:cubicBezTo>
                  <a:cubicBezTo>
                    <a:pt x="590253" y="225326"/>
                    <a:pt x="593229" y="216297"/>
                    <a:pt x="599183" y="205383"/>
                  </a:cubicBezTo>
                  <a:cubicBezTo>
                    <a:pt x="605136" y="194469"/>
                    <a:pt x="612478" y="184250"/>
                    <a:pt x="621209" y="174725"/>
                  </a:cubicBezTo>
                  <a:cubicBezTo>
                    <a:pt x="629940" y="165200"/>
                    <a:pt x="637878" y="159048"/>
                    <a:pt x="645022" y="156270"/>
                  </a:cubicBezTo>
                  <a:cubicBezTo>
                    <a:pt x="647800" y="154881"/>
                    <a:pt x="650479" y="154186"/>
                    <a:pt x="653058" y="154186"/>
                  </a:cubicBezTo>
                  <a:close/>
                  <a:moveTo>
                    <a:pt x="1137345" y="149424"/>
                  </a:moveTo>
                  <a:cubicBezTo>
                    <a:pt x="1141512" y="149424"/>
                    <a:pt x="1145382" y="151160"/>
                    <a:pt x="1148954" y="154633"/>
                  </a:cubicBezTo>
                  <a:cubicBezTo>
                    <a:pt x="1152526" y="158106"/>
                    <a:pt x="1155353" y="162124"/>
                    <a:pt x="1157437" y="166688"/>
                  </a:cubicBezTo>
                  <a:cubicBezTo>
                    <a:pt x="1159521" y="171252"/>
                    <a:pt x="1160562" y="174625"/>
                    <a:pt x="1160562" y="176808"/>
                  </a:cubicBezTo>
                  <a:cubicBezTo>
                    <a:pt x="1160562" y="180380"/>
                    <a:pt x="1159173" y="183009"/>
                    <a:pt x="1156395" y="184696"/>
                  </a:cubicBezTo>
                  <a:cubicBezTo>
                    <a:pt x="1153617" y="186383"/>
                    <a:pt x="1148755" y="188417"/>
                    <a:pt x="1141810" y="190798"/>
                  </a:cubicBezTo>
                  <a:cubicBezTo>
                    <a:pt x="1143199" y="193973"/>
                    <a:pt x="1144985" y="198041"/>
                    <a:pt x="1147168" y="203002"/>
                  </a:cubicBezTo>
                  <a:cubicBezTo>
                    <a:pt x="1149351" y="207963"/>
                    <a:pt x="1151037" y="211981"/>
                    <a:pt x="1152228" y="215057"/>
                  </a:cubicBezTo>
                  <a:cubicBezTo>
                    <a:pt x="1153419" y="218133"/>
                    <a:pt x="1154014" y="220861"/>
                    <a:pt x="1154014" y="223243"/>
                  </a:cubicBezTo>
                  <a:cubicBezTo>
                    <a:pt x="1154014" y="228005"/>
                    <a:pt x="1149202" y="236885"/>
                    <a:pt x="1139578" y="249883"/>
                  </a:cubicBezTo>
                  <a:cubicBezTo>
                    <a:pt x="1129953" y="262880"/>
                    <a:pt x="1123206" y="272455"/>
                    <a:pt x="1119337" y="278607"/>
                  </a:cubicBezTo>
                  <a:cubicBezTo>
                    <a:pt x="1115467" y="284758"/>
                    <a:pt x="1113533" y="292299"/>
                    <a:pt x="1113533" y="301229"/>
                  </a:cubicBezTo>
                  <a:cubicBezTo>
                    <a:pt x="1113533" y="315913"/>
                    <a:pt x="1120279" y="323255"/>
                    <a:pt x="1133773" y="323255"/>
                  </a:cubicBezTo>
                  <a:cubicBezTo>
                    <a:pt x="1144191" y="323255"/>
                    <a:pt x="1159018" y="315944"/>
                    <a:pt x="1178254" y="301322"/>
                  </a:cubicBezTo>
                  <a:lnTo>
                    <a:pt x="1194447" y="287980"/>
                  </a:lnTo>
                  <a:lnTo>
                    <a:pt x="1194532" y="286643"/>
                  </a:lnTo>
                  <a:cubicBezTo>
                    <a:pt x="1195153" y="282377"/>
                    <a:pt x="1196083" y="278706"/>
                    <a:pt x="1197323" y="275630"/>
                  </a:cubicBezTo>
                  <a:cubicBezTo>
                    <a:pt x="1199803" y="269479"/>
                    <a:pt x="1204715" y="260747"/>
                    <a:pt x="1212057" y="249436"/>
                  </a:cubicBezTo>
                  <a:cubicBezTo>
                    <a:pt x="1225749" y="228402"/>
                    <a:pt x="1237556" y="212973"/>
                    <a:pt x="1247478" y="203151"/>
                  </a:cubicBezTo>
                  <a:cubicBezTo>
                    <a:pt x="1257400" y="193328"/>
                    <a:pt x="1266925" y="188417"/>
                    <a:pt x="1276053" y="188417"/>
                  </a:cubicBezTo>
                  <a:cubicBezTo>
                    <a:pt x="1282403" y="188417"/>
                    <a:pt x="1287513" y="189508"/>
                    <a:pt x="1291382" y="191691"/>
                  </a:cubicBezTo>
                  <a:cubicBezTo>
                    <a:pt x="1295252" y="193874"/>
                    <a:pt x="1297187" y="197247"/>
                    <a:pt x="1297187" y="201811"/>
                  </a:cubicBezTo>
                  <a:cubicBezTo>
                    <a:pt x="1297187" y="203796"/>
                    <a:pt x="1296591" y="205879"/>
                    <a:pt x="1295401" y="208062"/>
                  </a:cubicBezTo>
                  <a:cubicBezTo>
                    <a:pt x="1294210" y="210245"/>
                    <a:pt x="1292871" y="212229"/>
                    <a:pt x="1291382" y="214015"/>
                  </a:cubicBezTo>
                  <a:cubicBezTo>
                    <a:pt x="1289894" y="215801"/>
                    <a:pt x="1286769" y="219274"/>
                    <a:pt x="1282006" y="224433"/>
                  </a:cubicBezTo>
                  <a:cubicBezTo>
                    <a:pt x="1250653" y="259160"/>
                    <a:pt x="1234976" y="281682"/>
                    <a:pt x="1234976" y="292001"/>
                  </a:cubicBezTo>
                  <a:cubicBezTo>
                    <a:pt x="1234976" y="297756"/>
                    <a:pt x="1236862" y="300633"/>
                    <a:pt x="1240632" y="300633"/>
                  </a:cubicBezTo>
                  <a:cubicBezTo>
                    <a:pt x="1243013" y="300633"/>
                    <a:pt x="1247627" y="296813"/>
                    <a:pt x="1254473" y="289173"/>
                  </a:cubicBezTo>
                  <a:cubicBezTo>
                    <a:pt x="1261319" y="281534"/>
                    <a:pt x="1270149" y="271513"/>
                    <a:pt x="1280964" y="259110"/>
                  </a:cubicBezTo>
                  <a:cubicBezTo>
                    <a:pt x="1291779" y="246708"/>
                    <a:pt x="1304578" y="233760"/>
                    <a:pt x="1319362" y="220266"/>
                  </a:cubicBezTo>
                  <a:cubicBezTo>
                    <a:pt x="1334145" y="206772"/>
                    <a:pt x="1350963" y="193775"/>
                    <a:pt x="1369815" y="181273"/>
                  </a:cubicBezTo>
                  <a:cubicBezTo>
                    <a:pt x="1380332" y="173931"/>
                    <a:pt x="1389063" y="170260"/>
                    <a:pt x="1396008" y="170260"/>
                  </a:cubicBezTo>
                  <a:cubicBezTo>
                    <a:pt x="1399183" y="170260"/>
                    <a:pt x="1402309" y="174625"/>
                    <a:pt x="1405385" y="183357"/>
                  </a:cubicBezTo>
                  <a:cubicBezTo>
                    <a:pt x="1408460" y="192088"/>
                    <a:pt x="1409998" y="200918"/>
                    <a:pt x="1409998" y="209848"/>
                  </a:cubicBezTo>
                  <a:cubicBezTo>
                    <a:pt x="1409998" y="214214"/>
                    <a:pt x="1405732" y="220861"/>
                    <a:pt x="1397199" y="229791"/>
                  </a:cubicBezTo>
                  <a:cubicBezTo>
                    <a:pt x="1362274" y="268685"/>
                    <a:pt x="1344812" y="295772"/>
                    <a:pt x="1344812" y="311051"/>
                  </a:cubicBezTo>
                  <a:cubicBezTo>
                    <a:pt x="1344812" y="319584"/>
                    <a:pt x="1348284" y="323850"/>
                    <a:pt x="1355230" y="323850"/>
                  </a:cubicBezTo>
                  <a:cubicBezTo>
                    <a:pt x="1360984" y="323850"/>
                    <a:pt x="1368475" y="320824"/>
                    <a:pt x="1377703" y="314772"/>
                  </a:cubicBezTo>
                  <a:cubicBezTo>
                    <a:pt x="1386930" y="308720"/>
                    <a:pt x="1401366" y="297954"/>
                    <a:pt x="1421012" y="282476"/>
                  </a:cubicBezTo>
                  <a:lnTo>
                    <a:pt x="1421012" y="303014"/>
                  </a:lnTo>
                  <a:cubicBezTo>
                    <a:pt x="1392833" y="330796"/>
                    <a:pt x="1371204" y="350838"/>
                    <a:pt x="1356122" y="363141"/>
                  </a:cubicBezTo>
                  <a:cubicBezTo>
                    <a:pt x="1341041" y="375444"/>
                    <a:pt x="1328738" y="381596"/>
                    <a:pt x="1319213" y="381596"/>
                  </a:cubicBezTo>
                  <a:cubicBezTo>
                    <a:pt x="1302941" y="381596"/>
                    <a:pt x="1294805" y="370880"/>
                    <a:pt x="1294805" y="349449"/>
                  </a:cubicBezTo>
                  <a:cubicBezTo>
                    <a:pt x="1294805" y="343099"/>
                    <a:pt x="1295798" y="336848"/>
                    <a:pt x="1297782" y="330696"/>
                  </a:cubicBezTo>
                  <a:cubicBezTo>
                    <a:pt x="1299766" y="324545"/>
                    <a:pt x="1302495" y="318145"/>
                    <a:pt x="1305967" y="311498"/>
                  </a:cubicBezTo>
                  <a:cubicBezTo>
                    <a:pt x="1309440" y="304850"/>
                    <a:pt x="1314748" y="295325"/>
                    <a:pt x="1321892" y="282923"/>
                  </a:cubicBezTo>
                  <a:cubicBezTo>
                    <a:pt x="1329036" y="270520"/>
                    <a:pt x="1337271" y="256481"/>
                    <a:pt x="1346597" y="240804"/>
                  </a:cubicBezTo>
                  <a:cubicBezTo>
                    <a:pt x="1335287" y="246559"/>
                    <a:pt x="1321098" y="257969"/>
                    <a:pt x="1304033" y="275035"/>
                  </a:cubicBezTo>
                  <a:cubicBezTo>
                    <a:pt x="1292920" y="285750"/>
                    <a:pt x="1283494" y="295920"/>
                    <a:pt x="1275755" y="305545"/>
                  </a:cubicBezTo>
                  <a:cubicBezTo>
                    <a:pt x="1268016" y="315169"/>
                    <a:pt x="1259731" y="325884"/>
                    <a:pt x="1250901" y="337691"/>
                  </a:cubicBezTo>
                  <a:cubicBezTo>
                    <a:pt x="1242071" y="349499"/>
                    <a:pt x="1235621" y="357436"/>
                    <a:pt x="1231553" y="361504"/>
                  </a:cubicBezTo>
                  <a:cubicBezTo>
                    <a:pt x="1227485" y="365572"/>
                    <a:pt x="1223368" y="367606"/>
                    <a:pt x="1219201" y="367606"/>
                  </a:cubicBezTo>
                  <a:cubicBezTo>
                    <a:pt x="1212851" y="367606"/>
                    <a:pt x="1206997" y="360958"/>
                    <a:pt x="1201639" y="347663"/>
                  </a:cubicBezTo>
                  <a:cubicBezTo>
                    <a:pt x="1198960" y="341015"/>
                    <a:pt x="1196951" y="333822"/>
                    <a:pt x="1195611" y="326083"/>
                  </a:cubicBezTo>
                  <a:lnTo>
                    <a:pt x="1194121" y="307644"/>
                  </a:lnTo>
                  <a:lnTo>
                    <a:pt x="1180803" y="322023"/>
                  </a:lnTo>
                  <a:cubicBezTo>
                    <a:pt x="1139999" y="364715"/>
                    <a:pt x="1110134" y="386061"/>
                    <a:pt x="1091208" y="386061"/>
                  </a:cubicBezTo>
                  <a:cubicBezTo>
                    <a:pt x="1083469" y="386061"/>
                    <a:pt x="1077963" y="383531"/>
                    <a:pt x="1074688" y="378470"/>
                  </a:cubicBezTo>
                  <a:cubicBezTo>
                    <a:pt x="1071414" y="373410"/>
                    <a:pt x="1069777" y="365919"/>
                    <a:pt x="1069777" y="355997"/>
                  </a:cubicBezTo>
                  <a:cubicBezTo>
                    <a:pt x="1069777" y="340321"/>
                    <a:pt x="1075433" y="317600"/>
                    <a:pt x="1086744" y="287834"/>
                  </a:cubicBezTo>
                  <a:cubicBezTo>
                    <a:pt x="1057772" y="319981"/>
                    <a:pt x="1036241" y="342851"/>
                    <a:pt x="1022152" y="356444"/>
                  </a:cubicBezTo>
                  <a:cubicBezTo>
                    <a:pt x="1008063" y="370037"/>
                    <a:pt x="996454" y="376833"/>
                    <a:pt x="987326" y="376833"/>
                  </a:cubicBezTo>
                  <a:cubicBezTo>
                    <a:pt x="982961" y="376833"/>
                    <a:pt x="977504" y="373063"/>
                    <a:pt x="970955" y="365522"/>
                  </a:cubicBezTo>
                  <a:cubicBezTo>
                    <a:pt x="964407" y="357982"/>
                    <a:pt x="958603" y="348209"/>
                    <a:pt x="953542" y="336203"/>
                  </a:cubicBezTo>
                  <a:cubicBezTo>
                    <a:pt x="948482" y="324198"/>
                    <a:pt x="945952" y="311746"/>
                    <a:pt x="945952" y="298847"/>
                  </a:cubicBezTo>
                  <a:cubicBezTo>
                    <a:pt x="945952" y="289521"/>
                    <a:pt x="946845" y="281732"/>
                    <a:pt x="948631" y="275481"/>
                  </a:cubicBezTo>
                  <a:cubicBezTo>
                    <a:pt x="950417" y="269230"/>
                    <a:pt x="953890" y="262831"/>
                    <a:pt x="959049" y="256282"/>
                  </a:cubicBezTo>
                  <a:cubicBezTo>
                    <a:pt x="964208" y="249734"/>
                    <a:pt x="972444" y="241102"/>
                    <a:pt x="983754" y="230386"/>
                  </a:cubicBezTo>
                  <a:cubicBezTo>
                    <a:pt x="1013917" y="203002"/>
                    <a:pt x="1043187" y="182662"/>
                    <a:pt x="1071563" y="169367"/>
                  </a:cubicBezTo>
                  <a:cubicBezTo>
                    <a:pt x="1099940" y="156072"/>
                    <a:pt x="1121867" y="149424"/>
                    <a:pt x="1137345" y="149424"/>
                  </a:cubicBezTo>
                  <a:close/>
                  <a:moveTo>
                    <a:pt x="253008" y="0"/>
                  </a:moveTo>
                  <a:cubicBezTo>
                    <a:pt x="262136" y="0"/>
                    <a:pt x="269776" y="6202"/>
                    <a:pt x="275928" y="18604"/>
                  </a:cubicBezTo>
                  <a:cubicBezTo>
                    <a:pt x="282079" y="31006"/>
                    <a:pt x="285155" y="39093"/>
                    <a:pt x="285155" y="42863"/>
                  </a:cubicBezTo>
                  <a:cubicBezTo>
                    <a:pt x="285155" y="48419"/>
                    <a:pt x="282972" y="54670"/>
                    <a:pt x="278607" y="61615"/>
                  </a:cubicBezTo>
                  <a:lnTo>
                    <a:pt x="230982" y="133053"/>
                  </a:lnTo>
                  <a:cubicBezTo>
                    <a:pt x="268685" y="114400"/>
                    <a:pt x="298004" y="99566"/>
                    <a:pt x="318939" y="88553"/>
                  </a:cubicBezTo>
                  <a:cubicBezTo>
                    <a:pt x="339874" y="77540"/>
                    <a:pt x="362645" y="65534"/>
                    <a:pt x="387251" y="52537"/>
                  </a:cubicBezTo>
                  <a:cubicBezTo>
                    <a:pt x="411858" y="39539"/>
                    <a:pt x="427435" y="31403"/>
                    <a:pt x="433983" y="28129"/>
                  </a:cubicBezTo>
                  <a:cubicBezTo>
                    <a:pt x="440532" y="24855"/>
                    <a:pt x="444798" y="23218"/>
                    <a:pt x="446783" y="23218"/>
                  </a:cubicBezTo>
                  <a:cubicBezTo>
                    <a:pt x="451347" y="23218"/>
                    <a:pt x="453629" y="25301"/>
                    <a:pt x="453629" y="29468"/>
                  </a:cubicBezTo>
                  <a:cubicBezTo>
                    <a:pt x="453629" y="31850"/>
                    <a:pt x="450206" y="38348"/>
                    <a:pt x="443360" y="48965"/>
                  </a:cubicBezTo>
                  <a:cubicBezTo>
                    <a:pt x="436513" y="59581"/>
                    <a:pt x="428923" y="69106"/>
                    <a:pt x="420589" y="77540"/>
                  </a:cubicBezTo>
                  <a:cubicBezTo>
                    <a:pt x="412254" y="85973"/>
                    <a:pt x="405309" y="90190"/>
                    <a:pt x="399753" y="90190"/>
                  </a:cubicBezTo>
                  <a:cubicBezTo>
                    <a:pt x="398364" y="90190"/>
                    <a:pt x="396677" y="89843"/>
                    <a:pt x="394693" y="89148"/>
                  </a:cubicBezTo>
                  <a:cubicBezTo>
                    <a:pt x="392708" y="88454"/>
                    <a:pt x="390823" y="87809"/>
                    <a:pt x="389037" y="87214"/>
                  </a:cubicBezTo>
                  <a:cubicBezTo>
                    <a:pt x="362248" y="101104"/>
                    <a:pt x="329456" y="117575"/>
                    <a:pt x="290662" y="136625"/>
                  </a:cubicBezTo>
                  <a:cubicBezTo>
                    <a:pt x="251867" y="155675"/>
                    <a:pt x="221258" y="170557"/>
                    <a:pt x="198835" y="181273"/>
                  </a:cubicBezTo>
                  <a:lnTo>
                    <a:pt x="173236" y="219671"/>
                  </a:lnTo>
                  <a:lnTo>
                    <a:pt x="324148" y="322064"/>
                  </a:lnTo>
                  <a:cubicBezTo>
                    <a:pt x="338039" y="331391"/>
                    <a:pt x="348110" y="338832"/>
                    <a:pt x="354360" y="344389"/>
                  </a:cubicBezTo>
                  <a:cubicBezTo>
                    <a:pt x="360611" y="349945"/>
                    <a:pt x="365274" y="355997"/>
                    <a:pt x="368350" y="362546"/>
                  </a:cubicBezTo>
                  <a:cubicBezTo>
                    <a:pt x="371426" y="369094"/>
                    <a:pt x="372964" y="377329"/>
                    <a:pt x="372964" y="387251"/>
                  </a:cubicBezTo>
                  <a:cubicBezTo>
                    <a:pt x="372964" y="403523"/>
                    <a:pt x="369491" y="411659"/>
                    <a:pt x="362546" y="411659"/>
                  </a:cubicBezTo>
                  <a:cubicBezTo>
                    <a:pt x="360165" y="411659"/>
                    <a:pt x="356642" y="410369"/>
                    <a:pt x="351979" y="407790"/>
                  </a:cubicBezTo>
                  <a:cubicBezTo>
                    <a:pt x="347316" y="405210"/>
                    <a:pt x="340569" y="400795"/>
                    <a:pt x="331738" y="394544"/>
                  </a:cubicBezTo>
                  <a:cubicBezTo>
                    <a:pt x="322908" y="388293"/>
                    <a:pt x="312936" y="381397"/>
                    <a:pt x="301824" y="373857"/>
                  </a:cubicBezTo>
                  <a:lnTo>
                    <a:pt x="140792" y="265807"/>
                  </a:lnTo>
                  <a:lnTo>
                    <a:pt x="93167" y="328613"/>
                  </a:lnTo>
                  <a:cubicBezTo>
                    <a:pt x="93167" y="333971"/>
                    <a:pt x="92472" y="337989"/>
                    <a:pt x="91083" y="340668"/>
                  </a:cubicBezTo>
                  <a:cubicBezTo>
                    <a:pt x="89694" y="343347"/>
                    <a:pt x="86718" y="347068"/>
                    <a:pt x="82154" y="351830"/>
                  </a:cubicBezTo>
                  <a:cubicBezTo>
                    <a:pt x="71240" y="363141"/>
                    <a:pt x="61963" y="371773"/>
                    <a:pt x="54323" y="377726"/>
                  </a:cubicBezTo>
                  <a:cubicBezTo>
                    <a:pt x="46683" y="383679"/>
                    <a:pt x="39787" y="386656"/>
                    <a:pt x="33636" y="386656"/>
                  </a:cubicBezTo>
                  <a:cubicBezTo>
                    <a:pt x="30659" y="386656"/>
                    <a:pt x="28079" y="385416"/>
                    <a:pt x="25897" y="382935"/>
                  </a:cubicBezTo>
                  <a:cubicBezTo>
                    <a:pt x="23714" y="380455"/>
                    <a:pt x="22622" y="377429"/>
                    <a:pt x="22622" y="373857"/>
                  </a:cubicBezTo>
                  <a:cubicBezTo>
                    <a:pt x="22622" y="369094"/>
                    <a:pt x="25400" y="362744"/>
                    <a:pt x="30957" y="354807"/>
                  </a:cubicBezTo>
                  <a:lnTo>
                    <a:pt x="118170" y="246460"/>
                  </a:lnTo>
                  <a:cubicBezTo>
                    <a:pt x="113011" y="238324"/>
                    <a:pt x="110431" y="229989"/>
                    <a:pt x="110431" y="221457"/>
                  </a:cubicBezTo>
                  <a:cubicBezTo>
                    <a:pt x="110431" y="212725"/>
                    <a:pt x="112862" y="205284"/>
                    <a:pt x="117724" y="199132"/>
                  </a:cubicBezTo>
                  <a:cubicBezTo>
                    <a:pt x="122585" y="192981"/>
                    <a:pt x="128191" y="188020"/>
                    <a:pt x="134541" y="184250"/>
                  </a:cubicBezTo>
                  <a:cubicBezTo>
                    <a:pt x="140891" y="180479"/>
                    <a:pt x="158453" y="170954"/>
                    <a:pt x="187226" y="155675"/>
                  </a:cubicBezTo>
                  <a:cubicBezTo>
                    <a:pt x="228104" y="101501"/>
                    <a:pt x="248544" y="71140"/>
                    <a:pt x="248544" y="64592"/>
                  </a:cubicBezTo>
                  <a:cubicBezTo>
                    <a:pt x="248544" y="60226"/>
                    <a:pt x="245964" y="58043"/>
                    <a:pt x="240804" y="58043"/>
                  </a:cubicBezTo>
                  <a:cubicBezTo>
                    <a:pt x="235447" y="58043"/>
                    <a:pt x="223590" y="61218"/>
                    <a:pt x="205235" y="67568"/>
                  </a:cubicBezTo>
                  <a:cubicBezTo>
                    <a:pt x="186879" y="73918"/>
                    <a:pt x="162769" y="83691"/>
                    <a:pt x="132904" y="96888"/>
                  </a:cubicBezTo>
                  <a:cubicBezTo>
                    <a:pt x="103039" y="110084"/>
                    <a:pt x="67668" y="127000"/>
                    <a:pt x="26790" y="147638"/>
                  </a:cubicBezTo>
                  <a:cubicBezTo>
                    <a:pt x="23416" y="149424"/>
                    <a:pt x="19596" y="150168"/>
                    <a:pt x="15330" y="149870"/>
                  </a:cubicBezTo>
                  <a:cubicBezTo>
                    <a:pt x="11063" y="149573"/>
                    <a:pt x="7442" y="147886"/>
                    <a:pt x="4465" y="144810"/>
                  </a:cubicBezTo>
                  <a:cubicBezTo>
                    <a:pt x="1489" y="141734"/>
                    <a:pt x="0" y="137617"/>
                    <a:pt x="0" y="132457"/>
                  </a:cubicBezTo>
                  <a:cubicBezTo>
                    <a:pt x="0" y="130870"/>
                    <a:pt x="348" y="128985"/>
                    <a:pt x="1042" y="126802"/>
                  </a:cubicBezTo>
                  <a:cubicBezTo>
                    <a:pt x="1737" y="124619"/>
                    <a:pt x="2878" y="121196"/>
                    <a:pt x="4465" y="116533"/>
                  </a:cubicBezTo>
                  <a:cubicBezTo>
                    <a:pt x="6053" y="111870"/>
                    <a:pt x="7442" y="107752"/>
                    <a:pt x="8632" y="104180"/>
                  </a:cubicBezTo>
                  <a:cubicBezTo>
                    <a:pt x="9029" y="102989"/>
                    <a:pt x="9972" y="98723"/>
                    <a:pt x="11460" y="91381"/>
                  </a:cubicBezTo>
                  <a:cubicBezTo>
                    <a:pt x="12949" y="84039"/>
                    <a:pt x="15479" y="77341"/>
                    <a:pt x="19050" y="71289"/>
                  </a:cubicBezTo>
                  <a:cubicBezTo>
                    <a:pt x="22622" y="65237"/>
                    <a:pt x="28724" y="58540"/>
                    <a:pt x="37356" y="51197"/>
                  </a:cubicBezTo>
                  <a:cubicBezTo>
                    <a:pt x="45988" y="43855"/>
                    <a:pt x="58341" y="36116"/>
                    <a:pt x="74415" y="27980"/>
                  </a:cubicBezTo>
                  <a:cubicBezTo>
                    <a:pt x="77391" y="26194"/>
                    <a:pt x="80169" y="25053"/>
                    <a:pt x="82749" y="24557"/>
                  </a:cubicBezTo>
                  <a:cubicBezTo>
                    <a:pt x="85329" y="24061"/>
                    <a:pt x="86618" y="24805"/>
                    <a:pt x="86618" y="26789"/>
                  </a:cubicBezTo>
                  <a:cubicBezTo>
                    <a:pt x="86618" y="27385"/>
                    <a:pt x="83691" y="29816"/>
                    <a:pt x="77838" y="34082"/>
                  </a:cubicBezTo>
                  <a:cubicBezTo>
                    <a:pt x="71984" y="38348"/>
                    <a:pt x="65584" y="45343"/>
                    <a:pt x="58639" y="55067"/>
                  </a:cubicBezTo>
                  <a:cubicBezTo>
                    <a:pt x="116583" y="34826"/>
                    <a:pt x="159296" y="20588"/>
                    <a:pt x="186780" y="12353"/>
                  </a:cubicBezTo>
                  <a:cubicBezTo>
                    <a:pt x="214263" y="4118"/>
                    <a:pt x="236340" y="0"/>
                    <a:pt x="25300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12" name="Graphic 1">
              <a:extLst>
                <a:ext uri="{FF2B5EF4-FFF2-40B4-BE49-F238E27FC236}">
                  <a16:creationId xmlns:a16="http://schemas.microsoft.com/office/drawing/2014/main" id="{44696B0C-B7C9-4933-88C9-F57A83DFBAA3}"/>
                </a:ext>
              </a:extLst>
            </p:cNvPr>
            <p:cNvGrpSpPr/>
            <p:nvPr/>
          </p:nvGrpSpPr>
          <p:grpSpPr>
            <a:xfrm>
              <a:off x="1010535" y="1685660"/>
              <a:ext cx="1311603" cy="921244"/>
              <a:chOff x="1295400" y="57150"/>
              <a:chExt cx="9601200" cy="6743700"/>
            </a:xfrm>
            <a:solidFill>
              <a:schemeClr val="accent1"/>
            </a:solidFill>
          </p:grpSpPr>
          <p:grpSp>
            <p:nvGrpSpPr>
              <p:cNvPr id="13" name="Graphic 1">
                <a:extLst>
                  <a:ext uri="{FF2B5EF4-FFF2-40B4-BE49-F238E27FC236}">
                    <a16:creationId xmlns:a16="http://schemas.microsoft.com/office/drawing/2014/main" id="{98A297D4-D000-4CE6-AF1A-B7AF1D00F6D1}"/>
                  </a:ext>
                </a:extLst>
              </p:cNvPr>
              <p:cNvGrpSpPr/>
              <p:nvPr/>
            </p:nvGrpSpPr>
            <p:grpSpPr>
              <a:xfrm>
                <a:off x="6757678" y="526858"/>
                <a:ext cx="4143325" cy="6270805"/>
                <a:chOff x="6757678" y="526858"/>
                <a:chExt cx="4143325" cy="6270805"/>
              </a:xfrm>
              <a:grpFill/>
            </p:grpSpPr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B4679704-A515-475E-BF1D-B2373A84D128}"/>
                    </a:ext>
                  </a:extLst>
                </p:cNvPr>
                <p:cNvSpPr/>
                <p:nvPr/>
              </p:nvSpPr>
              <p:spPr>
                <a:xfrm>
                  <a:off x="6757678" y="526858"/>
                  <a:ext cx="1771489" cy="3712481"/>
                </a:xfrm>
                <a:custGeom>
                  <a:avLst/>
                  <a:gdLst>
                    <a:gd name="connsiteX0" fmla="*/ 1649753 w 1771489"/>
                    <a:gd name="connsiteY0" fmla="*/ 2018317 h 3712481"/>
                    <a:gd name="connsiteX1" fmla="*/ 1672804 w 1771489"/>
                    <a:gd name="connsiteY1" fmla="*/ 1400716 h 3712481"/>
                    <a:gd name="connsiteX2" fmla="*/ 1190743 w 1771489"/>
                    <a:gd name="connsiteY2" fmla="*/ 1045052 h 3712481"/>
                    <a:gd name="connsiteX3" fmla="*/ 1010817 w 1771489"/>
                    <a:gd name="connsiteY3" fmla="*/ 852076 h 3712481"/>
                    <a:gd name="connsiteX4" fmla="*/ 1635942 w 1771489"/>
                    <a:gd name="connsiteY4" fmla="*/ 274670 h 3712481"/>
                    <a:gd name="connsiteX5" fmla="*/ 1745385 w 1771489"/>
                    <a:gd name="connsiteY5" fmla="*/ 15781 h 3712481"/>
                    <a:gd name="connsiteX6" fmla="*/ 1355240 w 1771489"/>
                    <a:gd name="connsiteY6" fmla="*/ 157703 h 3712481"/>
                    <a:gd name="connsiteX7" fmla="*/ 172616 w 1771489"/>
                    <a:gd name="connsiteY7" fmla="*/ 1119728 h 3712481"/>
                    <a:gd name="connsiteX8" fmla="*/ 91654 w 1771489"/>
                    <a:gd name="connsiteY8" fmla="*/ 1837246 h 3712481"/>
                    <a:gd name="connsiteX9" fmla="*/ 667917 w 1771489"/>
                    <a:gd name="connsiteY9" fmla="*/ 1343566 h 3712481"/>
                    <a:gd name="connsiteX10" fmla="*/ 988814 w 1771489"/>
                    <a:gd name="connsiteY10" fmla="*/ 2159953 h 3712481"/>
                    <a:gd name="connsiteX11" fmla="*/ 540853 w 1771489"/>
                    <a:gd name="connsiteY11" fmla="*/ 3104929 h 3712481"/>
                    <a:gd name="connsiteX12" fmla="*/ 696777 w 1771489"/>
                    <a:gd name="connsiteY12" fmla="*/ 3625280 h 3712481"/>
                    <a:gd name="connsiteX13" fmla="*/ 1086921 w 1771489"/>
                    <a:gd name="connsiteY13" fmla="*/ 3458211 h 3712481"/>
                    <a:gd name="connsiteX14" fmla="*/ 1649753 w 1771489"/>
                    <a:gd name="connsiteY14" fmla="*/ 2018317 h 37124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771489" h="3712481">
                      <a:moveTo>
                        <a:pt x="1649753" y="2018317"/>
                      </a:moveTo>
                      <a:cubicBezTo>
                        <a:pt x="1734717" y="1657891"/>
                        <a:pt x="1672804" y="1400716"/>
                        <a:pt x="1672804" y="1400716"/>
                      </a:cubicBezTo>
                      <a:cubicBezTo>
                        <a:pt x="1634037" y="1145446"/>
                        <a:pt x="1415819" y="1053910"/>
                        <a:pt x="1190743" y="1045052"/>
                      </a:cubicBezTo>
                      <a:cubicBezTo>
                        <a:pt x="1041773" y="1039242"/>
                        <a:pt x="786026" y="1145922"/>
                        <a:pt x="1010817" y="852076"/>
                      </a:cubicBezTo>
                      <a:cubicBezTo>
                        <a:pt x="1047868" y="792259"/>
                        <a:pt x="1456967" y="406496"/>
                        <a:pt x="1635942" y="274670"/>
                      </a:cubicBezTo>
                      <a:cubicBezTo>
                        <a:pt x="1791867" y="171991"/>
                        <a:pt x="1789771" y="67216"/>
                        <a:pt x="1745385" y="15781"/>
                      </a:cubicBezTo>
                      <a:cubicBezTo>
                        <a:pt x="1707285" y="-28415"/>
                        <a:pt x="1563267" y="20638"/>
                        <a:pt x="1355240" y="157703"/>
                      </a:cubicBezTo>
                      <a:cubicBezTo>
                        <a:pt x="999291" y="392113"/>
                        <a:pt x="450746" y="806260"/>
                        <a:pt x="172616" y="1119728"/>
                      </a:cubicBezTo>
                      <a:cubicBezTo>
                        <a:pt x="-8835" y="1324325"/>
                        <a:pt x="-65509" y="1424528"/>
                        <a:pt x="91654" y="1837246"/>
                      </a:cubicBezTo>
                      <a:cubicBezTo>
                        <a:pt x="237100" y="2091278"/>
                        <a:pt x="396454" y="1500728"/>
                        <a:pt x="667917" y="1343566"/>
                      </a:cubicBezTo>
                      <a:cubicBezTo>
                        <a:pt x="1263229" y="995903"/>
                        <a:pt x="1244179" y="1510253"/>
                        <a:pt x="988814" y="2159953"/>
                      </a:cubicBezTo>
                      <a:cubicBezTo>
                        <a:pt x="837938" y="2474278"/>
                        <a:pt x="674012" y="2783079"/>
                        <a:pt x="540853" y="3104929"/>
                      </a:cubicBezTo>
                      <a:cubicBezTo>
                        <a:pt x="459128" y="3302477"/>
                        <a:pt x="482750" y="3509360"/>
                        <a:pt x="696777" y="3625280"/>
                      </a:cubicBezTo>
                      <a:cubicBezTo>
                        <a:pt x="872418" y="3720434"/>
                        <a:pt x="1115496" y="3815398"/>
                        <a:pt x="1086921" y="3458211"/>
                      </a:cubicBezTo>
                      <a:cubicBezTo>
                        <a:pt x="1063299" y="3124836"/>
                        <a:pt x="1548217" y="2374647"/>
                        <a:pt x="1649753" y="2018317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9" name="Freeform: Shape 18">
                  <a:extLst>
                    <a:ext uri="{FF2B5EF4-FFF2-40B4-BE49-F238E27FC236}">
                      <a16:creationId xmlns:a16="http://schemas.microsoft.com/office/drawing/2014/main" id="{11050BB5-F171-4E2F-A8BA-723EAF1C2BB7}"/>
                    </a:ext>
                  </a:extLst>
                </p:cNvPr>
                <p:cNvSpPr/>
                <p:nvPr/>
              </p:nvSpPr>
              <p:spPr>
                <a:xfrm>
                  <a:off x="9882627" y="721458"/>
                  <a:ext cx="1018376" cy="2466623"/>
                </a:xfrm>
                <a:custGeom>
                  <a:avLst/>
                  <a:gdLst>
                    <a:gd name="connsiteX0" fmla="*/ 959871 w 1018376"/>
                    <a:gd name="connsiteY0" fmla="*/ 777586 h 2466623"/>
                    <a:gd name="connsiteX1" fmla="*/ 700505 w 1018376"/>
                    <a:gd name="connsiteY1" fmla="*/ 144174 h 2466623"/>
                    <a:gd name="connsiteX2" fmla="*/ 403420 w 1018376"/>
                    <a:gd name="connsiteY2" fmla="*/ 6728 h 2466623"/>
                    <a:gd name="connsiteX3" fmla="*/ 345222 w 1018376"/>
                    <a:gd name="connsiteY3" fmla="*/ 284668 h 2466623"/>
                    <a:gd name="connsiteX4" fmla="*/ 90810 w 1018376"/>
                    <a:gd name="connsiteY4" fmla="*/ 1815716 h 2466623"/>
                    <a:gd name="connsiteX5" fmla="*/ 66997 w 1018376"/>
                    <a:gd name="connsiteY5" fmla="*/ 2311016 h 2466623"/>
                    <a:gd name="connsiteX6" fmla="*/ 714697 w 1018376"/>
                    <a:gd name="connsiteY6" fmla="*/ 2015741 h 2466623"/>
                    <a:gd name="connsiteX7" fmla="*/ 959871 w 1018376"/>
                    <a:gd name="connsiteY7" fmla="*/ 777586 h 24666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18376" h="2466623">
                      <a:moveTo>
                        <a:pt x="959871" y="777586"/>
                      </a:moveTo>
                      <a:cubicBezTo>
                        <a:pt x="959871" y="777586"/>
                        <a:pt x="818710" y="320482"/>
                        <a:pt x="700505" y="144174"/>
                      </a:cubicBezTo>
                      <a:cubicBezTo>
                        <a:pt x="634878" y="54639"/>
                        <a:pt x="505719" y="-23847"/>
                        <a:pt x="403420" y="6728"/>
                      </a:cubicBezTo>
                      <a:cubicBezTo>
                        <a:pt x="262926" y="48829"/>
                        <a:pt x="324077" y="186560"/>
                        <a:pt x="345222" y="284668"/>
                      </a:cubicBezTo>
                      <a:cubicBezTo>
                        <a:pt x="527626" y="1131535"/>
                        <a:pt x="397038" y="1486151"/>
                        <a:pt x="90810" y="1815716"/>
                      </a:cubicBezTo>
                      <a:cubicBezTo>
                        <a:pt x="-27967" y="1943637"/>
                        <a:pt x="-24157" y="2163379"/>
                        <a:pt x="66997" y="2311016"/>
                      </a:cubicBezTo>
                      <a:cubicBezTo>
                        <a:pt x="214349" y="2549808"/>
                        <a:pt x="386085" y="2558666"/>
                        <a:pt x="714697" y="2015741"/>
                      </a:cubicBezTo>
                      <a:cubicBezTo>
                        <a:pt x="956060" y="1617310"/>
                        <a:pt x="1107984" y="1218118"/>
                        <a:pt x="959871" y="777586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0" name="Freeform: Shape 19">
                  <a:extLst>
                    <a:ext uri="{FF2B5EF4-FFF2-40B4-BE49-F238E27FC236}">
                      <a16:creationId xmlns:a16="http://schemas.microsoft.com/office/drawing/2014/main" id="{3D40C7AC-C80F-4A36-92BB-311A661C817F}"/>
                    </a:ext>
                  </a:extLst>
                </p:cNvPr>
                <p:cNvSpPr/>
                <p:nvPr/>
              </p:nvSpPr>
              <p:spPr>
                <a:xfrm>
                  <a:off x="8329160" y="3355998"/>
                  <a:ext cx="2291138" cy="3441665"/>
                </a:xfrm>
                <a:custGeom>
                  <a:avLst/>
                  <a:gdLst>
                    <a:gd name="connsiteX0" fmla="*/ 1787342 w 2291138"/>
                    <a:gd name="connsiteY0" fmla="*/ 16423 h 3441665"/>
                    <a:gd name="connsiteX1" fmla="*/ 674726 w 2291138"/>
                    <a:gd name="connsiteY1" fmla="*/ 67382 h 3441665"/>
                    <a:gd name="connsiteX2" fmla="*/ 674726 w 2291138"/>
                    <a:gd name="connsiteY2" fmla="*/ 67382 h 3441665"/>
                    <a:gd name="connsiteX3" fmla="*/ 674536 w 2291138"/>
                    <a:gd name="connsiteY3" fmla="*/ 67382 h 3441665"/>
                    <a:gd name="connsiteX4" fmla="*/ 65698 w 2291138"/>
                    <a:gd name="connsiteY4" fmla="*/ 396470 h 3441665"/>
                    <a:gd name="connsiteX5" fmla="*/ 251912 w 2291138"/>
                    <a:gd name="connsiteY5" fmla="*/ 631071 h 3441665"/>
                    <a:gd name="connsiteX6" fmla="*/ 1715809 w 2291138"/>
                    <a:gd name="connsiteY6" fmla="*/ 405138 h 3441665"/>
                    <a:gd name="connsiteX7" fmla="*/ 1668184 w 2291138"/>
                    <a:gd name="connsiteY7" fmla="*/ 919488 h 3441665"/>
                    <a:gd name="connsiteX8" fmla="*/ 716065 w 2291138"/>
                    <a:gd name="connsiteY8" fmla="*/ 3068709 h 3441665"/>
                    <a:gd name="connsiteX9" fmla="*/ 663297 w 2291138"/>
                    <a:gd name="connsiteY9" fmla="*/ 3390369 h 3441665"/>
                    <a:gd name="connsiteX10" fmla="*/ 890087 w 2291138"/>
                    <a:gd name="connsiteY10" fmla="*/ 3261400 h 3441665"/>
                    <a:gd name="connsiteX11" fmla="*/ 1658373 w 2291138"/>
                    <a:gd name="connsiteY11" fmla="*/ 2047534 h 3441665"/>
                    <a:gd name="connsiteX12" fmla="*/ 1658373 w 2291138"/>
                    <a:gd name="connsiteY12" fmla="*/ 2047534 h 3441665"/>
                    <a:gd name="connsiteX13" fmla="*/ 1910690 w 2291138"/>
                    <a:gd name="connsiteY13" fmla="*/ 1576046 h 3441665"/>
                    <a:gd name="connsiteX14" fmla="*/ 2187297 w 2291138"/>
                    <a:gd name="connsiteY14" fmla="*/ 883293 h 3441665"/>
                    <a:gd name="connsiteX15" fmla="*/ 1787342 w 2291138"/>
                    <a:gd name="connsiteY15" fmla="*/ 16423 h 34416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291138" h="3441665">
                      <a:moveTo>
                        <a:pt x="1787342" y="16423"/>
                      </a:moveTo>
                      <a:cubicBezTo>
                        <a:pt x="1787342" y="16423"/>
                        <a:pt x="1025532" y="-44156"/>
                        <a:pt x="674726" y="67382"/>
                      </a:cubicBezTo>
                      <a:cubicBezTo>
                        <a:pt x="674726" y="67382"/>
                        <a:pt x="674726" y="67382"/>
                        <a:pt x="674726" y="67382"/>
                      </a:cubicBezTo>
                      <a:cubicBezTo>
                        <a:pt x="674632" y="67382"/>
                        <a:pt x="674632" y="67382"/>
                        <a:pt x="674536" y="67382"/>
                      </a:cubicBezTo>
                      <a:cubicBezTo>
                        <a:pt x="447460" y="132247"/>
                        <a:pt x="201048" y="166346"/>
                        <a:pt x="65698" y="396470"/>
                      </a:cubicBezTo>
                      <a:cubicBezTo>
                        <a:pt x="-69462" y="626213"/>
                        <a:pt x="9405" y="697746"/>
                        <a:pt x="251912" y="631071"/>
                      </a:cubicBezTo>
                      <a:cubicBezTo>
                        <a:pt x="711779" y="559348"/>
                        <a:pt x="1228986" y="325604"/>
                        <a:pt x="1715809" y="405138"/>
                      </a:cubicBezTo>
                      <a:cubicBezTo>
                        <a:pt x="1915834" y="519438"/>
                        <a:pt x="1717619" y="763183"/>
                        <a:pt x="1668184" y="919488"/>
                      </a:cubicBezTo>
                      <a:cubicBezTo>
                        <a:pt x="1652468" y="944444"/>
                        <a:pt x="931140" y="2627130"/>
                        <a:pt x="716065" y="3068709"/>
                      </a:cubicBezTo>
                      <a:cubicBezTo>
                        <a:pt x="642246" y="3166817"/>
                        <a:pt x="652628" y="3315406"/>
                        <a:pt x="663297" y="3390369"/>
                      </a:cubicBezTo>
                      <a:cubicBezTo>
                        <a:pt x="687109" y="3557913"/>
                        <a:pt x="890087" y="3261400"/>
                        <a:pt x="890087" y="3261400"/>
                      </a:cubicBezTo>
                      <a:cubicBezTo>
                        <a:pt x="890087" y="3261400"/>
                        <a:pt x="1658373" y="2047534"/>
                        <a:pt x="1658373" y="2047534"/>
                      </a:cubicBezTo>
                      <a:cubicBezTo>
                        <a:pt x="1658373" y="2047534"/>
                        <a:pt x="1658373" y="2047534"/>
                        <a:pt x="1658373" y="2047534"/>
                      </a:cubicBezTo>
                      <a:cubicBezTo>
                        <a:pt x="1689901" y="1993241"/>
                        <a:pt x="1910690" y="1576046"/>
                        <a:pt x="1910690" y="1576046"/>
                      </a:cubicBezTo>
                      <a:cubicBezTo>
                        <a:pt x="2009084" y="1352876"/>
                        <a:pt x="2062710" y="1205238"/>
                        <a:pt x="2187297" y="883293"/>
                      </a:cubicBezTo>
                      <a:cubicBezTo>
                        <a:pt x="2273403" y="671171"/>
                        <a:pt x="2501717" y="30710"/>
                        <a:pt x="1787342" y="1642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4" name="Graphic 1">
                <a:extLst>
                  <a:ext uri="{FF2B5EF4-FFF2-40B4-BE49-F238E27FC236}">
                    <a16:creationId xmlns:a16="http://schemas.microsoft.com/office/drawing/2014/main" id="{CF59706C-D844-47F1-83C9-BA4F72B0D213}"/>
                  </a:ext>
                </a:extLst>
              </p:cNvPr>
              <p:cNvGrpSpPr/>
              <p:nvPr/>
            </p:nvGrpSpPr>
            <p:grpSpPr>
              <a:xfrm>
                <a:off x="1295358" y="57191"/>
                <a:ext cx="5699281" cy="5748035"/>
                <a:chOff x="1295358" y="57191"/>
                <a:chExt cx="5699281" cy="5748035"/>
              </a:xfrm>
              <a:grpFill/>
            </p:grpSpPr>
            <p:sp>
              <p:nvSpPr>
                <p:cNvPr id="15" name="Freeform: Shape 14">
                  <a:extLst>
                    <a:ext uri="{FF2B5EF4-FFF2-40B4-BE49-F238E27FC236}">
                      <a16:creationId xmlns:a16="http://schemas.microsoft.com/office/drawing/2014/main" id="{1A5E2E4F-168C-4D7F-BF15-30FAE307120A}"/>
                    </a:ext>
                  </a:extLst>
                </p:cNvPr>
                <p:cNvSpPr/>
                <p:nvPr/>
              </p:nvSpPr>
              <p:spPr>
                <a:xfrm>
                  <a:off x="1295358" y="1729566"/>
                  <a:ext cx="3106504" cy="3024214"/>
                </a:xfrm>
                <a:custGeom>
                  <a:avLst/>
                  <a:gdLst>
                    <a:gd name="connsiteX0" fmla="*/ 2510831 w 3106504"/>
                    <a:gd name="connsiteY0" fmla="*/ 459 h 3024214"/>
                    <a:gd name="connsiteX1" fmla="*/ 2103638 w 3106504"/>
                    <a:gd name="connsiteY1" fmla="*/ 76468 h 3024214"/>
                    <a:gd name="connsiteX2" fmla="*/ 1440793 w 3106504"/>
                    <a:gd name="connsiteY2" fmla="*/ 305354 h 3024214"/>
                    <a:gd name="connsiteX3" fmla="*/ 193780 w 3106504"/>
                    <a:gd name="connsiteY3" fmla="*/ 493282 h 3024214"/>
                    <a:gd name="connsiteX4" fmla="*/ 73193 w 3106504"/>
                    <a:gd name="connsiteY4" fmla="*/ 817418 h 3024214"/>
                    <a:gd name="connsiteX5" fmla="*/ 644122 w 3106504"/>
                    <a:gd name="connsiteY5" fmla="*/ 1413778 h 3024214"/>
                    <a:gd name="connsiteX6" fmla="*/ 1093892 w 3106504"/>
                    <a:gd name="connsiteY6" fmla="*/ 1591039 h 3024214"/>
                    <a:gd name="connsiteX7" fmla="*/ 1693967 w 3106504"/>
                    <a:gd name="connsiteY7" fmla="*/ 1131457 h 3024214"/>
                    <a:gd name="connsiteX8" fmla="*/ 2560361 w 3106504"/>
                    <a:gd name="connsiteY8" fmla="*/ 766174 h 3024214"/>
                    <a:gd name="connsiteX9" fmla="*/ 2465492 w 3106504"/>
                    <a:gd name="connsiteY9" fmla="*/ 1017157 h 3024214"/>
                    <a:gd name="connsiteX10" fmla="*/ 1851130 w 3106504"/>
                    <a:gd name="connsiteY10" fmla="*/ 1960132 h 3024214"/>
                    <a:gd name="connsiteX11" fmla="*/ 1665392 w 3106504"/>
                    <a:gd name="connsiteY11" fmla="*/ 2498295 h 3024214"/>
                    <a:gd name="connsiteX12" fmla="*/ 1772549 w 3106504"/>
                    <a:gd name="connsiteY12" fmla="*/ 2843576 h 3024214"/>
                    <a:gd name="connsiteX13" fmla="*/ 2348811 w 3106504"/>
                    <a:gd name="connsiteY13" fmla="*/ 3007882 h 3024214"/>
                    <a:gd name="connsiteX14" fmla="*/ 3008417 w 3106504"/>
                    <a:gd name="connsiteY14" fmla="*/ 2341132 h 3024214"/>
                    <a:gd name="connsiteX15" fmla="*/ 2829252 w 3106504"/>
                    <a:gd name="connsiteY15" fmla="*/ 1795350 h 3024214"/>
                    <a:gd name="connsiteX16" fmla="*/ 2744861 w 3106504"/>
                    <a:gd name="connsiteY16" fmla="*/ 1272428 h 3024214"/>
                    <a:gd name="connsiteX17" fmla="*/ 3018038 w 3106504"/>
                    <a:gd name="connsiteY17" fmla="*/ 819514 h 3024214"/>
                    <a:gd name="connsiteX18" fmla="*/ 2510831 w 3106504"/>
                    <a:gd name="connsiteY18" fmla="*/ 459 h 3024214"/>
                    <a:gd name="connsiteX19" fmla="*/ 2634656 w 3106504"/>
                    <a:gd name="connsiteY19" fmla="*/ 2350753 h 3024214"/>
                    <a:gd name="connsiteX20" fmla="*/ 2506069 w 3106504"/>
                    <a:gd name="connsiteY20" fmla="*/ 2572209 h 3024214"/>
                    <a:gd name="connsiteX21" fmla="*/ 2062394 w 3106504"/>
                    <a:gd name="connsiteY21" fmla="*/ 2631740 h 3024214"/>
                    <a:gd name="connsiteX22" fmla="*/ 2136975 w 3106504"/>
                    <a:gd name="connsiteY22" fmla="*/ 2126915 h 3024214"/>
                    <a:gd name="connsiteX23" fmla="*/ 2651325 w 3106504"/>
                    <a:gd name="connsiteY23" fmla="*/ 2057859 h 3024214"/>
                    <a:gd name="connsiteX24" fmla="*/ 2634656 w 3106504"/>
                    <a:gd name="connsiteY24" fmla="*/ 2350753 h 30242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3106504" h="3024214">
                      <a:moveTo>
                        <a:pt x="2510831" y="459"/>
                      </a:moveTo>
                      <a:cubicBezTo>
                        <a:pt x="2381101" y="4555"/>
                        <a:pt x="2246513" y="31891"/>
                        <a:pt x="2103638" y="76468"/>
                      </a:cubicBezTo>
                      <a:cubicBezTo>
                        <a:pt x="1929806" y="128475"/>
                        <a:pt x="1801219" y="233821"/>
                        <a:pt x="1440793" y="305354"/>
                      </a:cubicBezTo>
                      <a:cubicBezTo>
                        <a:pt x="1004262" y="392032"/>
                        <a:pt x="656028" y="570721"/>
                        <a:pt x="193780" y="493282"/>
                      </a:cubicBezTo>
                      <a:cubicBezTo>
                        <a:pt x="-60252" y="450706"/>
                        <a:pt x="-23581" y="676067"/>
                        <a:pt x="73193" y="817418"/>
                      </a:cubicBezTo>
                      <a:cubicBezTo>
                        <a:pt x="236642" y="1056115"/>
                        <a:pt x="410474" y="1233851"/>
                        <a:pt x="644122" y="1413778"/>
                      </a:cubicBezTo>
                      <a:cubicBezTo>
                        <a:pt x="789092" y="1531507"/>
                        <a:pt x="1029598" y="1660095"/>
                        <a:pt x="1093892" y="1591039"/>
                      </a:cubicBezTo>
                      <a:cubicBezTo>
                        <a:pt x="1336780" y="1355295"/>
                        <a:pt x="1456414" y="1297764"/>
                        <a:pt x="1693967" y="1131457"/>
                      </a:cubicBezTo>
                      <a:cubicBezTo>
                        <a:pt x="1969049" y="955626"/>
                        <a:pt x="2453015" y="677020"/>
                        <a:pt x="2560361" y="766174"/>
                      </a:cubicBezTo>
                      <a:cubicBezTo>
                        <a:pt x="2614940" y="811417"/>
                        <a:pt x="2560266" y="888951"/>
                        <a:pt x="2465492" y="1017157"/>
                      </a:cubicBezTo>
                      <a:cubicBezTo>
                        <a:pt x="2194411" y="1340817"/>
                        <a:pt x="2210699" y="1452926"/>
                        <a:pt x="1851130" y="1960132"/>
                      </a:cubicBezTo>
                      <a:cubicBezTo>
                        <a:pt x="1774930" y="2064907"/>
                        <a:pt x="1663011" y="2395901"/>
                        <a:pt x="1665392" y="2498295"/>
                      </a:cubicBezTo>
                      <a:cubicBezTo>
                        <a:pt x="1656248" y="2678889"/>
                        <a:pt x="1772549" y="2843576"/>
                        <a:pt x="1772549" y="2843576"/>
                      </a:cubicBezTo>
                      <a:cubicBezTo>
                        <a:pt x="1955905" y="3100751"/>
                        <a:pt x="2348811" y="3007882"/>
                        <a:pt x="2348811" y="3007882"/>
                      </a:cubicBezTo>
                      <a:cubicBezTo>
                        <a:pt x="2746480" y="2948351"/>
                        <a:pt x="2969841" y="2611262"/>
                        <a:pt x="3008417" y="2341132"/>
                      </a:cubicBezTo>
                      <a:cubicBezTo>
                        <a:pt x="3029563" y="2151775"/>
                        <a:pt x="3036992" y="1936320"/>
                        <a:pt x="2829252" y="1795350"/>
                      </a:cubicBezTo>
                      <a:cubicBezTo>
                        <a:pt x="2575697" y="1623328"/>
                        <a:pt x="2598842" y="1526745"/>
                        <a:pt x="2744861" y="1272428"/>
                      </a:cubicBezTo>
                      <a:cubicBezTo>
                        <a:pt x="2820870" y="1140030"/>
                        <a:pt x="2940218" y="950863"/>
                        <a:pt x="3018038" y="819514"/>
                      </a:cubicBezTo>
                      <a:cubicBezTo>
                        <a:pt x="3251876" y="360790"/>
                        <a:pt x="3001369" y="-14972"/>
                        <a:pt x="2510831" y="459"/>
                      </a:cubicBezTo>
                      <a:close/>
                      <a:moveTo>
                        <a:pt x="2634656" y="2350753"/>
                      </a:moveTo>
                      <a:cubicBezTo>
                        <a:pt x="2583317" y="2422381"/>
                        <a:pt x="2557409" y="2500581"/>
                        <a:pt x="2506069" y="2572209"/>
                      </a:cubicBezTo>
                      <a:cubicBezTo>
                        <a:pt x="2390245" y="2708797"/>
                        <a:pt x="2193744" y="2754803"/>
                        <a:pt x="2062394" y="2631740"/>
                      </a:cubicBezTo>
                      <a:cubicBezTo>
                        <a:pt x="1961810" y="2498105"/>
                        <a:pt x="2067919" y="2268838"/>
                        <a:pt x="2136975" y="2126915"/>
                      </a:cubicBezTo>
                      <a:cubicBezTo>
                        <a:pt x="2271182" y="1851262"/>
                        <a:pt x="2494544" y="1805446"/>
                        <a:pt x="2651325" y="2057859"/>
                      </a:cubicBezTo>
                      <a:cubicBezTo>
                        <a:pt x="2690282" y="2117390"/>
                        <a:pt x="2687996" y="2263789"/>
                        <a:pt x="2634656" y="235075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6" name="Freeform: Shape 15">
                  <a:extLst>
                    <a:ext uri="{FF2B5EF4-FFF2-40B4-BE49-F238E27FC236}">
                      <a16:creationId xmlns:a16="http://schemas.microsoft.com/office/drawing/2014/main" id="{E31BB4EA-45D5-4AE6-B476-E37E308C4E3D}"/>
                    </a:ext>
                  </a:extLst>
                </p:cNvPr>
                <p:cNvSpPr/>
                <p:nvPr/>
              </p:nvSpPr>
              <p:spPr>
                <a:xfrm>
                  <a:off x="4532472" y="1131527"/>
                  <a:ext cx="2462167" cy="4673699"/>
                </a:xfrm>
                <a:custGeom>
                  <a:avLst/>
                  <a:gdLst>
                    <a:gd name="connsiteX0" fmla="*/ 2375724 w 2462167"/>
                    <a:gd name="connsiteY0" fmla="*/ 2826586 h 4673699"/>
                    <a:gd name="connsiteX1" fmla="*/ 2115406 w 2462167"/>
                    <a:gd name="connsiteY1" fmla="*/ 2269850 h 4673699"/>
                    <a:gd name="connsiteX2" fmla="*/ 999361 w 2462167"/>
                    <a:gd name="connsiteY2" fmla="*/ 2269945 h 4673699"/>
                    <a:gd name="connsiteX3" fmla="*/ 999361 w 2462167"/>
                    <a:gd name="connsiteY3" fmla="*/ 2269945 h 4673699"/>
                    <a:gd name="connsiteX4" fmla="*/ 999361 w 2462167"/>
                    <a:gd name="connsiteY4" fmla="*/ 2269945 h 4673699"/>
                    <a:gd name="connsiteX5" fmla="*/ 969072 w 2462167"/>
                    <a:gd name="connsiteY5" fmla="*/ 2048775 h 4673699"/>
                    <a:gd name="connsiteX6" fmla="*/ 1288160 w 2462167"/>
                    <a:gd name="connsiteY6" fmla="*/ 1220100 h 4673699"/>
                    <a:gd name="connsiteX7" fmla="*/ 1245297 w 2462167"/>
                    <a:gd name="connsiteY7" fmla="*/ 781950 h 4673699"/>
                    <a:gd name="connsiteX8" fmla="*/ 997647 w 2462167"/>
                    <a:gd name="connsiteY8" fmla="*/ 291412 h 4673699"/>
                    <a:gd name="connsiteX9" fmla="*/ 569022 w 2462167"/>
                    <a:gd name="connsiteY9" fmla="*/ 19950 h 4673699"/>
                    <a:gd name="connsiteX10" fmla="*/ 818768 w 2462167"/>
                    <a:gd name="connsiteY10" fmla="*/ 1357355 h 4673699"/>
                    <a:gd name="connsiteX11" fmla="*/ 707325 w 2462167"/>
                    <a:gd name="connsiteY11" fmla="*/ 2096400 h 4673699"/>
                    <a:gd name="connsiteX12" fmla="*/ 697610 w 2462167"/>
                    <a:gd name="connsiteY12" fmla="*/ 2584747 h 4673699"/>
                    <a:gd name="connsiteX13" fmla="*/ 1116519 w 2462167"/>
                    <a:gd name="connsiteY13" fmla="*/ 2617703 h 4673699"/>
                    <a:gd name="connsiteX14" fmla="*/ 1243964 w 2462167"/>
                    <a:gd name="connsiteY14" fmla="*/ 2891071 h 4673699"/>
                    <a:gd name="connsiteX15" fmla="*/ 1243964 w 2462167"/>
                    <a:gd name="connsiteY15" fmla="*/ 2891071 h 4673699"/>
                    <a:gd name="connsiteX16" fmla="*/ 140302 w 2462167"/>
                    <a:gd name="connsiteY16" fmla="*/ 4024069 h 4673699"/>
                    <a:gd name="connsiteX17" fmla="*/ 85438 w 2462167"/>
                    <a:gd name="connsiteY17" fmla="*/ 4582901 h 4673699"/>
                    <a:gd name="connsiteX18" fmla="*/ 673702 w 2462167"/>
                    <a:gd name="connsiteY18" fmla="*/ 4510988 h 4673699"/>
                    <a:gd name="connsiteX19" fmla="*/ 2045016 w 2462167"/>
                    <a:gd name="connsiteY19" fmla="*/ 3783754 h 4673699"/>
                    <a:gd name="connsiteX20" fmla="*/ 2459640 w 2462167"/>
                    <a:gd name="connsiteY20" fmla="*/ 3544200 h 4673699"/>
                    <a:gd name="connsiteX21" fmla="*/ 1171002 w 2462167"/>
                    <a:gd name="connsiteY21" fmla="*/ 3786611 h 4673699"/>
                    <a:gd name="connsiteX22" fmla="*/ 856582 w 2462167"/>
                    <a:gd name="connsiteY22" fmla="*/ 3705934 h 4673699"/>
                    <a:gd name="connsiteX23" fmla="*/ 1974245 w 2462167"/>
                    <a:gd name="connsiteY23" fmla="*/ 3026611 h 4673699"/>
                    <a:gd name="connsiteX24" fmla="*/ 2375724 w 2462167"/>
                    <a:gd name="connsiteY24" fmla="*/ 2826586 h 46736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462167" h="4673699">
                      <a:moveTo>
                        <a:pt x="2375724" y="2826586"/>
                      </a:moveTo>
                      <a:cubicBezTo>
                        <a:pt x="2423063" y="2590366"/>
                        <a:pt x="2360770" y="2380816"/>
                        <a:pt x="2115406" y="2269850"/>
                      </a:cubicBezTo>
                      <a:cubicBezTo>
                        <a:pt x="1818702" y="2107449"/>
                        <a:pt x="1072704" y="2266231"/>
                        <a:pt x="999361" y="2269945"/>
                      </a:cubicBezTo>
                      <a:cubicBezTo>
                        <a:pt x="999361" y="2269945"/>
                        <a:pt x="999361" y="2269945"/>
                        <a:pt x="999361" y="2269945"/>
                      </a:cubicBezTo>
                      <a:cubicBezTo>
                        <a:pt x="999361" y="2269945"/>
                        <a:pt x="999361" y="2269945"/>
                        <a:pt x="999361" y="2269945"/>
                      </a:cubicBezTo>
                      <a:cubicBezTo>
                        <a:pt x="907160" y="2292805"/>
                        <a:pt x="923924" y="2205080"/>
                        <a:pt x="969072" y="2048775"/>
                      </a:cubicBezTo>
                      <a:cubicBezTo>
                        <a:pt x="1050035" y="1834462"/>
                        <a:pt x="1264347" y="1472512"/>
                        <a:pt x="1288160" y="1220100"/>
                      </a:cubicBezTo>
                      <a:cubicBezTo>
                        <a:pt x="1301399" y="1034553"/>
                        <a:pt x="1301399" y="1034553"/>
                        <a:pt x="1245297" y="781950"/>
                      </a:cubicBezTo>
                      <a:cubicBezTo>
                        <a:pt x="1245297" y="781855"/>
                        <a:pt x="1126235" y="481912"/>
                        <a:pt x="997647" y="291412"/>
                      </a:cubicBezTo>
                      <a:cubicBezTo>
                        <a:pt x="897635" y="148537"/>
                        <a:pt x="718660" y="-66728"/>
                        <a:pt x="569022" y="19950"/>
                      </a:cubicBezTo>
                      <a:cubicBezTo>
                        <a:pt x="347185" y="452480"/>
                        <a:pt x="568069" y="1015026"/>
                        <a:pt x="818768" y="1357355"/>
                      </a:cubicBezTo>
                      <a:cubicBezTo>
                        <a:pt x="969072" y="1596337"/>
                        <a:pt x="793907" y="1972575"/>
                        <a:pt x="707325" y="2096400"/>
                      </a:cubicBezTo>
                      <a:cubicBezTo>
                        <a:pt x="616266" y="2257372"/>
                        <a:pt x="449864" y="2534550"/>
                        <a:pt x="697610" y="2584747"/>
                      </a:cubicBezTo>
                      <a:cubicBezTo>
                        <a:pt x="837341" y="2596843"/>
                        <a:pt x="977740" y="2624371"/>
                        <a:pt x="1116519" y="2617703"/>
                      </a:cubicBezTo>
                      <a:cubicBezTo>
                        <a:pt x="1401126" y="2603987"/>
                        <a:pt x="1330165" y="2740004"/>
                        <a:pt x="1243964" y="2891071"/>
                      </a:cubicBezTo>
                      <a:cubicBezTo>
                        <a:pt x="1243964" y="2891071"/>
                        <a:pt x="1243964" y="2891071"/>
                        <a:pt x="1243964" y="2891071"/>
                      </a:cubicBezTo>
                      <a:cubicBezTo>
                        <a:pt x="1082515" y="3053948"/>
                        <a:pt x="261269" y="3880146"/>
                        <a:pt x="140302" y="4024069"/>
                      </a:cubicBezTo>
                      <a:cubicBezTo>
                        <a:pt x="2761" y="4187804"/>
                        <a:pt x="-65343" y="4423834"/>
                        <a:pt x="85438" y="4582901"/>
                      </a:cubicBezTo>
                      <a:cubicBezTo>
                        <a:pt x="275938" y="4783878"/>
                        <a:pt x="459389" y="4601475"/>
                        <a:pt x="673702" y="4510988"/>
                      </a:cubicBezTo>
                      <a:cubicBezTo>
                        <a:pt x="902016" y="4390401"/>
                        <a:pt x="1800414" y="3887862"/>
                        <a:pt x="2045016" y="3783754"/>
                      </a:cubicBezTo>
                      <a:cubicBezTo>
                        <a:pt x="2188177" y="3710887"/>
                        <a:pt x="2492977" y="3596587"/>
                        <a:pt x="2459640" y="3544200"/>
                      </a:cubicBezTo>
                      <a:cubicBezTo>
                        <a:pt x="2369152" y="3429900"/>
                        <a:pt x="1355882" y="3748701"/>
                        <a:pt x="1171002" y="3786611"/>
                      </a:cubicBezTo>
                      <a:cubicBezTo>
                        <a:pt x="992789" y="3829950"/>
                        <a:pt x="592739" y="3982350"/>
                        <a:pt x="856582" y="3705934"/>
                      </a:cubicBezTo>
                      <a:cubicBezTo>
                        <a:pt x="1183194" y="3405421"/>
                        <a:pt x="1464372" y="3042137"/>
                        <a:pt x="1974245" y="3026611"/>
                      </a:cubicBezTo>
                      <a:cubicBezTo>
                        <a:pt x="2110834" y="3022230"/>
                        <a:pt x="2340767" y="3001180"/>
                        <a:pt x="2375724" y="2826586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7" name="Freeform: Shape 16">
                  <a:extLst>
                    <a:ext uri="{FF2B5EF4-FFF2-40B4-BE49-F238E27FC236}">
                      <a16:creationId xmlns:a16="http://schemas.microsoft.com/office/drawing/2014/main" id="{68D80D4A-7748-47E0-A24D-C2C3A2ADC443}"/>
                    </a:ext>
                  </a:extLst>
                </p:cNvPr>
                <p:cNvSpPr/>
                <p:nvPr/>
              </p:nvSpPr>
              <p:spPr>
                <a:xfrm>
                  <a:off x="3542197" y="57191"/>
                  <a:ext cx="915862" cy="1321866"/>
                </a:xfrm>
                <a:custGeom>
                  <a:avLst/>
                  <a:gdLst>
                    <a:gd name="connsiteX0" fmla="*/ 799774 w 915862"/>
                    <a:gd name="connsiteY0" fmla="*/ 567935 h 1321866"/>
                    <a:gd name="connsiteX1" fmla="*/ 553077 w 915862"/>
                    <a:gd name="connsiteY1" fmla="*/ 192935 h 1321866"/>
                    <a:gd name="connsiteX2" fmla="*/ 5103 w 915862"/>
                    <a:gd name="connsiteY2" fmla="*/ 25391 h 1321866"/>
                    <a:gd name="connsiteX3" fmla="*/ 171505 w 915862"/>
                    <a:gd name="connsiteY3" fmla="*/ 669185 h 1321866"/>
                    <a:gd name="connsiteX4" fmla="*/ 485258 w 915862"/>
                    <a:gd name="connsiteY4" fmla="*/ 1143816 h 1321866"/>
                    <a:gd name="connsiteX5" fmla="*/ 842827 w 915862"/>
                    <a:gd name="connsiteY5" fmla="*/ 1195061 h 1321866"/>
                    <a:gd name="connsiteX6" fmla="*/ 900548 w 915862"/>
                    <a:gd name="connsiteY6" fmla="*/ 1082285 h 1321866"/>
                    <a:gd name="connsiteX7" fmla="*/ 799774 w 915862"/>
                    <a:gd name="connsiteY7" fmla="*/ 567935 h 1321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915862" h="1321866">
                      <a:moveTo>
                        <a:pt x="799774" y="567935"/>
                      </a:moveTo>
                      <a:cubicBezTo>
                        <a:pt x="799774" y="567935"/>
                        <a:pt x="618608" y="272088"/>
                        <a:pt x="553077" y="192935"/>
                      </a:cubicBezTo>
                      <a:cubicBezTo>
                        <a:pt x="428299" y="34535"/>
                        <a:pt x="37774" y="-44047"/>
                        <a:pt x="5103" y="25391"/>
                      </a:cubicBezTo>
                      <a:cubicBezTo>
                        <a:pt x="-18804" y="260658"/>
                        <a:pt x="42060" y="473828"/>
                        <a:pt x="171505" y="669185"/>
                      </a:cubicBezTo>
                      <a:cubicBezTo>
                        <a:pt x="285329" y="844160"/>
                        <a:pt x="445635" y="1077903"/>
                        <a:pt x="485258" y="1143816"/>
                      </a:cubicBezTo>
                      <a:cubicBezTo>
                        <a:pt x="608988" y="1320981"/>
                        <a:pt x="704905" y="1411945"/>
                        <a:pt x="842827" y="1195061"/>
                      </a:cubicBezTo>
                      <a:cubicBezTo>
                        <a:pt x="854638" y="1176487"/>
                        <a:pt x="894357" y="1103430"/>
                        <a:pt x="900548" y="1082285"/>
                      </a:cubicBezTo>
                      <a:cubicBezTo>
                        <a:pt x="928362" y="987035"/>
                        <a:pt x="930552" y="829872"/>
                        <a:pt x="799774" y="567935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327B72D0-6202-49B4-8D10-1BC541477B7B}"/>
              </a:ext>
            </a:extLst>
          </p:cNvPr>
          <p:cNvSpPr txBox="1"/>
          <p:nvPr/>
        </p:nvSpPr>
        <p:spPr>
          <a:xfrm>
            <a:off x="8392578" y="1674674"/>
            <a:ext cx="3301191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I hope and I believe that this Template will your Time, Money and Reputation. You can simply impress your audience and add a unique zing and appeal to your Presentations. Get a modern PowerPoint  Presentation that is beautifully designed. I hope and I believe that this Template will your Time, Money and Reputation.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B8C4AFE-8F32-4674-A4E2-8A22FC5B193D}"/>
              </a:ext>
            </a:extLst>
          </p:cNvPr>
          <p:cNvSpPr txBox="1">
            <a:spLocks/>
          </p:cNvSpPr>
          <p:nvPr/>
        </p:nvSpPr>
        <p:spPr>
          <a:xfrm>
            <a:off x="8478623" y="873746"/>
            <a:ext cx="638713" cy="590719"/>
          </a:xfrm>
          <a:custGeom>
            <a:avLst/>
            <a:gdLst/>
            <a:ahLst/>
            <a:cxnLst/>
            <a:rect l="l" t="t" r="r" b="b"/>
            <a:pathLst>
              <a:path w="127932" h="118319">
                <a:moveTo>
                  <a:pt x="117086" y="0"/>
                </a:moveTo>
                <a:lnTo>
                  <a:pt x="127932" y="17255"/>
                </a:lnTo>
                <a:cubicBezTo>
                  <a:pt x="118894" y="21035"/>
                  <a:pt x="112238" y="26663"/>
                  <a:pt x="107966" y="34140"/>
                </a:cubicBezTo>
                <a:cubicBezTo>
                  <a:pt x="103693" y="41617"/>
                  <a:pt x="101310" y="52504"/>
                  <a:pt x="100817" y="66801"/>
                </a:cubicBezTo>
                <a:lnTo>
                  <a:pt x="123988" y="66801"/>
                </a:lnTo>
                <a:lnTo>
                  <a:pt x="123988" y="118319"/>
                </a:lnTo>
                <a:lnTo>
                  <a:pt x="76414" y="118319"/>
                </a:lnTo>
                <a:lnTo>
                  <a:pt x="76414" y="77647"/>
                </a:lnTo>
                <a:cubicBezTo>
                  <a:pt x="76414" y="55626"/>
                  <a:pt x="79043" y="39686"/>
                  <a:pt x="84302" y="29826"/>
                </a:cubicBezTo>
                <a:cubicBezTo>
                  <a:pt x="91204" y="16680"/>
                  <a:pt x="102132" y="6738"/>
                  <a:pt x="117086" y="0"/>
                </a:cubicBezTo>
                <a:close/>
                <a:moveTo>
                  <a:pt x="40672" y="0"/>
                </a:moveTo>
                <a:lnTo>
                  <a:pt x="51518" y="17255"/>
                </a:lnTo>
                <a:cubicBezTo>
                  <a:pt x="42480" y="21035"/>
                  <a:pt x="35824" y="26663"/>
                  <a:pt x="31552" y="34140"/>
                </a:cubicBezTo>
                <a:cubicBezTo>
                  <a:pt x="27279" y="41617"/>
                  <a:pt x="24896" y="52504"/>
                  <a:pt x="24403" y="66801"/>
                </a:cubicBezTo>
                <a:lnTo>
                  <a:pt x="47574" y="66801"/>
                </a:lnTo>
                <a:lnTo>
                  <a:pt x="47574" y="118319"/>
                </a:lnTo>
                <a:lnTo>
                  <a:pt x="0" y="118319"/>
                </a:lnTo>
                <a:lnTo>
                  <a:pt x="0" y="77647"/>
                </a:lnTo>
                <a:cubicBezTo>
                  <a:pt x="0" y="55626"/>
                  <a:pt x="2630" y="39686"/>
                  <a:pt x="7888" y="29826"/>
                </a:cubicBezTo>
                <a:cubicBezTo>
                  <a:pt x="14790" y="16680"/>
                  <a:pt x="25718" y="6738"/>
                  <a:pt x="406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dist">
              <a:buNone/>
            </a:pPr>
            <a:endParaRPr lang="en-US" sz="4000" spc="300" dirty="0">
              <a:solidFill>
                <a:schemeClr val="accent5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87F4C1C-704E-4C10-B865-23C0745CFF39}"/>
              </a:ext>
            </a:extLst>
          </p:cNvPr>
          <p:cNvSpPr txBox="1">
            <a:spLocks/>
          </p:cNvSpPr>
          <p:nvPr/>
        </p:nvSpPr>
        <p:spPr>
          <a:xfrm rot="10800000">
            <a:off x="11172000" y="4824423"/>
            <a:ext cx="638713" cy="590719"/>
          </a:xfrm>
          <a:custGeom>
            <a:avLst/>
            <a:gdLst/>
            <a:ahLst/>
            <a:cxnLst/>
            <a:rect l="l" t="t" r="r" b="b"/>
            <a:pathLst>
              <a:path w="127932" h="118319">
                <a:moveTo>
                  <a:pt x="117086" y="0"/>
                </a:moveTo>
                <a:lnTo>
                  <a:pt x="127932" y="17255"/>
                </a:lnTo>
                <a:cubicBezTo>
                  <a:pt x="118894" y="21035"/>
                  <a:pt x="112238" y="26663"/>
                  <a:pt x="107966" y="34140"/>
                </a:cubicBezTo>
                <a:cubicBezTo>
                  <a:pt x="103693" y="41617"/>
                  <a:pt x="101310" y="52504"/>
                  <a:pt x="100817" y="66801"/>
                </a:cubicBezTo>
                <a:lnTo>
                  <a:pt x="123988" y="66801"/>
                </a:lnTo>
                <a:lnTo>
                  <a:pt x="123988" y="118319"/>
                </a:lnTo>
                <a:lnTo>
                  <a:pt x="76414" y="118319"/>
                </a:lnTo>
                <a:lnTo>
                  <a:pt x="76414" y="77647"/>
                </a:lnTo>
                <a:cubicBezTo>
                  <a:pt x="76414" y="55626"/>
                  <a:pt x="79043" y="39686"/>
                  <a:pt x="84302" y="29826"/>
                </a:cubicBezTo>
                <a:cubicBezTo>
                  <a:pt x="91204" y="16680"/>
                  <a:pt x="102132" y="6738"/>
                  <a:pt x="117086" y="0"/>
                </a:cubicBezTo>
                <a:close/>
                <a:moveTo>
                  <a:pt x="40672" y="0"/>
                </a:moveTo>
                <a:lnTo>
                  <a:pt x="51518" y="17255"/>
                </a:lnTo>
                <a:cubicBezTo>
                  <a:pt x="42480" y="21035"/>
                  <a:pt x="35824" y="26663"/>
                  <a:pt x="31552" y="34140"/>
                </a:cubicBezTo>
                <a:cubicBezTo>
                  <a:pt x="27279" y="41617"/>
                  <a:pt x="24896" y="52504"/>
                  <a:pt x="24403" y="66801"/>
                </a:cubicBezTo>
                <a:lnTo>
                  <a:pt x="47574" y="66801"/>
                </a:lnTo>
                <a:lnTo>
                  <a:pt x="47574" y="118319"/>
                </a:lnTo>
                <a:lnTo>
                  <a:pt x="0" y="118319"/>
                </a:lnTo>
                <a:lnTo>
                  <a:pt x="0" y="77647"/>
                </a:lnTo>
                <a:cubicBezTo>
                  <a:pt x="0" y="55626"/>
                  <a:pt x="2630" y="39686"/>
                  <a:pt x="7888" y="29826"/>
                </a:cubicBezTo>
                <a:cubicBezTo>
                  <a:pt x="14790" y="16680"/>
                  <a:pt x="25718" y="6738"/>
                  <a:pt x="406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dist">
              <a:buNone/>
            </a:pPr>
            <a:endParaRPr lang="en-US" sz="4000" spc="300" dirty="0">
              <a:solidFill>
                <a:schemeClr val="accent5"/>
              </a:solidFill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5417364-5768-4E87-A652-0DBAEB811C4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32236654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5">
            <a:extLst>
              <a:ext uri="{FF2B5EF4-FFF2-40B4-BE49-F238E27FC236}">
                <a16:creationId xmlns:a16="http://schemas.microsoft.com/office/drawing/2014/main" id="{C8C57B08-C5C3-45FB-A460-B3EC43EB9FCF}"/>
              </a:ext>
            </a:extLst>
          </p:cNvPr>
          <p:cNvGrpSpPr/>
          <p:nvPr/>
        </p:nvGrpSpPr>
        <p:grpSpPr>
          <a:xfrm>
            <a:off x="-2094" y="1657352"/>
            <a:ext cx="4936490" cy="4285856"/>
            <a:chOff x="-1055696" y="2044537"/>
            <a:chExt cx="4432366" cy="355217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239EF291-03F8-4B0C-BBAE-1B83A7CB8534}"/>
                </a:ext>
              </a:extLst>
            </p:cNvPr>
            <p:cNvGrpSpPr/>
            <p:nvPr/>
          </p:nvGrpSpPr>
          <p:grpSpPr>
            <a:xfrm>
              <a:off x="-1055696" y="2044537"/>
              <a:ext cx="3499766" cy="3452744"/>
              <a:chOff x="-1871725" y="2199669"/>
              <a:chExt cx="11368790" cy="3452744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5016F681-537E-457A-8D75-D848753A13E3}"/>
                  </a:ext>
                </a:extLst>
              </p:cNvPr>
              <p:cNvSpPr/>
              <p:nvPr/>
            </p:nvSpPr>
            <p:spPr>
              <a:xfrm>
                <a:off x="-1871725" y="5044627"/>
                <a:ext cx="10903188" cy="607786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B91911E1-CA13-406B-A48C-9C0A64A57917}"/>
                  </a:ext>
                </a:extLst>
              </p:cNvPr>
              <p:cNvSpPr/>
              <p:nvPr/>
            </p:nvSpPr>
            <p:spPr>
              <a:xfrm>
                <a:off x="-1871725" y="3686511"/>
                <a:ext cx="10961553" cy="60778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5067E9D7-CBED-4ED9-96FC-D27E02E2D97C}"/>
                  </a:ext>
                </a:extLst>
              </p:cNvPr>
              <p:cNvSpPr/>
              <p:nvPr/>
            </p:nvSpPr>
            <p:spPr>
              <a:xfrm>
                <a:off x="-1865617" y="4362431"/>
                <a:ext cx="10903187" cy="607786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FEC6CCBA-A3F4-4DE4-8C47-317C0AC95CAA}"/>
                  </a:ext>
                </a:extLst>
              </p:cNvPr>
              <p:cNvSpPr/>
              <p:nvPr/>
            </p:nvSpPr>
            <p:spPr>
              <a:xfrm>
                <a:off x="-1865617" y="2199669"/>
                <a:ext cx="11362682" cy="145011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56D83D12-588B-440F-9B6D-9D4F88337447}"/>
                </a:ext>
              </a:extLst>
            </p:cNvPr>
            <p:cNvGrpSpPr/>
            <p:nvPr/>
          </p:nvGrpSpPr>
          <p:grpSpPr>
            <a:xfrm>
              <a:off x="1067896" y="2086676"/>
              <a:ext cx="2308774" cy="3510031"/>
              <a:chOff x="803295" y="2132856"/>
              <a:chExt cx="2308774" cy="3510031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66A5B70B-B037-4054-952B-C6D4332C2E20}"/>
                  </a:ext>
                </a:extLst>
              </p:cNvPr>
              <p:cNvSpPr/>
              <p:nvPr/>
            </p:nvSpPr>
            <p:spPr>
              <a:xfrm>
                <a:off x="1389195" y="5021114"/>
                <a:ext cx="1154259" cy="621773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  <a:scene3d>
                <a:camera prst="isometricLeftDown">
                  <a:rot lat="900002" lon="2700000" rev="0"/>
                </a:camera>
                <a:lightRig rig="balanced" dir="t"/>
              </a:scene3d>
              <a:sp3d extrusionH="361950" prstMaterial="matte">
                <a:extrusionClr>
                  <a:schemeClr val="accent4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2D2C9F26-09AF-4403-A025-8C6A4739D6A1}"/>
                  </a:ext>
                </a:extLst>
              </p:cNvPr>
              <p:cNvSpPr/>
              <p:nvPr/>
            </p:nvSpPr>
            <p:spPr>
              <a:xfrm>
                <a:off x="1392015" y="4337453"/>
                <a:ext cx="1154259" cy="621773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  <a:scene3d>
                <a:camera prst="isometricLeftDown">
                  <a:rot lat="900002" lon="2700000" rev="0"/>
                </a:camera>
                <a:lightRig rig="balanced" dir="t"/>
              </a:scene3d>
              <a:sp3d extrusionH="361950" prstMaterial="matte">
                <a:extrusionClr>
                  <a:schemeClr val="accent3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464841ED-7E17-42F0-9C4B-4E7DEC194410}"/>
                  </a:ext>
                </a:extLst>
              </p:cNvPr>
              <p:cNvSpPr/>
              <p:nvPr/>
            </p:nvSpPr>
            <p:spPr>
              <a:xfrm>
                <a:off x="1391075" y="3661946"/>
                <a:ext cx="1154259" cy="62177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scene3d>
                <a:camera prst="isometricLeftDown">
                  <a:rot lat="900002" lon="2700000" rev="0"/>
                </a:camera>
                <a:lightRig rig="balanced" dir="t"/>
              </a:scene3d>
              <a:sp3d extrusionH="361950" prstMaterial="matte">
                <a:extrusionClr>
                  <a:schemeClr val="accent2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9" name="Up Arrow 6">
                <a:extLst>
                  <a:ext uri="{FF2B5EF4-FFF2-40B4-BE49-F238E27FC236}">
                    <a16:creationId xmlns:a16="http://schemas.microsoft.com/office/drawing/2014/main" id="{6928BED9-DEB1-41A9-9A3D-CF9063EDED80}"/>
                  </a:ext>
                </a:extLst>
              </p:cNvPr>
              <p:cNvSpPr/>
              <p:nvPr/>
            </p:nvSpPr>
            <p:spPr>
              <a:xfrm>
                <a:off x="803295" y="2132856"/>
                <a:ext cx="2308774" cy="1515597"/>
              </a:xfrm>
              <a:prstGeom prst="upArrow">
                <a:avLst>
                  <a:gd name="adj1" fmla="val 50000"/>
                  <a:gd name="adj2" fmla="val 52264"/>
                </a:avLst>
              </a:prstGeom>
              <a:solidFill>
                <a:schemeClr val="accent1"/>
              </a:solidFill>
              <a:ln>
                <a:noFill/>
              </a:ln>
              <a:scene3d>
                <a:camera prst="isometricLeftDown">
                  <a:rot lat="900002" lon="2700000" rev="0"/>
                </a:camera>
                <a:lightRig rig="balanced" dir="t"/>
              </a:scene3d>
              <a:sp3d extrusionH="361950" prstMaterial="matte">
                <a:extrusionClr>
                  <a:schemeClr val="accent1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E7B3E8D8-F68F-4734-9940-DEEFC65020EE}"/>
              </a:ext>
            </a:extLst>
          </p:cNvPr>
          <p:cNvSpPr txBox="1"/>
          <p:nvPr/>
        </p:nvSpPr>
        <p:spPr>
          <a:xfrm>
            <a:off x="1330247" y="2362886"/>
            <a:ext cx="1245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</a:rPr>
              <a:t>Contents 01 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C353E0-EC0B-4E91-9F33-9F0FF90726CE}"/>
              </a:ext>
            </a:extLst>
          </p:cNvPr>
          <p:cNvSpPr txBox="1"/>
          <p:nvPr/>
        </p:nvSpPr>
        <p:spPr>
          <a:xfrm>
            <a:off x="1330247" y="3667248"/>
            <a:ext cx="1245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</a:rPr>
              <a:t>Contents 02 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25D5365-9A38-465A-BBAB-B0B3F60B09A9}"/>
              </a:ext>
            </a:extLst>
          </p:cNvPr>
          <p:cNvSpPr txBox="1"/>
          <p:nvPr/>
        </p:nvSpPr>
        <p:spPr>
          <a:xfrm>
            <a:off x="1330247" y="4467290"/>
            <a:ext cx="1245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</a:rPr>
              <a:t>Contents 03 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7E74557-8FA3-42C0-B5C7-9012390C7E75}"/>
              </a:ext>
            </a:extLst>
          </p:cNvPr>
          <p:cNvSpPr txBox="1"/>
          <p:nvPr/>
        </p:nvSpPr>
        <p:spPr>
          <a:xfrm>
            <a:off x="1330247" y="5277948"/>
            <a:ext cx="1245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</a:rPr>
              <a:t>Contents 04 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CE9C4E4-28E3-410B-B48C-1769F555886B}"/>
              </a:ext>
            </a:extLst>
          </p:cNvPr>
          <p:cNvSpPr txBox="1"/>
          <p:nvPr/>
        </p:nvSpPr>
        <p:spPr>
          <a:xfrm>
            <a:off x="5068086" y="2269723"/>
            <a:ext cx="798993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3200" b="1" dirty="0">
                <a:solidFill>
                  <a:schemeClr val="accent1"/>
                </a:solidFill>
              </a:rPr>
              <a:t>67</a:t>
            </a:r>
            <a:r>
              <a:rPr lang="en-US" altLang="ko-KR" sz="1400" b="1" dirty="0">
                <a:solidFill>
                  <a:schemeClr val="accent1"/>
                </a:solidFill>
              </a:rPr>
              <a:t>%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961BD03-0CAE-41DC-AF76-FC2D57756700}"/>
              </a:ext>
            </a:extLst>
          </p:cNvPr>
          <p:cNvSpPr txBox="1"/>
          <p:nvPr/>
        </p:nvSpPr>
        <p:spPr>
          <a:xfrm>
            <a:off x="6096000" y="2331279"/>
            <a:ext cx="51816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 I believe that this Template will your Time.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F342962-8A1C-409C-82AE-A34A5F8B9E96}"/>
              </a:ext>
            </a:extLst>
          </p:cNvPr>
          <p:cNvSpPr txBox="1"/>
          <p:nvPr/>
        </p:nvSpPr>
        <p:spPr>
          <a:xfrm>
            <a:off x="5068086" y="3271631"/>
            <a:ext cx="798993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3200" b="1" dirty="0">
                <a:solidFill>
                  <a:schemeClr val="accent2"/>
                </a:solidFill>
              </a:rPr>
              <a:t>47</a:t>
            </a:r>
            <a:r>
              <a:rPr lang="en-US" altLang="ko-KR" sz="1400" b="1" dirty="0">
                <a:solidFill>
                  <a:schemeClr val="accent2"/>
                </a:solidFill>
              </a:rPr>
              <a:t>%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4913012-8E73-41F1-AE3B-9DECA9755BD6}"/>
              </a:ext>
            </a:extLst>
          </p:cNvPr>
          <p:cNvSpPr txBox="1"/>
          <p:nvPr/>
        </p:nvSpPr>
        <p:spPr>
          <a:xfrm>
            <a:off x="6096000" y="3333186"/>
            <a:ext cx="51816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 I believe that this Template will your Time.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83252E9-8CBF-4282-9A1C-2A9AF88D8D5A}"/>
              </a:ext>
            </a:extLst>
          </p:cNvPr>
          <p:cNvSpPr txBox="1"/>
          <p:nvPr/>
        </p:nvSpPr>
        <p:spPr>
          <a:xfrm>
            <a:off x="5068086" y="4273539"/>
            <a:ext cx="798993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3200" b="1" dirty="0">
                <a:solidFill>
                  <a:schemeClr val="accent3"/>
                </a:solidFill>
              </a:rPr>
              <a:t>32</a:t>
            </a:r>
            <a:r>
              <a:rPr lang="en-US" altLang="ko-KR" sz="1400" b="1" dirty="0">
                <a:solidFill>
                  <a:schemeClr val="accent3"/>
                </a:solidFill>
              </a:rPr>
              <a:t>%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7FC8B73-7059-4A31-9AC6-23975D3850A7}"/>
              </a:ext>
            </a:extLst>
          </p:cNvPr>
          <p:cNvSpPr txBox="1"/>
          <p:nvPr/>
        </p:nvSpPr>
        <p:spPr>
          <a:xfrm>
            <a:off x="6096000" y="4335093"/>
            <a:ext cx="51816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 I believe that this Template will your Time.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3441314-AF13-41C5-A99C-FEBD90EA9115}"/>
              </a:ext>
            </a:extLst>
          </p:cNvPr>
          <p:cNvSpPr txBox="1"/>
          <p:nvPr/>
        </p:nvSpPr>
        <p:spPr>
          <a:xfrm>
            <a:off x="5068086" y="5332595"/>
            <a:ext cx="798993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3200" b="1" dirty="0">
                <a:solidFill>
                  <a:schemeClr val="accent4"/>
                </a:solidFill>
              </a:rPr>
              <a:t>18</a:t>
            </a:r>
            <a:r>
              <a:rPr lang="en-US" altLang="ko-KR" sz="1400" b="1" dirty="0">
                <a:solidFill>
                  <a:schemeClr val="accent4"/>
                </a:solidFill>
              </a:rPr>
              <a:t>%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AEEE44B-B14F-4AE6-B942-FCC25539A073}"/>
              </a:ext>
            </a:extLst>
          </p:cNvPr>
          <p:cNvSpPr txBox="1"/>
          <p:nvPr/>
        </p:nvSpPr>
        <p:spPr>
          <a:xfrm>
            <a:off x="6096000" y="5394151"/>
            <a:ext cx="51816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 I believe that this Template will your Time.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0087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A7C768CD-125B-4295-AE3B-4552CF4F8969}"/>
              </a:ext>
            </a:extLst>
          </p:cNvPr>
          <p:cNvSpPr/>
          <p:nvPr/>
        </p:nvSpPr>
        <p:spPr>
          <a:xfrm>
            <a:off x="2136619" y="5117325"/>
            <a:ext cx="2226743" cy="540000"/>
          </a:xfrm>
          <a:prstGeom prst="roundRect">
            <a:avLst>
              <a:gd name="adj" fmla="val 50000"/>
            </a:avLst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Rounded Rectangle 4">
            <a:extLst>
              <a:ext uri="{FF2B5EF4-FFF2-40B4-BE49-F238E27FC236}">
                <a16:creationId xmlns:a16="http://schemas.microsoft.com/office/drawing/2014/main" id="{DAB00555-7FD5-49B4-8AAB-71DD1FCAB366}"/>
              </a:ext>
            </a:extLst>
          </p:cNvPr>
          <p:cNvSpPr/>
          <p:nvPr/>
        </p:nvSpPr>
        <p:spPr>
          <a:xfrm>
            <a:off x="3820452" y="4071068"/>
            <a:ext cx="540000" cy="1586258"/>
          </a:xfrm>
          <a:prstGeom prst="roundRect">
            <a:avLst>
              <a:gd name="adj" fmla="val 50000"/>
            </a:avLst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Rounded Rectangle 5">
            <a:extLst>
              <a:ext uri="{FF2B5EF4-FFF2-40B4-BE49-F238E27FC236}">
                <a16:creationId xmlns:a16="http://schemas.microsoft.com/office/drawing/2014/main" id="{24A3EB7F-C49D-46DE-91E1-C7153AE61374}"/>
              </a:ext>
            </a:extLst>
          </p:cNvPr>
          <p:cNvSpPr/>
          <p:nvPr/>
        </p:nvSpPr>
        <p:spPr>
          <a:xfrm>
            <a:off x="3820453" y="4071067"/>
            <a:ext cx="1879525" cy="540000"/>
          </a:xfrm>
          <a:prstGeom prst="roundRect">
            <a:avLst>
              <a:gd name="adj" fmla="val 50000"/>
            </a:avLst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Rounded Rectangle 6">
            <a:extLst>
              <a:ext uri="{FF2B5EF4-FFF2-40B4-BE49-F238E27FC236}">
                <a16:creationId xmlns:a16="http://schemas.microsoft.com/office/drawing/2014/main" id="{6FC95AF3-680A-44B9-8C51-7F1AEAD86B1E}"/>
              </a:ext>
            </a:extLst>
          </p:cNvPr>
          <p:cNvSpPr/>
          <p:nvPr/>
        </p:nvSpPr>
        <p:spPr>
          <a:xfrm>
            <a:off x="5158523" y="3024808"/>
            <a:ext cx="540000" cy="1586258"/>
          </a:xfrm>
          <a:prstGeom prst="roundRect">
            <a:avLst>
              <a:gd name="adj" fmla="val 50000"/>
            </a:avLst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Rounded Rectangle 7">
            <a:extLst>
              <a:ext uri="{FF2B5EF4-FFF2-40B4-BE49-F238E27FC236}">
                <a16:creationId xmlns:a16="http://schemas.microsoft.com/office/drawing/2014/main" id="{2D34DD49-8A61-4284-9D4B-09887A17EC44}"/>
              </a:ext>
            </a:extLst>
          </p:cNvPr>
          <p:cNvSpPr/>
          <p:nvPr/>
        </p:nvSpPr>
        <p:spPr>
          <a:xfrm>
            <a:off x="5157070" y="3024808"/>
            <a:ext cx="1879523" cy="540000"/>
          </a:xfrm>
          <a:prstGeom prst="roundRect">
            <a:avLst>
              <a:gd name="adj" fmla="val 50000"/>
            </a:avLst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Rounded Rectangle 8">
            <a:extLst>
              <a:ext uri="{FF2B5EF4-FFF2-40B4-BE49-F238E27FC236}">
                <a16:creationId xmlns:a16="http://schemas.microsoft.com/office/drawing/2014/main" id="{B4FD1DEF-8D71-47B7-A4CA-0E1C66545D45}"/>
              </a:ext>
            </a:extLst>
          </p:cNvPr>
          <p:cNvSpPr/>
          <p:nvPr/>
        </p:nvSpPr>
        <p:spPr>
          <a:xfrm>
            <a:off x="6496593" y="1978550"/>
            <a:ext cx="540000" cy="1586259"/>
          </a:xfrm>
          <a:prstGeom prst="roundRect">
            <a:avLst>
              <a:gd name="adj" fmla="val 50000"/>
            </a:avLst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Rounded Rectangle 9">
            <a:extLst>
              <a:ext uri="{FF2B5EF4-FFF2-40B4-BE49-F238E27FC236}">
                <a16:creationId xmlns:a16="http://schemas.microsoft.com/office/drawing/2014/main" id="{8E7298A2-7473-499C-A700-0C114362E36C}"/>
              </a:ext>
            </a:extLst>
          </p:cNvPr>
          <p:cNvSpPr/>
          <p:nvPr/>
        </p:nvSpPr>
        <p:spPr>
          <a:xfrm>
            <a:off x="6496594" y="1978549"/>
            <a:ext cx="1876617" cy="540000"/>
          </a:xfrm>
          <a:prstGeom prst="roundRect">
            <a:avLst>
              <a:gd name="adj" fmla="val 50000"/>
            </a:avLst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CC89159-97BB-4691-9D5D-AA946F467894}"/>
              </a:ext>
            </a:extLst>
          </p:cNvPr>
          <p:cNvGrpSpPr/>
          <p:nvPr/>
        </p:nvGrpSpPr>
        <p:grpSpPr>
          <a:xfrm>
            <a:off x="4457349" y="4702007"/>
            <a:ext cx="2847409" cy="928499"/>
            <a:chOff x="-475010" y="1057558"/>
            <a:chExt cx="3859356" cy="928499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8562C19-FF2B-4BC6-B09B-FD1E8882F59D}"/>
                </a:ext>
              </a:extLst>
            </p:cNvPr>
            <p:cNvSpPr txBox="1"/>
            <p:nvPr/>
          </p:nvSpPr>
          <p:spPr>
            <a:xfrm>
              <a:off x="-475010" y="1057558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38CF291-7598-45BD-A135-CD421269C405}"/>
                </a:ext>
              </a:extLst>
            </p:cNvPr>
            <p:cNvSpPr txBox="1"/>
            <p:nvPr/>
          </p:nvSpPr>
          <p:spPr>
            <a:xfrm>
              <a:off x="-475010" y="1339726"/>
              <a:ext cx="38593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666FDF7-88EC-4266-920A-94C1745E59F7}"/>
              </a:ext>
            </a:extLst>
          </p:cNvPr>
          <p:cNvGrpSpPr/>
          <p:nvPr/>
        </p:nvGrpSpPr>
        <p:grpSpPr>
          <a:xfrm>
            <a:off x="8478474" y="1791995"/>
            <a:ext cx="2847409" cy="928499"/>
            <a:chOff x="-475010" y="1057558"/>
            <a:chExt cx="3859356" cy="928499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2143201-68F9-4455-9E4E-EF4C86C4FE8F}"/>
                </a:ext>
              </a:extLst>
            </p:cNvPr>
            <p:cNvSpPr txBox="1"/>
            <p:nvPr/>
          </p:nvSpPr>
          <p:spPr>
            <a:xfrm>
              <a:off x="-475010" y="1057558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D57CA90-30B0-462F-9991-E6A93ABC1F7D}"/>
                </a:ext>
              </a:extLst>
            </p:cNvPr>
            <p:cNvSpPr txBox="1"/>
            <p:nvPr/>
          </p:nvSpPr>
          <p:spPr>
            <a:xfrm>
              <a:off x="-475010" y="1339726"/>
              <a:ext cx="38593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399A70D-CBBD-4826-8311-1540C2302121}"/>
              </a:ext>
            </a:extLst>
          </p:cNvPr>
          <p:cNvGrpSpPr/>
          <p:nvPr/>
        </p:nvGrpSpPr>
        <p:grpSpPr>
          <a:xfrm>
            <a:off x="7118140" y="2616581"/>
            <a:ext cx="2847409" cy="928499"/>
            <a:chOff x="-475010" y="1057558"/>
            <a:chExt cx="3859356" cy="928499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ABF06A6-0545-4BBF-9839-B3342EFDE4B3}"/>
                </a:ext>
              </a:extLst>
            </p:cNvPr>
            <p:cNvSpPr txBox="1"/>
            <p:nvPr/>
          </p:nvSpPr>
          <p:spPr>
            <a:xfrm>
              <a:off x="-475010" y="1057558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235DF6D-96D5-43C0-8CE7-63EC4A6E5B3A}"/>
                </a:ext>
              </a:extLst>
            </p:cNvPr>
            <p:cNvSpPr txBox="1"/>
            <p:nvPr/>
          </p:nvSpPr>
          <p:spPr>
            <a:xfrm>
              <a:off x="-475010" y="1339726"/>
              <a:ext cx="38593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1965D22-2C38-4E6B-949D-7371434DD815}"/>
              </a:ext>
            </a:extLst>
          </p:cNvPr>
          <p:cNvGrpSpPr/>
          <p:nvPr/>
        </p:nvGrpSpPr>
        <p:grpSpPr>
          <a:xfrm>
            <a:off x="5787745" y="3659295"/>
            <a:ext cx="2847409" cy="928499"/>
            <a:chOff x="-475010" y="1057558"/>
            <a:chExt cx="3859356" cy="928499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05AA223-6D69-4005-A38B-695F054109C9}"/>
                </a:ext>
              </a:extLst>
            </p:cNvPr>
            <p:cNvSpPr txBox="1"/>
            <p:nvPr/>
          </p:nvSpPr>
          <p:spPr>
            <a:xfrm>
              <a:off x="-475010" y="1057558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7490E4C-DF37-46B6-8552-34E2922B8B08}"/>
                </a:ext>
              </a:extLst>
            </p:cNvPr>
            <p:cNvSpPr txBox="1"/>
            <p:nvPr/>
          </p:nvSpPr>
          <p:spPr>
            <a:xfrm>
              <a:off x="-475010" y="1339726"/>
              <a:ext cx="38593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sp>
        <p:nvSpPr>
          <p:cNvPr id="23" name="Oval 22">
            <a:extLst>
              <a:ext uri="{FF2B5EF4-FFF2-40B4-BE49-F238E27FC236}">
                <a16:creationId xmlns:a16="http://schemas.microsoft.com/office/drawing/2014/main" id="{33E1DADB-7B3B-4308-A022-6F63C92E8B3D}"/>
              </a:ext>
            </a:extLst>
          </p:cNvPr>
          <p:cNvSpPr/>
          <p:nvPr/>
        </p:nvSpPr>
        <p:spPr>
          <a:xfrm>
            <a:off x="7838578" y="1978549"/>
            <a:ext cx="540000" cy="540000"/>
          </a:xfrm>
          <a:prstGeom prst="ellips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4" name="Isosceles Triangle 8">
            <a:extLst>
              <a:ext uri="{FF2B5EF4-FFF2-40B4-BE49-F238E27FC236}">
                <a16:creationId xmlns:a16="http://schemas.microsoft.com/office/drawing/2014/main" id="{A48BFD7F-0CC5-41DE-B9A2-817F19450571}"/>
              </a:ext>
            </a:extLst>
          </p:cNvPr>
          <p:cNvSpPr/>
          <p:nvPr/>
        </p:nvSpPr>
        <p:spPr>
          <a:xfrm rot="16200000">
            <a:off x="5307795" y="4174728"/>
            <a:ext cx="243575" cy="290406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5" name="Oval 7">
            <a:extLst>
              <a:ext uri="{FF2B5EF4-FFF2-40B4-BE49-F238E27FC236}">
                <a16:creationId xmlns:a16="http://schemas.microsoft.com/office/drawing/2014/main" id="{7F5895A0-663B-4CC6-A332-7247375DE9D3}"/>
              </a:ext>
            </a:extLst>
          </p:cNvPr>
          <p:cNvSpPr/>
          <p:nvPr/>
        </p:nvSpPr>
        <p:spPr>
          <a:xfrm>
            <a:off x="6637352" y="3176188"/>
            <a:ext cx="258326" cy="25832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6" name="Rectangle 16">
            <a:extLst>
              <a:ext uri="{FF2B5EF4-FFF2-40B4-BE49-F238E27FC236}">
                <a16:creationId xmlns:a16="http://schemas.microsoft.com/office/drawing/2014/main" id="{00A84D78-4966-45FB-A887-FA0E3D480B46}"/>
              </a:ext>
            </a:extLst>
          </p:cNvPr>
          <p:cNvSpPr/>
          <p:nvPr/>
        </p:nvSpPr>
        <p:spPr>
          <a:xfrm>
            <a:off x="3949548" y="5307341"/>
            <a:ext cx="281809" cy="185209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7" name="Donut 24">
            <a:extLst>
              <a:ext uri="{FF2B5EF4-FFF2-40B4-BE49-F238E27FC236}">
                <a16:creationId xmlns:a16="http://schemas.microsoft.com/office/drawing/2014/main" id="{9DF3A404-615C-4B52-9D3A-081C8888F258}"/>
              </a:ext>
            </a:extLst>
          </p:cNvPr>
          <p:cNvSpPr/>
          <p:nvPr/>
        </p:nvSpPr>
        <p:spPr>
          <a:xfrm>
            <a:off x="7973802" y="2108730"/>
            <a:ext cx="282595" cy="28489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0CEF7A7-90EF-4E8A-8111-77B8B326757B}"/>
              </a:ext>
            </a:extLst>
          </p:cNvPr>
          <p:cNvGrpSpPr/>
          <p:nvPr/>
        </p:nvGrpSpPr>
        <p:grpSpPr>
          <a:xfrm>
            <a:off x="1107227" y="4718099"/>
            <a:ext cx="1361789" cy="1361091"/>
            <a:chOff x="4574848" y="1897856"/>
            <a:chExt cx="3028217" cy="3026664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EFF1F4D5-3154-4C33-B040-A71C348F06AC}"/>
                </a:ext>
              </a:extLst>
            </p:cNvPr>
            <p:cNvSpPr/>
            <p:nvPr/>
          </p:nvSpPr>
          <p:spPr>
            <a:xfrm>
              <a:off x="4575624" y="1897856"/>
              <a:ext cx="3026664" cy="3026664"/>
            </a:xfrm>
            <a:custGeom>
              <a:avLst/>
              <a:gdLst>
                <a:gd name="connsiteX0" fmla="*/ 3057049 w 3057525"/>
                <a:gd name="connsiteY0" fmla="*/ 1532096 h 3057525"/>
                <a:gd name="connsiteX1" fmla="*/ 1532096 w 3057525"/>
                <a:gd name="connsiteY1" fmla="*/ 3057049 h 3057525"/>
                <a:gd name="connsiteX2" fmla="*/ 7144 w 3057525"/>
                <a:gd name="connsiteY2" fmla="*/ 1532096 h 3057525"/>
                <a:gd name="connsiteX3" fmla="*/ 1532096 w 3057525"/>
                <a:gd name="connsiteY3" fmla="*/ 7144 h 3057525"/>
                <a:gd name="connsiteX4" fmla="*/ 3057049 w 3057525"/>
                <a:gd name="connsiteY4" fmla="*/ 1532096 h 305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7525" h="3057525">
                  <a:moveTo>
                    <a:pt x="3057049" y="1532096"/>
                  </a:moveTo>
                  <a:cubicBezTo>
                    <a:pt x="3057049" y="2374304"/>
                    <a:pt x="2374304" y="3057049"/>
                    <a:pt x="1532096" y="3057049"/>
                  </a:cubicBezTo>
                  <a:cubicBezTo>
                    <a:pt x="689888" y="3057049"/>
                    <a:pt x="7144" y="2374304"/>
                    <a:pt x="7144" y="1532096"/>
                  </a:cubicBezTo>
                  <a:cubicBezTo>
                    <a:pt x="7144" y="689888"/>
                    <a:pt x="689888" y="7144"/>
                    <a:pt x="1532096" y="7144"/>
                  </a:cubicBezTo>
                  <a:cubicBezTo>
                    <a:pt x="2374304" y="7144"/>
                    <a:pt x="3057049" y="689888"/>
                    <a:pt x="3057049" y="1532096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2BFCBC9-3CA0-4B48-B5A7-F5C70BF03A35}"/>
                </a:ext>
              </a:extLst>
            </p:cNvPr>
            <p:cNvSpPr/>
            <p:nvPr/>
          </p:nvSpPr>
          <p:spPr>
            <a:xfrm>
              <a:off x="4574848" y="1907000"/>
              <a:ext cx="3028217" cy="2962327"/>
            </a:xfrm>
            <a:custGeom>
              <a:avLst/>
              <a:gdLst>
                <a:gd name="connsiteX0" fmla="*/ 2863236 w 3028217"/>
                <a:gd name="connsiteY0" fmla="*/ 2049564 h 2962327"/>
                <a:gd name="connsiteX1" fmla="*/ 2844662 w 3028217"/>
                <a:gd name="connsiteY1" fmla="*/ 2065518 h 2962327"/>
                <a:gd name="connsiteX2" fmla="*/ 2847519 w 3028217"/>
                <a:gd name="connsiteY2" fmla="*/ 2116953 h 2962327"/>
                <a:gd name="connsiteX3" fmla="*/ 2887525 w 3028217"/>
                <a:gd name="connsiteY3" fmla="*/ 2084568 h 2962327"/>
                <a:gd name="connsiteX4" fmla="*/ 2890382 w 3028217"/>
                <a:gd name="connsiteY4" fmla="*/ 2078853 h 2962327"/>
                <a:gd name="connsiteX5" fmla="*/ 2890382 w 3028217"/>
                <a:gd name="connsiteY5" fmla="*/ 2057898 h 2962327"/>
                <a:gd name="connsiteX6" fmla="*/ 2863236 w 3028217"/>
                <a:gd name="connsiteY6" fmla="*/ 2049564 h 2962327"/>
                <a:gd name="connsiteX7" fmla="*/ 2453184 w 3028217"/>
                <a:gd name="connsiteY7" fmla="*/ 1703568 h 2962327"/>
                <a:gd name="connsiteX8" fmla="*/ 2444611 w 3028217"/>
                <a:gd name="connsiteY8" fmla="*/ 1714046 h 2962327"/>
                <a:gd name="connsiteX9" fmla="*/ 2467471 w 3028217"/>
                <a:gd name="connsiteY9" fmla="*/ 1740716 h 2962327"/>
                <a:gd name="connsiteX10" fmla="*/ 2482711 w 3028217"/>
                <a:gd name="connsiteY10" fmla="*/ 1728333 h 2962327"/>
                <a:gd name="connsiteX11" fmla="*/ 2453184 w 3028217"/>
                <a:gd name="connsiteY11" fmla="*/ 1703568 h 2962327"/>
                <a:gd name="connsiteX12" fmla="*/ 802501 w 3028217"/>
                <a:gd name="connsiteY12" fmla="*/ 1583553 h 2962327"/>
                <a:gd name="connsiteX13" fmla="*/ 812026 w 3028217"/>
                <a:gd name="connsiteY13" fmla="*/ 1589268 h 2962327"/>
                <a:gd name="connsiteX14" fmla="*/ 802501 w 3028217"/>
                <a:gd name="connsiteY14" fmla="*/ 1599745 h 2962327"/>
                <a:gd name="connsiteX15" fmla="*/ 792024 w 3028217"/>
                <a:gd name="connsiteY15" fmla="*/ 1594030 h 2962327"/>
                <a:gd name="connsiteX16" fmla="*/ 802501 w 3028217"/>
                <a:gd name="connsiteY16" fmla="*/ 1583553 h 2962327"/>
                <a:gd name="connsiteX17" fmla="*/ 573901 w 3028217"/>
                <a:gd name="connsiteY17" fmla="*/ 1577838 h 2962327"/>
                <a:gd name="connsiteX18" fmla="*/ 592951 w 3028217"/>
                <a:gd name="connsiteY18" fmla="*/ 1589268 h 2962327"/>
                <a:gd name="connsiteX19" fmla="*/ 584379 w 3028217"/>
                <a:gd name="connsiteY19" fmla="*/ 1596888 h 2962327"/>
                <a:gd name="connsiteX20" fmla="*/ 565329 w 3028217"/>
                <a:gd name="connsiteY20" fmla="*/ 1587363 h 2962327"/>
                <a:gd name="connsiteX21" fmla="*/ 573901 w 3028217"/>
                <a:gd name="connsiteY21" fmla="*/ 1577838 h 2962327"/>
                <a:gd name="connsiteX22" fmla="*/ 698678 w 3028217"/>
                <a:gd name="connsiteY22" fmla="*/ 1550216 h 2962327"/>
                <a:gd name="connsiteX23" fmla="*/ 763448 w 3028217"/>
                <a:gd name="connsiteY23" fmla="*/ 1592126 h 2962327"/>
                <a:gd name="connsiteX24" fmla="*/ 678676 w 3028217"/>
                <a:gd name="connsiteY24" fmla="*/ 1592126 h 2962327"/>
                <a:gd name="connsiteX25" fmla="*/ 698678 w 3028217"/>
                <a:gd name="connsiteY25" fmla="*/ 1550216 h 2962327"/>
                <a:gd name="connsiteX26" fmla="*/ 492939 w 3028217"/>
                <a:gd name="connsiteY26" fmla="*/ 1460681 h 2962327"/>
                <a:gd name="connsiteX27" fmla="*/ 562471 w 3028217"/>
                <a:gd name="connsiteY27" fmla="*/ 1479731 h 2962327"/>
                <a:gd name="connsiteX28" fmla="*/ 646291 w 3028217"/>
                <a:gd name="connsiteY28" fmla="*/ 1537833 h 2962327"/>
                <a:gd name="connsiteX29" fmla="*/ 577711 w 3028217"/>
                <a:gd name="connsiteY29" fmla="*/ 1525451 h 2962327"/>
                <a:gd name="connsiteX30" fmla="*/ 527229 w 3028217"/>
                <a:gd name="connsiteY30" fmla="*/ 1487351 h 2962327"/>
                <a:gd name="connsiteX31" fmla="*/ 525032 w 3028217"/>
                <a:gd name="connsiteY31" fmla="*/ 1486533 h 2962327"/>
                <a:gd name="connsiteX32" fmla="*/ 527229 w 3028217"/>
                <a:gd name="connsiteY32" fmla="*/ 1488303 h 2962327"/>
                <a:gd name="connsiteX33" fmla="*/ 451029 w 3028217"/>
                <a:gd name="connsiteY33" fmla="*/ 1494971 h 2962327"/>
                <a:gd name="connsiteX34" fmla="*/ 492939 w 3028217"/>
                <a:gd name="connsiteY34" fmla="*/ 1460681 h 2962327"/>
                <a:gd name="connsiteX35" fmla="*/ 592475 w 3028217"/>
                <a:gd name="connsiteY35" fmla="*/ 1413889 h 2962327"/>
                <a:gd name="connsiteX36" fmla="*/ 596761 w 3028217"/>
                <a:gd name="connsiteY36" fmla="*/ 1414961 h 2962327"/>
                <a:gd name="connsiteX37" fmla="*/ 595809 w 3028217"/>
                <a:gd name="connsiteY37" fmla="*/ 1447346 h 2962327"/>
                <a:gd name="connsiteX38" fmla="*/ 588189 w 3028217"/>
                <a:gd name="connsiteY38" fmla="*/ 1414961 h 2962327"/>
                <a:gd name="connsiteX39" fmla="*/ 592475 w 3028217"/>
                <a:gd name="connsiteY39" fmla="*/ 1413889 h 2962327"/>
                <a:gd name="connsiteX40" fmla="*/ 2633206 w 3028217"/>
                <a:gd name="connsiteY40" fmla="*/ 1174931 h 2962327"/>
                <a:gd name="connsiteX41" fmla="*/ 2673211 w 3028217"/>
                <a:gd name="connsiteY41" fmla="*/ 1180646 h 2962327"/>
                <a:gd name="connsiteX42" fmla="*/ 2633206 w 3028217"/>
                <a:gd name="connsiteY42" fmla="*/ 1174931 h 2962327"/>
                <a:gd name="connsiteX43" fmla="*/ 2477948 w 3028217"/>
                <a:gd name="connsiteY43" fmla="*/ 1095873 h 2962327"/>
                <a:gd name="connsiteX44" fmla="*/ 2484616 w 3028217"/>
                <a:gd name="connsiteY44" fmla="*/ 1110160 h 2962327"/>
                <a:gd name="connsiteX45" fmla="*/ 2464613 w 3028217"/>
                <a:gd name="connsiteY45" fmla="*/ 1135878 h 2962327"/>
                <a:gd name="connsiteX46" fmla="*/ 2444611 w 3028217"/>
                <a:gd name="connsiteY46" fmla="*/ 1144450 h 2962327"/>
                <a:gd name="connsiteX47" fmla="*/ 2415083 w 3028217"/>
                <a:gd name="connsiteY47" fmla="*/ 1119685 h 2962327"/>
                <a:gd name="connsiteX48" fmla="*/ 2446516 w 3028217"/>
                <a:gd name="connsiteY48" fmla="*/ 1114923 h 2962327"/>
                <a:gd name="connsiteX49" fmla="*/ 2477948 w 3028217"/>
                <a:gd name="connsiteY49" fmla="*/ 1095873 h 2962327"/>
                <a:gd name="connsiteX50" fmla="*/ 2344599 w 3028217"/>
                <a:gd name="connsiteY50" fmla="*/ 1039676 h 2962327"/>
                <a:gd name="connsiteX51" fmla="*/ 2355076 w 3028217"/>
                <a:gd name="connsiteY51" fmla="*/ 1066346 h 2962327"/>
                <a:gd name="connsiteX52" fmla="*/ 2341741 w 3028217"/>
                <a:gd name="connsiteY52" fmla="*/ 1092063 h 2962327"/>
                <a:gd name="connsiteX53" fmla="*/ 2328406 w 3028217"/>
                <a:gd name="connsiteY53" fmla="*/ 1065393 h 2962327"/>
                <a:gd name="connsiteX54" fmla="*/ 2344599 w 3028217"/>
                <a:gd name="connsiteY54" fmla="*/ 1039676 h 2962327"/>
                <a:gd name="connsiteX55" fmla="*/ 699631 w 3028217"/>
                <a:gd name="connsiteY55" fmla="*/ 966334 h 2962327"/>
                <a:gd name="connsiteX56" fmla="*/ 616764 w 3028217"/>
                <a:gd name="connsiteY56" fmla="*/ 992051 h 2962327"/>
                <a:gd name="connsiteX57" fmla="*/ 699631 w 3028217"/>
                <a:gd name="connsiteY57" fmla="*/ 966334 h 2962327"/>
                <a:gd name="connsiteX58" fmla="*/ 2786559 w 3028217"/>
                <a:gd name="connsiteY58" fmla="*/ 938711 h 2962327"/>
                <a:gd name="connsiteX59" fmla="*/ 2814181 w 3028217"/>
                <a:gd name="connsiteY59" fmla="*/ 938711 h 2962327"/>
                <a:gd name="connsiteX60" fmla="*/ 2814181 w 3028217"/>
                <a:gd name="connsiteY60" fmla="*/ 945378 h 2962327"/>
                <a:gd name="connsiteX61" fmla="*/ 2786559 w 3028217"/>
                <a:gd name="connsiteY61" fmla="*/ 938711 h 2962327"/>
                <a:gd name="connsiteX62" fmla="*/ 737731 w 3028217"/>
                <a:gd name="connsiteY62" fmla="*/ 935019 h 2962327"/>
                <a:gd name="connsiteX63" fmla="*/ 702489 w 3028217"/>
                <a:gd name="connsiteY63" fmla="*/ 951093 h 2962327"/>
                <a:gd name="connsiteX64" fmla="*/ 770116 w 3028217"/>
                <a:gd name="connsiteY64" fmla="*/ 936805 h 2962327"/>
                <a:gd name="connsiteX65" fmla="*/ 737731 w 3028217"/>
                <a:gd name="connsiteY65" fmla="*/ 935019 h 2962327"/>
                <a:gd name="connsiteX66" fmla="*/ 619383 w 3028217"/>
                <a:gd name="connsiteY66" fmla="*/ 880251 h 2962327"/>
                <a:gd name="connsiteX67" fmla="*/ 608191 w 3028217"/>
                <a:gd name="connsiteY67" fmla="*/ 882513 h 2962327"/>
                <a:gd name="connsiteX68" fmla="*/ 541516 w 3028217"/>
                <a:gd name="connsiteY68" fmla="*/ 968238 h 2962327"/>
                <a:gd name="connsiteX69" fmla="*/ 558661 w 3028217"/>
                <a:gd name="connsiteY69" fmla="*/ 975858 h 2962327"/>
                <a:gd name="connsiteX70" fmla="*/ 578664 w 3028217"/>
                <a:gd name="connsiteY70" fmla="*/ 949188 h 2962327"/>
                <a:gd name="connsiteX71" fmla="*/ 623431 w 3028217"/>
                <a:gd name="connsiteY71" fmla="*/ 890133 h 2962327"/>
                <a:gd name="connsiteX72" fmla="*/ 619383 w 3028217"/>
                <a:gd name="connsiteY72" fmla="*/ 880251 h 2962327"/>
                <a:gd name="connsiteX73" fmla="*/ 659626 w 3028217"/>
                <a:gd name="connsiteY73" fmla="*/ 872036 h 2962327"/>
                <a:gd name="connsiteX74" fmla="*/ 647244 w 3028217"/>
                <a:gd name="connsiteY74" fmla="*/ 879656 h 2962327"/>
                <a:gd name="connsiteX75" fmla="*/ 657721 w 3028217"/>
                <a:gd name="connsiteY75" fmla="*/ 950141 h 2962327"/>
                <a:gd name="connsiteX76" fmla="*/ 683439 w 3028217"/>
                <a:gd name="connsiteY76" fmla="*/ 913946 h 2962327"/>
                <a:gd name="connsiteX77" fmla="*/ 711061 w 3028217"/>
                <a:gd name="connsiteY77" fmla="*/ 910136 h 2962327"/>
                <a:gd name="connsiteX78" fmla="*/ 709156 w 3028217"/>
                <a:gd name="connsiteY78" fmla="*/ 891086 h 2962327"/>
                <a:gd name="connsiteX79" fmla="*/ 659626 w 3028217"/>
                <a:gd name="connsiteY79" fmla="*/ 872036 h 2962327"/>
                <a:gd name="connsiteX80" fmla="*/ 620410 w 3028217"/>
                <a:gd name="connsiteY80" fmla="*/ 803828 h 2962327"/>
                <a:gd name="connsiteX81" fmla="*/ 603429 w 3028217"/>
                <a:gd name="connsiteY81" fmla="*/ 807266 h 2962327"/>
                <a:gd name="connsiteX82" fmla="*/ 532944 w 3028217"/>
                <a:gd name="connsiteY82" fmla="*/ 841556 h 2962327"/>
                <a:gd name="connsiteX83" fmla="*/ 541516 w 3028217"/>
                <a:gd name="connsiteY83" fmla="*/ 855843 h 2962327"/>
                <a:gd name="connsiteX84" fmla="*/ 602476 w 3028217"/>
                <a:gd name="connsiteY84" fmla="*/ 859653 h 2962327"/>
                <a:gd name="connsiteX85" fmla="*/ 652959 w 3028217"/>
                <a:gd name="connsiteY85" fmla="*/ 835841 h 2962327"/>
                <a:gd name="connsiteX86" fmla="*/ 620410 w 3028217"/>
                <a:gd name="connsiteY86" fmla="*/ 803828 h 2962327"/>
                <a:gd name="connsiteX87" fmla="*/ 2051228 w 3028217"/>
                <a:gd name="connsiteY87" fmla="*/ 690108 h 2962327"/>
                <a:gd name="connsiteX88" fmla="*/ 2074088 w 3028217"/>
                <a:gd name="connsiteY88" fmla="*/ 722493 h 2962327"/>
                <a:gd name="connsiteX89" fmla="*/ 2021701 w 3028217"/>
                <a:gd name="connsiteY89" fmla="*/ 782500 h 2962327"/>
                <a:gd name="connsiteX90" fmla="*/ 2000746 w 3028217"/>
                <a:gd name="connsiteY90" fmla="*/ 772023 h 2962327"/>
                <a:gd name="connsiteX91" fmla="*/ 2036941 w 3028217"/>
                <a:gd name="connsiteY91" fmla="*/ 698680 h 2962327"/>
                <a:gd name="connsiteX92" fmla="*/ 2051228 w 3028217"/>
                <a:gd name="connsiteY92" fmla="*/ 690108 h 2962327"/>
                <a:gd name="connsiteX93" fmla="*/ 2111236 w 3028217"/>
                <a:gd name="connsiteY93" fmla="*/ 608669 h 2962327"/>
                <a:gd name="connsiteX94" fmla="*/ 2113141 w 3028217"/>
                <a:gd name="connsiteY94" fmla="*/ 623433 h 2962327"/>
                <a:gd name="connsiteX95" fmla="*/ 2111236 w 3028217"/>
                <a:gd name="connsiteY95" fmla="*/ 626290 h 2962327"/>
                <a:gd name="connsiteX96" fmla="*/ 2159814 w 3028217"/>
                <a:gd name="connsiteY96" fmla="*/ 711063 h 2962327"/>
                <a:gd name="connsiteX97" fmla="*/ 2199819 w 3028217"/>
                <a:gd name="connsiteY97" fmla="*/ 758688 h 2962327"/>
                <a:gd name="connsiteX98" fmla="*/ 2176959 w 3028217"/>
                <a:gd name="connsiteY98" fmla="*/ 800598 h 2962327"/>
                <a:gd name="connsiteX99" fmla="*/ 2092186 w 3028217"/>
                <a:gd name="connsiteY99" fmla="*/ 814885 h 2962327"/>
                <a:gd name="connsiteX100" fmla="*/ 2092186 w 3028217"/>
                <a:gd name="connsiteY100" fmla="*/ 777738 h 2962327"/>
                <a:gd name="connsiteX101" fmla="*/ 2111236 w 3028217"/>
                <a:gd name="connsiteY101" fmla="*/ 740590 h 2962327"/>
                <a:gd name="connsiteX102" fmla="*/ 2110284 w 3028217"/>
                <a:gd name="connsiteY102" fmla="*/ 710110 h 2962327"/>
                <a:gd name="connsiteX103" fmla="*/ 2076946 w 3028217"/>
                <a:gd name="connsiteY103" fmla="*/ 669153 h 2962327"/>
                <a:gd name="connsiteX104" fmla="*/ 2097901 w 3028217"/>
                <a:gd name="connsiteY104" fmla="*/ 611050 h 2962327"/>
                <a:gd name="connsiteX105" fmla="*/ 2111236 w 3028217"/>
                <a:gd name="connsiteY105" fmla="*/ 608669 h 2962327"/>
                <a:gd name="connsiteX106" fmla="*/ 927279 w 3028217"/>
                <a:gd name="connsiteY106" fmla="*/ 479605 h 2962327"/>
                <a:gd name="connsiteX107" fmla="*/ 933946 w 3028217"/>
                <a:gd name="connsiteY107" fmla="*/ 486273 h 2962327"/>
                <a:gd name="connsiteX108" fmla="*/ 929184 w 3028217"/>
                <a:gd name="connsiteY108" fmla="*/ 493893 h 2962327"/>
                <a:gd name="connsiteX109" fmla="*/ 919659 w 3028217"/>
                <a:gd name="connsiteY109" fmla="*/ 488178 h 2962327"/>
                <a:gd name="connsiteX110" fmla="*/ 927279 w 3028217"/>
                <a:gd name="connsiteY110" fmla="*/ 479605 h 2962327"/>
                <a:gd name="connsiteX111" fmla="*/ 1938089 w 3028217"/>
                <a:gd name="connsiteY111" fmla="*/ 417931 h 2962327"/>
                <a:gd name="connsiteX112" fmla="*/ 1959789 w 3028217"/>
                <a:gd name="connsiteY112" fmla="*/ 441505 h 2962327"/>
                <a:gd name="connsiteX113" fmla="*/ 1940739 w 3028217"/>
                <a:gd name="connsiteY113" fmla="*/ 466270 h 2962327"/>
                <a:gd name="connsiteX114" fmla="*/ 1842631 w 3028217"/>
                <a:gd name="connsiteY114" fmla="*/ 480558 h 2962327"/>
                <a:gd name="connsiteX115" fmla="*/ 1832154 w 3028217"/>
                <a:gd name="connsiteY115" fmla="*/ 458650 h 2962327"/>
                <a:gd name="connsiteX116" fmla="*/ 1833106 w 3028217"/>
                <a:gd name="connsiteY116" fmla="*/ 431980 h 2962327"/>
                <a:gd name="connsiteX117" fmla="*/ 1845489 w 3028217"/>
                <a:gd name="connsiteY117" fmla="*/ 423408 h 2962327"/>
                <a:gd name="connsiteX118" fmla="*/ 1857871 w 3028217"/>
                <a:gd name="connsiteY118" fmla="*/ 432933 h 2962327"/>
                <a:gd name="connsiteX119" fmla="*/ 1926451 w 3028217"/>
                <a:gd name="connsiteY119" fmla="*/ 418645 h 2962327"/>
                <a:gd name="connsiteX120" fmla="*/ 1938089 w 3028217"/>
                <a:gd name="connsiteY120" fmla="*/ 417931 h 2962327"/>
                <a:gd name="connsiteX121" fmla="*/ 904419 w 3028217"/>
                <a:gd name="connsiteY121" fmla="*/ 389118 h 2962327"/>
                <a:gd name="connsiteX122" fmla="*/ 938709 w 3028217"/>
                <a:gd name="connsiteY122" fmla="*/ 433886 h 2962327"/>
                <a:gd name="connsiteX123" fmla="*/ 942519 w 3028217"/>
                <a:gd name="connsiteY123" fmla="*/ 446268 h 2962327"/>
                <a:gd name="connsiteX124" fmla="*/ 931089 w 3028217"/>
                <a:gd name="connsiteY124" fmla="*/ 449125 h 2962327"/>
                <a:gd name="connsiteX125" fmla="*/ 878701 w 3028217"/>
                <a:gd name="connsiteY125" fmla="*/ 449125 h 2962327"/>
                <a:gd name="connsiteX126" fmla="*/ 856794 w 3028217"/>
                <a:gd name="connsiteY126" fmla="*/ 443411 h 2962327"/>
                <a:gd name="connsiteX127" fmla="*/ 867271 w 3028217"/>
                <a:gd name="connsiteY127" fmla="*/ 412930 h 2962327"/>
                <a:gd name="connsiteX128" fmla="*/ 904419 w 3028217"/>
                <a:gd name="connsiteY128" fmla="*/ 389118 h 2962327"/>
                <a:gd name="connsiteX129" fmla="*/ 1062534 w 3028217"/>
                <a:gd name="connsiteY129" fmla="*/ 340541 h 2962327"/>
                <a:gd name="connsiteX130" fmla="*/ 1083489 w 3028217"/>
                <a:gd name="connsiteY130" fmla="*/ 353876 h 2962327"/>
                <a:gd name="connsiteX131" fmla="*/ 1053961 w 3028217"/>
                <a:gd name="connsiteY131" fmla="*/ 360543 h 2962327"/>
                <a:gd name="connsiteX132" fmla="*/ 1062534 w 3028217"/>
                <a:gd name="connsiteY132" fmla="*/ 340541 h 2962327"/>
                <a:gd name="connsiteX133" fmla="*/ 2471113 w 3028217"/>
                <a:gd name="connsiteY133" fmla="*/ 336025 h 2962327"/>
                <a:gd name="connsiteX134" fmla="*/ 2521763 w 3028217"/>
                <a:gd name="connsiteY134" fmla="*/ 370068 h 2962327"/>
                <a:gd name="connsiteX135" fmla="*/ 2848471 w 3028217"/>
                <a:gd name="connsiteY135" fmla="*/ 785358 h 2962327"/>
                <a:gd name="connsiteX136" fmla="*/ 2920861 w 3028217"/>
                <a:gd name="connsiteY136" fmla="*/ 940616 h 2962327"/>
                <a:gd name="connsiteX137" fmla="*/ 2926576 w 3028217"/>
                <a:gd name="connsiteY137" fmla="*/ 977763 h 2962327"/>
                <a:gd name="connsiteX138" fmla="*/ 2847518 w 3028217"/>
                <a:gd name="connsiteY138" fmla="*/ 938711 h 2962327"/>
                <a:gd name="connsiteX139" fmla="*/ 2864663 w 3028217"/>
                <a:gd name="connsiteY139" fmla="*/ 890133 h 2962327"/>
                <a:gd name="connsiteX140" fmla="*/ 2810371 w 3028217"/>
                <a:gd name="connsiteY140" fmla="*/ 908231 h 2962327"/>
                <a:gd name="connsiteX141" fmla="*/ 2757031 w 3028217"/>
                <a:gd name="connsiteY141" fmla="*/ 904421 h 2962327"/>
                <a:gd name="connsiteX142" fmla="*/ 2728456 w 3028217"/>
                <a:gd name="connsiteY142" fmla="*/ 916803 h 2962327"/>
                <a:gd name="connsiteX143" fmla="*/ 2707501 w 3028217"/>
                <a:gd name="connsiteY143" fmla="*/ 971096 h 2962327"/>
                <a:gd name="connsiteX144" fmla="*/ 2706548 w 3028217"/>
                <a:gd name="connsiteY144" fmla="*/ 1011101 h 2962327"/>
                <a:gd name="connsiteX145" fmla="*/ 2712263 w 3028217"/>
                <a:gd name="connsiteY145" fmla="*/ 1044438 h 2962327"/>
                <a:gd name="connsiteX146" fmla="*/ 2750438 w 3028217"/>
                <a:gd name="connsiteY146" fmla="*/ 1026892 h 2962327"/>
                <a:gd name="connsiteX147" fmla="*/ 2757317 w 3028217"/>
                <a:gd name="connsiteY147" fmla="*/ 1029909 h 2962327"/>
                <a:gd name="connsiteX148" fmla="*/ 2760842 w 3028217"/>
                <a:gd name="connsiteY148" fmla="*/ 1028246 h 2962327"/>
                <a:gd name="connsiteX149" fmla="*/ 2785607 w 3028217"/>
                <a:gd name="connsiteY149" fmla="*/ 1010148 h 2962327"/>
                <a:gd name="connsiteX150" fmla="*/ 2804538 w 3028217"/>
                <a:gd name="connsiteY150" fmla="*/ 1006457 h 2962327"/>
                <a:gd name="connsiteX151" fmla="*/ 2822755 w 3028217"/>
                <a:gd name="connsiteY151" fmla="*/ 1009196 h 2962327"/>
                <a:gd name="connsiteX152" fmla="*/ 2938959 w 3028217"/>
                <a:gd name="connsiteY152" fmla="*/ 1031103 h 2962327"/>
                <a:gd name="connsiteX153" fmla="*/ 2959915 w 3028217"/>
                <a:gd name="connsiteY153" fmla="*/ 1058726 h 2962327"/>
                <a:gd name="connsiteX154" fmla="*/ 3021827 w 3028217"/>
                <a:gd name="connsiteY154" fmla="*/ 1368288 h 2962327"/>
                <a:gd name="connsiteX155" fmla="*/ 3027542 w 3028217"/>
                <a:gd name="connsiteY155" fmla="*/ 1562598 h 2962327"/>
                <a:gd name="connsiteX156" fmla="*/ 3020874 w 3028217"/>
                <a:gd name="connsiteY156" fmla="*/ 1594983 h 2962327"/>
                <a:gd name="connsiteX157" fmla="*/ 2958009 w 3028217"/>
                <a:gd name="connsiteY157" fmla="*/ 1512116 h 2962327"/>
                <a:gd name="connsiteX158" fmla="*/ 2918005 w 3028217"/>
                <a:gd name="connsiteY158" fmla="*/ 1446393 h 2962327"/>
                <a:gd name="connsiteX159" fmla="*/ 2860855 w 3028217"/>
                <a:gd name="connsiteY159" fmla="*/ 1371146 h 2962327"/>
                <a:gd name="connsiteX160" fmla="*/ 2831327 w 3028217"/>
                <a:gd name="connsiteY160" fmla="*/ 1343523 h 2962327"/>
                <a:gd name="connsiteX161" fmla="*/ 2856092 w 3028217"/>
                <a:gd name="connsiteY161" fmla="*/ 1380671 h 2962327"/>
                <a:gd name="connsiteX162" fmla="*/ 2930387 w 3028217"/>
                <a:gd name="connsiteY162" fmla="*/ 1514021 h 2962327"/>
                <a:gd name="connsiteX163" fmla="*/ 2939912 w 3028217"/>
                <a:gd name="connsiteY163" fmla="*/ 1546406 h 2962327"/>
                <a:gd name="connsiteX164" fmla="*/ 2962772 w 3028217"/>
                <a:gd name="connsiteY164" fmla="*/ 1597841 h 2962327"/>
                <a:gd name="connsiteX165" fmla="*/ 2999919 w 3028217"/>
                <a:gd name="connsiteY165" fmla="*/ 1683566 h 2962327"/>
                <a:gd name="connsiteX166" fmla="*/ 3012302 w 3028217"/>
                <a:gd name="connsiteY166" fmla="*/ 1740716 h 2962327"/>
                <a:gd name="connsiteX167" fmla="*/ 2886572 w 3028217"/>
                <a:gd name="connsiteY167" fmla="*/ 2158864 h 2962327"/>
                <a:gd name="connsiteX168" fmla="*/ 2841805 w 3028217"/>
                <a:gd name="connsiteY168" fmla="*/ 2246493 h 2962327"/>
                <a:gd name="connsiteX169" fmla="*/ 2821802 w 3028217"/>
                <a:gd name="connsiteY169" fmla="*/ 2266496 h 2962327"/>
                <a:gd name="connsiteX170" fmla="*/ 2808467 w 3028217"/>
                <a:gd name="connsiteY170" fmla="*/ 2240778 h 2962327"/>
                <a:gd name="connsiteX171" fmla="*/ 2785607 w 3028217"/>
                <a:gd name="connsiteY171" fmla="*/ 2172198 h 2962327"/>
                <a:gd name="connsiteX172" fmla="*/ 2805609 w 3028217"/>
                <a:gd name="connsiteY172" fmla="*/ 2234111 h 2962327"/>
                <a:gd name="connsiteX173" fmla="*/ 2821802 w 3028217"/>
                <a:gd name="connsiteY173" fmla="*/ 2273164 h 2962327"/>
                <a:gd name="connsiteX174" fmla="*/ 2708455 w 3028217"/>
                <a:gd name="connsiteY174" fmla="*/ 2451281 h 2962327"/>
                <a:gd name="connsiteX175" fmla="*/ 2551292 w 3028217"/>
                <a:gd name="connsiteY175" fmla="*/ 2622731 h 2962327"/>
                <a:gd name="connsiteX176" fmla="*/ 2476997 w 3028217"/>
                <a:gd name="connsiteY176" fmla="*/ 2687501 h 2962327"/>
                <a:gd name="connsiteX177" fmla="*/ 2463662 w 3028217"/>
                <a:gd name="connsiteY177" fmla="*/ 2655116 h 2962327"/>
                <a:gd name="connsiteX178" fmla="*/ 2425562 w 3028217"/>
                <a:gd name="connsiteY178" fmla="*/ 2533196 h 2962327"/>
                <a:gd name="connsiteX179" fmla="*/ 2439849 w 3028217"/>
                <a:gd name="connsiteY179" fmla="*/ 2375081 h 2962327"/>
                <a:gd name="connsiteX180" fmla="*/ 2449374 w 3028217"/>
                <a:gd name="connsiteY180" fmla="*/ 2301739 h 2962327"/>
                <a:gd name="connsiteX181" fmla="*/ 2430324 w 3028217"/>
                <a:gd name="connsiteY181" fmla="*/ 2210298 h 2962327"/>
                <a:gd name="connsiteX182" fmla="*/ 2396987 w 3028217"/>
                <a:gd name="connsiteY182" fmla="*/ 2144576 h 2962327"/>
                <a:gd name="connsiteX183" fmla="*/ 2370317 w 3028217"/>
                <a:gd name="connsiteY183" fmla="*/ 2012178 h 2962327"/>
                <a:gd name="connsiteX184" fmla="*/ 2374127 w 3028217"/>
                <a:gd name="connsiteY184" fmla="*/ 1992176 h 2962327"/>
                <a:gd name="connsiteX185" fmla="*/ 2319834 w 3028217"/>
                <a:gd name="connsiteY185" fmla="*/ 1944551 h 2962327"/>
                <a:gd name="connsiteX186" fmla="*/ 2282687 w 3028217"/>
                <a:gd name="connsiteY186" fmla="*/ 1931216 h 2962327"/>
                <a:gd name="connsiteX187" fmla="*/ 2200772 w 3028217"/>
                <a:gd name="connsiteY187" fmla="*/ 1905498 h 2962327"/>
                <a:gd name="connsiteX188" fmla="*/ 2157909 w 3028217"/>
                <a:gd name="connsiteY188" fmla="*/ 1926453 h 2962327"/>
                <a:gd name="connsiteX189" fmla="*/ 2106474 w 3028217"/>
                <a:gd name="connsiteY189" fmla="*/ 1931216 h 2962327"/>
                <a:gd name="connsiteX190" fmla="*/ 2040752 w 3028217"/>
                <a:gd name="connsiteY190" fmla="*/ 1937883 h 2962327"/>
                <a:gd name="connsiteX191" fmla="*/ 1974077 w 3028217"/>
                <a:gd name="connsiteY191" fmla="*/ 1924548 h 2962327"/>
                <a:gd name="connsiteX192" fmla="*/ 1919784 w 3028217"/>
                <a:gd name="connsiteY192" fmla="*/ 1877876 h 2962327"/>
                <a:gd name="connsiteX193" fmla="*/ 1896924 w 3028217"/>
                <a:gd name="connsiteY193" fmla="*/ 1849301 h 2962327"/>
                <a:gd name="connsiteX194" fmla="*/ 1839774 w 3028217"/>
                <a:gd name="connsiteY194" fmla="*/ 1762623 h 2962327"/>
                <a:gd name="connsiteX195" fmla="*/ 1822629 w 3028217"/>
                <a:gd name="connsiteY195" fmla="*/ 1676898 h 2962327"/>
                <a:gd name="connsiteX196" fmla="*/ 1829297 w 3028217"/>
                <a:gd name="connsiteY196" fmla="*/ 1537833 h 2962327"/>
                <a:gd name="connsiteX197" fmla="*/ 1828344 w 3028217"/>
                <a:gd name="connsiteY197" fmla="*/ 1514973 h 2962327"/>
                <a:gd name="connsiteX198" fmla="*/ 1909307 w 3028217"/>
                <a:gd name="connsiteY198" fmla="*/ 1373051 h 2962327"/>
                <a:gd name="connsiteX199" fmla="*/ 1929309 w 3028217"/>
                <a:gd name="connsiteY199" fmla="*/ 1361621 h 2962327"/>
                <a:gd name="connsiteX200" fmla="*/ 1977887 w 3028217"/>
                <a:gd name="connsiteY200" fmla="*/ 1293041 h 2962327"/>
                <a:gd name="connsiteX201" fmla="*/ 2019797 w 3028217"/>
                <a:gd name="connsiteY201" fmla="*/ 1227318 h 2962327"/>
                <a:gd name="connsiteX202" fmla="*/ 2051229 w 3028217"/>
                <a:gd name="connsiteY202" fmla="*/ 1178741 h 2962327"/>
                <a:gd name="connsiteX203" fmla="*/ 2083614 w 3028217"/>
                <a:gd name="connsiteY203" fmla="*/ 1172073 h 2962327"/>
                <a:gd name="connsiteX204" fmla="*/ 2161719 w 3028217"/>
                <a:gd name="connsiteY204" fmla="*/ 1162548 h 2962327"/>
                <a:gd name="connsiteX205" fmla="*/ 2266494 w 3028217"/>
                <a:gd name="connsiteY205" fmla="*/ 1136831 h 2962327"/>
                <a:gd name="connsiteX206" fmla="*/ 2331264 w 3028217"/>
                <a:gd name="connsiteY206" fmla="*/ 1133021 h 2962327"/>
                <a:gd name="connsiteX207" fmla="*/ 2387462 w 3028217"/>
                <a:gd name="connsiteY207" fmla="*/ 1197791 h 2962327"/>
                <a:gd name="connsiteX208" fmla="*/ 2400797 w 3028217"/>
                <a:gd name="connsiteY208" fmla="*/ 1229223 h 2962327"/>
                <a:gd name="connsiteX209" fmla="*/ 2517002 w 3028217"/>
                <a:gd name="connsiteY209" fmla="*/ 1283516 h 2962327"/>
                <a:gd name="connsiteX210" fmla="*/ 2556055 w 3028217"/>
                <a:gd name="connsiteY210" fmla="*/ 1266371 h 2962327"/>
                <a:gd name="connsiteX211" fmla="*/ 2617967 w 3028217"/>
                <a:gd name="connsiteY211" fmla="*/ 1241606 h 2962327"/>
                <a:gd name="connsiteX212" fmla="*/ 2701787 w 3028217"/>
                <a:gd name="connsiteY212" fmla="*/ 1271133 h 2962327"/>
                <a:gd name="connsiteX213" fmla="*/ 2823707 w 3028217"/>
                <a:gd name="connsiteY213" fmla="*/ 1270181 h 2962327"/>
                <a:gd name="connsiteX214" fmla="*/ 2842757 w 3028217"/>
                <a:gd name="connsiteY214" fmla="*/ 1253988 h 2962327"/>
                <a:gd name="connsiteX215" fmla="*/ 2857997 w 3028217"/>
                <a:gd name="connsiteY215" fmla="*/ 1191123 h 2962327"/>
                <a:gd name="connsiteX216" fmla="*/ 2824659 w 3028217"/>
                <a:gd name="connsiteY216" fmla="*/ 1163501 h 2962327"/>
                <a:gd name="connsiteX217" fmla="*/ 2781797 w 3028217"/>
                <a:gd name="connsiteY217" fmla="*/ 1153023 h 2962327"/>
                <a:gd name="connsiteX218" fmla="*/ 2778142 w 3028217"/>
                <a:gd name="connsiteY218" fmla="*/ 1149005 h 2962327"/>
                <a:gd name="connsiteX219" fmla="*/ 2758579 w 3028217"/>
                <a:gd name="connsiteY219" fmla="*/ 1157637 h 2962327"/>
                <a:gd name="connsiteX220" fmla="*/ 2684641 w 3028217"/>
                <a:gd name="connsiteY220" fmla="*/ 1122543 h 2962327"/>
                <a:gd name="connsiteX221" fmla="*/ 2664638 w 3028217"/>
                <a:gd name="connsiteY221" fmla="*/ 1083491 h 2962327"/>
                <a:gd name="connsiteX222" fmla="*/ 2646541 w 3028217"/>
                <a:gd name="connsiteY222" fmla="*/ 1054916 h 2962327"/>
                <a:gd name="connsiteX223" fmla="*/ 2610346 w 3028217"/>
                <a:gd name="connsiteY223" fmla="*/ 1080633 h 2962327"/>
                <a:gd name="connsiteX224" fmla="*/ 2609202 w 3028217"/>
                <a:gd name="connsiteY224" fmla="*/ 1082346 h 2962327"/>
                <a:gd name="connsiteX225" fmla="*/ 2613204 w 3028217"/>
                <a:gd name="connsiteY225" fmla="*/ 1086348 h 2962327"/>
                <a:gd name="connsiteX226" fmla="*/ 2632254 w 3028217"/>
                <a:gd name="connsiteY226" fmla="*/ 1108255 h 2962327"/>
                <a:gd name="connsiteX227" fmla="*/ 2609394 w 3028217"/>
                <a:gd name="connsiteY227" fmla="*/ 1145403 h 2962327"/>
                <a:gd name="connsiteX228" fmla="*/ 2584629 w 3028217"/>
                <a:gd name="connsiteY228" fmla="*/ 1132068 h 2962327"/>
                <a:gd name="connsiteX229" fmla="*/ 2566055 w 3028217"/>
                <a:gd name="connsiteY229" fmla="*/ 1095397 h 2962327"/>
                <a:gd name="connsiteX230" fmla="*/ 2558490 w 3028217"/>
                <a:gd name="connsiteY230" fmla="*/ 1083461 h 2962327"/>
                <a:gd name="connsiteX231" fmla="*/ 2545576 w 3028217"/>
                <a:gd name="connsiteY231" fmla="*/ 1071108 h 2962327"/>
                <a:gd name="connsiteX232" fmla="*/ 2536051 w 3028217"/>
                <a:gd name="connsiteY232" fmla="*/ 1061583 h 2962327"/>
                <a:gd name="connsiteX233" fmla="*/ 2429371 w 3028217"/>
                <a:gd name="connsiteY233" fmla="*/ 952046 h 2962327"/>
                <a:gd name="connsiteX234" fmla="*/ 2417941 w 3028217"/>
                <a:gd name="connsiteY234" fmla="*/ 944426 h 2962327"/>
                <a:gd name="connsiteX235" fmla="*/ 2407463 w 3028217"/>
                <a:gd name="connsiteY235" fmla="*/ 947283 h 2962327"/>
                <a:gd name="connsiteX236" fmla="*/ 2469376 w 3028217"/>
                <a:gd name="connsiteY236" fmla="*/ 1014911 h 2962327"/>
                <a:gd name="connsiteX237" fmla="*/ 2509381 w 3028217"/>
                <a:gd name="connsiteY237" fmla="*/ 1044438 h 2962327"/>
                <a:gd name="connsiteX238" fmla="*/ 2504618 w 3028217"/>
                <a:gd name="connsiteY238" fmla="*/ 1057773 h 2962327"/>
                <a:gd name="connsiteX239" fmla="*/ 2488426 w 3028217"/>
                <a:gd name="connsiteY239" fmla="*/ 1077776 h 2962327"/>
                <a:gd name="connsiteX240" fmla="*/ 2476996 w 3028217"/>
                <a:gd name="connsiteY240" fmla="*/ 1084443 h 2962327"/>
                <a:gd name="connsiteX241" fmla="*/ 2356028 w 3028217"/>
                <a:gd name="connsiteY241" fmla="*/ 985383 h 2962327"/>
                <a:gd name="connsiteX242" fmla="*/ 2317928 w 3028217"/>
                <a:gd name="connsiteY242" fmla="*/ 978716 h 2962327"/>
                <a:gd name="connsiteX243" fmla="*/ 2295068 w 3028217"/>
                <a:gd name="connsiteY243" fmla="*/ 993003 h 2962327"/>
                <a:gd name="connsiteX244" fmla="*/ 2196008 w 3028217"/>
                <a:gd name="connsiteY244" fmla="*/ 1057773 h 2962327"/>
                <a:gd name="connsiteX245" fmla="*/ 2181721 w 3028217"/>
                <a:gd name="connsiteY245" fmla="*/ 1087301 h 2962327"/>
                <a:gd name="connsiteX246" fmla="*/ 2105521 w 3028217"/>
                <a:gd name="connsiteY246" fmla="*/ 1157786 h 2962327"/>
                <a:gd name="connsiteX247" fmla="*/ 2053133 w 3028217"/>
                <a:gd name="connsiteY247" fmla="*/ 1155881 h 2962327"/>
                <a:gd name="connsiteX248" fmla="*/ 2036941 w 3028217"/>
                <a:gd name="connsiteY248" fmla="*/ 1136831 h 2962327"/>
                <a:gd name="connsiteX249" fmla="*/ 2008366 w 3028217"/>
                <a:gd name="connsiteY249" fmla="*/ 1131116 h 2962327"/>
                <a:gd name="connsiteX250" fmla="*/ 2001698 w 3028217"/>
                <a:gd name="connsiteY250" fmla="*/ 1074918 h 2962327"/>
                <a:gd name="connsiteX251" fmla="*/ 2008366 w 3028217"/>
                <a:gd name="connsiteY251" fmla="*/ 1001576 h 2962327"/>
                <a:gd name="connsiteX252" fmla="*/ 2035988 w 3028217"/>
                <a:gd name="connsiteY252" fmla="*/ 977763 h 2962327"/>
                <a:gd name="connsiteX253" fmla="*/ 2107426 w 3028217"/>
                <a:gd name="connsiteY253" fmla="*/ 983478 h 2962327"/>
                <a:gd name="connsiteX254" fmla="*/ 2148383 w 3028217"/>
                <a:gd name="connsiteY254" fmla="*/ 975858 h 2962327"/>
                <a:gd name="connsiteX255" fmla="*/ 2150288 w 3028217"/>
                <a:gd name="connsiteY255" fmla="*/ 913946 h 2962327"/>
                <a:gd name="connsiteX256" fmla="*/ 2112188 w 3028217"/>
                <a:gd name="connsiteY256" fmla="*/ 876798 h 2962327"/>
                <a:gd name="connsiteX257" fmla="*/ 2096948 w 3028217"/>
                <a:gd name="connsiteY257" fmla="*/ 862511 h 2962327"/>
                <a:gd name="connsiteX258" fmla="*/ 2118856 w 3028217"/>
                <a:gd name="connsiteY258" fmla="*/ 849176 h 2962327"/>
                <a:gd name="connsiteX259" fmla="*/ 2206486 w 3028217"/>
                <a:gd name="connsiteY259" fmla="*/ 810123 h 2962327"/>
                <a:gd name="connsiteX260" fmla="*/ 2308403 w 3028217"/>
                <a:gd name="connsiteY260" fmla="*/ 731066 h 2962327"/>
                <a:gd name="connsiteX261" fmla="*/ 2321738 w 3028217"/>
                <a:gd name="connsiteY261" fmla="*/ 708206 h 2962327"/>
                <a:gd name="connsiteX262" fmla="*/ 2311261 w 3028217"/>
                <a:gd name="connsiteY262" fmla="*/ 679631 h 2962327"/>
                <a:gd name="connsiteX263" fmla="*/ 2320786 w 3028217"/>
                <a:gd name="connsiteY263" fmla="*/ 643436 h 2962327"/>
                <a:gd name="connsiteX264" fmla="*/ 2338883 w 3028217"/>
                <a:gd name="connsiteY264" fmla="*/ 638673 h 2962327"/>
                <a:gd name="connsiteX265" fmla="*/ 2343646 w 3028217"/>
                <a:gd name="connsiteY265" fmla="*/ 675821 h 2962327"/>
                <a:gd name="connsiteX266" fmla="*/ 2348408 w 3028217"/>
                <a:gd name="connsiteY266" fmla="*/ 699633 h 2962327"/>
                <a:gd name="connsiteX267" fmla="*/ 2376031 w 3028217"/>
                <a:gd name="connsiteY267" fmla="*/ 706301 h 2962327"/>
                <a:gd name="connsiteX268" fmla="*/ 2385556 w 3028217"/>
                <a:gd name="connsiteY268" fmla="*/ 704396 h 2962327"/>
                <a:gd name="connsiteX269" fmla="*/ 2454136 w 3028217"/>
                <a:gd name="connsiteY269" fmla="*/ 698681 h 2962327"/>
                <a:gd name="connsiteX270" fmla="*/ 2476996 w 3028217"/>
                <a:gd name="connsiteY270" fmla="*/ 692013 h 2962327"/>
                <a:gd name="connsiteX271" fmla="*/ 2517953 w 3028217"/>
                <a:gd name="connsiteY271" fmla="*/ 648198 h 2962327"/>
                <a:gd name="connsiteX272" fmla="*/ 2563673 w 3028217"/>
                <a:gd name="connsiteY272" fmla="*/ 626291 h 2962327"/>
                <a:gd name="connsiteX273" fmla="*/ 2554148 w 3028217"/>
                <a:gd name="connsiteY273" fmla="*/ 585333 h 2962327"/>
                <a:gd name="connsiteX274" fmla="*/ 2572928 w 3028217"/>
                <a:gd name="connsiteY274" fmla="*/ 573708 h 2962327"/>
                <a:gd name="connsiteX275" fmla="*/ 2586098 w 3028217"/>
                <a:gd name="connsiteY275" fmla="*/ 571735 h 2962327"/>
                <a:gd name="connsiteX276" fmla="*/ 2586726 w 3028217"/>
                <a:gd name="connsiteY276" fmla="*/ 571671 h 2962327"/>
                <a:gd name="connsiteX277" fmla="*/ 2624633 w 3028217"/>
                <a:gd name="connsiteY277" fmla="*/ 568188 h 2962327"/>
                <a:gd name="connsiteX278" fmla="*/ 2630348 w 3028217"/>
                <a:gd name="connsiteY278" fmla="*/ 563426 h 2962327"/>
                <a:gd name="connsiteX279" fmla="*/ 2633206 w 3028217"/>
                <a:gd name="connsiteY279" fmla="*/ 563426 h 2962327"/>
                <a:gd name="connsiteX280" fmla="*/ 2626538 w 3028217"/>
                <a:gd name="connsiteY280" fmla="*/ 563426 h 2962327"/>
                <a:gd name="connsiteX281" fmla="*/ 2593082 w 3028217"/>
                <a:gd name="connsiteY281" fmla="*/ 570689 h 2962327"/>
                <a:gd name="connsiteX282" fmla="*/ 2586098 w 3028217"/>
                <a:gd name="connsiteY282" fmla="*/ 571735 h 2962327"/>
                <a:gd name="connsiteX283" fmla="*/ 2574151 w 3028217"/>
                <a:gd name="connsiteY283" fmla="*/ 572951 h 2962327"/>
                <a:gd name="connsiteX284" fmla="*/ 2572928 w 3028217"/>
                <a:gd name="connsiteY284" fmla="*/ 573708 h 2962327"/>
                <a:gd name="connsiteX285" fmla="*/ 2558911 w 3028217"/>
                <a:gd name="connsiteY285" fmla="*/ 575808 h 2962327"/>
                <a:gd name="connsiteX286" fmla="*/ 2506523 w 3028217"/>
                <a:gd name="connsiteY286" fmla="*/ 541518 h 2962327"/>
                <a:gd name="connsiteX287" fmla="*/ 2512238 w 3028217"/>
                <a:gd name="connsiteY287" fmla="*/ 480558 h 2962327"/>
                <a:gd name="connsiteX288" fmla="*/ 2533193 w 3028217"/>
                <a:gd name="connsiteY288" fmla="*/ 458651 h 2962327"/>
                <a:gd name="connsiteX289" fmla="*/ 2534146 w 3028217"/>
                <a:gd name="connsiteY289" fmla="*/ 440553 h 2962327"/>
                <a:gd name="connsiteX290" fmla="*/ 2513191 w 3028217"/>
                <a:gd name="connsiteY290" fmla="*/ 445316 h 2962327"/>
                <a:gd name="connsiteX291" fmla="*/ 2464613 w 3028217"/>
                <a:gd name="connsiteY291" fmla="*/ 509133 h 2962327"/>
                <a:gd name="connsiteX292" fmla="*/ 2467471 w 3028217"/>
                <a:gd name="connsiteY292" fmla="*/ 551996 h 2962327"/>
                <a:gd name="connsiteX293" fmla="*/ 2468423 w 3028217"/>
                <a:gd name="connsiteY293" fmla="*/ 597716 h 2962327"/>
                <a:gd name="connsiteX294" fmla="*/ 2453183 w 3028217"/>
                <a:gd name="connsiteY294" fmla="*/ 638673 h 2962327"/>
                <a:gd name="connsiteX295" fmla="*/ 2423656 w 3028217"/>
                <a:gd name="connsiteY295" fmla="*/ 676773 h 2962327"/>
                <a:gd name="connsiteX296" fmla="*/ 2389366 w 3028217"/>
                <a:gd name="connsiteY296" fmla="*/ 683441 h 2962327"/>
                <a:gd name="connsiteX297" fmla="*/ 2383651 w 3028217"/>
                <a:gd name="connsiteY297" fmla="*/ 659628 h 2962327"/>
                <a:gd name="connsiteX298" fmla="*/ 2367458 w 3028217"/>
                <a:gd name="connsiteY298" fmla="*/ 627243 h 2962327"/>
                <a:gd name="connsiteX299" fmla="*/ 2308403 w 3028217"/>
                <a:gd name="connsiteY299" fmla="*/ 612003 h 2962327"/>
                <a:gd name="connsiteX300" fmla="*/ 2270303 w 3028217"/>
                <a:gd name="connsiteY300" fmla="*/ 571046 h 2962327"/>
                <a:gd name="connsiteX301" fmla="*/ 2260778 w 3028217"/>
                <a:gd name="connsiteY301" fmla="*/ 543423 h 2962327"/>
                <a:gd name="connsiteX302" fmla="*/ 2259826 w 3028217"/>
                <a:gd name="connsiteY302" fmla="*/ 522468 h 2962327"/>
                <a:gd name="connsiteX303" fmla="*/ 2390318 w 3028217"/>
                <a:gd name="connsiteY303" fmla="*/ 385308 h 2962327"/>
                <a:gd name="connsiteX304" fmla="*/ 2416988 w 3028217"/>
                <a:gd name="connsiteY304" fmla="*/ 357686 h 2962327"/>
                <a:gd name="connsiteX305" fmla="*/ 2417941 w 3028217"/>
                <a:gd name="connsiteY305" fmla="*/ 351971 h 2962327"/>
                <a:gd name="connsiteX306" fmla="*/ 2424608 w 3028217"/>
                <a:gd name="connsiteY306" fmla="*/ 353876 h 2962327"/>
                <a:gd name="connsiteX307" fmla="*/ 2452245 w 3028217"/>
                <a:gd name="connsiteY307" fmla="*/ 336582 h 2962327"/>
                <a:gd name="connsiteX308" fmla="*/ 2471113 w 3028217"/>
                <a:gd name="connsiteY308" fmla="*/ 336025 h 2962327"/>
                <a:gd name="connsiteX309" fmla="*/ 761544 w 3028217"/>
                <a:gd name="connsiteY309" fmla="*/ 194808 h 2962327"/>
                <a:gd name="connsiteX310" fmla="*/ 773926 w 3028217"/>
                <a:gd name="connsiteY310" fmla="*/ 216716 h 2962327"/>
                <a:gd name="connsiteX311" fmla="*/ 773926 w 3028217"/>
                <a:gd name="connsiteY311" fmla="*/ 278628 h 2962327"/>
                <a:gd name="connsiteX312" fmla="*/ 687249 w 3028217"/>
                <a:gd name="connsiteY312" fmla="*/ 293868 h 2962327"/>
                <a:gd name="connsiteX313" fmla="*/ 671056 w 3028217"/>
                <a:gd name="connsiteY313" fmla="*/ 292916 h 2962327"/>
                <a:gd name="connsiteX314" fmla="*/ 640576 w 3028217"/>
                <a:gd name="connsiteY314" fmla="*/ 298631 h 2962327"/>
                <a:gd name="connsiteX315" fmla="*/ 603429 w 3028217"/>
                <a:gd name="connsiteY315" fmla="*/ 291011 h 2962327"/>
                <a:gd name="connsiteX316" fmla="*/ 715824 w 3028217"/>
                <a:gd name="connsiteY316" fmla="*/ 211953 h 2962327"/>
                <a:gd name="connsiteX317" fmla="*/ 727254 w 3028217"/>
                <a:gd name="connsiteY317" fmla="*/ 215763 h 2962327"/>
                <a:gd name="connsiteX318" fmla="*/ 761544 w 3028217"/>
                <a:gd name="connsiteY318" fmla="*/ 194808 h 2962327"/>
                <a:gd name="connsiteX319" fmla="*/ 873343 w 3028217"/>
                <a:gd name="connsiteY319" fmla="*/ 184331 h 2962327"/>
                <a:gd name="connsiteX320" fmla="*/ 891083 w 3028217"/>
                <a:gd name="connsiteY320" fmla="*/ 191951 h 2962327"/>
                <a:gd name="connsiteX321" fmla="*/ 888226 w 3028217"/>
                <a:gd name="connsiteY321" fmla="*/ 217668 h 2962327"/>
                <a:gd name="connsiteX322" fmla="*/ 879241 w 3028217"/>
                <a:gd name="connsiteY322" fmla="*/ 234820 h 2962327"/>
                <a:gd name="connsiteX323" fmla="*/ 895370 w 3028217"/>
                <a:gd name="connsiteY323" fmla="*/ 235036 h 2962327"/>
                <a:gd name="connsiteX324" fmla="*/ 899656 w 3028217"/>
                <a:gd name="connsiteY324" fmla="*/ 266246 h 2962327"/>
                <a:gd name="connsiteX325" fmla="*/ 892988 w 3028217"/>
                <a:gd name="connsiteY325" fmla="*/ 303393 h 2962327"/>
                <a:gd name="connsiteX326" fmla="*/ 905371 w 3028217"/>
                <a:gd name="connsiteY326" fmla="*/ 303393 h 2962327"/>
                <a:gd name="connsiteX327" fmla="*/ 915848 w 3028217"/>
                <a:gd name="connsiteY327" fmla="*/ 337683 h 2962327"/>
                <a:gd name="connsiteX328" fmla="*/ 946328 w 3028217"/>
                <a:gd name="connsiteY328" fmla="*/ 324348 h 2962327"/>
                <a:gd name="connsiteX329" fmla="*/ 973409 w 3028217"/>
                <a:gd name="connsiteY329" fmla="*/ 303804 h 2962327"/>
                <a:gd name="connsiteX330" fmla="*/ 975260 w 3028217"/>
                <a:gd name="connsiteY330" fmla="*/ 292796 h 2962327"/>
                <a:gd name="connsiteX331" fmla="*/ 965378 w 3028217"/>
                <a:gd name="connsiteY331" fmla="*/ 281485 h 2962327"/>
                <a:gd name="connsiteX332" fmla="*/ 962521 w 3028217"/>
                <a:gd name="connsiteY332" fmla="*/ 233860 h 2962327"/>
                <a:gd name="connsiteX333" fmla="*/ 1013956 w 3028217"/>
                <a:gd name="connsiteY333" fmla="*/ 203380 h 2962327"/>
                <a:gd name="connsiteX334" fmla="*/ 1028243 w 3028217"/>
                <a:gd name="connsiteY334" fmla="*/ 200165 h 2962327"/>
                <a:gd name="connsiteX335" fmla="*/ 1042531 w 3028217"/>
                <a:gd name="connsiteY335" fmla="*/ 206238 h 2962327"/>
                <a:gd name="connsiteX336" fmla="*/ 1016813 w 3028217"/>
                <a:gd name="connsiteY336" fmla="*/ 234813 h 2962327"/>
                <a:gd name="connsiteX337" fmla="*/ 1075868 w 3028217"/>
                <a:gd name="connsiteY337" fmla="*/ 204333 h 2962327"/>
                <a:gd name="connsiteX338" fmla="*/ 1095871 w 3028217"/>
                <a:gd name="connsiteY338" fmla="*/ 204333 h 2962327"/>
                <a:gd name="connsiteX339" fmla="*/ 1099681 w 3028217"/>
                <a:gd name="connsiteY339" fmla="*/ 232908 h 2962327"/>
                <a:gd name="connsiteX340" fmla="*/ 1133971 w 3028217"/>
                <a:gd name="connsiteY340" fmla="*/ 231003 h 2962327"/>
                <a:gd name="connsiteX341" fmla="*/ 1151116 w 3028217"/>
                <a:gd name="connsiteY341" fmla="*/ 238623 h 2962327"/>
                <a:gd name="connsiteX342" fmla="*/ 1205408 w 3028217"/>
                <a:gd name="connsiteY342" fmla="*/ 287200 h 2962327"/>
                <a:gd name="connsiteX343" fmla="*/ 1198741 w 3028217"/>
                <a:gd name="connsiteY343" fmla="*/ 334825 h 2962327"/>
                <a:gd name="connsiteX344" fmla="*/ 1248271 w 3028217"/>
                <a:gd name="connsiteY344" fmla="*/ 377688 h 2962327"/>
                <a:gd name="connsiteX345" fmla="*/ 1246366 w 3028217"/>
                <a:gd name="connsiteY345" fmla="*/ 402453 h 2962327"/>
                <a:gd name="connsiteX346" fmla="*/ 1187311 w 3028217"/>
                <a:gd name="connsiteY346" fmla="*/ 402453 h 2962327"/>
                <a:gd name="connsiteX347" fmla="*/ 1171118 w 3028217"/>
                <a:gd name="connsiteY347" fmla="*/ 396738 h 2962327"/>
                <a:gd name="connsiteX348" fmla="*/ 1171118 w 3028217"/>
                <a:gd name="connsiteY348" fmla="*/ 431028 h 2962327"/>
                <a:gd name="connsiteX349" fmla="*/ 1151116 w 3028217"/>
                <a:gd name="connsiteY349" fmla="*/ 479605 h 2962327"/>
                <a:gd name="connsiteX350" fmla="*/ 1136828 w 3028217"/>
                <a:gd name="connsiteY350" fmla="*/ 476748 h 2962327"/>
                <a:gd name="connsiteX351" fmla="*/ 1136828 w 3028217"/>
                <a:gd name="connsiteY351" fmla="*/ 487225 h 2962327"/>
                <a:gd name="connsiteX352" fmla="*/ 1118731 w 3028217"/>
                <a:gd name="connsiteY352" fmla="*/ 497703 h 2962327"/>
                <a:gd name="connsiteX353" fmla="*/ 1066343 w 3028217"/>
                <a:gd name="connsiteY353" fmla="*/ 455793 h 2962327"/>
                <a:gd name="connsiteX354" fmla="*/ 1016813 w 3028217"/>
                <a:gd name="connsiteY354" fmla="*/ 433885 h 2962327"/>
                <a:gd name="connsiteX355" fmla="*/ 996811 w 3028217"/>
                <a:gd name="connsiteY355" fmla="*/ 428170 h 2962327"/>
                <a:gd name="connsiteX356" fmla="*/ 1013003 w 3028217"/>
                <a:gd name="connsiteY356" fmla="*/ 411978 h 2962327"/>
                <a:gd name="connsiteX357" fmla="*/ 1109206 w 3028217"/>
                <a:gd name="connsiteY357" fmla="*/ 369115 h 2962327"/>
                <a:gd name="connsiteX358" fmla="*/ 1089203 w 3028217"/>
                <a:gd name="connsiteY358" fmla="*/ 307203 h 2962327"/>
                <a:gd name="connsiteX359" fmla="*/ 1077773 w 3028217"/>
                <a:gd name="connsiteY359" fmla="*/ 291010 h 2962327"/>
                <a:gd name="connsiteX360" fmla="*/ 1016813 w 3028217"/>
                <a:gd name="connsiteY360" fmla="*/ 292915 h 2962327"/>
                <a:gd name="connsiteX361" fmla="*/ 1007169 w 3028217"/>
                <a:gd name="connsiteY361" fmla="*/ 296011 h 2962327"/>
                <a:gd name="connsiteX362" fmla="*/ 1007866 w 3028217"/>
                <a:gd name="connsiteY362" fmla="*/ 302667 h 2962327"/>
                <a:gd name="connsiteX363" fmla="*/ 1009193 w 3028217"/>
                <a:gd name="connsiteY363" fmla="*/ 303393 h 2962327"/>
                <a:gd name="connsiteX364" fmla="*/ 962521 w 3028217"/>
                <a:gd name="connsiteY364" fmla="*/ 370068 h 2962327"/>
                <a:gd name="connsiteX365" fmla="*/ 905371 w 3028217"/>
                <a:gd name="connsiteY365" fmla="*/ 371973 h 2962327"/>
                <a:gd name="connsiteX366" fmla="*/ 868223 w 3028217"/>
                <a:gd name="connsiteY366" fmla="*/ 410073 h 2962327"/>
                <a:gd name="connsiteX367" fmla="*/ 836791 w 3028217"/>
                <a:gd name="connsiteY367" fmla="*/ 426266 h 2962327"/>
                <a:gd name="connsiteX368" fmla="*/ 816788 w 3028217"/>
                <a:gd name="connsiteY368" fmla="*/ 424361 h 2962327"/>
                <a:gd name="connsiteX369" fmla="*/ 677723 w 3028217"/>
                <a:gd name="connsiteY369" fmla="*/ 507228 h 2962327"/>
                <a:gd name="connsiteX370" fmla="*/ 668198 w 3028217"/>
                <a:gd name="connsiteY370" fmla="*/ 553901 h 2962327"/>
                <a:gd name="connsiteX371" fmla="*/ 662483 w 3028217"/>
                <a:gd name="connsiteY371" fmla="*/ 586286 h 2962327"/>
                <a:gd name="connsiteX372" fmla="*/ 716776 w 3028217"/>
                <a:gd name="connsiteY372" fmla="*/ 612956 h 2962327"/>
                <a:gd name="connsiteX373" fmla="*/ 771068 w 3028217"/>
                <a:gd name="connsiteY373" fmla="*/ 645341 h 2962327"/>
                <a:gd name="connsiteX374" fmla="*/ 782498 w 3028217"/>
                <a:gd name="connsiteY374" fmla="*/ 667248 h 2962327"/>
                <a:gd name="connsiteX375" fmla="*/ 772973 w 3028217"/>
                <a:gd name="connsiteY375" fmla="*/ 726303 h 2962327"/>
                <a:gd name="connsiteX376" fmla="*/ 805358 w 3028217"/>
                <a:gd name="connsiteY376" fmla="*/ 736781 h 2962327"/>
                <a:gd name="connsiteX377" fmla="*/ 828218 w 3028217"/>
                <a:gd name="connsiteY377" fmla="*/ 689156 h 2962327"/>
                <a:gd name="connsiteX378" fmla="*/ 858698 w 3028217"/>
                <a:gd name="connsiteY378" fmla="*/ 652961 h 2962327"/>
                <a:gd name="connsiteX379" fmla="*/ 901561 w 3028217"/>
                <a:gd name="connsiteY379" fmla="*/ 573903 h 2962327"/>
                <a:gd name="connsiteX380" fmla="*/ 904418 w 3028217"/>
                <a:gd name="connsiteY380" fmla="*/ 561521 h 2962327"/>
                <a:gd name="connsiteX381" fmla="*/ 953948 w 3028217"/>
                <a:gd name="connsiteY381" fmla="*/ 491988 h 2962327"/>
                <a:gd name="connsiteX382" fmla="*/ 968236 w 3028217"/>
                <a:gd name="connsiteY382" fmla="*/ 478653 h 2962327"/>
                <a:gd name="connsiteX383" fmla="*/ 1049198 w 3028217"/>
                <a:gd name="connsiteY383" fmla="*/ 512943 h 2962327"/>
                <a:gd name="connsiteX384" fmla="*/ 1063486 w 3028217"/>
                <a:gd name="connsiteY384" fmla="*/ 539613 h 2962327"/>
                <a:gd name="connsiteX385" fmla="*/ 1067296 w 3028217"/>
                <a:gd name="connsiteY385" fmla="*/ 583428 h 2962327"/>
                <a:gd name="connsiteX386" fmla="*/ 1112063 w 3028217"/>
                <a:gd name="connsiteY386" fmla="*/ 568188 h 2962327"/>
                <a:gd name="connsiteX387" fmla="*/ 1146353 w 3028217"/>
                <a:gd name="connsiteY387" fmla="*/ 580571 h 2962327"/>
                <a:gd name="connsiteX388" fmla="*/ 1151116 w 3028217"/>
                <a:gd name="connsiteY388" fmla="*/ 616766 h 2962327"/>
                <a:gd name="connsiteX389" fmla="*/ 1193026 w 3028217"/>
                <a:gd name="connsiteY389" fmla="*/ 684393 h 2962327"/>
                <a:gd name="connsiteX390" fmla="*/ 1182905 w 3028217"/>
                <a:gd name="connsiteY390" fmla="*/ 697847 h 2962327"/>
                <a:gd name="connsiteX391" fmla="*/ 1179024 w 3028217"/>
                <a:gd name="connsiteY391" fmla="*/ 699159 h 2962327"/>
                <a:gd name="connsiteX392" fmla="*/ 1177845 w 3028217"/>
                <a:gd name="connsiteY392" fmla="*/ 699023 h 2962327"/>
                <a:gd name="connsiteX393" fmla="*/ 1166356 w 3028217"/>
                <a:gd name="connsiteY393" fmla="*/ 703443 h 2962327"/>
                <a:gd name="connsiteX394" fmla="*/ 1179024 w 3028217"/>
                <a:gd name="connsiteY394" fmla="*/ 699159 h 2962327"/>
                <a:gd name="connsiteX395" fmla="*/ 1188263 w 3028217"/>
                <a:gd name="connsiteY395" fmla="*/ 700229 h 2962327"/>
                <a:gd name="connsiteX396" fmla="*/ 1207313 w 3028217"/>
                <a:gd name="connsiteY396" fmla="*/ 712016 h 2962327"/>
                <a:gd name="connsiteX397" fmla="*/ 1205051 w 3028217"/>
                <a:gd name="connsiteY397" fmla="*/ 754402 h 2962327"/>
                <a:gd name="connsiteX398" fmla="*/ 1180854 w 3028217"/>
                <a:gd name="connsiteY398" fmla="*/ 787924 h 2962327"/>
                <a:gd name="connsiteX399" fmla="*/ 1187073 w 3028217"/>
                <a:gd name="connsiteY399" fmla="*/ 807504 h 2962327"/>
                <a:gd name="connsiteX400" fmla="*/ 1206361 w 3028217"/>
                <a:gd name="connsiteY400" fmla="*/ 814886 h 2962327"/>
                <a:gd name="connsiteX401" fmla="*/ 1213981 w 3028217"/>
                <a:gd name="connsiteY401" fmla="*/ 828221 h 2962327"/>
                <a:gd name="connsiteX402" fmla="*/ 1172071 w 3028217"/>
                <a:gd name="connsiteY402" fmla="*/ 862511 h 2962327"/>
                <a:gd name="connsiteX403" fmla="*/ 1115874 w 3028217"/>
                <a:gd name="connsiteY403" fmla="*/ 854891 h 2962327"/>
                <a:gd name="connsiteX404" fmla="*/ 1148259 w 3028217"/>
                <a:gd name="connsiteY404" fmla="*/ 807266 h 2962327"/>
                <a:gd name="connsiteX405" fmla="*/ 1173024 w 3028217"/>
                <a:gd name="connsiteY405" fmla="*/ 780596 h 2962327"/>
                <a:gd name="connsiteX406" fmla="*/ 1173125 w 3028217"/>
                <a:gd name="connsiteY406" fmla="*/ 780684 h 2962327"/>
                <a:gd name="connsiteX407" fmla="*/ 1174333 w 3028217"/>
                <a:gd name="connsiteY407" fmla="*/ 770475 h 2962327"/>
                <a:gd name="connsiteX408" fmla="*/ 1163498 w 3028217"/>
                <a:gd name="connsiteY408" fmla="*/ 767261 h 2962327"/>
                <a:gd name="connsiteX409" fmla="*/ 1124446 w 3028217"/>
                <a:gd name="connsiteY409" fmla="*/ 787263 h 2962327"/>
                <a:gd name="connsiteX410" fmla="*/ 1043483 w 3028217"/>
                <a:gd name="connsiteY410" fmla="*/ 789168 h 2962327"/>
                <a:gd name="connsiteX411" fmla="*/ 993953 w 3028217"/>
                <a:gd name="connsiteY411" fmla="*/ 794883 h 2962327"/>
                <a:gd name="connsiteX412" fmla="*/ 959663 w 3028217"/>
                <a:gd name="connsiteY412" fmla="*/ 814886 h 2962327"/>
                <a:gd name="connsiteX413" fmla="*/ 929183 w 3028217"/>
                <a:gd name="connsiteY413" fmla="*/ 839651 h 2962327"/>
                <a:gd name="connsiteX414" fmla="*/ 925100 w 3028217"/>
                <a:gd name="connsiteY414" fmla="*/ 843462 h 2962327"/>
                <a:gd name="connsiteX415" fmla="*/ 915848 w 3028217"/>
                <a:gd name="connsiteY415" fmla="*/ 851081 h 2962327"/>
                <a:gd name="connsiteX416" fmla="*/ 912991 w 3028217"/>
                <a:gd name="connsiteY416" fmla="*/ 851081 h 2962327"/>
                <a:gd name="connsiteX417" fmla="*/ 914896 w 3028217"/>
                <a:gd name="connsiteY417" fmla="*/ 852986 h 2962327"/>
                <a:gd name="connsiteX418" fmla="*/ 925100 w 3028217"/>
                <a:gd name="connsiteY418" fmla="*/ 843462 h 2962327"/>
                <a:gd name="connsiteX419" fmla="*/ 932041 w 3028217"/>
                <a:gd name="connsiteY419" fmla="*/ 837746 h 2962327"/>
                <a:gd name="connsiteX420" fmla="*/ 972998 w 3028217"/>
                <a:gd name="connsiteY420" fmla="*/ 820601 h 2962327"/>
                <a:gd name="connsiteX421" fmla="*/ 992048 w 3028217"/>
                <a:gd name="connsiteY421" fmla="*/ 814886 h 2962327"/>
                <a:gd name="connsiteX422" fmla="*/ 1023481 w 3028217"/>
                <a:gd name="connsiteY422" fmla="*/ 819648 h 2962327"/>
                <a:gd name="connsiteX423" fmla="*/ 1005383 w 3028217"/>
                <a:gd name="connsiteY423" fmla="*/ 842508 h 2962327"/>
                <a:gd name="connsiteX424" fmla="*/ 1006336 w 3028217"/>
                <a:gd name="connsiteY424" fmla="*/ 854891 h 2962327"/>
                <a:gd name="connsiteX425" fmla="*/ 1005383 w 3028217"/>
                <a:gd name="connsiteY425" fmla="*/ 889181 h 2962327"/>
                <a:gd name="connsiteX426" fmla="*/ 984428 w 3028217"/>
                <a:gd name="connsiteY426" fmla="*/ 910136 h 2962327"/>
                <a:gd name="connsiteX427" fmla="*/ 952043 w 3028217"/>
                <a:gd name="connsiteY427" fmla="*/ 916803 h 2962327"/>
                <a:gd name="connsiteX428" fmla="*/ 899656 w 3028217"/>
                <a:gd name="connsiteY428" fmla="*/ 938711 h 2962327"/>
                <a:gd name="connsiteX429" fmla="*/ 855841 w 3028217"/>
                <a:gd name="connsiteY429" fmla="*/ 985383 h 2962327"/>
                <a:gd name="connsiteX430" fmla="*/ 831076 w 3028217"/>
                <a:gd name="connsiteY430" fmla="*/ 1003481 h 2962327"/>
                <a:gd name="connsiteX431" fmla="*/ 738683 w 3028217"/>
                <a:gd name="connsiteY431" fmla="*/ 1081586 h 2962327"/>
                <a:gd name="connsiteX432" fmla="*/ 711061 w 3028217"/>
                <a:gd name="connsiteY432" fmla="*/ 1115876 h 2962327"/>
                <a:gd name="connsiteX433" fmla="*/ 666293 w 3028217"/>
                <a:gd name="connsiteY433" fmla="*/ 1175883 h 2962327"/>
                <a:gd name="connsiteX434" fmla="*/ 585331 w 3028217"/>
                <a:gd name="connsiteY434" fmla="*/ 1230176 h 2962327"/>
                <a:gd name="connsiteX435" fmla="*/ 559613 w 3028217"/>
                <a:gd name="connsiteY435" fmla="*/ 1297803 h 2962327"/>
                <a:gd name="connsiteX436" fmla="*/ 557708 w 3028217"/>
                <a:gd name="connsiteY436" fmla="*/ 1386386 h 2962327"/>
                <a:gd name="connsiteX437" fmla="*/ 542468 w 3028217"/>
                <a:gd name="connsiteY437" fmla="*/ 1407341 h 2962327"/>
                <a:gd name="connsiteX438" fmla="*/ 528181 w 3028217"/>
                <a:gd name="connsiteY438" fmla="*/ 1387338 h 2962327"/>
                <a:gd name="connsiteX439" fmla="*/ 519608 w 3028217"/>
                <a:gd name="connsiteY439" fmla="*/ 1320663 h 2962327"/>
                <a:gd name="connsiteX440" fmla="*/ 488176 w 3028217"/>
                <a:gd name="connsiteY440" fmla="*/ 1283516 h 2962327"/>
                <a:gd name="connsiteX441" fmla="*/ 429121 w 3028217"/>
                <a:gd name="connsiteY441" fmla="*/ 1267323 h 2962327"/>
                <a:gd name="connsiteX442" fmla="*/ 409118 w 3028217"/>
                <a:gd name="connsiteY442" fmla="*/ 1268276 h 2962327"/>
                <a:gd name="connsiteX443" fmla="*/ 336728 w 3028217"/>
                <a:gd name="connsiteY443" fmla="*/ 1284468 h 2962327"/>
                <a:gd name="connsiteX444" fmla="*/ 215761 w 3028217"/>
                <a:gd name="connsiteY444" fmla="*/ 1373051 h 2962327"/>
                <a:gd name="connsiteX445" fmla="*/ 189091 w 3028217"/>
                <a:gd name="connsiteY445" fmla="*/ 1441631 h 2962327"/>
                <a:gd name="connsiteX446" fmla="*/ 196711 w 3028217"/>
                <a:gd name="connsiteY446" fmla="*/ 1544501 h 2962327"/>
                <a:gd name="connsiteX447" fmla="*/ 244336 w 3028217"/>
                <a:gd name="connsiteY447" fmla="*/ 1573076 h 2962327"/>
                <a:gd name="connsiteX448" fmla="*/ 320536 w 3028217"/>
                <a:gd name="connsiteY448" fmla="*/ 1514973 h 2962327"/>
                <a:gd name="connsiteX449" fmla="*/ 387211 w 3028217"/>
                <a:gd name="connsiteY449" fmla="*/ 1494971 h 2962327"/>
                <a:gd name="connsiteX450" fmla="*/ 389116 w 3028217"/>
                <a:gd name="connsiteY450" fmla="*/ 1515926 h 2962327"/>
                <a:gd name="connsiteX451" fmla="*/ 340538 w 3028217"/>
                <a:gd name="connsiteY451" fmla="*/ 1624511 h 2962327"/>
                <a:gd name="connsiteX452" fmla="*/ 354826 w 3028217"/>
                <a:gd name="connsiteY452" fmla="*/ 1644513 h 2962327"/>
                <a:gd name="connsiteX453" fmla="*/ 410071 w 3028217"/>
                <a:gd name="connsiteY453" fmla="*/ 1645466 h 2962327"/>
                <a:gd name="connsiteX454" fmla="*/ 439598 w 3028217"/>
                <a:gd name="connsiteY454" fmla="*/ 1687376 h 2962327"/>
                <a:gd name="connsiteX455" fmla="*/ 426263 w 3028217"/>
                <a:gd name="connsiteY455" fmla="*/ 1743573 h 2962327"/>
                <a:gd name="connsiteX456" fmla="*/ 450076 w 3028217"/>
                <a:gd name="connsiteY456" fmla="*/ 1813106 h 2962327"/>
                <a:gd name="connsiteX457" fmla="*/ 499606 w 3028217"/>
                <a:gd name="connsiteY457" fmla="*/ 1812153 h 2962327"/>
                <a:gd name="connsiteX458" fmla="*/ 536753 w 3028217"/>
                <a:gd name="connsiteY458" fmla="*/ 1818821 h 2962327"/>
                <a:gd name="connsiteX459" fmla="*/ 577711 w 3028217"/>
                <a:gd name="connsiteY459" fmla="*/ 1813106 h 2962327"/>
                <a:gd name="connsiteX460" fmla="*/ 661531 w 3028217"/>
                <a:gd name="connsiteY460" fmla="*/ 1754051 h 2962327"/>
                <a:gd name="connsiteX461" fmla="*/ 672008 w 3028217"/>
                <a:gd name="connsiteY461" fmla="*/ 1763576 h 2962327"/>
                <a:gd name="connsiteX462" fmla="*/ 695821 w 3028217"/>
                <a:gd name="connsiteY462" fmla="*/ 1768338 h 2962327"/>
                <a:gd name="connsiteX463" fmla="*/ 741541 w 3028217"/>
                <a:gd name="connsiteY463" fmla="*/ 1772148 h 2962327"/>
                <a:gd name="connsiteX464" fmla="*/ 832028 w 3028217"/>
                <a:gd name="connsiteY464" fmla="*/ 1788341 h 2962327"/>
                <a:gd name="connsiteX465" fmla="*/ 865366 w 3028217"/>
                <a:gd name="connsiteY465" fmla="*/ 1796913 h 2962327"/>
                <a:gd name="connsiteX466" fmla="*/ 910133 w 3028217"/>
                <a:gd name="connsiteY466" fmla="*/ 1838823 h 2962327"/>
                <a:gd name="connsiteX467" fmla="*/ 1047293 w 3028217"/>
                <a:gd name="connsiteY467" fmla="*/ 1918833 h 2962327"/>
                <a:gd name="connsiteX468" fmla="*/ 1116826 w 3028217"/>
                <a:gd name="connsiteY468" fmla="*/ 2036943 h 2962327"/>
                <a:gd name="connsiteX469" fmla="*/ 1106348 w 3028217"/>
                <a:gd name="connsiteY469" fmla="*/ 2056946 h 2962327"/>
                <a:gd name="connsiteX470" fmla="*/ 1104443 w 3028217"/>
                <a:gd name="connsiteY470" fmla="*/ 2099808 h 2962327"/>
                <a:gd name="connsiteX471" fmla="*/ 1124446 w 3028217"/>
                <a:gd name="connsiteY471" fmla="*/ 2102666 h 2962327"/>
                <a:gd name="connsiteX472" fmla="*/ 1193026 w 3028217"/>
                <a:gd name="connsiteY472" fmla="*/ 2077901 h 2962327"/>
                <a:gd name="connsiteX473" fmla="*/ 1280656 w 3028217"/>
                <a:gd name="connsiteY473" fmla="*/ 2123621 h 2962327"/>
                <a:gd name="connsiteX474" fmla="*/ 1387336 w 3028217"/>
                <a:gd name="connsiteY474" fmla="*/ 2172198 h 2962327"/>
                <a:gd name="connsiteX475" fmla="*/ 1434008 w 3028217"/>
                <a:gd name="connsiteY475" fmla="*/ 2199821 h 2962327"/>
                <a:gd name="connsiteX476" fmla="*/ 1430198 w 3028217"/>
                <a:gd name="connsiteY476" fmla="*/ 2282688 h 2962327"/>
                <a:gd name="connsiteX477" fmla="*/ 1370191 w 3028217"/>
                <a:gd name="connsiteY477" fmla="*/ 2373176 h 2962327"/>
                <a:gd name="connsiteX478" fmla="*/ 1358761 w 3028217"/>
                <a:gd name="connsiteY478" fmla="*/ 2423658 h 2962327"/>
                <a:gd name="connsiteX479" fmla="*/ 1327328 w 3028217"/>
                <a:gd name="connsiteY479" fmla="*/ 2600823 h 2962327"/>
                <a:gd name="connsiteX480" fmla="*/ 1293991 w 3028217"/>
                <a:gd name="connsiteY480" fmla="*/ 2626541 h 2962327"/>
                <a:gd name="connsiteX481" fmla="*/ 1218743 w 3028217"/>
                <a:gd name="connsiteY481" fmla="*/ 2661783 h 2962327"/>
                <a:gd name="connsiteX482" fmla="*/ 1193026 w 3028217"/>
                <a:gd name="connsiteY482" fmla="*/ 2710361 h 2962327"/>
                <a:gd name="connsiteX483" fmla="*/ 1164451 w 3028217"/>
                <a:gd name="connsiteY483" fmla="*/ 2832281 h 2962327"/>
                <a:gd name="connsiteX484" fmla="*/ 1122541 w 3028217"/>
                <a:gd name="connsiteY484" fmla="*/ 2910386 h 2962327"/>
                <a:gd name="connsiteX485" fmla="*/ 1095871 w 3028217"/>
                <a:gd name="connsiteY485" fmla="*/ 2929436 h 2962327"/>
                <a:gd name="connsiteX486" fmla="*/ 1061581 w 3028217"/>
                <a:gd name="connsiteY486" fmla="*/ 2922768 h 2962327"/>
                <a:gd name="connsiteX487" fmla="*/ 1047293 w 3028217"/>
                <a:gd name="connsiteY487" fmla="*/ 2929436 h 2962327"/>
                <a:gd name="connsiteX488" fmla="*/ 1061581 w 3028217"/>
                <a:gd name="connsiteY488" fmla="*/ 2956106 h 2962327"/>
                <a:gd name="connsiteX489" fmla="*/ 1040626 w 3028217"/>
                <a:gd name="connsiteY489" fmla="*/ 2959916 h 2962327"/>
                <a:gd name="connsiteX490" fmla="*/ 783451 w 3028217"/>
                <a:gd name="connsiteY490" fmla="*/ 2850378 h 2962327"/>
                <a:gd name="connsiteX491" fmla="*/ 752971 w 3028217"/>
                <a:gd name="connsiteY491" fmla="*/ 2805611 h 2962327"/>
                <a:gd name="connsiteX492" fmla="*/ 737731 w 3028217"/>
                <a:gd name="connsiteY492" fmla="*/ 2765606 h 2962327"/>
                <a:gd name="connsiteX493" fmla="*/ 721538 w 3028217"/>
                <a:gd name="connsiteY493" fmla="*/ 2564628 h 2962327"/>
                <a:gd name="connsiteX494" fmla="*/ 670103 w 3028217"/>
                <a:gd name="connsiteY494" fmla="*/ 2492238 h 2962327"/>
                <a:gd name="connsiteX495" fmla="*/ 539611 w 3028217"/>
                <a:gd name="connsiteY495" fmla="*/ 2337933 h 2962327"/>
                <a:gd name="connsiteX496" fmla="*/ 473888 w 3028217"/>
                <a:gd name="connsiteY496" fmla="*/ 2221728 h 2962327"/>
                <a:gd name="connsiteX497" fmla="*/ 468173 w 3028217"/>
                <a:gd name="connsiteY497" fmla="*/ 2148386 h 2962327"/>
                <a:gd name="connsiteX498" fmla="*/ 471983 w 3028217"/>
                <a:gd name="connsiteY498" fmla="*/ 2122668 h 2962327"/>
                <a:gd name="connsiteX499" fmla="*/ 493891 w 3028217"/>
                <a:gd name="connsiteY499" fmla="*/ 2021703 h 2962327"/>
                <a:gd name="connsiteX500" fmla="*/ 538658 w 3028217"/>
                <a:gd name="connsiteY500" fmla="*/ 1907403 h 2962327"/>
                <a:gd name="connsiteX501" fmla="*/ 524371 w 3028217"/>
                <a:gd name="connsiteY501" fmla="*/ 1854063 h 2962327"/>
                <a:gd name="connsiteX502" fmla="*/ 499606 w 3028217"/>
                <a:gd name="connsiteY502" fmla="*/ 1853111 h 2962327"/>
                <a:gd name="connsiteX503" fmla="*/ 459601 w 3028217"/>
                <a:gd name="connsiteY503" fmla="*/ 1860731 h 2962327"/>
                <a:gd name="connsiteX504" fmla="*/ 408166 w 3028217"/>
                <a:gd name="connsiteY504" fmla="*/ 1827393 h 2962327"/>
                <a:gd name="connsiteX505" fmla="*/ 354826 w 3028217"/>
                <a:gd name="connsiteY505" fmla="*/ 1742621 h 2962327"/>
                <a:gd name="connsiteX506" fmla="*/ 322441 w 3028217"/>
                <a:gd name="connsiteY506" fmla="*/ 1715951 h 2962327"/>
                <a:gd name="connsiteX507" fmla="*/ 234811 w 3028217"/>
                <a:gd name="connsiteY507" fmla="*/ 1658801 h 2962327"/>
                <a:gd name="connsiteX508" fmla="*/ 206236 w 3028217"/>
                <a:gd name="connsiteY508" fmla="*/ 1644513 h 2962327"/>
                <a:gd name="connsiteX509" fmla="*/ 116701 w 3028217"/>
                <a:gd name="connsiteY509" fmla="*/ 1622606 h 2962327"/>
                <a:gd name="connsiteX510" fmla="*/ 28118 w 3028217"/>
                <a:gd name="connsiteY510" fmla="*/ 1557836 h 2962327"/>
                <a:gd name="connsiteX511" fmla="*/ 12878 w 3028217"/>
                <a:gd name="connsiteY511" fmla="*/ 1499733 h 2962327"/>
                <a:gd name="connsiteX512" fmla="*/ 10021 w 3028217"/>
                <a:gd name="connsiteY512" fmla="*/ 1446393 h 2962327"/>
                <a:gd name="connsiteX513" fmla="*/ 5258 w 3028217"/>
                <a:gd name="connsiteY513" fmla="*/ 1410198 h 2962327"/>
                <a:gd name="connsiteX514" fmla="*/ 45263 w 3028217"/>
                <a:gd name="connsiteY514" fmla="*/ 1105398 h 2962327"/>
                <a:gd name="connsiteX515" fmla="*/ 304343 w 3028217"/>
                <a:gd name="connsiteY515" fmla="*/ 581523 h 2962327"/>
                <a:gd name="connsiteX516" fmla="*/ 548183 w 3028217"/>
                <a:gd name="connsiteY516" fmla="*/ 329111 h 2962327"/>
                <a:gd name="connsiteX517" fmla="*/ 617716 w 3028217"/>
                <a:gd name="connsiteY517" fmla="*/ 317681 h 2962327"/>
                <a:gd name="connsiteX518" fmla="*/ 631051 w 3028217"/>
                <a:gd name="connsiteY518" fmla="*/ 309108 h 2962327"/>
                <a:gd name="connsiteX519" fmla="*/ 692011 w 3028217"/>
                <a:gd name="connsiteY519" fmla="*/ 299583 h 2962327"/>
                <a:gd name="connsiteX520" fmla="*/ 756781 w 3028217"/>
                <a:gd name="connsiteY520" fmla="*/ 316728 h 2962327"/>
                <a:gd name="connsiteX521" fmla="*/ 780593 w 3028217"/>
                <a:gd name="connsiteY521" fmla="*/ 315776 h 2962327"/>
                <a:gd name="connsiteX522" fmla="*/ 797738 w 3028217"/>
                <a:gd name="connsiteY522" fmla="*/ 314823 h 2962327"/>
                <a:gd name="connsiteX523" fmla="*/ 831076 w 3028217"/>
                <a:gd name="connsiteY523" fmla="*/ 316728 h 2962327"/>
                <a:gd name="connsiteX524" fmla="*/ 841553 w 3028217"/>
                <a:gd name="connsiteY524" fmla="*/ 277676 h 2962327"/>
                <a:gd name="connsiteX525" fmla="*/ 852031 w 3028217"/>
                <a:gd name="connsiteY525" fmla="*/ 259578 h 2962327"/>
                <a:gd name="connsiteX526" fmla="*/ 867152 w 3028217"/>
                <a:gd name="connsiteY526" fmla="*/ 248624 h 2962327"/>
                <a:gd name="connsiteX527" fmla="*/ 876026 w 3028217"/>
                <a:gd name="connsiteY527" fmla="*/ 238011 h 2962327"/>
                <a:gd name="connsiteX528" fmla="*/ 858921 w 3028217"/>
                <a:gd name="connsiteY528" fmla="*/ 241392 h 2962327"/>
                <a:gd name="connsiteX529" fmla="*/ 821551 w 3028217"/>
                <a:gd name="connsiteY529" fmla="*/ 210048 h 2962327"/>
                <a:gd name="connsiteX530" fmla="*/ 857746 w 3028217"/>
                <a:gd name="connsiteY530" fmla="*/ 190998 h 2962327"/>
                <a:gd name="connsiteX531" fmla="*/ 873343 w 3028217"/>
                <a:gd name="connsiteY531" fmla="*/ 184331 h 2962327"/>
                <a:gd name="connsiteX532" fmla="*/ 798215 w 3028217"/>
                <a:gd name="connsiteY532" fmla="*/ 181949 h 2962327"/>
                <a:gd name="connsiteX533" fmla="*/ 805359 w 3028217"/>
                <a:gd name="connsiteY533" fmla="*/ 187188 h 2962327"/>
                <a:gd name="connsiteX534" fmla="*/ 795834 w 3028217"/>
                <a:gd name="connsiteY534" fmla="*/ 196713 h 2962327"/>
                <a:gd name="connsiteX535" fmla="*/ 788214 w 3028217"/>
                <a:gd name="connsiteY535" fmla="*/ 182426 h 2962327"/>
                <a:gd name="connsiteX536" fmla="*/ 798215 w 3028217"/>
                <a:gd name="connsiteY536" fmla="*/ 181949 h 2962327"/>
                <a:gd name="connsiteX537" fmla="*/ 938708 w 3028217"/>
                <a:gd name="connsiteY537" fmla="*/ 121466 h 2962327"/>
                <a:gd name="connsiteX538" fmla="*/ 952043 w 3028217"/>
                <a:gd name="connsiteY538" fmla="*/ 141468 h 2962327"/>
                <a:gd name="connsiteX539" fmla="*/ 951037 w 3028217"/>
                <a:gd name="connsiteY539" fmla="*/ 142501 h 2962327"/>
                <a:gd name="connsiteX540" fmla="*/ 953949 w 3028217"/>
                <a:gd name="connsiteY540" fmla="*/ 140516 h 2962327"/>
                <a:gd name="connsiteX541" fmla="*/ 952996 w 3028217"/>
                <a:gd name="connsiteY541" fmla="*/ 148136 h 2962327"/>
                <a:gd name="connsiteX542" fmla="*/ 952996 w 3028217"/>
                <a:gd name="connsiteY542" fmla="*/ 169091 h 2962327"/>
                <a:gd name="connsiteX543" fmla="*/ 944424 w 3028217"/>
                <a:gd name="connsiteY543" fmla="*/ 159804 h 2962327"/>
                <a:gd name="connsiteX544" fmla="*/ 933131 w 3028217"/>
                <a:gd name="connsiteY544" fmla="*/ 154863 h 2962327"/>
                <a:gd name="connsiteX545" fmla="*/ 931088 w 3028217"/>
                <a:gd name="connsiteY545" fmla="*/ 155756 h 2962327"/>
                <a:gd name="connsiteX546" fmla="*/ 930136 w 3028217"/>
                <a:gd name="connsiteY546" fmla="*/ 155756 h 2962327"/>
                <a:gd name="connsiteX547" fmla="*/ 918706 w 3028217"/>
                <a:gd name="connsiteY547" fmla="*/ 144326 h 2962327"/>
                <a:gd name="connsiteX548" fmla="*/ 931088 w 3028217"/>
                <a:gd name="connsiteY548" fmla="*/ 122418 h 2962327"/>
                <a:gd name="connsiteX549" fmla="*/ 938708 w 3028217"/>
                <a:gd name="connsiteY549" fmla="*/ 121466 h 2962327"/>
                <a:gd name="connsiteX550" fmla="*/ 925373 w 3028217"/>
                <a:gd name="connsiteY550" fmla="*/ 107178 h 2962327"/>
                <a:gd name="connsiteX551" fmla="*/ 938708 w 3028217"/>
                <a:gd name="connsiteY551" fmla="*/ 121465 h 2962327"/>
                <a:gd name="connsiteX552" fmla="*/ 935851 w 3028217"/>
                <a:gd name="connsiteY552" fmla="*/ 121465 h 2962327"/>
                <a:gd name="connsiteX553" fmla="*/ 932993 w 3028217"/>
                <a:gd name="connsiteY553" fmla="*/ 121465 h 2962327"/>
                <a:gd name="connsiteX554" fmla="*/ 901561 w 3028217"/>
                <a:gd name="connsiteY554" fmla="*/ 123370 h 2962327"/>
                <a:gd name="connsiteX555" fmla="*/ 925373 w 3028217"/>
                <a:gd name="connsiteY555" fmla="*/ 107178 h 2962327"/>
                <a:gd name="connsiteX556" fmla="*/ 1021576 w 3028217"/>
                <a:gd name="connsiteY556" fmla="*/ 71936 h 2962327"/>
                <a:gd name="connsiteX557" fmla="*/ 1031101 w 3028217"/>
                <a:gd name="connsiteY557" fmla="*/ 97653 h 2962327"/>
                <a:gd name="connsiteX558" fmla="*/ 1000621 w 3028217"/>
                <a:gd name="connsiteY558" fmla="*/ 92891 h 2962327"/>
                <a:gd name="connsiteX559" fmla="*/ 1007288 w 3028217"/>
                <a:gd name="connsiteY559" fmla="*/ 79556 h 2962327"/>
                <a:gd name="connsiteX560" fmla="*/ 1021576 w 3028217"/>
                <a:gd name="connsiteY560" fmla="*/ 71936 h 2962327"/>
                <a:gd name="connsiteX561" fmla="*/ 1113849 w 3028217"/>
                <a:gd name="connsiteY561" fmla="*/ 40265 h 2962327"/>
                <a:gd name="connsiteX562" fmla="*/ 1159689 w 3028217"/>
                <a:gd name="connsiteY562" fmla="*/ 51933 h 2962327"/>
                <a:gd name="connsiteX563" fmla="*/ 1151116 w 3028217"/>
                <a:gd name="connsiteY563" fmla="*/ 84318 h 2962327"/>
                <a:gd name="connsiteX564" fmla="*/ 1111111 w 3028217"/>
                <a:gd name="connsiteY564" fmla="*/ 92891 h 2962327"/>
                <a:gd name="connsiteX565" fmla="*/ 1070153 w 3028217"/>
                <a:gd name="connsiteY565" fmla="*/ 58601 h 2962327"/>
                <a:gd name="connsiteX566" fmla="*/ 1113849 w 3028217"/>
                <a:gd name="connsiteY566" fmla="*/ 40265 h 2962327"/>
                <a:gd name="connsiteX567" fmla="*/ 1400760 w 3028217"/>
                <a:gd name="connsiteY567" fmla="*/ 96 h 2962327"/>
                <a:gd name="connsiteX568" fmla="*/ 1476871 w 3028217"/>
                <a:gd name="connsiteY568" fmla="*/ 5260 h 2962327"/>
                <a:gd name="connsiteX569" fmla="*/ 1611174 w 3028217"/>
                <a:gd name="connsiteY569" fmla="*/ 9070 h 2962327"/>
                <a:gd name="connsiteX570" fmla="*/ 1619746 w 3028217"/>
                <a:gd name="connsiteY570" fmla="*/ 17643 h 2962327"/>
                <a:gd name="connsiteX571" fmla="*/ 1646416 w 3028217"/>
                <a:gd name="connsiteY571" fmla="*/ 28120 h 2962327"/>
                <a:gd name="connsiteX572" fmla="*/ 1667371 w 3028217"/>
                <a:gd name="connsiteY572" fmla="*/ 31930 h 2962327"/>
                <a:gd name="connsiteX573" fmla="*/ 1742261 w 3028217"/>
                <a:gd name="connsiteY573" fmla="*/ 11690 h 2962327"/>
                <a:gd name="connsiteX574" fmla="*/ 1820723 w 3028217"/>
                <a:gd name="connsiteY574" fmla="*/ 30025 h 2962327"/>
                <a:gd name="connsiteX575" fmla="*/ 1901686 w 3028217"/>
                <a:gd name="connsiteY575" fmla="*/ 45265 h 2962327"/>
                <a:gd name="connsiteX576" fmla="*/ 1894066 w 3028217"/>
                <a:gd name="connsiteY576" fmla="*/ 69078 h 2962327"/>
                <a:gd name="connsiteX577" fmla="*/ 1955978 w 3028217"/>
                <a:gd name="connsiteY577" fmla="*/ 55743 h 2962327"/>
                <a:gd name="connsiteX578" fmla="*/ 1954073 w 3028217"/>
                <a:gd name="connsiteY578" fmla="*/ 71935 h 2962327"/>
                <a:gd name="connsiteX579" fmla="*/ 1935976 w 3028217"/>
                <a:gd name="connsiteY579" fmla="*/ 103368 h 2962327"/>
                <a:gd name="connsiteX580" fmla="*/ 1949311 w 3028217"/>
                <a:gd name="connsiteY580" fmla="*/ 161470 h 2962327"/>
                <a:gd name="connsiteX581" fmla="*/ 1894066 w 3028217"/>
                <a:gd name="connsiteY581" fmla="*/ 171948 h 2962327"/>
                <a:gd name="connsiteX582" fmla="*/ 1913116 w 3028217"/>
                <a:gd name="connsiteY582" fmla="*/ 183378 h 2962327"/>
                <a:gd name="connsiteX583" fmla="*/ 1907401 w 3028217"/>
                <a:gd name="connsiteY583" fmla="*/ 196713 h 2962327"/>
                <a:gd name="connsiteX584" fmla="*/ 1873111 w 3028217"/>
                <a:gd name="connsiteY584" fmla="*/ 245290 h 2962327"/>
                <a:gd name="connsiteX585" fmla="*/ 1866443 w 3028217"/>
                <a:gd name="connsiteY585" fmla="*/ 267198 h 2962327"/>
                <a:gd name="connsiteX586" fmla="*/ 1851203 w 3028217"/>
                <a:gd name="connsiteY586" fmla="*/ 270055 h 2962327"/>
                <a:gd name="connsiteX587" fmla="*/ 1866443 w 3028217"/>
                <a:gd name="connsiteY587" fmla="*/ 313870 h 2962327"/>
                <a:gd name="connsiteX588" fmla="*/ 1843583 w 3028217"/>
                <a:gd name="connsiteY588" fmla="*/ 319585 h 2962327"/>
                <a:gd name="connsiteX589" fmla="*/ 1819771 w 3028217"/>
                <a:gd name="connsiteY589" fmla="*/ 300535 h 2962327"/>
                <a:gd name="connsiteX590" fmla="*/ 1788338 w 3028217"/>
                <a:gd name="connsiteY590" fmla="*/ 313870 h 2962327"/>
                <a:gd name="connsiteX591" fmla="*/ 1800721 w 3028217"/>
                <a:gd name="connsiteY591" fmla="*/ 315775 h 2962327"/>
                <a:gd name="connsiteX592" fmla="*/ 1823581 w 3028217"/>
                <a:gd name="connsiteY592" fmla="*/ 314823 h 2962327"/>
                <a:gd name="connsiteX593" fmla="*/ 1833106 w 3028217"/>
                <a:gd name="connsiteY593" fmla="*/ 317680 h 2962327"/>
                <a:gd name="connsiteX594" fmla="*/ 1838821 w 3028217"/>
                <a:gd name="connsiteY594" fmla="*/ 334825 h 2962327"/>
                <a:gd name="connsiteX595" fmla="*/ 1715948 w 3028217"/>
                <a:gd name="connsiteY595" fmla="*/ 370068 h 2962327"/>
                <a:gd name="connsiteX596" fmla="*/ 1691183 w 3028217"/>
                <a:gd name="connsiteY596" fmla="*/ 379593 h 2962327"/>
                <a:gd name="connsiteX597" fmla="*/ 1586408 w 3028217"/>
                <a:gd name="connsiteY597" fmla="*/ 430075 h 2962327"/>
                <a:gd name="connsiteX598" fmla="*/ 1542593 w 3028217"/>
                <a:gd name="connsiteY598" fmla="*/ 468175 h 2962327"/>
                <a:gd name="connsiteX599" fmla="*/ 1480681 w 3028217"/>
                <a:gd name="connsiteY599" fmla="*/ 555805 h 2962327"/>
                <a:gd name="connsiteX600" fmla="*/ 1462583 w 3028217"/>
                <a:gd name="connsiteY600" fmla="*/ 562473 h 2962327"/>
                <a:gd name="connsiteX601" fmla="*/ 1385431 w 3028217"/>
                <a:gd name="connsiteY601" fmla="*/ 462460 h 2962327"/>
                <a:gd name="connsiteX602" fmla="*/ 1379716 w 3028217"/>
                <a:gd name="connsiteY602" fmla="*/ 398643 h 2962327"/>
                <a:gd name="connsiteX603" fmla="*/ 1441628 w 3028217"/>
                <a:gd name="connsiteY603" fmla="*/ 335778 h 2962327"/>
                <a:gd name="connsiteX604" fmla="*/ 1449248 w 3028217"/>
                <a:gd name="connsiteY604" fmla="*/ 321490 h 2962327"/>
                <a:gd name="connsiteX605" fmla="*/ 1461631 w 3028217"/>
                <a:gd name="connsiteY605" fmla="*/ 300535 h 2962327"/>
                <a:gd name="connsiteX606" fmla="*/ 1412101 w 3028217"/>
                <a:gd name="connsiteY606" fmla="*/ 280533 h 2962327"/>
                <a:gd name="connsiteX607" fmla="*/ 1434961 w 3028217"/>
                <a:gd name="connsiteY607" fmla="*/ 215763 h 2962327"/>
                <a:gd name="connsiteX608" fmla="*/ 1371143 w 3028217"/>
                <a:gd name="connsiteY608" fmla="*/ 160518 h 2962327"/>
                <a:gd name="connsiteX609" fmla="*/ 1331138 w 3028217"/>
                <a:gd name="connsiteY609" fmla="*/ 162423 h 2962327"/>
                <a:gd name="connsiteX610" fmla="*/ 1303516 w 3028217"/>
                <a:gd name="connsiteY610" fmla="*/ 150040 h 2962327"/>
                <a:gd name="connsiteX611" fmla="*/ 1313993 w 3028217"/>
                <a:gd name="connsiteY611" fmla="*/ 130038 h 2962327"/>
                <a:gd name="connsiteX612" fmla="*/ 1313041 w 3028217"/>
                <a:gd name="connsiteY612" fmla="*/ 121465 h 2962327"/>
                <a:gd name="connsiteX613" fmla="*/ 1323518 w 3028217"/>
                <a:gd name="connsiteY613" fmla="*/ 96700 h 2962327"/>
                <a:gd name="connsiteX614" fmla="*/ 1387336 w 3028217"/>
                <a:gd name="connsiteY614" fmla="*/ 88128 h 2962327"/>
                <a:gd name="connsiteX615" fmla="*/ 1394003 w 3028217"/>
                <a:gd name="connsiteY615" fmla="*/ 68125 h 2962327"/>
                <a:gd name="connsiteX616" fmla="*/ 1445438 w 3028217"/>
                <a:gd name="connsiteY616" fmla="*/ 41455 h 2962327"/>
                <a:gd name="connsiteX617" fmla="*/ 1471104 w 3028217"/>
                <a:gd name="connsiteY617" fmla="*/ 35589 h 2962327"/>
                <a:gd name="connsiteX618" fmla="*/ 1469608 w 3028217"/>
                <a:gd name="connsiteY618" fmla="*/ 35026 h 2962327"/>
                <a:gd name="connsiteX619" fmla="*/ 1456869 w 3028217"/>
                <a:gd name="connsiteY619" fmla="*/ 34788 h 2962327"/>
                <a:gd name="connsiteX620" fmla="*/ 1365429 w 3028217"/>
                <a:gd name="connsiteY620" fmla="*/ 60505 h 2962327"/>
                <a:gd name="connsiteX621" fmla="*/ 1208266 w 3028217"/>
                <a:gd name="connsiteY621" fmla="*/ 122418 h 2962327"/>
                <a:gd name="connsiteX622" fmla="*/ 1175881 w 3028217"/>
                <a:gd name="connsiteY622" fmla="*/ 122418 h 2962327"/>
                <a:gd name="connsiteX623" fmla="*/ 1187311 w 3028217"/>
                <a:gd name="connsiteY623" fmla="*/ 142420 h 2962327"/>
                <a:gd name="connsiteX624" fmla="*/ 1180644 w 3028217"/>
                <a:gd name="connsiteY624" fmla="*/ 149088 h 2962327"/>
                <a:gd name="connsiteX625" fmla="*/ 1158647 w 3028217"/>
                <a:gd name="connsiteY625" fmla="*/ 153642 h 2962327"/>
                <a:gd name="connsiteX626" fmla="*/ 1143520 w 3028217"/>
                <a:gd name="connsiteY626" fmla="*/ 152466 h 2962327"/>
                <a:gd name="connsiteX627" fmla="*/ 1148259 w 3028217"/>
                <a:gd name="connsiteY627" fmla="*/ 153731 h 2962327"/>
                <a:gd name="connsiteX628" fmla="*/ 1152069 w 3028217"/>
                <a:gd name="connsiteY628" fmla="*/ 175758 h 2962327"/>
                <a:gd name="connsiteX629" fmla="*/ 1029196 w 3028217"/>
                <a:gd name="connsiteY629" fmla="*/ 182425 h 2962327"/>
                <a:gd name="connsiteX630" fmla="*/ 1006336 w 3028217"/>
                <a:gd name="connsiteY630" fmla="*/ 148135 h 2962327"/>
                <a:gd name="connsiteX631" fmla="*/ 995859 w 3028217"/>
                <a:gd name="connsiteY631" fmla="*/ 134800 h 2962327"/>
                <a:gd name="connsiteX632" fmla="*/ 987286 w 3028217"/>
                <a:gd name="connsiteY632" fmla="*/ 114798 h 2962327"/>
                <a:gd name="connsiteX633" fmla="*/ 1049199 w 3028217"/>
                <a:gd name="connsiteY633" fmla="*/ 134800 h 2962327"/>
                <a:gd name="connsiteX634" fmla="*/ 1064439 w 3028217"/>
                <a:gd name="connsiteY634" fmla="*/ 149088 h 2962327"/>
                <a:gd name="connsiteX635" fmla="*/ 1095871 w 3028217"/>
                <a:gd name="connsiteY635" fmla="*/ 149326 h 2962327"/>
                <a:gd name="connsiteX636" fmla="*/ 1106484 w 3028217"/>
                <a:gd name="connsiteY636" fmla="*/ 148924 h 2962327"/>
                <a:gd name="connsiteX637" fmla="*/ 1093014 w 3028217"/>
                <a:gd name="connsiteY637" fmla="*/ 149088 h 2962327"/>
                <a:gd name="connsiteX638" fmla="*/ 1062534 w 3028217"/>
                <a:gd name="connsiteY638" fmla="*/ 131943 h 2962327"/>
                <a:gd name="connsiteX639" fmla="*/ 1133971 w 3028217"/>
                <a:gd name="connsiteY639" fmla="*/ 110988 h 2962327"/>
                <a:gd name="connsiteX640" fmla="*/ 1158736 w 3028217"/>
                <a:gd name="connsiteY640" fmla="*/ 88128 h 2962327"/>
                <a:gd name="connsiteX641" fmla="*/ 1173024 w 3028217"/>
                <a:gd name="connsiteY641" fmla="*/ 73840 h 2962327"/>
                <a:gd name="connsiteX642" fmla="*/ 1214934 w 3028217"/>
                <a:gd name="connsiteY642" fmla="*/ 54790 h 2962327"/>
                <a:gd name="connsiteX643" fmla="*/ 1275894 w 3028217"/>
                <a:gd name="connsiteY643" fmla="*/ 44313 h 2962327"/>
                <a:gd name="connsiteX644" fmla="*/ 1211124 w 3028217"/>
                <a:gd name="connsiteY644" fmla="*/ 51933 h 2962327"/>
                <a:gd name="connsiteX645" fmla="*/ 1174929 w 3028217"/>
                <a:gd name="connsiteY645" fmla="*/ 39550 h 2962327"/>
                <a:gd name="connsiteX646" fmla="*/ 1174929 w 3028217"/>
                <a:gd name="connsiteY646" fmla="*/ 26215 h 2962327"/>
                <a:gd name="connsiteX647" fmla="*/ 1400760 w 3028217"/>
                <a:gd name="connsiteY647" fmla="*/ 96 h 2962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</a:cxnLst>
              <a:rect l="l" t="t" r="r" b="b"/>
              <a:pathLst>
                <a:path w="3028217" h="2962327">
                  <a:moveTo>
                    <a:pt x="2863236" y="2049564"/>
                  </a:moveTo>
                  <a:cubicBezTo>
                    <a:pt x="2854902" y="2049564"/>
                    <a:pt x="2847996" y="2053612"/>
                    <a:pt x="2844662" y="2065518"/>
                  </a:cubicBezTo>
                  <a:cubicBezTo>
                    <a:pt x="2840852" y="2080758"/>
                    <a:pt x="2821802" y="2104571"/>
                    <a:pt x="2847519" y="2116953"/>
                  </a:cubicBezTo>
                  <a:cubicBezTo>
                    <a:pt x="2878000" y="2131241"/>
                    <a:pt x="2877047" y="2098856"/>
                    <a:pt x="2887525" y="2084568"/>
                  </a:cubicBezTo>
                  <a:cubicBezTo>
                    <a:pt x="2888477" y="2083616"/>
                    <a:pt x="2889430" y="2080758"/>
                    <a:pt x="2890382" y="2078853"/>
                  </a:cubicBezTo>
                  <a:cubicBezTo>
                    <a:pt x="2895144" y="2071233"/>
                    <a:pt x="2896097" y="2064566"/>
                    <a:pt x="2890382" y="2057898"/>
                  </a:cubicBezTo>
                  <a:cubicBezTo>
                    <a:pt x="2881334" y="2053612"/>
                    <a:pt x="2871571" y="2049564"/>
                    <a:pt x="2863236" y="2049564"/>
                  </a:cubicBezTo>
                  <a:close/>
                  <a:moveTo>
                    <a:pt x="2453184" y="1703568"/>
                  </a:moveTo>
                  <a:cubicBezTo>
                    <a:pt x="2446516" y="1700711"/>
                    <a:pt x="2442706" y="1708331"/>
                    <a:pt x="2444611" y="1714046"/>
                  </a:cubicBezTo>
                  <a:cubicBezTo>
                    <a:pt x="2448421" y="1725476"/>
                    <a:pt x="2452231" y="1738811"/>
                    <a:pt x="2467471" y="1740716"/>
                  </a:cubicBezTo>
                  <a:cubicBezTo>
                    <a:pt x="2475091" y="1741668"/>
                    <a:pt x="2480806" y="1736906"/>
                    <a:pt x="2482711" y="1728333"/>
                  </a:cubicBezTo>
                  <a:cubicBezTo>
                    <a:pt x="2473186" y="1720713"/>
                    <a:pt x="2463661" y="1710236"/>
                    <a:pt x="2453184" y="1703568"/>
                  </a:cubicBezTo>
                  <a:close/>
                  <a:moveTo>
                    <a:pt x="802501" y="1583553"/>
                  </a:moveTo>
                  <a:cubicBezTo>
                    <a:pt x="805359" y="1585458"/>
                    <a:pt x="811074" y="1586410"/>
                    <a:pt x="812026" y="1589268"/>
                  </a:cubicBezTo>
                  <a:cubicBezTo>
                    <a:pt x="814884" y="1596888"/>
                    <a:pt x="807264" y="1597840"/>
                    <a:pt x="802501" y="1599745"/>
                  </a:cubicBezTo>
                  <a:cubicBezTo>
                    <a:pt x="797739" y="1601650"/>
                    <a:pt x="792976" y="1598793"/>
                    <a:pt x="792024" y="1594030"/>
                  </a:cubicBezTo>
                  <a:cubicBezTo>
                    <a:pt x="788214" y="1586410"/>
                    <a:pt x="794881" y="1585458"/>
                    <a:pt x="802501" y="1583553"/>
                  </a:cubicBezTo>
                  <a:close/>
                  <a:moveTo>
                    <a:pt x="573901" y="1577838"/>
                  </a:moveTo>
                  <a:cubicBezTo>
                    <a:pt x="581521" y="1579743"/>
                    <a:pt x="588189" y="1582600"/>
                    <a:pt x="592951" y="1589268"/>
                  </a:cubicBezTo>
                  <a:cubicBezTo>
                    <a:pt x="592951" y="1594982"/>
                    <a:pt x="589141" y="1596888"/>
                    <a:pt x="584379" y="1596888"/>
                  </a:cubicBezTo>
                  <a:cubicBezTo>
                    <a:pt x="575806" y="1597840"/>
                    <a:pt x="568186" y="1595935"/>
                    <a:pt x="565329" y="1587363"/>
                  </a:cubicBezTo>
                  <a:cubicBezTo>
                    <a:pt x="562471" y="1580695"/>
                    <a:pt x="568186" y="1576885"/>
                    <a:pt x="573901" y="1577838"/>
                  </a:cubicBezTo>
                  <a:close/>
                  <a:moveTo>
                    <a:pt x="698678" y="1550216"/>
                  </a:moveTo>
                  <a:cubicBezTo>
                    <a:pt x="729158" y="1545453"/>
                    <a:pt x="746303" y="1560693"/>
                    <a:pt x="763448" y="1592126"/>
                  </a:cubicBezTo>
                  <a:cubicBezTo>
                    <a:pt x="731063" y="1576886"/>
                    <a:pt x="706298" y="1611176"/>
                    <a:pt x="678676" y="1592126"/>
                  </a:cubicBezTo>
                  <a:cubicBezTo>
                    <a:pt x="675818" y="1573076"/>
                    <a:pt x="667246" y="1551168"/>
                    <a:pt x="698678" y="1550216"/>
                  </a:cubicBezTo>
                  <a:close/>
                  <a:moveTo>
                    <a:pt x="492939" y="1460681"/>
                  </a:moveTo>
                  <a:cubicBezTo>
                    <a:pt x="518656" y="1456871"/>
                    <a:pt x="541516" y="1464491"/>
                    <a:pt x="562471" y="1479731"/>
                  </a:cubicBezTo>
                  <a:cubicBezTo>
                    <a:pt x="590094" y="1499733"/>
                    <a:pt x="618669" y="1515926"/>
                    <a:pt x="646291" y="1537833"/>
                  </a:cubicBezTo>
                  <a:cubicBezTo>
                    <a:pt x="620574" y="1545453"/>
                    <a:pt x="593904" y="1560693"/>
                    <a:pt x="577711" y="1525451"/>
                  </a:cubicBezTo>
                  <a:cubicBezTo>
                    <a:pt x="567234" y="1503543"/>
                    <a:pt x="541516" y="1503543"/>
                    <a:pt x="527229" y="1487351"/>
                  </a:cubicBezTo>
                  <a:lnTo>
                    <a:pt x="525032" y="1486533"/>
                  </a:lnTo>
                  <a:lnTo>
                    <a:pt x="527229" y="1488303"/>
                  </a:lnTo>
                  <a:cubicBezTo>
                    <a:pt x="502464" y="1486398"/>
                    <a:pt x="475794" y="1465443"/>
                    <a:pt x="451029" y="1494971"/>
                  </a:cubicBezTo>
                  <a:cubicBezTo>
                    <a:pt x="453886" y="1467348"/>
                    <a:pt x="471984" y="1461633"/>
                    <a:pt x="492939" y="1460681"/>
                  </a:cubicBezTo>
                  <a:close/>
                  <a:moveTo>
                    <a:pt x="592475" y="1413889"/>
                  </a:moveTo>
                  <a:cubicBezTo>
                    <a:pt x="594380" y="1414008"/>
                    <a:pt x="596285" y="1414485"/>
                    <a:pt x="596761" y="1414961"/>
                  </a:cubicBezTo>
                  <a:cubicBezTo>
                    <a:pt x="605334" y="1423533"/>
                    <a:pt x="603428" y="1433058"/>
                    <a:pt x="595809" y="1447346"/>
                  </a:cubicBezTo>
                  <a:cubicBezTo>
                    <a:pt x="589141" y="1434011"/>
                    <a:pt x="579616" y="1426391"/>
                    <a:pt x="588189" y="1414961"/>
                  </a:cubicBezTo>
                  <a:cubicBezTo>
                    <a:pt x="588665" y="1414009"/>
                    <a:pt x="590570" y="1413770"/>
                    <a:pt x="592475" y="1413889"/>
                  </a:cubicBezTo>
                  <a:close/>
                  <a:moveTo>
                    <a:pt x="2633206" y="1174931"/>
                  </a:moveTo>
                  <a:cubicBezTo>
                    <a:pt x="2646541" y="1176836"/>
                    <a:pt x="2659876" y="1178741"/>
                    <a:pt x="2673211" y="1180646"/>
                  </a:cubicBezTo>
                  <a:cubicBezTo>
                    <a:pt x="2657018" y="1197791"/>
                    <a:pt x="2645588" y="1186361"/>
                    <a:pt x="2633206" y="1174931"/>
                  </a:cubicBezTo>
                  <a:close/>
                  <a:moveTo>
                    <a:pt x="2477948" y="1095873"/>
                  </a:moveTo>
                  <a:cubicBezTo>
                    <a:pt x="2477948" y="1101588"/>
                    <a:pt x="2478901" y="1106350"/>
                    <a:pt x="2484616" y="1110160"/>
                  </a:cubicBezTo>
                  <a:cubicBezTo>
                    <a:pt x="2478901" y="1119685"/>
                    <a:pt x="2464613" y="1121590"/>
                    <a:pt x="2464613" y="1135878"/>
                  </a:cubicBezTo>
                  <a:cubicBezTo>
                    <a:pt x="2464613" y="1153023"/>
                    <a:pt x="2454136" y="1151118"/>
                    <a:pt x="2444611" y="1144450"/>
                  </a:cubicBezTo>
                  <a:cubicBezTo>
                    <a:pt x="2434133" y="1136830"/>
                    <a:pt x="2413178" y="1133020"/>
                    <a:pt x="2415083" y="1119685"/>
                  </a:cubicBezTo>
                  <a:cubicBezTo>
                    <a:pt x="2417941" y="1101588"/>
                    <a:pt x="2436038" y="1116828"/>
                    <a:pt x="2446516" y="1114923"/>
                  </a:cubicBezTo>
                  <a:cubicBezTo>
                    <a:pt x="2458898" y="1112065"/>
                    <a:pt x="2470329" y="1106350"/>
                    <a:pt x="2477948" y="1095873"/>
                  </a:cubicBezTo>
                  <a:close/>
                  <a:moveTo>
                    <a:pt x="2344599" y="1039676"/>
                  </a:moveTo>
                  <a:cubicBezTo>
                    <a:pt x="2358886" y="1039676"/>
                    <a:pt x="2352219" y="1056821"/>
                    <a:pt x="2355076" y="1066346"/>
                  </a:cubicBezTo>
                  <a:cubicBezTo>
                    <a:pt x="2354124" y="1077776"/>
                    <a:pt x="2356981" y="1093016"/>
                    <a:pt x="2341741" y="1092063"/>
                  </a:cubicBezTo>
                  <a:cubicBezTo>
                    <a:pt x="2328406" y="1091111"/>
                    <a:pt x="2329359" y="1075871"/>
                    <a:pt x="2328406" y="1065393"/>
                  </a:cubicBezTo>
                  <a:cubicBezTo>
                    <a:pt x="2327454" y="1053011"/>
                    <a:pt x="2331264" y="1039676"/>
                    <a:pt x="2344599" y="1039676"/>
                  </a:cubicBezTo>
                  <a:close/>
                  <a:moveTo>
                    <a:pt x="699631" y="966334"/>
                  </a:moveTo>
                  <a:cubicBezTo>
                    <a:pt x="671056" y="960619"/>
                    <a:pt x="648196" y="971096"/>
                    <a:pt x="616764" y="992051"/>
                  </a:cubicBezTo>
                  <a:cubicBezTo>
                    <a:pt x="652959" y="990146"/>
                    <a:pt x="677724" y="983478"/>
                    <a:pt x="699631" y="966334"/>
                  </a:cubicBezTo>
                  <a:close/>
                  <a:moveTo>
                    <a:pt x="2786559" y="938711"/>
                  </a:moveTo>
                  <a:cubicBezTo>
                    <a:pt x="2796084" y="944426"/>
                    <a:pt x="2804656" y="939663"/>
                    <a:pt x="2814181" y="938711"/>
                  </a:cubicBezTo>
                  <a:cubicBezTo>
                    <a:pt x="2814181" y="940616"/>
                    <a:pt x="2814181" y="943473"/>
                    <a:pt x="2814181" y="945378"/>
                  </a:cubicBezTo>
                  <a:cubicBezTo>
                    <a:pt x="2803704" y="949188"/>
                    <a:pt x="2791321" y="959666"/>
                    <a:pt x="2786559" y="938711"/>
                  </a:cubicBezTo>
                  <a:close/>
                  <a:moveTo>
                    <a:pt x="737731" y="935019"/>
                  </a:moveTo>
                  <a:cubicBezTo>
                    <a:pt x="726540" y="936091"/>
                    <a:pt x="714872" y="940139"/>
                    <a:pt x="702489" y="951093"/>
                  </a:cubicBezTo>
                  <a:cubicBezTo>
                    <a:pt x="731064" y="951093"/>
                    <a:pt x="753924" y="958713"/>
                    <a:pt x="770116" y="936805"/>
                  </a:cubicBezTo>
                  <a:cubicBezTo>
                    <a:pt x="759639" y="935853"/>
                    <a:pt x="748923" y="933948"/>
                    <a:pt x="737731" y="935019"/>
                  </a:cubicBezTo>
                  <a:close/>
                  <a:moveTo>
                    <a:pt x="619383" y="880251"/>
                  </a:moveTo>
                  <a:cubicBezTo>
                    <a:pt x="616526" y="879417"/>
                    <a:pt x="612477" y="880608"/>
                    <a:pt x="608191" y="882513"/>
                  </a:cubicBezTo>
                  <a:cubicBezTo>
                    <a:pt x="589141" y="887276"/>
                    <a:pt x="539611" y="951093"/>
                    <a:pt x="541516" y="968238"/>
                  </a:cubicBezTo>
                  <a:cubicBezTo>
                    <a:pt x="543421" y="979668"/>
                    <a:pt x="550089" y="980621"/>
                    <a:pt x="558661" y="975858"/>
                  </a:cubicBezTo>
                  <a:cubicBezTo>
                    <a:pt x="569139" y="970143"/>
                    <a:pt x="576759" y="960618"/>
                    <a:pt x="578664" y="949188"/>
                  </a:cubicBezTo>
                  <a:cubicBezTo>
                    <a:pt x="582474" y="920613"/>
                    <a:pt x="601524" y="904421"/>
                    <a:pt x="623431" y="890133"/>
                  </a:cubicBezTo>
                  <a:cubicBezTo>
                    <a:pt x="623907" y="883942"/>
                    <a:pt x="622241" y="881084"/>
                    <a:pt x="619383" y="880251"/>
                  </a:cubicBezTo>
                  <a:close/>
                  <a:moveTo>
                    <a:pt x="659626" y="872036"/>
                  </a:moveTo>
                  <a:cubicBezTo>
                    <a:pt x="653911" y="870131"/>
                    <a:pt x="645339" y="876798"/>
                    <a:pt x="647244" y="879656"/>
                  </a:cubicBezTo>
                  <a:cubicBezTo>
                    <a:pt x="657721" y="901563"/>
                    <a:pt x="632956" y="928233"/>
                    <a:pt x="657721" y="950141"/>
                  </a:cubicBezTo>
                  <a:cubicBezTo>
                    <a:pt x="667246" y="936806"/>
                    <a:pt x="676771" y="926328"/>
                    <a:pt x="683439" y="913946"/>
                  </a:cubicBezTo>
                  <a:cubicBezTo>
                    <a:pt x="691059" y="897753"/>
                    <a:pt x="704394" y="924423"/>
                    <a:pt x="711061" y="910136"/>
                  </a:cubicBezTo>
                  <a:cubicBezTo>
                    <a:pt x="713919" y="903468"/>
                    <a:pt x="713919" y="896801"/>
                    <a:pt x="709156" y="891086"/>
                  </a:cubicBezTo>
                  <a:cubicBezTo>
                    <a:pt x="696774" y="875846"/>
                    <a:pt x="676771" y="876798"/>
                    <a:pt x="659626" y="872036"/>
                  </a:cubicBezTo>
                  <a:close/>
                  <a:moveTo>
                    <a:pt x="620410" y="803828"/>
                  </a:moveTo>
                  <a:cubicBezTo>
                    <a:pt x="614918" y="803575"/>
                    <a:pt x="609144" y="804646"/>
                    <a:pt x="603429" y="807266"/>
                  </a:cubicBezTo>
                  <a:cubicBezTo>
                    <a:pt x="579616" y="817743"/>
                    <a:pt x="555804" y="830126"/>
                    <a:pt x="532944" y="841556"/>
                  </a:cubicBezTo>
                  <a:cubicBezTo>
                    <a:pt x="530086" y="850128"/>
                    <a:pt x="536754" y="852033"/>
                    <a:pt x="541516" y="855843"/>
                  </a:cubicBezTo>
                  <a:cubicBezTo>
                    <a:pt x="561519" y="852986"/>
                    <a:pt x="579616" y="838698"/>
                    <a:pt x="602476" y="859653"/>
                  </a:cubicBezTo>
                  <a:cubicBezTo>
                    <a:pt x="617716" y="874893"/>
                    <a:pt x="654864" y="853938"/>
                    <a:pt x="652959" y="835841"/>
                  </a:cubicBezTo>
                  <a:cubicBezTo>
                    <a:pt x="650815" y="817267"/>
                    <a:pt x="636885" y="804587"/>
                    <a:pt x="620410" y="803828"/>
                  </a:cubicBezTo>
                  <a:close/>
                  <a:moveTo>
                    <a:pt x="2051228" y="690108"/>
                  </a:moveTo>
                  <a:cubicBezTo>
                    <a:pt x="2066468" y="695823"/>
                    <a:pt x="2079803" y="697728"/>
                    <a:pt x="2074088" y="722493"/>
                  </a:cubicBezTo>
                  <a:cubicBezTo>
                    <a:pt x="2066468" y="753925"/>
                    <a:pt x="2053133" y="773928"/>
                    <a:pt x="2021701" y="782500"/>
                  </a:cubicBezTo>
                  <a:cubicBezTo>
                    <a:pt x="2009318" y="785358"/>
                    <a:pt x="1997888" y="785358"/>
                    <a:pt x="2000746" y="772023"/>
                  </a:cubicBezTo>
                  <a:cubicBezTo>
                    <a:pt x="2006461" y="745353"/>
                    <a:pt x="2008366" y="714873"/>
                    <a:pt x="2036941" y="698680"/>
                  </a:cubicBezTo>
                  <a:cubicBezTo>
                    <a:pt x="2040751" y="694870"/>
                    <a:pt x="2045513" y="692965"/>
                    <a:pt x="2051228" y="690108"/>
                  </a:cubicBezTo>
                  <a:close/>
                  <a:moveTo>
                    <a:pt x="2111236" y="608669"/>
                  </a:moveTo>
                  <a:cubicBezTo>
                    <a:pt x="2115046" y="609621"/>
                    <a:pt x="2116951" y="613431"/>
                    <a:pt x="2113141" y="623433"/>
                  </a:cubicBezTo>
                  <a:cubicBezTo>
                    <a:pt x="2113141" y="624385"/>
                    <a:pt x="2112189" y="625338"/>
                    <a:pt x="2111236" y="626290"/>
                  </a:cubicBezTo>
                  <a:cubicBezTo>
                    <a:pt x="2147431" y="643435"/>
                    <a:pt x="2126476" y="692013"/>
                    <a:pt x="2159814" y="711063"/>
                  </a:cubicBezTo>
                  <a:cubicBezTo>
                    <a:pt x="2178864" y="721540"/>
                    <a:pt x="2174101" y="752020"/>
                    <a:pt x="2199819" y="758688"/>
                  </a:cubicBezTo>
                  <a:cubicBezTo>
                    <a:pt x="2206486" y="760593"/>
                    <a:pt x="2189341" y="798693"/>
                    <a:pt x="2176959" y="800598"/>
                  </a:cubicBezTo>
                  <a:cubicBezTo>
                    <a:pt x="2149336" y="805360"/>
                    <a:pt x="2120761" y="810123"/>
                    <a:pt x="2092186" y="814885"/>
                  </a:cubicBezTo>
                  <a:cubicBezTo>
                    <a:pt x="2089329" y="799645"/>
                    <a:pt x="2128381" y="789168"/>
                    <a:pt x="2092186" y="777738"/>
                  </a:cubicBezTo>
                  <a:cubicBezTo>
                    <a:pt x="2098854" y="765355"/>
                    <a:pt x="2098854" y="749163"/>
                    <a:pt x="2111236" y="740590"/>
                  </a:cubicBezTo>
                  <a:cubicBezTo>
                    <a:pt x="2127429" y="729160"/>
                    <a:pt x="2118856" y="712015"/>
                    <a:pt x="2110284" y="710110"/>
                  </a:cubicBezTo>
                  <a:cubicBezTo>
                    <a:pt x="2086471" y="705348"/>
                    <a:pt x="2087424" y="682488"/>
                    <a:pt x="2076946" y="669153"/>
                  </a:cubicBezTo>
                  <a:cubicBezTo>
                    <a:pt x="2062659" y="651055"/>
                    <a:pt x="2076946" y="617718"/>
                    <a:pt x="2097901" y="611050"/>
                  </a:cubicBezTo>
                  <a:cubicBezTo>
                    <a:pt x="2101711" y="609621"/>
                    <a:pt x="2107426" y="607716"/>
                    <a:pt x="2111236" y="608669"/>
                  </a:cubicBezTo>
                  <a:close/>
                  <a:moveTo>
                    <a:pt x="927279" y="479605"/>
                  </a:moveTo>
                  <a:cubicBezTo>
                    <a:pt x="932041" y="477700"/>
                    <a:pt x="935851" y="480558"/>
                    <a:pt x="933946" y="486273"/>
                  </a:cubicBezTo>
                  <a:cubicBezTo>
                    <a:pt x="932041" y="490083"/>
                    <a:pt x="929184" y="492941"/>
                    <a:pt x="929184" y="493893"/>
                  </a:cubicBezTo>
                  <a:cubicBezTo>
                    <a:pt x="919659" y="493893"/>
                    <a:pt x="917754" y="491035"/>
                    <a:pt x="919659" y="488178"/>
                  </a:cubicBezTo>
                  <a:cubicBezTo>
                    <a:pt x="921564" y="484368"/>
                    <a:pt x="924421" y="480558"/>
                    <a:pt x="927279" y="479605"/>
                  </a:cubicBezTo>
                  <a:close/>
                  <a:moveTo>
                    <a:pt x="1938089" y="417931"/>
                  </a:moveTo>
                  <a:cubicBezTo>
                    <a:pt x="1948537" y="420431"/>
                    <a:pt x="1955503" y="431504"/>
                    <a:pt x="1959789" y="441505"/>
                  </a:cubicBezTo>
                  <a:cubicBezTo>
                    <a:pt x="1967409" y="457698"/>
                    <a:pt x="1952169" y="461508"/>
                    <a:pt x="1940739" y="466270"/>
                  </a:cubicBezTo>
                  <a:cubicBezTo>
                    <a:pt x="1909306" y="478653"/>
                    <a:pt x="1880731" y="501513"/>
                    <a:pt x="1842631" y="480558"/>
                  </a:cubicBezTo>
                  <a:cubicBezTo>
                    <a:pt x="1829296" y="472938"/>
                    <a:pt x="1832154" y="467223"/>
                    <a:pt x="1832154" y="458650"/>
                  </a:cubicBezTo>
                  <a:cubicBezTo>
                    <a:pt x="1828344" y="450078"/>
                    <a:pt x="1835964" y="442458"/>
                    <a:pt x="1833106" y="431980"/>
                  </a:cubicBezTo>
                  <a:cubicBezTo>
                    <a:pt x="1828344" y="420550"/>
                    <a:pt x="1835011" y="416740"/>
                    <a:pt x="1845489" y="423408"/>
                  </a:cubicBezTo>
                  <a:cubicBezTo>
                    <a:pt x="1847394" y="430075"/>
                    <a:pt x="1849299" y="439600"/>
                    <a:pt x="1857871" y="432933"/>
                  </a:cubicBezTo>
                  <a:cubicBezTo>
                    <a:pt x="1878826" y="418645"/>
                    <a:pt x="1903591" y="426265"/>
                    <a:pt x="1926451" y="418645"/>
                  </a:cubicBezTo>
                  <a:cubicBezTo>
                    <a:pt x="1930737" y="417216"/>
                    <a:pt x="1934607" y="417097"/>
                    <a:pt x="1938089" y="417931"/>
                  </a:cubicBezTo>
                  <a:close/>
                  <a:moveTo>
                    <a:pt x="904419" y="389118"/>
                  </a:moveTo>
                  <a:cubicBezTo>
                    <a:pt x="915849" y="404358"/>
                    <a:pt x="928231" y="418646"/>
                    <a:pt x="938709" y="433886"/>
                  </a:cubicBezTo>
                  <a:cubicBezTo>
                    <a:pt x="940614" y="436743"/>
                    <a:pt x="940614" y="441505"/>
                    <a:pt x="942519" y="446268"/>
                  </a:cubicBezTo>
                  <a:cubicBezTo>
                    <a:pt x="938709" y="447221"/>
                    <a:pt x="932041" y="450078"/>
                    <a:pt x="931089" y="449125"/>
                  </a:cubicBezTo>
                  <a:cubicBezTo>
                    <a:pt x="912991" y="426266"/>
                    <a:pt x="896799" y="440553"/>
                    <a:pt x="878701" y="449125"/>
                  </a:cubicBezTo>
                  <a:cubicBezTo>
                    <a:pt x="871081" y="452936"/>
                    <a:pt x="863461" y="446268"/>
                    <a:pt x="856794" y="443411"/>
                  </a:cubicBezTo>
                  <a:cubicBezTo>
                    <a:pt x="835839" y="424361"/>
                    <a:pt x="864414" y="422455"/>
                    <a:pt x="867271" y="412930"/>
                  </a:cubicBezTo>
                  <a:cubicBezTo>
                    <a:pt x="878701" y="402453"/>
                    <a:pt x="887274" y="388166"/>
                    <a:pt x="904419" y="389118"/>
                  </a:cubicBezTo>
                  <a:close/>
                  <a:moveTo>
                    <a:pt x="1062534" y="340541"/>
                  </a:moveTo>
                  <a:cubicBezTo>
                    <a:pt x="1073011" y="340541"/>
                    <a:pt x="1082536" y="340541"/>
                    <a:pt x="1083489" y="353876"/>
                  </a:cubicBezTo>
                  <a:cubicBezTo>
                    <a:pt x="1073964" y="356733"/>
                    <a:pt x="1066344" y="373878"/>
                    <a:pt x="1053961" y="360543"/>
                  </a:cubicBezTo>
                  <a:cubicBezTo>
                    <a:pt x="1045389" y="351018"/>
                    <a:pt x="1054914" y="345303"/>
                    <a:pt x="1062534" y="340541"/>
                  </a:cubicBezTo>
                  <a:close/>
                  <a:moveTo>
                    <a:pt x="2471113" y="336025"/>
                  </a:moveTo>
                  <a:cubicBezTo>
                    <a:pt x="2489315" y="339763"/>
                    <a:pt x="2505689" y="355066"/>
                    <a:pt x="2521763" y="370068"/>
                  </a:cubicBezTo>
                  <a:cubicBezTo>
                    <a:pt x="2652256" y="491988"/>
                    <a:pt x="2764651" y="627243"/>
                    <a:pt x="2848471" y="785358"/>
                  </a:cubicBezTo>
                  <a:cubicBezTo>
                    <a:pt x="2875141" y="835841"/>
                    <a:pt x="2898953" y="887276"/>
                    <a:pt x="2920861" y="940616"/>
                  </a:cubicBezTo>
                  <a:cubicBezTo>
                    <a:pt x="2925623" y="952046"/>
                    <a:pt x="2938006" y="963476"/>
                    <a:pt x="2926576" y="977763"/>
                  </a:cubicBezTo>
                  <a:cubicBezTo>
                    <a:pt x="2893238" y="978716"/>
                    <a:pt x="2872283" y="955856"/>
                    <a:pt x="2847518" y="938711"/>
                  </a:cubicBezTo>
                  <a:cubicBezTo>
                    <a:pt x="2844661" y="919661"/>
                    <a:pt x="2858948" y="906326"/>
                    <a:pt x="2864663" y="890133"/>
                  </a:cubicBezTo>
                  <a:cubicBezTo>
                    <a:pt x="2846566" y="892991"/>
                    <a:pt x="2829421" y="903468"/>
                    <a:pt x="2810371" y="908231"/>
                  </a:cubicBezTo>
                  <a:cubicBezTo>
                    <a:pt x="2792273" y="911088"/>
                    <a:pt x="2774176" y="912041"/>
                    <a:pt x="2757031" y="904421"/>
                  </a:cubicBezTo>
                  <a:cubicBezTo>
                    <a:pt x="2741791" y="897753"/>
                    <a:pt x="2733218" y="902516"/>
                    <a:pt x="2728456" y="916803"/>
                  </a:cubicBezTo>
                  <a:cubicBezTo>
                    <a:pt x="2724646" y="935853"/>
                    <a:pt x="2713216" y="952998"/>
                    <a:pt x="2707501" y="971096"/>
                  </a:cubicBezTo>
                  <a:cubicBezTo>
                    <a:pt x="2702738" y="984431"/>
                    <a:pt x="2699881" y="997766"/>
                    <a:pt x="2706548" y="1011101"/>
                  </a:cubicBezTo>
                  <a:cubicBezTo>
                    <a:pt x="2712263" y="1021578"/>
                    <a:pt x="2722741" y="1031103"/>
                    <a:pt x="2712263" y="1044438"/>
                  </a:cubicBezTo>
                  <a:cubicBezTo>
                    <a:pt x="2722979" y="1032294"/>
                    <a:pt x="2735302" y="1023900"/>
                    <a:pt x="2750438" y="1026892"/>
                  </a:cubicBezTo>
                  <a:lnTo>
                    <a:pt x="2757317" y="1029909"/>
                  </a:lnTo>
                  <a:lnTo>
                    <a:pt x="2760842" y="1028246"/>
                  </a:lnTo>
                  <a:cubicBezTo>
                    <a:pt x="2768462" y="1021578"/>
                    <a:pt x="2775130" y="1013006"/>
                    <a:pt x="2785607" y="1010148"/>
                  </a:cubicBezTo>
                  <a:cubicBezTo>
                    <a:pt x="2791798" y="1008243"/>
                    <a:pt x="2798228" y="1006814"/>
                    <a:pt x="2804538" y="1006457"/>
                  </a:cubicBezTo>
                  <a:cubicBezTo>
                    <a:pt x="2810848" y="1006100"/>
                    <a:pt x="2817040" y="1006814"/>
                    <a:pt x="2822755" y="1009196"/>
                  </a:cubicBezTo>
                  <a:cubicBezTo>
                    <a:pt x="2859902" y="1023483"/>
                    <a:pt x="2898955" y="1027293"/>
                    <a:pt x="2938959" y="1031103"/>
                  </a:cubicBezTo>
                  <a:cubicBezTo>
                    <a:pt x="2955152" y="1033008"/>
                    <a:pt x="2957057" y="1047296"/>
                    <a:pt x="2959915" y="1058726"/>
                  </a:cubicBezTo>
                  <a:cubicBezTo>
                    <a:pt x="2990394" y="1159691"/>
                    <a:pt x="3010397" y="1262561"/>
                    <a:pt x="3021827" y="1368288"/>
                  </a:cubicBezTo>
                  <a:cubicBezTo>
                    <a:pt x="3029447" y="1433058"/>
                    <a:pt x="3025637" y="1497828"/>
                    <a:pt x="3027542" y="1562598"/>
                  </a:cubicBezTo>
                  <a:cubicBezTo>
                    <a:pt x="3027542" y="1573076"/>
                    <a:pt x="3031352" y="1585458"/>
                    <a:pt x="3020874" y="1594983"/>
                  </a:cubicBezTo>
                  <a:cubicBezTo>
                    <a:pt x="2992299" y="1573076"/>
                    <a:pt x="2963724" y="1551168"/>
                    <a:pt x="2958009" y="1512116"/>
                  </a:cubicBezTo>
                  <a:cubicBezTo>
                    <a:pt x="2954199" y="1483541"/>
                    <a:pt x="2933244" y="1467348"/>
                    <a:pt x="2918005" y="1446393"/>
                  </a:cubicBezTo>
                  <a:cubicBezTo>
                    <a:pt x="2898955" y="1421628"/>
                    <a:pt x="2888477" y="1390196"/>
                    <a:pt x="2860855" y="1371146"/>
                  </a:cubicBezTo>
                  <a:cubicBezTo>
                    <a:pt x="2846567" y="1368288"/>
                    <a:pt x="2836089" y="1359716"/>
                    <a:pt x="2831327" y="1343523"/>
                  </a:cubicBezTo>
                  <a:cubicBezTo>
                    <a:pt x="2835137" y="1360668"/>
                    <a:pt x="2849424" y="1368288"/>
                    <a:pt x="2856092" y="1380671"/>
                  </a:cubicBezTo>
                  <a:cubicBezTo>
                    <a:pt x="2882762" y="1424486"/>
                    <a:pt x="2896097" y="1474968"/>
                    <a:pt x="2930387" y="1514021"/>
                  </a:cubicBezTo>
                  <a:cubicBezTo>
                    <a:pt x="2938007" y="1522593"/>
                    <a:pt x="2938959" y="1534976"/>
                    <a:pt x="2939912" y="1546406"/>
                  </a:cubicBezTo>
                  <a:cubicBezTo>
                    <a:pt x="2941817" y="1566408"/>
                    <a:pt x="2950390" y="1582601"/>
                    <a:pt x="2962772" y="1597841"/>
                  </a:cubicBezTo>
                  <a:cubicBezTo>
                    <a:pt x="2983727" y="1622606"/>
                    <a:pt x="2993252" y="1652133"/>
                    <a:pt x="2999919" y="1683566"/>
                  </a:cubicBezTo>
                  <a:cubicBezTo>
                    <a:pt x="3023732" y="1698806"/>
                    <a:pt x="3015159" y="1721666"/>
                    <a:pt x="3012302" y="1740716"/>
                  </a:cubicBezTo>
                  <a:cubicBezTo>
                    <a:pt x="2988490" y="1885496"/>
                    <a:pt x="2951342" y="2026466"/>
                    <a:pt x="2886572" y="2158864"/>
                  </a:cubicBezTo>
                  <a:cubicBezTo>
                    <a:pt x="2872284" y="2188391"/>
                    <a:pt x="2858949" y="2218871"/>
                    <a:pt x="2841805" y="2246493"/>
                  </a:cubicBezTo>
                  <a:cubicBezTo>
                    <a:pt x="2837042" y="2255066"/>
                    <a:pt x="2835137" y="2266496"/>
                    <a:pt x="2821802" y="2266496"/>
                  </a:cubicBezTo>
                  <a:cubicBezTo>
                    <a:pt x="2812277" y="2260781"/>
                    <a:pt x="2812277" y="2249351"/>
                    <a:pt x="2808467" y="2240778"/>
                  </a:cubicBezTo>
                  <a:cubicBezTo>
                    <a:pt x="2794180" y="2222681"/>
                    <a:pt x="2796084" y="2198868"/>
                    <a:pt x="2785607" y="2172198"/>
                  </a:cubicBezTo>
                  <a:cubicBezTo>
                    <a:pt x="2795132" y="2196011"/>
                    <a:pt x="2791322" y="2217918"/>
                    <a:pt x="2805609" y="2234111"/>
                  </a:cubicBezTo>
                  <a:cubicBezTo>
                    <a:pt x="2812277" y="2246493"/>
                    <a:pt x="2811324" y="2261733"/>
                    <a:pt x="2821802" y="2273164"/>
                  </a:cubicBezTo>
                  <a:cubicBezTo>
                    <a:pt x="2795132" y="2339839"/>
                    <a:pt x="2750364" y="2394131"/>
                    <a:pt x="2708455" y="2451281"/>
                  </a:cubicBezTo>
                  <a:cubicBezTo>
                    <a:pt x="2661782" y="2514146"/>
                    <a:pt x="2606537" y="2568439"/>
                    <a:pt x="2551292" y="2622731"/>
                  </a:cubicBezTo>
                  <a:cubicBezTo>
                    <a:pt x="2527480" y="2646543"/>
                    <a:pt x="2502714" y="2666546"/>
                    <a:pt x="2476997" y="2687501"/>
                  </a:cubicBezTo>
                  <a:cubicBezTo>
                    <a:pt x="2465567" y="2677976"/>
                    <a:pt x="2476997" y="2661783"/>
                    <a:pt x="2463662" y="2655116"/>
                  </a:cubicBezTo>
                  <a:cubicBezTo>
                    <a:pt x="2469377" y="2608443"/>
                    <a:pt x="2446517" y="2570343"/>
                    <a:pt x="2425562" y="2533196"/>
                  </a:cubicBezTo>
                  <a:cubicBezTo>
                    <a:pt x="2392224" y="2475093"/>
                    <a:pt x="2414132" y="2424611"/>
                    <a:pt x="2439849" y="2375081"/>
                  </a:cubicBezTo>
                  <a:cubicBezTo>
                    <a:pt x="2453184" y="2349364"/>
                    <a:pt x="2458899" y="2330314"/>
                    <a:pt x="2449374" y="2301739"/>
                  </a:cubicBezTo>
                  <a:cubicBezTo>
                    <a:pt x="2439849" y="2272211"/>
                    <a:pt x="2442707" y="2240778"/>
                    <a:pt x="2430324" y="2210298"/>
                  </a:cubicBezTo>
                  <a:cubicBezTo>
                    <a:pt x="2420799" y="2187439"/>
                    <a:pt x="2416989" y="2160768"/>
                    <a:pt x="2396987" y="2144576"/>
                  </a:cubicBezTo>
                  <a:cubicBezTo>
                    <a:pt x="2352219" y="2107428"/>
                    <a:pt x="2357934" y="2060756"/>
                    <a:pt x="2370317" y="2012178"/>
                  </a:cubicBezTo>
                  <a:cubicBezTo>
                    <a:pt x="2372222" y="2005511"/>
                    <a:pt x="2374127" y="1998843"/>
                    <a:pt x="2374127" y="1992176"/>
                  </a:cubicBezTo>
                  <a:cubicBezTo>
                    <a:pt x="2376984" y="1954076"/>
                    <a:pt x="2356982" y="1935978"/>
                    <a:pt x="2319834" y="1944551"/>
                  </a:cubicBezTo>
                  <a:cubicBezTo>
                    <a:pt x="2303642" y="1948361"/>
                    <a:pt x="2292212" y="1948361"/>
                    <a:pt x="2282687" y="1931216"/>
                  </a:cubicBezTo>
                  <a:cubicBezTo>
                    <a:pt x="2263637" y="1897878"/>
                    <a:pt x="2235062" y="1889306"/>
                    <a:pt x="2200772" y="1905498"/>
                  </a:cubicBezTo>
                  <a:cubicBezTo>
                    <a:pt x="2186484" y="1912166"/>
                    <a:pt x="2171244" y="1918833"/>
                    <a:pt x="2157909" y="1926453"/>
                  </a:cubicBezTo>
                  <a:cubicBezTo>
                    <a:pt x="2140764" y="1935978"/>
                    <a:pt x="2124572" y="1938836"/>
                    <a:pt x="2106474" y="1931216"/>
                  </a:cubicBezTo>
                  <a:cubicBezTo>
                    <a:pt x="2083614" y="1921691"/>
                    <a:pt x="2059802" y="1925501"/>
                    <a:pt x="2040752" y="1937883"/>
                  </a:cubicBezTo>
                  <a:cubicBezTo>
                    <a:pt x="2012177" y="1956933"/>
                    <a:pt x="1991222" y="1941693"/>
                    <a:pt x="1974077" y="1924548"/>
                  </a:cubicBezTo>
                  <a:cubicBezTo>
                    <a:pt x="1956932" y="1907403"/>
                    <a:pt x="1938834" y="1892163"/>
                    <a:pt x="1919784" y="1877876"/>
                  </a:cubicBezTo>
                  <a:cubicBezTo>
                    <a:pt x="1909307" y="1870256"/>
                    <a:pt x="1899782" y="1861683"/>
                    <a:pt x="1896924" y="1849301"/>
                  </a:cubicBezTo>
                  <a:cubicBezTo>
                    <a:pt x="1889304" y="1812153"/>
                    <a:pt x="1862634" y="1789293"/>
                    <a:pt x="1839774" y="1762623"/>
                  </a:cubicBezTo>
                  <a:cubicBezTo>
                    <a:pt x="1827392" y="1748336"/>
                    <a:pt x="1815962" y="1694043"/>
                    <a:pt x="1822629" y="1676898"/>
                  </a:cubicBezTo>
                  <a:cubicBezTo>
                    <a:pt x="1840727" y="1632131"/>
                    <a:pt x="1846442" y="1585458"/>
                    <a:pt x="1829297" y="1537833"/>
                  </a:cubicBezTo>
                  <a:cubicBezTo>
                    <a:pt x="1826439" y="1530213"/>
                    <a:pt x="1823582" y="1522593"/>
                    <a:pt x="1828344" y="1514973"/>
                  </a:cubicBezTo>
                  <a:cubicBezTo>
                    <a:pt x="1854062" y="1466396"/>
                    <a:pt x="1875017" y="1416866"/>
                    <a:pt x="1909307" y="1373051"/>
                  </a:cubicBezTo>
                  <a:cubicBezTo>
                    <a:pt x="1915022" y="1366383"/>
                    <a:pt x="1923594" y="1365431"/>
                    <a:pt x="1929309" y="1361621"/>
                  </a:cubicBezTo>
                  <a:cubicBezTo>
                    <a:pt x="1954074" y="1345428"/>
                    <a:pt x="1976934" y="1330188"/>
                    <a:pt x="1977887" y="1293041"/>
                  </a:cubicBezTo>
                  <a:cubicBezTo>
                    <a:pt x="1978839" y="1267323"/>
                    <a:pt x="1992174" y="1239701"/>
                    <a:pt x="2019797" y="1227318"/>
                  </a:cubicBezTo>
                  <a:cubicBezTo>
                    <a:pt x="2040752" y="1217793"/>
                    <a:pt x="2050277" y="1201601"/>
                    <a:pt x="2051229" y="1178741"/>
                  </a:cubicBezTo>
                  <a:cubicBezTo>
                    <a:pt x="2058849" y="1162548"/>
                    <a:pt x="2071232" y="1167311"/>
                    <a:pt x="2083614" y="1172073"/>
                  </a:cubicBezTo>
                  <a:cubicBezTo>
                    <a:pt x="2111237" y="1181598"/>
                    <a:pt x="2136002" y="1178741"/>
                    <a:pt x="2161719" y="1162548"/>
                  </a:cubicBezTo>
                  <a:cubicBezTo>
                    <a:pt x="2193152" y="1142546"/>
                    <a:pt x="2229347" y="1134926"/>
                    <a:pt x="2266494" y="1136831"/>
                  </a:cubicBezTo>
                  <a:cubicBezTo>
                    <a:pt x="2288402" y="1137783"/>
                    <a:pt x="2310309" y="1137783"/>
                    <a:pt x="2331264" y="1133021"/>
                  </a:cubicBezTo>
                  <a:cubicBezTo>
                    <a:pt x="2370317" y="1123496"/>
                    <a:pt x="2397939" y="1138736"/>
                    <a:pt x="2387462" y="1197791"/>
                  </a:cubicBezTo>
                  <a:cubicBezTo>
                    <a:pt x="2384604" y="1213983"/>
                    <a:pt x="2384604" y="1228271"/>
                    <a:pt x="2400797" y="1229223"/>
                  </a:cubicBezTo>
                  <a:cubicBezTo>
                    <a:pt x="2447469" y="1231128"/>
                    <a:pt x="2477949" y="1266371"/>
                    <a:pt x="2517002" y="1283516"/>
                  </a:cubicBezTo>
                  <a:cubicBezTo>
                    <a:pt x="2538909" y="1293041"/>
                    <a:pt x="2550339" y="1296851"/>
                    <a:pt x="2556055" y="1266371"/>
                  </a:cubicBezTo>
                  <a:cubicBezTo>
                    <a:pt x="2561769" y="1236843"/>
                    <a:pt x="2589392" y="1227318"/>
                    <a:pt x="2617967" y="1241606"/>
                  </a:cubicBezTo>
                  <a:cubicBezTo>
                    <a:pt x="2644637" y="1254941"/>
                    <a:pt x="2673212" y="1262561"/>
                    <a:pt x="2701787" y="1271133"/>
                  </a:cubicBezTo>
                  <a:cubicBezTo>
                    <a:pt x="2743697" y="1283516"/>
                    <a:pt x="2782749" y="1259703"/>
                    <a:pt x="2823707" y="1270181"/>
                  </a:cubicBezTo>
                  <a:cubicBezTo>
                    <a:pt x="2833232" y="1272086"/>
                    <a:pt x="2840852" y="1262561"/>
                    <a:pt x="2842757" y="1253988"/>
                  </a:cubicBezTo>
                  <a:cubicBezTo>
                    <a:pt x="2847519" y="1233033"/>
                    <a:pt x="2856092" y="1212078"/>
                    <a:pt x="2857997" y="1191123"/>
                  </a:cubicBezTo>
                  <a:cubicBezTo>
                    <a:pt x="2861807" y="1157786"/>
                    <a:pt x="2857044" y="1154928"/>
                    <a:pt x="2824659" y="1163501"/>
                  </a:cubicBezTo>
                  <a:cubicBezTo>
                    <a:pt x="2807514" y="1168263"/>
                    <a:pt x="2793227" y="1167311"/>
                    <a:pt x="2781797" y="1153023"/>
                  </a:cubicBezTo>
                  <a:lnTo>
                    <a:pt x="2778142" y="1149005"/>
                  </a:lnTo>
                  <a:lnTo>
                    <a:pt x="2758579" y="1157637"/>
                  </a:lnTo>
                  <a:cubicBezTo>
                    <a:pt x="2730182" y="1164691"/>
                    <a:pt x="2706072" y="1153261"/>
                    <a:pt x="2684641" y="1122543"/>
                  </a:cubicBezTo>
                  <a:cubicBezTo>
                    <a:pt x="2676068" y="1110161"/>
                    <a:pt x="2672258" y="1095873"/>
                    <a:pt x="2664638" y="1083491"/>
                  </a:cubicBezTo>
                  <a:cubicBezTo>
                    <a:pt x="2658923" y="1073966"/>
                    <a:pt x="2664638" y="1054916"/>
                    <a:pt x="2646541" y="1054916"/>
                  </a:cubicBezTo>
                  <a:cubicBezTo>
                    <a:pt x="2631301" y="1055868"/>
                    <a:pt x="2616061" y="1061583"/>
                    <a:pt x="2610346" y="1080633"/>
                  </a:cubicBezTo>
                  <a:lnTo>
                    <a:pt x="2609202" y="1082346"/>
                  </a:lnTo>
                  <a:lnTo>
                    <a:pt x="2613204" y="1086348"/>
                  </a:lnTo>
                  <a:cubicBezTo>
                    <a:pt x="2619871" y="1093968"/>
                    <a:pt x="2626539" y="1101588"/>
                    <a:pt x="2632254" y="1108255"/>
                  </a:cubicBezTo>
                  <a:cubicBezTo>
                    <a:pt x="2619871" y="1117780"/>
                    <a:pt x="2617014" y="1133020"/>
                    <a:pt x="2609394" y="1145403"/>
                  </a:cubicBezTo>
                  <a:cubicBezTo>
                    <a:pt x="2602726" y="1154928"/>
                    <a:pt x="2586534" y="1142545"/>
                    <a:pt x="2584629" y="1132068"/>
                  </a:cubicBezTo>
                  <a:cubicBezTo>
                    <a:pt x="2581771" y="1117780"/>
                    <a:pt x="2574151" y="1106350"/>
                    <a:pt x="2566055" y="1095397"/>
                  </a:cubicBezTo>
                  <a:lnTo>
                    <a:pt x="2558490" y="1083461"/>
                  </a:lnTo>
                  <a:lnTo>
                    <a:pt x="2545576" y="1071108"/>
                  </a:lnTo>
                  <a:cubicBezTo>
                    <a:pt x="2541766" y="1068251"/>
                    <a:pt x="2537003" y="1065393"/>
                    <a:pt x="2536051" y="1061583"/>
                  </a:cubicBezTo>
                  <a:cubicBezTo>
                    <a:pt x="2522716" y="1003481"/>
                    <a:pt x="2462708" y="991098"/>
                    <a:pt x="2429371" y="952046"/>
                  </a:cubicBezTo>
                  <a:cubicBezTo>
                    <a:pt x="2426513" y="949188"/>
                    <a:pt x="2421751" y="947283"/>
                    <a:pt x="2417941" y="944426"/>
                  </a:cubicBezTo>
                  <a:cubicBezTo>
                    <a:pt x="2416036" y="943473"/>
                    <a:pt x="2413178" y="943473"/>
                    <a:pt x="2407463" y="947283"/>
                  </a:cubicBezTo>
                  <a:cubicBezTo>
                    <a:pt x="2425561" y="973001"/>
                    <a:pt x="2440801" y="998718"/>
                    <a:pt x="2469376" y="1014911"/>
                  </a:cubicBezTo>
                  <a:cubicBezTo>
                    <a:pt x="2483663" y="1023483"/>
                    <a:pt x="2500808" y="1028246"/>
                    <a:pt x="2509381" y="1044438"/>
                  </a:cubicBezTo>
                  <a:cubicBezTo>
                    <a:pt x="2510333" y="1049201"/>
                    <a:pt x="2508428" y="1053963"/>
                    <a:pt x="2504618" y="1057773"/>
                  </a:cubicBezTo>
                  <a:cubicBezTo>
                    <a:pt x="2500808" y="1066346"/>
                    <a:pt x="2479853" y="1059678"/>
                    <a:pt x="2488426" y="1077776"/>
                  </a:cubicBezTo>
                  <a:cubicBezTo>
                    <a:pt x="2485568" y="1082538"/>
                    <a:pt x="2481758" y="1084443"/>
                    <a:pt x="2476996" y="1084443"/>
                  </a:cubicBezTo>
                  <a:cubicBezTo>
                    <a:pt x="2437943" y="1050153"/>
                    <a:pt x="2385556" y="1032056"/>
                    <a:pt x="2356028" y="985383"/>
                  </a:cubicBezTo>
                  <a:cubicBezTo>
                    <a:pt x="2346503" y="970143"/>
                    <a:pt x="2333168" y="968238"/>
                    <a:pt x="2317928" y="978716"/>
                  </a:cubicBezTo>
                  <a:cubicBezTo>
                    <a:pt x="2310308" y="984431"/>
                    <a:pt x="2301736" y="994908"/>
                    <a:pt x="2295068" y="993003"/>
                  </a:cubicBezTo>
                  <a:cubicBezTo>
                    <a:pt x="2237918" y="978716"/>
                    <a:pt x="2232203" y="1040628"/>
                    <a:pt x="2196008" y="1057773"/>
                  </a:cubicBezTo>
                  <a:cubicBezTo>
                    <a:pt x="2185531" y="1062536"/>
                    <a:pt x="2183626" y="1075871"/>
                    <a:pt x="2181721" y="1087301"/>
                  </a:cubicBezTo>
                  <a:cubicBezTo>
                    <a:pt x="2172196" y="1130163"/>
                    <a:pt x="2149336" y="1152071"/>
                    <a:pt x="2105521" y="1157786"/>
                  </a:cubicBezTo>
                  <a:cubicBezTo>
                    <a:pt x="2088376" y="1159691"/>
                    <a:pt x="2069326" y="1179693"/>
                    <a:pt x="2053133" y="1155881"/>
                  </a:cubicBezTo>
                  <a:cubicBezTo>
                    <a:pt x="2052181" y="1145403"/>
                    <a:pt x="2048371" y="1137783"/>
                    <a:pt x="2036941" y="1136831"/>
                  </a:cubicBezTo>
                  <a:cubicBezTo>
                    <a:pt x="2026463" y="1135878"/>
                    <a:pt x="2010271" y="1148261"/>
                    <a:pt x="2008366" y="1131116"/>
                  </a:cubicBezTo>
                  <a:cubicBezTo>
                    <a:pt x="2005508" y="1113018"/>
                    <a:pt x="1993126" y="1094921"/>
                    <a:pt x="2001698" y="1074918"/>
                  </a:cubicBezTo>
                  <a:cubicBezTo>
                    <a:pt x="2011223" y="1051106"/>
                    <a:pt x="2015986" y="1027293"/>
                    <a:pt x="2008366" y="1001576"/>
                  </a:cubicBezTo>
                  <a:cubicBezTo>
                    <a:pt x="2002651" y="979668"/>
                    <a:pt x="2021701" y="978716"/>
                    <a:pt x="2035988" y="977763"/>
                  </a:cubicBezTo>
                  <a:cubicBezTo>
                    <a:pt x="2059801" y="974906"/>
                    <a:pt x="2083613" y="981573"/>
                    <a:pt x="2107426" y="983478"/>
                  </a:cubicBezTo>
                  <a:cubicBezTo>
                    <a:pt x="2120761" y="984431"/>
                    <a:pt x="2139811" y="992051"/>
                    <a:pt x="2148383" y="975858"/>
                  </a:cubicBezTo>
                  <a:cubicBezTo>
                    <a:pt x="2157908" y="956808"/>
                    <a:pt x="2162671" y="934901"/>
                    <a:pt x="2150288" y="913946"/>
                  </a:cubicBezTo>
                  <a:cubicBezTo>
                    <a:pt x="2140763" y="897753"/>
                    <a:pt x="2131238" y="882513"/>
                    <a:pt x="2112188" y="876798"/>
                  </a:cubicBezTo>
                  <a:cubicBezTo>
                    <a:pt x="2105521" y="874893"/>
                    <a:pt x="2094091" y="873941"/>
                    <a:pt x="2096948" y="862511"/>
                  </a:cubicBezTo>
                  <a:cubicBezTo>
                    <a:pt x="2098853" y="852033"/>
                    <a:pt x="2109331" y="852033"/>
                    <a:pt x="2118856" y="849176"/>
                  </a:cubicBezTo>
                  <a:cubicBezTo>
                    <a:pt x="2149336" y="838698"/>
                    <a:pt x="2177911" y="830126"/>
                    <a:pt x="2206486" y="810123"/>
                  </a:cubicBezTo>
                  <a:cubicBezTo>
                    <a:pt x="2241728" y="785358"/>
                    <a:pt x="2258873" y="735828"/>
                    <a:pt x="2308403" y="731066"/>
                  </a:cubicBezTo>
                  <a:cubicBezTo>
                    <a:pt x="2322691" y="729161"/>
                    <a:pt x="2323643" y="718683"/>
                    <a:pt x="2321738" y="708206"/>
                  </a:cubicBezTo>
                  <a:cubicBezTo>
                    <a:pt x="2319833" y="698681"/>
                    <a:pt x="2314118" y="689156"/>
                    <a:pt x="2311261" y="679631"/>
                  </a:cubicBezTo>
                  <a:cubicBezTo>
                    <a:pt x="2307451" y="666296"/>
                    <a:pt x="2305546" y="652008"/>
                    <a:pt x="2320786" y="643436"/>
                  </a:cubicBezTo>
                  <a:cubicBezTo>
                    <a:pt x="2326501" y="640578"/>
                    <a:pt x="2334121" y="632958"/>
                    <a:pt x="2338883" y="638673"/>
                  </a:cubicBezTo>
                  <a:cubicBezTo>
                    <a:pt x="2346503" y="649151"/>
                    <a:pt x="2353171" y="662486"/>
                    <a:pt x="2343646" y="675821"/>
                  </a:cubicBezTo>
                  <a:cubicBezTo>
                    <a:pt x="2337931" y="685346"/>
                    <a:pt x="2342693" y="692966"/>
                    <a:pt x="2348408" y="699633"/>
                  </a:cubicBezTo>
                  <a:cubicBezTo>
                    <a:pt x="2356028" y="708206"/>
                    <a:pt x="2364601" y="711063"/>
                    <a:pt x="2376031" y="706301"/>
                  </a:cubicBezTo>
                  <a:cubicBezTo>
                    <a:pt x="2378888" y="705348"/>
                    <a:pt x="2381746" y="704396"/>
                    <a:pt x="2385556" y="704396"/>
                  </a:cubicBezTo>
                  <a:cubicBezTo>
                    <a:pt x="2409368" y="712968"/>
                    <a:pt x="2432228" y="712016"/>
                    <a:pt x="2454136" y="698681"/>
                  </a:cubicBezTo>
                  <a:cubicBezTo>
                    <a:pt x="2460803" y="694871"/>
                    <a:pt x="2469376" y="692966"/>
                    <a:pt x="2476996" y="692013"/>
                  </a:cubicBezTo>
                  <a:cubicBezTo>
                    <a:pt x="2517001" y="689156"/>
                    <a:pt x="2517001" y="689156"/>
                    <a:pt x="2517953" y="648198"/>
                  </a:cubicBezTo>
                  <a:cubicBezTo>
                    <a:pt x="2525573" y="626291"/>
                    <a:pt x="2540813" y="618671"/>
                    <a:pt x="2563673" y="626291"/>
                  </a:cubicBezTo>
                  <a:cubicBezTo>
                    <a:pt x="2558911" y="610098"/>
                    <a:pt x="2545576" y="599621"/>
                    <a:pt x="2554148" y="585333"/>
                  </a:cubicBezTo>
                  <a:lnTo>
                    <a:pt x="2572928" y="573708"/>
                  </a:lnTo>
                  <a:lnTo>
                    <a:pt x="2586098" y="571735"/>
                  </a:lnTo>
                  <a:lnTo>
                    <a:pt x="2586726" y="571671"/>
                  </a:lnTo>
                  <a:cubicBezTo>
                    <a:pt x="2599630" y="572653"/>
                    <a:pt x="2613203" y="578189"/>
                    <a:pt x="2624633" y="568188"/>
                  </a:cubicBezTo>
                  <a:cubicBezTo>
                    <a:pt x="2626538" y="566283"/>
                    <a:pt x="2628443" y="565331"/>
                    <a:pt x="2630348" y="563426"/>
                  </a:cubicBezTo>
                  <a:cubicBezTo>
                    <a:pt x="2634158" y="561521"/>
                    <a:pt x="2634158" y="568188"/>
                    <a:pt x="2633206" y="563426"/>
                  </a:cubicBezTo>
                  <a:cubicBezTo>
                    <a:pt x="2632253" y="557711"/>
                    <a:pt x="2629396" y="564378"/>
                    <a:pt x="2626538" y="563426"/>
                  </a:cubicBezTo>
                  <a:cubicBezTo>
                    <a:pt x="2615584" y="567236"/>
                    <a:pt x="2604392" y="569141"/>
                    <a:pt x="2593082" y="570689"/>
                  </a:cubicBezTo>
                  <a:lnTo>
                    <a:pt x="2586098" y="571735"/>
                  </a:lnTo>
                  <a:lnTo>
                    <a:pt x="2574151" y="572951"/>
                  </a:lnTo>
                  <a:lnTo>
                    <a:pt x="2572928" y="573708"/>
                  </a:lnTo>
                  <a:lnTo>
                    <a:pt x="2558911" y="575808"/>
                  </a:lnTo>
                  <a:cubicBezTo>
                    <a:pt x="2533193" y="580571"/>
                    <a:pt x="2516048" y="563426"/>
                    <a:pt x="2506523" y="541518"/>
                  </a:cubicBezTo>
                  <a:cubicBezTo>
                    <a:pt x="2496998" y="519611"/>
                    <a:pt x="2487473" y="498656"/>
                    <a:pt x="2512238" y="480558"/>
                  </a:cubicBezTo>
                  <a:cubicBezTo>
                    <a:pt x="2520811" y="474843"/>
                    <a:pt x="2527478" y="467223"/>
                    <a:pt x="2533193" y="458651"/>
                  </a:cubicBezTo>
                  <a:cubicBezTo>
                    <a:pt x="2537003" y="452936"/>
                    <a:pt x="2541766" y="446268"/>
                    <a:pt x="2534146" y="440553"/>
                  </a:cubicBezTo>
                  <a:cubicBezTo>
                    <a:pt x="2526526" y="434838"/>
                    <a:pt x="2515096" y="437696"/>
                    <a:pt x="2513191" y="445316"/>
                  </a:cubicBezTo>
                  <a:cubicBezTo>
                    <a:pt x="2506523" y="474843"/>
                    <a:pt x="2482711" y="489131"/>
                    <a:pt x="2464613" y="509133"/>
                  </a:cubicBezTo>
                  <a:cubicBezTo>
                    <a:pt x="2452231" y="523421"/>
                    <a:pt x="2455088" y="538661"/>
                    <a:pt x="2467471" y="551996"/>
                  </a:cubicBezTo>
                  <a:cubicBezTo>
                    <a:pt x="2481758" y="567236"/>
                    <a:pt x="2481758" y="582476"/>
                    <a:pt x="2468423" y="597716"/>
                  </a:cubicBezTo>
                  <a:cubicBezTo>
                    <a:pt x="2457946" y="610098"/>
                    <a:pt x="2455088" y="623433"/>
                    <a:pt x="2453183" y="638673"/>
                  </a:cubicBezTo>
                  <a:cubicBezTo>
                    <a:pt x="2451278" y="657723"/>
                    <a:pt x="2442706" y="671058"/>
                    <a:pt x="2423656" y="676773"/>
                  </a:cubicBezTo>
                  <a:cubicBezTo>
                    <a:pt x="2413178" y="682488"/>
                    <a:pt x="2402701" y="690108"/>
                    <a:pt x="2389366" y="683441"/>
                  </a:cubicBezTo>
                  <a:cubicBezTo>
                    <a:pt x="2381746" y="676773"/>
                    <a:pt x="2376983" y="670106"/>
                    <a:pt x="2383651" y="659628"/>
                  </a:cubicBezTo>
                  <a:cubicBezTo>
                    <a:pt x="2377936" y="649151"/>
                    <a:pt x="2372221" y="638673"/>
                    <a:pt x="2367458" y="627243"/>
                  </a:cubicBezTo>
                  <a:cubicBezTo>
                    <a:pt x="2348408" y="585333"/>
                    <a:pt x="2348408" y="584381"/>
                    <a:pt x="2308403" y="612003"/>
                  </a:cubicBezTo>
                  <a:cubicBezTo>
                    <a:pt x="2273161" y="616766"/>
                    <a:pt x="2265541" y="608193"/>
                    <a:pt x="2270303" y="571046"/>
                  </a:cubicBezTo>
                  <a:cubicBezTo>
                    <a:pt x="2271256" y="560568"/>
                    <a:pt x="2287448" y="545328"/>
                    <a:pt x="2260778" y="543423"/>
                  </a:cubicBezTo>
                  <a:cubicBezTo>
                    <a:pt x="2255063" y="542471"/>
                    <a:pt x="2255063" y="530088"/>
                    <a:pt x="2259826" y="522468"/>
                  </a:cubicBezTo>
                  <a:cubicBezTo>
                    <a:pt x="2313166" y="486273"/>
                    <a:pt x="2361743" y="445316"/>
                    <a:pt x="2390318" y="385308"/>
                  </a:cubicBezTo>
                  <a:cubicBezTo>
                    <a:pt x="2396986" y="372926"/>
                    <a:pt x="2403653" y="362448"/>
                    <a:pt x="2416988" y="357686"/>
                  </a:cubicBezTo>
                  <a:cubicBezTo>
                    <a:pt x="2416988" y="355781"/>
                    <a:pt x="2416988" y="353876"/>
                    <a:pt x="2417941" y="351971"/>
                  </a:cubicBezTo>
                  <a:cubicBezTo>
                    <a:pt x="2419846" y="352923"/>
                    <a:pt x="2423656" y="354828"/>
                    <a:pt x="2424608" y="353876"/>
                  </a:cubicBezTo>
                  <a:cubicBezTo>
                    <a:pt x="2434371" y="344351"/>
                    <a:pt x="2443539" y="338934"/>
                    <a:pt x="2452245" y="336582"/>
                  </a:cubicBezTo>
                  <a:cubicBezTo>
                    <a:pt x="2458775" y="334818"/>
                    <a:pt x="2465045" y="334779"/>
                    <a:pt x="2471113" y="336025"/>
                  </a:cubicBezTo>
                  <a:close/>
                  <a:moveTo>
                    <a:pt x="761544" y="194808"/>
                  </a:moveTo>
                  <a:cubicBezTo>
                    <a:pt x="773926" y="196713"/>
                    <a:pt x="774879" y="206238"/>
                    <a:pt x="773926" y="216716"/>
                  </a:cubicBezTo>
                  <a:cubicBezTo>
                    <a:pt x="755829" y="237671"/>
                    <a:pt x="760591" y="257673"/>
                    <a:pt x="773926" y="278628"/>
                  </a:cubicBezTo>
                  <a:cubicBezTo>
                    <a:pt x="748209" y="302441"/>
                    <a:pt x="720586" y="315776"/>
                    <a:pt x="687249" y="293868"/>
                  </a:cubicBezTo>
                  <a:cubicBezTo>
                    <a:pt x="682486" y="291011"/>
                    <a:pt x="675819" y="292916"/>
                    <a:pt x="671056" y="292916"/>
                  </a:cubicBezTo>
                  <a:cubicBezTo>
                    <a:pt x="660579" y="294821"/>
                    <a:pt x="650101" y="296726"/>
                    <a:pt x="640576" y="298631"/>
                  </a:cubicBezTo>
                  <a:cubicBezTo>
                    <a:pt x="627241" y="300536"/>
                    <a:pt x="613906" y="302441"/>
                    <a:pt x="603429" y="291011"/>
                  </a:cubicBezTo>
                  <a:cubicBezTo>
                    <a:pt x="636766" y="258626"/>
                    <a:pt x="678676" y="239576"/>
                    <a:pt x="715824" y="211953"/>
                  </a:cubicBezTo>
                  <a:cubicBezTo>
                    <a:pt x="719634" y="209096"/>
                    <a:pt x="724396" y="211953"/>
                    <a:pt x="727254" y="215763"/>
                  </a:cubicBezTo>
                  <a:cubicBezTo>
                    <a:pt x="746304" y="220526"/>
                    <a:pt x="741541" y="187188"/>
                    <a:pt x="761544" y="194808"/>
                  </a:cubicBezTo>
                  <a:close/>
                  <a:moveTo>
                    <a:pt x="873343" y="184331"/>
                  </a:moveTo>
                  <a:cubicBezTo>
                    <a:pt x="879653" y="185283"/>
                    <a:pt x="886320" y="188617"/>
                    <a:pt x="891083" y="191951"/>
                  </a:cubicBezTo>
                  <a:cubicBezTo>
                    <a:pt x="904418" y="200523"/>
                    <a:pt x="892988" y="209096"/>
                    <a:pt x="888226" y="217668"/>
                  </a:cubicBezTo>
                  <a:lnTo>
                    <a:pt x="879241" y="234820"/>
                  </a:lnTo>
                  <a:lnTo>
                    <a:pt x="895370" y="235036"/>
                  </a:lnTo>
                  <a:cubicBezTo>
                    <a:pt x="907514" y="238206"/>
                    <a:pt x="906800" y="249815"/>
                    <a:pt x="899656" y="266246"/>
                  </a:cubicBezTo>
                  <a:cubicBezTo>
                    <a:pt x="894893" y="277676"/>
                    <a:pt x="884416" y="289106"/>
                    <a:pt x="892988" y="303393"/>
                  </a:cubicBezTo>
                  <a:cubicBezTo>
                    <a:pt x="897751" y="310061"/>
                    <a:pt x="901561" y="309108"/>
                    <a:pt x="905371" y="303393"/>
                  </a:cubicBezTo>
                  <a:cubicBezTo>
                    <a:pt x="923468" y="307203"/>
                    <a:pt x="923468" y="307203"/>
                    <a:pt x="915848" y="337683"/>
                  </a:cubicBezTo>
                  <a:cubicBezTo>
                    <a:pt x="926326" y="330063"/>
                    <a:pt x="936803" y="329111"/>
                    <a:pt x="946328" y="324348"/>
                  </a:cubicBezTo>
                  <a:lnTo>
                    <a:pt x="973409" y="303804"/>
                  </a:lnTo>
                  <a:lnTo>
                    <a:pt x="975260" y="292796"/>
                  </a:lnTo>
                  <a:cubicBezTo>
                    <a:pt x="974903" y="288629"/>
                    <a:pt x="972522" y="284819"/>
                    <a:pt x="965378" y="281485"/>
                  </a:cubicBezTo>
                  <a:cubicBezTo>
                    <a:pt x="944423" y="270055"/>
                    <a:pt x="942518" y="249100"/>
                    <a:pt x="962521" y="233860"/>
                  </a:cubicBezTo>
                  <a:cubicBezTo>
                    <a:pt x="977761" y="221478"/>
                    <a:pt x="993953" y="208143"/>
                    <a:pt x="1013956" y="203380"/>
                  </a:cubicBezTo>
                  <a:cubicBezTo>
                    <a:pt x="1018718" y="201475"/>
                    <a:pt x="1023481" y="200046"/>
                    <a:pt x="1028243" y="200165"/>
                  </a:cubicBezTo>
                  <a:cubicBezTo>
                    <a:pt x="1033006" y="200284"/>
                    <a:pt x="1037768" y="201951"/>
                    <a:pt x="1042531" y="206238"/>
                  </a:cubicBezTo>
                  <a:cubicBezTo>
                    <a:pt x="1037768" y="220525"/>
                    <a:pt x="1018718" y="221478"/>
                    <a:pt x="1016813" y="234813"/>
                  </a:cubicBezTo>
                  <a:cubicBezTo>
                    <a:pt x="1029196" y="212905"/>
                    <a:pt x="1052056" y="208143"/>
                    <a:pt x="1075868" y="204333"/>
                  </a:cubicBezTo>
                  <a:cubicBezTo>
                    <a:pt x="1082536" y="204333"/>
                    <a:pt x="1089203" y="204333"/>
                    <a:pt x="1095871" y="204333"/>
                  </a:cubicBezTo>
                  <a:cubicBezTo>
                    <a:pt x="1106348" y="211953"/>
                    <a:pt x="1099681" y="223383"/>
                    <a:pt x="1099681" y="232908"/>
                  </a:cubicBezTo>
                  <a:cubicBezTo>
                    <a:pt x="1112063" y="235765"/>
                    <a:pt x="1123493" y="229098"/>
                    <a:pt x="1133971" y="231003"/>
                  </a:cubicBezTo>
                  <a:cubicBezTo>
                    <a:pt x="1140638" y="231003"/>
                    <a:pt x="1146353" y="233860"/>
                    <a:pt x="1151116" y="238623"/>
                  </a:cubicBezTo>
                  <a:cubicBezTo>
                    <a:pt x="1162546" y="262435"/>
                    <a:pt x="1192073" y="265293"/>
                    <a:pt x="1205408" y="287200"/>
                  </a:cubicBezTo>
                  <a:cubicBezTo>
                    <a:pt x="1219696" y="305298"/>
                    <a:pt x="1210171" y="320538"/>
                    <a:pt x="1198741" y="334825"/>
                  </a:cubicBezTo>
                  <a:cubicBezTo>
                    <a:pt x="1205408" y="359590"/>
                    <a:pt x="1234936" y="358638"/>
                    <a:pt x="1248271" y="377688"/>
                  </a:cubicBezTo>
                  <a:cubicBezTo>
                    <a:pt x="1257796" y="391023"/>
                    <a:pt x="1257796" y="393880"/>
                    <a:pt x="1246366" y="402453"/>
                  </a:cubicBezTo>
                  <a:cubicBezTo>
                    <a:pt x="1226363" y="415788"/>
                    <a:pt x="1207313" y="445315"/>
                    <a:pt x="1187311" y="402453"/>
                  </a:cubicBezTo>
                  <a:cubicBezTo>
                    <a:pt x="1184453" y="396738"/>
                    <a:pt x="1176833" y="390070"/>
                    <a:pt x="1171118" y="396738"/>
                  </a:cubicBezTo>
                  <a:cubicBezTo>
                    <a:pt x="1161593" y="407215"/>
                    <a:pt x="1163498" y="418645"/>
                    <a:pt x="1171118" y="431028"/>
                  </a:cubicBezTo>
                  <a:cubicBezTo>
                    <a:pt x="1186358" y="457698"/>
                    <a:pt x="1180643" y="471033"/>
                    <a:pt x="1151116" y="479605"/>
                  </a:cubicBezTo>
                  <a:cubicBezTo>
                    <a:pt x="1147306" y="475795"/>
                    <a:pt x="1141591" y="474843"/>
                    <a:pt x="1136828" y="476748"/>
                  </a:cubicBezTo>
                  <a:cubicBezTo>
                    <a:pt x="1132066" y="478653"/>
                    <a:pt x="1134923" y="483415"/>
                    <a:pt x="1136828" y="487225"/>
                  </a:cubicBezTo>
                  <a:cubicBezTo>
                    <a:pt x="1135876" y="500560"/>
                    <a:pt x="1128256" y="503418"/>
                    <a:pt x="1118731" y="497703"/>
                  </a:cubicBezTo>
                  <a:cubicBezTo>
                    <a:pt x="1098728" y="487225"/>
                    <a:pt x="1074916" y="482463"/>
                    <a:pt x="1066343" y="455793"/>
                  </a:cubicBezTo>
                  <a:cubicBezTo>
                    <a:pt x="1058723" y="432933"/>
                    <a:pt x="1039673" y="427218"/>
                    <a:pt x="1016813" y="433885"/>
                  </a:cubicBezTo>
                  <a:cubicBezTo>
                    <a:pt x="1008241" y="436743"/>
                    <a:pt x="999668" y="438648"/>
                    <a:pt x="996811" y="428170"/>
                  </a:cubicBezTo>
                  <a:cubicBezTo>
                    <a:pt x="993001" y="415788"/>
                    <a:pt x="1007288" y="411025"/>
                    <a:pt x="1013003" y="411978"/>
                  </a:cubicBezTo>
                  <a:cubicBezTo>
                    <a:pt x="1055866" y="420550"/>
                    <a:pt x="1078726" y="386260"/>
                    <a:pt x="1109206" y="369115"/>
                  </a:cubicBezTo>
                  <a:cubicBezTo>
                    <a:pt x="1117778" y="343398"/>
                    <a:pt x="1089203" y="330063"/>
                    <a:pt x="1089203" y="307203"/>
                  </a:cubicBezTo>
                  <a:cubicBezTo>
                    <a:pt x="1085393" y="301488"/>
                    <a:pt x="1081583" y="296725"/>
                    <a:pt x="1077773" y="291010"/>
                  </a:cubicBezTo>
                  <a:cubicBezTo>
                    <a:pt x="1057771" y="307203"/>
                    <a:pt x="1036816" y="290058"/>
                    <a:pt x="1016813" y="292915"/>
                  </a:cubicBezTo>
                  <a:cubicBezTo>
                    <a:pt x="1012050" y="293391"/>
                    <a:pt x="1008717" y="294106"/>
                    <a:pt x="1007169" y="296011"/>
                  </a:cubicBezTo>
                  <a:lnTo>
                    <a:pt x="1007866" y="302667"/>
                  </a:lnTo>
                  <a:lnTo>
                    <a:pt x="1009193" y="303393"/>
                  </a:lnTo>
                  <a:cubicBezTo>
                    <a:pt x="1013003" y="324348"/>
                    <a:pt x="986333" y="363401"/>
                    <a:pt x="962521" y="370068"/>
                  </a:cubicBezTo>
                  <a:cubicBezTo>
                    <a:pt x="943471" y="375783"/>
                    <a:pt x="924421" y="377688"/>
                    <a:pt x="905371" y="371973"/>
                  </a:cubicBezTo>
                  <a:cubicBezTo>
                    <a:pt x="896798" y="389118"/>
                    <a:pt x="879653" y="396738"/>
                    <a:pt x="868223" y="410073"/>
                  </a:cubicBezTo>
                  <a:cubicBezTo>
                    <a:pt x="859651" y="419598"/>
                    <a:pt x="849173" y="424361"/>
                    <a:pt x="836791" y="426266"/>
                  </a:cubicBezTo>
                  <a:cubicBezTo>
                    <a:pt x="830123" y="425313"/>
                    <a:pt x="820598" y="421503"/>
                    <a:pt x="816788" y="424361"/>
                  </a:cubicBezTo>
                  <a:cubicBezTo>
                    <a:pt x="772973" y="455793"/>
                    <a:pt x="714871" y="464366"/>
                    <a:pt x="677723" y="507228"/>
                  </a:cubicBezTo>
                  <a:cubicBezTo>
                    <a:pt x="667246" y="519611"/>
                    <a:pt x="646291" y="531993"/>
                    <a:pt x="668198" y="553901"/>
                  </a:cubicBezTo>
                  <a:cubicBezTo>
                    <a:pt x="672961" y="558663"/>
                    <a:pt x="665341" y="574856"/>
                    <a:pt x="662483" y="586286"/>
                  </a:cubicBezTo>
                  <a:cubicBezTo>
                    <a:pt x="685343" y="585333"/>
                    <a:pt x="702488" y="596763"/>
                    <a:pt x="716776" y="612956"/>
                  </a:cubicBezTo>
                  <a:cubicBezTo>
                    <a:pt x="731063" y="630101"/>
                    <a:pt x="747256" y="644388"/>
                    <a:pt x="771068" y="645341"/>
                  </a:cubicBezTo>
                  <a:cubicBezTo>
                    <a:pt x="789166" y="646293"/>
                    <a:pt x="788213" y="653913"/>
                    <a:pt x="782498" y="667248"/>
                  </a:cubicBezTo>
                  <a:cubicBezTo>
                    <a:pt x="774878" y="685346"/>
                    <a:pt x="766306" y="702491"/>
                    <a:pt x="772973" y="726303"/>
                  </a:cubicBezTo>
                  <a:cubicBezTo>
                    <a:pt x="779641" y="752973"/>
                    <a:pt x="789166" y="747258"/>
                    <a:pt x="805358" y="736781"/>
                  </a:cubicBezTo>
                  <a:cubicBezTo>
                    <a:pt x="823456" y="725351"/>
                    <a:pt x="826313" y="706301"/>
                    <a:pt x="828218" y="689156"/>
                  </a:cubicBezTo>
                  <a:cubicBezTo>
                    <a:pt x="831076" y="669153"/>
                    <a:pt x="841553" y="660581"/>
                    <a:pt x="858698" y="652961"/>
                  </a:cubicBezTo>
                  <a:cubicBezTo>
                    <a:pt x="901561" y="638673"/>
                    <a:pt x="911086" y="619623"/>
                    <a:pt x="901561" y="573903"/>
                  </a:cubicBezTo>
                  <a:cubicBezTo>
                    <a:pt x="900608" y="569141"/>
                    <a:pt x="899656" y="563426"/>
                    <a:pt x="904418" y="561521"/>
                  </a:cubicBezTo>
                  <a:cubicBezTo>
                    <a:pt x="937756" y="550091"/>
                    <a:pt x="937756" y="514848"/>
                    <a:pt x="953948" y="491988"/>
                  </a:cubicBezTo>
                  <a:cubicBezTo>
                    <a:pt x="957758" y="486273"/>
                    <a:pt x="961568" y="480558"/>
                    <a:pt x="968236" y="478653"/>
                  </a:cubicBezTo>
                  <a:cubicBezTo>
                    <a:pt x="991096" y="471986"/>
                    <a:pt x="1037768" y="491036"/>
                    <a:pt x="1049198" y="512943"/>
                  </a:cubicBezTo>
                  <a:cubicBezTo>
                    <a:pt x="1061581" y="517706"/>
                    <a:pt x="1074916" y="522468"/>
                    <a:pt x="1063486" y="539613"/>
                  </a:cubicBezTo>
                  <a:cubicBezTo>
                    <a:pt x="1048246" y="555806"/>
                    <a:pt x="1052056" y="572951"/>
                    <a:pt x="1067296" y="583428"/>
                  </a:cubicBezTo>
                  <a:cubicBezTo>
                    <a:pt x="1084441" y="593906"/>
                    <a:pt x="1099681" y="578666"/>
                    <a:pt x="1112063" y="568188"/>
                  </a:cubicBezTo>
                  <a:cubicBezTo>
                    <a:pt x="1139686" y="545328"/>
                    <a:pt x="1138733" y="544376"/>
                    <a:pt x="1146353" y="580571"/>
                  </a:cubicBezTo>
                  <a:cubicBezTo>
                    <a:pt x="1149211" y="592953"/>
                    <a:pt x="1154926" y="606288"/>
                    <a:pt x="1151116" y="616766"/>
                  </a:cubicBezTo>
                  <a:cubicBezTo>
                    <a:pt x="1138733" y="656771"/>
                    <a:pt x="1163498" y="672011"/>
                    <a:pt x="1193026" y="684393"/>
                  </a:cubicBezTo>
                  <a:cubicBezTo>
                    <a:pt x="1193026" y="693918"/>
                    <a:pt x="1188501" y="696537"/>
                    <a:pt x="1182905" y="697847"/>
                  </a:cubicBezTo>
                  <a:lnTo>
                    <a:pt x="1179024" y="699159"/>
                  </a:lnTo>
                  <a:lnTo>
                    <a:pt x="1177845" y="699023"/>
                  </a:lnTo>
                  <a:cubicBezTo>
                    <a:pt x="1174214" y="699455"/>
                    <a:pt x="1170404" y="700824"/>
                    <a:pt x="1166356" y="703443"/>
                  </a:cubicBezTo>
                  <a:lnTo>
                    <a:pt x="1179024" y="699159"/>
                  </a:lnTo>
                  <a:lnTo>
                    <a:pt x="1188263" y="700229"/>
                  </a:lnTo>
                  <a:cubicBezTo>
                    <a:pt x="1194931" y="702491"/>
                    <a:pt x="1201122" y="707253"/>
                    <a:pt x="1207313" y="712016"/>
                  </a:cubicBezTo>
                  <a:cubicBezTo>
                    <a:pt x="1210647" y="727732"/>
                    <a:pt x="1209694" y="741781"/>
                    <a:pt x="1205051" y="754402"/>
                  </a:cubicBezTo>
                  <a:lnTo>
                    <a:pt x="1180854" y="787924"/>
                  </a:lnTo>
                  <a:lnTo>
                    <a:pt x="1187073" y="807504"/>
                  </a:lnTo>
                  <a:cubicBezTo>
                    <a:pt x="1190883" y="812504"/>
                    <a:pt x="1196836" y="815362"/>
                    <a:pt x="1206361" y="814886"/>
                  </a:cubicBezTo>
                  <a:cubicBezTo>
                    <a:pt x="1214934" y="814886"/>
                    <a:pt x="1223506" y="816791"/>
                    <a:pt x="1213981" y="828221"/>
                  </a:cubicBezTo>
                  <a:cubicBezTo>
                    <a:pt x="1208266" y="850128"/>
                    <a:pt x="1205409" y="874893"/>
                    <a:pt x="1172071" y="862511"/>
                  </a:cubicBezTo>
                  <a:cubicBezTo>
                    <a:pt x="1153021" y="859653"/>
                    <a:pt x="1123494" y="872036"/>
                    <a:pt x="1115874" y="854891"/>
                  </a:cubicBezTo>
                  <a:cubicBezTo>
                    <a:pt x="1109206" y="839651"/>
                    <a:pt x="1133971" y="821553"/>
                    <a:pt x="1148259" y="807266"/>
                  </a:cubicBezTo>
                  <a:cubicBezTo>
                    <a:pt x="1157784" y="799646"/>
                    <a:pt x="1159689" y="785358"/>
                    <a:pt x="1173024" y="780596"/>
                  </a:cubicBezTo>
                  <a:lnTo>
                    <a:pt x="1173125" y="780684"/>
                  </a:lnTo>
                  <a:lnTo>
                    <a:pt x="1174333" y="770475"/>
                  </a:lnTo>
                  <a:cubicBezTo>
                    <a:pt x="1173023" y="767975"/>
                    <a:pt x="1169689" y="766784"/>
                    <a:pt x="1163498" y="767261"/>
                  </a:cubicBezTo>
                  <a:cubicBezTo>
                    <a:pt x="1147306" y="769166"/>
                    <a:pt x="1137781" y="780596"/>
                    <a:pt x="1124446" y="787263"/>
                  </a:cubicBezTo>
                  <a:cubicBezTo>
                    <a:pt x="1097776" y="793931"/>
                    <a:pt x="1070153" y="791073"/>
                    <a:pt x="1043483" y="789168"/>
                  </a:cubicBezTo>
                  <a:cubicBezTo>
                    <a:pt x="1026338" y="788216"/>
                    <a:pt x="1010146" y="786311"/>
                    <a:pt x="993953" y="794883"/>
                  </a:cubicBezTo>
                  <a:cubicBezTo>
                    <a:pt x="987286" y="810123"/>
                    <a:pt x="971093" y="808218"/>
                    <a:pt x="959663" y="814886"/>
                  </a:cubicBezTo>
                  <a:cubicBezTo>
                    <a:pt x="951091" y="825363"/>
                    <a:pt x="939661" y="831078"/>
                    <a:pt x="929183" y="839651"/>
                  </a:cubicBezTo>
                  <a:lnTo>
                    <a:pt x="925100" y="843462"/>
                  </a:lnTo>
                  <a:lnTo>
                    <a:pt x="915848" y="851081"/>
                  </a:lnTo>
                  <a:cubicBezTo>
                    <a:pt x="915848" y="851081"/>
                    <a:pt x="912991" y="851081"/>
                    <a:pt x="912991" y="851081"/>
                  </a:cubicBezTo>
                  <a:cubicBezTo>
                    <a:pt x="912991" y="851081"/>
                    <a:pt x="914896" y="852986"/>
                    <a:pt x="914896" y="852986"/>
                  </a:cubicBezTo>
                  <a:lnTo>
                    <a:pt x="925100" y="843462"/>
                  </a:lnTo>
                  <a:lnTo>
                    <a:pt x="932041" y="837746"/>
                  </a:lnTo>
                  <a:cubicBezTo>
                    <a:pt x="942518" y="824411"/>
                    <a:pt x="959663" y="826316"/>
                    <a:pt x="972998" y="820601"/>
                  </a:cubicBezTo>
                  <a:cubicBezTo>
                    <a:pt x="979666" y="818696"/>
                    <a:pt x="986333" y="814886"/>
                    <a:pt x="992048" y="814886"/>
                  </a:cubicBezTo>
                  <a:cubicBezTo>
                    <a:pt x="1003478" y="813933"/>
                    <a:pt x="1017766" y="809171"/>
                    <a:pt x="1023481" y="819648"/>
                  </a:cubicBezTo>
                  <a:cubicBezTo>
                    <a:pt x="1032053" y="834888"/>
                    <a:pt x="1013003" y="835841"/>
                    <a:pt x="1005383" y="842508"/>
                  </a:cubicBezTo>
                  <a:cubicBezTo>
                    <a:pt x="1003478" y="844413"/>
                    <a:pt x="1005383" y="851081"/>
                    <a:pt x="1006336" y="854891"/>
                  </a:cubicBezTo>
                  <a:cubicBezTo>
                    <a:pt x="997763" y="866321"/>
                    <a:pt x="1011098" y="877751"/>
                    <a:pt x="1005383" y="889181"/>
                  </a:cubicBezTo>
                  <a:cubicBezTo>
                    <a:pt x="1001573" y="899658"/>
                    <a:pt x="992048" y="903468"/>
                    <a:pt x="984428" y="910136"/>
                  </a:cubicBezTo>
                  <a:cubicBezTo>
                    <a:pt x="974903" y="918708"/>
                    <a:pt x="961568" y="909183"/>
                    <a:pt x="952043" y="916803"/>
                  </a:cubicBezTo>
                  <a:cubicBezTo>
                    <a:pt x="937756" y="931091"/>
                    <a:pt x="916801" y="932043"/>
                    <a:pt x="899656" y="938711"/>
                  </a:cubicBezTo>
                  <a:cubicBezTo>
                    <a:pt x="876796" y="947283"/>
                    <a:pt x="858698" y="959666"/>
                    <a:pt x="855841" y="985383"/>
                  </a:cubicBezTo>
                  <a:cubicBezTo>
                    <a:pt x="853936" y="1001576"/>
                    <a:pt x="839648" y="1003481"/>
                    <a:pt x="831076" y="1003481"/>
                  </a:cubicBezTo>
                  <a:cubicBezTo>
                    <a:pt x="779641" y="1006338"/>
                    <a:pt x="763448" y="1048248"/>
                    <a:pt x="738683" y="1081586"/>
                  </a:cubicBezTo>
                  <a:cubicBezTo>
                    <a:pt x="708203" y="1076823"/>
                    <a:pt x="712013" y="1097778"/>
                    <a:pt x="711061" y="1115876"/>
                  </a:cubicBezTo>
                  <a:cubicBezTo>
                    <a:pt x="707251" y="1144451"/>
                    <a:pt x="692011" y="1163501"/>
                    <a:pt x="666293" y="1175883"/>
                  </a:cubicBezTo>
                  <a:cubicBezTo>
                    <a:pt x="636766" y="1191123"/>
                    <a:pt x="610096" y="1209221"/>
                    <a:pt x="585331" y="1230176"/>
                  </a:cubicBezTo>
                  <a:cubicBezTo>
                    <a:pt x="565328" y="1247320"/>
                    <a:pt x="557708" y="1270181"/>
                    <a:pt x="559613" y="1297803"/>
                  </a:cubicBezTo>
                  <a:cubicBezTo>
                    <a:pt x="561518" y="1327331"/>
                    <a:pt x="564376" y="1356858"/>
                    <a:pt x="557708" y="1386386"/>
                  </a:cubicBezTo>
                  <a:cubicBezTo>
                    <a:pt x="555803" y="1394958"/>
                    <a:pt x="551993" y="1406388"/>
                    <a:pt x="542468" y="1407341"/>
                  </a:cubicBezTo>
                  <a:cubicBezTo>
                    <a:pt x="530086" y="1409246"/>
                    <a:pt x="531038" y="1394958"/>
                    <a:pt x="528181" y="1387338"/>
                  </a:cubicBezTo>
                  <a:cubicBezTo>
                    <a:pt x="522466" y="1365431"/>
                    <a:pt x="516751" y="1344476"/>
                    <a:pt x="519608" y="1320663"/>
                  </a:cubicBezTo>
                  <a:cubicBezTo>
                    <a:pt x="521513" y="1300661"/>
                    <a:pt x="522466" y="1280658"/>
                    <a:pt x="488176" y="1283516"/>
                  </a:cubicBezTo>
                  <a:cubicBezTo>
                    <a:pt x="470078" y="1285421"/>
                    <a:pt x="452933" y="1262561"/>
                    <a:pt x="429121" y="1267323"/>
                  </a:cubicBezTo>
                  <a:cubicBezTo>
                    <a:pt x="422453" y="1268276"/>
                    <a:pt x="411023" y="1265418"/>
                    <a:pt x="409118" y="1268276"/>
                  </a:cubicBezTo>
                  <a:cubicBezTo>
                    <a:pt x="391973" y="1307328"/>
                    <a:pt x="364351" y="1288278"/>
                    <a:pt x="336728" y="1284468"/>
                  </a:cubicBezTo>
                  <a:cubicBezTo>
                    <a:pt x="279578" y="1275896"/>
                    <a:pt x="228143" y="1315901"/>
                    <a:pt x="215761" y="1373051"/>
                  </a:cubicBezTo>
                  <a:cubicBezTo>
                    <a:pt x="210998" y="1396863"/>
                    <a:pt x="193853" y="1415913"/>
                    <a:pt x="189091" y="1441631"/>
                  </a:cubicBezTo>
                  <a:cubicBezTo>
                    <a:pt x="182423" y="1476873"/>
                    <a:pt x="183376" y="1511163"/>
                    <a:pt x="196711" y="1544501"/>
                  </a:cubicBezTo>
                  <a:cubicBezTo>
                    <a:pt x="204331" y="1564503"/>
                    <a:pt x="219571" y="1574028"/>
                    <a:pt x="244336" y="1573076"/>
                  </a:cubicBezTo>
                  <a:cubicBezTo>
                    <a:pt x="284341" y="1571171"/>
                    <a:pt x="310058" y="1555931"/>
                    <a:pt x="320536" y="1514973"/>
                  </a:cubicBezTo>
                  <a:cubicBezTo>
                    <a:pt x="324346" y="1500686"/>
                    <a:pt x="374828" y="1487351"/>
                    <a:pt x="387211" y="1494971"/>
                  </a:cubicBezTo>
                  <a:cubicBezTo>
                    <a:pt x="396736" y="1500686"/>
                    <a:pt x="392926" y="1507353"/>
                    <a:pt x="389116" y="1515926"/>
                  </a:cubicBezTo>
                  <a:cubicBezTo>
                    <a:pt x="372923" y="1552121"/>
                    <a:pt x="358636" y="1589268"/>
                    <a:pt x="340538" y="1624511"/>
                  </a:cubicBezTo>
                  <a:cubicBezTo>
                    <a:pt x="329108" y="1646418"/>
                    <a:pt x="340538" y="1644513"/>
                    <a:pt x="354826" y="1644513"/>
                  </a:cubicBezTo>
                  <a:cubicBezTo>
                    <a:pt x="372923" y="1644513"/>
                    <a:pt x="391973" y="1642608"/>
                    <a:pt x="410071" y="1645466"/>
                  </a:cubicBezTo>
                  <a:cubicBezTo>
                    <a:pt x="432931" y="1649276"/>
                    <a:pt x="449123" y="1658801"/>
                    <a:pt x="439598" y="1687376"/>
                  </a:cubicBezTo>
                  <a:cubicBezTo>
                    <a:pt x="433883" y="1705473"/>
                    <a:pt x="432931" y="1725476"/>
                    <a:pt x="426263" y="1743573"/>
                  </a:cubicBezTo>
                  <a:cubicBezTo>
                    <a:pt x="414833" y="1774053"/>
                    <a:pt x="432931" y="1793103"/>
                    <a:pt x="450076" y="1813106"/>
                  </a:cubicBezTo>
                  <a:cubicBezTo>
                    <a:pt x="466268" y="1832156"/>
                    <a:pt x="483413" y="1819773"/>
                    <a:pt x="499606" y="1812153"/>
                  </a:cubicBezTo>
                  <a:cubicBezTo>
                    <a:pt x="512941" y="1806438"/>
                    <a:pt x="528181" y="1806438"/>
                    <a:pt x="536753" y="1818821"/>
                  </a:cubicBezTo>
                  <a:cubicBezTo>
                    <a:pt x="554851" y="1843586"/>
                    <a:pt x="571996" y="1829298"/>
                    <a:pt x="577711" y="1813106"/>
                  </a:cubicBezTo>
                  <a:cubicBezTo>
                    <a:pt x="591998" y="1771196"/>
                    <a:pt x="630098" y="1768338"/>
                    <a:pt x="661531" y="1754051"/>
                  </a:cubicBezTo>
                  <a:cubicBezTo>
                    <a:pt x="671056" y="1754051"/>
                    <a:pt x="673913" y="1755956"/>
                    <a:pt x="672008" y="1763576"/>
                  </a:cubicBezTo>
                  <a:cubicBezTo>
                    <a:pt x="676771" y="1783578"/>
                    <a:pt x="689153" y="1777863"/>
                    <a:pt x="695821" y="1768338"/>
                  </a:cubicBezTo>
                  <a:cubicBezTo>
                    <a:pt x="713918" y="1745478"/>
                    <a:pt x="729158" y="1761671"/>
                    <a:pt x="741541" y="1772148"/>
                  </a:cubicBezTo>
                  <a:cubicBezTo>
                    <a:pt x="769163" y="1795008"/>
                    <a:pt x="799643" y="1798818"/>
                    <a:pt x="832028" y="1788341"/>
                  </a:cubicBezTo>
                  <a:cubicBezTo>
                    <a:pt x="845363" y="1783578"/>
                    <a:pt x="854888" y="1779768"/>
                    <a:pt x="865366" y="1796913"/>
                  </a:cubicBezTo>
                  <a:cubicBezTo>
                    <a:pt x="875843" y="1814058"/>
                    <a:pt x="896798" y="1823583"/>
                    <a:pt x="910133" y="1838823"/>
                  </a:cubicBezTo>
                  <a:cubicBezTo>
                    <a:pt x="947281" y="1881686"/>
                    <a:pt x="990143" y="1906451"/>
                    <a:pt x="1047293" y="1918833"/>
                  </a:cubicBezTo>
                  <a:cubicBezTo>
                    <a:pt x="1093966" y="1928358"/>
                    <a:pt x="1124446" y="1995986"/>
                    <a:pt x="1116826" y="2036943"/>
                  </a:cubicBezTo>
                  <a:cubicBezTo>
                    <a:pt x="1113968" y="2044563"/>
                    <a:pt x="1111111" y="2051231"/>
                    <a:pt x="1106348" y="2056946"/>
                  </a:cubicBezTo>
                  <a:cubicBezTo>
                    <a:pt x="1092061" y="2071233"/>
                    <a:pt x="1112063" y="2086473"/>
                    <a:pt x="1104443" y="2099808"/>
                  </a:cubicBezTo>
                  <a:cubicBezTo>
                    <a:pt x="1110158" y="2107428"/>
                    <a:pt x="1117778" y="2102666"/>
                    <a:pt x="1124446" y="2102666"/>
                  </a:cubicBezTo>
                  <a:cubicBezTo>
                    <a:pt x="1147306" y="2095046"/>
                    <a:pt x="1161593" y="2062661"/>
                    <a:pt x="1193026" y="2077901"/>
                  </a:cubicBezTo>
                  <a:cubicBezTo>
                    <a:pt x="1225411" y="2087426"/>
                    <a:pt x="1244461" y="2125526"/>
                    <a:pt x="1280656" y="2123621"/>
                  </a:cubicBezTo>
                  <a:cubicBezTo>
                    <a:pt x="1325423" y="2121716"/>
                    <a:pt x="1360666" y="2136956"/>
                    <a:pt x="1387336" y="2172198"/>
                  </a:cubicBezTo>
                  <a:cubicBezTo>
                    <a:pt x="1398766" y="2187438"/>
                    <a:pt x="1427341" y="2172198"/>
                    <a:pt x="1434008" y="2199821"/>
                  </a:cubicBezTo>
                  <a:cubicBezTo>
                    <a:pt x="1440676" y="2228396"/>
                    <a:pt x="1444486" y="2256018"/>
                    <a:pt x="1430198" y="2282688"/>
                  </a:cubicBezTo>
                  <a:cubicBezTo>
                    <a:pt x="1413053" y="2315073"/>
                    <a:pt x="1388288" y="2341743"/>
                    <a:pt x="1370191" y="2373176"/>
                  </a:cubicBezTo>
                  <a:cubicBezTo>
                    <a:pt x="1359713" y="2391273"/>
                    <a:pt x="1356856" y="2406513"/>
                    <a:pt x="1358761" y="2423658"/>
                  </a:cubicBezTo>
                  <a:cubicBezTo>
                    <a:pt x="1366381" y="2486523"/>
                    <a:pt x="1352093" y="2544626"/>
                    <a:pt x="1327328" y="2600823"/>
                  </a:cubicBezTo>
                  <a:cubicBezTo>
                    <a:pt x="1321613" y="2612253"/>
                    <a:pt x="1313041" y="2629398"/>
                    <a:pt x="1293991" y="2626541"/>
                  </a:cubicBezTo>
                  <a:cubicBezTo>
                    <a:pt x="1261606" y="2622731"/>
                    <a:pt x="1241603" y="2647496"/>
                    <a:pt x="1218743" y="2661783"/>
                  </a:cubicBezTo>
                  <a:cubicBezTo>
                    <a:pt x="1203503" y="2671308"/>
                    <a:pt x="1187311" y="2690358"/>
                    <a:pt x="1193026" y="2710361"/>
                  </a:cubicBezTo>
                  <a:cubicBezTo>
                    <a:pt x="1205408" y="2757033"/>
                    <a:pt x="1178738" y="2793228"/>
                    <a:pt x="1164451" y="2832281"/>
                  </a:cubicBezTo>
                  <a:cubicBezTo>
                    <a:pt x="1154926" y="2859903"/>
                    <a:pt x="1136828" y="2884668"/>
                    <a:pt x="1122541" y="2910386"/>
                  </a:cubicBezTo>
                  <a:cubicBezTo>
                    <a:pt x="1116826" y="2920863"/>
                    <a:pt x="1109206" y="2929436"/>
                    <a:pt x="1095871" y="2929436"/>
                  </a:cubicBezTo>
                  <a:cubicBezTo>
                    <a:pt x="1085393" y="2920863"/>
                    <a:pt x="1072058" y="2930388"/>
                    <a:pt x="1061581" y="2922768"/>
                  </a:cubicBezTo>
                  <a:cubicBezTo>
                    <a:pt x="1053961" y="2919911"/>
                    <a:pt x="1044436" y="2911338"/>
                    <a:pt x="1047293" y="2929436"/>
                  </a:cubicBezTo>
                  <a:cubicBezTo>
                    <a:pt x="1052056" y="2938961"/>
                    <a:pt x="1062533" y="2944676"/>
                    <a:pt x="1061581" y="2956106"/>
                  </a:cubicBezTo>
                  <a:cubicBezTo>
                    <a:pt x="1055866" y="2964678"/>
                    <a:pt x="1048246" y="2962773"/>
                    <a:pt x="1040626" y="2959916"/>
                  </a:cubicBezTo>
                  <a:cubicBezTo>
                    <a:pt x="952043" y="2929436"/>
                    <a:pt x="865366" y="2895146"/>
                    <a:pt x="783451" y="2850378"/>
                  </a:cubicBezTo>
                  <a:cubicBezTo>
                    <a:pt x="762496" y="2838948"/>
                    <a:pt x="762496" y="2820851"/>
                    <a:pt x="752971" y="2805611"/>
                  </a:cubicBezTo>
                  <a:cubicBezTo>
                    <a:pt x="730111" y="2799896"/>
                    <a:pt x="738683" y="2779893"/>
                    <a:pt x="737731" y="2765606"/>
                  </a:cubicBezTo>
                  <a:cubicBezTo>
                    <a:pt x="736778" y="2697978"/>
                    <a:pt x="732968" y="2631303"/>
                    <a:pt x="721538" y="2564628"/>
                  </a:cubicBezTo>
                  <a:cubicBezTo>
                    <a:pt x="715823" y="2532243"/>
                    <a:pt x="700583" y="2503668"/>
                    <a:pt x="670103" y="2492238"/>
                  </a:cubicBezTo>
                  <a:cubicBezTo>
                    <a:pt x="596761" y="2464616"/>
                    <a:pt x="568186" y="2400798"/>
                    <a:pt x="539611" y="2337933"/>
                  </a:cubicBezTo>
                  <a:cubicBezTo>
                    <a:pt x="520561" y="2296976"/>
                    <a:pt x="502463" y="2256971"/>
                    <a:pt x="473888" y="2221728"/>
                  </a:cubicBezTo>
                  <a:cubicBezTo>
                    <a:pt x="456743" y="2200773"/>
                    <a:pt x="450076" y="2174103"/>
                    <a:pt x="468173" y="2148386"/>
                  </a:cubicBezTo>
                  <a:cubicBezTo>
                    <a:pt x="473888" y="2140766"/>
                    <a:pt x="477698" y="2133146"/>
                    <a:pt x="471983" y="2122668"/>
                  </a:cubicBezTo>
                  <a:cubicBezTo>
                    <a:pt x="452933" y="2083616"/>
                    <a:pt x="471983" y="2052183"/>
                    <a:pt x="493891" y="2021703"/>
                  </a:cubicBezTo>
                  <a:cubicBezTo>
                    <a:pt x="518656" y="1987413"/>
                    <a:pt x="546278" y="1955028"/>
                    <a:pt x="538658" y="1907403"/>
                  </a:cubicBezTo>
                  <a:cubicBezTo>
                    <a:pt x="535801" y="1889306"/>
                    <a:pt x="531991" y="1871208"/>
                    <a:pt x="524371" y="1854063"/>
                  </a:cubicBezTo>
                  <a:cubicBezTo>
                    <a:pt x="517703" y="1837871"/>
                    <a:pt x="507226" y="1834061"/>
                    <a:pt x="499606" y="1853111"/>
                  </a:cubicBezTo>
                  <a:cubicBezTo>
                    <a:pt x="489128" y="1876923"/>
                    <a:pt x="475793" y="1875018"/>
                    <a:pt x="459601" y="1860731"/>
                  </a:cubicBezTo>
                  <a:cubicBezTo>
                    <a:pt x="443408" y="1847396"/>
                    <a:pt x="425311" y="1838823"/>
                    <a:pt x="408166" y="1827393"/>
                  </a:cubicBezTo>
                  <a:cubicBezTo>
                    <a:pt x="375781" y="1806438"/>
                    <a:pt x="371971" y="1771196"/>
                    <a:pt x="354826" y="1742621"/>
                  </a:cubicBezTo>
                  <a:cubicBezTo>
                    <a:pt x="346253" y="1729286"/>
                    <a:pt x="337681" y="1720713"/>
                    <a:pt x="322441" y="1715951"/>
                  </a:cubicBezTo>
                  <a:cubicBezTo>
                    <a:pt x="289103" y="1705473"/>
                    <a:pt x="255766" y="1691186"/>
                    <a:pt x="234811" y="1658801"/>
                  </a:cubicBezTo>
                  <a:cubicBezTo>
                    <a:pt x="228143" y="1649276"/>
                    <a:pt x="218618" y="1639751"/>
                    <a:pt x="206236" y="1644513"/>
                  </a:cubicBezTo>
                  <a:cubicBezTo>
                    <a:pt x="170993" y="1656896"/>
                    <a:pt x="143371" y="1639751"/>
                    <a:pt x="116701" y="1622606"/>
                  </a:cubicBezTo>
                  <a:cubicBezTo>
                    <a:pt x="85268" y="1603556"/>
                    <a:pt x="54788" y="1583553"/>
                    <a:pt x="28118" y="1557836"/>
                  </a:cubicBezTo>
                  <a:cubicBezTo>
                    <a:pt x="11926" y="1541643"/>
                    <a:pt x="1448" y="1523546"/>
                    <a:pt x="12878" y="1499733"/>
                  </a:cubicBezTo>
                  <a:cubicBezTo>
                    <a:pt x="20498" y="1482588"/>
                    <a:pt x="16688" y="1463538"/>
                    <a:pt x="10021" y="1446393"/>
                  </a:cubicBezTo>
                  <a:cubicBezTo>
                    <a:pt x="6211" y="1434963"/>
                    <a:pt x="-1409" y="1423533"/>
                    <a:pt x="5258" y="1410198"/>
                  </a:cubicBezTo>
                  <a:cubicBezTo>
                    <a:pt x="-12839" y="1304471"/>
                    <a:pt x="19546" y="1205411"/>
                    <a:pt x="45263" y="1105398"/>
                  </a:cubicBezTo>
                  <a:cubicBezTo>
                    <a:pt x="94793" y="912993"/>
                    <a:pt x="185281" y="739638"/>
                    <a:pt x="304343" y="581523"/>
                  </a:cubicBezTo>
                  <a:cubicBezTo>
                    <a:pt x="374828" y="487226"/>
                    <a:pt x="458648" y="405311"/>
                    <a:pt x="548183" y="329111"/>
                  </a:cubicBezTo>
                  <a:cubicBezTo>
                    <a:pt x="568186" y="311966"/>
                    <a:pt x="591046" y="303393"/>
                    <a:pt x="617716" y="317681"/>
                  </a:cubicBezTo>
                  <a:cubicBezTo>
                    <a:pt x="628193" y="324348"/>
                    <a:pt x="628193" y="314823"/>
                    <a:pt x="631051" y="309108"/>
                  </a:cubicBezTo>
                  <a:cubicBezTo>
                    <a:pt x="652006" y="308156"/>
                    <a:pt x="669151" y="289106"/>
                    <a:pt x="692011" y="299583"/>
                  </a:cubicBezTo>
                  <a:cubicBezTo>
                    <a:pt x="712013" y="311966"/>
                    <a:pt x="732968" y="317681"/>
                    <a:pt x="756781" y="316728"/>
                  </a:cubicBezTo>
                  <a:cubicBezTo>
                    <a:pt x="764401" y="317681"/>
                    <a:pt x="772973" y="320538"/>
                    <a:pt x="780593" y="315776"/>
                  </a:cubicBezTo>
                  <a:cubicBezTo>
                    <a:pt x="786308" y="312918"/>
                    <a:pt x="792023" y="311966"/>
                    <a:pt x="797738" y="314823"/>
                  </a:cubicBezTo>
                  <a:cubicBezTo>
                    <a:pt x="808216" y="327206"/>
                    <a:pt x="819646" y="321491"/>
                    <a:pt x="831076" y="316728"/>
                  </a:cubicBezTo>
                  <a:cubicBezTo>
                    <a:pt x="837743" y="304346"/>
                    <a:pt x="858698" y="297678"/>
                    <a:pt x="841553" y="277676"/>
                  </a:cubicBezTo>
                  <a:cubicBezTo>
                    <a:pt x="834886" y="270056"/>
                    <a:pt x="846316" y="263388"/>
                    <a:pt x="852031" y="259578"/>
                  </a:cubicBezTo>
                  <a:cubicBezTo>
                    <a:pt x="857269" y="255768"/>
                    <a:pt x="862508" y="252434"/>
                    <a:pt x="867152" y="248624"/>
                  </a:cubicBezTo>
                  <a:lnTo>
                    <a:pt x="876026" y="238011"/>
                  </a:lnTo>
                  <a:lnTo>
                    <a:pt x="858921" y="241392"/>
                  </a:lnTo>
                  <a:cubicBezTo>
                    <a:pt x="840303" y="244874"/>
                    <a:pt x="823694" y="244338"/>
                    <a:pt x="821551" y="210048"/>
                  </a:cubicBezTo>
                  <a:cubicBezTo>
                    <a:pt x="833933" y="208143"/>
                    <a:pt x="848221" y="208143"/>
                    <a:pt x="857746" y="190998"/>
                  </a:cubicBezTo>
                  <a:cubicBezTo>
                    <a:pt x="861079" y="184807"/>
                    <a:pt x="867032" y="183378"/>
                    <a:pt x="873343" y="184331"/>
                  </a:cubicBezTo>
                  <a:close/>
                  <a:moveTo>
                    <a:pt x="798215" y="181949"/>
                  </a:moveTo>
                  <a:cubicBezTo>
                    <a:pt x="801310" y="182187"/>
                    <a:pt x="803930" y="183378"/>
                    <a:pt x="805359" y="187188"/>
                  </a:cubicBezTo>
                  <a:cubicBezTo>
                    <a:pt x="808216" y="194808"/>
                    <a:pt x="800596" y="194808"/>
                    <a:pt x="795834" y="196713"/>
                  </a:cubicBezTo>
                  <a:cubicBezTo>
                    <a:pt x="790119" y="193856"/>
                    <a:pt x="788214" y="189093"/>
                    <a:pt x="788214" y="182426"/>
                  </a:cubicBezTo>
                  <a:cubicBezTo>
                    <a:pt x="791547" y="182426"/>
                    <a:pt x="795119" y="181711"/>
                    <a:pt x="798215" y="181949"/>
                  </a:cubicBezTo>
                  <a:close/>
                  <a:moveTo>
                    <a:pt x="938708" y="121466"/>
                  </a:moveTo>
                  <a:cubicBezTo>
                    <a:pt x="943471" y="128133"/>
                    <a:pt x="953948" y="130038"/>
                    <a:pt x="952043" y="141468"/>
                  </a:cubicBezTo>
                  <a:lnTo>
                    <a:pt x="951037" y="142501"/>
                  </a:lnTo>
                  <a:lnTo>
                    <a:pt x="953949" y="140516"/>
                  </a:lnTo>
                  <a:cubicBezTo>
                    <a:pt x="952996" y="143373"/>
                    <a:pt x="952996" y="146231"/>
                    <a:pt x="952996" y="148136"/>
                  </a:cubicBezTo>
                  <a:cubicBezTo>
                    <a:pt x="952996" y="154803"/>
                    <a:pt x="952996" y="161471"/>
                    <a:pt x="952996" y="169091"/>
                  </a:cubicBezTo>
                  <a:cubicBezTo>
                    <a:pt x="949662" y="166709"/>
                    <a:pt x="947281" y="162899"/>
                    <a:pt x="944424" y="159804"/>
                  </a:cubicBezTo>
                  <a:lnTo>
                    <a:pt x="933131" y="154863"/>
                  </a:lnTo>
                  <a:lnTo>
                    <a:pt x="931088" y="155756"/>
                  </a:lnTo>
                  <a:cubicBezTo>
                    <a:pt x="931088" y="155756"/>
                    <a:pt x="930136" y="155756"/>
                    <a:pt x="930136" y="155756"/>
                  </a:cubicBezTo>
                  <a:cubicBezTo>
                    <a:pt x="925373" y="152898"/>
                    <a:pt x="906323" y="162423"/>
                    <a:pt x="918706" y="144326"/>
                  </a:cubicBezTo>
                  <a:cubicBezTo>
                    <a:pt x="923468" y="137658"/>
                    <a:pt x="931088" y="131943"/>
                    <a:pt x="931088" y="122418"/>
                  </a:cubicBezTo>
                  <a:cubicBezTo>
                    <a:pt x="934898" y="118608"/>
                    <a:pt x="936803" y="118608"/>
                    <a:pt x="938708" y="121466"/>
                  </a:cubicBezTo>
                  <a:close/>
                  <a:moveTo>
                    <a:pt x="925373" y="107178"/>
                  </a:moveTo>
                  <a:cubicBezTo>
                    <a:pt x="930136" y="111940"/>
                    <a:pt x="934898" y="116703"/>
                    <a:pt x="938708" y="121465"/>
                  </a:cubicBezTo>
                  <a:lnTo>
                    <a:pt x="935851" y="121465"/>
                  </a:lnTo>
                  <a:cubicBezTo>
                    <a:pt x="935851" y="121465"/>
                    <a:pt x="932993" y="121465"/>
                    <a:pt x="932993" y="121465"/>
                  </a:cubicBezTo>
                  <a:cubicBezTo>
                    <a:pt x="923468" y="125275"/>
                    <a:pt x="912991" y="131943"/>
                    <a:pt x="901561" y="123370"/>
                  </a:cubicBezTo>
                  <a:cubicBezTo>
                    <a:pt x="904418" y="109083"/>
                    <a:pt x="915848" y="109083"/>
                    <a:pt x="925373" y="107178"/>
                  </a:cubicBezTo>
                  <a:close/>
                  <a:moveTo>
                    <a:pt x="1021576" y="71936"/>
                  </a:moveTo>
                  <a:cubicBezTo>
                    <a:pt x="1037768" y="75746"/>
                    <a:pt x="1038721" y="87176"/>
                    <a:pt x="1031101" y="97653"/>
                  </a:cubicBezTo>
                  <a:cubicBezTo>
                    <a:pt x="1019671" y="115751"/>
                    <a:pt x="1011098" y="95748"/>
                    <a:pt x="1000621" y="92891"/>
                  </a:cubicBezTo>
                  <a:cubicBezTo>
                    <a:pt x="1002526" y="88128"/>
                    <a:pt x="1005383" y="83366"/>
                    <a:pt x="1007288" y="79556"/>
                  </a:cubicBezTo>
                  <a:cubicBezTo>
                    <a:pt x="1012051" y="76698"/>
                    <a:pt x="1016813" y="74793"/>
                    <a:pt x="1021576" y="71936"/>
                  </a:cubicBezTo>
                  <a:close/>
                  <a:moveTo>
                    <a:pt x="1113849" y="40265"/>
                  </a:moveTo>
                  <a:cubicBezTo>
                    <a:pt x="1128732" y="39074"/>
                    <a:pt x="1143972" y="42885"/>
                    <a:pt x="1159689" y="51933"/>
                  </a:cubicBezTo>
                  <a:cubicBezTo>
                    <a:pt x="1175881" y="68126"/>
                    <a:pt x="1166356" y="76698"/>
                    <a:pt x="1151116" y="84318"/>
                  </a:cubicBezTo>
                  <a:cubicBezTo>
                    <a:pt x="1137781" y="90986"/>
                    <a:pt x="1123494" y="86223"/>
                    <a:pt x="1111111" y="92891"/>
                  </a:cubicBezTo>
                  <a:cubicBezTo>
                    <a:pt x="1083489" y="98606"/>
                    <a:pt x="1067296" y="90033"/>
                    <a:pt x="1070153" y="58601"/>
                  </a:cubicBezTo>
                  <a:cubicBezTo>
                    <a:pt x="1084441" y="47647"/>
                    <a:pt x="1098967" y="41456"/>
                    <a:pt x="1113849" y="40265"/>
                  </a:cubicBezTo>
                  <a:close/>
                  <a:moveTo>
                    <a:pt x="1400760" y="96"/>
                  </a:moveTo>
                  <a:cubicBezTo>
                    <a:pt x="1426031" y="498"/>
                    <a:pt x="1451392" y="2164"/>
                    <a:pt x="1476871" y="5260"/>
                  </a:cubicBezTo>
                  <a:cubicBezTo>
                    <a:pt x="1521639" y="13833"/>
                    <a:pt x="1566406" y="14785"/>
                    <a:pt x="1611174" y="9070"/>
                  </a:cubicBezTo>
                  <a:cubicBezTo>
                    <a:pt x="1614984" y="7165"/>
                    <a:pt x="1619746" y="9070"/>
                    <a:pt x="1619746" y="17643"/>
                  </a:cubicBezTo>
                  <a:cubicBezTo>
                    <a:pt x="1631176" y="13833"/>
                    <a:pt x="1639748" y="20500"/>
                    <a:pt x="1646416" y="28120"/>
                  </a:cubicBezTo>
                  <a:cubicBezTo>
                    <a:pt x="1652131" y="36693"/>
                    <a:pt x="1659751" y="35740"/>
                    <a:pt x="1667371" y="31930"/>
                  </a:cubicBezTo>
                  <a:cubicBezTo>
                    <a:pt x="1693088" y="18119"/>
                    <a:pt x="1717377" y="11690"/>
                    <a:pt x="1742261" y="11690"/>
                  </a:cubicBezTo>
                  <a:cubicBezTo>
                    <a:pt x="1767145" y="11690"/>
                    <a:pt x="1792624" y="18119"/>
                    <a:pt x="1820723" y="30025"/>
                  </a:cubicBezTo>
                  <a:cubicBezTo>
                    <a:pt x="1845488" y="40503"/>
                    <a:pt x="1874063" y="40503"/>
                    <a:pt x="1901686" y="45265"/>
                  </a:cubicBezTo>
                  <a:cubicBezTo>
                    <a:pt x="1905496" y="54790"/>
                    <a:pt x="1888351" y="56695"/>
                    <a:pt x="1894066" y="69078"/>
                  </a:cubicBezTo>
                  <a:cubicBezTo>
                    <a:pt x="1913116" y="57648"/>
                    <a:pt x="1934071" y="52885"/>
                    <a:pt x="1955978" y="55743"/>
                  </a:cubicBezTo>
                  <a:cubicBezTo>
                    <a:pt x="1961693" y="62410"/>
                    <a:pt x="1959788" y="69078"/>
                    <a:pt x="1954073" y="71935"/>
                  </a:cubicBezTo>
                  <a:cubicBezTo>
                    <a:pt x="1939786" y="78603"/>
                    <a:pt x="1939786" y="91938"/>
                    <a:pt x="1935976" y="103368"/>
                  </a:cubicBezTo>
                  <a:cubicBezTo>
                    <a:pt x="1904543" y="124323"/>
                    <a:pt x="1914068" y="142420"/>
                    <a:pt x="1949311" y="161470"/>
                  </a:cubicBezTo>
                  <a:cubicBezTo>
                    <a:pt x="1923593" y="162423"/>
                    <a:pt x="1905496" y="153850"/>
                    <a:pt x="1894066" y="171948"/>
                  </a:cubicBezTo>
                  <a:cubicBezTo>
                    <a:pt x="1899781" y="177663"/>
                    <a:pt x="1909306" y="175758"/>
                    <a:pt x="1913116" y="183378"/>
                  </a:cubicBezTo>
                  <a:cubicBezTo>
                    <a:pt x="1917878" y="187188"/>
                    <a:pt x="1922641" y="195760"/>
                    <a:pt x="1907401" y="196713"/>
                  </a:cubicBezTo>
                  <a:cubicBezTo>
                    <a:pt x="1907401" y="221478"/>
                    <a:pt x="1903591" y="242433"/>
                    <a:pt x="1873111" y="245290"/>
                  </a:cubicBezTo>
                  <a:cubicBezTo>
                    <a:pt x="1842631" y="244338"/>
                    <a:pt x="1879778" y="263388"/>
                    <a:pt x="1866443" y="267198"/>
                  </a:cubicBezTo>
                  <a:cubicBezTo>
                    <a:pt x="1860728" y="271008"/>
                    <a:pt x="1855013" y="271960"/>
                    <a:pt x="1851203" y="270055"/>
                  </a:cubicBezTo>
                  <a:cubicBezTo>
                    <a:pt x="1860728" y="280533"/>
                    <a:pt x="1876921" y="291963"/>
                    <a:pt x="1866443" y="313870"/>
                  </a:cubicBezTo>
                  <a:cubicBezTo>
                    <a:pt x="1859776" y="319585"/>
                    <a:pt x="1852156" y="321490"/>
                    <a:pt x="1843583" y="319585"/>
                  </a:cubicBezTo>
                  <a:cubicBezTo>
                    <a:pt x="1833106" y="315775"/>
                    <a:pt x="1827391" y="307203"/>
                    <a:pt x="1819771" y="300535"/>
                  </a:cubicBezTo>
                  <a:cubicBezTo>
                    <a:pt x="1811198" y="310060"/>
                    <a:pt x="1800721" y="314823"/>
                    <a:pt x="1788338" y="313870"/>
                  </a:cubicBezTo>
                  <a:cubicBezTo>
                    <a:pt x="1791196" y="322443"/>
                    <a:pt x="1796911" y="313870"/>
                    <a:pt x="1800721" y="315775"/>
                  </a:cubicBezTo>
                  <a:cubicBezTo>
                    <a:pt x="1808341" y="314823"/>
                    <a:pt x="1815961" y="312918"/>
                    <a:pt x="1823581" y="314823"/>
                  </a:cubicBezTo>
                  <a:cubicBezTo>
                    <a:pt x="1826438" y="315775"/>
                    <a:pt x="1830248" y="316728"/>
                    <a:pt x="1833106" y="317680"/>
                  </a:cubicBezTo>
                  <a:cubicBezTo>
                    <a:pt x="1838821" y="322443"/>
                    <a:pt x="1842631" y="327205"/>
                    <a:pt x="1838821" y="334825"/>
                  </a:cubicBezTo>
                  <a:cubicBezTo>
                    <a:pt x="1800721" y="354828"/>
                    <a:pt x="1760716" y="371020"/>
                    <a:pt x="1715948" y="370068"/>
                  </a:cubicBezTo>
                  <a:cubicBezTo>
                    <a:pt x="1707376" y="370068"/>
                    <a:pt x="1695946" y="372925"/>
                    <a:pt x="1691183" y="379593"/>
                  </a:cubicBezTo>
                  <a:cubicBezTo>
                    <a:pt x="1662608" y="411025"/>
                    <a:pt x="1627366" y="425313"/>
                    <a:pt x="1586408" y="430075"/>
                  </a:cubicBezTo>
                  <a:cubicBezTo>
                    <a:pt x="1564501" y="432933"/>
                    <a:pt x="1554976" y="450078"/>
                    <a:pt x="1542593" y="468175"/>
                  </a:cubicBezTo>
                  <a:cubicBezTo>
                    <a:pt x="1522591" y="497703"/>
                    <a:pt x="1501636" y="527230"/>
                    <a:pt x="1480681" y="555805"/>
                  </a:cubicBezTo>
                  <a:cubicBezTo>
                    <a:pt x="1475918" y="562473"/>
                    <a:pt x="1469251" y="562473"/>
                    <a:pt x="1462583" y="562473"/>
                  </a:cubicBezTo>
                  <a:cubicBezTo>
                    <a:pt x="1419721" y="558663"/>
                    <a:pt x="1380668" y="507228"/>
                    <a:pt x="1385431" y="462460"/>
                  </a:cubicBezTo>
                  <a:cubicBezTo>
                    <a:pt x="1388288" y="441505"/>
                    <a:pt x="1374001" y="421503"/>
                    <a:pt x="1379716" y="398643"/>
                  </a:cubicBezTo>
                  <a:cubicBezTo>
                    <a:pt x="1387336" y="363400"/>
                    <a:pt x="1418768" y="354828"/>
                    <a:pt x="1441628" y="335778"/>
                  </a:cubicBezTo>
                  <a:cubicBezTo>
                    <a:pt x="1443533" y="331015"/>
                    <a:pt x="1445438" y="325300"/>
                    <a:pt x="1449248" y="321490"/>
                  </a:cubicBezTo>
                  <a:cubicBezTo>
                    <a:pt x="1454011" y="314823"/>
                    <a:pt x="1454963" y="306250"/>
                    <a:pt x="1461631" y="300535"/>
                  </a:cubicBezTo>
                  <a:cubicBezTo>
                    <a:pt x="1451153" y="280533"/>
                    <a:pt x="1439723" y="265293"/>
                    <a:pt x="1412101" y="280533"/>
                  </a:cubicBezTo>
                  <a:cubicBezTo>
                    <a:pt x="1425436" y="259578"/>
                    <a:pt x="1438771" y="241480"/>
                    <a:pt x="1434961" y="215763"/>
                  </a:cubicBezTo>
                  <a:cubicBezTo>
                    <a:pt x="1430198" y="178615"/>
                    <a:pt x="1409243" y="158613"/>
                    <a:pt x="1371143" y="160518"/>
                  </a:cubicBezTo>
                  <a:cubicBezTo>
                    <a:pt x="1357808" y="161470"/>
                    <a:pt x="1343521" y="159565"/>
                    <a:pt x="1331138" y="162423"/>
                  </a:cubicBezTo>
                  <a:cubicBezTo>
                    <a:pt x="1317803" y="165280"/>
                    <a:pt x="1310183" y="161470"/>
                    <a:pt x="1303516" y="150040"/>
                  </a:cubicBezTo>
                  <a:cubicBezTo>
                    <a:pt x="1296848" y="136705"/>
                    <a:pt x="1300658" y="131943"/>
                    <a:pt x="1313993" y="130038"/>
                  </a:cubicBezTo>
                  <a:cubicBezTo>
                    <a:pt x="1321613" y="129085"/>
                    <a:pt x="1316851" y="124323"/>
                    <a:pt x="1313041" y="121465"/>
                  </a:cubicBezTo>
                  <a:cubicBezTo>
                    <a:pt x="1283513" y="99558"/>
                    <a:pt x="1311136" y="99558"/>
                    <a:pt x="1323518" y="96700"/>
                  </a:cubicBezTo>
                  <a:cubicBezTo>
                    <a:pt x="1344473" y="92890"/>
                    <a:pt x="1365428" y="88128"/>
                    <a:pt x="1387336" y="88128"/>
                  </a:cubicBezTo>
                  <a:cubicBezTo>
                    <a:pt x="1399718" y="88128"/>
                    <a:pt x="1414006" y="81460"/>
                    <a:pt x="1394003" y="68125"/>
                  </a:cubicBezTo>
                  <a:cubicBezTo>
                    <a:pt x="1402576" y="42408"/>
                    <a:pt x="1427341" y="49075"/>
                    <a:pt x="1445438" y="41455"/>
                  </a:cubicBezTo>
                  <a:lnTo>
                    <a:pt x="1471104" y="35589"/>
                  </a:lnTo>
                  <a:lnTo>
                    <a:pt x="1469608" y="35026"/>
                  </a:lnTo>
                  <a:cubicBezTo>
                    <a:pt x="1465441" y="34550"/>
                    <a:pt x="1461155" y="34788"/>
                    <a:pt x="1456869" y="34788"/>
                  </a:cubicBezTo>
                  <a:cubicBezTo>
                    <a:pt x="1424484" y="38598"/>
                    <a:pt x="1396861" y="56695"/>
                    <a:pt x="1365429" y="60505"/>
                  </a:cubicBezTo>
                  <a:cubicBezTo>
                    <a:pt x="1307326" y="66220"/>
                    <a:pt x="1264464" y="112893"/>
                    <a:pt x="1208266" y="122418"/>
                  </a:cubicBezTo>
                  <a:cubicBezTo>
                    <a:pt x="1196836" y="130038"/>
                    <a:pt x="1186359" y="129085"/>
                    <a:pt x="1175881" y="122418"/>
                  </a:cubicBezTo>
                  <a:cubicBezTo>
                    <a:pt x="1178739" y="129085"/>
                    <a:pt x="1197789" y="127180"/>
                    <a:pt x="1187311" y="142420"/>
                  </a:cubicBezTo>
                  <a:cubicBezTo>
                    <a:pt x="1185406" y="144325"/>
                    <a:pt x="1182549" y="146230"/>
                    <a:pt x="1180644" y="149088"/>
                  </a:cubicBezTo>
                  <a:cubicBezTo>
                    <a:pt x="1173262" y="152183"/>
                    <a:pt x="1165939" y="153434"/>
                    <a:pt x="1158647" y="153642"/>
                  </a:cubicBezTo>
                  <a:lnTo>
                    <a:pt x="1143520" y="152466"/>
                  </a:lnTo>
                  <a:lnTo>
                    <a:pt x="1148259" y="153731"/>
                  </a:lnTo>
                  <a:cubicBezTo>
                    <a:pt x="1153498" y="157422"/>
                    <a:pt x="1155879" y="163851"/>
                    <a:pt x="1152069" y="175758"/>
                  </a:cubicBezTo>
                  <a:cubicBezTo>
                    <a:pt x="1112064" y="198618"/>
                    <a:pt x="1069201" y="175758"/>
                    <a:pt x="1029196" y="182425"/>
                  </a:cubicBezTo>
                  <a:cubicBezTo>
                    <a:pt x="1020624" y="171948"/>
                    <a:pt x="980619" y="182425"/>
                    <a:pt x="1006336" y="148135"/>
                  </a:cubicBezTo>
                  <a:cubicBezTo>
                    <a:pt x="1011099" y="141468"/>
                    <a:pt x="1003479" y="136705"/>
                    <a:pt x="995859" y="134800"/>
                  </a:cubicBezTo>
                  <a:cubicBezTo>
                    <a:pt x="984429" y="131943"/>
                    <a:pt x="981571" y="125275"/>
                    <a:pt x="987286" y="114798"/>
                  </a:cubicBezTo>
                  <a:cubicBezTo>
                    <a:pt x="1010146" y="115750"/>
                    <a:pt x="1027291" y="130990"/>
                    <a:pt x="1049199" y="134800"/>
                  </a:cubicBezTo>
                  <a:cubicBezTo>
                    <a:pt x="1053009" y="140515"/>
                    <a:pt x="1055866" y="147183"/>
                    <a:pt x="1064439" y="149088"/>
                  </a:cubicBezTo>
                  <a:cubicBezTo>
                    <a:pt x="1074916" y="150993"/>
                    <a:pt x="1085394" y="150278"/>
                    <a:pt x="1095871" y="149326"/>
                  </a:cubicBezTo>
                  <a:lnTo>
                    <a:pt x="1106484" y="148924"/>
                  </a:lnTo>
                  <a:lnTo>
                    <a:pt x="1093014" y="149088"/>
                  </a:lnTo>
                  <a:cubicBezTo>
                    <a:pt x="1081584" y="144325"/>
                    <a:pt x="1067296" y="146230"/>
                    <a:pt x="1062534" y="131943"/>
                  </a:cubicBezTo>
                  <a:cubicBezTo>
                    <a:pt x="1083489" y="115750"/>
                    <a:pt x="1102539" y="93843"/>
                    <a:pt x="1133971" y="110988"/>
                  </a:cubicBezTo>
                  <a:cubicBezTo>
                    <a:pt x="1150164" y="112893"/>
                    <a:pt x="1147306" y="91938"/>
                    <a:pt x="1158736" y="88128"/>
                  </a:cubicBezTo>
                  <a:cubicBezTo>
                    <a:pt x="1164451" y="84318"/>
                    <a:pt x="1172071" y="81460"/>
                    <a:pt x="1173024" y="73840"/>
                  </a:cubicBezTo>
                  <a:cubicBezTo>
                    <a:pt x="1176834" y="44313"/>
                    <a:pt x="1193979" y="46218"/>
                    <a:pt x="1214934" y="54790"/>
                  </a:cubicBezTo>
                  <a:cubicBezTo>
                    <a:pt x="1234936" y="51933"/>
                    <a:pt x="1254939" y="44313"/>
                    <a:pt x="1275894" y="44313"/>
                  </a:cubicBezTo>
                  <a:cubicBezTo>
                    <a:pt x="1253986" y="44313"/>
                    <a:pt x="1233031" y="51933"/>
                    <a:pt x="1211124" y="51933"/>
                  </a:cubicBezTo>
                  <a:cubicBezTo>
                    <a:pt x="1199694" y="46218"/>
                    <a:pt x="1184454" y="50028"/>
                    <a:pt x="1174929" y="39550"/>
                  </a:cubicBezTo>
                  <a:cubicBezTo>
                    <a:pt x="1174929" y="34788"/>
                    <a:pt x="1174929" y="30978"/>
                    <a:pt x="1174929" y="26215"/>
                  </a:cubicBezTo>
                  <a:cubicBezTo>
                    <a:pt x="1249938" y="9070"/>
                    <a:pt x="1324947" y="-1110"/>
                    <a:pt x="1400760" y="96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FE05ABB3-25F6-4C7C-A68A-264C07175D04}"/>
              </a:ext>
            </a:extLst>
          </p:cNvPr>
          <p:cNvGrpSpPr/>
          <p:nvPr/>
        </p:nvGrpSpPr>
        <p:grpSpPr>
          <a:xfrm>
            <a:off x="9362887" y="4718098"/>
            <a:ext cx="2251189" cy="1517769"/>
            <a:chOff x="8091975" y="3861240"/>
            <a:chExt cx="3522102" cy="2374628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3DF2868F-B29E-4E94-97D3-4F49488C0311}"/>
                </a:ext>
              </a:extLst>
            </p:cNvPr>
            <p:cNvGrpSpPr/>
            <p:nvPr/>
          </p:nvGrpSpPr>
          <p:grpSpPr>
            <a:xfrm>
              <a:off x="8091975" y="5709025"/>
              <a:ext cx="2878894" cy="526843"/>
              <a:chOff x="7847336" y="5661448"/>
              <a:chExt cx="2878894" cy="526843"/>
            </a:xfrm>
          </p:grpSpPr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35C47222-CE04-4C67-BDDE-D4545D830FA9}"/>
                  </a:ext>
                </a:extLst>
              </p:cNvPr>
              <p:cNvSpPr/>
              <p:nvPr/>
            </p:nvSpPr>
            <p:spPr>
              <a:xfrm>
                <a:off x="9605814" y="5661448"/>
                <a:ext cx="1120416" cy="526843"/>
              </a:xfrm>
              <a:custGeom>
                <a:avLst/>
                <a:gdLst/>
                <a:ahLst/>
                <a:cxnLst/>
                <a:rect l="l" t="t" r="r" b="b"/>
                <a:pathLst>
                  <a:path w="1004590" h="472381">
                    <a:moveTo>
                      <a:pt x="876002" y="214015"/>
                    </a:moveTo>
                    <a:cubicBezTo>
                      <a:pt x="858341" y="219968"/>
                      <a:pt x="837604" y="229543"/>
                      <a:pt x="813792" y="242739"/>
                    </a:cubicBezTo>
                    <a:cubicBezTo>
                      <a:pt x="789979" y="255935"/>
                      <a:pt x="775593" y="265013"/>
                      <a:pt x="770632" y="269974"/>
                    </a:cubicBezTo>
                    <a:cubicBezTo>
                      <a:pt x="766266" y="273943"/>
                      <a:pt x="762397" y="281385"/>
                      <a:pt x="759023" y="292299"/>
                    </a:cubicBezTo>
                    <a:cubicBezTo>
                      <a:pt x="755650" y="303213"/>
                      <a:pt x="753963" y="311448"/>
                      <a:pt x="753963" y="317004"/>
                    </a:cubicBezTo>
                    <a:cubicBezTo>
                      <a:pt x="753963" y="320378"/>
                      <a:pt x="754955" y="323156"/>
                      <a:pt x="756940" y="325338"/>
                    </a:cubicBezTo>
                    <a:cubicBezTo>
                      <a:pt x="758924" y="327521"/>
                      <a:pt x="761404" y="328613"/>
                      <a:pt x="764381" y="328613"/>
                    </a:cubicBezTo>
                    <a:cubicBezTo>
                      <a:pt x="767159" y="328613"/>
                      <a:pt x="770334" y="327422"/>
                      <a:pt x="773906" y="325041"/>
                    </a:cubicBezTo>
                    <a:cubicBezTo>
                      <a:pt x="777478" y="322660"/>
                      <a:pt x="783183" y="317996"/>
                      <a:pt x="791021" y="311051"/>
                    </a:cubicBezTo>
                    <a:cubicBezTo>
                      <a:pt x="798860" y="304106"/>
                      <a:pt x="803969" y="299641"/>
                      <a:pt x="806351" y="297656"/>
                    </a:cubicBezTo>
                    <a:cubicBezTo>
                      <a:pt x="809724" y="294680"/>
                      <a:pt x="817215" y="288280"/>
                      <a:pt x="828824" y="278458"/>
                    </a:cubicBezTo>
                    <a:cubicBezTo>
                      <a:pt x="840432" y="268635"/>
                      <a:pt x="848915" y="260945"/>
                      <a:pt x="854273" y="255389"/>
                    </a:cubicBezTo>
                    <a:cubicBezTo>
                      <a:pt x="859631" y="249833"/>
                      <a:pt x="864195" y="243632"/>
                      <a:pt x="867965" y="236786"/>
                    </a:cubicBezTo>
                    <a:cubicBezTo>
                      <a:pt x="871736" y="229940"/>
                      <a:pt x="874415" y="222349"/>
                      <a:pt x="876002" y="214015"/>
                    </a:cubicBezTo>
                    <a:close/>
                    <a:moveTo>
                      <a:pt x="657522" y="207169"/>
                    </a:moveTo>
                    <a:cubicBezTo>
                      <a:pt x="641052" y="217091"/>
                      <a:pt x="626963" y="226070"/>
                      <a:pt x="615255" y="234107"/>
                    </a:cubicBezTo>
                    <a:cubicBezTo>
                      <a:pt x="603547" y="242144"/>
                      <a:pt x="593626" y="250280"/>
                      <a:pt x="585490" y="258515"/>
                    </a:cubicBezTo>
                    <a:cubicBezTo>
                      <a:pt x="577354" y="266750"/>
                      <a:pt x="571897" y="275035"/>
                      <a:pt x="569119" y="283369"/>
                    </a:cubicBezTo>
                    <a:cubicBezTo>
                      <a:pt x="564158" y="305594"/>
                      <a:pt x="561677" y="317599"/>
                      <a:pt x="561677" y="319385"/>
                    </a:cubicBezTo>
                    <a:cubicBezTo>
                      <a:pt x="561677" y="332482"/>
                      <a:pt x="570805" y="339031"/>
                      <a:pt x="589061" y="339031"/>
                    </a:cubicBezTo>
                    <a:cubicBezTo>
                      <a:pt x="597594" y="339031"/>
                      <a:pt x="611882" y="331688"/>
                      <a:pt x="631924" y="317004"/>
                    </a:cubicBezTo>
                    <a:cubicBezTo>
                      <a:pt x="628551" y="307678"/>
                      <a:pt x="626864" y="298748"/>
                      <a:pt x="626864" y="290215"/>
                    </a:cubicBezTo>
                    <a:cubicBezTo>
                      <a:pt x="626864" y="277713"/>
                      <a:pt x="629444" y="264964"/>
                      <a:pt x="634603" y="251966"/>
                    </a:cubicBezTo>
                    <a:cubicBezTo>
                      <a:pt x="639762" y="238969"/>
                      <a:pt x="647402" y="224036"/>
                      <a:pt x="657522" y="207169"/>
                    </a:cubicBezTo>
                    <a:close/>
                    <a:moveTo>
                      <a:pt x="467022" y="207169"/>
                    </a:moveTo>
                    <a:cubicBezTo>
                      <a:pt x="450552" y="217091"/>
                      <a:pt x="436463" y="226070"/>
                      <a:pt x="424755" y="234107"/>
                    </a:cubicBezTo>
                    <a:cubicBezTo>
                      <a:pt x="413047" y="242144"/>
                      <a:pt x="403126" y="250280"/>
                      <a:pt x="394990" y="258515"/>
                    </a:cubicBezTo>
                    <a:cubicBezTo>
                      <a:pt x="386854" y="266750"/>
                      <a:pt x="381397" y="275035"/>
                      <a:pt x="378619" y="283369"/>
                    </a:cubicBezTo>
                    <a:cubicBezTo>
                      <a:pt x="373658" y="305594"/>
                      <a:pt x="371177" y="317599"/>
                      <a:pt x="371177" y="319385"/>
                    </a:cubicBezTo>
                    <a:cubicBezTo>
                      <a:pt x="371177" y="332482"/>
                      <a:pt x="380305" y="339031"/>
                      <a:pt x="398561" y="339031"/>
                    </a:cubicBezTo>
                    <a:cubicBezTo>
                      <a:pt x="407094" y="339031"/>
                      <a:pt x="421382" y="331688"/>
                      <a:pt x="441424" y="317004"/>
                    </a:cubicBezTo>
                    <a:cubicBezTo>
                      <a:pt x="438051" y="307678"/>
                      <a:pt x="436364" y="298748"/>
                      <a:pt x="436364" y="290215"/>
                    </a:cubicBezTo>
                    <a:cubicBezTo>
                      <a:pt x="436364" y="277713"/>
                      <a:pt x="438944" y="264964"/>
                      <a:pt x="444103" y="251966"/>
                    </a:cubicBezTo>
                    <a:cubicBezTo>
                      <a:pt x="449262" y="238969"/>
                      <a:pt x="456902" y="224036"/>
                      <a:pt x="467022" y="207169"/>
                    </a:cubicBezTo>
                    <a:close/>
                    <a:moveTo>
                      <a:pt x="987028" y="28575"/>
                    </a:moveTo>
                    <a:cubicBezTo>
                      <a:pt x="991394" y="28575"/>
                      <a:pt x="995412" y="30708"/>
                      <a:pt x="999083" y="34975"/>
                    </a:cubicBezTo>
                    <a:cubicBezTo>
                      <a:pt x="1002754" y="39241"/>
                      <a:pt x="1004590" y="44053"/>
                      <a:pt x="1004590" y="49411"/>
                    </a:cubicBezTo>
                    <a:cubicBezTo>
                      <a:pt x="1004590" y="59730"/>
                      <a:pt x="997049" y="77440"/>
                      <a:pt x="981968" y="102543"/>
                    </a:cubicBezTo>
                    <a:cubicBezTo>
                      <a:pt x="966886" y="127645"/>
                      <a:pt x="952004" y="152103"/>
                      <a:pt x="937319" y="175915"/>
                    </a:cubicBezTo>
                    <a:cubicBezTo>
                      <a:pt x="922635" y="199728"/>
                      <a:pt x="910034" y="223193"/>
                      <a:pt x="899517" y="246311"/>
                    </a:cubicBezTo>
                    <a:cubicBezTo>
                      <a:pt x="889000" y="269429"/>
                      <a:pt x="883741" y="290810"/>
                      <a:pt x="883741" y="310456"/>
                    </a:cubicBezTo>
                    <a:cubicBezTo>
                      <a:pt x="883741" y="328315"/>
                      <a:pt x="889496" y="337245"/>
                      <a:pt x="901005" y="337245"/>
                    </a:cubicBezTo>
                    <a:cubicBezTo>
                      <a:pt x="907951" y="337245"/>
                      <a:pt x="916682" y="333326"/>
                      <a:pt x="927199" y="325487"/>
                    </a:cubicBezTo>
                    <a:cubicBezTo>
                      <a:pt x="937716" y="317649"/>
                      <a:pt x="952698" y="304503"/>
                      <a:pt x="972145" y="286048"/>
                    </a:cubicBezTo>
                    <a:lnTo>
                      <a:pt x="972145" y="307777"/>
                    </a:lnTo>
                    <a:cubicBezTo>
                      <a:pt x="929283" y="363141"/>
                      <a:pt x="896243" y="390823"/>
                      <a:pt x="873026" y="390823"/>
                    </a:cubicBezTo>
                    <a:cubicBezTo>
                      <a:pt x="863699" y="390823"/>
                      <a:pt x="857002" y="387251"/>
                      <a:pt x="852934" y="380107"/>
                    </a:cubicBezTo>
                    <a:cubicBezTo>
                      <a:pt x="848866" y="372963"/>
                      <a:pt x="846832" y="362347"/>
                      <a:pt x="846832" y="348258"/>
                    </a:cubicBezTo>
                    <a:cubicBezTo>
                      <a:pt x="846832" y="329208"/>
                      <a:pt x="849213" y="308670"/>
                      <a:pt x="853976" y="286643"/>
                    </a:cubicBezTo>
                    <a:cubicBezTo>
                      <a:pt x="836513" y="306487"/>
                      <a:pt x="820886" y="323354"/>
                      <a:pt x="807095" y="337245"/>
                    </a:cubicBezTo>
                    <a:cubicBezTo>
                      <a:pt x="793303" y="351135"/>
                      <a:pt x="782092" y="361504"/>
                      <a:pt x="773460" y="368350"/>
                    </a:cubicBezTo>
                    <a:cubicBezTo>
                      <a:pt x="764828" y="375196"/>
                      <a:pt x="758924" y="378619"/>
                      <a:pt x="755749" y="378619"/>
                    </a:cubicBezTo>
                    <a:cubicBezTo>
                      <a:pt x="750590" y="378619"/>
                      <a:pt x="744785" y="374452"/>
                      <a:pt x="738336" y="366117"/>
                    </a:cubicBezTo>
                    <a:cubicBezTo>
                      <a:pt x="731887" y="357783"/>
                      <a:pt x="726380" y="347167"/>
                      <a:pt x="721816" y="334268"/>
                    </a:cubicBezTo>
                    <a:lnTo>
                      <a:pt x="717048" y="306901"/>
                    </a:lnTo>
                    <a:lnTo>
                      <a:pt x="701129" y="320278"/>
                    </a:lnTo>
                    <a:cubicBezTo>
                      <a:pt x="695870" y="324247"/>
                      <a:pt x="691257" y="327224"/>
                      <a:pt x="687288" y="329208"/>
                    </a:cubicBezTo>
                    <a:cubicBezTo>
                      <a:pt x="679351" y="333177"/>
                      <a:pt x="667940" y="334764"/>
                      <a:pt x="653058" y="333970"/>
                    </a:cubicBezTo>
                    <a:cubicBezTo>
                      <a:pt x="627261" y="364530"/>
                      <a:pt x="604540" y="379810"/>
                      <a:pt x="584894" y="379810"/>
                    </a:cubicBezTo>
                    <a:cubicBezTo>
                      <a:pt x="573782" y="379810"/>
                      <a:pt x="563662" y="376138"/>
                      <a:pt x="554533" y="368796"/>
                    </a:cubicBezTo>
                    <a:cubicBezTo>
                      <a:pt x="545405" y="361454"/>
                      <a:pt x="538113" y="351433"/>
                      <a:pt x="532656" y="338733"/>
                    </a:cubicBezTo>
                    <a:cubicBezTo>
                      <a:pt x="529927" y="332383"/>
                      <a:pt x="527881" y="325661"/>
                      <a:pt x="526516" y="318567"/>
                    </a:cubicBezTo>
                    <a:lnTo>
                      <a:pt x="525529" y="307757"/>
                    </a:lnTo>
                    <a:lnTo>
                      <a:pt x="510629" y="320278"/>
                    </a:lnTo>
                    <a:cubicBezTo>
                      <a:pt x="505370" y="324247"/>
                      <a:pt x="500757" y="327224"/>
                      <a:pt x="496788" y="329208"/>
                    </a:cubicBezTo>
                    <a:cubicBezTo>
                      <a:pt x="488851" y="333177"/>
                      <a:pt x="477440" y="334764"/>
                      <a:pt x="462558" y="333970"/>
                    </a:cubicBezTo>
                    <a:cubicBezTo>
                      <a:pt x="436761" y="364530"/>
                      <a:pt x="414040" y="379810"/>
                      <a:pt x="394394" y="379810"/>
                    </a:cubicBezTo>
                    <a:cubicBezTo>
                      <a:pt x="383282" y="379810"/>
                      <a:pt x="373161" y="376138"/>
                      <a:pt x="364033" y="368796"/>
                    </a:cubicBezTo>
                    <a:cubicBezTo>
                      <a:pt x="354905" y="361454"/>
                      <a:pt x="347613" y="351433"/>
                      <a:pt x="342156" y="338733"/>
                    </a:cubicBezTo>
                    <a:cubicBezTo>
                      <a:pt x="336699" y="326033"/>
                      <a:pt x="333970" y="311845"/>
                      <a:pt x="333970" y="296168"/>
                    </a:cubicBezTo>
                    <a:cubicBezTo>
                      <a:pt x="333970" y="283468"/>
                      <a:pt x="338187" y="269379"/>
                      <a:pt x="346620" y="253901"/>
                    </a:cubicBezTo>
                    <a:cubicBezTo>
                      <a:pt x="355054" y="238423"/>
                      <a:pt x="365968" y="223986"/>
                      <a:pt x="379363" y="210592"/>
                    </a:cubicBezTo>
                    <a:cubicBezTo>
                      <a:pt x="392757" y="197197"/>
                      <a:pt x="407094" y="186383"/>
                      <a:pt x="422374" y="178147"/>
                    </a:cubicBezTo>
                    <a:cubicBezTo>
                      <a:pt x="437654" y="169912"/>
                      <a:pt x="451842" y="165795"/>
                      <a:pt x="464939" y="165795"/>
                    </a:cubicBezTo>
                    <a:cubicBezTo>
                      <a:pt x="474265" y="165795"/>
                      <a:pt x="481608" y="167233"/>
                      <a:pt x="486965" y="170111"/>
                    </a:cubicBezTo>
                    <a:cubicBezTo>
                      <a:pt x="492323" y="172988"/>
                      <a:pt x="495002" y="177006"/>
                      <a:pt x="495002" y="182166"/>
                    </a:cubicBezTo>
                    <a:cubicBezTo>
                      <a:pt x="495002" y="186135"/>
                      <a:pt x="492720" y="190699"/>
                      <a:pt x="488156" y="195858"/>
                    </a:cubicBezTo>
                    <a:cubicBezTo>
                      <a:pt x="495697" y="197446"/>
                      <a:pt x="500856" y="200075"/>
                      <a:pt x="503634" y="203746"/>
                    </a:cubicBezTo>
                    <a:cubicBezTo>
                      <a:pt x="506412" y="207417"/>
                      <a:pt x="507801" y="214114"/>
                      <a:pt x="507801" y="223838"/>
                    </a:cubicBezTo>
                    <a:cubicBezTo>
                      <a:pt x="507801" y="233363"/>
                      <a:pt x="505569" y="245368"/>
                      <a:pt x="501104" y="259854"/>
                    </a:cubicBezTo>
                    <a:cubicBezTo>
                      <a:pt x="496639" y="274340"/>
                      <a:pt x="490537" y="287933"/>
                      <a:pt x="482798" y="300633"/>
                    </a:cubicBezTo>
                    <a:lnTo>
                      <a:pt x="488156" y="305991"/>
                    </a:lnTo>
                    <a:lnTo>
                      <a:pt x="492621" y="305991"/>
                    </a:lnTo>
                    <a:cubicBezTo>
                      <a:pt x="495994" y="305991"/>
                      <a:pt x="499318" y="305147"/>
                      <a:pt x="502592" y="303461"/>
                    </a:cubicBezTo>
                    <a:cubicBezTo>
                      <a:pt x="505867" y="301774"/>
                      <a:pt x="508793" y="299988"/>
                      <a:pt x="511373" y="298103"/>
                    </a:cubicBezTo>
                    <a:cubicBezTo>
                      <a:pt x="512663" y="297160"/>
                      <a:pt x="514722" y="295635"/>
                      <a:pt x="517550" y="293526"/>
                    </a:cubicBezTo>
                    <a:lnTo>
                      <a:pt x="525865" y="287304"/>
                    </a:lnTo>
                    <a:lnTo>
                      <a:pt x="527633" y="276076"/>
                    </a:lnTo>
                    <a:cubicBezTo>
                      <a:pt x="529741" y="269032"/>
                      <a:pt x="532904" y="261640"/>
                      <a:pt x="537120" y="253901"/>
                    </a:cubicBezTo>
                    <a:cubicBezTo>
                      <a:pt x="545554" y="238423"/>
                      <a:pt x="556468" y="223986"/>
                      <a:pt x="569863" y="210592"/>
                    </a:cubicBezTo>
                    <a:cubicBezTo>
                      <a:pt x="583257" y="197197"/>
                      <a:pt x="597594" y="186383"/>
                      <a:pt x="612874" y="178147"/>
                    </a:cubicBezTo>
                    <a:cubicBezTo>
                      <a:pt x="628154" y="169912"/>
                      <a:pt x="642342" y="165795"/>
                      <a:pt x="655439" y="165795"/>
                    </a:cubicBezTo>
                    <a:cubicBezTo>
                      <a:pt x="664765" y="165795"/>
                      <a:pt x="672108" y="167233"/>
                      <a:pt x="677465" y="170111"/>
                    </a:cubicBezTo>
                    <a:cubicBezTo>
                      <a:pt x="682823" y="172988"/>
                      <a:pt x="685502" y="177006"/>
                      <a:pt x="685502" y="182166"/>
                    </a:cubicBezTo>
                    <a:cubicBezTo>
                      <a:pt x="685502" y="186135"/>
                      <a:pt x="683220" y="190699"/>
                      <a:pt x="678656" y="195858"/>
                    </a:cubicBezTo>
                    <a:cubicBezTo>
                      <a:pt x="686197" y="197446"/>
                      <a:pt x="691356" y="200075"/>
                      <a:pt x="694134" y="203746"/>
                    </a:cubicBezTo>
                    <a:cubicBezTo>
                      <a:pt x="696912" y="207417"/>
                      <a:pt x="698301" y="214114"/>
                      <a:pt x="698301" y="223838"/>
                    </a:cubicBezTo>
                    <a:cubicBezTo>
                      <a:pt x="698301" y="233363"/>
                      <a:pt x="696069" y="245368"/>
                      <a:pt x="691604" y="259854"/>
                    </a:cubicBezTo>
                    <a:cubicBezTo>
                      <a:pt x="687139" y="274340"/>
                      <a:pt x="681037" y="287933"/>
                      <a:pt x="673298" y="300633"/>
                    </a:cubicBezTo>
                    <a:lnTo>
                      <a:pt x="678656" y="305991"/>
                    </a:lnTo>
                    <a:lnTo>
                      <a:pt x="683121" y="305991"/>
                    </a:lnTo>
                    <a:cubicBezTo>
                      <a:pt x="686494" y="305991"/>
                      <a:pt x="689818" y="305147"/>
                      <a:pt x="693092" y="303461"/>
                    </a:cubicBezTo>
                    <a:cubicBezTo>
                      <a:pt x="696367" y="301774"/>
                      <a:pt x="699293" y="299988"/>
                      <a:pt x="701873" y="298103"/>
                    </a:cubicBezTo>
                    <a:cubicBezTo>
                      <a:pt x="703163" y="297160"/>
                      <a:pt x="705222" y="295635"/>
                      <a:pt x="708050" y="293526"/>
                    </a:cubicBezTo>
                    <a:lnTo>
                      <a:pt x="716923" y="286887"/>
                    </a:lnTo>
                    <a:lnTo>
                      <a:pt x="721965" y="265993"/>
                    </a:lnTo>
                    <a:cubicBezTo>
                      <a:pt x="726628" y="256295"/>
                      <a:pt x="733623" y="246559"/>
                      <a:pt x="742950" y="236786"/>
                    </a:cubicBezTo>
                    <a:cubicBezTo>
                      <a:pt x="761603" y="217240"/>
                      <a:pt x="782836" y="201017"/>
                      <a:pt x="806648" y="188119"/>
                    </a:cubicBezTo>
                    <a:cubicBezTo>
                      <a:pt x="830461" y="175221"/>
                      <a:pt x="848320" y="168771"/>
                      <a:pt x="860226" y="168771"/>
                    </a:cubicBezTo>
                    <a:cubicBezTo>
                      <a:pt x="869950" y="168771"/>
                      <a:pt x="879475" y="174923"/>
                      <a:pt x="888801" y="187226"/>
                    </a:cubicBezTo>
                    <a:cubicBezTo>
                      <a:pt x="904081" y="155278"/>
                      <a:pt x="918617" y="126901"/>
                      <a:pt x="932408" y="102096"/>
                    </a:cubicBezTo>
                    <a:cubicBezTo>
                      <a:pt x="946199" y="77292"/>
                      <a:pt x="957758" y="58837"/>
                      <a:pt x="967085" y="46732"/>
                    </a:cubicBezTo>
                    <a:cubicBezTo>
                      <a:pt x="976411" y="34628"/>
                      <a:pt x="983059" y="28575"/>
                      <a:pt x="987028" y="28575"/>
                    </a:cubicBezTo>
                    <a:close/>
                    <a:moveTo>
                      <a:pt x="317004" y="0"/>
                    </a:moveTo>
                    <a:cubicBezTo>
                      <a:pt x="335260" y="0"/>
                      <a:pt x="349895" y="2530"/>
                      <a:pt x="360908" y="7590"/>
                    </a:cubicBezTo>
                    <a:cubicBezTo>
                      <a:pt x="371921" y="12651"/>
                      <a:pt x="377428" y="23515"/>
                      <a:pt x="377428" y="40184"/>
                    </a:cubicBezTo>
                    <a:cubicBezTo>
                      <a:pt x="377428" y="45542"/>
                      <a:pt x="375444" y="53826"/>
                      <a:pt x="371475" y="65038"/>
                    </a:cubicBezTo>
                    <a:cubicBezTo>
                      <a:pt x="367506" y="76250"/>
                      <a:pt x="361206" y="90587"/>
                      <a:pt x="352574" y="108049"/>
                    </a:cubicBezTo>
                    <a:cubicBezTo>
                      <a:pt x="343942" y="125512"/>
                      <a:pt x="333424" y="144661"/>
                      <a:pt x="321022" y="165497"/>
                    </a:cubicBezTo>
                    <a:cubicBezTo>
                      <a:pt x="308620" y="186333"/>
                      <a:pt x="294481" y="208360"/>
                      <a:pt x="278606" y="231577"/>
                    </a:cubicBezTo>
                    <a:lnTo>
                      <a:pt x="324445" y="231577"/>
                    </a:lnTo>
                    <a:lnTo>
                      <a:pt x="284857" y="288429"/>
                    </a:lnTo>
                    <a:cubicBezTo>
                      <a:pt x="279499" y="288826"/>
                      <a:pt x="272802" y="289124"/>
                      <a:pt x="264765" y="289322"/>
                    </a:cubicBezTo>
                    <a:cubicBezTo>
                      <a:pt x="256728" y="289521"/>
                      <a:pt x="247947" y="289818"/>
                      <a:pt x="238422" y="290215"/>
                    </a:cubicBezTo>
                    <a:cubicBezTo>
                      <a:pt x="214015" y="321965"/>
                      <a:pt x="187573" y="351830"/>
                      <a:pt x="159097" y="379810"/>
                    </a:cubicBezTo>
                    <a:cubicBezTo>
                      <a:pt x="130621" y="407789"/>
                      <a:pt x="104824" y="430213"/>
                      <a:pt x="81706" y="447080"/>
                    </a:cubicBezTo>
                    <a:cubicBezTo>
                      <a:pt x="58588" y="463947"/>
                      <a:pt x="42366" y="472381"/>
                      <a:pt x="33040" y="472381"/>
                    </a:cubicBezTo>
                    <a:cubicBezTo>
                      <a:pt x="29269" y="472381"/>
                      <a:pt x="25995" y="471140"/>
                      <a:pt x="23217" y="468660"/>
                    </a:cubicBezTo>
                    <a:cubicBezTo>
                      <a:pt x="20439" y="466179"/>
                      <a:pt x="19050" y="462955"/>
                      <a:pt x="19050" y="458986"/>
                    </a:cubicBezTo>
                    <a:cubicBezTo>
                      <a:pt x="19050" y="455613"/>
                      <a:pt x="23465" y="446981"/>
                      <a:pt x="32295" y="433090"/>
                    </a:cubicBezTo>
                    <a:cubicBezTo>
                      <a:pt x="41126" y="419199"/>
                      <a:pt x="53379" y="406202"/>
                      <a:pt x="69056" y="394097"/>
                    </a:cubicBezTo>
                    <a:cubicBezTo>
                      <a:pt x="84733" y="381992"/>
                      <a:pt x="102592" y="375245"/>
                      <a:pt x="122634" y="373856"/>
                    </a:cubicBezTo>
                    <a:cubicBezTo>
                      <a:pt x="130770" y="365324"/>
                      <a:pt x="137765" y="357733"/>
                      <a:pt x="143619" y="351086"/>
                    </a:cubicBezTo>
                    <a:cubicBezTo>
                      <a:pt x="149473" y="344438"/>
                      <a:pt x="157758" y="334814"/>
                      <a:pt x="168473" y="322213"/>
                    </a:cubicBezTo>
                    <a:cubicBezTo>
                      <a:pt x="179189" y="309612"/>
                      <a:pt x="187424" y="299938"/>
                      <a:pt x="193179" y="293192"/>
                    </a:cubicBezTo>
                    <a:lnTo>
                      <a:pt x="103584" y="297656"/>
                    </a:lnTo>
                    <a:cubicBezTo>
                      <a:pt x="93861" y="298053"/>
                      <a:pt x="87163" y="297607"/>
                      <a:pt x="83492" y="296317"/>
                    </a:cubicBezTo>
                    <a:cubicBezTo>
                      <a:pt x="79821" y="295027"/>
                      <a:pt x="77986" y="291803"/>
                      <a:pt x="77986" y="286643"/>
                    </a:cubicBezTo>
                    <a:cubicBezTo>
                      <a:pt x="77986" y="286643"/>
                      <a:pt x="78978" y="284113"/>
                      <a:pt x="80962" y="279053"/>
                    </a:cubicBezTo>
                    <a:cubicBezTo>
                      <a:pt x="82947" y="273993"/>
                      <a:pt x="85030" y="269578"/>
                      <a:pt x="87213" y="265807"/>
                    </a:cubicBezTo>
                    <a:cubicBezTo>
                      <a:pt x="90388" y="260053"/>
                      <a:pt x="92918" y="256580"/>
                      <a:pt x="94803" y="255389"/>
                    </a:cubicBezTo>
                    <a:cubicBezTo>
                      <a:pt x="96688" y="254199"/>
                      <a:pt x="102096" y="252611"/>
                      <a:pt x="111026" y="250627"/>
                    </a:cubicBezTo>
                    <a:lnTo>
                      <a:pt x="165794" y="237232"/>
                    </a:lnTo>
                    <a:cubicBezTo>
                      <a:pt x="180479" y="233462"/>
                      <a:pt x="190698" y="231577"/>
                      <a:pt x="196453" y="231577"/>
                    </a:cubicBezTo>
                    <a:lnTo>
                      <a:pt x="241399" y="231577"/>
                    </a:lnTo>
                    <a:cubicBezTo>
                      <a:pt x="267394" y="196652"/>
                      <a:pt x="287188" y="166192"/>
                      <a:pt x="300781" y="140196"/>
                    </a:cubicBezTo>
                    <a:cubicBezTo>
                      <a:pt x="314374" y="114201"/>
                      <a:pt x="321171" y="97135"/>
                      <a:pt x="321171" y="88999"/>
                    </a:cubicBezTo>
                    <a:cubicBezTo>
                      <a:pt x="321171" y="77688"/>
                      <a:pt x="311447" y="72033"/>
                      <a:pt x="292001" y="72033"/>
                    </a:cubicBezTo>
                    <a:cubicBezTo>
                      <a:pt x="280690" y="73025"/>
                      <a:pt x="260647" y="75456"/>
                      <a:pt x="231874" y="79326"/>
                    </a:cubicBezTo>
                    <a:cubicBezTo>
                      <a:pt x="203101" y="83195"/>
                      <a:pt x="175220" y="87809"/>
                      <a:pt x="148233" y="93167"/>
                    </a:cubicBezTo>
                    <a:cubicBezTo>
                      <a:pt x="124023" y="97731"/>
                      <a:pt x="104626" y="102444"/>
                      <a:pt x="90041" y="107305"/>
                    </a:cubicBezTo>
                    <a:cubicBezTo>
                      <a:pt x="75456" y="112167"/>
                      <a:pt x="65186" y="116185"/>
                      <a:pt x="59233" y="119360"/>
                    </a:cubicBezTo>
                    <a:cubicBezTo>
                      <a:pt x="53280" y="122535"/>
                      <a:pt x="49609" y="124817"/>
                      <a:pt x="48220" y="126206"/>
                    </a:cubicBezTo>
                    <a:cubicBezTo>
                      <a:pt x="62904" y="125413"/>
                      <a:pt x="75307" y="125016"/>
                      <a:pt x="85427" y="125016"/>
                    </a:cubicBezTo>
                    <a:cubicBezTo>
                      <a:pt x="101302" y="125016"/>
                      <a:pt x="109240" y="126802"/>
                      <a:pt x="109240" y="130374"/>
                    </a:cubicBezTo>
                    <a:cubicBezTo>
                      <a:pt x="109240" y="131961"/>
                      <a:pt x="103683" y="133995"/>
                      <a:pt x="92571" y="136476"/>
                    </a:cubicBezTo>
                    <a:cubicBezTo>
                      <a:pt x="81458" y="138956"/>
                      <a:pt x="70941" y="141585"/>
                      <a:pt x="61019" y="144363"/>
                    </a:cubicBezTo>
                    <a:cubicBezTo>
                      <a:pt x="51296" y="147142"/>
                      <a:pt x="41820" y="150416"/>
                      <a:pt x="32593" y="154186"/>
                    </a:cubicBezTo>
                    <a:cubicBezTo>
                      <a:pt x="23366" y="157956"/>
                      <a:pt x="17760" y="159842"/>
                      <a:pt x="15776" y="159842"/>
                    </a:cubicBezTo>
                    <a:cubicBezTo>
                      <a:pt x="11211" y="159842"/>
                      <a:pt x="7441" y="158105"/>
                      <a:pt x="4465" y="154633"/>
                    </a:cubicBezTo>
                    <a:cubicBezTo>
                      <a:pt x="1488" y="151160"/>
                      <a:pt x="0" y="146943"/>
                      <a:pt x="0" y="141982"/>
                    </a:cubicBezTo>
                    <a:cubicBezTo>
                      <a:pt x="0" y="138609"/>
                      <a:pt x="2728" y="129828"/>
                      <a:pt x="8185" y="115640"/>
                    </a:cubicBezTo>
                    <a:cubicBezTo>
                      <a:pt x="13642" y="101451"/>
                      <a:pt x="21332" y="87164"/>
                      <a:pt x="31254" y="72777"/>
                    </a:cubicBezTo>
                    <a:cubicBezTo>
                      <a:pt x="41176" y="58390"/>
                      <a:pt x="53479" y="47724"/>
                      <a:pt x="68163" y="40779"/>
                    </a:cubicBezTo>
                    <a:cubicBezTo>
                      <a:pt x="73521" y="38199"/>
                      <a:pt x="90636" y="33536"/>
                      <a:pt x="119509" y="26789"/>
                    </a:cubicBezTo>
                    <a:cubicBezTo>
                      <a:pt x="148381" y="20042"/>
                      <a:pt x="180975" y="13891"/>
                      <a:pt x="217289" y="8335"/>
                    </a:cubicBezTo>
                    <a:cubicBezTo>
                      <a:pt x="253603" y="2778"/>
                      <a:pt x="286841" y="0"/>
                      <a:pt x="317004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296BD775-AD81-4083-8CE6-596220C1A9F7}"/>
                  </a:ext>
                </a:extLst>
              </p:cNvPr>
              <p:cNvSpPr/>
              <p:nvPr/>
            </p:nvSpPr>
            <p:spPr>
              <a:xfrm>
                <a:off x="7847336" y="5675815"/>
                <a:ext cx="1584851" cy="459121"/>
              </a:xfrm>
              <a:custGeom>
                <a:avLst/>
                <a:gdLst/>
                <a:ahLst/>
                <a:cxnLst/>
                <a:rect l="l" t="t" r="r" b="b"/>
                <a:pathLst>
                  <a:path w="1421012" h="411659">
                    <a:moveTo>
                      <a:pt x="526554" y="204788"/>
                    </a:moveTo>
                    <a:cubicBezTo>
                      <a:pt x="510084" y="214710"/>
                      <a:pt x="495995" y="223689"/>
                      <a:pt x="484287" y="231726"/>
                    </a:cubicBezTo>
                    <a:cubicBezTo>
                      <a:pt x="472579" y="239763"/>
                      <a:pt x="462658" y="247898"/>
                      <a:pt x="454522" y="256134"/>
                    </a:cubicBezTo>
                    <a:cubicBezTo>
                      <a:pt x="446386" y="264369"/>
                      <a:pt x="440929" y="272654"/>
                      <a:pt x="438151" y="280988"/>
                    </a:cubicBezTo>
                    <a:cubicBezTo>
                      <a:pt x="433190" y="303213"/>
                      <a:pt x="430709" y="315218"/>
                      <a:pt x="430709" y="317004"/>
                    </a:cubicBezTo>
                    <a:cubicBezTo>
                      <a:pt x="430709" y="330101"/>
                      <a:pt x="439837" y="336650"/>
                      <a:pt x="458094" y="336650"/>
                    </a:cubicBezTo>
                    <a:cubicBezTo>
                      <a:pt x="466626" y="336650"/>
                      <a:pt x="480914" y="329307"/>
                      <a:pt x="500956" y="314623"/>
                    </a:cubicBezTo>
                    <a:cubicBezTo>
                      <a:pt x="497583" y="305297"/>
                      <a:pt x="495896" y="296367"/>
                      <a:pt x="495896" y="287834"/>
                    </a:cubicBezTo>
                    <a:cubicBezTo>
                      <a:pt x="495896" y="275332"/>
                      <a:pt x="498476" y="262583"/>
                      <a:pt x="503635" y="249585"/>
                    </a:cubicBezTo>
                    <a:cubicBezTo>
                      <a:pt x="508794" y="236588"/>
                      <a:pt x="516434" y="221655"/>
                      <a:pt x="526554" y="204788"/>
                    </a:cubicBezTo>
                    <a:close/>
                    <a:moveTo>
                      <a:pt x="1126332" y="197644"/>
                    </a:moveTo>
                    <a:cubicBezTo>
                      <a:pt x="1074738" y="221258"/>
                      <a:pt x="1037978" y="241300"/>
                      <a:pt x="1016050" y="257771"/>
                    </a:cubicBezTo>
                    <a:cubicBezTo>
                      <a:pt x="994123" y="274241"/>
                      <a:pt x="983159" y="291207"/>
                      <a:pt x="983159" y="308670"/>
                    </a:cubicBezTo>
                    <a:cubicBezTo>
                      <a:pt x="983159" y="315020"/>
                      <a:pt x="984251" y="320229"/>
                      <a:pt x="986433" y="324297"/>
                    </a:cubicBezTo>
                    <a:cubicBezTo>
                      <a:pt x="988616" y="328365"/>
                      <a:pt x="991593" y="330399"/>
                      <a:pt x="995363" y="330399"/>
                    </a:cubicBezTo>
                    <a:cubicBezTo>
                      <a:pt x="997546" y="330399"/>
                      <a:pt x="1001415" y="329010"/>
                      <a:pt x="1006972" y="326232"/>
                    </a:cubicBezTo>
                    <a:cubicBezTo>
                      <a:pt x="1027808" y="313929"/>
                      <a:pt x="1046858" y="297905"/>
                      <a:pt x="1064122" y="278160"/>
                    </a:cubicBezTo>
                    <a:cubicBezTo>
                      <a:pt x="1081386" y="258416"/>
                      <a:pt x="1102122" y="231577"/>
                      <a:pt x="1126332" y="197644"/>
                    </a:cubicBezTo>
                    <a:close/>
                    <a:moveTo>
                      <a:pt x="895351" y="191989"/>
                    </a:moveTo>
                    <a:cubicBezTo>
                      <a:pt x="891779" y="191989"/>
                      <a:pt x="885974" y="194271"/>
                      <a:pt x="877938" y="198835"/>
                    </a:cubicBezTo>
                    <a:cubicBezTo>
                      <a:pt x="869901" y="203399"/>
                      <a:pt x="861765" y="209352"/>
                      <a:pt x="853530" y="216694"/>
                    </a:cubicBezTo>
                    <a:cubicBezTo>
                      <a:pt x="845295" y="224036"/>
                      <a:pt x="837903" y="232668"/>
                      <a:pt x="831354" y="242590"/>
                    </a:cubicBezTo>
                    <a:cubicBezTo>
                      <a:pt x="824806" y="252512"/>
                      <a:pt x="820540" y="263327"/>
                      <a:pt x="818555" y="275035"/>
                    </a:cubicBezTo>
                    <a:cubicBezTo>
                      <a:pt x="836415" y="268089"/>
                      <a:pt x="851694" y="259457"/>
                      <a:pt x="864394" y="249139"/>
                    </a:cubicBezTo>
                    <a:cubicBezTo>
                      <a:pt x="877094" y="238820"/>
                      <a:pt x="886470" y="228948"/>
                      <a:pt x="892523" y="219522"/>
                    </a:cubicBezTo>
                    <a:cubicBezTo>
                      <a:pt x="898575" y="210096"/>
                      <a:pt x="901601" y="203200"/>
                      <a:pt x="901601" y="198835"/>
                    </a:cubicBezTo>
                    <a:cubicBezTo>
                      <a:pt x="901601" y="194271"/>
                      <a:pt x="899518" y="191989"/>
                      <a:pt x="895351" y="191989"/>
                    </a:cubicBezTo>
                    <a:close/>
                    <a:moveTo>
                      <a:pt x="912615" y="159247"/>
                    </a:moveTo>
                    <a:cubicBezTo>
                      <a:pt x="921941" y="159247"/>
                      <a:pt x="929333" y="161380"/>
                      <a:pt x="934790" y="165646"/>
                    </a:cubicBezTo>
                    <a:cubicBezTo>
                      <a:pt x="940247" y="169913"/>
                      <a:pt x="942976" y="176312"/>
                      <a:pt x="942976" y="184845"/>
                    </a:cubicBezTo>
                    <a:cubicBezTo>
                      <a:pt x="942976" y="197347"/>
                      <a:pt x="938312" y="209798"/>
                      <a:pt x="928986" y="222201"/>
                    </a:cubicBezTo>
                    <a:cubicBezTo>
                      <a:pt x="919659" y="234603"/>
                      <a:pt x="905421" y="246906"/>
                      <a:pt x="886272" y="259110"/>
                    </a:cubicBezTo>
                    <a:cubicBezTo>
                      <a:pt x="867123" y="271314"/>
                      <a:pt x="843558" y="283072"/>
                      <a:pt x="815579" y="294382"/>
                    </a:cubicBezTo>
                    <a:lnTo>
                      <a:pt x="815579" y="301824"/>
                    </a:lnTo>
                    <a:cubicBezTo>
                      <a:pt x="815579" y="313532"/>
                      <a:pt x="818456" y="322660"/>
                      <a:pt x="824211" y="329208"/>
                    </a:cubicBezTo>
                    <a:cubicBezTo>
                      <a:pt x="829965" y="335757"/>
                      <a:pt x="837506" y="339031"/>
                      <a:pt x="846833" y="339031"/>
                    </a:cubicBezTo>
                    <a:cubicBezTo>
                      <a:pt x="856556" y="339031"/>
                      <a:pt x="866627" y="336749"/>
                      <a:pt x="877045" y="332185"/>
                    </a:cubicBezTo>
                    <a:cubicBezTo>
                      <a:pt x="887463" y="327621"/>
                      <a:pt x="897831" y="321568"/>
                      <a:pt x="908150" y="314028"/>
                    </a:cubicBezTo>
                    <a:cubicBezTo>
                      <a:pt x="918469" y="306487"/>
                      <a:pt x="931069" y="296367"/>
                      <a:pt x="945952" y="283667"/>
                    </a:cubicBezTo>
                    <a:lnTo>
                      <a:pt x="945952" y="298847"/>
                    </a:lnTo>
                    <a:lnTo>
                      <a:pt x="945952" y="301824"/>
                    </a:lnTo>
                    <a:cubicBezTo>
                      <a:pt x="923529" y="328811"/>
                      <a:pt x="902494" y="349499"/>
                      <a:pt x="882849" y="363885"/>
                    </a:cubicBezTo>
                    <a:cubicBezTo>
                      <a:pt x="863204" y="378272"/>
                      <a:pt x="843261" y="385465"/>
                      <a:pt x="823020" y="385465"/>
                    </a:cubicBezTo>
                    <a:cubicBezTo>
                      <a:pt x="805359" y="385465"/>
                      <a:pt x="791369" y="378619"/>
                      <a:pt x="781051" y="364927"/>
                    </a:cubicBezTo>
                    <a:cubicBezTo>
                      <a:pt x="770732" y="351235"/>
                      <a:pt x="765572" y="332482"/>
                      <a:pt x="765572" y="308670"/>
                    </a:cubicBezTo>
                    <a:cubicBezTo>
                      <a:pt x="765572" y="287834"/>
                      <a:pt x="770434" y="268933"/>
                      <a:pt x="780158" y="251966"/>
                    </a:cubicBezTo>
                    <a:cubicBezTo>
                      <a:pt x="789881" y="235000"/>
                      <a:pt x="805756" y="217091"/>
                      <a:pt x="827783" y="198239"/>
                    </a:cubicBezTo>
                    <a:cubicBezTo>
                      <a:pt x="842864" y="185341"/>
                      <a:pt x="857846" y="175618"/>
                      <a:pt x="872729" y="169069"/>
                    </a:cubicBezTo>
                    <a:cubicBezTo>
                      <a:pt x="887611" y="162521"/>
                      <a:pt x="900907" y="159247"/>
                      <a:pt x="912615" y="159247"/>
                    </a:cubicBezTo>
                    <a:close/>
                    <a:moveTo>
                      <a:pt x="653058" y="154186"/>
                    </a:moveTo>
                    <a:cubicBezTo>
                      <a:pt x="657027" y="154186"/>
                      <a:pt x="659011" y="156072"/>
                      <a:pt x="659011" y="159842"/>
                    </a:cubicBezTo>
                    <a:cubicBezTo>
                      <a:pt x="659011" y="163215"/>
                      <a:pt x="655936" y="170061"/>
                      <a:pt x="649784" y="180380"/>
                    </a:cubicBezTo>
                    <a:cubicBezTo>
                      <a:pt x="690662" y="174030"/>
                      <a:pt x="716459" y="170855"/>
                      <a:pt x="727175" y="170855"/>
                    </a:cubicBezTo>
                    <a:cubicBezTo>
                      <a:pt x="731342" y="170855"/>
                      <a:pt x="734219" y="171252"/>
                      <a:pt x="735807" y="172046"/>
                    </a:cubicBezTo>
                    <a:cubicBezTo>
                      <a:pt x="739180" y="173832"/>
                      <a:pt x="741958" y="177999"/>
                      <a:pt x="744141" y="184547"/>
                    </a:cubicBezTo>
                    <a:cubicBezTo>
                      <a:pt x="746324" y="191096"/>
                      <a:pt x="747415" y="197644"/>
                      <a:pt x="747415" y="204193"/>
                    </a:cubicBezTo>
                    <a:cubicBezTo>
                      <a:pt x="747415" y="208360"/>
                      <a:pt x="745580" y="212874"/>
                      <a:pt x="741909" y="217736"/>
                    </a:cubicBezTo>
                    <a:cubicBezTo>
                      <a:pt x="738238" y="222598"/>
                      <a:pt x="731937" y="229692"/>
                      <a:pt x="723008" y="239018"/>
                    </a:cubicBezTo>
                    <a:cubicBezTo>
                      <a:pt x="712490" y="250329"/>
                      <a:pt x="703660" y="262632"/>
                      <a:pt x="696516" y="275928"/>
                    </a:cubicBezTo>
                    <a:cubicBezTo>
                      <a:pt x="689372" y="289223"/>
                      <a:pt x="685801" y="299244"/>
                      <a:pt x="685801" y="305991"/>
                    </a:cubicBezTo>
                    <a:cubicBezTo>
                      <a:pt x="685801" y="315318"/>
                      <a:pt x="691555" y="319981"/>
                      <a:pt x="703065" y="319981"/>
                    </a:cubicBezTo>
                    <a:cubicBezTo>
                      <a:pt x="715169" y="319981"/>
                      <a:pt x="736204" y="307678"/>
                      <a:pt x="766168" y="283072"/>
                    </a:cubicBezTo>
                    <a:lnTo>
                      <a:pt x="766168" y="303014"/>
                    </a:lnTo>
                    <a:cubicBezTo>
                      <a:pt x="749697" y="320279"/>
                      <a:pt x="736104" y="333871"/>
                      <a:pt x="725389" y="343793"/>
                    </a:cubicBezTo>
                    <a:cubicBezTo>
                      <a:pt x="714673" y="353715"/>
                      <a:pt x="704751" y="361603"/>
                      <a:pt x="695623" y="367457"/>
                    </a:cubicBezTo>
                    <a:cubicBezTo>
                      <a:pt x="686495" y="373311"/>
                      <a:pt x="678359" y="376238"/>
                      <a:pt x="671215" y="376238"/>
                    </a:cubicBezTo>
                    <a:cubicBezTo>
                      <a:pt x="662881" y="376238"/>
                      <a:pt x="655936" y="372418"/>
                      <a:pt x="650379" y="364778"/>
                    </a:cubicBezTo>
                    <a:cubicBezTo>
                      <a:pt x="644823" y="357138"/>
                      <a:pt x="642045" y="346075"/>
                      <a:pt x="642045" y="331589"/>
                    </a:cubicBezTo>
                    <a:cubicBezTo>
                      <a:pt x="642045" y="323057"/>
                      <a:pt x="644228" y="313333"/>
                      <a:pt x="648593" y="302419"/>
                    </a:cubicBezTo>
                    <a:cubicBezTo>
                      <a:pt x="652959" y="291505"/>
                      <a:pt x="659359" y="279648"/>
                      <a:pt x="667792" y="266849"/>
                    </a:cubicBezTo>
                    <a:cubicBezTo>
                      <a:pt x="676226" y="254050"/>
                      <a:pt x="685701" y="241300"/>
                      <a:pt x="696218" y="228600"/>
                    </a:cubicBezTo>
                    <a:cubicBezTo>
                      <a:pt x="690662" y="229791"/>
                      <a:pt x="684411" y="231031"/>
                      <a:pt x="677466" y="232321"/>
                    </a:cubicBezTo>
                    <a:cubicBezTo>
                      <a:pt x="670521" y="233611"/>
                      <a:pt x="663179" y="234950"/>
                      <a:pt x="655440" y="236339"/>
                    </a:cubicBezTo>
                    <a:cubicBezTo>
                      <a:pt x="647701" y="237729"/>
                      <a:pt x="641747" y="238820"/>
                      <a:pt x="637580" y="239614"/>
                    </a:cubicBezTo>
                    <a:cubicBezTo>
                      <a:pt x="631429" y="251917"/>
                      <a:pt x="623888" y="263649"/>
                      <a:pt x="614958" y="274812"/>
                    </a:cubicBezTo>
                    <a:lnTo>
                      <a:pt x="587872" y="302615"/>
                    </a:lnTo>
                    <a:lnTo>
                      <a:pt x="587872" y="303014"/>
                    </a:lnTo>
                    <a:lnTo>
                      <a:pt x="585722" y="304821"/>
                    </a:lnTo>
                    <a:lnTo>
                      <a:pt x="584002" y="306586"/>
                    </a:lnTo>
                    <a:lnTo>
                      <a:pt x="584002" y="306266"/>
                    </a:lnTo>
                    <a:lnTo>
                      <a:pt x="570161" y="317897"/>
                    </a:lnTo>
                    <a:cubicBezTo>
                      <a:pt x="564903" y="321866"/>
                      <a:pt x="560289" y="324843"/>
                      <a:pt x="556320" y="326827"/>
                    </a:cubicBezTo>
                    <a:cubicBezTo>
                      <a:pt x="548383" y="330796"/>
                      <a:pt x="536972" y="332383"/>
                      <a:pt x="522090" y="331589"/>
                    </a:cubicBezTo>
                    <a:cubicBezTo>
                      <a:pt x="496293" y="362149"/>
                      <a:pt x="473572" y="377429"/>
                      <a:pt x="453926" y="377429"/>
                    </a:cubicBezTo>
                    <a:cubicBezTo>
                      <a:pt x="442814" y="377429"/>
                      <a:pt x="432693" y="373757"/>
                      <a:pt x="423565" y="366415"/>
                    </a:cubicBezTo>
                    <a:cubicBezTo>
                      <a:pt x="414437" y="359073"/>
                      <a:pt x="407145" y="349052"/>
                      <a:pt x="401688" y="336352"/>
                    </a:cubicBezTo>
                    <a:cubicBezTo>
                      <a:pt x="396231" y="323652"/>
                      <a:pt x="393502" y="309464"/>
                      <a:pt x="393502" y="293787"/>
                    </a:cubicBezTo>
                    <a:cubicBezTo>
                      <a:pt x="393502" y="281087"/>
                      <a:pt x="397719" y="266998"/>
                      <a:pt x="406152" y="251520"/>
                    </a:cubicBezTo>
                    <a:cubicBezTo>
                      <a:pt x="414586" y="236042"/>
                      <a:pt x="425500" y="221605"/>
                      <a:pt x="438895" y="208211"/>
                    </a:cubicBezTo>
                    <a:cubicBezTo>
                      <a:pt x="452289" y="194816"/>
                      <a:pt x="466626" y="184002"/>
                      <a:pt x="481906" y="175766"/>
                    </a:cubicBezTo>
                    <a:cubicBezTo>
                      <a:pt x="497186" y="167531"/>
                      <a:pt x="511374" y="163414"/>
                      <a:pt x="524471" y="163414"/>
                    </a:cubicBezTo>
                    <a:cubicBezTo>
                      <a:pt x="533797" y="163414"/>
                      <a:pt x="541140" y="164852"/>
                      <a:pt x="546497" y="167730"/>
                    </a:cubicBezTo>
                    <a:cubicBezTo>
                      <a:pt x="551855" y="170607"/>
                      <a:pt x="554534" y="174625"/>
                      <a:pt x="554534" y="179785"/>
                    </a:cubicBezTo>
                    <a:cubicBezTo>
                      <a:pt x="554534" y="183754"/>
                      <a:pt x="552252" y="188318"/>
                      <a:pt x="547688" y="193477"/>
                    </a:cubicBezTo>
                    <a:cubicBezTo>
                      <a:pt x="555229" y="195064"/>
                      <a:pt x="560388" y="197694"/>
                      <a:pt x="563166" y="201365"/>
                    </a:cubicBezTo>
                    <a:cubicBezTo>
                      <a:pt x="565944" y="205036"/>
                      <a:pt x="567333" y="211733"/>
                      <a:pt x="567333" y="221457"/>
                    </a:cubicBezTo>
                    <a:cubicBezTo>
                      <a:pt x="567333" y="230982"/>
                      <a:pt x="565101" y="242987"/>
                      <a:pt x="560636" y="257473"/>
                    </a:cubicBezTo>
                    <a:cubicBezTo>
                      <a:pt x="556171" y="271959"/>
                      <a:pt x="550069" y="285552"/>
                      <a:pt x="542330" y="298252"/>
                    </a:cubicBezTo>
                    <a:lnTo>
                      <a:pt x="547688" y="303610"/>
                    </a:lnTo>
                    <a:lnTo>
                      <a:pt x="552153" y="303610"/>
                    </a:lnTo>
                    <a:cubicBezTo>
                      <a:pt x="555526" y="303610"/>
                      <a:pt x="558850" y="302766"/>
                      <a:pt x="562124" y="301080"/>
                    </a:cubicBezTo>
                    <a:cubicBezTo>
                      <a:pt x="565399" y="299393"/>
                      <a:pt x="568325" y="297607"/>
                      <a:pt x="570905" y="295722"/>
                    </a:cubicBezTo>
                    <a:cubicBezTo>
                      <a:pt x="572195" y="294779"/>
                      <a:pt x="574254" y="293254"/>
                      <a:pt x="577082" y="291145"/>
                    </a:cubicBezTo>
                    <a:lnTo>
                      <a:pt x="586550" y="284060"/>
                    </a:lnTo>
                    <a:lnTo>
                      <a:pt x="598141" y="269603"/>
                    </a:lnTo>
                    <a:cubicBezTo>
                      <a:pt x="602209" y="264195"/>
                      <a:pt x="605632" y="259259"/>
                      <a:pt x="608410" y="254794"/>
                    </a:cubicBezTo>
                    <a:cubicBezTo>
                      <a:pt x="602060" y="252611"/>
                      <a:pt x="597446" y="249932"/>
                      <a:pt x="594569" y="246757"/>
                    </a:cubicBezTo>
                    <a:cubicBezTo>
                      <a:pt x="591692" y="243582"/>
                      <a:pt x="590253" y="238820"/>
                      <a:pt x="590253" y="232470"/>
                    </a:cubicBezTo>
                    <a:cubicBezTo>
                      <a:pt x="590253" y="225326"/>
                      <a:pt x="593229" y="216297"/>
                      <a:pt x="599183" y="205383"/>
                    </a:cubicBezTo>
                    <a:cubicBezTo>
                      <a:pt x="605136" y="194469"/>
                      <a:pt x="612478" y="184250"/>
                      <a:pt x="621209" y="174725"/>
                    </a:cubicBezTo>
                    <a:cubicBezTo>
                      <a:pt x="629940" y="165200"/>
                      <a:pt x="637878" y="159048"/>
                      <a:pt x="645022" y="156270"/>
                    </a:cubicBezTo>
                    <a:cubicBezTo>
                      <a:pt x="647800" y="154881"/>
                      <a:pt x="650479" y="154186"/>
                      <a:pt x="653058" y="154186"/>
                    </a:cubicBezTo>
                    <a:close/>
                    <a:moveTo>
                      <a:pt x="1137345" y="149424"/>
                    </a:moveTo>
                    <a:cubicBezTo>
                      <a:pt x="1141512" y="149424"/>
                      <a:pt x="1145382" y="151160"/>
                      <a:pt x="1148954" y="154633"/>
                    </a:cubicBezTo>
                    <a:cubicBezTo>
                      <a:pt x="1152526" y="158106"/>
                      <a:pt x="1155353" y="162124"/>
                      <a:pt x="1157437" y="166688"/>
                    </a:cubicBezTo>
                    <a:cubicBezTo>
                      <a:pt x="1159521" y="171252"/>
                      <a:pt x="1160562" y="174625"/>
                      <a:pt x="1160562" y="176808"/>
                    </a:cubicBezTo>
                    <a:cubicBezTo>
                      <a:pt x="1160562" y="180380"/>
                      <a:pt x="1159173" y="183009"/>
                      <a:pt x="1156395" y="184696"/>
                    </a:cubicBezTo>
                    <a:cubicBezTo>
                      <a:pt x="1153617" y="186383"/>
                      <a:pt x="1148755" y="188417"/>
                      <a:pt x="1141810" y="190798"/>
                    </a:cubicBezTo>
                    <a:cubicBezTo>
                      <a:pt x="1143199" y="193973"/>
                      <a:pt x="1144985" y="198041"/>
                      <a:pt x="1147168" y="203002"/>
                    </a:cubicBezTo>
                    <a:cubicBezTo>
                      <a:pt x="1149351" y="207963"/>
                      <a:pt x="1151037" y="211981"/>
                      <a:pt x="1152228" y="215057"/>
                    </a:cubicBezTo>
                    <a:cubicBezTo>
                      <a:pt x="1153419" y="218133"/>
                      <a:pt x="1154014" y="220861"/>
                      <a:pt x="1154014" y="223243"/>
                    </a:cubicBezTo>
                    <a:cubicBezTo>
                      <a:pt x="1154014" y="228005"/>
                      <a:pt x="1149202" y="236885"/>
                      <a:pt x="1139578" y="249883"/>
                    </a:cubicBezTo>
                    <a:cubicBezTo>
                      <a:pt x="1129953" y="262880"/>
                      <a:pt x="1123206" y="272455"/>
                      <a:pt x="1119337" y="278607"/>
                    </a:cubicBezTo>
                    <a:cubicBezTo>
                      <a:pt x="1115467" y="284758"/>
                      <a:pt x="1113533" y="292299"/>
                      <a:pt x="1113533" y="301229"/>
                    </a:cubicBezTo>
                    <a:cubicBezTo>
                      <a:pt x="1113533" y="315913"/>
                      <a:pt x="1120279" y="323255"/>
                      <a:pt x="1133773" y="323255"/>
                    </a:cubicBezTo>
                    <a:cubicBezTo>
                      <a:pt x="1144191" y="323255"/>
                      <a:pt x="1159018" y="315944"/>
                      <a:pt x="1178254" y="301322"/>
                    </a:cubicBezTo>
                    <a:lnTo>
                      <a:pt x="1194447" y="287980"/>
                    </a:lnTo>
                    <a:lnTo>
                      <a:pt x="1194532" y="286643"/>
                    </a:lnTo>
                    <a:cubicBezTo>
                      <a:pt x="1195153" y="282377"/>
                      <a:pt x="1196083" y="278706"/>
                      <a:pt x="1197323" y="275630"/>
                    </a:cubicBezTo>
                    <a:cubicBezTo>
                      <a:pt x="1199803" y="269479"/>
                      <a:pt x="1204715" y="260747"/>
                      <a:pt x="1212057" y="249436"/>
                    </a:cubicBezTo>
                    <a:cubicBezTo>
                      <a:pt x="1225749" y="228402"/>
                      <a:pt x="1237556" y="212973"/>
                      <a:pt x="1247478" y="203151"/>
                    </a:cubicBezTo>
                    <a:cubicBezTo>
                      <a:pt x="1257400" y="193328"/>
                      <a:pt x="1266925" y="188417"/>
                      <a:pt x="1276053" y="188417"/>
                    </a:cubicBezTo>
                    <a:cubicBezTo>
                      <a:pt x="1282403" y="188417"/>
                      <a:pt x="1287513" y="189508"/>
                      <a:pt x="1291382" y="191691"/>
                    </a:cubicBezTo>
                    <a:cubicBezTo>
                      <a:pt x="1295252" y="193874"/>
                      <a:pt x="1297187" y="197247"/>
                      <a:pt x="1297187" y="201811"/>
                    </a:cubicBezTo>
                    <a:cubicBezTo>
                      <a:pt x="1297187" y="203796"/>
                      <a:pt x="1296591" y="205879"/>
                      <a:pt x="1295401" y="208062"/>
                    </a:cubicBezTo>
                    <a:cubicBezTo>
                      <a:pt x="1294210" y="210245"/>
                      <a:pt x="1292871" y="212229"/>
                      <a:pt x="1291382" y="214015"/>
                    </a:cubicBezTo>
                    <a:cubicBezTo>
                      <a:pt x="1289894" y="215801"/>
                      <a:pt x="1286769" y="219274"/>
                      <a:pt x="1282006" y="224433"/>
                    </a:cubicBezTo>
                    <a:cubicBezTo>
                      <a:pt x="1250653" y="259160"/>
                      <a:pt x="1234976" y="281682"/>
                      <a:pt x="1234976" y="292001"/>
                    </a:cubicBezTo>
                    <a:cubicBezTo>
                      <a:pt x="1234976" y="297756"/>
                      <a:pt x="1236862" y="300633"/>
                      <a:pt x="1240632" y="300633"/>
                    </a:cubicBezTo>
                    <a:cubicBezTo>
                      <a:pt x="1243013" y="300633"/>
                      <a:pt x="1247627" y="296813"/>
                      <a:pt x="1254473" y="289173"/>
                    </a:cubicBezTo>
                    <a:cubicBezTo>
                      <a:pt x="1261319" y="281534"/>
                      <a:pt x="1270149" y="271513"/>
                      <a:pt x="1280964" y="259110"/>
                    </a:cubicBezTo>
                    <a:cubicBezTo>
                      <a:pt x="1291779" y="246708"/>
                      <a:pt x="1304578" y="233760"/>
                      <a:pt x="1319362" y="220266"/>
                    </a:cubicBezTo>
                    <a:cubicBezTo>
                      <a:pt x="1334145" y="206772"/>
                      <a:pt x="1350963" y="193775"/>
                      <a:pt x="1369815" y="181273"/>
                    </a:cubicBezTo>
                    <a:cubicBezTo>
                      <a:pt x="1380332" y="173931"/>
                      <a:pt x="1389063" y="170260"/>
                      <a:pt x="1396008" y="170260"/>
                    </a:cubicBezTo>
                    <a:cubicBezTo>
                      <a:pt x="1399183" y="170260"/>
                      <a:pt x="1402309" y="174625"/>
                      <a:pt x="1405385" y="183357"/>
                    </a:cubicBezTo>
                    <a:cubicBezTo>
                      <a:pt x="1408460" y="192088"/>
                      <a:pt x="1409998" y="200918"/>
                      <a:pt x="1409998" y="209848"/>
                    </a:cubicBezTo>
                    <a:cubicBezTo>
                      <a:pt x="1409998" y="214214"/>
                      <a:pt x="1405732" y="220861"/>
                      <a:pt x="1397199" y="229791"/>
                    </a:cubicBezTo>
                    <a:cubicBezTo>
                      <a:pt x="1362274" y="268685"/>
                      <a:pt x="1344812" y="295772"/>
                      <a:pt x="1344812" y="311051"/>
                    </a:cubicBezTo>
                    <a:cubicBezTo>
                      <a:pt x="1344812" y="319584"/>
                      <a:pt x="1348284" y="323850"/>
                      <a:pt x="1355230" y="323850"/>
                    </a:cubicBezTo>
                    <a:cubicBezTo>
                      <a:pt x="1360984" y="323850"/>
                      <a:pt x="1368475" y="320824"/>
                      <a:pt x="1377703" y="314772"/>
                    </a:cubicBezTo>
                    <a:cubicBezTo>
                      <a:pt x="1386930" y="308720"/>
                      <a:pt x="1401366" y="297954"/>
                      <a:pt x="1421012" y="282476"/>
                    </a:cubicBezTo>
                    <a:lnTo>
                      <a:pt x="1421012" y="303014"/>
                    </a:lnTo>
                    <a:cubicBezTo>
                      <a:pt x="1392833" y="330796"/>
                      <a:pt x="1371204" y="350838"/>
                      <a:pt x="1356122" y="363141"/>
                    </a:cubicBezTo>
                    <a:cubicBezTo>
                      <a:pt x="1341041" y="375444"/>
                      <a:pt x="1328738" y="381596"/>
                      <a:pt x="1319213" y="381596"/>
                    </a:cubicBezTo>
                    <a:cubicBezTo>
                      <a:pt x="1302941" y="381596"/>
                      <a:pt x="1294805" y="370880"/>
                      <a:pt x="1294805" y="349449"/>
                    </a:cubicBezTo>
                    <a:cubicBezTo>
                      <a:pt x="1294805" y="343099"/>
                      <a:pt x="1295798" y="336848"/>
                      <a:pt x="1297782" y="330696"/>
                    </a:cubicBezTo>
                    <a:cubicBezTo>
                      <a:pt x="1299766" y="324545"/>
                      <a:pt x="1302495" y="318145"/>
                      <a:pt x="1305967" y="311498"/>
                    </a:cubicBezTo>
                    <a:cubicBezTo>
                      <a:pt x="1309440" y="304850"/>
                      <a:pt x="1314748" y="295325"/>
                      <a:pt x="1321892" y="282923"/>
                    </a:cubicBezTo>
                    <a:cubicBezTo>
                      <a:pt x="1329036" y="270520"/>
                      <a:pt x="1337271" y="256481"/>
                      <a:pt x="1346597" y="240804"/>
                    </a:cubicBezTo>
                    <a:cubicBezTo>
                      <a:pt x="1335287" y="246559"/>
                      <a:pt x="1321098" y="257969"/>
                      <a:pt x="1304033" y="275035"/>
                    </a:cubicBezTo>
                    <a:cubicBezTo>
                      <a:pt x="1292920" y="285750"/>
                      <a:pt x="1283494" y="295920"/>
                      <a:pt x="1275755" y="305545"/>
                    </a:cubicBezTo>
                    <a:cubicBezTo>
                      <a:pt x="1268016" y="315169"/>
                      <a:pt x="1259731" y="325884"/>
                      <a:pt x="1250901" y="337691"/>
                    </a:cubicBezTo>
                    <a:cubicBezTo>
                      <a:pt x="1242071" y="349499"/>
                      <a:pt x="1235621" y="357436"/>
                      <a:pt x="1231553" y="361504"/>
                    </a:cubicBezTo>
                    <a:cubicBezTo>
                      <a:pt x="1227485" y="365572"/>
                      <a:pt x="1223368" y="367606"/>
                      <a:pt x="1219201" y="367606"/>
                    </a:cubicBezTo>
                    <a:cubicBezTo>
                      <a:pt x="1212851" y="367606"/>
                      <a:pt x="1206997" y="360958"/>
                      <a:pt x="1201639" y="347663"/>
                    </a:cubicBezTo>
                    <a:cubicBezTo>
                      <a:pt x="1198960" y="341015"/>
                      <a:pt x="1196951" y="333822"/>
                      <a:pt x="1195611" y="326083"/>
                    </a:cubicBezTo>
                    <a:lnTo>
                      <a:pt x="1194121" y="307644"/>
                    </a:lnTo>
                    <a:lnTo>
                      <a:pt x="1180803" y="322023"/>
                    </a:lnTo>
                    <a:cubicBezTo>
                      <a:pt x="1139999" y="364715"/>
                      <a:pt x="1110134" y="386061"/>
                      <a:pt x="1091208" y="386061"/>
                    </a:cubicBezTo>
                    <a:cubicBezTo>
                      <a:pt x="1083469" y="386061"/>
                      <a:pt x="1077963" y="383531"/>
                      <a:pt x="1074688" y="378470"/>
                    </a:cubicBezTo>
                    <a:cubicBezTo>
                      <a:pt x="1071414" y="373410"/>
                      <a:pt x="1069777" y="365919"/>
                      <a:pt x="1069777" y="355997"/>
                    </a:cubicBezTo>
                    <a:cubicBezTo>
                      <a:pt x="1069777" y="340321"/>
                      <a:pt x="1075433" y="317600"/>
                      <a:pt x="1086744" y="287834"/>
                    </a:cubicBezTo>
                    <a:cubicBezTo>
                      <a:pt x="1057772" y="319981"/>
                      <a:pt x="1036241" y="342851"/>
                      <a:pt x="1022152" y="356444"/>
                    </a:cubicBezTo>
                    <a:cubicBezTo>
                      <a:pt x="1008063" y="370037"/>
                      <a:pt x="996454" y="376833"/>
                      <a:pt x="987326" y="376833"/>
                    </a:cubicBezTo>
                    <a:cubicBezTo>
                      <a:pt x="982961" y="376833"/>
                      <a:pt x="977504" y="373063"/>
                      <a:pt x="970955" y="365522"/>
                    </a:cubicBezTo>
                    <a:cubicBezTo>
                      <a:pt x="964407" y="357982"/>
                      <a:pt x="958603" y="348209"/>
                      <a:pt x="953542" y="336203"/>
                    </a:cubicBezTo>
                    <a:cubicBezTo>
                      <a:pt x="948482" y="324198"/>
                      <a:pt x="945952" y="311746"/>
                      <a:pt x="945952" y="298847"/>
                    </a:cubicBezTo>
                    <a:cubicBezTo>
                      <a:pt x="945952" y="289521"/>
                      <a:pt x="946845" y="281732"/>
                      <a:pt x="948631" y="275481"/>
                    </a:cubicBezTo>
                    <a:cubicBezTo>
                      <a:pt x="950417" y="269230"/>
                      <a:pt x="953890" y="262831"/>
                      <a:pt x="959049" y="256282"/>
                    </a:cubicBezTo>
                    <a:cubicBezTo>
                      <a:pt x="964208" y="249734"/>
                      <a:pt x="972444" y="241102"/>
                      <a:pt x="983754" y="230386"/>
                    </a:cubicBezTo>
                    <a:cubicBezTo>
                      <a:pt x="1013917" y="203002"/>
                      <a:pt x="1043187" y="182662"/>
                      <a:pt x="1071563" y="169367"/>
                    </a:cubicBezTo>
                    <a:cubicBezTo>
                      <a:pt x="1099940" y="156072"/>
                      <a:pt x="1121867" y="149424"/>
                      <a:pt x="1137345" y="149424"/>
                    </a:cubicBezTo>
                    <a:close/>
                    <a:moveTo>
                      <a:pt x="253008" y="0"/>
                    </a:moveTo>
                    <a:cubicBezTo>
                      <a:pt x="262136" y="0"/>
                      <a:pt x="269776" y="6202"/>
                      <a:pt x="275928" y="18604"/>
                    </a:cubicBezTo>
                    <a:cubicBezTo>
                      <a:pt x="282079" y="31006"/>
                      <a:pt x="285155" y="39093"/>
                      <a:pt x="285155" y="42863"/>
                    </a:cubicBezTo>
                    <a:cubicBezTo>
                      <a:pt x="285155" y="48419"/>
                      <a:pt x="282972" y="54670"/>
                      <a:pt x="278607" y="61615"/>
                    </a:cubicBezTo>
                    <a:lnTo>
                      <a:pt x="230982" y="133053"/>
                    </a:lnTo>
                    <a:cubicBezTo>
                      <a:pt x="268685" y="114400"/>
                      <a:pt x="298004" y="99566"/>
                      <a:pt x="318939" y="88553"/>
                    </a:cubicBezTo>
                    <a:cubicBezTo>
                      <a:pt x="339874" y="77540"/>
                      <a:pt x="362645" y="65534"/>
                      <a:pt x="387251" y="52537"/>
                    </a:cubicBezTo>
                    <a:cubicBezTo>
                      <a:pt x="411858" y="39539"/>
                      <a:pt x="427435" y="31403"/>
                      <a:pt x="433983" y="28129"/>
                    </a:cubicBezTo>
                    <a:cubicBezTo>
                      <a:pt x="440532" y="24855"/>
                      <a:pt x="444798" y="23218"/>
                      <a:pt x="446783" y="23218"/>
                    </a:cubicBezTo>
                    <a:cubicBezTo>
                      <a:pt x="451347" y="23218"/>
                      <a:pt x="453629" y="25301"/>
                      <a:pt x="453629" y="29468"/>
                    </a:cubicBezTo>
                    <a:cubicBezTo>
                      <a:pt x="453629" y="31850"/>
                      <a:pt x="450206" y="38348"/>
                      <a:pt x="443360" y="48965"/>
                    </a:cubicBezTo>
                    <a:cubicBezTo>
                      <a:pt x="436513" y="59581"/>
                      <a:pt x="428923" y="69106"/>
                      <a:pt x="420589" y="77540"/>
                    </a:cubicBezTo>
                    <a:cubicBezTo>
                      <a:pt x="412254" y="85973"/>
                      <a:pt x="405309" y="90190"/>
                      <a:pt x="399753" y="90190"/>
                    </a:cubicBezTo>
                    <a:cubicBezTo>
                      <a:pt x="398364" y="90190"/>
                      <a:pt x="396677" y="89843"/>
                      <a:pt x="394693" y="89148"/>
                    </a:cubicBezTo>
                    <a:cubicBezTo>
                      <a:pt x="392708" y="88454"/>
                      <a:pt x="390823" y="87809"/>
                      <a:pt x="389037" y="87214"/>
                    </a:cubicBezTo>
                    <a:cubicBezTo>
                      <a:pt x="362248" y="101104"/>
                      <a:pt x="329456" y="117575"/>
                      <a:pt x="290662" y="136625"/>
                    </a:cubicBezTo>
                    <a:cubicBezTo>
                      <a:pt x="251867" y="155675"/>
                      <a:pt x="221258" y="170557"/>
                      <a:pt x="198835" y="181273"/>
                    </a:cubicBezTo>
                    <a:lnTo>
                      <a:pt x="173236" y="219671"/>
                    </a:lnTo>
                    <a:lnTo>
                      <a:pt x="324148" y="322064"/>
                    </a:lnTo>
                    <a:cubicBezTo>
                      <a:pt x="338039" y="331391"/>
                      <a:pt x="348110" y="338832"/>
                      <a:pt x="354360" y="344389"/>
                    </a:cubicBezTo>
                    <a:cubicBezTo>
                      <a:pt x="360611" y="349945"/>
                      <a:pt x="365274" y="355997"/>
                      <a:pt x="368350" y="362546"/>
                    </a:cubicBezTo>
                    <a:cubicBezTo>
                      <a:pt x="371426" y="369094"/>
                      <a:pt x="372964" y="377329"/>
                      <a:pt x="372964" y="387251"/>
                    </a:cubicBezTo>
                    <a:cubicBezTo>
                      <a:pt x="372964" y="403523"/>
                      <a:pt x="369491" y="411659"/>
                      <a:pt x="362546" y="411659"/>
                    </a:cubicBezTo>
                    <a:cubicBezTo>
                      <a:pt x="360165" y="411659"/>
                      <a:pt x="356642" y="410369"/>
                      <a:pt x="351979" y="407790"/>
                    </a:cubicBezTo>
                    <a:cubicBezTo>
                      <a:pt x="347316" y="405210"/>
                      <a:pt x="340569" y="400795"/>
                      <a:pt x="331738" y="394544"/>
                    </a:cubicBezTo>
                    <a:cubicBezTo>
                      <a:pt x="322908" y="388293"/>
                      <a:pt x="312936" y="381397"/>
                      <a:pt x="301824" y="373857"/>
                    </a:cubicBezTo>
                    <a:lnTo>
                      <a:pt x="140792" y="265807"/>
                    </a:lnTo>
                    <a:lnTo>
                      <a:pt x="93167" y="328613"/>
                    </a:lnTo>
                    <a:cubicBezTo>
                      <a:pt x="93167" y="333971"/>
                      <a:pt x="92472" y="337989"/>
                      <a:pt x="91083" y="340668"/>
                    </a:cubicBezTo>
                    <a:cubicBezTo>
                      <a:pt x="89694" y="343347"/>
                      <a:pt x="86718" y="347068"/>
                      <a:pt x="82154" y="351830"/>
                    </a:cubicBezTo>
                    <a:cubicBezTo>
                      <a:pt x="71240" y="363141"/>
                      <a:pt x="61963" y="371773"/>
                      <a:pt x="54323" y="377726"/>
                    </a:cubicBezTo>
                    <a:cubicBezTo>
                      <a:pt x="46683" y="383679"/>
                      <a:pt x="39787" y="386656"/>
                      <a:pt x="33636" y="386656"/>
                    </a:cubicBezTo>
                    <a:cubicBezTo>
                      <a:pt x="30659" y="386656"/>
                      <a:pt x="28079" y="385416"/>
                      <a:pt x="25897" y="382935"/>
                    </a:cubicBezTo>
                    <a:cubicBezTo>
                      <a:pt x="23714" y="380455"/>
                      <a:pt x="22622" y="377429"/>
                      <a:pt x="22622" y="373857"/>
                    </a:cubicBezTo>
                    <a:cubicBezTo>
                      <a:pt x="22622" y="369094"/>
                      <a:pt x="25400" y="362744"/>
                      <a:pt x="30957" y="354807"/>
                    </a:cubicBezTo>
                    <a:lnTo>
                      <a:pt x="118170" y="246460"/>
                    </a:lnTo>
                    <a:cubicBezTo>
                      <a:pt x="113011" y="238324"/>
                      <a:pt x="110431" y="229989"/>
                      <a:pt x="110431" y="221457"/>
                    </a:cubicBezTo>
                    <a:cubicBezTo>
                      <a:pt x="110431" y="212725"/>
                      <a:pt x="112862" y="205284"/>
                      <a:pt x="117724" y="199132"/>
                    </a:cubicBezTo>
                    <a:cubicBezTo>
                      <a:pt x="122585" y="192981"/>
                      <a:pt x="128191" y="188020"/>
                      <a:pt x="134541" y="184250"/>
                    </a:cubicBezTo>
                    <a:cubicBezTo>
                      <a:pt x="140891" y="180479"/>
                      <a:pt x="158453" y="170954"/>
                      <a:pt x="187226" y="155675"/>
                    </a:cubicBezTo>
                    <a:cubicBezTo>
                      <a:pt x="228104" y="101501"/>
                      <a:pt x="248544" y="71140"/>
                      <a:pt x="248544" y="64592"/>
                    </a:cubicBezTo>
                    <a:cubicBezTo>
                      <a:pt x="248544" y="60226"/>
                      <a:pt x="245964" y="58043"/>
                      <a:pt x="240804" y="58043"/>
                    </a:cubicBezTo>
                    <a:cubicBezTo>
                      <a:pt x="235447" y="58043"/>
                      <a:pt x="223590" y="61218"/>
                      <a:pt x="205235" y="67568"/>
                    </a:cubicBezTo>
                    <a:cubicBezTo>
                      <a:pt x="186879" y="73918"/>
                      <a:pt x="162769" y="83691"/>
                      <a:pt x="132904" y="96888"/>
                    </a:cubicBezTo>
                    <a:cubicBezTo>
                      <a:pt x="103039" y="110084"/>
                      <a:pt x="67668" y="127000"/>
                      <a:pt x="26790" y="147638"/>
                    </a:cubicBezTo>
                    <a:cubicBezTo>
                      <a:pt x="23416" y="149424"/>
                      <a:pt x="19596" y="150168"/>
                      <a:pt x="15330" y="149870"/>
                    </a:cubicBezTo>
                    <a:cubicBezTo>
                      <a:pt x="11063" y="149573"/>
                      <a:pt x="7442" y="147886"/>
                      <a:pt x="4465" y="144810"/>
                    </a:cubicBezTo>
                    <a:cubicBezTo>
                      <a:pt x="1489" y="141734"/>
                      <a:pt x="0" y="137617"/>
                      <a:pt x="0" y="132457"/>
                    </a:cubicBezTo>
                    <a:cubicBezTo>
                      <a:pt x="0" y="130870"/>
                      <a:pt x="348" y="128985"/>
                      <a:pt x="1042" y="126802"/>
                    </a:cubicBezTo>
                    <a:cubicBezTo>
                      <a:pt x="1737" y="124619"/>
                      <a:pt x="2878" y="121196"/>
                      <a:pt x="4465" y="116533"/>
                    </a:cubicBezTo>
                    <a:cubicBezTo>
                      <a:pt x="6053" y="111870"/>
                      <a:pt x="7442" y="107752"/>
                      <a:pt x="8632" y="104180"/>
                    </a:cubicBezTo>
                    <a:cubicBezTo>
                      <a:pt x="9029" y="102989"/>
                      <a:pt x="9972" y="98723"/>
                      <a:pt x="11460" y="91381"/>
                    </a:cubicBezTo>
                    <a:cubicBezTo>
                      <a:pt x="12949" y="84039"/>
                      <a:pt x="15479" y="77341"/>
                      <a:pt x="19050" y="71289"/>
                    </a:cubicBezTo>
                    <a:cubicBezTo>
                      <a:pt x="22622" y="65237"/>
                      <a:pt x="28724" y="58540"/>
                      <a:pt x="37356" y="51197"/>
                    </a:cubicBezTo>
                    <a:cubicBezTo>
                      <a:pt x="45988" y="43855"/>
                      <a:pt x="58341" y="36116"/>
                      <a:pt x="74415" y="27980"/>
                    </a:cubicBezTo>
                    <a:cubicBezTo>
                      <a:pt x="77391" y="26194"/>
                      <a:pt x="80169" y="25053"/>
                      <a:pt x="82749" y="24557"/>
                    </a:cubicBezTo>
                    <a:cubicBezTo>
                      <a:pt x="85329" y="24061"/>
                      <a:pt x="86618" y="24805"/>
                      <a:pt x="86618" y="26789"/>
                    </a:cubicBezTo>
                    <a:cubicBezTo>
                      <a:pt x="86618" y="27385"/>
                      <a:pt x="83691" y="29816"/>
                      <a:pt x="77838" y="34082"/>
                    </a:cubicBezTo>
                    <a:cubicBezTo>
                      <a:pt x="71984" y="38348"/>
                      <a:pt x="65584" y="45343"/>
                      <a:pt x="58639" y="55067"/>
                    </a:cubicBezTo>
                    <a:cubicBezTo>
                      <a:pt x="116583" y="34826"/>
                      <a:pt x="159296" y="20588"/>
                      <a:pt x="186780" y="12353"/>
                    </a:cubicBezTo>
                    <a:cubicBezTo>
                      <a:pt x="214263" y="4118"/>
                      <a:pt x="236340" y="0"/>
                      <a:pt x="253008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05B1E5D9-FE53-4F77-B816-31D7E8FF2310}"/>
                </a:ext>
              </a:extLst>
            </p:cNvPr>
            <p:cNvSpPr/>
            <p:nvPr/>
          </p:nvSpPr>
          <p:spPr>
            <a:xfrm>
              <a:off x="8478474" y="3861240"/>
              <a:ext cx="3135603" cy="2200314"/>
            </a:xfrm>
            <a:custGeom>
              <a:avLst/>
              <a:gdLst>
                <a:gd name="connsiteX0" fmla="*/ 592697 w 2386418"/>
                <a:gd name="connsiteY0" fmla="*/ 886117 h 1674596"/>
                <a:gd name="connsiteX1" fmla="*/ 530908 w 2386418"/>
                <a:gd name="connsiteY1" fmla="*/ 943892 h 1674596"/>
                <a:gd name="connsiteX2" fmla="*/ 512379 w 2386418"/>
                <a:gd name="connsiteY2" fmla="*/ 1069310 h 1674596"/>
                <a:gd name="connsiteX3" fmla="*/ 622606 w 2386418"/>
                <a:gd name="connsiteY3" fmla="*/ 1054521 h 1674596"/>
                <a:gd name="connsiteX4" fmla="*/ 654552 w 2386418"/>
                <a:gd name="connsiteY4" fmla="*/ 999502 h 1674596"/>
                <a:gd name="connsiteX5" fmla="*/ 658693 w 2386418"/>
                <a:gd name="connsiteY5" fmla="*/ 926736 h 1674596"/>
                <a:gd name="connsiteX6" fmla="*/ 592697 w 2386418"/>
                <a:gd name="connsiteY6" fmla="*/ 886117 h 1674596"/>
                <a:gd name="connsiteX7" fmla="*/ 2085992 w 2386418"/>
                <a:gd name="connsiteY7" fmla="*/ 819571 h 1674596"/>
                <a:gd name="connsiteX8" fmla="*/ 2191518 w 2386418"/>
                <a:gd name="connsiteY8" fmla="*/ 823632 h 1674596"/>
                <a:gd name="connsiteX9" fmla="*/ 2290883 w 2386418"/>
                <a:gd name="connsiteY9" fmla="*/ 1038997 h 1674596"/>
                <a:gd name="connsiteX10" fmla="*/ 2222163 w 2386418"/>
                <a:gd name="connsiteY10" fmla="*/ 1211104 h 1674596"/>
                <a:gd name="connsiteX11" fmla="*/ 2159477 w 2386418"/>
                <a:gd name="connsiteY11" fmla="*/ 1328240 h 1674596"/>
                <a:gd name="connsiteX12" fmla="*/ 1968605 w 2386418"/>
                <a:gd name="connsiteY12" fmla="*/ 1629811 h 1674596"/>
                <a:gd name="connsiteX13" fmla="*/ 1912261 w 2386418"/>
                <a:gd name="connsiteY13" fmla="*/ 1661852 h 1674596"/>
                <a:gd name="connsiteX14" fmla="*/ 1925371 w 2386418"/>
                <a:gd name="connsiteY14" fmla="*/ 1581939 h 1674596"/>
                <a:gd name="connsiteX15" fmla="*/ 2161915 w 2386418"/>
                <a:gd name="connsiteY15" fmla="*/ 1047989 h 1674596"/>
                <a:gd name="connsiteX16" fmla="*/ 2173747 w 2386418"/>
                <a:gd name="connsiteY16" fmla="*/ 920204 h 1674596"/>
                <a:gd name="connsiteX17" fmla="*/ 1810057 w 2386418"/>
                <a:gd name="connsiteY17" fmla="*/ 976335 h 1674596"/>
                <a:gd name="connsiteX18" fmla="*/ 1763794 w 2386418"/>
                <a:gd name="connsiteY18" fmla="*/ 918051 h 1674596"/>
                <a:gd name="connsiteX19" fmla="*/ 1915053 w 2386418"/>
                <a:gd name="connsiteY19" fmla="*/ 836293 h 1674596"/>
                <a:gd name="connsiteX20" fmla="*/ 1915101 w 2386418"/>
                <a:gd name="connsiteY20" fmla="*/ 836293 h 1674596"/>
                <a:gd name="connsiteX21" fmla="*/ 2085992 w 2386418"/>
                <a:gd name="connsiteY21" fmla="*/ 819571 h 1674596"/>
                <a:gd name="connsiteX22" fmla="*/ 623789 w 2386418"/>
                <a:gd name="connsiteY22" fmla="*/ 415597 h 1674596"/>
                <a:gd name="connsiteX23" fmla="*/ 749799 w 2386418"/>
                <a:gd name="connsiteY23" fmla="*/ 619083 h 1674596"/>
                <a:gd name="connsiteX24" fmla="*/ 681931 w 2386418"/>
                <a:gd name="connsiteY24" fmla="*/ 731604 h 1674596"/>
                <a:gd name="connsiteX25" fmla="*/ 702897 w 2386418"/>
                <a:gd name="connsiteY25" fmla="*/ 861518 h 1674596"/>
                <a:gd name="connsiteX26" fmla="*/ 747408 w 2386418"/>
                <a:gd name="connsiteY26" fmla="*/ 997112 h 1674596"/>
                <a:gd name="connsiteX27" fmla="*/ 583536 w 2386418"/>
                <a:gd name="connsiteY27" fmla="*/ 1162759 h 1674596"/>
                <a:gd name="connsiteX28" fmla="*/ 440370 w 2386418"/>
                <a:gd name="connsiteY28" fmla="*/ 1121939 h 1674596"/>
                <a:gd name="connsiteX29" fmla="*/ 413748 w 2386418"/>
                <a:gd name="connsiteY29" fmla="*/ 1036157 h 1674596"/>
                <a:gd name="connsiteX30" fmla="*/ 459893 w 2386418"/>
                <a:gd name="connsiteY30" fmla="*/ 902457 h 1674596"/>
                <a:gd name="connsiteX31" fmla="*/ 612525 w 2386418"/>
                <a:gd name="connsiteY31" fmla="*/ 668185 h 1674596"/>
                <a:gd name="connsiteX32" fmla="*/ 636094 w 2386418"/>
                <a:gd name="connsiteY32" fmla="*/ 605831 h 1674596"/>
                <a:gd name="connsiteX33" fmla="*/ 420848 w 2386418"/>
                <a:gd name="connsiteY33" fmla="*/ 696581 h 1674596"/>
                <a:gd name="connsiteX34" fmla="*/ 271765 w 2386418"/>
                <a:gd name="connsiteY34" fmla="*/ 810760 h 1674596"/>
                <a:gd name="connsiteX35" fmla="*/ 160025 w 2386418"/>
                <a:gd name="connsiteY35" fmla="*/ 766721 h 1674596"/>
                <a:gd name="connsiteX36" fmla="*/ 18184 w 2386418"/>
                <a:gd name="connsiteY36" fmla="*/ 618562 h 1674596"/>
                <a:gd name="connsiteX37" fmla="*/ 48142 w 2386418"/>
                <a:gd name="connsiteY37" fmla="*/ 538034 h 1674596"/>
                <a:gd name="connsiteX38" fmla="*/ 357949 w 2386418"/>
                <a:gd name="connsiteY38" fmla="*/ 491345 h 1674596"/>
                <a:gd name="connsiteX39" fmla="*/ 522626 w 2386418"/>
                <a:gd name="connsiteY39" fmla="*/ 434481 h 1674596"/>
                <a:gd name="connsiteX40" fmla="*/ 623789 w 2386418"/>
                <a:gd name="connsiteY40" fmla="*/ 415597 h 1674596"/>
                <a:gd name="connsiteX41" fmla="*/ 974421 w 2386418"/>
                <a:gd name="connsiteY41" fmla="*/ 268325 h 1674596"/>
                <a:gd name="connsiteX42" fmla="*/ 1052081 w 2386418"/>
                <a:gd name="connsiteY42" fmla="*/ 339305 h 1674596"/>
                <a:gd name="connsiteX43" fmla="*/ 1113607 w 2386418"/>
                <a:gd name="connsiteY43" fmla="*/ 461174 h 1674596"/>
                <a:gd name="connsiteX44" fmla="*/ 1124256 w 2386418"/>
                <a:gd name="connsiteY44" fmla="*/ 570028 h 1674596"/>
                <a:gd name="connsiteX45" fmla="*/ 1044982 w 2386418"/>
                <a:gd name="connsiteY45" fmla="*/ 775903 h 1674596"/>
                <a:gd name="connsiteX46" fmla="*/ 1052507 w 2386418"/>
                <a:gd name="connsiteY46" fmla="*/ 830850 h 1674596"/>
                <a:gd name="connsiteX47" fmla="*/ 1329776 w 2386418"/>
                <a:gd name="connsiteY47" fmla="*/ 830826 h 1674596"/>
                <a:gd name="connsiteX48" fmla="*/ 1394449 w 2386418"/>
                <a:gd name="connsiteY48" fmla="*/ 969141 h 1674596"/>
                <a:gd name="connsiteX49" fmla="*/ 1294706 w 2386418"/>
                <a:gd name="connsiteY49" fmla="*/ 1018835 h 1674596"/>
                <a:gd name="connsiteX50" fmla="*/ 1017035 w 2386418"/>
                <a:gd name="connsiteY50" fmla="*/ 1187606 h 1674596"/>
                <a:gd name="connsiteX51" fmla="*/ 1095149 w 2386418"/>
                <a:gd name="connsiteY51" fmla="*/ 1207649 h 1674596"/>
                <a:gd name="connsiteX52" fmla="*/ 1415297 w 2386418"/>
                <a:gd name="connsiteY52" fmla="*/ 1147425 h 1674596"/>
                <a:gd name="connsiteX53" fmla="*/ 1312288 w 2386418"/>
                <a:gd name="connsiteY53" fmla="*/ 1206939 h 1674596"/>
                <a:gd name="connsiteX54" fmla="*/ 971600 w 2386418"/>
                <a:gd name="connsiteY54" fmla="*/ 1387612 h 1674596"/>
                <a:gd name="connsiteX55" fmla="*/ 825452 w 2386418"/>
                <a:gd name="connsiteY55" fmla="*/ 1405478 h 1674596"/>
                <a:gd name="connsiteX56" fmla="*/ 839083 w 2386418"/>
                <a:gd name="connsiteY56" fmla="*/ 1266643 h 1674596"/>
                <a:gd name="connsiteX57" fmla="*/ 1113276 w 2386418"/>
                <a:gd name="connsiteY57" fmla="*/ 985162 h 1674596"/>
                <a:gd name="connsiteX58" fmla="*/ 1081613 w 2386418"/>
                <a:gd name="connsiteY58" fmla="*/ 917247 h 1674596"/>
                <a:gd name="connsiteX59" fmla="*/ 977540 w 2386418"/>
                <a:gd name="connsiteY59" fmla="*/ 909059 h 1674596"/>
                <a:gd name="connsiteX60" fmla="*/ 979953 w 2386418"/>
                <a:gd name="connsiteY60" fmla="*/ 787735 h 1674596"/>
                <a:gd name="connsiteX61" fmla="*/ 1007640 w 2386418"/>
                <a:gd name="connsiteY61" fmla="*/ 604127 h 1674596"/>
                <a:gd name="connsiteX62" fmla="*/ 945593 w 2386418"/>
                <a:gd name="connsiteY62" fmla="*/ 271864 h 1674596"/>
                <a:gd name="connsiteX63" fmla="*/ 974421 w 2386418"/>
                <a:gd name="connsiteY63" fmla="*/ 268325 h 1674596"/>
                <a:gd name="connsiteX64" fmla="*/ 2253602 w 2386418"/>
                <a:gd name="connsiteY64" fmla="*/ 165705 h 1674596"/>
                <a:gd name="connsiteX65" fmla="*/ 2307447 w 2386418"/>
                <a:gd name="connsiteY65" fmla="*/ 200849 h 1674596"/>
                <a:gd name="connsiteX66" fmla="*/ 2371884 w 2386418"/>
                <a:gd name="connsiteY66" fmla="*/ 358213 h 1674596"/>
                <a:gd name="connsiteX67" fmla="*/ 2310973 w 2386418"/>
                <a:gd name="connsiteY67" fmla="*/ 665819 h 1674596"/>
                <a:gd name="connsiteX68" fmla="*/ 2150059 w 2386418"/>
                <a:gd name="connsiteY68" fmla="*/ 739176 h 1674596"/>
                <a:gd name="connsiteX69" fmla="*/ 2155975 w 2386418"/>
                <a:gd name="connsiteY69" fmla="*/ 616125 h 1674596"/>
                <a:gd name="connsiteX70" fmla="*/ 2219181 w 2386418"/>
                <a:gd name="connsiteY70" fmla="*/ 235753 h 1674596"/>
                <a:gd name="connsiteX71" fmla="*/ 2233640 w 2386418"/>
                <a:gd name="connsiteY71" fmla="*/ 166702 h 1674596"/>
                <a:gd name="connsiteX72" fmla="*/ 2253602 w 2386418"/>
                <a:gd name="connsiteY72" fmla="*/ 165705 h 1674596"/>
                <a:gd name="connsiteX73" fmla="*/ 1778806 w 2386418"/>
                <a:gd name="connsiteY73" fmla="*/ 116693 h 1674596"/>
                <a:gd name="connsiteX74" fmla="*/ 1790677 w 2386418"/>
                <a:gd name="connsiteY74" fmla="*/ 120605 h 1674596"/>
                <a:gd name="connsiteX75" fmla="*/ 1763487 w 2386418"/>
                <a:gd name="connsiteY75" fmla="*/ 184923 h 1674596"/>
                <a:gd name="connsiteX76" fmla="*/ 1608181 w 2386418"/>
                <a:gd name="connsiteY76" fmla="*/ 328373 h 1674596"/>
                <a:gd name="connsiteX77" fmla="*/ 1652882 w 2386418"/>
                <a:gd name="connsiteY77" fmla="*/ 376316 h 1674596"/>
                <a:gd name="connsiteX78" fmla="*/ 1772645 w 2386418"/>
                <a:gd name="connsiteY78" fmla="*/ 464677 h 1674596"/>
                <a:gd name="connsiteX79" fmla="*/ 1766918 w 2386418"/>
                <a:gd name="connsiteY79" fmla="*/ 618113 h 1674596"/>
                <a:gd name="connsiteX80" fmla="*/ 1627088 w 2386418"/>
                <a:gd name="connsiteY80" fmla="*/ 975839 h 1674596"/>
                <a:gd name="connsiteX81" fmla="*/ 1530161 w 2386418"/>
                <a:gd name="connsiteY81" fmla="*/ 1017345 h 1674596"/>
                <a:gd name="connsiteX82" fmla="*/ 1491423 w 2386418"/>
                <a:gd name="connsiteY82" fmla="*/ 888070 h 1674596"/>
                <a:gd name="connsiteX83" fmla="*/ 1602715 w 2386418"/>
                <a:gd name="connsiteY83" fmla="*/ 653301 h 1674596"/>
                <a:gd name="connsiteX84" fmla="*/ 1522991 w 2386418"/>
                <a:gd name="connsiteY84" fmla="*/ 450478 h 1674596"/>
                <a:gd name="connsiteX85" fmla="*/ 1379824 w 2386418"/>
                <a:gd name="connsiteY85" fmla="*/ 573128 h 1674596"/>
                <a:gd name="connsiteX86" fmla="*/ 1399939 w 2386418"/>
                <a:gd name="connsiteY86" fmla="*/ 394868 h 1674596"/>
                <a:gd name="connsiteX87" fmla="*/ 1693749 w 2386418"/>
                <a:gd name="connsiteY87" fmla="*/ 155864 h 1674596"/>
                <a:gd name="connsiteX88" fmla="*/ 1778806 w 2386418"/>
                <a:gd name="connsiteY88" fmla="*/ 116693 h 1674596"/>
                <a:gd name="connsiteX89" fmla="*/ 579808 w 2386418"/>
                <a:gd name="connsiteY89" fmla="*/ 0 h 1674596"/>
                <a:gd name="connsiteX90" fmla="*/ 695609 w 2386418"/>
                <a:gd name="connsiteY90" fmla="*/ 47933 h 1674596"/>
                <a:gd name="connsiteX91" fmla="*/ 756898 w 2386418"/>
                <a:gd name="connsiteY91" fmla="*/ 141097 h 1674596"/>
                <a:gd name="connsiteX92" fmla="*/ 781934 w 2386418"/>
                <a:gd name="connsiteY92" fmla="*/ 268882 h 1674596"/>
                <a:gd name="connsiteX93" fmla="*/ 767594 w 2386418"/>
                <a:gd name="connsiteY93" fmla="*/ 296900 h 1674596"/>
                <a:gd name="connsiteX94" fmla="*/ 678760 w 2386418"/>
                <a:gd name="connsiteY94" fmla="*/ 284169 h 1674596"/>
                <a:gd name="connsiteX95" fmla="*/ 600812 w 2386418"/>
                <a:gd name="connsiteY95" fmla="*/ 166252 h 1674596"/>
                <a:gd name="connsiteX96" fmla="*/ 559471 w 2386418"/>
                <a:gd name="connsiteY96" fmla="*/ 6308 h 1674596"/>
                <a:gd name="connsiteX97" fmla="*/ 579808 w 2386418"/>
                <a:gd name="connsiteY97" fmla="*/ 0 h 1674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</a:cxnLst>
              <a:rect l="l" t="t" r="r" b="b"/>
              <a:pathLst>
                <a:path w="2386418" h="1674596">
                  <a:moveTo>
                    <a:pt x="592697" y="886117"/>
                  </a:moveTo>
                  <a:cubicBezTo>
                    <a:pt x="569788" y="889684"/>
                    <a:pt x="547579" y="909651"/>
                    <a:pt x="530908" y="943892"/>
                  </a:cubicBezTo>
                  <a:cubicBezTo>
                    <a:pt x="513752" y="979151"/>
                    <a:pt x="487390" y="1036110"/>
                    <a:pt x="512379" y="1069310"/>
                  </a:cubicBezTo>
                  <a:cubicBezTo>
                    <a:pt x="545012" y="1099884"/>
                    <a:pt x="593830" y="1088454"/>
                    <a:pt x="622606" y="1054521"/>
                  </a:cubicBezTo>
                  <a:cubicBezTo>
                    <a:pt x="635360" y="1036725"/>
                    <a:pt x="641797" y="1017297"/>
                    <a:pt x="654552" y="999502"/>
                  </a:cubicBezTo>
                  <a:cubicBezTo>
                    <a:pt x="667803" y="977897"/>
                    <a:pt x="668371" y="941526"/>
                    <a:pt x="658693" y="926736"/>
                  </a:cubicBezTo>
                  <a:cubicBezTo>
                    <a:pt x="639218" y="895381"/>
                    <a:pt x="615607" y="882550"/>
                    <a:pt x="592697" y="886117"/>
                  </a:cubicBezTo>
                  <a:close/>
                  <a:moveTo>
                    <a:pt x="2085992" y="819571"/>
                  </a:moveTo>
                  <a:cubicBezTo>
                    <a:pt x="2144202" y="819870"/>
                    <a:pt x="2191518" y="823632"/>
                    <a:pt x="2191518" y="823632"/>
                  </a:cubicBezTo>
                  <a:cubicBezTo>
                    <a:pt x="2368997" y="827182"/>
                    <a:pt x="2312275" y="986297"/>
                    <a:pt x="2290883" y="1038997"/>
                  </a:cubicBezTo>
                  <a:cubicBezTo>
                    <a:pt x="2259930" y="1118980"/>
                    <a:pt x="2246608" y="1155659"/>
                    <a:pt x="2222163" y="1211104"/>
                  </a:cubicBezTo>
                  <a:cubicBezTo>
                    <a:pt x="2222163" y="1211104"/>
                    <a:pt x="2167310" y="1314751"/>
                    <a:pt x="2159477" y="1328240"/>
                  </a:cubicBezTo>
                  <a:cubicBezTo>
                    <a:pt x="2159477" y="1328240"/>
                    <a:pt x="1968605" y="1629811"/>
                    <a:pt x="1968605" y="1629811"/>
                  </a:cubicBezTo>
                  <a:cubicBezTo>
                    <a:pt x="1968605" y="1629811"/>
                    <a:pt x="1918177" y="1703477"/>
                    <a:pt x="1912261" y="1661852"/>
                  </a:cubicBezTo>
                  <a:cubicBezTo>
                    <a:pt x="1909611" y="1643229"/>
                    <a:pt x="1907031" y="1606313"/>
                    <a:pt x="1925371" y="1581939"/>
                  </a:cubicBezTo>
                  <a:cubicBezTo>
                    <a:pt x="1978804" y="1472234"/>
                    <a:pt x="2158010" y="1054189"/>
                    <a:pt x="2161915" y="1047989"/>
                  </a:cubicBezTo>
                  <a:cubicBezTo>
                    <a:pt x="2174196" y="1009157"/>
                    <a:pt x="2223441" y="948601"/>
                    <a:pt x="2173747" y="920204"/>
                  </a:cubicBezTo>
                  <a:cubicBezTo>
                    <a:pt x="2052801" y="900445"/>
                    <a:pt x="1924306" y="958516"/>
                    <a:pt x="1810057" y="976335"/>
                  </a:cubicBezTo>
                  <a:cubicBezTo>
                    <a:pt x="1749809" y="992900"/>
                    <a:pt x="1730215" y="975128"/>
                    <a:pt x="1763794" y="918051"/>
                  </a:cubicBezTo>
                  <a:cubicBezTo>
                    <a:pt x="1797420" y="860879"/>
                    <a:pt x="1858639" y="852408"/>
                    <a:pt x="1915053" y="836293"/>
                  </a:cubicBezTo>
                  <a:cubicBezTo>
                    <a:pt x="1915077" y="836293"/>
                    <a:pt x="1915077" y="836293"/>
                    <a:pt x="1915101" y="836293"/>
                  </a:cubicBezTo>
                  <a:cubicBezTo>
                    <a:pt x="1958678" y="822438"/>
                    <a:pt x="2027782" y="819272"/>
                    <a:pt x="2085992" y="819571"/>
                  </a:cubicBezTo>
                  <a:close/>
                  <a:moveTo>
                    <a:pt x="623789" y="415597"/>
                  </a:moveTo>
                  <a:cubicBezTo>
                    <a:pt x="745657" y="411764"/>
                    <a:pt x="807893" y="505118"/>
                    <a:pt x="749799" y="619083"/>
                  </a:cubicBezTo>
                  <a:cubicBezTo>
                    <a:pt x="730465" y="651715"/>
                    <a:pt x="700814" y="698711"/>
                    <a:pt x="681931" y="731604"/>
                  </a:cubicBezTo>
                  <a:cubicBezTo>
                    <a:pt x="645654" y="794786"/>
                    <a:pt x="639904" y="818781"/>
                    <a:pt x="702897" y="861518"/>
                  </a:cubicBezTo>
                  <a:cubicBezTo>
                    <a:pt x="754508" y="896541"/>
                    <a:pt x="752662" y="950068"/>
                    <a:pt x="747408" y="997112"/>
                  </a:cubicBezTo>
                  <a:cubicBezTo>
                    <a:pt x="737825" y="1064223"/>
                    <a:pt x="682333" y="1147969"/>
                    <a:pt x="583536" y="1162759"/>
                  </a:cubicBezTo>
                  <a:cubicBezTo>
                    <a:pt x="583536" y="1162759"/>
                    <a:pt x="485923" y="1185831"/>
                    <a:pt x="440370" y="1121939"/>
                  </a:cubicBezTo>
                  <a:cubicBezTo>
                    <a:pt x="440370" y="1121939"/>
                    <a:pt x="411477" y="1081024"/>
                    <a:pt x="413748" y="1036157"/>
                  </a:cubicBezTo>
                  <a:cubicBezTo>
                    <a:pt x="413157" y="1010719"/>
                    <a:pt x="440962" y="928487"/>
                    <a:pt x="459893" y="902457"/>
                  </a:cubicBezTo>
                  <a:cubicBezTo>
                    <a:pt x="549224" y="776447"/>
                    <a:pt x="545177" y="748595"/>
                    <a:pt x="612525" y="668185"/>
                  </a:cubicBezTo>
                  <a:cubicBezTo>
                    <a:pt x="636070" y="636333"/>
                    <a:pt x="649653" y="617071"/>
                    <a:pt x="636094" y="605831"/>
                  </a:cubicBezTo>
                  <a:cubicBezTo>
                    <a:pt x="609425" y="583681"/>
                    <a:pt x="489189" y="652898"/>
                    <a:pt x="420848" y="696581"/>
                  </a:cubicBezTo>
                  <a:cubicBezTo>
                    <a:pt x="361830" y="737899"/>
                    <a:pt x="332108" y="752192"/>
                    <a:pt x="271765" y="810760"/>
                  </a:cubicBezTo>
                  <a:cubicBezTo>
                    <a:pt x="255792" y="827916"/>
                    <a:pt x="196041" y="795969"/>
                    <a:pt x="160025" y="766721"/>
                  </a:cubicBezTo>
                  <a:cubicBezTo>
                    <a:pt x="101978" y="722020"/>
                    <a:pt x="58791" y="677863"/>
                    <a:pt x="18184" y="618562"/>
                  </a:cubicBezTo>
                  <a:cubicBezTo>
                    <a:pt x="-5859" y="583445"/>
                    <a:pt x="-14969" y="527456"/>
                    <a:pt x="48142" y="538034"/>
                  </a:cubicBezTo>
                  <a:cubicBezTo>
                    <a:pt x="162983" y="557273"/>
                    <a:pt x="249498" y="512879"/>
                    <a:pt x="357949" y="491345"/>
                  </a:cubicBezTo>
                  <a:cubicBezTo>
                    <a:pt x="447493" y="473574"/>
                    <a:pt x="479439" y="447401"/>
                    <a:pt x="522626" y="434481"/>
                  </a:cubicBezTo>
                  <a:cubicBezTo>
                    <a:pt x="558122" y="423406"/>
                    <a:pt x="591559" y="416615"/>
                    <a:pt x="623789" y="415597"/>
                  </a:cubicBezTo>
                  <a:close/>
                  <a:moveTo>
                    <a:pt x="974421" y="268325"/>
                  </a:moveTo>
                  <a:cubicBezTo>
                    <a:pt x="1003775" y="275945"/>
                    <a:pt x="1033446" y="312684"/>
                    <a:pt x="1052081" y="339305"/>
                  </a:cubicBezTo>
                  <a:cubicBezTo>
                    <a:pt x="1084027" y="386633"/>
                    <a:pt x="1113607" y="461150"/>
                    <a:pt x="1113607" y="461174"/>
                  </a:cubicBezTo>
                  <a:cubicBezTo>
                    <a:pt x="1127545" y="523931"/>
                    <a:pt x="1127545" y="523931"/>
                    <a:pt x="1124256" y="570028"/>
                  </a:cubicBezTo>
                  <a:cubicBezTo>
                    <a:pt x="1118339" y="632737"/>
                    <a:pt x="1065096" y="722659"/>
                    <a:pt x="1044982" y="775903"/>
                  </a:cubicBezTo>
                  <a:cubicBezTo>
                    <a:pt x="1033765" y="814735"/>
                    <a:pt x="1029600" y="836529"/>
                    <a:pt x="1052507" y="830850"/>
                  </a:cubicBezTo>
                  <a:cubicBezTo>
                    <a:pt x="1070728" y="829927"/>
                    <a:pt x="1256063" y="790480"/>
                    <a:pt x="1329776" y="830826"/>
                  </a:cubicBezTo>
                  <a:cubicBezTo>
                    <a:pt x="1390734" y="858395"/>
                    <a:pt x="1406210" y="910455"/>
                    <a:pt x="1394449" y="969141"/>
                  </a:cubicBezTo>
                  <a:cubicBezTo>
                    <a:pt x="1385764" y="1012517"/>
                    <a:pt x="1328640" y="1017747"/>
                    <a:pt x="1294706" y="1018835"/>
                  </a:cubicBezTo>
                  <a:cubicBezTo>
                    <a:pt x="1168034" y="1022693"/>
                    <a:pt x="1098178" y="1112947"/>
                    <a:pt x="1017035" y="1187606"/>
                  </a:cubicBezTo>
                  <a:cubicBezTo>
                    <a:pt x="951486" y="1256278"/>
                    <a:pt x="1050874" y="1218416"/>
                    <a:pt x="1095149" y="1207649"/>
                  </a:cubicBezTo>
                  <a:cubicBezTo>
                    <a:pt x="1141080" y="1198231"/>
                    <a:pt x="1392816" y="1119028"/>
                    <a:pt x="1415297" y="1147425"/>
                  </a:cubicBezTo>
                  <a:cubicBezTo>
                    <a:pt x="1423579" y="1160440"/>
                    <a:pt x="1347855" y="1188836"/>
                    <a:pt x="1312288" y="1206939"/>
                  </a:cubicBezTo>
                  <a:cubicBezTo>
                    <a:pt x="1251520" y="1232804"/>
                    <a:pt x="1028322" y="1357654"/>
                    <a:pt x="971600" y="1387612"/>
                  </a:cubicBezTo>
                  <a:cubicBezTo>
                    <a:pt x="918356" y="1410093"/>
                    <a:pt x="872780" y="1455409"/>
                    <a:pt x="825452" y="1405478"/>
                  </a:cubicBezTo>
                  <a:cubicBezTo>
                    <a:pt x="787992" y="1365960"/>
                    <a:pt x="804912" y="1307321"/>
                    <a:pt x="839083" y="1266643"/>
                  </a:cubicBezTo>
                  <a:cubicBezTo>
                    <a:pt x="869135" y="1230887"/>
                    <a:pt x="1073165" y="1025627"/>
                    <a:pt x="1113276" y="985162"/>
                  </a:cubicBezTo>
                  <a:cubicBezTo>
                    <a:pt x="1134691" y="947631"/>
                    <a:pt x="1152321" y="913839"/>
                    <a:pt x="1081613" y="917247"/>
                  </a:cubicBezTo>
                  <a:cubicBezTo>
                    <a:pt x="1047135" y="918903"/>
                    <a:pt x="1012254" y="912064"/>
                    <a:pt x="977540" y="909059"/>
                  </a:cubicBezTo>
                  <a:cubicBezTo>
                    <a:pt x="915990" y="896588"/>
                    <a:pt x="957331" y="827726"/>
                    <a:pt x="979953" y="787735"/>
                  </a:cubicBezTo>
                  <a:cubicBezTo>
                    <a:pt x="1001464" y="756972"/>
                    <a:pt x="1044982" y="663500"/>
                    <a:pt x="1007640" y="604127"/>
                  </a:cubicBezTo>
                  <a:cubicBezTo>
                    <a:pt x="945357" y="519079"/>
                    <a:pt x="890480" y="379321"/>
                    <a:pt x="945593" y="271864"/>
                  </a:cubicBezTo>
                  <a:cubicBezTo>
                    <a:pt x="954887" y="266480"/>
                    <a:pt x="964637" y="265785"/>
                    <a:pt x="974421" y="268325"/>
                  </a:cubicBezTo>
                  <a:close/>
                  <a:moveTo>
                    <a:pt x="2253602" y="165705"/>
                  </a:moveTo>
                  <a:cubicBezTo>
                    <a:pt x="2274112" y="169027"/>
                    <a:pt x="2295219" y="184166"/>
                    <a:pt x="2307447" y="200849"/>
                  </a:cubicBezTo>
                  <a:cubicBezTo>
                    <a:pt x="2336814" y="244650"/>
                    <a:pt x="2371884" y="358213"/>
                    <a:pt x="2371884" y="358213"/>
                  </a:cubicBezTo>
                  <a:cubicBezTo>
                    <a:pt x="2408681" y="467658"/>
                    <a:pt x="2370937" y="566833"/>
                    <a:pt x="2310973" y="665819"/>
                  </a:cubicBezTo>
                  <a:cubicBezTo>
                    <a:pt x="2229333" y="800702"/>
                    <a:pt x="2186667" y="798502"/>
                    <a:pt x="2150059" y="739176"/>
                  </a:cubicBezTo>
                  <a:cubicBezTo>
                    <a:pt x="2127412" y="702498"/>
                    <a:pt x="2126466" y="647905"/>
                    <a:pt x="2155975" y="616125"/>
                  </a:cubicBezTo>
                  <a:cubicBezTo>
                    <a:pt x="2232054" y="534248"/>
                    <a:pt x="2264497" y="446147"/>
                    <a:pt x="2219181" y="235753"/>
                  </a:cubicBezTo>
                  <a:cubicBezTo>
                    <a:pt x="2213928" y="211379"/>
                    <a:pt x="2198735" y="177161"/>
                    <a:pt x="2233640" y="166702"/>
                  </a:cubicBezTo>
                  <a:cubicBezTo>
                    <a:pt x="2239994" y="164803"/>
                    <a:pt x="2246765" y="164597"/>
                    <a:pt x="2253602" y="165705"/>
                  </a:cubicBezTo>
                  <a:close/>
                  <a:moveTo>
                    <a:pt x="1778806" y="116693"/>
                  </a:moveTo>
                  <a:cubicBezTo>
                    <a:pt x="1784299" y="116563"/>
                    <a:pt x="1788311" y="117860"/>
                    <a:pt x="1790677" y="120605"/>
                  </a:cubicBezTo>
                  <a:cubicBezTo>
                    <a:pt x="1801704" y="133383"/>
                    <a:pt x="1802225" y="159414"/>
                    <a:pt x="1763487" y="184923"/>
                  </a:cubicBezTo>
                  <a:cubicBezTo>
                    <a:pt x="1719022" y="217674"/>
                    <a:pt x="1617386" y="313512"/>
                    <a:pt x="1608181" y="328373"/>
                  </a:cubicBezTo>
                  <a:cubicBezTo>
                    <a:pt x="1552334" y="401376"/>
                    <a:pt x="1615872" y="374872"/>
                    <a:pt x="1652882" y="376316"/>
                  </a:cubicBezTo>
                  <a:cubicBezTo>
                    <a:pt x="1708800" y="378517"/>
                    <a:pt x="1763013" y="401258"/>
                    <a:pt x="1772645" y="464677"/>
                  </a:cubicBezTo>
                  <a:cubicBezTo>
                    <a:pt x="1772645" y="464677"/>
                    <a:pt x="1788026" y="528569"/>
                    <a:pt x="1766918" y="618113"/>
                  </a:cubicBezTo>
                  <a:cubicBezTo>
                    <a:pt x="1741692" y="706639"/>
                    <a:pt x="1621220" y="893015"/>
                    <a:pt x="1627088" y="975839"/>
                  </a:cubicBezTo>
                  <a:cubicBezTo>
                    <a:pt x="1634187" y="1064578"/>
                    <a:pt x="1573797" y="1040985"/>
                    <a:pt x="1530161" y="1017345"/>
                  </a:cubicBezTo>
                  <a:cubicBezTo>
                    <a:pt x="1476988" y="988546"/>
                    <a:pt x="1471120" y="937148"/>
                    <a:pt x="1491423" y="888070"/>
                  </a:cubicBezTo>
                  <a:cubicBezTo>
                    <a:pt x="1524505" y="808110"/>
                    <a:pt x="1565231" y="731391"/>
                    <a:pt x="1602715" y="653301"/>
                  </a:cubicBezTo>
                  <a:cubicBezTo>
                    <a:pt x="1666157" y="491890"/>
                    <a:pt x="1670890" y="364105"/>
                    <a:pt x="1522991" y="450478"/>
                  </a:cubicBezTo>
                  <a:cubicBezTo>
                    <a:pt x="1455549" y="489524"/>
                    <a:pt x="1415959" y="636239"/>
                    <a:pt x="1379824" y="573128"/>
                  </a:cubicBezTo>
                  <a:cubicBezTo>
                    <a:pt x="1340779" y="470593"/>
                    <a:pt x="1354859" y="445698"/>
                    <a:pt x="1399939" y="394868"/>
                  </a:cubicBezTo>
                  <a:cubicBezTo>
                    <a:pt x="1469037" y="316991"/>
                    <a:pt x="1605317" y="214100"/>
                    <a:pt x="1693749" y="155864"/>
                  </a:cubicBezTo>
                  <a:cubicBezTo>
                    <a:pt x="1732510" y="130324"/>
                    <a:pt x="1762327" y="117085"/>
                    <a:pt x="1778806" y="116693"/>
                  </a:cubicBezTo>
                  <a:close/>
                  <a:moveTo>
                    <a:pt x="579808" y="0"/>
                  </a:moveTo>
                  <a:cubicBezTo>
                    <a:pt x="611972" y="58"/>
                    <a:pt x="672359" y="18418"/>
                    <a:pt x="695609" y="47933"/>
                  </a:cubicBezTo>
                  <a:cubicBezTo>
                    <a:pt x="711889" y="67597"/>
                    <a:pt x="756898" y="141097"/>
                    <a:pt x="756898" y="141097"/>
                  </a:cubicBezTo>
                  <a:cubicBezTo>
                    <a:pt x="789389" y="206173"/>
                    <a:pt x="788844" y="245218"/>
                    <a:pt x="781934" y="268882"/>
                  </a:cubicBezTo>
                  <a:cubicBezTo>
                    <a:pt x="780396" y="274135"/>
                    <a:pt x="770529" y="292285"/>
                    <a:pt x="767594" y="296900"/>
                  </a:cubicBezTo>
                  <a:cubicBezTo>
                    <a:pt x="733329" y="350782"/>
                    <a:pt x="709499" y="328183"/>
                    <a:pt x="678760" y="284169"/>
                  </a:cubicBezTo>
                  <a:cubicBezTo>
                    <a:pt x="668916" y="267793"/>
                    <a:pt x="629090" y="209722"/>
                    <a:pt x="600812" y="166252"/>
                  </a:cubicBezTo>
                  <a:cubicBezTo>
                    <a:pt x="568652" y="117717"/>
                    <a:pt x="553531" y="64758"/>
                    <a:pt x="559471" y="6308"/>
                  </a:cubicBezTo>
                  <a:cubicBezTo>
                    <a:pt x="561500" y="1995"/>
                    <a:pt x="569086" y="-19"/>
                    <a:pt x="579808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70B18279-36AF-4ED6-A584-249106119118}"/>
              </a:ext>
            </a:extLst>
          </p:cNvPr>
          <p:cNvSpPr txBox="1"/>
          <p:nvPr/>
        </p:nvSpPr>
        <p:spPr>
          <a:xfrm>
            <a:off x="909993" y="1768422"/>
            <a:ext cx="35896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22710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419D2565-5ABC-4334-ABB0-359987EFAF0F}"/>
              </a:ext>
            </a:extLst>
          </p:cNvPr>
          <p:cNvSpPr/>
          <p:nvPr/>
        </p:nvSpPr>
        <p:spPr>
          <a:xfrm>
            <a:off x="7107422" y="414875"/>
            <a:ext cx="1964172" cy="661236"/>
          </a:xfrm>
          <a:custGeom>
            <a:avLst/>
            <a:gdLst/>
            <a:ahLst/>
            <a:cxnLst/>
            <a:rect l="l" t="t" r="r" b="b"/>
            <a:pathLst>
              <a:path w="1964172" h="661236">
                <a:moveTo>
                  <a:pt x="1751962" y="450067"/>
                </a:moveTo>
                <a:cubicBezTo>
                  <a:pt x="1731487" y="456827"/>
                  <a:pt x="1715354" y="469262"/>
                  <a:pt x="1703564" y="487372"/>
                </a:cubicBezTo>
                <a:cubicBezTo>
                  <a:pt x="1693442" y="501869"/>
                  <a:pt x="1690424" y="518637"/>
                  <a:pt x="1694512" y="537675"/>
                </a:cubicBezTo>
                <a:cubicBezTo>
                  <a:pt x="1698622" y="560251"/>
                  <a:pt x="1710565" y="575996"/>
                  <a:pt x="1730343" y="584912"/>
                </a:cubicBezTo>
                <a:cubicBezTo>
                  <a:pt x="1749200" y="592900"/>
                  <a:pt x="1770952" y="594082"/>
                  <a:pt x="1795599" y="588459"/>
                </a:cubicBezTo>
                <a:cubicBezTo>
                  <a:pt x="1825019" y="580695"/>
                  <a:pt x="1845452" y="568716"/>
                  <a:pt x="1856900" y="552524"/>
                </a:cubicBezTo>
                <a:cubicBezTo>
                  <a:pt x="1867379" y="537030"/>
                  <a:pt x="1870305" y="518246"/>
                  <a:pt x="1865680" y="496173"/>
                </a:cubicBezTo>
                <a:cubicBezTo>
                  <a:pt x="1861355" y="476521"/>
                  <a:pt x="1850022" y="464399"/>
                  <a:pt x="1831681" y="459809"/>
                </a:cubicBezTo>
                <a:cubicBezTo>
                  <a:pt x="1815161" y="455498"/>
                  <a:pt x="1789439" y="456844"/>
                  <a:pt x="1754516" y="463848"/>
                </a:cubicBezTo>
                <a:close/>
                <a:moveTo>
                  <a:pt x="259738" y="250833"/>
                </a:moveTo>
                <a:lnTo>
                  <a:pt x="272924" y="456366"/>
                </a:lnTo>
                <a:lnTo>
                  <a:pt x="569885" y="451772"/>
                </a:lnTo>
                <a:lnTo>
                  <a:pt x="572208" y="518211"/>
                </a:lnTo>
                <a:lnTo>
                  <a:pt x="2197" y="528864"/>
                </a:lnTo>
                <a:lnTo>
                  <a:pt x="0" y="461829"/>
                </a:lnTo>
                <a:lnTo>
                  <a:pt x="200279" y="458553"/>
                </a:lnTo>
                <a:lnTo>
                  <a:pt x="186487" y="257478"/>
                </a:lnTo>
                <a:close/>
                <a:moveTo>
                  <a:pt x="79645" y="93238"/>
                </a:moveTo>
                <a:lnTo>
                  <a:pt x="513115" y="138843"/>
                </a:lnTo>
                <a:lnTo>
                  <a:pt x="450433" y="439560"/>
                </a:lnTo>
                <a:lnTo>
                  <a:pt x="377568" y="426333"/>
                </a:lnTo>
                <a:lnTo>
                  <a:pt x="425506" y="198448"/>
                </a:lnTo>
                <a:lnTo>
                  <a:pt x="71577" y="161069"/>
                </a:lnTo>
                <a:close/>
                <a:moveTo>
                  <a:pt x="1393272" y="91271"/>
                </a:moveTo>
                <a:lnTo>
                  <a:pt x="1742220" y="91271"/>
                </a:lnTo>
                <a:lnTo>
                  <a:pt x="1742220" y="157197"/>
                </a:lnTo>
                <a:lnTo>
                  <a:pt x="1592337" y="157197"/>
                </a:lnTo>
                <a:lnTo>
                  <a:pt x="1555073" y="224212"/>
                </a:lnTo>
                <a:lnTo>
                  <a:pt x="1744187" y="331609"/>
                </a:lnTo>
                <a:lnTo>
                  <a:pt x="1705720" y="390304"/>
                </a:lnTo>
                <a:lnTo>
                  <a:pt x="1525344" y="283273"/>
                </a:lnTo>
                <a:lnTo>
                  <a:pt x="1448105" y="441528"/>
                </a:lnTo>
                <a:lnTo>
                  <a:pt x="1386700" y="412269"/>
                </a:lnTo>
                <a:lnTo>
                  <a:pt x="1517370" y="157197"/>
                </a:lnTo>
                <a:lnTo>
                  <a:pt x="1393272" y="157197"/>
                </a:lnTo>
                <a:close/>
                <a:moveTo>
                  <a:pt x="1796604" y="72885"/>
                </a:moveTo>
                <a:lnTo>
                  <a:pt x="1868265" y="75198"/>
                </a:lnTo>
                <a:lnTo>
                  <a:pt x="1866297" y="228764"/>
                </a:lnTo>
                <a:lnTo>
                  <a:pt x="1964172" y="230731"/>
                </a:lnTo>
                <a:lnTo>
                  <a:pt x="1960394" y="299692"/>
                </a:lnTo>
                <a:lnTo>
                  <a:pt x="1864048" y="297065"/>
                </a:lnTo>
                <a:lnTo>
                  <a:pt x="1861076" y="400078"/>
                </a:lnTo>
                <a:cubicBezTo>
                  <a:pt x="1877882" y="405938"/>
                  <a:pt x="1893495" y="417037"/>
                  <a:pt x="1907915" y="433376"/>
                </a:cubicBezTo>
                <a:cubicBezTo>
                  <a:pt x="1921860" y="449575"/>
                  <a:pt x="1931184" y="468585"/>
                  <a:pt x="1935886" y="490407"/>
                </a:cubicBezTo>
                <a:cubicBezTo>
                  <a:pt x="1943358" y="524738"/>
                  <a:pt x="1937027" y="556298"/>
                  <a:pt x="1916893" y="585090"/>
                </a:cubicBezTo>
                <a:cubicBezTo>
                  <a:pt x="1892706" y="618318"/>
                  <a:pt x="1855624" y="641748"/>
                  <a:pt x="1805645" y="655380"/>
                </a:cubicBezTo>
                <a:cubicBezTo>
                  <a:pt x="1763962" y="666026"/>
                  <a:pt x="1726949" y="662157"/>
                  <a:pt x="1694607" y="643775"/>
                </a:cubicBezTo>
                <a:cubicBezTo>
                  <a:pt x="1655163" y="622964"/>
                  <a:pt x="1631980" y="590325"/>
                  <a:pt x="1625060" y="545858"/>
                </a:cubicBezTo>
                <a:cubicBezTo>
                  <a:pt x="1618495" y="511898"/>
                  <a:pt x="1627470" y="481101"/>
                  <a:pt x="1651985" y="453468"/>
                </a:cubicBezTo>
                <a:cubicBezTo>
                  <a:pt x="1681146" y="412837"/>
                  <a:pt x="1724270" y="388633"/>
                  <a:pt x="1781357" y="380855"/>
                </a:cubicBezTo>
                <a:lnTo>
                  <a:pt x="1783168" y="397922"/>
                </a:lnTo>
                <a:lnTo>
                  <a:pt x="1783199" y="395505"/>
                </a:lnTo>
                <a:lnTo>
                  <a:pt x="1789342" y="394061"/>
                </a:lnTo>
                <a:close/>
                <a:moveTo>
                  <a:pt x="950718" y="0"/>
                </a:moveTo>
                <a:lnTo>
                  <a:pt x="1040043" y="101777"/>
                </a:lnTo>
                <a:lnTo>
                  <a:pt x="1171330" y="101777"/>
                </a:lnTo>
                <a:lnTo>
                  <a:pt x="1171330" y="167044"/>
                </a:lnTo>
                <a:lnTo>
                  <a:pt x="992859" y="167044"/>
                </a:lnTo>
                <a:lnTo>
                  <a:pt x="973688" y="185409"/>
                </a:lnTo>
                <a:lnTo>
                  <a:pt x="1206795" y="308304"/>
                </a:lnTo>
                <a:lnTo>
                  <a:pt x="1171990" y="367324"/>
                </a:lnTo>
                <a:lnTo>
                  <a:pt x="934781" y="238621"/>
                </a:lnTo>
                <a:lnTo>
                  <a:pt x="814115" y="379536"/>
                </a:lnTo>
                <a:lnTo>
                  <a:pt x="1259326" y="379536"/>
                </a:lnTo>
                <a:lnTo>
                  <a:pt x="1259326" y="449407"/>
                </a:lnTo>
                <a:lnTo>
                  <a:pt x="1013735" y="449407"/>
                </a:lnTo>
                <a:lnTo>
                  <a:pt x="1013735" y="636554"/>
                </a:lnTo>
                <a:lnTo>
                  <a:pt x="936633" y="636554"/>
                </a:lnTo>
                <a:lnTo>
                  <a:pt x="936633" y="449407"/>
                </a:lnTo>
                <a:lnTo>
                  <a:pt x="685140" y="449407"/>
                </a:lnTo>
                <a:lnTo>
                  <a:pt x="685140" y="379536"/>
                </a:lnTo>
                <a:lnTo>
                  <a:pt x="766565" y="379536"/>
                </a:lnTo>
                <a:lnTo>
                  <a:pt x="740299" y="369239"/>
                </a:lnTo>
                <a:lnTo>
                  <a:pt x="910367" y="167044"/>
                </a:lnTo>
                <a:lnTo>
                  <a:pt x="760652" y="167044"/>
                </a:lnTo>
                <a:lnTo>
                  <a:pt x="760652" y="101777"/>
                </a:lnTo>
                <a:lnTo>
                  <a:pt x="955019" y="101777"/>
                </a:lnTo>
                <a:lnTo>
                  <a:pt x="891981" y="3900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8A57D7-F5B3-4648-AEC6-EE68FC7916B8}"/>
              </a:ext>
            </a:extLst>
          </p:cNvPr>
          <p:cNvSpPr txBox="1"/>
          <p:nvPr/>
        </p:nvSpPr>
        <p:spPr>
          <a:xfrm>
            <a:off x="9190863" y="706779"/>
            <a:ext cx="15728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5F6368"/>
                </a:solidFill>
                <a:effectLst/>
              </a:rPr>
              <a:t>Gochujang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4C23DB3-AE92-46F6-9EF4-053DA30A4F1B}"/>
              </a:ext>
            </a:extLst>
          </p:cNvPr>
          <p:cNvSpPr txBox="1"/>
          <p:nvPr/>
        </p:nvSpPr>
        <p:spPr>
          <a:xfrm>
            <a:off x="9190863" y="2540953"/>
            <a:ext cx="15728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5F6368"/>
                </a:solidFill>
                <a:effectLst/>
              </a:rPr>
              <a:t>Doenjang</a:t>
            </a:r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5CBE033-E6F1-41BA-80B7-0BA01018D2CF}"/>
              </a:ext>
            </a:extLst>
          </p:cNvPr>
          <p:cNvGrpSpPr/>
          <p:nvPr/>
        </p:nvGrpSpPr>
        <p:grpSpPr>
          <a:xfrm>
            <a:off x="603627" y="5375161"/>
            <a:ext cx="4426060" cy="1265471"/>
            <a:chOff x="1010535" y="1685660"/>
            <a:chExt cx="3222106" cy="921244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B7A9372-A11A-4709-A87B-493DFABA843B}"/>
                </a:ext>
              </a:extLst>
            </p:cNvPr>
            <p:cNvSpPr/>
            <p:nvPr/>
          </p:nvSpPr>
          <p:spPr>
            <a:xfrm>
              <a:off x="3532533" y="2222548"/>
              <a:ext cx="700108" cy="329206"/>
            </a:xfrm>
            <a:custGeom>
              <a:avLst/>
              <a:gdLst/>
              <a:ahLst/>
              <a:cxnLst/>
              <a:rect l="l" t="t" r="r" b="b"/>
              <a:pathLst>
                <a:path w="1004590" h="472381">
                  <a:moveTo>
                    <a:pt x="876002" y="214015"/>
                  </a:moveTo>
                  <a:cubicBezTo>
                    <a:pt x="858341" y="219968"/>
                    <a:pt x="837604" y="229543"/>
                    <a:pt x="813792" y="242739"/>
                  </a:cubicBezTo>
                  <a:cubicBezTo>
                    <a:pt x="789979" y="255935"/>
                    <a:pt x="775593" y="265013"/>
                    <a:pt x="770632" y="269974"/>
                  </a:cubicBezTo>
                  <a:cubicBezTo>
                    <a:pt x="766266" y="273943"/>
                    <a:pt x="762397" y="281385"/>
                    <a:pt x="759023" y="292299"/>
                  </a:cubicBezTo>
                  <a:cubicBezTo>
                    <a:pt x="755650" y="303213"/>
                    <a:pt x="753963" y="311448"/>
                    <a:pt x="753963" y="317004"/>
                  </a:cubicBezTo>
                  <a:cubicBezTo>
                    <a:pt x="753963" y="320378"/>
                    <a:pt x="754955" y="323156"/>
                    <a:pt x="756940" y="325338"/>
                  </a:cubicBezTo>
                  <a:cubicBezTo>
                    <a:pt x="758924" y="327521"/>
                    <a:pt x="761404" y="328613"/>
                    <a:pt x="764381" y="328613"/>
                  </a:cubicBezTo>
                  <a:cubicBezTo>
                    <a:pt x="767159" y="328613"/>
                    <a:pt x="770334" y="327422"/>
                    <a:pt x="773906" y="325041"/>
                  </a:cubicBezTo>
                  <a:cubicBezTo>
                    <a:pt x="777478" y="322660"/>
                    <a:pt x="783183" y="317996"/>
                    <a:pt x="791021" y="311051"/>
                  </a:cubicBezTo>
                  <a:cubicBezTo>
                    <a:pt x="798860" y="304106"/>
                    <a:pt x="803969" y="299641"/>
                    <a:pt x="806351" y="297656"/>
                  </a:cubicBezTo>
                  <a:cubicBezTo>
                    <a:pt x="809724" y="294680"/>
                    <a:pt x="817215" y="288280"/>
                    <a:pt x="828824" y="278458"/>
                  </a:cubicBezTo>
                  <a:cubicBezTo>
                    <a:pt x="840432" y="268635"/>
                    <a:pt x="848915" y="260945"/>
                    <a:pt x="854273" y="255389"/>
                  </a:cubicBezTo>
                  <a:cubicBezTo>
                    <a:pt x="859631" y="249833"/>
                    <a:pt x="864195" y="243632"/>
                    <a:pt x="867965" y="236786"/>
                  </a:cubicBezTo>
                  <a:cubicBezTo>
                    <a:pt x="871736" y="229940"/>
                    <a:pt x="874415" y="222349"/>
                    <a:pt x="876002" y="214015"/>
                  </a:cubicBezTo>
                  <a:close/>
                  <a:moveTo>
                    <a:pt x="657522" y="207169"/>
                  </a:moveTo>
                  <a:cubicBezTo>
                    <a:pt x="641052" y="217091"/>
                    <a:pt x="626963" y="226070"/>
                    <a:pt x="615255" y="234107"/>
                  </a:cubicBezTo>
                  <a:cubicBezTo>
                    <a:pt x="603547" y="242144"/>
                    <a:pt x="593626" y="250280"/>
                    <a:pt x="585490" y="258515"/>
                  </a:cubicBezTo>
                  <a:cubicBezTo>
                    <a:pt x="577354" y="266750"/>
                    <a:pt x="571897" y="275035"/>
                    <a:pt x="569119" y="283369"/>
                  </a:cubicBezTo>
                  <a:cubicBezTo>
                    <a:pt x="564158" y="305594"/>
                    <a:pt x="561677" y="317599"/>
                    <a:pt x="561677" y="319385"/>
                  </a:cubicBezTo>
                  <a:cubicBezTo>
                    <a:pt x="561677" y="332482"/>
                    <a:pt x="570805" y="339031"/>
                    <a:pt x="589061" y="339031"/>
                  </a:cubicBezTo>
                  <a:cubicBezTo>
                    <a:pt x="597594" y="339031"/>
                    <a:pt x="611882" y="331688"/>
                    <a:pt x="631924" y="317004"/>
                  </a:cubicBezTo>
                  <a:cubicBezTo>
                    <a:pt x="628551" y="307678"/>
                    <a:pt x="626864" y="298748"/>
                    <a:pt x="626864" y="290215"/>
                  </a:cubicBezTo>
                  <a:cubicBezTo>
                    <a:pt x="626864" y="277713"/>
                    <a:pt x="629444" y="264964"/>
                    <a:pt x="634603" y="251966"/>
                  </a:cubicBezTo>
                  <a:cubicBezTo>
                    <a:pt x="639762" y="238969"/>
                    <a:pt x="647402" y="224036"/>
                    <a:pt x="657522" y="207169"/>
                  </a:cubicBezTo>
                  <a:close/>
                  <a:moveTo>
                    <a:pt x="467022" y="207169"/>
                  </a:moveTo>
                  <a:cubicBezTo>
                    <a:pt x="450552" y="217091"/>
                    <a:pt x="436463" y="226070"/>
                    <a:pt x="424755" y="234107"/>
                  </a:cubicBezTo>
                  <a:cubicBezTo>
                    <a:pt x="413047" y="242144"/>
                    <a:pt x="403126" y="250280"/>
                    <a:pt x="394990" y="258515"/>
                  </a:cubicBezTo>
                  <a:cubicBezTo>
                    <a:pt x="386854" y="266750"/>
                    <a:pt x="381397" y="275035"/>
                    <a:pt x="378619" y="283369"/>
                  </a:cubicBezTo>
                  <a:cubicBezTo>
                    <a:pt x="373658" y="305594"/>
                    <a:pt x="371177" y="317599"/>
                    <a:pt x="371177" y="319385"/>
                  </a:cubicBezTo>
                  <a:cubicBezTo>
                    <a:pt x="371177" y="332482"/>
                    <a:pt x="380305" y="339031"/>
                    <a:pt x="398561" y="339031"/>
                  </a:cubicBezTo>
                  <a:cubicBezTo>
                    <a:pt x="407094" y="339031"/>
                    <a:pt x="421382" y="331688"/>
                    <a:pt x="441424" y="317004"/>
                  </a:cubicBezTo>
                  <a:cubicBezTo>
                    <a:pt x="438051" y="307678"/>
                    <a:pt x="436364" y="298748"/>
                    <a:pt x="436364" y="290215"/>
                  </a:cubicBezTo>
                  <a:cubicBezTo>
                    <a:pt x="436364" y="277713"/>
                    <a:pt x="438944" y="264964"/>
                    <a:pt x="444103" y="251966"/>
                  </a:cubicBezTo>
                  <a:cubicBezTo>
                    <a:pt x="449262" y="238969"/>
                    <a:pt x="456902" y="224036"/>
                    <a:pt x="467022" y="207169"/>
                  </a:cubicBezTo>
                  <a:close/>
                  <a:moveTo>
                    <a:pt x="987028" y="28575"/>
                  </a:moveTo>
                  <a:cubicBezTo>
                    <a:pt x="991394" y="28575"/>
                    <a:pt x="995412" y="30708"/>
                    <a:pt x="999083" y="34975"/>
                  </a:cubicBezTo>
                  <a:cubicBezTo>
                    <a:pt x="1002754" y="39241"/>
                    <a:pt x="1004590" y="44053"/>
                    <a:pt x="1004590" y="49411"/>
                  </a:cubicBezTo>
                  <a:cubicBezTo>
                    <a:pt x="1004590" y="59730"/>
                    <a:pt x="997049" y="77440"/>
                    <a:pt x="981968" y="102543"/>
                  </a:cubicBezTo>
                  <a:cubicBezTo>
                    <a:pt x="966886" y="127645"/>
                    <a:pt x="952004" y="152103"/>
                    <a:pt x="937319" y="175915"/>
                  </a:cubicBezTo>
                  <a:cubicBezTo>
                    <a:pt x="922635" y="199728"/>
                    <a:pt x="910034" y="223193"/>
                    <a:pt x="899517" y="246311"/>
                  </a:cubicBezTo>
                  <a:cubicBezTo>
                    <a:pt x="889000" y="269429"/>
                    <a:pt x="883741" y="290810"/>
                    <a:pt x="883741" y="310456"/>
                  </a:cubicBezTo>
                  <a:cubicBezTo>
                    <a:pt x="883741" y="328315"/>
                    <a:pt x="889496" y="337245"/>
                    <a:pt x="901005" y="337245"/>
                  </a:cubicBezTo>
                  <a:cubicBezTo>
                    <a:pt x="907951" y="337245"/>
                    <a:pt x="916682" y="333326"/>
                    <a:pt x="927199" y="325487"/>
                  </a:cubicBezTo>
                  <a:cubicBezTo>
                    <a:pt x="937716" y="317649"/>
                    <a:pt x="952698" y="304503"/>
                    <a:pt x="972145" y="286048"/>
                  </a:cubicBezTo>
                  <a:lnTo>
                    <a:pt x="972145" y="307777"/>
                  </a:lnTo>
                  <a:cubicBezTo>
                    <a:pt x="929283" y="363141"/>
                    <a:pt x="896243" y="390823"/>
                    <a:pt x="873026" y="390823"/>
                  </a:cubicBezTo>
                  <a:cubicBezTo>
                    <a:pt x="863699" y="390823"/>
                    <a:pt x="857002" y="387251"/>
                    <a:pt x="852934" y="380107"/>
                  </a:cubicBezTo>
                  <a:cubicBezTo>
                    <a:pt x="848866" y="372963"/>
                    <a:pt x="846832" y="362347"/>
                    <a:pt x="846832" y="348258"/>
                  </a:cubicBezTo>
                  <a:cubicBezTo>
                    <a:pt x="846832" y="329208"/>
                    <a:pt x="849213" y="308670"/>
                    <a:pt x="853976" y="286643"/>
                  </a:cubicBezTo>
                  <a:cubicBezTo>
                    <a:pt x="836513" y="306487"/>
                    <a:pt x="820886" y="323354"/>
                    <a:pt x="807095" y="337245"/>
                  </a:cubicBezTo>
                  <a:cubicBezTo>
                    <a:pt x="793303" y="351135"/>
                    <a:pt x="782092" y="361504"/>
                    <a:pt x="773460" y="368350"/>
                  </a:cubicBezTo>
                  <a:cubicBezTo>
                    <a:pt x="764828" y="375196"/>
                    <a:pt x="758924" y="378619"/>
                    <a:pt x="755749" y="378619"/>
                  </a:cubicBezTo>
                  <a:cubicBezTo>
                    <a:pt x="750590" y="378619"/>
                    <a:pt x="744785" y="374452"/>
                    <a:pt x="738336" y="366117"/>
                  </a:cubicBezTo>
                  <a:cubicBezTo>
                    <a:pt x="731887" y="357783"/>
                    <a:pt x="726380" y="347167"/>
                    <a:pt x="721816" y="334268"/>
                  </a:cubicBezTo>
                  <a:lnTo>
                    <a:pt x="717048" y="306901"/>
                  </a:lnTo>
                  <a:lnTo>
                    <a:pt x="701129" y="320278"/>
                  </a:lnTo>
                  <a:cubicBezTo>
                    <a:pt x="695870" y="324247"/>
                    <a:pt x="691257" y="327224"/>
                    <a:pt x="687288" y="329208"/>
                  </a:cubicBezTo>
                  <a:cubicBezTo>
                    <a:pt x="679351" y="333177"/>
                    <a:pt x="667940" y="334764"/>
                    <a:pt x="653058" y="333970"/>
                  </a:cubicBezTo>
                  <a:cubicBezTo>
                    <a:pt x="627261" y="364530"/>
                    <a:pt x="604540" y="379810"/>
                    <a:pt x="584894" y="379810"/>
                  </a:cubicBezTo>
                  <a:cubicBezTo>
                    <a:pt x="573782" y="379810"/>
                    <a:pt x="563662" y="376138"/>
                    <a:pt x="554533" y="368796"/>
                  </a:cubicBezTo>
                  <a:cubicBezTo>
                    <a:pt x="545405" y="361454"/>
                    <a:pt x="538113" y="351433"/>
                    <a:pt x="532656" y="338733"/>
                  </a:cubicBezTo>
                  <a:cubicBezTo>
                    <a:pt x="529927" y="332383"/>
                    <a:pt x="527881" y="325661"/>
                    <a:pt x="526516" y="318567"/>
                  </a:cubicBezTo>
                  <a:lnTo>
                    <a:pt x="525529" y="307757"/>
                  </a:lnTo>
                  <a:lnTo>
                    <a:pt x="510629" y="320278"/>
                  </a:lnTo>
                  <a:cubicBezTo>
                    <a:pt x="505370" y="324247"/>
                    <a:pt x="500757" y="327224"/>
                    <a:pt x="496788" y="329208"/>
                  </a:cubicBezTo>
                  <a:cubicBezTo>
                    <a:pt x="488851" y="333177"/>
                    <a:pt x="477440" y="334764"/>
                    <a:pt x="462558" y="333970"/>
                  </a:cubicBezTo>
                  <a:cubicBezTo>
                    <a:pt x="436761" y="364530"/>
                    <a:pt x="414040" y="379810"/>
                    <a:pt x="394394" y="379810"/>
                  </a:cubicBezTo>
                  <a:cubicBezTo>
                    <a:pt x="383282" y="379810"/>
                    <a:pt x="373161" y="376138"/>
                    <a:pt x="364033" y="368796"/>
                  </a:cubicBezTo>
                  <a:cubicBezTo>
                    <a:pt x="354905" y="361454"/>
                    <a:pt x="347613" y="351433"/>
                    <a:pt x="342156" y="338733"/>
                  </a:cubicBezTo>
                  <a:cubicBezTo>
                    <a:pt x="336699" y="326033"/>
                    <a:pt x="333970" y="311845"/>
                    <a:pt x="333970" y="296168"/>
                  </a:cubicBezTo>
                  <a:cubicBezTo>
                    <a:pt x="333970" y="283468"/>
                    <a:pt x="338187" y="269379"/>
                    <a:pt x="346620" y="253901"/>
                  </a:cubicBezTo>
                  <a:cubicBezTo>
                    <a:pt x="355054" y="238423"/>
                    <a:pt x="365968" y="223986"/>
                    <a:pt x="379363" y="210592"/>
                  </a:cubicBezTo>
                  <a:cubicBezTo>
                    <a:pt x="392757" y="197197"/>
                    <a:pt x="407094" y="186383"/>
                    <a:pt x="422374" y="178147"/>
                  </a:cubicBezTo>
                  <a:cubicBezTo>
                    <a:pt x="437654" y="169912"/>
                    <a:pt x="451842" y="165795"/>
                    <a:pt x="464939" y="165795"/>
                  </a:cubicBezTo>
                  <a:cubicBezTo>
                    <a:pt x="474265" y="165795"/>
                    <a:pt x="481608" y="167233"/>
                    <a:pt x="486965" y="170111"/>
                  </a:cubicBezTo>
                  <a:cubicBezTo>
                    <a:pt x="492323" y="172988"/>
                    <a:pt x="495002" y="177006"/>
                    <a:pt x="495002" y="182166"/>
                  </a:cubicBezTo>
                  <a:cubicBezTo>
                    <a:pt x="495002" y="186135"/>
                    <a:pt x="492720" y="190699"/>
                    <a:pt x="488156" y="195858"/>
                  </a:cubicBezTo>
                  <a:cubicBezTo>
                    <a:pt x="495697" y="197446"/>
                    <a:pt x="500856" y="200075"/>
                    <a:pt x="503634" y="203746"/>
                  </a:cubicBezTo>
                  <a:cubicBezTo>
                    <a:pt x="506412" y="207417"/>
                    <a:pt x="507801" y="214114"/>
                    <a:pt x="507801" y="223838"/>
                  </a:cubicBezTo>
                  <a:cubicBezTo>
                    <a:pt x="507801" y="233363"/>
                    <a:pt x="505569" y="245368"/>
                    <a:pt x="501104" y="259854"/>
                  </a:cubicBezTo>
                  <a:cubicBezTo>
                    <a:pt x="496639" y="274340"/>
                    <a:pt x="490537" y="287933"/>
                    <a:pt x="482798" y="300633"/>
                  </a:cubicBezTo>
                  <a:lnTo>
                    <a:pt x="488156" y="305991"/>
                  </a:lnTo>
                  <a:lnTo>
                    <a:pt x="492621" y="305991"/>
                  </a:lnTo>
                  <a:cubicBezTo>
                    <a:pt x="495994" y="305991"/>
                    <a:pt x="499318" y="305147"/>
                    <a:pt x="502592" y="303461"/>
                  </a:cubicBezTo>
                  <a:cubicBezTo>
                    <a:pt x="505867" y="301774"/>
                    <a:pt x="508793" y="299988"/>
                    <a:pt x="511373" y="298103"/>
                  </a:cubicBezTo>
                  <a:cubicBezTo>
                    <a:pt x="512663" y="297160"/>
                    <a:pt x="514722" y="295635"/>
                    <a:pt x="517550" y="293526"/>
                  </a:cubicBezTo>
                  <a:lnTo>
                    <a:pt x="525865" y="287304"/>
                  </a:lnTo>
                  <a:lnTo>
                    <a:pt x="527633" y="276076"/>
                  </a:lnTo>
                  <a:cubicBezTo>
                    <a:pt x="529741" y="269032"/>
                    <a:pt x="532904" y="261640"/>
                    <a:pt x="537120" y="253901"/>
                  </a:cubicBezTo>
                  <a:cubicBezTo>
                    <a:pt x="545554" y="238423"/>
                    <a:pt x="556468" y="223986"/>
                    <a:pt x="569863" y="210592"/>
                  </a:cubicBezTo>
                  <a:cubicBezTo>
                    <a:pt x="583257" y="197197"/>
                    <a:pt x="597594" y="186383"/>
                    <a:pt x="612874" y="178147"/>
                  </a:cubicBezTo>
                  <a:cubicBezTo>
                    <a:pt x="628154" y="169912"/>
                    <a:pt x="642342" y="165795"/>
                    <a:pt x="655439" y="165795"/>
                  </a:cubicBezTo>
                  <a:cubicBezTo>
                    <a:pt x="664765" y="165795"/>
                    <a:pt x="672108" y="167233"/>
                    <a:pt x="677465" y="170111"/>
                  </a:cubicBezTo>
                  <a:cubicBezTo>
                    <a:pt x="682823" y="172988"/>
                    <a:pt x="685502" y="177006"/>
                    <a:pt x="685502" y="182166"/>
                  </a:cubicBezTo>
                  <a:cubicBezTo>
                    <a:pt x="685502" y="186135"/>
                    <a:pt x="683220" y="190699"/>
                    <a:pt x="678656" y="195858"/>
                  </a:cubicBezTo>
                  <a:cubicBezTo>
                    <a:pt x="686197" y="197446"/>
                    <a:pt x="691356" y="200075"/>
                    <a:pt x="694134" y="203746"/>
                  </a:cubicBezTo>
                  <a:cubicBezTo>
                    <a:pt x="696912" y="207417"/>
                    <a:pt x="698301" y="214114"/>
                    <a:pt x="698301" y="223838"/>
                  </a:cubicBezTo>
                  <a:cubicBezTo>
                    <a:pt x="698301" y="233363"/>
                    <a:pt x="696069" y="245368"/>
                    <a:pt x="691604" y="259854"/>
                  </a:cubicBezTo>
                  <a:cubicBezTo>
                    <a:pt x="687139" y="274340"/>
                    <a:pt x="681037" y="287933"/>
                    <a:pt x="673298" y="300633"/>
                  </a:cubicBezTo>
                  <a:lnTo>
                    <a:pt x="678656" y="305991"/>
                  </a:lnTo>
                  <a:lnTo>
                    <a:pt x="683121" y="305991"/>
                  </a:lnTo>
                  <a:cubicBezTo>
                    <a:pt x="686494" y="305991"/>
                    <a:pt x="689818" y="305147"/>
                    <a:pt x="693092" y="303461"/>
                  </a:cubicBezTo>
                  <a:cubicBezTo>
                    <a:pt x="696367" y="301774"/>
                    <a:pt x="699293" y="299988"/>
                    <a:pt x="701873" y="298103"/>
                  </a:cubicBezTo>
                  <a:cubicBezTo>
                    <a:pt x="703163" y="297160"/>
                    <a:pt x="705222" y="295635"/>
                    <a:pt x="708050" y="293526"/>
                  </a:cubicBezTo>
                  <a:lnTo>
                    <a:pt x="716923" y="286887"/>
                  </a:lnTo>
                  <a:lnTo>
                    <a:pt x="721965" y="265993"/>
                  </a:lnTo>
                  <a:cubicBezTo>
                    <a:pt x="726628" y="256295"/>
                    <a:pt x="733623" y="246559"/>
                    <a:pt x="742950" y="236786"/>
                  </a:cubicBezTo>
                  <a:cubicBezTo>
                    <a:pt x="761603" y="217240"/>
                    <a:pt x="782836" y="201017"/>
                    <a:pt x="806648" y="188119"/>
                  </a:cubicBezTo>
                  <a:cubicBezTo>
                    <a:pt x="830461" y="175221"/>
                    <a:pt x="848320" y="168771"/>
                    <a:pt x="860226" y="168771"/>
                  </a:cubicBezTo>
                  <a:cubicBezTo>
                    <a:pt x="869950" y="168771"/>
                    <a:pt x="879475" y="174923"/>
                    <a:pt x="888801" y="187226"/>
                  </a:cubicBezTo>
                  <a:cubicBezTo>
                    <a:pt x="904081" y="155278"/>
                    <a:pt x="918617" y="126901"/>
                    <a:pt x="932408" y="102096"/>
                  </a:cubicBezTo>
                  <a:cubicBezTo>
                    <a:pt x="946199" y="77292"/>
                    <a:pt x="957758" y="58837"/>
                    <a:pt x="967085" y="46732"/>
                  </a:cubicBezTo>
                  <a:cubicBezTo>
                    <a:pt x="976411" y="34628"/>
                    <a:pt x="983059" y="28575"/>
                    <a:pt x="987028" y="28575"/>
                  </a:cubicBezTo>
                  <a:close/>
                  <a:moveTo>
                    <a:pt x="317004" y="0"/>
                  </a:moveTo>
                  <a:cubicBezTo>
                    <a:pt x="335260" y="0"/>
                    <a:pt x="349895" y="2530"/>
                    <a:pt x="360908" y="7590"/>
                  </a:cubicBezTo>
                  <a:cubicBezTo>
                    <a:pt x="371921" y="12651"/>
                    <a:pt x="377428" y="23515"/>
                    <a:pt x="377428" y="40184"/>
                  </a:cubicBezTo>
                  <a:cubicBezTo>
                    <a:pt x="377428" y="45542"/>
                    <a:pt x="375444" y="53826"/>
                    <a:pt x="371475" y="65038"/>
                  </a:cubicBezTo>
                  <a:cubicBezTo>
                    <a:pt x="367506" y="76250"/>
                    <a:pt x="361206" y="90587"/>
                    <a:pt x="352574" y="108049"/>
                  </a:cubicBezTo>
                  <a:cubicBezTo>
                    <a:pt x="343942" y="125512"/>
                    <a:pt x="333424" y="144661"/>
                    <a:pt x="321022" y="165497"/>
                  </a:cubicBezTo>
                  <a:cubicBezTo>
                    <a:pt x="308620" y="186333"/>
                    <a:pt x="294481" y="208360"/>
                    <a:pt x="278606" y="231577"/>
                  </a:cubicBezTo>
                  <a:lnTo>
                    <a:pt x="324445" y="231577"/>
                  </a:lnTo>
                  <a:lnTo>
                    <a:pt x="284857" y="288429"/>
                  </a:lnTo>
                  <a:cubicBezTo>
                    <a:pt x="279499" y="288826"/>
                    <a:pt x="272802" y="289124"/>
                    <a:pt x="264765" y="289322"/>
                  </a:cubicBezTo>
                  <a:cubicBezTo>
                    <a:pt x="256728" y="289521"/>
                    <a:pt x="247947" y="289818"/>
                    <a:pt x="238422" y="290215"/>
                  </a:cubicBezTo>
                  <a:cubicBezTo>
                    <a:pt x="214015" y="321965"/>
                    <a:pt x="187573" y="351830"/>
                    <a:pt x="159097" y="379810"/>
                  </a:cubicBezTo>
                  <a:cubicBezTo>
                    <a:pt x="130621" y="407789"/>
                    <a:pt x="104824" y="430213"/>
                    <a:pt x="81706" y="447080"/>
                  </a:cubicBezTo>
                  <a:cubicBezTo>
                    <a:pt x="58588" y="463947"/>
                    <a:pt x="42366" y="472381"/>
                    <a:pt x="33040" y="472381"/>
                  </a:cubicBezTo>
                  <a:cubicBezTo>
                    <a:pt x="29269" y="472381"/>
                    <a:pt x="25995" y="471140"/>
                    <a:pt x="23217" y="468660"/>
                  </a:cubicBezTo>
                  <a:cubicBezTo>
                    <a:pt x="20439" y="466179"/>
                    <a:pt x="19050" y="462955"/>
                    <a:pt x="19050" y="458986"/>
                  </a:cubicBezTo>
                  <a:cubicBezTo>
                    <a:pt x="19050" y="455613"/>
                    <a:pt x="23465" y="446981"/>
                    <a:pt x="32295" y="433090"/>
                  </a:cubicBezTo>
                  <a:cubicBezTo>
                    <a:pt x="41126" y="419199"/>
                    <a:pt x="53379" y="406202"/>
                    <a:pt x="69056" y="394097"/>
                  </a:cubicBezTo>
                  <a:cubicBezTo>
                    <a:pt x="84733" y="381992"/>
                    <a:pt x="102592" y="375245"/>
                    <a:pt x="122634" y="373856"/>
                  </a:cubicBezTo>
                  <a:cubicBezTo>
                    <a:pt x="130770" y="365324"/>
                    <a:pt x="137765" y="357733"/>
                    <a:pt x="143619" y="351086"/>
                  </a:cubicBezTo>
                  <a:cubicBezTo>
                    <a:pt x="149473" y="344438"/>
                    <a:pt x="157758" y="334814"/>
                    <a:pt x="168473" y="322213"/>
                  </a:cubicBezTo>
                  <a:cubicBezTo>
                    <a:pt x="179189" y="309612"/>
                    <a:pt x="187424" y="299938"/>
                    <a:pt x="193179" y="293192"/>
                  </a:cubicBezTo>
                  <a:lnTo>
                    <a:pt x="103584" y="297656"/>
                  </a:lnTo>
                  <a:cubicBezTo>
                    <a:pt x="93861" y="298053"/>
                    <a:pt x="87163" y="297607"/>
                    <a:pt x="83492" y="296317"/>
                  </a:cubicBezTo>
                  <a:cubicBezTo>
                    <a:pt x="79821" y="295027"/>
                    <a:pt x="77986" y="291803"/>
                    <a:pt x="77986" y="286643"/>
                  </a:cubicBezTo>
                  <a:cubicBezTo>
                    <a:pt x="77986" y="286643"/>
                    <a:pt x="78978" y="284113"/>
                    <a:pt x="80962" y="279053"/>
                  </a:cubicBezTo>
                  <a:cubicBezTo>
                    <a:pt x="82947" y="273993"/>
                    <a:pt x="85030" y="269578"/>
                    <a:pt x="87213" y="265807"/>
                  </a:cubicBezTo>
                  <a:cubicBezTo>
                    <a:pt x="90388" y="260053"/>
                    <a:pt x="92918" y="256580"/>
                    <a:pt x="94803" y="255389"/>
                  </a:cubicBezTo>
                  <a:cubicBezTo>
                    <a:pt x="96688" y="254199"/>
                    <a:pt x="102096" y="252611"/>
                    <a:pt x="111026" y="250627"/>
                  </a:cubicBezTo>
                  <a:lnTo>
                    <a:pt x="165794" y="237232"/>
                  </a:lnTo>
                  <a:cubicBezTo>
                    <a:pt x="180479" y="233462"/>
                    <a:pt x="190698" y="231577"/>
                    <a:pt x="196453" y="231577"/>
                  </a:cubicBezTo>
                  <a:lnTo>
                    <a:pt x="241399" y="231577"/>
                  </a:lnTo>
                  <a:cubicBezTo>
                    <a:pt x="267394" y="196652"/>
                    <a:pt x="287188" y="166192"/>
                    <a:pt x="300781" y="140196"/>
                  </a:cubicBezTo>
                  <a:cubicBezTo>
                    <a:pt x="314374" y="114201"/>
                    <a:pt x="321171" y="97135"/>
                    <a:pt x="321171" y="88999"/>
                  </a:cubicBezTo>
                  <a:cubicBezTo>
                    <a:pt x="321171" y="77688"/>
                    <a:pt x="311447" y="72033"/>
                    <a:pt x="292001" y="72033"/>
                  </a:cubicBezTo>
                  <a:cubicBezTo>
                    <a:pt x="280690" y="73025"/>
                    <a:pt x="260647" y="75456"/>
                    <a:pt x="231874" y="79326"/>
                  </a:cubicBezTo>
                  <a:cubicBezTo>
                    <a:pt x="203101" y="83195"/>
                    <a:pt x="175220" y="87809"/>
                    <a:pt x="148233" y="93167"/>
                  </a:cubicBezTo>
                  <a:cubicBezTo>
                    <a:pt x="124023" y="97731"/>
                    <a:pt x="104626" y="102444"/>
                    <a:pt x="90041" y="107305"/>
                  </a:cubicBezTo>
                  <a:cubicBezTo>
                    <a:pt x="75456" y="112167"/>
                    <a:pt x="65186" y="116185"/>
                    <a:pt x="59233" y="119360"/>
                  </a:cubicBezTo>
                  <a:cubicBezTo>
                    <a:pt x="53280" y="122535"/>
                    <a:pt x="49609" y="124817"/>
                    <a:pt x="48220" y="126206"/>
                  </a:cubicBezTo>
                  <a:cubicBezTo>
                    <a:pt x="62904" y="125413"/>
                    <a:pt x="75307" y="125016"/>
                    <a:pt x="85427" y="125016"/>
                  </a:cubicBezTo>
                  <a:cubicBezTo>
                    <a:pt x="101302" y="125016"/>
                    <a:pt x="109240" y="126802"/>
                    <a:pt x="109240" y="130374"/>
                  </a:cubicBezTo>
                  <a:cubicBezTo>
                    <a:pt x="109240" y="131961"/>
                    <a:pt x="103683" y="133995"/>
                    <a:pt x="92571" y="136476"/>
                  </a:cubicBezTo>
                  <a:cubicBezTo>
                    <a:pt x="81458" y="138956"/>
                    <a:pt x="70941" y="141585"/>
                    <a:pt x="61019" y="144363"/>
                  </a:cubicBezTo>
                  <a:cubicBezTo>
                    <a:pt x="51296" y="147142"/>
                    <a:pt x="41820" y="150416"/>
                    <a:pt x="32593" y="154186"/>
                  </a:cubicBezTo>
                  <a:cubicBezTo>
                    <a:pt x="23366" y="157956"/>
                    <a:pt x="17760" y="159842"/>
                    <a:pt x="15776" y="159842"/>
                  </a:cubicBezTo>
                  <a:cubicBezTo>
                    <a:pt x="11211" y="159842"/>
                    <a:pt x="7441" y="158105"/>
                    <a:pt x="4465" y="154633"/>
                  </a:cubicBezTo>
                  <a:cubicBezTo>
                    <a:pt x="1488" y="151160"/>
                    <a:pt x="0" y="146943"/>
                    <a:pt x="0" y="141982"/>
                  </a:cubicBezTo>
                  <a:cubicBezTo>
                    <a:pt x="0" y="138609"/>
                    <a:pt x="2728" y="129828"/>
                    <a:pt x="8185" y="115640"/>
                  </a:cubicBezTo>
                  <a:cubicBezTo>
                    <a:pt x="13642" y="101451"/>
                    <a:pt x="21332" y="87164"/>
                    <a:pt x="31254" y="72777"/>
                  </a:cubicBezTo>
                  <a:cubicBezTo>
                    <a:pt x="41176" y="58390"/>
                    <a:pt x="53479" y="47724"/>
                    <a:pt x="68163" y="40779"/>
                  </a:cubicBezTo>
                  <a:cubicBezTo>
                    <a:pt x="73521" y="38199"/>
                    <a:pt x="90636" y="33536"/>
                    <a:pt x="119509" y="26789"/>
                  </a:cubicBezTo>
                  <a:cubicBezTo>
                    <a:pt x="148381" y="20042"/>
                    <a:pt x="180975" y="13891"/>
                    <a:pt x="217289" y="8335"/>
                  </a:cubicBezTo>
                  <a:cubicBezTo>
                    <a:pt x="253603" y="2778"/>
                    <a:pt x="286841" y="0"/>
                    <a:pt x="31700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4D7D2A83-8659-443B-B2C6-9F9AA531650E}"/>
                </a:ext>
              </a:extLst>
            </p:cNvPr>
            <p:cNvSpPr/>
            <p:nvPr/>
          </p:nvSpPr>
          <p:spPr>
            <a:xfrm>
              <a:off x="2413304" y="2222548"/>
              <a:ext cx="990317" cy="286889"/>
            </a:xfrm>
            <a:custGeom>
              <a:avLst/>
              <a:gdLst/>
              <a:ahLst/>
              <a:cxnLst/>
              <a:rect l="l" t="t" r="r" b="b"/>
              <a:pathLst>
                <a:path w="1421012" h="411659">
                  <a:moveTo>
                    <a:pt x="526554" y="204788"/>
                  </a:moveTo>
                  <a:cubicBezTo>
                    <a:pt x="510084" y="214710"/>
                    <a:pt x="495995" y="223689"/>
                    <a:pt x="484287" y="231726"/>
                  </a:cubicBezTo>
                  <a:cubicBezTo>
                    <a:pt x="472579" y="239763"/>
                    <a:pt x="462658" y="247898"/>
                    <a:pt x="454522" y="256134"/>
                  </a:cubicBezTo>
                  <a:cubicBezTo>
                    <a:pt x="446386" y="264369"/>
                    <a:pt x="440929" y="272654"/>
                    <a:pt x="438151" y="280988"/>
                  </a:cubicBezTo>
                  <a:cubicBezTo>
                    <a:pt x="433190" y="303213"/>
                    <a:pt x="430709" y="315218"/>
                    <a:pt x="430709" y="317004"/>
                  </a:cubicBezTo>
                  <a:cubicBezTo>
                    <a:pt x="430709" y="330101"/>
                    <a:pt x="439837" y="336650"/>
                    <a:pt x="458094" y="336650"/>
                  </a:cubicBezTo>
                  <a:cubicBezTo>
                    <a:pt x="466626" y="336650"/>
                    <a:pt x="480914" y="329307"/>
                    <a:pt x="500956" y="314623"/>
                  </a:cubicBezTo>
                  <a:cubicBezTo>
                    <a:pt x="497583" y="305297"/>
                    <a:pt x="495896" y="296367"/>
                    <a:pt x="495896" y="287834"/>
                  </a:cubicBezTo>
                  <a:cubicBezTo>
                    <a:pt x="495896" y="275332"/>
                    <a:pt x="498476" y="262583"/>
                    <a:pt x="503635" y="249585"/>
                  </a:cubicBezTo>
                  <a:cubicBezTo>
                    <a:pt x="508794" y="236588"/>
                    <a:pt x="516434" y="221655"/>
                    <a:pt x="526554" y="204788"/>
                  </a:cubicBezTo>
                  <a:close/>
                  <a:moveTo>
                    <a:pt x="1126332" y="197644"/>
                  </a:moveTo>
                  <a:cubicBezTo>
                    <a:pt x="1074738" y="221258"/>
                    <a:pt x="1037978" y="241300"/>
                    <a:pt x="1016050" y="257771"/>
                  </a:cubicBezTo>
                  <a:cubicBezTo>
                    <a:pt x="994123" y="274241"/>
                    <a:pt x="983159" y="291207"/>
                    <a:pt x="983159" y="308670"/>
                  </a:cubicBezTo>
                  <a:cubicBezTo>
                    <a:pt x="983159" y="315020"/>
                    <a:pt x="984251" y="320229"/>
                    <a:pt x="986433" y="324297"/>
                  </a:cubicBezTo>
                  <a:cubicBezTo>
                    <a:pt x="988616" y="328365"/>
                    <a:pt x="991593" y="330399"/>
                    <a:pt x="995363" y="330399"/>
                  </a:cubicBezTo>
                  <a:cubicBezTo>
                    <a:pt x="997546" y="330399"/>
                    <a:pt x="1001415" y="329010"/>
                    <a:pt x="1006972" y="326232"/>
                  </a:cubicBezTo>
                  <a:cubicBezTo>
                    <a:pt x="1027808" y="313929"/>
                    <a:pt x="1046858" y="297905"/>
                    <a:pt x="1064122" y="278160"/>
                  </a:cubicBezTo>
                  <a:cubicBezTo>
                    <a:pt x="1081386" y="258416"/>
                    <a:pt x="1102122" y="231577"/>
                    <a:pt x="1126332" y="197644"/>
                  </a:cubicBezTo>
                  <a:close/>
                  <a:moveTo>
                    <a:pt x="895351" y="191989"/>
                  </a:moveTo>
                  <a:cubicBezTo>
                    <a:pt x="891779" y="191989"/>
                    <a:pt x="885974" y="194271"/>
                    <a:pt x="877938" y="198835"/>
                  </a:cubicBezTo>
                  <a:cubicBezTo>
                    <a:pt x="869901" y="203399"/>
                    <a:pt x="861765" y="209352"/>
                    <a:pt x="853530" y="216694"/>
                  </a:cubicBezTo>
                  <a:cubicBezTo>
                    <a:pt x="845295" y="224036"/>
                    <a:pt x="837903" y="232668"/>
                    <a:pt x="831354" y="242590"/>
                  </a:cubicBezTo>
                  <a:cubicBezTo>
                    <a:pt x="824806" y="252512"/>
                    <a:pt x="820540" y="263327"/>
                    <a:pt x="818555" y="275035"/>
                  </a:cubicBezTo>
                  <a:cubicBezTo>
                    <a:pt x="836415" y="268089"/>
                    <a:pt x="851694" y="259457"/>
                    <a:pt x="864394" y="249139"/>
                  </a:cubicBezTo>
                  <a:cubicBezTo>
                    <a:pt x="877094" y="238820"/>
                    <a:pt x="886470" y="228948"/>
                    <a:pt x="892523" y="219522"/>
                  </a:cubicBezTo>
                  <a:cubicBezTo>
                    <a:pt x="898575" y="210096"/>
                    <a:pt x="901601" y="203200"/>
                    <a:pt x="901601" y="198835"/>
                  </a:cubicBezTo>
                  <a:cubicBezTo>
                    <a:pt x="901601" y="194271"/>
                    <a:pt x="899518" y="191989"/>
                    <a:pt x="895351" y="191989"/>
                  </a:cubicBezTo>
                  <a:close/>
                  <a:moveTo>
                    <a:pt x="912615" y="159247"/>
                  </a:moveTo>
                  <a:cubicBezTo>
                    <a:pt x="921941" y="159247"/>
                    <a:pt x="929333" y="161380"/>
                    <a:pt x="934790" y="165646"/>
                  </a:cubicBezTo>
                  <a:cubicBezTo>
                    <a:pt x="940247" y="169913"/>
                    <a:pt x="942976" y="176312"/>
                    <a:pt x="942976" y="184845"/>
                  </a:cubicBezTo>
                  <a:cubicBezTo>
                    <a:pt x="942976" y="197347"/>
                    <a:pt x="938312" y="209798"/>
                    <a:pt x="928986" y="222201"/>
                  </a:cubicBezTo>
                  <a:cubicBezTo>
                    <a:pt x="919659" y="234603"/>
                    <a:pt x="905421" y="246906"/>
                    <a:pt x="886272" y="259110"/>
                  </a:cubicBezTo>
                  <a:cubicBezTo>
                    <a:pt x="867123" y="271314"/>
                    <a:pt x="843558" y="283072"/>
                    <a:pt x="815579" y="294382"/>
                  </a:cubicBezTo>
                  <a:lnTo>
                    <a:pt x="815579" y="301824"/>
                  </a:lnTo>
                  <a:cubicBezTo>
                    <a:pt x="815579" y="313532"/>
                    <a:pt x="818456" y="322660"/>
                    <a:pt x="824211" y="329208"/>
                  </a:cubicBezTo>
                  <a:cubicBezTo>
                    <a:pt x="829965" y="335757"/>
                    <a:pt x="837506" y="339031"/>
                    <a:pt x="846833" y="339031"/>
                  </a:cubicBezTo>
                  <a:cubicBezTo>
                    <a:pt x="856556" y="339031"/>
                    <a:pt x="866627" y="336749"/>
                    <a:pt x="877045" y="332185"/>
                  </a:cubicBezTo>
                  <a:cubicBezTo>
                    <a:pt x="887463" y="327621"/>
                    <a:pt x="897831" y="321568"/>
                    <a:pt x="908150" y="314028"/>
                  </a:cubicBezTo>
                  <a:cubicBezTo>
                    <a:pt x="918469" y="306487"/>
                    <a:pt x="931069" y="296367"/>
                    <a:pt x="945952" y="283667"/>
                  </a:cubicBezTo>
                  <a:lnTo>
                    <a:pt x="945952" y="298847"/>
                  </a:lnTo>
                  <a:lnTo>
                    <a:pt x="945952" y="301824"/>
                  </a:lnTo>
                  <a:cubicBezTo>
                    <a:pt x="923529" y="328811"/>
                    <a:pt x="902494" y="349499"/>
                    <a:pt x="882849" y="363885"/>
                  </a:cubicBezTo>
                  <a:cubicBezTo>
                    <a:pt x="863204" y="378272"/>
                    <a:pt x="843261" y="385465"/>
                    <a:pt x="823020" y="385465"/>
                  </a:cubicBezTo>
                  <a:cubicBezTo>
                    <a:pt x="805359" y="385465"/>
                    <a:pt x="791369" y="378619"/>
                    <a:pt x="781051" y="364927"/>
                  </a:cubicBezTo>
                  <a:cubicBezTo>
                    <a:pt x="770732" y="351235"/>
                    <a:pt x="765572" y="332482"/>
                    <a:pt x="765572" y="308670"/>
                  </a:cubicBezTo>
                  <a:cubicBezTo>
                    <a:pt x="765572" y="287834"/>
                    <a:pt x="770434" y="268933"/>
                    <a:pt x="780158" y="251966"/>
                  </a:cubicBezTo>
                  <a:cubicBezTo>
                    <a:pt x="789881" y="235000"/>
                    <a:pt x="805756" y="217091"/>
                    <a:pt x="827783" y="198239"/>
                  </a:cubicBezTo>
                  <a:cubicBezTo>
                    <a:pt x="842864" y="185341"/>
                    <a:pt x="857846" y="175618"/>
                    <a:pt x="872729" y="169069"/>
                  </a:cubicBezTo>
                  <a:cubicBezTo>
                    <a:pt x="887611" y="162521"/>
                    <a:pt x="900907" y="159247"/>
                    <a:pt x="912615" y="159247"/>
                  </a:cubicBezTo>
                  <a:close/>
                  <a:moveTo>
                    <a:pt x="653058" y="154186"/>
                  </a:moveTo>
                  <a:cubicBezTo>
                    <a:pt x="657027" y="154186"/>
                    <a:pt x="659011" y="156072"/>
                    <a:pt x="659011" y="159842"/>
                  </a:cubicBezTo>
                  <a:cubicBezTo>
                    <a:pt x="659011" y="163215"/>
                    <a:pt x="655936" y="170061"/>
                    <a:pt x="649784" y="180380"/>
                  </a:cubicBezTo>
                  <a:cubicBezTo>
                    <a:pt x="690662" y="174030"/>
                    <a:pt x="716459" y="170855"/>
                    <a:pt x="727175" y="170855"/>
                  </a:cubicBezTo>
                  <a:cubicBezTo>
                    <a:pt x="731342" y="170855"/>
                    <a:pt x="734219" y="171252"/>
                    <a:pt x="735807" y="172046"/>
                  </a:cubicBezTo>
                  <a:cubicBezTo>
                    <a:pt x="739180" y="173832"/>
                    <a:pt x="741958" y="177999"/>
                    <a:pt x="744141" y="184547"/>
                  </a:cubicBezTo>
                  <a:cubicBezTo>
                    <a:pt x="746324" y="191096"/>
                    <a:pt x="747415" y="197644"/>
                    <a:pt x="747415" y="204193"/>
                  </a:cubicBezTo>
                  <a:cubicBezTo>
                    <a:pt x="747415" y="208360"/>
                    <a:pt x="745580" y="212874"/>
                    <a:pt x="741909" y="217736"/>
                  </a:cubicBezTo>
                  <a:cubicBezTo>
                    <a:pt x="738238" y="222598"/>
                    <a:pt x="731937" y="229692"/>
                    <a:pt x="723008" y="239018"/>
                  </a:cubicBezTo>
                  <a:cubicBezTo>
                    <a:pt x="712490" y="250329"/>
                    <a:pt x="703660" y="262632"/>
                    <a:pt x="696516" y="275928"/>
                  </a:cubicBezTo>
                  <a:cubicBezTo>
                    <a:pt x="689372" y="289223"/>
                    <a:pt x="685801" y="299244"/>
                    <a:pt x="685801" y="305991"/>
                  </a:cubicBezTo>
                  <a:cubicBezTo>
                    <a:pt x="685801" y="315318"/>
                    <a:pt x="691555" y="319981"/>
                    <a:pt x="703065" y="319981"/>
                  </a:cubicBezTo>
                  <a:cubicBezTo>
                    <a:pt x="715169" y="319981"/>
                    <a:pt x="736204" y="307678"/>
                    <a:pt x="766168" y="283072"/>
                  </a:cubicBezTo>
                  <a:lnTo>
                    <a:pt x="766168" y="303014"/>
                  </a:lnTo>
                  <a:cubicBezTo>
                    <a:pt x="749697" y="320279"/>
                    <a:pt x="736104" y="333871"/>
                    <a:pt x="725389" y="343793"/>
                  </a:cubicBezTo>
                  <a:cubicBezTo>
                    <a:pt x="714673" y="353715"/>
                    <a:pt x="704751" y="361603"/>
                    <a:pt x="695623" y="367457"/>
                  </a:cubicBezTo>
                  <a:cubicBezTo>
                    <a:pt x="686495" y="373311"/>
                    <a:pt x="678359" y="376238"/>
                    <a:pt x="671215" y="376238"/>
                  </a:cubicBezTo>
                  <a:cubicBezTo>
                    <a:pt x="662881" y="376238"/>
                    <a:pt x="655936" y="372418"/>
                    <a:pt x="650379" y="364778"/>
                  </a:cubicBezTo>
                  <a:cubicBezTo>
                    <a:pt x="644823" y="357138"/>
                    <a:pt x="642045" y="346075"/>
                    <a:pt x="642045" y="331589"/>
                  </a:cubicBezTo>
                  <a:cubicBezTo>
                    <a:pt x="642045" y="323057"/>
                    <a:pt x="644228" y="313333"/>
                    <a:pt x="648593" y="302419"/>
                  </a:cubicBezTo>
                  <a:cubicBezTo>
                    <a:pt x="652959" y="291505"/>
                    <a:pt x="659359" y="279648"/>
                    <a:pt x="667792" y="266849"/>
                  </a:cubicBezTo>
                  <a:cubicBezTo>
                    <a:pt x="676226" y="254050"/>
                    <a:pt x="685701" y="241300"/>
                    <a:pt x="696218" y="228600"/>
                  </a:cubicBezTo>
                  <a:cubicBezTo>
                    <a:pt x="690662" y="229791"/>
                    <a:pt x="684411" y="231031"/>
                    <a:pt x="677466" y="232321"/>
                  </a:cubicBezTo>
                  <a:cubicBezTo>
                    <a:pt x="670521" y="233611"/>
                    <a:pt x="663179" y="234950"/>
                    <a:pt x="655440" y="236339"/>
                  </a:cubicBezTo>
                  <a:cubicBezTo>
                    <a:pt x="647701" y="237729"/>
                    <a:pt x="641747" y="238820"/>
                    <a:pt x="637580" y="239614"/>
                  </a:cubicBezTo>
                  <a:cubicBezTo>
                    <a:pt x="631429" y="251917"/>
                    <a:pt x="623888" y="263649"/>
                    <a:pt x="614958" y="274812"/>
                  </a:cubicBezTo>
                  <a:lnTo>
                    <a:pt x="587872" y="302615"/>
                  </a:lnTo>
                  <a:lnTo>
                    <a:pt x="587872" y="303014"/>
                  </a:lnTo>
                  <a:lnTo>
                    <a:pt x="585722" y="304821"/>
                  </a:lnTo>
                  <a:lnTo>
                    <a:pt x="584002" y="306586"/>
                  </a:lnTo>
                  <a:lnTo>
                    <a:pt x="584002" y="306266"/>
                  </a:lnTo>
                  <a:lnTo>
                    <a:pt x="570161" y="317897"/>
                  </a:lnTo>
                  <a:cubicBezTo>
                    <a:pt x="564903" y="321866"/>
                    <a:pt x="560289" y="324843"/>
                    <a:pt x="556320" y="326827"/>
                  </a:cubicBezTo>
                  <a:cubicBezTo>
                    <a:pt x="548383" y="330796"/>
                    <a:pt x="536972" y="332383"/>
                    <a:pt x="522090" y="331589"/>
                  </a:cubicBezTo>
                  <a:cubicBezTo>
                    <a:pt x="496293" y="362149"/>
                    <a:pt x="473572" y="377429"/>
                    <a:pt x="453926" y="377429"/>
                  </a:cubicBezTo>
                  <a:cubicBezTo>
                    <a:pt x="442814" y="377429"/>
                    <a:pt x="432693" y="373757"/>
                    <a:pt x="423565" y="366415"/>
                  </a:cubicBezTo>
                  <a:cubicBezTo>
                    <a:pt x="414437" y="359073"/>
                    <a:pt x="407145" y="349052"/>
                    <a:pt x="401688" y="336352"/>
                  </a:cubicBezTo>
                  <a:cubicBezTo>
                    <a:pt x="396231" y="323652"/>
                    <a:pt x="393502" y="309464"/>
                    <a:pt x="393502" y="293787"/>
                  </a:cubicBezTo>
                  <a:cubicBezTo>
                    <a:pt x="393502" y="281087"/>
                    <a:pt x="397719" y="266998"/>
                    <a:pt x="406152" y="251520"/>
                  </a:cubicBezTo>
                  <a:cubicBezTo>
                    <a:pt x="414586" y="236042"/>
                    <a:pt x="425500" y="221605"/>
                    <a:pt x="438895" y="208211"/>
                  </a:cubicBezTo>
                  <a:cubicBezTo>
                    <a:pt x="452289" y="194816"/>
                    <a:pt x="466626" y="184002"/>
                    <a:pt x="481906" y="175766"/>
                  </a:cubicBezTo>
                  <a:cubicBezTo>
                    <a:pt x="497186" y="167531"/>
                    <a:pt x="511374" y="163414"/>
                    <a:pt x="524471" y="163414"/>
                  </a:cubicBezTo>
                  <a:cubicBezTo>
                    <a:pt x="533797" y="163414"/>
                    <a:pt x="541140" y="164852"/>
                    <a:pt x="546497" y="167730"/>
                  </a:cubicBezTo>
                  <a:cubicBezTo>
                    <a:pt x="551855" y="170607"/>
                    <a:pt x="554534" y="174625"/>
                    <a:pt x="554534" y="179785"/>
                  </a:cubicBezTo>
                  <a:cubicBezTo>
                    <a:pt x="554534" y="183754"/>
                    <a:pt x="552252" y="188318"/>
                    <a:pt x="547688" y="193477"/>
                  </a:cubicBezTo>
                  <a:cubicBezTo>
                    <a:pt x="555229" y="195064"/>
                    <a:pt x="560388" y="197694"/>
                    <a:pt x="563166" y="201365"/>
                  </a:cubicBezTo>
                  <a:cubicBezTo>
                    <a:pt x="565944" y="205036"/>
                    <a:pt x="567333" y="211733"/>
                    <a:pt x="567333" y="221457"/>
                  </a:cubicBezTo>
                  <a:cubicBezTo>
                    <a:pt x="567333" y="230982"/>
                    <a:pt x="565101" y="242987"/>
                    <a:pt x="560636" y="257473"/>
                  </a:cubicBezTo>
                  <a:cubicBezTo>
                    <a:pt x="556171" y="271959"/>
                    <a:pt x="550069" y="285552"/>
                    <a:pt x="542330" y="298252"/>
                  </a:cubicBezTo>
                  <a:lnTo>
                    <a:pt x="547688" y="303610"/>
                  </a:lnTo>
                  <a:lnTo>
                    <a:pt x="552153" y="303610"/>
                  </a:lnTo>
                  <a:cubicBezTo>
                    <a:pt x="555526" y="303610"/>
                    <a:pt x="558850" y="302766"/>
                    <a:pt x="562124" y="301080"/>
                  </a:cubicBezTo>
                  <a:cubicBezTo>
                    <a:pt x="565399" y="299393"/>
                    <a:pt x="568325" y="297607"/>
                    <a:pt x="570905" y="295722"/>
                  </a:cubicBezTo>
                  <a:cubicBezTo>
                    <a:pt x="572195" y="294779"/>
                    <a:pt x="574254" y="293254"/>
                    <a:pt x="577082" y="291145"/>
                  </a:cubicBezTo>
                  <a:lnTo>
                    <a:pt x="586550" y="284060"/>
                  </a:lnTo>
                  <a:lnTo>
                    <a:pt x="598141" y="269603"/>
                  </a:lnTo>
                  <a:cubicBezTo>
                    <a:pt x="602209" y="264195"/>
                    <a:pt x="605632" y="259259"/>
                    <a:pt x="608410" y="254794"/>
                  </a:cubicBezTo>
                  <a:cubicBezTo>
                    <a:pt x="602060" y="252611"/>
                    <a:pt x="597446" y="249932"/>
                    <a:pt x="594569" y="246757"/>
                  </a:cubicBezTo>
                  <a:cubicBezTo>
                    <a:pt x="591692" y="243582"/>
                    <a:pt x="590253" y="238820"/>
                    <a:pt x="590253" y="232470"/>
                  </a:cubicBezTo>
                  <a:cubicBezTo>
                    <a:pt x="590253" y="225326"/>
                    <a:pt x="593229" y="216297"/>
                    <a:pt x="599183" y="205383"/>
                  </a:cubicBezTo>
                  <a:cubicBezTo>
                    <a:pt x="605136" y="194469"/>
                    <a:pt x="612478" y="184250"/>
                    <a:pt x="621209" y="174725"/>
                  </a:cubicBezTo>
                  <a:cubicBezTo>
                    <a:pt x="629940" y="165200"/>
                    <a:pt x="637878" y="159048"/>
                    <a:pt x="645022" y="156270"/>
                  </a:cubicBezTo>
                  <a:cubicBezTo>
                    <a:pt x="647800" y="154881"/>
                    <a:pt x="650479" y="154186"/>
                    <a:pt x="653058" y="154186"/>
                  </a:cubicBezTo>
                  <a:close/>
                  <a:moveTo>
                    <a:pt x="1137345" y="149424"/>
                  </a:moveTo>
                  <a:cubicBezTo>
                    <a:pt x="1141512" y="149424"/>
                    <a:pt x="1145382" y="151160"/>
                    <a:pt x="1148954" y="154633"/>
                  </a:cubicBezTo>
                  <a:cubicBezTo>
                    <a:pt x="1152526" y="158106"/>
                    <a:pt x="1155353" y="162124"/>
                    <a:pt x="1157437" y="166688"/>
                  </a:cubicBezTo>
                  <a:cubicBezTo>
                    <a:pt x="1159521" y="171252"/>
                    <a:pt x="1160562" y="174625"/>
                    <a:pt x="1160562" y="176808"/>
                  </a:cubicBezTo>
                  <a:cubicBezTo>
                    <a:pt x="1160562" y="180380"/>
                    <a:pt x="1159173" y="183009"/>
                    <a:pt x="1156395" y="184696"/>
                  </a:cubicBezTo>
                  <a:cubicBezTo>
                    <a:pt x="1153617" y="186383"/>
                    <a:pt x="1148755" y="188417"/>
                    <a:pt x="1141810" y="190798"/>
                  </a:cubicBezTo>
                  <a:cubicBezTo>
                    <a:pt x="1143199" y="193973"/>
                    <a:pt x="1144985" y="198041"/>
                    <a:pt x="1147168" y="203002"/>
                  </a:cubicBezTo>
                  <a:cubicBezTo>
                    <a:pt x="1149351" y="207963"/>
                    <a:pt x="1151037" y="211981"/>
                    <a:pt x="1152228" y="215057"/>
                  </a:cubicBezTo>
                  <a:cubicBezTo>
                    <a:pt x="1153419" y="218133"/>
                    <a:pt x="1154014" y="220861"/>
                    <a:pt x="1154014" y="223243"/>
                  </a:cubicBezTo>
                  <a:cubicBezTo>
                    <a:pt x="1154014" y="228005"/>
                    <a:pt x="1149202" y="236885"/>
                    <a:pt x="1139578" y="249883"/>
                  </a:cubicBezTo>
                  <a:cubicBezTo>
                    <a:pt x="1129953" y="262880"/>
                    <a:pt x="1123206" y="272455"/>
                    <a:pt x="1119337" y="278607"/>
                  </a:cubicBezTo>
                  <a:cubicBezTo>
                    <a:pt x="1115467" y="284758"/>
                    <a:pt x="1113533" y="292299"/>
                    <a:pt x="1113533" y="301229"/>
                  </a:cubicBezTo>
                  <a:cubicBezTo>
                    <a:pt x="1113533" y="315913"/>
                    <a:pt x="1120279" y="323255"/>
                    <a:pt x="1133773" y="323255"/>
                  </a:cubicBezTo>
                  <a:cubicBezTo>
                    <a:pt x="1144191" y="323255"/>
                    <a:pt x="1159018" y="315944"/>
                    <a:pt x="1178254" y="301322"/>
                  </a:cubicBezTo>
                  <a:lnTo>
                    <a:pt x="1194447" y="287980"/>
                  </a:lnTo>
                  <a:lnTo>
                    <a:pt x="1194532" y="286643"/>
                  </a:lnTo>
                  <a:cubicBezTo>
                    <a:pt x="1195153" y="282377"/>
                    <a:pt x="1196083" y="278706"/>
                    <a:pt x="1197323" y="275630"/>
                  </a:cubicBezTo>
                  <a:cubicBezTo>
                    <a:pt x="1199803" y="269479"/>
                    <a:pt x="1204715" y="260747"/>
                    <a:pt x="1212057" y="249436"/>
                  </a:cubicBezTo>
                  <a:cubicBezTo>
                    <a:pt x="1225749" y="228402"/>
                    <a:pt x="1237556" y="212973"/>
                    <a:pt x="1247478" y="203151"/>
                  </a:cubicBezTo>
                  <a:cubicBezTo>
                    <a:pt x="1257400" y="193328"/>
                    <a:pt x="1266925" y="188417"/>
                    <a:pt x="1276053" y="188417"/>
                  </a:cubicBezTo>
                  <a:cubicBezTo>
                    <a:pt x="1282403" y="188417"/>
                    <a:pt x="1287513" y="189508"/>
                    <a:pt x="1291382" y="191691"/>
                  </a:cubicBezTo>
                  <a:cubicBezTo>
                    <a:pt x="1295252" y="193874"/>
                    <a:pt x="1297187" y="197247"/>
                    <a:pt x="1297187" y="201811"/>
                  </a:cubicBezTo>
                  <a:cubicBezTo>
                    <a:pt x="1297187" y="203796"/>
                    <a:pt x="1296591" y="205879"/>
                    <a:pt x="1295401" y="208062"/>
                  </a:cubicBezTo>
                  <a:cubicBezTo>
                    <a:pt x="1294210" y="210245"/>
                    <a:pt x="1292871" y="212229"/>
                    <a:pt x="1291382" y="214015"/>
                  </a:cubicBezTo>
                  <a:cubicBezTo>
                    <a:pt x="1289894" y="215801"/>
                    <a:pt x="1286769" y="219274"/>
                    <a:pt x="1282006" y="224433"/>
                  </a:cubicBezTo>
                  <a:cubicBezTo>
                    <a:pt x="1250653" y="259160"/>
                    <a:pt x="1234976" y="281682"/>
                    <a:pt x="1234976" y="292001"/>
                  </a:cubicBezTo>
                  <a:cubicBezTo>
                    <a:pt x="1234976" y="297756"/>
                    <a:pt x="1236862" y="300633"/>
                    <a:pt x="1240632" y="300633"/>
                  </a:cubicBezTo>
                  <a:cubicBezTo>
                    <a:pt x="1243013" y="300633"/>
                    <a:pt x="1247627" y="296813"/>
                    <a:pt x="1254473" y="289173"/>
                  </a:cubicBezTo>
                  <a:cubicBezTo>
                    <a:pt x="1261319" y="281534"/>
                    <a:pt x="1270149" y="271513"/>
                    <a:pt x="1280964" y="259110"/>
                  </a:cubicBezTo>
                  <a:cubicBezTo>
                    <a:pt x="1291779" y="246708"/>
                    <a:pt x="1304578" y="233760"/>
                    <a:pt x="1319362" y="220266"/>
                  </a:cubicBezTo>
                  <a:cubicBezTo>
                    <a:pt x="1334145" y="206772"/>
                    <a:pt x="1350963" y="193775"/>
                    <a:pt x="1369815" y="181273"/>
                  </a:cubicBezTo>
                  <a:cubicBezTo>
                    <a:pt x="1380332" y="173931"/>
                    <a:pt x="1389063" y="170260"/>
                    <a:pt x="1396008" y="170260"/>
                  </a:cubicBezTo>
                  <a:cubicBezTo>
                    <a:pt x="1399183" y="170260"/>
                    <a:pt x="1402309" y="174625"/>
                    <a:pt x="1405385" y="183357"/>
                  </a:cubicBezTo>
                  <a:cubicBezTo>
                    <a:pt x="1408460" y="192088"/>
                    <a:pt x="1409998" y="200918"/>
                    <a:pt x="1409998" y="209848"/>
                  </a:cubicBezTo>
                  <a:cubicBezTo>
                    <a:pt x="1409998" y="214214"/>
                    <a:pt x="1405732" y="220861"/>
                    <a:pt x="1397199" y="229791"/>
                  </a:cubicBezTo>
                  <a:cubicBezTo>
                    <a:pt x="1362274" y="268685"/>
                    <a:pt x="1344812" y="295772"/>
                    <a:pt x="1344812" y="311051"/>
                  </a:cubicBezTo>
                  <a:cubicBezTo>
                    <a:pt x="1344812" y="319584"/>
                    <a:pt x="1348284" y="323850"/>
                    <a:pt x="1355230" y="323850"/>
                  </a:cubicBezTo>
                  <a:cubicBezTo>
                    <a:pt x="1360984" y="323850"/>
                    <a:pt x="1368475" y="320824"/>
                    <a:pt x="1377703" y="314772"/>
                  </a:cubicBezTo>
                  <a:cubicBezTo>
                    <a:pt x="1386930" y="308720"/>
                    <a:pt x="1401366" y="297954"/>
                    <a:pt x="1421012" y="282476"/>
                  </a:cubicBezTo>
                  <a:lnTo>
                    <a:pt x="1421012" y="303014"/>
                  </a:lnTo>
                  <a:cubicBezTo>
                    <a:pt x="1392833" y="330796"/>
                    <a:pt x="1371204" y="350838"/>
                    <a:pt x="1356122" y="363141"/>
                  </a:cubicBezTo>
                  <a:cubicBezTo>
                    <a:pt x="1341041" y="375444"/>
                    <a:pt x="1328738" y="381596"/>
                    <a:pt x="1319213" y="381596"/>
                  </a:cubicBezTo>
                  <a:cubicBezTo>
                    <a:pt x="1302941" y="381596"/>
                    <a:pt x="1294805" y="370880"/>
                    <a:pt x="1294805" y="349449"/>
                  </a:cubicBezTo>
                  <a:cubicBezTo>
                    <a:pt x="1294805" y="343099"/>
                    <a:pt x="1295798" y="336848"/>
                    <a:pt x="1297782" y="330696"/>
                  </a:cubicBezTo>
                  <a:cubicBezTo>
                    <a:pt x="1299766" y="324545"/>
                    <a:pt x="1302495" y="318145"/>
                    <a:pt x="1305967" y="311498"/>
                  </a:cubicBezTo>
                  <a:cubicBezTo>
                    <a:pt x="1309440" y="304850"/>
                    <a:pt x="1314748" y="295325"/>
                    <a:pt x="1321892" y="282923"/>
                  </a:cubicBezTo>
                  <a:cubicBezTo>
                    <a:pt x="1329036" y="270520"/>
                    <a:pt x="1337271" y="256481"/>
                    <a:pt x="1346597" y="240804"/>
                  </a:cubicBezTo>
                  <a:cubicBezTo>
                    <a:pt x="1335287" y="246559"/>
                    <a:pt x="1321098" y="257969"/>
                    <a:pt x="1304033" y="275035"/>
                  </a:cubicBezTo>
                  <a:cubicBezTo>
                    <a:pt x="1292920" y="285750"/>
                    <a:pt x="1283494" y="295920"/>
                    <a:pt x="1275755" y="305545"/>
                  </a:cubicBezTo>
                  <a:cubicBezTo>
                    <a:pt x="1268016" y="315169"/>
                    <a:pt x="1259731" y="325884"/>
                    <a:pt x="1250901" y="337691"/>
                  </a:cubicBezTo>
                  <a:cubicBezTo>
                    <a:pt x="1242071" y="349499"/>
                    <a:pt x="1235621" y="357436"/>
                    <a:pt x="1231553" y="361504"/>
                  </a:cubicBezTo>
                  <a:cubicBezTo>
                    <a:pt x="1227485" y="365572"/>
                    <a:pt x="1223368" y="367606"/>
                    <a:pt x="1219201" y="367606"/>
                  </a:cubicBezTo>
                  <a:cubicBezTo>
                    <a:pt x="1212851" y="367606"/>
                    <a:pt x="1206997" y="360958"/>
                    <a:pt x="1201639" y="347663"/>
                  </a:cubicBezTo>
                  <a:cubicBezTo>
                    <a:pt x="1198960" y="341015"/>
                    <a:pt x="1196951" y="333822"/>
                    <a:pt x="1195611" y="326083"/>
                  </a:cubicBezTo>
                  <a:lnTo>
                    <a:pt x="1194121" y="307644"/>
                  </a:lnTo>
                  <a:lnTo>
                    <a:pt x="1180803" y="322023"/>
                  </a:lnTo>
                  <a:cubicBezTo>
                    <a:pt x="1139999" y="364715"/>
                    <a:pt x="1110134" y="386061"/>
                    <a:pt x="1091208" y="386061"/>
                  </a:cubicBezTo>
                  <a:cubicBezTo>
                    <a:pt x="1083469" y="386061"/>
                    <a:pt x="1077963" y="383531"/>
                    <a:pt x="1074688" y="378470"/>
                  </a:cubicBezTo>
                  <a:cubicBezTo>
                    <a:pt x="1071414" y="373410"/>
                    <a:pt x="1069777" y="365919"/>
                    <a:pt x="1069777" y="355997"/>
                  </a:cubicBezTo>
                  <a:cubicBezTo>
                    <a:pt x="1069777" y="340321"/>
                    <a:pt x="1075433" y="317600"/>
                    <a:pt x="1086744" y="287834"/>
                  </a:cubicBezTo>
                  <a:cubicBezTo>
                    <a:pt x="1057772" y="319981"/>
                    <a:pt x="1036241" y="342851"/>
                    <a:pt x="1022152" y="356444"/>
                  </a:cubicBezTo>
                  <a:cubicBezTo>
                    <a:pt x="1008063" y="370037"/>
                    <a:pt x="996454" y="376833"/>
                    <a:pt x="987326" y="376833"/>
                  </a:cubicBezTo>
                  <a:cubicBezTo>
                    <a:pt x="982961" y="376833"/>
                    <a:pt x="977504" y="373063"/>
                    <a:pt x="970955" y="365522"/>
                  </a:cubicBezTo>
                  <a:cubicBezTo>
                    <a:pt x="964407" y="357982"/>
                    <a:pt x="958603" y="348209"/>
                    <a:pt x="953542" y="336203"/>
                  </a:cubicBezTo>
                  <a:cubicBezTo>
                    <a:pt x="948482" y="324198"/>
                    <a:pt x="945952" y="311746"/>
                    <a:pt x="945952" y="298847"/>
                  </a:cubicBezTo>
                  <a:cubicBezTo>
                    <a:pt x="945952" y="289521"/>
                    <a:pt x="946845" y="281732"/>
                    <a:pt x="948631" y="275481"/>
                  </a:cubicBezTo>
                  <a:cubicBezTo>
                    <a:pt x="950417" y="269230"/>
                    <a:pt x="953890" y="262831"/>
                    <a:pt x="959049" y="256282"/>
                  </a:cubicBezTo>
                  <a:cubicBezTo>
                    <a:pt x="964208" y="249734"/>
                    <a:pt x="972444" y="241102"/>
                    <a:pt x="983754" y="230386"/>
                  </a:cubicBezTo>
                  <a:cubicBezTo>
                    <a:pt x="1013917" y="203002"/>
                    <a:pt x="1043187" y="182662"/>
                    <a:pt x="1071563" y="169367"/>
                  </a:cubicBezTo>
                  <a:cubicBezTo>
                    <a:pt x="1099940" y="156072"/>
                    <a:pt x="1121867" y="149424"/>
                    <a:pt x="1137345" y="149424"/>
                  </a:cubicBezTo>
                  <a:close/>
                  <a:moveTo>
                    <a:pt x="253008" y="0"/>
                  </a:moveTo>
                  <a:cubicBezTo>
                    <a:pt x="262136" y="0"/>
                    <a:pt x="269776" y="6202"/>
                    <a:pt x="275928" y="18604"/>
                  </a:cubicBezTo>
                  <a:cubicBezTo>
                    <a:pt x="282079" y="31006"/>
                    <a:pt x="285155" y="39093"/>
                    <a:pt x="285155" y="42863"/>
                  </a:cubicBezTo>
                  <a:cubicBezTo>
                    <a:pt x="285155" y="48419"/>
                    <a:pt x="282972" y="54670"/>
                    <a:pt x="278607" y="61615"/>
                  </a:cubicBezTo>
                  <a:lnTo>
                    <a:pt x="230982" y="133053"/>
                  </a:lnTo>
                  <a:cubicBezTo>
                    <a:pt x="268685" y="114400"/>
                    <a:pt x="298004" y="99566"/>
                    <a:pt x="318939" y="88553"/>
                  </a:cubicBezTo>
                  <a:cubicBezTo>
                    <a:pt x="339874" y="77540"/>
                    <a:pt x="362645" y="65534"/>
                    <a:pt x="387251" y="52537"/>
                  </a:cubicBezTo>
                  <a:cubicBezTo>
                    <a:pt x="411858" y="39539"/>
                    <a:pt x="427435" y="31403"/>
                    <a:pt x="433983" y="28129"/>
                  </a:cubicBezTo>
                  <a:cubicBezTo>
                    <a:pt x="440532" y="24855"/>
                    <a:pt x="444798" y="23218"/>
                    <a:pt x="446783" y="23218"/>
                  </a:cubicBezTo>
                  <a:cubicBezTo>
                    <a:pt x="451347" y="23218"/>
                    <a:pt x="453629" y="25301"/>
                    <a:pt x="453629" y="29468"/>
                  </a:cubicBezTo>
                  <a:cubicBezTo>
                    <a:pt x="453629" y="31850"/>
                    <a:pt x="450206" y="38348"/>
                    <a:pt x="443360" y="48965"/>
                  </a:cubicBezTo>
                  <a:cubicBezTo>
                    <a:pt x="436513" y="59581"/>
                    <a:pt x="428923" y="69106"/>
                    <a:pt x="420589" y="77540"/>
                  </a:cubicBezTo>
                  <a:cubicBezTo>
                    <a:pt x="412254" y="85973"/>
                    <a:pt x="405309" y="90190"/>
                    <a:pt x="399753" y="90190"/>
                  </a:cubicBezTo>
                  <a:cubicBezTo>
                    <a:pt x="398364" y="90190"/>
                    <a:pt x="396677" y="89843"/>
                    <a:pt x="394693" y="89148"/>
                  </a:cubicBezTo>
                  <a:cubicBezTo>
                    <a:pt x="392708" y="88454"/>
                    <a:pt x="390823" y="87809"/>
                    <a:pt x="389037" y="87214"/>
                  </a:cubicBezTo>
                  <a:cubicBezTo>
                    <a:pt x="362248" y="101104"/>
                    <a:pt x="329456" y="117575"/>
                    <a:pt x="290662" y="136625"/>
                  </a:cubicBezTo>
                  <a:cubicBezTo>
                    <a:pt x="251867" y="155675"/>
                    <a:pt x="221258" y="170557"/>
                    <a:pt x="198835" y="181273"/>
                  </a:cubicBezTo>
                  <a:lnTo>
                    <a:pt x="173236" y="219671"/>
                  </a:lnTo>
                  <a:lnTo>
                    <a:pt x="324148" y="322064"/>
                  </a:lnTo>
                  <a:cubicBezTo>
                    <a:pt x="338039" y="331391"/>
                    <a:pt x="348110" y="338832"/>
                    <a:pt x="354360" y="344389"/>
                  </a:cubicBezTo>
                  <a:cubicBezTo>
                    <a:pt x="360611" y="349945"/>
                    <a:pt x="365274" y="355997"/>
                    <a:pt x="368350" y="362546"/>
                  </a:cubicBezTo>
                  <a:cubicBezTo>
                    <a:pt x="371426" y="369094"/>
                    <a:pt x="372964" y="377329"/>
                    <a:pt x="372964" y="387251"/>
                  </a:cubicBezTo>
                  <a:cubicBezTo>
                    <a:pt x="372964" y="403523"/>
                    <a:pt x="369491" y="411659"/>
                    <a:pt x="362546" y="411659"/>
                  </a:cubicBezTo>
                  <a:cubicBezTo>
                    <a:pt x="360165" y="411659"/>
                    <a:pt x="356642" y="410369"/>
                    <a:pt x="351979" y="407790"/>
                  </a:cubicBezTo>
                  <a:cubicBezTo>
                    <a:pt x="347316" y="405210"/>
                    <a:pt x="340569" y="400795"/>
                    <a:pt x="331738" y="394544"/>
                  </a:cubicBezTo>
                  <a:cubicBezTo>
                    <a:pt x="322908" y="388293"/>
                    <a:pt x="312936" y="381397"/>
                    <a:pt x="301824" y="373857"/>
                  </a:cubicBezTo>
                  <a:lnTo>
                    <a:pt x="140792" y="265807"/>
                  </a:lnTo>
                  <a:lnTo>
                    <a:pt x="93167" y="328613"/>
                  </a:lnTo>
                  <a:cubicBezTo>
                    <a:pt x="93167" y="333971"/>
                    <a:pt x="92472" y="337989"/>
                    <a:pt x="91083" y="340668"/>
                  </a:cubicBezTo>
                  <a:cubicBezTo>
                    <a:pt x="89694" y="343347"/>
                    <a:pt x="86718" y="347068"/>
                    <a:pt x="82154" y="351830"/>
                  </a:cubicBezTo>
                  <a:cubicBezTo>
                    <a:pt x="71240" y="363141"/>
                    <a:pt x="61963" y="371773"/>
                    <a:pt x="54323" y="377726"/>
                  </a:cubicBezTo>
                  <a:cubicBezTo>
                    <a:pt x="46683" y="383679"/>
                    <a:pt x="39787" y="386656"/>
                    <a:pt x="33636" y="386656"/>
                  </a:cubicBezTo>
                  <a:cubicBezTo>
                    <a:pt x="30659" y="386656"/>
                    <a:pt x="28079" y="385416"/>
                    <a:pt x="25897" y="382935"/>
                  </a:cubicBezTo>
                  <a:cubicBezTo>
                    <a:pt x="23714" y="380455"/>
                    <a:pt x="22622" y="377429"/>
                    <a:pt x="22622" y="373857"/>
                  </a:cubicBezTo>
                  <a:cubicBezTo>
                    <a:pt x="22622" y="369094"/>
                    <a:pt x="25400" y="362744"/>
                    <a:pt x="30957" y="354807"/>
                  </a:cubicBezTo>
                  <a:lnTo>
                    <a:pt x="118170" y="246460"/>
                  </a:lnTo>
                  <a:cubicBezTo>
                    <a:pt x="113011" y="238324"/>
                    <a:pt x="110431" y="229989"/>
                    <a:pt x="110431" y="221457"/>
                  </a:cubicBezTo>
                  <a:cubicBezTo>
                    <a:pt x="110431" y="212725"/>
                    <a:pt x="112862" y="205284"/>
                    <a:pt x="117724" y="199132"/>
                  </a:cubicBezTo>
                  <a:cubicBezTo>
                    <a:pt x="122585" y="192981"/>
                    <a:pt x="128191" y="188020"/>
                    <a:pt x="134541" y="184250"/>
                  </a:cubicBezTo>
                  <a:cubicBezTo>
                    <a:pt x="140891" y="180479"/>
                    <a:pt x="158453" y="170954"/>
                    <a:pt x="187226" y="155675"/>
                  </a:cubicBezTo>
                  <a:cubicBezTo>
                    <a:pt x="228104" y="101501"/>
                    <a:pt x="248544" y="71140"/>
                    <a:pt x="248544" y="64592"/>
                  </a:cubicBezTo>
                  <a:cubicBezTo>
                    <a:pt x="248544" y="60226"/>
                    <a:pt x="245964" y="58043"/>
                    <a:pt x="240804" y="58043"/>
                  </a:cubicBezTo>
                  <a:cubicBezTo>
                    <a:pt x="235447" y="58043"/>
                    <a:pt x="223590" y="61218"/>
                    <a:pt x="205235" y="67568"/>
                  </a:cubicBezTo>
                  <a:cubicBezTo>
                    <a:pt x="186879" y="73918"/>
                    <a:pt x="162769" y="83691"/>
                    <a:pt x="132904" y="96888"/>
                  </a:cubicBezTo>
                  <a:cubicBezTo>
                    <a:pt x="103039" y="110084"/>
                    <a:pt x="67668" y="127000"/>
                    <a:pt x="26790" y="147638"/>
                  </a:cubicBezTo>
                  <a:cubicBezTo>
                    <a:pt x="23416" y="149424"/>
                    <a:pt x="19596" y="150168"/>
                    <a:pt x="15330" y="149870"/>
                  </a:cubicBezTo>
                  <a:cubicBezTo>
                    <a:pt x="11063" y="149573"/>
                    <a:pt x="7442" y="147886"/>
                    <a:pt x="4465" y="144810"/>
                  </a:cubicBezTo>
                  <a:cubicBezTo>
                    <a:pt x="1489" y="141734"/>
                    <a:pt x="0" y="137617"/>
                    <a:pt x="0" y="132457"/>
                  </a:cubicBezTo>
                  <a:cubicBezTo>
                    <a:pt x="0" y="130870"/>
                    <a:pt x="348" y="128985"/>
                    <a:pt x="1042" y="126802"/>
                  </a:cubicBezTo>
                  <a:cubicBezTo>
                    <a:pt x="1737" y="124619"/>
                    <a:pt x="2878" y="121196"/>
                    <a:pt x="4465" y="116533"/>
                  </a:cubicBezTo>
                  <a:cubicBezTo>
                    <a:pt x="6053" y="111870"/>
                    <a:pt x="7442" y="107752"/>
                    <a:pt x="8632" y="104180"/>
                  </a:cubicBezTo>
                  <a:cubicBezTo>
                    <a:pt x="9029" y="102989"/>
                    <a:pt x="9972" y="98723"/>
                    <a:pt x="11460" y="91381"/>
                  </a:cubicBezTo>
                  <a:cubicBezTo>
                    <a:pt x="12949" y="84039"/>
                    <a:pt x="15479" y="77341"/>
                    <a:pt x="19050" y="71289"/>
                  </a:cubicBezTo>
                  <a:cubicBezTo>
                    <a:pt x="22622" y="65237"/>
                    <a:pt x="28724" y="58540"/>
                    <a:pt x="37356" y="51197"/>
                  </a:cubicBezTo>
                  <a:cubicBezTo>
                    <a:pt x="45988" y="43855"/>
                    <a:pt x="58341" y="36116"/>
                    <a:pt x="74415" y="27980"/>
                  </a:cubicBezTo>
                  <a:cubicBezTo>
                    <a:pt x="77391" y="26194"/>
                    <a:pt x="80169" y="25053"/>
                    <a:pt x="82749" y="24557"/>
                  </a:cubicBezTo>
                  <a:cubicBezTo>
                    <a:pt x="85329" y="24061"/>
                    <a:pt x="86618" y="24805"/>
                    <a:pt x="86618" y="26789"/>
                  </a:cubicBezTo>
                  <a:cubicBezTo>
                    <a:pt x="86618" y="27385"/>
                    <a:pt x="83691" y="29816"/>
                    <a:pt x="77838" y="34082"/>
                  </a:cubicBezTo>
                  <a:cubicBezTo>
                    <a:pt x="71984" y="38348"/>
                    <a:pt x="65584" y="45343"/>
                    <a:pt x="58639" y="55067"/>
                  </a:cubicBezTo>
                  <a:cubicBezTo>
                    <a:pt x="116583" y="34826"/>
                    <a:pt x="159296" y="20588"/>
                    <a:pt x="186780" y="12353"/>
                  </a:cubicBezTo>
                  <a:cubicBezTo>
                    <a:pt x="214263" y="4118"/>
                    <a:pt x="236340" y="0"/>
                    <a:pt x="25300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13" name="Graphic 1">
              <a:extLst>
                <a:ext uri="{FF2B5EF4-FFF2-40B4-BE49-F238E27FC236}">
                  <a16:creationId xmlns:a16="http://schemas.microsoft.com/office/drawing/2014/main" id="{48766459-BEF8-4063-BE2A-71FFAB355181}"/>
                </a:ext>
              </a:extLst>
            </p:cNvPr>
            <p:cNvGrpSpPr/>
            <p:nvPr/>
          </p:nvGrpSpPr>
          <p:grpSpPr>
            <a:xfrm>
              <a:off x="1010535" y="1685660"/>
              <a:ext cx="1311603" cy="921244"/>
              <a:chOff x="1295400" y="57150"/>
              <a:chExt cx="9601200" cy="6743700"/>
            </a:xfrm>
            <a:solidFill>
              <a:schemeClr val="accent1"/>
            </a:solidFill>
          </p:grpSpPr>
          <p:grpSp>
            <p:nvGrpSpPr>
              <p:cNvPr id="14" name="Graphic 1">
                <a:extLst>
                  <a:ext uri="{FF2B5EF4-FFF2-40B4-BE49-F238E27FC236}">
                    <a16:creationId xmlns:a16="http://schemas.microsoft.com/office/drawing/2014/main" id="{1D757B44-93F2-46FF-8317-BA68403377DC}"/>
                  </a:ext>
                </a:extLst>
              </p:cNvPr>
              <p:cNvGrpSpPr/>
              <p:nvPr/>
            </p:nvGrpSpPr>
            <p:grpSpPr>
              <a:xfrm>
                <a:off x="6757678" y="526858"/>
                <a:ext cx="4143325" cy="6270805"/>
                <a:chOff x="6757678" y="526858"/>
                <a:chExt cx="4143325" cy="6270805"/>
              </a:xfrm>
              <a:grpFill/>
            </p:grpSpPr>
            <p:sp>
              <p:nvSpPr>
                <p:cNvPr id="19" name="Freeform: Shape 18">
                  <a:extLst>
                    <a:ext uri="{FF2B5EF4-FFF2-40B4-BE49-F238E27FC236}">
                      <a16:creationId xmlns:a16="http://schemas.microsoft.com/office/drawing/2014/main" id="{C578E9C4-09E6-406B-A428-D70EAA6760A0}"/>
                    </a:ext>
                  </a:extLst>
                </p:cNvPr>
                <p:cNvSpPr/>
                <p:nvPr/>
              </p:nvSpPr>
              <p:spPr>
                <a:xfrm>
                  <a:off x="6757678" y="526858"/>
                  <a:ext cx="1771489" cy="3712481"/>
                </a:xfrm>
                <a:custGeom>
                  <a:avLst/>
                  <a:gdLst>
                    <a:gd name="connsiteX0" fmla="*/ 1649753 w 1771489"/>
                    <a:gd name="connsiteY0" fmla="*/ 2018317 h 3712481"/>
                    <a:gd name="connsiteX1" fmla="*/ 1672804 w 1771489"/>
                    <a:gd name="connsiteY1" fmla="*/ 1400716 h 3712481"/>
                    <a:gd name="connsiteX2" fmla="*/ 1190743 w 1771489"/>
                    <a:gd name="connsiteY2" fmla="*/ 1045052 h 3712481"/>
                    <a:gd name="connsiteX3" fmla="*/ 1010817 w 1771489"/>
                    <a:gd name="connsiteY3" fmla="*/ 852076 h 3712481"/>
                    <a:gd name="connsiteX4" fmla="*/ 1635942 w 1771489"/>
                    <a:gd name="connsiteY4" fmla="*/ 274670 h 3712481"/>
                    <a:gd name="connsiteX5" fmla="*/ 1745385 w 1771489"/>
                    <a:gd name="connsiteY5" fmla="*/ 15781 h 3712481"/>
                    <a:gd name="connsiteX6" fmla="*/ 1355240 w 1771489"/>
                    <a:gd name="connsiteY6" fmla="*/ 157703 h 3712481"/>
                    <a:gd name="connsiteX7" fmla="*/ 172616 w 1771489"/>
                    <a:gd name="connsiteY7" fmla="*/ 1119728 h 3712481"/>
                    <a:gd name="connsiteX8" fmla="*/ 91654 w 1771489"/>
                    <a:gd name="connsiteY8" fmla="*/ 1837246 h 3712481"/>
                    <a:gd name="connsiteX9" fmla="*/ 667917 w 1771489"/>
                    <a:gd name="connsiteY9" fmla="*/ 1343566 h 3712481"/>
                    <a:gd name="connsiteX10" fmla="*/ 988814 w 1771489"/>
                    <a:gd name="connsiteY10" fmla="*/ 2159953 h 3712481"/>
                    <a:gd name="connsiteX11" fmla="*/ 540853 w 1771489"/>
                    <a:gd name="connsiteY11" fmla="*/ 3104929 h 3712481"/>
                    <a:gd name="connsiteX12" fmla="*/ 696777 w 1771489"/>
                    <a:gd name="connsiteY12" fmla="*/ 3625280 h 3712481"/>
                    <a:gd name="connsiteX13" fmla="*/ 1086921 w 1771489"/>
                    <a:gd name="connsiteY13" fmla="*/ 3458211 h 3712481"/>
                    <a:gd name="connsiteX14" fmla="*/ 1649753 w 1771489"/>
                    <a:gd name="connsiteY14" fmla="*/ 2018317 h 37124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771489" h="3712481">
                      <a:moveTo>
                        <a:pt x="1649753" y="2018317"/>
                      </a:moveTo>
                      <a:cubicBezTo>
                        <a:pt x="1734717" y="1657891"/>
                        <a:pt x="1672804" y="1400716"/>
                        <a:pt x="1672804" y="1400716"/>
                      </a:cubicBezTo>
                      <a:cubicBezTo>
                        <a:pt x="1634037" y="1145446"/>
                        <a:pt x="1415819" y="1053910"/>
                        <a:pt x="1190743" y="1045052"/>
                      </a:cubicBezTo>
                      <a:cubicBezTo>
                        <a:pt x="1041773" y="1039242"/>
                        <a:pt x="786026" y="1145922"/>
                        <a:pt x="1010817" y="852076"/>
                      </a:cubicBezTo>
                      <a:cubicBezTo>
                        <a:pt x="1047868" y="792259"/>
                        <a:pt x="1456967" y="406496"/>
                        <a:pt x="1635942" y="274670"/>
                      </a:cubicBezTo>
                      <a:cubicBezTo>
                        <a:pt x="1791867" y="171991"/>
                        <a:pt x="1789771" y="67216"/>
                        <a:pt x="1745385" y="15781"/>
                      </a:cubicBezTo>
                      <a:cubicBezTo>
                        <a:pt x="1707285" y="-28415"/>
                        <a:pt x="1563267" y="20638"/>
                        <a:pt x="1355240" y="157703"/>
                      </a:cubicBezTo>
                      <a:cubicBezTo>
                        <a:pt x="999291" y="392113"/>
                        <a:pt x="450746" y="806260"/>
                        <a:pt x="172616" y="1119728"/>
                      </a:cubicBezTo>
                      <a:cubicBezTo>
                        <a:pt x="-8835" y="1324325"/>
                        <a:pt x="-65509" y="1424528"/>
                        <a:pt x="91654" y="1837246"/>
                      </a:cubicBezTo>
                      <a:cubicBezTo>
                        <a:pt x="237100" y="2091278"/>
                        <a:pt x="396454" y="1500728"/>
                        <a:pt x="667917" y="1343566"/>
                      </a:cubicBezTo>
                      <a:cubicBezTo>
                        <a:pt x="1263229" y="995903"/>
                        <a:pt x="1244179" y="1510253"/>
                        <a:pt x="988814" y="2159953"/>
                      </a:cubicBezTo>
                      <a:cubicBezTo>
                        <a:pt x="837938" y="2474278"/>
                        <a:pt x="674012" y="2783079"/>
                        <a:pt x="540853" y="3104929"/>
                      </a:cubicBezTo>
                      <a:cubicBezTo>
                        <a:pt x="459128" y="3302477"/>
                        <a:pt x="482750" y="3509360"/>
                        <a:pt x="696777" y="3625280"/>
                      </a:cubicBezTo>
                      <a:cubicBezTo>
                        <a:pt x="872418" y="3720434"/>
                        <a:pt x="1115496" y="3815398"/>
                        <a:pt x="1086921" y="3458211"/>
                      </a:cubicBezTo>
                      <a:cubicBezTo>
                        <a:pt x="1063299" y="3124836"/>
                        <a:pt x="1548217" y="2374647"/>
                        <a:pt x="1649753" y="2018317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0" name="Freeform: Shape 19">
                  <a:extLst>
                    <a:ext uri="{FF2B5EF4-FFF2-40B4-BE49-F238E27FC236}">
                      <a16:creationId xmlns:a16="http://schemas.microsoft.com/office/drawing/2014/main" id="{F1CCC110-6419-40B7-82C5-05E4E878283D}"/>
                    </a:ext>
                  </a:extLst>
                </p:cNvPr>
                <p:cNvSpPr/>
                <p:nvPr/>
              </p:nvSpPr>
              <p:spPr>
                <a:xfrm>
                  <a:off x="9882627" y="721458"/>
                  <a:ext cx="1018376" cy="2466623"/>
                </a:xfrm>
                <a:custGeom>
                  <a:avLst/>
                  <a:gdLst>
                    <a:gd name="connsiteX0" fmla="*/ 959871 w 1018376"/>
                    <a:gd name="connsiteY0" fmla="*/ 777586 h 2466623"/>
                    <a:gd name="connsiteX1" fmla="*/ 700505 w 1018376"/>
                    <a:gd name="connsiteY1" fmla="*/ 144174 h 2466623"/>
                    <a:gd name="connsiteX2" fmla="*/ 403420 w 1018376"/>
                    <a:gd name="connsiteY2" fmla="*/ 6728 h 2466623"/>
                    <a:gd name="connsiteX3" fmla="*/ 345222 w 1018376"/>
                    <a:gd name="connsiteY3" fmla="*/ 284668 h 2466623"/>
                    <a:gd name="connsiteX4" fmla="*/ 90810 w 1018376"/>
                    <a:gd name="connsiteY4" fmla="*/ 1815716 h 2466623"/>
                    <a:gd name="connsiteX5" fmla="*/ 66997 w 1018376"/>
                    <a:gd name="connsiteY5" fmla="*/ 2311016 h 2466623"/>
                    <a:gd name="connsiteX6" fmla="*/ 714697 w 1018376"/>
                    <a:gd name="connsiteY6" fmla="*/ 2015741 h 2466623"/>
                    <a:gd name="connsiteX7" fmla="*/ 959871 w 1018376"/>
                    <a:gd name="connsiteY7" fmla="*/ 777586 h 24666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18376" h="2466623">
                      <a:moveTo>
                        <a:pt x="959871" y="777586"/>
                      </a:moveTo>
                      <a:cubicBezTo>
                        <a:pt x="959871" y="777586"/>
                        <a:pt x="818710" y="320482"/>
                        <a:pt x="700505" y="144174"/>
                      </a:cubicBezTo>
                      <a:cubicBezTo>
                        <a:pt x="634878" y="54639"/>
                        <a:pt x="505719" y="-23847"/>
                        <a:pt x="403420" y="6728"/>
                      </a:cubicBezTo>
                      <a:cubicBezTo>
                        <a:pt x="262926" y="48829"/>
                        <a:pt x="324077" y="186560"/>
                        <a:pt x="345222" y="284668"/>
                      </a:cubicBezTo>
                      <a:cubicBezTo>
                        <a:pt x="527626" y="1131535"/>
                        <a:pt x="397038" y="1486151"/>
                        <a:pt x="90810" y="1815716"/>
                      </a:cubicBezTo>
                      <a:cubicBezTo>
                        <a:pt x="-27967" y="1943637"/>
                        <a:pt x="-24157" y="2163379"/>
                        <a:pt x="66997" y="2311016"/>
                      </a:cubicBezTo>
                      <a:cubicBezTo>
                        <a:pt x="214349" y="2549808"/>
                        <a:pt x="386085" y="2558666"/>
                        <a:pt x="714697" y="2015741"/>
                      </a:cubicBezTo>
                      <a:cubicBezTo>
                        <a:pt x="956060" y="1617310"/>
                        <a:pt x="1107984" y="1218118"/>
                        <a:pt x="959871" y="777586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1" name="Freeform: Shape 20">
                  <a:extLst>
                    <a:ext uri="{FF2B5EF4-FFF2-40B4-BE49-F238E27FC236}">
                      <a16:creationId xmlns:a16="http://schemas.microsoft.com/office/drawing/2014/main" id="{81289748-FEB6-4BFC-A2AC-AF9B33F10550}"/>
                    </a:ext>
                  </a:extLst>
                </p:cNvPr>
                <p:cNvSpPr/>
                <p:nvPr/>
              </p:nvSpPr>
              <p:spPr>
                <a:xfrm>
                  <a:off x="8329160" y="3355998"/>
                  <a:ext cx="2291138" cy="3441665"/>
                </a:xfrm>
                <a:custGeom>
                  <a:avLst/>
                  <a:gdLst>
                    <a:gd name="connsiteX0" fmla="*/ 1787342 w 2291138"/>
                    <a:gd name="connsiteY0" fmla="*/ 16423 h 3441665"/>
                    <a:gd name="connsiteX1" fmla="*/ 674726 w 2291138"/>
                    <a:gd name="connsiteY1" fmla="*/ 67382 h 3441665"/>
                    <a:gd name="connsiteX2" fmla="*/ 674726 w 2291138"/>
                    <a:gd name="connsiteY2" fmla="*/ 67382 h 3441665"/>
                    <a:gd name="connsiteX3" fmla="*/ 674536 w 2291138"/>
                    <a:gd name="connsiteY3" fmla="*/ 67382 h 3441665"/>
                    <a:gd name="connsiteX4" fmla="*/ 65698 w 2291138"/>
                    <a:gd name="connsiteY4" fmla="*/ 396470 h 3441665"/>
                    <a:gd name="connsiteX5" fmla="*/ 251912 w 2291138"/>
                    <a:gd name="connsiteY5" fmla="*/ 631071 h 3441665"/>
                    <a:gd name="connsiteX6" fmla="*/ 1715809 w 2291138"/>
                    <a:gd name="connsiteY6" fmla="*/ 405138 h 3441665"/>
                    <a:gd name="connsiteX7" fmla="*/ 1668184 w 2291138"/>
                    <a:gd name="connsiteY7" fmla="*/ 919488 h 3441665"/>
                    <a:gd name="connsiteX8" fmla="*/ 716065 w 2291138"/>
                    <a:gd name="connsiteY8" fmla="*/ 3068709 h 3441665"/>
                    <a:gd name="connsiteX9" fmla="*/ 663297 w 2291138"/>
                    <a:gd name="connsiteY9" fmla="*/ 3390369 h 3441665"/>
                    <a:gd name="connsiteX10" fmla="*/ 890087 w 2291138"/>
                    <a:gd name="connsiteY10" fmla="*/ 3261400 h 3441665"/>
                    <a:gd name="connsiteX11" fmla="*/ 1658373 w 2291138"/>
                    <a:gd name="connsiteY11" fmla="*/ 2047534 h 3441665"/>
                    <a:gd name="connsiteX12" fmla="*/ 1658373 w 2291138"/>
                    <a:gd name="connsiteY12" fmla="*/ 2047534 h 3441665"/>
                    <a:gd name="connsiteX13" fmla="*/ 1910690 w 2291138"/>
                    <a:gd name="connsiteY13" fmla="*/ 1576046 h 3441665"/>
                    <a:gd name="connsiteX14" fmla="*/ 2187297 w 2291138"/>
                    <a:gd name="connsiteY14" fmla="*/ 883293 h 3441665"/>
                    <a:gd name="connsiteX15" fmla="*/ 1787342 w 2291138"/>
                    <a:gd name="connsiteY15" fmla="*/ 16423 h 34416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291138" h="3441665">
                      <a:moveTo>
                        <a:pt x="1787342" y="16423"/>
                      </a:moveTo>
                      <a:cubicBezTo>
                        <a:pt x="1787342" y="16423"/>
                        <a:pt x="1025532" y="-44156"/>
                        <a:pt x="674726" y="67382"/>
                      </a:cubicBezTo>
                      <a:cubicBezTo>
                        <a:pt x="674726" y="67382"/>
                        <a:pt x="674726" y="67382"/>
                        <a:pt x="674726" y="67382"/>
                      </a:cubicBezTo>
                      <a:cubicBezTo>
                        <a:pt x="674632" y="67382"/>
                        <a:pt x="674632" y="67382"/>
                        <a:pt x="674536" y="67382"/>
                      </a:cubicBezTo>
                      <a:cubicBezTo>
                        <a:pt x="447460" y="132247"/>
                        <a:pt x="201048" y="166346"/>
                        <a:pt x="65698" y="396470"/>
                      </a:cubicBezTo>
                      <a:cubicBezTo>
                        <a:pt x="-69462" y="626213"/>
                        <a:pt x="9405" y="697746"/>
                        <a:pt x="251912" y="631071"/>
                      </a:cubicBezTo>
                      <a:cubicBezTo>
                        <a:pt x="711779" y="559348"/>
                        <a:pt x="1228986" y="325604"/>
                        <a:pt x="1715809" y="405138"/>
                      </a:cubicBezTo>
                      <a:cubicBezTo>
                        <a:pt x="1915834" y="519438"/>
                        <a:pt x="1717619" y="763183"/>
                        <a:pt x="1668184" y="919488"/>
                      </a:cubicBezTo>
                      <a:cubicBezTo>
                        <a:pt x="1652468" y="944444"/>
                        <a:pt x="931140" y="2627130"/>
                        <a:pt x="716065" y="3068709"/>
                      </a:cubicBezTo>
                      <a:cubicBezTo>
                        <a:pt x="642246" y="3166817"/>
                        <a:pt x="652628" y="3315406"/>
                        <a:pt x="663297" y="3390369"/>
                      </a:cubicBezTo>
                      <a:cubicBezTo>
                        <a:pt x="687109" y="3557913"/>
                        <a:pt x="890087" y="3261400"/>
                        <a:pt x="890087" y="3261400"/>
                      </a:cubicBezTo>
                      <a:cubicBezTo>
                        <a:pt x="890087" y="3261400"/>
                        <a:pt x="1658373" y="2047534"/>
                        <a:pt x="1658373" y="2047534"/>
                      </a:cubicBezTo>
                      <a:cubicBezTo>
                        <a:pt x="1658373" y="2047534"/>
                        <a:pt x="1658373" y="2047534"/>
                        <a:pt x="1658373" y="2047534"/>
                      </a:cubicBezTo>
                      <a:cubicBezTo>
                        <a:pt x="1689901" y="1993241"/>
                        <a:pt x="1910690" y="1576046"/>
                        <a:pt x="1910690" y="1576046"/>
                      </a:cubicBezTo>
                      <a:cubicBezTo>
                        <a:pt x="2009084" y="1352876"/>
                        <a:pt x="2062710" y="1205238"/>
                        <a:pt x="2187297" y="883293"/>
                      </a:cubicBezTo>
                      <a:cubicBezTo>
                        <a:pt x="2273403" y="671171"/>
                        <a:pt x="2501717" y="30710"/>
                        <a:pt x="1787342" y="1642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5" name="Graphic 1">
                <a:extLst>
                  <a:ext uri="{FF2B5EF4-FFF2-40B4-BE49-F238E27FC236}">
                    <a16:creationId xmlns:a16="http://schemas.microsoft.com/office/drawing/2014/main" id="{DD8340DA-2F0A-4655-A4AE-6E02EE08E07D}"/>
                  </a:ext>
                </a:extLst>
              </p:cNvPr>
              <p:cNvGrpSpPr/>
              <p:nvPr/>
            </p:nvGrpSpPr>
            <p:grpSpPr>
              <a:xfrm>
                <a:off x="1295358" y="57191"/>
                <a:ext cx="5699281" cy="5748035"/>
                <a:chOff x="1295358" y="57191"/>
                <a:chExt cx="5699281" cy="5748035"/>
              </a:xfrm>
              <a:grpFill/>
            </p:grpSpPr>
            <p:sp>
              <p:nvSpPr>
                <p:cNvPr id="16" name="Freeform: Shape 15">
                  <a:extLst>
                    <a:ext uri="{FF2B5EF4-FFF2-40B4-BE49-F238E27FC236}">
                      <a16:creationId xmlns:a16="http://schemas.microsoft.com/office/drawing/2014/main" id="{B01568F5-5567-41A7-93CD-E0FD6B047DF5}"/>
                    </a:ext>
                  </a:extLst>
                </p:cNvPr>
                <p:cNvSpPr/>
                <p:nvPr/>
              </p:nvSpPr>
              <p:spPr>
                <a:xfrm>
                  <a:off x="1295358" y="1729566"/>
                  <a:ext cx="3106504" cy="3024214"/>
                </a:xfrm>
                <a:custGeom>
                  <a:avLst/>
                  <a:gdLst>
                    <a:gd name="connsiteX0" fmla="*/ 2510831 w 3106504"/>
                    <a:gd name="connsiteY0" fmla="*/ 459 h 3024214"/>
                    <a:gd name="connsiteX1" fmla="*/ 2103638 w 3106504"/>
                    <a:gd name="connsiteY1" fmla="*/ 76468 h 3024214"/>
                    <a:gd name="connsiteX2" fmla="*/ 1440793 w 3106504"/>
                    <a:gd name="connsiteY2" fmla="*/ 305354 h 3024214"/>
                    <a:gd name="connsiteX3" fmla="*/ 193780 w 3106504"/>
                    <a:gd name="connsiteY3" fmla="*/ 493282 h 3024214"/>
                    <a:gd name="connsiteX4" fmla="*/ 73193 w 3106504"/>
                    <a:gd name="connsiteY4" fmla="*/ 817418 h 3024214"/>
                    <a:gd name="connsiteX5" fmla="*/ 644122 w 3106504"/>
                    <a:gd name="connsiteY5" fmla="*/ 1413778 h 3024214"/>
                    <a:gd name="connsiteX6" fmla="*/ 1093892 w 3106504"/>
                    <a:gd name="connsiteY6" fmla="*/ 1591039 h 3024214"/>
                    <a:gd name="connsiteX7" fmla="*/ 1693967 w 3106504"/>
                    <a:gd name="connsiteY7" fmla="*/ 1131457 h 3024214"/>
                    <a:gd name="connsiteX8" fmla="*/ 2560361 w 3106504"/>
                    <a:gd name="connsiteY8" fmla="*/ 766174 h 3024214"/>
                    <a:gd name="connsiteX9" fmla="*/ 2465492 w 3106504"/>
                    <a:gd name="connsiteY9" fmla="*/ 1017157 h 3024214"/>
                    <a:gd name="connsiteX10" fmla="*/ 1851130 w 3106504"/>
                    <a:gd name="connsiteY10" fmla="*/ 1960132 h 3024214"/>
                    <a:gd name="connsiteX11" fmla="*/ 1665392 w 3106504"/>
                    <a:gd name="connsiteY11" fmla="*/ 2498295 h 3024214"/>
                    <a:gd name="connsiteX12" fmla="*/ 1772549 w 3106504"/>
                    <a:gd name="connsiteY12" fmla="*/ 2843576 h 3024214"/>
                    <a:gd name="connsiteX13" fmla="*/ 2348811 w 3106504"/>
                    <a:gd name="connsiteY13" fmla="*/ 3007882 h 3024214"/>
                    <a:gd name="connsiteX14" fmla="*/ 3008417 w 3106504"/>
                    <a:gd name="connsiteY14" fmla="*/ 2341132 h 3024214"/>
                    <a:gd name="connsiteX15" fmla="*/ 2829252 w 3106504"/>
                    <a:gd name="connsiteY15" fmla="*/ 1795350 h 3024214"/>
                    <a:gd name="connsiteX16" fmla="*/ 2744861 w 3106504"/>
                    <a:gd name="connsiteY16" fmla="*/ 1272428 h 3024214"/>
                    <a:gd name="connsiteX17" fmla="*/ 3018038 w 3106504"/>
                    <a:gd name="connsiteY17" fmla="*/ 819514 h 3024214"/>
                    <a:gd name="connsiteX18" fmla="*/ 2510831 w 3106504"/>
                    <a:gd name="connsiteY18" fmla="*/ 459 h 3024214"/>
                    <a:gd name="connsiteX19" fmla="*/ 2634656 w 3106504"/>
                    <a:gd name="connsiteY19" fmla="*/ 2350753 h 3024214"/>
                    <a:gd name="connsiteX20" fmla="*/ 2506069 w 3106504"/>
                    <a:gd name="connsiteY20" fmla="*/ 2572209 h 3024214"/>
                    <a:gd name="connsiteX21" fmla="*/ 2062394 w 3106504"/>
                    <a:gd name="connsiteY21" fmla="*/ 2631740 h 3024214"/>
                    <a:gd name="connsiteX22" fmla="*/ 2136975 w 3106504"/>
                    <a:gd name="connsiteY22" fmla="*/ 2126915 h 3024214"/>
                    <a:gd name="connsiteX23" fmla="*/ 2651325 w 3106504"/>
                    <a:gd name="connsiteY23" fmla="*/ 2057859 h 3024214"/>
                    <a:gd name="connsiteX24" fmla="*/ 2634656 w 3106504"/>
                    <a:gd name="connsiteY24" fmla="*/ 2350753 h 30242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3106504" h="3024214">
                      <a:moveTo>
                        <a:pt x="2510831" y="459"/>
                      </a:moveTo>
                      <a:cubicBezTo>
                        <a:pt x="2381101" y="4555"/>
                        <a:pt x="2246513" y="31891"/>
                        <a:pt x="2103638" y="76468"/>
                      </a:cubicBezTo>
                      <a:cubicBezTo>
                        <a:pt x="1929806" y="128475"/>
                        <a:pt x="1801219" y="233821"/>
                        <a:pt x="1440793" y="305354"/>
                      </a:cubicBezTo>
                      <a:cubicBezTo>
                        <a:pt x="1004262" y="392032"/>
                        <a:pt x="656028" y="570721"/>
                        <a:pt x="193780" y="493282"/>
                      </a:cubicBezTo>
                      <a:cubicBezTo>
                        <a:pt x="-60252" y="450706"/>
                        <a:pt x="-23581" y="676067"/>
                        <a:pt x="73193" y="817418"/>
                      </a:cubicBezTo>
                      <a:cubicBezTo>
                        <a:pt x="236642" y="1056115"/>
                        <a:pt x="410474" y="1233851"/>
                        <a:pt x="644122" y="1413778"/>
                      </a:cubicBezTo>
                      <a:cubicBezTo>
                        <a:pt x="789092" y="1531507"/>
                        <a:pt x="1029598" y="1660095"/>
                        <a:pt x="1093892" y="1591039"/>
                      </a:cubicBezTo>
                      <a:cubicBezTo>
                        <a:pt x="1336780" y="1355295"/>
                        <a:pt x="1456414" y="1297764"/>
                        <a:pt x="1693967" y="1131457"/>
                      </a:cubicBezTo>
                      <a:cubicBezTo>
                        <a:pt x="1969049" y="955626"/>
                        <a:pt x="2453015" y="677020"/>
                        <a:pt x="2560361" y="766174"/>
                      </a:cubicBezTo>
                      <a:cubicBezTo>
                        <a:pt x="2614940" y="811417"/>
                        <a:pt x="2560266" y="888951"/>
                        <a:pt x="2465492" y="1017157"/>
                      </a:cubicBezTo>
                      <a:cubicBezTo>
                        <a:pt x="2194411" y="1340817"/>
                        <a:pt x="2210699" y="1452926"/>
                        <a:pt x="1851130" y="1960132"/>
                      </a:cubicBezTo>
                      <a:cubicBezTo>
                        <a:pt x="1774930" y="2064907"/>
                        <a:pt x="1663011" y="2395901"/>
                        <a:pt x="1665392" y="2498295"/>
                      </a:cubicBezTo>
                      <a:cubicBezTo>
                        <a:pt x="1656248" y="2678889"/>
                        <a:pt x="1772549" y="2843576"/>
                        <a:pt x="1772549" y="2843576"/>
                      </a:cubicBezTo>
                      <a:cubicBezTo>
                        <a:pt x="1955905" y="3100751"/>
                        <a:pt x="2348811" y="3007882"/>
                        <a:pt x="2348811" y="3007882"/>
                      </a:cubicBezTo>
                      <a:cubicBezTo>
                        <a:pt x="2746480" y="2948351"/>
                        <a:pt x="2969841" y="2611262"/>
                        <a:pt x="3008417" y="2341132"/>
                      </a:cubicBezTo>
                      <a:cubicBezTo>
                        <a:pt x="3029563" y="2151775"/>
                        <a:pt x="3036992" y="1936320"/>
                        <a:pt x="2829252" y="1795350"/>
                      </a:cubicBezTo>
                      <a:cubicBezTo>
                        <a:pt x="2575697" y="1623328"/>
                        <a:pt x="2598842" y="1526745"/>
                        <a:pt x="2744861" y="1272428"/>
                      </a:cubicBezTo>
                      <a:cubicBezTo>
                        <a:pt x="2820870" y="1140030"/>
                        <a:pt x="2940218" y="950863"/>
                        <a:pt x="3018038" y="819514"/>
                      </a:cubicBezTo>
                      <a:cubicBezTo>
                        <a:pt x="3251876" y="360790"/>
                        <a:pt x="3001369" y="-14972"/>
                        <a:pt x="2510831" y="459"/>
                      </a:cubicBezTo>
                      <a:close/>
                      <a:moveTo>
                        <a:pt x="2634656" y="2350753"/>
                      </a:moveTo>
                      <a:cubicBezTo>
                        <a:pt x="2583317" y="2422381"/>
                        <a:pt x="2557409" y="2500581"/>
                        <a:pt x="2506069" y="2572209"/>
                      </a:cubicBezTo>
                      <a:cubicBezTo>
                        <a:pt x="2390245" y="2708797"/>
                        <a:pt x="2193744" y="2754803"/>
                        <a:pt x="2062394" y="2631740"/>
                      </a:cubicBezTo>
                      <a:cubicBezTo>
                        <a:pt x="1961810" y="2498105"/>
                        <a:pt x="2067919" y="2268838"/>
                        <a:pt x="2136975" y="2126915"/>
                      </a:cubicBezTo>
                      <a:cubicBezTo>
                        <a:pt x="2271182" y="1851262"/>
                        <a:pt x="2494544" y="1805446"/>
                        <a:pt x="2651325" y="2057859"/>
                      </a:cubicBezTo>
                      <a:cubicBezTo>
                        <a:pt x="2690282" y="2117390"/>
                        <a:pt x="2687996" y="2263789"/>
                        <a:pt x="2634656" y="235075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7" name="Freeform: Shape 16">
                  <a:extLst>
                    <a:ext uri="{FF2B5EF4-FFF2-40B4-BE49-F238E27FC236}">
                      <a16:creationId xmlns:a16="http://schemas.microsoft.com/office/drawing/2014/main" id="{C9DB4BC3-6156-4A3F-A463-6C1F15FD1871}"/>
                    </a:ext>
                  </a:extLst>
                </p:cNvPr>
                <p:cNvSpPr/>
                <p:nvPr/>
              </p:nvSpPr>
              <p:spPr>
                <a:xfrm>
                  <a:off x="4532472" y="1131527"/>
                  <a:ext cx="2462167" cy="4673699"/>
                </a:xfrm>
                <a:custGeom>
                  <a:avLst/>
                  <a:gdLst>
                    <a:gd name="connsiteX0" fmla="*/ 2375724 w 2462167"/>
                    <a:gd name="connsiteY0" fmla="*/ 2826586 h 4673699"/>
                    <a:gd name="connsiteX1" fmla="*/ 2115406 w 2462167"/>
                    <a:gd name="connsiteY1" fmla="*/ 2269850 h 4673699"/>
                    <a:gd name="connsiteX2" fmla="*/ 999361 w 2462167"/>
                    <a:gd name="connsiteY2" fmla="*/ 2269945 h 4673699"/>
                    <a:gd name="connsiteX3" fmla="*/ 999361 w 2462167"/>
                    <a:gd name="connsiteY3" fmla="*/ 2269945 h 4673699"/>
                    <a:gd name="connsiteX4" fmla="*/ 999361 w 2462167"/>
                    <a:gd name="connsiteY4" fmla="*/ 2269945 h 4673699"/>
                    <a:gd name="connsiteX5" fmla="*/ 969072 w 2462167"/>
                    <a:gd name="connsiteY5" fmla="*/ 2048775 h 4673699"/>
                    <a:gd name="connsiteX6" fmla="*/ 1288160 w 2462167"/>
                    <a:gd name="connsiteY6" fmla="*/ 1220100 h 4673699"/>
                    <a:gd name="connsiteX7" fmla="*/ 1245297 w 2462167"/>
                    <a:gd name="connsiteY7" fmla="*/ 781950 h 4673699"/>
                    <a:gd name="connsiteX8" fmla="*/ 997647 w 2462167"/>
                    <a:gd name="connsiteY8" fmla="*/ 291412 h 4673699"/>
                    <a:gd name="connsiteX9" fmla="*/ 569022 w 2462167"/>
                    <a:gd name="connsiteY9" fmla="*/ 19950 h 4673699"/>
                    <a:gd name="connsiteX10" fmla="*/ 818768 w 2462167"/>
                    <a:gd name="connsiteY10" fmla="*/ 1357355 h 4673699"/>
                    <a:gd name="connsiteX11" fmla="*/ 707325 w 2462167"/>
                    <a:gd name="connsiteY11" fmla="*/ 2096400 h 4673699"/>
                    <a:gd name="connsiteX12" fmla="*/ 697610 w 2462167"/>
                    <a:gd name="connsiteY12" fmla="*/ 2584747 h 4673699"/>
                    <a:gd name="connsiteX13" fmla="*/ 1116519 w 2462167"/>
                    <a:gd name="connsiteY13" fmla="*/ 2617703 h 4673699"/>
                    <a:gd name="connsiteX14" fmla="*/ 1243964 w 2462167"/>
                    <a:gd name="connsiteY14" fmla="*/ 2891071 h 4673699"/>
                    <a:gd name="connsiteX15" fmla="*/ 1243964 w 2462167"/>
                    <a:gd name="connsiteY15" fmla="*/ 2891071 h 4673699"/>
                    <a:gd name="connsiteX16" fmla="*/ 140302 w 2462167"/>
                    <a:gd name="connsiteY16" fmla="*/ 4024069 h 4673699"/>
                    <a:gd name="connsiteX17" fmla="*/ 85438 w 2462167"/>
                    <a:gd name="connsiteY17" fmla="*/ 4582901 h 4673699"/>
                    <a:gd name="connsiteX18" fmla="*/ 673702 w 2462167"/>
                    <a:gd name="connsiteY18" fmla="*/ 4510988 h 4673699"/>
                    <a:gd name="connsiteX19" fmla="*/ 2045016 w 2462167"/>
                    <a:gd name="connsiteY19" fmla="*/ 3783754 h 4673699"/>
                    <a:gd name="connsiteX20" fmla="*/ 2459640 w 2462167"/>
                    <a:gd name="connsiteY20" fmla="*/ 3544200 h 4673699"/>
                    <a:gd name="connsiteX21" fmla="*/ 1171002 w 2462167"/>
                    <a:gd name="connsiteY21" fmla="*/ 3786611 h 4673699"/>
                    <a:gd name="connsiteX22" fmla="*/ 856582 w 2462167"/>
                    <a:gd name="connsiteY22" fmla="*/ 3705934 h 4673699"/>
                    <a:gd name="connsiteX23" fmla="*/ 1974245 w 2462167"/>
                    <a:gd name="connsiteY23" fmla="*/ 3026611 h 4673699"/>
                    <a:gd name="connsiteX24" fmla="*/ 2375724 w 2462167"/>
                    <a:gd name="connsiteY24" fmla="*/ 2826586 h 46736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462167" h="4673699">
                      <a:moveTo>
                        <a:pt x="2375724" y="2826586"/>
                      </a:moveTo>
                      <a:cubicBezTo>
                        <a:pt x="2423063" y="2590366"/>
                        <a:pt x="2360770" y="2380816"/>
                        <a:pt x="2115406" y="2269850"/>
                      </a:cubicBezTo>
                      <a:cubicBezTo>
                        <a:pt x="1818702" y="2107449"/>
                        <a:pt x="1072704" y="2266231"/>
                        <a:pt x="999361" y="2269945"/>
                      </a:cubicBezTo>
                      <a:cubicBezTo>
                        <a:pt x="999361" y="2269945"/>
                        <a:pt x="999361" y="2269945"/>
                        <a:pt x="999361" y="2269945"/>
                      </a:cubicBezTo>
                      <a:cubicBezTo>
                        <a:pt x="999361" y="2269945"/>
                        <a:pt x="999361" y="2269945"/>
                        <a:pt x="999361" y="2269945"/>
                      </a:cubicBezTo>
                      <a:cubicBezTo>
                        <a:pt x="907160" y="2292805"/>
                        <a:pt x="923924" y="2205080"/>
                        <a:pt x="969072" y="2048775"/>
                      </a:cubicBezTo>
                      <a:cubicBezTo>
                        <a:pt x="1050035" y="1834462"/>
                        <a:pt x="1264347" y="1472512"/>
                        <a:pt x="1288160" y="1220100"/>
                      </a:cubicBezTo>
                      <a:cubicBezTo>
                        <a:pt x="1301399" y="1034553"/>
                        <a:pt x="1301399" y="1034553"/>
                        <a:pt x="1245297" y="781950"/>
                      </a:cubicBezTo>
                      <a:cubicBezTo>
                        <a:pt x="1245297" y="781855"/>
                        <a:pt x="1126235" y="481912"/>
                        <a:pt x="997647" y="291412"/>
                      </a:cubicBezTo>
                      <a:cubicBezTo>
                        <a:pt x="897635" y="148537"/>
                        <a:pt x="718660" y="-66728"/>
                        <a:pt x="569022" y="19950"/>
                      </a:cubicBezTo>
                      <a:cubicBezTo>
                        <a:pt x="347185" y="452480"/>
                        <a:pt x="568069" y="1015026"/>
                        <a:pt x="818768" y="1357355"/>
                      </a:cubicBezTo>
                      <a:cubicBezTo>
                        <a:pt x="969072" y="1596337"/>
                        <a:pt x="793907" y="1972575"/>
                        <a:pt x="707325" y="2096400"/>
                      </a:cubicBezTo>
                      <a:cubicBezTo>
                        <a:pt x="616266" y="2257372"/>
                        <a:pt x="449864" y="2534550"/>
                        <a:pt x="697610" y="2584747"/>
                      </a:cubicBezTo>
                      <a:cubicBezTo>
                        <a:pt x="837341" y="2596843"/>
                        <a:pt x="977740" y="2624371"/>
                        <a:pt x="1116519" y="2617703"/>
                      </a:cubicBezTo>
                      <a:cubicBezTo>
                        <a:pt x="1401126" y="2603987"/>
                        <a:pt x="1330165" y="2740004"/>
                        <a:pt x="1243964" y="2891071"/>
                      </a:cubicBezTo>
                      <a:cubicBezTo>
                        <a:pt x="1243964" y="2891071"/>
                        <a:pt x="1243964" y="2891071"/>
                        <a:pt x="1243964" y="2891071"/>
                      </a:cubicBezTo>
                      <a:cubicBezTo>
                        <a:pt x="1082515" y="3053948"/>
                        <a:pt x="261269" y="3880146"/>
                        <a:pt x="140302" y="4024069"/>
                      </a:cubicBezTo>
                      <a:cubicBezTo>
                        <a:pt x="2761" y="4187804"/>
                        <a:pt x="-65343" y="4423834"/>
                        <a:pt x="85438" y="4582901"/>
                      </a:cubicBezTo>
                      <a:cubicBezTo>
                        <a:pt x="275938" y="4783878"/>
                        <a:pt x="459389" y="4601475"/>
                        <a:pt x="673702" y="4510988"/>
                      </a:cubicBezTo>
                      <a:cubicBezTo>
                        <a:pt x="902016" y="4390401"/>
                        <a:pt x="1800414" y="3887862"/>
                        <a:pt x="2045016" y="3783754"/>
                      </a:cubicBezTo>
                      <a:cubicBezTo>
                        <a:pt x="2188177" y="3710887"/>
                        <a:pt x="2492977" y="3596587"/>
                        <a:pt x="2459640" y="3544200"/>
                      </a:cubicBezTo>
                      <a:cubicBezTo>
                        <a:pt x="2369152" y="3429900"/>
                        <a:pt x="1355882" y="3748701"/>
                        <a:pt x="1171002" y="3786611"/>
                      </a:cubicBezTo>
                      <a:cubicBezTo>
                        <a:pt x="992789" y="3829950"/>
                        <a:pt x="592739" y="3982350"/>
                        <a:pt x="856582" y="3705934"/>
                      </a:cubicBezTo>
                      <a:cubicBezTo>
                        <a:pt x="1183194" y="3405421"/>
                        <a:pt x="1464372" y="3042137"/>
                        <a:pt x="1974245" y="3026611"/>
                      </a:cubicBezTo>
                      <a:cubicBezTo>
                        <a:pt x="2110834" y="3022230"/>
                        <a:pt x="2340767" y="3001180"/>
                        <a:pt x="2375724" y="2826586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7C14B521-8BB6-42BB-9D7B-58284D5655E7}"/>
                    </a:ext>
                  </a:extLst>
                </p:cNvPr>
                <p:cNvSpPr/>
                <p:nvPr/>
              </p:nvSpPr>
              <p:spPr>
                <a:xfrm>
                  <a:off x="3542197" y="57191"/>
                  <a:ext cx="915862" cy="1321866"/>
                </a:xfrm>
                <a:custGeom>
                  <a:avLst/>
                  <a:gdLst>
                    <a:gd name="connsiteX0" fmla="*/ 799774 w 915862"/>
                    <a:gd name="connsiteY0" fmla="*/ 567935 h 1321866"/>
                    <a:gd name="connsiteX1" fmla="*/ 553077 w 915862"/>
                    <a:gd name="connsiteY1" fmla="*/ 192935 h 1321866"/>
                    <a:gd name="connsiteX2" fmla="*/ 5103 w 915862"/>
                    <a:gd name="connsiteY2" fmla="*/ 25391 h 1321866"/>
                    <a:gd name="connsiteX3" fmla="*/ 171505 w 915862"/>
                    <a:gd name="connsiteY3" fmla="*/ 669185 h 1321866"/>
                    <a:gd name="connsiteX4" fmla="*/ 485258 w 915862"/>
                    <a:gd name="connsiteY4" fmla="*/ 1143816 h 1321866"/>
                    <a:gd name="connsiteX5" fmla="*/ 842827 w 915862"/>
                    <a:gd name="connsiteY5" fmla="*/ 1195061 h 1321866"/>
                    <a:gd name="connsiteX6" fmla="*/ 900548 w 915862"/>
                    <a:gd name="connsiteY6" fmla="*/ 1082285 h 1321866"/>
                    <a:gd name="connsiteX7" fmla="*/ 799774 w 915862"/>
                    <a:gd name="connsiteY7" fmla="*/ 567935 h 1321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915862" h="1321866">
                      <a:moveTo>
                        <a:pt x="799774" y="567935"/>
                      </a:moveTo>
                      <a:cubicBezTo>
                        <a:pt x="799774" y="567935"/>
                        <a:pt x="618608" y="272088"/>
                        <a:pt x="553077" y="192935"/>
                      </a:cubicBezTo>
                      <a:cubicBezTo>
                        <a:pt x="428299" y="34535"/>
                        <a:pt x="37774" y="-44047"/>
                        <a:pt x="5103" y="25391"/>
                      </a:cubicBezTo>
                      <a:cubicBezTo>
                        <a:pt x="-18804" y="260658"/>
                        <a:pt x="42060" y="473828"/>
                        <a:pt x="171505" y="669185"/>
                      </a:cubicBezTo>
                      <a:cubicBezTo>
                        <a:pt x="285329" y="844160"/>
                        <a:pt x="445635" y="1077903"/>
                        <a:pt x="485258" y="1143816"/>
                      </a:cubicBezTo>
                      <a:cubicBezTo>
                        <a:pt x="608988" y="1320981"/>
                        <a:pt x="704905" y="1411945"/>
                        <a:pt x="842827" y="1195061"/>
                      </a:cubicBezTo>
                      <a:cubicBezTo>
                        <a:pt x="854638" y="1176487"/>
                        <a:pt x="894357" y="1103430"/>
                        <a:pt x="900548" y="1082285"/>
                      </a:cubicBezTo>
                      <a:cubicBezTo>
                        <a:pt x="928362" y="987035"/>
                        <a:pt x="930552" y="829872"/>
                        <a:pt x="799774" y="567935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1BE007AE-26BE-4F92-977F-6363BA7CBCA9}"/>
              </a:ext>
            </a:extLst>
          </p:cNvPr>
          <p:cNvSpPr/>
          <p:nvPr/>
        </p:nvSpPr>
        <p:spPr>
          <a:xfrm>
            <a:off x="7107422" y="2307493"/>
            <a:ext cx="1953324" cy="602792"/>
          </a:xfrm>
          <a:custGeom>
            <a:avLst/>
            <a:gdLst/>
            <a:ahLst/>
            <a:cxnLst/>
            <a:rect l="l" t="t" r="r" b="b"/>
            <a:pathLst>
              <a:path w="1953324" h="602792">
                <a:moveTo>
                  <a:pt x="1741114" y="391623"/>
                </a:moveTo>
                <a:cubicBezTo>
                  <a:pt x="1720639" y="398383"/>
                  <a:pt x="1704506" y="410818"/>
                  <a:pt x="1692716" y="428929"/>
                </a:cubicBezTo>
                <a:cubicBezTo>
                  <a:pt x="1682594" y="443425"/>
                  <a:pt x="1679576" y="460193"/>
                  <a:pt x="1683664" y="479231"/>
                </a:cubicBezTo>
                <a:cubicBezTo>
                  <a:pt x="1687774" y="501807"/>
                  <a:pt x="1699717" y="517552"/>
                  <a:pt x="1719495" y="526468"/>
                </a:cubicBezTo>
                <a:cubicBezTo>
                  <a:pt x="1738352" y="534456"/>
                  <a:pt x="1760104" y="535638"/>
                  <a:pt x="1784751" y="530015"/>
                </a:cubicBezTo>
                <a:cubicBezTo>
                  <a:pt x="1814171" y="522251"/>
                  <a:pt x="1834604" y="510272"/>
                  <a:pt x="1846052" y="494080"/>
                </a:cubicBezTo>
                <a:cubicBezTo>
                  <a:pt x="1856531" y="478586"/>
                  <a:pt x="1859457" y="459802"/>
                  <a:pt x="1854832" y="437729"/>
                </a:cubicBezTo>
                <a:cubicBezTo>
                  <a:pt x="1850507" y="418077"/>
                  <a:pt x="1839174" y="405956"/>
                  <a:pt x="1820833" y="401365"/>
                </a:cubicBezTo>
                <a:cubicBezTo>
                  <a:pt x="1804313" y="397054"/>
                  <a:pt x="1778591" y="398400"/>
                  <a:pt x="1743668" y="405404"/>
                </a:cubicBezTo>
                <a:close/>
                <a:moveTo>
                  <a:pt x="323970" y="346050"/>
                </a:moveTo>
                <a:lnTo>
                  <a:pt x="350937" y="497733"/>
                </a:lnTo>
                <a:lnTo>
                  <a:pt x="589035" y="453740"/>
                </a:lnTo>
                <a:lnTo>
                  <a:pt x="601760" y="520168"/>
                </a:lnTo>
                <a:lnTo>
                  <a:pt x="289583" y="578110"/>
                </a:lnTo>
                <a:lnTo>
                  <a:pt x="250174" y="360041"/>
                </a:lnTo>
                <a:close/>
                <a:moveTo>
                  <a:pt x="1382424" y="32827"/>
                </a:moveTo>
                <a:lnTo>
                  <a:pt x="1731372" y="32827"/>
                </a:lnTo>
                <a:lnTo>
                  <a:pt x="1731372" y="98753"/>
                </a:lnTo>
                <a:lnTo>
                  <a:pt x="1581489" y="98753"/>
                </a:lnTo>
                <a:lnTo>
                  <a:pt x="1544225" y="165768"/>
                </a:lnTo>
                <a:lnTo>
                  <a:pt x="1733339" y="273165"/>
                </a:lnTo>
                <a:lnTo>
                  <a:pt x="1694872" y="331860"/>
                </a:lnTo>
                <a:lnTo>
                  <a:pt x="1514496" y="224829"/>
                </a:lnTo>
                <a:lnTo>
                  <a:pt x="1437257" y="383084"/>
                </a:lnTo>
                <a:lnTo>
                  <a:pt x="1375852" y="353825"/>
                </a:lnTo>
                <a:lnTo>
                  <a:pt x="1506522" y="98753"/>
                </a:lnTo>
                <a:lnTo>
                  <a:pt x="1382424" y="98753"/>
                </a:lnTo>
                <a:close/>
                <a:moveTo>
                  <a:pt x="1785756" y="14441"/>
                </a:moveTo>
                <a:lnTo>
                  <a:pt x="1857417" y="16754"/>
                </a:lnTo>
                <a:lnTo>
                  <a:pt x="1855449" y="170320"/>
                </a:lnTo>
                <a:lnTo>
                  <a:pt x="1953324" y="172287"/>
                </a:lnTo>
                <a:lnTo>
                  <a:pt x="1949546" y="241248"/>
                </a:lnTo>
                <a:lnTo>
                  <a:pt x="1853200" y="238622"/>
                </a:lnTo>
                <a:lnTo>
                  <a:pt x="1850228" y="341634"/>
                </a:lnTo>
                <a:cubicBezTo>
                  <a:pt x="1867034" y="347494"/>
                  <a:pt x="1882647" y="358593"/>
                  <a:pt x="1897067" y="374932"/>
                </a:cubicBezTo>
                <a:cubicBezTo>
                  <a:pt x="1911012" y="391131"/>
                  <a:pt x="1920336" y="410141"/>
                  <a:pt x="1925038" y="431963"/>
                </a:cubicBezTo>
                <a:cubicBezTo>
                  <a:pt x="1932510" y="466294"/>
                  <a:pt x="1926179" y="497855"/>
                  <a:pt x="1906045" y="526646"/>
                </a:cubicBezTo>
                <a:cubicBezTo>
                  <a:pt x="1881858" y="559874"/>
                  <a:pt x="1844776" y="583304"/>
                  <a:pt x="1794797" y="596936"/>
                </a:cubicBezTo>
                <a:cubicBezTo>
                  <a:pt x="1753114" y="607582"/>
                  <a:pt x="1716101" y="603713"/>
                  <a:pt x="1683759" y="585331"/>
                </a:cubicBezTo>
                <a:cubicBezTo>
                  <a:pt x="1644315" y="564520"/>
                  <a:pt x="1621132" y="531882"/>
                  <a:pt x="1614212" y="487415"/>
                </a:cubicBezTo>
                <a:cubicBezTo>
                  <a:pt x="1607647" y="453454"/>
                  <a:pt x="1616622" y="422657"/>
                  <a:pt x="1641137" y="395024"/>
                </a:cubicBezTo>
                <a:cubicBezTo>
                  <a:pt x="1670298" y="354394"/>
                  <a:pt x="1713422" y="330189"/>
                  <a:pt x="1770509" y="322411"/>
                </a:cubicBezTo>
                <a:lnTo>
                  <a:pt x="1772320" y="339478"/>
                </a:lnTo>
                <a:lnTo>
                  <a:pt x="1772351" y="337061"/>
                </a:lnTo>
                <a:lnTo>
                  <a:pt x="1778494" y="335617"/>
                </a:lnTo>
                <a:close/>
                <a:moveTo>
                  <a:pt x="348498" y="0"/>
                </a:moveTo>
                <a:lnTo>
                  <a:pt x="351575" y="63676"/>
                </a:lnTo>
                <a:lnTo>
                  <a:pt x="107962" y="72864"/>
                </a:lnTo>
                <a:lnTo>
                  <a:pt x="115193" y="164816"/>
                </a:lnTo>
                <a:lnTo>
                  <a:pt x="378866" y="131329"/>
                </a:lnTo>
                <a:lnTo>
                  <a:pt x="386380" y="198250"/>
                </a:lnTo>
                <a:lnTo>
                  <a:pt x="261612" y="215380"/>
                </a:lnTo>
                <a:lnTo>
                  <a:pt x="264406" y="263307"/>
                </a:lnTo>
                <a:lnTo>
                  <a:pt x="463796" y="245528"/>
                </a:lnTo>
                <a:lnTo>
                  <a:pt x="472366" y="9847"/>
                </a:lnTo>
                <a:lnTo>
                  <a:pt x="543975" y="13646"/>
                </a:lnTo>
                <a:lnTo>
                  <a:pt x="531805" y="378490"/>
                </a:lnTo>
                <a:lnTo>
                  <a:pt x="459652" y="374838"/>
                </a:lnTo>
                <a:lnTo>
                  <a:pt x="461619" y="316101"/>
                </a:lnTo>
                <a:lnTo>
                  <a:pt x="7304" y="360104"/>
                </a:lnTo>
                <a:lnTo>
                  <a:pt x="0" y="289667"/>
                </a:lnTo>
                <a:lnTo>
                  <a:pt x="191081" y="271878"/>
                </a:lnTo>
                <a:lnTo>
                  <a:pt x="188779" y="224829"/>
                </a:lnTo>
                <a:lnTo>
                  <a:pt x="48419" y="243875"/>
                </a:lnTo>
                <a:lnTo>
                  <a:pt x="36573" y="75114"/>
                </a:lnTo>
                <a:lnTo>
                  <a:pt x="5012" y="77081"/>
                </a:lnTo>
                <a:lnTo>
                  <a:pt x="1308" y="1082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BD4EACF-7CEB-4292-93B8-3444B20D9280}"/>
              </a:ext>
            </a:extLst>
          </p:cNvPr>
          <p:cNvSpPr txBox="1"/>
          <p:nvPr/>
        </p:nvSpPr>
        <p:spPr>
          <a:xfrm>
            <a:off x="7586999" y="1200078"/>
            <a:ext cx="42008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You can simply impress your audience and add a unique zing and appeal to your Presentations.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A7E89DD-AB01-42A7-BD93-5A49581ADE4A}"/>
              </a:ext>
            </a:extLst>
          </p:cNvPr>
          <p:cNvSpPr txBox="1"/>
          <p:nvPr/>
        </p:nvSpPr>
        <p:spPr>
          <a:xfrm>
            <a:off x="7586999" y="3173098"/>
            <a:ext cx="42008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You can simply impress your audience and add a unique zing and appeal to your Presentations. </a:t>
            </a:r>
          </a:p>
        </p:txBody>
      </p:sp>
    </p:spTree>
    <p:extLst>
      <p:ext uri="{BB962C8B-B14F-4D97-AF65-F5344CB8AC3E}">
        <p14:creationId xmlns:p14="http://schemas.microsoft.com/office/powerpoint/2010/main" val="38833692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E50F6D4-C92C-493F-8904-04C63AA9D330}"/>
              </a:ext>
            </a:extLst>
          </p:cNvPr>
          <p:cNvGrpSpPr/>
          <p:nvPr/>
        </p:nvGrpSpPr>
        <p:grpSpPr>
          <a:xfrm>
            <a:off x="1722562" y="1782343"/>
            <a:ext cx="8728082" cy="4310955"/>
            <a:chOff x="539552" y="1018272"/>
            <a:chExt cx="7920880" cy="3912264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7F5846C8-EB98-4A75-8128-57F5984E7698}"/>
                </a:ext>
              </a:extLst>
            </p:cNvPr>
            <p:cNvGrpSpPr/>
            <p:nvPr/>
          </p:nvGrpSpPr>
          <p:grpSpPr>
            <a:xfrm>
              <a:off x="539552" y="1018272"/>
              <a:ext cx="7920880" cy="3788252"/>
              <a:chOff x="539552" y="1018272"/>
              <a:chExt cx="7920880" cy="3788252"/>
            </a:xfrm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1F0186BC-0577-460D-BFD3-72B385061FC0}"/>
                  </a:ext>
                </a:extLst>
              </p:cNvPr>
              <p:cNvSpPr/>
              <p:nvPr/>
            </p:nvSpPr>
            <p:spPr>
              <a:xfrm>
                <a:off x="2290604" y="3821952"/>
                <a:ext cx="913646" cy="913646"/>
              </a:xfrm>
              <a:prstGeom prst="ellipse">
                <a:avLst/>
              </a:prstGeom>
              <a:noFill/>
              <a:ln w="1397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3" name="Rounded Rectangle 53">
                <a:extLst>
                  <a:ext uri="{FF2B5EF4-FFF2-40B4-BE49-F238E27FC236}">
                    <a16:creationId xmlns:a16="http://schemas.microsoft.com/office/drawing/2014/main" id="{17963E58-866D-4A2A-8C0A-B3416CB0F7C1}"/>
                  </a:ext>
                </a:extLst>
              </p:cNvPr>
              <p:cNvSpPr/>
              <p:nvPr/>
            </p:nvSpPr>
            <p:spPr>
              <a:xfrm rot="16200000">
                <a:off x="2811260" y="3887296"/>
                <a:ext cx="794003" cy="1368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4755E82F-79F2-453C-9E18-3A58F9465282}"/>
                  </a:ext>
                </a:extLst>
              </p:cNvPr>
              <p:cNvSpPr/>
              <p:nvPr/>
            </p:nvSpPr>
            <p:spPr>
              <a:xfrm>
                <a:off x="3203848" y="3173880"/>
                <a:ext cx="913646" cy="913646"/>
              </a:xfrm>
              <a:prstGeom prst="ellipse">
                <a:avLst/>
              </a:prstGeom>
              <a:noFill/>
              <a:ln w="1397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5" name="Rounded Rectangle 55">
                <a:extLst>
                  <a:ext uri="{FF2B5EF4-FFF2-40B4-BE49-F238E27FC236}">
                    <a16:creationId xmlns:a16="http://schemas.microsoft.com/office/drawing/2014/main" id="{2DE5BB5C-64CC-4706-9486-75C36E7A47EA}"/>
                  </a:ext>
                </a:extLst>
              </p:cNvPr>
              <p:cNvSpPr/>
              <p:nvPr/>
            </p:nvSpPr>
            <p:spPr>
              <a:xfrm rot="16200000">
                <a:off x="3750770" y="3263291"/>
                <a:ext cx="751424" cy="127415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078408E5-55BD-48C6-AF4E-0C3D2005705C}"/>
                  </a:ext>
                </a:extLst>
              </p:cNvPr>
              <p:cNvSpPr/>
              <p:nvPr/>
            </p:nvSpPr>
            <p:spPr>
              <a:xfrm>
                <a:off x="4113664" y="2488111"/>
                <a:ext cx="913646" cy="913646"/>
              </a:xfrm>
              <a:prstGeom prst="ellipse">
                <a:avLst/>
              </a:prstGeom>
              <a:noFill/>
              <a:ln w="1397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7" name="Rounded Rectangle 72">
                <a:extLst>
                  <a:ext uri="{FF2B5EF4-FFF2-40B4-BE49-F238E27FC236}">
                    <a16:creationId xmlns:a16="http://schemas.microsoft.com/office/drawing/2014/main" id="{5D834E0F-080C-4ECF-8636-75CA3E86112D}"/>
                  </a:ext>
                </a:extLst>
              </p:cNvPr>
              <p:cNvSpPr/>
              <p:nvPr/>
            </p:nvSpPr>
            <p:spPr>
              <a:xfrm rot="16200000">
                <a:off x="4634320" y="2551540"/>
                <a:ext cx="794003" cy="136800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D442656D-EC33-471F-A3F3-3219C2E825A6}"/>
                  </a:ext>
                </a:extLst>
              </p:cNvPr>
              <p:cNvSpPr/>
              <p:nvPr/>
            </p:nvSpPr>
            <p:spPr>
              <a:xfrm>
                <a:off x="5026908" y="1798108"/>
                <a:ext cx="913646" cy="913646"/>
              </a:xfrm>
              <a:prstGeom prst="ellipse">
                <a:avLst/>
              </a:prstGeom>
              <a:noFill/>
              <a:ln w="1397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9" name="Rounded Rectangle 74">
                <a:extLst>
                  <a:ext uri="{FF2B5EF4-FFF2-40B4-BE49-F238E27FC236}">
                    <a16:creationId xmlns:a16="http://schemas.microsoft.com/office/drawing/2014/main" id="{AA12DB4D-2869-4F40-AC66-85DB27DD1010}"/>
                  </a:ext>
                </a:extLst>
              </p:cNvPr>
              <p:cNvSpPr/>
              <p:nvPr/>
            </p:nvSpPr>
            <p:spPr>
              <a:xfrm rot="16200000">
                <a:off x="5547564" y="1861537"/>
                <a:ext cx="794003" cy="136800"/>
              </a:xfrm>
              <a:prstGeom prst="roundRect">
                <a:avLst>
                  <a:gd name="adj" fmla="val 5000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7FEA9921-A99C-4F51-8556-3B6F2BC18704}"/>
                  </a:ext>
                </a:extLst>
              </p:cNvPr>
              <p:cNvSpPr/>
              <p:nvPr/>
            </p:nvSpPr>
            <p:spPr>
              <a:xfrm>
                <a:off x="5940152" y="1078028"/>
                <a:ext cx="913646" cy="913646"/>
              </a:xfrm>
              <a:prstGeom prst="ellipse">
                <a:avLst/>
              </a:prstGeom>
              <a:noFill/>
              <a:ln w="1397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1" name="Rounded Rectangle 95">
                <a:extLst>
                  <a:ext uri="{FF2B5EF4-FFF2-40B4-BE49-F238E27FC236}">
                    <a16:creationId xmlns:a16="http://schemas.microsoft.com/office/drawing/2014/main" id="{66E5BBEB-2544-4310-81BF-23A06EA99AD6}"/>
                  </a:ext>
                </a:extLst>
              </p:cNvPr>
              <p:cNvSpPr/>
              <p:nvPr/>
            </p:nvSpPr>
            <p:spPr>
              <a:xfrm>
                <a:off x="6396975" y="1018272"/>
                <a:ext cx="2063457" cy="130682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2" name="Rounded Rectangle 96">
                <a:extLst>
                  <a:ext uri="{FF2B5EF4-FFF2-40B4-BE49-F238E27FC236}">
                    <a16:creationId xmlns:a16="http://schemas.microsoft.com/office/drawing/2014/main" id="{5E829090-B3DD-4300-8795-A7C5FF448D13}"/>
                  </a:ext>
                </a:extLst>
              </p:cNvPr>
              <p:cNvSpPr/>
              <p:nvPr/>
            </p:nvSpPr>
            <p:spPr>
              <a:xfrm>
                <a:off x="539552" y="4675842"/>
                <a:ext cx="2261465" cy="130682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sp>
          <p:nvSpPr>
            <p:cNvPr id="5" name="Arc 4">
              <a:extLst>
                <a:ext uri="{FF2B5EF4-FFF2-40B4-BE49-F238E27FC236}">
                  <a16:creationId xmlns:a16="http://schemas.microsoft.com/office/drawing/2014/main" id="{76B634D1-3E82-4215-9411-63E0A4B7B9CB}"/>
                </a:ext>
              </a:extLst>
            </p:cNvPr>
            <p:cNvSpPr/>
            <p:nvPr/>
          </p:nvSpPr>
          <p:spPr>
            <a:xfrm rot="5169178">
              <a:off x="4922152" y="1659443"/>
              <a:ext cx="1385707" cy="1385707"/>
            </a:xfrm>
            <a:prstGeom prst="arc">
              <a:avLst>
                <a:gd name="adj1" fmla="val 16200000"/>
                <a:gd name="adj2" fmla="val 480917"/>
              </a:avLst>
            </a:prstGeom>
            <a:ln w="133350">
              <a:solidFill>
                <a:schemeClr val="bg1">
                  <a:lumMod val="85000"/>
                  <a:alpha val="80000"/>
                </a:schemeClr>
              </a:solidFill>
              <a:headEnd type="triangl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" name="Arc 5">
              <a:extLst>
                <a:ext uri="{FF2B5EF4-FFF2-40B4-BE49-F238E27FC236}">
                  <a16:creationId xmlns:a16="http://schemas.microsoft.com/office/drawing/2014/main" id="{FAB64A9C-ECBA-41F7-A7A9-ED6DFD8BE80E}"/>
                </a:ext>
              </a:extLst>
            </p:cNvPr>
            <p:cNvSpPr/>
            <p:nvPr/>
          </p:nvSpPr>
          <p:spPr>
            <a:xfrm rot="16200000">
              <a:off x="1904667" y="3544829"/>
              <a:ext cx="1385707" cy="1385707"/>
            </a:xfrm>
            <a:prstGeom prst="arc">
              <a:avLst>
                <a:gd name="adj1" fmla="val 16200000"/>
                <a:gd name="adj2" fmla="val 480917"/>
              </a:avLst>
            </a:prstGeom>
            <a:ln w="133350">
              <a:solidFill>
                <a:schemeClr val="bg1">
                  <a:lumMod val="85000"/>
                  <a:alpha val="80000"/>
                </a:schemeClr>
              </a:solidFill>
              <a:headEnd type="non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" name="Right Triangle 6">
              <a:extLst>
                <a:ext uri="{FF2B5EF4-FFF2-40B4-BE49-F238E27FC236}">
                  <a16:creationId xmlns:a16="http://schemas.microsoft.com/office/drawing/2014/main" id="{F38A2710-4913-435C-AEC1-5F15EC8276D5}"/>
                </a:ext>
              </a:extLst>
            </p:cNvPr>
            <p:cNvSpPr/>
            <p:nvPr/>
          </p:nvSpPr>
          <p:spPr>
            <a:xfrm rot="2700000">
              <a:off x="5665280" y="1292254"/>
              <a:ext cx="288032" cy="288032"/>
            </a:xfrm>
            <a:prstGeom prst="rt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" name="Right Triangle 7">
              <a:extLst>
                <a:ext uri="{FF2B5EF4-FFF2-40B4-BE49-F238E27FC236}">
                  <a16:creationId xmlns:a16="http://schemas.microsoft.com/office/drawing/2014/main" id="{621097C0-E6EB-445A-B80A-0E10D4B456E6}"/>
                </a:ext>
              </a:extLst>
            </p:cNvPr>
            <p:cNvSpPr/>
            <p:nvPr/>
          </p:nvSpPr>
          <p:spPr>
            <a:xfrm rot="2700000">
              <a:off x="4733212" y="2008541"/>
              <a:ext cx="288032" cy="288032"/>
            </a:xfrm>
            <a:prstGeom prst="rt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" name="Right Triangle 8">
              <a:extLst>
                <a:ext uri="{FF2B5EF4-FFF2-40B4-BE49-F238E27FC236}">
                  <a16:creationId xmlns:a16="http://schemas.microsoft.com/office/drawing/2014/main" id="{4F0E7974-DC10-412A-B7DF-CEA54CEF4E77}"/>
                </a:ext>
              </a:extLst>
            </p:cNvPr>
            <p:cNvSpPr/>
            <p:nvPr/>
          </p:nvSpPr>
          <p:spPr>
            <a:xfrm rot="2700000">
              <a:off x="3787349" y="2723594"/>
              <a:ext cx="288032" cy="288032"/>
            </a:xfrm>
            <a:prstGeom prst="rt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" name="Right Triangle 9">
              <a:extLst>
                <a:ext uri="{FF2B5EF4-FFF2-40B4-BE49-F238E27FC236}">
                  <a16:creationId xmlns:a16="http://schemas.microsoft.com/office/drawing/2014/main" id="{7B168A02-6225-4D5A-8F5E-BF49A8CF1628}"/>
                </a:ext>
              </a:extLst>
            </p:cNvPr>
            <p:cNvSpPr/>
            <p:nvPr/>
          </p:nvSpPr>
          <p:spPr>
            <a:xfrm rot="13500000">
              <a:off x="4142133" y="3739840"/>
              <a:ext cx="288032" cy="288032"/>
            </a:xfrm>
            <a:prstGeom prst="rt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" name="Right Triangle 10">
              <a:extLst>
                <a:ext uri="{FF2B5EF4-FFF2-40B4-BE49-F238E27FC236}">
                  <a16:creationId xmlns:a16="http://schemas.microsoft.com/office/drawing/2014/main" id="{77CEBBE8-3434-43E1-B27F-47F460021D9F}"/>
                </a:ext>
              </a:extLst>
            </p:cNvPr>
            <p:cNvSpPr/>
            <p:nvPr/>
          </p:nvSpPr>
          <p:spPr>
            <a:xfrm rot="13500000">
              <a:off x="3234472" y="4412350"/>
              <a:ext cx="288032" cy="288032"/>
            </a:xfrm>
            <a:prstGeom prst="rt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AF31485-453D-4D79-B072-B92697FF16DC}"/>
              </a:ext>
            </a:extLst>
          </p:cNvPr>
          <p:cNvGrpSpPr/>
          <p:nvPr/>
        </p:nvGrpSpPr>
        <p:grpSpPr>
          <a:xfrm>
            <a:off x="2963196" y="1947524"/>
            <a:ext cx="3624892" cy="709281"/>
            <a:chOff x="1199735" y="1275606"/>
            <a:chExt cx="1962585" cy="709281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711355D-F111-49F8-8BE0-D47769CCDBAF}"/>
                </a:ext>
              </a:extLst>
            </p:cNvPr>
            <p:cNvSpPr txBox="1"/>
            <p:nvPr/>
          </p:nvSpPr>
          <p:spPr>
            <a:xfrm>
              <a:off x="1199735" y="1275606"/>
              <a:ext cx="19625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B7AB39B-D0E2-4868-9683-E5FF882C47FC}"/>
                </a:ext>
              </a:extLst>
            </p:cNvPr>
            <p:cNvSpPr txBox="1"/>
            <p:nvPr/>
          </p:nvSpPr>
          <p:spPr>
            <a:xfrm>
              <a:off x="1199735" y="1523222"/>
              <a:ext cx="196258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9624FF3-5E53-4AA4-837A-3CCCD9760BA8}"/>
              </a:ext>
            </a:extLst>
          </p:cNvPr>
          <p:cNvGrpSpPr/>
          <p:nvPr/>
        </p:nvGrpSpPr>
        <p:grpSpPr>
          <a:xfrm>
            <a:off x="6963102" y="4115086"/>
            <a:ext cx="3680309" cy="709281"/>
            <a:chOff x="1199735" y="1275606"/>
            <a:chExt cx="1962585" cy="709281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E933B1E-1914-47F3-BDF5-E4A9F31382DF}"/>
                </a:ext>
              </a:extLst>
            </p:cNvPr>
            <p:cNvSpPr txBox="1"/>
            <p:nvPr/>
          </p:nvSpPr>
          <p:spPr>
            <a:xfrm>
              <a:off x="1199735" y="1275606"/>
              <a:ext cx="19625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9F77CB8D-7914-47C7-9111-63FE9AFD48CA}"/>
                </a:ext>
              </a:extLst>
            </p:cNvPr>
            <p:cNvSpPr txBox="1"/>
            <p:nvPr/>
          </p:nvSpPr>
          <p:spPr>
            <a:xfrm>
              <a:off x="1199735" y="1523222"/>
              <a:ext cx="196258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E63550C-772D-4D54-B87E-D8DE025B41DC}"/>
              </a:ext>
            </a:extLst>
          </p:cNvPr>
          <p:cNvGrpSpPr/>
          <p:nvPr/>
        </p:nvGrpSpPr>
        <p:grpSpPr>
          <a:xfrm>
            <a:off x="914401" y="3555770"/>
            <a:ext cx="3623133" cy="709281"/>
            <a:chOff x="1488896" y="1275606"/>
            <a:chExt cx="1673424" cy="709281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575B64B-A50A-4626-98BB-D9420A04BF97}"/>
                </a:ext>
              </a:extLst>
            </p:cNvPr>
            <p:cNvSpPr txBox="1"/>
            <p:nvPr/>
          </p:nvSpPr>
          <p:spPr>
            <a:xfrm>
              <a:off x="1488896" y="1275606"/>
              <a:ext cx="16734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8DE19CE-3160-4E50-8C44-5363D1E11618}"/>
                </a:ext>
              </a:extLst>
            </p:cNvPr>
            <p:cNvSpPr txBox="1"/>
            <p:nvPr/>
          </p:nvSpPr>
          <p:spPr>
            <a:xfrm>
              <a:off x="1497679" y="1523222"/>
              <a:ext cx="16646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3BCAC65-AE9A-4385-93DC-AEFE6D30D5A8}"/>
              </a:ext>
            </a:extLst>
          </p:cNvPr>
          <p:cNvGrpSpPr/>
          <p:nvPr/>
        </p:nvGrpSpPr>
        <p:grpSpPr>
          <a:xfrm>
            <a:off x="8550282" y="2846489"/>
            <a:ext cx="2888511" cy="893947"/>
            <a:chOff x="1199735" y="1275606"/>
            <a:chExt cx="1962585" cy="893947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3516FCBC-E98A-400D-BE69-E6C1DC83F9B5}"/>
                </a:ext>
              </a:extLst>
            </p:cNvPr>
            <p:cNvSpPr txBox="1"/>
            <p:nvPr/>
          </p:nvSpPr>
          <p:spPr>
            <a:xfrm>
              <a:off x="1199735" y="1275606"/>
              <a:ext cx="19625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C645F4AF-6B32-404C-B109-85D5BA60402D}"/>
                </a:ext>
              </a:extLst>
            </p:cNvPr>
            <p:cNvSpPr txBox="1"/>
            <p:nvPr/>
          </p:nvSpPr>
          <p:spPr>
            <a:xfrm>
              <a:off x="1199735" y="1523222"/>
              <a:ext cx="19625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40DC095D-D6A0-4076-811A-078B8509E98D}"/>
              </a:ext>
            </a:extLst>
          </p:cNvPr>
          <p:cNvGrpSpPr/>
          <p:nvPr/>
        </p:nvGrpSpPr>
        <p:grpSpPr>
          <a:xfrm>
            <a:off x="5375922" y="5383682"/>
            <a:ext cx="3680309" cy="709281"/>
            <a:chOff x="1199735" y="1275606"/>
            <a:chExt cx="1962585" cy="709281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8456C36B-48E5-4A29-BBD9-258DB1E3CD22}"/>
                </a:ext>
              </a:extLst>
            </p:cNvPr>
            <p:cNvSpPr txBox="1"/>
            <p:nvPr/>
          </p:nvSpPr>
          <p:spPr>
            <a:xfrm>
              <a:off x="1199735" y="1275606"/>
              <a:ext cx="19625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77CBCC5E-FFD2-414A-9E97-A34B4FDF2373}"/>
                </a:ext>
              </a:extLst>
            </p:cNvPr>
            <p:cNvSpPr txBox="1"/>
            <p:nvPr/>
          </p:nvSpPr>
          <p:spPr>
            <a:xfrm>
              <a:off x="1199735" y="1523222"/>
              <a:ext cx="196258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8" name="Parallelogram 30">
            <a:extLst>
              <a:ext uri="{FF2B5EF4-FFF2-40B4-BE49-F238E27FC236}">
                <a16:creationId xmlns:a16="http://schemas.microsoft.com/office/drawing/2014/main" id="{2F24F0AD-11B3-4D47-8024-1AA2F219FD28}"/>
              </a:ext>
            </a:extLst>
          </p:cNvPr>
          <p:cNvSpPr/>
          <p:nvPr/>
        </p:nvSpPr>
        <p:spPr>
          <a:xfrm flipH="1">
            <a:off x="3979595" y="5234866"/>
            <a:ext cx="351685" cy="352555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9" name="Donut 8">
            <a:extLst>
              <a:ext uri="{FF2B5EF4-FFF2-40B4-BE49-F238E27FC236}">
                <a16:creationId xmlns:a16="http://schemas.microsoft.com/office/drawing/2014/main" id="{9442E380-0475-427B-86DB-934728BD50A6}"/>
              </a:ext>
            </a:extLst>
          </p:cNvPr>
          <p:cNvSpPr/>
          <p:nvPr/>
        </p:nvSpPr>
        <p:spPr>
          <a:xfrm>
            <a:off x="5993576" y="3697806"/>
            <a:ext cx="341413" cy="408098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0" name="Donut 24">
            <a:extLst>
              <a:ext uri="{FF2B5EF4-FFF2-40B4-BE49-F238E27FC236}">
                <a16:creationId xmlns:a16="http://schemas.microsoft.com/office/drawing/2014/main" id="{668CFD41-4E97-4FE6-91AB-AC240D47B1D6}"/>
              </a:ext>
            </a:extLst>
          </p:cNvPr>
          <p:cNvSpPr/>
          <p:nvPr/>
        </p:nvSpPr>
        <p:spPr>
          <a:xfrm>
            <a:off x="7979296" y="2157980"/>
            <a:ext cx="395217" cy="398434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1" name="Block Arc 25">
            <a:extLst>
              <a:ext uri="{FF2B5EF4-FFF2-40B4-BE49-F238E27FC236}">
                <a16:creationId xmlns:a16="http://schemas.microsoft.com/office/drawing/2014/main" id="{A0132C10-A33C-4FF2-9F94-123B27FA3D41}"/>
              </a:ext>
            </a:extLst>
          </p:cNvPr>
          <p:cNvSpPr>
            <a:spLocks noChangeAspect="1"/>
          </p:cNvSpPr>
          <p:nvPr/>
        </p:nvSpPr>
        <p:spPr>
          <a:xfrm>
            <a:off x="7027632" y="2921576"/>
            <a:ext cx="283779" cy="409976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2" name="자유형 151">
            <a:extLst>
              <a:ext uri="{FF2B5EF4-FFF2-40B4-BE49-F238E27FC236}">
                <a16:creationId xmlns:a16="http://schemas.microsoft.com/office/drawing/2014/main" id="{D2A1DDEA-FC4E-483B-9089-D3698CE6FB1D}"/>
              </a:ext>
            </a:extLst>
          </p:cNvPr>
          <p:cNvSpPr/>
          <p:nvPr/>
        </p:nvSpPr>
        <p:spPr>
          <a:xfrm>
            <a:off x="4976429" y="4467307"/>
            <a:ext cx="369092" cy="387388"/>
          </a:xfrm>
          <a:custGeom>
            <a:avLst/>
            <a:gdLst>
              <a:gd name="connsiteX0" fmla="*/ 1460984 w 2921968"/>
              <a:gd name="connsiteY0" fmla="*/ 233294 h 3066808"/>
              <a:gd name="connsiteX1" fmla="*/ 1320049 w 2921968"/>
              <a:gd name="connsiteY1" fmla="*/ 374229 h 3066808"/>
              <a:gd name="connsiteX2" fmla="*/ 1460984 w 2921968"/>
              <a:gd name="connsiteY2" fmla="*/ 515164 h 3066808"/>
              <a:gd name="connsiteX3" fmla="*/ 1601919 w 2921968"/>
              <a:gd name="connsiteY3" fmla="*/ 374229 h 3066808"/>
              <a:gd name="connsiteX4" fmla="*/ 1460984 w 2921968"/>
              <a:gd name="connsiteY4" fmla="*/ 233294 h 3066808"/>
              <a:gd name="connsiteX5" fmla="*/ 1460984 w 2921968"/>
              <a:gd name="connsiteY5" fmla="*/ 0 h 3066808"/>
              <a:gd name="connsiteX6" fmla="*/ 1835213 w 2921968"/>
              <a:gd name="connsiteY6" fmla="*/ 374229 h 3066808"/>
              <a:gd name="connsiteX7" fmla="*/ 1670219 w 2921968"/>
              <a:gd name="connsiteY7" fmla="*/ 684545 h 3066808"/>
              <a:gd name="connsiteX8" fmla="*/ 1626866 w 2921968"/>
              <a:gd name="connsiteY8" fmla="*/ 708077 h 3066808"/>
              <a:gd name="connsiteX9" fmla="*/ 1646248 w 2921968"/>
              <a:gd name="connsiteY9" fmla="*/ 873151 h 3066808"/>
              <a:gd name="connsiteX10" fmla="*/ 2235203 w 2921968"/>
              <a:gd name="connsiteY10" fmla="*/ 873151 h 3066808"/>
              <a:gd name="connsiteX11" fmla="*/ 2241832 w 2921968"/>
              <a:gd name="connsiteY11" fmla="*/ 851796 h 3066808"/>
              <a:gd name="connsiteX12" fmla="*/ 2430803 w 2921968"/>
              <a:gd name="connsiteY12" fmla="*/ 726537 h 3066808"/>
              <a:gd name="connsiteX13" fmla="*/ 2635891 w 2921968"/>
              <a:gd name="connsiteY13" fmla="*/ 931625 h 3066808"/>
              <a:gd name="connsiteX14" fmla="*/ 2430803 w 2921968"/>
              <a:gd name="connsiteY14" fmla="*/ 1136713 h 3066808"/>
              <a:gd name="connsiteX15" fmla="*/ 2241832 w 2921968"/>
              <a:gd name="connsiteY15" fmla="*/ 1011455 h 3066808"/>
              <a:gd name="connsiteX16" fmla="*/ 2233652 w 2921968"/>
              <a:gd name="connsiteY16" fmla="*/ 985105 h 3066808"/>
              <a:gd name="connsiteX17" fmla="*/ 1659393 w 2921968"/>
              <a:gd name="connsiteY17" fmla="*/ 985105 h 3066808"/>
              <a:gd name="connsiteX18" fmla="*/ 1835639 w 2921968"/>
              <a:gd name="connsiteY18" fmla="*/ 2486125 h 3066808"/>
              <a:gd name="connsiteX19" fmla="*/ 2605322 w 2921968"/>
              <a:gd name="connsiteY19" fmla="*/ 1804902 h 3066808"/>
              <a:gd name="connsiteX20" fmla="*/ 2437231 w 2921968"/>
              <a:gd name="connsiteY20" fmla="*/ 1828663 h 3066808"/>
              <a:gd name="connsiteX21" fmla="*/ 2679599 w 2921968"/>
              <a:gd name="connsiteY21" fmla="*/ 1472350 h 3066808"/>
              <a:gd name="connsiteX22" fmla="*/ 2921968 w 2921968"/>
              <a:gd name="connsiteY22" fmla="*/ 1828663 h 3066808"/>
              <a:gd name="connsiteX23" fmla="*/ 2749252 w 2921968"/>
              <a:gd name="connsiteY23" fmla="*/ 1804848 h 3066808"/>
              <a:gd name="connsiteX24" fmla="*/ 1665272 w 2921968"/>
              <a:gd name="connsiteY24" fmla="*/ 2905483 h 3066808"/>
              <a:gd name="connsiteX25" fmla="*/ 1462434 w 2921968"/>
              <a:gd name="connsiteY25" fmla="*/ 3066808 h 3066808"/>
              <a:gd name="connsiteX26" fmla="*/ 1265857 w 2921968"/>
              <a:gd name="connsiteY26" fmla="*/ 2910631 h 3066808"/>
              <a:gd name="connsiteX27" fmla="*/ 175466 w 2921968"/>
              <a:gd name="connsiteY27" fmla="*/ 1804523 h 3066808"/>
              <a:gd name="connsiteX28" fmla="*/ 0 w 2921968"/>
              <a:gd name="connsiteY28" fmla="*/ 1828663 h 3066808"/>
              <a:gd name="connsiteX29" fmla="*/ 242369 w 2921968"/>
              <a:gd name="connsiteY29" fmla="*/ 1472350 h 3066808"/>
              <a:gd name="connsiteX30" fmla="*/ 484739 w 2921968"/>
              <a:gd name="connsiteY30" fmla="*/ 1828663 h 3066808"/>
              <a:gd name="connsiteX31" fmla="*/ 319066 w 2921968"/>
              <a:gd name="connsiteY31" fmla="*/ 1805271 h 3066808"/>
              <a:gd name="connsiteX32" fmla="*/ 1095798 w 2921968"/>
              <a:gd name="connsiteY32" fmla="*/ 2488933 h 3066808"/>
              <a:gd name="connsiteX33" fmla="*/ 1266566 w 2921968"/>
              <a:gd name="connsiteY33" fmla="*/ 985105 h 3066808"/>
              <a:gd name="connsiteX34" fmla="*/ 728631 w 2921968"/>
              <a:gd name="connsiteY34" fmla="*/ 985105 h 3066808"/>
              <a:gd name="connsiteX35" fmla="*/ 727109 w 2921968"/>
              <a:gd name="connsiteY35" fmla="*/ 987221 h 3066808"/>
              <a:gd name="connsiteX36" fmla="*/ 719586 w 2921968"/>
              <a:gd name="connsiteY36" fmla="*/ 1011455 h 3066808"/>
              <a:gd name="connsiteX37" fmla="*/ 530615 w 2921968"/>
              <a:gd name="connsiteY37" fmla="*/ 1136713 h 3066808"/>
              <a:gd name="connsiteX38" fmla="*/ 325527 w 2921968"/>
              <a:gd name="connsiteY38" fmla="*/ 931625 h 3066808"/>
              <a:gd name="connsiteX39" fmla="*/ 530615 w 2921968"/>
              <a:gd name="connsiteY39" fmla="*/ 726537 h 3066808"/>
              <a:gd name="connsiteX40" fmla="*/ 719586 w 2921968"/>
              <a:gd name="connsiteY40" fmla="*/ 851796 h 3066808"/>
              <a:gd name="connsiteX41" fmla="*/ 724380 w 2921968"/>
              <a:gd name="connsiteY41" fmla="*/ 867240 h 3066808"/>
              <a:gd name="connsiteX42" fmla="*/ 728634 w 2921968"/>
              <a:gd name="connsiteY42" fmla="*/ 873151 h 3066808"/>
              <a:gd name="connsiteX43" fmla="*/ 1279279 w 2921968"/>
              <a:gd name="connsiteY43" fmla="*/ 873151 h 3066808"/>
              <a:gd name="connsiteX44" fmla="*/ 1297855 w 2921968"/>
              <a:gd name="connsiteY44" fmla="*/ 709571 h 3066808"/>
              <a:gd name="connsiteX45" fmla="*/ 1251749 w 2921968"/>
              <a:gd name="connsiteY45" fmla="*/ 684545 h 3066808"/>
              <a:gd name="connsiteX46" fmla="*/ 1086755 w 2921968"/>
              <a:gd name="connsiteY46" fmla="*/ 374229 h 3066808"/>
              <a:gd name="connsiteX47" fmla="*/ 1460984 w 2921968"/>
              <a:gd name="connsiteY47" fmla="*/ 0 h 306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921968" h="3066808">
                <a:moveTo>
                  <a:pt x="1460984" y="233294"/>
                </a:moveTo>
                <a:cubicBezTo>
                  <a:pt x="1383148" y="233294"/>
                  <a:pt x="1320049" y="296393"/>
                  <a:pt x="1320049" y="374229"/>
                </a:cubicBezTo>
                <a:cubicBezTo>
                  <a:pt x="1320049" y="452065"/>
                  <a:pt x="1383148" y="515164"/>
                  <a:pt x="1460984" y="515164"/>
                </a:cubicBezTo>
                <a:cubicBezTo>
                  <a:pt x="1538820" y="515164"/>
                  <a:pt x="1601919" y="452065"/>
                  <a:pt x="1601919" y="374229"/>
                </a:cubicBezTo>
                <a:cubicBezTo>
                  <a:pt x="1601919" y="296393"/>
                  <a:pt x="1538820" y="233294"/>
                  <a:pt x="1460984" y="233294"/>
                </a:cubicBezTo>
                <a:close/>
                <a:moveTo>
                  <a:pt x="1460984" y="0"/>
                </a:moveTo>
                <a:cubicBezTo>
                  <a:pt x="1667665" y="0"/>
                  <a:pt x="1835213" y="167548"/>
                  <a:pt x="1835213" y="374229"/>
                </a:cubicBezTo>
                <a:cubicBezTo>
                  <a:pt x="1835213" y="503404"/>
                  <a:pt x="1769765" y="617294"/>
                  <a:pt x="1670219" y="684545"/>
                </a:cubicBezTo>
                <a:lnTo>
                  <a:pt x="1626866" y="708077"/>
                </a:lnTo>
                <a:lnTo>
                  <a:pt x="1646248" y="873151"/>
                </a:lnTo>
                <a:lnTo>
                  <a:pt x="2235203" y="873151"/>
                </a:lnTo>
                <a:lnTo>
                  <a:pt x="2241832" y="851796"/>
                </a:lnTo>
                <a:cubicBezTo>
                  <a:pt x="2272966" y="778187"/>
                  <a:pt x="2345853" y="726537"/>
                  <a:pt x="2430803" y="726537"/>
                </a:cubicBezTo>
                <a:cubicBezTo>
                  <a:pt x="2544070" y="726537"/>
                  <a:pt x="2635891" y="818358"/>
                  <a:pt x="2635891" y="931625"/>
                </a:cubicBezTo>
                <a:cubicBezTo>
                  <a:pt x="2635891" y="1044892"/>
                  <a:pt x="2544070" y="1136713"/>
                  <a:pt x="2430803" y="1136713"/>
                </a:cubicBezTo>
                <a:cubicBezTo>
                  <a:pt x="2345853" y="1136713"/>
                  <a:pt x="2272966" y="1085064"/>
                  <a:pt x="2241832" y="1011455"/>
                </a:cubicBezTo>
                <a:lnTo>
                  <a:pt x="2233652" y="985105"/>
                </a:lnTo>
                <a:lnTo>
                  <a:pt x="1659393" y="985105"/>
                </a:lnTo>
                <a:lnTo>
                  <a:pt x="1835639" y="2486125"/>
                </a:lnTo>
                <a:cubicBezTo>
                  <a:pt x="2257126" y="2356235"/>
                  <a:pt x="2582425" y="2203368"/>
                  <a:pt x="2605322" y="1804902"/>
                </a:cubicBezTo>
                <a:cubicBezTo>
                  <a:pt x="2547615" y="1806965"/>
                  <a:pt x="2490707" y="1815307"/>
                  <a:pt x="2437231" y="1828663"/>
                </a:cubicBezTo>
                <a:cubicBezTo>
                  <a:pt x="2542844" y="1722240"/>
                  <a:pt x="2642253" y="1622871"/>
                  <a:pt x="2679599" y="1472350"/>
                </a:cubicBezTo>
                <a:cubicBezTo>
                  <a:pt x="2719016" y="1621107"/>
                  <a:pt x="2816355" y="1715183"/>
                  <a:pt x="2921968" y="1828663"/>
                </a:cubicBezTo>
                <a:cubicBezTo>
                  <a:pt x="2868630" y="1815688"/>
                  <a:pt x="2809977" y="1807008"/>
                  <a:pt x="2749252" y="1804848"/>
                </a:cubicBezTo>
                <a:cubicBezTo>
                  <a:pt x="2719427" y="2342499"/>
                  <a:pt x="2353693" y="2860207"/>
                  <a:pt x="1665272" y="2905483"/>
                </a:cubicBezTo>
                <a:cubicBezTo>
                  <a:pt x="1561523" y="2978866"/>
                  <a:pt x="1523475" y="3013033"/>
                  <a:pt x="1462434" y="3066808"/>
                </a:cubicBezTo>
                <a:cubicBezTo>
                  <a:pt x="1404574" y="3011016"/>
                  <a:pt x="1369708" y="2980430"/>
                  <a:pt x="1265857" y="2910631"/>
                </a:cubicBezTo>
                <a:cubicBezTo>
                  <a:pt x="648092" y="2849018"/>
                  <a:pt x="205460" y="2343748"/>
                  <a:pt x="175466" y="1804523"/>
                </a:cubicBezTo>
                <a:cubicBezTo>
                  <a:pt x="115256" y="1806261"/>
                  <a:pt x="55763" y="1814736"/>
                  <a:pt x="0" y="1828663"/>
                </a:cubicBezTo>
                <a:cubicBezTo>
                  <a:pt x="105615" y="1722240"/>
                  <a:pt x="205022" y="1622871"/>
                  <a:pt x="242369" y="1472350"/>
                </a:cubicBezTo>
                <a:cubicBezTo>
                  <a:pt x="281785" y="1621107"/>
                  <a:pt x="379124" y="1715183"/>
                  <a:pt x="484739" y="1828663"/>
                </a:cubicBezTo>
                <a:cubicBezTo>
                  <a:pt x="433473" y="1816193"/>
                  <a:pt x="377298" y="1807690"/>
                  <a:pt x="319066" y="1805271"/>
                </a:cubicBezTo>
                <a:cubicBezTo>
                  <a:pt x="342774" y="2204526"/>
                  <a:pt x="675270" y="2359301"/>
                  <a:pt x="1095798" y="2488933"/>
                </a:cubicBezTo>
                <a:lnTo>
                  <a:pt x="1266566" y="985105"/>
                </a:lnTo>
                <a:lnTo>
                  <a:pt x="728631" y="985105"/>
                </a:lnTo>
                <a:lnTo>
                  <a:pt x="727109" y="987221"/>
                </a:lnTo>
                <a:lnTo>
                  <a:pt x="719586" y="1011455"/>
                </a:lnTo>
                <a:cubicBezTo>
                  <a:pt x="688452" y="1085064"/>
                  <a:pt x="615566" y="1136713"/>
                  <a:pt x="530615" y="1136713"/>
                </a:cubicBezTo>
                <a:cubicBezTo>
                  <a:pt x="417348" y="1136713"/>
                  <a:pt x="325527" y="1044892"/>
                  <a:pt x="325527" y="931625"/>
                </a:cubicBezTo>
                <a:cubicBezTo>
                  <a:pt x="325527" y="818358"/>
                  <a:pt x="417348" y="726537"/>
                  <a:pt x="530615" y="726537"/>
                </a:cubicBezTo>
                <a:cubicBezTo>
                  <a:pt x="615566" y="726537"/>
                  <a:pt x="688452" y="778187"/>
                  <a:pt x="719586" y="851796"/>
                </a:cubicBezTo>
                <a:lnTo>
                  <a:pt x="724380" y="867240"/>
                </a:lnTo>
                <a:lnTo>
                  <a:pt x="728634" y="873151"/>
                </a:lnTo>
                <a:lnTo>
                  <a:pt x="1279279" y="873151"/>
                </a:lnTo>
                <a:lnTo>
                  <a:pt x="1297855" y="709571"/>
                </a:lnTo>
                <a:lnTo>
                  <a:pt x="1251749" y="684545"/>
                </a:lnTo>
                <a:cubicBezTo>
                  <a:pt x="1152204" y="617294"/>
                  <a:pt x="1086755" y="503404"/>
                  <a:pt x="1086755" y="374229"/>
                </a:cubicBezTo>
                <a:cubicBezTo>
                  <a:pt x="1086755" y="167548"/>
                  <a:pt x="1254303" y="0"/>
                  <a:pt x="1460984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052716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FD16ED6-6A1F-4174-8253-5188FB24BF93}"/>
              </a:ext>
            </a:extLst>
          </p:cNvPr>
          <p:cNvGrpSpPr/>
          <p:nvPr/>
        </p:nvGrpSpPr>
        <p:grpSpPr>
          <a:xfrm>
            <a:off x="4473725" y="2336700"/>
            <a:ext cx="3233303" cy="3034250"/>
            <a:chOff x="2949723" y="2269980"/>
            <a:chExt cx="3233303" cy="303425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206206BB-943F-4B57-B6D8-661F0D99F0B7}"/>
                </a:ext>
              </a:extLst>
            </p:cNvPr>
            <p:cNvGrpSpPr/>
            <p:nvPr/>
          </p:nvGrpSpPr>
          <p:grpSpPr>
            <a:xfrm>
              <a:off x="3302707" y="2527127"/>
              <a:ext cx="2527337" cy="2519957"/>
              <a:chOff x="3340807" y="2565227"/>
              <a:chExt cx="2527337" cy="2519957"/>
            </a:xfrm>
          </p:grpSpPr>
          <p:sp>
            <p:nvSpPr>
              <p:cNvPr id="9" name="Oval 6">
                <a:extLst>
                  <a:ext uri="{FF2B5EF4-FFF2-40B4-BE49-F238E27FC236}">
                    <a16:creationId xmlns:a16="http://schemas.microsoft.com/office/drawing/2014/main" id="{8B6F8D0B-2718-4D80-935C-3B61EFFB286C}"/>
                  </a:ext>
                </a:extLst>
              </p:cNvPr>
              <p:cNvSpPr/>
              <p:nvPr/>
            </p:nvSpPr>
            <p:spPr>
              <a:xfrm>
                <a:off x="3347864" y="2565227"/>
                <a:ext cx="1224136" cy="1224136"/>
              </a:xfrm>
              <a:custGeom>
                <a:avLst/>
                <a:gdLst/>
                <a:ahLst/>
                <a:cxnLst/>
                <a:rect l="l" t="t" r="r" b="b"/>
                <a:pathLst>
                  <a:path w="1224136" h="1224136">
                    <a:moveTo>
                      <a:pt x="1224136" y="0"/>
                    </a:moveTo>
                    <a:lnTo>
                      <a:pt x="1224136" y="1224136"/>
                    </a:lnTo>
                    <a:lnTo>
                      <a:pt x="0" y="1224136"/>
                    </a:lnTo>
                    <a:cubicBezTo>
                      <a:pt x="0" y="548064"/>
                      <a:pt x="548064" y="0"/>
                      <a:pt x="12241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0" name="Oval 6">
                <a:extLst>
                  <a:ext uri="{FF2B5EF4-FFF2-40B4-BE49-F238E27FC236}">
                    <a16:creationId xmlns:a16="http://schemas.microsoft.com/office/drawing/2014/main" id="{0B855792-F94F-4829-8B57-AC6D2A9BCA9E}"/>
                  </a:ext>
                </a:extLst>
              </p:cNvPr>
              <p:cNvSpPr/>
              <p:nvPr/>
            </p:nvSpPr>
            <p:spPr>
              <a:xfrm rot="5400000">
                <a:off x="4644008" y="2565227"/>
                <a:ext cx="1224136" cy="1224136"/>
              </a:xfrm>
              <a:custGeom>
                <a:avLst/>
                <a:gdLst/>
                <a:ahLst/>
                <a:cxnLst/>
                <a:rect l="l" t="t" r="r" b="b"/>
                <a:pathLst>
                  <a:path w="1224136" h="1224136">
                    <a:moveTo>
                      <a:pt x="1224136" y="0"/>
                    </a:moveTo>
                    <a:lnTo>
                      <a:pt x="1224136" y="1224136"/>
                    </a:lnTo>
                    <a:lnTo>
                      <a:pt x="0" y="1224136"/>
                    </a:lnTo>
                    <a:cubicBezTo>
                      <a:pt x="0" y="548064"/>
                      <a:pt x="548064" y="0"/>
                      <a:pt x="122413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1" name="Oval 6">
                <a:extLst>
                  <a:ext uri="{FF2B5EF4-FFF2-40B4-BE49-F238E27FC236}">
                    <a16:creationId xmlns:a16="http://schemas.microsoft.com/office/drawing/2014/main" id="{34307D72-201F-4357-A728-A4A03BA3A423}"/>
                  </a:ext>
                </a:extLst>
              </p:cNvPr>
              <p:cNvSpPr/>
              <p:nvPr/>
            </p:nvSpPr>
            <p:spPr>
              <a:xfrm flipV="1">
                <a:off x="3340807" y="3861048"/>
                <a:ext cx="1224136" cy="1224136"/>
              </a:xfrm>
              <a:custGeom>
                <a:avLst/>
                <a:gdLst/>
                <a:ahLst/>
                <a:cxnLst/>
                <a:rect l="l" t="t" r="r" b="b"/>
                <a:pathLst>
                  <a:path w="1224136" h="1224136">
                    <a:moveTo>
                      <a:pt x="1224136" y="0"/>
                    </a:moveTo>
                    <a:lnTo>
                      <a:pt x="1224136" y="1224136"/>
                    </a:lnTo>
                    <a:lnTo>
                      <a:pt x="0" y="1224136"/>
                    </a:lnTo>
                    <a:cubicBezTo>
                      <a:pt x="0" y="548064"/>
                      <a:pt x="548064" y="0"/>
                      <a:pt x="122413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2" name="Oval 6">
                <a:extLst>
                  <a:ext uri="{FF2B5EF4-FFF2-40B4-BE49-F238E27FC236}">
                    <a16:creationId xmlns:a16="http://schemas.microsoft.com/office/drawing/2014/main" id="{29EFA2D7-BA53-4A05-A0C2-5E018E6A8B7A}"/>
                  </a:ext>
                </a:extLst>
              </p:cNvPr>
              <p:cNvSpPr/>
              <p:nvPr/>
            </p:nvSpPr>
            <p:spPr>
              <a:xfrm rot="16200000" flipV="1">
                <a:off x="4636951" y="3861048"/>
                <a:ext cx="1224136" cy="1224136"/>
              </a:xfrm>
              <a:custGeom>
                <a:avLst/>
                <a:gdLst/>
                <a:ahLst/>
                <a:cxnLst/>
                <a:rect l="l" t="t" r="r" b="b"/>
                <a:pathLst>
                  <a:path w="1224136" h="1224136">
                    <a:moveTo>
                      <a:pt x="1224136" y="0"/>
                    </a:moveTo>
                    <a:lnTo>
                      <a:pt x="1224136" y="1224136"/>
                    </a:lnTo>
                    <a:lnTo>
                      <a:pt x="0" y="1224136"/>
                    </a:lnTo>
                    <a:cubicBezTo>
                      <a:pt x="0" y="548064"/>
                      <a:pt x="548064" y="0"/>
                      <a:pt x="122413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sp>
          <p:nvSpPr>
            <p:cNvPr id="5" name="Down Arrow 11">
              <a:extLst>
                <a:ext uri="{FF2B5EF4-FFF2-40B4-BE49-F238E27FC236}">
                  <a16:creationId xmlns:a16="http://schemas.microsoft.com/office/drawing/2014/main" id="{A5770958-598E-49E2-A040-88A367FAF223}"/>
                </a:ext>
              </a:extLst>
            </p:cNvPr>
            <p:cNvSpPr/>
            <p:nvPr/>
          </p:nvSpPr>
          <p:spPr>
            <a:xfrm rot="8100000">
              <a:off x="2949723" y="2271891"/>
              <a:ext cx="720080" cy="720080"/>
            </a:xfrm>
            <a:prstGeom prst="downArrow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6" name="Down Arrow 56">
              <a:extLst>
                <a:ext uri="{FF2B5EF4-FFF2-40B4-BE49-F238E27FC236}">
                  <a16:creationId xmlns:a16="http://schemas.microsoft.com/office/drawing/2014/main" id="{4C2C69FD-ED8D-4212-AB3C-AB1FE312F129}"/>
                </a:ext>
              </a:extLst>
            </p:cNvPr>
            <p:cNvSpPr/>
            <p:nvPr/>
          </p:nvSpPr>
          <p:spPr>
            <a:xfrm rot="13500000">
              <a:off x="5462946" y="2269980"/>
              <a:ext cx="720080" cy="720080"/>
            </a:xfrm>
            <a:prstGeom prst="down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" name="Down Arrow 57">
              <a:extLst>
                <a:ext uri="{FF2B5EF4-FFF2-40B4-BE49-F238E27FC236}">
                  <a16:creationId xmlns:a16="http://schemas.microsoft.com/office/drawing/2014/main" id="{CBE2F73C-8EB6-4433-985B-9EC57BD39F27}"/>
                </a:ext>
              </a:extLst>
            </p:cNvPr>
            <p:cNvSpPr/>
            <p:nvPr/>
          </p:nvSpPr>
          <p:spPr>
            <a:xfrm rot="18900000">
              <a:off x="5462946" y="4584150"/>
              <a:ext cx="720080" cy="720080"/>
            </a:xfrm>
            <a:prstGeom prst="downArrow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8" name="Down Arrow 59">
              <a:extLst>
                <a:ext uri="{FF2B5EF4-FFF2-40B4-BE49-F238E27FC236}">
                  <a16:creationId xmlns:a16="http://schemas.microsoft.com/office/drawing/2014/main" id="{A92C6D13-AA86-4455-8509-ECF84BF10734}"/>
                </a:ext>
              </a:extLst>
            </p:cNvPr>
            <p:cNvSpPr/>
            <p:nvPr/>
          </p:nvSpPr>
          <p:spPr>
            <a:xfrm rot="2700000">
              <a:off x="2949724" y="4584150"/>
              <a:ext cx="720080" cy="720080"/>
            </a:xfrm>
            <a:prstGeom prst="downArrow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C2C30996-3A6F-45EE-8CFE-4411BAF2E049}"/>
              </a:ext>
            </a:extLst>
          </p:cNvPr>
          <p:cNvSpPr/>
          <p:nvPr/>
        </p:nvSpPr>
        <p:spPr>
          <a:xfrm>
            <a:off x="11136209" y="1773501"/>
            <a:ext cx="144016" cy="12241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C9621E8-FD8C-4A2E-B8DF-861A62E29105}"/>
              </a:ext>
            </a:extLst>
          </p:cNvPr>
          <p:cNvGrpSpPr/>
          <p:nvPr/>
        </p:nvGrpSpPr>
        <p:grpSpPr>
          <a:xfrm>
            <a:off x="7957227" y="1851174"/>
            <a:ext cx="3071805" cy="1068787"/>
            <a:chOff x="270023" y="1671303"/>
            <a:chExt cx="2668887" cy="1079474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2D75351-85CB-46BA-B865-C517DC104A6E}"/>
                </a:ext>
              </a:extLst>
            </p:cNvPr>
            <p:cNvSpPr txBox="1"/>
            <p:nvPr/>
          </p:nvSpPr>
          <p:spPr>
            <a:xfrm>
              <a:off x="270024" y="1911471"/>
              <a:ext cx="2668886" cy="8393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8090B92-45A2-4C03-9492-D0A354E57B05}"/>
                </a:ext>
              </a:extLst>
            </p:cNvPr>
            <p:cNvSpPr txBox="1"/>
            <p:nvPr/>
          </p:nvSpPr>
          <p:spPr>
            <a:xfrm>
              <a:off x="270023" y="1671303"/>
              <a:ext cx="2668886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0EF477B3-6394-497F-B9FB-1ED4C58F64D3}"/>
              </a:ext>
            </a:extLst>
          </p:cNvPr>
          <p:cNvSpPr/>
          <p:nvPr/>
        </p:nvSpPr>
        <p:spPr>
          <a:xfrm>
            <a:off x="11136209" y="4848565"/>
            <a:ext cx="144016" cy="122413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048BF2D-99C6-4B40-827A-116202B58EAC}"/>
              </a:ext>
            </a:extLst>
          </p:cNvPr>
          <p:cNvGrpSpPr/>
          <p:nvPr/>
        </p:nvGrpSpPr>
        <p:grpSpPr>
          <a:xfrm>
            <a:off x="7957227" y="4926238"/>
            <a:ext cx="3071805" cy="1068787"/>
            <a:chOff x="270023" y="1671303"/>
            <a:chExt cx="2668887" cy="1079474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4C703E4-DF3B-4B3B-9900-FB7C6D4DC79C}"/>
                </a:ext>
              </a:extLst>
            </p:cNvPr>
            <p:cNvSpPr txBox="1"/>
            <p:nvPr/>
          </p:nvSpPr>
          <p:spPr>
            <a:xfrm>
              <a:off x="270024" y="1911471"/>
              <a:ext cx="2668886" cy="8393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7242C04-C0F7-4FEE-90BE-792EC3F924DB}"/>
                </a:ext>
              </a:extLst>
            </p:cNvPr>
            <p:cNvSpPr txBox="1"/>
            <p:nvPr/>
          </p:nvSpPr>
          <p:spPr>
            <a:xfrm>
              <a:off x="270023" y="1671303"/>
              <a:ext cx="2668886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57DC1E7F-6C8F-4383-ABE8-952C7E6F7B4B}"/>
              </a:ext>
            </a:extLst>
          </p:cNvPr>
          <p:cNvSpPr/>
          <p:nvPr/>
        </p:nvSpPr>
        <p:spPr>
          <a:xfrm>
            <a:off x="921500" y="1773501"/>
            <a:ext cx="144016" cy="12241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46886CF-B5E6-43B2-8878-907A6E14157B}"/>
              </a:ext>
            </a:extLst>
          </p:cNvPr>
          <p:cNvGrpSpPr/>
          <p:nvPr/>
        </p:nvGrpSpPr>
        <p:grpSpPr>
          <a:xfrm>
            <a:off x="1176436" y="1851174"/>
            <a:ext cx="3068066" cy="1068787"/>
            <a:chOff x="270023" y="1671303"/>
            <a:chExt cx="2668887" cy="1079474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DC8C6B4-F2A4-4D8C-BEE9-FE0B5EE9CC52}"/>
                </a:ext>
              </a:extLst>
            </p:cNvPr>
            <p:cNvSpPr txBox="1"/>
            <p:nvPr/>
          </p:nvSpPr>
          <p:spPr>
            <a:xfrm>
              <a:off x="270024" y="1911471"/>
              <a:ext cx="2668886" cy="8393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60BB0B7-409A-4E61-88C6-DA86DB5A6AF5}"/>
                </a:ext>
              </a:extLst>
            </p:cNvPr>
            <p:cNvSpPr txBox="1"/>
            <p:nvPr/>
          </p:nvSpPr>
          <p:spPr>
            <a:xfrm>
              <a:off x="270023" y="1671303"/>
              <a:ext cx="2668886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2B5FA201-B0AD-4B23-BE9D-FA824AC8960C}"/>
              </a:ext>
            </a:extLst>
          </p:cNvPr>
          <p:cNvSpPr/>
          <p:nvPr/>
        </p:nvSpPr>
        <p:spPr>
          <a:xfrm>
            <a:off x="921500" y="4848565"/>
            <a:ext cx="144016" cy="122413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5255A5D-3446-4B4C-B458-B6DF5176B409}"/>
              </a:ext>
            </a:extLst>
          </p:cNvPr>
          <p:cNvGrpSpPr/>
          <p:nvPr/>
        </p:nvGrpSpPr>
        <p:grpSpPr>
          <a:xfrm>
            <a:off x="1176436" y="4926238"/>
            <a:ext cx="3068066" cy="1068787"/>
            <a:chOff x="270023" y="1671303"/>
            <a:chExt cx="2668887" cy="1079474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B487C64-078B-44CA-8385-429B43349851}"/>
                </a:ext>
              </a:extLst>
            </p:cNvPr>
            <p:cNvSpPr txBox="1"/>
            <p:nvPr/>
          </p:nvSpPr>
          <p:spPr>
            <a:xfrm>
              <a:off x="270024" y="1911471"/>
              <a:ext cx="2668886" cy="8393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5594503-EC36-4EBA-8633-3DE5E6C0B593}"/>
                </a:ext>
              </a:extLst>
            </p:cNvPr>
            <p:cNvSpPr txBox="1"/>
            <p:nvPr/>
          </p:nvSpPr>
          <p:spPr>
            <a:xfrm>
              <a:off x="270023" y="1671303"/>
              <a:ext cx="2668886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F9712AB6-031D-4C64-805A-85E92F20695D}"/>
              </a:ext>
            </a:extLst>
          </p:cNvPr>
          <p:cNvSpPr txBox="1"/>
          <p:nvPr/>
        </p:nvSpPr>
        <p:spPr>
          <a:xfrm>
            <a:off x="5287219" y="2987635"/>
            <a:ext cx="763624" cy="83099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bg1"/>
                </a:solidFill>
                <a:cs typeface="Arial" pitchFamily="34" charset="0"/>
              </a:rPr>
              <a:t>S</a:t>
            </a:r>
            <a:endParaRPr lang="ko-KR" altLang="en-US" sz="5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31D96CC-DDD8-4EFB-AF8B-E97774B9E8F3}"/>
              </a:ext>
            </a:extLst>
          </p:cNvPr>
          <p:cNvSpPr txBox="1"/>
          <p:nvPr/>
        </p:nvSpPr>
        <p:spPr>
          <a:xfrm>
            <a:off x="6122851" y="2987635"/>
            <a:ext cx="763624" cy="83099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bg1"/>
                </a:solidFill>
                <a:cs typeface="Arial" pitchFamily="34" charset="0"/>
              </a:rPr>
              <a:t>W</a:t>
            </a:r>
            <a:endParaRPr lang="ko-KR" altLang="en-US" sz="5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185F156-AEFE-444C-BBCA-5E3D74B9CC7A}"/>
              </a:ext>
            </a:extLst>
          </p:cNvPr>
          <p:cNvSpPr txBox="1"/>
          <p:nvPr/>
        </p:nvSpPr>
        <p:spPr>
          <a:xfrm>
            <a:off x="6129908" y="3898537"/>
            <a:ext cx="763624" cy="83099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bg1"/>
                </a:solidFill>
                <a:cs typeface="Arial" pitchFamily="34" charset="0"/>
              </a:rPr>
              <a:t>O</a:t>
            </a:r>
            <a:endParaRPr lang="ko-KR" altLang="en-US" sz="5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C4ED6A1-C4A5-49F6-8B46-215FD7E77BB1}"/>
              </a:ext>
            </a:extLst>
          </p:cNvPr>
          <p:cNvSpPr txBox="1"/>
          <p:nvPr/>
        </p:nvSpPr>
        <p:spPr>
          <a:xfrm>
            <a:off x="5285495" y="3898537"/>
            <a:ext cx="763624" cy="83099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bg1"/>
                </a:solidFill>
                <a:cs typeface="Arial" pitchFamily="34" charset="0"/>
              </a:rPr>
              <a:t>T</a:t>
            </a:r>
            <a:endParaRPr lang="ko-KR" altLang="en-US" sz="54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80282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E055697-7655-477A-80AB-20934ABED48A}"/>
              </a:ext>
            </a:extLst>
          </p:cNvPr>
          <p:cNvSpPr txBox="1"/>
          <p:nvPr/>
        </p:nvSpPr>
        <p:spPr>
          <a:xfrm rot="16200000">
            <a:off x="-1014191" y="4143048"/>
            <a:ext cx="49682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Simple Portfolio Presentation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14328BD-DD36-45D6-9168-321F2E7078D7}"/>
              </a:ext>
            </a:extLst>
          </p:cNvPr>
          <p:cNvSpPr txBox="1"/>
          <p:nvPr/>
        </p:nvSpPr>
        <p:spPr>
          <a:xfrm>
            <a:off x="5780261" y="1455112"/>
            <a:ext cx="1923423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400" dirty="0">
                <a:solidFill>
                  <a:schemeClr val="bg1"/>
                </a:solidFill>
                <a:cs typeface="Arial" pitchFamily="34" charset="0"/>
              </a:rPr>
              <a:t>ALLPPT Layout Clean Text Slide for your Presentation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8098ED0-2214-4C19-933E-C5DA96F79F93}"/>
              </a:ext>
            </a:extLst>
          </p:cNvPr>
          <p:cNvSpPr txBox="1"/>
          <p:nvPr/>
        </p:nvSpPr>
        <p:spPr>
          <a:xfrm>
            <a:off x="1776002" y="356904"/>
            <a:ext cx="35188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I hope and I believe that this Template will your Time, Money and Reputation. Easy to change colors, photos and Text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481EFA9-37FC-4388-A6F4-D1A674EF9D22}"/>
              </a:ext>
            </a:extLst>
          </p:cNvPr>
          <p:cNvSpPr txBox="1"/>
          <p:nvPr/>
        </p:nvSpPr>
        <p:spPr>
          <a:xfrm>
            <a:off x="6452575" y="4225839"/>
            <a:ext cx="4694396" cy="861774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r>
              <a:rPr lang="en-US" altLang="ko-KR" sz="2800" dirty="0">
                <a:solidFill>
                  <a:schemeClr val="tx1"/>
                </a:solidFill>
                <a:latin typeface="+mj-lt"/>
                <a:cs typeface="Arial" pitchFamily="34" charset="0"/>
              </a:rPr>
              <a:t>We Create</a:t>
            </a:r>
          </a:p>
          <a:p>
            <a:r>
              <a:rPr lang="en-US" altLang="ko-KR" sz="2800" dirty="0">
                <a:solidFill>
                  <a:schemeClr val="accent1"/>
                </a:solidFill>
                <a:latin typeface="+mj-lt"/>
                <a:cs typeface="Arial" pitchFamily="34" charset="0"/>
              </a:rPr>
              <a:t>Professional</a:t>
            </a:r>
            <a:r>
              <a:rPr lang="en-US" altLang="ko-KR" sz="2800" dirty="0">
                <a:solidFill>
                  <a:schemeClr val="tx1"/>
                </a:solidFill>
                <a:latin typeface="+mj-lt"/>
                <a:cs typeface="Arial" pitchFamily="34" charset="0"/>
              </a:rPr>
              <a:t> Presentation</a:t>
            </a:r>
            <a:endParaRPr lang="ko-KR" altLang="en-US" sz="2800" dirty="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325ECFC-F3E2-4BFB-9E41-C38C4530332C}"/>
              </a:ext>
            </a:extLst>
          </p:cNvPr>
          <p:cNvSpPr txBox="1"/>
          <p:nvPr/>
        </p:nvSpPr>
        <p:spPr>
          <a:xfrm>
            <a:off x="6452575" y="5211970"/>
            <a:ext cx="46943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You can simply impress your audience and add a unique zing and appeal to your Presentations. 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7A39BE0-2D33-4004-A366-9208EA9B0F0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A9C110B-0F2F-4392-8106-4E9AF8B239C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</p:spTree>
    <p:extLst>
      <p:ext uri="{BB962C8B-B14F-4D97-AF65-F5344CB8AC3E}">
        <p14:creationId xmlns:p14="http://schemas.microsoft.com/office/powerpoint/2010/main" val="220894462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904FBC0-4BE9-4B55-91FE-C7CD5993A0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3867601"/>
              </p:ext>
            </p:extLst>
          </p:nvPr>
        </p:nvGraphicFramePr>
        <p:xfrm>
          <a:off x="940528" y="1785260"/>
          <a:ext cx="10328363" cy="4286334"/>
        </p:xfrm>
        <a:graphic>
          <a:graphicData uri="http://schemas.openxmlformats.org/drawingml/2006/table">
            <a:tbl>
              <a:tblPr firstRow="1" lastCol="1" bandRow="1" bandCol="1">
                <a:tableStyleId>{5C22544A-7EE6-4342-B048-85BDC9FD1C3A}</a:tableStyleId>
              </a:tblPr>
              <a:tblGrid>
                <a:gridCol w="28104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63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46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86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077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231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6525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8420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91005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6488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419708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TITLE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 TITLE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B TITLE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 TITLE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3087">
                <a:tc>
                  <a:txBody>
                    <a:bodyPr/>
                    <a:lstStyle/>
                    <a:p>
                      <a:pPr algn="l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Replaced with your own text. 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3706">
                <a:tc>
                  <a:txBody>
                    <a:bodyPr/>
                    <a:lstStyle/>
                    <a:p>
                      <a:pPr algn="l"/>
                      <a:r>
                        <a:rPr lang="en-JM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PowerPiont Template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3706">
                <a:tc>
                  <a:txBody>
                    <a:bodyPr/>
                    <a:lstStyle/>
                    <a:p>
                      <a:pPr algn="l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Replaced with your own text. 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3706">
                <a:tc>
                  <a:txBody>
                    <a:bodyPr/>
                    <a:lstStyle/>
                    <a:p>
                      <a:pPr algn="l"/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PowerPiont Template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3706">
                <a:tc>
                  <a:txBody>
                    <a:bodyPr/>
                    <a:lstStyle/>
                    <a:p>
                      <a:pPr algn="l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Replaced with your own text. 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3706">
                <a:tc>
                  <a:txBody>
                    <a:bodyPr/>
                    <a:lstStyle/>
                    <a:p>
                      <a:pPr algn="l"/>
                      <a:r>
                        <a:rPr lang="en-JM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PowerPiont Template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3706">
                <a:tc>
                  <a:txBody>
                    <a:bodyPr/>
                    <a:lstStyle/>
                    <a:p>
                      <a:pPr algn="l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Replaced with your own text. 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3706">
                <a:tc>
                  <a:txBody>
                    <a:bodyPr/>
                    <a:lstStyle/>
                    <a:p>
                      <a:pPr algn="l"/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PowerPiont Template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9708">
                <a:tc>
                  <a:txBody>
                    <a:bodyPr/>
                    <a:lstStyle/>
                    <a:p>
                      <a:pPr algn="l"/>
                      <a:r>
                        <a:rPr lang="en-JM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b="1" baseline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200" b="1" baseline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kern="120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1" baseline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42240">
                <a:tc rowSpan="3">
                  <a:txBody>
                    <a:bodyPr/>
                    <a:lstStyle/>
                    <a:p>
                      <a:pPr algn="l"/>
                      <a:endParaRPr lang="en-JM" altLang="ko-KR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30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30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30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300" b="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300" b="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300" b="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300" b="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300" b="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300" b="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803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1761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7788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B85F3A-0D98-4AE5-8CED-AA4A4CF82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Timeline Style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A66C09-EE66-40C4-906A-F9BC75468BCA}"/>
              </a:ext>
            </a:extLst>
          </p:cNvPr>
          <p:cNvSpPr/>
          <p:nvPr/>
        </p:nvSpPr>
        <p:spPr>
          <a:xfrm flipV="1">
            <a:off x="2508168" y="1511567"/>
            <a:ext cx="8810685" cy="3648814"/>
          </a:xfrm>
          <a:custGeom>
            <a:avLst/>
            <a:gdLst>
              <a:gd name="connsiteX0" fmla="*/ 0 w 4329239"/>
              <a:gd name="connsiteY0" fmla="*/ 0 h 2985961"/>
              <a:gd name="connsiteX1" fmla="*/ 436970 w 4329239"/>
              <a:gd name="connsiteY1" fmla="*/ 194209 h 2985961"/>
              <a:gd name="connsiteX2" fmla="*/ 809203 w 4329239"/>
              <a:gd name="connsiteY2" fmla="*/ 1124793 h 2985961"/>
              <a:gd name="connsiteX3" fmla="*/ 1383738 w 4329239"/>
              <a:gd name="connsiteY3" fmla="*/ 687823 h 2985961"/>
              <a:gd name="connsiteX4" fmla="*/ 2281954 w 4329239"/>
              <a:gd name="connsiteY4" fmla="*/ 2023009 h 2985961"/>
              <a:gd name="connsiteX5" fmla="*/ 2832212 w 4329239"/>
              <a:gd name="connsiteY5" fmla="*/ 1488935 h 2985961"/>
              <a:gd name="connsiteX6" fmla="*/ 4329239 w 4329239"/>
              <a:gd name="connsiteY6" fmla="*/ 2985961 h 2985961"/>
              <a:gd name="connsiteX7" fmla="*/ 4329239 w 4329239"/>
              <a:gd name="connsiteY7" fmla="*/ 2985961 h 2985961"/>
              <a:gd name="connsiteX0" fmla="*/ 0 w 4329239"/>
              <a:gd name="connsiteY0" fmla="*/ 0 h 2985961"/>
              <a:gd name="connsiteX1" fmla="*/ 679731 w 4329239"/>
              <a:gd name="connsiteY1" fmla="*/ 218485 h 2985961"/>
              <a:gd name="connsiteX2" fmla="*/ 809203 w 4329239"/>
              <a:gd name="connsiteY2" fmla="*/ 1124793 h 2985961"/>
              <a:gd name="connsiteX3" fmla="*/ 1383738 w 4329239"/>
              <a:gd name="connsiteY3" fmla="*/ 687823 h 2985961"/>
              <a:gd name="connsiteX4" fmla="*/ 2281954 w 4329239"/>
              <a:gd name="connsiteY4" fmla="*/ 2023009 h 2985961"/>
              <a:gd name="connsiteX5" fmla="*/ 2832212 w 4329239"/>
              <a:gd name="connsiteY5" fmla="*/ 1488935 h 2985961"/>
              <a:gd name="connsiteX6" fmla="*/ 4329239 w 4329239"/>
              <a:gd name="connsiteY6" fmla="*/ 2985961 h 2985961"/>
              <a:gd name="connsiteX7" fmla="*/ 4329239 w 4329239"/>
              <a:gd name="connsiteY7" fmla="*/ 2985961 h 2985961"/>
              <a:gd name="connsiteX0" fmla="*/ 0 w 4329239"/>
              <a:gd name="connsiteY0" fmla="*/ 0 h 2985961"/>
              <a:gd name="connsiteX1" fmla="*/ 679731 w 4329239"/>
              <a:gd name="connsiteY1" fmla="*/ 218485 h 2985961"/>
              <a:gd name="connsiteX2" fmla="*/ 1294726 w 4329239"/>
              <a:gd name="connsiteY2" fmla="*/ 1205714 h 2985961"/>
              <a:gd name="connsiteX3" fmla="*/ 1383738 w 4329239"/>
              <a:gd name="connsiteY3" fmla="*/ 687823 h 2985961"/>
              <a:gd name="connsiteX4" fmla="*/ 2281954 w 4329239"/>
              <a:gd name="connsiteY4" fmla="*/ 2023009 h 2985961"/>
              <a:gd name="connsiteX5" fmla="*/ 2832212 w 4329239"/>
              <a:gd name="connsiteY5" fmla="*/ 1488935 h 2985961"/>
              <a:gd name="connsiteX6" fmla="*/ 4329239 w 4329239"/>
              <a:gd name="connsiteY6" fmla="*/ 2985961 h 2985961"/>
              <a:gd name="connsiteX7" fmla="*/ 4329239 w 4329239"/>
              <a:gd name="connsiteY7" fmla="*/ 2985961 h 2985961"/>
              <a:gd name="connsiteX0" fmla="*/ 0 w 4329239"/>
              <a:gd name="connsiteY0" fmla="*/ 0 h 2985961"/>
              <a:gd name="connsiteX1" fmla="*/ 679731 w 4329239"/>
              <a:gd name="connsiteY1" fmla="*/ 218485 h 2985961"/>
              <a:gd name="connsiteX2" fmla="*/ 1294726 w 4329239"/>
              <a:gd name="connsiteY2" fmla="*/ 1205714 h 2985961"/>
              <a:gd name="connsiteX3" fmla="*/ 2435703 w 4329239"/>
              <a:gd name="connsiteY3" fmla="*/ 566443 h 2985961"/>
              <a:gd name="connsiteX4" fmla="*/ 2281954 w 4329239"/>
              <a:gd name="connsiteY4" fmla="*/ 2023009 h 2985961"/>
              <a:gd name="connsiteX5" fmla="*/ 2832212 w 4329239"/>
              <a:gd name="connsiteY5" fmla="*/ 1488935 h 2985961"/>
              <a:gd name="connsiteX6" fmla="*/ 4329239 w 4329239"/>
              <a:gd name="connsiteY6" fmla="*/ 2985961 h 2985961"/>
              <a:gd name="connsiteX7" fmla="*/ 4329239 w 4329239"/>
              <a:gd name="connsiteY7" fmla="*/ 2985961 h 2985961"/>
              <a:gd name="connsiteX0" fmla="*/ 0 w 4329239"/>
              <a:gd name="connsiteY0" fmla="*/ 0 h 2985961"/>
              <a:gd name="connsiteX1" fmla="*/ 679731 w 4329239"/>
              <a:gd name="connsiteY1" fmla="*/ 218485 h 2985961"/>
              <a:gd name="connsiteX2" fmla="*/ 1294726 w 4329239"/>
              <a:gd name="connsiteY2" fmla="*/ 1205714 h 2985961"/>
              <a:gd name="connsiteX3" fmla="*/ 2516624 w 4329239"/>
              <a:gd name="connsiteY3" fmla="*/ 517890 h 2985961"/>
              <a:gd name="connsiteX4" fmla="*/ 2281954 w 4329239"/>
              <a:gd name="connsiteY4" fmla="*/ 2023009 h 2985961"/>
              <a:gd name="connsiteX5" fmla="*/ 2832212 w 4329239"/>
              <a:gd name="connsiteY5" fmla="*/ 1488935 h 2985961"/>
              <a:gd name="connsiteX6" fmla="*/ 4329239 w 4329239"/>
              <a:gd name="connsiteY6" fmla="*/ 2985961 h 2985961"/>
              <a:gd name="connsiteX7" fmla="*/ 4329239 w 4329239"/>
              <a:gd name="connsiteY7" fmla="*/ 2985961 h 2985961"/>
              <a:gd name="connsiteX0" fmla="*/ 0 w 4329239"/>
              <a:gd name="connsiteY0" fmla="*/ 0 h 2985961"/>
              <a:gd name="connsiteX1" fmla="*/ 679731 w 4329239"/>
              <a:gd name="connsiteY1" fmla="*/ 218485 h 2985961"/>
              <a:gd name="connsiteX2" fmla="*/ 1294726 w 4329239"/>
              <a:gd name="connsiteY2" fmla="*/ 1205714 h 2985961"/>
              <a:gd name="connsiteX3" fmla="*/ 2516624 w 4329239"/>
              <a:gd name="connsiteY3" fmla="*/ 517890 h 2985961"/>
              <a:gd name="connsiteX4" fmla="*/ 3471483 w 4329239"/>
              <a:gd name="connsiteY4" fmla="*/ 2346691 h 2985961"/>
              <a:gd name="connsiteX5" fmla="*/ 2832212 w 4329239"/>
              <a:gd name="connsiteY5" fmla="*/ 1488935 h 2985961"/>
              <a:gd name="connsiteX6" fmla="*/ 4329239 w 4329239"/>
              <a:gd name="connsiteY6" fmla="*/ 2985961 h 2985961"/>
              <a:gd name="connsiteX7" fmla="*/ 4329239 w 4329239"/>
              <a:gd name="connsiteY7" fmla="*/ 2985961 h 2985961"/>
              <a:gd name="connsiteX0" fmla="*/ 0 w 4847129"/>
              <a:gd name="connsiteY0" fmla="*/ 0 h 2985961"/>
              <a:gd name="connsiteX1" fmla="*/ 679731 w 4847129"/>
              <a:gd name="connsiteY1" fmla="*/ 218485 h 2985961"/>
              <a:gd name="connsiteX2" fmla="*/ 1294726 w 4847129"/>
              <a:gd name="connsiteY2" fmla="*/ 1205714 h 2985961"/>
              <a:gd name="connsiteX3" fmla="*/ 2516624 w 4847129"/>
              <a:gd name="connsiteY3" fmla="*/ 517890 h 2985961"/>
              <a:gd name="connsiteX4" fmla="*/ 3471483 w 4847129"/>
              <a:gd name="connsiteY4" fmla="*/ 2346691 h 2985961"/>
              <a:gd name="connsiteX5" fmla="*/ 4847129 w 4847129"/>
              <a:gd name="connsiteY5" fmla="*/ 930584 h 2985961"/>
              <a:gd name="connsiteX6" fmla="*/ 4329239 w 4847129"/>
              <a:gd name="connsiteY6" fmla="*/ 2985961 h 2985961"/>
              <a:gd name="connsiteX7" fmla="*/ 4329239 w 4847129"/>
              <a:gd name="connsiteY7" fmla="*/ 2985961 h 2985961"/>
              <a:gd name="connsiteX0" fmla="*/ 0 w 7549869"/>
              <a:gd name="connsiteY0" fmla="*/ 0 h 3576680"/>
              <a:gd name="connsiteX1" fmla="*/ 679731 w 7549869"/>
              <a:gd name="connsiteY1" fmla="*/ 218485 h 3576680"/>
              <a:gd name="connsiteX2" fmla="*/ 1294726 w 7549869"/>
              <a:gd name="connsiteY2" fmla="*/ 1205714 h 3576680"/>
              <a:gd name="connsiteX3" fmla="*/ 2516624 w 7549869"/>
              <a:gd name="connsiteY3" fmla="*/ 517890 h 3576680"/>
              <a:gd name="connsiteX4" fmla="*/ 3471483 w 7549869"/>
              <a:gd name="connsiteY4" fmla="*/ 2346691 h 3576680"/>
              <a:gd name="connsiteX5" fmla="*/ 4847129 w 7549869"/>
              <a:gd name="connsiteY5" fmla="*/ 930584 h 3576680"/>
              <a:gd name="connsiteX6" fmla="*/ 4329239 w 7549869"/>
              <a:gd name="connsiteY6" fmla="*/ 2985961 h 3576680"/>
              <a:gd name="connsiteX7" fmla="*/ 7549869 w 7549869"/>
              <a:gd name="connsiteY7" fmla="*/ 3576680 h 3576680"/>
              <a:gd name="connsiteX0" fmla="*/ 0 w 7549869"/>
              <a:gd name="connsiteY0" fmla="*/ 0 h 3576680"/>
              <a:gd name="connsiteX1" fmla="*/ 679731 w 7549869"/>
              <a:gd name="connsiteY1" fmla="*/ 218485 h 3576680"/>
              <a:gd name="connsiteX2" fmla="*/ 1294726 w 7549869"/>
              <a:gd name="connsiteY2" fmla="*/ 1205714 h 3576680"/>
              <a:gd name="connsiteX3" fmla="*/ 2516624 w 7549869"/>
              <a:gd name="connsiteY3" fmla="*/ 517890 h 3576680"/>
              <a:gd name="connsiteX4" fmla="*/ 3471483 w 7549869"/>
              <a:gd name="connsiteY4" fmla="*/ 2346691 h 3576680"/>
              <a:gd name="connsiteX5" fmla="*/ 4847129 w 7549869"/>
              <a:gd name="connsiteY5" fmla="*/ 930584 h 3576680"/>
              <a:gd name="connsiteX6" fmla="*/ 5947646 w 7549869"/>
              <a:gd name="connsiteY6" fmla="*/ 2686556 h 3576680"/>
              <a:gd name="connsiteX7" fmla="*/ 7549869 w 7549869"/>
              <a:gd name="connsiteY7" fmla="*/ 3576680 h 3576680"/>
              <a:gd name="connsiteX0" fmla="*/ 0 w 7549869"/>
              <a:gd name="connsiteY0" fmla="*/ 0 h 3576680"/>
              <a:gd name="connsiteX1" fmla="*/ 679731 w 7549869"/>
              <a:gd name="connsiteY1" fmla="*/ 218485 h 3576680"/>
              <a:gd name="connsiteX2" fmla="*/ 1294726 w 7549869"/>
              <a:gd name="connsiteY2" fmla="*/ 1205714 h 3576680"/>
              <a:gd name="connsiteX3" fmla="*/ 2516624 w 7549869"/>
              <a:gd name="connsiteY3" fmla="*/ 517890 h 3576680"/>
              <a:gd name="connsiteX4" fmla="*/ 3471483 w 7549869"/>
              <a:gd name="connsiteY4" fmla="*/ 2346691 h 3576680"/>
              <a:gd name="connsiteX5" fmla="*/ 4847129 w 7549869"/>
              <a:gd name="connsiteY5" fmla="*/ 930584 h 3576680"/>
              <a:gd name="connsiteX6" fmla="*/ 5947646 w 7549869"/>
              <a:gd name="connsiteY6" fmla="*/ 2686556 h 3576680"/>
              <a:gd name="connsiteX7" fmla="*/ 7549869 w 7549869"/>
              <a:gd name="connsiteY7" fmla="*/ 3576680 h 3576680"/>
              <a:gd name="connsiteX0" fmla="*/ 0 w 8569465"/>
              <a:gd name="connsiteY0" fmla="*/ 0 h 3536220"/>
              <a:gd name="connsiteX1" fmla="*/ 679731 w 8569465"/>
              <a:gd name="connsiteY1" fmla="*/ 218485 h 3536220"/>
              <a:gd name="connsiteX2" fmla="*/ 1294726 w 8569465"/>
              <a:gd name="connsiteY2" fmla="*/ 1205714 h 3536220"/>
              <a:gd name="connsiteX3" fmla="*/ 2516624 w 8569465"/>
              <a:gd name="connsiteY3" fmla="*/ 517890 h 3536220"/>
              <a:gd name="connsiteX4" fmla="*/ 3471483 w 8569465"/>
              <a:gd name="connsiteY4" fmla="*/ 2346691 h 3536220"/>
              <a:gd name="connsiteX5" fmla="*/ 4847129 w 8569465"/>
              <a:gd name="connsiteY5" fmla="*/ 930584 h 3536220"/>
              <a:gd name="connsiteX6" fmla="*/ 5947646 w 8569465"/>
              <a:gd name="connsiteY6" fmla="*/ 2686556 h 3536220"/>
              <a:gd name="connsiteX7" fmla="*/ 8569465 w 8569465"/>
              <a:gd name="connsiteY7" fmla="*/ 3536220 h 3536220"/>
              <a:gd name="connsiteX0" fmla="*/ 0 w 8569465"/>
              <a:gd name="connsiteY0" fmla="*/ 0 h 3536220"/>
              <a:gd name="connsiteX1" fmla="*/ 679731 w 8569465"/>
              <a:gd name="connsiteY1" fmla="*/ 218485 h 3536220"/>
              <a:gd name="connsiteX2" fmla="*/ 1294726 w 8569465"/>
              <a:gd name="connsiteY2" fmla="*/ 1205714 h 3536220"/>
              <a:gd name="connsiteX3" fmla="*/ 2516624 w 8569465"/>
              <a:gd name="connsiteY3" fmla="*/ 517890 h 3536220"/>
              <a:gd name="connsiteX4" fmla="*/ 3471483 w 8569465"/>
              <a:gd name="connsiteY4" fmla="*/ 2346691 h 3536220"/>
              <a:gd name="connsiteX5" fmla="*/ 4847129 w 8569465"/>
              <a:gd name="connsiteY5" fmla="*/ 930584 h 3536220"/>
              <a:gd name="connsiteX6" fmla="*/ 6158039 w 8569465"/>
              <a:gd name="connsiteY6" fmla="*/ 2532807 h 3536220"/>
              <a:gd name="connsiteX7" fmla="*/ 8569465 w 8569465"/>
              <a:gd name="connsiteY7" fmla="*/ 3536220 h 3536220"/>
              <a:gd name="connsiteX0" fmla="*/ 0 w 8569465"/>
              <a:gd name="connsiteY0" fmla="*/ 0 h 3536220"/>
              <a:gd name="connsiteX1" fmla="*/ 679731 w 8569465"/>
              <a:gd name="connsiteY1" fmla="*/ 218485 h 3536220"/>
              <a:gd name="connsiteX2" fmla="*/ 1294726 w 8569465"/>
              <a:gd name="connsiteY2" fmla="*/ 1205714 h 3536220"/>
              <a:gd name="connsiteX3" fmla="*/ 2516624 w 8569465"/>
              <a:gd name="connsiteY3" fmla="*/ 517890 h 3536220"/>
              <a:gd name="connsiteX4" fmla="*/ 3317734 w 8569465"/>
              <a:gd name="connsiteY4" fmla="*/ 2014918 h 3536220"/>
              <a:gd name="connsiteX5" fmla="*/ 4847129 w 8569465"/>
              <a:gd name="connsiteY5" fmla="*/ 930584 h 3536220"/>
              <a:gd name="connsiteX6" fmla="*/ 6158039 w 8569465"/>
              <a:gd name="connsiteY6" fmla="*/ 2532807 h 3536220"/>
              <a:gd name="connsiteX7" fmla="*/ 8569465 w 8569465"/>
              <a:gd name="connsiteY7" fmla="*/ 3536220 h 3536220"/>
              <a:gd name="connsiteX0" fmla="*/ 0 w 8569465"/>
              <a:gd name="connsiteY0" fmla="*/ 0 h 3536220"/>
              <a:gd name="connsiteX1" fmla="*/ 679731 w 8569465"/>
              <a:gd name="connsiteY1" fmla="*/ 218485 h 3536220"/>
              <a:gd name="connsiteX2" fmla="*/ 1294726 w 8569465"/>
              <a:gd name="connsiteY2" fmla="*/ 1205714 h 3536220"/>
              <a:gd name="connsiteX3" fmla="*/ 2516624 w 8569465"/>
              <a:gd name="connsiteY3" fmla="*/ 695915 h 3536220"/>
              <a:gd name="connsiteX4" fmla="*/ 3317734 w 8569465"/>
              <a:gd name="connsiteY4" fmla="*/ 2014918 h 3536220"/>
              <a:gd name="connsiteX5" fmla="*/ 4847129 w 8569465"/>
              <a:gd name="connsiteY5" fmla="*/ 930584 h 3536220"/>
              <a:gd name="connsiteX6" fmla="*/ 6158039 w 8569465"/>
              <a:gd name="connsiteY6" fmla="*/ 2532807 h 3536220"/>
              <a:gd name="connsiteX7" fmla="*/ 8569465 w 8569465"/>
              <a:gd name="connsiteY7" fmla="*/ 3536220 h 3536220"/>
              <a:gd name="connsiteX0" fmla="*/ 0 w 8569465"/>
              <a:gd name="connsiteY0" fmla="*/ 0 h 3536220"/>
              <a:gd name="connsiteX1" fmla="*/ 679731 w 8569465"/>
              <a:gd name="connsiteY1" fmla="*/ 218485 h 3536220"/>
              <a:gd name="connsiteX2" fmla="*/ 1294726 w 8569465"/>
              <a:gd name="connsiteY2" fmla="*/ 1205714 h 3536220"/>
              <a:gd name="connsiteX3" fmla="*/ 2516624 w 8569465"/>
              <a:gd name="connsiteY3" fmla="*/ 695915 h 3536220"/>
              <a:gd name="connsiteX4" fmla="*/ 3382471 w 8569465"/>
              <a:gd name="connsiteY4" fmla="*/ 2120114 h 3536220"/>
              <a:gd name="connsiteX5" fmla="*/ 4847129 w 8569465"/>
              <a:gd name="connsiteY5" fmla="*/ 930584 h 3536220"/>
              <a:gd name="connsiteX6" fmla="*/ 6158039 w 8569465"/>
              <a:gd name="connsiteY6" fmla="*/ 2532807 h 3536220"/>
              <a:gd name="connsiteX7" fmla="*/ 8569465 w 8569465"/>
              <a:gd name="connsiteY7" fmla="*/ 3536220 h 3536220"/>
              <a:gd name="connsiteX0" fmla="*/ 0 w 8569465"/>
              <a:gd name="connsiteY0" fmla="*/ 0 h 3536220"/>
              <a:gd name="connsiteX1" fmla="*/ 679731 w 8569465"/>
              <a:gd name="connsiteY1" fmla="*/ 218485 h 3536220"/>
              <a:gd name="connsiteX2" fmla="*/ 1294726 w 8569465"/>
              <a:gd name="connsiteY2" fmla="*/ 1205714 h 3536220"/>
              <a:gd name="connsiteX3" fmla="*/ 2516624 w 8569465"/>
              <a:gd name="connsiteY3" fmla="*/ 695915 h 3536220"/>
              <a:gd name="connsiteX4" fmla="*/ 3382471 w 8569465"/>
              <a:gd name="connsiteY4" fmla="*/ 2120114 h 3536220"/>
              <a:gd name="connsiteX5" fmla="*/ 4669104 w 8569465"/>
              <a:gd name="connsiteY5" fmla="*/ 1254265 h 3536220"/>
              <a:gd name="connsiteX6" fmla="*/ 6158039 w 8569465"/>
              <a:gd name="connsiteY6" fmla="*/ 2532807 h 3536220"/>
              <a:gd name="connsiteX7" fmla="*/ 8569465 w 8569465"/>
              <a:gd name="connsiteY7" fmla="*/ 3536220 h 3536220"/>
              <a:gd name="connsiteX0" fmla="*/ 0 w 8569465"/>
              <a:gd name="connsiteY0" fmla="*/ 0 h 3536220"/>
              <a:gd name="connsiteX1" fmla="*/ 679731 w 8569465"/>
              <a:gd name="connsiteY1" fmla="*/ 218485 h 3536220"/>
              <a:gd name="connsiteX2" fmla="*/ 1294726 w 8569465"/>
              <a:gd name="connsiteY2" fmla="*/ 1205714 h 3536220"/>
              <a:gd name="connsiteX3" fmla="*/ 2516624 w 8569465"/>
              <a:gd name="connsiteY3" fmla="*/ 695915 h 3536220"/>
              <a:gd name="connsiteX4" fmla="*/ 3382471 w 8569465"/>
              <a:gd name="connsiteY4" fmla="*/ 2120114 h 3536220"/>
              <a:gd name="connsiteX5" fmla="*/ 4669104 w 8569465"/>
              <a:gd name="connsiteY5" fmla="*/ 1254265 h 3536220"/>
              <a:gd name="connsiteX6" fmla="*/ 5988106 w 8569465"/>
              <a:gd name="connsiteY6" fmla="*/ 2662280 h 3536220"/>
              <a:gd name="connsiteX7" fmla="*/ 8569465 w 8569465"/>
              <a:gd name="connsiteY7" fmla="*/ 3536220 h 3536220"/>
              <a:gd name="connsiteX0" fmla="*/ 0 w 8569465"/>
              <a:gd name="connsiteY0" fmla="*/ 0 h 3568589"/>
              <a:gd name="connsiteX1" fmla="*/ 679731 w 8569465"/>
              <a:gd name="connsiteY1" fmla="*/ 218485 h 3568589"/>
              <a:gd name="connsiteX2" fmla="*/ 1294726 w 8569465"/>
              <a:gd name="connsiteY2" fmla="*/ 1205714 h 3568589"/>
              <a:gd name="connsiteX3" fmla="*/ 2516624 w 8569465"/>
              <a:gd name="connsiteY3" fmla="*/ 695915 h 3568589"/>
              <a:gd name="connsiteX4" fmla="*/ 3382471 w 8569465"/>
              <a:gd name="connsiteY4" fmla="*/ 2120114 h 3568589"/>
              <a:gd name="connsiteX5" fmla="*/ 4669104 w 8569465"/>
              <a:gd name="connsiteY5" fmla="*/ 1254265 h 3568589"/>
              <a:gd name="connsiteX6" fmla="*/ 5988106 w 8569465"/>
              <a:gd name="connsiteY6" fmla="*/ 2662280 h 3568589"/>
              <a:gd name="connsiteX7" fmla="*/ 8569465 w 8569465"/>
              <a:gd name="connsiteY7" fmla="*/ 3568589 h 3568589"/>
              <a:gd name="connsiteX0" fmla="*/ 0 w 8569465"/>
              <a:gd name="connsiteY0" fmla="*/ 0 h 3568589"/>
              <a:gd name="connsiteX1" fmla="*/ 679731 w 8569465"/>
              <a:gd name="connsiteY1" fmla="*/ 218485 h 3568589"/>
              <a:gd name="connsiteX2" fmla="*/ 1294726 w 8569465"/>
              <a:gd name="connsiteY2" fmla="*/ 1205714 h 3568589"/>
              <a:gd name="connsiteX3" fmla="*/ 2516624 w 8569465"/>
              <a:gd name="connsiteY3" fmla="*/ 695915 h 3568589"/>
              <a:gd name="connsiteX4" fmla="*/ 3382471 w 8569465"/>
              <a:gd name="connsiteY4" fmla="*/ 2120114 h 3568589"/>
              <a:gd name="connsiteX5" fmla="*/ 4669104 w 8569465"/>
              <a:gd name="connsiteY5" fmla="*/ 1254265 h 3568589"/>
              <a:gd name="connsiteX6" fmla="*/ 5988106 w 8569465"/>
              <a:gd name="connsiteY6" fmla="*/ 2662280 h 3568589"/>
              <a:gd name="connsiteX7" fmla="*/ 8569465 w 8569465"/>
              <a:gd name="connsiteY7" fmla="*/ 3568589 h 3568589"/>
              <a:gd name="connsiteX0" fmla="*/ 0 w 8577557"/>
              <a:gd name="connsiteY0" fmla="*/ 0 h 3673785"/>
              <a:gd name="connsiteX1" fmla="*/ 679731 w 8577557"/>
              <a:gd name="connsiteY1" fmla="*/ 218485 h 3673785"/>
              <a:gd name="connsiteX2" fmla="*/ 1294726 w 8577557"/>
              <a:gd name="connsiteY2" fmla="*/ 1205714 h 3673785"/>
              <a:gd name="connsiteX3" fmla="*/ 2516624 w 8577557"/>
              <a:gd name="connsiteY3" fmla="*/ 695915 h 3673785"/>
              <a:gd name="connsiteX4" fmla="*/ 3382471 w 8577557"/>
              <a:gd name="connsiteY4" fmla="*/ 2120114 h 3673785"/>
              <a:gd name="connsiteX5" fmla="*/ 4669104 w 8577557"/>
              <a:gd name="connsiteY5" fmla="*/ 1254265 h 3673785"/>
              <a:gd name="connsiteX6" fmla="*/ 5988106 w 8577557"/>
              <a:gd name="connsiteY6" fmla="*/ 2662280 h 3673785"/>
              <a:gd name="connsiteX7" fmla="*/ 8577557 w 8577557"/>
              <a:gd name="connsiteY7" fmla="*/ 3673785 h 3673785"/>
              <a:gd name="connsiteX0" fmla="*/ 0 w 8577557"/>
              <a:gd name="connsiteY0" fmla="*/ 0 h 3673785"/>
              <a:gd name="connsiteX1" fmla="*/ 679731 w 8577557"/>
              <a:gd name="connsiteY1" fmla="*/ 218485 h 3673785"/>
              <a:gd name="connsiteX2" fmla="*/ 1294726 w 8577557"/>
              <a:gd name="connsiteY2" fmla="*/ 1205714 h 3673785"/>
              <a:gd name="connsiteX3" fmla="*/ 2516624 w 8577557"/>
              <a:gd name="connsiteY3" fmla="*/ 695915 h 3673785"/>
              <a:gd name="connsiteX4" fmla="*/ 3382471 w 8577557"/>
              <a:gd name="connsiteY4" fmla="*/ 2120114 h 3673785"/>
              <a:gd name="connsiteX5" fmla="*/ 4669104 w 8577557"/>
              <a:gd name="connsiteY5" fmla="*/ 1254265 h 3673785"/>
              <a:gd name="connsiteX6" fmla="*/ 5988106 w 8577557"/>
              <a:gd name="connsiteY6" fmla="*/ 2662280 h 3673785"/>
              <a:gd name="connsiteX7" fmla="*/ 8577557 w 8577557"/>
              <a:gd name="connsiteY7" fmla="*/ 3673785 h 3673785"/>
              <a:gd name="connsiteX0" fmla="*/ 0 w 8577557"/>
              <a:gd name="connsiteY0" fmla="*/ 0 h 3673785"/>
              <a:gd name="connsiteX1" fmla="*/ 679731 w 8577557"/>
              <a:gd name="connsiteY1" fmla="*/ 218485 h 3673785"/>
              <a:gd name="connsiteX2" fmla="*/ 1294726 w 8577557"/>
              <a:gd name="connsiteY2" fmla="*/ 1205714 h 3673785"/>
              <a:gd name="connsiteX3" fmla="*/ 2516624 w 8577557"/>
              <a:gd name="connsiteY3" fmla="*/ 695915 h 3673785"/>
              <a:gd name="connsiteX4" fmla="*/ 3892269 w 8577557"/>
              <a:gd name="connsiteY4" fmla="*/ 2087746 h 3673785"/>
              <a:gd name="connsiteX5" fmla="*/ 4669104 w 8577557"/>
              <a:gd name="connsiteY5" fmla="*/ 1254265 h 3673785"/>
              <a:gd name="connsiteX6" fmla="*/ 5988106 w 8577557"/>
              <a:gd name="connsiteY6" fmla="*/ 2662280 h 3673785"/>
              <a:gd name="connsiteX7" fmla="*/ 8577557 w 8577557"/>
              <a:gd name="connsiteY7" fmla="*/ 3673785 h 3673785"/>
              <a:gd name="connsiteX0" fmla="*/ 0 w 8577557"/>
              <a:gd name="connsiteY0" fmla="*/ 0 h 3673785"/>
              <a:gd name="connsiteX1" fmla="*/ 679731 w 8577557"/>
              <a:gd name="connsiteY1" fmla="*/ 218485 h 3673785"/>
              <a:gd name="connsiteX2" fmla="*/ 1294726 w 8577557"/>
              <a:gd name="connsiteY2" fmla="*/ 1205714 h 3673785"/>
              <a:gd name="connsiteX3" fmla="*/ 2516624 w 8577557"/>
              <a:gd name="connsiteY3" fmla="*/ 695915 h 3673785"/>
              <a:gd name="connsiteX4" fmla="*/ 3892269 w 8577557"/>
              <a:gd name="connsiteY4" fmla="*/ 2087746 h 3673785"/>
              <a:gd name="connsiteX5" fmla="*/ 5502584 w 8577557"/>
              <a:gd name="connsiteY5" fmla="*/ 1189529 h 3673785"/>
              <a:gd name="connsiteX6" fmla="*/ 5988106 w 8577557"/>
              <a:gd name="connsiteY6" fmla="*/ 2662280 h 3673785"/>
              <a:gd name="connsiteX7" fmla="*/ 8577557 w 8577557"/>
              <a:gd name="connsiteY7" fmla="*/ 3673785 h 3673785"/>
              <a:gd name="connsiteX0" fmla="*/ 0 w 8577557"/>
              <a:gd name="connsiteY0" fmla="*/ 0 h 3673785"/>
              <a:gd name="connsiteX1" fmla="*/ 679731 w 8577557"/>
              <a:gd name="connsiteY1" fmla="*/ 218485 h 3673785"/>
              <a:gd name="connsiteX2" fmla="*/ 1294726 w 8577557"/>
              <a:gd name="connsiteY2" fmla="*/ 1205714 h 3673785"/>
              <a:gd name="connsiteX3" fmla="*/ 2516624 w 8577557"/>
              <a:gd name="connsiteY3" fmla="*/ 695915 h 3673785"/>
              <a:gd name="connsiteX4" fmla="*/ 3892269 w 8577557"/>
              <a:gd name="connsiteY4" fmla="*/ 2087746 h 3673785"/>
              <a:gd name="connsiteX5" fmla="*/ 5502584 w 8577557"/>
              <a:gd name="connsiteY5" fmla="*/ 1189529 h 3673785"/>
              <a:gd name="connsiteX6" fmla="*/ 8577557 w 8577557"/>
              <a:gd name="connsiteY6" fmla="*/ 3673785 h 3673785"/>
              <a:gd name="connsiteX0" fmla="*/ 0 w 8577557"/>
              <a:gd name="connsiteY0" fmla="*/ 0 h 3673785"/>
              <a:gd name="connsiteX1" fmla="*/ 679731 w 8577557"/>
              <a:gd name="connsiteY1" fmla="*/ 218485 h 3673785"/>
              <a:gd name="connsiteX2" fmla="*/ 1294726 w 8577557"/>
              <a:gd name="connsiteY2" fmla="*/ 1205714 h 3673785"/>
              <a:gd name="connsiteX3" fmla="*/ 2516624 w 8577557"/>
              <a:gd name="connsiteY3" fmla="*/ 695915 h 3673785"/>
              <a:gd name="connsiteX4" fmla="*/ 3892269 w 8577557"/>
              <a:gd name="connsiteY4" fmla="*/ 2087746 h 3673785"/>
              <a:gd name="connsiteX5" fmla="*/ 5567320 w 8577557"/>
              <a:gd name="connsiteY5" fmla="*/ 1416106 h 3673785"/>
              <a:gd name="connsiteX6" fmla="*/ 8577557 w 8577557"/>
              <a:gd name="connsiteY6" fmla="*/ 3673785 h 3673785"/>
              <a:gd name="connsiteX0" fmla="*/ 0 w 8399532"/>
              <a:gd name="connsiteY0" fmla="*/ 0 h 3657601"/>
              <a:gd name="connsiteX1" fmla="*/ 679731 w 8399532"/>
              <a:gd name="connsiteY1" fmla="*/ 218485 h 3657601"/>
              <a:gd name="connsiteX2" fmla="*/ 1294726 w 8399532"/>
              <a:gd name="connsiteY2" fmla="*/ 1205714 h 3657601"/>
              <a:gd name="connsiteX3" fmla="*/ 2516624 w 8399532"/>
              <a:gd name="connsiteY3" fmla="*/ 695915 h 3657601"/>
              <a:gd name="connsiteX4" fmla="*/ 3892269 w 8399532"/>
              <a:gd name="connsiteY4" fmla="*/ 2087746 h 3657601"/>
              <a:gd name="connsiteX5" fmla="*/ 5567320 w 8399532"/>
              <a:gd name="connsiteY5" fmla="*/ 1416106 h 3657601"/>
              <a:gd name="connsiteX6" fmla="*/ 8399532 w 8399532"/>
              <a:gd name="connsiteY6" fmla="*/ 3657601 h 3657601"/>
              <a:gd name="connsiteX0" fmla="*/ 0 w 8399532"/>
              <a:gd name="connsiteY0" fmla="*/ 0 h 3657601"/>
              <a:gd name="connsiteX1" fmla="*/ 679731 w 8399532"/>
              <a:gd name="connsiteY1" fmla="*/ 218485 h 3657601"/>
              <a:gd name="connsiteX2" fmla="*/ 1294726 w 8399532"/>
              <a:gd name="connsiteY2" fmla="*/ 1205714 h 3657601"/>
              <a:gd name="connsiteX3" fmla="*/ 2516624 w 8399532"/>
              <a:gd name="connsiteY3" fmla="*/ 857756 h 3657601"/>
              <a:gd name="connsiteX4" fmla="*/ 3892269 w 8399532"/>
              <a:gd name="connsiteY4" fmla="*/ 2087746 h 3657601"/>
              <a:gd name="connsiteX5" fmla="*/ 5567320 w 8399532"/>
              <a:gd name="connsiteY5" fmla="*/ 1416106 h 3657601"/>
              <a:gd name="connsiteX6" fmla="*/ 8399532 w 8399532"/>
              <a:gd name="connsiteY6" fmla="*/ 3657601 h 3657601"/>
              <a:gd name="connsiteX0" fmla="*/ 0 w 8375256"/>
              <a:gd name="connsiteY0" fmla="*/ 0 h 3544312"/>
              <a:gd name="connsiteX1" fmla="*/ 655455 w 8375256"/>
              <a:gd name="connsiteY1" fmla="*/ 105196 h 3544312"/>
              <a:gd name="connsiteX2" fmla="*/ 1270450 w 8375256"/>
              <a:gd name="connsiteY2" fmla="*/ 1092425 h 3544312"/>
              <a:gd name="connsiteX3" fmla="*/ 2492348 w 8375256"/>
              <a:gd name="connsiteY3" fmla="*/ 744467 h 3544312"/>
              <a:gd name="connsiteX4" fmla="*/ 3867993 w 8375256"/>
              <a:gd name="connsiteY4" fmla="*/ 1974457 h 3544312"/>
              <a:gd name="connsiteX5" fmla="*/ 5543044 w 8375256"/>
              <a:gd name="connsiteY5" fmla="*/ 1302817 h 3544312"/>
              <a:gd name="connsiteX6" fmla="*/ 8375256 w 8375256"/>
              <a:gd name="connsiteY6" fmla="*/ 3544312 h 3544312"/>
              <a:gd name="connsiteX0" fmla="*/ 0 w 8375256"/>
              <a:gd name="connsiteY0" fmla="*/ 0 h 3544312"/>
              <a:gd name="connsiteX1" fmla="*/ 655455 w 8375256"/>
              <a:gd name="connsiteY1" fmla="*/ 153748 h 3544312"/>
              <a:gd name="connsiteX2" fmla="*/ 1270450 w 8375256"/>
              <a:gd name="connsiteY2" fmla="*/ 1092425 h 3544312"/>
              <a:gd name="connsiteX3" fmla="*/ 2492348 w 8375256"/>
              <a:gd name="connsiteY3" fmla="*/ 744467 h 3544312"/>
              <a:gd name="connsiteX4" fmla="*/ 3867993 w 8375256"/>
              <a:gd name="connsiteY4" fmla="*/ 1974457 h 3544312"/>
              <a:gd name="connsiteX5" fmla="*/ 5543044 w 8375256"/>
              <a:gd name="connsiteY5" fmla="*/ 1302817 h 3544312"/>
              <a:gd name="connsiteX6" fmla="*/ 8375256 w 8375256"/>
              <a:gd name="connsiteY6" fmla="*/ 3544312 h 3544312"/>
              <a:gd name="connsiteX0" fmla="*/ 0 w 8810685"/>
              <a:gd name="connsiteY0" fmla="*/ 0 h 3648814"/>
              <a:gd name="connsiteX1" fmla="*/ 1090884 w 8810685"/>
              <a:gd name="connsiteY1" fmla="*/ 258250 h 3648814"/>
              <a:gd name="connsiteX2" fmla="*/ 1705879 w 8810685"/>
              <a:gd name="connsiteY2" fmla="*/ 1196927 h 3648814"/>
              <a:gd name="connsiteX3" fmla="*/ 2927777 w 8810685"/>
              <a:gd name="connsiteY3" fmla="*/ 848969 h 3648814"/>
              <a:gd name="connsiteX4" fmla="*/ 4303422 w 8810685"/>
              <a:gd name="connsiteY4" fmla="*/ 2078959 h 3648814"/>
              <a:gd name="connsiteX5" fmla="*/ 5978473 w 8810685"/>
              <a:gd name="connsiteY5" fmla="*/ 1407319 h 3648814"/>
              <a:gd name="connsiteX6" fmla="*/ 8810685 w 8810685"/>
              <a:gd name="connsiteY6" fmla="*/ 3648814 h 3648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10685" h="3648814">
                <a:moveTo>
                  <a:pt x="0" y="0"/>
                </a:moveTo>
                <a:lnTo>
                  <a:pt x="1090884" y="258250"/>
                </a:lnTo>
                <a:lnTo>
                  <a:pt x="1705879" y="1196927"/>
                </a:lnTo>
                <a:lnTo>
                  <a:pt x="2927777" y="848969"/>
                </a:lnTo>
                <a:lnTo>
                  <a:pt x="4303422" y="2078959"/>
                </a:lnTo>
                <a:lnTo>
                  <a:pt x="5978473" y="1407319"/>
                </a:lnTo>
                <a:lnTo>
                  <a:pt x="8810685" y="3648814"/>
                </a:lnTo>
              </a:path>
            </a:pathLst>
          </a:custGeom>
          <a:noFill/>
          <a:ln w="193675">
            <a:tailEnd type="stealth" w="lg" len="lg"/>
          </a:ln>
          <a:scene3d>
            <a:camera prst="orthographicFront"/>
            <a:lightRig rig="threePt" dir="t"/>
          </a:scene3d>
          <a:sp3d extrusionH="152400">
            <a:extrusionClr>
              <a:schemeClr val="accent1">
                <a:lumMod val="5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직사각형 113">
            <a:extLst>
              <a:ext uri="{FF2B5EF4-FFF2-40B4-BE49-F238E27FC236}">
                <a16:creationId xmlns:a16="http://schemas.microsoft.com/office/drawing/2014/main" id="{EF9481EC-66D9-41C5-AC66-91FDBE4DDF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3676" y="4474481"/>
            <a:ext cx="110413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000" b="1" dirty="0">
                <a:solidFill>
                  <a:schemeClr val="accent4"/>
                </a:solidFill>
                <a:cs typeface="Arial" charset="0"/>
              </a:rPr>
              <a:t>2018</a:t>
            </a:r>
            <a:endParaRPr lang="ko-KR" altLang="en-US" sz="2000" dirty="0">
              <a:solidFill>
                <a:schemeClr val="accent4"/>
              </a:solidFill>
            </a:endParaRPr>
          </a:p>
        </p:txBody>
      </p:sp>
      <p:sp>
        <p:nvSpPr>
          <p:cNvPr id="17" name="직사각형 113">
            <a:extLst>
              <a:ext uri="{FF2B5EF4-FFF2-40B4-BE49-F238E27FC236}">
                <a16:creationId xmlns:a16="http://schemas.microsoft.com/office/drawing/2014/main" id="{CBEF0D62-35E1-4375-B757-E6FCFB6420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5377" y="3958191"/>
            <a:ext cx="110413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000" b="1" dirty="0">
                <a:solidFill>
                  <a:schemeClr val="accent6"/>
                </a:solidFill>
                <a:cs typeface="Arial" charset="0"/>
              </a:rPr>
              <a:t>2020</a:t>
            </a:r>
            <a:endParaRPr lang="ko-KR" altLang="en-US" sz="2000" dirty="0">
              <a:solidFill>
                <a:schemeClr val="accent6"/>
              </a:solidFill>
            </a:endParaRPr>
          </a:p>
        </p:txBody>
      </p:sp>
      <p:sp>
        <p:nvSpPr>
          <p:cNvPr id="18" name="직사각형 113">
            <a:extLst>
              <a:ext uri="{FF2B5EF4-FFF2-40B4-BE49-F238E27FC236}">
                <a16:creationId xmlns:a16="http://schemas.microsoft.com/office/drawing/2014/main" id="{4BF8C680-B101-4101-9ADE-932DC27CAE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3362" y="3685308"/>
            <a:ext cx="110413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000" b="1" dirty="0">
                <a:solidFill>
                  <a:schemeClr val="accent5"/>
                </a:solidFill>
                <a:cs typeface="Arial" charset="0"/>
              </a:rPr>
              <a:t>2019</a:t>
            </a:r>
            <a:endParaRPr lang="ko-KR" altLang="en-US" sz="2000" dirty="0">
              <a:solidFill>
                <a:schemeClr val="accent5"/>
              </a:solidFill>
            </a:endParaRPr>
          </a:p>
        </p:txBody>
      </p:sp>
      <p:sp>
        <p:nvSpPr>
          <p:cNvPr id="19" name="직사각형 113">
            <a:extLst>
              <a:ext uri="{FF2B5EF4-FFF2-40B4-BE49-F238E27FC236}">
                <a16:creationId xmlns:a16="http://schemas.microsoft.com/office/drawing/2014/main" id="{FCA4E7DE-8ADD-4977-A200-EE65CA0542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6486" y="4428939"/>
            <a:ext cx="110413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000" b="1" dirty="0">
                <a:solidFill>
                  <a:schemeClr val="accent3"/>
                </a:solidFill>
                <a:cs typeface="Arial" charset="0"/>
              </a:rPr>
              <a:t>2017</a:t>
            </a:r>
            <a:endParaRPr lang="ko-KR" altLang="en-US" sz="2000" dirty="0">
              <a:solidFill>
                <a:schemeClr val="accent3"/>
              </a:solidFill>
            </a:endParaRPr>
          </a:p>
        </p:txBody>
      </p:sp>
      <p:sp>
        <p:nvSpPr>
          <p:cNvPr id="20" name="직사각형 113">
            <a:extLst>
              <a:ext uri="{FF2B5EF4-FFF2-40B4-BE49-F238E27FC236}">
                <a16:creationId xmlns:a16="http://schemas.microsoft.com/office/drawing/2014/main" id="{87BAC45B-A2C4-4A65-BD25-84F36FA212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2274" y="5258369"/>
            <a:ext cx="110413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000" b="1" dirty="0">
                <a:solidFill>
                  <a:schemeClr val="accent2"/>
                </a:solidFill>
                <a:cs typeface="Arial" charset="0"/>
              </a:rPr>
              <a:t>2016</a:t>
            </a:r>
            <a:endParaRPr lang="ko-KR" altLang="en-US" sz="2000" dirty="0">
              <a:solidFill>
                <a:schemeClr val="accent2"/>
              </a:solidFill>
            </a:endParaRPr>
          </a:p>
        </p:txBody>
      </p:sp>
      <p:sp>
        <p:nvSpPr>
          <p:cNvPr id="21" name="직사각형 113">
            <a:extLst>
              <a:ext uri="{FF2B5EF4-FFF2-40B4-BE49-F238E27FC236}">
                <a16:creationId xmlns:a16="http://schemas.microsoft.com/office/drawing/2014/main" id="{F1B3CDA2-ECAC-4E6B-B9FB-3663D49A3B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05666" y="2745734"/>
            <a:ext cx="110413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000" b="1" dirty="0">
                <a:solidFill>
                  <a:schemeClr val="accent1"/>
                </a:solidFill>
                <a:cs typeface="Arial" charset="0"/>
              </a:rPr>
              <a:t>2021</a:t>
            </a:r>
            <a:endParaRPr lang="ko-KR" altLang="en-US" sz="2000" dirty="0">
              <a:solidFill>
                <a:schemeClr val="accent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EF60EC4-D658-48CB-97BC-1803CF10FA6D}"/>
              </a:ext>
            </a:extLst>
          </p:cNvPr>
          <p:cNvSpPr txBox="1"/>
          <p:nvPr/>
        </p:nvSpPr>
        <p:spPr>
          <a:xfrm>
            <a:off x="3442445" y="5642684"/>
            <a:ext cx="1855432" cy="5232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1400" dirty="0">
                <a:solidFill>
                  <a:schemeClr val="accent2"/>
                </a:solidFill>
                <a:cs typeface="Arial" pitchFamily="34" charset="0"/>
              </a:rPr>
              <a:t>Modern PowerPoint  Presentation</a:t>
            </a:r>
            <a:endParaRPr lang="ko-KR" altLang="en-US" sz="1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A6DE915-258B-4343-BDDF-E13B84FE921A}"/>
              </a:ext>
            </a:extLst>
          </p:cNvPr>
          <p:cNvSpPr txBox="1"/>
          <p:nvPr/>
        </p:nvSpPr>
        <p:spPr>
          <a:xfrm>
            <a:off x="3329179" y="3208816"/>
            <a:ext cx="1855432" cy="5232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1400" dirty="0">
                <a:solidFill>
                  <a:schemeClr val="accent3"/>
                </a:solidFill>
                <a:cs typeface="Arial" pitchFamily="34" charset="0"/>
              </a:rPr>
              <a:t>Modern PowerPoint  Presentation</a:t>
            </a:r>
            <a:endParaRPr lang="ko-KR" altLang="en-US" sz="1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A9C4081-A80F-4843-B2A8-B96A80B28314}"/>
              </a:ext>
            </a:extLst>
          </p:cNvPr>
          <p:cNvSpPr txBox="1"/>
          <p:nvPr/>
        </p:nvSpPr>
        <p:spPr>
          <a:xfrm>
            <a:off x="5952546" y="4915567"/>
            <a:ext cx="1855432" cy="5232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1400" dirty="0">
                <a:solidFill>
                  <a:schemeClr val="accent4"/>
                </a:solidFill>
                <a:cs typeface="Arial" pitchFamily="34" charset="0"/>
              </a:rPr>
              <a:t>Modern PowerPoint  Presentation</a:t>
            </a:r>
            <a:endParaRPr lang="ko-KR" altLang="en-US" sz="1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02238F0-AF66-4369-8D08-C9A0F8060431}"/>
              </a:ext>
            </a:extLst>
          </p:cNvPr>
          <p:cNvSpPr txBox="1"/>
          <p:nvPr/>
        </p:nvSpPr>
        <p:spPr>
          <a:xfrm>
            <a:off x="5940406" y="2280956"/>
            <a:ext cx="1855432" cy="5232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1400" dirty="0">
                <a:solidFill>
                  <a:schemeClr val="accent5"/>
                </a:solidFill>
                <a:cs typeface="Arial" pitchFamily="34" charset="0"/>
              </a:rPr>
              <a:t>Modern PowerPoint  Presentation</a:t>
            </a:r>
            <a:endParaRPr lang="ko-KR" altLang="en-US" sz="1400" b="1" dirty="0">
              <a:solidFill>
                <a:schemeClr val="accent5"/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F45B6A9-D564-447C-8A0D-6827BAF4C959}"/>
              </a:ext>
            </a:extLst>
          </p:cNvPr>
          <p:cNvSpPr txBox="1"/>
          <p:nvPr/>
        </p:nvSpPr>
        <p:spPr>
          <a:xfrm>
            <a:off x="8535707" y="4431781"/>
            <a:ext cx="1855432" cy="5232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1400" dirty="0">
                <a:solidFill>
                  <a:schemeClr val="accent6"/>
                </a:solidFill>
                <a:cs typeface="Arial" pitchFamily="34" charset="0"/>
              </a:rPr>
              <a:t>Modern PowerPoint  Presentation</a:t>
            </a:r>
            <a:endParaRPr lang="ko-KR" altLang="en-US" sz="1400" b="1" dirty="0">
              <a:solidFill>
                <a:schemeClr val="accent6"/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0526BCE-31D7-498B-9270-23D52C845C1F}"/>
              </a:ext>
            </a:extLst>
          </p:cNvPr>
          <p:cNvSpPr txBox="1"/>
          <p:nvPr/>
        </p:nvSpPr>
        <p:spPr>
          <a:xfrm>
            <a:off x="8581181" y="1518492"/>
            <a:ext cx="1855432" cy="5232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1400" dirty="0">
                <a:solidFill>
                  <a:schemeClr val="accent1"/>
                </a:solidFill>
                <a:cs typeface="Arial" pitchFamily="34" charset="0"/>
              </a:rPr>
              <a:t>Modern PowerPoint  Presentation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F3B76129-8DC8-4944-A463-D20F9FBC32AA}"/>
              </a:ext>
            </a:extLst>
          </p:cNvPr>
          <p:cNvGrpSpPr/>
          <p:nvPr/>
        </p:nvGrpSpPr>
        <p:grpSpPr>
          <a:xfrm>
            <a:off x="727738" y="4610759"/>
            <a:ext cx="2146246" cy="1291927"/>
            <a:chOff x="553770" y="4447600"/>
            <a:chExt cx="2465623" cy="1484175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FF89C43A-6106-4300-B759-C313A670E310}"/>
                </a:ext>
              </a:extLst>
            </p:cNvPr>
            <p:cNvGrpSpPr/>
            <p:nvPr/>
          </p:nvGrpSpPr>
          <p:grpSpPr>
            <a:xfrm>
              <a:off x="553770" y="4584962"/>
              <a:ext cx="2465623" cy="1346813"/>
              <a:chOff x="4926795" y="668348"/>
              <a:chExt cx="2748115" cy="2246351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BA4C0751-8486-4B57-8E16-3EB4A9A162E4}"/>
                  </a:ext>
                </a:extLst>
              </p:cNvPr>
              <p:cNvSpPr/>
              <p:nvPr/>
            </p:nvSpPr>
            <p:spPr>
              <a:xfrm>
                <a:off x="4926795" y="668348"/>
                <a:ext cx="2748115" cy="2246351"/>
              </a:xfrm>
              <a:custGeom>
                <a:avLst/>
                <a:gdLst>
                  <a:gd name="connsiteX0" fmla="*/ 8193313 w 8257434"/>
                  <a:gd name="connsiteY0" fmla="*/ 2824656 h 6749756"/>
                  <a:gd name="connsiteX1" fmla="*/ 7723228 w 8257434"/>
                  <a:gd name="connsiteY1" fmla="*/ 1725211 h 6749756"/>
                  <a:gd name="connsiteX2" fmla="*/ 6568115 w 8257434"/>
                  <a:gd name="connsiteY2" fmla="*/ 656693 h 6749756"/>
                  <a:gd name="connsiteX3" fmla="*/ 4166655 w 8257434"/>
                  <a:gd name="connsiteY3" fmla="*/ 273 h 6749756"/>
                  <a:gd name="connsiteX4" fmla="*/ 3293748 w 8257434"/>
                  <a:gd name="connsiteY4" fmla="*/ 68312 h 6749756"/>
                  <a:gd name="connsiteX5" fmla="*/ 1824729 w 8257434"/>
                  <a:gd name="connsiteY5" fmla="*/ 571644 h 6749756"/>
                  <a:gd name="connsiteX6" fmla="*/ 572970 w 8257434"/>
                  <a:gd name="connsiteY6" fmla="*/ 1654853 h 6749756"/>
                  <a:gd name="connsiteX7" fmla="*/ 4691 w 8257434"/>
                  <a:gd name="connsiteY7" fmla="*/ 3208147 h 6749756"/>
                  <a:gd name="connsiteX8" fmla="*/ 204942 w 8257434"/>
                  <a:gd name="connsiteY8" fmla="*/ 4418928 h 6749756"/>
                  <a:gd name="connsiteX9" fmla="*/ 1131970 w 8257434"/>
                  <a:gd name="connsiteY9" fmla="*/ 5690790 h 6749756"/>
                  <a:gd name="connsiteX10" fmla="*/ 1147434 w 8257434"/>
                  <a:gd name="connsiteY10" fmla="*/ 5702387 h 6749756"/>
                  <a:gd name="connsiteX11" fmla="*/ 1399487 w 8257434"/>
                  <a:gd name="connsiteY11" fmla="*/ 5911143 h 6749756"/>
                  <a:gd name="connsiteX12" fmla="*/ 1918282 w 8257434"/>
                  <a:gd name="connsiteY12" fmla="*/ 6228915 h 6749756"/>
                  <a:gd name="connsiteX13" fmla="*/ 2704594 w 8257434"/>
                  <a:gd name="connsiteY13" fmla="*/ 6545140 h 6749756"/>
                  <a:gd name="connsiteX14" fmla="*/ 3149939 w 8257434"/>
                  <a:gd name="connsiteY14" fmla="*/ 6654930 h 6749756"/>
                  <a:gd name="connsiteX15" fmla="*/ 3758422 w 8257434"/>
                  <a:gd name="connsiteY15" fmla="*/ 6735340 h 6749756"/>
                  <a:gd name="connsiteX16" fmla="*/ 4083152 w 8257434"/>
                  <a:gd name="connsiteY16" fmla="*/ 6750030 h 6749756"/>
                  <a:gd name="connsiteX17" fmla="*/ 4266393 w 8257434"/>
                  <a:gd name="connsiteY17" fmla="*/ 6746164 h 6749756"/>
                  <a:gd name="connsiteX18" fmla="*/ 4493705 w 8257434"/>
                  <a:gd name="connsiteY18" fmla="*/ 6734567 h 6749756"/>
                  <a:gd name="connsiteX19" fmla="*/ 4932864 w 8257434"/>
                  <a:gd name="connsiteY19" fmla="*/ 6683538 h 6749756"/>
                  <a:gd name="connsiteX20" fmla="*/ 5838244 w 8257434"/>
                  <a:gd name="connsiteY20" fmla="*/ 6445402 h 6749756"/>
                  <a:gd name="connsiteX21" fmla="*/ 6279723 w 8257434"/>
                  <a:gd name="connsiteY21" fmla="*/ 6254429 h 6749756"/>
                  <a:gd name="connsiteX22" fmla="*/ 6926091 w 8257434"/>
                  <a:gd name="connsiteY22" fmla="*/ 5857021 h 6749756"/>
                  <a:gd name="connsiteX23" fmla="*/ 7426331 w 8257434"/>
                  <a:gd name="connsiteY23" fmla="*/ 5402398 h 6749756"/>
                  <a:gd name="connsiteX24" fmla="*/ 7696940 w 8257434"/>
                  <a:gd name="connsiteY24" fmla="*/ 5071482 h 6749756"/>
                  <a:gd name="connsiteX25" fmla="*/ 8148470 w 8257434"/>
                  <a:gd name="connsiteY25" fmla="*/ 4152185 h 6749756"/>
                  <a:gd name="connsiteX26" fmla="*/ 8259033 w 8257434"/>
                  <a:gd name="connsiteY26" fmla="*/ 3390615 h 6749756"/>
                  <a:gd name="connsiteX27" fmla="*/ 8193313 w 8257434"/>
                  <a:gd name="connsiteY27" fmla="*/ 2824656 h 6749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8257434" h="6749756">
                    <a:moveTo>
                      <a:pt x="8193313" y="2824656"/>
                    </a:moveTo>
                    <a:cubicBezTo>
                      <a:pt x="8131460" y="2421836"/>
                      <a:pt x="7953631" y="2059993"/>
                      <a:pt x="7723228" y="1725211"/>
                    </a:cubicBezTo>
                    <a:cubicBezTo>
                      <a:pt x="7418599" y="1282186"/>
                      <a:pt x="7027377" y="931167"/>
                      <a:pt x="6568115" y="656693"/>
                    </a:cubicBezTo>
                    <a:cubicBezTo>
                      <a:pt x="5828966" y="214441"/>
                      <a:pt x="5023325" y="11098"/>
                      <a:pt x="4166655" y="273"/>
                    </a:cubicBezTo>
                    <a:cubicBezTo>
                      <a:pt x="3873624" y="-2819"/>
                      <a:pt x="3582913" y="20376"/>
                      <a:pt x="3293748" y="68312"/>
                    </a:cubicBezTo>
                    <a:cubicBezTo>
                      <a:pt x="2776499" y="154907"/>
                      <a:pt x="2284764" y="318045"/>
                      <a:pt x="1824729" y="571644"/>
                    </a:cubicBezTo>
                    <a:cubicBezTo>
                      <a:pt x="1330675" y="843026"/>
                      <a:pt x="905432" y="1195591"/>
                      <a:pt x="572970" y="1654853"/>
                    </a:cubicBezTo>
                    <a:cubicBezTo>
                      <a:pt x="236642" y="2117980"/>
                      <a:pt x="38711" y="2633684"/>
                      <a:pt x="4691" y="3208147"/>
                    </a:cubicBezTo>
                    <a:cubicBezTo>
                      <a:pt x="-19277" y="3626431"/>
                      <a:pt x="48762" y="4030025"/>
                      <a:pt x="204942" y="4418928"/>
                    </a:cubicBezTo>
                    <a:cubicBezTo>
                      <a:pt x="406739" y="4921488"/>
                      <a:pt x="732243" y="5332813"/>
                      <a:pt x="1131970" y="5690790"/>
                    </a:cubicBezTo>
                    <a:cubicBezTo>
                      <a:pt x="1138156" y="5693109"/>
                      <a:pt x="1142795" y="5697748"/>
                      <a:pt x="1147434" y="5702387"/>
                    </a:cubicBezTo>
                    <a:cubicBezTo>
                      <a:pt x="1227070" y="5777385"/>
                      <a:pt x="1311345" y="5846970"/>
                      <a:pt x="1399487" y="5911143"/>
                    </a:cubicBezTo>
                    <a:cubicBezTo>
                      <a:pt x="1563398" y="6031757"/>
                      <a:pt x="1737361" y="6136134"/>
                      <a:pt x="1918282" y="6228915"/>
                    </a:cubicBezTo>
                    <a:cubicBezTo>
                      <a:pt x="2170335" y="6358807"/>
                      <a:pt x="2433212" y="6463185"/>
                      <a:pt x="2704594" y="6545140"/>
                    </a:cubicBezTo>
                    <a:cubicBezTo>
                      <a:pt x="2851496" y="6589211"/>
                      <a:pt x="2999944" y="6626323"/>
                      <a:pt x="3149939" y="6654930"/>
                    </a:cubicBezTo>
                    <a:cubicBezTo>
                      <a:pt x="3350963" y="6692815"/>
                      <a:pt x="3553533" y="6722196"/>
                      <a:pt x="3758422" y="6735340"/>
                    </a:cubicBezTo>
                    <a:cubicBezTo>
                      <a:pt x="3866666" y="6742298"/>
                      <a:pt x="3974909" y="6746937"/>
                      <a:pt x="4083152" y="6750030"/>
                    </a:cubicBezTo>
                    <a:cubicBezTo>
                      <a:pt x="4144233" y="6751576"/>
                      <a:pt x="4205314" y="6748484"/>
                      <a:pt x="4266393" y="6746164"/>
                    </a:cubicBezTo>
                    <a:cubicBezTo>
                      <a:pt x="4342164" y="6743071"/>
                      <a:pt x="4417935" y="6739979"/>
                      <a:pt x="4493705" y="6734567"/>
                    </a:cubicBezTo>
                    <a:cubicBezTo>
                      <a:pt x="4640607" y="6724515"/>
                      <a:pt x="4786735" y="6706733"/>
                      <a:pt x="4932864" y="6683538"/>
                    </a:cubicBezTo>
                    <a:cubicBezTo>
                      <a:pt x="5242132" y="6634055"/>
                      <a:pt x="5543667" y="6554419"/>
                      <a:pt x="5838244" y="6445402"/>
                    </a:cubicBezTo>
                    <a:cubicBezTo>
                      <a:pt x="5989012" y="6389734"/>
                      <a:pt x="6135141" y="6324788"/>
                      <a:pt x="6279723" y="6254429"/>
                    </a:cubicBezTo>
                    <a:cubicBezTo>
                      <a:pt x="6296733" y="6245924"/>
                      <a:pt x="6773777" y="5983821"/>
                      <a:pt x="6926091" y="5857021"/>
                    </a:cubicBezTo>
                    <a:cubicBezTo>
                      <a:pt x="7064489" y="5741046"/>
                      <a:pt x="7336644" y="5499817"/>
                      <a:pt x="7426331" y="5402398"/>
                    </a:cubicBezTo>
                    <a:cubicBezTo>
                      <a:pt x="7522977" y="5297247"/>
                      <a:pt x="7614211" y="5187458"/>
                      <a:pt x="7696940" y="5071482"/>
                    </a:cubicBezTo>
                    <a:cubicBezTo>
                      <a:pt x="7897964" y="4790049"/>
                      <a:pt x="8051824" y="4485421"/>
                      <a:pt x="8148470" y="4152185"/>
                    </a:cubicBezTo>
                    <a:cubicBezTo>
                      <a:pt x="8221148" y="3903225"/>
                      <a:pt x="8259033" y="3649626"/>
                      <a:pt x="8259033" y="3390615"/>
                    </a:cubicBezTo>
                    <a:cubicBezTo>
                      <a:pt x="8259033" y="3158665"/>
                      <a:pt x="8218055" y="2989341"/>
                      <a:pt x="8193313" y="2824656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77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EA4BD2AD-111C-4D3D-A41C-B355E1E8DA1E}"/>
                  </a:ext>
                </a:extLst>
              </p:cNvPr>
              <p:cNvSpPr/>
              <p:nvPr/>
            </p:nvSpPr>
            <p:spPr>
              <a:xfrm>
                <a:off x="5497019" y="1185382"/>
                <a:ext cx="1476983" cy="1196509"/>
              </a:xfrm>
              <a:custGeom>
                <a:avLst/>
                <a:gdLst>
                  <a:gd name="connsiteX0" fmla="*/ 4437984 w 4437984"/>
                  <a:gd name="connsiteY0" fmla="*/ 1799162 h 3595231"/>
                  <a:gd name="connsiteX1" fmla="*/ 2218992 w 4437984"/>
                  <a:gd name="connsiteY1" fmla="*/ 3598324 h 3595231"/>
                  <a:gd name="connsiteX2" fmla="*/ 0 w 4437984"/>
                  <a:gd name="connsiteY2" fmla="*/ 1799162 h 3595231"/>
                  <a:gd name="connsiteX3" fmla="*/ 2218992 w 4437984"/>
                  <a:gd name="connsiteY3" fmla="*/ 0 h 3595231"/>
                  <a:gd name="connsiteX4" fmla="*/ 4437984 w 4437984"/>
                  <a:gd name="connsiteY4" fmla="*/ 1799162 h 35952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37984" h="3595231">
                    <a:moveTo>
                      <a:pt x="4437984" y="1799162"/>
                    </a:moveTo>
                    <a:cubicBezTo>
                      <a:pt x="4437984" y="2792812"/>
                      <a:pt x="3444508" y="3598324"/>
                      <a:pt x="2218992" y="3598324"/>
                    </a:cubicBezTo>
                    <a:cubicBezTo>
                      <a:pt x="993476" y="3598324"/>
                      <a:pt x="0" y="2792812"/>
                      <a:pt x="0" y="1799162"/>
                    </a:cubicBezTo>
                    <a:cubicBezTo>
                      <a:pt x="0" y="805512"/>
                      <a:pt x="993476" y="0"/>
                      <a:pt x="2218992" y="0"/>
                    </a:cubicBezTo>
                    <a:cubicBezTo>
                      <a:pt x="3444508" y="0"/>
                      <a:pt x="4437984" y="805512"/>
                      <a:pt x="4437984" y="1799162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77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46791E1F-CAED-4573-AB24-0484ECB96B13}"/>
                  </a:ext>
                </a:extLst>
              </p:cNvPr>
              <p:cNvSpPr/>
              <p:nvPr/>
            </p:nvSpPr>
            <p:spPr>
              <a:xfrm>
                <a:off x="5562633" y="1192844"/>
                <a:ext cx="1476983" cy="1196509"/>
              </a:xfrm>
              <a:custGeom>
                <a:avLst/>
                <a:gdLst>
                  <a:gd name="connsiteX0" fmla="*/ 4437984 w 4437984"/>
                  <a:gd name="connsiteY0" fmla="*/ 1799162 h 3595231"/>
                  <a:gd name="connsiteX1" fmla="*/ 2218992 w 4437984"/>
                  <a:gd name="connsiteY1" fmla="*/ 3598324 h 3595231"/>
                  <a:gd name="connsiteX2" fmla="*/ 0 w 4437984"/>
                  <a:gd name="connsiteY2" fmla="*/ 1799162 h 3595231"/>
                  <a:gd name="connsiteX3" fmla="*/ 2218992 w 4437984"/>
                  <a:gd name="connsiteY3" fmla="*/ 0 h 3595231"/>
                  <a:gd name="connsiteX4" fmla="*/ 4437984 w 4437984"/>
                  <a:gd name="connsiteY4" fmla="*/ 1799162 h 35952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37984" h="3595231">
                    <a:moveTo>
                      <a:pt x="4437984" y="1799162"/>
                    </a:moveTo>
                    <a:cubicBezTo>
                      <a:pt x="4437984" y="2792812"/>
                      <a:pt x="3444508" y="3598324"/>
                      <a:pt x="2218992" y="3598324"/>
                    </a:cubicBezTo>
                    <a:cubicBezTo>
                      <a:pt x="993476" y="3598324"/>
                      <a:pt x="0" y="2792812"/>
                      <a:pt x="0" y="1799162"/>
                    </a:cubicBezTo>
                    <a:cubicBezTo>
                      <a:pt x="0" y="805512"/>
                      <a:pt x="993476" y="0"/>
                      <a:pt x="2218992" y="0"/>
                    </a:cubicBezTo>
                    <a:cubicBezTo>
                      <a:pt x="3444508" y="0"/>
                      <a:pt x="4437984" y="805512"/>
                      <a:pt x="4437984" y="1799162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77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8F20C324-C472-4F82-84B9-507908730CEC}"/>
                </a:ext>
              </a:extLst>
            </p:cNvPr>
            <p:cNvGrpSpPr/>
            <p:nvPr/>
          </p:nvGrpSpPr>
          <p:grpSpPr>
            <a:xfrm rot="4500000">
              <a:off x="1097494" y="4130786"/>
              <a:ext cx="1378174" cy="2011802"/>
              <a:chOff x="10152061" y="4344678"/>
              <a:chExt cx="1761853" cy="2571879"/>
            </a:xfrm>
          </p:grpSpPr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92F25848-1E94-479E-83A0-F763C146FEE4}"/>
                  </a:ext>
                </a:extLst>
              </p:cNvPr>
              <p:cNvSpPr/>
              <p:nvPr/>
            </p:nvSpPr>
            <p:spPr>
              <a:xfrm>
                <a:off x="10152061" y="4344678"/>
                <a:ext cx="1761853" cy="2571879"/>
              </a:xfrm>
              <a:custGeom>
                <a:avLst/>
                <a:gdLst>
                  <a:gd name="connsiteX0" fmla="*/ 1739200 w 1761853"/>
                  <a:gd name="connsiteY0" fmla="*/ 749277 h 2571879"/>
                  <a:gd name="connsiteX1" fmla="*/ 1730676 w 1761853"/>
                  <a:gd name="connsiteY1" fmla="*/ 644437 h 2571879"/>
                  <a:gd name="connsiteX2" fmla="*/ 1646354 w 1761853"/>
                  <a:gd name="connsiteY2" fmla="*/ 372356 h 2571879"/>
                  <a:gd name="connsiteX3" fmla="*/ 1590816 w 1761853"/>
                  <a:gd name="connsiteY3" fmla="*/ 288477 h 2571879"/>
                  <a:gd name="connsiteX4" fmla="*/ 1419995 w 1761853"/>
                  <a:gd name="connsiteY4" fmla="*/ 135148 h 2571879"/>
                  <a:gd name="connsiteX5" fmla="*/ 1300579 w 1761853"/>
                  <a:gd name="connsiteY5" fmla="*/ 71196 h 2571879"/>
                  <a:gd name="connsiteX6" fmla="*/ 1188027 w 1761853"/>
                  <a:gd name="connsiteY6" fmla="*/ 6544 h 2571879"/>
                  <a:gd name="connsiteX7" fmla="*/ 1108244 w 1761853"/>
                  <a:gd name="connsiteY7" fmla="*/ 32523 h 2571879"/>
                  <a:gd name="connsiteX8" fmla="*/ 1029642 w 1761853"/>
                  <a:gd name="connsiteY8" fmla="*/ 96622 h 2571879"/>
                  <a:gd name="connsiteX9" fmla="*/ 832916 w 1761853"/>
                  <a:gd name="connsiteY9" fmla="*/ 261354 h 2571879"/>
                  <a:gd name="connsiteX10" fmla="*/ 805239 w 1761853"/>
                  <a:gd name="connsiteY10" fmla="*/ 296374 h 2571879"/>
                  <a:gd name="connsiteX11" fmla="*/ 681727 w 1761853"/>
                  <a:gd name="connsiteY11" fmla="*/ 453357 h 2571879"/>
                  <a:gd name="connsiteX12" fmla="*/ 653460 w 1761853"/>
                  <a:gd name="connsiteY12" fmla="*/ 503323 h 2571879"/>
                  <a:gd name="connsiteX13" fmla="*/ 591390 w 1761853"/>
                  <a:gd name="connsiteY13" fmla="*/ 627019 h 2571879"/>
                  <a:gd name="connsiteX14" fmla="*/ 563345 w 1761853"/>
                  <a:gd name="connsiteY14" fmla="*/ 830203 h 2571879"/>
                  <a:gd name="connsiteX15" fmla="*/ 381195 w 1761853"/>
                  <a:gd name="connsiteY15" fmla="*/ 1312406 h 2571879"/>
                  <a:gd name="connsiteX16" fmla="*/ 58226 w 1761853"/>
                  <a:gd name="connsiteY16" fmla="*/ 2036060 h 2571879"/>
                  <a:gd name="connsiteX17" fmla="*/ 326 w 1761853"/>
                  <a:gd name="connsiteY17" fmla="*/ 2310466 h 2571879"/>
                  <a:gd name="connsiteX18" fmla="*/ 45199 w 1761853"/>
                  <a:gd name="connsiteY18" fmla="*/ 2399770 h 2571879"/>
                  <a:gd name="connsiteX19" fmla="*/ 601133 w 1761853"/>
                  <a:gd name="connsiteY19" fmla="*/ 2568930 h 2571879"/>
                  <a:gd name="connsiteX20" fmla="*/ 992851 w 1761853"/>
                  <a:gd name="connsiteY20" fmla="*/ 2382241 h 2571879"/>
                  <a:gd name="connsiteX21" fmla="*/ 1497232 w 1761853"/>
                  <a:gd name="connsiteY21" fmla="*/ 1553304 h 2571879"/>
                  <a:gd name="connsiteX22" fmla="*/ 1664215 w 1761853"/>
                  <a:gd name="connsiteY22" fmla="*/ 1240483 h 2571879"/>
                  <a:gd name="connsiteX23" fmla="*/ 1692113 w 1761853"/>
                  <a:gd name="connsiteY23" fmla="*/ 953162 h 2571879"/>
                  <a:gd name="connsiteX24" fmla="*/ 1739200 w 1761853"/>
                  <a:gd name="connsiteY24" fmla="*/ 749277 h 2571879"/>
                  <a:gd name="connsiteX25" fmla="*/ 1739200 w 1761853"/>
                  <a:gd name="connsiteY25" fmla="*/ 749277 h 2571879"/>
                  <a:gd name="connsiteX26" fmla="*/ 678960 w 1761853"/>
                  <a:gd name="connsiteY26" fmla="*/ 2021078 h 2571879"/>
                  <a:gd name="connsiteX27" fmla="*/ 679919 w 1761853"/>
                  <a:gd name="connsiteY27" fmla="*/ 2020229 h 2571879"/>
                  <a:gd name="connsiteX28" fmla="*/ 678960 w 1761853"/>
                  <a:gd name="connsiteY28" fmla="*/ 2021078 h 2571879"/>
                  <a:gd name="connsiteX29" fmla="*/ 678960 w 1761853"/>
                  <a:gd name="connsiteY29" fmla="*/ 2021078 h 2571879"/>
                  <a:gd name="connsiteX30" fmla="*/ 678960 w 1761853"/>
                  <a:gd name="connsiteY30" fmla="*/ 2021078 h 2571879"/>
                  <a:gd name="connsiteX31" fmla="*/ 681026 w 1761853"/>
                  <a:gd name="connsiteY31" fmla="*/ 2019233 h 2571879"/>
                  <a:gd name="connsiteX32" fmla="*/ 681432 w 1761853"/>
                  <a:gd name="connsiteY32" fmla="*/ 2018901 h 2571879"/>
                  <a:gd name="connsiteX33" fmla="*/ 681026 w 1761853"/>
                  <a:gd name="connsiteY33" fmla="*/ 2019233 h 2571879"/>
                  <a:gd name="connsiteX34" fmla="*/ 681026 w 1761853"/>
                  <a:gd name="connsiteY34" fmla="*/ 2019233 h 2571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761853" h="2571879">
                    <a:moveTo>
                      <a:pt x="1739200" y="749277"/>
                    </a:moveTo>
                    <a:cubicBezTo>
                      <a:pt x="1715767" y="711673"/>
                      <a:pt x="1721376" y="681266"/>
                      <a:pt x="1730676" y="644437"/>
                    </a:cubicBezTo>
                    <a:cubicBezTo>
                      <a:pt x="1757725" y="537273"/>
                      <a:pt x="1731967" y="446677"/>
                      <a:pt x="1646354" y="372356"/>
                    </a:cubicBezTo>
                    <a:cubicBezTo>
                      <a:pt x="1621740" y="350990"/>
                      <a:pt x="1600152" y="319475"/>
                      <a:pt x="1590816" y="288477"/>
                    </a:cubicBezTo>
                    <a:cubicBezTo>
                      <a:pt x="1564431" y="200613"/>
                      <a:pt x="1510664" y="143008"/>
                      <a:pt x="1419995" y="135148"/>
                    </a:cubicBezTo>
                    <a:cubicBezTo>
                      <a:pt x="1366597" y="130535"/>
                      <a:pt x="1335378" y="107877"/>
                      <a:pt x="1300579" y="71196"/>
                    </a:cubicBezTo>
                    <a:cubicBezTo>
                      <a:pt x="1271906" y="41047"/>
                      <a:pt x="1227586" y="24330"/>
                      <a:pt x="1188027" y="6544"/>
                    </a:cubicBezTo>
                    <a:cubicBezTo>
                      <a:pt x="1156845" y="-7479"/>
                      <a:pt x="1131198" y="971"/>
                      <a:pt x="1108244" y="32523"/>
                    </a:cubicBezTo>
                    <a:cubicBezTo>
                      <a:pt x="1088502" y="59609"/>
                      <a:pt x="1056655" y="96179"/>
                      <a:pt x="1029642" y="96622"/>
                    </a:cubicBezTo>
                    <a:cubicBezTo>
                      <a:pt x="915245" y="98504"/>
                      <a:pt x="867899" y="169578"/>
                      <a:pt x="832916" y="261354"/>
                    </a:cubicBezTo>
                    <a:cubicBezTo>
                      <a:pt x="827787" y="274860"/>
                      <a:pt x="817343" y="291725"/>
                      <a:pt x="805239" y="296374"/>
                    </a:cubicBezTo>
                    <a:cubicBezTo>
                      <a:pt x="731988" y="324494"/>
                      <a:pt x="703721" y="385567"/>
                      <a:pt x="681727" y="453357"/>
                    </a:cubicBezTo>
                    <a:cubicBezTo>
                      <a:pt x="675897" y="471439"/>
                      <a:pt x="667704" y="493359"/>
                      <a:pt x="653460" y="503323"/>
                    </a:cubicBezTo>
                    <a:cubicBezTo>
                      <a:pt x="609251" y="534247"/>
                      <a:pt x="595118" y="575393"/>
                      <a:pt x="591390" y="627019"/>
                    </a:cubicBezTo>
                    <a:cubicBezTo>
                      <a:pt x="586482" y="695252"/>
                      <a:pt x="584822" y="766473"/>
                      <a:pt x="563345" y="830203"/>
                    </a:cubicBezTo>
                    <a:cubicBezTo>
                      <a:pt x="508508" y="992979"/>
                      <a:pt x="448911" y="1154575"/>
                      <a:pt x="381195" y="1312406"/>
                    </a:cubicBezTo>
                    <a:cubicBezTo>
                      <a:pt x="277093" y="1555149"/>
                      <a:pt x="159928" y="1792395"/>
                      <a:pt x="58226" y="2036060"/>
                    </a:cubicBezTo>
                    <a:cubicBezTo>
                      <a:pt x="22763" y="2121047"/>
                      <a:pt x="11987" y="2217768"/>
                      <a:pt x="326" y="2310466"/>
                    </a:cubicBezTo>
                    <a:cubicBezTo>
                      <a:pt x="-3180" y="2338291"/>
                      <a:pt x="22246" y="2376854"/>
                      <a:pt x="45199" y="2399770"/>
                    </a:cubicBezTo>
                    <a:cubicBezTo>
                      <a:pt x="192144" y="2546900"/>
                      <a:pt x="455110" y="2583470"/>
                      <a:pt x="601133" y="2568930"/>
                    </a:cubicBezTo>
                    <a:cubicBezTo>
                      <a:pt x="753207" y="2553837"/>
                      <a:pt x="880225" y="2480660"/>
                      <a:pt x="992851" y="2382241"/>
                    </a:cubicBezTo>
                    <a:cubicBezTo>
                      <a:pt x="1247920" y="2159314"/>
                      <a:pt x="1393536" y="1868303"/>
                      <a:pt x="1497232" y="1553304"/>
                    </a:cubicBezTo>
                    <a:cubicBezTo>
                      <a:pt x="1534983" y="1438723"/>
                      <a:pt x="1561626" y="1325027"/>
                      <a:pt x="1664215" y="1240483"/>
                    </a:cubicBezTo>
                    <a:cubicBezTo>
                      <a:pt x="1755843" y="1165018"/>
                      <a:pt x="1745990" y="1058998"/>
                      <a:pt x="1692113" y="953162"/>
                    </a:cubicBezTo>
                    <a:cubicBezTo>
                      <a:pt x="1752190" y="893528"/>
                      <a:pt x="1787579" y="826845"/>
                      <a:pt x="1739200" y="749277"/>
                    </a:cubicBezTo>
                    <a:lnTo>
                      <a:pt x="1739200" y="749277"/>
                    </a:lnTo>
                    <a:close/>
                    <a:moveTo>
                      <a:pt x="678960" y="2021078"/>
                    </a:moveTo>
                    <a:cubicBezTo>
                      <a:pt x="678960" y="2021078"/>
                      <a:pt x="679403" y="2020672"/>
                      <a:pt x="679919" y="2020229"/>
                    </a:cubicBezTo>
                    <a:cubicBezTo>
                      <a:pt x="679476" y="2020635"/>
                      <a:pt x="678960" y="2021078"/>
                      <a:pt x="678960" y="2021078"/>
                    </a:cubicBezTo>
                    <a:lnTo>
                      <a:pt x="678960" y="2021078"/>
                    </a:lnTo>
                    <a:lnTo>
                      <a:pt x="678960" y="2021078"/>
                    </a:lnTo>
                    <a:close/>
                    <a:moveTo>
                      <a:pt x="681026" y="2019233"/>
                    </a:moveTo>
                    <a:cubicBezTo>
                      <a:pt x="681248" y="2019012"/>
                      <a:pt x="681432" y="2018901"/>
                      <a:pt x="681432" y="2018901"/>
                    </a:cubicBezTo>
                    <a:cubicBezTo>
                      <a:pt x="681432" y="2018901"/>
                      <a:pt x="681137" y="2019159"/>
                      <a:pt x="681026" y="2019233"/>
                    </a:cubicBezTo>
                    <a:lnTo>
                      <a:pt x="681026" y="2019233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36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DEE07898-756B-48E7-8D29-89861E25CAB0}"/>
                  </a:ext>
                </a:extLst>
              </p:cNvPr>
              <p:cNvSpPr/>
              <p:nvPr/>
            </p:nvSpPr>
            <p:spPr>
              <a:xfrm>
                <a:off x="10173040" y="4396702"/>
                <a:ext cx="1697582" cy="2486784"/>
              </a:xfrm>
              <a:custGeom>
                <a:avLst/>
                <a:gdLst>
                  <a:gd name="connsiteX0" fmla="*/ 57429 w 1697581"/>
                  <a:gd name="connsiteY0" fmla="*/ 2340992 h 2486784"/>
                  <a:gd name="connsiteX1" fmla="*/ 164593 w 1697581"/>
                  <a:gd name="connsiteY1" fmla="*/ 2340992 h 2486784"/>
                  <a:gd name="connsiteX2" fmla="*/ 363682 w 1697581"/>
                  <a:gd name="connsiteY2" fmla="*/ 2455648 h 2486784"/>
                  <a:gd name="connsiteX3" fmla="*/ 287847 w 1697581"/>
                  <a:gd name="connsiteY3" fmla="*/ 2460888 h 2486784"/>
                  <a:gd name="connsiteX4" fmla="*/ 57429 w 1697581"/>
                  <a:gd name="connsiteY4" fmla="*/ 2340992 h 2486784"/>
                  <a:gd name="connsiteX5" fmla="*/ 293667 w 1697581"/>
                  <a:gd name="connsiteY5" fmla="*/ 2061136 h 2486784"/>
                  <a:gd name="connsiteX6" fmla="*/ 309693 w 1697581"/>
                  <a:gd name="connsiteY6" fmla="*/ 2072306 h 2486784"/>
                  <a:gd name="connsiteX7" fmla="*/ 385454 w 1697581"/>
                  <a:gd name="connsiteY7" fmla="*/ 2316230 h 2486784"/>
                  <a:gd name="connsiteX8" fmla="*/ 385011 w 1697581"/>
                  <a:gd name="connsiteY8" fmla="*/ 2335087 h 2486784"/>
                  <a:gd name="connsiteX9" fmla="*/ 281463 w 1697581"/>
                  <a:gd name="connsiteY9" fmla="*/ 2404500 h 2486784"/>
                  <a:gd name="connsiteX10" fmla="*/ 218692 w 1697581"/>
                  <a:gd name="connsiteY10" fmla="*/ 2370587 h 2486784"/>
                  <a:gd name="connsiteX11" fmla="*/ 215925 w 1697581"/>
                  <a:gd name="connsiteY11" fmla="*/ 2369517 h 2486784"/>
                  <a:gd name="connsiteX12" fmla="*/ 197510 w 1697581"/>
                  <a:gd name="connsiteY12" fmla="*/ 2275564 h 2486784"/>
                  <a:gd name="connsiteX13" fmla="*/ 246000 w 1697581"/>
                  <a:gd name="connsiteY13" fmla="*/ 2142531 h 2486784"/>
                  <a:gd name="connsiteX14" fmla="*/ 284046 w 1697581"/>
                  <a:gd name="connsiteY14" fmla="*/ 2068468 h 2486784"/>
                  <a:gd name="connsiteX15" fmla="*/ 181163 w 1697581"/>
                  <a:gd name="connsiteY15" fmla="*/ 2278221 h 2486784"/>
                  <a:gd name="connsiteX16" fmla="*/ 57429 w 1697581"/>
                  <a:gd name="connsiteY16" fmla="*/ 2322799 h 2486784"/>
                  <a:gd name="connsiteX17" fmla="*/ 103963 w 1697581"/>
                  <a:gd name="connsiteY17" fmla="*/ 2231281 h 2486784"/>
                  <a:gd name="connsiteX18" fmla="*/ 128429 w 1697581"/>
                  <a:gd name="connsiteY18" fmla="*/ 2198733 h 2486784"/>
                  <a:gd name="connsiteX19" fmla="*/ 235188 w 1697581"/>
                  <a:gd name="connsiteY19" fmla="*/ 2081421 h 2486784"/>
                  <a:gd name="connsiteX20" fmla="*/ 293667 w 1697581"/>
                  <a:gd name="connsiteY20" fmla="*/ 2061136 h 2486784"/>
                  <a:gd name="connsiteX21" fmla="*/ 581258 w 1697581"/>
                  <a:gd name="connsiteY21" fmla="*/ 1360719 h 2486784"/>
                  <a:gd name="connsiteX22" fmla="*/ 590816 w 1697581"/>
                  <a:gd name="connsiteY22" fmla="*/ 1475338 h 2486784"/>
                  <a:gd name="connsiteX23" fmla="*/ 562475 w 1697581"/>
                  <a:gd name="connsiteY23" fmla="*/ 1564383 h 2486784"/>
                  <a:gd name="connsiteX24" fmla="*/ 518192 w 1697581"/>
                  <a:gd name="connsiteY24" fmla="*/ 1706088 h 2486784"/>
                  <a:gd name="connsiteX25" fmla="*/ 454461 w 1697581"/>
                  <a:gd name="connsiteY25" fmla="*/ 1787125 h 2486784"/>
                  <a:gd name="connsiteX26" fmla="*/ 411655 w 1697581"/>
                  <a:gd name="connsiteY26" fmla="*/ 1915878 h 2486784"/>
                  <a:gd name="connsiteX27" fmla="*/ 322646 w 1697581"/>
                  <a:gd name="connsiteY27" fmla="*/ 2051457 h 2486784"/>
                  <a:gd name="connsiteX28" fmla="*/ 244229 w 1697581"/>
                  <a:gd name="connsiteY28" fmla="*/ 2046327 h 2486784"/>
                  <a:gd name="connsiteX29" fmla="*/ 307885 w 1697581"/>
                  <a:gd name="connsiteY29" fmla="*/ 1941414 h 2486784"/>
                  <a:gd name="connsiteX30" fmla="*/ 451805 w 1697581"/>
                  <a:gd name="connsiteY30" fmla="*/ 1551947 h 2486784"/>
                  <a:gd name="connsiteX31" fmla="*/ 525683 w 1697581"/>
                  <a:gd name="connsiteY31" fmla="*/ 1403489 h 2486784"/>
                  <a:gd name="connsiteX32" fmla="*/ 581258 w 1697581"/>
                  <a:gd name="connsiteY32" fmla="*/ 1360719 h 2486784"/>
                  <a:gd name="connsiteX33" fmla="*/ 680008 w 1697581"/>
                  <a:gd name="connsiteY33" fmla="*/ 1126168 h 2486784"/>
                  <a:gd name="connsiteX34" fmla="*/ 735288 w 1697581"/>
                  <a:gd name="connsiteY34" fmla="*/ 1185359 h 2486784"/>
                  <a:gd name="connsiteX35" fmla="*/ 696688 w 1697581"/>
                  <a:gd name="connsiteY35" fmla="*/ 1551615 h 2486784"/>
                  <a:gd name="connsiteX36" fmla="*/ 666428 w 1697581"/>
                  <a:gd name="connsiteY36" fmla="*/ 1630549 h 2486784"/>
                  <a:gd name="connsiteX37" fmla="*/ 633253 w 1697581"/>
                  <a:gd name="connsiteY37" fmla="*/ 1688264 h 2486784"/>
                  <a:gd name="connsiteX38" fmla="*/ 604284 w 1697581"/>
                  <a:gd name="connsiteY38" fmla="*/ 1731772 h 2486784"/>
                  <a:gd name="connsiteX39" fmla="*/ 586055 w 1697581"/>
                  <a:gd name="connsiteY39" fmla="*/ 1807864 h 2486784"/>
                  <a:gd name="connsiteX40" fmla="*/ 570777 w 1697581"/>
                  <a:gd name="connsiteY40" fmla="*/ 1857018 h 2486784"/>
                  <a:gd name="connsiteX41" fmla="*/ 519188 w 1697581"/>
                  <a:gd name="connsiteY41" fmla="*/ 1973224 h 2486784"/>
                  <a:gd name="connsiteX42" fmla="*/ 490958 w 1697581"/>
                  <a:gd name="connsiteY42" fmla="*/ 2025219 h 2486784"/>
                  <a:gd name="connsiteX43" fmla="*/ 389292 w 1697581"/>
                  <a:gd name="connsiteY43" fmla="*/ 2109541 h 2486784"/>
                  <a:gd name="connsiteX44" fmla="*/ 332905 w 1697581"/>
                  <a:gd name="connsiteY44" fmla="*/ 2068469 h 2486784"/>
                  <a:gd name="connsiteX45" fmla="*/ 350876 w 1697581"/>
                  <a:gd name="connsiteY45" fmla="*/ 2053117 h 2486784"/>
                  <a:gd name="connsiteX46" fmla="*/ 489112 w 1697581"/>
                  <a:gd name="connsiteY46" fmla="*/ 1769412 h 2486784"/>
                  <a:gd name="connsiteX47" fmla="*/ 568674 w 1697581"/>
                  <a:gd name="connsiteY47" fmla="*/ 1636232 h 2486784"/>
                  <a:gd name="connsiteX48" fmla="*/ 614359 w 1697581"/>
                  <a:gd name="connsiteY48" fmla="*/ 1470134 h 2486784"/>
                  <a:gd name="connsiteX49" fmla="*/ 584099 w 1697581"/>
                  <a:gd name="connsiteY49" fmla="*/ 1335847 h 2486784"/>
                  <a:gd name="connsiteX50" fmla="*/ 420253 w 1697581"/>
                  <a:gd name="connsiteY50" fmla="*/ 1594680 h 2486784"/>
                  <a:gd name="connsiteX51" fmla="*/ 324417 w 1697581"/>
                  <a:gd name="connsiteY51" fmla="*/ 1846723 h 2486784"/>
                  <a:gd name="connsiteX52" fmla="*/ 236405 w 1697581"/>
                  <a:gd name="connsiteY52" fmla="*/ 2025072 h 2486784"/>
                  <a:gd name="connsiteX53" fmla="*/ 176365 w 1697581"/>
                  <a:gd name="connsiteY53" fmla="*/ 2116073 h 2486784"/>
                  <a:gd name="connsiteX54" fmla="*/ 184484 w 1697581"/>
                  <a:gd name="connsiteY54" fmla="*/ 2038762 h 2486784"/>
                  <a:gd name="connsiteX55" fmla="*/ 511844 w 1697581"/>
                  <a:gd name="connsiteY55" fmla="*/ 1292265 h 2486784"/>
                  <a:gd name="connsiteX56" fmla="*/ 610263 w 1697581"/>
                  <a:gd name="connsiteY56" fmla="*/ 1177204 h 2486784"/>
                  <a:gd name="connsiteX57" fmla="*/ 680008 w 1697581"/>
                  <a:gd name="connsiteY57" fmla="*/ 1126168 h 2486784"/>
                  <a:gd name="connsiteX58" fmla="*/ 810710 w 1697581"/>
                  <a:gd name="connsiteY58" fmla="*/ 860586 h 2486784"/>
                  <a:gd name="connsiteX59" fmla="*/ 745842 w 1697581"/>
                  <a:gd name="connsiteY59" fmla="*/ 904015 h 2486784"/>
                  <a:gd name="connsiteX60" fmla="*/ 642626 w 1697581"/>
                  <a:gd name="connsiteY60" fmla="*/ 1045462 h 2486784"/>
                  <a:gd name="connsiteX61" fmla="*/ 629489 w 1697581"/>
                  <a:gd name="connsiteY61" fmla="*/ 1100225 h 2486784"/>
                  <a:gd name="connsiteX62" fmla="*/ 755511 w 1697581"/>
                  <a:gd name="connsiteY62" fmla="*/ 927669 h 2486784"/>
                  <a:gd name="connsiteX63" fmla="*/ 816842 w 1697581"/>
                  <a:gd name="connsiteY63" fmla="*/ 873091 h 2486784"/>
                  <a:gd name="connsiteX64" fmla="*/ 879060 w 1697581"/>
                  <a:gd name="connsiteY64" fmla="*/ 1136352 h 2486784"/>
                  <a:gd name="connsiteX65" fmla="*/ 863819 w 1697581"/>
                  <a:gd name="connsiteY65" fmla="*/ 1225397 h 2486784"/>
                  <a:gd name="connsiteX66" fmla="*/ 850645 w 1697581"/>
                  <a:gd name="connsiteY66" fmla="*/ 1246469 h 2486784"/>
                  <a:gd name="connsiteX67" fmla="*/ 843707 w 1697581"/>
                  <a:gd name="connsiteY67" fmla="*/ 1275511 h 2486784"/>
                  <a:gd name="connsiteX68" fmla="*/ 821160 w 1697581"/>
                  <a:gd name="connsiteY68" fmla="*/ 1400425 h 2486784"/>
                  <a:gd name="connsiteX69" fmla="*/ 826843 w 1697581"/>
                  <a:gd name="connsiteY69" fmla="*/ 1409319 h 2486784"/>
                  <a:gd name="connsiteX70" fmla="*/ 867509 w 1697581"/>
                  <a:gd name="connsiteY70" fmla="*/ 1309276 h 2486784"/>
                  <a:gd name="connsiteX71" fmla="*/ 887805 w 1697581"/>
                  <a:gd name="connsiteY71" fmla="*/ 1227095 h 2486784"/>
                  <a:gd name="connsiteX72" fmla="*/ 902345 w 1697581"/>
                  <a:gd name="connsiteY72" fmla="*/ 1148308 h 2486784"/>
                  <a:gd name="connsiteX73" fmla="*/ 888654 w 1697581"/>
                  <a:gd name="connsiteY73" fmla="*/ 952948 h 2486784"/>
                  <a:gd name="connsiteX74" fmla="*/ 826511 w 1697581"/>
                  <a:gd name="connsiteY74" fmla="*/ 860729 h 2486784"/>
                  <a:gd name="connsiteX75" fmla="*/ 810710 w 1697581"/>
                  <a:gd name="connsiteY75" fmla="*/ 860586 h 2486784"/>
                  <a:gd name="connsiteX76" fmla="*/ 998061 w 1697581"/>
                  <a:gd name="connsiteY76" fmla="*/ 486116 h 2486784"/>
                  <a:gd name="connsiteX77" fmla="*/ 933786 w 1697581"/>
                  <a:gd name="connsiteY77" fmla="*/ 514068 h 2486784"/>
                  <a:gd name="connsiteX78" fmla="*/ 1075860 w 1697581"/>
                  <a:gd name="connsiteY78" fmla="*/ 637691 h 2486784"/>
                  <a:gd name="connsiteX79" fmla="*/ 1079550 w 1697581"/>
                  <a:gd name="connsiteY79" fmla="*/ 824970 h 2486784"/>
                  <a:gd name="connsiteX80" fmla="*/ 1094311 w 1697581"/>
                  <a:gd name="connsiteY80" fmla="*/ 971657 h 2486784"/>
                  <a:gd name="connsiteX81" fmla="*/ 1055969 w 1697581"/>
                  <a:gd name="connsiteY81" fmla="*/ 1065684 h 2486784"/>
                  <a:gd name="connsiteX82" fmla="*/ 1036448 w 1697581"/>
                  <a:gd name="connsiteY82" fmla="*/ 1117200 h 2486784"/>
                  <a:gd name="connsiteX83" fmla="*/ 1033496 w 1697581"/>
                  <a:gd name="connsiteY83" fmla="*/ 1222224 h 2486784"/>
                  <a:gd name="connsiteX84" fmla="*/ 1059106 w 1697581"/>
                  <a:gd name="connsiteY84" fmla="*/ 1116499 h 2486784"/>
                  <a:gd name="connsiteX85" fmla="*/ 1111839 w 1697581"/>
                  <a:gd name="connsiteY85" fmla="*/ 990108 h 2486784"/>
                  <a:gd name="connsiteX86" fmla="*/ 1115013 w 1697581"/>
                  <a:gd name="connsiteY86" fmla="*/ 845340 h 2486784"/>
                  <a:gd name="connsiteX87" fmla="*/ 1100769 w 1697581"/>
                  <a:gd name="connsiteY87" fmla="*/ 628465 h 2486784"/>
                  <a:gd name="connsiteX88" fmla="*/ 998061 w 1697581"/>
                  <a:gd name="connsiteY88" fmla="*/ 486116 h 2486784"/>
                  <a:gd name="connsiteX89" fmla="*/ 690673 w 1697581"/>
                  <a:gd name="connsiteY89" fmla="*/ 473734 h 2486784"/>
                  <a:gd name="connsiteX90" fmla="*/ 660413 w 1697581"/>
                  <a:gd name="connsiteY90" fmla="*/ 534401 h 2486784"/>
                  <a:gd name="connsiteX91" fmla="*/ 629600 w 1697581"/>
                  <a:gd name="connsiteY91" fmla="*/ 605844 h 2486784"/>
                  <a:gd name="connsiteX92" fmla="*/ 559965 w 1697581"/>
                  <a:gd name="connsiteY92" fmla="*/ 918924 h 2486784"/>
                  <a:gd name="connsiteX93" fmla="*/ 358405 w 1697581"/>
                  <a:gd name="connsiteY93" fmla="*/ 1426552 h 2486784"/>
                  <a:gd name="connsiteX94" fmla="*/ 288217 w 1697581"/>
                  <a:gd name="connsiteY94" fmla="*/ 1591321 h 2486784"/>
                  <a:gd name="connsiteX95" fmla="*/ 263640 w 1697581"/>
                  <a:gd name="connsiteY95" fmla="*/ 1645826 h 2486784"/>
                  <a:gd name="connsiteX96" fmla="*/ 178875 w 1697581"/>
                  <a:gd name="connsiteY96" fmla="*/ 1837090 h 2486784"/>
                  <a:gd name="connsiteX97" fmla="*/ 156291 w 1697581"/>
                  <a:gd name="connsiteY97" fmla="*/ 1892296 h 2486784"/>
                  <a:gd name="connsiteX98" fmla="*/ 89387 w 1697581"/>
                  <a:gd name="connsiteY98" fmla="*/ 2089687 h 2486784"/>
                  <a:gd name="connsiteX99" fmla="*/ 61120 w 1697581"/>
                  <a:gd name="connsiteY99" fmla="*/ 2218697 h 2486784"/>
                  <a:gd name="connsiteX100" fmla="*/ 49053 w 1697581"/>
                  <a:gd name="connsiteY100" fmla="*/ 2325566 h 2486784"/>
                  <a:gd name="connsiteX101" fmla="*/ 3958 w 1697581"/>
                  <a:gd name="connsiteY101" fmla="*/ 2224934 h 2486784"/>
                  <a:gd name="connsiteX102" fmla="*/ 58869 w 1697581"/>
                  <a:gd name="connsiteY102" fmla="*/ 2013151 h 2486784"/>
                  <a:gd name="connsiteX103" fmla="*/ 357224 w 1697581"/>
                  <a:gd name="connsiteY103" fmla="*/ 1348725 h 2486784"/>
                  <a:gd name="connsiteX104" fmla="*/ 579745 w 1697581"/>
                  <a:gd name="connsiteY104" fmla="*/ 774968 h 2486784"/>
                  <a:gd name="connsiteX105" fmla="*/ 603916 w 1697581"/>
                  <a:gd name="connsiteY105" fmla="*/ 591674 h 2486784"/>
                  <a:gd name="connsiteX106" fmla="*/ 690673 w 1697581"/>
                  <a:gd name="connsiteY106" fmla="*/ 473734 h 2486784"/>
                  <a:gd name="connsiteX107" fmla="*/ 1011428 w 1697581"/>
                  <a:gd name="connsiteY107" fmla="*/ 367049 h 2486784"/>
                  <a:gd name="connsiteX108" fmla="*/ 1110954 w 1697581"/>
                  <a:gd name="connsiteY108" fmla="*/ 473734 h 2486784"/>
                  <a:gd name="connsiteX109" fmla="*/ 1163687 w 1697581"/>
                  <a:gd name="connsiteY109" fmla="*/ 657950 h 2486784"/>
                  <a:gd name="connsiteX110" fmla="*/ 1171843 w 1697581"/>
                  <a:gd name="connsiteY110" fmla="*/ 894162 h 2486784"/>
                  <a:gd name="connsiteX111" fmla="*/ 1168152 w 1697581"/>
                  <a:gd name="connsiteY111" fmla="*/ 1095280 h 2486784"/>
                  <a:gd name="connsiteX112" fmla="*/ 1108075 w 1697581"/>
                  <a:gd name="connsiteY112" fmla="*/ 1219862 h 2486784"/>
                  <a:gd name="connsiteX113" fmla="*/ 1062390 w 1697581"/>
                  <a:gd name="connsiteY113" fmla="*/ 1314406 h 2486784"/>
                  <a:gd name="connsiteX114" fmla="*/ 796103 w 1697581"/>
                  <a:gd name="connsiteY114" fmla="*/ 1950233 h 2486784"/>
                  <a:gd name="connsiteX115" fmla="*/ 723479 w 1697581"/>
                  <a:gd name="connsiteY115" fmla="*/ 2060571 h 2486784"/>
                  <a:gd name="connsiteX116" fmla="*/ 804665 w 1697581"/>
                  <a:gd name="connsiteY116" fmla="*/ 1965473 h 2486784"/>
                  <a:gd name="connsiteX117" fmla="*/ 1039179 w 1697581"/>
                  <a:gd name="connsiteY117" fmla="*/ 1445520 h 2486784"/>
                  <a:gd name="connsiteX118" fmla="*/ 1142321 w 1697581"/>
                  <a:gd name="connsiteY118" fmla="*/ 1205544 h 2486784"/>
                  <a:gd name="connsiteX119" fmla="*/ 1193098 w 1697581"/>
                  <a:gd name="connsiteY119" fmla="*/ 1099856 h 2486784"/>
                  <a:gd name="connsiteX120" fmla="*/ 1189445 w 1697581"/>
                  <a:gd name="connsiteY120" fmla="*/ 912539 h 2486784"/>
                  <a:gd name="connsiteX121" fmla="*/ 1195276 w 1697581"/>
                  <a:gd name="connsiteY121" fmla="*/ 704669 h 2486784"/>
                  <a:gd name="connsiteX122" fmla="*/ 1185053 w 1697581"/>
                  <a:gd name="connsiteY122" fmla="*/ 663117 h 2486784"/>
                  <a:gd name="connsiteX123" fmla="*/ 1125715 w 1697581"/>
                  <a:gd name="connsiteY123" fmla="*/ 450412 h 2486784"/>
                  <a:gd name="connsiteX124" fmla="*/ 1011428 w 1697581"/>
                  <a:gd name="connsiteY124" fmla="*/ 367049 h 2486784"/>
                  <a:gd name="connsiteX125" fmla="*/ 828061 w 1697581"/>
                  <a:gd name="connsiteY125" fmla="*/ 285311 h 2486784"/>
                  <a:gd name="connsiteX126" fmla="*/ 782080 w 1697581"/>
                  <a:gd name="connsiteY126" fmla="*/ 349853 h 2486784"/>
                  <a:gd name="connsiteX127" fmla="*/ 694511 w 1697581"/>
                  <a:gd name="connsiteY127" fmla="*/ 469269 h 2486784"/>
                  <a:gd name="connsiteX128" fmla="*/ 736284 w 1697581"/>
                  <a:gd name="connsiteY128" fmla="*/ 335683 h 2486784"/>
                  <a:gd name="connsiteX129" fmla="*/ 828061 w 1697581"/>
                  <a:gd name="connsiteY129" fmla="*/ 285311 h 2486784"/>
                  <a:gd name="connsiteX130" fmla="*/ 1087853 w 1697581"/>
                  <a:gd name="connsiteY130" fmla="*/ 237338 h 2486784"/>
                  <a:gd name="connsiteX131" fmla="*/ 991981 w 1697581"/>
                  <a:gd name="connsiteY131" fmla="*/ 297784 h 2486784"/>
                  <a:gd name="connsiteX132" fmla="*/ 825994 w 1697581"/>
                  <a:gd name="connsiteY132" fmla="*/ 488532 h 2486784"/>
                  <a:gd name="connsiteX133" fmla="*/ 745694 w 1697581"/>
                  <a:gd name="connsiteY133" fmla="*/ 584699 h 2486784"/>
                  <a:gd name="connsiteX134" fmla="*/ 710490 w 1697581"/>
                  <a:gd name="connsiteY134" fmla="*/ 696882 h 2486784"/>
                  <a:gd name="connsiteX135" fmla="*/ 852970 w 1697581"/>
                  <a:gd name="connsiteY135" fmla="*/ 502075 h 2486784"/>
                  <a:gd name="connsiteX136" fmla="*/ 906921 w 1697581"/>
                  <a:gd name="connsiteY136" fmla="*/ 426278 h 2486784"/>
                  <a:gd name="connsiteX137" fmla="*/ 997221 w 1697581"/>
                  <a:gd name="connsiteY137" fmla="*/ 333394 h 2486784"/>
                  <a:gd name="connsiteX138" fmla="*/ 1078184 w 1697581"/>
                  <a:gd name="connsiteY138" fmla="*/ 274904 h 2486784"/>
                  <a:gd name="connsiteX139" fmla="*/ 1125641 w 1697581"/>
                  <a:gd name="connsiteY139" fmla="*/ 316641 h 2486784"/>
                  <a:gd name="connsiteX140" fmla="*/ 1144129 w 1697581"/>
                  <a:gd name="connsiteY140" fmla="*/ 391368 h 2486784"/>
                  <a:gd name="connsiteX141" fmla="*/ 1156934 w 1697581"/>
                  <a:gd name="connsiteY141" fmla="*/ 434212 h 2486784"/>
                  <a:gd name="connsiteX142" fmla="*/ 1205571 w 1697581"/>
                  <a:gd name="connsiteY142" fmla="*/ 546616 h 2486784"/>
                  <a:gd name="connsiteX143" fmla="*/ 1265980 w 1697581"/>
                  <a:gd name="connsiteY143" fmla="*/ 790651 h 2486784"/>
                  <a:gd name="connsiteX144" fmla="*/ 1257530 w 1697581"/>
                  <a:gd name="connsiteY144" fmla="*/ 956232 h 2486784"/>
                  <a:gd name="connsiteX145" fmla="*/ 1302661 w 1697581"/>
                  <a:gd name="connsiteY145" fmla="*/ 1064024 h 2486784"/>
                  <a:gd name="connsiteX146" fmla="*/ 1278010 w 1697581"/>
                  <a:gd name="connsiteY146" fmla="*/ 1165247 h 2486784"/>
                  <a:gd name="connsiteX147" fmla="*/ 1203689 w 1697581"/>
                  <a:gd name="connsiteY147" fmla="*/ 1305402 h 2486784"/>
                  <a:gd name="connsiteX148" fmla="*/ 890721 w 1697581"/>
                  <a:gd name="connsiteY148" fmla="*/ 1985807 h 2486784"/>
                  <a:gd name="connsiteX149" fmla="*/ 804628 w 1697581"/>
                  <a:gd name="connsiteY149" fmla="*/ 2116072 h 2486784"/>
                  <a:gd name="connsiteX150" fmla="*/ 864188 w 1697581"/>
                  <a:gd name="connsiteY150" fmla="*/ 2046400 h 2486784"/>
                  <a:gd name="connsiteX151" fmla="*/ 912272 w 1697581"/>
                  <a:gd name="connsiteY151" fmla="*/ 1984183 h 2486784"/>
                  <a:gd name="connsiteX152" fmla="*/ 1236311 w 1697581"/>
                  <a:gd name="connsiteY152" fmla="*/ 1278795 h 2486784"/>
                  <a:gd name="connsiteX153" fmla="*/ 1287236 w 1697581"/>
                  <a:gd name="connsiteY153" fmla="*/ 1196835 h 2486784"/>
                  <a:gd name="connsiteX154" fmla="*/ 1323843 w 1697581"/>
                  <a:gd name="connsiteY154" fmla="*/ 1036457 h 2486784"/>
                  <a:gd name="connsiteX155" fmla="*/ 1292181 w 1697581"/>
                  <a:gd name="connsiteY155" fmla="*/ 962505 h 2486784"/>
                  <a:gd name="connsiteX156" fmla="*/ 1327718 w 1697581"/>
                  <a:gd name="connsiteY156" fmla="*/ 896044 h 2486784"/>
                  <a:gd name="connsiteX157" fmla="*/ 1295428 w 1697581"/>
                  <a:gd name="connsiteY157" fmla="*/ 788105 h 2486784"/>
                  <a:gd name="connsiteX158" fmla="*/ 1326795 w 1697581"/>
                  <a:gd name="connsiteY158" fmla="*/ 738287 h 2486784"/>
                  <a:gd name="connsiteX159" fmla="*/ 1244688 w 1697581"/>
                  <a:gd name="connsiteY159" fmla="*/ 539937 h 2486784"/>
                  <a:gd name="connsiteX160" fmla="*/ 1244688 w 1697581"/>
                  <a:gd name="connsiteY160" fmla="*/ 487351 h 2486784"/>
                  <a:gd name="connsiteX161" fmla="*/ 1200405 w 1697581"/>
                  <a:gd name="connsiteY161" fmla="*/ 428307 h 2486784"/>
                  <a:gd name="connsiteX162" fmla="*/ 1162580 w 1697581"/>
                  <a:gd name="connsiteY162" fmla="*/ 367086 h 2486784"/>
                  <a:gd name="connsiteX163" fmla="*/ 1087853 w 1697581"/>
                  <a:gd name="connsiteY163" fmla="*/ 237338 h 2486784"/>
                  <a:gd name="connsiteX164" fmla="*/ 1173732 w 1697581"/>
                  <a:gd name="connsiteY164" fmla="*/ 194951 h 2486784"/>
                  <a:gd name="connsiteX165" fmla="*/ 1137044 w 1697581"/>
                  <a:gd name="connsiteY165" fmla="*/ 201063 h 2486784"/>
                  <a:gd name="connsiteX166" fmla="*/ 1231034 w 1697581"/>
                  <a:gd name="connsiteY166" fmla="*/ 339557 h 2486784"/>
                  <a:gd name="connsiteX167" fmla="*/ 1331740 w 1697581"/>
                  <a:gd name="connsiteY167" fmla="*/ 528645 h 2486784"/>
                  <a:gd name="connsiteX168" fmla="*/ 1392924 w 1697581"/>
                  <a:gd name="connsiteY168" fmla="*/ 796186 h 2486784"/>
                  <a:gd name="connsiteX169" fmla="*/ 1424587 w 1697581"/>
                  <a:gd name="connsiteY169" fmla="*/ 913647 h 2486784"/>
                  <a:gd name="connsiteX170" fmla="*/ 1431044 w 1697581"/>
                  <a:gd name="connsiteY170" fmla="*/ 935862 h 2486784"/>
                  <a:gd name="connsiteX171" fmla="*/ 1414475 w 1697581"/>
                  <a:gd name="connsiteY171" fmla="*/ 1070703 h 2486784"/>
                  <a:gd name="connsiteX172" fmla="*/ 1399272 w 1697581"/>
                  <a:gd name="connsiteY172" fmla="*/ 1187314 h 2486784"/>
                  <a:gd name="connsiteX173" fmla="*/ 1403737 w 1697581"/>
                  <a:gd name="connsiteY173" fmla="*/ 1290309 h 2486784"/>
                  <a:gd name="connsiteX174" fmla="*/ 1345874 w 1697581"/>
                  <a:gd name="connsiteY174" fmla="*/ 1392676 h 2486784"/>
                  <a:gd name="connsiteX175" fmla="*/ 1302071 w 1697581"/>
                  <a:gd name="connsiteY175" fmla="*/ 1445151 h 2486784"/>
                  <a:gd name="connsiteX176" fmla="*/ 1258120 w 1697581"/>
                  <a:gd name="connsiteY176" fmla="*/ 1509102 h 2486784"/>
                  <a:gd name="connsiteX177" fmla="*/ 1017259 w 1697581"/>
                  <a:gd name="connsiteY177" fmla="*/ 1988980 h 2486784"/>
                  <a:gd name="connsiteX178" fmla="*/ 926848 w 1697581"/>
                  <a:gd name="connsiteY178" fmla="*/ 2102824 h 2486784"/>
                  <a:gd name="connsiteX179" fmla="*/ 1270962 w 1697581"/>
                  <a:gd name="connsiteY179" fmla="*/ 1536373 h 2486784"/>
                  <a:gd name="connsiteX180" fmla="*/ 1293104 w 1697581"/>
                  <a:gd name="connsiteY180" fmla="*/ 1479101 h 2486784"/>
                  <a:gd name="connsiteX181" fmla="*/ 1424808 w 1697581"/>
                  <a:gd name="connsiteY181" fmla="*/ 1203330 h 2486784"/>
                  <a:gd name="connsiteX182" fmla="*/ 1438536 w 1697581"/>
                  <a:gd name="connsiteY182" fmla="*/ 1184141 h 2486784"/>
                  <a:gd name="connsiteX183" fmla="*/ 1443960 w 1697581"/>
                  <a:gd name="connsiteY183" fmla="*/ 1074061 h 2486784"/>
                  <a:gd name="connsiteX184" fmla="*/ 1482745 w 1697581"/>
                  <a:gd name="connsiteY184" fmla="*/ 993761 h 2486784"/>
                  <a:gd name="connsiteX185" fmla="*/ 1455068 w 1697581"/>
                  <a:gd name="connsiteY185" fmla="*/ 931950 h 2486784"/>
                  <a:gd name="connsiteX186" fmla="*/ 1448610 w 1697581"/>
                  <a:gd name="connsiteY186" fmla="*/ 910731 h 2486784"/>
                  <a:gd name="connsiteX187" fmla="*/ 1422778 w 1697581"/>
                  <a:gd name="connsiteY187" fmla="*/ 799102 h 2486784"/>
                  <a:gd name="connsiteX188" fmla="*/ 1367167 w 1697581"/>
                  <a:gd name="connsiteY188" fmla="*/ 511005 h 2486784"/>
                  <a:gd name="connsiteX189" fmla="*/ 1321371 w 1697581"/>
                  <a:gd name="connsiteY189" fmla="*/ 344760 h 2486784"/>
                  <a:gd name="connsiteX190" fmla="*/ 1243249 w 1697581"/>
                  <a:gd name="connsiteY190" fmla="*/ 248261 h 2486784"/>
                  <a:gd name="connsiteX191" fmla="*/ 1173732 w 1697581"/>
                  <a:gd name="connsiteY191" fmla="*/ 194951 h 2486784"/>
                  <a:gd name="connsiteX192" fmla="*/ 1140720 w 1697581"/>
                  <a:gd name="connsiteY192" fmla="*/ 105140 h 2486784"/>
                  <a:gd name="connsiteX193" fmla="*/ 1194390 w 1697581"/>
                  <a:gd name="connsiteY193" fmla="*/ 124343 h 2486784"/>
                  <a:gd name="connsiteX194" fmla="*/ 1269228 w 1697581"/>
                  <a:gd name="connsiteY194" fmla="*/ 191099 h 2486784"/>
                  <a:gd name="connsiteX195" fmla="*/ 1314175 w 1697581"/>
                  <a:gd name="connsiteY195" fmla="*/ 219034 h 2486784"/>
                  <a:gd name="connsiteX196" fmla="*/ 1444145 w 1697581"/>
                  <a:gd name="connsiteY196" fmla="*/ 376459 h 2486784"/>
                  <a:gd name="connsiteX197" fmla="*/ 1473704 w 1697581"/>
                  <a:gd name="connsiteY197" fmla="*/ 441998 h 2486784"/>
                  <a:gd name="connsiteX198" fmla="*/ 1557140 w 1697581"/>
                  <a:gd name="connsiteY198" fmla="*/ 700609 h 2486784"/>
                  <a:gd name="connsiteX199" fmla="*/ 1549169 w 1697581"/>
                  <a:gd name="connsiteY199" fmla="*/ 917337 h 2486784"/>
                  <a:gd name="connsiteX200" fmla="*/ 1580536 w 1697581"/>
                  <a:gd name="connsiteY200" fmla="*/ 1064983 h 2486784"/>
                  <a:gd name="connsiteX201" fmla="*/ 1466139 w 1697581"/>
                  <a:gd name="connsiteY201" fmla="*/ 1269791 h 2486784"/>
                  <a:gd name="connsiteX202" fmla="*/ 1385765 w 1697581"/>
                  <a:gd name="connsiteY202" fmla="*/ 1456221 h 2486784"/>
                  <a:gd name="connsiteX203" fmla="*/ 1346206 w 1697581"/>
                  <a:gd name="connsiteY203" fmla="*/ 1539178 h 2486784"/>
                  <a:gd name="connsiteX204" fmla="*/ 1063461 w 1697581"/>
                  <a:gd name="connsiteY204" fmla="*/ 2070128 h 2486784"/>
                  <a:gd name="connsiteX205" fmla="*/ 910390 w 1697581"/>
                  <a:gd name="connsiteY205" fmla="*/ 2233458 h 2486784"/>
                  <a:gd name="connsiteX206" fmla="*/ 470625 w 1697581"/>
                  <a:gd name="connsiteY206" fmla="*/ 2398928 h 2486784"/>
                  <a:gd name="connsiteX207" fmla="*/ 401507 w 1697581"/>
                  <a:gd name="connsiteY207" fmla="*/ 2366417 h 2486784"/>
                  <a:gd name="connsiteX208" fmla="*/ 659343 w 1697581"/>
                  <a:gd name="connsiteY208" fmla="*/ 2313388 h 2486784"/>
                  <a:gd name="connsiteX209" fmla="*/ 869834 w 1697581"/>
                  <a:gd name="connsiteY209" fmla="*/ 2158694 h 2486784"/>
                  <a:gd name="connsiteX210" fmla="*/ 821640 w 1697581"/>
                  <a:gd name="connsiteY210" fmla="*/ 2196519 h 2486784"/>
                  <a:gd name="connsiteX211" fmla="*/ 474462 w 1697581"/>
                  <a:gd name="connsiteY211" fmla="*/ 2335788 h 2486784"/>
                  <a:gd name="connsiteX212" fmla="*/ 402687 w 1697581"/>
                  <a:gd name="connsiteY212" fmla="*/ 2310399 h 2486784"/>
                  <a:gd name="connsiteX213" fmla="*/ 471289 w 1697581"/>
                  <a:gd name="connsiteY213" fmla="*/ 2287409 h 2486784"/>
                  <a:gd name="connsiteX214" fmla="*/ 709087 w 1697581"/>
                  <a:gd name="connsiteY214" fmla="*/ 2188253 h 2486784"/>
                  <a:gd name="connsiteX215" fmla="*/ 557308 w 1697581"/>
                  <a:gd name="connsiteY215" fmla="*/ 2256965 h 2486784"/>
                  <a:gd name="connsiteX216" fmla="*/ 397890 w 1697581"/>
                  <a:gd name="connsiteY216" fmla="*/ 2252943 h 2486784"/>
                  <a:gd name="connsiteX217" fmla="*/ 646759 w 1697581"/>
                  <a:gd name="connsiteY217" fmla="*/ 2137328 h 2486784"/>
                  <a:gd name="connsiteX218" fmla="*/ 385196 w 1697581"/>
                  <a:gd name="connsiteY218" fmla="*/ 2202423 h 2486784"/>
                  <a:gd name="connsiteX219" fmla="*/ 664104 w 1697581"/>
                  <a:gd name="connsiteY219" fmla="*/ 1969496 h 2486784"/>
                  <a:gd name="connsiteX220" fmla="*/ 571368 w 1697581"/>
                  <a:gd name="connsiteY220" fmla="*/ 2067324 h 2486784"/>
                  <a:gd name="connsiteX221" fmla="*/ 368553 w 1697581"/>
                  <a:gd name="connsiteY221" fmla="*/ 2155225 h 2486784"/>
                  <a:gd name="connsiteX222" fmla="*/ 436416 w 1697581"/>
                  <a:gd name="connsiteY222" fmla="*/ 2096144 h 2486784"/>
                  <a:gd name="connsiteX223" fmla="*/ 499962 w 1697581"/>
                  <a:gd name="connsiteY223" fmla="*/ 2044334 h 2486784"/>
                  <a:gd name="connsiteX224" fmla="*/ 597716 w 1697581"/>
                  <a:gd name="connsiteY224" fmla="*/ 1855689 h 2486784"/>
                  <a:gd name="connsiteX225" fmla="*/ 709161 w 1697581"/>
                  <a:gd name="connsiteY225" fmla="*/ 1585490 h 2486784"/>
                  <a:gd name="connsiteX226" fmla="*/ 782375 w 1697581"/>
                  <a:gd name="connsiteY226" fmla="*/ 1268204 h 2486784"/>
                  <a:gd name="connsiteX227" fmla="*/ 741377 w 1697581"/>
                  <a:gd name="connsiteY227" fmla="*/ 1141334 h 2486784"/>
                  <a:gd name="connsiteX228" fmla="*/ 619932 w 1697581"/>
                  <a:gd name="connsiteY228" fmla="*/ 1134876 h 2486784"/>
                  <a:gd name="connsiteX229" fmla="*/ 524244 w 1697581"/>
                  <a:gd name="connsiteY229" fmla="*/ 1238977 h 2486784"/>
                  <a:gd name="connsiteX230" fmla="*/ 565685 w 1697581"/>
                  <a:gd name="connsiteY230" fmla="*/ 1139599 h 2486784"/>
                  <a:gd name="connsiteX231" fmla="*/ 618492 w 1697581"/>
                  <a:gd name="connsiteY231" fmla="*/ 1042067 h 2486784"/>
                  <a:gd name="connsiteX232" fmla="*/ 620817 w 1697581"/>
                  <a:gd name="connsiteY232" fmla="*/ 1018597 h 2486784"/>
                  <a:gd name="connsiteX233" fmla="*/ 696319 w 1697581"/>
                  <a:gd name="connsiteY233" fmla="*/ 812423 h 2486784"/>
                  <a:gd name="connsiteX234" fmla="*/ 701006 w 1697581"/>
                  <a:gd name="connsiteY234" fmla="*/ 808253 h 2486784"/>
                  <a:gd name="connsiteX235" fmla="*/ 817174 w 1697581"/>
                  <a:gd name="connsiteY235" fmla="*/ 677767 h 2486784"/>
                  <a:gd name="connsiteX236" fmla="*/ 969027 w 1697581"/>
                  <a:gd name="connsiteY236" fmla="*/ 680387 h 2486784"/>
                  <a:gd name="connsiteX237" fmla="*/ 1002092 w 1697581"/>
                  <a:gd name="connsiteY237" fmla="*/ 883165 h 2486784"/>
                  <a:gd name="connsiteX238" fmla="*/ 990025 w 1697581"/>
                  <a:gd name="connsiteY238" fmla="*/ 1094099 h 2486784"/>
                  <a:gd name="connsiteX239" fmla="*/ 959580 w 1697581"/>
                  <a:gd name="connsiteY239" fmla="*/ 1255362 h 2486784"/>
                  <a:gd name="connsiteX240" fmla="*/ 930870 w 1697581"/>
                  <a:gd name="connsiteY240" fmla="*/ 1334444 h 2486784"/>
                  <a:gd name="connsiteX241" fmla="*/ 894374 w 1697581"/>
                  <a:gd name="connsiteY241" fmla="*/ 1397325 h 2486784"/>
                  <a:gd name="connsiteX242" fmla="*/ 842120 w 1697581"/>
                  <a:gd name="connsiteY242" fmla="*/ 1551946 h 2486784"/>
                  <a:gd name="connsiteX243" fmla="*/ 752595 w 1697581"/>
                  <a:gd name="connsiteY243" fmla="*/ 1762105 h 2486784"/>
                  <a:gd name="connsiteX244" fmla="*/ 661742 w 1697581"/>
                  <a:gd name="connsiteY244" fmla="*/ 1971710 h 2486784"/>
                  <a:gd name="connsiteX245" fmla="*/ 705139 w 1697581"/>
                  <a:gd name="connsiteY245" fmla="*/ 1913884 h 2486784"/>
                  <a:gd name="connsiteX246" fmla="*/ 911460 w 1697581"/>
                  <a:gd name="connsiteY246" fmla="*/ 1409540 h 2486784"/>
                  <a:gd name="connsiteX247" fmla="*/ 934339 w 1697581"/>
                  <a:gd name="connsiteY247" fmla="*/ 1359464 h 2486784"/>
                  <a:gd name="connsiteX248" fmla="*/ 976998 w 1697581"/>
                  <a:gd name="connsiteY248" fmla="*/ 1204511 h 2486784"/>
                  <a:gd name="connsiteX249" fmla="*/ 979286 w 1697581"/>
                  <a:gd name="connsiteY249" fmla="*/ 1159342 h 2486784"/>
                  <a:gd name="connsiteX250" fmla="*/ 1015008 w 1697581"/>
                  <a:gd name="connsiteY250" fmla="*/ 956785 h 2486784"/>
                  <a:gd name="connsiteX251" fmla="*/ 1016447 w 1697581"/>
                  <a:gd name="connsiteY251" fmla="*/ 916340 h 2486784"/>
                  <a:gd name="connsiteX252" fmla="*/ 953565 w 1697581"/>
                  <a:gd name="connsiteY252" fmla="*/ 621269 h 2486784"/>
                  <a:gd name="connsiteX253" fmla="*/ 866808 w 1697581"/>
                  <a:gd name="connsiteY253" fmla="*/ 607247 h 2486784"/>
                  <a:gd name="connsiteX254" fmla="*/ 736211 w 1697581"/>
                  <a:gd name="connsiteY254" fmla="*/ 738176 h 2486784"/>
                  <a:gd name="connsiteX255" fmla="*/ 659528 w 1697581"/>
                  <a:gd name="connsiteY255" fmla="*/ 833605 h 2486784"/>
                  <a:gd name="connsiteX256" fmla="*/ 555316 w 1697581"/>
                  <a:gd name="connsiteY256" fmla="*/ 1097678 h 2486784"/>
                  <a:gd name="connsiteX257" fmla="*/ 400547 w 1697581"/>
                  <a:gd name="connsiteY257" fmla="*/ 1450981 h 2486784"/>
                  <a:gd name="connsiteX258" fmla="*/ 202419 w 1697581"/>
                  <a:gd name="connsiteY258" fmla="*/ 1950565 h 2486784"/>
                  <a:gd name="connsiteX259" fmla="*/ 106177 w 1697581"/>
                  <a:gd name="connsiteY259" fmla="*/ 2200467 h 2486784"/>
                  <a:gd name="connsiteX260" fmla="*/ 102450 w 1697581"/>
                  <a:gd name="connsiteY260" fmla="*/ 2140538 h 2486784"/>
                  <a:gd name="connsiteX261" fmla="*/ 213785 w 1697581"/>
                  <a:gd name="connsiteY261" fmla="*/ 1814358 h 2486784"/>
                  <a:gd name="connsiteX262" fmla="*/ 628456 w 1697581"/>
                  <a:gd name="connsiteY262" fmla="*/ 790983 h 2486784"/>
                  <a:gd name="connsiteX263" fmla="*/ 643918 w 1697581"/>
                  <a:gd name="connsiteY263" fmla="*/ 763934 h 2486784"/>
                  <a:gd name="connsiteX264" fmla="*/ 666687 w 1697581"/>
                  <a:gd name="connsiteY264" fmla="*/ 692749 h 2486784"/>
                  <a:gd name="connsiteX265" fmla="*/ 805735 w 1697581"/>
                  <a:gd name="connsiteY265" fmla="*/ 431628 h 2486784"/>
                  <a:gd name="connsiteX266" fmla="*/ 892308 w 1697581"/>
                  <a:gd name="connsiteY266" fmla="*/ 292175 h 2486784"/>
                  <a:gd name="connsiteX267" fmla="*/ 918065 w 1697581"/>
                  <a:gd name="connsiteY267" fmla="*/ 250106 h 2486784"/>
                  <a:gd name="connsiteX268" fmla="*/ 1027554 w 1697581"/>
                  <a:gd name="connsiteY268" fmla="*/ 176929 h 2486784"/>
                  <a:gd name="connsiteX269" fmla="*/ 1097484 w 1697581"/>
                  <a:gd name="connsiteY269" fmla="*/ 144418 h 2486784"/>
                  <a:gd name="connsiteX270" fmla="*/ 1140720 w 1697581"/>
                  <a:gd name="connsiteY270" fmla="*/ 105140 h 2486784"/>
                  <a:gd name="connsiteX271" fmla="*/ 1165651 w 1697581"/>
                  <a:gd name="connsiteY271" fmla="*/ 0 h 2486784"/>
                  <a:gd name="connsiteX272" fmla="*/ 1249005 w 1697581"/>
                  <a:gd name="connsiteY272" fmla="*/ 53232 h 2486784"/>
                  <a:gd name="connsiteX273" fmla="*/ 1387130 w 1697581"/>
                  <a:gd name="connsiteY273" fmla="*/ 126373 h 2486784"/>
                  <a:gd name="connsiteX274" fmla="*/ 1533263 w 1697581"/>
                  <a:gd name="connsiteY274" fmla="*/ 268926 h 2486784"/>
                  <a:gd name="connsiteX275" fmla="*/ 1578542 w 1697581"/>
                  <a:gd name="connsiteY275" fmla="*/ 342657 h 2486784"/>
                  <a:gd name="connsiteX276" fmla="*/ 1662754 w 1697581"/>
                  <a:gd name="connsiteY276" fmla="*/ 603224 h 2486784"/>
                  <a:gd name="connsiteX277" fmla="*/ 1672717 w 1697581"/>
                  <a:gd name="connsiteY277" fmla="*/ 707879 h 2486784"/>
                  <a:gd name="connsiteX278" fmla="*/ 1654820 w 1697581"/>
                  <a:gd name="connsiteY278" fmla="*/ 860138 h 2486784"/>
                  <a:gd name="connsiteX279" fmla="*/ 1639431 w 1697581"/>
                  <a:gd name="connsiteY279" fmla="*/ 945235 h 2486784"/>
                  <a:gd name="connsiteX280" fmla="*/ 1602197 w 1697581"/>
                  <a:gd name="connsiteY280" fmla="*/ 1178458 h 2486784"/>
                  <a:gd name="connsiteX281" fmla="*/ 1450860 w 1697581"/>
                  <a:gd name="connsiteY281" fmla="*/ 1457070 h 2486784"/>
                  <a:gd name="connsiteX282" fmla="*/ 1069770 w 1697581"/>
                  <a:gd name="connsiteY282" fmla="*/ 2188437 h 2486784"/>
                  <a:gd name="connsiteX283" fmla="*/ 618971 w 1697581"/>
                  <a:gd name="connsiteY283" fmla="*/ 2480113 h 2486784"/>
                  <a:gd name="connsiteX284" fmla="*/ 403831 w 1697581"/>
                  <a:gd name="connsiteY284" fmla="*/ 2434908 h 2486784"/>
                  <a:gd name="connsiteX285" fmla="*/ 1044529 w 1697581"/>
                  <a:gd name="connsiteY285" fmla="*/ 2127696 h 2486784"/>
                  <a:gd name="connsiteX286" fmla="*/ 1280704 w 1697581"/>
                  <a:gd name="connsiteY286" fmla="*/ 1793730 h 2486784"/>
                  <a:gd name="connsiteX287" fmla="*/ 1408164 w 1697581"/>
                  <a:gd name="connsiteY287" fmla="*/ 1458436 h 2486784"/>
                  <a:gd name="connsiteX288" fmla="*/ 1467430 w 1697581"/>
                  <a:gd name="connsiteY288" fmla="*/ 1322451 h 2486784"/>
                  <a:gd name="connsiteX289" fmla="*/ 1483261 w 1697581"/>
                  <a:gd name="connsiteY289" fmla="*/ 1269348 h 2486784"/>
                  <a:gd name="connsiteX290" fmla="*/ 1604522 w 1697581"/>
                  <a:gd name="connsiteY290" fmla="*/ 1012323 h 2486784"/>
                  <a:gd name="connsiteX291" fmla="*/ 1556770 w 1697581"/>
                  <a:gd name="connsiteY291" fmla="*/ 847665 h 2486784"/>
                  <a:gd name="connsiteX292" fmla="*/ 1558726 w 1697581"/>
                  <a:gd name="connsiteY292" fmla="*/ 783381 h 2486784"/>
                  <a:gd name="connsiteX293" fmla="*/ 1497394 w 1697581"/>
                  <a:gd name="connsiteY293" fmla="*/ 437127 h 2486784"/>
                  <a:gd name="connsiteX294" fmla="*/ 1466544 w 1697581"/>
                  <a:gd name="connsiteY294" fmla="*/ 361293 h 2486784"/>
                  <a:gd name="connsiteX295" fmla="*/ 1362147 w 1697581"/>
                  <a:gd name="connsiteY295" fmla="*/ 208886 h 2486784"/>
                  <a:gd name="connsiteX296" fmla="*/ 1233247 w 1697581"/>
                  <a:gd name="connsiteY296" fmla="*/ 128070 h 2486784"/>
                  <a:gd name="connsiteX297" fmla="*/ 1187673 w 1697581"/>
                  <a:gd name="connsiteY297" fmla="*/ 94969 h 2486784"/>
                  <a:gd name="connsiteX298" fmla="*/ 1075748 w 1697581"/>
                  <a:gd name="connsiteY298" fmla="*/ 117442 h 2486784"/>
                  <a:gd name="connsiteX299" fmla="*/ 1010911 w 1697581"/>
                  <a:gd name="connsiteY299" fmla="*/ 148034 h 2486784"/>
                  <a:gd name="connsiteX300" fmla="*/ 886329 w 1697581"/>
                  <a:gd name="connsiteY300" fmla="*/ 232467 h 2486784"/>
                  <a:gd name="connsiteX301" fmla="*/ 862785 w 1697581"/>
                  <a:gd name="connsiteY301" fmla="*/ 258594 h 2486784"/>
                  <a:gd name="connsiteX302" fmla="*/ 834075 w 1697581"/>
                  <a:gd name="connsiteY302" fmla="*/ 279001 h 2486784"/>
                  <a:gd name="connsiteX303" fmla="*/ 857213 w 1697581"/>
                  <a:gd name="connsiteY303" fmla="*/ 198701 h 2486784"/>
                  <a:gd name="connsiteX304" fmla="*/ 984304 w 1697581"/>
                  <a:gd name="connsiteY304" fmla="*/ 94378 h 2486784"/>
                  <a:gd name="connsiteX305" fmla="*/ 1081025 w 1697581"/>
                  <a:gd name="connsiteY305" fmla="*/ 49505 h 2486784"/>
                  <a:gd name="connsiteX306" fmla="*/ 1165651 w 1697581"/>
                  <a:gd name="connsiteY306" fmla="*/ 0 h 2486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</a:cxnLst>
                <a:rect l="l" t="t" r="r" b="b"/>
                <a:pathLst>
                  <a:path w="1697581" h="2486784">
                    <a:moveTo>
                      <a:pt x="57429" y="2340992"/>
                    </a:moveTo>
                    <a:cubicBezTo>
                      <a:pt x="78759" y="2345457"/>
                      <a:pt x="132784" y="2365790"/>
                      <a:pt x="164593" y="2340992"/>
                    </a:cubicBezTo>
                    <a:cubicBezTo>
                      <a:pt x="172933" y="2376529"/>
                      <a:pt x="315192" y="2442436"/>
                      <a:pt x="363682" y="2455648"/>
                    </a:cubicBezTo>
                    <a:cubicBezTo>
                      <a:pt x="361430" y="2461626"/>
                      <a:pt x="306262" y="2465574"/>
                      <a:pt x="287847" y="2460888"/>
                    </a:cubicBezTo>
                    <a:cubicBezTo>
                      <a:pt x="218803" y="2449928"/>
                      <a:pt x="127027" y="2412546"/>
                      <a:pt x="57429" y="2340992"/>
                    </a:cubicBezTo>
                    <a:close/>
                    <a:moveTo>
                      <a:pt x="293667" y="2061136"/>
                    </a:moveTo>
                    <a:cubicBezTo>
                      <a:pt x="300431" y="2062331"/>
                      <a:pt x="306151" y="2065710"/>
                      <a:pt x="309693" y="2072306"/>
                    </a:cubicBezTo>
                    <a:cubicBezTo>
                      <a:pt x="344640" y="2150539"/>
                      <a:pt x="395750" y="2223790"/>
                      <a:pt x="385454" y="2316230"/>
                    </a:cubicBezTo>
                    <a:cubicBezTo>
                      <a:pt x="384716" y="2322467"/>
                      <a:pt x="385417" y="2328814"/>
                      <a:pt x="385011" y="2335087"/>
                    </a:cubicBezTo>
                    <a:cubicBezTo>
                      <a:pt x="377409" y="2450924"/>
                      <a:pt x="400990" y="2471515"/>
                      <a:pt x="281463" y="2404500"/>
                    </a:cubicBezTo>
                    <a:cubicBezTo>
                      <a:pt x="261794" y="2393467"/>
                      <a:pt x="239431" y="2379665"/>
                      <a:pt x="218692" y="2370587"/>
                    </a:cubicBezTo>
                    <a:cubicBezTo>
                      <a:pt x="218877" y="2370735"/>
                      <a:pt x="215925" y="2369517"/>
                      <a:pt x="215925" y="2369517"/>
                    </a:cubicBezTo>
                    <a:cubicBezTo>
                      <a:pt x="180609" y="2345346"/>
                      <a:pt x="178100" y="2315972"/>
                      <a:pt x="197510" y="2275564"/>
                    </a:cubicBezTo>
                    <a:cubicBezTo>
                      <a:pt x="224523" y="2219214"/>
                      <a:pt x="223047" y="2200800"/>
                      <a:pt x="246000" y="2142531"/>
                    </a:cubicBezTo>
                    <a:cubicBezTo>
                      <a:pt x="250797" y="2131313"/>
                      <a:pt x="288770" y="2070313"/>
                      <a:pt x="284046" y="2068468"/>
                    </a:cubicBezTo>
                    <a:cubicBezTo>
                      <a:pt x="228767" y="2112271"/>
                      <a:pt x="205297" y="2217406"/>
                      <a:pt x="181163" y="2278221"/>
                    </a:cubicBezTo>
                    <a:cubicBezTo>
                      <a:pt x="155073" y="2343944"/>
                      <a:pt x="128835" y="2353428"/>
                      <a:pt x="57429" y="2322799"/>
                    </a:cubicBezTo>
                    <a:cubicBezTo>
                      <a:pt x="72928" y="2292354"/>
                      <a:pt x="88427" y="2261873"/>
                      <a:pt x="103963" y="2231281"/>
                    </a:cubicBezTo>
                    <a:lnTo>
                      <a:pt x="128429" y="2198733"/>
                    </a:lnTo>
                    <a:cubicBezTo>
                      <a:pt x="162822" y="2158325"/>
                      <a:pt x="196477" y="2117142"/>
                      <a:pt x="235188" y="2081421"/>
                    </a:cubicBezTo>
                    <a:cubicBezTo>
                      <a:pt x="243685" y="2073616"/>
                      <a:pt x="273375" y="2057550"/>
                      <a:pt x="293667" y="2061136"/>
                    </a:cubicBezTo>
                    <a:close/>
                    <a:moveTo>
                      <a:pt x="581258" y="1360719"/>
                    </a:moveTo>
                    <a:cubicBezTo>
                      <a:pt x="603990" y="1424634"/>
                      <a:pt x="595760" y="1440133"/>
                      <a:pt x="590816" y="1475338"/>
                    </a:cubicBezTo>
                    <a:cubicBezTo>
                      <a:pt x="586646" y="1504896"/>
                      <a:pt x="572881" y="1536706"/>
                      <a:pt x="562475" y="1564383"/>
                    </a:cubicBezTo>
                    <a:cubicBezTo>
                      <a:pt x="543211" y="1615603"/>
                      <a:pt x="555094" y="1672212"/>
                      <a:pt x="518192" y="1706088"/>
                    </a:cubicBezTo>
                    <a:cubicBezTo>
                      <a:pt x="491179" y="1730886"/>
                      <a:pt x="461362" y="1723543"/>
                      <a:pt x="454461" y="1787125"/>
                    </a:cubicBezTo>
                    <a:cubicBezTo>
                      <a:pt x="448151" y="1845099"/>
                      <a:pt x="432172" y="1861336"/>
                      <a:pt x="411655" y="1915878"/>
                    </a:cubicBezTo>
                    <a:cubicBezTo>
                      <a:pt x="398665" y="1950381"/>
                      <a:pt x="382391" y="1990346"/>
                      <a:pt x="322646" y="2051457"/>
                    </a:cubicBezTo>
                    <a:cubicBezTo>
                      <a:pt x="314823" y="2027987"/>
                      <a:pt x="295449" y="2033522"/>
                      <a:pt x="244229" y="2046327"/>
                    </a:cubicBezTo>
                    <a:cubicBezTo>
                      <a:pt x="252827" y="2022525"/>
                      <a:pt x="295560" y="1972375"/>
                      <a:pt x="307885" y="1941414"/>
                    </a:cubicBezTo>
                    <a:cubicBezTo>
                      <a:pt x="359069" y="1812846"/>
                      <a:pt x="431471" y="1793214"/>
                      <a:pt x="451805" y="1551947"/>
                    </a:cubicBezTo>
                    <a:cubicBezTo>
                      <a:pt x="456491" y="1496372"/>
                      <a:pt x="494168" y="1449875"/>
                      <a:pt x="525683" y="1403489"/>
                    </a:cubicBezTo>
                    <a:cubicBezTo>
                      <a:pt x="538156" y="1385111"/>
                      <a:pt x="562401" y="1374742"/>
                      <a:pt x="581258" y="1360719"/>
                    </a:cubicBezTo>
                    <a:close/>
                    <a:moveTo>
                      <a:pt x="680008" y="1126168"/>
                    </a:moveTo>
                    <a:cubicBezTo>
                      <a:pt x="698533" y="1125688"/>
                      <a:pt x="729236" y="1161077"/>
                      <a:pt x="735288" y="1185359"/>
                    </a:cubicBezTo>
                    <a:cubicBezTo>
                      <a:pt x="766655" y="1311085"/>
                      <a:pt x="731265" y="1431793"/>
                      <a:pt x="696688" y="1551615"/>
                    </a:cubicBezTo>
                    <a:cubicBezTo>
                      <a:pt x="688902" y="1578627"/>
                      <a:pt x="678126" y="1604939"/>
                      <a:pt x="666428" y="1630549"/>
                    </a:cubicBezTo>
                    <a:cubicBezTo>
                      <a:pt x="657239" y="1650661"/>
                      <a:pt x="644988" y="1669444"/>
                      <a:pt x="633253" y="1688264"/>
                    </a:cubicBezTo>
                    <a:cubicBezTo>
                      <a:pt x="623953" y="1703136"/>
                      <a:pt x="607495" y="1715978"/>
                      <a:pt x="604284" y="1731772"/>
                    </a:cubicBezTo>
                    <a:cubicBezTo>
                      <a:pt x="599044" y="1757567"/>
                      <a:pt x="593029" y="1782955"/>
                      <a:pt x="586055" y="1807864"/>
                    </a:cubicBezTo>
                    <a:cubicBezTo>
                      <a:pt x="581405" y="1824471"/>
                      <a:pt x="576350" y="1840855"/>
                      <a:pt x="570777" y="1857018"/>
                    </a:cubicBezTo>
                    <a:cubicBezTo>
                      <a:pt x="556902" y="1897389"/>
                      <a:pt x="540001" y="1936248"/>
                      <a:pt x="519188" y="1973224"/>
                    </a:cubicBezTo>
                    <a:cubicBezTo>
                      <a:pt x="516088" y="1978685"/>
                      <a:pt x="494205" y="2019831"/>
                      <a:pt x="490958" y="2025219"/>
                    </a:cubicBezTo>
                    <a:cubicBezTo>
                      <a:pt x="468189" y="2062896"/>
                      <a:pt x="401248" y="2103489"/>
                      <a:pt x="389292" y="2109541"/>
                    </a:cubicBezTo>
                    <a:cubicBezTo>
                      <a:pt x="343201" y="2132605"/>
                      <a:pt x="323532" y="2120870"/>
                      <a:pt x="332905" y="2068469"/>
                    </a:cubicBezTo>
                    <a:cubicBezTo>
                      <a:pt x="338883" y="2063339"/>
                      <a:pt x="344898" y="2058247"/>
                      <a:pt x="350876" y="2053117"/>
                    </a:cubicBezTo>
                    <a:cubicBezTo>
                      <a:pt x="434349" y="1968057"/>
                      <a:pt x="468226" y="1885064"/>
                      <a:pt x="489112" y="1769412"/>
                    </a:cubicBezTo>
                    <a:cubicBezTo>
                      <a:pt x="512287" y="1747492"/>
                      <a:pt x="560814" y="1694095"/>
                      <a:pt x="568674" y="1636232"/>
                    </a:cubicBezTo>
                    <a:cubicBezTo>
                      <a:pt x="576313" y="1579845"/>
                      <a:pt x="600668" y="1525931"/>
                      <a:pt x="614359" y="1470134"/>
                    </a:cubicBezTo>
                    <a:cubicBezTo>
                      <a:pt x="625946" y="1422936"/>
                      <a:pt x="631260" y="1374926"/>
                      <a:pt x="584099" y="1335847"/>
                    </a:cubicBezTo>
                    <a:cubicBezTo>
                      <a:pt x="486492" y="1384484"/>
                      <a:pt x="430733" y="1499250"/>
                      <a:pt x="420253" y="1594680"/>
                    </a:cubicBezTo>
                    <a:cubicBezTo>
                      <a:pt x="401986" y="1761257"/>
                      <a:pt x="358478" y="1758378"/>
                      <a:pt x="324417" y="1846723"/>
                    </a:cubicBezTo>
                    <a:cubicBezTo>
                      <a:pt x="299656" y="1910969"/>
                      <a:pt x="262938" y="1961563"/>
                      <a:pt x="236405" y="2025072"/>
                    </a:cubicBezTo>
                    <a:cubicBezTo>
                      <a:pt x="227143" y="2047250"/>
                      <a:pt x="190130" y="2095739"/>
                      <a:pt x="176365" y="2116073"/>
                    </a:cubicBezTo>
                    <a:cubicBezTo>
                      <a:pt x="172564" y="2083082"/>
                      <a:pt x="179391" y="2050276"/>
                      <a:pt x="184484" y="2038762"/>
                    </a:cubicBezTo>
                    <a:cubicBezTo>
                      <a:pt x="227290" y="1941672"/>
                      <a:pt x="410916" y="1409393"/>
                      <a:pt x="511844" y="1292265"/>
                    </a:cubicBezTo>
                    <a:cubicBezTo>
                      <a:pt x="544798" y="1254034"/>
                      <a:pt x="575575" y="1213774"/>
                      <a:pt x="610263" y="1177204"/>
                    </a:cubicBezTo>
                    <a:cubicBezTo>
                      <a:pt x="630485" y="1155911"/>
                      <a:pt x="656132" y="1126795"/>
                      <a:pt x="680008" y="1126168"/>
                    </a:cubicBezTo>
                    <a:close/>
                    <a:moveTo>
                      <a:pt x="810710" y="860586"/>
                    </a:moveTo>
                    <a:cubicBezTo>
                      <a:pt x="789917" y="866001"/>
                      <a:pt x="757688" y="886192"/>
                      <a:pt x="745842" y="904015"/>
                    </a:cubicBezTo>
                    <a:cubicBezTo>
                      <a:pt x="713405" y="952763"/>
                      <a:pt x="692260" y="1008522"/>
                      <a:pt x="642626" y="1045462"/>
                    </a:cubicBezTo>
                    <a:cubicBezTo>
                      <a:pt x="634508" y="1051551"/>
                      <a:pt x="636058" y="1070629"/>
                      <a:pt x="629489" y="1100225"/>
                    </a:cubicBezTo>
                    <a:cubicBezTo>
                      <a:pt x="676503" y="1032214"/>
                      <a:pt x="740196" y="1000441"/>
                      <a:pt x="755511" y="927669"/>
                    </a:cubicBezTo>
                    <a:cubicBezTo>
                      <a:pt x="760123" y="905860"/>
                      <a:pt x="796066" y="890693"/>
                      <a:pt x="816842" y="873091"/>
                    </a:cubicBezTo>
                    <a:cubicBezTo>
                      <a:pt x="921497" y="945456"/>
                      <a:pt x="827913" y="1055684"/>
                      <a:pt x="879060" y="1136352"/>
                    </a:cubicBezTo>
                    <a:cubicBezTo>
                      <a:pt x="891090" y="1155357"/>
                      <a:pt x="870720" y="1195359"/>
                      <a:pt x="863819" y="1225397"/>
                    </a:cubicBezTo>
                    <a:cubicBezTo>
                      <a:pt x="862121" y="1232999"/>
                      <a:pt x="853634" y="1238830"/>
                      <a:pt x="850645" y="1246469"/>
                    </a:cubicBezTo>
                    <a:cubicBezTo>
                      <a:pt x="846991" y="1255657"/>
                      <a:pt x="845478" y="1265732"/>
                      <a:pt x="843707" y="1275511"/>
                    </a:cubicBezTo>
                    <a:cubicBezTo>
                      <a:pt x="836068" y="1317137"/>
                      <a:pt x="828688" y="1358799"/>
                      <a:pt x="821160" y="1400425"/>
                    </a:cubicBezTo>
                    <a:cubicBezTo>
                      <a:pt x="823042" y="1403377"/>
                      <a:pt x="824961" y="1406366"/>
                      <a:pt x="826843" y="1409319"/>
                    </a:cubicBezTo>
                    <a:cubicBezTo>
                      <a:pt x="840570" y="1376033"/>
                      <a:pt x="855811" y="1343263"/>
                      <a:pt x="867509" y="1309276"/>
                    </a:cubicBezTo>
                    <a:cubicBezTo>
                      <a:pt x="876624" y="1282670"/>
                      <a:pt x="881643" y="1254624"/>
                      <a:pt x="887805" y="1227095"/>
                    </a:cubicBezTo>
                    <a:cubicBezTo>
                      <a:pt x="893710" y="1200784"/>
                      <a:pt x="907733" y="1172295"/>
                      <a:pt x="902345" y="1148308"/>
                    </a:cubicBezTo>
                    <a:cubicBezTo>
                      <a:pt x="887695" y="1083102"/>
                      <a:pt x="892197" y="1018117"/>
                      <a:pt x="888654" y="952948"/>
                    </a:cubicBezTo>
                    <a:cubicBezTo>
                      <a:pt x="886883" y="919883"/>
                      <a:pt x="855848" y="880029"/>
                      <a:pt x="826511" y="860729"/>
                    </a:cubicBezTo>
                    <a:cubicBezTo>
                      <a:pt x="823301" y="858617"/>
                      <a:pt x="817641" y="858780"/>
                      <a:pt x="810710" y="860586"/>
                    </a:cubicBezTo>
                    <a:close/>
                    <a:moveTo>
                      <a:pt x="998061" y="486116"/>
                    </a:moveTo>
                    <a:cubicBezTo>
                      <a:pt x="975924" y="483940"/>
                      <a:pt x="953427" y="491521"/>
                      <a:pt x="933786" y="514068"/>
                    </a:cubicBezTo>
                    <a:cubicBezTo>
                      <a:pt x="1030986" y="488569"/>
                      <a:pt x="1089698" y="600789"/>
                      <a:pt x="1075860" y="637691"/>
                    </a:cubicBezTo>
                    <a:cubicBezTo>
                      <a:pt x="1135457" y="712381"/>
                      <a:pt x="1083092" y="769543"/>
                      <a:pt x="1079550" y="824970"/>
                    </a:cubicBezTo>
                    <a:cubicBezTo>
                      <a:pt x="1075823" y="882944"/>
                      <a:pt x="1094384" y="911322"/>
                      <a:pt x="1094311" y="971657"/>
                    </a:cubicBezTo>
                    <a:cubicBezTo>
                      <a:pt x="1094274" y="994979"/>
                      <a:pt x="1065047" y="1042657"/>
                      <a:pt x="1055969" y="1065684"/>
                    </a:cubicBezTo>
                    <a:cubicBezTo>
                      <a:pt x="1051652" y="1076644"/>
                      <a:pt x="1038920" y="1106609"/>
                      <a:pt x="1036448" y="1117200"/>
                    </a:cubicBezTo>
                    <a:cubicBezTo>
                      <a:pt x="1030211" y="1143954"/>
                      <a:pt x="1035488" y="1179638"/>
                      <a:pt x="1033496" y="1222224"/>
                    </a:cubicBezTo>
                    <a:cubicBezTo>
                      <a:pt x="1044456" y="1205249"/>
                      <a:pt x="1050249" y="1136721"/>
                      <a:pt x="1059106" y="1116499"/>
                    </a:cubicBezTo>
                    <a:cubicBezTo>
                      <a:pt x="1079550" y="1069780"/>
                      <a:pt x="1102171" y="1034575"/>
                      <a:pt x="1111839" y="990108"/>
                    </a:cubicBezTo>
                    <a:cubicBezTo>
                      <a:pt x="1127633" y="917817"/>
                      <a:pt x="1091432" y="920510"/>
                      <a:pt x="1115013" y="845340"/>
                    </a:cubicBezTo>
                    <a:cubicBezTo>
                      <a:pt x="1127523" y="805449"/>
                      <a:pt x="1154277" y="684741"/>
                      <a:pt x="1100769" y="628465"/>
                    </a:cubicBezTo>
                    <a:cubicBezTo>
                      <a:pt x="1127643" y="586978"/>
                      <a:pt x="1064471" y="492642"/>
                      <a:pt x="998061" y="486116"/>
                    </a:cubicBezTo>
                    <a:close/>
                    <a:moveTo>
                      <a:pt x="690673" y="473734"/>
                    </a:moveTo>
                    <a:cubicBezTo>
                      <a:pt x="680525" y="493920"/>
                      <a:pt x="670156" y="513994"/>
                      <a:pt x="660413" y="534401"/>
                    </a:cubicBezTo>
                    <a:cubicBezTo>
                      <a:pt x="649047" y="558240"/>
                      <a:pt x="624544" y="585880"/>
                      <a:pt x="629600" y="605844"/>
                    </a:cubicBezTo>
                    <a:cubicBezTo>
                      <a:pt x="659159" y="722935"/>
                      <a:pt x="593104" y="818955"/>
                      <a:pt x="559965" y="918924"/>
                    </a:cubicBezTo>
                    <a:cubicBezTo>
                      <a:pt x="502767" y="1091442"/>
                      <a:pt x="425272" y="1257170"/>
                      <a:pt x="358405" y="1426552"/>
                    </a:cubicBezTo>
                    <a:cubicBezTo>
                      <a:pt x="336522" y="1481979"/>
                      <a:pt x="312646" y="1536742"/>
                      <a:pt x="288217" y="1591321"/>
                    </a:cubicBezTo>
                    <a:cubicBezTo>
                      <a:pt x="280098" y="1609514"/>
                      <a:pt x="271869" y="1627670"/>
                      <a:pt x="263640" y="1645826"/>
                    </a:cubicBezTo>
                    <a:cubicBezTo>
                      <a:pt x="234856" y="1709408"/>
                      <a:pt x="205851" y="1772880"/>
                      <a:pt x="178875" y="1837090"/>
                    </a:cubicBezTo>
                    <a:cubicBezTo>
                      <a:pt x="171162" y="1855431"/>
                      <a:pt x="163634" y="1873808"/>
                      <a:pt x="156291" y="1892296"/>
                    </a:cubicBezTo>
                    <a:cubicBezTo>
                      <a:pt x="130644" y="1956912"/>
                      <a:pt x="107617" y="2022488"/>
                      <a:pt x="89387" y="2089687"/>
                    </a:cubicBezTo>
                    <a:cubicBezTo>
                      <a:pt x="81564" y="2118507"/>
                      <a:pt x="67135" y="2189212"/>
                      <a:pt x="61120" y="2218697"/>
                    </a:cubicBezTo>
                    <a:cubicBezTo>
                      <a:pt x="51488" y="2267113"/>
                      <a:pt x="52226" y="2274936"/>
                      <a:pt x="49053" y="2325566"/>
                    </a:cubicBezTo>
                    <a:cubicBezTo>
                      <a:pt x="-8404" y="2311543"/>
                      <a:pt x="-2463" y="2262574"/>
                      <a:pt x="3958" y="2224934"/>
                    </a:cubicBezTo>
                    <a:cubicBezTo>
                      <a:pt x="16247" y="2153196"/>
                      <a:pt x="30232" y="2079428"/>
                      <a:pt x="58869" y="2013151"/>
                    </a:cubicBezTo>
                    <a:cubicBezTo>
                      <a:pt x="155110" y="1790261"/>
                      <a:pt x="262090" y="1572021"/>
                      <a:pt x="357224" y="1348725"/>
                    </a:cubicBezTo>
                    <a:cubicBezTo>
                      <a:pt x="437634" y="1160080"/>
                      <a:pt x="510405" y="968004"/>
                      <a:pt x="579745" y="774968"/>
                    </a:cubicBezTo>
                    <a:cubicBezTo>
                      <a:pt x="600152" y="718175"/>
                      <a:pt x="601923" y="653190"/>
                      <a:pt x="603916" y="591674"/>
                    </a:cubicBezTo>
                    <a:cubicBezTo>
                      <a:pt x="605982" y="528718"/>
                      <a:pt x="631408" y="490082"/>
                      <a:pt x="690673" y="473734"/>
                    </a:cubicBezTo>
                    <a:close/>
                    <a:moveTo>
                      <a:pt x="1011428" y="367049"/>
                    </a:moveTo>
                    <a:cubicBezTo>
                      <a:pt x="1138631" y="413546"/>
                      <a:pt x="1083867" y="458825"/>
                      <a:pt x="1110954" y="473734"/>
                    </a:cubicBezTo>
                    <a:cubicBezTo>
                      <a:pt x="1193393" y="519124"/>
                      <a:pt x="1155052" y="575695"/>
                      <a:pt x="1163687" y="657950"/>
                    </a:cubicBezTo>
                    <a:cubicBezTo>
                      <a:pt x="1174167" y="757882"/>
                      <a:pt x="1208007" y="794600"/>
                      <a:pt x="1171843" y="894162"/>
                    </a:cubicBezTo>
                    <a:cubicBezTo>
                      <a:pt x="1149590" y="955420"/>
                      <a:pt x="1174758" y="1027343"/>
                      <a:pt x="1168152" y="1095280"/>
                    </a:cubicBezTo>
                    <a:cubicBezTo>
                      <a:pt x="1165864" y="1118676"/>
                      <a:pt x="1118998" y="1197315"/>
                      <a:pt x="1108075" y="1219862"/>
                    </a:cubicBezTo>
                    <a:cubicBezTo>
                      <a:pt x="1092761" y="1251377"/>
                      <a:pt x="1073313" y="1281452"/>
                      <a:pt x="1062390" y="1314406"/>
                    </a:cubicBezTo>
                    <a:cubicBezTo>
                      <a:pt x="989951" y="1533237"/>
                      <a:pt x="917733" y="1752030"/>
                      <a:pt x="796103" y="1950233"/>
                    </a:cubicBezTo>
                    <a:cubicBezTo>
                      <a:pt x="788243" y="1963038"/>
                      <a:pt x="730306" y="2047175"/>
                      <a:pt x="723479" y="2060571"/>
                    </a:cubicBezTo>
                    <a:cubicBezTo>
                      <a:pt x="738388" y="2055146"/>
                      <a:pt x="799756" y="1976212"/>
                      <a:pt x="804665" y="1965473"/>
                    </a:cubicBezTo>
                    <a:cubicBezTo>
                      <a:pt x="911644" y="1785796"/>
                      <a:pt x="961426" y="1619145"/>
                      <a:pt x="1039179" y="1445520"/>
                    </a:cubicBezTo>
                    <a:cubicBezTo>
                      <a:pt x="1074716" y="1366069"/>
                      <a:pt x="1111397" y="1286877"/>
                      <a:pt x="1142321" y="1205544"/>
                    </a:cubicBezTo>
                    <a:cubicBezTo>
                      <a:pt x="1155827" y="1169933"/>
                      <a:pt x="1187489" y="1138308"/>
                      <a:pt x="1193098" y="1099856"/>
                    </a:cubicBezTo>
                    <a:cubicBezTo>
                      <a:pt x="1201844" y="1040221"/>
                      <a:pt x="1170256" y="968520"/>
                      <a:pt x="1189445" y="912539"/>
                    </a:cubicBezTo>
                    <a:cubicBezTo>
                      <a:pt x="1213801" y="841613"/>
                      <a:pt x="1221882" y="775005"/>
                      <a:pt x="1195276" y="704669"/>
                    </a:cubicBezTo>
                    <a:cubicBezTo>
                      <a:pt x="1190220" y="691199"/>
                      <a:pt x="1183910" y="675331"/>
                      <a:pt x="1185053" y="663117"/>
                    </a:cubicBezTo>
                    <a:cubicBezTo>
                      <a:pt x="1196936" y="537538"/>
                      <a:pt x="1188485" y="491927"/>
                      <a:pt x="1125715" y="450412"/>
                    </a:cubicBezTo>
                    <a:cubicBezTo>
                      <a:pt x="1124792" y="366459"/>
                      <a:pt x="1027149" y="372806"/>
                      <a:pt x="1011428" y="367049"/>
                    </a:cubicBezTo>
                    <a:close/>
                    <a:moveTo>
                      <a:pt x="828061" y="285311"/>
                    </a:moveTo>
                    <a:cubicBezTo>
                      <a:pt x="810938" y="306530"/>
                      <a:pt x="786103" y="326383"/>
                      <a:pt x="782080" y="349853"/>
                    </a:cubicBezTo>
                    <a:cubicBezTo>
                      <a:pt x="772301" y="406904"/>
                      <a:pt x="735251" y="438308"/>
                      <a:pt x="694511" y="469269"/>
                    </a:cubicBezTo>
                    <a:cubicBezTo>
                      <a:pt x="706984" y="423805"/>
                      <a:pt x="711818" y="373360"/>
                      <a:pt x="736284" y="335683"/>
                    </a:cubicBezTo>
                    <a:cubicBezTo>
                      <a:pt x="753038" y="309888"/>
                      <a:pt x="795328" y="300699"/>
                      <a:pt x="828061" y="285311"/>
                    </a:cubicBezTo>
                    <a:close/>
                    <a:moveTo>
                      <a:pt x="1087853" y="237338"/>
                    </a:moveTo>
                    <a:cubicBezTo>
                      <a:pt x="1071542" y="234570"/>
                      <a:pt x="1014528" y="274314"/>
                      <a:pt x="991981" y="297784"/>
                    </a:cubicBezTo>
                    <a:cubicBezTo>
                      <a:pt x="933638" y="358488"/>
                      <a:pt x="880979" y="424580"/>
                      <a:pt x="825994" y="488532"/>
                    </a:cubicBezTo>
                    <a:cubicBezTo>
                      <a:pt x="798649" y="520268"/>
                      <a:pt x="766434" y="549125"/>
                      <a:pt x="745694" y="584699"/>
                    </a:cubicBezTo>
                    <a:cubicBezTo>
                      <a:pt x="728055" y="614922"/>
                      <a:pt x="723627" y="652858"/>
                      <a:pt x="710490" y="696882"/>
                    </a:cubicBezTo>
                    <a:cubicBezTo>
                      <a:pt x="764736" y="622819"/>
                      <a:pt x="809240" y="562742"/>
                      <a:pt x="852970" y="502075"/>
                    </a:cubicBezTo>
                    <a:cubicBezTo>
                      <a:pt x="871532" y="476317"/>
                      <a:pt x="884263" y="431665"/>
                      <a:pt x="906921" y="426278"/>
                    </a:cubicBezTo>
                    <a:cubicBezTo>
                      <a:pt x="962237" y="413067"/>
                      <a:pt x="970282" y="367714"/>
                      <a:pt x="997221" y="333394"/>
                    </a:cubicBezTo>
                    <a:cubicBezTo>
                      <a:pt x="1017000" y="308227"/>
                      <a:pt x="1058294" y="273281"/>
                      <a:pt x="1078184" y="274904"/>
                    </a:cubicBezTo>
                    <a:cubicBezTo>
                      <a:pt x="1098924" y="285311"/>
                      <a:pt x="1107780" y="285163"/>
                      <a:pt x="1125641" y="316641"/>
                    </a:cubicBezTo>
                    <a:cubicBezTo>
                      <a:pt x="1129220" y="322803"/>
                      <a:pt x="1141472" y="384061"/>
                      <a:pt x="1144129" y="391368"/>
                    </a:cubicBezTo>
                    <a:cubicBezTo>
                      <a:pt x="1149627" y="406387"/>
                      <a:pt x="1145457" y="428639"/>
                      <a:pt x="1156934" y="434212"/>
                    </a:cubicBezTo>
                    <a:cubicBezTo>
                      <a:pt x="1207859" y="458936"/>
                      <a:pt x="1229558" y="493772"/>
                      <a:pt x="1205571" y="546616"/>
                    </a:cubicBezTo>
                    <a:cubicBezTo>
                      <a:pt x="1317570" y="623557"/>
                      <a:pt x="1335652" y="698063"/>
                      <a:pt x="1265980" y="790651"/>
                    </a:cubicBezTo>
                    <a:cubicBezTo>
                      <a:pt x="1294580" y="848772"/>
                      <a:pt x="1326574" y="909440"/>
                      <a:pt x="1257530" y="956232"/>
                    </a:cubicBezTo>
                    <a:cubicBezTo>
                      <a:pt x="1275058" y="995754"/>
                      <a:pt x="1298934" y="1028819"/>
                      <a:pt x="1302661" y="1064024"/>
                    </a:cubicBezTo>
                    <a:cubicBezTo>
                      <a:pt x="1306204" y="1097457"/>
                      <a:pt x="1299893" y="1145836"/>
                      <a:pt x="1278010" y="1165247"/>
                    </a:cubicBezTo>
                    <a:cubicBezTo>
                      <a:pt x="1233469" y="1204917"/>
                      <a:pt x="1218819" y="1253554"/>
                      <a:pt x="1203689" y="1305402"/>
                    </a:cubicBezTo>
                    <a:cubicBezTo>
                      <a:pt x="1129811" y="1558515"/>
                      <a:pt x="1050508" y="1773102"/>
                      <a:pt x="890721" y="1985807"/>
                    </a:cubicBezTo>
                    <a:cubicBezTo>
                      <a:pt x="887326" y="1990272"/>
                      <a:pt x="808798" y="2094299"/>
                      <a:pt x="804628" y="2116072"/>
                    </a:cubicBezTo>
                    <a:lnTo>
                      <a:pt x="864188" y="2046400"/>
                    </a:lnTo>
                    <a:cubicBezTo>
                      <a:pt x="886883" y="2017063"/>
                      <a:pt x="900352" y="2001047"/>
                      <a:pt x="912272" y="1984183"/>
                    </a:cubicBezTo>
                    <a:cubicBezTo>
                      <a:pt x="1063571" y="1768969"/>
                      <a:pt x="1159407" y="1528402"/>
                      <a:pt x="1236311" y="1278795"/>
                    </a:cubicBezTo>
                    <a:cubicBezTo>
                      <a:pt x="1245500" y="1248867"/>
                      <a:pt x="1264984" y="1219161"/>
                      <a:pt x="1287236" y="1196835"/>
                    </a:cubicBezTo>
                    <a:cubicBezTo>
                      <a:pt x="1334360" y="1149563"/>
                      <a:pt x="1348273" y="1098121"/>
                      <a:pt x="1323843" y="1036457"/>
                    </a:cubicBezTo>
                    <a:cubicBezTo>
                      <a:pt x="1313990" y="1011511"/>
                      <a:pt x="1302809" y="987156"/>
                      <a:pt x="1292181" y="962505"/>
                    </a:cubicBezTo>
                    <a:cubicBezTo>
                      <a:pt x="1298085" y="962247"/>
                      <a:pt x="1327829" y="901985"/>
                      <a:pt x="1327718" y="896044"/>
                    </a:cubicBezTo>
                    <a:cubicBezTo>
                      <a:pt x="1326795" y="852684"/>
                      <a:pt x="1295945" y="833236"/>
                      <a:pt x="1295428" y="788105"/>
                    </a:cubicBezTo>
                    <a:cubicBezTo>
                      <a:pt x="1295244" y="772753"/>
                      <a:pt x="1322330" y="751239"/>
                      <a:pt x="1326795" y="738287"/>
                    </a:cubicBezTo>
                    <a:cubicBezTo>
                      <a:pt x="1343770" y="688948"/>
                      <a:pt x="1339711" y="610974"/>
                      <a:pt x="1244688" y="539937"/>
                    </a:cubicBezTo>
                    <a:cubicBezTo>
                      <a:pt x="1232141" y="530564"/>
                      <a:pt x="1251736" y="502555"/>
                      <a:pt x="1244688" y="487351"/>
                    </a:cubicBezTo>
                    <a:cubicBezTo>
                      <a:pt x="1233617" y="463660"/>
                      <a:pt x="1218819" y="442552"/>
                      <a:pt x="1200405" y="428307"/>
                    </a:cubicBezTo>
                    <a:cubicBezTo>
                      <a:pt x="1166898" y="402402"/>
                      <a:pt x="1171473" y="409155"/>
                      <a:pt x="1162580" y="367086"/>
                    </a:cubicBezTo>
                    <a:cubicBezTo>
                      <a:pt x="1154720" y="329889"/>
                      <a:pt x="1147819" y="247486"/>
                      <a:pt x="1087853" y="237338"/>
                    </a:cubicBezTo>
                    <a:close/>
                    <a:moveTo>
                      <a:pt x="1173732" y="194951"/>
                    </a:moveTo>
                    <a:cubicBezTo>
                      <a:pt x="1162285" y="195064"/>
                      <a:pt x="1149941" y="197124"/>
                      <a:pt x="1137044" y="201063"/>
                    </a:cubicBezTo>
                    <a:cubicBezTo>
                      <a:pt x="1225093" y="251471"/>
                      <a:pt x="1225093" y="251471"/>
                      <a:pt x="1231034" y="339557"/>
                    </a:cubicBezTo>
                    <a:cubicBezTo>
                      <a:pt x="1351557" y="369891"/>
                      <a:pt x="1369454" y="404431"/>
                      <a:pt x="1331740" y="528645"/>
                    </a:cubicBezTo>
                    <a:cubicBezTo>
                      <a:pt x="1453629" y="595216"/>
                      <a:pt x="1473556" y="679206"/>
                      <a:pt x="1392924" y="796186"/>
                    </a:cubicBezTo>
                    <a:cubicBezTo>
                      <a:pt x="1427317" y="827886"/>
                      <a:pt x="1460456" y="861688"/>
                      <a:pt x="1424587" y="913647"/>
                    </a:cubicBezTo>
                    <a:cubicBezTo>
                      <a:pt x="1421745" y="917780"/>
                      <a:pt x="1426469" y="930031"/>
                      <a:pt x="1431044" y="935862"/>
                    </a:cubicBezTo>
                    <a:cubicBezTo>
                      <a:pt x="1469570" y="985016"/>
                      <a:pt x="1457762" y="1028966"/>
                      <a:pt x="1414475" y="1070703"/>
                    </a:cubicBezTo>
                    <a:cubicBezTo>
                      <a:pt x="1460751" y="1124617"/>
                      <a:pt x="1433259" y="1163106"/>
                      <a:pt x="1399272" y="1187314"/>
                    </a:cubicBezTo>
                    <a:cubicBezTo>
                      <a:pt x="1401892" y="1228866"/>
                      <a:pt x="1412298" y="1262558"/>
                      <a:pt x="1403737" y="1290309"/>
                    </a:cubicBezTo>
                    <a:cubicBezTo>
                      <a:pt x="1392445" y="1326953"/>
                      <a:pt x="1367351" y="1359722"/>
                      <a:pt x="1345874" y="1392676"/>
                    </a:cubicBezTo>
                    <a:cubicBezTo>
                      <a:pt x="1333512" y="1411643"/>
                      <a:pt x="1315909" y="1427069"/>
                      <a:pt x="1302071" y="1445151"/>
                    </a:cubicBezTo>
                    <a:cubicBezTo>
                      <a:pt x="1286203" y="1465742"/>
                      <a:pt x="1264504" y="1485522"/>
                      <a:pt x="1258120" y="1509102"/>
                    </a:cubicBezTo>
                    <a:cubicBezTo>
                      <a:pt x="1210258" y="1685680"/>
                      <a:pt x="1127412" y="1844102"/>
                      <a:pt x="1017259" y="1988980"/>
                    </a:cubicBezTo>
                    <a:cubicBezTo>
                      <a:pt x="987921" y="2027543"/>
                      <a:pt x="959654" y="2051456"/>
                      <a:pt x="926848" y="2102824"/>
                    </a:cubicBezTo>
                    <a:cubicBezTo>
                      <a:pt x="1088812" y="1941413"/>
                      <a:pt x="1208929" y="1740148"/>
                      <a:pt x="1270962" y="1536373"/>
                    </a:cubicBezTo>
                    <a:cubicBezTo>
                      <a:pt x="1276903" y="1516704"/>
                      <a:pt x="1280372" y="1493530"/>
                      <a:pt x="1293104" y="1479101"/>
                    </a:cubicBezTo>
                    <a:cubicBezTo>
                      <a:pt x="1363366" y="1399466"/>
                      <a:pt x="1451894" y="1329757"/>
                      <a:pt x="1424808" y="1203330"/>
                    </a:cubicBezTo>
                    <a:cubicBezTo>
                      <a:pt x="1423664" y="1198237"/>
                      <a:pt x="1434034" y="1189824"/>
                      <a:pt x="1438536" y="1184141"/>
                    </a:cubicBezTo>
                    <a:cubicBezTo>
                      <a:pt x="1477984" y="1134286"/>
                      <a:pt x="1459644" y="1108196"/>
                      <a:pt x="1443960" y="1074061"/>
                    </a:cubicBezTo>
                    <a:cubicBezTo>
                      <a:pt x="1467024" y="1046384"/>
                      <a:pt x="1482412" y="1016087"/>
                      <a:pt x="1482745" y="993761"/>
                    </a:cubicBezTo>
                    <a:cubicBezTo>
                      <a:pt x="1483003" y="975310"/>
                      <a:pt x="1459570" y="943648"/>
                      <a:pt x="1455068" y="931950"/>
                    </a:cubicBezTo>
                    <a:cubicBezTo>
                      <a:pt x="1451414" y="922540"/>
                      <a:pt x="1443591" y="919145"/>
                      <a:pt x="1448610" y="910731"/>
                    </a:cubicBezTo>
                    <a:cubicBezTo>
                      <a:pt x="1474442" y="867371"/>
                      <a:pt x="1444920" y="836004"/>
                      <a:pt x="1422778" y="799102"/>
                    </a:cubicBezTo>
                    <a:cubicBezTo>
                      <a:pt x="1482745" y="716994"/>
                      <a:pt x="1475549" y="582338"/>
                      <a:pt x="1367167" y="511005"/>
                    </a:cubicBezTo>
                    <a:cubicBezTo>
                      <a:pt x="1386799" y="431739"/>
                      <a:pt x="1374768" y="366791"/>
                      <a:pt x="1321371" y="344760"/>
                    </a:cubicBezTo>
                    <a:cubicBezTo>
                      <a:pt x="1272807" y="324649"/>
                      <a:pt x="1254946" y="295902"/>
                      <a:pt x="1243249" y="248261"/>
                    </a:cubicBezTo>
                    <a:cubicBezTo>
                      <a:pt x="1234337" y="211784"/>
                      <a:pt x="1208071" y="194610"/>
                      <a:pt x="1173732" y="194951"/>
                    </a:cubicBezTo>
                    <a:close/>
                    <a:moveTo>
                      <a:pt x="1140720" y="105140"/>
                    </a:moveTo>
                    <a:cubicBezTo>
                      <a:pt x="1157229" y="102848"/>
                      <a:pt x="1175477" y="110302"/>
                      <a:pt x="1194390" y="124343"/>
                    </a:cubicBezTo>
                    <a:cubicBezTo>
                      <a:pt x="1221144" y="144122"/>
                      <a:pt x="1243581" y="169659"/>
                      <a:pt x="1269228" y="191099"/>
                    </a:cubicBezTo>
                    <a:cubicBezTo>
                      <a:pt x="1282734" y="202391"/>
                      <a:pt x="1297864" y="215418"/>
                      <a:pt x="1314175" y="219034"/>
                    </a:cubicBezTo>
                    <a:cubicBezTo>
                      <a:pt x="1403368" y="238961"/>
                      <a:pt x="1442263" y="287636"/>
                      <a:pt x="1444145" y="376459"/>
                    </a:cubicBezTo>
                    <a:cubicBezTo>
                      <a:pt x="1444588" y="398712"/>
                      <a:pt x="1458832" y="423842"/>
                      <a:pt x="1473704" y="441998"/>
                    </a:cubicBezTo>
                    <a:cubicBezTo>
                      <a:pt x="1535736" y="517758"/>
                      <a:pt x="1583709" y="600051"/>
                      <a:pt x="1557140" y="700609"/>
                    </a:cubicBezTo>
                    <a:cubicBezTo>
                      <a:pt x="1537803" y="773897"/>
                      <a:pt x="1524813" y="841650"/>
                      <a:pt x="1549169" y="917337"/>
                    </a:cubicBezTo>
                    <a:cubicBezTo>
                      <a:pt x="1559280" y="948814"/>
                      <a:pt x="1590684" y="1015165"/>
                      <a:pt x="1580536" y="1064983"/>
                    </a:cubicBezTo>
                    <a:cubicBezTo>
                      <a:pt x="1552601" y="1202112"/>
                      <a:pt x="1520865" y="1156575"/>
                      <a:pt x="1466139" y="1269791"/>
                    </a:cubicBezTo>
                    <a:cubicBezTo>
                      <a:pt x="1462891" y="1276470"/>
                      <a:pt x="1390157" y="1449210"/>
                      <a:pt x="1385765" y="1456221"/>
                    </a:cubicBezTo>
                    <a:cubicBezTo>
                      <a:pt x="1369454" y="1482274"/>
                      <a:pt x="1356391" y="1510800"/>
                      <a:pt x="1346206" y="1539178"/>
                    </a:cubicBezTo>
                    <a:cubicBezTo>
                      <a:pt x="1277789" y="1729594"/>
                      <a:pt x="1187157" y="1908275"/>
                      <a:pt x="1063461" y="2070128"/>
                    </a:cubicBezTo>
                    <a:cubicBezTo>
                      <a:pt x="1057814" y="2077546"/>
                      <a:pt x="959912" y="2190319"/>
                      <a:pt x="910390" y="2233458"/>
                    </a:cubicBezTo>
                    <a:cubicBezTo>
                      <a:pt x="784700" y="2342947"/>
                      <a:pt x="642922" y="2413357"/>
                      <a:pt x="470625" y="2398928"/>
                    </a:cubicBezTo>
                    <a:cubicBezTo>
                      <a:pt x="444830" y="2396788"/>
                      <a:pt x="419810" y="2385274"/>
                      <a:pt x="401507" y="2366417"/>
                    </a:cubicBezTo>
                    <a:cubicBezTo>
                      <a:pt x="487858" y="2349848"/>
                      <a:pt x="578711" y="2344719"/>
                      <a:pt x="659343" y="2313388"/>
                    </a:cubicBezTo>
                    <a:cubicBezTo>
                      <a:pt x="739200" y="2282391"/>
                      <a:pt x="874188" y="2165410"/>
                      <a:pt x="869834" y="2158694"/>
                    </a:cubicBezTo>
                    <a:cubicBezTo>
                      <a:pt x="853745" y="2171241"/>
                      <a:pt x="837507" y="2183677"/>
                      <a:pt x="821640" y="2196519"/>
                    </a:cubicBezTo>
                    <a:cubicBezTo>
                      <a:pt x="720158" y="2278737"/>
                      <a:pt x="610152" y="2341028"/>
                      <a:pt x="474462" y="2335788"/>
                    </a:cubicBezTo>
                    <a:cubicBezTo>
                      <a:pt x="450255" y="2334829"/>
                      <a:pt x="426600" y="2319256"/>
                      <a:pt x="402687" y="2310399"/>
                    </a:cubicBezTo>
                    <a:cubicBezTo>
                      <a:pt x="425567" y="2302318"/>
                      <a:pt x="448299" y="2287852"/>
                      <a:pt x="471289" y="2287409"/>
                    </a:cubicBezTo>
                    <a:cubicBezTo>
                      <a:pt x="563692" y="2285675"/>
                      <a:pt x="640892" y="2249142"/>
                      <a:pt x="709087" y="2188253"/>
                    </a:cubicBezTo>
                    <a:cubicBezTo>
                      <a:pt x="658679" y="2211723"/>
                      <a:pt x="610042" y="2241429"/>
                      <a:pt x="557308" y="2256965"/>
                    </a:cubicBezTo>
                    <a:cubicBezTo>
                      <a:pt x="506346" y="2271910"/>
                      <a:pt x="450144" y="2286228"/>
                      <a:pt x="397890" y="2252943"/>
                    </a:cubicBezTo>
                    <a:cubicBezTo>
                      <a:pt x="486862" y="2222793"/>
                      <a:pt x="580372" y="2211538"/>
                      <a:pt x="646759" y="2137328"/>
                    </a:cubicBezTo>
                    <a:cubicBezTo>
                      <a:pt x="565574" y="2182348"/>
                      <a:pt x="484684" y="2227222"/>
                      <a:pt x="385196" y="2202423"/>
                    </a:cubicBezTo>
                    <a:cubicBezTo>
                      <a:pt x="498412" y="2146738"/>
                      <a:pt x="611149" y="2093930"/>
                      <a:pt x="664104" y="1969496"/>
                    </a:cubicBezTo>
                    <a:cubicBezTo>
                      <a:pt x="633364" y="2002228"/>
                      <a:pt x="604027" y="2036547"/>
                      <a:pt x="571368" y="2067324"/>
                    </a:cubicBezTo>
                    <a:cubicBezTo>
                      <a:pt x="516605" y="2118876"/>
                      <a:pt x="454240" y="2157181"/>
                      <a:pt x="368553" y="2155225"/>
                    </a:cubicBezTo>
                    <a:cubicBezTo>
                      <a:pt x="391174" y="2135556"/>
                      <a:pt x="413832" y="2115850"/>
                      <a:pt x="436416" y="2096144"/>
                    </a:cubicBezTo>
                    <a:cubicBezTo>
                      <a:pt x="458447" y="2079391"/>
                      <a:pt x="486677" y="2066364"/>
                      <a:pt x="499962" y="2044334"/>
                    </a:cubicBezTo>
                    <a:cubicBezTo>
                      <a:pt x="536458" y="1983740"/>
                      <a:pt x="569523" y="1920563"/>
                      <a:pt x="597716" y="1855689"/>
                    </a:cubicBezTo>
                    <a:cubicBezTo>
                      <a:pt x="636648" y="1766090"/>
                      <a:pt x="655653" y="1664350"/>
                      <a:pt x="709161" y="1585490"/>
                    </a:cubicBezTo>
                    <a:cubicBezTo>
                      <a:pt x="777135" y="1485374"/>
                      <a:pt x="746248" y="1371383"/>
                      <a:pt x="782375" y="1268204"/>
                    </a:cubicBezTo>
                    <a:cubicBezTo>
                      <a:pt x="794184" y="1234365"/>
                      <a:pt x="763814" y="1179786"/>
                      <a:pt x="741377" y="1141334"/>
                    </a:cubicBezTo>
                    <a:cubicBezTo>
                      <a:pt x="708386" y="1084726"/>
                      <a:pt x="664104" y="1085685"/>
                      <a:pt x="619932" y="1134876"/>
                    </a:cubicBezTo>
                    <a:cubicBezTo>
                      <a:pt x="588454" y="1169933"/>
                      <a:pt x="556164" y="1204326"/>
                      <a:pt x="524244" y="1238977"/>
                    </a:cubicBezTo>
                    <a:cubicBezTo>
                      <a:pt x="534576" y="1202075"/>
                      <a:pt x="549485" y="1170524"/>
                      <a:pt x="565685" y="1139599"/>
                    </a:cubicBezTo>
                    <a:cubicBezTo>
                      <a:pt x="582771" y="1106830"/>
                      <a:pt x="601591" y="1074947"/>
                      <a:pt x="618492" y="1042067"/>
                    </a:cubicBezTo>
                    <a:cubicBezTo>
                      <a:pt x="621813" y="1035572"/>
                      <a:pt x="618271" y="1025793"/>
                      <a:pt x="620817" y="1018597"/>
                    </a:cubicBezTo>
                    <a:cubicBezTo>
                      <a:pt x="645578" y="949700"/>
                      <a:pt x="670930" y="881099"/>
                      <a:pt x="696319" y="812423"/>
                    </a:cubicBezTo>
                    <a:cubicBezTo>
                      <a:pt x="696983" y="810689"/>
                      <a:pt x="699604" y="809803"/>
                      <a:pt x="701006" y="808253"/>
                    </a:cubicBezTo>
                    <a:cubicBezTo>
                      <a:pt x="739716" y="764746"/>
                      <a:pt x="778021" y="720906"/>
                      <a:pt x="817174" y="677767"/>
                    </a:cubicBezTo>
                    <a:cubicBezTo>
                      <a:pt x="879502" y="609165"/>
                      <a:pt x="917401" y="589238"/>
                      <a:pt x="969027" y="680387"/>
                    </a:cubicBezTo>
                    <a:cubicBezTo>
                      <a:pt x="1005192" y="744228"/>
                      <a:pt x="1037629" y="815671"/>
                      <a:pt x="1002092" y="883165"/>
                    </a:cubicBezTo>
                    <a:cubicBezTo>
                      <a:pt x="963529" y="956343"/>
                      <a:pt x="1035857" y="1028376"/>
                      <a:pt x="990025" y="1094099"/>
                    </a:cubicBezTo>
                    <a:cubicBezTo>
                      <a:pt x="954894" y="1144471"/>
                      <a:pt x="942162" y="1193772"/>
                      <a:pt x="959580" y="1255362"/>
                    </a:cubicBezTo>
                    <a:cubicBezTo>
                      <a:pt x="965817" y="1277393"/>
                      <a:pt x="943122" y="1308686"/>
                      <a:pt x="930870" y="1334444"/>
                    </a:cubicBezTo>
                    <a:cubicBezTo>
                      <a:pt x="920538" y="1356253"/>
                      <a:pt x="902788" y="1374962"/>
                      <a:pt x="894374" y="1397325"/>
                    </a:cubicBezTo>
                    <a:cubicBezTo>
                      <a:pt x="875185" y="1448177"/>
                      <a:pt x="862970" y="1501870"/>
                      <a:pt x="842120" y="1551946"/>
                    </a:cubicBezTo>
                    <a:cubicBezTo>
                      <a:pt x="812857" y="1622208"/>
                      <a:pt x="782855" y="1692212"/>
                      <a:pt x="752595" y="1762105"/>
                    </a:cubicBezTo>
                    <a:cubicBezTo>
                      <a:pt x="722372" y="1831998"/>
                      <a:pt x="691891" y="1901817"/>
                      <a:pt x="661742" y="1971710"/>
                    </a:cubicBezTo>
                    <a:cubicBezTo>
                      <a:pt x="676429" y="1952558"/>
                      <a:pt x="696135" y="1935472"/>
                      <a:pt x="705139" y="1913884"/>
                    </a:cubicBezTo>
                    <a:cubicBezTo>
                      <a:pt x="775106" y="1746274"/>
                      <a:pt x="842895" y="1577741"/>
                      <a:pt x="911460" y="1409540"/>
                    </a:cubicBezTo>
                    <a:cubicBezTo>
                      <a:pt x="918471" y="1392344"/>
                      <a:pt x="921534" y="1369649"/>
                      <a:pt x="934339" y="1359464"/>
                    </a:cubicBezTo>
                    <a:cubicBezTo>
                      <a:pt x="987442" y="1317173"/>
                      <a:pt x="983899" y="1262152"/>
                      <a:pt x="976998" y="1204511"/>
                    </a:cubicBezTo>
                    <a:cubicBezTo>
                      <a:pt x="975227" y="1189455"/>
                      <a:pt x="971426" y="1168420"/>
                      <a:pt x="979286" y="1159342"/>
                    </a:cubicBezTo>
                    <a:cubicBezTo>
                      <a:pt x="1032241" y="1098158"/>
                      <a:pt x="1026300" y="1028450"/>
                      <a:pt x="1015008" y="956785"/>
                    </a:cubicBezTo>
                    <a:cubicBezTo>
                      <a:pt x="1012904" y="943611"/>
                      <a:pt x="1011318" y="927854"/>
                      <a:pt x="1016447" y="916340"/>
                    </a:cubicBezTo>
                    <a:cubicBezTo>
                      <a:pt x="1066855" y="802349"/>
                      <a:pt x="1023237" y="709577"/>
                      <a:pt x="953565" y="621269"/>
                    </a:cubicBezTo>
                    <a:cubicBezTo>
                      <a:pt x="927660" y="588426"/>
                      <a:pt x="896034" y="581858"/>
                      <a:pt x="866808" y="607247"/>
                    </a:cubicBezTo>
                    <a:cubicBezTo>
                      <a:pt x="820385" y="647655"/>
                      <a:pt x="778205" y="693044"/>
                      <a:pt x="736211" y="738176"/>
                    </a:cubicBezTo>
                    <a:cubicBezTo>
                      <a:pt x="708312" y="768104"/>
                      <a:pt x="675875" y="797552"/>
                      <a:pt x="659528" y="833605"/>
                    </a:cubicBezTo>
                    <a:cubicBezTo>
                      <a:pt x="620485" y="919662"/>
                      <a:pt x="590631" y="1009888"/>
                      <a:pt x="555316" y="1097678"/>
                    </a:cubicBezTo>
                    <a:cubicBezTo>
                      <a:pt x="509151" y="1212408"/>
                      <a:pt x="451952" y="1338577"/>
                      <a:pt x="400547" y="1450981"/>
                    </a:cubicBezTo>
                    <a:cubicBezTo>
                      <a:pt x="324049" y="1618296"/>
                      <a:pt x="277256" y="1790114"/>
                      <a:pt x="202419" y="1950565"/>
                    </a:cubicBezTo>
                    <a:cubicBezTo>
                      <a:pt x="182454" y="1993409"/>
                      <a:pt x="106177" y="2200467"/>
                      <a:pt x="106177" y="2200467"/>
                    </a:cubicBezTo>
                    <a:cubicBezTo>
                      <a:pt x="98612" y="2200394"/>
                      <a:pt x="99166" y="2184784"/>
                      <a:pt x="102450" y="2140538"/>
                    </a:cubicBezTo>
                    <a:cubicBezTo>
                      <a:pt x="110975" y="2026030"/>
                      <a:pt x="171273" y="1920969"/>
                      <a:pt x="213785" y="1814358"/>
                    </a:cubicBezTo>
                    <a:cubicBezTo>
                      <a:pt x="350102" y="1472458"/>
                      <a:pt x="489851" y="1131961"/>
                      <a:pt x="628456" y="790983"/>
                    </a:cubicBezTo>
                    <a:cubicBezTo>
                      <a:pt x="632331" y="781462"/>
                      <a:pt x="640301" y="773492"/>
                      <a:pt x="643918" y="763934"/>
                    </a:cubicBezTo>
                    <a:cubicBezTo>
                      <a:pt x="652774" y="740427"/>
                      <a:pt x="668532" y="715739"/>
                      <a:pt x="666687" y="692749"/>
                    </a:cubicBezTo>
                    <a:cubicBezTo>
                      <a:pt x="657166" y="574514"/>
                      <a:pt x="701301" y="487203"/>
                      <a:pt x="805735" y="431628"/>
                    </a:cubicBezTo>
                    <a:cubicBezTo>
                      <a:pt x="796841" y="362547"/>
                      <a:pt x="822082" y="314833"/>
                      <a:pt x="892308" y="292175"/>
                    </a:cubicBezTo>
                    <a:cubicBezTo>
                      <a:pt x="904374" y="288337"/>
                      <a:pt x="913821" y="265752"/>
                      <a:pt x="918065" y="250106"/>
                    </a:cubicBezTo>
                    <a:cubicBezTo>
                      <a:pt x="934192" y="190066"/>
                      <a:pt x="969987" y="161356"/>
                      <a:pt x="1027554" y="176929"/>
                    </a:cubicBezTo>
                    <a:cubicBezTo>
                      <a:pt x="1065269" y="187114"/>
                      <a:pt x="1083535" y="173570"/>
                      <a:pt x="1097484" y="144418"/>
                    </a:cubicBezTo>
                    <a:cubicBezTo>
                      <a:pt x="1109440" y="119472"/>
                      <a:pt x="1124211" y="107433"/>
                      <a:pt x="1140720" y="105140"/>
                    </a:cubicBezTo>
                    <a:close/>
                    <a:moveTo>
                      <a:pt x="1165651" y="0"/>
                    </a:moveTo>
                    <a:cubicBezTo>
                      <a:pt x="1192738" y="111"/>
                      <a:pt x="1219612" y="17344"/>
                      <a:pt x="1249005" y="53232"/>
                    </a:cubicBezTo>
                    <a:cubicBezTo>
                      <a:pt x="1287642" y="100430"/>
                      <a:pt x="1323990" y="124085"/>
                      <a:pt x="1387130" y="126373"/>
                    </a:cubicBezTo>
                    <a:cubicBezTo>
                      <a:pt x="1467503" y="129288"/>
                      <a:pt x="1511196" y="184162"/>
                      <a:pt x="1533263" y="268926"/>
                    </a:cubicBezTo>
                    <a:cubicBezTo>
                      <a:pt x="1540312" y="295939"/>
                      <a:pt x="1556992" y="326051"/>
                      <a:pt x="1578542" y="342657"/>
                    </a:cubicBezTo>
                    <a:cubicBezTo>
                      <a:pt x="1668067" y="411591"/>
                      <a:pt x="1698697" y="494805"/>
                      <a:pt x="1662754" y="603224"/>
                    </a:cubicBezTo>
                    <a:cubicBezTo>
                      <a:pt x="1650096" y="641381"/>
                      <a:pt x="1645335" y="671973"/>
                      <a:pt x="1672717" y="707879"/>
                    </a:cubicBezTo>
                    <a:cubicBezTo>
                      <a:pt x="1713236" y="761019"/>
                      <a:pt x="1702091" y="815487"/>
                      <a:pt x="1654820" y="860138"/>
                    </a:cubicBezTo>
                    <a:cubicBezTo>
                      <a:pt x="1627106" y="886339"/>
                      <a:pt x="1616958" y="906082"/>
                      <a:pt x="1639431" y="945235"/>
                    </a:cubicBezTo>
                    <a:cubicBezTo>
                      <a:pt x="1687552" y="1029003"/>
                      <a:pt x="1681094" y="1112956"/>
                      <a:pt x="1602197" y="1178458"/>
                    </a:cubicBezTo>
                    <a:cubicBezTo>
                      <a:pt x="1510937" y="1254218"/>
                      <a:pt x="1482449" y="1352268"/>
                      <a:pt x="1450860" y="1457070"/>
                    </a:cubicBezTo>
                    <a:cubicBezTo>
                      <a:pt x="1370229" y="1724354"/>
                      <a:pt x="1254540" y="1975142"/>
                      <a:pt x="1069770" y="2188437"/>
                    </a:cubicBezTo>
                    <a:cubicBezTo>
                      <a:pt x="947992" y="2328998"/>
                      <a:pt x="807173" y="2446458"/>
                      <a:pt x="618971" y="2480113"/>
                    </a:cubicBezTo>
                    <a:cubicBezTo>
                      <a:pt x="550259" y="2492402"/>
                      <a:pt x="426415" y="2493029"/>
                      <a:pt x="403831" y="2434908"/>
                    </a:cubicBezTo>
                    <a:cubicBezTo>
                      <a:pt x="722445" y="2451809"/>
                      <a:pt x="872047" y="2328039"/>
                      <a:pt x="1044529" y="2127696"/>
                    </a:cubicBezTo>
                    <a:cubicBezTo>
                      <a:pt x="1049142" y="2122345"/>
                      <a:pt x="1197637" y="1950528"/>
                      <a:pt x="1280704" y="1793730"/>
                    </a:cubicBezTo>
                    <a:cubicBezTo>
                      <a:pt x="1303731" y="1750259"/>
                      <a:pt x="1386281" y="1502423"/>
                      <a:pt x="1408164" y="1458436"/>
                    </a:cubicBezTo>
                    <a:cubicBezTo>
                      <a:pt x="1430158" y="1414190"/>
                      <a:pt x="1448720" y="1368209"/>
                      <a:pt x="1467430" y="1322451"/>
                    </a:cubicBezTo>
                    <a:cubicBezTo>
                      <a:pt x="1474441" y="1305365"/>
                      <a:pt x="1472411" y="1282338"/>
                      <a:pt x="1483261" y="1269348"/>
                    </a:cubicBezTo>
                    <a:cubicBezTo>
                      <a:pt x="1578690" y="1154914"/>
                      <a:pt x="1605444" y="1134360"/>
                      <a:pt x="1604522" y="1012323"/>
                    </a:cubicBezTo>
                    <a:cubicBezTo>
                      <a:pt x="1604448" y="1000810"/>
                      <a:pt x="1557471" y="859843"/>
                      <a:pt x="1556770" y="847665"/>
                    </a:cubicBezTo>
                    <a:cubicBezTo>
                      <a:pt x="1555515" y="826225"/>
                      <a:pt x="1551271" y="802165"/>
                      <a:pt x="1558726" y="783381"/>
                    </a:cubicBezTo>
                    <a:cubicBezTo>
                      <a:pt x="1609872" y="654555"/>
                      <a:pt x="1579317" y="542372"/>
                      <a:pt x="1497394" y="437127"/>
                    </a:cubicBezTo>
                    <a:cubicBezTo>
                      <a:pt x="1481157" y="416240"/>
                      <a:pt x="1470345" y="387678"/>
                      <a:pt x="1466544" y="361293"/>
                    </a:cubicBezTo>
                    <a:cubicBezTo>
                      <a:pt x="1456543" y="291990"/>
                      <a:pt x="1427944" y="231175"/>
                      <a:pt x="1362147" y="208886"/>
                    </a:cubicBezTo>
                    <a:cubicBezTo>
                      <a:pt x="1310262" y="191284"/>
                      <a:pt x="1269080" y="167187"/>
                      <a:pt x="1233247" y="128070"/>
                    </a:cubicBezTo>
                    <a:cubicBezTo>
                      <a:pt x="1220774" y="114453"/>
                      <a:pt x="1203947" y="104194"/>
                      <a:pt x="1187673" y="94969"/>
                    </a:cubicBezTo>
                    <a:cubicBezTo>
                      <a:pt x="1144571" y="70576"/>
                      <a:pt x="1107558" y="66443"/>
                      <a:pt x="1075748" y="117442"/>
                    </a:cubicBezTo>
                    <a:cubicBezTo>
                      <a:pt x="1064862" y="134897"/>
                      <a:pt x="1033163" y="147923"/>
                      <a:pt x="1010911" y="148034"/>
                    </a:cubicBezTo>
                    <a:cubicBezTo>
                      <a:pt x="948140" y="148329"/>
                      <a:pt x="909651" y="173349"/>
                      <a:pt x="886329" y="232467"/>
                    </a:cubicBezTo>
                    <a:cubicBezTo>
                      <a:pt x="882306" y="242689"/>
                      <a:pt x="873228" y="250918"/>
                      <a:pt x="862785" y="258594"/>
                    </a:cubicBezTo>
                    <a:cubicBezTo>
                      <a:pt x="853412" y="265494"/>
                      <a:pt x="842969" y="271952"/>
                      <a:pt x="834075" y="279001"/>
                    </a:cubicBezTo>
                    <a:cubicBezTo>
                      <a:pt x="841345" y="252062"/>
                      <a:pt x="846511" y="224201"/>
                      <a:pt x="857213" y="198701"/>
                    </a:cubicBezTo>
                    <a:cubicBezTo>
                      <a:pt x="880941" y="142093"/>
                      <a:pt x="915518" y="91168"/>
                      <a:pt x="984304" y="94378"/>
                    </a:cubicBezTo>
                    <a:cubicBezTo>
                      <a:pt x="1028366" y="96408"/>
                      <a:pt x="1054271" y="78363"/>
                      <a:pt x="1081025" y="49505"/>
                    </a:cubicBezTo>
                    <a:cubicBezTo>
                      <a:pt x="1111266" y="16902"/>
                      <a:pt x="1138565" y="-110"/>
                      <a:pt x="11656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6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3ECEE026-CADD-4303-8F7C-5934817B06D6}"/>
              </a:ext>
            </a:extLst>
          </p:cNvPr>
          <p:cNvSpPr txBox="1"/>
          <p:nvPr/>
        </p:nvSpPr>
        <p:spPr>
          <a:xfrm>
            <a:off x="605901" y="3468612"/>
            <a:ext cx="2326584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KOREAN  FOOD</a:t>
            </a:r>
          </a:p>
        </p:txBody>
      </p:sp>
    </p:spTree>
    <p:extLst>
      <p:ext uri="{BB962C8B-B14F-4D97-AF65-F5344CB8AC3E}">
        <p14:creationId xmlns:p14="http://schemas.microsoft.com/office/powerpoint/2010/main" val="39796494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025AB1C-12DA-4D52-B151-34D535E5AF13}"/>
              </a:ext>
            </a:extLst>
          </p:cNvPr>
          <p:cNvGrpSpPr/>
          <p:nvPr/>
        </p:nvGrpSpPr>
        <p:grpSpPr>
          <a:xfrm>
            <a:off x="901300" y="1776709"/>
            <a:ext cx="3456384" cy="3716090"/>
            <a:chOff x="467544" y="1934588"/>
            <a:chExt cx="3456384" cy="371609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AEBBA86-BCAC-4AF3-BC3D-0177380000A3}"/>
                </a:ext>
              </a:extLst>
            </p:cNvPr>
            <p:cNvSpPr/>
            <p:nvPr/>
          </p:nvSpPr>
          <p:spPr>
            <a:xfrm>
              <a:off x="467544" y="2366637"/>
              <a:ext cx="3456384" cy="3284041"/>
            </a:xfrm>
            <a:prstGeom prst="rect">
              <a:avLst/>
            </a:prstGeom>
          </p:spPr>
          <p:txBody>
            <a:bodyPr wrap="square" lIns="72000" rIns="7200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Get a modern PowerPoint  Presentation that is beautifully designed. I hope and I believe that this Template will your Time, Money and Reputation. Easy to change colors, photos and Text.</a:t>
              </a:r>
            </a:p>
            <a:p>
              <a:pPr>
                <a:lnSpc>
                  <a:spcPct val="150000"/>
                </a:lnSpc>
              </a:pPr>
              <a:endPara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 and Presentations with our Templates.  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2F8C8BD-B24F-498C-8B9F-72F2C3B8B0A3}"/>
                </a:ext>
              </a:extLst>
            </p:cNvPr>
            <p:cNvSpPr/>
            <p:nvPr/>
          </p:nvSpPr>
          <p:spPr>
            <a:xfrm>
              <a:off x="467544" y="1934588"/>
              <a:ext cx="345638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Korean Food</a:t>
              </a:r>
              <a:endParaRPr lang="ko-KR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A219BF97-06CA-43D8-BE13-D8577928B6F2}"/>
              </a:ext>
            </a:extLst>
          </p:cNvPr>
          <p:cNvSpPr/>
          <p:nvPr/>
        </p:nvSpPr>
        <p:spPr>
          <a:xfrm>
            <a:off x="5141423" y="3036288"/>
            <a:ext cx="1872208" cy="187220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690262A-1813-432A-8C55-D467D6C0A798}"/>
              </a:ext>
            </a:extLst>
          </p:cNvPr>
          <p:cNvSpPr/>
          <p:nvPr/>
        </p:nvSpPr>
        <p:spPr>
          <a:xfrm>
            <a:off x="7470832" y="1850384"/>
            <a:ext cx="936104" cy="93610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9DCFC0E-9A3A-4E95-9CA4-F8AE98548068}"/>
              </a:ext>
            </a:extLst>
          </p:cNvPr>
          <p:cNvSpPr/>
          <p:nvPr/>
        </p:nvSpPr>
        <p:spPr>
          <a:xfrm>
            <a:off x="8006272" y="3504340"/>
            <a:ext cx="936104" cy="93610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687564D-6FFF-4579-85DE-99B59F75BB66}"/>
              </a:ext>
            </a:extLst>
          </p:cNvPr>
          <p:cNvSpPr/>
          <p:nvPr/>
        </p:nvSpPr>
        <p:spPr>
          <a:xfrm>
            <a:off x="7470832" y="5171019"/>
            <a:ext cx="936104" cy="93610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8A01342-7F72-43B2-99D3-3BEEF37A9B3D}"/>
              </a:ext>
            </a:extLst>
          </p:cNvPr>
          <p:cNvCxnSpPr>
            <a:stCxn id="7" idx="3"/>
            <a:endCxn id="6" idx="7"/>
          </p:cNvCxnSpPr>
          <p:nvPr/>
        </p:nvCxnSpPr>
        <p:spPr>
          <a:xfrm flipH="1">
            <a:off x="6739452" y="2649399"/>
            <a:ext cx="868469" cy="661068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458E966-06C7-4FAE-A76A-58F7648AE92A}"/>
              </a:ext>
            </a:extLst>
          </p:cNvPr>
          <p:cNvCxnSpPr>
            <a:stCxn id="8" idx="2"/>
            <a:endCxn id="6" idx="6"/>
          </p:cNvCxnSpPr>
          <p:nvPr/>
        </p:nvCxnSpPr>
        <p:spPr>
          <a:xfrm flipH="1">
            <a:off x="7013631" y="3972392"/>
            <a:ext cx="992641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4073D44-5BD6-4594-B557-731EAF440E6A}"/>
              </a:ext>
            </a:extLst>
          </p:cNvPr>
          <p:cNvCxnSpPr>
            <a:stCxn id="9" idx="1"/>
            <a:endCxn id="6" idx="5"/>
          </p:cNvCxnSpPr>
          <p:nvPr/>
        </p:nvCxnSpPr>
        <p:spPr>
          <a:xfrm flipH="1" flipV="1">
            <a:off x="6739452" y="4634317"/>
            <a:ext cx="868469" cy="673791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313F113B-3482-42D1-8BC9-68BBFE866FDF}"/>
              </a:ext>
            </a:extLst>
          </p:cNvPr>
          <p:cNvSpPr/>
          <p:nvPr/>
        </p:nvSpPr>
        <p:spPr>
          <a:xfrm>
            <a:off x="8550951" y="2133770"/>
            <a:ext cx="72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Text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FAAC5D4-F03E-41A1-886F-8400931CBFEF}"/>
              </a:ext>
            </a:extLst>
          </p:cNvPr>
          <p:cNvSpPr/>
          <p:nvPr/>
        </p:nvSpPr>
        <p:spPr>
          <a:xfrm>
            <a:off x="9120523" y="3787726"/>
            <a:ext cx="72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Text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28AED46-1A8B-431F-AB30-47D640BC6F16}"/>
              </a:ext>
            </a:extLst>
          </p:cNvPr>
          <p:cNvSpPr/>
          <p:nvPr/>
        </p:nvSpPr>
        <p:spPr>
          <a:xfrm>
            <a:off x="8550951" y="5454404"/>
            <a:ext cx="72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Text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434119A-7793-4052-AED4-7D248B805638}"/>
              </a:ext>
            </a:extLst>
          </p:cNvPr>
          <p:cNvSpPr/>
          <p:nvPr/>
        </p:nvSpPr>
        <p:spPr>
          <a:xfrm>
            <a:off x="5169679" y="3969409"/>
            <a:ext cx="18261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</a:rPr>
              <a:t>Main Text</a:t>
            </a:r>
            <a:endParaRPr lang="ko-KR" altLang="en-US" sz="2400" b="1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F946FBF-DEA1-49B8-B820-D9B142DFE67F}"/>
              </a:ext>
            </a:extLst>
          </p:cNvPr>
          <p:cNvSpPr txBox="1"/>
          <p:nvPr/>
        </p:nvSpPr>
        <p:spPr>
          <a:xfrm>
            <a:off x="10018672" y="3717143"/>
            <a:ext cx="1585293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Simply Impress</a:t>
            </a:r>
          </a:p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Audience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42AB672-EEC0-4AD1-B22E-FD5C23410EB0}"/>
              </a:ext>
            </a:extLst>
          </p:cNvPr>
          <p:cNvSpPr txBox="1"/>
          <p:nvPr/>
        </p:nvSpPr>
        <p:spPr>
          <a:xfrm>
            <a:off x="9409360" y="2056825"/>
            <a:ext cx="1585293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Simply Impress</a:t>
            </a:r>
          </a:p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Audience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2B47788-4334-4F09-A23F-EE5B99F13A18}"/>
              </a:ext>
            </a:extLst>
          </p:cNvPr>
          <p:cNvSpPr txBox="1"/>
          <p:nvPr/>
        </p:nvSpPr>
        <p:spPr>
          <a:xfrm>
            <a:off x="9409360" y="5377461"/>
            <a:ext cx="1585293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Simply Impress</a:t>
            </a:r>
          </a:p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Audience</a:t>
            </a:r>
          </a:p>
        </p:txBody>
      </p:sp>
      <p:sp>
        <p:nvSpPr>
          <p:cNvPr id="20" name="Block Arc 14">
            <a:extLst>
              <a:ext uri="{FF2B5EF4-FFF2-40B4-BE49-F238E27FC236}">
                <a16:creationId xmlns:a16="http://schemas.microsoft.com/office/drawing/2014/main" id="{9C1ED4A2-D926-40CE-A0B4-59D2043B4FAC}"/>
              </a:ext>
            </a:extLst>
          </p:cNvPr>
          <p:cNvSpPr/>
          <p:nvPr/>
        </p:nvSpPr>
        <p:spPr>
          <a:xfrm rot="16200000">
            <a:off x="5846694" y="3406549"/>
            <a:ext cx="461665" cy="461969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1" name="Round Same Side Corner Rectangle 11">
            <a:extLst>
              <a:ext uri="{FF2B5EF4-FFF2-40B4-BE49-F238E27FC236}">
                <a16:creationId xmlns:a16="http://schemas.microsoft.com/office/drawing/2014/main" id="{B8B5F01D-D9DA-41E4-B2F9-9FA65AA0AC93}"/>
              </a:ext>
            </a:extLst>
          </p:cNvPr>
          <p:cNvSpPr>
            <a:spLocks noChangeAspect="1"/>
          </p:cNvSpPr>
          <p:nvPr/>
        </p:nvSpPr>
        <p:spPr>
          <a:xfrm rot="9900000">
            <a:off x="7781787" y="2155266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2" name="Rectangle 16">
            <a:extLst>
              <a:ext uri="{FF2B5EF4-FFF2-40B4-BE49-F238E27FC236}">
                <a16:creationId xmlns:a16="http://schemas.microsoft.com/office/drawing/2014/main" id="{09D28934-0A11-4A1B-A43A-4E2E25A338B0}"/>
              </a:ext>
            </a:extLst>
          </p:cNvPr>
          <p:cNvSpPr/>
          <p:nvPr/>
        </p:nvSpPr>
        <p:spPr>
          <a:xfrm>
            <a:off x="7745010" y="5532744"/>
            <a:ext cx="394118" cy="25902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3" name="Oval 21">
            <a:extLst>
              <a:ext uri="{FF2B5EF4-FFF2-40B4-BE49-F238E27FC236}">
                <a16:creationId xmlns:a16="http://schemas.microsoft.com/office/drawing/2014/main" id="{958BFC25-3991-4A21-9F52-DA4D8AC845BC}"/>
              </a:ext>
            </a:extLst>
          </p:cNvPr>
          <p:cNvSpPr>
            <a:spLocks noChangeAspect="1"/>
          </p:cNvSpPr>
          <p:nvPr/>
        </p:nvSpPr>
        <p:spPr>
          <a:xfrm>
            <a:off x="8277265" y="3781768"/>
            <a:ext cx="381905" cy="38509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836517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38B56C8-2ECC-40CE-8512-1AB853C9BE30}"/>
              </a:ext>
            </a:extLst>
          </p:cNvPr>
          <p:cNvSpPr txBox="1"/>
          <p:nvPr/>
        </p:nvSpPr>
        <p:spPr>
          <a:xfrm>
            <a:off x="7767958" y="748469"/>
            <a:ext cx="3894014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5400" dirty="0">
                <a:latin typeface="+mj-lt"/>
                <a:cs typeface="Arial" pitchFamily="34" charset="0"/>
              </a:rPr>
              <a:t>Column  Infographic</a:t>
            </a:r>
            <a:endParaRPr lang="ko-KR" altLang="en-US" sz="5400" dirty="0">
              <a:latin typeface="+mj-lt"/>
              <a:cs typeface="Arial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DA80C82-F184-4080-B06E-7971D61BE967}"/>
              </a:ext>
            </a:extLst>
          </p:cNvPr>
          <p:cNvGrpSpPr/>
          <p:nvPr/>
        </p:nvGrpSpPr>
        <p:grpSpPr>
          <a:xfrm>
            <a:off x="5298582" y="748469"/>
            <a:ext cx="2399803" cy="4606322"/>
            <a:chOff x="1004877" y="1116359"/>
            <a:chExt cx="2399803" cy="4606322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F8BD630-3F78-4E16-9CD2-115259E56409}"/>
                </a:ext>
              </a:extLst>
            </p:cNvPr>
            <p:cNvSpPr txBox="1"/>
            <p:nvPr/>
          </p:nvSpPr>
          <p:spPr>
            <a:xfrm>
              <a:off x="1004877" y="1116359"/>
              <a:ext cx="2399803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You can simply impress your audience and add a unique zing.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DDC86DC-04A7-4FD4-829E-4EF07E705C5C}"/>
                </a:ext>
              </a:extLst>
            </p:cNvPr>
            <p:cNvSpPr txBox="1"/>
            <p:nvPr/>
          </p:nvSpPr>
          <p:spPr>
            <a:xfrm>
              <a:off x="1004877" y="1967807"/>
              <a:ext cx="2399803" cy="37548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Get a modern PowerPoint  Presentation that is beautifully designed. </a:t>
              </a:r>
            </a:p>
            <a:p>
              <a:endParaRPr lang="en-US" altLang="ko-KR" sz="1400" dirty="0">
                <a:cs typeface="Arial" pitchFamily="34" charset="0"/>
              </a:endParaRPr>
            </a:p>
            <a:p>
              <a:r>
                <a:rPr lang="en-US" altLang="ko-KR" sz="1400" dirty="0">
                  <a:cs typeface="Arial" pitchFamily="34" charset="0"/>
                </a:rPr>
                <a:t>Easy to change colors, photos and Text.</a:t>
              </a:r>
              <a:endParaRPr lang="ko-KR" altLang="en-US" sz="1400" dirty="0">
                <a:cs typeface="Arial" pitchFamily="34" charset="0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50CB7EED-32CF-44B0-82D1-CCFE592880B1}"/>
              </a:ext>
            </a:extLst>
          </p:cNvPr>
          <p:cNvSpPr txBox="1"/>
          <p:nvPr/>
        </p:nvSpPr>
        <p:spPr>
          <a:xfrm>
            <a:off x="845322" y="748469"/>
            <a:ext cx="4124772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 and Text.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You can simply impress your audience and add a unique zing and appeal to your Reports and Presentations with our Templates.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Get a modern PowerPoint  Presentation that is beautifully designed. I hope and I believe that this Template will your Time, Money and Reputation. Easy to change colors, photos and Text.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You can simply impress your audience and add a unique zing and appeal to your Reports and Presentations with our Templates.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I hope and I believe that this Template will your Time, Money and Reputation. Presentation that is beautifully designed. I hope and I believe that this Template will your Time, Money and Reputation. Easy to change colors, photos and Text.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Presentation that is beautifully designed.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 and Text.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You can simply impress your audience and add a unique zing and appeal to your Reports and Presentations with our Templates.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Get a modern PowerPoint  Presentation that is beautifully designed. I hope and I believe that this Template will your Time, Money and Reputation.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This text can be replaced with your own text.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91534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A4EA681-1A18-45DE-8CDF-74111880B33C}"/>
              </a:ext>
            </a:extLst>
          </p:cNvPr>
          <p:cNvSpPr/>
          <p:nvPr/>
        </p:nvSpPr>
        <p:spPr>
          <a:xfrm>
            <a:off x="165463" y="182880"/>
            <a:ext cx="11834948" cy="6479177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DDFE08-D1A3-4890-B395-3D514078D9E9}"/>
              </a:ext>
            </a:extLst>
          </p:cNvPr>
          <p:cNvSpPr txBox="1"/>
          <p:nvPr/>
        </p:nvSpPr>
        <p:spPr>
          <a:xfrm>
            <a:off x="888799" y="604955"/>
            <a:ext cx="5922344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Column  Infographic</a:t>
            </a:r>
            <a:endParaRPr lang="ko-KR" altLang="en-US" sz="54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9B531E-3534-4C12-92DA-A421AE74CBCC}"/>
              </a:ext>
            </a:extLst>
          </p:cNvPr>
          <p:cNvSpPr txBox="1"/>
          <p:nvPr/>
        </p:nvSpPr>
        <p:spPr>
          <a:xfrm>
            <a:off x="2627969" y="4071581"/>
            <a:ext cx="31007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You can simply impress your audience and add a unique zing.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CD2B2A2-CBC0-457B-9C3D-DB2CF581D254}"/>
              </a:ext>
            </a:extLst>
          </p:cNvPr>
          <p:cNvSpPr txBox="1"/>
          <p:nvPr/>
        </p:nvSpPr>
        <p:spPr>
          <a:xfrm>
            <a:off x="839469" y="4695983"/>
            <a:ext cx="488927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426262-F96F-48B5-91CD-1C231EBF5F9D}"/>
              </a:ext>
            </a:extLst>
          </p:cNvPr>
          <p:cNvSpPr txBox="1"/>
          <p:nvPr/>
        </p:nvSpPr>
        <p:spPr>
          <a:xfrm>
            <a:off x="8172242" y="4071581"/>
            <a:ext cx="31007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3"/>
                </a:solidFill>
                <a:cs typeface="Arial" pitchFamily="34" charset="0"/>
              </a:rPr>
              <a:t>You can simply impress your audience and add a unique zing.</a:t>
            </a:r>
            <a:endParaRPr lang="ko-KR" altLang="en-US" sz="1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FF45AFC-5FDF-4BB8-9BA0-A18CCCF5A30F}"/>
              </a:ext>
            </a:extLst>
          </p:cNvPr>
          <p:cNvSpPr txBox="1"/>
          <p:nvPr/>
        </p:nvSpPr>
        <p:spPr>
          <a:xfrm>
            <a:off x="6383742" y="4695983"/>
            <a:ext cx="488927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CB2A884-4340-4DC7-8B6C-C2FFCE364FBF}"/>
              </a:ext>
            </a:extLst>
          </p:cNvPr>
          <p:cNvSpPr txBox="1"/>
          <p:nvPr/>
        </p:nvSpPr>
        <p:spPr>
          <a:xfrm>
            <a:off x="8172241" y="991546"/>
            <a:ext cx="31007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4"/>
                </a:solidFill>
                <a:cs typeface="Arial" pitchFamily="34" charset="0"/>
              </a:rPr>
              <a:t>You can simply impress your audience and add a unique zing.</a:t>
            </a:r>
            <a:endParaRPr lang="ko-KR" altLang="en-US" sz="1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23BAFD5-05A9-4FCE-B529-D87507615F6E}"/>
              </a:ext>
            </a:extLst>
          </p:cNvPr>
          <p:cNvSpPr txBox="1"/>
          <p:nvPr/>
        </p:nvSpPr>
        <p:spPr>
          <a:xfrm>
            <a:off x="6383741" y="1615948"/>
            <a:ext cx="488927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0B106C1-090D-493B-ADC5-105F288BC233}"/>
              </a:ext>
            </a:extLst>
          </p:cNvPr>
          <p:cNvGrpSpPr/>
          <p:nvPr/>
        </p:nvGrpSpPr>
        <p:grpSpPr>
          <a:xfrm>
            <a:off x="6734718" y="4065209"/>
            <a:ext cx="1176943" cy="469687"/>
            <a:chOff x="7859692" y="1426586"/>
            <a:chExt cx="2615584" cy="1043812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227AA76A-C366-4D18-AD43-641CCF241A59}"/>
                </a:ext>
              </a:extLst>
            </p:cNvPr>
            <p:cNvGrpSpPr/>
            <p:nvPr/>
          </p:nvGrpSpPr>
          <p:grpSpPr>
            <a:xfrm>
              <a:off x="9339205" y="1426586"/>
              <a:ext cx="1136071" cy="1042120"/>
              <a:chOff x="1361855" y="3331148"/>
              <a:chExt cx="3285683" cy="3013963"/>
            </a:xfrm>
          </p:grpSpPr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4249C68E-B49F-4B93-BEE1-E0193CD29A68}"/>
                  </a:ext>
                </a:extLst>
              </p:cNvPr>
              <p:cNvSpPr/>
              <p:nvPr/>
            </p:nvSpPr>
            <p:spPr>
              <a:xfrm>
                <a:off x="1361855" y="3331148"/>
                <a:ext cx="3285683" cy="3013963"/>
              </a:xfrm>
              <a:custGeom>
                <a:avLst/>
                <a:gdLst>
                  <a:gd name="connsiteX0" fmla="*/ 1464255 w 2316465"/>
                  <a:gd name="connsiteY0" fmla="*/ 0 h 2124896"/>
                  <a:gd name="connsiteX1" fmla="*/ 1464271 w 2316465"/>
                  <a:gd name="connsiteY1" fmla="*/ 1 h 2124896"/>
                  <a:gd name="connsiteX2" fmla="*/ 1504195 w 2316465"/>
                  <a:gd name="connsiteY2" fmla="*/ 1 h 2124896"/>
                  <a:gd name="connsiteX3" fmla="*/ 1508802 w 2316465"/>
                  <a:gd name="connsiteY3" fmla="*/ 2805 h 2124896"/>
                  <a:gd name="connsiteX4" fmla="*/ 1551389 w 2316465"/>
                  <a:gd name="connsiteY4" fmla="*/ 5485 h 2124896"/>
                  <a:gd name="connsiteX5" fmla="*/ 2316465 w 2316465"/>
                  <a:gd name="connsiteY5" fmla="*/ 1062446 h 2124896"/>
                  <a:gd name="connsiteX6" fmla="*/ 1551389 w 2316465"/>
                  <a:gd name="connsiteY6" fmla="*/ 2119407 h 2124896"/>
                  <a:gd name="connsiteX7" fmla="*/ 1508801 w 2316465"/>
                  <a:gd name="connsiteY7" fmla="*/ 2122088 h 2124896"/>
                  <a:gd name="connsiteX8" fmla="*/ 1504195 w 2316465"/>
                  <a:gd name="connsiteY8" fmla="*/ 2124890 h 2124896"/>
                  <a:gd name="connsiteX9" fmla="*/ 1464287 w 2316465"/>
                  <a:gd name="connsiteY9" fmla="*/ 2124890 h 2124896"/>
                  <a:gd name="connsiteX10" fmla="*/ 1464255 w 2316465"/>
                  <a:gd name="connsiteY10" fmla="*/ 2124892 h 2124896"/>
                  <a:gd name="connsiteX11" fmla="*/ 1464223 w 2316465"/>
                  <a:gd name="connsiteY11" fmla="*/ 2124890 h 2124896"/>
                  <a:gd name="connsiteX12" fmla="*/ 975993 w 2316465"/>
                  <a:gd name="connsiteY12" fmla="*/ 2124890 h 2124896"/>
                  <a:gd name="connsiteX13" fmla="*/ 973563 w 2316465"/>
                  <a:gd name="connsiteY13" fmla="*/ 2123903 h 2124896"/>
                  <a:gd name="connsiteX14" fmla="*/ 955875 w 2316465"/>
                  <a:gd name="connsiteY14" fmla="*/ 2124896 h 2124896"/>
                  <a:gd name="connsiteX15" fmla="*/ 0 w 2316465"/>
                  <a:gd name="connsiteY15" fmla="*/ 1062450 h 2124896"/>
                  <a:gd name="connsiteX16" fmla="*/ 955875 w 2316465"/>
                  <a:gd name="connsiteY16" fmla="*/ 4 h 2124896"/>
                  <a:gd name="connsiteX17" fmla="*/ 973544 w 2316465"/>
                  <a:gd name="connsiteY17" fmla="*/ 996 h 2124896"/>
                  <a:gd name="connsiteX18" fmla="*/ 975993 w 2316465"/>
                  <a:gd name="connsiteY18" fmla="*/ 1 h 2124896"/>
                  <a:gd name="connsiteX19" fmla="*/ 1464240 w 2316465"/>
                  <a:gd name="connsiteY19" fmla="*/ 1 h 2124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316465" h="2124896">
                    <a:moveTo>
                      <a:pt x="1464255" y="0"/>
                    </a:moveTo>
                    <a:lnTo>
                      <a:pt x="1464271" y="1"/>
                    </a:lnTo>
                    <a:lnTo>
                      <a:pt x="1504195" y="1"/>
                    </a:lnTo>
                    <a:lnTo>
                      <a:pt x="1508802" y="2805"/>
                    </a:lnTo>
                    <a:lnTo>
                      <a:pt x="1551389" y="5485"/>
                    </a:lnTo>
                    <a:cubicBezTo>
                      <a:pt x="1981121" y="59893"/>
                      <a:pt x="2316465" y="512347"/>
                      <a:pt x="2316465" y="1062446"/>
                    </a:cubicBezTo>
                    <a:cubicBezTo>
                      <a:pt x="2316465" y="1612546"/>
                      <a:pt x="1981121" y="2064999"/>
                      <a:pt x="1551389" y="2119407"/>
                    </a:cubicBezTo>
                    <a:lnTo>
                      <a:pt x="1508801" y="2122088"/>
                    </a:lnTo>
                    <a:lnTo>
                      <a:pt x="1504195" y="2124890"/>
                    </a:lnTo>
                    <a:lnTo>
                      <a:pt x="1464287" y="2124890"/>
                    </a:lnTo>
                    <a:lnTo>
                      <a:pt x="1464255" y="2124892"/>
                    </a:lnTo>
                    <a:lnTo>
                      <a:pt x="1464223" y="2124890"/>
                    </a:lnTo>
                    <a:lnTo>
                      <a:pt x="975993" y="2124890"/>
                    </a:lnTo>
                    <a:lnTo>
                      <a:pt x="973563" y="2123903"/>
                    </a:lnTo>
                    <a:lnTo>
                      <a:pt x="955875" y="2124896"/>
                    </a:lnTo>
                    <a:cubicBezTo>
                      <a:pt x="427960" y="2124896"/>
                      <a:pt x="0" y="1649223"/>
                      <a:pt x="0" y="1062450"/>
                    </a:cubicBezTo>
                    <a:cubicBezTo>
                      <a:pt x="0" y="475677"/>
                      <a:pt x="427960" y="4"/>
                      <a:pt x="955875" y="4"/>
                    </a:cubicBezTo>
                    <a:lnTo>
                      <a:pt x="973544" y="996"/>
                    </a:lnTo>
                    <a:lnTo>
                      <a:pt x="975993" y="1"/>
                    </a:lnTo>
                    <a:lnTo>
                      <a:pt x="1464240" y="1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grpSp>
            <p:nvGrpSpPr>
              <p:cNvPr id="58" name="Group 57">
                <a:extLst>
                  <a:ext uri="{FF2B5EF4-FFF2-40B4-BE49-F238E27FC236}">
                    <a16:creationId xmlns:a16="http://schemas.microsoft.com/office/drawing/2014/main" id="{88257439-EBC0-4969-A78D-C8D9E63410EF}"/>
                  </a:ext>
                </a:extLst>
              </p:cNvPr>
              <p:cNvGrpSpPr/>
              <p:nvPr/>
            </p:nvGrpSpPr>
            <p:grpSpPr>
              <a:xfrm>
                <a:off x="1452136" y="3394769"/>
                <a:ext cx="2532357" cy="2871588"/>
                <a:chOff x="10146047" y="5144036"/>
                <a:chExt cx="1250616" cy="1250616"/>
              </a:xfrm>
            </p:grpSpPr>
            <p:sp>
              <p:nvSpPr>
                <p:cNvPr id="59" name="Oval 58">
                  <a:extLst>
                    <a:ext uri="{FF2B5EF4-FFF2-40B4-BE49-F238E27FC236}">
                      <a16:creationId xmlns:a16="http://schemas.microsoft.com/office/drawing/2014/main" id="{B5C0DAD3-70CF-4E72-8768-0782755BFC44}"/>
                    </a:ext>
                  </a:extLst>
                </p:cNvPr>
                <p:cNvSpPr/>
                <p:nvPr/>
              </p:nvSpPr>
              <p:spPr>
                <a:xfrm>
                  <a:off x="10146047" y="5144036"/>
                  <a:ext cx="1250616" cy="125061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" name="Oval 59">
                  <a:extLst>
                    <a:ext uri="{FF2B5EF4-FFF2-40B4-BE49-F238E27FC236}">
                      <a16:creationId xmlns:a16="http://schemas.microsoft.com/office/drawing/2014/main" id="{D3490E5D-217D-4AD1-8875-08D29E034FBA}"/>
                    </a:ext>
                  </a:extLst>
                </p:cNvPr>
                <p:cNvSpPr/>
                <p:nvPr/>
              </p:nvSpPr>
              <p:spPr>
                <a:xfrm>
                  <a:off x="10377447" y="5372487"/>
                  <a:ext cx="773044" cy="773044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61" name="Group 60">
                  <a:extLst>
                    <a:ext uri="{FF2B5EF4-FFF2-40B4-BE49-F238E27FC236}">
                      <a16:creationId xmlns:a16="http://schemas.microsoft.com/office/drawing/2014/main" id="{D4303622-2D57-4E6B-A930-06BFBCA05D8D}"/>
                    </a:ext>
                  </a:extLst>
                </p:cNvPr>
                <p:cNvGrpSpPr/>
                <p:nvPr/>
              </p:nvGrpSpPr>
              <p:grpSpPr>
                <a:xfrm>
                  <a:off x="10350592" y="5372487"/>
                  <a:ext cx="798924" cy="816941"/>
                  <a:chOff x="2742270" y="1722390"/>
                  <a:chExt cx="982008" cy="1004154"/>
                </a:xfrm>
              </p:grpSpPr>
              <p:sp>
                <p:nvSpPr>
                  <p:cNvPr id="62" name="Rectangle 61">
                    <a:extLst>
                      <a:ext uri="{FF2B5EF4-FFF2-40B4-BE49-F238E27FC236}">
                        <a16:creationId xmlns:a16="http://schemas.microsoft.com/office/drawing/2014/main" id="{4F2E69BE-B00A-4B26-AA9C-BC292F284320}"/>
                      </a:ext>
                    </a:extLst>
                  </p:cNvPr>
                  <p:cNvSpPr/>
                  <p:nvPr/>
                </p:nvSpPr>
                <p:spPr>
                  <a:xfrm rot="1194940">
                    <a:off x="3273039" y="1722390"/>
                    <a:ext cx="318658" cy="318658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3" name="Rectangle 62">
                    <a:extLst>
                      <a:ext uri="{FF2B5EF4-FFF2-40B4-BE49-F238E27FC236}">
                        <a16:creationId xmlns:a16="http://schemas.microsoft.com/office/drawing/2014/main" id="{16B237D1-669B-4EDB-AF99-167DAC7FEA31}"/>
                      </a:ext>
                    </a:extLst>
                  </p:cNvPr>
                  <p:cNvSpPr/>
                  <p:nvPr/>
                </p:nvSpPr>
                <p:spPr>
                  <a:xfrm rot="21005365">
                    <a:off x="2895272" y="1728873"/>
                    <a:ext cx="318658" cy="318658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4" name="Rectangle 63">
                    <a:extLst>
                      <a:ext uri="{FF2B5EF4-FFF2-40B4-BE49-F238E27FC236}">
                        <a16:creationId xmlns:a16="http://schemas.microsoft.com/office/drawing/2014/main" id="{7434C2FD-ACCE-4773-A0B3-C6359BDA7707}"/>
                      </a:ext>
                    </a:extLst>
                  </p:cNvPr>
                  <p:cNvSpPr/>
                  <p:nvPr/>
                </p:nvSpPr>
                <p:spPr>
                  <a:xfrm rot="4429277">
                    <a:off x="3405620" y="2038159"/>
                    <a:ext cx="318658" cy="318658"/>
                  </a:xfrm>
                  <a:prstGeom prst="rect">
                    <a:avLst/>
                  </a:prstGeom>
                  <a:solidFill>
                    <a:schemeClr val="accent3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5" name="Rectangle 64">
                    <a:extLst>
                      <a:ext uri="{FF2B5EF4-FFF2-40B4-BE49-F238E27FC236}">
                        <a16:creationId xmlns:a16="http://schemas.microsoft.com/office/drawing/2014/main" id="{05E5CAB3-8397-43C8-AD13-8943D218A21D}"/>
                      </a:ext>
                    </a:extLst>
                  </p:cNvPr>
                  <p:cNvSpPr/>
                  <p:nvPr/>
                </p:nvSpPr>
                <p:spPr>
                  <a:xfrm rot="5864487">
                    <a:off x="3079645" y="2042381"/>
                    <a:ext cx="318658" cy="318658"/>
                  </a:xfrm>
                  <a:prstGeom prst="rect">
                    <a:avLst/>
                  </a:prstGeom>
                  <a:solidFill>
                    <a:schemeClr val="accent1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6" name="Rectangle 65">
                    <a:extLst>
                      <a:ext uri="{FF2B5EF4-FFF2-40B4-BE49-F238E27FC236}">
                        <a16:creationId xmlns:a16="http://schemas.microsoft.com/office/drawing/2014/main" id="{57CE4F34-47A9-4B60-939F-8969074EBCC4}"/>
                      </a:ext>
                    </a:extLst>
                  </p:cNvPr>
                  <p:cNvSpPr/>
                  <p:nvPr/>
                </p:nvSpPr>
                <p:spPr>
                  <a:xfrm rot="4917336">
                    <a:off x="2742270" y="2089659"/>
                    <a:ext cx="318658" cy="318658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7" name="Freeform: Shape 66">
                    <a:extLst>
                      <a:ext uri="{FF2B5EF4-FFF2-40B4-BE49-F238E27FC236}">
                        <a16:creationId xmlns:a16="http://schemas.microsoft.com/office/drawing/2014/main" id="{B6974023-DF61-4565-9AFE-CE776099115D}"/>
                      </a:ext>
                    </a:extLst>
                  </p:cNvPr>
                  <p:cNvSpPr/>
                  <p:nvPr/>
                </p:nvSpPr>
                <p:spPr>
                  <a:xfrm rot="11616807">
                    <a:off x="2920383" y="2377296"/>
                    <a:ext cx="355572" cy="349248"/>
                  </a:xfrm>
                  <a:custGeom>
                    <a:avLst/>
                    <a:gdLst>
                      <a:gd name="connsiteX0" fmla="*/ 263738 w 355572"/>
                      <a:gd name="connsiteY0" fmla="*/ 213210 h 349248"/>
                      <a:gd name="connsiteX1" fmla="*/ 343499 w 355572"/>
                      <a:gd name="connsiteY1" fmla="*/ 213210 h 349248"/>
                      <a:gd name="connsiteX2" fmla="*/ 343500 w 355572"/>
                      <a:gd name="connsiteY2" fmla="*/ 292972 h 349248"/>
                      <a:gd name="connsiteX3" fmla="*/ 263738 w 355572"/>
                      <a:gd name="connsiteY3" fmla="*/ 292972 h 349248"/>
                      <a:gd name="connsiteX4" fmla="*/ 272934 w 355572"/>
                      <a:gd name="connsiteY4" fmla="*/ 109969 h 349248"/>
                      <a:gd name="connsiteX5" fmla="*/ 352696 w 355572"/>
                      <a:gd name="connsiteY5" fmla="*/ 109969 h 349248"/>
                      <a:gd name="connsiteX6" fmla="*/ 352696 w 355572"/>
                      <a:gd name="connsiteY6" fmla="*/ 189731 h 349248"/>
                      <a:gd name="connsiteX7" fmla="*/ 272934 w 355572"/>
                      <a:gd name="connsiteY7" fmla="*/ 189731 h 349248"/>
                      <a:gd name="connsiteX8" fmla="*/ 275810 w 355572"/>
                      <a:gd name="connsiteY8" fmla="*/ 17222 h 349248"/>
                      <a:gd name="connsiteX9" fmla="*/ 355572 w 355572"/>
                      <a:gd name="connsiteY9" fmla="*/ 17222 h 349248"/>
                      <a:gd name="connsiteX10" fmla="*/ 355572 w 355572"/>
                      <a:gd name="connsiteY10" fmla="*/ 96984 h 349248"/>
                      <a:gd name="connsiteX11" fmla="*/ 275810 w 355572"/>
                      <a:gd name="connsiteY11" fmla="*/ 96984 h 349248"/>
                      <a:gd name="connsiteX12" fmla="*/ 183490 w 355572"/>
                      <a:gd name="connsiteY12" fmla="*/ 262963 h 349248"/>
                      <a:gd name="connsiteX13" fmla="*/ 263252 w 355572"/>
                      <a:gd name="connsiteY13" fmla="*/ 262963 h 349248"/>
                      <a:gd name="connsiteX14" fmla="*/ 263252 w 355572"/>
                      <a:gd name="connsiteY14" fmla="*/ 342725 h 349248"/>
                      <a:gd name="connsiteX15" fmla="*/ 183491 w 355572"/>
                      <a:gd name="connsiteY15" fmla="*/ 342725 h 349248"/>
                      <a:gd name="connsiteX16" fmla="*/ 189891 w 355572"/>
                      <a:gd name="connsiteY16" fmla="*/ 82567 h 349248"/>
                      <a:gd name="connsiteX17" fmla="*/ 269653 w 355572"/>
                      <a:gd name="connsiteY17" fmla="*/ 82567 h 349248"/>
                      <a:gd name="connsiteX18" fmla="*/ 269653 w 355572"/>
                      <a:gd name="connsiteY18" fmla="*/ 162328 h 349248"/>
                      <a:gd name="connsiteX19" fmla="*/ 189891 w 355572"/>
                      <a:gd name="connsiteY19" fmla="*/ 162328 h 349248"/>
                      <a:gd name="connsiteX20" fmla="*/ 181212 w 355572"/>
                      <a:gd name="connsiteY20" fmla="*/ 1 h 349248"/>
                      <a:gd name="connsiteX21" fmla="*/ 260974 w 355572"/>
                      <a:gd name="connsiteY21" fmla="*/ 0 h 349248"/>
                      <a:gd name="connsiteX22" fmla="*/ 260974 w 355572"/>
                      <a:gd name="connsiteY22" fmla="*/ 79762 h 349248"/>
                      <a:gd name="connsiteX23" fmla="*/ 181212 w 355572"/>
                      <a:gd name="connsiteY23" fmla="*/ 79762 h 349248"/>
                      <a:gd name="connsiteX24" fmla="*/ 91533 w 355572"/>
                      <a:gd name="connsiteY24" fmla="*/ 269487 h 349248"/>
                      <a:gd name="connsiteX25" fmla="*/ 171295 w 355572"/>
                      <a:gd name="connsiteY25" fmla="*/ 269486 h 349248"/>
                      <a:gd name="connsiteX26" fmla="*/ 171295 w 355572"/>
                      <a:gd name="connsiteY26" fmla="*/ 349248 h 349248"/>
                      <a:gd name="connsiteX27" fmla="*/ 91533 w 355572"/>
                      <a:gd name="connsiteY27" fmla="*/ 349248 h 349248"/>
                      <a:gd name="connsiteX28" fmla="*/ 106795 w 355572"/>
                      <a:gd name="connsiteY28" fmla="*/ 96422 h 349248"/>
                      <a:gd name="connsiteX29" fmla="*/ 186556 w 355572"/>
                      <a:gd name="connsiteY29" fmla="*/ 96422 h 349248"/>
                      <a:gd name="connsiteX30" fmla="*/ 186556 w 355572"/>
                      <a:gd name="connsiteY30" fmla="*/ 173135 h 349248"/>
                      <a:gd name="connsiteX31" fmla="*/ 254657 w 355572"/>
                      <a:gd name="connsiteY31" fmla="*/ 173135 h 349248"/>
                      <a:gd name="connsiteX32" fmla="*/ 254657 w 355572"/>
                      <a:gd name="connsiteY32" fmla="*/ 252897 h 349248"/>
                      <a:gd name="connsiteX33" fmla="*/ 174896 w 355572"/>
                      <a:gd name="connsiteY33" fmla="*/ 252897 h 349248"/>
                      <a:gd name="connsiteX34" fmla="*/ 174896 w 355572"/>
                      <a:gd name="connsiteY34" fmla="*/ 176184 h 349248"/>
                      <a:gd name="connsiteX35" fmla="*/ 106795 w 355572"/>
                      <a:gd name="connsiteY35" fmla="*/ 176184 h 349248"/>
                      <a:gd name="connsiteX36" fmla="*/ 92839 w 355572"/>
                      <a:gd name="connsiteY36" fmla="*/ 10264 h 349248"/>
                      <a:gd name="connsiteX37" fmla="*/ 172601 w 355572"/>
                      <a:gd name="connsiteY37" fmla="*/ 10264 h 349248"/>
                      <a:gd name="connsiteX38" fmla="*/ 172601 w 355572"/>
                      <a:gd name="connsiteY38" fmla="*/ 90025 h 349248"/>
                      <a:gd name="connsiteX39" fmla="*/ 92839 w 355572"/>
                      <a:gd name="connsiteY39" fmla="*/ 90026 h 349248"/>
                      <a:gd name="connsiteX40" fmla="*/ 0 w 355572"/>
                      <a:gd name="connsiteY40" fmla="*/ 211032 h 349248"/>
                      <a:gd name="connsiteX41" fmla="*/ 79762 w 355572"/>
                      <a:gd name="connsiteY41" fmla="*/ 211032 h 349248"/>
                      <a:gd name="connsiteX42" fmla="*/ 79762 w 355572"/>
                      <a:gd name="connsiteY42" fmla="*/ 290794 h 349248"/>
                      <a:gd name="connsiteX43" fmla="*/ 0 w 355572"/>
                      <a:gd name="connsiteY43" fmla="*/ 290794 h 349248"/>
                      <a:gd name="connsiteX44" fmla="*/ 12351 w 355572"/>
                      <a:gd name="connsiteY44" fmla="*/ 121743 h 349248"/>
                      <a:gd name="connsiteX45" fmla="*/ 92113 w 355572"/>
                      <a:gd name="connsiteY45" fmla="*/ 121743 h 349248"/>
                      <a:gd name="connsiteX46" fmla="*/ 92113 w 355572"/>
                      <a:gd name="connsiteY46" fmla="*/ 183999 h 349248"/>
                      <a:gd name="connsiteX47" fmla="*/ 162087 w 355572"/>
                      <a:gd name="connsiteY47" fmla="*/ 183999 h 349248"/>
                      <a:gd name="connsiteX48" fmla="*/ 162087 w 355572"/>
                      <a:gd name="connsiteY48" fmla="*/ 263761 h 349248"/>
                      <a:gd name="connsiteX49" fmla="*/ 82325 w 355572"/>
                      <a:gd name="connsiteY49" fmla="*/ 263761 h 349248"/>
                      <a:gd name="connsiteX50" fmla="*/ 82325 w 355572"/>
                      <a:gd name="connsiteY50" fmla="*/ 201505 h 349248"/>
                      <a:gd name="connsiteX51" fmla="*/ 12351 w 355572"/>
                      <a:gd name="connsiteY51" fmla="*/ 201505 h 349248"/>
                      <a:gd name="connsiteX52" fmla="*/ 4848 w 355572"/>
                      <a:gd name="connsiteY52" fmla="*/ 29647 h 349248"/>
                      <a:gd name="connsiteX53" fmla="*/ 84610 w 355572"/>
                      <a:gd name="connsiteY53" fmla="*/ 29647 h 349248"/>
                      <a:gd name="connsiteX54" fmla="*/ 84610 w 355572"/>
                      <a:gd name="connsiteY54" fmla="*/ 109409 h 349248"/>
                      <a:gd name="connsiteX55" fmla="*/ 4848 w 355572"/>
                      <a:gd name="connsiteY55" fmla="*/ 109409 h 3492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</a:cxnLst>
                    <a:rect l="l" t="t" r="r" b="b"/>
                    <a:pathLst>
                      <a:path w="355572" h="349248">
                        <a:moveTo>
                          <a:pt x="263738" y="213210"/>
                        </a:moveTo>
                        <a:lnTo>
                          <a:pt x="343499" y="213210"/>
                        </a:lnTo>
                        <a:lnTo>
                          <a:pt x="343500" y="292972"/>
                        </a:lnTo>
                        <a:lnTo>
                          <a:pt x="263738" y="292972"/>
                        </a:lnTo>
                        <a:close/>
                        <a:moveTo>
                          <a:pt x="272934" y="109969"/>
                        </a:moveTo>
                        <a:lnTo>
                          <a:pt x="352696" y="109969"/>
                        </a:lnTo>
                        <a:lnTo>
                          <a:pt x="352696" y="189731"/>
                        </a:lnTo>
                        <a:lnTo>
                          <a:pt x="272934" y="189731"/>
                        </a:lnTo>
                        <a:close/>
                        <a:moveTo>
                          <a:pt x="275810" y="17222"/>
                        </a:moveTo>
                        <a:lnTo>
                          <a:pt x="355572" y="17222"/>
                        </a:lnTo>
                        <a:lnTo>
                          <a:pt x="355572" y="96984"/>
                        </a:lnTo>
                        <a:lnTo>
                          <a:pt x="275810" y="96984"/>
                        </a:lnTo>
                        <a:close/>
                        <a:moveTo>
                          <a:pt x="183490" y="262963"/>
                        </a:moveTo>
                        <a:lnTo>
                          <a:pt x="263252" y="262963"/>
                        </a:lnTo>
                        <a:lnTo>
                          <a:pt x="263252" y="342725"/>
                        </a:lnTo>
                        <a:lnTo>
                          <a:pt x="183491" y="342725"/>
                        </a:lnTo>
                        <a:close/>
                        <a:moveTo>
                          <a:pt x="189891" y="82567"/>
                        </a:moveTo>
                        <a:lnTo>
                          <a:pt x="269653" y="82567"/>
                        </a:lnTo>
                        <a:lnTo>
                          <a:pt x="269653" y="162328"/>
                        </a:lnTo>
                        <a:lnTo>
                          <a:pt x="189891" y="162328"/>
                        </a:lnTo>
                        <a:close/>
                        <a:moveTo>
                          <a:pt x="181212" y="1"/>
                        </a:moveTo>
                        <a:lnTo>
                          <a:pt x="260974" y="0"/>
                        </a:lnTo>
                        <a:lnTo>
                          <a:pt x="260974" y="79762"/>
                        </a:lnTo>
                        <a:lnTo>
                          <a:pt x="181212" y="79762"/>
                        </a:lnTo>
                        <a:close/>
                        <a:moveTo>
                          <a:pt x="91533" y="269487"/>
                        </a:moveTo>
                        <a:lnTo>
                          <a:pt x="171295" y="269486"/>
                        </a:lnTo>
                        <a:lnTo>
                          <a:pt x="171295" y="349248"/>
                        </a:lnTo>
                        <a:lnTo>
                          <a:pt x="91533" y="349248"/>
                        </a:lnTo>
                        <a:close/>
                        <a:moveTo>
                          <a:pt x="106795" y="96422"/>
                        </a:moveTo>
                        <a:lnTo>
                          <a:pt x="186556" y="96422"/>
                        </a:lnTo>
                        <a:lnTo>
                          <a:pt x="186556" y="173135"/>
                        </a:lnTo>
                        <a:lnTo>
                          <a:pt x="254657" y="173135"/>
                        </a:lnTo>
                        <a:lnTo>
                          <a:pt x="254657" y="252897"/>
                        </a:lnTo>
                        <a:lnTo>
                          <a:pt x="174896" y="252897"/>
                        </a:lnTo>
                        <a:lnTo>
                          <a:pt x="174896" y="176184"/>
                        </a:lnTo>
                        <a:lnTo>
                          <a:pt x="106795" y="176184"/>
                        </a:lnTo>
                        <a:close/>
                        <a:moveTo>
                          <a:pt x="92839" y="10264"/>
                        </a:moveTo>
                        <a:lnTo>
                          <a:pt x="172601" y="10264"/>
                        </a:lnTo>
                        <a:lnTo>
                          <a:pt x="172601" y="90025"/>
                        </a:lnTo>
                        <a:lnTo>
                          <a:pt x="92839" y="90026"/>
                        </a:lnTo>
                        <a:close/>
                        <a:moveTo>
                          <a:pt x="0" y="211032"/>
                        </a:moveTo>
                        <a:lnTo>
                          <a:pt x="79762" y="211032"/>
                        </a:lnTo>
                        <a:lnTo>
                          <a:pt x="79762" y="290794"/>
                        </a:lnTo>
                        <a:lnTo>
                          <a:pt x="0" y="290794"/>
                        </a:lnTo>
                        <a:close/>
                        <a:moveTo>
                          <a:pt x="12351" y="121743"/>
                        </a:moveTo>
                        <a:lnTo>
                          <a:pt x="92113" y="121743"/>
                        </a:lnTo>
                        <a:lnTo>
                          <a:pt x="92113" y="183999"/>
                        </a:lnTo>
                        <a:lnTo>
                          <a:pt x="162087" y="183999"/>
                        </a:lnTo>
                        <a:lnTo>
                          <a:pt x="162087" y="263761"/>
                        </a:lnTo>
                        <a:lnTo>
                          <a:pt x="82325" y="263761"/>
                        </a:lnTo>
                        <a:lnTo>
                          <a:pt x="82325" y="201505"/>
                        </a:lnTo>
                        <a:lnTo>
                          <a:pt x="12351" y="201505"/>
                        </a:lnTo>
                        <a:close/>
                        <a:moveTo>
                          <a:pt x="4848" y="29647"/>
                        </a:moveTo>
                        <a:lnTo>
                          <a:pt x="84610" y="29647"/>
                        </a:lnTo>
                        <a:lnTo>
                          <a:pt x="84610" y="109409"/>
                        </a:lnTo>
                        <a:lnTo>
                          <a:pt x="4848" y="109409"/>
                        </a:lnTo>
                        <a:close/>
                      </a:path>
                    </a:pathLst>
                  </a:custGeom>
                  <a:solidFill>
                    <a:schemeClr val="accent6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8" name="Freeform: Shape 67">
                    <a:extLst>
                      <a:ext uri="{FF2B5EF4-FFF2-40B4-BE49-F238E27FC236}">
                        <a16:creationId xmlns:a16="http://schemas.microsoft.com/office/drawing/2014/main" id="{06A9746F-B263-458D-B1EC-BFFEBCD236B2}"/>
                      </a:ext>
                    </a:extLst>
                  </p:cNvPr>
                  <p:cNvSpPr/>
                  <p:nvPr/>
                </p:nvSpPr>
                <p:spPr>
                  <a:xfrm rot="11849684">
                    <a:off x="3286500" y="2328272"/>
                    <a:ext cx="355572" cy="349248"/>
                  </a:xfrm>
                  <a:custGeom>
                    <a:avLst/>
                    <a:gdLst>
                      <a:gd name="connsiteX0" fmla="*/ 263738 w 355572"/>
                      <a:gd name="connsiteY0" fmla="*/ 213210 h 349248"/>
                      <a:gd name="connsiteX1" fmla="*/ 343499 w 355572"/>
                      <a:gd name="connsiteY1" fmla="*/ 213210 h 349248"/>
                      <a:gd name="connsiteX2" fmla="*/ 343500 w 355572"/>
                      <a:gd name="connsiteY2" fmla="*/ 292972 h 349248"/>
                      <a:gd name="connsiteX3" fmla="*/ 263738 w 355572"/>
                      <a:gd name="connsiteY3" fmla="*/ 292972 h 349248"/>
                      <a:gd name="connsiteX4" fmla="*/ 272934 w 355572"/>
                      <a:gd name="connsiteY4" fmla="*/ 109969 h 349248"/>
                      <a:gd name="connsiteX5" fmla="*/ 352696 w 355572"/>
                      <a:gd name="connsiteY5" fmla="*/ 109969 h 349248"/>
                      <a:gd name="connsiteX6" fmla="*/ 352696 w 355572"/>
                      <a:gd name="connsiteY6" fmla="*/ 189731 h 349248"/>
                      <a:gd name="connsiteX7" fmla="*/ 272934 w 355572"/>
                      <a:gd name="connsiteY7" fmla="*/ 189731 h 349248"/>
                      <a:gd name="connsiteX8" fmla="*/ 275810 w 355572"/>
                      <a:gd name="connsiteY8" fmla="*/ 17222 h 349248"/>
                      <a:gd name="connsiteX9" fmla="*/ 355572 w 355572"/>
                      <a:gd name="connsiteY9" fmla="*/ 17222 h 349248"/>
                      <a:gd name="connsiteX10" fmla="*/ 355572 w 355572"/>
                      <a:gd name="connsiteY10" fmla="*/ 96984 h 349248"/>
                      <a:gd name="connsiteX11" fmla="*/ 275810 w 355572"/>
                      <a:gd name="connsiteY11" fmla="*/ 96984 h 349248"/>
                      <a:gd name="connsiteX12" fmla="*/ 183490 w 355572"/>
                      <a:gd name="connsiteY12" fmla="*/ 262963 h 349248"/>
                      <a:gd name="connsiteX13" fmla="*/ 263252 w 355572"/>
                      <a:gd name="connsiteY13" fmla="*/ 262963 h 349248"/>
                      <a:gd name="connsiteX14" fmla="*/ 263252 w 355572"/>
                      <a:gd name="connsiteY14" fmla="*/ 342725 h 349248"/>
                      <a:gd name="connsiteX15" fmla="*/ 183491 w 355572"/>
                      <a:gd name="connsiteY15" fmla="*/ 342725 h 349248"/>
                      <a:gd name="connsiteX16" fmla="*/ 189891 w 355572"/>
                      <a:gd name="connsiteY16" fmla="*/ 82567 h 349248"/>
                      <a:gd name="connsiteX17" fmla="*/ 269653 w 355572"/>
                      <a:gd name="connsiteY17" fmla="*/ 82567 h 349248"/>
                      <a:gd name="connsiteX18" fmla="*/ 269653 w 355572"/>
                      <a:gd name="connsiteY18" fmla="*/ 162328 h 349248"/>
                      <a:gd name="connsiteX19" fmla="*/ 189891 w 355572"/>
                      <a:gd name="connsiteY19" fmla="*/ 162328 h 349248"/>
                      <a:gd name="connsiteX20" fmla="*/ 181212 w 355572"/>
                      <a:gd name="connsiteY20" fmla="*/ 1 h 349248"/>
                      <a:gd name="connsiteX21" fmla="*/ 260974 w 355572"/>
                      <a:gd name="connsiteY21" fmla="*/ 0 h 349248"/>
                      <a:gd name="connsiteX22" fmla="*/ 260974 w 355572"/>
                      <a:gd name="connsiteY22" fmla="*/ 79762 h 349248"/>
                      <a:gd name="connsiteX23" fmla="*/ 181212 w 355572"/>
                      <a:gd name="connsiteY23" fmla="*/ 79762 h 349248"/>
                      <a:gd name="connsiteX24" fmla="*/ 91533 w 355572"/>
                      <a:gd name="connsiteY24" fmla="*/ 269487 h 349248"/>
                      <a:gd name="connsiteX25" fmla="*/ 171295 w 355572"/>
                      <a:gd name="connsiteY25" fmla="*/ 269486 h 349248"/>
                      <a:gd name="connsiteX26" fmla="*/ 171295 w 355572"/>
                      <a:gd name="connsiteY26" fmla="*/ 349248 h 349248"/>
                      <a:gd name="connsiteX27" fmla="*/ 91533 w 355572"/>
                      <a:gd name="connsiteY27" fmla="*/ 349248 h 349248"/>
                      <a:gd name="connsiteX28" fmla="*/ 106795 w 355572"/>
                      <a:gd name="connsiteY28" fmla="*/ 96422 h 349248"/>
                      <a:gd name="connsiteX29" fmla="*/ 186556 w 355572"/>
                      <a:gd name="connsiteY29" fmla="*/ 96422 h 349248"/>
                      <a:gd name="connsiteX30" fmla="*/ 186556 w 355572"/>
                      <a:gd name="connsiteY30" fmla="*/ 173135 h 349248"/>
                      <a:gd name="connsiteX31" fmla="*/ 254657 w 355572"/>
                      <a:gd name="connsiteY31" fmla="*/ 173135 h 349248"/>
                      <a:gd name="connsiteX32" fmla="*/ 254657 w 355572"/>
                      <a:gd name="connsiteY32" fmla="*/ 252897 h 349248"/>
                      <a:gd name="connsiteX33" fmla="*/ 174896 w 355572"/>
                      <a:gd name="connsiteY33" fmla="*/ 252897 h 349248"/>
                      <a:gd name="connsiteX34" fmla="*/ 174896 w 355572"/>
                      <a:gd name="connsiteY34" fmla="*/ 176184 h 349248"/>
                      <a:gd name="connsiteX35" fmla="*/ 106795 w 355572"/>
                      <a:gd name="connsiteY35" fmla="*/ 176184 h 349248"/>
                      <a:gd name="connsiteX36" fmla="*/ 92839 w 355572"/>
                      <a:gd name="connsiteY36" fmla="*/ 10264 h 349248"/>
                      <a:gd name="connsiteX37" fmla="*/ 172601 w 355572"/>
                      <a:gd name="connsiteY37" fmla="*/ 10264 h 349248"/>
                      <a:gd name="connsiteX38" fmla="*/ 172601 w 355572"/>
                      <a:gd name="connsiteY38" fmla="*/ 90025 h 349248"/>
                      <a:gd name="connsiteX39" fmla="*/ 92839 w 355572"/>
                      <a:gd name="connsiteY39" fmla="*/ 90026 h 349248"/>
                      <a:gd name="connsiteX40" fmla="*/ 0 w 355572"/>
                      <a:gd name="connsiteY40" fmla="*/ 211032 h 349248"/>
                      <a:gd name="connsiteX41" fmla="*/ 79762 w 355572"/>
                      <a:gd name="connsiteY41" fmla="*/ 211032 h 349248"/>
                      <a:gd name="connsiteX42" fmla="*/ 79762 w 355572"/>
                      <a:gd name="connsiteY42" fmla="*/ 290794 h 349248"/>
                      <a:gd name="connsiteX43" fmla="*/ 0 w 355572"/>
                      <a:gd name="connsiteY43" fmla="*/ 290794 h 349248"/>
                      <a:gd name="connsiteX44" fmla="*/ 12351 w 355572"/>
                      <a:gd name="connsiteY44" fmla="*/ 121743 h 349248"/>
                      <a:gd name="connsiteX45" fmla="*/ 92113 w 355572"/>
                      <a:gd name="connsiteY45" fmla="*/ 121743 h 349248"/>
                      <a:gd name="connsiteX46" fmla="*/ 92113 w 355572"/>
                      <a:gd name="connsiteY46" fmla="*/ 183999 h 349248"/>
                      <a:gd name="connsiteX47" fmla="*/ 162087 w 355572"/>
                      <a:gd name="connsiteY47" fmla="*/ 183999 h 349248"/>
                      <a:gd name="connsiteX48" fmla="*/ 162087 w 355572"/>
                      <a:gd name="connsiteY48" fmla="*/ 263761 h 349248"/>
                      <a:gd name="connsiteX49" fmla="*/ 82325 w 355572"/>
                      <a:gd name="connsiteY49" fmla="*/ 263761 h 349248"/>
                      <a:gd name="connsiteX50" fmla="*/ 82325 w 355572"/>
                      <a:gd name="connsiteY50" fmla="*/ 201505 h 349248"/>
                      <a:gd name="connsiteX51" fmla="*/ 12351 w 355572"/>
                      <a:gd name="connsiteY51" fmla="*/ 201505 h 349248"/>
                      <a:gd name="connsiteX52" fmla="*/ 4848 w 355572"/>
                      <a:gd name="connsiteY52" fmla="*/ 29647 h 349248"/>
                      <a:gd name="connsiteX53" fmla="*/ 84610 w 355572"/>
                      <a:gd name="connsiteY53" fmla="*/ 29647 h 349248"/>
                      <a:gd name="connsiteX54" fmla="*/ 84610 w 355572"/>
                      <a:gd name="connsiteY54" fmla="*/ 109409 h 349248"/>
                      <a:gd name="connsiteX55" fmla="*/ 4848 w 355572"/>
                      <a:gd name="connsiteY55" fmla="*/ 109409 h 3492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</a:cxnLst>
                    <a:rect l="l" t="t" r="r" b="b"/>
                    <a:pathLst>
                      <a:path w="355572" h="349248">
                        <a:moveTo>
                          <a:pt x="263738" y="213210"/>
                        </a:moveTo>
                        <a:lnTo>
                          <a:pt x="343499" y="213210"/>
                        </a:lnTo>
                        <a:lnTo>
                          <a:pt x="343500" y="292972"/>
                        </a:lnTo>
                        <a:lnTo>
                          <a:pt x="263738" y="292972"/>
                        </a:lnTo>
                        <a:close/>
                        <a:moveTo>
                          <a:pt x="272934" y="109969"/>
                        </a:moveTo>
                        <a:lnTo>
                          <a:pt x="352696" y="109969"/>
                        </a:lnTo>
                        <a:lnTo>
                          <a:pt x="352696" y="189731"/>
                        </a:lnTo>
                        <a:lnTo>
                          <a:pt x="272934" y="189731"/>
                        </a:lnTo>
                        <a:close/>
                        <a:moveTo>
                          <a:pt x="275810" y="17222"/>
                        </a:moveTo>
                        <a:lnTo>
                          <a:pt x="355572" y="17222"/>
                        </a:lnTo>
                        <a:lnTo>
                          <a:pt x="355572" y="96984"/>
                        </a:lnTo>
                        <a:lnTo>
                          <a:pt x="275810" y="96984"/>
                        </a:lnTo>
                        <a:close/>
                        <a:moveTo>
                          <a:pt x="183490" y="262963"/>
                        </a:moveTo>
                        <a:lnTo>
                          <a:pt x="263252" y="262963"/>
                        </a:lnTo>
                        <a:lnTo>
                          <a:pt x="263252" y="342725"/>
                        </a:lnTo>
                        <a:lnTo>
                          <a:pt x="183491" y="342725"/>
                        </a:lnTo>
                        <a:close/>
                        <a:moveTo>
                          <a:pt x="189891" y="82567"/>
                        </a:moveTo>
                        <a:lnTo>
                          <a:pt x="269653" y="82567"/>
                        </a:lnTo>
                        <a:lnTo>
                          <a:pt x="269653" y="162328"/>
                        </a:lnTo>
                        <a:lnTo>
                          <a:pt x="189891" y="162328"/>
                        </a:lnTo>
                        <a:close/>
                        <a:moveTo>
                          <a:pt x="181212" y="1"/>
                        </a:moveTo>
                        <a:lnTo>
                          <a:pt x="260974" y="0"/>
                        </a:lnTo>
                        <a:lnTo>
                          <a:pt x="260974" y="79762"/>
                        </a:lnTo>
                        <a:lnTo>
                          <a:pt x="181212" y="79762"/>
                        </a:lnTo>
                        <a:close/>
                        <a:moveTo>
                          <a:pt x="91533" y="269487"/>
                        </a:moveTo>
                        <a:lnTo>
                          <a:pt x="171295" y="269486"/>
                        </a:lnTo>
                        <a:lnTo>
                          <a:pt x="171295" y="349248"/>
                        </a:lnTo>
                        <a:lnTo>
                          <a:pt x="91533" y="349248"/>
                        </a:lnTo>
                        <a:close/>
                        <a:moveTo>
                          <a:pt x="106795" y="96422"/>
                        </a:moveTo>
                        <a:lnTo>
                          <a:pt x="186556" y="96422"/>
                        </a:lnTo>
                        <a:lnTo>
                          <a:pt x="186556" y="173135"/>
                        </a:lnTo>
                        <a:lnTo>
                          <a:pt x="254657" y="173135"/>
                        </a:lnTo>
                        <a:lnTo>
                          <a:pt x="254657" y="252897"/>
                        </a:lnTo>
                        <a:lnTo>
                          <a:pt x="174896" y="252897"/>
                        </a:lnTo>
                        <a:lnTo>
                          <a:pt x="174896" y="176184"/>
                        </a:lnTo>
                        <a:lnTo>
                          <a:pt x="106795" y="176184"/>
                        </a:lnTo>
                        <a:close/>
                        <a:moveTo>
                          <a:pt x="92839" y="10264"/>
                        </a:moveTo>
                        <a:lnTo>
                          <a:pt x="172601" y="10264"/>
                        </a:lnTo>
                        <a:lnTo>
                          <a:pt x="172601" y="90025"/>
                        </a:lnTo>
                        <a:lnTo>
                          <a:pt x="92839" y="90026"/>
                        </a:lnTo>
                        <a:close/>
                        <a:moveTo>
                          <a:pt x="0" y="211032"/>
                        </a:moveTo>
                        <a:lnTo>
                          <a:pt x="79762" y="211032"/>
                        </a:lnTo>
                        <a:lnTo>
                          <a:pt x="79762" y="290794"/>
                        </a:lnTo>
                        <a:lnTo>
                          <a:pt x="0" y="290794"/>
                        </a:lnTo>
                        <a:close/>
                        <a:moveTo>
                          <a:pt x="12351" y="121743"/>
                        </a:moveTo>
                        <a:lnTo>
                          <a:pt x="92113" y="121743"/>
                        </a:lnTo>
                        <a:lnTo>
                          <a:pt x="92113" y="183999"/>
                        </a:lnTo>
                        <a:lnTo>
                          <a:pt x="162087" y="183999"/>
                        </a:lnTo>
                        <a:lnTo>
                          <a:pt x="162087" y="263761"/>
                        </a:lnTo>
                        <a:lnTo>
                          <a:pt x="82325" y="263761"/>
                        </a:lnTo>
                        <a:lnTo>
                          <a:pt x="82325" y="201505"/>
                        </a:lnTo>
                        <a:lnTo>
                          <a:pt x="12351" y="201505"/>
                        </a:lnTo>
                        <a:close/>
                        <a:moveTo>
                          <a:pt x="4848" y="29647"/>
                        </a:moveTo>
                        <a:lnTo>
                          <a:pt x="84610" y="29647"/>
                        </a:lnTo>
                        <a:lnTo>
                          <a:pt x="84610" y="109409"/>
                        </a:lnTo>
                        <a:lnTo>
                          <a:pt x="4848" y="109409"/>
                        </a:ln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</p:grpSp>
          </p:grp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5BD282A2-5F91-46FF-9D15-89809A434FE4}"/>
                </a:ext>
              </a:extLst>
            </p:cNvPr>
            <p:cNvGrpSpPr/>
            <p:nvPr/>
          </p:nvGrpSpPr>
          <p:grpSpPr>
            <a:xfrm>
              <a:off x="8846034" y="1427150"/>
              <a:ext cx="1136071" cy="1042120"/>
              <a:chOff x="1361855" y="3331148"/>
              <a:chExt cx="3285683" cy="3013963"/>
            </a:xfrm>
          </p:grpSpPr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F748093F-6B20-4208-B7A3-AAEDCEFAE2D9}"/>
                  </a:ext>
                </a:extLst>
              </p:cNvPr>
              <p:cNvSpPr/>
              <p:nvPr/>
            </p:nvSpPr>
            <p:spPr>
              <a:xfrm>
                <a:off x="1361855" y="3331148"/>
                <a:ext cx="3285683" cy="3013963"/>
              </a:xfrm>
              <a:custGeom>
                <a:avLst/>
                <a:gdLst>
                  <a:gd name="connsiteX0" fmla="*/ 1464255 w 2316465"/>
                  <a:gd name="connsiteY0" fmla="*/ 0 h 2124896"/>
                  <a:gd name="connsiteX1" fmla="*/ 1464271 w 2316465"/>
                  <a:gd name="connsiteY1" fmla="*/ 1 h 2124896"/>
                  <a:gd name="connsiteX2" fmla="*/ 1504195 w 2316465"/>
                  <a:gd name="connsiteY2" fmla="*/ 1 h 2124896"/>
                  <a:gd name="connsiteX3" fmla="*/ 1508802 w 2316465"/>
                  <a:gd name="connsiteY3" fmla="*/ 2805 h 2124896"/>
                  <a:gd name="connsiteX4" fmla="*/ 1551389 w 2316465"/>
                  <a:gd name="connsiteY4" fmla="*/ 5485 h 2124896"/>
                  <a:gd name="connsiteX5" fmla="*/ 2316465 w 2316465"/>
                  <a:gd name="connsiteY5" fmla="*/ 1062446 h 2124896"/>
                  <a:gd name="connsiteX6" fmla="*/ 1551389 w 2316465"/>
                  <a:gd name="connsiteY6" fmla="*/ 2119407 h 2124896"/>
                  <a:gd name="connsiteX7" fmla="*/ 1508801 w 2316465"/>
                  <a:gd name="connsiteY7" fmla="*/ 2122088 h 2124896"/>
                  <a:gd name="connsiteX8" fmla="*/ 1504195 w 2316465"/>
                  <a:gd name="connsiteY8" fmla="*/ 2124890 h 2124896"/>
                  <a:gd name="connsiteX9" fmla="*/ 1464287 w 2316465"/>
                  <a:gd name="connsiteY9" fmla="*/ 2124890 h 2124896"/>
                  <a:gd name="connsiteX10" fmla="*/ 1464255 w 2316465"/>
                  <a:gd name="connsiteY10" fmla="*/ 2124892 h 2124896"/>
                  <a:gd name="connsiteX11" fmla="*/ 1464223 w 2316465"/>
                  <a:gd name="connsiteY11" fmla="*/ 2124890 h 2124896"/>
                  <a:gd name="connsiteX12" fmla="*/ 975993 w 2316465"/>
                  <a:gd name="connsiteY12" fmla="*/ 2124890 h 2124896"/>
                  <a:gd name="connsiteX13" fmla="*/ 973563 w 2316465"/>
                  <a:gd name="connsiteY13" fmla="*/ 2123903 h 2124896"/>
                  <a:gd name="connsiteX14" fmla="*/ 955875 w 2316465"/>
                  <a:gd name="connsiteY14" fmla="*/ 2124896 h 2124896"/>
                  <a:gd name="connsiteX15" fmla="*/ 0 w 2316465"/>
                  <a:gd name="connsiteY15" fmla="*/ 1062450 h 2124896"/>
                  <a:gd name="connsiteX16" fmla="*/ 955875 w 2316465"/>
                  <a:gd name="connsiteY16" fmla="*/ 4 h 2124896"/>
                  <a:gd name="connsiteX17" fmla="*/ 973544 w 2316465"/>
                  <a:gd name="connsiteY17" fmla="*/ 996 h 2124896"/>
                  <a:gd name="connsiteX18" fmla="*/ 975993 w 2316465"/>
                  <a:gd name="connsiteY18" fmla="*/ 1 h 2124896"/>
                  <a:gd name="connsiteX19" fmla="*/ 1464240 w 2316465"/>
                  <a:gd name="connsiteY19" fmla="*/ 1 h 2124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316465" h="2124896">
                    <a:moveTo>
                      <a:pt x="1464255" y="0"/>
                    </a:moveTo>
                    <a:lnTo>
                      <a:pt x="1464271" y="1"/>
                    </a:lnTo>
                    <a:lnTo>
                      <a:pt x="1504195" y="1"/>
                    </a:lnTo>
                    <a:lnTo>
                      <a:pt x="1508802" y="2805"/>
                    </a:lnTo>
                    <a:lnTo>
                      <a:pt x="1551389" y="5485"/>
                    </a:lnTo>
                    <a:cubicBezTo>
                      <a:pt x="1981121" y="59893"/>
                      <a:pt x="2316465" y="512347"/>
                      <a:pt x="2316465" y="1062446"/>
                    </a:cubicBezTo>
                    <a:cubicBezTo>
                      <a:pt x="2316465" y="1612546"/>
                      <a:pt x="1981121" y="2064999"/>
                      <a:pt x="1551389" y="2119407"/>
                    </a:cubicBezTo>
                    <a:lnTo>
                      <a:pt x="1508801" y="2122088"/>
                    </a:lnTo>
                    <a:lnTo>
                      <a:pt x="1504195" y="2124890"/>
                    </a:lnTo>
                    <a:lnTo>
                      <a:pt x="1464287" y="2124890"/>
                    </a:lnTo>
                    <a:lnTo>
                      <a:pt x="1464255" y="2124892"/>
                    </a:lnTo>
                    <a:lnTo>
                      <a:pt x="1464223" y="2124890"/>
                    </a:lnTo>
                    <a:lnTo>
                      <a:pt x="975993" y="2124890"/>
                    </a:lnTo>
                    <a:lnTo>
                      <a:pt x="973563" y="2123903"/>
                    </a:lnTo>
                    <a:lnTo>
                      <a:pt x="955875" y="2124896"/>
                    </a:lnTo>
                    <a:cubicBezTo>
                      <a:pt x="427960" y="2124896"/>
                      <a:pt x="0" y="1649223"/>
                      <a:pt x="0" y="1062450"/>
                    </a:cubicBezTo>
                    <a:cubicBezTo>
                      <a:pt x="0" y="475677"/>
                      <a:pt x="427960" y="4"/>
                      <a:pt x="955875" y="4"/>
                    </a:cubicBezTo>
                    <a:lnTo>
                      <a:pt x="973544" y="996"/>
                    </a:lnTo>
                    <a:lnTo>
                      <a:pt x="975993" y="1"/>
                    </a:lnTo>
                    <a:lnTo>
                      <a:pt x="1464240" y="1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78B91AA2-F6EE-4CB4-81CA-63A3425AC272}"/>
                  </a:ext>
                </a:extLst>
              </p:cNvPr>
              <p:cNvGrpSpPr/>
              <p:nvPr/>
            </p:nvGrpSpPr>
            <p:grpSpPr>
              <a:xfrm>
                <a:off x="1452136" y="3394769"/>
                <a:ext cx="2532357" cy="2871588"/>
                <a:chOff x="10146047" y="5144036"/>
                <a:chExt cx="1250616" cy="1250616"/>
              </a:xfrm>
            </p:grpSpPr>
            <p:sp>
              <p:nvSpPr>
                <p:cNvPr id="47" name="Oval 46">
                  <a:extLst>
                    <a:ext uri="{FF2B5EF4-FFF2-40B4-BE49-F238E27FC236}">
                      <a16:creationId xmlns:a16="http://schemas.microsoft.com/office/drawing/2014/main" id="{DAA8CF5E-EA67-4768-9802-03DDA0E77C5E}"/>
                    </a:ext>
                  </a:extLst>
                </p:cNvPr>
                <p:cNvSpPr/>
                <p:nvPr/>
              </p:nvSpPr>
              <p:spPr>
                <a:xfrm>
                  <a:off x="10146047" y="5144036"/>
                  <a:ext cx="1250616" cy="125061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" name="Oval 47">
                  <a:extLst>
                    <a:ext uri="{FF2B5EF4-FFF2-40B4-BE49-F238E27FC236}">
                      <a16:creationId xmlns:a16="http://schemas.microsoft.com/office/drawing/2014/main" id="{49E92B14-1D84-4418-8E41-B5725B05C46F}"/>
                    </a:ext>
                  </a:extLst>
                </p:cNvPr>
                <p:cNvSpPr/>
                <p:nvPr/>
              </p:nvSpPr>
              <p:spPr>
                <a:xfrm>
                  <a:off x="10377447" y="5372487"/>
                  <a:ext cx="773044" cy="773044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49" name="Group 48">
                  <a:extLst>
                    <a:ext uri="{FF2B5EF4-FFF2-40B4-BE49-F238E27FC236}">
                      <a16:creationId xmlns:a16="http://schemas.microsoft.com/office/drawing/2014/main" id="{5DD45779-30C1-42F7-8819-84BC3D7FFC3D}"/>
                    </a:ext>
                  </a:extLst>
                </p:cNvPr>
                <p:cNvGrpSpPr/>
                <p:nvPr/>
              </p:nvGrpSpPr>
              <p:grpSpPr>
                <a:xfrm>
                  <a:off x="10350592" y="5372487"/>
                  <a:ext cx="798924" cy="816941"/>
                  <a:chOff x="2742270" y="1722390"/>
                  <a:chExt cx="982008" cy="1004154"/>
                </a:xfrm>
              </p:grpSpPr>
              <p:sp>
                <p:nvSpPr>
                  <p:cNvPr id="50" name="Rectangle 49">
                    <a:extLst>
                      <a:ext uri="{FF2B5EF4-FFF2-40B4-BE49-F238E27FC236}">
                        <a16:creationId xmlns:a16="http://schemas.microsoft.com/office/drawing/2014/main" id="{2DD7535B-927B-476E-9EB8-339DCCF9B3CF}"/>
                      </a:ext>
                    </a:extLst>
                  </p:cNvPr>
                  <p:cNvSpPr/>
                  <p:nvPr/>
                </p:nvSpPr>
                <p:spPr>
                  <a:xfrm rot="1194940">
                    <a:off x="3273039" y="1722390"/>
                    <a:ext cx="318658" cy="318658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1" name="Rectangle 50">
                    <a:extLst>
                      <a:ext uri="{FF2B5EF4-FFF2-40B4-BE49-F238E27FC236}">
                        <a16:creationId xmlns:a16="http://schemas.microsoft.com/office/drawing/2014/main" id="{21730CD1-A4DE-46F1-A08B-886D1A7CFAEA}"/>
                      </a:ext>
                    </a:extLst>
                  </p:cNvPr>
                  <p:cNvSpPr/>
                  <p:nvPr/>
                </p:nvSpPr>
                <p:spPr>
                  <a:xfrm rot="21005365">
                    <a:off x="2895272" y="1728873"/>
                    <a:ext cx="318658" cy="318658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2" name="Rectangle 51">
                    <a:extLst>
                      <a:ext uri="{FF2B5EF4-FFF2-40B4-BE49-F238E27FC236}">
                        <a16:creationId xmlns:a16="http://schemas.microsoft.com/office/drawing/2014/main" id="{491D7D64-A936-43D7-A53C-C7C4D593DDE1}"/>
                      </a:ext>
                    </a:extLst>
                  </p:cNvPr>
                  <p:cNvSpPr/>
                  <p:nvPr/>
                </p:nvSpPr>
                <p:spPr>
                  <a:xfrm rot="4429277">
                    <a:off x="3405620" y="2038159"/>
                    <a:ext cx="318658" cy="318658"/>
                  </a:xfrm>
                  <a:prstGeom prst="rect">
                    <a:avLst/>
                  </a:prstGeom>
                  <a:solidFill>
                    <a:schemeClr val="accent3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3" name="Rectangle 52">
                    <a:extLst>
                      <a:ext uri="{FF2B5EF4-FFF2-40B4-BE49-F238E27FC236}">
                        <a16:creationId xmlns:a16="http://schemas.microsoft.com/office/drawing/2014/main" id="{0C459879-FAF2-4331-8A2A-2FB3325A5D4B}"/>
                      </a:ext>
                    </a:extLst>
                  </p:cNvPr>
                  <p:cNvSpPr/>
                  <p:nvPr/>
                </p:nvSpPr>
                <p:spPr>
                  <a:xfrm rot="5864487">
                    <a:off x="3079645" y="2042381"/>
                    <a:ext cx="318658" cy="318658"/>
                  </a:xfrm>
                  <a:prstGeom prst="rect">
                    <a:avLst/>
                  </a:prstGeom>
                  <a:solidFill>
                    <a:schemeClr val="accent1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4" name="Rectangle 53">
                    <a:extLst>
                      <a:ext uri="{FF2B5EF4-FFF2-40B4-BE49-F238E27FC236}">
                        <a16:creationId xmlns:a16="http://schemas.microsoft.com/office/drawing/2014/main" id="{53DAFAAE-489E-49D0-8A42-9187D7EEBB25}"/>
                      </a:ext>
                    </a:extLst>
                  </p:cNvPr>
                  <p:cNvSpPr/>
                  <p:nvPr/>
                </p:nvSpPr>
                <p:spPr>
                  <a:xfrm rot="4917336">
                    <a:off x="2742270" y="2089659"/>
                    <a:ext cx="318658" cy="318658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5" name="Freeform: Shape 54">
                    <a:extLst>
                      <a:ext uri="{FF2B5EF4-FFF2-40B4-BE49-F238E27FC236}">
                        <a16:creationId xmlns:a16="http://schemas.microsoft.com/office/drawing/2014/main" id="{3385A2C2-F66D-40EA-838A-C2900ADA7259}"/>
                      </a:ext>
                    </a:extLst>
                  </p:cNvPr>
                  <p:cNvSpPr/>
                  <p:nvPr/>
                </p:nvSpPr>
                <p:spPr>
                  <a:xfrm rot="11616807">
                    <a:off x="2920383" y="2377296"/>
                    <a:ext cx="355572" cy="349248"/>
                  </a:xfrm>
                  <a:custGeom>
                    <a:avLst/>
                    <a:gdLst>
                      <a:gd name="connsiteX0" fmla="*/ 263738 w 355572"/>
                      <a:gd name="connsiteY0" fmla="*/ 213210 h 349248"/>
                      <a:gd name="connsiteX1" fmla="*/ 343499 w 355572"/>
                      <a:gd name="connsiteY1" fmla="*/ 213210 h 349248"/>
                      <a:gd name="connsiteX2" fmla="*/ 343500 w 355572"/>
                      <a:gd name="connsiteY2" fmla="*/ 292972 h 349248"/>
                      <a:gd name="connsiteX3" fmla="*/ 263738 w 355572"/>
                      <a:gd name="connsiteY3" fmla="*/ 292972 h 349248"/>
                      <a:gd name="connsiteX4" fmla="*/ 272934 w 355572"/>
                      <a:gd name="connsiteY4" fmla="*/ 109969 h 349248"/>
                      <a:gd name="connsiteX5" fmla="*/ 352696 w 355572"/>
                      <a:gd name="connsiteY5" fmla="*/ 109969 h 349248"/>
                      <a:gd name="connsiteX6" fmla="*/ 352696 w 355572"/>
                      <a:gd name="connsiteY6" fmla="*/ 189731 h 349248"/>
                      <a:gd name="connsiteX7" fmla="*/ 272934 w 355572"/>
                      <a:gd name="connsiteY7" fmla="*/ 189731 h 349248"/>
                      <a:gd name="connsiteX8" fmla="*/ 275810 w 355572"/>
                      <a:gd name="connsiteY8" fmla="*/ 17222 h 349248"/>
                      <a:gd name="connsiteX9" fmla="*/ 355572 w 355572"/>
                      <a:gd name="connsiteY9" fmla="*/ 17222 h 349248"/>
                      <a:gd name="connsiteX10" fmla="*/ 355572 w 355572"/>
                      <a:gd name="connsiteY10" fmla="*/ 96984 h 349248"/>
                      <a:gd name="connsiteX11" fmla="*/ 275810 w 355572"/>
                      <a:gd name="connsiteY11" fmla="*/ 96984 h 349248"/>
                      <a:gd name="connsiteX12" fmla="*/ 183490 w 355572"/>
                      <a:gd name="connsiteY12" fmla="*/ 262963 h 349248"/>
                      <a:gd name="connsiteX13" fmla="*/ 263252 w 355572"/>
                      <a:gd name="connsiteY13" fmla="*/ 262963 h 349248"/>
                      <a:gd name="connsiteX14" fmla="*/ 263252 w 355572"/>
                      <a:gd name="connsiteY14" fmla="*/ 342725 h 349248"/>
                      <a:gd name="connsiteX15" fmla="*/ 183491 w 355572"/>
                      <a:gd name="connsiteY15" fmla="*/ 342725 h 349248"/>
                      <a:gd name="connsiteX16" fmla="*/ 189891 w 355572"/>
                      <a:gd name="connsiteY16" fmla="*/ 82567 h 349248"/>
                      <a:gd name="connsiteX17" fmla="*/ 269653 w 355572"/>
                      <a:gd name="connsiteY17" fmla="*/ 82567 h 349248"/>
                      <a:gd name="connsiteX18" fmla="*/ 269653 w 355572"/>
                      <a:gd name="connsiteY18" fmla="*/ 162328 h 349248"/>
                      <a:gd name="connsiteX19" fmla="*/ 189891 w 355572"/>
                      <a:gd name="connsiteY19" fmla="*/ 162328 h 349248"/>
                      <a:gd name="connsiteX20" fmla="*/ 181212 w 355572"/>
                      <a:gd name="connsiteY20" fmla="*/ 1 h 349248"/>
                      <a:gd name="connsiteX21" fmla="*/ 260974 w 355572"/>
                      <a:gd name="connsiteY21" fmla="*/ 0 h 349248"/>
                      <a:gd name="connsiteX22" fmla="*/ 260974 w 355572"/>
                      <a:gd name="connsiteY22" fmla="*/ 79762 h 349248"/>
                      <a:gd name="connsiteX23" fmla="*/ 181212 w 355572"/>
                      <a:gd name="connsiteY23" fmla="*/ 79762 h 349248"/>
                      <a:gd name="connsiteX24" fmla="*/ 91533 w 355572"/>
                      <a:gd name="connsiteY24" fmla="*/ 269487 h 349248"/>
                      <a:gd name="connsiteX25" fmla="*/ 171295 w 355572"/>
                      <a:gd name="connsiteY25" fmla="*/ 269486 h 349248"/>
                      <a:gd name="connsiteX26" fmla="*/ 171295 w 355572"/>
                      <a:gd name="connsiteY26" fmla="*/ 349248 h 349248"/>
                      <a:gd name="connsiteX27" fmla="*/ 91533 w 355572"/>
                      <a:gd name="connsiteY27" fmla="*/ 349248 h 349248"/>
                      <a:gd name="connsiteX28" fmla="*/ 106795 w 355572"/>
                      <a:gd name="connsiteY28" fmla="*/ 96422 h 349248"/>
                      <a:gd name="connsiteX29" fmla="*/ 186556 w 355572"/>
                      <a:gd name="connsiteY29" fmla="*/ 96422 h 349248"/>
                      <a:gd name="connsiteX30" fmla="*/ 186556 w 355572"/>
                      <a:gd name="connsiteY30" fmla="*/ 173135 h 349248"/>
                      <a:gd name="connsiteX31" fmla="*/ 254657 w 355572"/>
                      <a:gd name="connsiteY31" fmla="*/ 173135 h 349248"/>
                      <a:gd name="connsiteX32" fmla="*/ 254657 w 355572"/>
                      <a:gd name="connsiteY32" fmla="*/ 252897 h 349248"/>
                      <a:gd name="connsiteX33" fmla="*/ 174896 w 355572"/>
                      <a:gd name="connsiteY33" fmla="*/ 252897 h 349248"/>
                      <a:gd name="connsiteX34" fmla="*/ 174896 w 355572"/>
                      <a:gd name="connsiteY34" fmla="*/ 176184 h 349248"/>
                      <a:gd name="connsiteX35" fmla="*/ 106795 w 355572"/>
                      <a:gd name="connsiteY35" fmla="*/ 176184 h 349248"/>
                      <a:gd name="connsiteX36" fmla="*/ 92839 w 355572"/>
                      <a:gd name="connsiteY36" fmla="*/ 10264 h 349248"/>
                      <a:gd name="connsiteX37" fmla="*/ 172601 w 355572"/>
                      <a:gd name="connsiteY37" fmla="*/ 10264 h 349248"/>
                      <a:gd name="connsiteX38" fmla="*/ 172601 w 355572"/>
                      <a:gd name="connsiteY38" fmla="*/ 90025 h 349248"/>
                      <a:gd name="connsiteX39" fmla="*/ 92839 w 355572"/>
                      <a:gd name="connsiteY39" fmla="*/ 90026 h 349248"/>
                      <a:gd name="connsiteX40" fmla="*/ 0 w 355572"/>
                      <a:gd name="connsiteY40" fmla="*/ 211032 h 349248"/>
                      <a:gd name="connsiteX41" fmla="*/ 79762 w 355572"/>
                      <a:gd name="connsiteY41" fmla="*/ 211032 h 349248"/>
                      <a:gd name="connsiteX42" fmla="*/ 79762 w 355572"/>
                      <a:gd name="connsiteY42" fmla="*/ 290794 h 349248"/>
                      <a:gd name="connsiteX43" fmla="*/ 0 w 355572"/>
                      <a:gd name="connsiteY43" fmla="*/ 290794 h 349248"/>
                      <a:gd name="connsiteX44" fmla="*/ 12351 w 355572"/>
                      <a:gd name="connsiteY44" fmla="*/ 121743 h 349248"/>
                      <a:gd name="connsiteX45" fmla="*/ 92113 w 355572"/>
                      <a:gd name="connsiteY45" fmla="*/ 121743 h 349248"/>
                      <a:gd name="connsiteX46" fmla="*/ 92113 w 355572"/>
                      <a:gd name="connsiteY46" fmla="*/ 183999 h 349248"/>
                      <a:gd name="connsiteX47" fmla="*/ 162087 w 355572"/>
                      <a:gd name="connsiteY47" fmla="*/ 183999 h 349248"/>
                      <a:gd name="connsiteX48" fmla="*/ 162087 w 355572"/>
                      <a:gd name="connsiteY48" fmla="*/ 263761 h 349248"/>
                      <a:gd name="connsiteX49" fmla="*/ 82325 w 355572"/>
                      <a:gd name="connsiteY49" fmla="*/ 263761 h 349248"/>
                      <a:gd name="connsiteX50" fmla="*/ 82325 w 355572"/>
                      <a:gd name="connsiteY50" fmla="*/ 201505 h 349248"/>
                      <a:gd name="connsiteX51" fmla="*/ 12351 w 355572"/>
                      <a:gd name="connsiteY51" fmla="*/ 201505 h 349248"/>
                      <a:gd name="connsiteX52" fmla="*/ 4848 w 355572"/>
                      <a:gd name="connsiteY52" fmla="*/ 29647 h 349248"/>
                      <a:gd name="connsiteX53" fmla="*/ 84610 w 355572"/>
                      <a:gd name="connsiteY53" fmla="*/ 29647 h 349248"/>
                      <a:gd name="connsiteX54" fmla="*/ 84610 w 355572"/>
                      <a:gd name="connsiteY54" fmla="*/ 109409 h 349248"/>
                      <a:gd name="connsiteX55" fmla="*/ 4848 w 355572"/>
                      <a:gd name="connsiteY55" fmla="*/ 109409 h 3492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</a:cxnLst>
                    <a:rect l="l" t="t" r="r" b="b"/>
                    <a:pathLst>
                      <a:path w="355572" h="349248">
                        <a:moveTo>
                          <a:pt x="263738" y="213210"/>
                        </a:moveTo>
                        <a:lnTo>
                          <a:pt x="343499" y="213210"/>
                        </a:lnTo>
                        <a:lnTo>
                          <a:pt x="343500" y="292972"/>
                        </a:lnTo>
                        <a:lnTo>
                          <a:pt x="263738" y="292972"/>
                        </a:lnTo>
                        <a:close/>
                        <a:moveTo>
                          <a:pt x="272934" y="109969"/>
                        </a:moveTo>
                        <a:lnTo>
                          <a:pt x="352696" y="109969"/>
                        </a:lnTo>
                        <a:lnTo>
                          <a:pt x="352696" y="189731"/>
                        </a:lnTo>
                        <a:lnTo>
                          <a:pt x="272934" y="189731"/>
                        </a:lnTo>
                        <a:close/>
                        <a:moveTo>
                          <a:pt x="275810" y="17222"/>
                        </a:moveTo>
                        <a:lnTo>
                          <a:pt x="355572" y="17222"/>
                        </a:lnTo>
                        <a:lnTo>
                          <a:pt x="355572" y="96984"/>
                        </a:lnTo>
                        <a:lnTo>
                          <a:pt x="275810" y="96984"/>
                        </a:lnTo>
                        <a:close/>
                        <a:moveTo>
                          <a:pt x="183490" y="262963"/>
                        </a:moveTo>
                        <a:lnTo>
                          <a:pt x="263252" y="262963"/>
                        </a:lnTo>
                        <a:lnTo>
                          <a:pt x="263252" y="342725"/>
                        </a:lnTo>
                        <a:lnTo>
                          <a:pt x="183491" y="342725"/>
                        </a:lnTo>
                        <a:close/>
                        <a:moveTo>
                          <a:pt x="189891" y="82567"/>
                        </a:moveTo>
                        <a:lnTo>
                          <a:pt x="269653" y="82567"/>
                        </a:lnTo>
                        <a:lnTo>
                          <a:pt x="269653" y="162328"/>
                        </a:lnTo>
                        <a:lnTo>
                          <a:pt x="189891" y="162328"/>
                        </a:lnTo>
                        <a:close/>
                        <a:moveTo>
                          <a:pt x="181212" y="1"/>
                        </a:moveTo>
                        <a:lnTo>
                          <a:pt x="260974" y="0"/>
                        </a:lnTo>
                        <a:lnTo>
                          <a:pt x="260974" y="79762"/>
                        </a:lnTo>
                        <a:lnTo>
                          <a:pt x="181212" y="79762"/>
                        </a:lnTo>
                        <a:close/>
                        <a:moveTo>
                          <a:pt x="91533" y="269487"/>
                        </a:moveTo>
                        <a:lnTo>
                          <a:pt x="171295" y="269486"/>
                        </a:lnTo>
                        <a:lnTo>
                          <a:pt x="171295" y="349248"/>
                        </a:lnTo>
                        <a:lnTo>
                          <a:pt x="91533" y="349248"/>
                        </a:lnTo>
                        <a:close/>
                        <a:moveTo>
                          <a:pt x="106795" y="96422"/>
                        </a:moveTo>
                        <a:lnTo>
                          <a:pt x="186556" y="96422"/>
                        </a:lnTo>
                        <a:lnTo>
                          <a:pt x="186556" y="173135"/>
                        </a:lnTo>
                        <a:lnTo>
                          <a:pt x="254657" y="173135"/>
                        </a:lnTo>
                        <a:lnTo>
                          <a:pt x="254657" y="252897"/>
                        </a:lnTo>
                        <a:lnTo>
                          <a:pt x="174896" y="252897"/>
                        </a:lnTo>
                        <a:lnTo>
                          <a:pt x="174896" y="176184"/>
                        </a:lnTo>
                        <a:lnTo>
                          <a:pt x="106795" y="176184"/>
                        </a:lnTo>
                        <a:close/>
                        <a:moveTo>
                          <a:pt x="92839" y="10264"/>
                        </a:moveTo>
                        <a:lnTo>
                          <a:pt x="172601" y="10264"/>
                        </a:lnTo>
                        <a:lnTo>
                          <a:pt x="172601" y="90025"/>
                        </a:lnTo>
                        <a:lnTo>
                          <a:pt x="92839" y="90026"/>
                        </a:lnTo>
                        <a:close/>
                        <a:moveTo>
                          <a:pt x="0" y="211032"/>
                        </a:moveTo>
                        <a:lnTo>
                          <a:pt x="79762" y="211032"/>
                        </a:lnTo>
                        <a:lnTo>
                          <a:pt x="79762" y="290794"/>
                        </a:lnTo>
                        <a:lnTo>
                          <a:pt x="0" y="290794"/>
                        </a:lnTo>
                        <a:close/>
                        <a:moveTo>
                          <a:pt x="12351" y="121743"/>
                        </a:moveTo>
                        <a:lnTo>
                          <a:pt x="92113" y="121743"/>
                        </a:lnTo>
                        <a:lnTo>
                          <a:pt x="92113" y="183999"/>
                        </a:lnTo>
                        <a:lnTo>
                          <a:pt x="162087" y="183999"/>
                        </a:lnTo>
                        <a:lnTo>
                          <a:pt x="162087" y="263761"/>
                        </a:lnTo>
                        <a:lnTo>
                          <a:pt x="82325" y="263761"/>
                        </a:lnTo>
                        <a:lnTo>
                          <a:pt x="82325" y="201505"/>
                        </a:lnTo>
                        <a:lnTo>
                          <a:pt x="12351" y="201505"/>
                        </a:lnTo>
                        <a:close/>
                        <a:moveTo>
                          <a:pt x="4848" y="29647"/>
                        </a:moveTo>
                        <a:lnTo>
                          <a:pt x="84610" y="29647"/>
                        </a:lnTo>
                        <a:lnTo>
                          <a:pt x="84610" y="109409"/>
                        </a:lnTo>
                        <a:lnTo>
                          <a:pt x="4848" y="109409"/>
                        </a:lnTo>
                        <a:close/>
                      </a:path>
                    </a:pathLst>
                  </a:custGeom>
                  <a:solidFill>
                    <a:schemeClr val="accent6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6" name="Freeform: Shape 55">
                    <a:extLst>
                      <a:ext uri="{FF2B5EF4-FFF2-40B4-BE49-F238E27FC236}">
                        <a16:creationId xmlns:a16="http://schemas.microsoft.com/office/drawing/2014/main" id="{DC77EF7F-AB60-48C3-B99F-0EBB5E0447BC}"/>
                      </a:ext>
                    </a:extLst>
                  </p:cNvPr>
                  <p:cNvSpPr/>
                  <p:nvPr/>
                </p:nvSpPr>
                <p:spPr>
                  <a:xfrm rot="11849684">
                    <a:off x="3286500" y="2328272"/>
                    <a:ext cx="355572" cy="349248"/>
                  </a:xfrm>
                  <a:custGeom>
                    <a:avLst/>
                    <a:gdLst>
                      <a:gd name="connsiteX0" fmla="*/ 263738 w 355572"/>
                      <a:gd name="connsiteY0" fmla="*/ 213210 h 349248"/>
                      <a:gd name="connsiteX1" fmla="*/ 343499 w 355572"/>
                      <a:gd name="connsiteY1" fmla="*/ 213210 h 349248"/>
                      <a:gd name="connsiteX2" fmla="*/ 343500 w 355572"/>
                      <a:gd name="connsiteY2" fmla="*/ 292972 h 349248"/>
                      <a:gd name="connsiteX3" fmla="*/ 263738 w 355572"/>
                      <a:gd name="connsiteY3" fmla="*/ 292972 h 349248"/>
                      <a:gd name="connsiteX4" fmla="*/ 272934 w 355572"/>
                      <a:gd name="connsiteY4" fmla="*/ 109969 h 349248"/>
                      <a:gd name="connsiteX5" fmla="*/ 352696 w 355572"/>
                      <a:gd name="connsiteY5" fmla="*/ 109969 h 349248"/>
                      <a:gd name="connsiteX6" fmla="*/ 352696 w 355572"/>
                      <a:gd name="connsiteY6" fmla="*/ 189731 h 349248"/>
                      <a:gd name="connsiteX7" fmla="*/ 272934 w 355572"/>
                      <a:gd name="connsiteY7" fmla="*/ 189731 h 349248"/>
                      <a:gd name="connsiteX8" fmla="*/ 275810 w 355572"/>
                      <a:gd name="connsiteY8" fmla="*/ 17222 h 349248"/>
                      <a:gd name="connsiteX9" fmla="*/ 355572 w 355572"/>
                      <a:gd name="connsiteY9" fmla="*/ 17222 h 349248"/>
                      <a:gd name="connsiteX10" fmla="*/ 355572 w 355572"/>
                      <a:gd name="connsiteY10" fmla="*/ 96984 h 349248"/>
                      <a:gd name="connsiteX11" fmla="*/ 275810 w 355572"/>
                      <a:gd name="connsiteY11" fmla="*/ 96984 h 349248"/>
                      <a:gd name="connsiteX12" fmla="*/ 183490 w 355572"/>
                      <a:gd name="connsiteY12" fmla="*/ 262963 h 349248"/>
                      <a:gd name="connsiteX13" fmla="*/ 263252 w 355572"/>
                      <a:gd name="connsiteY13" fmla="*/ 262963 h 349248"/>
                      <a:gd name="connsiteX14" fmla="*/ 263252 w 355572"/>
                      <a:gd name="connsiteY14" fmla="*/ 342725 h 349248"/>
                      <a:gd name="connsiteX15" fmla="*/ 183491 w 355572"/>
                      <a:gd name="connsiteY15" fmla="*/ 342725 h 349248"/>
                      <a:gd name="connsiteX16" fmla="*/ 189891 w 355572"/>
                      <a:gd name="connsiteY16" fmla="*/ 82567 h 349248"/>
                      <a:gd name="connsiteX17" fmla="*/ 269653 w 355572"/>
                      <a:gd name="connsiteY17" fmla="*/ 82567 h 349248"/>
                      <a:gd name="connsiteX18" fmla="*/ 269653 w 355572"/>
                      <a:gd name="connsiteY18" fmla="*/ 162328 h 349248"/>
                      <a:gd name="connsiteX19" fmla="*/ 189891 w 355572"/>
                      <a:gd name="connsiteY19" fmla="*/ 162328 h 349248"/>
                      <a:gd name="connsiteX20" fmla="*/ 181212 w 355572"/>
                      <a:gd name="connsiteY20" fmla="*/ 1 h 349248"/>
                      <a:gd name="connsiteX21" fmla="*/ 260974 w 355572"/>
                      <a:gd name="connsiteY21" fmla="*/ 0 h 349248"/>
                      <a:gd name="connsiteX22" fmla="*/ 260974 w 355572"/>
                      <a:gd name="connsiteY22" fmla="*/ 79762 h 349248"/>
                      <a:gd name="connsiteX23" fmla="*/ 181212 w 355572"/>
                      <a:gd name="connsiteY23" fmla="*/ 79762 h 349248"/>
                      <a:gd name="connsiteX24" fmla="*/ 91533 w 355572"/>
                      <a:gd name="connsiteY24" fmla="*/ 269487 h 349248"/>
                      <a:gd name="connsiteX25" fmla="*/ 171295 w 355572"/>
                      <a:gd name="connsiteY25" fmla="*/ 269486 h 349248"/>
                      <a:gd name="connsiteX26" fmla="*/ 171295 w 355572"/>
                      <a:gd name="connsiteY26" fmla="*/ 349248 h 349248"/>
                      <a:gd name="connsiteX27" fmla="*/ 91533 w 355572"/>
                      <a:gd name="connsiteY27" fmla="*/ 349248 h 349248"/>
                      <a:gd name="connsiteX28" fmla="*/ 106795 w 355572"/>
                      <a:gd name="connsiteY28" fmla="*/ 96422 h 349248"/>
                      <a:gd name="connsiteX29" fmla="*/ 186556 w 355572"/>
                      <a:gd name="connsiteY29" fmla="*/ 96422 h 349248"/>
                      <a:gd name="connsiteX30" fmla="*/ 186556 w 355572"/>
                      <a:gd name="connsiteY30" fmla="*/ 173135 h 349248"/>
                      <a:gd name="connsiteX31" fmla="*/ 254657 w 355572"/>
                      <a:gd name="connsiteY31" fmla="*/ 173135 h 349248"/>
                      <a:gd name="connsiteX32" fmla="*/ 254657 w 355572"/>
                      <a:gd name="connsiteY32" fmla="*/ 252897 h 349248"/>
                      <a:gd name="connsiteX33" fmla="*/ 174896 w 355572"/>
                      <a:gd name="connsiteY33" fmla="*/ 252897 h 349248"/>
                      <a:gd name="connsiteX34" fmla="*/ 174896 w 355572"/>
                      <a:gd name="connsiteY34" fmla="*/ 176184 h 349248"/>
                      <a:gd name="connsiteX35" fmla="*/ 106795 w 355572"/>
                      <a:gd name="connsiteY35" fmla="*/ 176184 h 349248"/>
                      <a:gd name="connsiteX36" fmla="*/ 92839 w 355572"/>
                      <a:gd name="connsiteY36" fmla="*/ 10264 h 349248"/>
                      <a:gd name="connsiteX37" fmla="*/ 172601 w 355572"/>
                      <a:gd name="connsiteY37" fmla="*/ 10264 h 349248"/>
                      <a:gd name="connsiteX38" fmla="*/ 172601 w 355572"/>
                      <a:gd name="connsiteY38" fmla="*/ 90025 h 349248"/>
                      <a:gd name="connsiteX39" fmla="*/ 92839 w 355572"/>
                      <a:gd name="connsiteY39" fmla="*/ 90026 h 349248"/>
                      <a:gd name="connsiteX40" fmla="*/ 0 w 355572"/>
                      <a:gd name="connsiteY40" fmla="*/ 211032 h 349248"/>
                      <a:gd name="connsiteX41" fmla="*/ 79762 w 355572"/>
                      <a:gd name="connsiteY41" fmla="*/ 211032 h 349248"/>
                      <a:gd name="connsiteX42" fmla="*/ 79762 w 355572"/>
                      <a:gd name="connsiteY42" fmla="*/ 290794 h 349248"/>
                      <a:gd name="connsiteX43" fmla="*/ 0 w 355572"/>
                      <a:gd name="connsiteY43" fmla="*/ 290794 h 349248"/>
                      <a:gd name="connsiteX44" fmla="*/ 12351 w 355572"/>
                      <a:gd name="connsiteY44" fmla="*/ 121743 h 349248"/>
                      <a:gd name="connsiteX45" fmla="*/ 92113 w 355572"/>
                      <a:gd name="connsiteY45" fmla="*/ 121743 h 349248"/>
                      <a:gd name="connsiteX46" fmla="*/ 92113 w 355572"/>
                      <a:gd name="connsiteY46" fmla="*/ 183999 h 349248"/>
                      <a:gd name="connsiteX47" fmla="*/ 162087 w 355572"/>
                      <a:gd name="connsiteY47" fmla="*/ 183999 h 349248"/>
                      <a:gd name="connsiteX48" fmla="*/ 162087 w 355572"/>
                      <a:gd name="connsiteY48" fmla="*/ 263761 h 349248"/>
                      <a:gd name="connsiteX49" fmla="*/ 82325 w 355572"/>
                      <a:gd name="connsiteY49" fmla="*/ 263761 h 349248"/>
                      <a:gd name="connsiteX50" fmla="*/ 82325 w 355572"/>
                      <a:gd name="connsiteY50" fmla="*/ 201505 h 349248"/>
                      <a:gd name="connsiteX51" fmla="*/ 12351 w 355572"/>
                      <a:gd name="connsiteY51" fmla="*/ 201505 h 349248"/>
                      <a:gd name="connsiteX52" fmla="*/ 4848 w 355572"/>
                      <a:gd name="connsiteY52" fmla="*/ 29647 h 349248"/>
                      <a:gd name="connsiteX53" fmla="*/ 84610 w 355572"/>
                      <a:gd name="connsiteY53" fmla="*/ 29647 h 349248"/>
                      <a:gd name="connsiteX54" fmla="*/ 84610 w 355572"/>
                      <a:gd name="connsiteY54" fmla="*/ 109409 h 349248"/>
                      <a:gd name="connsiteX55" fmla="*/ 4848 w 355572"/>
                      <a:gd name="connsiteY55" fmla="*/ 109409 h 3492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</a:cxnLst>
                    <a:rect l="l" t="t" r="r" b="b"/>
                    <a:pathLst>
                      <a:path w="355572" h="349248">
                        <a:moveTo>
                          <a:pt x="263738" y="213210"/>
                        </a:moveTo>
                        <a:lnTo>
                          <a:pt x="343499" y="213210"/>
                        </a:lnTo>
                        <a:lnTo>
                          <a:pt x="343500" y="292972"/>
                        </a:lnTo>
                        <a:lnTo>
                          <a:pt x="263738" y="292972"/>
                        </a:lnTo>
                        <a:close/>
                        <a:moveTo>
                          <a:pt x="272934" y="109969"/>
                        </a:moveTo>
                        <a:lnTo>
                          <a:pt x="352696" y="109969"/>
                        </a:lnTo>
                        <a:lnTo>
                          <a:pt x="352696" y="189731"/>
                        </a:lnTo>
                        <a:lnTo>
                          <a:pt x="272934" y="189731"/>
                        </a:lnTo>
                        <a:close/>
                        <a:moveTo>
                          <a:pt x="275810" y="17222"/>
                        </a:moveTo>
                        <a:lnTo>
                          <a:pt x="355572" y="17222"/>
                        </a:lnTo>
                        <a:lnTo>
                          <a:pt x="355572" y="96984"/>
                        </a:lnTo>
                        <a:lnTo>
                          <a:pt x="275810" y="96984"/>
                        </a:lnTo>
                        <a:close/>
                        <a:moveTo>
                          <a:pt x="183490" y="262963"/>
                        </a:moveTo>
                        <a:lnTo>
                          <a:pt x="263252" y="262963"/>
                        </a:lnTo>
                        <a:lnTo>
                          <a:pt x="263252" y="342725"/>
                        </a:lnTo>
                        <a:lnTo>
                          <a:pt x="183491" y="342725"/>
                        </a:lnTo>
                        <a:close/>
                        <a:moveTo>
                          <a:pt x="189891" y="82567"/>
                        </a:moveTo>
                        <a:lnTo>
                          <a:pt x="269653" y="82567"/>
                        </a:lnTo>
                        <a:lnTo>
                          <a:pt x="269653" y="162328"/>
                        </a:lnTo>
                        <a:lnTo>
                          <a:pt x="189891" y="162328"/>
                        </a:lnTo>
                        <a:close/>
                        <a:moveTo>
                          <a:pt x="181212" y="1"/>
                        </a:moveTo>
                        <a:lnTo>
                          <a:pt x="260974" y="0"/>
                        </a:lnTo>
                        <a:lnTo>
                          <a:pt x="260974" y="79762"/>
                        </a:lnTo>
                        <a:lnTo>
                          <a:pt x="181212" y="79762"/>
                        </a:lnTo>
                        <a:close/>
                        <a:moveTo>
                          <a:pt x="91533" y="269487"/>
                        </a:moveTo>
                        <a:lnTo>
                          <a:pt x="171295" y="269486"/>
                        </a:lnTo>
                        <a:lnTo>
                          <a:pt x="171295" y="349248"/>
                        </a:lnTo>
                        <a:lnTo>
                          <a:pt x="91533" y="349248"/>
                        </a:lnTo>
                        <a:close/>
                        <a:moveTo>
                          <a:pt x="106795" y="96422"/>
                        </a:moveTo>
                        <a:lnTo>
                          <a:pt x="186556" y="96422"/>
                        </a:lnTo>
                        <a:lnTo>
                          <a:pt x="186556" y="173135"/>
                        </a:lnTo>
                        <a:lnTo>
                          <a:pt x="254657" y="173135"/>
                        </a:lnTo>
                        <a:lnTo>
                          <a:pt x="254657" y="252897"/>
                        </a:lnTo>
                        <a:lnTo>
                          <a:pt x="174896" y="252897"/>
                        </a:lnTo>
                        <a:lnTo>
                          <a:pt x="174896" y="176184"/>
                        </a:lnTo>
                        <a:lnTo>
                          <a:pt x="106795" y="176184"/>
                        </a:lnTo>
                        <a:close/>
                        <a:moveTo>
                          <a:pt x="92839" y="10264"/>
                        </a:moveTo>
                        <a:lnTo>
                          <a:pt x="172601" y="10264"/>
                        </a:lnTo>
                        <a:lnTo>
                          <a:pt x="172601" y="90025"/>
                        </a:lnTo>
                        <a:lnTo>
                          <a:pt x="92839" y="90026"/>
                        </a:lnTo>
                        <a:close/>
                        <a:moveTo>
                          <a:pt x="0" y="211032"/>
                        </a:moveTo>
                        <a:lnTo>
                          <a:pt x="79762" y="211032"/>
                        </a:lnTo>
                        <a:lnTo>
                          <a:pt x="79762" y="290794"/>
                        </a:lnTo>
                        <a:lnTo>
                          <a:pt x="0" y="290794"/>
                        </a:lnTo>
                        <a:close/>
                        <a:moveTo>
                          <a:pt x="12351" y="121743"/>
                        </a:moveTo>
                        <a:lnTo>
                          <a:pt x="92113" y="121743"/>
                        </a:lnTo>
                        <a:lnTo>
                          <a:pt x="92113" y="183999"/>
                        </a:lnTo>
                        <a:lnTo>
                          <a:pt x="162087" y="183999"/>
                        </a:lnTo>
                        <a:lnTo>
                          <a:pt x="162087" y="263761"/>
                        </a:lnTo>
                        <a:lnTo>
                          <a:pt x="82325" y="263761"/>
                        </a:lnTo>
                        <a:lnTo>
                          <a:pt x="82325" y="201505"/>
                        </a:lnTo>
                        <a:lnTo>
                          <a:pt x="12351" y="201505"/>
                        </a:lnTo>
                        <a:close/>
                        <a:moveTo>
                          <a:pt x="4848" y="29647"/>
                        </a:moveTo>
                        <a:lnTo>
                          <a:pt x="84610" y="29647"/>
                        </a:lnTo>
                        <a:lnTo>
                          <a:pt x="84610" y="109409"/>
                        </a:lnTo>
                        <a:lnTo>
                          <a:pt x="4848" y="109409"/>
                        </a:ln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</p:grpSp>
          </p:grp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FA34CED5-34C7-405B-A906-49666F2C6421}"/>
                </a:ext>
              </a:extLst>
            </p:cNvPr>
            <p:cNvGrpSpPr/>
            <p:nvPr/>
          </p:nvGrpSpPr>
          <p:grpSpPr>
            <a:xfrm>
              <a:off x="8352863" y="1427714"/>
              <a:ext cx="1136071" cy="1042120"/>
              <a:chOff x="1361855" y="3331148"/>
              <a:chExt cx="3285683" cy="3013963"/>
            </a:xfrm>
          </p:grpSpPr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043E5681-7FD2-4B13-9445-1B04D7D30916}"/>
                  </a:ext>
                </a:extLst>
              </p:cNvPr>
              <p:cNvSpPr/>
              <p:nvPr/>
            </p:nvSpPr>
            <p:spPr>
              <a:xfrm>
                <a:off x="1361855" y="3331148"/>
                <a:ext cx="3285683" cy="3013963"/>
              </a:xfrm>
              <a:custGeom>
                <a:avLst/>
                <a:gdLst>
                  <a:gd name="connsiteX0" fmla="*/ 1464255 w 2316465"/>
                  <a:gd name="connsiteY0" fmla="*/ 0 h 2124896"/>
                  <a:gd name="connsiteX1" fmla="*/ 1464271 w 2316465"/>
                  <a:gd name="connsiteY1" fmla="*/ 1 h 2124896"/>
                  <a:gd name="connsiteX2" fmla="*/ 1504195 w 2316465"/>
                  <a:gd name="connsiteY2" fmla="*/ 1 h 2124896"/>
                  <a:gd name="connsiteX3" fmla="*/ 1508802 w 2316465"/>
                  <a:gd name="connsiteY3" fmla="*/ 2805 h 2124896"/>
                  <a:gd name="connsiteX4" fmla="*/ 1551389 w 2316465"/>
                  <a:gd name="connsiteY4" fmla="*/ 5485 h 2124896"/>
                  <a:gd name="connsiteX5" fmla="*/ 2316465 w 2316465"/>
                  <a:gd name="connsiteY5" fmla="*/ 1062446 h 2124896"/>
                  <a:gd name="connsiteX6" fmla="*/ 1551389 w 2316465"/>
                  <a:gd name="connsiteY6" fmla="*/ 2119407 h 2124896"/>
                  <a:gd name="connsiteX7" fmla="*/ 1508801 w 2316465"/>
                  <a:gd name="connsiteY7" fmla="*/ 2122088 h 2124896"/>
                  <a:gd name="connsiteX8" fmla="*/ 1504195 w 2316465"/>
                  <a:gd name="connsiteY8" fmla="*/ 2124890 h 2124896"/>
                  <a:gd name="connsiteX9" fmla="*/ 1464287 w 2316465"/>
                  <a:gd name="connsiteY9" fmla="*/ 2124890 h 2124896"/>
                  <a:gd name="connsiteX10" fmla="*/ 1464255 w 2316465"/>
                  <a:gd name="connsiteY10" fmla="*/ 2124892 h 2124896"/>
                  <a:gd name="connsiteX11" fmla="*/ 1464223 w 2316465"/>
                  <a:gd name="connsiteY11" fmla="*/ 2124890 h 2124896"/>
                  <a:gd name="connsiteX12" fmla="*/ 975993 w 2316465"/>
                  <a:gd name="connsiteY12" fmla="*/ 2124890 h 2124896"/>
                  <a:gd name="connsiteX13" fmla="*/ 973563 w 2316465"/>
                  <a:gd name="connsiteY13" fmla="*/ 2123903 h 2124896"/>
                  <a:gd name="connsiteX14" fmla="*/ 955875 w 2316465"/>
                  <a:gd name="connsiteY14" fmla="*/ 2124896 h 2124896"/>
                  <a:gd name="connsiteX15" fmla="*/ 0 w 2316465"/>
                  <a:gd name="connsiteY15" fmla="*/ 1062450 h 2124896"/>
                  <a:gd name="connsiteX16" fmla="*/ 955875 w 2316465"/>
                  <a:gd name="connsiteY16" fmla="*/ 4 h 2124896"/>
                  <a:gd name="connsiteX17" fmla="*/ 973544 w 2316465"/>
                  <a:gd name="connsiteY17" fmla="*/ 996 h 2124896"/>
                  <a:gd name="connsiteX18" fmla="*/ 975993 w 2316465"/>
                  <a:gd name="connsiteY18" fmla="*/ 1 h 2124896"/>
                  <a:gd name="connsiteX19" fmla="*/ 1464240 w 2316465"/>
                  <a:gd name="connsiteY19" fmla="*/ 1 h 2124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316465" h="2124896">
                    <a:moveTo>
                      <a:pt x="1464255" y="0"/>
                    </a:moveTo>
                    <a:lnTo>
                      <a:pt x="1464271" y="1"/>
                    </a:lnTo>
                    <a:lnTo>
                      <a:pt x="1504195" y="1"/>
                    </a:lnTo>
                    <a:lnTo>
                      <a:pt x="1508802" y="2805"/>
                    </a:lnTo>
                    <a:lnTo>
                      <a:pt x="1551389" y="5485"/>
                    </a:lnTo>
                    <a:cubicBezTo>
                      <a:pt x="1981121" y="59893"/>
                      <a:pt x="2316465" y="512347"/>
                      <a:pt x="2316465" y="1062446"/>
                    </a:cubicBezTo>
                    <a:cubicBezTo>
                      <a:pt x="2316465" y="1612546"/>
                      <a:pt x="1981121" y="2064999"/>
                      <a:pt x="1551389" y="2119407"/>
                    </a:cubicBezTo>
                    <a:lnTo>
                      <a:pt x="1508801" y="2122088"/>
                    </a:lnTo>
                    <a:lnTo>
                      <a:pt x="1504195" y="2124890"/>
                    </a:lnTo>
                    <a:lnTo>
                      <a:pt x="1464287" y="2124890"/>
                    </a:lnTo>
                    <a:lnTo>
                      <a:pt x="1464255" y="2124892"/>
                    </a:lnTo>
                    <a:lnTo>
                      <a:pt x="1464223" y="2124890"/>
                    </a:lnTo>
                    <a:lnTo>
                      <a:pt x="975993" y="2124890"/>
                    </a:lnTo>
                    <a:lnTo>
                      <a:pt x="973563" y="2123903"/>
                    </a:lnTo>
                    <a:lnTo>
                      <a:pt x="955875" y="2124896"/>
                    </a:lnTo>
                    <a:cubicBezTo>
                      <a:pt x="427960" y="2124896"/>
                      <a:pt x="0" y="1649223"/>
                      <a:pt x="0" y="1062450"/>
                    </a:cubicBezTo>
                    <a:cubicBezTo>
                      <a:pt x="0" y="475677"/>
                      <a:pt x="427960" y="4"/>
                      <a:pt x="955875" y="4"/>
                    </a:cubicBezTo>
                    <a:lnTo>
                      <a:pt x="973544" y="996"/>
                    </a:lnTo>
                    <a:lnTo>
                      <a:pt x="975993" y="1"/>
                    </a:lnTo>
                    <a:lnTo>
                      <a:pt x="1464240" y="1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201EC84D-8F9B-429B-8484-5D2D433FA928}"/>
                  </a:ext>
                </a:extLst>
              </p:cNvPr>
              <p:cNvGrpSpPr/>
              <p:nvPr/>
            </p:nvGrpSpPr>
            <p:grpSpPr>
              <a:xfrm>
                <a:off x="1452136" y="3394769"/>
                <a:ext cx="2532357" cy="2871588"/>
                <a:chOff x="10146047" y="5144036"/>
                <a:chExt cx="1250616" cy="1250616"/>
              </a:xfrm>
            </p:grpSpPr>
            <p:sp>
              <p:nvSpPr>
                <p:cNvPr id="35" name="Oval 34">
                  <a:extLst>
                    <a:ext uri="{FF2B5EF4-FFF2-40B4-BE49-F238E27FC236}">
                      <a16:creationId xmlns:a16="http://schemas.microsoft.com/office/drawing/2014/main" id="{9CF58E17-BF93-447D-B3E5-372D4201ADEC}"/>
                    </a:ext>
                  </a:extLst>
                </p:cNvPr>
                <p:cNvSpPr/>
                <p:nvPr/>
              </p:nvSpPr>
              <p:spPr>
                <a:xfrm>
                  <a:off x="10146047" y="5144036"/>
                  <a:ext cx="1250616" cy="125061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Oval 35">
                  <a:extLst>
                    <a:ext uri="{FF2B5EF4-FFF2-40B4-BE49-F238E27FC236}">
                      <a16:creationId xmlns:a16="http://schemas.microsoft.com/office/drawing/2014/main" id="{3D4025FA-117B-40C7-AB50-3C71B05F143A}"/>
                    </a:ext>
                  </a:extLst>
                </p:cNvPr>
                <p:cNvSpPr/>
                <p:nvPr/>
              </p:nvSpPr>
              <p:spPr>
                <a:xfrm>
                  <a:off x="10377447" y="5372487"/>
                  <a:ext cx="773044" cy="773044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7" name="Group 36">
                  <a:extLst>
                    <a:ext uri="{FF2B5EF4-FFF2-40B4-BE49-F238E27FC236}">
                      <a16:creationId xmlns:a16="http://schemas.microsoft.com/office/drawing/2014/main" id="{5F6C8AD1-D4D3-49B7-91D5-3B8F1AFCC504}"/>
                    </a:ext>
                  </a:extLst>
                </p:cNvPr>
                <p:cNvGrpSpPr/>
                <p:nvPr/>
              </p:nvGrpSpPr>
              <p:grpSpPr>
                <a:xfrm>
                  <a:off x="10350592" y="5372487"/>
                  <a:ext cx="798924" cy="816941"/>
                  <a:chOff x="2742270" y="1722390"/>
                  <a:chExt cx="982008" cy="1004154"/>
                </a:xfrm>
              </p:grpSpPr>
              <p:sp>
                <p:nvSpPr>
                  <p:cNvPr id="38" name="Rectangle 37">
                    <a:extLst>
                      <a:ext uri="{FF2B5EF4-FFF2-40B4-BE49-F238E27FC236}">
                        <a16:creationId xmlns:a16="http://schemas.microsoft.com/office/drawing/2014/main" id="{A63D4552-7204-4586-83CC-0740998CF7A2}"/>
                      </a:ext>
                    </a:extLst>
                  </p:cNvPr>
                  <p:cNvSpPr/>
                  <p:nvPr/>
                </p:nvSpPr>
                <p:spPr>
                  <a:xfrm rot="1194940">
                    <a:off x="3273039" y="1722390"/>
                    <a:ext cx="318658" cy="318658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" name="Rectangle 38">
                    <a:extLst>
                      <a:ext uri="{FF2B5EF4-FFF2-40B4-BE49-F238E27FC236}">
                        <a16:creationId xmlns:a16="http://schemas.microsoft.com/office/drawing/2014/main" id="{D4CED6B0-AE2F-41DE-875F-7EA7B817D630}"/>
                      </a:ext>
                    </a:extLst>
                  </p:cNvPr>
                  <p:cNvSpPr/>
                  <p:nvPr/>
                </p:nvSpPr>
                <p:spPr>
                  <a:xfrm rot="21005365">
                    <a:off x="2895272" y="1728873"/>
                    <a:ext cx="318658" cy="318658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" name="Rectangle 39">
                    <a:extLst>
                      <a:ext uri="{FF2B5EF4-FFF2-40B4-BE49-F238E27FC236}">
                        <a16:creationId xmlns:a16="http://schemas.microsoft.com/office/drawing/2014/main" id="{425EDFFA-ACC2-4EEF-9AEE-F61DC30B4F13}"/>
                      </a:ext>
                    </a:extLst>
                  </p:cNvPr>
                  <p:cNvSpPr/>
                  <p:nvPr/>
                </p:nvSpPr>
                <p:spPr>
                  <a:xfrm rot="4429277">
                    <a:off x="3405620" y="2038159"/>
                    <a:ext cx="318658" cy="318658"/>
                  </a:xfrm>
                  <a:prstGeom prst="rect">
                    <a:avLst/>
                  </a:prstGeom>
                  <a:solidFill>
                    <a:schemeClr val="accent3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" name="Rectangle 40">
                    <a:extLst>
                      <a:ext uri="{FF2B5EF4-FFF2-40B4-BE49-F238E27FC236}">
                        <a16:creationId xmlns:a16="http://schemas.microsoft.com/office/drawing/2014/main" id="{92B48978-0129-4841-B0BF-F05B98975E5D}"/>
                      </a:ext>
                    </a:extLst>
                  </p:cNvPr>
                  <p:cNvSpPr/>
                  <p:nvPr/>
                </p:nvSpPr>
                <p:spPr>
                  <a:xfrm rot="5864487">
                    <a:off x="3079645" y="2042381"/>
                    <a:ext cx="318658" cy="318658"/>
                  </a:xfrm>
                  <a:prstGeom prst="rect">
                    <a:avLst/>
                  </a:prstGeom>
                  <a:solidFill>
                    <a:schemeClr val="accent1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" name="Rectangle 41">
                    <a:extLst>
                      <a:ext uri="{FF2B5EF4-FFF2-40B4-BE49-F238E27FC236}">
                        <a16:creationId xmlns:a16="http://schemas.microsoft.com/office/drawing/2014/main" id="{18106C63-9C48-4D98-BA31-70CC0D9C6477}"/>
                      </a:ext>
                    </a:extLst>
                  </p:cNvPr>
                  <p:cNvSpPr/>
                  <p:nvPr/>
                </p:nvSpPr>
                <p:spPr>
                  <a:xfrm rot="4917336">
                    <a:off x="2742270" y="2089659"/>
                    <a:ext cx="318658" cy="318658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" name="Freeform: Shape 42">
                    <a:extLst>
                      <a:ext uri="{FF2B5EF4-FFF2-40B4-BE49-F238E27FC236}">
                        <a16:creationId xmlns:a16="http://schemas.microsoft.com/office/drawing/2014/main" id="{69F47CEE-5CBE-4F69-BB8A-DAA243D4E432}"/>
                      </a:ext>
                    </a:extLst>
                  </p:cNvPr>
                  <p:cNvSpPr/>
                  <p:nvPr/>
                </p:nvSpPr>
                <p:spPr>
                  <a:xfrm rot="11616807">
                    <a:off x="2920383" y="2377296"/>
                    <a:ext cx="355572" cy="349248"/>
                  </a:xfrm>
                  <a:custGeom>
                    <a:avLst/>
                    <a:gdLst>
                      <a:gd name="connsiteX0" fmla="*/ 263738 w 355572"/>
                      <a:gd name="connsiteY0" fmla="*/ 213210 h 349248"/>
                      <a:gd name="connsiteX1" fmla="*/ 343499 w 355572"/>
                      <a:gd name="connsiteY1" fmla="*/ 213210 h 349248"/>
                      <a:gd name="connsiteX2" fmla="*/ 343500 w 355572"/>
                      <a:gd name="connsiteY2" fmla="*/ 292972 h 349248"/>
                      <a:gd name="connsiteX3" fmla="*/ 263738 w 355572"/>
                      <a:gd name="connsiteY3" fmla="*/ 292972 h 349248"/>
                      <a:gd name="connsiteX4" fmla="*/ 272934 w 355572"/>
                      <a:gd name="connsiteY4" fmla="*/ 109969 h 349248"/>
                      <a:gd name="connsiteX5" fmla="*/ 352696 w 355572"/>
                      <a:gd name="connsiteY5" fmla="*/ 109969 h 349248"/>
                      <a:gd name="connsiteX6" fmla="*/ 352696 w 355572"/>
                      <a:gd name="connsiteY6" fmla="*/ 189731 h 349248"/>
                      <a:gd name="connsiteX7" fmla="*/ 272934 w 355572"/>
                      <a:gd name="connsiteY7" fmla="*/ 189731 h 349248"/>
                      <a:gd name="connsiteX8" fmla="*/ 275810 w 355572"/>
                      <a:gd name="connsiteY8" fmla="*/ 17222 h 349248"/>
                      <a:gd name="connsiteX9" fmla="*/ 355572 w 355572"/>
                      <a:gd name="connsiteY9" fmla="*/ 17222 h 349248"/>
                      <a:gd name="connsiteX10" fmla="*/ 355572 w 355572"/>
                      <a:gd name="connsiteY10" fmla="*/ 96984 h 349248"/>
                      <a:gd name="connsiteX11" fmla="*/ 275810 w 355572"/>
                      <a:gd name="connsiteY11" fmla="*/ 96984 h 349248"/>
                      <a:gd name="connsiteX12" fmla="*/ 183490 w 355572"/>
                      <a:gd name="connsiteY12" fmla="*/ 262963 h 349248"/>
                      <a:gd name="connsiteX13" fmla="*/ 263252 w 355572"/>
                      <a:gd name="connsiteY13" fmla="*/ 262963 h 349248"/>
                      <a:gd name="connsiteX14" fmla="*/ 263252 w 355572"/>
                      <a:gd name="connsiteY14" fmla="*/ 342725 h 349248"/>
                      <a:gd name="connsiteX15" fmla="*/ 183491 w 355572"/>
                      <a:gd name="connsiteY15" fmla="*/ 342725 h 349248"/>
                      <a:gd name="connsiteX16" fmla="*/ 189891 w 355572"/>
                      <a:gd name="connsiteY16" fmla="*/ 82567 h 349248"/>
                      <a:gd name="connsiteX17" fmla="*/ 269653 w 355572"/>
                      <a:gd name="connsiteY17" fmla="*/ 82567 h 349248"/>
                      <a:gd name="connsiteX18" fmla="*/ 269653 w 355572"/>
                      <a:gd name="connsiteY18" fmla="*/ 162328 h 349248"/>
                      <a:gd name="connsiteX19" fmla="*/ 189891 w 355572"/>
                      <a:gd name="connsiteY19" fmla="*/ 162328 h 349248"/>
                      <a:gd name="connsiteX20" fmla="*/ 181212 w 355572"/>
                      <a:gd name="connsiteY20" fmla="*/ 1 h 349248"/>
                      <a:gd name="connsiteX21" fmla="*/ 260974 w 355572"/>
                      <a:gd name="connsiteY21" fmla="*/ 0 h 349248"/>
                      <a:gd name="connsiteX22" fmla="*/ 260974 w 355572"/>
                      <a:gd name="connsiteY22" fmla="*/ 79762 h 349248"/>
                      <a:gd name="connsiteX23" fmla="*/ 181212 w 355572"/>
                      <a:gd name="connsiteY23" fmla="*/ 79762 h 349248"/>
                      <a:gd name="connsiteX24" fmla="*/ 91533 w 355572"/>
                      <a:gd name="connsiteY24" fmla="*/ 269487 h 349248"/>
                      <a:gd name="connsiteX25" fmla="*/ 171295 w 355572"/>
                      <a:gd name="connsiteY25" fmla="*/ 269486 h 349248"/>
                      <a:gd name="connsiteX26" fmla="*/ 171295 w 355572"/>
                      <a:gd name="connsiteY26" fmla="*/ 349248 h 349248"/>
                      <a:gd name="connsiteX27" fmla="*/ 91533 w 355572"/>
                      <a:gd name="connsiteY27" fmla="*/ 349248 h 349248"/>
                      <a:gd name="connsiteX28" fmla="*/ 106795 w 355572"/>
                      <a:gd name="connsiteY28" fmla="*/ 96422 h 349248"/>
                      <a:gd name="connsiteX29" fmla="*/ 186556 w 355572"/>
                      <a:gd name="connsiteY29" fmla="*/ 96422 h 349248"/>
                      <a:gd name="connsiteX30" fmla="*/ 186556 w 355572"/>
                      <a:gd name="connsiteY30" fmla="*/ 173135 h 349248"/>
                      <a:gd name="connsiteX31" fmla="*/ 254657 w 355572"/>
                      <a:gd name="connsiteY31" fmla="*/ 173135 h 349248"/>
                      <a:gd name="connsiteX32" fmla="*/ 254657 w 355572"/>
                      <a:gd name="connsiteY32" fmla="*/ 252897 h 349248"/>
                      <a:gd name="connsiteX33" fmla="*/ 174896 w 355572"/>
                      <a:gd name="connsiteY33" fmla="*/ 252897 h 349248"/>
                      <a:gd name="connsiteX34" fmla="*/ 174896 w 355572"/>
                      <a:gd name="connsiteY34" fmla="*/ 176184 h 349248"/>
                      <a:gd name="connsiteX35" fmla="*/ 106795 w 355572"/>
                      <a:gd name="connsiteY35" fmla="*/ 176184 h 349248"/>
                      <a:gd name="connsiteX36" fmla="*/ 92839 w 355572"/>
                      <a:gd name="connsiteY36" fmla="*/ 10264 h 349248"/>
                      <a:gd name="connsiteX37" fmla="*/ 172601 w 355572"/>
                      <a:gd name="connsiteY37" fmla="*/ 10264 h 349248"/>
                      <a:gd name="connsiteX38" fmla="*/ 172601 w 355572"/>
                      <a:gd name="connsiteY38" fmla="*/ 90025 h 349248"/>
                      <a:gd name="connsiteX39" fmla="*/ 92839 w 355572"/>
                      <a:gd name="connsiteY39" fmla="*/ 90026 h 349248"/>
                      <a:gd name="connsiteX40" fmla="*/ 0 w 355572"/>
                      <a:gd name="connsiteY40" fmla="*/ 211032 h 349248"/>
                      <a:gd name="connsiteX41" fmla="*/ 79762 w 355572"/>
                      <a:gd name="connsiteY41" fmla="*/ 211032 h 349248"/>
                      <a:gd name="connsiteX42" fmla="*/ 79762 w 355572"/>
                      <a:gd name="connsiteY42" fmla="*/ 290794 h 349248"/>
                      <a:gd name="connsiteX43" fmla="*/ 0 w 355572"/>
                      <a:gd name="connsiteY43" fmla="*/ 290794 h 349248"/>
                      <a:gd name="connsiteX44" fmla="*/ 12351 w 355572"/>
                      <a:gd name="connsiteY44" fmla="*/ 121743 h 349248"/>
                      <a:gd name="connsiteX45" fmla="*/ 92113 w 355572"/>
                      <a:gd name="connsiteY45" fmla="*/ 121743 h 349248"/>
                      <a:gd name="connsiteX46" fmla="*/ 92113 w 355572"/>
                      <a:gd name="connsiteY46" fmla="*/ 183999 h 349248"/>
                      <a:gd name="connsiteX47" fmla="*/ 162087 w 355572"/>
                      <a:gd name="connsiteY47" fmla="*/ 183999 h 349248"/>
                      <a:gd name="connsiteX48" fmla="*/ 162087 w 355572"/>
                      <a:gd name="connsiteY48" fmla="*/ 263761 h 349248"/>
                      <a:gd name="connsiteX49" fmla="*/ 82325 w 355572"/>
                      <a:gd name="connsiteY49" fmla="*/ 263761 h 349248"/>
                      <a:gd name="connsiteX50" fmla="*/ 82325 w 355572"/>
                      <a:gd name="connsiteY50" fmla="*/ 201505 h 349248"/>
                      <a:gd name="connsiteX51" fmla="*/ 12351 w 355572"/>
                      <a:gd name="connsiteY51" fmla="*/ 201505 h 349248"/>
                      <a:gd name="connsiteX52" fmla="*/ 4848 w 355572"/>
                      <a:gd name="connsiteY52" fmla="*/ 29647 h 349248"/>
                      <a:gd name="connsiteX53" fmla="*/ 84610 w 355572"/>
                      <a:gd name="connsiteY53" fmla="*/ 29647 h 349248"/>
                      <a:gd name="connsiteX54" fmla="*/ 84610 w 355572"/>
                      <a:gd name="connsiteY54" fmla="*/ 109409 h 349248"/>
                      <a:gd name="connsiteX55" fmla="*/ 4848 w 355572"/>
                      <a:gd name="connsiteY55" fmla="*/ 109409 h 3492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</a:cxnLst>
                    <a:rect l="l" t="t" r="r" b="b"/>
                    <a:pathLst>
                      <a:path w="355572" h="349248">
                        <a:moveTo>
                          <a:pt x="263738" y="213210"/>
                        </a:moveTo>
                        <a:lnTo>
                          <a:pt x="343499" y="213210"/>
                        </a:lnTo>
                        <a:lnTo>
                          <a:pt x="343500" y="292972"/>
                        </a:lnTo>
                        <a:lnTo>
                          <a:pt x="263738" y="292972"/>
                        </a:lnTo>
                        <a:close/>
                        <a:moveTo>
                          <a:pt x="272934" y="109969"/>
                        </a:moveTo>
                        <a:lnTo>
                          <a:pt x="352696" y="109969"/>
                        </a:lnTo>
                        <a:lnTo>
                          <a:pt x="352696" y="189731"/>
                        </a:lnTo>
                        <a:lnTo>
                          <a:pt x="272934" y="189731"/>
                        </a:lnTo>
                        <a:close/>
                        <a:moveTo>
                          <a:pt x="275810" y="17222"/>
                        </a:moveTo>
                        <a:lnTo>
                          <a:pt x="355572" y="17222"/>
                        </a:lnTo>
                        <a:lnTo>
                          <a:pt x="355572" y="96984"/>
                        </a:lnTo>
                        <a:lnTo>
                          <a:pt x="275810" y="96984"/>
                        </a:lnTo>
                        <a:close/>
                        <a:moveTo>
                          <a:pt x="183490" y="262963"/>
                        </a:moveTo>
                        <a:lnTo>
                          <a:pt x="263252" y="262963"/>
                        </a:lnTo>
                        <a:lnTo>
                          <a:pt x="263252" y="342725"/>
                        </a:lnTo>
                        <a:lnTo>
                          <a:pt x="183491" y="342725"/>
                        </a:lnTo>
                        <a:close/>
                        <a:moveTo>
                          <a:pt x="189891" y="82567"/>
                        </a:moveTo>
                        <a:lnTo>
                          <a:pt x="269653" y="82567"/>
                        </a:lnTo>
                        <a:lnTo>
                          <a:pt x="269653" y="162328"/>
                        </a:lnTo>
                        <a:lnTo>
                          <a:pt x="189891" y="162328"/>
                        </a:lnTo>
                        <a:close/>
                        <a:moveTo>
                          <a:pt x="181212" y="1"/>
                        </a:moveTo>
                        <a:lnTo>
                          <a:pt x="260974" y="0"/>
                        </a:lnTo>
                        <a:lnTo>
                          <a:pt x="260974" y="79762"/>
                        </a:lnTo>
                        <a:lnTo>
                          <a:pt x="181212" y="79762"/>
                        </a:lnTo>
                        <a:close/>
                        <a:moveTo>
                          <a:pt x="91533" y="269487"/>
                        </a:moveTo>
                        <a:lnTo>
                          <a:pt x="171295" y="269486"/>
                        </a:lnTo>
                        <a:lnTo>
                          <a:pt x="171295" y="349248"/>
                        </a:lnTo>
                        <a:lnTo>
                          <a:pt x="91533" y="349248"/>
                        </a:lnTo>
                        <a:close/>
                        <a:moveTo>
                          <a:pt x="106795" y="96422"/>
                        </a:moveTo>
                        <a:lnTo>
                          <a:pt x="186556" y="96422"/>
                        </a:lnTo>
                        <a:lnTo>
                          <a:pt x="186556" y="173135"/>
                        </a:lnTo>
                        <a:lnTo>
                          <a:pt x="254657" y="173135"/>
                        </a:lnTo>
                        <a:lnTo>
                          <a:pt x="254657" y="252897"/>
                        </a:lnTo>
                        <a:lnTo>
                          <a:pt x="174896" y="252897"/>
                        </a:lnTo>
                        <a:lnTo>
                          <a:pt x="174896" y="176184"/>
                        </a:lnTo>
                        <a:lnTo>
                          <a:pt x="106795" y="176184"/>
                        </a:lnTo>
                        <a:close/>
                        <a:moveTo>
                          <a:pt x="92839" y="10264"/>
                        </a:moveTo>
                        <a:lnTo>
                          <a:pt x="172601" y="10264"/>
                        </a:lnTo>
                        <a:lnTo>
                          <a:pt x="172601" y="90025"/>
                        </a:lnTo>
                        <a:lnTo>
                          <a:pt x="92839" y="90026"/>
                        </a:lnTo>
                        <a:close/>
                        <a:moveTo>
                          <a:pt x="0" y="211032"/>
                        </a:moveTo>
                        <a:lnTo>
                          <a:pt x="79762" y="211032"/>
                        </a:lnTo>
                        <a:lnTo>
                          <a:pt x="79762" y="290794"/>
                        </a:lnTo>
                        <a:lnTo>
                          <a:pt x="0" y="290794"/>
                        </a:lnTo>
                        <a:close/>
                        <a:moveTo>
                          <a:pt x="12351" y="121743"/>
                        </a:moveTo>
                        <a:lnTo>
                          <a:pt x="92113" y="121743"/>
                        </a:lnTo>
                        <a:lnTo>
                          <a:pt x="92113" y="183999"/>
                        </a:lnTo>
                        <a:lnTo>
                          <a:pt x="162087" y="183999"/>
                        </a:lnTo>
                        <a:lnTo>
                          <a:pt x="162087" y="263761"/>
                        </a:lnTo>
                        <a:lnTo>
                          <a:pt x="82325" y="263761"/>
                        </a:lnTo>
                        <a:lnTo>
                          <a:pt x="82325" y="201505"/>
                        </a:lnTo>
                        <a:lnTo>
                          <a:pt x="12351" y="201505"/>
                        </a:lnTo>
                        <a:close/>
                        <a:moveTo>
                          <a:pt x="4848" y="29647"/>
                        </a:moveTo>
                        <a:lnTo>
                          <a:pt x="84610" y="29647"/>
                        </a:lnTo>
                        <a:lnTo>
                          <a:pt x="84610" y="109409"/>
                        </a:lnTo>
                        <a:lnTo>
                          <a:pt x="4848" y="109409"/>
                        </a:lnTo>
                        <a:close/>
                      </a:path>
                    </a:pathLst>
                  </a:custGeom>
                  <a:solidFill>
                    <a:schemeClr val="accent6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4" name="Freeform: Shape 43">
                    <a:extLst>
                      <a:ext uri="{FF2B5EF4-FFF2-40B4-BE49-F238E27FC236}">
                        <a16:creationId xmlns:a16="http://schemas.microsoft.com/office/drawing/2014/main" id="{4F480EA8-34EB-4346-90C0-06BD6B90B767}"/>
                      </a:ext>
                    </a:extLst>
                  </p:cNvPr>
                  <p:cNvSpPr/>
                  <p:nvPr/>
                </p:nvSpPr>
                <p:spPr>
                  <a:xfrm rot="11849684">
                    <a:off x="3286500" y="2328272"/>
                    <a:ext cx="355572" cy="349248"/>
                  </a:xfrm>
                  <a:custGeom>
                    <a:avLst/>
                    <a:gdLst>
                      <a:gd name="connsiteX0" fmla="*/ 263738 w 355572"/>
                      <a:gd name="connsiteY0" fmla="*/ 213210 h 349248"/>
                      <a:gd name="connsiteX1" fmla="*/ 343499 w 355572"/>
                      <a:gd name="connsiteY1" fmla="*/ 213210 h 349248"/>
                      <a:gd name="connsiteX2" fmla="*/ 343500 w 355572"/>
                      <a:gd name="connsiteY2" fmla="*/ 292972 h 349248"/>
                      <a:gd name="connsiteX3" fmla="*/ 263738 w 355572"/>
                      <a:gd name="connsiteY3" fmla="*/ 292972 h 349248"/>
                      <a:gd name="connsiteX4" fmla="*/ 272934 w 355572"/>
                      <a:gd name="connsiteY4" fmla="*/ 109969 h 349248"/>
                      <a:gd name="connsiteX5" fmla="*/ 352696 w 355572"/>
                      <a:gd name="connsiteY5" fmla="*/ 109969 h 349248"/>
                      <a:gd name="connsiteX6" fmla="*/ 352696 w 355572"/>
                      <a:gd name="connsiteY6" fmla="*/ 189731 h 349248"/>
                      <a:gd name="connsiteX7" fmla="*/ 272934 w 355572"/>
                      <a:gd name="connsiteY7" fmla="*/ 189731 h 349248"/>
                      <a:gd name="connsiteX8" fmla="*/ 275810 w 355572"/>
                      <a:gd name="connsiteY8" fmla="*/ 17222 h 349248"/>
                      <a:gd name="connsiteX9" fmla="*/ 355572 w 355572"/>
                      <a:gd name="connsiteY9" fmla="*/ 17222 h 349248"/>
                      <a:gd name="connsiteX10" fmla="*/ 355572 w 355572"/>
                      <a:gd name="connsiteY10" fmla="*/ 96984 h 349248"/>
                      <a:gd name="connsiteX11" fmla="*/ 275810 w 355572"/>
                      <a:gd name="connsiteY11" fmla="*/ 96984 h 349248"/>
                      <a:gd name="connsiteX12" fmla="*/ 183490 w 355572"/>
                      <a:gd name="connsiteY12" fmla="*/ 262963 h 349248"/>
                      <a:gd name="connsiteX13" fmla="*/ 263252 w 355572"/>
                      <a:gd name="connsiteY13" fmla="*/ 262963 h 349248"/>
                      <a:gd name="connsiteX14" fmla="*/ 263252 w 355572"/>
                      <a:gd name="connsiteY14" fmla="*/ 342725 h 349248"/>
                      <a:gd name="connsiteX15" fmla="*/ 183491 w 355572"/>
                      <a:gd name="connsiteY15" fmla="*/ 342725 h 349248"/>
                      <a:gd name="connsiteX16" fmla="*/ 189891 w 355572"/>
                      <a:gd name="connsiteY16" fmla="*/ 82567 h 349248"/>
                      <a:gd name="connsiteX17" fmla="*/ 269653 w 355572"/>
                      <a:gd name="connsiteY17" fmla="*/ 82567 h 349248"/>
                      <a:gd name="connsiteX18" fmla="*/ 269653 w 355572"/>
                      <a:gd name="connsiteY18" fmla="*/ 162328 h 349248"/>
                      <a:gd name="connsiteX19" fmla="*/ 189891 w 355572"/>
                      <a:gd name="connsiteY19" fmla="*/ 162328 h 349248"/>
                      <a:gd name="connsiteX20" fmla="*/ 181212 w 355572"/>
                      <a:gd name="connsiteY20" fmla="*/ 1 h 349248"/>
                      <a:gd name="connsiteX21" fmla="*/ 260974 w 355572"/>
                      <a:gd name="connsiteY21" fmla="*/ 0 h 349248"/>
                      <a:gd name="connsiteX22" fmla="*/ 260974 w 355572"/>
                      <a:gd name="connsiteY22" fmla="*/ 79762 h 349248"/>
                      <a:gd name="connsiteX23" fmla="*/ 181212 w 355572"/>
                      <a:gd name="connsiteY23" fmla="*/ 79762 h 349248"/>
                      <a:gd name="connsiteX24" fmla="*/ 91533 w 355572"/>
                      <a:gd name="connsiteY24" fmla="*/ 269487 h 349248"/>
                      <a:gd name="connsiteX25" fmla="*/ 171295 w 355572"/>
                      <a:gd name="connsiteY25" fmla="*/ 269486 h 349248"/>
                      <a:gd name="connsiteX26" fmla="*/ 171295 w 355572"/>
                      <a:gd name="connsiteY26" fmla="*/ 349248 h 349248"/>
                      <a:gd name="connsiteX27" fmla="*/ 91533 w 355572"/>
                      <a:gd name="connsiteY27" fmla="*/ 349248 h 349248"/>
                      <a:gd name="connsiteX28" fmla="*/ 106795 w 355572"/>
                      <a:gd name="connsiteY28" fmla="*/ 96422 h 349248"/>
                      <a:gd name="connsiteX29" fmla="*/ 186556 w 355572"/>
                      <a:gd name="connsiteY29" fmla="*/ 96422 h 349248"/>
                      <a:gd name="connsiteX30" fmla="*/ 186556 w 355572"/>
                      <a:gd name="connsiteY30" fmla="*/ 173135 h 349248"/>
                      <a:gd name="connsiteX31" fmla="*/ 254657 w 355572"/>
                      <a:gd name="connsiteY31" fmla="*/ 173135 h 349248"/>
                      <a:gd name="connsiteX32" fmla="*/ 254657 w 355572"/>
                      <a:gd name="connsiteY32" fmla="*/ 252897 h 349248"/>
                      <a:gd name="connsiteX33" fmla="*/ 174896 w 355572"/>
                      <a:gd name="connsiteY33" fmla="*/ 252897 h 349248"/>
                      <a:gd name="connsiteX34" fmla="*/ 174896 w 355572"/>
                      <a:gd name="connsiteY34" fmla="*/ 176184 h 349248"/>
                      <a:gd name="connsiteX35" fmla="*/ 106795 w 355572"/>
                      <a:gd name="connsiteY35" fmla="*/ 176184 h 349248"/>
                      <a:gd name="connsiteX36" fmla="*/ 92839 w 355572"/>
                      <a:gd name="connsiteY36" fmla="*/ 10264 h 349248"/>
                      <a:gd name="connsiteX37" fmla="*/ 172601 w 355572"/>
                      <a:gd name="connsiteY37" fmla="*/ 10264 h 349248"/>
                      <a:gd name="connsiteX38" fmla="*/ 172601 w 355572"/>
                      <a:gd name="connsiteY38" fmla="*/ 90025 h 349248"/>
                      <a:gd name="connsiteX39" fmla="*/ 92839 w 355572"/>
                      <a:gd name="connsiteY39" fmla="*/ 90026 h 349248"/>
                      <a:gd name="connsiteX40" fmla="*/ 0 w 355572"/>
                      <a:gd name="connsiteY40" fmla="*/ 211032 h 349248"/>
                      <a:gd name="connsiteX41" fmla="*/ 79762 w 355572"/>
                      <a:gd name="connsiteY41" fmla="*/ 211032 h 349248"/>
                      <a:gd name="connsiteX42" fmla="*/ 79762 w 355572"/>
                      <a:gd name="connsiteY42" fmla="*/ 290794 h 349248"/>
                      <a:gd name="connsiteX43" fmla="*/ 0 w 355572"/>
                      <a:gd name="connsiteY43" fmla="*/ 290794 h 349248"/>
                      <a:gd name="connsiteX44" fmla="*/ 12351 w 355572"/>
                      <a:gd name="connsiteY44" fmla="*/ 121743 h 349248"/>
                      <a:gd name="connsiteX45" fmla="*/ 92113 w 355572"/>
                      <a:gd name="connsiteY45" fmla="*/ 121743 h 349248"/>
                      <a:gd name="connsiteX46" fmla="*/ 92113 w 355572"/>
                      <a:gd name="connsiteY46" fmla="*/ 183999 h 349248"/>
                      <a:gd name="connsiteX47" fmla="*/ 162087 w 355572"/>
                      <a:gd name="connsiteY47" fmla="*/ 183999 h 349248"/>
                      <a:gd name="connsiteX48" fmla="*/ 162087 w 355572"/>
                      <a:gd name="connsiteY48" fmla="*/ 263761 h 349248"/>
                      <a:gd name="connsiteX49" fmla="*/ 82325 w 355572"/>
                      <a:gd name="connsiteY49" fmla="*/ 263761 h 349248"/>
                      <a:gd name="connsiteX50" fmla="*/ 82325 w 355572"/>
                      <a:gd name="connsiteY50" fmla="*/ 201505 h 349248"/>
                      <a:gd name="connsiteX51" fmla="*/ 12351 w 355572"/>
                      <a:gd name="connsiteY51" fmla="*/ 201505 h 349248"/>
                      <a:gd name="connsiteX52" fmla="*/ 4848 w 355572"/>
                      <a:gd name="connsiteY52" fmla="*/ 29647 h 349248"/>
                      <a:gd name="connsiteX53" fmla="*/ 84610 w 355572"/>
                      <a:gd name="connsiteY53" fmla="*/ 29647 h 349248"/>
                      <a:gd name="connsiteX54" fmla="*/ 84610 w 355572"/>
                      <a:gd name="connsiteY54" fmla="*/ 109409 h 349248"/>
                      <a:gd name="connsiteX55" fmla="*/ 4848 w 355572"/>
                      <a:gd name="connsiteY55" fmla="*/ 109409 h 3492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</a:cxnLst>
                    <a:rect l="l" t="t" r="r" b="b"/>
                    <a:pathLst>
                      <a:path w="355572" h="349248">
                        <a:moveTo>
                          <a:pt x="263738" y="213210"/>
                        </a:moveTo>
                        <a:lnTo>
                          <a:pt x="343499" y="213210"/>
                        </a:lnTo>
                        <a:lnTo>
                          <a:pt x="343500" y="292972"/>
                        </a:lnTo>
                        <a:lnTo>
                          <a:pt x="263738" y="292972"/>
                        </a:lnTo>
                        <a:close/>
                        <a:moveTo>
                          <a:pt x="272934" y="109969"/>
                        </a:moveTo>
                        <a:lnTo>
                          <a:pt x="352696" y="109969"/>
                        </a:lnTo>
                        <a:lnTo>
                          <a:pt x="352696" y="189731"/>
                        </a:lnTo>
                        <a:lnTo>
                          <a:pt x="272934" y="189731"/>
                        </a:lnTo>
                        <a:close/>
                        <a:moveTo>
                          <a:pt x="275810" y="17222"/>
                        </a:moveTo>
                        <a:lnTo>
                          <a:pt x="355572" y="17222"/>
                        </a:lnTo>
                        <a:lnTo>
                          <a:pt x="355572" y="96984"/>
                        </a:lnTo>
                        <a:lnTo>
                          <a:pt x="275810" y="96984"/>
                        </a:lnTo>
                        <a:close/>
                        <a:moveTo>
                          <a:pt x="183490" y="262963"/>
                        </a:moveTo>
                        <a:lnTo>
                          <a:pt x="263252" y="262963"/>
                        </a:lnTo>
                        <a:lnTo>
                          <a:pt x="263252" y="342725"/>
                        </a:lnTo>
                        <a:lnTo>
                          <a:pt x="183491" y="342725"/>
                        </a:lnTo>
                        <a:close/>
                        <a:moveTo>
                          <a:pt x="189891" y="82567"/>
                        </a:moveTo>
                        <a:lnTo>
                          <a:pt x="269653" y="82567"/>
                        </a:lnTo>
                        <a:lnTo>
                          <a:pt x="269653" y="162328"/>
                        </a:lnTo>
                        <a:lnTo>
                          <a:pt x="189891" y="162328"/>
                        </a:lnTo>
                        <a:close/>
                        <a:moveTo>
                          <a:pt x="181212" y="1"/>
                        </a:moveTo>
                        <a:lnTo>
                          <a:pt x="260974" y="0"/>
                        </a:lnTo>
                        <a:lnTo>
                          <a:pt x="260974" y="79762"/>
                        </a:lnTo>
                        <a:lnTo>
                          <a:pt x="181212" y="79762"/>
                        </a:lnTo>
                        <a:close/>
                        <a:moveTo>
                          <a:pt x="91533" y="269487"/>
                        </a:moveTo>
                        <a:lnTo>
                          <a:pt x="171295" y="269486"/>
                        </a:lnTo>
                        <a:lnTo>
                          <a:pt x="171295" y="349248"/>
                        </a:lnTo>
                        <a:lnTo>
                          <a:pt x="91533" y="349248"/>
                        </a:lnTo>
                        <a:close/>
                        <a:moveTo>
                          <a:pt x="106795" y="96422"/>
                        </a:moveTo>
                        <a:lnTo>
                          <a:pt x="186556" y="96422"/>
                        </a:lnTo>
                        <a:lnTo>
                          <a:pt x="186556" y="173135"/>
                        </a:lnTo>
                        <a:lnTo>
                          <a:pt x="254657" y="173135"/>
                        </a:lnTo>
                        <a:lnTo>
                          <a:pt x="254657" y="252897"/>
                        </a:lnTo>
                        <a:lnTo>
                          <a:pt x="174896" y="252897"/>
                        </a:lnTo>
                        <a:lnTo>
                          <a:pt x="174896" y="176184"/>
                        </a:lnTo>
                        <a:lnTo>
                          <a:pt x="106795" y="176184"/>
                        </a:lnTo>
                        <a:close/>
                        <a:moveTo>
                          <a:pt x="92839" y="10264"/>
                        </a:moveTo>
                        <a:lnTo>
                          <a:pt x="172601" y="10264"/>
                        </a:lnTo>
                        <a:lnTo>
                          <a:pt x="172601" y="90025"/>
                        </a:lnTo>
                        <a:lnTo>
                          <a:pt x="92839" y="90026"/>
                        </a:lnTo>
                        <a:close/>
                        <a:moveTo>
                          <a:pt x="0" y="211032"/>
                        </a:moveTo>
                        <a:lnTo>
                          <a:pt x="79762" y="211032"/>
                        </a:lnTo>
                        <a:lnTo>
                          <a:pt x="79762" y="290794"/>
                        </a:lnTo>
                        <a:lnTo>
                          <a:pt x="0" y="290794"/>
                        </a:lnTo>
                        <a:close/>
                        <a:moveTo>
                          <a:pt x="12351" y="121743"/>
                        </a:moveTo>
                        <a:lnTo>
                          <a:pt x="92113" y="121743"/>
                        </a:lnTo>
                        <a:lnTo>
                          <a:pt x="92113" y="183999"/>
                        </a:lnTo>
                        <a:lnTo>
                          <a:pt x="162087" y="183999"/>
                        </a:lnTo>
                        <a:lnTo>
                          <a:pt x="162087" y="263761"/>
                        </a:lnTo>
                        <a:lnTo>
                          <a:pt x="82325" y="263761"/>
                        </a:lnTo>
                        <a:lnTo>
                          <a:pt x="82325" y="201505"/>
                        </a:lnTo>
                        <a:lnTo>
                          <a:pt x="12351" y="201505"/>
                        </a:lnTo>
                        <a:close/>
                        <a:moveTo>
                          <a:pt x="4848" y="29647"/>
                        </a:moveTo>
                        <a:lnTo>
                          <a:pt x="84610" y="29647"/>
                        </a:lnTo>
                        <a:lnTo>
                          <a:pt x="84610" y="109409"/>
                        </a:lnTo>
                        <a:lnTo>
                          <a:pt x="4848" y="109409"/>
                        </a:ln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</p:grpSp>
          </p:grp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29AC24BE-9E30-49BD-87E9-EE5626D2C3C4}"/>
                </a:ext>
              </a:extLst>
            </p:cNvPr>
            <p:cNvGrpSpPr/>
            <p:nvPr/>
          </p:nvGrpSpPr>
          <p:grpSpPr>
            <a:xfrm>
              <a:off x="7859692" y="1428278"/>
              <a:ext cx="1136071" cy="1042120"/>
              <a:chOff x="1361855" y="3331148"/>
              <a:chExt cx="3285683" cy="3013963"/>
            </a:xfrm>
          </p:grpSpPr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46A4E329-7547-490E-96E8-083B9D984E3A}"/>
                  </a:ext>
                </a:extLst>
              </p:cNvPr>
              <p:cNvSpPr/>
              <p:nvPr/>
            </p:nvSpPr>
            <p:spPr>
              <a:xfrm>
                <a:off x="1361855" y="3331148"/>
                <a:ext cx="3285683" cy="3013963"/>
              </a:xfrm>
              <a:custGeom>
                <a:avLst/>
                <a:gdLst>
                  <a:gd name="connsiteX0" fmla="*/ 1464255 w 2316465"/>
                  <a:gd name="connsiteY0" fmla="*/ 0 h 2124896"/>
                  <a:gd name="connsiteX1" fmla="*/ 1464271 w 2316465"/>
                  <a:gd name="connsiteY1" fmla="*/ 1 h 2124896"/>
                  <a:gd name="connsiteX2" fmla="*/ 1504195 w 2316465"/>
                  <a:gd name="connsiteY2" fmla="*/ 1 h 2124896"/>
                  <a:gd name="connsiteX3" fmla="*/ 1508802 w 2316465"/>
                  <a:gd name="connsiteY3" fmla="*/ 2805 h 2124896"/>
                  <a:gd name="connsiteX4" fmla="*/ 1551389 w 2316465"/>
                  <a:gd name="connsiteY4" fmla="*/ 5485 h 2124896"/>
                  <a:gd name="connsiteX5" fmla="*/ 2316465 w 2316465"/>
                  <a:gd name="connsiteY5" fmla="*/ 1062446 h 2124896"/>
                  <a:gd name="connsiteX6" fmla="*/ 1551389 w 2316465"/>
                  <a:gd name="connsiteY6" fmla="*/ 2119407 h 2124896"/>
                  <a:gd name="connsiteX7" fmla="*/ 1508801 w 2316465"/>
                  <a:gd name="connsiteY7" fmla="*/ 2122088 h 2124896"/>
                  <a:gd name="connsiteX8" fmla="*/ 1504195 w 2316465"/>
                  <a:gd name="connsiteY8" fmla="*/ 2124890 h 2124896"/>
                  <a:gd name="connsiteX9" fmla="*/ 1464287 w 2316465"/>
                  <a:gd name="connsiteY9" fmla="*/ 2124890 h 2124896"/>
                  <a:gd name="connsiteX10" fmla="*/ 1464255 w 2316465"/>
                  <a:gd name="connsiteY10" fmla="*/ 2124892 h 2124896"/>
                  <a:gd name="connsiteX11" fmla="*/ 1464223 w 2316465"/>
                  <a:gd name="connsiteY11" fmla="*/ 2124890 h 2124896"/>
                  <a:gd name="connsiteX12" fmla="*/ 975993 w 2316465"/>
                  <a:gd name="connsiteY12" fmla="*/ 2124890 h 2124896"/>
                  <a:gd name="connsiteX13" fmla="*/ 973563 w 2316465"/>
                  <a:gd name="connsiteY13" fmla="*/ 2123903 h 2124896"/>
                  <a:gd name="connsiteX14" fmla="*/ 955875 w 2316465"/>
                  <a:gd name="connsiteY14" fmla="*/ 2124896 h 2124896"/>
                  <a:gd name="connsiteX15" fmla="*/ 0 w 2316465"/>
                  <a:gd name="connsiteY15" fmla="*/ 1062450 h 2124896"/>
                  <a:gd name="connsiteX16" fmla="*/ 955875 w 2316465"/>
                  <a:gd name="connsiteY16" fmla="*/ 4 h 2124896"/>
                  <a:gd name="connsiteX17" fmla="*/ 973544 w 2316465"/>
                  <a:gd name="connsiteY17" fmla="*/ 996 h 2124896"/>
                  <a:gd name="connsiteX18" fmla="*/ 975993 w 2316465"/>
                  <a:gd name="connsiteY18" fmla="*/ 1 h 2124896"/>
                  <a:gd name="connsiteX19" fmla="*/ 1464240 w 2316465"/>
                  <a:gd name="connsiteY19" fmla="*/ 1 h 2124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316465" h="2124896">
                    <a:moveTo>
                      <a:pt x="1464255" y="0"/>
                    </a:moveTo>
                    <a:lnTo>
                      <a:pt x="1464271" y="1"/>
                    </a:lnTo>
                    <a:lnTo>
                      <a:pt x="1504195" y="1"/>
                    </a:lnTo>
                    <a:lnTo>
                      <a:pt x="1508802" y="2805"/>
                    </a:lnTo>
                    <a:lnTo>
                      <a:pt x="1551389" y="5485"/>
                    </a:lnTo>
                    <a:cubicBezTo>
                      <a:pt x="1981121" y="59893"/>
                      <a:pt x="2316465" y="512347"/>
                      <a:pt x="2316465" y="1062446"/>
                    </a:cubicBezTo>
                    <a:cubicBezTo>
                      <a:pt x="2316465" y="1612546"/>
                      <a:pt x="1981121" y="2064999"/>
                      <a:pt x="1551389" y="2119407"/>
                    </a:cubicBezTo>
                    <a:lnTo>
                      <a:pt x="1508801" y="2122088"/>
                    </a:lnTo>
                    <a:lnTo>
                      <a:pt x="1504195" y="2124890"/>
                    </a:lnTo>
                    <a:lnTo>
                      <a:pt x="1464287" y="2124890"/>
                    </a:lnTo>
                    <a:lnTo>
                      <a:pt x="1464255" y="2124892"/>
                    </a:lnTo>
                    <a:lnTo>
                      <a:pt x="1464223" y="2124890"/>
                    </a:lnTo>
                    <a:lnTo>
                      <a:pt x="975993" y="2124890"/>
                    </a:lnTo>
                    <a:lnTo>
                      <a:pt x="973563" y="2123903"/>
                    </a:lnTo>
                    <a:lnTo>
                      <a:pt x="955875" y="2124896"/>
                    </a:lnTo>
                    <a:cubicBezTo>
                      <a:pt x="427960" y="2124896"/>
                      <a:pt x="0" y="1649223"/>
                      <a:pt x="0" y="1062450"/>
                    </a:cubicBezTo>
                    <a:cubicBezTo>
                      <a:pt x="0" y="475677"/>
                      <a:pt x="427960" y="4"/>
                      <a:pt x="955875" y="4"/>
                    </a:cubicBezTo>
                    <a:lnTo>
                      <a:pt x="973544" y="996"/>
                    </a:lnTo>
                    <a:lnTo>
                      <a:pt x="975993" y="1"/>
                    </a:lnTo>
                    <a:lnTo>
                      <a:pt x="1464240" y="1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BD291DC6-2DD2-47B4-8D3B-683727281A71}"/>
                  </a:ext>
                </a:extLst>
              </p:cNvPr>
              <p:cNvGrpSpPr/>
              <p:nvPr/>
            </p:nvGrpSpPr>
            <p:grpSpPr>
              <a:xfrm>
                <a:off x="1452136" y="3394769"/>
                <a:ext cx="2532357" cy="2871588"/>
                <a:chOff x="10146047" y="5144036"/>
                <a:chExt cx="1250616" cy="1250616"/>
              </a:xfrm>
            </p:grpSpPr>
            <p:sp>
              <p:nvSpPr>
                <p:cNvPr id="23" name="Oval 22">
                  <a:extLst>
                    <a:ext uri="{FF2B5EF4-FFF2-40B4-BE49-F238E27FC236}">
                      <a16:creationId xmlns:a16="http://schemas.microsoft.com/office/drawing/2014/main" id="{56C9411A-4FFD-4DC5-A24B-096D8615A7F9}"/>
                    </a:ext>
                  </a:extLst>
                </p:cNvPr>
                <p:cNvSpPr/>
                <p:nvPr/>
              </p:nvSpPr>
              <p:spPr>
                <a:xfrm>
                  <a:off x="10146047" y="5144036"/>
                  <a:ext cx="1250616" cy="125061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9EEBB45F-7AFA-4B7A-8F98-9A862930DDAB}"/>
                    </a:ext>
                  </a:extLst>
                </p:cNvPr>
                <p:cNvSpPr/>
                <p:nvPr/>
              </p:nvSpPr>
              <p:spPr>
                <a:xfrm>
                  <a:off x="10377447" y="5372487"/>
                  <a:ext cx="773044" cy="773044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5" name="Group 24">
                  <a:extLst>
                    <a:ext uri="{FF2B5EF4-FFF2-40B4-BE49-F238E27FC236}">
                      <a16:creationId xmlns:a16="http://schemas.microsoft.com/office/drawing/2014/main" id="{785C10DD-E3B0-42C9-A33B-BEEDE958E8DD}"/>
                    </a:ext>
                  </a:extLst>
                </p:cNvPr>
                <p:cNvGrpSpPr/>
                <p:nvPr/>
              </p:nvGrpSpPr>
              <p:grpSpPr>
                <a:xfrm>
                  <a:off x="10350592" y="5372487"/>
                  <a:ext cx="798924" cy="816941"/>
                  <a:chOff x="2742270" y="1722390"/>
                  <a:chExt cx="982008" cy="1004154"/>
                </a:xfrm>
              </p:grpSpPr>
              <p:sp>
                <p:nvSpPr>
                  <p:cNvPr id="26" name="Rectangle 25">
                    <a:extLst>
                      <a:ext uri="{FF2B5EF4-FFF2-40B4-BE49-F238E27FC236}">
                        <a16:creationId xmlns:a16="http://schemas.microsoft.com/office/drawing/2014/main" id="{47E8EA72-286F-42B1-8465-C445FF9917F9}"/>
                      </a:ext>
                    </a:extLst>
                  </p:cNvPr>
                  <p:cNvSpPr/>
                  <p:nvPr/>
                </p:nvSpPr>
                <p:spPr>
                  <a:xfrm rot="1194940">
                    <a:off x="3273039" y="1722390"/>
                    <a:ext cx="318658" cy="318658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" name="Rectangle 26">
                    <a:extLst>
                      <a:ext uri="{FF2B5EF4-FFF2-40B4-BE49-F238E27FC236}">
                        <a16:creationId xmlns:a16="http://schemas.microsoft.com/office/drawing/2014/main" id="{24832E48-E7C3-4BBC-8DC1-2423761CE472}"/>
                      </a:ext>
                    </a:extLst>
                  </p:cNvPr>
                  <p:cNvSpPr/>
                  <p:nvPr/>
                </p:nvSpPr>
                <p:spPr>
                  <a:xfrm rot="21005365">
                    <a:off x="2895272" y="1728873"/>
                    <a:ext cx="318658" cy="318658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" name="Rectangle 27">
                    <a:extLst>
                      <a:ext uri="{FF2B5EF4-FFF2-40B4-BE49-F238E27FC236}">
                        <a16:creationId xmlns:a16="http://schemas.microsoft.com/office/drawing/2014/main" id="{442A7392-04A4-4375-BEAE-7F5351EA85EC}"/>
                      </a:ext>
                    </a:extLst>
                  </p:cNvPr>
                  <p:cNvSpPr/>
                  <p:nvPr/>
                </p:nvSpPr>
                <p:spPr>
                  <a:xfrm rot="4429277">
                    <a:off x="3405620" y="2038159"/>
                    <a:ext cx="318658" cy="318658"/>
                  </a:xfrm>
                  <a:prstGeom prst="rect">
                    <a:avLst/>
                  </a:prstGeom>
                  <a:solidFill>
                    <a:schemeClr val="accent3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" name="Rectangle 28">
                    <a:extLst>
                      <a:ext uri="{FF2B5EF4-FFF2-40B4-BE49-F238E27FC236}">
                        <a16:creationId xmlns:a16="http://schemas.microsoft.com/office/drawing/2014/main" id="{2C8958DA-BFAC-4203-AE7F-BC666991C60E}"/>
                      </a:ext>
                    </a:extLst>
                  </p:cNvPr>
                  <p:cNvSpPr/>
                  <p:nvPr/>
                </p:nvSpPr>
                <p:spPr>
                  <a:xfrm rot="5864487">
                    <a:off x="3079645" y="2042381"/>
                    <a:ext cx="318658" cy="318658"/>
                  </a:xfrm>
                  <a:prstGeom prst="rect">
                    <a:avLst/>
                  </a:prstGeom>
                  <a:solidFill>
                    <a:schemeClr val="accent1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" name="Rectangle 29">
                    <a:extLst>
                      <a:ext uri="{FF2B5EF4-FFF2-40B4-BE49-F238E27FC236}">
                        <a16:creationId xmlns:a16="http://schemas.microsoft.com/office/drawing/2014/main" id="{B063C96C-4C6B-460F-8528-5AD8054DF066}"/>
                      </a:ext>
                    </a:extLst>
                  </p:cNvPr>
                  <p:cNvSpPr/>
                  <p:nvPr/>
                </p:nvSpPr>
                <p:spPr>
                  <a:xfrm rot="4917336">
                    <a:off x="2742270" y="2089659"/>
                    <a:ext cx="318658" cy="318658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" name="Freeform: Shape 30">
                    <a:extLst>
                      <a:ext uri="{FF2B5EF4-FFF2-40B4-BE49-F238E27FC236}">
                        <a16:creationId xmlns:a16="http://schemas.microsoft.com/office/drawing/2014/main" id="{C6E24396-72C3-48E9-9AD2-9007DCE28697}"/>
                      </a:ext>
                    </a:extLst>
                  </p:cNvPr>
                  <p:cNvSpPr/>
                  <p:nvPr/>
                </p:nvSpPr>
                <p:spPr>
                  <a:xfrm rot="11616807">
                    <a:off x="2920383" y="2377296"/>
                    <a:ext cx="355572" cy="349248"/>
                  </a:xfrm>
                  <a:custGeom>
                    <a:avLst/>
                    <a:gdLst>
                      <a:gd name="connsiteX0" fmla="*/ 263738 w 355572"/>
                      <a:gd name="connsiteY0" fmla="*/ 213210 h 349248"/>
                      <a:gd name="connsiteX1" fmla="*/ 343499 w 355572"/>
                      <a:gd name="connsiteY1" fmla="*/ 213210 h 349248"/>
                      <a:gd name="connsiteX2" fmla="*/ 343500 w 355572"/>
                      <a:gd name="connsiteY2" fmla="*/ 292972 h 349248"/>
                      <a:gd name="connsiteX3" fmla="*/ 263738 w 355572"/>
                      <a:gd name="connsiteY3" fmla="*/ 292972 h 349248"/>
                      <a:gd name="connsiteX4" fmla="*/ 272934 w 355572"/>
                      <a:gd name="connsiteY4" fmla="*/ 109969 h 349248"/>
                      <a:gd name="connsiteX5" fmla="*/ 352696 w 355572"/>
                      <a:gd name="connsiteY5" fmla="*/ 109969 h 349248"/>
                      <a:gd name="connsiteX6" fmla="*/ 352696 w 355572"/>
                      <a:gd name="connsiteY6" fmla="*/ 189731 h 349248"/>
                      <a:gd name="connsiteX7" fmla="*/ 272934 w 355572"/>
                      <a:gd name="connsiteY7" fmla="*/ 189731 h 349248"/>
                      <a:gd name="connsiteX8" fmla="*/ 275810 w 355572"/>
                      <a:gd name="connsiteY8" fmla="*/ 17222 h 349248"/>
                      <a:gd name="connsiteX9" fmla="*/ 355572 w 355572"/>
                      <a:gd name="connsiteY9" fmla="*/ 17222 h 349248"/>
                      <a:gd name="connsiteX10" fmla="*/ 355572 w 355572"/>
                      <a:gd name="connsiteY10" fmla="*/ 96984 h 349248"/>
                      <a:gd name="connsiteX11" fmla="*/ 275810 w 355572"/>
                      <a:gd name="connsiteY11" fmla="*/ 96984 h 349248"/>
                      <a:gd name="connsiteX12" fmla="*/ 183490 w 355572"/>
                      <a:gd name="connsiteY12" fmla="*/ 262963 h 349248"/>
                      <a:gd name="connsiteX13" fmla="*/ 263252 w 355572"/>
                      <a:gd name="connsiteY13" fmla="*/ 262963 h 349248"/>
                      <a:gd name="connsiteX14" fmla="*/ 263252 w 355572"/>
                      <a:gd name="connsiteY14" fmla="*/ 342725 h 349248"/>
                      <a:gd name="connsiteX15" fmla="*/ 183491 w 355572"/>
                      <a:gd name="connsiteY15" fmla="*/ 342725 h 349248"/>
                      <a:gd name="connsiteX16" fmla="*/ 189891 w 355572"/>
                      <a:gd name="connsiteY16" fmla="*/ 82567 h 349248"/>
                      <a:gd name="connsiteX17" fmla="*/ 269653 w 355572"/>
                      <a:gd name="connsiteY17" fmla="*/ 82567 h 349248"/>
                      <a:gd name="connsiteX18" fmla="*/ 269653 w 355572"/>
                      <a:gd name="connsiteY18" fmla="*/ 162328 h 349248"/>
                      <a:gd name="connsiteX19" fmla="*/ 189891 w 355572"/>
                      <a:gd name="connsiteY19" fmla="*/ 162328 h 349248"/>
                      <a:gd name="connsiteX20" fmla="*/ 181212 w 355572"/>
                      <a:gd name="connsiteY20" fmla="*/ 1 h 349248"/>
                      <a:gd name="connsiteX21" fmla="*/ 260974 w 355572"/>
                      <a:gd name="connsiteY21" fmla="*/ 0 h 349248"/>
                      <a:gd name="connsiteX22" fmla="*/ 260974 w 355572"/>
                      <a:gd name="connsiteY22" fmla="*/ 79762 h 349248"/>
                      <a:gd name="connsiteX23" fmla="*/ 181212 w 355572"/>
                      <a:gd name="connsiteY23" fmla="*/ 79762 h 349248"/>
                      <a:gd name="connsiteX24" fmla="*/ 91533 w 355572"/>
                      <a:gd name="connsiteY24" fmla="*/ 269487 h 349248"/>
                      <a:gd name="connsiteX25" fmla="*/ 171295 w 355572"/>
                      <a:gd name="connsiteY25" fmla="*/ 269486 h 349248"/>
                      <a:gd name="connsiteX26" fmla="*/ 171295 w 355572"/>
                      <a:gd name="connsiteY26" fmla="*/ 349248 h 349248"/>
                      <a:gd name="connsiteX27" fmla="*/ 91533 w 355572"/>
                      <a:gd name="connsiteY27" fmla="*/ 349248 h 349248"/>
                      <a:gd name="connsiteX28" fmla="*/ 106795 w 355572"/>
                      <a:gd name="connsiteY28" fmla="*/ 96422 h 349248"/>
                      <a:gd name="connsiteX29" fmla="*/ 186556 w 355572"/>
                      <a:gd name="connsiteY29" fmla="*/ 96422 h 349248"/>
                      <a:gd name="connsiteX30" fmla="*/ 186556 w 355572"/>
                      <a:gd name="connsiteY30" fmla="*/ 173135 h 349248"/>
                      <a:gd name="connsiteX31" fmla="*/ 254657 w 355572"/>
                      <a:gd name="connsiteY31" fmla="*/ 173135 h 349248"/>
                      <a:gd name="connsiteX32" fmla="*/ 254657 w 355572"/>
                      <a:gd name="connsiteY32" fmla="*/ 252897 h 349248"/>
                      <a:gd name="connsiteX33" fmla="*/ 174896 w 355572"/>
                      <a:gd name="connsiteY33" fmla="*/ 252897 h 349248"/>
                      <a:gd name="connsiteX34" fmla="*/ 174896 w 355572"/>
                      <a:gd name="connsiteY34" fmla="*/ 176184 h 349248"/>
                      <a:gd name="connsiteX35" fmla="*/ 106795 w 355572"/>
                      <a:gd name="connsiteY35" fmla="*/ 176184 h 349248"/>
                      <a:gd name="connsiteX36" fmla="*/ 92839 w 355572"/>
                      <a:gd name="connsiteY36" fmla="*/ 10264 h 349248"/>
                      <a:gd name="connsiteX37" fmla="*/ 172601 w 355572"/>
                      <a:gd name="connsiteY37" fmla="*/ 10264 h 349248"/>
                      <a:gd name="connsiteX38" fmla="*/ 172601 w 355572"/>
                      <a:gd name="connsiteY38" fmla="*/ 90025 h 349248"/>
                      <a:gd name="connsiteX39" fmla="*/ 92839 w 355572"/>
                      <a:gd name="connsiteY39" fmla="*/ 90026 h 349248"/>
                      <a:gd name="connsiteX40" fmla="*/ 0 w 355572"/>
                      <a:gd name="connsiteY40" fmla="*/ 211032 h 349248"/>
                      <a:gd name="connsiteX41" fmla="*/ 79762 w 355572"/>
                      <a:gd name="connsiteY41" fmla="*/ 211032 h 349248"/>
                      <a:gd name="connsiteX42" fmla="*/ 79762 w 355572"/>
                      <a:gd name="connsiteY42" fmla="*/ 290794 h 349248"/>
                      <a:gd name="connsiteX43" fmla="*/ 0 w 355572"/>
                      <a:gd name="connsiteY43" fmla="*/ 290794 h 349248"/>
                      <a:gd name="connsiteX44" fmla="*/ 12351 w 355572"/>
                      <a:gd name="connsiteY44" fmla="*/ 121743 h 349248"/>
                      <a:gd name="connsiteX45" fmla="*/ 92113 w 355572"/>
                      <a:gd name="connsiteY45" fmla="*/ 121743 h 349248"/>
                      <a:gd name="connsiteX46" fmla="*/ 92113 w 355572"/>
                      <a:gd name="connsiteY46" fmla="*/ 183999 h 349248"/>
                      <a:gd name="connsiteX47" fmla="*/ 162087 w 355572"/>
                      <a:gd name="connsiteY47" fmla="*/ 183999 h 349248"/>
                      <a:gd name="connsiteX48" fmla="*/ 162087 w 355572"/>
                      <a:gd name="connsiteY48" fmla="*/ 263761 h 349248"/>
                      <a:gd name="connsiteX49" fmla="*/ 82325 w 355572"/>
                      <a:gd name="connsiteY49" fmla="*/ 263761 h 349248"/>
                      <a:gd name="connsiteX50" fmla="*/ 82325 w 355572"/>
                      <a:gd name="connsiteY50" fmla="*/ 201505 h 349248"/>
                      <a:gd name="connsiteX51" fmla="*/ 12351 w 355572"/>
                      <a:gd name="connsiteY51" fmla="*/ 201505 h 349248"/>
                      <a:gd name="connsiteX52" fmla="*/ 4848 w 355572"/>
                      <a:gd name="connsiteY52" fmla="*/ 29647 h 349248"/>
                      <a:gd name="connsiteX53" fmla="*/ 84610 w 355572"/>
                      <a:gd name="connsiteY53" fmla="*/ 29647 h 349248"/>
                      <a:gd name="connsiteX54" fmla="*/ 84610 w 355572"/>
                      <a:gd name="connsiteY54" fmla="*/ 109409 h 349248"/>
                      <a:gd name="connsiteX55" fmla="*/ 4848 w 355572"/>
                      <a:gd name="connsiteY55" fmla="*/ 109409 h 3492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</a:cxnLst>
                    <a:rect l="l" t="t" r="r" b="b"/>
                    <a:pathLst>
                      <a:path w="355572" h="349248">
                        <a:moveTo>
                          <a:pt x="263738" y="213210"/>
                        </a:moveTo>
                        <a:lnTo>
                          <a:pt x="343499" y="213210"/>
                        </a:lnTo>
                        <a:lnTo>
                          <a:pt x="343500" y="292972"/>
                        </a:lnTo>
                        <a:lnTo>
                          <a:pt x="263738" y="292972"/>
                        </a:lnTo>
                        <a:close/>
                        <a:moveTo>
                          <a:pt x="272934" y="109969"/>
                        </a:moveTo>
                        <a:lnTo>
                          <a:pt x="352696" y="109969"/>
                        </a:lnTo>
                        <a:lnTo>
                          <a:pt x="352696" y="189731"/>
                        </a:lnTo>
                        <a:lnTo>
                          <a:pt x="272934" y="189731"/>
                        </a:lnTo>
                        <a:close/>
                        <a:moveTo>
                          <a:pt x="275810" y="17222"/>
                        </a:moveTo>
                        <a:lnTo>
                          <a:pt x="355572" y="17222"/>
                        </a:lnTo>
                        <a:lnTo>
                          <a:pt x="355572" y="96984"/>
                        </a:lnTo>
                        <a:lnTo>
                          <a:pt x="275810" y="96984"/>
                        </a:lnTo>
                        <a:close/>
                        <a:moveTo>
                          <a:pt x="183490" y="262963"/>
                        </a:moveTo>
                        <a:lnTo>
                          <a:pt x="263252" y="262963"/>
                        </a:lnTo>
                        <a:lnTo>
                          <a:pt x="263252" y="342725"/>
                        </a:lnTo>
                        <a:lnTo>
                          <a:pt x="183491" y="342725"/>
                        </a:lnTo>
                        <a:close/>
                        <a:moveTo>
                          <a:pt x="189891" y="82567"/>
                        </a:moveTo>
                        <a:lnTo>
                          <a:pt x="269653" y="82567"/>
                        </a:lnTo>
                        <a:lnTo>
                          <a:pt x="269653" y="162328"/>
                        </a:lnTo>
                        <a:lnTo>
                          <a:pt x="189891" y="162328"/>
                        </a:lnTo>
                        <a:close/>
                        <a:moveTo>
                          <a:pt x="181212" y="1"/>
                        </a:moveTo>
                        <a:lnTo>
                          <a:pt x="260974" y="0"/>
                        </a:lnTo>
                        <a:lnTo>
                          <a:pt x="260974" y="79762"/>
                        </a:lnTo>
                        <a:lnTo>
                          <a:pt x="181212" y="79762"/>
                        </a:lnTo>
                        <a:close/>
                        <a:moveTo>
                          <a:pt x="91533" y="269487"/>
                        </a:moveTo>
                        <a:lnTo>
                          <a:pt x="171295" y="269486"/>
                        </a:lnTo>
                        <a:lnTo>
                          <a:pt x="171295" y="349248"/>
                        </a:lnTo>
                        <a:lnTo>
                          <a:pt x="91533" y="349248"/>
                        </a:lnTo>
                        <a:close/>
                        <a:moveTo>
                          <a:pt x="106795" y="96422"/>
                        </a:moveTo>
                        <a:lnTo>
                          <a:pt x="186556" y="96422"/>
                        </a:lnTo>
                        <a:lnTo>
                          <a:pt x="186556" y="173135"/>
                        </a:lnTo>
                        <a:lnTo>
                          <a:pt x="254657" y="173135"/>
                        </a:lnTo>
                        <a:lnTo>
                          <a:pt x="254657" y="252897"/>
                        </a:lnTo>
                        <a:lnTo>
                          <a:pt x="174896" y="252897"/>
                        </a:lnTo>
                        <a:lnTo>
                          <a:pt x="174896" y="176184"/>
                        </a:lnTo>
                        <a:lnTo>
                          <a:pt x="106795" y="176184"/>
                        </a:lnTo>
                        <a:close/>
                        <a:moveTo>
                          <a:pt x="92839" y="10264"/>
                        </a:moveTo>
                        <a:lnTo>
                          <a:pt x="172601" y="10264"/>
                        </a:lnTo>
                        <a:lnTo>
                          <a:pt x="172601" y="90025"/>
                        </a:lnTo>
                        <a:lnTo>
                          <a:pt x="92839" y="90026"/>
                        </a:lnTo>
                        <a:close/>
                        <a:moveTo>
                          <a:pt x="0" y="211032"/>
                        </a:moveTo>
                        <a:lnTo>
                          <a:pt x="79762" y="211032"/>
                        </a:lnTo>
                        <a:lnTo>
                          <a:pt x="79762" y="290794"/>
                        </a:lnTo>
                        <a:lnTo>
                          <a:pt x="0" y="290794"/>
                        </a:lnTo>
                        <a:close/>
                        <a:moveTo>
                          <a:pt x="12351" y="121743"/>
                        </a:moveTo>
                        <a:lnTo>
                          <a:pt x="92113" y="121743"/>
                        </a:lnTo>
                        <a:lnTo>
                          <a:pt x="92113" y="183999"/>
                        </a:lnTo>
                        <a:lnTo>
                          <a:pt x="162087" y="183999"/>
                        </a:lnTo>
                        <a:lnTo>
                          <a:pt x="162087" y="263761"/>
                        </a:lnTo>
                        <a:lnTo>
                          <a:pt x="82325" y="263761"/>
                        </a:lnTo>
                        <a:lnTo>
                          <a:pt x="82325" y="201505"/>
                        </a:lnTo>
                        <a:lnTo>
                          <a:pt x="12351" y="201505"/>
                        </a:lnTo>
                        <a:close/>
                        <a:moveTo>
                          <a:pt x="4848" y="29647"/>
                        </a:moveTo>
                        <a:lnTo>
                          <a:pt x="84610" y="29647"/>
                        </a:lnTo>
                        <a:lnTo>
                          <a:pt x="84610" y="109409"/>
                        </a:lnTo>
                        <a:lnTo>
                          <a:pt x="4848" y="109409"/>
                        </a:lnTo>
                        <a:close/>
                      </a:path>
                    </a:pathLst>
                  </a:custGeom>
                  <a:solidFill>
                    <a:schemeClr val="accent6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2" name="Freeform: Shape 31">
                    <a:extLst>
                      <a:ext uri="{FF2B5EF4-FFF2-40B4-BE49-F238E27FC236}">
                        <a16:creationId xmlns:a16="http://schemas.microsoft.com/office/drawing/2014/main" id="{4D247323-28CD-4756-9174-353A08C62848}"/>
                      </a:ext>
                    </a:extLst>
                  </p:cNvPr>
                  <p:cNvSpPr/>
                  <p:nvPr/>
                </p:nvSpPr>
                <p:spPr>
                  <a:xfrm rot="11849684">
                    <a:off x="3286500" y="2328272"/>
                    <a:ext cx="355572" cy="349248"/>
                  </a:xfrm>
                  <a:custGeom>
                    <a:avLst/>
                    <a:gdLst>
                      <a:gd name="connsiteX0" fmla="*/ 263738 w 355572"/>
                      <a:gd name="connsiteY0" fmla="*/ 213210 h 349248"/>
                      <a:gd name="connsiteX1" fmla="*/ 343499 w 355572"/>
                      <a:gd name="connsiteY1" fmla="*/ 213210 h 349248"/>
                      <a:gd name="connsiteX2" fmla="*/ 343500 w 355572"/>
                      <a:gd name="connsiteY2" fmla="*/ 292972 h 349248"/>
                      <a:gd name="connsiteX3" fmla="*/ 263738 w 355572"/>
                      <a:gd name="connsiteY3" fmla="*/ 292972 h 349248"/>
                      <a:gd name="connsiteX4" fmla="*/ 272934 w 355572"/>
                      <a:gd name="connsiteY4" fmla="*/ 109969 h 349248"/>
                      <a:gd name="connsiteX5" fmla="*/ 352696 w 355572"/>
                      <a:gd name="connsiteY5" fmla="*/ 109969 h 349248"/>
                      <a:gd name="connsiteX6" fmla="*/ 352696 w 355572"/>
                      <a:gd name="connsiteY6" fmla="*/ 189731 h 349248"/>
                      <a:gd name="connsiteX7" fmla="*/ 272934 w 355572"/>
                      <a:gd name="connsiteY7" fmla="*/ 189731 h 349248"/>
                      <a:gd name="connsiteX8" fmla="*/ 275810 w 355572"/>
                      <a:gd name="connsiteY8" fmla="*/ 17222 h 349248"/>
                      <a:gd name="connsiteX9" fmla="*/ 355572 w 355572"/>
                      <a:gd name="connsiteY9" fmla="*/ 17222 h 349248"/>
                      <a:gd name="connsiteX10" fmla="*/ 355572 w 355572"/>
                      <a:gd name="connsiteY10" fmla="*/ 96984 h 349248"/>
                      <a:gd name="connsiteX11" fmla="*/ 275810 w 355572"/>
                      <a:gd name="connsiteY11" fmla="*/ 96984 h 349248"/>
                      <a:gd name="connsiteX12" fmla="*/ 183490 w 355572"/>
                      <a:gd name="connsiteY12" fmla="*/ 262963 h 349248"/>
                      <a:gd name="connsiteX13" fmla="*/ 263252 w 355572"/>
                      <a:gd name="connsiteY13" fmla="*/ 262963 h 349248"/>
                      <a:gd name="connsiteX14" fmla="*/ 263252 w 355572"/>
                      <a:gd name="connsiteY14" fmla="*/ 342725 h 349248"/>
                      <a:gd name="connsiteX15" fmla="*/ 183491 w 355572"/>
                      <a:gd name="connsiteY15" fmla="*/ 342725 h 349248"/>
                      <a:gd name="connsiteX16" fmla="*/ 189891 w 355572"/>
                      <a:gd name="connsiteY16" fmla="*/ 82567 h 349248"/>
                      <a:gd name="connsiteX17" fmla="*/ 269653 w 355572"/>
                      <a:gd name="connsiteY17" fmla="*/ 82567 h 349248"/>
                      <a:gd name="connsiteX18" fmla="*/ 269653 w 355572"/>
                      <a:gd name="connsiteY18" fmla="*/ 162328 h 349248"/>
                      <a:gd name="connsiteX19" fmla="*/ 189891 w 355572"/>
                      <a:gd name="connsiteY19" fmla="*/ 162328 h 349248"/>
                      <a:gd name="connsiteX20" fmla="*/ 181212 w 355572"/>
                      <a:gd name="connsiteY20" fmla="*/ 1 h 349248"/>
                      <a:gd name="connsiteX21" fmla="*/ 260974 w 355572"/>
                      <a:gd name="connsiteY21" fmla="*/ 0 h 349248"/>
                      <a:gd name="connsiteX22" fmla="*/ 260974 w 355572"/>
                      <a:gd name="connsiteY22" fmla="*/ 79762 h 349248"/>
                      <a:gd name="connsiteX23" fmla="*/ 181212 w 355572"/>
                      <a:gd name="connsiteY23" fmla="*/ 79762 h 349248"/>
                      <a:gd name="connsiteX24" fmla="*/ 91533 w 355572"/>
                      <a:gd name="connsiteY24" fmla="*/ 269487 h 349248"/>
                      <a:gd name="connsiteX25" fmla="*/ 171295 w 355572"/>
                      <a:gd name="connsiteY25" fmla="*/ 269486 h 349248"/>
                      <a:gd name="connsiteX26" fmla="*/ 171295 w 355572"/>
                      <a:gd name="connsiteY26" fmla="*/ 349248 h 349248"/>
                      <a:gd name="connsiteX27" fmla="*/ 91533 w 355572"/>
                      <a:gd name="connsiteY27" fmla="*/ 349248 h 349248"/>
                      <a:gd name="connsiteX28" fmla="*/ 106795 w 355572"/>
                      <a:gd name="connsiteY28" fmla="*/ 96422 h 349248"/>
                      <a:gd name="connsiteX29" fmla="*/ 186556 w 355572"/>
                      <a:gd name="connsiteY29" fmla="*/ 96422 h 349248"/>
                      <a:gd name="connsiteX30" fmla="*/ 186556 w 355572"/>
                      <a:gd name="connsiteY30" fmla="*/ 173135 h 349248"/>
                      <a:gd name="connsiteX31" fmla="*/ 254657 w 355572"/>
                      <a:gd name="connsiteY31" fmla="*/ 173135 h 349248"/>
                      <a:gd name="connsiteX32" fmla="*/ 254657 w 355572"/>
                      <a:gd name="connsiteY32" fmla="*/ 252897 h 349248"/>
                      <a:gd name="connsiteX33" fmla="*/ 174896 w 355572"/>
                      <a:gd name="connsiteY33" fmla="*/ 252897 h 349248"/>
                      <a:gd name="connsiteX34" fmla="*/ 174896 w 355572"/>
                      <a:gd name="connsiteY34" fmla="*/ 176184 h 349248"/>
                      <a:gd name="connsiteX35" fmla="*/ 106795 w 355572"/>
                      <a:gd name="connsiteY35" fmla="*/ 176184 h 349248"/>
                      <a:gd name="connsiteX36" fmla="*/ 92839 w 355572"/>
                      <a:gd name="connsiteY36" fmla="*/ 10264 h 349248"/>
                      <a:gd name="connsiteX37" fmla="*/ 172601 w 355572"/>
                      <a:gd name="connsiteY37" fmla="*/ 10264 h 349248"/>
                      <a:gd name="connsiteX38" fmla="*/ 172601 w 355572"/>
                      <a:gd name="connsiteY38" fmla="*/ 90025 h 349248"/>
                      <a:gd name="connsiteX39" fmla="*/ 92839 w 355572"/>
                      <a:gd name="connsiteY39" fmla="*/ 90026 h 349248"/>
                      <a:gd name="connsiteX40" fmla="*/ 0 w 355572"/>
                      <a:gd name="connsiteY40" fmla="*/ 211032 h 349248"/>
                      <a:gd name="connsiteX41" fmla="*/ 79762 w 355572"/>
                      <a:gd name="connsiteY41" fmla="*/ 211032 h 349248"/>
                      <a:gd name="connsiteX42" fmla="*/ 79762 w 355572"/>
                      <a:gd name="connsiteY42" fmla="*/ 290794 h 349248"/>
                      <a:gd name="connsiteX43" fmla="*/ 0 w 355572"/>
                      <a:gd name="connsiteY43" fmla="*/ 290794 h 349248"/>
                      <a:gd name="connsiteX44" fmla="*/ 12351 w 355572"/>
                      <a:gd name="connsiteY44" fmla="*/ 121743 h 349248"/>
                      <a:gd name="connsiteX45" fmla="*/ 92113 w 355572"/>
                      <a:gd name="connsiteY45" fmla="*/ 121743 h 349248"/>
                      <a:gd name="connsiteX46" fmla="*/ 92113 w 355572"/>
                      <a:gd name="connsiteY46" fmla="*/ 183999 h 349248"/>
                      <a:gd name="connsiteX47" fmla="*/ 162087 w 355572"/>
                      <a:gd name="connsiteY47" fmla="*/ 183999 h 349248"/>
                      <a:gd name="connsiteX48" fmla="*/ 162087 w 355572"/>
                      <a:gd name="connsiteY48" fmla="*/ 263761 h 349248"/>
                      <a:gd name="connsiteX49" fmla="*/ 82325 w 355572"/>
                      <a:gd name="connsiteY49" fmla="*/ 263761 h 349248"/>
                      <a:gd name="connsiteX50" fmla="*/ 82325 w 355572"/>
                      <a:gd name="connsiteY50" fmla="*/ 201505 h 349248"/>
                      <a:gd name="connsiteX51" fmla="*/ 12351 w 355572"/>
                      <a:gd name="connsiteY51" fmla="*/ 201505 h 349248"/>
                      <a:gd name="connsiteX52" fmla="*/ 4848 w 355572"/>
                      <a:gd name="connsiteY52" fmla="*/ 29647 h 349248"/>
                      <a:gd name="connsiteX53" fmla="*/ 84610 w 355572"/>
                      <a:gd name="connsiteY53" fmla="*/ 29647 h 349248"/>
                      <a:gd name="connsiteX54" fmla="*/ 84610 w 355572"/>
                      <a:gd name="connsiteY54" fmla="*/ 109409 h 349248"/>
                      <a:gd name="connsiteX55" fmla="*/ 4848 w 355572"/>
                      <a:gd name="connsiteY55" fmla="*/ 109409 h 3492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</a:cxnLst>
                    <a:rect l="l" t="t" r="r" b="b"/>
                    <a:pathLst>
                      <a:path w="355572" h="349248">
                        <a:moveTo>
                          <a:pt x="263738" y="213210"/>
                        </a:moveTo>
                        <a:lnTo>
                          <a:pt x="343499" y="213210"/>
                        </a:lnTo>
                        <a:lnTo>
                          <a:pt x="343500" y="292972"/>
                        </a:lnTo>
                        <a:lnTo>
                          <a:pt x="263738" y="292972"/>
                        </a:lnTo>
                        <a:close/>
                        <a:moveTo>
                          <a:pt x="272934" y="109969"/>
                        </a:moveTo>
                        <a:lnTo>
                          <a:pt x="352696" y="109969"/>
                        </a:lnTo>
                        <a:lnTo>
                          <a:pt x="352696" y="189731"/>
                        </a:lnTo>
                        <a:lnTo>
                          <a:pt x="272934" y="189731"/>
                        </a:lnTo>
                        <a:close/>
                        <a:moveTo>
                          <a:pt x="275810" y="17222"/>
                        </a:moveTo>
                        <a:lnTo>
                          <a:pt x="355572" y="17222"/>
                        </a:lnTo>
                        <a:lnTo>
                          <a:pt x="355572" y="96984"/>
                        </a:lnTo>
                        <a:lnTo>
                          <a:pt x="275810" y="96984"/>
                        </a:lnTo>
                        <a:close/>
                        <a:moveTo>
                          <a:pt x="183490" y="262963"/>
                        </a:moveTo>
                        <a:lnTo>
                          <a:pt x="263252" y="262963"/>
                        </a:lnTo>
                        <a:lnTo>
                          <a:pt x="263252" y="342725"/>
                        </a:lnTo>
                        <a:lnTo>
                          <a:pt x="183491" y="342725"/>
                        </a:lnTo>
                        <a:close/>
                        <a:moveTo>
                          <a:pt x="189891" y="82567"/>
                        </a:moveTo>
                        <a:lnTo>
                          <a:pt x="269653" y="82567"/>
                        </a:lnTo>
                        <a:lnTo>
                          <a:pt x="269653" y="162328"/>
                        </a:lnTo>
                        <a:lnTo>
                          <a:pt x="189891" y="162328"/>
                        </a:lnTo>
                        <a:close/>
                        <a:moveTo>
                          <a:pt x="181212" y="1"/>
                        </a:moveTo>
                        <a:lnTo>
                          <a:pt x="260974" y="0"/>
                        </a:lnTo>
                        <a:lnTo>
                          <a:pt x="260974" y="79762"/>
                        </a:lnTo>
                        <a:lnTo>
                          <a:pt x="181212" y="79762"/>
                        </a:lnTo>
                        <a:close/>
                        <a:moveTo>
                          <a:pt x="91533" y="269487"/>
                        </a:moveTo>
                        <a:lnTo>
                          <a:pt x="171295" y="269486"/>
                        </a:lnTo>
                        <a:lnTo>
                          <a:pt x="171295" y="349248"/>
                        </a:lnTo>
                        <a:lnTo>
                          <a:pt x="91533" y="349248"/>
                        </a:lnTo>
                        <a:close/>
                        <a:moveTo>
                          <a:pt x="106795" y="96422"/>
                        </a:moveTo>
                        <a:lnTo>
                          <a:pt x="186556" y="96422"/>
                        </a:lnTo>
                        <a:lnTo>
                          <a:pt x="186556" y="173135"/>
                        </a:lnTo>
                        <a:lnTo>
                          <a:pt x="254657" y="173135"/>
                        </a:lnTo>
                        <a:lnTo>
                          <a:pt x="254657" y="252897"/>
                        </a:lnTo>
                        <a:lnTo>
                          <a:pt x="174896" y="252897"/>
                        </a:lnTo>
                        <a:lnTo>
                          <a:pt x="174896" y="176184"/>
                        </a:lnTo>
                        <a:lnTo>
                          <a:pt x="106795" y="176184"/>
                        </a:lnTo>
                        <a:close/>
                        <a:moveTo>
                          <a:pt x="92839" y="10264"/>
                        </a:moveTo>
                        <a:lnTo>
                          <a:pt x="172601" y="10264"/>
                        </a:lnTo>
                        <a:lnTo>
                          <a:pt x="172601" y="90025"/>
                        </a:lnTo>
                        <a:lnTo>
                          <a:pt x="92839" y="90026"/>
                        </a:lnTo>
                        <a:close/>
                        <a:moveTo>
                          <a:pt x="0" y="211032"/>
                        </a:moveTo>
                        <a:lnTo>
                          <a:pt x="79762" y="211032"/>
                        </a:lnTo>
                        <a:lnTo>
                          <a:pt x="79762" y="290794"/>
                        </a:lnTo>
                        <a:lnTo>
                          <a:pt x="0" y="290794"/>
                        </a:lnTo>
                        <a:close/>
                        <a:moveTo>
                          <a:pt x="12351" y="121743"/>
                        </a:moveTo>
                        <a:lnTo>
                          <a:pt x="92113" y="121743"/>
                        </a:lnTo>
                        <a:lnTo>
                          <a:pt x="92113" y="183999"/>
                        </a:lnTo>
                        <a:lnTo>
                          <a:pt x="162087" y="183999"/>
                        </a:lnTo>
                        <a:lnTo>
                          <a:pt x="162087" y="263761"/>
                        </a:lnTo>
                        <a:lnTo>
                          <a:pt x="82325" y="263761"/>
                        </a:lnTo>
                        <a:lnTo>
                          <a:pt x="82325" y="201505"/>
                        </a:lnTo>
                        <a:lnTo>
                          <a:pt x="12351" y="201505"/>
                        </a:lnTo>
                        <a:close/>
                        <a:moveTo>
                          <a:pt x="4848" y="29647"/>
                        </a:moveTo>
                        <a:lnTo>
                          <a:pt x="84610" y="29647"/>
                        </a:lnTo>
                        <a:lnTo>
                          <a:pt x="84610" y="109409"/>
                        </a:lnTo>
                        <a:lnTo>
                          <a:pt x="4848" y="109409"/>
                        </a:ln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</p:grpSp>
          </p:grpSp>
        </p:grp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B61D9048-8B80-4025-9BEA-CEF29431E915}"/>
              </a:ext>
            </a:extLst>
          </p:cNvPr>
          <p:cNvGrpSpPr/>
          <p:nvPr/>
        </p:nvGrpSpPr>
        <p:grpSpPr>
          <a:xfrm>
            <a:off x="6819042" y="721718"/>
            <a:ext cx="831289" cy="831289"/>
            <a:chOff x="6764714" y="1410105"/>
            <a:chExt cx="4703766" cy="4703766"/>
          </a:xfrm>
        </p:grpSpPr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36B2276A-1F5B-4BD5-B78B-305BED0B69DA}"/>
                </a:ext>
              </a:extLst>
            </p:cNvPr>
            <p:cNvSpPr/>
            <p:nvPr/>
          </p:nvSpPr>
          <p:spPr>
            <a:xfrm>
              <a:off x="6764714" y="1410105"/>
              <a:ext cx="4703766" cy="470376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7F718468-B4E0-4D60-A9E8-DD5B69DD3C30}"/>
                </a:ext>
              </a:extLst>
            </p:cNvPr>
            <p:cNvSpPr/>
            <p:nvPr/>
          </p:nvSpPr>
          <p:spPr>
            <a:xfrm>
              <a:off x="7050533" y="1695924"/>
              <a:ext cx="4132128" cy="4132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BDBCD859-3F8B-4603-8222-DF9FB7ED3E22}"/>
                </a:ext>
              </a:extLst>
            </p:cNvPr>
            <p:cNvSpPr/>
            <p:nvPr/>
          </p:nvSpPr>
          <p:spPr>
            <a:xfrm>
              <a:off x="7111050" y="1802172"/>
              <a:ext cx="4043715" cy="3919654"/>
            </a:xfrm>
            <a:custGeom>
              <a:avLst/>
              <a:gdLst>
                <a:gd name="connsiteX0" fmla="*/ 1753565 w 4043715"/>
                <a:gd name="connsiteY0" fmla="*/ 0 h 3919654"/>
                <a:gd name="connsiteX1" fmla="*/ 2058273 w 4043715"/>
                <a:gd name="connsiteY1" fmla="*/ 139258 h 3919654"/>
                <a:gd name="connsiteX2" fmla="*/ 2091770 w 4043715"/>
                <a:gd name="connsiteY2" fmla="*/ 185200 h 3919654"/>
                <a:gd name="connsiteX3" fmla="*/ 2092485 w 4043715"/>
                <a:gd name="connsiteY3" fmla="*/ 184334 h 3919654"/>
                <a:gd name="connsiteX4" fmla="*/ 2377431 w 4043715"/>
                <a:gd name="connsiteY4" fmla="*/ 66305 h 3919654"/>
                <a:gd name="connsiteX5" fmla="*/ 2772219 w 4043715"/>
                <a:gd name="connsiteY5" fmla="*/ 388067 h 3919654"/>
                <a:gd name="connsiteX6" fmla="*/ 2775837 w 4043715"/>
                <a:gd name="connsiteY6" fmla="*/ 423955 h 3919654"/>
                <a:gd name="connsiteX7" fmla="*/ 2844272 w 4043715"/>
                <a:gd name="connsiteY7" fmla="*/ 417056 h 3919654"/>
                <a:gd name="connsiteX8" fmla="*/ 3239060 w 4043715"/>
                <a:gd name="connsiteY8" fmla="*/ 738818 h 3919654"/>
                <a:gd name="connsiteX9" fmla="*/ 3242678 w 4043715"/>
                <a:gd name="connsiteY9" fmla="*/ 774706 h 3919654"/>
                <a:gd name="connsiteX10" fmla="*/ 3311114 w 4043715"/>
                <a:gd name="connsiteY10" fmla="*/ 767807 h 3919654"/>
                <a:gd name="connsiteX11" fmla="*/ 3682421 w 4043715"/>
                <a:gd name="connsiteY11" fmla="*/ 1013926 h 3919654"/>
                <a:gd name="connsiteX12" fmla="*/ 3692239 w 4043715"/>
                <a:gd name="connsiteY12" fmla="*/ 1045555 h 3919654"/>
                <a:gd name="connsiteX13" fmla="*/ 3740724 w 4043715"/>
                <a:gd name="connsiteY13" fmla="*/ 1104319 h 3919654"/>
                <a:gd name="connsiteX14" fmla="*/ 3809546 w 4043715"/>
                <a:gd name="connsiteY14" fmla="*/ 1329626 h 3919654"/>
                <a:gd name="connsiteX15" fmla="*/ 3740724 w 4043715"/>
                <a:gd name="connsiteY15" fmla="*/ 1554933 h 3919654"/>
                <a:gd name="connsiteX16" fmla="*/ 3718705 w 4043715"/>
                <a:gd name="connsiteY16" fmla="*/ 1581621 h 3919654"/>
                <a:gd name="connsiteX17" fmla="*/ 3721954 w 4043715"/>
                <a:gd name="connsiteY17" fmla="*/ 1581948 h 3919654"/>
                <a:gd name="connsiteX18" fmla="*/ 4043715 w 4043715"/>
                <a:gd name="connsiteY18" fmla="*/ 1976736 h 3919654"/>
                <a:gd name="connsiteX19" fmla="*/ 3866047 w 4043715"/>
                <a:gd name="connsiteY19" fmla="*/ 2310889 h 3919654"/>
                <a:gd name="connsiteX20" fmla="*/ 3815101 w 4043715"/>
                <a:gd name="connsiteY20" fmla="*/ 2338542 h 3919654"/>
                <a:gd name="connsiteX21" fmla="*/ 3850935 w 4043715"/>
                <a:gd name="connsiteY21" fmla="*/ 2404561 h 3919654"/>
                <a:gd name="connsiteX22" fmla="*/ 3882603 w 4043715"/>
                <a:gd name="connsiteY22" fmla="*/ 2561417 h 3919654"/>
                <a:gd name="connsiteX23" fmla="*/ 3704935 w 4043715"/>
                <a:gd name="connsiteY23" fmla="*/ 2895570 h 3919654"/>
                <a:gd name="connsiteX24" fmla="*/ 3672220 w 4043715"/>
                <a:gd name="connsiteY24" fmla="*/ 2913328 h 3919654"/>
                <a:gd name="connsiteX25" fmla="*/ 3678396 w 4043715"/>
                <a:gd name="connsiteY25" fmla="*/ 2974594 h 3919654"/>
                <a:gd name="connsiteX26" fmla="*/ 3275421 w 4043715"/>
                <a:gd name="connsiteY26" fmla="*/ 3377569 h 3919654"/>
                <a:gd name="connsiteX27" fmla="*/ 3155588 w 4043715"/>
                <a:gd name="connsiteY27" fmla="*/ 3359452 h 3919654"/>
                <a:gd name="connsiteX28" fmla="*/ 3105857 w 4043715"/>
                <a:gd name="connsiteY28" fmla="*/ 3339857 h 3919654"/>
                <a:gd name="connsiteX29" fmla="*/ 3111630 w 4043715"/>
                <a:gd name="connsiteY29" fmla="*/ 3397126 h 3919654"/>
                <a:gd name="connsiteX30" fmla="*/ 2708655 w 4043715"/>
                <a:gd name="connsiteY30" fmla="*/ 3800101 h 3919654"/>
                <a:gd name="connsiteX31" fmla="*/ 2516573 w 4043715"/>
                <a:gd name="connsiteY31" fmla="*/ 3751464 h 3919654"/>
                <a:gd name="connsiteX32" fmla="*/ 2504425 w 4043715"/>
                <a:gd name="connsiteY32" fmla="*/ 3742831 h 3919654"/>
                <a:gd name="connsiteX33" fmla="*/ 2464813 w 4043715"/>
                <a:gd name="connsiteY33" fmla="*/ 3790842 h 3919654"/>
                <a:gd name="connsiteX34" fmla="*/ 2179867 w 4043715"/>
                <a:gd name="connsiteY34" fmla="*/ 3908870 h 3919654"/>
                <a:gd name="connsiteX35" fmla="*/ 1954560 w 4043715"/>
                <a:gd name="connsiteY35" fmla="*/ 3840048 h 3919654"/>
                <a:gd name="connsiteX36" fmla="*/ 1923586 w 4043715"/>
                <a:gd name="connsiteY36" fmla="*/ 3811904 h 3919654"/>
                <a:gd name="connsiteX37" fmla="*/ 1876404 w 4043715"/>
                <a:gd name="connsiteY37" fmla="*/ 3850832 h 3919654"/>
                <a:gd name="connsiteX38" fmla="*/ 1651097 w 4043715"/>
                <a:gd name="connsiteY38" fmla="*/ 3919654 h 3919654"/>
                <a:gd name="connsiteX39" fmla="*/ 1316944 w 4043715"/>
                <a:gd name="connsiteY39" fmla="*/ 3741986 h 3919654"/>
                <a:gd name="connsiteX40" fmla="*/ 1313355 w 4043715"/>
                <a:gd name="connsiteY40" fmla="*/ 3735375 h 3919654"/>
                <a:gd name="connsiteX41" fmla="*/ 1261033 w 4043715"/>
                <a:gd name="connsiteY41" fmla="*/ 3740649 h 3919654"/>
                <a:gd name="connsiteX42" fmla="*/ 866245 w 4043715"/>
                <a:gd name="connsiteY42" fmla="*/ 3418888 h 3919654"/>
                <a:gd name="connsiteX43" fmla="*/ 861525 w 4043715"/>
                <a:gd name="connsiteY43" fmla="*/ 3372064 h 3919654"/>
                <a:gd name="connsiteX44" fmla="*/ 818057 w 4043715"/>
                <a:gd name="connsiteY44" fmla="*/ 3391453 h 3919654"/>
                <a:gd name="connsiteX45" fmla="*/ 744556 w 4043715"/>
                <a:gd name="connsiteY45" fmla="*/ 3402100 h 3919654"/>
                <a:gd name="connsiteX46" fmla="*/ 379851 w 4043715"/>
                <a:gd name="connsiteY46" fmla="*/ 2878042 h 3919654"/>
                <a:gd name="connsiteX47" fmla="*/ 396248 w 4043715"/>
                <a:gd name="connsiteY47" fmla="*/ 2722204 h 3919654"/>
                <a:gd name="connsiteX48" fmla="*/ 401024 w 4043715"/>
                <a:gd name="connsiteY48" fmla="*/ 2707928 h 3919654"/>
                <a:gd name="connsiteX49" fmla="*/ 399324 w 4043715"/>
                <a:gd name="connsiteY49" fmla="*/ 2707756 h 3919654"/>
                <a:gd name="connsiteX50" fmla="*/ 77562 w 4043715"/>
                <a:gd name="connsiteY50" fmla="*/ 2312968 h 3919654"/>
                <a:gd name="connsiteX51" fmla="*/ 146384 w 4043715"/>
                <a:gd name="connsiteY51" fmla="*/ 2087661 h 3919654"/>
                <a:gd name="connsiteX52" fmla="*/ 150531 w 4043715"/>
                <a:gd name="connsiteY52" fmla="*/ 2083097 h 3919654"/>
                <a:gd name="connsiteX53" fmla="*/ 118028 w 4043715"/>
                <a:gd name="connsiteY53" fmla="*/ 2056280 h 3919654"/>
                <a:gd name="connsiteX54" fmla="*/ 0 w 4043715"/>
                <a:gd name="connsiteY54" fmla="*/ 1771333 h 3919654"/>
                <a:gd name="connsiteX55" fmla="*/ 246119 w 4043715"/>
                <a:gd name="connsiteY55" fmla="*/ 1400026 h 3919654"/>
                <a:gd name="connsiteX56" fmla="*/ 271620 w 4043715"/>
                <a:gd name="connsiteY56" fmla="*/ 1392110 h 3919654"/>
                <a:gd name="connsiteX57" fmla="*/ 260816 w 4043715"/>
                <a:gd name="connsiteY57" fmla="*/ 1379015 h 3919654"/>
                <a:gd name="connsiteX58" fmla="*/ 191994 w 4043715"/>
                <a:gd name="connsiteY58" fmla="*/ 1153708 h 3919654"/>
                <a:gd name="connsiteX59" fmla="*/ 594969 w 4043715"/>
                <a:gd name="connsiteY59" fmla="*/ 750733 h 3919654"/>
                <a:gd name="connsiteX60" fmla="*/ 656339 w 4043715"/>
                <a:gd name="connsiteY60" fmla="*/ 755376 h 3919654"/>
                <a:gd name="connsiteX61" fmla="*/ 656678 w 4043715"/>
                <a:gd name="connsiteY61" fmla="*/ 755455 h 3919654"/>
                <a:gd name="connsiteX62" fmla="*/ 657680 w 4043715"/>
                <a:gd name="connsiteY62" fmla="*/ 745517 h 3919654"/>
                <a:gd name="connsiteX63" fmla="*/ 1052468 w 4043715"/>
                <a:gd name="connsiteY63" fmla="*/ 423755 h 3919654"/>
                <a:gd name="connsiteX64" fmla="*/ 1172301 w 4043715"/>
                <a:gd name="connsiteY64" fmla="*/ 441872 h 3919654"/>
                <a:gd name="connsiteX65" fmla="*/ 1177855 w 4043715"/>
                <a:gd name="connsiteY65" fmla="*/ 444060 h 3919654"/>
                <a:gd name="connsiteX66" fmla="*/ 1180429 w 4043715"/>
                <a:gd name="connsiteY66" fmla="*/ 418521 h 3919654"/>
                <a:gd name="connsiteX67" fmla="*/ 1418361 w 4043715"/>
                <a:gd name="connsiteY67" fmla="*/ 128427 h 3919654"/>
                <a:gd name="connsiteX68" fmla="*/ 1478728 w 4043715"/>
                <a:gd name="connsiteY68" fmla="*/ 109688 h 3919654"/>
                <a:gd name="connsiteX69" fmla="*/ 1528258 w 4043715"/>
                <a:gd name="connsiteY69" fmla="*/ 68822 h 3919654"/>
                <a:gd name="connsiteX70" fmla="*/ 1753565 w 4043715"/>
                <a:gd name="connsiteY70" fmla="*/ 0 h 3919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4043715" h="3919654">
                  <a:moveTo>
                    <a:pt x="1753565" y="0"/>
                  </a:moveTo>
                  <a:cubicBezTo>
                    <a:pt x="1875276" y="0"/>
                    <a:pt x="1984384" y="53959"/>
                    <a:pt x="2058273" y="139258"/>
                  </a:cubicBezTo>
                  <a:lnTo>
                    <a:pt x="2091770" y="185200"/>
                  </a:lnTo>
                  <a:lnTo>
                    <a:pt x="2092485" y="184334"/>
                  </a:lnTo>
                  <a:cubicBezTo>
                    <a:pt x="2165409" y="111410"/>
                    <a:pt x="2266152" y="66305"/>
                    <a:pt x="2377431" y="66305"/>
                  </a:cubicBezTo>
                  <a:cubicBezTo>
                    <a:pt x="2572168" y="66305"/>
                    <a:pt x="2734643" y="204438"/>
                    <a:pt x="2772219" y="388067"/>
                  </a:cubicBezTo>
                  <a:lnTo>
                    <a:pt x="2775837" y="423955"/>
                  </a:lnTo>
                  <a:lnTo>
                    <a:pt x="2844272" y="417056"/>
                  </a:lnTo>
                  <a:cubicBezTo>
                    <a:pt x="3039009" y="417056"/>
                    <a:pt x="3201484" y="555189"/>
                    <a:pt x="3239060" y="738818"/>
                  </a:cubicBezTo>
                  <a:lnTo>
                    <a:pt x="3242678" y="774706"/>
                  </a:lnTo>
                  <a:lnTo>
                    <a:pt x="3311114" y="767807"/>
                  </a:lnTo>
                  <a:cubicBezTo>
                    <a:pt x="3478032" y="767807"/>
                    <a:pt x="3621246" y="869292"/>
                    <a:pt x="3682421" y="1013926"/>
                  </a:cubicBezTo>
                  <a:lnTo>
                    <a:pt x="3692239" y="1045555"/>
                  </a:lnTo>
                  <a:lnTo>
                    <a:pt x="3740724" y="1104319"/>
                  </a:lnTo>
                  <a:cubicBezTo>
                    <a:pt x="3784175" y="1168634"/>
                    <a:pt x="3809546" y="1246167"/>
                    <a:pt x="3809546" y="1329626"/>
                  </a:cubicBezTo>
                  <a:cubicBezTo>
                    <a:pt x="3809546" y="1413085"/>
                    <a:pt x="3784174" y="1490618"/>
                    <a:pt x="3740724" y="1554933"/>
                  </a:cubicBezTo>
                  <a:lnTo>
                    <a:pt x="3718705" y="1581621"/>
                  </a:lnTo>
                  <a:lnTo>
                    <a:pt x="3721954" y="1581948"/>
                  </a:lnTo>
                  <a:cubicBezTo>
                    <a:pt x="3905582" y="1619524"/>
                    <a:pt x="4043715" y="1781999"/>
                    <a:pt x="4043715" y="1976736"/>
                  </a:cubicBezTo>
                  <a:cubicBezTo>
                    <a:pt x="4043715" y="2115834"/>
                    <a:pt x="3973239" y="2238472"/>
                    <a:pt x="3866047" y="2310889"/>
                  </a:cubicBezTo>
                  <a:lnTo>
                    <a:pt x="3815101" y="2338542"/>
                  </a:lnTo>
                  <a:lnTo>
                    <a:pt x="3850935" y="2404561"/>
                  </a:lnTo>
                  <a:cubicBezTo>
                    <a:pt x="3871327" y="2452772"/>
                    <a:pt x="3882603" y="2505778"/>
                    <a:pt x="3882603" y="2561417"/>
                  </a:cubicBezTo>
                  <a:cubicBezTo>
                    <a:pt x="3882603" y="2700515"/>
                    <a:pt x="3812127" y="2823153"/>
                    <a:pt x="3704935" y="2895570"/>
                  </a:cubicBezTo>
                  <a:lnTo>
                    <a:pt x="3672220" y="2913328"/>
                  </a:lnTo>
                  <a:lnTo>
                    <a:pt x="3678396" y="2974594"/>
                  </a:lnTo>
                  <a:cubicBezTo>
                    <a:pt x="3678396" y="3197151"/>
                    <a:pt x="3497978" y="3377569"/>
                    <a:pt x="3275421" y="3377569"/>
                  </a:cubicBezTo>
                  <a:cubicBezTo>
                    <a:pt x="3233691" y="3377569"/>
                    <a:pt x="3193444" y="3371226"/>
                    <a:pt x="3155588" y="3359452"/>
                  </a:cubicBezTo>
                  <a:lnTo>
                    <a:pt x="3105857" y="3339857"/>
                  </a:lnTo>
                  <a:lnTo>
                    <a:pt x="3111630" y="3397126"/>
                  </a:lnTo>
                  <a:cubicBezTo>
                    <a:pt x="3111630" y="3619683"/>
                    <a:pt x="2931212" y="3800101"/>
                    <a:pt x="2708655" y="3800101"/>
                  </a:cubicBezTo>
                  <a:cubicBezTo>
                    <a:pt x="2639106" y="3800101"/>
                    <a:pt x="2573672" y="3782482"/>
                    <a:pt x="2516573" y="3751464"/>
                  </a:cubicBezTo>
                  <a:lnTo>
                    <a:pt x="2504425" y="3742831"/>
                  </a:lnTo>
                  <a:lnTo>
                    <a:pt x="2464813" y="3790842"/>
                  </a:lnTo>
                  <a:cubicBezTo>
                    <a:pt x="2391889" y="3863766"/>
                    <a:pt x="2291146" y="3908870"/>
                    <a:pt x="2179867" y="3908870"/>
                  </a:cubicBezTo>
                  <a:cubicBezTo>
                    <a:pt x="2096408" y="3908870"/>
                    <a:pt x="2018875" y="3883499"/>
                    <a:pt x="1954560" y="3840048"/>
                  </a:cubicBezTo>
                  <a:lnTo>
                    <a:pt x="1923586" y="3811904"/>
                  </a:lnTo>
                  <a:lnTo>
                    <a:pt x="1876404" y="3850832"/>
                  </a:lnTo>
                  <a:cubicBezTo>
                    <a:pt x="1812089" y="3894283"/>
                    <a:pt x="1734556" y="3919654"/>
                    <a:pt x="1651097" y="3919654"/>
                  </a:cubicBezTo>
                  <a:cubicBezTo>
                    <a:pt x="1511999" y="3919654"/>
                    <a:pt x="1389361" y="3849178"/>
                    <a:pt x="1316944" y="3741986"/>
                  </a:cubicBezTo>
                  <a:lnTo>
                    <a:pt x="1313355" y="3735375"/>
                  </a:lnTo>
                  <a:lnTo>
                    <a:pt x="1261033" y="3740649"/>
                  </a:lnTo>
                  <a:cubicBezTo>
                    <a:pt x="1066296" y="3740649"/>
                    <a:pt x="903821" y="3602517"/>
                    <a:pt x="866245" y="3418888"/>
                  </a:cubicBezTo>
                  <a:lnTo>
                    <a:pt x="861525" y="3372064"/>
                  </a:lnTo>
                  <a:lnTo>
                    <a:pt x="818057" y="3391453"/>
                  </a:lnTo>
                  <a:cubicBezTo>
                    <a:pt x="794316" y="3398434"/>
                    <a:pt x="769734" y="3402100"/>
                    <a:pt x="744556" y="3402100"/>
                  </a:cubicBezTo>
                  <a:cubicBezTo>
                    <a:pt x="543135" y="3402100"/>
                    <a:pt x="379851" y="3167471"/>
                    <a:pt x="379851" y="2878042"/>
                  </a:cubicBezTo>
                  <a:cubicBezTo>
                    <a:pt x="379851" y="2823774"/>
                    <a:pt x="385592" y="2771433"/>
                    <a:pt x="396248" y="2722204"/>
                  </a:cubicBezTo>
                  <a:lnTo>
                    <a:pt x="401024" y="2707928"/>
                  </a:lnTo>
                  <a:lnTo>
                    <a:pt x="399324" y="2707756"/>
                  </a:lnTo>
                  <a:cubicBezTo>
                    <a:pt x="215694" y="2670180"/>
                    <a:pt x="77562" y="2507706"/>
                    <a:pt x="77562" y="2312968"/>
                  </a:cubicBezTo>
                  <a:cubicBezTo>
                    <a:pt x="77562" y="2229509"/>
                    <a:pt x="102933" y="2151976"/>
                    <a:pt x="146384" y="2087661"/>
                  </a:cubicBezTo>
                  <a:lnTo>
                    <a:pt x="150531" y="2083097"/>
                  </a:lnTo>
                  <a:lnTo>
                    <a:pt x="118028" y="2056280"/>
                  </a:lnTo>
                  <a:cubicBezTo>
                    <a:pt x="45104" y="1983355"/>
                    <a:pt x="0" y="1882612"/>
                    <a:pt x="0" y="1771333"/>
                  </a:cubicBezTo>
                  <a:cubicBezTo>
                    <a:pt x="0" y="1604415"/>
                    <a:pt x="101485" y="1461201"/>
                    <a:pt x="246119" y="1400026"/>
                  </a:cubicBezTo>
                  <a:lnTo>
                    <a:pt x="271620" y="1392110"/>
                  </a:lnTo>
                  <a:lnTo>
                    <a:pt x="260816" y="1379015"/>
                  </a:lnTo>
                  <a:cubicBezTo>
                    <a:pt x="217365" y="1314700"/>
                    <a:pt x="191994" y="1237167"/>
                    <a:pt x="191994" y="1153708"/>
                  </a:cubicBezTo>
                  <a:cubicBezTo>
                    <a:pt x="191994" y="931151"/>
                    <a:pt x="372412" y="750733"/>
                    <a:pt x="594969" y="750733"/>
                  </a:cubicBezTo>
                  <a:cubicBezTo>
                    <a:pt x="615834" y="750733"/>
                    <a:pt x="636328" y="752319"/>
                    <a:pt x="656339" y="755376"/>
                  </a:cubicBezTo>
                  <a:lnTo>
                    <a:pt x="656678" y="755455"/>
                  </a:lnTo>
                  <a:lnTo>
                    <a:pt x="657680" y="745517"/>
                  </a:lnTo>
                  <a:cubicBezTo>
                    <a:pt x="695256" y="561888"/>
                    <a:pt x="857731" y="423755"/>
                    <a:pt x="1052468" y="423755"/>
                  </a:cubicBezTo>
                  <a:cubicBezTo>
                    <a:pt x="1094198" y="423755"/>
                    <a:pt x="1134446" y="430098"/>
                    <a:pt x="1172301" y="441872"/>
                  </a:cubicBezTo>
                  <a:lnTo>
                    <a:pt x="1177855" y="444060"/>
                  </a:lnTo>
                  <a:lnTo>
                    <a:pt x="1180429" y="418521"/>
                  </a:lnTo>
                  <a:cubicBezTo>
                    <a:pt x="1207269" y="287357"/>
                    <a:pt x="1297833" y="179406"/>
                    <a:pt x="1418361" y="128427"/>
                  </a:cubicBezTo>
                  <a:lnTo>
                    <a:pt x="1478728" y="109688"/>
                  </a:lnTo>
                  <a:lnTo>
                    <a:pt x="1528258" y="68822"/>
                  </a:lnTo>
                  <a:cubicBezTo>
                    <a:pt x="1592573" y="25371"/>
                    <a:pt x="1670106" y="0"/>
                    <a:pt x="175356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76E7393C-2E88-486C-8C49-B5503F2F1C25}"/>
                </a:ext>
              </a:extLst>
            </p:cNvPr>
            <p:cNvGrpSpPr/>
            <p:nvPr/>
          </p:nvGrpSpPr>
          <p:grpSpPr>
            <a:xfrm>
              <a:off x="7697629" y="2343020"/>
              <a:ext cx="2837941" cy="2837941"/>
              <a:chOff x="7697629" y="2343020"/>
              <a:chExt cx="2837941" cy="2837941"/>
            </a:xfrm>
          </p:grpSpPr>
          <p:grpSp>
            <p:nvGrpSpPr>
              <p:cNvPr id="76" name="Group 75">
                <a:extLst>
                  <a:ext uri="{FF2B5EF4-FFF2-40B4-BE49-F238E27FC236}">
                    <a16:creationId xmlns:a16="http://schemas.microsoft.com/office/drawing/2014/main" id="{F1B59736-842C-4664-937C-8DAA923CE48A}"/>
                  </a:ext>
                </a:extLst>
              </p:cNvPr>
              <p:cNvGrpSpPr/>
              <p:nvPr/>
            </p:nvGrpSpPr>
            <p:grpSpPr>
              <a:xfrm>
                <a:off x="7697629" y="2343020"/>
                <a:ext cx="2837941" cy="2837941"/>
                <a:chOff x="7656319" y="3304917"/>
                <a:chExt cx="756601" cy="756601"/>
              </a:xfrm>
            </p:grpSpPr>
            <p:sp>
              <p:nvSpPr>
                <p:cNvPr id="81" name="Partial Circle 80">
                  <a:extLst>
                    <a:ext uri="{FF2B5EF4-FFF2-40B4-BE49-F238E27FC236}">
                      <a16:creationId xmlns:a16="http://schemas.microsoft.com/office/drawing/2014/main" id="{8F0A7DCF-A098-4366-A963-C66286E13FC3}"/>
                    </a:ext>
                  </a:extLst>
                </p:cNvPr>
                <p:cNvSpPr/>
                <p:nvPr/>
              </p:nvSpPr>
              <p:spPr>
                <a:xfrm>
                  <a:off x="7656319" y="3304917"/>
                  <a:ext cx="756601" cy="756601"/>
                </a:xfrm>
                <a:prstGeom prst="pie">
                  <a:avLst>
                    <a:gd name="adj1" fmla="val 12776407"/>
                    <a:gd name="adj2" fmla="val 16486307"/>
                  </a:avLst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2" name="Partial Circle 81">
                  <a:extLst>
                    <a:ext uri="{FF2B5EF4-FFF2-40B4-BE49-F238E27FC236}">
                      <a16:creationId xmlns:a16="http://schemas.microsoft.com/office/drawing/2014/main" id="{1561606F-AC2C-4847-B96C-3244C439D2E8}"/>
                    </a:ext>
                  </a:extLst>
                </p:cNvPr>
                <p:cNvSpPr/>
                <p:nvPr/>
              </p:nvSpPr>
              <p:spPr>
                <a:xfrm rot="10800000">
                  <a:off x="7656319" y="3304917"/>
                  <a:ext cx="756601" cy="756601"/>
                </a:xfrm>
                <a:prstGeom prst="pie">
                  <a:avLst>
                    <a:gd name="adj1" fmla="val 12776407"/>
                    <a:gd name="adj2" fmla="val 16486307"/>
                  </a:avLst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77" name="Partial Circle 76">
                <a:extLst>
                  <a:ext uri="{FF2B5EF4-FFF2-40B4-BE49-F238E27FC236}">
                    <a16:creationId xmlns:a16="http://schemas.microsoft.com/office/drawing/2014/main" id="{6E8ECAD7-8052-432F-930F-B27C3CD602AB}"/>
                  </a:ext>
                </a:extLst>
              </p:cNvPr>
              <p:cNvSpPr/>
              <p:nvPr/>
            </p:nvSpPr>
            <p:spPr>
              <a:xfrm rot="3600000">
                <a:off x="7697629" y="2343020"/>
                <a:ext cx="2837941" cy="2837941"/>
              </a:xfrm>
              <a:prstGeom prst="pie">
                <a:avLst>
                  <a:gd name="adj1" fmla="val 12776407"/>
                  <a:gd name="adj2" fmla="val 16486307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8" name="Partial Circle 77">
                <a:extLst>
                  <a:ext uri="{FF2B5EF4-FFF2-40B4-BE49-F238E27FC236}">
                    <a16:creationId xmlns:a16="http://schemas.microsoft.com/office/drawing/2014/main" id="{F4AEB07F-9553-423F-B3B6-D52594B3B3D5}"/>
                  </a:ext>
                </a:extLst>
              </p:cNvPr>
              <p:cNvSpPr/>
              <p:nvPr/>
            </p:nvSpPr>
            <p:spPr>
              <a:xfrm rot="14400000">
                <a:off x="7697629" y="2343020"/>
                <a:ext cx="2837941" cy="2837941"/>
              </a:xfrm>
              <a:prstGeom prst="pie">
                <a:avLst>
                  <a:gd name="adj1" fmla="val 12776407"/>
                  <a:gd name="adj2" fmla="val 16486307"/>
                </a:avLst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9" name="Partial Circle 78">
                <a:extLst>
                  <a:ext uri="{FF2B5EF4-FFF2-40B4-BE49-F238E27FC236}">
                    <a16:creationId xmlns:a16="http://schemas.microsoft.com/office/drawing/2014/main" id="{45FE0FDF-63E8-4EEB-8045-E93ADF5E40DD}"/>
                  </a:ext>
                </a:extLst>
              </p:cNvPr>
              <p:cNvSpPr/>
              <p:nvPr/>
            </p:nvSpPr>
            <p:spPr>
              <a:xfrm rot="7200000">
                <a:off x="7697629" y="2343020"/>
                <a:ext cx="2837941" cy="2837941"/>
              </a:xfrm>
              <a:prstGeom prst="pie">
                <a:avLst>
                  <a:gd name="adj1" fmla="val 12776407"/>
                  <a:gd name="adj2" fmla="val 16486307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0" name="Partial Circle 79">
                <a:extLst>
                  <a:ext uri="{FF2B5EF4-FFF2-40B4-BE49-F238E27FC236}">
                    <a16:creationId xmlns:a16="http://schemas.microsoft.com/office/drawing/2014/main" id="{7B02918A-F1FA-4884-BBC9-D006C016D902}"/>
                  </a:ext>
                </a:extLst>
              </p:cNvPr>
              <p:cNvSpPr/>
              <p:nvPr/>
            </p:nvSpPr>
            <p:spPr>
              <a:xfrm rot="18000000">
                <a:off x="7697629" y="2343020"/>
                <a:ext cx="2837941" cy="2837941"/>
              </a:xfrm>
              <a:prstGeom prst="pie">
                <a:avLst>
                  <a:gd name="adj1" fmla="val 12776407"/>
                  <a:gd name="adj2" fmla="val 16486307"/>
                </a:avLst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EC872C55-82B1-4193-80ED-B5E1DCAB1477}"/>
                </a:ext>
              </a:extLst>
            </p:cNvPr>
            <p:cNvSpPr/>
            <p:nvPr/>
          </p:nvSpPr>
          <p:spPr>
            <a:xfrm rot="8371868">
              <a:off x="8202541" y="2848319"/>
              <a:ext cx="1827346" cy="1827345"/>
            </a:xfrm>
            <a:custGeom>
              <a:avLst/>
              <a:gdLst>
                <a:gd name="connsiteX0" fmla="*/ 632263 w 1827346"/>
                <a:gd name="connsiteY0" fmla="*/ 1043243 h 1827345"/>
                <a:gd name="connsiteX1" fmla="*/ 633353 w 1827346"/>
                <a:gd name="connsiteY1" fmla="*/ 1043475 h 1827345"/>
                <a:gd name="connsiteX2" fmla="*/ 747709 w 1827346"/>
                <a:gd name="connsiteY2" fmla="*/ 1107006 h 1827345"/>
                <a:gd name="connsiteX3" fmla="*/ 793874 w 1827346"/>
                <a:gd name="connsiteY3" fmla="*/ 1155189 h 1827345"/>
                <a:gd name="connsiteX4" fmla="*/ 813180 w 1827346"/>
                <a:gd name="connsiteY4" fmla="*/ 1185745 h 1827345"/>
                <a:gd name="connsiteX5" fmla="*/ 847279 w 1827346"/>
                <a:gd name="connsiteY5" fmla="*/ 1175160 h 1827345"/>
                <a:gd name="connsiteX6" fmla="*/ 913673 w 1827346"/>
                <a:gd name="connsiteY6" fmla="*/ 1168467 h 1827345"/>
                <a:gd name="connsiteX7" fmla="*/ 1041906 w 1827346"/>
                <a:gd name="connsiteY7" fmla="*/ 1194356 h 1827345"/>
                <a:gd name="connsiteX8" fmla="*/ 1042953 w 1827346"/>
                <a:gd name="connsiteY8" fmla="*/ 1194925 h 1827345"/>
                <a:gd name="connsiteX9" fmla="*/ 1043384 w 1827346"/>
                <a:gd name="connsiteY9" fmla="*/ 1192897 h 1827345"/>
                <a:gd name="connsiteX10" fmla="*/ 1106916 w 1827346"/>
                <a:gd name="connsiteY10" fmla="*/ 1078540 h 1827345"/>
                <a:gd name="connsiteX11" fmla="*/ 1155099 w 1827346"/>
                <a:gd name="connsiteY11" fmla="*/ 1032374 h 1827345"/>
                <a:gd name="connsiteX12" fmla="*/ 1185446 w 1827346"/>
                <a:gd name="connsiteY12" fmla="*/ 1013201 h 1827345"/>
                <a:gd name="connsiteX13" fmla="*/ 1175160 w 1827346"/>
                <a:gd name="connsiteY13" fmla="*/ 980066 h 1827345"/>
                <a:gd name="connsiteX14" fmla="*/ 1168467 w 1827346"/>
                <a:gd name="connsiteY14" fmla="*/ 913673 h 1827345"/>
                <a:gd name="connsiteX15" fmla="*/ 1194356 w 1827346"/>
                <a:gd name="connsiteY15" fmla="*/ 785440 h 1827345"/>
                <a:gd name="connsiteX16" fmla="*/ 1195450 w 1827346"/>
                <a:gd name="connsiteY16" fmla="*/ 783425 h 1827345"/>
                <a:gd name="connsiteX17" fmla="*/ 1192807 w 1827346"/>
                <a:gd name="connsiteY17" fmla="*/ 782864 h 1827345"/>
                <a:gd name="connsiteX18" fmla="*/ 1078450 w 1827346"/>
                <a:gd name="connsiteY18" fmla="*/ 719332 h 1827345"/>
                <a:gd name="connsiteX19" fmla="*/ 1032285 w 1827346"/>
                <a:gd name="connsiteY19" fmla="*/ 671149 h 1827345"/>
                <a:gd name="connsiteX20" fmla="*/ 1013705 w 1827346"/>
                <a:gd name="connsiteY20" fmla="*/ 641743 h 1827345"/>
                <a:gd name="connsiteX21" fmla="*/ 980066 w 1827346"/>
                <a:gd name="connsiteY21" fmla="*/ 652185 h 1827345"/>
                <a:gd name="connsiteX22" fmla="*/ 913672 w 1827346"/>
                <a:gd name="connsiteY22" fmla="*/ 658878 h 1827345"/>
                <a:gd name="connsiteX23" fmla="*/ 785440 w 1827346"/>
                <a:gd name="connsiteY23" fmla="*/ 632989 h 1827345"/>
                <a:gd name="connsiteX24" fmla="*/ 783136 w 1827346"/>
                <a:gd name="connsiteY24" fmla="*/ 631738 h 1827345"/>
                <a:gd name="connsiteX25" fmla="*/ 782775 w 1827346"/>
                <a:gd name="connsiteY25" fmla="*/ 633443 h 1827345"/>
                <a:gd name="connsiteX26" fmla="*/ 719242 w 1827346"/>
                <a:gd name="connsiteY26" fmla="*/ 747799 h 1827345"/>
                <a:gd name="connsiteX27" fmla="*/ 671059 w 1827346"/>
                <a:gd name="connsiteY27" fmla="*/ 793965 h 1827345"/>
                <a:gd name="connsiteX28" fmla="*/ 641444 w 1827346"/>
                <a:gd name="connsiteY28" fmla="*/ 812677 h 1827345"/>
                <a:gd name="connsiteX29" fmla="*/ 652186 w 1827346"/>
                <a:gd name="connsiteY29" fmla="*/ 847279 h 1827345"/>
                <a:gd name="connsiteX30" fmla="*/ 658878 w 1827346"/>
                <a:gd name="connsiteY30" fmla="*/ 913673 h 1827345"/>
                <a:gd name="connsiteX31" fmla="*/ 632990 w 1827346"/>
                <a:gd name="connsiteY31" fmla="*/ 1041905 h 1827345"/>
                <a:gd name="connsiteX32" fmla="*/ 320074 w 1827346"/>
                <a:gd name="connsiteY32" fmla="*/ 1608254 h 1827345"/>
                <a:gd name="connsiteX33" fmla="*/ 219736 w 1827346"/>
                <a:gd name="connsiteY33" fmla="*/ 1258169 h 1827345"/>
                <a:gd name="connsiteX34" fmla="*/ 233063 w 1827346"/>
                <a:gd name="connsiteY34" fmla="*/ 1227110 h 1827345"/>
                <a:gd name="connsiteX35" fmla="*/ 201206 w 1827346"/>
                <a:gd name="connsiteY35" fmla="*/ 1217222 h 1827345"/>
                <a:gd name="connsiteX36" fmla="*/ 0 w 1827346"/>
                <a:gd name="connsiteY36" fmla="*/ 913672 h 1827345"/>
                <a:gd name="connsiteX37" fmla="*/ 145247 w 1827346"/>
                <a:gd name="connsiteY37" fmla="*/ 640496 h 1827345"/>
                <a:gd name="connsiteX38" fmla="*/ 155969 w 1827346"/>
                <a:gd name="connsiteY38" fmla="*/ 634676 h 1827345"/>
                <a:gd name="connsiteX39" fmla="*/ 151192 w 1827346"/>
                <a:gd name="connsiteY39" fmla="*/ 622256 h 1827345"/>
                <a:gd name="connsiteX40" fmla="*/ 217995 w 1827346"/>
                <a:gd name="connsiteY40" fmla="*/ 320165 h 1827345"/>
                <a:gd name="connsiteX41" fmla="*/ 568080 w 1827346"/>
                <a:gd name="connsiteY41" fmla="*/ 219827 h 1827345"/>
                <a:gd name="connsiteX42" fmla="*/ 600080 w 1827346"/>
                <a:gd name="connsiteY42" fmla="*/ 233557 h 1827345"/>
                <a:gd name="connsiteX43" fmla="*/ 610122 w 1827346"/>
                <a:gd name="connsiteY43" fmla="*/ 201206 h 1827345"/>
                <a:gd name="connsiteX44" fmla="*/ 913673 w 1827346"/>
                <a:gd name="connsiteY44" fmla="*/ 0 h 1827345"/>
                <a:gd name="connsiteX45" fmla="*/ 1186849 w 1827346"/>
                <a:gd name="connsiteY45" fmla="*/ 145247 h 1827345"/>
                <a:gd name="connsiteX46" fmla="*/ 1192520 w 1827346"/>
                <a:gd name="connsiteY46" fmla="*/ 155695 h 1827345"/>
                <a:gd name="connsiteX47" fmla="*/ 1203994 w 1827346"/>
                <a:gd name="connsiteY47" fmla="*/ 151282 h 1827345"/>
                <a:gd name="connsiteX48" fmla="*/ 1506085 w 1827346"/>
                <a:gd name="connsiteY48" fmla="*/ 218085 h 1827345"/>
                <a:gd name="connsiteX49" fmla="*/ 1606423 w 1827346"/>
                <a:gd name="connsiteY49" fmla="*/ 568169 h 1827345"/>
                <a:gd name="connsiteX50" fmla="*/ 1592854 w 1827346"/>
                <a:gd name="connsiteY50" fmla="*/ 599791 h 1827345"/>
                <a:gd name="connsiteX51" fmla="*/ 1626139 w 1827346"/>
                <a:gd name="connsiteY51" fmla="*/ 610123 h 1827345"/>
                <a:gd name="connsiteX52" fmla="*/ 1827346 w 1827346"/>
                <a:gd name="connsiteY52" fmla="*/ 913673 h 1827345"/>
                <a:gd name="connsiteX53" fmla="*/ 1682099 w 1827346"/>
                <a:gd name="connsiteY53" fmla="*/ 1186849 h 1827345"/>
                <a:gd name="connsiteX54" fmla="*/ 1670714 w 1827346"/>
                <a:gd name="connsiteY54" fmla="*/ 1193028 h 1827345"/>
                <a:gd name="connsiteX55" fmla="*/ 1674966 w 1827346"/>
                <a:gd name="connsiteY55" fmla="*/ 1204083 h 1827345"/>
                <a:gd name="connsiteX56" fmla="*/ 1608163 w 1827346"/>
                <a:gd name="connsiteY56" fmla="*/ 1506174 h 1827345"/>
                <a:gd name="connsiteX57" fmla="*/ 1258079 w 1827346"/>
                <a:gd name="connsiteY57" fmla="*/ 1606512 h 1827345"/>
                <a:gd name="connsiteX58" fmla="*/ 1227402 w 1827346"/>
                <a:gd name="connsiteY58" fmla="*/ 1593350 h 1827345"/>
                <a:gd name="connsiteX59" fmla="*/ 1217223 w 1827346"/>
                <a:gd name="connsiteY59" fmla="*/ 1626139 h 1827345"/>
                <a:gd name="connsiteX60" fmla="*/ 913673 w 1827346"/>
                <a:gd name="connsiteY60" fmla="*/ 1827345 h 1827345"/>
                <a:gd name="connsiteX61" fmla="*/ 640497 w 1827346"/>
                <a:gd name="connsiteY61" fmla="*/ 1682098 h 1827345"/>
                <a:gd name="connsiteX62" fmla="*/ 634169 w 1827346"/>
                <a:gd name="connsiteY62" fmla="*/ 1670439 h 1827345"/>
                <a:gd name="connsiteX63" fmla="*/ 622165 w 1827346"/>
                <a:gd name="connsiteY63" fmla="*/ 1675057 h 1827345"/>
                <a:gd name="connsiteX64" fmla="*/ 320074 w 1827346"/>
                <a:gd name="connsiteY64" fmla="*/ 1608254 h 1827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1827346" h="1827345">
                  <a:moveTo>
                    <a:pt x="632263" y="1043243"/>
                  </a:moveTo>
                  <a:lnTo>
                    <a:pt x="633353" y="1043475"/>
                  </a:lnTo>
                  <a:cubicBezTo>
                    <a:pt x="674156" y="1056373"/>
                    <a:pt x="713105" y="1077484"/>
                    <a:pt x="747709" y="1107006"/>
                  </a:cubicBezTo>
                  <a:cubicBezTo>
                    <a:pt x="765011" y="1121767"/>
                    <a:pt x="780408" y="1137932"/>
                    <a:pt x="793874" y="1155189"/>
                  </a:cubicBezTo>
                  <a:lnTo>
                    <a:pt x="813180" y="1185745"/>
                  </a:lnTo>
                  <a:lnTo>
                    <a:pt x="847279" y="1175160"/>
                  </a:lnTo>
                  <a:cubicBezTo>
                    <a:pt x="868725" y="1170772"/>
                    <a:pt x="890930" y="1168467"/>
                    <a:pt x="913673" y="1168467"/>
                  </a:cubicBezTo>
                  <a:cubicBezTo>
                    <a:pt x="959159" y="1168467"/>
                    <a:pt x="1002492" y="1177686"/>
                    <a:pt x="1041906" y="1194356"/>
                  </a:cubicBezTo>
                  <a:lnTo>
                    <a:pt x="1042953" y="1194925"/>
                  </a:lnTo>
                  <a:lnTo>
                    <a:pt x="1043384" y="1192897"/>
                  </a:lnTo>
                  <a:cubicBezTo>
                    <a:pt x="1056282" y="1152092"/>
                    <a:pt x="1077394" y="1113144"/>
                    <a:pt x="1106916" y="1078540"/>
                  </a:cubicBezTo>
                  <a:cubicBezTo>
                    <a:pt x="1121677" y="1061238"/>
                    <a:pt x="1137842" y="1045841"/>
                    <a:pt x="1155099" y="1032374"/>
                  </a:cubicBezTo>
                  <a:lnTo>
                    <a:pt x="1185446" y="1013201"/>
                  </a:lnTo>
                  <a:lnTo>
                    <a:pt x="1175160" y="980066"/>
                  </a:lnTo>
                  <a:cubicBezTo>
                    <a:pt x="1170772" y="958620"/>
                    <a:pt x="1168467" y="936416"/>
                    <a:pt x="1168467" y="913673"/>
                  </a:cubicBezTo>
                  <a:cubicBezTo>
                    <a:pt x="1168467" y="868187"/>
                    <a:pt x="1177685" y="824854"/>
                    <a:pt x="1194356" y="785440"/>
                  </a:cubicBezTo>
                  <a:lnTo>
                    <a:pt x="1195450" y="783425"/>
                  </a:lnTo>
                  <a:lnTo>
                    <a:pt x="1192807" y="782864"/>
                  </a:lnTo>
                  <a:cubicBezTo>
                    <a:pt x="1152003" y="769966"/>
                    <a:pt x="1113054" y="748854"/>
                    <a:pt x="1078450" y="719332"/>
                  </a:cubicBezTo>
                  <a:cubicBezTo>
                    <a:pt x="1061148" y="704571"/>
                    <a:pt x="1045751" y="688406"/>
                    <a:pt x="1032285" y="671149"/>
                  </a:cubicBezTo>
                  <a:lnTo>
                    <a:pt x="1013705" y="641743"/>
                  </a:lnTo>
                  <a:lnTo>
                    <a:pt x="980066" y="652185"/>
                  </a:lnTo>
                  <a:cubicBezTo>
                    <a:pt x="958620" y="656573"/>
                    <a:pt x="936415" y="658878"/>
                    <a:pt x="913672" y="658878"/>
                  </a:cubicBezTo>
                  <a:cubicBezTo>
                    <a:pt x="868186" y="658878"/>
                    <a:pt x="824853" y="649659"/>
                    <a:pt x="785440" y="632989"/>
                  </a:cubicBezTo>
                  <a:lnTo>
                    <a:pt x="783136" y="631738"/>
                  </a:lnTo>
                  <a:lnTo>
                    <a:pt x="782775" y="633443"/>
                  </a:lnTo>
                  <a:cubicBezTo>
                    <a:pt x="769876" y="674247"/>
                    <a:pt x="748764" y="713196"/>
                    <a:pt x="719242" y="747799"/>
                  </a:cubicBezTo>
                  <a:cubicBezTo>
                    <a:pt x="704481" y="765101"/>
                    <a:pt x="688316" y="780498"/>
                    <a:pt x="671059" y="793965"/>
                  </a:cubicBezTo>
                  <a:lnTo>
                    <a:pt x="641444" y="812677"/>
                  </a:lnTo>
                  <a:lnTo>
                    <a:pt x="652186" y="847279"/>
                  </a:lnTo>
                  <a:cubicBezTo>
                    <a:pt x="656574" y="868725"/>
                    <a:pt x="658879" y="890929"/>
                    <a:pt x="658878" y="913673"/>
                  </a:cubicBezTo>
                  <a:cubicBezTo>
                    <a:pt x="658879" y="959158"/>
                    <a:pt x="649660" y="1002492"/>
                    <a:pt x="632990" y="1041905"/>
                  </a:cubicBezTo>
                  <a:close/>
                  <a:moveTo>
                    <a:pt x="320074" y="1608254"/>
                  </a:moveTo>
                  <a:cubicBezTo>
                    <a:pt x="216263" y="1519688"/>
                    <a:pt x="181041" y="1380581"/>
                    <a:pt x="219736" y="1258169"/>
                  </a:cubicBezTo>
                  <a:lnTo>
                    <a:pt x="233063" y="1227110"/>
                  </a:lnTo>
                  <a:lnTo>
                    <a:pt x="201206" y="1217222"/>
                  </a:lnTo>
                  <a:cubicBezTo>
                    <a:pt x="82967" y="1167211"/>
                    <a:pt x="0" y="1050130"/>
                    <a:pt x="0" y="913672"/>
                  </a:cubicBezTo>
                  <a:cubicBezTo>
                    <a:pt x="0" y="799957"/>
                    <a:pt x="57615" y="699698"/>
                    <a:pt x="145247" y="640496"/>
                  </a:cubicBezTo>
                  <a:lnTo>
                    <a:pt x="155969" y="634676"/>
                  </a:lnTo>
                  <a:lnTo>
                    <a:pt x="151192" y="622256"/>
                  </a:lnTo>
                  <a:cubicBezTo>
                    <a:pt x="122950" y="520341"/>
                    <a:pt x="144190" y="406674"/>
                    <a:pt x="217995" y="320165"/>
                  </a:cubicBezTo>
                  <a:cubicBezTo>
                    <a:pt x="306561" y="216353"/>
                    <a:pt x="445668" y="181131"/>
                    <a:pt x="568080" y="219827"/>
                  </a:cubicBezTo>
                  <a:lnTo>
                    <a:pt x="600080" y="233557"/>
                  </a:lnTo>
                  <a:lnTo>
                    <a:pt x="610122" y="201206"/>
                  </a:lnTo>
                  <a:cubicBezTo>
                    <a:pt x="660134" y="82966"/>
                    <a:pt x="777214" y="0"/>
                    <a:pt x="913673" y="0"/>
                  </a:cubicBezTo>
                  <a:cubicBezTo>
                    <a:pt x="1027387" y="0"/>
                    <a:pt x="1127646" y="57615"/>
                    <a:pt x="1186849" y="145247"/>
                  </a:cubicBezTo>
                  <a:lnTo>
                    <a:pt x="1192520" y="155695"/>
                  </a:lnTo>
                  <a:lnTo>
                    <a:pt x="1203994" y="151282"/>
                  </a:lnTo>
                  <a:cubicBezTo>
                    <a:pt x="1305909" y="123040"/>
                    <a:pt x="1419575" y="144280"/>
                    <a:pt x="1506085" y="218085"/>
                  </a:cubicBezTo>
                  <a:cubicBezTo>
                    <a:pt x="1609896" y="306651"/>
                    <a:pt x="1645118" y="445757"/>
                    <a:pt x="1606423" y="568169"/>
                  </a:cubicBezTo>
                  <a:lnTo>
                    <a:pt x="1592854" y="599791"/>
                  </a:lnTo>
                  <a:lnTo>
                    <a:pt x="1626139" y="610123"/>
                  </a:lnTo>
                  <a:cubicBezTo>
                    <a:pt x="1744379" y="660135"/>
                    <a:pt x="1827345" y="777215"/>
                    <a:pt x="1827346" y="913673"/>
                  </a:cubicBezTo>
                  <a:cubicBezTo>
                    <a:pt x="1827345" y="1027388"/>
                    <a:pt x="1769730" y="1127646"/>
                    <a:pt x="1682099" y="1186849"/>
                  </a:cubicBezTo>
                  <a:lnTo>
                    <a:pt x="1670714" y="1193028"/>
                  </a:lnTo>
                  <a:lnTo>
                    <a:pt x="1674966" y="1204083"/>
                  </a:lnTo>
                  <a:cubicBezTo>
                    <a:pt x="1703208" y="1305998"/>
                    <a:pt x="1681968" y="1419665"/>
                    <a:pt x="1608163" y="1506174"/>
                  </a:cubicBezTo>
                  <a:cubicBezTo>
                    <a:pt x="1519597" y="1609986"/>
                    <a:pt x="1380491" y="1645208"/>
                    <a:pt x="1258079" y="1606512"/>
                  </a:cubicBezTo>
                  <a:lnTo>
                    <a:pt x="1227402" y="1593350"/>
                  </a:lnTo>
                  <a:lnTo>
                    <a:pt x="1217223" y="1626139"/>
                  </a:lnTo>
                  <a:cubicBezTo>
                    <a:pt x="1167211" y="1744379"/>
                    <a:pt x="1050131" y="1827345"/>
                    <a:pt x="913673" y="1827345"/>
                  </a:cubicBezTo>
                  <a:cubicBezTo>
                    <a:pt x="799958" y="1827345"/>
                    <a:pt x="699700" y="1769730"/>
                    <a:pt x="640497" y="1682098"/>
                  </a:cubicBezTo>
                  <a:lnTo>
                    <a:pt x="634169" y="1670439"/>
                  </a:lnTo>
                  <a:lnTo>
                    <a:pt x="622165" y="1675057"/>
                  </a:lnTo>
                  <a:cubicBezTo>
                    <a:pt x="520250" y="1703298"/>
                    <a:pt x="406584" y="1682059"/>
                    <a:pt x="320074" y="16082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1A608473-53C9-42DD-89E8-454901787CEF}"/>
                </a:ext>
              </a:extLst>
            </p:cNvPr>
            <p:cNvSpPr/>
            <p:nvPr/>
          </p:nvSpPr>
          <p:spPr>
            <a:xfrm>
              <a:off x="8724533" y="3369924"/>
              <a:ext cx="784131" cy="7841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FD372093-B225-48F7-9101-075B877A6EEB}"/>
              </a:ext>
            </a:extLst>
          </p:cNvPr>
          <p:cNvGrpSpPr/>
          <p:nvPr/>
        </p:nvGrpSpPr>
        <p:grpSpPr>
          <a:xfrm>
            <a:off x="1175883" y="3905174"/>
            <a:ext cx="1160100" cy="698319"/>
            <a:chOff x="553770" y="4447600"/>
            <a:chExt cx="2465623" cy="1484175"/>
          </a:xfrm>
        </p:grpSpPr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CE987600-CB23-4CC4-9EB2-044F830FBBA1}"/>
                </a:ext>
              </a:extLst>
            </p:cNvPr>
            <p:cNvGrpSpPr/>
            <p:nvPr/>
          </p:nvGrpSpPr>
          <p:grpSpPr>
            <a:xfrm>
              <a:off x="553770" y="4584962"/>
              <a:ext cx="2465623" cy="1346813"/>
              <a:chOff x="4926795" y="668348"/>
              <a:chExt cx="2748115" cy="2246351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3A9A3D47-0359-4794-A945-EBC3F9398F38}"/>
                  </a:ext>
                </a:extLst>
              </p:cNvPr>
              <p:cNvSpPr/>
              <p:nvPr/>
            </p:nvSpPr>
            <p:spPr>
              <a:xfrm>
                <a:off x="4926795" y="668348"/>
                <a:ext cx="2748115" cy="2246351"/>
              </a:xfrm>
              <a:custGeom>
                <a:avLst/>
                <a:gdLst>
                  <a:gd name="connsiteX0" fmla="*/ 8193313 w 8257434"/>
                  <a:gd name="connsiteY0" fmla="*/ 2824656 h 6749756"/>
                  <a:gd name="connsiteX1" fmla="*/ 7723228 w 8257434"/>
                  <a:gd name="connsiteY1" fmla="*/ 1725211 h 6749756"/>
                  <a:gd name="connsiteX2" fmla="*/ 6568115 w 8257434"/>
                  <a:gd name="connsiteY2" fmla="*/ 656693 h 6749756"/>
                  <a:gd name="connsiteX3" fmla="*/ 4166655 w 8257434"/>
                  <a:gd name="connsiteY3" fmla="*/ 273 h 6749756"/>
                  <a:gd name="connsiteX4" fmla="*/ 3293748 w 8257434"/>
                  <a:gd name="connsiteY4" fmla="*/ 68312 h 6749756"/>
                  <a:gd name="connsiteX5" fmla="*/ 1824729 w 8257434"/>
                  <a:gd name="connsiteY5" fmla="*/ 571644 h 6749756"/>
                  <a:gd name="connsiteX6" fmla="*/ 572970 w 8257434"/>
                  <a:gd name="connsiteY6" fmla="*/ 1654853 h 6749756"/>
                  <a:gd name="connsiteX7" fmla="*/ 4691 w 8257434"/>
                  <a:gd name="connsiteY7" fmla="*/ 3208147 h 6749756"/>
                  <a:gd name="connsiteX8" fmla="*/ 204942 w 8257434"/>
                  <a:gd name="connsiteY8" fmla="*/ 4418928 h 6749756"/>
                  <a:gd name="connsiteX9" fmla="*/ 1131970 w 8257434"/>
                  <a:gd name="connsiteY9" fmla="*/ 5690790 h 6749756"/>
                  <a:gd name="connsiteX10" fmla="*/ 1147434 w 8257434"/>
                  <a:gd name="connsiteY10" fmla="*/ 5702387 h 6749756"/>
                  <a:gd name="connsiteX11" fmla="*/ 1399487 w 8257434"/>
                  <a:gd name="connsiteY11" fmla="*/ 5911143 h 6749756"/>
                  <a:gd name="connsiteX12" fmla="*/ 1918282 w 8257434"/>
                  <a:gd name="connsiteY12" fmla="*/ 6228915 h 6749756"/>
                  <a:gd name="connsiteX13" fmla="*/ 2704594 w 8257434"/>
                  <a:gd name="connsiteY13" fmla="*/ 6545140 h 6749756"/>
                  <a:gd name="connsiteX14" fmla="*/ 3149939 w 8257434"/>
                  <a:gd name="connsiteY14" fmla="*/ 6654930 h 6749756"/>
                  <a:gd name="connsiteX15" fmla="*/ 3758422 w 8257434"/>
                  <a:gd name="connsiteY15" fmla="*/ 6735340 h 6749756"/>
                  <a:gd name="connsiteX16" fmla="*/ 4083152 w 8257434"/>
                  <a:gd name="connsiteY16" fmla="*/ 6750030 h 6749756"/>
                  <a:gd name="connsiteX17" fmla="*/ 4266393 w 8257434"/>
                  <a:gd name="connsiteY17" fmla="*/ 6746164 h 6749756"/>
                  <a:gd name="connsiteX18" fmla="*/ 4493705 w 8257434"/>
                  <a:gd name="connsiteY18" fmla="*/ 6734567 h 6749756"/>
                  <a:gd name="connsiteX19" fmla="*/ 4932864 w 8257434"/>
                  <a:gd name="connsiteY19" fmla="*/ 6683538 h 6749756"/>
                  <a:gd name="connsiteX20" fmla="*/ 5838244 w 8257434"/>
                  <a:gd name="connsiteY20" fmla="*/ 6445402 h 6749756"/>
                  <a:gd name="connsiteX21" fmla="*/ 6279723 w 8257434"/>
                  <a:gd name="connsiteY21" fmla="*/ 6254429 h 6749756"/>
                  <a:gd name="connsiteX22" fmla="*/ 6926091 w 8257434"/>
                  <a:gd name="connsiteY22" fmla="*/ 5857021 h 6749756"/>
                  <a:gd name="connsiteX23" fmla="*/ 7426331 w 8257434"/>
                  <a:gd name="connsiteY23" fmla="*/ 5402398 h 6749756"/>
                  <a:gd name="connsiteX24" fmla="*/ 7696940 w 8257434"/>
                  <a:gd name="connsiteY24" fmla="*/ 5071482 h 6749756"/>
                  <a:gd name="connsiteX25" fmla="*/ 8148470 w 8257434"/>
                  <a:gd name="connsiteY25" fmla="*/ 4152185 h 6749756"/>
                  <a:gd name="connsiteX26" fmla="*/ 8259033 w 8257434"/>
                  <a:gd name="connsiteY26" fmla="*/ 3390615 h 6749756"/>
                  <a:gd name="connsiteX27" fmla="*/ 8193313 w 8257434"/>
                  <a:gd name="connsiteY27" fmla="*/ 2824656 h 6749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8257434" h="6749756">
                    <a:moveTo>
                      <a:pt x="8193313" y="2824656"/>
                    </a:moveTo>
                    <a:cubicBezTo>
                      <a:pt x="8131460" y="2421836"/>
                      <a:pt x="7953631" y="2059993"/>
                      <a:pt x="7723228" y="1725211"/>
                    </a:cubicBezTo>
                    <a:cubicBezTo>
                      <a:pt x="7418599" y="1282186"/>
                      <a:pt x="7027377" y="931167"/>
                      <a:pt x="6568115" y="656693"/>
                    </a:cubicBezTo>
                    <a:cubicBezTo>
                      <a:pt x="5828966" y="214441"/>
                      <a:pt x="5023325" y="11098"/>
                      <a:pt x="4166655" y="273"/>
                    </a:cubicBezTo>
                    <a:cubicBezTo>
                      <a:pt x="3873624" y="-2819"/>
                      <a:pt x="3582913" y="20376"/>
                      <a:pt x="3293748" y="68312"/>
                    </a:cubicBezTo>
                    <a:cubicBezTo>
                      <a:pt x="2776499" y="154907"/>
                      <a:pt x="2284764" y="318045"/>
                      <a:pt x="1824729" y="571644"/>
                    </a:cubicBezTo>
                    <a:cubicBezTo>
                      <a:pt x="1330675" y="843026"/>
                      <a:pt x="905432" y="1195591"/>
                      <a:pt x="572970" y="1654853"/>
                    </a:cubicBezTo>
                    <a:cubicBezTo>
                      <a:pt x="236642" y="2117980"/>
                      <a:pt x="38711" y="2633684"/>
                      <a:pt x="4691" y="3208147"/>
                    </a:cubicBezTo>
                    <a:cubicBezTo>
                      <a:pt x="-19277" y="3626431"/>
                      <a:pt x="48762" y="4030025"/>
                      <a:pt x="204942" y="4418928"/>
                    </a:cubicBezTo>
                    <a:cubicBezTo>
                      <a:pt x="406739" y="4921488"/>
                      <a:pt x="732243" y="5332813"/>
                      <a:pt x="1131970" y="5690790"/>
                    </a:cubicBezTo>
                    <a:cubicBezTo>
                      <a:pt x="1138156" y="5693109"/>
                      <a:pt x="1142795" y="5697748"/>
                      <a:pt x="1147434" y="5702387"/>
                    </a:cubicBezTo>
                    <a:cubicBezTo>
                      <a:pt x="1227070" y="5777385"/>
                      <a:pt x="1311345" y="5846970"/>
                      <a:pt x="1399487" y="5911143"/>
                    </a:cubicBezTo>
                    <a:cubicBezTo>
                      <a:pt x="1563398" y="6031757"/>
                      <a:pt x="1737361" y="6136134"/>
                      <a:pt x="1918282" y="6228915"/>
                    </a:cubicBezTo>
                    <a:cubicBezTo>
                      <a:pt x="2170335" y="6358807"/>
                      <a:pt x="2433212" y="6463185"/>
                      <a:pt x="2704594" y="6545140"/>
                    </a:cubicBezTo>
                    <a:cubicBezTo>
                      <a:pt x="2851496" y="6589211"/>
                      <a:pt x="2999944" y="6626323"/>
                      <a:pt x="3149939" y="6654930"/>
                    </a:cubicBezTo>
                    <a:cubicBezTo>
                      <a:pt x="3350963" y="6692815"/>
                      <a:pt x="3553533" y="6722196"/>
                      <a:pt x="3758422" y="6735340"/>
                    </a:cubicBezTo>
                    <a:cubicBezTo>
                      <a:pt x="3866666" y="6742298"/>
                      <a:pt x="3974909" y="6746937"/>
                      <a:pt x="4083152" y="6750030"/>
                    </a:cubicBezTo>
                    <a:cubicBezTo>
                      <a:pt x="4144233" y="6751576"/>
                      <a:pt x="4205314" y="6748484"/>
                      <a:pt x="4266393" y="6746164"/>
                    </a:cubicBezTo>
                    <a:cubicBezTo>
                      <a:pt x="4342164" y="6743071"/>
                      <a:pt x="4417935" y="6739979"/>
                      <a:pt x="4493705" y="6734567"/>
                    </a:cubicBezTo>
                    <a:cubicBezTo>
                      <a:pt x="4640607" y="6724515"/>
                      <a:pt x="4786735" y="6706733"/>
                      <a:pt x="4932864" y="6683538"/>
                    </a:cubicBezTo>
                    <a:cubicBezTo>
                      <a:pt x="5242132" y="6634055"/>
                      <a:pt x="5543667" y="6554419"/>
                      <a:pt x="5838244" y="6445402"/>
                    </a:cubicBezTo>
                    <a:cubicBezTo>
                      <a:pt x="5989012" y="6389734"/>
                      <a:pt x="6135141" y="6324788"/>
                      <a:pt x="6279723" y="6254429"/>
                    </a:cubicBezTo>
                    <a:cubicBezTo>
                      <a:pt x="6296733" y="6245924"/>
                      <a:pt x="6773777" y="5983821"/>
                      <a:pt x="6926091" y="5857021"/>
                    </a:cubicBezTo>
                    <a:cubicBezTo>
                      <a:pt x="7064489" y="5741046"/>
                      <a:pt x="7336644" y="5499817"/>
                      <a:pt x="7426331" y="5402398"/>
                    </a:cubicBezTo>
                    <a:cubicBezTo>
                      <a:pt x="7522977" y="5297247"/>
                      <a:pt x="7614211" y="5187458"/>
                      <a:pt x="7696940" y="5071482"/>
                    </a:cubicBezTo>
                    <a:cubicBezTo>
                      <a:pt x="7897964" y="4790049"/>
                      <a:pt x="8051824" y="4485421"/>
                      <a:pt x="8148470" y="4152185"/>
                    </a:cubicBezTo>
                    <a:cubicBezTo>
                      <a:pt x="8221148" y="3903225"/>
                      <a:pt x="8259033" y="3649626"/>
                      <a:pt x="8259033" y="3390615"/>
                    </a:cubicBezTo>
                    <a:cubicBezTo>
                      <a:pt x="8259033" y="3158665"/>
                      <a:pt x="8218055" y="2989341"/>
                      <a:pt x="8193313" y="2824656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77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56E3C87B-BA96-45AD-9178-8A7AF89F3D4F}"/>
                  </a:ext>
                </a:extLst>
              </p:cNvPr>
              <p:cNvSpPr/>
              <p:nvPr/>
            </p:nvSpPr>
            <p:spPr>
              <a:xfrm>
                <a:off x="5497019" y="1185382"/>
                <a:ext cx="1476983" cy="1196509"/>
              </a:xfrm>
              <a:custGeom>
                <a:avLst/>
                <a:gdLst>
                  <a:gd name="connsiteX0" fmla="*/ 4437984 w 4437984"/>
                  <a:gd name="connsiteY0" fmla="*/ 1799162 h 3595231"/>
                  <a:gd name="connsiteX1" fmla="*/ 2218992 w 4437984"/>
                  <a:gd name="connsiteY1" fmla="*/ 3598324 h 3595231"/>
                  <a:gd name="connsiteX2" fmla="*/ 0 w 4437984"/>
                  <a:gd name="connsiteY2" fmla="*/ 1799162 h 3595231"/>
                  <a:gd name="connsiteX3" fmla="*/ 2218992 w 4437984"/>
                  <a:gd name="connsiteY3" fmla="*/ 0 h 3595231"/>
                  <a:gd name="connsiteX4" fmla="*/ 4437984 w 4437984"/>
                  <a:gd name="connsiteY4" fmla="*/ 1799162 h 35952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37984" h="3595231">
                    <a:moveTo>
                      <a:pt x="4437984" y="1799162"/>
                    </a:moveTo>
                    <a:cubicBezTo>
                      <a:pt x="4437984" y="2792812"/>
                      <a:pt x="3444508" y="3598324"/>
                      <a:pt x="2218992" y="3598324"/>
                    </a:cubicBezTo>
                    <a:cubicBezTo>
                      <a:pt x="993476" y="3598324"/>
                      <a:pt x="0" y="2792812"/>
                      <a:pt x="0" y="1799162"/>
                    </a:cubicBezTo>
                    <a:cubicBezTo>
                      <a:pt x="0" y="805512"/>
                      <a:pt x="993476" y="0"/>
                      <a:pt x="2218992" y="0"/>
                    </a:cubicBezTo>
                    <a:cubicBezTo>
                      <a:pt x="3444508" y="0"/>
                      <a:pt x="4437984" y="805512"/>
                      <a:pt x="4437984" y="1799162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77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09D501E8-31AA-4D54-946D-2F308D6F5459}"/>
                  </a:ext>
                </a:extLst>
              </p:cNvPr>
              <p:cNvSpPr/>
              <p:nvPr/>
            </p:nvSpPr>
            <p:spPr>
              <a:xfrm>
                <a:off x="5562633" y="1192844"/>
                <a:ext cx="1476983" cy="1196509"/>
              </a:xfrm>
              <a:custGeom>
                <a:avLst/>
                <a:gdLst>
                  <a:gd name="connsiteX0" fmla="*/ 4437984 w 4437984"/>
                  <a:gd name="connsiteY0" fmla="*/ 1799162 h 3595231"/>
                  <a:gd name="connsiteX1" fmla="*/ 2218992 w 4437984"/>
                  <a:gd name="connsiteY1" fmla="*/ 3598324 h 3595231"/>
                  <a:gd name="connsiteX2" fmla="*/ 0 w 4437984"/>
                  <a:gd name="connsiteY2" fmla="*/ 1799162 h 3595231"/>
                  <a:gd name="connsiteX3" fmla="*/ 2218992 w 4437984"/>
                  <a:gd name="connsiteY3" fmla="*/ 0 h 3595231"/>
                  <a:gd name="connsiteX4" fmla="*/ 4437984 w 4437984"/>
                  <a:gd name="connsiteY4" fmla="*/ 1799162 h 35952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37984" h="3595231">
                    <a:moveTo>
                      <a:pt x="4437984" y="1799162"/>
                    </a:moveTo>
                    <a:cubicBezTo>
                      <a:pt x="4437984" y="2792812"/>
                      <a:pt x="3444508" y="3598324"/>
                      <a:pt x="2218992" y="3598324"/>
                    </a:cubicBezTo>
                    <a:cubicBezTo>
                      <a:pt x="993476" y="3598324"/>
                      <a:pt x="0" y="2792812"/>
                      <a:pt x="0" y="1799162"/>
                    </a:cubicBezTo>
                    <a:cubicBezTo>
                      <a:pt x="0" y="805512"/>
                      <a:pt x="993476" y="0"/>
                      <a:pt x="2218992" y="0"/>
                    </a:cubicBezTo>
                    <a:cubicBezTo>
                      <a:pt x="3444508" y="0"/>
                      <a:pt x="4437984" y="805512"/>
                      <a:pt x="4437984" y="1799162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77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A3FCC64D-EB81-4942-9EFC-71465D841DD9}"/>
                </a:ext>
              </a:extLst>
            </p:cNvPr>
            <p:cNvGrpSpPr/>
            <p:nvPr/>
          </p:nvGrpSpPr>
          <p:grpSpPr>
            <a:xfrm rot="4500000">
              <a:off x="1097494" y="4130786"/>
              <a:ext cx="1378174" cy="2011802"/>
              <a:chOff x="10152061" y="4344678"/>
              <a:chExt cx="1761853" cy="2571879"/>
            </a:xfrm>
          </p:grpSpPr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8B8F2675-92C7-4D54-BBB0-1C185E6DFE91}"/>
                  </a:ext>
                </a:extLst>
              </p:cNvPr>
              <p:cNvSpPr/>
              <p:nvPr/>
            </p:nvSpPr>
            <p:spPr>
              <a:xfrm>
                <a:off x="10152061" y="4344678"/>
                <a:ext cx="1761853" cy="2571879"/>
              </a:xfrm>
              <a:custGeom>
                <a:avLst/>
                <a:gdLst>
                  <a:gd name="connsiteX0" fmla="*/ 1739200 w 1761853"/>
                  <a:gd name="connsiteY0" fmla="*/ 749277 h 2571879"/>
                  <a:gd name="connsiteX1" fmla="*/ 1730676 w 1761853"/>
                  <a:gd name="connsiteY1" fmla="*/ 644437 h 2571879"/>
                  <a:gd name="connsiteX2" fmla="*/ 1646354 w 1761853"/>
                  <a:gd name="connsiteY2" fmla="*/ 372356 h 2571879"/>
                  <a:gd name="connsiteX3" fmla="*/ 1590816 w 1761853"/>
                  <a:gd name="connsiteY3" fmla="*/ 288477 h 2571879"/>
                  <a:gd name="connsiteX4" fmla="*/ 1419995 w 1761853"/>
                  <a:gd name="connsiteY4" fmla="*/ 135148 h 2571879"/>
                  <a:gd name="connsiteX5" fmla="*/ 1300579 w 1761853"/>
                  <a:gd name="connsiteY5" fmla="*/ 71196 h 2571879"/>
                  <a:gd name="connsiteX6" fmla="*/ 1188027 w 1761853"/>
                  <a:gd name="connsiteY6" fmla="*/ 6544 h 2571879"/>
                  <a:gd name="connsiteX7" fmla="*/ 1108244 w 1761853"/>
                  <a:gd name="connsiteY7" fmla="*/ 32523 h 2571879"/>
                  <a:gd name="connsiteX8" fmla="*/ 1029642 w 1761853"/>
                  <a:gd name="connsiteY8" fmla="*/ 96622 h 2571879"/>
                  <a:gd name="connsiteX9" fmla="*/ 832916 w 1761853"/>
                  <a:gd name="connsiteY9" fmla="*/ 261354 h 2571879"/>
                  <a:gd name="connsiteX10" fmla="*/ 805239 w 1761853"/>
                  <a:gd name="connsiteY10" fmla="*/ 296374 h 2571879"/>
                  <a:gd name="connsiteX11" fmla="*/ 681727 w 1761853"/>
                  <a:gd name="connsiteY11" fmla="*/ 453357 h 2571879"/>
                  <a:gd name="connsiteX12" fmla="*/ 653460 w 1761853"/>
                  <a:gd name="connsiteY12" fmla="*/ 503323 h 2571879"/>
                  <a:gd name="connsiteX13" fmla="*/ 591390 w 1761853"/>
                  <a:gd name="connsiteY13" fmla="*/ 627019 h 2571879"/>
                  <a:gd name="connsiteX14" fmla="*/ 563345 w 1761853"/>
                  <a:gd name="connsiteY14" fmla="*/ 830203 h 2571879"/>
                  <a:gd name="connsiteX15" fmla="*/ 381195 w 1761853"/>
                  <a:gd name="connsiteY15" fmla="*/ 1312406 h 2571879"/>
                  <a:gd name="connsiteX16" fmla="*/ 58226 w 1761853"/>
                  <a:gd name="connsiteY16" fmla="*/ 2036060 h 2571879"/>
                  <a:gd name="connsiteX17" fmla="*/ 326 w 1761853"/>
                  <a:gd name="connsiteY17" fmla="*/ 2310466 h 2571879"/>
                  <a:gd name="connsiteX18" fmla="*/ 45199 w 1761853"/>
                  <a:gd name="connsiteY18" fmla="*/ 2399770 h 2571879"/>
                  <a:gd name="connsiteX19" fmla="*/ 601133 w 1761853"/>
                  <a:gd name="connsiteY19" fmla="*/ 2568930 h 2571879"/>
                  <a:gd name="connsiteX20" fmla="*/ 992851 w 1761853"/>
                  <a:gd name="connsiteY20" fmla="*/ 2382241 h 2571879"/>
                  <a:gd name="connsiteX21" fmla="*/ 1497232 w 1761853"/>
                  <a:gd name="connsiteY21" fmla="*/ 1553304 h 2571879"/>
                  <a:gd name="connsiteX22" fmla="*/ 1664215 w 1761853"/>
                  <a:gd name="connsiteY22" fmla="*/ 1240483 h 2571879"/>
                  <a:gd name="connsiteX23" fmla="*/ 1692113 w 1761853"/>
                  <a:gd name="connsiteY23" fmla="*/ 953162 h 2571879"/>
                  <a:gd name="connsiteX24" fmla="*/ 1739200 w 1761853"/>
                  <a:gd name="connsiteY24" fmla="*/ 749277 h 2571879"/>
                  <a:gd name="connsiteX25" fmla="*/ 1739200 w 1761853"/>
                  <a:gd name="connsiteY25" fmla="*/ 749277 h 2571879"/>
                  <a:gd name="connsiteX26" fmla="*/ 678960 w 1761853"/>
                  <a:gd name="connsiteY26" fmla="*/ 2021078 h 2571879"/>
                  <a:gd name="connsiteX27" fmla="*/ 679919 w 1761853"/>
                  <a:gd name="connsiteY27" fmla="*/ 2020229 h 2571879"/>
                  <a:gd name="connsiteX28" fmla="*/ 678960 w 1761853"/>
                  <a:gd name="connsiteY28" fmla="*/ 2021078 h 2571879"/>
                  <a:gd name="connsiteX29" fmla="*/ 678960 w 1761853"/>
                  <a:gd name="connsiteY29" fmla="*/ 2021078 h 2571879"/>
                  <a:gd name="connsiteX30" fmla="*/ 678960 w 1761853"/>
                  <a:gd name="connsiteY30" fmla="*/ 2021078 h 2571879"/>
                  <a:gd name="connsiteX31" fmla="*/ 681026 w 1761853"/>
                  <a:gd name="connsiteY31" fmla="*/ 2019233 h 2571879"/>
                  <a:gd name="connsiteX32" fmla="*/ 681432 w 1761853"/>
                  <a:gd name="connsiteY32" fmla="*/ 2018901 h 2571879"/>
                  <a:gd name="connsiteX33" fmla="*/ 681026 w 1761853"/>
                  <a:gd name="connsiteY33" fmla="*/ 2019233 h 2571879"/>
                  <a:gd name="connsiteX34" fmla="*/ 681026 w 1761853"/>
                  <a:gd name="connsiteY34" fmla="*/ 2019233 h 2571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761853" h="2571879">
                    <a:moveTo>
                      <a:pt x="1739200" y="749277"/>
                    </a:moveTo>
                    <a:cubicBezTo>
                      <a:pt x="1715767" y="711673"/>
                      <a:pt x="1721376" y="681266"/>
                      <a:pt x="1730676" y="644437"/>
                    </a:cubicBezTo>
                    <a:cubicBezTo>
                      <a:pt x="1757725" y="537273"/>
                      <a:pt x="1731967" y="446677"/>
                      <a:pt x="1646354" y="372356"/>
                    </a:cubicBezTo>
                    <a:cubicBezTo>
                      <a:pt x="1621740" y="350990"/>
                      <a:pt x="1600152" y="319475"/>
                      <a:pt x="1590816" y="288477"/>
                    </a:cubicBezTo>
                    <a:cubicBezTo>
                      <a:pt x="1564431" y="200613"/>
                      <a:pt x="1510664" y="143008"/>
                      <a:pt x="1419995" y="135148"/>
                    </a:cubicBezTo>
                    <a:cubicBezTo>
                      <a:pt x="1366597" y="130535"/>
                      <a:pt x="1335378" y="107877"/>
                      <a:pt x="1300579" y="71196"/>
                    </a:cubicBezTo>
                    <a:cubicBezTo>
                      <a:pt x="1271906" y="41047"/>
                      <a:pt x="1227586" y="24330"/>
                      <a:pt x="1188027" y="6544"/>
                    </a:cubicBezTo>
                    <a:cubicBezTo>
                      <a:pt x="1156845" y="-7479"/>
                      <a:pt x="1131198" y="971"/>
                      <a:pt x="1108244" y="32523"/>
                    </a:cubicBezTo>
                    <a:cubicBezTo>
                      <a:pt x="1088502" y="59609"/>
                      <a:pt x="1056655" y="96179"/>
                      <a:pt x="1029642" y="96622"/>
                    </a:cubicBezTo>
                    <a:cubicBezTo>
                      <a:pt x="915245" y="98504"/>
                      <a:pt x="867899" y="169578"/>
                      <a:pt x="832916" y="261354"/>
                    </a:cubicBezTo>
                    <a:cubicBezTo>
                      <a:pt x="827787" y="274860"/>
                      <a:pt x="817343" y="291725"/>
                      <a:pt x="805239" y="296374"/>
                    </a:cubicBezTo>
                    <a:cubicBezTo>
                      <a:pt x="731988" y="324494"/>
                      <a:pt x="703721" y="385567"/>
                      <a:pt x="681727" y="453357"/>
                    </a:cubicBezTo>
                    <a:cubicBezTo>
                      <a:pt x="675897" y="471439"/>
                      <a:pt x="667704" y="493359"/>
                      <a:pt x="653460" y="503323"/>
                    </a:cubicBezTo>
                    <a:cubicBezTo>
                      <a:pt x="609251" y="534247"/>
                      <a:pt x="595118" y="575393"/>
                      <a:pt x="591390" y="627019"/>
                    </a:cubicBezTo>
                    <a:cubicBezTo>
                      <a:pt x="586482" y="695252"/>
                      <a:pt x="584822" y="766473"/>
                      <a:pt x="563345" y="830203"/>
                    </a:cubicBezTo>
                    <a:cubicBezTo>
                      <a:pt x="508508" y="992979"/>
                      <a:pt x="448911" y="1154575"/>
                      <a:pt x="381195" y="1312406"/>
                    </a:cubicBezTo>
                    <a:cubicBezTo>
                      <a:pt x="277093" y="1555149"/>
                      <a:pt x="159928" y="1792395"/>
                      <a:pt x="58226" y="2036060"/>
                    </a:cubicBezTo>
                    <a:cubicBezTo>
                      <a:pt x="22763" y="2121047"/>
                      <a:pt x="11987" y="2217768"/>
                      <a:pt x="326" y="2310466"/>
                    </a:cubicBezTo>
                    <a:cubicBezTo>
                      <a:pt x="-3180" y="2338291"/>
                      <a:pt x="22246" y="2376854"/>
                      <a:pt x="45199" y="2399770"/>
                    </a:cubicBezTo>
                    <a:cubicBezTo>
                      <a:pt x="192144" y="2546900"/>
                      <a:pt x="455110" y="2583470"/>
                      <a:pt x="601133" y="2568930"/>
                    </a:cubicBezTo>
                    <a:cubicBezTo>
                      <a:pt x="753207" y="2553837"/>
                      <a:pt x="880225" y="2480660"/>
                      <a:pt x="992851" y="2382241"/>
                    </a:cubicBezTo>
                    <a:cubicBezTo>
                      <a:pt x="1247920" y="2159314"/>
                      <a:pt x="1393536" y="1868303"/>
                      <a:pt x="1497232" y="1553304"/>
                    </a:cubicBezTo>
                    <a:cubicBezTo>
                      <a:pt x="1534983" y="1438723"/>
                      <a:pt x="1561626" y="1325027"/>
                      <a:pt x="1664215" y="1240483"/>
                    </a:cubicBezTo>
                    <a:cubicBezTo>
                      <a:pt x="1755843" y="1165018"/>
                      <a:pt x="1745990" y="1058998"/>
                      <a:pt x="1692113" y="953162"/>
                    </a:cubicBezTo>
                    <a:cubicBezTo>
                      <a:pt x="1752190" y="893528"/>
                      <a:pt x="1787579" y="826845"/>
                      <a:pt x="1739200" y="749277"/>
                    </a:cubicBezTo>
                    <a:lnTo>
                      <a:pt x="1739200" y="749277"/>
                    </a:lnTo>
                    <a:close/>
                    <a:moveTo>
                      <a:pt x="678960" y="2021078"/>
                    </a:moveTo>
                    <a:cubicBezTo>
                      <a:pt x="678960" y="2021078"/>
                      <a:pt x="679403" y="2020672"/>
                      <a:pt x="679919" y="2020229"/>
                    </a:cubicBezTo>
                    <a:cubicBezTo>
                      <a:pt x="679476" y="2020635"/>
                      <a:pt x="678960" y="2021078"/>
                      <a:pt x="678960" y="2021078"/>
                    </a:cubicBezTo>
                    <a:lnTo>
                      <a:pt x="678960" y="2021078"/>
                    </a:lnTo>
                    <a:lnTo>
                      <a:pt x="678960" y="2021078"/>
                    </a:lnTo>
                    <a:close/>
                    <a:moveTo>
                      <a:pt x="681026" y="2019233"/>
                    </a:moveTo>
                    <a:cubicBezTo>
                      <a:pt x="681248" y="2019012"/>
                      <a:pt x="681432" y="2018901"/>
                      <a:pt x="681432" y="2018901"/>
                    </a:cubicBezTo>
                    <a:cubicBezTo>
                      <a:pt x="681432" y="2018901"/>
                      <a:pt x="681137" y="2019159"/>
                      <a:pt x="681026" y="2019233"/>
                    </a:cubicBezTo>
                    <a:lnTo>
                      <a:pt x="681026" y="2019233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36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7157EE2E-D1B2-4729-AD23-14EEE02AECC6}"/>
                  </a:ext>
                </a:extLst>
              </p:cNvPr>
              <p:cNvSpPr/>
              <p:nvPr/>
            </p:nvSpPr>
            <p:spPr>
              <a:xfrm>
                <a:off x="10173040" y="4396702"/>
                <a:ext cx="1697582" cy="2486784"/>
              </a:xfrm>
              <a:custGeom>
                <a:avLst/>
                <a:gdLst>
                  <a:gd name="connsiteX0" fmla="*/ 57429 w 1697581"/>
                  <a:gd name="connsiteY0" fmla="*/ 2340992 h 2486784"/>
                  <a:gd name="connsiteX1" fmla="*/ 164593 w 1697581"/>
                  <a:gd name="connsiteY1" fmla="*/ 2340992 h 2486784"/>
                  <a:gd name="connsiteX2" fmla="*/ 363682 w 1697581"/>
                  <a:gd name="connsiteY2" fmla="*/ 2455648 h 2486784"/>
                  <a:gd name="connsiteX3" fmla="*/ 287847 w 1697581"/>
                  <a:gd name="connsiteY3" fmla="*/ 2460888 h 2486784"/>
                  <a:gd name="connsiteX4" fmla="*/ 57429 w 1697581"/>
                  <a:gd name="connsiteY4" fmla="*/ 2340992 h 2486784"/>
                  <a:gd name="connsiteX5" fmla="*/ 293667 w 1697581"/>
                  <a:gd name="connsiteY5" fmla="*/ 2061136 h 2486784"/>
                  <a:gd name="connsiteX6" fmla="*/ 309693 w 1697581"/>
                  <a:gd name="connsiteY6" fmla="*/ 2072306 h 2486784"/>
                  <a:gd name="connsiteX7" fmla="*/ 385454 w 1697581"/>
                  <a:gd name="connsiteY7" fmla="*/ 2316230 h 2486784"/>
                  <a:gd name="connsiteX8" fmla="*/ 385011 w 1697581"/>
                  <a:gd name="connsiteY8" fmla="*/ 2335087 h 2486784"/>
                  <a:gd name="connsiteX9" fmla="*/ 281463 w 1697581"/>
                  <a:gd name="connsiteY9" fmla="*/ 2404500 h 2486784"/>
                  <a:gd name="connsiteX10" fmla="*/ 218692 w 1697581"/>
                  <a:gd name="connsiteY10" fmla="*/ 2370587 h 2486784"/>
                  <a:gd name="connsiteX11" fmla="*/ 215925 w 1697581"/>
                  <a:gd name="connsiteY11" fmla="*/ 2369517 h 2486784"/>
                  <a:gd name="connsiteX12" fmla="*/ 197510 w 1697581"/>
                  <a:gd name="connsiteY12" fmla="*/ 2275564 h 2486784"/>
                  <a:gd name="connsiteX13" fmla="*/ 246000 w 1697581"/>
                  <a:gd name="connsiteY13" fmla="*/ 2142531 h 2486784"/>
                  <a:gd name="connsiteX14" fmla="*/ 284046 w 1697581"/>
                  <a:gd name="connsiteY14" fmla="*/ 2068468 h 2486784"/>
                  <a:gd name="connsiteX15" fmla="*/ 181163 w 1697581"/>
                  <a:gd name="connsiteY15" fmla="*/ 2278221 h 2486784"/>
                  <a:gd name="connsiteX16" fmla="*/ 57429 w 1697581"/>
                  <a:gd name="connsiteY16" fmla="*/ 2322799 h 2486784"/>
                  <a:gd name="connsiteX17" fmla="*/ 103963 w 1697581"/>
                  <a:gd name="connsiteY17" fmla="*/ 2231281 h 2486784"/>
                  <a:gd name="connsiteX18" fmla="*/ 128429 w 1697581"/>
                  <a:gd name="connsiteY18" fmla="*/ 2198733 h 2486784"/>
                  <a:gd name="connsiteX19" fmla="*/ 235188 w 1697581"/>
                  <a:gd name="connsiteY19" fmla="*/ 2081421 h 2486784"/>
                  <a:gd name="connsiteX20" fmla="*/ 293667 w 1697581"/>
                  <a:gd name="connsiteY20" fmla="*/ 2061136 h 2486784"/>
                  <a:gd name="connsiteX21" fmla="*/ 581258 w 1697581"/>
                  <a:gd name="connsiteY21" fmla="*/ 1360719 h 2486784"/>
                  <a:gd name="connsiteX22" fmla="*/ 590816 w 1697581"/>
                  <a:gd name="connsiteY22" fmla="*/ 1475338 h 2486784"/>
                  <a:gd name="connsiteX23" fmla="*/ 562475 w 1697581"/>
                  <a:gd name="connsiteY23" fmla="*/ 1564383 h 2486784"/>
                  <a:gd name="connsiteX24" fmla="*/ 518192 w 1697581"/>
                  <a:gd name="connsiteY24" fmla="*/ 1706088 h 2486784"/>
                  <a:gd name="connsiteX25" fmla="*/ 454461 w 1697581"/>
                  <a:gd name="connsiteY25" fmla="*/ 1787125 h 2486784"/>
                  <a:gd name="connsiteX26" fmla="*/ 411655 w 1697581"/>
                  <a:gd name="connsiteY26" fmla="*/ 1915878 h 2486784"/>
                  <a:gd name="connsiteX27" fmla="*/ 322646 w 1697581"/>
                  <a:gd name="connsiteY27" fmla="*/ 2051457 h 2486784"/>
                  <a:gd name="connsiteX28" fmla="*/ 244229 w 1697581"/>
                  <a:gd name="connsiteY28" fmla="*/ 2046327 h 2486784"/>
                  <a:gd name="connsiteX29" fmla="*/ 307885 w 1697581"/>
                  <a:gd name="connsiteY29" fmla="*/ 1941414 h 2486784"/>
                  <a:gd name="connsiteX30" fmla="*/ 451805 w 1697581"/>
                  <a:gd name="connsiteY30" fmla="*/ 1551947 h 2486784"/>
                  <a:gd name="connsiteX31" fmla="*/ 525683 w 1697581"/>
                  <a:gd name="connsiteY31" fmla="*/ 1403489 h 2486784"/>
                  <a:gd name="connsiteX32" fmla="*/ 581258 w 1697581"/>
                  <a:gd name="connsiteY32" fmla="*/ 1360719 h 2486784"/>
                  <a:gd name="connsiteX33" fmla="*/ 680008 w 1697581"/>
                  <a:gd name="connsiteY33" fmla="*/ 1126168 h 2486784"/>
                  <a:gd name="connsiteX34" fmla="*/ 735288 w 1697581"/>
                  <a:gd name="connsiteY34" fmla="*/ 1185359 h 2486784"/>
                  <a:gd name="connsiteX35" fmla="*/ 696688 w 1697581"/>
                  <a:gd name="connsiteY35" fmla="*/ 1551615 h 2486784"/>
                  <a:gd name="connsiteX36" fmla="*/ 666428 w 1697581"/>
                  <a:gd name="connsiteY36" fmla="*/ 1630549 h 2486784"/>
                  <a:gd name="connsiteX37" fmla="*/ 633253 w 1697581"/>
                  <a:gd name="connsiteY37" fmla="*/ 1688264 h 2486784"/>
                  <a:gd name="connsiteX38" fmla="*/ 604284 w 1697581"/>
                  <a:gd name="connsiteY38" fmla="*/ 1731772 h 2486784"/>
                  <a:gd name="connsiteX39" fmla="*/ 586055 w 1697581"/>
                  <a:gd name="connsiteY39" fmla="*/ 1807864 h 2486784"/>
                  <a:gd name="connsiteX40" fmla="*/ 570777 w 1697581"/>
                  <a:gd name="connsiteY40" fmla="*/ 1857018 h 2486784"/>
                  <a:gd name="connsiteX41" fmla="*/ 519188 w 1697581"/>
                  <a:gd name="connsiteY41" fmla="*/ 1973224 h 2486784"/>
                  <a:gd name="connsiteX42" fmla="*/ 490958 w 1697581"/>
                  <a:gd name="connsiteY42" fmla="*/ 2025219 h 2486784"/>
                  <a:gd name="connsiteX43" fmla="*/ 389292 w 1697581"/>
                  <a:gd name="connsiteY43" fmla="*/ 2109541 h 2486784"/>
                  <a:gd name="connsiteX44" fmla="*/ 332905 w 1697581"/>
                  <a:gd name="connsiteY44" fmla="*/ 2068469 h 2486784"/>
                  <a:gd name="connsiteX45" fmla="*/ 350876 w 1697581"/>
                  <a:gd name="connsiteY45" fmla="*/ 2053117 h 2486784"/>
                  <a:gd name="connsiteX46" fmla="*/ 489112 w 1697581"/>
                  <a:gd name="connsiteY46" fmla="*/ 1769412 h 2486784"/>
                  <a:gd name="connsiteX47" fmla="*/ 568674 w 1697581"/>
                  <a:gd name="connsiteY47" fmla="*/ 1636232 h 2486784"/>
                  <a:gd name="connsiteX48" fmla="*/ 614359 w 1697581"/>
                  <a:gd name="connsiteY48" fmla="*/ 1470134 h 2486784"/>
                  <a:gd name="connsiteX49" fmla="*/ 584099 w 1697581"/>
                  <a:gd name="connsiteY49" fmla="*/ 1335847 h 2486784"/>
                  <a:gd name="connsiteX50" fmla="*/ 420253 w 1697581"/>
                  <a:gd name="connsiteY50" fmla="*/ 1594680 h 2486784"/>
                  <a:gd name="connsiteX51" fmla="*/ 324417 w 1697581"/>
                  <a:gd name="connsiteY51" fmla="*/ 1846723 h 2486784"/>
                  <a:gd name="connsiteX52" fmla="*/ 236405 w 1697581"/>
                  <a:gd name="connsiteY52" fmla="*/ 2025072 h 2486784"/>
                  <a:gd name="connsiteX53" fmla="*/ 176365 w 1697581"/>
                  <a:gd name="connsiteY53" fmla="*/ 2116073 h 2486784"/>
                  <a:gd name="connsiteX54" fmla="*/ 184484 w 1697581"/>
                  <a:gd name="connsiteY54" fmla="*/ 2038762 h 2486784"/>
                  <a:gd name="connsiteX55" fmla="*/ 511844 w 1697581"/>
                  <a:gd name="connsiteY55" fmla="*/ 1292265 h 2486784"/>
                  <a:gd name="connsiteX56" fmla="*/ 610263 w 1697581"/>
                  <a:gd name="connsiteY56" fmla="*/ 1177204 h 2486784"/>
                  <a:gd name="connsiteX57" fmla="*/ 680008 w 1697581"/>
                  <a:gd name="connsiteY57" fmla="*/ 1126168 h 2486784"/>
                  <a:gd name="connsiteX58" fmla="*/ 810710 w 1697581"/>
                  <a:gd name="connsiteY58" fmla="*/ 860586 h 2486784"/>
                  <a:gd name="connsiteX59" fmla="*/ 745842 w 1697581"/>
                  <a:gd name="connsiteY59" fmla="*/ 904015 h 2486784"/>
                  <a:gd name="connsiteX60" fmla="*/ 642626 w 1697581"/>
                  <a:gd name="connsiteY60" fmla="*/ 1045462 h 2486784"/>
                  <a:gd name="connsiteX61" fmla="*/ 629489 w 1697581"/>
                  <a:gd name="connsiteY61" fmla="*/ 1100225 h 2486784"/>
                  <a:gd name="connsiteX62" fmla="*/ 755511 w 1697581"/>
                  <a:gd name="connsiteY62" fmla="*/ 927669 h 2486784"/>
                  <a:gd name="connsiteX63" fmla="*/ 816842 w 1697581"/>
                  <a:gd name="connsiteY63" fmla="*/ 873091 h 2486784"/>
                  <a:gd name="connsiteX64" fmla="*/ 879060 w 1697581"/>
                  <a:gd name="connsiteY64" fmla="*/ 1136352 h 2486784"/>
                  <a:gd name="connsiteX65" fmla="*/ 863819 w 1697581"/>
                  <a:gd name="connsiteY65" fmla="*/ 1225397 h 2486784"/>
                  <a:gd name="connsiteX66" fmla="*/ 850645 w 1697581"/>
                  <a:gd name="connsiteY66" fmla="*/ 1246469 h 2486784"/>
                  <a:gd name="connsiteX67" fmla="*/ 843707 w 1697581"/>
                  <a:gd name="connsiteY67" fmla="*/ 1275511 h 2486784"/>
                  <a:gd name="connsiteX68" fmla="*/ 821160 w 1697581"/>
                  <a:gd name="connsiteY68" fmla="*/ 1400425 h 2486784"/>
                  <a:gd name="connsiteX69" fmla="*/ 826843 w 1697581"/>
                  <a:gd name="connsiteY69" fmla="*/ 1409319 h 2486784"/>
                  <a:gd name="connsiteX70" fmla="*/ 867509 w 1697581"/>
                  <a:gd name="connsiteY70" fmla="*/ 1309276 h 2486784"/>
                  <a:gd name="connsiteX71" fmla="*/ 887805 w 1697581"/>
                  <a:gd name="connsiteY71" fmla="*/ 1227095 h 2486784"/>
                  <a:gd name="connsiteX72" fmla="*/ 902345 w 1697581"/>
                  <a:gd name="connsiteY72" fmla="*/ 1148308 h 2486784"/>
                  <a:gd name="connsiteX73" fmla="*/ 888654 w 1697581"/>
                  <a:gd name="connsiteY73" fmla="*/ 952948 h 2486784"/>
                  <a:gd name="connsiteX74" fmla="*/ 826511 w 1697581"/>
                  <a:gd name="connsiteY74" fmla="*/ 860729 h 2486784"/>
                  <a:gd name="connsiteX75" fmla="*/ 810710 w 1697581"/>
                  <a:gd name="connsiteY75" fmla="*/ 860586 h 2486784"/>
                  <a:gd name="connsiteX76" fmla="*/ 998061 w 1697581"/>
                  <a:gd name="connsiteY76" fmla="*/ 486116 h 2486784"/>
                  <a:gd name="connsiteX77" fmla="*/ 933786 w 1697581"/>
                  <a:gd name="connsiteY77" fmla="*/ 514068 h 2486784"/>
                  <a:gd name="connsiteX78" fmla="*/ 1075860 w 1697581"/>
                  <a:gd name="connsiteY78" fmla="*/ 637691 h 2486784"/>
                  <a:gd name="connsiteX79" fmla="*/ 1079550 w 1697581"/>
                  <a:gd name="connsiteY79" fmla="*/ 824970 h 2486784"/>
                  <a:gd name="connsiteX80" fmla="*/ 1094311 w 1697581"/>
                  <a:gd name="connsiteY80" fmla="*/ 971657 h 2486784"/>
                  <a:gd name="connsiteX81" fmla="*/ 1055969 w 1697581"/>
                  <a:gd name="connsiteY81" fmla="*/ 1065684 h 2486784"/>
                  <a:gd name="connsiteX82" fmla="*/ 1036448 w 1697581"/>
                  <a:gd name="connsiteY82" fmla="*/ 1117200 h 2486784"/>
                  <a:gd name="connsiteX83" fmla="*/ 1033496 w 1697581"/>
                  <a:gd name="connsiteY83" fmla="*/ 1222224 h 2486784"/>
                  <a:gd name="connsiteX84" fmla="*/ 1059106 w 1697581"/>
                  <a:gd name="connsiteY84" fmla="*/ 1116499 h 2486784"/>
                  <a:gd name="connsiteX85" fmla="*/ 1111839 w 1697581"/>
                  <a:gd name="connsiteY85" fmla="*/ 990108 h 2486784"/>
                  <a:gd name="connsiteX86" fmla="*/ 1115013 w 1697581"/>
                  <a:gd name="connsiteY86" fmla="*/ 845340 h 2486784"/>
                  <a:gd name="connsiteX87" fmla="*/ 1100769 w 1697581"/>
                  <a:gd name="connsiteY87" fmla="*/ 628465 h 2486784"/>
                  <a:gd name="connsiteX88" fmla="*/ 998061 w 1697581"/>
                  <a:gd name="connsiteY88" fmla="*/ 486116 h 2486784"/>
                  <a:gd name="connsiteX89" fmla="*/ 690673 w 1697581"/>
                  <a:gd name="connsiteY89" fmla="*/ 473734 h 2486784"/>
                  <a:gd name="connsiteX90" fmla="*/ 660413 w 1697581"/>
                  <a:gd name="connsiteY90" fmla="*/ 534401 h 2486784"/>
                  <a:gd name="connsiteX91" fmla="*/ 629600 w 1697581"/>
                  <a:gd name="connsiteY91" fmla="*/ 605844 h 2486784"/>
                  <a:gd name="connsiteX92" fmla="*/ 559965 w 1697581"/>
                  <a:gd name="connsiteY92" fmla="*/ 918924 h 2486784"/>
                  <a:gd name="connsiteX93" fmla="*/ 358405 w 1697581"/>
                  <a:gd name="connsiteY93" fmla="*/ 1426552 h 2486784"/>
                  <a:gd name="connsiteX94" fmla="*/ 288217 w 1697581"/>
                  <a:gd name="connsiteY94" fmla="*/ 1591321 h 2486784"/>
                  <a:gd name="connsiteX95" fmla="*/ 263640 w 1697581"/>
                  <a:gd name="connsiteY95" fmla="*/ 1645826 h 2486784"/>
                  <a:gd name="connsiteX96" fmla="*/ 178875 w 1697581"/>
                  <a:gd name="connsiteY96" fmla="*/ 1837090 h 2486784"/>
                  <a:gd name="connsiteX97" fmla="*/ 156291 w 1697581"/>
                  <a:gd name="connsiteY97" fmla="*/ 1892296 h 2486784"/>
                  <a:gd name="connsiteX98" fmla="*/ 89387 w 1697581"/>
                  <a:gd name="connsiteY98" fmla="*/ 2089687 h 2486784"/>
                  <a:gd name="connsiteX99" fmla="*/ 61120 w 1697581"/>
                  <a:gd name="connsiteY99" fmla="*/ 2218697 h 2486784"/>
                  <a:gd name="connsiteX100" fmla="*/ 49053 w 1697581"/>
                  <a:gd name="connsiteY100" fmla="*/ 2325566 h 2486784"/>
                  <a:gd name="connsiteX101" fmla="*/ 3958 w 1697581"/>
                  <a:gd name="connsiteY101" fmla="*/ 2224934 h 2486784"/>
                  <a:gd name="connsiteX102" fmla="*/ 58869 w 1697581"/>
                  <a:gd name="connsiteY102" fmla="*/ 2013151 h 2486784"/>
                  <a:gd name="connsiteX103" fmla="*/ 357224 w 1697581"/>
                  <a:gd name="connsiteY103" fmla="*/ 1348725 h 2486784"/>
                  <a:gd name="connsiteX104" fmla="*/ 579745 w 1697581"/>
                  <a:gd name="connsiteY104" fmla="*/ 774968 h 2486784"/>
                  <a:gd name="connsiteX105" fmla="*/ 603916 w 1697581"/>
                  <a:gd name="connsiteY105" fmla="*/ 591674 h 2486784"/>
                  <a:gd name="connsiteX106" fmla="*/ 690673 w 1697581"/>
                  <a:gd name="connsiteY106" fmla="*/ 473734 h 2486784"/>
                  <a:gd name="connsiteX107" fmla="*/ 1011428 w 1697581"/>
                  <a:gd name="connsiteY107" fmla="*/ 367049 h 2486784"/>
                  <a:gd name="connsiteX108" fmla="*/ 1110954 w 1697581"/>
                  <a:gd name="connsiteY108" fmla="*/ 473734 h 2486784"/>
                  <a:gd name="connsiteX109" fmla="*/ 1163687 w 1697581"/>
                  <a:gd name="connsiteY109" fmla="*/ 657950 h 2486784"/>
                  <a:gd name="connsiteX110" fmla="*/ 1171843 w 1697581"/>
                  <a:gd name="connsiteY110" fmla="*/ 894162 h 2486784"/>
                  <a:gd name="connsiteX111" fmla="*/ 1168152 w 1697581"/>
                  <a:gd name="connsiteY111" fmla="*/ 1095280 h 2486784"/>
                  <a:gd name="connsiteX112" fmla="*/ 1108075 w 1697581"/>
                  <a:gd name="connsiteY112" fmla="*/ 1219862 h 2486784"/>
                  <a:gd name="connsiteX113" fmla="*/ 1062390 w 1697581"/>
                  <a:gd name="connsiteY113" fmla="*/ 1314406 h 2486784"/>
                  <a:gd name="connsiteX114" fmla="*/ 796103 w 1697581"/>
                  <a:gd name="connsiteY114" fmla="*/ 1950233 h 2486784"/>
                  <a:gd name="connsiteX115" fmla="*/ 723479 w 1697581"/>
                  <a:gd name="connsiteY115" fmla="*/ 2060571 h 2486784"/>
                  <a:gd name="connsiteX116" fmla="*/ 804665 w 1697581"/>
                  <a:gd name="connsiteY116" fmla="*/ 1965473 h 2486784"/>
                  <a:gd name="connsiteX117" fmla="*/ 1039179 w 1697581"/>
                  <a:gd name="connsiteY117" fmla="*/ 1445520 h 2486784"/>
                  <a:gd name="connsiteX118" fmla="*/ 1142321 w 1697581"/>
                  <a:gd name="connsiteY118" fmla="*/ 1205544 h 2486784"/>
                  <a:gd name="connsiteX119" fmla="*/ 1193098 w 1697581"/>
                  <a:gd name="connsiteY119" fmla="*/ 1099856 h 2486784"/>
                  <a:gd name="connsiteX120" fmla="*/ 1189445 w 1697581"/>
                  <a:gd name="connsiteY120" fmla="*/ 912539 h 2486784"/>
                  <a:gd name="connsiteX121" fmla="*/ 1195276 w 1697581"/>
                  <a:gd name="connsiteY121" fmla="*/ 704669 h 2486784"/>
                  <a:gd name="connsiteX122" fmla="*/ 1185053 w 1697581"/>
                  <a:gd name="connsiteY122" fmla="*/ 663117 h 2486784"/>
                  <a:gd name="connsiteX123" fmla="*/ 1125715 w 1697581"/>
                  <a:gd name="connsiteY123" fmla="*/ 450412 h 2486784"/>
                  <a:gd name="connsiteX124" fmla="*/ 1011428 w 1697581"/>
                  <a:gd name="connsiteY124" fmla="*/ 367049 h 2486784"/>
                  <a:gd name="connsiteX125" fmla="*/ 828061 w 1697581"/>
                  <a:gd name="connsiteY125" fmla="*/ 285311 h 2486784"/>
                  <a:gd name="connsiteX126" fmla="*/ 782080 w 1697581"/>
                  <a:gd name="connsiteY126" fmla="*/ 349853 h 2486784"/>
                  <a:gd name="connsiteX127" fmla="*/ 694511 w 1697581"/>
                  <a:gd name="connsiteY127" fmla="*/ 469269 h 2486784"/>
                  <a:gd name="connsiteX128" fmla="*/ 736284 w 1697581"/>
                  <a:gd name="connsiteY128" fmla="*/ 335683 h 2486784"/>
                  <a:gd name="connsiteX129" fmla="*/ 828061 w 1697581"/>
                  <a:gd name="connsiteY129" fmla="*/ 285311 h 2486784"/>
                  <a:gd name="connsiteX130" fmla="*/ 1087853 w 1697581"/>
                  <a:gd name="connsiteY130" fmla="*/ 237338 h 2486784"/>
                  <a:gd name="connsiteX131" fmla="*/ 991981 w 1697581"/>
                  <a:gd name="connsiteY131" fmla="*/ 297784 h 2486784"/>
                  <a:gd name="connsiteX132" fmla="*/ 825994 w 1697581"/>
                  <a:gd name="connsiteY132" fmla="*/ 488532 h 2486784"/>
                  <a:gd name="connsiteX133" fmla="*/ 745694 w 1697581"/>
                  <a:gd name="connsiteY133" fmla="*/ 584699 h 2486784"/>
                  <a:gd name="connsiteX134" fmla="*/ 710490 w 1697581"/>
                  <a:gd name="connsiteY134" fmla="*/ 696882 h 2486784"/>
                  <a:gd name="connsiteX135" fmla="*/ 852970 w 1697581"/>
                  <a:gd name="connsiteY135" fmla="*/ 502075 h 2486784"/>
                  <a:gd name="connsiteX136" fmla="*/ 906921 w 1697581"/>
                  <a:gd name="connsiteY136" fmla="*/ 426278 h 2486784"/>
                  <a:gd name="connsiteX137" fmla="*/ 997221 w 1697581"/>
                  <a:gd name="connsiteY137" fmla="*/ 333394 h 2486784"/>
                  <a:gd name="connsiteX138" fmla="*/ 1078184 w 1697581"/>
                  <a:gd name="connsiteY138" fmla="*/ 274904 h 2486784"/>
                  <a:gd name="connsiteX139" fmla="*/ 1125641 w 1697581"/>
                  <a:gd name="connsiteY139" fmla="*/ 316641 h 2486784"/>
                  <a:gd name="connsiteX140" fmla="*/ 1144129 w 1697581"/>
                  <a:gd name="connsiteY140" fmla="*/ 391368 h 2486784"/>
                  <a:gd name="connsiteX141" fmla="*/ 1156934 w 1697581"/>
                  <a:gd name="connsiteY141" fmla="*/ 434212 h 2486784"/>
                  <a:gd name="connsiteX142" fmla="*/ 1205571 w 1697581"/>
                  <a:gd name="connsiteY142" fmla="*/ 546616 h 2486784"/>
                  <a:gd name="connsiteX143" fmla="*/ 1265980 w 1697581"/>
                  <a:gd name="connsiteY143" fmla="*/ 790651 h 2486784"/>
                  <a:gd name="connsiteX144" fmla="*/ 1257530 w 1697581"/>
                  <a:gd name="connsiteY144" fmla="*/ 956232 h 2486784"/>
                  <a:gd name="connsiteX145" fmla="*/ 1302661 w 1697581"/>
                  <a:gd name="connsiteY145" fmla="*/ 1064024 h 2486784"/>
                  <a:gd name="connsiteX146" fmla="*/ 1278010 w 1697581"/>
                  <a:gd name="connsiteY146" fmla="*/ 1165247 h 2486784"/>
                  <a:gd name="connsiteX147" fmla="*/ 1203689 w 1697581"/>
                  <a:gd name="connsiteY147" fmla="*/ 1305402 h 2486784"/>
                  <a:gd name="connsiteX148" fmla="*/ 890721 w 1697581"/>
                  <a:gd name="connsiteY148" fmla="*/ 1985807 h 2486784"/>
                  <a:gd name="connsiteX149" fmla="*/ 804628 w 1697581"/>
                  <a:gd name="connsiteY149" fmla="*/ 2116072 h 2486784"/>
                  <a:gd name="connsiteX150" fmla="*/ 864188 w 1697581"/>
                  <a:gd name="connsiteY150" fmla="*/ 2046400 h 2486784"/>
                  <a:gd name="connsiteX151" fmla="*/ 912272 w 1697581"/>
                  <a:gd name="connsiteY151" fmla="*/ 1984183 h 2486784"/>
                  <a:gd name="connsiteX152" fmla="*/ 1236311 w 1697581"/>
                  <a:gd name="connsiteY152" fmla="*/ 1278795 h 2486784"/>
                  <a:gd name="connsiteX153" fmla="*/ 1287236 w 1697581"/>
                  <a:gd name="connsiteY153" fmla="*/ 1196835 h 2486784"/>
                  <a:gd name="connsiteX154" fmla="*/ 1323843 w 1697581"/>
                  <a:gd name="connsiteY154" fmla="*/ 1036457 h 2486784"/>
                  <a:gd name="connsiteX155" fmla="*/ 1292181 w 1697581"/>
                  <a:gd name="connsiteY155" fmla="*/ 962505 h 2486784"/>
                  <a:gd name="connsiteX156" fmla="*/ 1327718 w 1697581"/>
                  <a:gd name="connsiteY156" fmla="*/ 896044 h 2486784"/>
                  <a:gd name="connsiteX157" fmla="*/ 1295428 w 1697581"/>
                  <a:gd name="connsiteY157" fmla="*/ 788105 h 2486784"/>
                  <a:gd name="connsiteX158" fmla="*/ 1326795 w 1697581"/>
                  <a:gd name="connsiteY158" fmla="*/ 738287 h 2486784"/>
                  <a:gd name="connsiteX159" fmla="*/ 1244688 w 1697581"/>
                  <a:gd name="connsiteY159" fmla="*/ 539937 h 2486784"/>
                  <a:gd name="connsiteX160" fmla="*/ 1244688 w 1697581"/>
                  <a:gd name="connsiteY160" fmla="*/ 487351 h 2486784"/>
                  <a:gd name="connsiteX161" fmla="*/ 1200405 w 1697581"/>
                  <a:gd name="connsiteY161" fmla="*/ 428307 h 2486784"/>
                  <a:gd name="connsiteX162" fmla="*/ 1162580 w 1697581"/>
                  <a:gd name="connsiteY162" fmla="*/ 367086 h 2486784"/>
                  <a:gd name="connsiteX163" fmla="*/ 1087853 w 1697581"/>
                  <a:gd name="connsiteY163" fmla="*/ 237338 h 2486784"/>
                  <a:gd name="connsiteX164" fmla="*/ 1173732 w 1697581"/>
                  <a:gd name="connsiteY164" fmla="*/ 194951 h 2486784"/>
                  <a:gd name="connsiteX165" fmla="*/ 1137044 w 1697581"/>
                  <a:gd name="connsiteY165" fmla="*/ 201063 h 2486784"/>
                  <a:gd name="connsiteX166" fmla="*/ 1231034 w 1697581"/>
                  <a:gd name="connsiteY166" fmla="*/ 339557 h 2486784"/>
                  <a:gd name="connsiteX167" fmla="*/ 1331740 w 1697581"/>
                  <a:gd name="connsiteY167" fmla="*/ 528645 h 2486784"/>
                  <a:gd name="connsiteX168" fmla="*/ 1392924 w 1697581"/>
                  <a:gd name="connsiteY168" fmla="*/ 796186 h 2486784"/>
                  <a:gd name="connsiteX169" fmla="*/ 1424587 w 1697581"/>
                  <a:gd name="connsiteY169" fmla="*/ 913647 h 2486784"/>
                  <a:gd name="connsiteX170" fmla="*/ 1431044 w 1697581"/>
                  <a:gd name="connsiteY170" fmla="*/ 935862 h 2486784"/>
                  <a:gd name="connsiteX171" fmla="*/ 1414475 w 1697581"/>
                  <a:gd name="connsiteY171" fmla="*/ 1070703 h 2486784"/>
                  <a:gd name="connsiteX172" fmla="*/ 1399272 w 1697581"/>
                  <a:gd name="connsiteY172" fmla="*/ 1187314 h 2486784"/>
                  <a:gd name="connsiteX173" fmla="*/ 1403737 w 1697581"/>
                  <a:gd name="connsiteY173" fmla="*/ 1290309 h 2486784"/>
                  <a:gd name="connsiteX174" fmla="*/ 1345874 w 1697581"/>
                  <a:gd name="connsiteY174" fmla="*/ 1392676 h 2486784"/>
                  <a:gd name="connsiteX175" fmla="*/ 1302071 w 1697581"/>
                  <a:gd name="connsiteY175" fmla="*/ 1445151 h 2486784"/>
                  <a:gd name="connsiteX176" fmla="*/ 1258120 w 1697581"/>
                  <a:gd name="connsiteY176" fmla="*/ 1509102 h 2486784"/>
                  <a:gd name="connsiteX177" fmla="*/ 1017259 w 1697581"/>
                  <a:gd name="connsiteY177" fmla="*/ 1988980 h 2486784"/>
                  <a:gd name="connsiteX178" fmla="*/ 926848 w 1697581"/>
                  <a:gd name="connsiteY178" fmla="*/ 2102824 h 2486784"/>
                  <a:gd name="connsiteX179" fmla="*/ 1270962 w 1697581"/>
                  <a:gd name="connsiteY179" fmla="*/ 1536373 h 2486784"/>
                  <a:gd name="connsiteX180" fmla="*/ 1293104 w 1697581"/>
                  <a:gd name="connsiteY180" fmla="*/ 1479101 h 2486784"/>
                  <a:gd name="connsiteX181" fmla="*/ 1424808 w 1697581"/>
                  <a:gd name="connsiteY181" fmla="*/ 1203330 h 2486784"/>
                  <a:gd name="connsiteX182" fmla="*/ 1438536 w 1697581"/>
                  <a:gd name="connsiteY182" fmla="*/ 1184141 h 2486784"/>
                  <a:gd name="connsiteX183" fmla="*/ 1443960 w 1697581"/>
                  <a:gd name="connsiteY183" fmla="*/ 1074061 h 2486784"/>
                  <a:gd name="connsiteX184" fmla="*/ 1482745 w 1697581"/>
                  <a:gd name="connsiteY184" fmla="*/ 993761 h 2486784"/>
                  <a:gd name="connsiteX185" fmla="*/ 1455068 w 1697581"/>
                  <a:gd name="connsiteY185" fmla="*/ 931950 h 2486784"/>
                  <a:gd name="connsiteX186" fmla="*/ 1448610 w 1697581"/>
                  <a:gd name="connsiteY186" fmla="*/ 910731 h 2486784"/>
                  <a:gd name="connsiteX187" fmla="*/ 1422778 w 1697581"/>
                  <a:gd name="connsiteY187" fmla="*/ 799102 h 2486784"/>
                  <a:gd name="connsiteX188" fmla="*/ 1367167 w 1697581"/>
                  <a:gd name="connsiteY188" fmla="*/ 511005 h 2486784"/>
                  <a:gd name="connsiteX189" fmla="*/ 1321371 w 1697581"/>
                  <a:gd name="connsiteY189" fmla="*/ 344760 h 2486784"/>
                  <a:gd name="connsiteX190" fmla="*/ 1243249 w 1697581"/>
                  <a:gd name="connsiteY190" fmla="*/ 248261 h 2486784"/>
                  <a:gd name="connsiteX191" fmla="*/ 1173732 w 1697581"/>
                  <a:gd name="connsiteY191" fmla="*/ 194951 h 2486784"/>
                  <a:gd name="connsiteX192" fmla="*/ 1140720 w 1697581"/>
                  <a:gd name="connsiteY192" fmla="*/ 105140 h 2486784"/>
                  <a:gd name="connsiteX193" fmla="*/ 1194390 w 1697581"/>
                  <a:gd name="connsiteY193" fmla="*/ 124343 h 2486784"/>
                  <a:gd name="connsiteX194" fmla="*/ 1269228 w 1697581"/>
                  <a:gd name="connsiteY194" fmla="*/ 191099 h 2486784"/>
                  <a:gd name="connsiteX195" fmla="*/ 1314175 w 1697581"/>
                  <a:gd name="connsiteY195" fmla="*/ 219034 h 2486784"/>
                  <a:gd name="connsiteX196" fmla="*/ 1444145 w 1697581"/>
                  <a:gd name="connsiteY196" fmla="*/ 376459 h 2486784"/>
                  <a:gd name="connsiteX197" fmla="*/ 1473704 w 1697581"/>
                  <a:gd name="connsiteY197" fmla="*/ 441998 h 2486784"/>
                  <a:gd name="connsiteX198" fmla="*/ 1557140 w 1697581"/>
                  <a:gd name="connsiteY198" fmla="*/ 700609 h 2486784"/>
                  <a:gd name="connsiteX199" fmla="*/ 1549169 w 1697581"/>
                  <a:gd name="connsiteY199" fmla="*/ 917337 h 2486784"/>
                  <a:gd name="connsiteX200" fmla="*/ 1580536 w 1697581"/>
                  <a:gd name="connsiteY200" fmla="*/ 1064983 h 2486784"/>
                  <a:gd name="connsiteX201" fmla="*/ 1466139 w 1697581"/>
                  <a:gd name="connsiteY201" fmla="*/ 1269791 h 2486784"/>
                  <a:gd name="connsiteX202" fmla="*/ 1385765 w 1697581"/>
                  <a:gd name="connsiteY202" fmla="*/ 1456221 h 2486784"/>
                  <a:gd name="connsiteX203" fmla="*/ 1346206 w 1697581"/>
                  <a:gd name="connsiteY203" fmla="*/ 1539178 h 2486784"/>
                  <a:gd name="connsiteX204" fmla="*/ 1063461 w 1697581"/>
                  <a:gd name="connsiteY204" fmla="*/ 2070128 h 2486784"/>
                  <a:gd name="connsiteX205" fmla="*/ 910390 w 1697581"/>
                  <a:gd name="connsiteY205" fmla="*/ 2233458 h 2486784"/>
                  <a:gd name="connsiteX206" fmla="*/ 470625 w 1697581"/>
                  <a:gd name="connsiteY206" fmla="*/ 2398928 h 2486784"/>
                  <a:gd name="connsiteX207" fmla="*/ 401507 w 1697581"/>
                  <a:gd name="connsiteY207" fmla="*/ 2366417 h 2486784"/>
                  <a:gd name="connsiteX208" fmla="*/ 659343 w 1697581"/>
                  <a:gd name="connsiteY208" fmla="*/ 2313388 h 2486784"/>
                  <a:gd name="connsiteX209" fmla="*/ 869834 w 1697581"/>
                  <a:gd name="connsiteY209" fmla="*/ 2158694 h 2486784"/>
                  <a:gd name="connsiteX210" fmla="*/ 821640 w 1697581"/>
                  <a:gd name="connsiteY210" fmla="*/ 2196519 h 2486784"/>
                  <a:gd name="connsiteX211" fmla="*/ 474462 w 1697581"/>
                  <a:gd name="connsiteY211" fmla="*/ 2335788 h 2486784"/>
                  <a:gd name="connsiteX212" fmla="*/ 402687 w 1697581"/>
                  <a:gd name="connsiteY212" fmla="*/ 2310399 h 2486784"/>
                  <a:gd name="connsiteX213" fmla="*/ 471289 w 1697581"/>
                  <a:gd name="connsiteY213" fmla="*/ 2287409 h 2486784"/>
                  <a:gd name="connsiteX214" fmla="*/ 709087 w 1697581"/>
                  <a:gd name="connsiteY214" fmla="*/ 2188253 h 2486784"/>
                  <a:gd name="connsiteX215" fmla="*/ 557308 w 1697581"/>
                  <a:gd name="connsiteY215" fmla="*/ 2256965 h 2486784"/>
                  <a:gd name="connsiteX216" fmla="*/ 397890 w 1697581"/>
                  <a:gd name="connsiteY216" fmla="*/ 2252943 h 2486784"/>
                  <a:gd name="connsiteX217" fmla="*/ 646759 w 1697581"/>
                  <a:gd name="connsiteY217" fmla="*/ 2137328 h 2486784"/>
                  <a:gd name="connsiteX218" fmla="*/ 385196 w 1697581"/>
                  <a:gd name="connsiteY218" fmla="*/ 2202423 h 2486784"/>
                  <a:gd name="connsiteX219" fmla="*/ 664104 w 1697581"/>
                  <a:gd name="connsiteY219" fmla="*/ 1969496 h 2486784"/>
                  <a:gd name="connsiteX220" fmla="*/ 571368 w 1697581"/>
                  <a:gd name="connsiteY220" fmla="*/ 2067324 h 2486784"/>
                  <a:gd name="connsiteX221" fmla="*/ 368553 w 1697581"/>
                  <a:gd name="connsiteY221" fmla="*/ 2155225 h 2486784"/>
                  <a:gd name="connsiteX222" fmla="*/ 436416 w 1697581"/>
                  <a:gd name="connsiteY222" fmla="*/ 2096144 h 2486784"/>
                  <a:gd name="connsiteX223" fmla="*/ 499962 w 1697581"/>
                  <a:gd name="connsiteY223" fmla="*/ 2044334 h 2486784"/>
                  <a:gd name="connsiteX224" fmla="*/ 597716 w 1697581"/>
                  <a:gd name="connsiteY224" fmla="*/ 1855689 h 2486784"/>
                  <a:gd name="connsiteX225" fmla="*/ 709161 w 1697581"/>
                  <a:gd name="connsiteY225" fmla="*/ 1585490 h 2486784"/>
                  <a:gd name="connsiteX226" fmla="*/ 782375 w 1697581"/>
                  <a:gd name="connsiteY226" fmla="*/ 1268204 h 2486784"/>
                  <a:gd name="connsiteX227" fmla="*/ 741377 w 1697581"/>
                  <a:gd name="connsiteY227" fmla="*/ 1141334 h 2486784"/>
                  <a:gd name="connsiteX228" fmla="*/ 619932 w 1697581"/>
                  <a:gd name="connsiteY228" fmla="*/ 1134876 h 2486784"/>
                  <a:gd name="connsiteX229" fmla="*/ 524244 w 1697581"/>
                  <a:gd name="connsiteY229" fmla="*/ 1238977 h 2486784"/>
                  <a:gd name="connsiteX230" fmla="*/ 565685 w 1697581"/>
                  <a:gd name="connsiteY230" fmla="*/ 1139599 h 2486784"/>
                  <a:gd name="connsiteX231" fmla="*/ 618492 w 1697581"/>
                  <a:gd name="connsiteY231" fmla="*/ 1042067 h 2486784"/>
                  <a:gd name="connsiteX232" fmla="*/ 620817 w 1697581"/>
                  <a:gd name="connsiteY232" fmla="*/ 1018597 h 2486784"/>
                  <a:gd name="connsiteX233" fmla="*/ 696319 w 1697581"/>
                  <a:gd name="connsiteY233" fmla="*/ 812423 h 2486784"/>
                  <a:gd name="connsiteX234" fmla="*/ 701006 w 1697581"/>
                  <a:gd name="connsiteY234" fmla="*/ 808253 h 2486784"/>
                  <a:gd name="connsiteX235" fmla="*/ 817174 w 1697581"/>
                  <a:gd name="connsiteY235" fmla="*/ 677767 h 2486784"/>
                  <a:gd name="connsiteX236" fmla="*/ 969027 w 1697581"/>
                  <a:gd name="connsiteY236" fmla="*/ 680387 h 2486784"/>
                  <a:gd name="connsiteX237" fmla="*/ 1002092 w 1697581"/>
                  <a:gd name="connsiteY237" fmla="*/ 883165 h 2486784"/>
                  <a:gd name="connsiteX238" fmla="*/ 990025 w 1697581"/>
                  <a:gd name="connsiteY238" fmla="*/ 1094099 h 2486784"/>
                  <a:gd name="connsiteX239" fmla="*/ 959580 w 1697581"/>
                  <a:gd name="connsiteY239" fmla="*/ 1255362 h 2486784"/>
                  <a:gd name="connsiteX240" fmla="*/ 930870 w 1697581"/>
                  <a:gd name="connsiteY240" fmla="*/ 1334444 h 2486784"/>
                  <a:gd name="connsiteX241" fmla="*/ 894374 w 1697581"/>
                  <a:gd name="connsiteY241" fmla="*/ 1397325 h 2486784"/>
                  <a:gd name="connsiteX242" fmla="*/ 842120 w 1697581"/>
                  <a:gd name="connsiteY242" fmla="*/ 1551946 h 2486784"/>
                  <a:gd name="connsiteX243" fmla="*/ 752595 w 1697581"/>
                  <a:gd name="connsiteY243" fmla="*/ 1762105 h 2486784"/>
                  <a:gd name="connsiteX244" fmla="*/ 661742 w 1697581"/>
                  <a:gd name="connsiteY244" fmla="*/ 1971710 h 2486784"/>
                  <a:gd name="connsiteX245" fmla="*/ 705139 w 1697581"/>
                  <a:gd name="connsiteY245" fmla="*/ 1913884 h 2486784"/>
                  <a:gd name="connsiteX246" fmla="*/ 911460 w 1697581"/>
                  <a:gd name="connsiteY246" fmla="*/ 1409540 h 2486784"/>
                  <a:gd name="connsiteX247" fmla="*/ 934339 w 1697581"/>
                  <a:gd name="connsiteY247" fmla="*/ 1359464 h 2486784"/>
                  <a:gd name="connsiteX248" fmla="*/ 976998 w 1697581"/>
                  <a:gd name="connsiteY248" fmla="*/ 1204511 h 2486784"/>
                  <a:gd name="connsiteX249" fmla="*/ 979286 w 1697581"/>
                  <a:gd name="connsiteY249" fmla="*/ 1159342 h 2486784"/>
                  <a:gd name="connsiteX250" fmla="*/ 1015008 w 1697581"/>
                  <a:gd name="connsiteY250" fmla="*/ 956785 h 2486784"/>
                  <a:gd name="connsiteX251" fmla="*/ 1016447 w 1697581"/>
                  <a:gd name="connsiteY251" fmla="*/ 916340 h 2486784"/>
                  <a:gd name="connsiteX252" fmla="*/ 953565 w 1697581"/>
                  <a:gd name="connsiteY252" fmla="*/ 621269 h 2486784"/>
                  <a:gd name="connsiteX253" fmla="*/ 866808 w 1697581"/>
                  <a:gd name="connsiteY253" fmla="*/ 607247 h 2486784"/>
                  <a:gd name="connsiteX254" fmla="*/ 736211 w 1697581"/>
                  <a:gd name="connsiteY254" fmla="*/ 738176 h 2486784"/>
                  <a:gd name="connsiteX255" fmla="*/ 659528 w 1697581"/>
                  <a:gd name="connsiteY255" fmla="*/ 833605 h 2486784"/>
                  <a:gd name="connsiteX256" fmla="*/ 555316 w 1697581"/>
                  <a:gd name="connsiteY256" fmla="*/ 1097678 h 2486784"/>
                  <a:gd name="connsiteX257" fmla="*/ 400547 w 1697581"/>
                  <a:gd name="connsiteY257" fmla="*/ 1450981 h 2486784"/>
                  <a:gd name="connsiteX258" fmla="*/ 202419 w 1697581"/>
                  <a:gd name="connsiteY258" fmla="*/ 1950565 h 2486784"/>
                  <a:gd name="connsiteX259" fmla="*/ 106177 w 1697581"/>
                  <a:gd name="connsiteY259" fmla="*/ 2200467 h 2486784"/>
                  <a:gd name="connsiteX260" fmla="*/ 102450 w 1697581"/>
                  <a:gd name="connsiteY260" fmla="*/ 2140538 h 2486784"/>
                  <a:gd name="connsiteX261" fmla="*/ 213785 w 1697581"/>
                  <a:gd name="connsiteY261" fmla="*/ 1814358 h 2486784"/>
                  <a:gd name="connsiteX262" fmla="*/ 628456 w 1697581"/>
                  <a:gd name="connsiteY262" fmla="*/ 790983 h 2486784"/>
                  <a:gd name="connsiteX263" fmla="*/ 643918 w 1697581"/>
                  <a:gd name="connsiteY263" fmla="*/ 763934 h 2486784"/>
                  <a:gd name="connsiteX264" fmla="*/ 666687 w 1697581"/>
                  <a:gd name="connsiteY264" fmla="*/ 692749 h 2486784"/>
                  <a:gd name="connsiteX265" fmla="*/ 805735 w 1697581"/>
                  <a:gd name="connsiteY265" fmla="*/ 431628 h 2486784"/>
                  <a:gd name="connsiteX266" fmla="*/ 892308 w 1697581"/>
                  <a:gd name="connsiteY266" fmla="*/ 292175 h 2486784"/>
                  <a:gd name="connsiteX267" fmla="*/ 918065 w 1697581"/>
                  <a:gd name="connsiteY267" fmla="*/ 250106 h 2486784"/>
                  <a:gd name="connsiteX268" fmla="*/ 1027554 w 1697581"/>
                  <a:gd name="connsiteY268" fmla="*/ 176929 h 2486784"/>
                  <a:gd name="connsiteX269" fmla="*/ 1097484 w 1697581"/>
                  <a:gd name="connsiteY269" fmla="*/ 144418 h 2486784"/>
                  <a:gd name="connsiteX270" fmla="*/ 1140720 w 1697581"/>
                  <a:gd name="connsiteY270" fmla="*/ 105140 h 2486784"/>
                  <a:gd name="connsiteX271" fmla="*/ 1165651 w 1697581"/>
                  <a:gd name="connsiteY271" fmla="*/ 0 h 2486784"/>
                  <a:gd name="connsiteX272" fmla="*/ 1249005 w 1697581"/>
                  <a:gd name="connsiteY272" fmla="*/ 53232 h 2486784"/>
                  <a:gd name="connsiteX273" fmla="*/ 1387130 w 1697581"/>
                  <a:gd name="connsiteY273" fmla="*/ 126373 h 2486784"/>
                  <a:gd name="connsiteX274" fmla="*/ 1533263 w 1697581"/>
                  <a:gd name="connsiteY274" fmla="*/ 268926 h 2486784"/>
                  <a:gd name="connsiteX275" fmla="*/ 1578542 w 1697581"/>
                  <a:gd name="connsiteY275" fmla="*/ 342657 h 2486784"/>
                  <a:gd name="connsiteX276" fmla="*/ 1662754 w 1697581"/>
                  <a:gd name="connsiteY276" fmla="*/ 603224 h 2486784"/>
                  <a:gd name="connsiteX277" fmla="*/ 1672717 w 1697581"/>
                  <a:gd name="connsiteY277" fmla="*/ 707879 h 2486784"/>
                  <a:gd name="connsiteX278" fmla="*/ 1654820 w 1697581"/>
                  <a:gd name="connsiteY278" fmla="*/ 860138 h 2486784"/>
                  <a:gd name="connsiteX279" fmla="*/ 1639431 w 1697581"/>
                  <a:gd name="connsiteY279" fmla="*/ 945235 h 2486784"/>
                  <a:gd name="connsiteX280" fmla="*/ 1602197 w 1697581"/>
                  <a:gd name="connsiteY280" fmla="*/ 1178458 h 2486784"/>
                  <a:gd name="connsiteX281" fmla="*/ 1450860 w 1697581"/>
                  <a:gd name="connsiteY281" fmla="*/ 1457070 h 2486784"/>
                  <a:gd name="connsiteX282" fmla="*/ 1069770 w 1697581"/>
                  <a:gd name="connsiteY282" fmla="*/ 2188437 h 2486784"/>
                  <a:gd name="connsiteX283" fmla="*/ 618971 w 1697581"/>
                  <a:gd name="connsiteY283" fmla="*/ 2480113 h 2486784"/>
                  <a:gd name="connsiteX284" fmla="*/ 403831 w 1697581"/>
                  <a:gd name="connsiteY284" fmla="*/ 2434908 h 2486784"/>
                  <a:gd name="connsiteX285" fmla="*/ 1044529 w 1697581"/>
                  <a:gd name="connsiteY285" fmla="*/ 2127696 h 2486784"/>
                  <a:gd name="connsiteX286" fmla="*/ 1280704 w 1697581"/>
                  <a:gd name="connsiteY286" fmla="*/ 1793730 h 2486784"/>
                  <a:gd name="connsiteX287" fmla="*/ 1408164 w 1697581"/>
                  <a:gd name="connsiteY287" fmla="*/ 1458436 h 2486784"/>
                  <a:gd name="connsiteX288" fmla="*/ 1467430 w 1697581"/>
                  <a:gd name="connsiteY288" fmla="*/ 1322451 h 2486784"/>
                  <a:gd name="connsiteX289" fmla="*/ 1483261 w 1697581"/>
                  <a:gd name="connsiteY289" fmla="*/ 1269348 h 2486784"/>
                  <a:gd name="connsiteX290" fmla="*/ 1604522 w 1697581"/>
                  <a:gd name="connsiteY290" fmla="*/ 1012323 h 2486784"/>
                  <a:gd name="connsiteX291" fmla="*/ 1556770 w 1697581"/>
                  <a:gd name="connsiteY291" fmla="*/ 847665 h 2486784"/>
                  <a:gd name="connsiteX292" fmla="*/ 1558726 w 1697581"/>
                  <a:gd name="connsiteY292" fmla="*/ 783381 h 2486784"/>
                  <a:gd name="connsiteX293" fmla="*/ 1497394 w 1697581"/>
                  <a:gd name="connsiteY293" fmla="*/ 437127 h 2486784"/>
                  <a:gd name="connsiteX294" fmla="*/ 1466544 w 1697581"/>
                  <a:gd name="connsiteY294" fmla="*/ 361293 h 2486784"/>
                  <a:gd name="connsiteX295" fmla="*/ 1362147 w 1697581"/>
                  <a:gd name="connsiteY295" fmla="*/ 208886 h 2486784"/>
                  <a:gd name="connsiteX296" fmla="*/ 1233247 w 1697581"/>
                  <a:gd name="connsiteY296" fmla="*/ 128070 h 2486784"/>
                  <a:gd name="connsiteX297" fmla="*/ 1187673 w 1697581"/>
                  <a:gd name="connsiteY297" fmla="*/ 94969 h 2486784"/>
                  <a:gd name="connsiteX298" fmla="*/ 1075748 w 1697581"/>
                  <a:gd name="connsiteY298" fmla="*/ 117442 h 2486784"/>
                  <a:gd name="connsiteX299" fmla="*/ 1010911 w 1697581"/>
                  <a:gd name="connsiteY299" fmla="*/ 148034 h 2486784"/>
                  <a:gd name="connsiteX300" fmla="*/ 886329 w 1697581"/>
                  <a:gd name="connsiteY300" fmla="*/ 232467 h 2486784"/>
                  <a:gd name="connsiteX301" fmla="*/ 862785 w 1697581"/>
                  <a:gd name="connsiteY301" fmla="*/ 258594 h 2486784"/>
                  <a:gd name="connsiteX302" fmla="*/ 834075 w 1697581"/>
                  <a:gd name="connsiteY302" fmla="*/ 279001 h 2486784"/>
                  <a:gd name="connsiteX303" fmla="*/ 857213 w 1697581"/>
                  <a:gd name="connsiteY303" fmla="*/ 198701 h 2486784"/>
                  <a:gd name="connsiteX304" fmla="*/ 984304 w 1697581"/>
                  <a:gd name="connsiteY304" fmla="*/ 94378 h 2486784"/>
                  <a:gd name="connsiteX305" fmla="*/ 1081025 w 1697581"/>
                  <a:gd name="connsiteY305" fmla="*/ 49505 h 2486784"/>
                  <a:gd name="connsiteX306" fmla="*/ 1165651 w 1697581"/>
                  <a:gd name="connsiteY306" fmla="*/ 0 h 2486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</a:cxnLst>
                <a:rect l="l" t="t" r="r" b="b"/>
                <a:pathLst>
                  <a:path w="1697581" h="2486784">
                    <a:moveTo>
                      <a:pt x="57429" y="2340992"/>
                    </a:moveTo>
                    <a:cubicBezTo>
                      <a:pt x="78759" y="2345457"/>
                      <a:pt x="132784" y="2365790"/>
                      <a:pt x="164593" y="2340992"/>
                    </a:cubicBezTo>
                    <a:cubicBezTo>
                      <a:pt x="172933" y="2376529"/>
                      <a:pt x="315192" y="2442436"/>
                      <a:pt x="363682" y="2455648"/>
                    </a:cubicBezTo>
                    <a:cubicBezTo>
                      <a:pt x="361430" y="2461626"/>
                      <a:pt x="306262" y="2465574"/>
                      <a:pt x="287847" y="2460888"/>
                    </a:cubicBezTo>
                    <a:cubicBezTo>
                      <a:pt x="218803" y="2449928"/>
                      <a:pt x="127027" y="2412546"/>
                      <a:pt x="57429" y="2340992"/>
                    </a:cubicBezTo>
                    <a:close/>
                    <a:moveTo>
                      <a:pt x="293667" y="2061136"/>
                    </a:moveTo>
                    <a:cubicBezTo>
                      <a:pt x="300431" y="2062331"/>
                      <a:pt x="306151" y="2065710"/>
                      <a:pt x="309693" y="2072306"/>
                    </a:cubicBezTo>
                    <a:cubicBezTo>
                      <a:pt x="344640" y="2150539"/>
                      <a:pt x="395750" y="2223790"/>
                      <a:pt x="385454" y="2316230"/>
                    </a:cubicBezTo>
                    <a:cubicBezTo>
                      <a:pt x="384716" y="2322467"/>
                      <a:pt x="385417" y="2328814"/>
                      <a:pt x="385011" y="2335087"/>
                    </a:cubicBezTo>
                    <a:cubicBezTo>
                      <a:pt x="377409" y="2450924"/>
                      <a:pt x="400990" y="2471515"/>
                      <a:pt x="281463" y="2404500"/>
                    </a:cubicBezTo>
                    <a:cubicBezTo>
                      <a:pt x="261794" y="2393467"/>
                      <a:pt x="239431" y="2379665"/>
                      <a:pt x="218692" y="2370587"/>
                    </a:cubicBezTo>
                    <a:cubicBezTo>
                      <a:pt x="218877" y="2370735"/>
                      <a:pt x="215925" y="2369517"/>
                      <a:pt x="215925" y="2369517"/>
                    </a:cubicBezTo>
                    <a:cubicBezTo>
                      <a:pt x="180609" y="2345346"/>
                      <a:pt x="178100" y="2315972"/>
                      <a:pt x="197510" y="2275564"/>
                    </a:cubicBezTo>
                    <a:cubicBezTo>
                      <a:pt x="224523" y="2219214"/>
                      <a:pt x="223047" y="2200800"/>
                      <a:pt x="246000" y="2142531"/>
                    </a:cubicBezTo>
                    <a:cubicBezTo>
                      <a:pt x="250797" y="2131313"/>
                      <a:pt x="288770" y="2070313"/>
                      <a:pt x="284046" y="2068468"/>
                    </a:cubicBezTo>
                    <a:cubicBezTo>
                      <a:pt x="228767" y="2112271"/>
                      <a:pt x="205297" y="2217406"/>
                      <a:pt x="181163" y="2278221"/>
                    </a:cubicBezTo>
                    <a:cubicBezTo>
                      <a:pt x="155073" y="2343944"/>
                      <a:pt x="128835" y="2353428"/>
                      <a:pt x="57429" y="2322799"/>
                    </a:cubicBezTo>
                    <a:cubicBezTo>
                      <a:pt x="72928" y="2292354"/>
                      <a:pt x="88427" y="2261873"/>
                      <a:pt x="103963" y="2231281"/>
                    </a:cubicBezTo>
                    <a:lnTo>
                      <a:pt x="128429" y="2198733"/>
                    </a:lnTo>
                    <a:cubicBezTo>
                      <a:pt x="162822" y="2158325"/>
                      <a:pt x="196477" y="2117142"/>
                      <a:pt x="235188" y="2081421"/>
                    </a:cubicBezTo>
                    <a:cubicBezTo>
                      <a:pt x="243685" y="2073616"/>
                      <a:pt x="273375" y="2057550"/>
                      <a:pt x="293667" y="2061136"/>
                    </a:cubicBezTo>
                    <a:close/>
                    <a:moveTo>
                      <a:pt x="581258" y="1360719"/>
                    </a:moveTo>
                    <a:cubicBezTo>
                      <a:pt x="603990" y="1424634"/>
                      <a:pt x="595760" y="1440133"/>
                      <a:pt x="590816" y="1475338"/>
                    </a:cubicBezTo>
                    <a:cubicBezTo>
                      <a:pt x="586646" y="1504896"/>
                      <a:pt x="572881" y="1536706"/>
                      <a:pt x="562475" y="1564383"/>
                    </a:cubicBezTo>
                    <a:cubicBezTo>
                      <a:pt x="543211" y="1615603"/>
                      <a:pt x="555094" y="1672212"/>
                      <a:pt x="518192" y="1706088"/>
                    </a:cubicBezTo>
                    <a:cubicBezTo>
                      <a:pt x="491179" y="1730886"/>
                      <a:pt x="461362" y="1723543"/>
                      <a:pt x="454461" y="1787125"/>
                    </a:cubicBezTo>
                    <a:cubicBezTo>
                      <a:pt x="448151" y="1845099"/>
                      <a:pt x="432172" y="1861336"/>
                      <a:pt x="411655" y="1915878"/>
                    </a:cubicBezTo>
                    <a:cubicBezTo>
                      <a:pt x="398665" y="1950381"/>
                      <a:pt x="382391" y="1990346"/>
                      <a:pt x="322646" y="2051457"/>
                    </a:cubicBezTo>
                    <a:cubicBezTo>
                      <a:pt x="314823" y="2027987"/>
                      <a:pt x="295449" y="2033522"/>
                      <a:pt x="244229" y="2046327"/>
                    </a:cubicBezTo>
                    <a:cubicBezTo>
                      <a:pt x="252827" y="2022525"/>
                      <a:pt x="295560" y="1972375"/>
                      <a:pt x="307885" y="1941414"/>
                    </a:cubicBezTo>
                    <a:cubicBezTo>
                      <a:pt x="359069" y="1812846"/>
                      <a:pt x="431471" y="1793214"/>
                      <a:pt x="451805" y="1551947"/>
                    </a:cubicBezTo>
                    <a:cubicBezTo>
                      <a:pt x="456491" y="1496372"/>
                      <a:pt x="494168" y="1449875"/>
                      <a:pt x="525683" y="1403489"/>
                    </a:cubicBezTo>
                    <a:cubicBezTo>
                      <a:pt x="538156" y="1385111"/>
                      <a:pt x="562401" y="1374742"/>
                      <a:pt x="581258" y="1360719"/>
                    </a:cubicBezTo>
                    <a:close/>
                    <a:moveTo>
                      <a:pt x="680008" y="1126168"/>
                    </a:moveTo>
                    <a:cubicBezTo>
                      <a:pt x="698533" y="1125688"/>
                      <a:pt x="729236" y="1161077"/>
                      <a:pt x="735288" y="1185359"/>
                    </a:cubicBezTo>
                    <a:cubicBezTo>
                      <a:pt x="766655" y="1311085"/>
                      <a:pt x="731265" y="1431793"/>
                      <a:pt x="696688" y="1551615"/>
                    </a:cubicBezTo>
                    <a:cubicBezTo>
                      <a:pt x="688902" y="1578627"/>
                      <a:pt x="678126" y="1604939"/>
                      <a:pt x="666428" y="1630549"/>
                    </a:cubicBezTo>
                    <a:cubicBezTo>
                      <a:pt x="657239" y="1650661"/>
                      <a:pt x="644988" y="1669444"/>
                      <a:pt x="633253" y="1688264"/>
                    </a:cubicBezTo>
                    <a:cubicBezTo>
                      <a:pt x="623953" y="1703136"/>
                      <a:pt x="607495" y="1715978"/>
                      <a:pt x="604284" y="1731772"/>
                    </a:cubicBezTo>
                    <a:cubicBezTo>
                      <a:pt x="599044" y="1757567"/>
                      <a:pt x="593029" y="1782955"/>
                      <a:pt x="586055" y="1807864"/>
                    </a:cubicBezTo>
                    <a:cubicBezTo>
                      <a:pt x="581405" y="1824471"/>
                      <a:pt x="576350" y="1840855"/>
                      <a:pt x="570777" y="1857018"/>
                    </a:cubicBezTo>
                    <a:cubicBezTo>
                      <a:pt x="556902" y="1897389"/>
                      <a:pt x="540001" y="1936248"/>
                      <a:pt x="519188" y="1973224"/>
                    </a:cubicBezTo>
                    <a:cubicBezTo>
                      <a:pt x="516088" y="1978685"/>
                      <a:pt x="494205" y="2019831"/>
                      <a:pt x="490958" y="2025219"/>
                    </a:cubicBezTo>
                    <a:cubicBezTo>
                      <a:pt x="468189" y="2062896"/>
                      <a:pt x="401248" y="2103489"/>
                      <a:pt x="389292" y="2109541"/>
                    </a:cubicBezTo>
                    <a:cubicBezTo>
                      <a:pt x="343201" y="2132605"/>
                      <a:pt x="323532" y="2120870"/>
                      <a:pt x="332905" y="2068469"/>
                    </a:cubicBezTo>
                    <a:cubicBezTo>
                      <a:pt x="338883" y="2063339"/>
                      <a:pt x="344898" y="2058247"/>
                      <a:pt x="350876" y="2053117"/>
                    </a:cubicBezTo>
                    <a:cubicBezTo>
                      <a:pt x="434349" y="1968057"/>
                      <a:pt x="468226" y="1885064"/>
                      <a:pt x="489112" y="1769412"/>
                    </a:cubicBezTo>
                    <a:cubicBezTo>
                      <a:pt x="512287" y="1747492"/>
                      <a:pt x="560814" y="1694095"/>
                      <a:pt x="568674" y="1636232"/>
                    </a:cubicBezTo>
                    <a:cubicBezTo>
                      <a:pt x="576313" y="1579845"/>
                      <a:pt x="600668" y="1525931"/>
                      <a:pt x="614359" y="1470134"/>
                    </a:cubicBezTo>
                    <a:cubicBezTo>
                      <a:pt x="625946" y="1422936"/>
                      <a:pt x="631260" y="1374926"/>
                      <a:pt x="584099" y="1335847"/>
                    </a:cubicBezTo>
                    <a:cubicBezTo>
                      <a:pt x="486492" y="1384484"/>
                      <a:pt x="430733" y="1499250"/>
                      <a:pt x="420253" y="1594680"/>
                    </a:cubicBezTo>
                    <a:cubicBezTo>
                      <a:pt x="401986" y="1761257"/>
                      <a:pt x="358478" y="1758378"/>
                      <a:pt x="324417" y="1846723"/>
                    </a:cubicBezTo>
                    <a:cubicBezTo>
                      <a:pt x="299656" y="1910969"/>
                      <a:pt x="262938" y="1961563"/>
                      <a:pt x="236405" y="2025072"/>
                    </a:cubicBezTo>
                    <a:cubicBezTo>
                      <a:pt x="227143" y="2047250"/>
                      <a:pt x="190130" y="2095739"/>
                      <a:pt x="176365" y="2116073"/>
                    </a:cubicBezTo>
                    <a:cubicBezTo>
                      <a:pt x="172564" y="2083082"/>
                      <a:pt x="179391" y="2050276"/>
                      <a:pt x="184484" y="2038762"/>
                    </a:cubicBezTo>
                    <a:cubicBezTo>
                      <a:pt x="227290" y="1941672"/>
                      <a:pt x="410916" y="1409393"/>
                      <a:pt x="511844" y="1292265"/>
                    </a:cubicBezTo>
                    <a:cubicBezTo>
                      <a:pt x="544798" y="1254034"/>
                      <a:pt x="575575" y="1213774"/>
                      <a:pt x="610263" y="1177204"/>
                    </a:cubicBezTo>
                    <a:cubicBezTo>
                      <a:pt x="630485" y="1155911"/>
                      <a:pt x="656132" y="1126795"/>
                      <a:pt x="680008" y="1126168"/>
                    </a:cubicBezTo>
                    <a:close/>
                    <a:moveTo>
                      <a:pt x="810710" y="860586"/>
                    </a:moveTo>
                    <a:cubicBezTo>
                      <a:pt x="789917" y="866001"/>
                      <a:pt x="757688" y="886192"/>
                      <a:pt x="745842" y="904015"/>
                    </a:cubicBezTo>
                    <a:cubicBezTo>
                      <a:pt x="713405" y="952763"/>
                      <a:pt x="692260" y="1008522"/>
                      <a:pt x="642626" y="1045462"/>
                    </a:cubicBezTo>
                    <a:cubicBezTo>
                      <a:pt x="634508" y="1051551"/>
                      <a:pt x="636058" y="1070629"/>
                      <a:pt x="629489" y="1100225"/>
                    </a:cubicBezTo>
                    <a:cubicBezTo>
                      <a:pt x="676503" y="1032214"/>
                      <a:pt x="740196" y="1000441"/>
                      <a:pt x="755511" y="927669"/>
                    </a:cubicBezTo>
                    <a:cubicBezTo>
                      <a:pt x="760123" y="905860"/>
                      <a:pt x="796066" y="890693"/>
                      <a:pt x="816842" y="873091"/>
                    </a:cubicBezTo>
                    <a:cubicBezTo>
                      <a:pt x="921497" y="945456"/>
                      <a:pt x="827913" y="1055684"/>
                      <a:pt x="879060" y="1136352"/>
                    </a:cubicBezTo>
                    <a:cubicBezTo>
                      <a:pt x="891090" y="1155357"/>
                      <a:pt x="870720" y="1195359"/>
                      <a:pt x="863819" y="1225397"/>
                    </a:cubicBezTo>
                    <a:cubicBezTo>
                      <a:pt x="862121" y="1232999"/>
                      <a:pt x="853634" y="1238830"/>
                      <a:pt x="850645" y="1246469"/>
                    </a:cubicBezTo>
                    <a:cubicBezTo>
                      <a:pt x="846991" y="1255657"/>
                      <a:pt x="845478" y="1265732"/>
                      <a:pt x="843707" y="1275511"/>
                    </a:cubicBezTo>
                    <a:cubicBezTo>
                      <a:pt x="836068" y="1317137"/>
                      <a:pt x="828688" y="1358799"/>
                      <a:pt x="821160" y="1400425"/>
                    </a:cubicBezTo>
                    <a:cubicBezTo>
                      <a:pt x="823042" y="1403377"/>
                      <a:pt x="824961" y="1406366"/>
                      <a:pt x="826843" y="1409319"/>
                    </a:cubicBezTo>
                    <a:cubicBezTo>
                      <a:pt x="840570" y="1376033"/>
                      <a:pt x="855811" y="1343263"/>
                      <a:pt x="867509" y="1309276"/>
                    </a:cubicBezTo>
                    <a:cubicBezTo>
                      <a:pt x="876624" y="1282670"/>
                      <a:pt x="881643" y="1254624"/>
                      <a:pt x="887805" y="1227095"/>
                    </a:cubicBezTo>
                    <a:cubicBezTo>
                      <a:pt x="893710" y="1200784"/>
                      <a:pt x="907733" y="1172295"/>
                      <a:pt x="902345" y="1148308"/>
                    </a:cubicBezTo>
                    <a:cubicBezTo>
                      <a:pt x="887695" y="1083102"/>
                      <a:pt x="892197" y="1018117"/>
                      <a:pt x="888654" y="952948"/>
                    </a:cubicBezTo>
                    <a:cubicBezTo>
                      <a:pt x="886883" y="919883"/>
                      <a:pt x="855848" y="880029"/>
                      <a:pt x="826511" y="860729"/>
                    </a:cubicBezTo>
                    <a:cubicBezTo>
                      <a:pt x="823301" y="858617"/>
                      <a:pt x="817641" y="858780"/>
                      <a:pt x="810710" y="860586"/>
                    </a:cubicBezTo>
                    <a:close/>
                    <a:moveTo>
                      <a:pt x="998061" y="486116"/>
                    </a:moveTo>
                    <a:cubicBezTo>
                      <a:pt x="975924" y="483940"/>
                      <a:pt x="953427" y="491521"/>
                      <a:pt x="933786" y="514068"/>
                    </a:cubicBezTo>
                    <a:cubicBezTo>
                      <a:pt x="1030986" y="488569"/>
                      <a:pt x="1089698" y="600789"/>
                      <a:pt x="1075860" y="637691"/>
                    </a:cubicBezTo>
                    <a:cubicBezTo>
                      <a:pt x="1135457" y="712381"/>
                      <a:pt x="1083092" y="769543"/>
                      <a:pt x="1079550" y="824970"/>
                    </a:cubicBezTo>
                    <a:cubicBezTo>
                      <a:pt x="1075823" y="882944"/>
                      <a:pt x="1094384" y="911322"/>
                      <a:pt x="1094311" y="971657"/>
                    </a:cubicBezTo>
                    <a:cubicBezTo>
                      <a:pt x="1094274" y="994979"/>
                      <a:pt x="1065047" y="1042657"/>
                      <a:pt x="1055969" y="1065684"/>
                    </a:cubicBezTo>
                    <a:cubicBezTo>
                      <a:pt x="1051652" y="1076644"/>
                      <a:pt x="1038920" y="1106609"/>
                      <a:pt x="1036448" y="1117200"/>
                    </a:cubicBezTo>
                    <a:cubicBezTo>
                      <a:pt x="1030211" y="1143954"/>
                      <a:pt x="1035488" y="1179638"/>
                      <a:pt x="1033496" y="1222224"/>
                    </a:cubicBezTo>
                    <a:cubicBezTo>
                      <a:pt x="1044456" y="1205249"/>
                      <a:pt x="1050249" y="1136721"/>
                      <a:pt x="1059106" y="1116499"/>
                    </a:cubicBezTo>
                    <a:cubicBezTo>
                      <a:pt x="1079550" y="1069780"/>
                      <a:pt x="1102171" y="1034575"/>
                      <a:pt x="1111839" y="990108"/>
                    </a:cubicBezTo>
                    <a:cubicBezTo>
                      <a:pt x="1127633" y="917817"/>
                      <a:pt x="1091432" y="920510"/>
                      <a:pt x="1115013" y="845340"/>
                    </a:cubicBezTo>
                    <a:cubicBezTo>
                      <a:pt x="1127523" y="805449"/>
                      <a:pt x="1154277" y="684741"/>
                      <a:pt x="1100769" y="628465"/>
                    </a:cubicBezTo>
                    <a:cubicBezTo>
                      <a:pt x="1127643" y="586978"/>
                      <a:pt x="1064471" y="492642"/>
                      <a:pt x="998061" y="486116"/>
                    </a:cubicBezTo>
                    <a:close/>
                    <a:moveTo>
                      <a:pt x="690673" y="473734"/>
                    </a:moveTo>
                    <a:cubicBezTo>
                      <a:pt x="680525" y="493920"/>
                      <a:pt x="670156" y="513994"/>
                      <a:pt x="660413" y="534401"/>
                    </a:cubicBezTo>
                    <a:cubicBezTo>
                      <a:pt x="649047" y="558240"/>
                      <a:pt x="624544" y="585880"/>
                      <a:pt x="629600" y="605844"/>
                    </a:cubicBezTo>
                    <a:cubicBezTo>
                      <a:pt x="659159" y="722935"/>
                      <a:pt x="593104" y="818955"/>
                      <a:pt x="559965" y="918924"/>
                    </a:cubicBezTo>
                    <a:cubicBezTo>
                      <a:pt x="502767" y="1091442"/>
                      <a:pt x="425272" y="1257170"/>
                      <a:pt x="358405" y="1426552"/>
                    </a:cubicBezTo>
                    <a:cubicBezTo>
                      <a:pt x="336522" y="1481979"/>
                      <a:pt x="312646" y="1536742"/>
                      <a:pt x="288217" y="1591321"/>
                    </a:cubicBezTo>
                    <a:cubicBezTo>
                      <a:pt x="280098" y="1609514"/>
                      <a:pt x="271869" y="1627670"/>
                      <a:pt x="263640" y="1645826"/>
                    </a:cubicBezTo>
                    <a:cubicBezTo>
                      <a:pt x="234856" y="1709408"/>
                      <a:pt x="205851" y="1772880"/>
                      <a:pt x="178875" y="1837090"/>
                    </a:cubicBezTo>
                    <a:cubicBezTo>
                      <a:pt x="171162" y="1855431"/>
                      <a:pt x="163634" y="1873808"/>
                      <a:pt x="156291" y="1892296"/>
                    </a:cubicBezTo>
                    <a:cubicBezTo>
                      <a:pt x="130644" y="1956912"/>
                      <a:pt x="107617" y="2022488"/>
                      <a:pt x="89387" y="2089687"/>
                    </a:cubicBezTo>
                    <a:cubicBezTo>
                      <a:pt x="81564" y="2118507"/>
                      <a:pt x="67135" y="2189212"/>
                      <a:pt x="61120" y="2218697"/>
                    </a:cubicBezTo>
                    <a:cubicBezTo>
                      <a:pt x="51488" y="2267113"/>
                      <a:pt x="52226" y="2274936"/>
                      <a:pt x="49053" y="2325566"/>
                    </a:cubicBezTo>
                    <a:cubicBezTo>
                      <a:pt x="-8404" y="2311543"/>
                      <a:pt x="-2463" y="2262574"/>
                      <a:pt x="3958" y="2224934"/>
                    </a:cubicBezTo>
                    <a:cubicBezTo>
                      <a:pt x="16247" y="2153196"/>
                      <a:pt x="30232" y="2079428"/>
                      <a:pt x="58869" y="2013151"/>
                    </a:cubicBezTo>
                    <a:cubicBezTo>
                      <a:pt x="155110" y="1790261"/>
                      <a:pt x="262090" y="1572021"/>
                      <a:pt x="357224" y="1348725"/>
                    </a:cubicBezTo>
                    <a:cubicBezTo>
                      <a:pt x="437634" y="1160080"/>
                      <a:pt x="510405" y="968004"/>
                      <a:pt x="579745" y="774968"/>
                    </a:cubicBezTo>
                    <a:cubicBezTo>
                      <a:pt x="600152" y="718175"/>
                      <a:pt x="601923" y="653190"/>
                      <a:pt x="603916" y="591674"/>
                    </a:cubicBezTo>
                    <a:cubicBezTo>
                      <a:pt x="605982" y="528718"/>
                      <a:pt x="631408" y="490082"/>
                      <a:pt x="690673" y="473734"/>
                    </a:cubicBezTo>
                    <a:close/>
                    <a:moveTo>
                      <a:pt x="1011428" y="367049"/>
                    </a:moveTo>
                    <a:cubicBezTo>
                      <a:pt x="1138631" y="413546"/>
                      <a:pt x="1083867" y="458825"/>
                      <a:pt x="1110954" y="473734"/>
                    </a:cubicBezTo>
                    <a:cubicBezTo>
                      <a:pt x="1193393" y="519124"/>
                      <a:pt x="1155052" y="575695"/>
                      <a:pt x="1163687" y="657950"/>
                    </a:cubicBezTo>
                    <a:cubicBezTo>
                      <a:pt x="1174167" y="757882"/>
                      <a:pt x="1208007" y="794600"/>
                      <a:pt x="1171843" y="894162"/>
                    </a:cubicBezTo>
                    <a:cubicBezTo>
                      <a:pt x="1149590" y="955420"/>
                      <a:pt x="1174758" y="1027343"/>
                      <a:pt x="1168152" y="1095280"/>
                    </a:cubicBezTo>
                    <a:cubicBezTo>
                      <a:pt x="1165864" y="1118676"/>
                      <a:pt x="1118998" y="1197315"/>
                      <a:pt x="1108075" y="1219862"/>
                    </a:cubicBezTo>
                    <a:cubicBezTo>
                      <a:pt x="1092761" y="1251377"/>
                      <a:pt x="1073313" y="1281452"/>
                      <a:pt x="1062390" y="1314406"/>
                    </a:cubicBezTo>
                    <a:cubicBezTo>
                      <a:pt x="989951" y="1533237"/>
                      <a:pt x="917733" y="1752030"/>
                      <a:pt x="796103" y="1950233"/>
                    </a:cubicBezTo>
                    <a:cubicBezTo>
                      <a:pt x="788243" y="1963038"/>
                      <a:pt x="730306" y="2047175"/>
                      <a:pt x="723479" y="2060571"/>
                    </a:cubicBezTo>
                    <a:cubicBezTo>
                      <a:pt x="738388" y="2055146"/>
                      <a:pt x="799756" y="1976212"/>
                      <a:pt x="804665" y="1965473"/>
                    </a:cubicBezTo>
                    <a:cubicBezTo>
                      <a:pt x="911644" y="1785796"/>
                      <a:pt x="961426" y="1619145"/>
                      <a:pt x="1039179" y="1445520"/>
                    </a:cubicBezTo>
                    <a:cubicBezTo>
                      <a:pt x="1074716" y="1366069"/>
                      <a:pt x="1111397" y="1286877"/>
                      <a:pt x="1142321" y="1205544"/>
                    </a:cubicBezTo>
                    <a:cubicBezTo>
                      <a:pt x="1155827" y="1169933"/>
                      <a:pt x="1187489" y="1138308"/>
                      <a:pt x="1193098" y="1099856"/>
                    </a:cubicBezTo>
                    <a:cubicBezTo>
                      <a:pt x="1201844" y="1040221"/>
                      <a:pt x="1170256" y="968520"/>
                      <a:pt x="1189445" y="912539"/>
                    </a:cubicBezTo>
                    <a:cubicBezTo>
                      <a:pt x="1213801" y="841613"/>
                      <a:pt x="1221882" y="775005"/>
                      <a:pt x="1195276" y="704669"/>
                    </a:cubicBezTo>
                    <a:cubicBezTo>
                      <a:pt x="1190220" y="691199"/>
                      <a:pt x="1183910" y="675331"/>
                      <a:pt x="1185053" y="663117"/>
                    </a:cubicBezTo>
                    <a:cubicBezTo>
                      <a:pt x="1196936" y="537538"/>
                      <a:pt x="1188485" y="491927"/>
                      <a:pt x="1125715" y="450412"/>
                    </a:cubicBezTo>
                    <a:cubicBezTo>
                      <a:pt x="1124792" y="366459"/>
                      <a:pt x="1027149" y="372806"/>
                      <a:pt x="1011428" y="367049"/>
                    </a:cubicBezTo>
                    <a:close/>
                    <a:moveTo>
                      <a:pt x="828061" y="285311"/>
                    </a:moveTo>
                    <a:cubicBezTo>
                      <a:pt x="810938" y="306530"/>
                      <a:pt x="786103" y="326383"/>
                      <a:pt x="782080" y="349853"/>
                    </a:cubicBezTo>
                    <a:cubicBezTo>
                      <a:pt x="772301" y="406904"/>
                      <a:pt x="735251" y="438308"/>
                      <a:pt x="694511" y="469269"/>
                    </a:cubicBezTo>
                    <a:cubicBezTo>
                      <a:pt x="706984" y="423805"/>
                      <a:pt x="711818" y="373360"/>
                      <a:pt x="736284" y="335683"/>
                    </a:cubicBezTo>
                    <a:cubicBezTo>
                      <a:pt x="753038" y="309888"/>
                      <a:pt x="795328" y="300699"/>
                      <a:pt x="828061" y="285311"/>
                    </a:cubicBezTo>
                    <a:close/>
                    <a:moveTo>
                      <a:pt x="1087853" y="237338"/>
                    </a:moveTo>
                    <a:cubicBezTo>
                      <a:pt x="1071542" y="234570"/>
                      <a:pt x="1014528" y="274314"/>
                      <a:pt x="991981" y="297784"/>
                    </a:cubicBezTo>
                    <a:cubicBezTo>
                      <a:pt x="933638" y="358488"/>
                      <a:pt x="880979" y="424580"/>
                      <a:pt x="825994" y="488532"/>
                    </a:cubicBezTo>
                    <a:cubicBezTo>
                      <a:pt x="798649" y="520268"/>
                      <a:pt x="766434" y="549125"/>
                      <a:pt x="745694" y="584699"/>
                    </a:cubicBezTo>
                    <a:cubicBezTo>
                      <a:pt x="728055" y="614922"/>
                      <a:pt x="723627" y="652858"/>
                      <a:pt x="710490" y="696882"/>
                    </a:cubicBezTo>
                    <a:cubicBezTo>
                      <a:pt x="764736" y="622819"/>
                      <a:pt x="809240" y="562742"/>
                      <a:pt x="852970" y="502075"/>
                    </a:cubicBezTo>
                    <a:cubicBezTo>
                      <a:pt x="871532" y="476317"/>
                      <a:pt x="884263" y="431665"/>
                      <a:pt x="906921" y="426278"/>
                    </a:cubicBezTo>
                    <a:cubicBezTo>
                      <a:pt x="962237" y="413067"/>
                      <a:pt x="970282" y="367714"/>
                      <a:pt x="997221" y="333394"/>
                    </a:cubicBezTo>
                    <a:cubicBezTo>
                      <a:pt x="1017000" y="308227"/>
                      <a:pt x="1058294" y="273281"/>
                      <a:pt x="1078184" y="274904"/>
                    </a:cubicBezTo>
                    <a:cubicBezTo>
                      <a:pt x="1098924" y="285311"/>
                      <a:pt x="1107780" y="285163"/>
                      <a:pt x="1125641" y="316641"/>
                    </a:cubicBezTo>
                    <a:cubicBezTo>
                      <a:pt x="1129220" y="322803"/>
                      <a:pt x="1141472" y="384061"/>
                      <a:pt x="1144129" y="391368"/>
                    </a:cubicBezTo>
                    <a:cubicBezTo>
                      <a:pt x="1149627" y="406387"/>
                      <a:pt x="1145457" y="428639"/>
                      <a:pt x="1156934" y="434212"/>
                    </a:cubicBezTo>
                    <a:cubicBezTo>
                      <a:pt x="1207859" y="458936"/>
                      <a:pt x="1229558" y="493772"/>
                      <a:pt x="1205571" y="546616"/>
                    </a:cubicBezTo>
                    <a:cubicBezTo>
                      <a:pt x="1317570" y="623557"/>
                      <a:pt x="1335652" y="698063"/>
                      <a:pt x="1265980" y="790651"/>
                    </a:cubicBezTo>
                    <a:cubicBezTo>
                      <a:pt x="1294580" y="848772"/>
                      <a:pt x="1326574" y="909440"/>
                      <a:pt x="1257530" y="956232"/>
                    </a:cubicBezTo>
                    <a:cubicBezTo>
                      <a:pt x="1275058" y="995754"/>
                      <a:pt x="1298934" y="1028819"/>
                      <a:pt x="1302661" y="1064024"/>
                    </a:cubicBezTo>
                    <a:cubicBezTo>
                      <a:pt x="1306204" y="1097457"/>
                      <a:pt x="1299893" y="1145836"/>
                      <a:pt x="1278010" y="1165247"/>
                    </a:cubicBezTo>
                    <a:cubicBezTo>
                      <a:pt x="1233469" y="1204917"/>
                      <a:pt x="1218819" y="1253554"/>
                      <a:pt x="1203689" y="1305402"/>
                    </a:cubicBezTo>
                    <a:cubicBezTo>
                      <a:pt x="1129811" y="1558515"/>
                      <a:pt x="1050508" y="1773102"/>
                      <a:pt x="890721" y="1985807"/>
                    </a:cubicBezTo>
                    <a:cubicBezTo>
                      <a:pt x="887326" y="1990272"/>
                      <a:pt x="808798" y="2094299"/>
                      <a:pt x="804628" y="2116072"/>
                    </a:cubicBezTo>
                    <a:lnTo>
                      <a:pt x="864188" y="2046400"/>
                    </a:lnTo>
                    <a:cubicBezTo>
                      <a:pt x="886883" y="2017063"/>
                      <a:pt x="900352" y="2001047"/>
                      <a:pt x="912272" y="1984183"/>
                    </a:cubicBezTo>
                    <a:cubicBezTo>
                      <a:pt x="1063571" y="1768969"/>
                      <a:pt x="1159407" y="1528402"/>
                      <a:pt x="1236311" y="1278795"/>
                    </a:cubicBezTo>
                    <a:cubicBezTo>
                      <a:pt x="1245500" y="1248867"/>
                      <a:pt x="1264984" y="1219161"/>
                      <a:pt x="1287236" y="1196835"/>
                    </a:cubicBezTo>
                    <a:cubicBezTo>
                      <a:pt x="1334360" y="1149563"/>
                      <a:pt x="1348273" y="1098121"/>
                      <a:pt x="1323843" y="1036457"/>
                    </a:cubicBezTo>
                    <a:cubicBezTo>
                      <a:pt x="1313990" y="1011511"/>
                      <a:pt x="1302809" y="987156"/>
                      <a:pt x="1292181" y="962505"/>
                    </a:cubicBezTo>
                    <a:cubicBezTo>
                      <a:pt x="1298085" y="962247"/>
                      <a:pt x="1327829" y="901985"/>
                      <a:pt x="1327718" y="896044"/>
                    </a:cubicBezTo>
                    <a:cubicBezTo>
                      <a:pt x="1326795" y="852684"/>
                      <a:pt x="1295945" y="833236"/>
                      <a:pt x="1295428" y="788105"/>
                    </a:cubicBezTo>
                    <a:cubicBezTo>
                      <a:pt x="1295244" y="772753"/>
                      <a:pt x="1322330" y="751239"/>
                      <a:pt x="1326795" y="738287"/>
                    </a:cubicBezTo>
                    <a:cubicBezTo>
                      <a:pt x="1343770" y="688948"/>
                      <a:pt x="1339711" y="610974"/>
                      <a:pt x="1244688" y="539937"/>
                    </a:cubicBezTo>
                    <a:cubicBezTo>
                      <a:pt x="1232141" y="530564"/>
                      <a:pt x="1251736" y="502555"/>
                      <a:pt x="1244688" y="487351"/>
                    </a:cubicBezTo>
                    <a:cubicBezTo>
                      <a:pt x="1233617" y="463660"/>
                      <a:pt x="1218819" y="442552"/>
                      <a:pt x="1200405" y="428307"/>
                    </a:cubicBezTo>
                    <a:cubicBezTo>
                      <a:pt x="1166898" y="402402"/>
                      <a:pt x="1171473" y="409155"/>
                      <a:pt x="1162580" y="367086"/>
                    </a:cubicBezTo>
                    <a:cubicBezTo>
                      <a:pt x="1154720" y="329889"/>
                      <a:pt x="1147819" y="247486"/>
                      <a:pt x="1087853" y="237338"/>
                    </a:cubicBezTo>
                    <a:close/>
                    <a:moveTo>
                      <a:pt x="1173732" y="194951"/>
                    </a:moveTo>
                    <a:cubicBezTo>
                      <a:pt x="1162285" y="195064"/>
                      <a:pt x="1149941" y="197124"/>
                      <a:pt x="1137044" y="201063"/>
                    </a:cubicBezTo>
                    <a:cubicBezTo>
                      <a:pt x="1225093" y="251471"/>
                      <a:pt x="1225093" y="251471"/>
                      <a:pt x="1231034" y="339557"/>
                    </a:cubicBezTo>
                    <a:cubicBezTo>
                      <a:pt x="1351557" y="369891"/>
                      <a:pt x="1369454" y="404431"/>
                      <a:pt x="1331740" y="528645"/>
                    </a:cubicBezTo>
                    <a:cubicBezTo>
                      <a:pt x="1453629" y="595216"/>
                      <a:pt x="1473556" y="679206"/>
                      <a:pt x="1392924" y="796186"/>
                    </a:cubicBezTo>
                    <a:cubicBezTo>
                      <a:pt x="1427317" y="827886"/>
                      <a:pt x="1460456" y="861688"/>
                      <a:pt x="1424587" y="913647"/>
                    </a:cubicBezTo>
                    <a:cubicBezTo>
                      <a:pt x="1421745" y="917780"/>
                      <a:pt x="1426469" y="930031"/>
                      <a:pt x="1431044" y="935862"/>
                    </a:cubicBezTo>
                    <a:cubicBezTo>
                      <a:pt x="1469570" y="985016"/>
                      <a:pt x="1457762" y="1028966"/>
                      <a:pt x="1414475" y="1070703"/>
                    </a:cubicBezTo>
                    <a:cubicBezTo>
                      <a:pt x="1460751" y="1124617"/>
                      <a:pt x="1433259" y="1163106"/>
                      <a:pt x="1399272" y="1187314"/>
                    </a:cubicBezTo>
                    <a:cubicBezTo>
                      <a:pt x="1401892" y="1228866"/>
                      <a:pt x="1412298" y="1262558"/>
                      <a:pt x="1403737" y="1290309"/>
                    </a:cubicBezTo>
                    <a:cubicBezTo>
                      <a:pt x="1392445" y="1326953"/>
                      <a:pt x="1367351" y="1359722"/>
                      <a:pt x="1345874" y="1392676"/>
                    </a:cubicBezTo>
                    <a:cubicBezTo>
                      <a:pt x="1333512" y="1411643"/>
                      <a:pt x="1315909" y="1427069"/>
                      <a:pt x="1302071" y="1445151"/>
                    </a:cubicBezTo>
                    <a:cubicBezTo>
                      <a:pt x="1286203" y="1465742"/>
                      <a:pt x="1264504" y="1485522"/>
                      <a:pt x="1258120" y="1509102"/>
                    </a:cubicBezTo>
                    <a:cubicBezTo>
                      <a:pt x="1210258" y="1685680"/>
                      <a:pt x="1127412" y="1844102"/>
                      <a:pt x="1017259" y="1988980"/>
                    </a:cubicBezTo>
                    <a:cubicBezTo>
                      <a:pt x="987921" y="2027543"/>
                      <a:pt x="959654" y="2051456"/>
                      <a:pt x="926848" y="2102824"/>
                    </a:cubicBezTo>
                    <a:cubicBezTo>
                      <a:pt x="1088812" y="1941413"/>
                      <a:pt x="1208929" y="1740148"/>
                      <a:pt x="1270962" y="1536373"/>
                    </a:cubicBezTo>
                    <a:cubicBezTo>
                      <a:pt x="1276903" y="1516704"/>
                      <a:pt x="1280372" y="1493530"/>
                      <a:pt x="1293104" y="1479101"/>
                    </a:cubicBezTo>
                    <a:cubicBezTo>
                      <a:pt x="1363366" y="1399466"/>
                      <a:pt x="1451894" y="1329757"/>
                      <a:pt x="1424808" y="1203330"/>
                    </a:cubicBezTo>
                    <a:cubicBezTo>
                      <a:pt x="1423664" y="1198237"/>
                      <a:pt x="1434034" y="1189824"/>
                      <a:pt x="1438536" y="1184141"/>
                    </a:cubicBezTo>
                    <a:cubicBezTo>
                      <a:pt x="1477984" y="1134286"/>
                      <a:pt x="1459644" y="1108196"/>
                      <a:pt x="1443960" y="1074061"/>
                    </a:cubicBezTo>
                    <a:cubicBezTo>
                      <a:pt x="1467024" y="1046384"/>
                      <a:pt x="1482412" y="1016087"/>
                      <a:pt x="1482745" y="993761"/>
                    </a:cubicBezTo>
                    <a:cubicBezTo>
                      <a:pt x="1483003" y="975310"/>
                      <a:pt x="1459570" y="943648"/>
                      <a:pt x="1455068" y="931950"/>
                    </a:cubicBezTo>
                    <a:cubicBezTo>
                      <a:pt x="1451414" y="922540"/>
                      <a:pt x="1443591" y="919145"/>
                      <a:pt x="1448610" y="910731"/>
                    </a:cubicBezTo>
                    <a:cubicBezTo>
                      <a:pt x="1474442" y="867371"/>
                      <a:pt x="1444920" y="836004"/>
                      <a:pt x="1422778" y="799102"/>
                    </a:cubicBezTo>
                    <a:cubicBezTo>
                      <a:pt x="1482745" y="716994"/>
                      <a:pt x="1475549" y="582338"/>
                      <a:pt x="1367167" y="511005"/>
                    </a:cubicBezTo>
                    <a:cubicBezTo>
                      <a:pt x="1386799" y="431739"/>
                      <a:pt x="1374768" y="366791"/>
                      <a:pt x="1321371" y="344760"/>
                    </a:cubicBezTo>
                    <a:cubicBezTo>
                      <a:pt x="1272807" y="324649"/>
                      <a:pt x="1254946" y="295902"/>
                      <a:pt x="1243249" y="248261"/>
                    </a:cubicBezTo>
                    <a:cubicBezTo>
                      <a:pt x="1234337" y="211784"/>
                      <a:pt x="1208071" y="194610"/>
                      <a:pt x="1173732" y="194951"/>
                    </a:cubicBezTo>
                    <a:close/>
                    <a:moveTo>
                      <a:pt x="1140720" y="105140"/>
                    </a:moveTo>
                    <a:cubicBezTo>
                      <a:pt x="1157229" y="102848"/>
                      <a:pt x="1175477" y="110302"/>
                      <a:pt x="1194390" y="124343"/>
                    </a:cubicBezTo>
                    <a:cubicBezTo>
                      <a:pt x="1221144" y="144122"/>
                      <a:pt x="1243581" y="169659"/>
                      <a:pt x="1269228" y="191099"/>
                    </a:cubicBezTo>
                    <a:cubicBezTo>
                      <a:pt x="1282734" y="202391"/>
                      <a:pt x="1297864" y="215418"/>
                      <a:pt x="1314175" y="219034"/>
                    </a:cubicBezTo>
                    <a:cubicBezTo>
                      <a:pt x="1403368" y="238961"/>
                      <a:pt x="1442263" y="287636"/>
                      <a:pt x="1444145" y="376459"/>
                    </a:cubicBezTo>
                    <a:cubicBezTo>
                      <a:pt x="1444588" y="398712"/>
                      <a:pt x="1458832" y="423842"/>
                      <a:pt x="1473704" y="441998"/>
                    </a:cubicBezTo>
                    <a:cubicBezTo>
                      <a:pt x="1535736" y="517758"/>
                      <a:pt x="1583709" y="600051"/>
                      <a:pt x="1557140" y="700609"/>
                    </a:cubicBezTo>
                    <a:cubicBezTo>
                      <a:pt x="1537803" y="773897"/>
                      <a:pt x="1524813" y="841650"/>
                      <a:pt x="1549169" y="917337"/>
                    </a:cubicBezTo>
                    <a:cubicBezTo>
                      <a:pt x="1559280" y="948814"/>
                      <a:pt x="1590684" y="1015165"/>
                      <a:pt x="1580536" y="1064983"/>
                    </a:cubicBezTo>
                    <a:cubicBezTo>
                      <a:pt x="1552601" y="1202112"/>
                      <a:pt x="1520865" y="1156575"/>
                      <a:pt x="1466139" y="1269791"/>
                    </a:cubicBezTo>
                    <a:cubicBezTo>
                      <a:pt x="1462891" y="1276470"/>
                      <a:pt x="1390157" y="1449210"/>
                      <a:pt x="1385765" y="1456221"/>
                    </a:cubicBezTo>
                    <a:cubicBezTo>
                      <a:pt x="1369454" y="1482274"/>
                      <a:pt x="1356391" y="1510800"/>
                      <a:pt x="1346206" y="1539178"/>
                    </a:cubicBezTo>
                    <a:cubicBezTo>
                      <a:pt x="1277789" y="1729594"/>
                      <a:pt x="1187157" y="1908275"/>
                      <a:pt x="1063461" y="2070128"/>
                    </a:cubicBezTo>
                    <a:cubicBezTo>
                      <a:pt x="1057814" y="2077546"/>
                      <a:pt x="959912" y="2190319"/>
                      <a:pt x="910390" y="2233458"/>
                    </a:cubicBezTo>
                    <a:cubicBezTo>
                      <a:pt x="784700" y="2342947"/>
                      <a:pt x="642922" y="2413357"/>
                      <a:pt x="470625" y="2398928"/>
                    </a:cubicBezTo>
                    <a:cubicBezTo>
                      <a:pt x="444830" y="2396788"/>
                      <a:pt x="419810" y="2385274"/>
                      <a:pt x="401507" y="2366417"/>
                    </a:cubicBezTo>
                    <a:cubicBezTo>
                      <a:pt x="487858" y="2349848"/>
                      <a:pt x="578711" y="2344719"/>
                      <a:pt x="659343" y="2313388"/>
                    </a:cubicBezTo>
                    <a:cubicBezTo>
                      <a:pt x="739200" y="2282391"/>
                      <a:pt x="874188" y="2165410"/>
                      <a:pt x="869834" y="2158694"/>
                    </a:cubicBezTo>
                    <a:cubicBezTo>
                      <a:pt x="853745" y="2171241"/>
                      <a:pt x="837507" y="2183677"/>
                      <a:pt x="821640" y="2196519"/>
                    </a:cubicBezTo>
                    <a:cubicBezTo>
                      <a:pt x="720158" y="2278737"/>
                      <a:pt x="610152" y="2341028"/>
                      <a:pt x="474462" y="2335788"/>
                    </a:cubicBezTo>
                    <a:cubicBezTo>
                      <a:pt x="450255" y="2334829"/>
                      <a:pt x="426600" y="2319256"/>
                      <a:pt x="402687" y="2310399"/>
                    </a:cubicBezTo>
                    <a:cubicBezTo>
                      <a:pt x="425567" y="2302318"/>
                      <a:pt x="448299" y="2287852"/>
                      <a:pt x="471289" y="2287409"/>
                    </a:cubicBezTo>
                    <a:cubicBezTo>
                      <a:pt x="563692" y="2285675"/>
                      <a:pt x="640892" y="2249142"/>
                      <a:pt x="709087" y="2188253"/>
                    </a:cubicBezTo>
                    <a:cubicBezTo>
                      <a:pt x="658679" y="2211723"/>
                      <a:pt x="610042" y="2241429"/>
                      <a:pt x="557308" y="2256965"/>
                    </a:cubicBezTo>
                    <a:cubicBezTo>
                      <a:pt x="506346" y="2271910"/>
                      <a:pt x="450144" y="2286228"/>
                      <a:pt x="397890" y="2252943"/>
                    </a:cubicBezTo>
                    <a:cubicBezTo>
                      <a:pt x="486862" y="2222793"/>
                      <a:pt x="580372" y="2211538"/>
                      <a:pt x="646759" y="2137328"/>
                    </a:cubicBezTo>
                    <a:cubicBezTo>
                      <a:pt x="565574" y="2182348"/>
                      <a:pt x="484684" y="2227222"/>
                      <a:pt x="385196" y="2202423"/>
                    </a:cubicBezTo>
                    <a:cubicBezTo>
                      <a:pt x="498412" y="2146738"/>
                      <a:pt x="611149" y="2093930"/>
                      <a:pt x="664104" y="1969496"/>
                    </a:cubicBezTo>
                    <a:cubicBezTo>
                      <a:pt x="633364" y="2002228"/>
                      <a:pt x="604027" y="2036547"/>
                      <a:pt x="571368" y="2067324"/>
                    </a:cubicBezTo>
                    <a:cubicBezTo>
                      <a:pt x="516605" y="2118876"/>
                      <a:pt x="454240" y="2157181"/>
                      <a:pt x="368553" y="2155225"/>
                    </a:cubicBezTo>
                    <a:cubicBezTo>
                      <a:pt x="391174" y="2135556"/>
                      <a:pt x="413832" y="2115850"/>
                      <a:pt x="436416" y="2096144"/>
                    </a:cubicBezTo>
                    <a:cubicBezTo>
                      <a:pt x="458447" y="2079391"/>
                      <a:pt x="486677" y="2066364"/>
                      <a:pt x="499962" y="2044334"/>
                    </a:cubicBezTo>
                    <a:cubicBezTo>
                      <a:pt x="536458" y="1983740"/>
                      <a:pt x="569523" y="1920563"/>
                      <a:pt x="597716" y="1855689"/>
                    </a:cubicBezTo>
                    <a:cubicBezTo>
                      <a:pt x="636648" y="1766090"/>
                      <a:pt x="655653" y="1664350"/>
                      <a:pt x="709161" y="1585490"/>
                    </a:cubicBezTo>
                    <a:cubicBezTo>
                      <a:pt x="777135" y="1485374"/>
                      <a:pt x="746248" y="1371383"/>
                      <a:pt x="782375" y="1268204"/>
                    </a:cubicBezTo>
                    <a:cubicBezTo>
                      <a:pt x="794184" y="1234365"/>
                      <a:pt x="763814" y="1179786"/>
                      <a:pt x="741377" y="1141334"/>
                    </a:cubicBezTo>
                    <a:cubicBezTo>
                      <a:pt x="708386" y="1084726"/>
                      <a:pt x="664104" y="1085685"/>
                      <a:pt x="619932" y="1134876"/>
                    </a:cubicBezTo>
                    <a:cubicBezTo>
                      <a:pt x="588454" y="1169933"/>
                      <a:pt x="556164" y="1204326"/>
                      <a:pt x="524244" y="1238977"/>
                    </a:cubicBezTo>
                    <a:cubicBezTo>
                      <a:pt x="534576" y="1202075"/>
                      <a:pt x="549485" y="1170524"/>
                      <a:pt x="565685" y="1139599"/>
                    </a:cubicBezTo>
                    <a:cubicBezTo>
                      <a:pt x="582771" y="1106830"/>
                      <a:pt x="601591" y="1074947"/>
                      <a:pt x="618492" y="1042067"/>
                    </a:cubicBezTo>
                    <a:cubicBezTo>
                      <a:pt x="621813" y="1035572"/>
                      <a:pt x="618271" y="1025793"/>
                      <a:pt x="620817" y="1018597"/>
                    </a:cubicBezTo>
                    <a:cubicBezTo>
                      <a:pt x="645578" y="949700"/>
                      <a:pt x="670930" y="881099"/>
                      <a:pt x="696319" y="812423"/>
                    </a:cubicBezTo>
                    <a:cubicBezTo>
                      <a:pt x="696983" y="810689"/>
                      <a:pt x="699604" y="809803"/>
                      <a:pt x="701006" y="808253"/>
                    </a:cubicBezTo>
                    <a:cubicBezTo>
                      <a:pt x="739716" y="764746"/>
                      <a:pt x="778021" y="720906"/>
                      <a:pt x="817174" y="677767"/>
                    </a:cubicBezTo>
                    <a:cubicBezTo>
                      <a:pt x="879502" y="609165"/>
                      <a:pt x="917401" y="589238"/>
                      <a:pt x="969027" y="680387"/>
                    </a:cubicBezTo>
                    <a:cubicBezTo>
                      <a:pt x="1005192" y="744228"/>
                      <a:pt x="1037629" y="815671"/>
                      <a:pt x="1002092" y="883165"/>
                    </a:cubicBezTo>
                    <a:cubicBezTo>
                      <a:pt x="963529" y="956343"/>
                      <a:pt x="1035857" y="1028376"/>
                      <a:pt x="990025" y="1094099"/>
                    </a:cubicBezTo>
                    <a:cubicBezTo>
                      <a:pt x="954894" y="1144471"/>
                      <a:pt x="942162" y="1193772"/>
                      <a:pt x="959580" y="1255362"/>
                    </a:cubicBezTo>
                    <a:cubicBezTo>
                      <a:pt x="965817" y="1277393"/>
                      <a:pt x="943122" y="1308686"/>
                      <a:pt x="930870" y="1334444"/>
                    </a:cubicBezTo>
                    <a:cubicBezTo>
                      <a:pt x="920538" y="1356253"/>
                      <a:pt x="902788" y="1374962"/>
                      <a:pt x="894374" y="1397325"/>
                    </a:cubicBezTo>
                    <a:cubicBezTo>
                      <a:pt x="875185" y="1448177"/>
                      <a:pt x="862970" y="1501870"/>
                      <a:pt x="842120" y="1551946"/>
                    </a:cubicBezTo>
                    <a:cubicBezTo>
                      <a:pt x="812857" y="1622208"/>
                      <a:pt x="782855" y="1692212"/>
                      <a:pt x="752595" y="1762105"/>
                    </a:cubicBezTo>
                    <a:cubicBezTo>
                      <a:pt x="722372" y="1831998"/>
                      <a:pt x="691891" y="1901817"/>
                      <a:pt x="661742" y="1971710"/>
                    </a:cubicBezTo>
                    <a:cubicBezTo>
                      <a:pt x="676429" y="1952558"/>
                      <a:pt x="696135" y="1935472"/>
                      <a:pt x="705139" y="1913884"/>
                    </a:cubicBezTo>
                    <a:cubicBezTo>
                      <a:pt x="775106" y="1746274"/>
                      <a:pt x="842895" y="1577741"/>
                      <a:pt x="911460" y="1409540"/>
                    </a:cubicBezTo>
                    <a:cubicBezTo>
                      <a:pt x="918471" y="1392344"/>
                      <a:pt x="921534" y="1369649"/>
                      <a:pt x="934339" y="1359464"/>
                    </a:cubicBezTo>
                    <a:cubicBezTo>
                      <a:pt x="987442" y="1317173"/>
                      <a:pt x="983899" y="1262152"/>
                      <a:pt x="976998" y="1204511"/>
                    </a:cubicBezTo>
                    <a:cubicBezTo>
                      <a:pt x="975227" y="1189455"/>
                      <a:pt x="971426" y="1168420"/>
                      <a:pt x="979286" y="1159342"/>
                    </a:cubicBezTo>
                    <a:cubicBezTo>
                      <a:pt x="1032241" y="1098158"/>
                      <a:pt x="1026300" y="1028450"/>
                      <a:pt x="1015008" y="956785"/>
                    </a:cubicBezTo>
                    <a:cubicBezTo>
                      <a:pt x="1012904" y="943611"/>
                      <a:pt x="1011318" y="927854"/>
                      <a:pt x="1016447" y="916340"/>
                    </a:cubicBezTo>
                    <a:cubicBezTo>
                      <a:pt x="1066855" y="802349"/>
                      <a:pt x="1023237" y="709577"/>
                      <a:pt x="953565" y="621269"/>
                    </a:cubicBezTo>
                    <a:cubicBezTo>
                      <a:pt x="927660" y="588426"/>
                      <a:pt x="896034" y="581858"/>
                      <a:pt x="866808" y="607247"/>
                    </a:cubicBezTo>
                    <a:cubicBezTo>
                      <a:pt x="820385" y="647655"/>
                      <a:pt x="778205" y="693044"/>
                      <a:pt x="736211" y="738176"/>
                    </a:cubicBezTo>
                    <a:cubicBezTo>
                      <a:pt x="708312" y="768104"/>
                      <a:pt x="675875" y="797552"/>
                      <a:pt x="659528" y="833605"/>
                    </a:cubicBezTo>
                    <a:cubicBezTo>
                      <a:pt x="620485" y="919662"/>
                      <a:pt x="590631" y="1009888"/>
                      <a:pt x="555316" y="1097678"/>
                    </a:cubicBezTo>
                    <a:cubicBezTo>
                      <a:pt x="509151" y="1212408"/>
                      <a:pt x="451952" y="1338577"/>
                      <a:pt x="400547" y="1450981"/>
                    </a:cubicBezTo>
                    <a:cubicBezTo>
                      <a:pt x="324049" y="1618296"/>
                      <a:pt x="277256" y="1790114"/>
                      <a:pt x="202419" y="1950565"/>
                    </a:cubicBezTo>
                    <a:cubicBezTo>
                      <a:pt x="182454" y="1993409"/>
                      <a:pt x="106177" y="2200467"/>
                      <a:pt x="106177" y="2200467"/>
                    </a:cubicBezTo>
                    <a:cubicBezTo>
                      <a:pt x="98612" y="2200394"/>
                      <a:pt x="99166" y="2184784"/>
                      <a:pt x="102450" y="2140538"/>
                    </a:cubicBezTo>
                    <a:cubicBezTo>
                      <a:pt x="110975" y="2026030"/>
                      <a:pt x="171273" y="1920969"/>
                      <a:pt x="213785" y="1814358"/>
                    </a:cubicBezTo>
                    <a:cubicBezTo>
                      <a:pt x="350102" y="1472458"/>
                      <a:pt x="489851" y="1131961"/>
                      <a:pt x="628456" y="790983"/>
                    </a:cubicBezTo>
                    <a:cubicBezTo>
                      <a:pt x="632331" y="781462"/>
                      <a:pt x="640301" y="773492"/>
                      <a:pt x="643918" y="763934"/>
                    </a:cubicBezTo>
                    <a:cubicBezTo>
                      <a:pt x="652774" y="740427"/>
                      <a:pt x="668532" y="715739"/>
                      <a:pt x="666687" y="692749"/>
                    </a:cubicBezTo>
                    <a:cubicBezTo>
                      <a:pt x="657166" y="574514"/>
                      <a:pt x="701301" y="487203"/>
                      <a:pt x="805735" y="431628"/>
                    </a:cubicBezTo>
                    <a:cubicBezTo>
                      <a:pt x="796841" y="362547"/>
                      <a:pt x="822082" y="314833"/>
                      <a:pt x="892308" y="292175"/>
                    </a:cubicBezTo>
                    <a:cubicBezTo>
                      <a:pt x="904374" y="288337"/>
                      <a:pt x="913821" y="265752"/>
                      <a:pt x="918065" y="250106"/>
                    </a:cubicBezTo>
                    <a:cubicBezTo>
                      <a:pt x="934192" y="190066"/>
                      <a:pt x="969987" y="161356"/>
                      <a:pt x="1027554" y="176929"/>
                    </a:cubicBezTo>
                    <a:cubicBezTo>
                      <a:pt x="1065269" y="187114"/>
                      <a:pt x="1083535" y="173570"/>
                      <a:pt x="1097484" y="144418"/>
                    </a:cubicBezTo>
                    <a:cubicBezTo>
                      <a:pt x="1109440" y="119472"/>
                      <a:pt x="1124211" y="107433"/>
                      <a:pt x="1140720" y="105140"/>
                    </a:cubicBezTo>
                    <a:close/>
                    <a:moveTo>
                      <a:pt x="1165651" y="0"/>
                    </a:moveTo>
                    <a:cubicBezTo>
                      <a:pt x="1192738" y="111"/>
                      <a:pt x="1219612" y="17344"/>
                      <a:pt x="1249005" y="53232"/>
                    </a:cubicBezTo>
                    <a:cubicBezTo>
                      <a:pt x="1287642" y="100430"/>
                      <a:pt x="1323990" y="124085"/>
                      <a:pt x="1387130" y="126373"/>
                    </a:cubicBezTo>
                    <a:cubicBezTo>
                      <a:pt x="1467503" y="129288"/>
                      <a:pt x="1511196" y="184162"/>
                      <a:pt x="1533263" y="268926"/>
                    </a:cubicBezTo>
                    <a:cubicBezTo>
                      <a:pt x="1540312" y="295939"/>
                      <a:pt x="1556992" y="326051"/>
                      <a:pt x="1578542" y="342657"/>
                    </a:cubicBezTo>
                    <a:cubicBezTo>
                      <a:pt x="1668067" y="411591"/>
                      <a:pt x="1698697" y="494805"/>
                      <a:pt x="1662754" y="603224"/>
                    </a:cubicBezTo>
                    <a:cubicBezTo>
                      <a:pt x="1650096" y="641381"/>
                      <a:pt x="1645335" y="671973"/>
                      <a:pt x="1672717" y="707879"/>
                    </a:cubicBezTo>
                    <a:cubicBezTo>
                      <a:pt x="1713236" y="761019"/>
                      <a:pt x="1702091" y="815487"/>
                      <a:pt x="1654820" y="860138"/>
                    </a:cubicBezTo>
                    <a:cubicBezTo>
                      <a:pt x="1627106" y="886339"/>
                      <a:pt x="1616958" y="906082"/>
                      <a:pt x="1639431" y="945235"/>
                    </a:cubicBezTo>
                    <a:cubicBezTo>
                      <a:pt x="1687552" y="1029003"/>
                      <a:pt x="1681094" y="1112956"/>
                      <a:pt x="1602197" y="1178458"/>
                    </a:cubicBezTo>
                    <a:cubicBezTo>
                      <a:pt x="1510937" y="1254218"/>
                      <a:pt x="1482449" y="1352268"/>
                      <a:pt x="1450860" y="1457070"/>
                    </a:cubicBezTo>
                    <a:cubicBezTo>
                      <a:pt x="1370229" y="1724354"/>
                      <a:pt x="1254540" y="1975142"/>
                      <a:pt x="1069770" y="2188437"/>
                    </a:cubicBezTo>
                    <a:cubicBezTo>
                      <a:pt x="947992" y="2328998"/>
                      <a:pt x="807173" y="2446458"/>
                      <a:pt x="618971" y="2480113"/>
                    </a:cubicBezTo>
                    <a:cubicBezTo>
                      <a:pt x="550259" y="2492402"/>
                      <a:pt x="426415" y="2493029"/>
                      <a:pt x="403831" y="2434908"/>
                    </a:cubicBezTo>
                    <a:cubicBezTo>
                      <a:pt x="722445" y="2451809"/>
                      <a:pt x="872047" y="2328039"/>
                      <a:pt x="1044529" y="2127696"/>
                    </a:cubicBezTo>
                    <a:cubicBezTo>
                      <a:pt x="1049142" y="2122345"/>
                      <a:pt x="1197637" y="1950528"/>
                      <a:pt x="1280704" y="1793730"/>
                    </a:cubicBezTo>
                    <a:cubicBezTo>
                      <a:pt x="1303731" y="1750259"/>
                      <a:pt x="1386281" y="1502423"/>
                      <a:pt x="1408164" y="1458436"/>
                    </a:cubicBezTo>
                    <a:cubicBezTo>
                      <a:pt x="1430158" y="1414190"/>
                      <a:pt x="1448720" y="1368209"/>
                      <a:pt x="1467430" y="1322451"/>
                    </a:cubicBezTo>
                    <a:cubicBezTo>
                      <a:pt x="1474441" y="1305365"/>
                      <a:pt x="1472411" y="1282338"/>
                      <a:pt x="1483261" y="1269348"/>
                    </a:cubicBezTo>
                    <a:cubicBezTo>
                      <a:pt x="1578690" y="1154914"/>
                      <a:pt x="1605444" y="1134360"/>
                      <a:pt x="1604522" y="1012323"/>
                    </a:cubicBezTo>
                    <a:cubicBezTo>
                      <a:pt x="1604448" y="1000810"/>
                      <a:pt x="1557471" y="859843"/>
                      <a:pt x="1556770" y="847665"/>
                    </a:cubicBezTo>
                    <a:cubicBezTo>
                      <a:pt x="1555515" y="826225"/>
                      <a:pt x="1551271" y="802165"/>
                      <a:pt x="1558726" y="783381"/>
                    </a:cubicBezTo>
                    <a:cubicBezTo>
                      <a:pt x="1609872" y="654555"/>
                      <a:pt x="1579317" y="542372"/>
                      <a:pt x="1497394" y="437127"/>
                    </a:cubicBezTo>
                    <a:cubicBezTo>
                      <a:pt x="1481157" y="416240"/>
                      <a:pt x="1470345" y="387678"/>
                      <a:pt x="1466544" y="361293"/>
                    </a:cubicBezTo>
                    <a:cubicBezTo>
                      <a:pt x="1456543" y="291990"/>
                      <a:pt x="1427944" y="231175"/>
                      <a:pt x="1362147" y="208886"/>
                    </a:cubicBezTo>
                    <a:cubicBezTo>
                      <a:pt x="1310262" y="191284"/>
                      <a:pt x="1269080" y="167187"/>
                      <a:pt x="1233247" y="128070"/>
                    </a:cubicBezTo>
                    <a:cubicBezTo>
                      <a:pt x="1220774" y="114453"/>
                      <a:pt x="1203947" y="104194"/>
                      <a:pt x="1187673" y="94969"/>
                    </a:cubicBezTo>
                    <a:cubicBezTo>
                      <a:pt x="1144571" y="70576"/>
                      <a:pt x="1107558" y="66443"/>
                      <a:pt x="1075748" y="117442"/>
                    </a:cubicBezTo>
                    <a:cubicBezTo>
                      <a:pt x="1064862" y="134897"/>
                      <a:pt x="1033163" y="147923"/>
                      <a:pt x="1010911" y="148034"/>
                    </a:cubicBezTo>
                    <a:cubicBezTo>
                      <a:pt x="948140" y="148329"/>
                      <a:pt x="909651" y="173349"/>
                      <a:pt x="886329" y="232467"/>
                    </a:cubicBezTo>
                    <a:cubicBezTo>
                      <a:pt x="882306" y="242689"/>
                      <a:pt x="873228" y="250918"/>
                      <a:pt x="862785" y="258594"/>
                    </a:cubicBezTo>
                    <a:cubicBezTo>
                      <a:pt x="853412" y="265494"/>
                      <a:pt x="842969" y="271952"/>
                      <a:pt x="834075" y="279001"/>
                    </a:cubicBezTo>
                    <a:cubicBezTo>
                      <a:pt x="841345" y="252062"/>
                      <a:pt x="846511" y="224201"/>
                      <a:pt x="857213" y="198701"/>
                    </a:cubicBezTo>
                    <a:cubicBezTo>
                      <a:pt x="880941" y="142093"/>
                      <a:pt x="915518" y="91168"/>
                      <a:pt x="984304" y="94378"/>
                    </a:cubicBezTo>
                    <a:cubicBezTo>
                      <a:pt x="1028366" y="96408"/>
                      <a:pt x="1054271" y="78363"/>
                      <a:pt x="1081025" y="49505"/>
                    </a:cubicBezTo>
                    <a:cubicBezTo>
                      <a:pt x="1111266" y="16902"/>
                      <a:pt x="1138565" y="-110"/>
                      <a:pt x="11656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6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3807916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F8EF26-7AD5-4E7F-95B3-9A57CF80C483}"/>
              </a:ext>
            </a:extLst>
          </p:cNvPr>
          <p:cNvSpPr txBox="1"/>
          <p:nvPr/>
        </p:nvSpPr>
        <p:spPr>
          <a:xfrm>
            <a:off x="1" y="4888659"/>
            <a:ext cx="12191999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dirty="0">
                <a:solidFill>
                  <a:schemeClr val="bg1"/>
                </a:solidFill>
                <a:cs typeface="Arial" pitchFamily="34" charset="0"/>
              </a:rPr>
              <a:t>THANK YOU</a:t>
            </a:r>
            <a:endParaRPr lang="ko-KR" altLang="en-US" sz="6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DEB2CA-D11F-4CA5-BC5A-6C38FF4BF392}"/>
              </a:ext>
            </a:extLst>
          </p:cNvPr>
          <p:cNvSpPr txBox="1"/>
          <p:nvPr/>
        </p:nvSpPr>
        <p:spPr>
          <a:xfrm>
            <a:off x="51" y="5827990"/>
            <a:ext cx="12191852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165651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2" name="Group 301">
            <a:extLst>
              <a:ext uri="{FF2B5EF4-FFF2-40B4-BE49-F238E27FC236}">
                <a16:creationId xmlns:a16="http://schemas.microsoft.com/office/drawing/2014/main" id="{A19F4324-7E57-47D9-BAF6-BD1F9FD03620}"/>
              </a:ext>
            </a:extLst>
          </p:cNvPr>
          <p:cNvGrpSpPr/>
          <p:nvPr/>
        </p:nvGrpSpPr>
        <p:grpSpPr>
          <a:xfrm>
            <a:off x="1065877" y="825989"/>
            <a:ext cx="2141877" cy="3163617"/>
            <a:chOff x="1413256" y="2203889"/>
            <a:chExt cx="2692232" cy="3976508"/>
          </a:xfrm>
        </p:grpSpPr>
        <p:sp>
          <p:nvSpPr>
            <p:cNvPr id="303" name="Freeform: Shape 302">
              <a:extLst>
                <a:ext uri="{FF2B5EF4-FFF2-40B4-BE49-F238E27FC236}">
                  <a16:creationId xmlns:a16="http://schemas.microsoft.com/office/drawing/2014/main" id="{3A9B42DB-C706-4975-A375-227916476F4F}"/>
                </a:ext>
              </a:extLst>
            </p:cNvPr>
            <p:cNvSpPr/>
            <p:nvPr/>
          </p:nvSpPr>
          <p:spPr>
            <a:xfrm>
              <a:off x="1413256" y="2203889"/>
              <a:ext cx="2692232" cy="2585673"/>
            </a:xfrm>
            <a:custGeom>
              <a:avLst/>
              <a:gdLst>
                <a:gd name="connsiteX0" fmla="*/ 2640889 w 2692232"/>
                <a:gd name="connsiteY0" fmla="*/ 753808 h 2585673"/>
                <a:gd name="connsiteX1" fmla="*/ 2134064 w 2692232"/>
                <a:gd name="connsiteY1" fmla="*/ 201929 h 2585673"/>
                <a:gd name="connsiteX2" fmla="*/ 1792688 w 2692232"/>
                <a:gd name="connsiteY2" fmla="*/ 61150 h 2585673"/>
                <a:gd name="connsiteX3" fmla="*/ 1346251 w 2692232"/>
                <a:gd name="connsiteY3" fmla="*/ 94 h 2585673"/>
                <a:gd name="connsiteX4" fmla="*/ 1041165 w 2692232"/>
                <a:gd name="connsiteY4" fmla="*/ 38480 h 2585673"/>
                <a:gd name="connsiteX5" fmla="*/ 362699 w 2692232"/>
                <a:gd name="connsiteY5" fmla="*/ 327564 h 2585673"/>
                <a:gd name="connsiteX6" fmla="*/ 1416 w 2692232"/>
                <a:gd name="connsiteY6" fmla="*/ 1041939 h 2585673"/>
                <a:gd name="connsiteX7" fmla="*/ 135242 w 2692232"/>
                <a:gd name="connsiteY7" fmla="*/ 1857089 h 2585673"/>
                <a:gd name="connsiteX8" fmla="*/ 352793 w 2692232"/>
                <a:gd name="connsiteY8" fmla="*/ 2442876 h 2585673"/>
                <a:gd name="connsiteX9" fmla="*/ 478619 w 2692232"/>
                <a:gd name="connsiteY9" fmla="*/ 2538126 h 2585673"/>
                <a:gd name="connsiteX10" fmla="*/ 496526 w 2692232"/>
                <a:gd name="connsiteY10" fmla="*/ 2539555 h 2585673"/>
                <a:gd name="connsiteX11" fmla="*/ 1099458 w 2692232"/>
                <a:gd name="connsiteY11" fmla="*/ 2584894 h 2585673"/>
                <a:gd name="connsiteX12" fmla="*/ 1518177 w 2692232"/>
                <a:gd name="connsiteY12" fmla="*/ 2582417 h 2585673"/>
                <a:gd name="connsiteX13" fmla="*/ 2183213 w 2692232"/>
                <a:gd name="connsiteY13" fmla="*/ 2548127 h 2585673"/>
                <a:gd name="connsiteX14" fmla="*/ 2244935 w 2692232"/>
                <a:gd name="connsiteY14" fmla="*/ 2508789 h 2585673"/>
                <a:gd name="connsiteX15" fmla="*/ 2440388 w 2692232"/>
                <a:gd name="connsiteY15" fmla="*/ 2088737 h 2585673"/>
                <a:gd name="connsiteX16" fmla="*/ 2686037 w 2692232"/>
                <a:gd name="connsiteY16" fmla="*/ 1197673 h 2585673"/>
                <a:gd name="connsiteX17" fmla="*/ 2640889 w 2692232"/>
                <a:gd name="connsiteY17" fmla="*/ 753808 h 2585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692232" h="2585673">
                  <a:moveTo>
                    <a:pt x="2640889" y="753808"/>
                  </a:moveTo>
                  <a:cubicBezTo>
                    <a:pt x="2549354" y="498919"/>
                    <a:pt x="2359235" y="334136"/>
                    <a:pt x="2134064" y="201929"/>
                  </a:cubicBezTo>
                  <a:cubicBezTo>
                    <a:pt x="2027003" y="139064"/>
                    <a:pt x="1911083" y="96678"/>
                    <a:pt x="1792688" y="61150"/>
                  </a:cubicBezTo>
                  <a:cubicBezTo>
                    <a:pt x="1647241" y="17620"/>
                    <a:pt x="1498270" y="-1525"/>
                    <a:pt x="1346251" y="94"/>
                  </a:cubicBezTo>
                  <a:cubicBezTo>
                    <a:pt x="1242905" y="1237"/>
                    <a:pt x="1141559" y="17144"/>
                    <a:pt x="1041165" y="38480"/>
                  </a:cubicBezTo>
                  <a:cubicBezTo>
                    <a:pt x="796468" y="90772"/>
                    <a:pt x="565868" y="173735"/>
                    <a:pt x="362699" y="327564"/>
                  </a:cubicBezTo>
                  <a:cubicBezTo>
                    <a:pt x="124193" y="508349"/>
                    <a:pt x="13227" y="747617"/>
                    <a:pt x="1416" y="1041939"/>
                  </a:cubicBezTo>
                  <a:cubicBezTo>
                    <a:pt x="-9919" y="1323498"/>
                    <a:pt x="47898" y="1592198"/>
                    <a:pt x="135242" y="1857089"/>
                  </a:cubicBezTo>
                  <a:cubicBezTo>
                    <a:pt x="200489" y="2055113"/>
                    <a:pt x="281261" y="2247328"/>
                    <a:pt x="352793" y="2442876"/>
                  </a:cubicBezTo>
                  <a:cubicBezTo>
                    <a:pt x="376606" y="2508027"/>
                    <a:pt x="416420" y="2533078"/>
                    <a:pt x="478619" y="2538126"/>
                  </a:cubicBezTo>
                  <a:cubicBezTo>
                    <a:pt x="484619" y="2538602"/>
                    <a:pt x="490620" y="2539079"/>
                    <a:pt x="496526" y="2539555"/>
                  </a:cubicBezTo>
                  <a:cubicBezTo>
                    <a:pt x="697503" y="2554604"/>
                    <a:pt x="898481" y="2569463"/>
                    <a:pt x="1099458" y="2584894"/>
                  </a:cubicBezTo>
                  <a:cubicBezTo>
                    <a:pt x="1122223" y="2586608"/>
                    <a:pt x="1466266" y="2585370"/>
                    <a:pt x="1518177" y="2582417"/>
                  </a:cubicBezTo>
                  <a:cubicBezTo>
                    <a:pt x="1739729" y="2569749"/>
                    <a:pt x="1961471" y="2559081"/>
                    <a:pt x="2183213" y="2548127"/>
                  </a:cubicBezTo>
                  <a:cubicBezTo>
                    <a:pt x="2213026" y="2546698"/>
                    <a:pt x="2231123" y="2535935"/>
                    <a:pt x="2244935" y="2508789"/>
                  </a:cubicBezTo>
                  <a:cubicBezTo>
                    <a:pt x="2315134" y="2371058"/>
                    <a:pt x="2379713" y="2230850"/>
                    <a:pt x="2440388" y="2088737"/>
                  </a:cubicBezTo>
                  <a:cubicBezTo>
                    <a:pt x="2562593" y="1802796"/>
                    <a:pt x="2657367" y="1509236"/>
                    <a:pt x="2686037" y="1197673"/>
                  </a:cubicBezTo>
                  <a:cubicBezTo>
                    <a:pt x="2699944" y="1046987"/>
                    <a:pt x="2692705" y="898016"/>
                    <a:pt x="2640889" y="753808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4" name="Freeform: Shape 303">
              <a:extLst>
                <a:ext uri="{FF2B5EF4-FFF2-40B4-BE49-F238E27FC236}">
                  <a16:creationId xmlns:a16="http://schemas.microsoft.com/office/drawing/2014/main" id="{8364711D-6B66-4765-847A-186C864D7E8C}"/>
                </a:ext>
              </a:extLst>
            </p:cNvPr>
            <p:cNvSpPr/>
            <p:nvPr/>
          </p:nvSpPr>
          <p:spPr>
            <a:xfrm>
              <a:off x="1819282" y="2239753"/>
              <a:ext cx="2243357" cy="2047443"/>
            </a:xfrm>
            <a:custGeom>
              <a:avLst/>
              <a:gdLst>
                <a:gd name="connsiteX0" fmla="*/ 639479 w 2243357"/>
                <a:gd name="connsiteY0" fmla="*/ 31191 h 2047443"/>
                <a:gd name="connsiteX1" fmla="*/ 1235363 w 2243357"/>
                <a:gd name="connsiteY1" fmla="*/ 28238 h 2047443"/>
                <a:gd name="connsiteX2" fmla="*/ 1441961 w 2243357"/>
                <a:gd name="connsiteY2" fmla="*/ 78245 h 2047443"/>
                <a:gd name="connsiteX3" fmla="*/ 1643033 w 2243357"/>
                <a:gd name="connsiteY3" fmla="*/ 160255 h 2047443"/>
                <a:gd name="connsiteX4" fmla="*/ 1876777 w 2243357"/>
                <a:gd name="connsiteY4" fmla="*/ 311702 h 2047443"/>
                <a:gd name="connsiteX5" fmla="*/ 2048989 w 2243357"/>
                <a:gd name="connsiteY5" fmla="*/ 478009 h 2047443"/>
                <a:gd name="connsiteX6" fmla="*/ 2206914 w 2243357"/>
                <a:gd name="connsiteY6" fmla="*/ 752996 h 2047443"/>
                <a:gd name="connsiteX7" fmla="*/ 2242251 w 2243357"/>
                <a:gd name="connsiteY7" fmla="*/ 1006742 h 2047443"/>
                <a:gd name="connsiteX8" fmla="*/ 2240632 w 2243357"/>
                <a:gd name="connsiteY8" fmla="*/ 1152950 h 2047443"/>
                <a:gd name="connsiteX9" fmla="*/ 2180625 w 2243357"/>
                <a:gd name="connsiteY9" fmla="*/ 1515663 h 2047443"/>
                <a:gd name="connsiteX10" fmla="*/ 2131952 w 2243357"/>
                <a:gd name="connsiteY10" fmla="*/ 1696828 h 2047443"/>
                <a:gd name="connsiteX11" fmla="*/ 2003364 w 2243357"/>
                <a:gd name="connsiteY11" fmla="*/ 2047443 h 2047443"/>
                <a:gd name="connsiteX12" fmla="*/ 2002031 w 2243357"/>
                <a:gd name="connsiteY12" fmla="*/ 1899996 h 2047443"/>
                <a:gd name="connsiteX13" fmla="*/ 2002126 w 2243357"/>
                <a:gd name="connsiteY13" fmla="*/ 1746263 h 2047443"/>
                <a:gd name="connsiteX14" fmla="*/ 1992029 w 2243357"/>
                <a:gd name="connsiteY14" fmla="*/ 1430700 h 2047443"/>
                <a:gd name="connsiteX15" fmla="*/ 1834581 w 2243357"/>
                <a:gd name="connsiteY15" fmla="*/ 864914 h 2047443"/>
                <a:gd name="connsiteX16" fmla="*/ 1410433 w 2243357"/>
                <a:gd name="connsiteY16" fmla="*/ 466579 h 2047443"/>
                <a:gd name="connsiteX17" fmla="*/ 823217 w 2243357"/>
                <a:gd name="connsiteY17" fmla="*/ 482771 h 2047443"/>
                <a:gd name="connsiteX18" fmla="*/ 621477 w 2243357"/>
                <a:gd name="connsiteY18" fmla="*/ 662318 h 2047443"/>
                <a:gd name="connsiteX19" fmla="*/ 520988 w 2243357"/>
                <a:gd name="connsiteY19" fmla="*/ 900157 h 2047443"/>
                <a:gd name="connsiteX20" fmla="*/ 664816 w 2243357"/>
                <a:gd name="connsiteY20" fmla="*/ 1181430 h 2047443"/>
                <a:gd name="connsiteX21" fmla="*/ 861602 w 2243357"/>
                <a:gd name="connsiteY21" fmla="*/ 1208672 h 2047443"/>
                <a:gd name="connsiteX22" fmla="*/ 943803 w 2243357"/>
                <a:gd name="connsiteY22" fmla="*/ 1399076 h 2047443"/>
                <a:gd name="connsiteX23" fmla="*/ 815692 w 2243357"/>
                <a:gd name="connsiteY23" fmla="*/ 1651013 h 2047443"/>
                <a:gd name="connsiteX24" fmla="*/ 469172 w 2243357"/>
                <a:gd name="connsiteY24" fmla="*/ 1676063 h 2047443"/>
                <a:gd name="connsiteX25" fmla="*/ 27117 w 2243357"/>
                <a:gd name="connsiteY25" fmla="*/ 1159808 h 2047443"/>
                <a:gd name="connsiteX26" fmla="*/ 306485 w 2243357"/>
                <a:gd name="connsiteY26" fmla="*/ 311417 h 2047443"/>
                <a:gd name="connsiteX27" fmla="*/ 639479 w 2243357"/>
                <a:gd name="connsiteY27" fmla="*/ 31191 h 2047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243357" h="2047443">
                  <a:moveTo>
                    <a:pt x="639479" y="31191"/>
                  </a:moveTo>
                  <a:cubicBezTo>
                    <a:pt x="747874" y="-8719"/>
                    <a:pt x="1048102" y="-11005"/>
                    <a:pt x="1235363" y="28238"/>
                  </a:cubicBezTo>
                  <a:cubicBezTo>
                    <a:pt x="1304705" y="42812"/>
                    <a:pt x="1374047" y="54051"/>
                    <a:pt x="1441961" y="78245"/>
                  </a:cubicBezTo>
                  <a:cubicBezTo>
                    <a:pt x="1510445" y="102629"/>
                    <a:pt x="1576930" y="129680"/>
                    <a:pt x="1643033" y="160255"/>
                  </a:cubicBezTo>
                  <a:cubicBezTo>
                    <a:pt x="1728282" y="199784"/>
                    <a:pt x="1803053" y="254933"/>
                    <a:pt x="1876777" y="311702"/>
                  </a:cubicBezTo>
                  <a:cubicBezTo>
                    <a:pt x="1940213" y="360566"/>
                    <a:pt x="2000411" y="413048"/>
                    <a:pt x="2048989" y="478009"/>
                  </a:cubicBezTo>
                  <a:cubicBezTo>
                    <a:pt x="2112902" y="563448"/>
                    <a:pt x="2172719" y="651173"/>
                    <a:pt x="2206914" y="752996"/>
                  </a:cubicBezTo>
                  <a:cubicBezTo>
                    <a:pt x="2234441" y="834911"/>
                    <a:pt x="2247395" y="919493"/>
                    <a:pt x="2242251" y="1006742"/>
                  </a:cubicBezTo>
                  <a:cubicBezTo>
                    <a:pt x="2239394" y="1055319"/>
                    <a:pt x="2243109" y="1104373"/>
                    <a:pt x="2240632" y="1152950"/>
                  </a:cubicBezTo>
                  <a:cubicBezTo>
                    <a:pt x="2234441" y="1276013"/>
                    <a:pt x="2218725" y="1397648"/>
                    <a:pt x="2180625" y="1515663"/>
                  </a:cubicBezTo>
                  <a:cubicBezTo>
                    <a:pt x="2161193" y="1575956"/>
                    <a:pt x="2147859" y="1635582"/>
                    <a:pt x="2131952" y="1696828"/>
                  </a:cubicBezTo>
                  <a:cubicBezTo>
                    <a:pt x="2101567" y="1813414"/>
                    <a:pt x="2052132" y="1939144"/>
                    <a:pt x="2003364" y="2047443"/>
                  </a:cubicBezTo>
                  <a:cubicBezTo>
                    <a:pt x="2002793" y="1996199"/>
                    <a:pt x="2000792" y="1934763"/>
                    <a:pt x="2002031" y="1899996"/>
                  </a:cubicBezTo>
                  <a:cubicBezTo>
                    <a:pt x="2003936" y="1847323"/>
                    <a:pt x="2001650" y="1798936"/>
                    <a:pt x="2002126" y="1746263"/>
                  </a:cubicBezTo>
                  <a:cubicBezTo>
                    <a:pt x="2003269" y="1641011"/>
                    <a:pt x="1997649" y="1540618"/>
                    <a:pt x="1992029" y="1430700"/>
                  </a:cubicBezTo>
                  <a:cubicBezTo>
                    <a:pt x="1981933" y="1234199"/>
                    <a:pt x="1928783" y="1036650"/>
                    <a:pt x="1834581" y="864914"/>
                  </a:cubicBezTo>
                  <a:cubicBezTo>
                    <a:pt x="1740379" y="693179"/>
                    <a:pt x="1594837" y="547827"/>
                    <a:pt x="1410433" y="466579"/>
                  </a:cubicBezTo>
                  <a:cubicBezTo>
                    <a:pt x="1230887" y="387426"/>
                    <a:pt x="997429" y="383330"/>
                    <a:pt x="823217" y="482771"/>
                  </a:cubicBezTo>
                  <a:cubicBezTo>
                    <a:pt x="743111" y="528491"/>
                    <a:pt x="675770" y="592023"/>
                    <a:pt x="621477" y="662318"/>
                  </a:cubicBezTo>
                  <a:cubicBezTo>
                    <a:pt x="569471" y="729659"/>
                    <a:pt x="534895" y="812051"/>
                    <a:pt x="520988" y="900157"/>
                  </a:cubicBezTo>
                  <a:cubicBezTo>
                    <a:pt x="500700" y="1028840"/>
                    <a:pt x="555850" y="1142282"/>
                    <a:pt x="664816" y="1181430"/>
                  </a:cubicBezTo>
                  <a:cubicBezTo>
                    <a:pt x="724442" y="1202861"/>
                    <a:pt x="798833" y="1207148"/>
                    <a:pt x="861602" y="1208672"/>
                  </a:cubicBezTo>
                  <a:cubicBezTo>
                    <a:pt x="890654" y="1234865"/>
                    <a:pt x="939041" y="1341926"/>
                    <a:pt x="943803" y="1399076"/>
                  </a:cubicBezTo>
                  <a:cubicBezTo>
                    <a:pt x="954947" y="1532617"/>
                    <a:pt x="899036" y="1599197"/>
                    <a:pt x="815692" y="1651013"/>
                  </a:cubicBezTo>
                  <a:cubicBezTo>
                    <a:pt x="703773" y="1720545"/>
                    <a:pt x="586997" y="1725879"/>
                    <a:pt x="469172" y="1676063"/>
                  </a:cubicBezTo>
                  <a:cubicBezTo>
                    <a:pt x="234476" y="1576622"/>
                    <a:pt x="90458" y="1404315"/>
                    <a:pt x="27117" y="1159808"/>
                  </a:cubicBezTo>
                  <a:cubicBezTo>
                    <a:pt x="-63085" y="811860"/>
                    <a:pt x="82362" y="561638"/>
                    <a:pt x="306485" y="311417"/>
                  </a:cubicBezTo>
                  <a:cubicBezTo>
                    <a:pt x="377828" y="231597"/>
                    <a:pt x="581091" y="59195"/>
                    <a:pt x="639479" y="3119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5" name="Freeform: Shape 304">
              <a:extLst>
                <a:ext uri="{FF2B5EF4-FFF2-40B4-BE49-F238E27FC236}">
                  <a16:creationId xmlns:a16="http://schemas.microsoft.com/office/drawing/2014/main" id="{68086112-0E0B-4054-8D83-B33EC849D61B}"/>
                </a:ext>
              </a:extLst>
            </p:cNvPr>
            <p:cNvSpPr/>
            <p:nvPr/>
          </p:nvSpPr>
          <p:spPr>
            <a:xfrm>
              <a:off x="1447320" y="2270944"/>
              <a:ext cx="1850427" cy="2185322"/>
            </a:xfrm>
            <a:custGeom>
              <a:avLst/>
              <a:gdLst>
                <a:gd name="connsiteX0" fmla="*/ 1020150 w 1850427"/>
                <a:gd name="connsiteY0" fmla="*/ 0 h 2185322"/>
                <a:gd name="connsiteX1" fmla="*/ 769357 w 1850427"/>
                <a:gd name="connsiteY1" fmla="*/ 200787 h 2185322"/>
                <a:gd name="connsiteX2" fmla="*/ 627530 w 1850427"/>
                <a:gd name="connsiteY2" fmla="*/ 349472 h 2185322"/>
                <a:gd name="connsiteX3" fmla="*/ 523040 w 1850427"/>
                <a:gd name="connsiteY3" fmla="*/ 483489 h 2185322"/>
                <a:gd name="connsiteX4" fmla="*/ 406073 w 1850427"/>
                <a:gd name="connsiteY4" fmla="*/ 1122331 h 2185322"/>
                <a:gd name="connsiteX5" fmla="*/ 854225 w 1850427"/>
                <a:gd name="connsiteY5" fmla="*/ 1644587 h 2185322"/>
                <a:gd name="connsiteX6" fmla="*/ 1200459 w 1850427"/>
                <a:gd name="connsiteY6" fmla="*/ 1618583 h 2185322"/>
                <a:gd name="connsiteX7" fmla="*/ 1319997 w 1850427"/>
                <a:gd name="connsiteY7" fmla="*/ 1339501 h 2185322"/>
                <a:gd name="connsiteX8" fmla="*/ 1241988 w 1850427"/>
                <a:gd name="connsiteY8" fmla="*/ 1177576 h 2185322"/>
                <a:gd name="connsiteX9" fmla="*/ 1265228 w 1850427"/>
                <a:gd name="connsiteY9" fmla="*/ 1098614 h 2185322"/>
                <a:gd name="connsiteX10" fmla="*/ 1416009 w 1850427"/>
                <a:gd name="connsiteY10" fmla="*/ 939260 h 2185322"/>
                <a:gd name="connsiteX11" fmla="*/ 1686615 w 1850427"/>
                <a:gd name="connsiteY11" fmla="*/ 1014317 h 2185322"/>
                <a:gd name="connsiteX12" fmla="*/ 1849397 w 1850427"/>
                <a:gd name="connsiteY12" fmla="*/ 1406652 h 2185322"/>
                <a:gd name="connsiteX13" fmla="*/ 1827108 w 1850427"/>
                <a:gd name="connsiteY13" fmla="*/ 1613821 h 2185322"/>
                <a:gd name="connsiteX14" fmla="*/ 1749194 w 1850427"/>
                <a:gd name="connsiteY14" fmla="*/ 1786033 h 2185322"/>
                <a:gd name="connsiteX15" fmla="*/ 1648134 w 1850427"/>
                <a:gd name="connsiteY15" fmla="*/ 1927003 h 2185322"/>
                <a:gd name="connsiteX16" fmla="*/ 1546407 w 1850427"/>
                <a:gd name="connsiteY16" fmla="*/ 2020062 h 2185322"/>
                <a:gd name="connsiteX17" fmla="*/ 908898 w 1850427"/>
                <a:gd name="connsiteY17" fmla="*/ 2181416 h 2185322"/>
                <a:gd name="connsiteX18" fmla="*/ 531804 w 1850427"/>
                <a:gd name="connsiteY18" fmla="*/ 2063401 h 2185322"/>
                <a:gd name="connsiteX19" fmla="*/ 260627 w 1850427"/>
                <a:gd name="connsiteY19" fmla="*/ 1885950 h 2185322"/>
                <a:gd name="connsiteX20" fmla="*/ 118609 w 1850427"/>
                <a:gd name="connsiteY20" fmla="*/ 1770507 h 2185322"/>
                <a:gd name="connsiteX21" fmla="*/ 14977 w 1850427"/>
                <a:gd name="connsiteY21" fmla="*/ 1268063 h 2185322"/>
                <a:gd name="connsiteX22" fmla="*/ 17358 w 1850427"/>
                <a:gd name="connsiteY22" fmla="*/ 803720 h 2185322"/>
                <a:gd name="connsiteX23" fmla="*/ 295964 w 1850427"/>
                <a:gd name="connsiteY23" fmla="*/ 335852 h 2185322"/>
                <a:gd name="connsiteX24" fmla="*/ 660296 w 1850427"/>
                <a:gd name="connsiteY24" fmla="*/ 114395 h 2185322"/>
                <a:gd name="connsiteX25" fmla="*/ 1020150 w 1850427"/>
                <a:gd name="connsiteY25" fmla="*/ 0 h 2185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850427" h="2185322">
                  <a:moveTo>
                    <a:pt x="1020150" y="0"/>
                  </a:moveTo>
                  <a:cubicBezTo>
                    <a:pt x="931663" y="55531"/>
                    <a:pt x="845081" y="128778"/>
                    <a:pt x="769357" y="200787"/>
                  </a:cubicBezTo>
                  <a:cubicBezTo>
                    <a:pt x="720113" y="247650"/>
                    <a:pt x="669344" y="292894"/>
                    <a:pt x="627530" y="349472"/>
                  </a:cubicBezTo>
                  <a:cubicBezTo>
                    <a:pt x="594478" y="394335"/>
                    <a:pt x="552568" y="435102"/>
                    <a:pt x="523040" y="483489"/>
                  </a:cubicBezTo>
                  <a:cubicBezTo>
                    <a:pt x="402454" y="681133"/>
                    <a:pt x="346923" y="894112"/>
                    <a:pt x="406073" y="1122331"/>
                  </a:cubicBezTo>
                  <a:cubicBezTo>
                    <a:pt x="469415" y="1366838"/>
                    <a:pt x="619529" y="1545146"/>
                    <a:pt x="854225" y="1644587"/>
                  </a:cubicBezTo>
                  <a:cubicBezTo>
                    <a:pt x="972049" y="1694497"/>
                    <a:pt x="1090921" y="1691831"/>
                    <a:pt x="1200459" y="1618583"/>
                  </a:cubicBezTo>
                  <a:cubicBezTo>
                    <a:pt x="1313235" y="1543241"/>
                    <a:pt x="1341333" y="1456563"/>
                    <a:pt x="1319997" y="1339501"/>
                  </a:cubicBezTo>
                  <a:cubicBezTo>
                    <a:pt x="1310568" y="1287875"/>
                    <a:pt x="1267419" y="1209866"/>
                    <a:pt x="1241988" y="1177576"/>
                  </a:cubicBezTo>
                  <a:cubicBezTo>
                    <a:pt x="1253322" y="1135952"/>
                    <a:pt x="1252560" y="1125284"/>
                    <a:pt x="1265228" y="1098614"/>
                  </a:cubicBezTo>
                  <a:cubicBezTo>
                    <a:pt x="1297709" y="1030224"/>
                    <a:pt x="1338190" y="967169"/>
                    <a:pt x="1416009" y="939260"/>
                  </a:cubicBezTo>
                  <a:cubicBezTo>
                    <a:pt x="1516498" y="903351"/>
                    <a:pt x="1613082" y="942404"/>
                    <a:pt x="1686615" y="1014317"/>
                  </a:cubicBezTo>
                  <a:cubicBezTo>
                    <a:pt x="1788723" y="1114330"/>
                    <a:pt x="1841491" y="1265777"/>
                    <a:pt x="1849397" y="1406652"/>
                  </a:cubicBezTo>
                  <a:cubicBezTo>
                    <a:pt x="1853302" y="1476280"/>
                    <a:pt x="1846158" y="1546670"/>
                    <a:pt x="1827108" y="1613821"/>
                  </a:cubicBezTo>
                  <a:cubicBezTo>
                    <a:pt x="1809582" y="1675543"/>
                    <a:pt x="1780150" y="1730502"/>
                    <a:pt x="1749194" y="1786033"/>
                  </a:cubicBezTo>
                  <a:cubicBezTo>
                    <a:pt x="1721571" y="1835753"/>
                    <a:pt x="1685376" y="1883950"/>
                    <a:pt x="1648134" y="1927003"/>
                  </a:cubicBezTo>
                  <a:cubicBezTo>
                    <a:pt x="1628226" y="1949958"/>
                    <a:pt x="1557741" y="2009204"/>
                    <a:pt x="1546407" y="2020062"/>
                  </a:cubicBezTo>
                  <a:cubicBezTo>
                    <a:pt x="1387815" y="2171700"/>
                    <a:pt x="1044915" y="2196751"/>
                    <a:pt x="908898" y="2181416"/>
                  </a:cubicBezTo>
                  <a:cubicBezTo>
                    <a:pt x="773929" y="2166176"/>
                    <a:pt x="649247" y="2131790"/>
                    <a:pt x="531804" y="2063401"/>
                  </a:cubicBezTo>
                  <a:cubicBezTo>
                    <a:pt x="436458" y="2007870"/>
                    <a:pt x="348257" y="1953482"/>
                    <a:pt x="260627" y="1885950"/>
                  </a:cubicBezTo>
                  <a:cubicBezTo>
                    <a:pt x="224336" y="1857947"/>
                    <a:pt x="153185" y="1813370"/>
                    <a:pt x="118609" y="1770507"/>
                  </a:cubicBezTo>
                  <a:cubicBezTo>
                    <a:pt x="59840" y="1608011"/>
                    <a:pt x="35170" y="1447229"/>
                    <a:pt x="14977" y="1268063"/>
                  </a:cubicBezTo>
                  <a:cubicBezTo>
                    <a:pt x="-2549" y="1111472"/>
                    <a:pt x="-8169" y="960025"/>
                    <a:pt x="17358" y="803720"/>
                  </a:cubicBezTo>
                  <a:cubicBezTo>
                    <a:pt x="48695" y="611981"/>
                    <a:pt x="147184" y="460248"/>
                    <a:pt x="295964" y="335852"/>
                  </a:cubicBezTo>
                  <a:cubicBezTo>
                    <a:pt x="355686" y="285845"/>
                    <a:pt x="444745" y="198215"/>
                    <a:pt x="660296" y="114395"/>
                  </a:cubicBezTo>
                  <a:cubicBezTo>
                    <a:pt x="789169" y="64294"/>
                    <a:pt x="943950" y="15335"/>
                    <a:pt x="1020150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6" name="Freeform: Shape 305">
              <a:extLst>
                <a:ext uri="{FF2B5EF4-FFF2-40B4-BE49-F238E27FC236}">
                  <a16:creationId xmlns:a16="http://schemas.microsoft.com/office/drawing/2014/main" id="{10C53944-DABF-495D-9316-ACD404A5EB03}"/>
                </a:ext>
              </a:extLst>
            </p:cNvPr>
            <p:cNvSpPr/>
            <p:nvPr/>
          </p:nvSpPr>
          <p:spPr>
            <a:xfrm>
              <a:off x="1566310" y="2646194"/>
              <a:ext cx="2265444" cy="2107606"/>
            </a:xfrm>
            <a:custGeom>
              <a:avLst/>
              <a:gdLst>
                <a:gd name="connsiteX0" fmla="*/ 2264283 w 2265444"/>
                <a:gd name="connsiteY0" fmla="*/ 1422594 h 2107606"/>
                <a:gd name="connsiteX1" fmla="*/ 2254187 w 2265444"/>
                <a:gd name="connsiteY1" fmla="*/ 1033974 h 2107606"/>
                <a:gd name="connsiteX2" fmla="*/ 2234660 w 2265444"/>
                <a:gd name="connsiteY2" fmla="*/ 843378 h 2107606"/>
                <a:gd name="connsiteX3" fmla="*/ 2179701 w 2265444"/>
                <a:gd name="connsiteY3" fmla="*/ 646592 h 2107606"/>
                <a:gd name="connsiteX4" fmla="*/ 2109597 w 2265444"/>
                <a:gd name="connsiteY4" fmla="*/ 477237 h 2107606"/>
                <a:gd name="connsiteX5" fmla="*/ 2024539 w 2265444"/>
                <a:gd name="connsiteY5" fmla="*/ 346364 h 2107606"/>
                <a:gd name="connsiteX6" fmla="*/ 1834610 w 2265444"/>
                <a:gd name="connsiteY6" fmla="*/ 149196 h 2107606"/>
                <a:gd name="connsiteX7" fmla="*/ 1565529 w 2265444"/>
                <a:gd name="connsiteY7" fmla="*/ 22419 h 2107606"/>
                <a:gd name="connsiteX8" fmla="*/ 1084898 w 2265444"/>
                <a:gd name="connsiteY8" fmla="*/ 76330 h 2107606"/>
                <a:gd name="connsiteX9" fmla="*/ 883158 w 2265444"/>
                <a:gd name="connsiteY9" fmla="*/ 255876 h 2107606"/>
                <a:gd name="connsiteX10" fmla="*/ 778574 w 2265444"/>
                <a:gd name="connsiteY10" fmla="*/ 502193 h 2107606"/>
                <a:gd name="connsiteX11" fmla="*/ 923544 w 2265444"/>
                <a:gd name="connsiteY11" fmla="*/ 773941 h 2107606"/>
                <a:gd name="connsiteX12" fmla="*/ 1123283 w 2265444"/>
                <a:gd name="connsiteY12" fmla="*/ 802230 h 2107606"/>
                <a:gd name="connsiteX13" fmla="*/ 1155859 w 2265444"/>
                <a:gd name="connsiteY13" fmla="*/ 704218 h 2107606"/>
                <a:gd name="connsiteX14" fmla="*/ 1309783 w 2265444"/>
                <a:gd name="connsiteY14" fmla="*/ 559819 h 2107606"/>
                <a:gd name="connsiteX15" fmla="*/ 1503045 w 2265444"/>
                <a:gd name="connsiteY15" fmla="*/ 588299 h 2107606"/>
                <a:gd name="connsiteX16" fmla="*/ 1601057 w 2265444"/>
                <a:gd name="connsiteY16" fmla="*/ 675262 h 2107606"/>
                <a:gd name="connsiteX17" fmla="*/ 1726597 w 2265444"/>
                <a:gd name="connsiteY17" fmla="*/ 1148750 h 2107606"/>
                <a:gd name="connsiteX18" fmla="*/ 1644396 w 2265444"/>
                <a:gd name="connsiteY18" fmla="*/ 1385446 h 2107606"/>
                <a:gd name="connsiteX19" fmla="*/ 1348359 w 2265444"/>
                <a:gd name="connsiteY19" fmla="*/ 1696914 h 2107606"/>
                <a:gd name="connsiteX20" fmla="*/ 963168 w 2265444"/>
                <a:gd name="connsiteY20" fmla="*/ 1806165 h 2107606"/>
                <a:gd name="connsiteX21" fmla="*/ 646367 w 2265444"/>
                <a:gd name="connsiteY21" fmla="*/ 1780829 h 2107606"/>
                <a:gd name="connsiteX22" fmla="*/ 417005 w 2265444"/>
                <a:gd name="connsiteY22" fmla="*/ 1690151 h 2107606"/>
                <a:gd name="connsiteX23" fmla="*/ 134017 w 2265444"/>
                <a:gd name="connsiteY23" fmla="*/ 1504509 h 2107606"/>
                <a:gd name="connsiteX24" fmla="*/ 0 w 2265444"/>
                <a:gd name="connsiteY24" fmla="*/ 1395066 h 2107606"/>
                <a:gd name="connsiteX25" fmla="*/ 85725 w 2265444"/>
                <a:gd name="connsiteY25" fmla="*/ 1640907 h 2107606"/>
                <a:gd name="connsiteX26" fmla="*/ 171450 w 2265444"/>
                <a:gd name="connsiteY26" fmla="*/ 1849885 h 2107606"/>
                <a:gd name="connsiteX27" fmla="*/ 244697 w 2265444"/>
                <a:gd name="connsiteY27" fmla="*/ 2012382 h 2107606"/>
                <a:gd name="connsiteX28" fmla="*/ 329851 w 2265444"/>
                <a:gd name="connsiteY28" fmla="*/ 2059435 h 2107606"/>
                <a:gd name="connsiteX29" fmla="*/ 915638 w 2265444"/>
                <a:gd name="connsiteY29" fmla="*/ 2105251 h 2107606"/>
                <a:gd name="connsiteX30" fmla="*/ 1628870 w 2265444"/>
                <a:gd name="connsiteY30" fmla="*/ 2096297 h 2107606"/>
                <a:gd name="connsiteX31" fmla="*/ 1933099 w 2265444"/>
                <a:gd name="connsiteY31" fmla="*/ 2083153 h 2107606"/>
                <a:gd name="connsiteX32" fmla="*/ 2051018 w 2265444"/>
                <a:gd name="connsiteY32" fmla="*/ 2064103 h 2107606"/>
                <a:gd name="connsiteX33" fmla="*/ 2077784 w 2265444"/>
                <a:gd name="connsiteY33" fmla="*/ 2019430 h 2107606"/>
                <a:gd name="connsiteX34" fmla="*/ 2265331 w 2265444"/>
                <a:gd name="connsiteY34" fmla="*/ 1640811 h 2107606"/>
                <a:gd name="connsiteX35" fmla="*/ 2264283 w 2265444"/>
                <a:gd name="connsiteY35" fmla="*/ 1422594 h 2107606"/>
                <a:gd name="connsiteX36" fmla="*/ 1632680 w 2265444"/>
                <a:gd name="connsiteY36" fmla="*/ 1486887 h 2107606"/>
                <a:gd name="connsiteX37" fmla="*/ 1632680 w 2265444"/>
                <a:gd name="connsiteY37" fmla="*/ 1486887 h 2107606"/>
                <a:gd name="connsiteX38" fmla="*/ 1633252 w 2265444"/>
                <a:gd name="connsiteY38" fmla="*/ 1487459 h 2107606"/>
                <a:gd name="connsiteX39" fmla="*/ 1632680 w 2265444"/>
                <a:gd name="connsiteY39" fmla="*/ 1486887 h 2107606"/>
                <a:gd name="connsiteX40" fmla="*/ 1743932 w 2265444"/>
                <a:gd name="connsiteY40" fmla="*/ 1164942 h 2107606"/>
                <a:gd name="connsiteX41" fmla="*/ 1743456 w 2265444"/>
                <a:gd name="connsiteY41" fmla="*/ 1163514 h 2107606"/>
                <a:gd name="connsiteX42" fmla="*/ 1745456 w 2265444"/>
                <a:gd name="connsiteY42" fmla="*/ 1163133 h 2107606"/>
                <a:gd name="connsiteX43" fmla="*/ 1743456 w 2265444"/>
                <a:gd name="connsiteY43" fmla="*/ 1163514 h 2107606"/>
                <a:gd name="connsiteX44" fmla="*/ 1743932 w 2265444"/>
                <a:gd name="connsiteY44" fmla="*/ 1164942 h 2107606"/>
                <a:gd name="connsiteX45" fmla="*/ 1746885 w 2265444"/>
                <a:gd name="connsiteY45" fmla="*/ 1165609 h 2107606"/>
                <a:gd name="connsiteX46" fmla="*/ 1747457 w 2265444"/>
                <a:gd name="connsiteY46" fmla="*/ 1162657 h 2107606"/>
                <a:gd name="connsiteX47" fmla="*/ 1747457 w 2265444"/>
                <a:gd name="connsiteY47" fmla="*/ 1162657 h 2107606"/>
                <a:gd name="connsiteX48" fmla="*/ 1746885 w 2265444"/>
                <a:gd name="connsiteY48" fmla="*/ 1165609 h 2107606"/>
                <a:gd name="connsiteX49" fmla="*/ 2236375 w 2265444"/>
                <a:gd name="connsiteY49" fmla="*/ 1665957 h 2107606"/>
                <a:gd name="connsiteX50" fmla="*/ 2236375 w 2265444"/>
                <a:gd name="connsiteY50" fmla="*/ 1665957 h 2107606"/>
                <a:gd name="connsiteX51" fmla="*/ 2237804 w 2265444"/>
                <a:gd name="connsiteY51" fmla="*/ 1667291 h 2107606"/>
                <a:gd name="connsiteX52" fmla="*/ 2236375 w 2265444"/>
                <a:gd name="connsiteY52" fmla="*/ 1665957 h 2107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2265444" h="2107606">
                  <a:moveTo>
                    <a:pt x="2264283" y="1422594"/>
                  </a:moveTo>
                  <a:cubicBezTo>
                    <a:pt x="2263712" y="1364301"/>
                    <a:pt x="2259235" y="1114079"/>
                    <a:pt x="2254187" y="1033974"/>
                  </a:cubicBezTo>
                  <a:cubicBezTo>
                    <a:pt x="2250377" y="973395"/>
                    <a:pt x="2245900" y="903005"/>
                    <a:pt x="2234660" y="843378"/>
                  </a:cubicBezTo>
                  <a:cubicBezTo>
                    <a:pt x="2222945" y="781466"/>
                    <a:pt x="2201323" y="705647"/>
                    <a:pt x="2179701" y="646592"/>
                  </a:cubicBezTo>
                  <a:cubicBezTo>
                    <a:pt x="2158746" y="589251"/>
                    <a:pt x="2140839" y="529911"/>
                    <a:pt x="2109597" y="477237"/>
                  </a:cubicBezTo>
                  <a:cubicBezTo>
                    <a:pt x="2082832" y="432089"/>
                    <a:pt x="2055590" y="388655"/>
                    <a:pt x="2024539" y="346364"/>
                  </a:cubicBezTo>
                  <a:cubicBezTo>
                    <a:pt x="1984629" y="292071"/>
                    <a:pt x="1941862" y="235588"/>
                    <a:pt x="1834610" y="149196"/>
                  </a:cubicBezTo>
                  <a:cubicBezTo>
                    <a:pt x="1743647" y="75949"/>
                    <a:pt x="1582674" y="26895"/>
                    <a:pt x="1565529" y="22419"/>
                  </a:cubicBezTo>
                  <a:cubicBezTo>
                    <a:pt x="1409986" y="-18729"/>
                    <a:pt x="1226915" y="-4632"/>
                    <a:pt x="1084898" y="76330"/>
                  </a:cubicBezTo>
                  <a:cubicBezTo>
                    <a:pt x="1004792" y="122050"/>
                    <a:pt x="937451" y="185582"/>
                    <a:pt x="883158" y="255876"/>
                  </a:cubicBezTo>
                  <a:cubicBezTo>
                    <a:pt x="831152" y="323218"/>
                    <a:pt x="794671" y="414468"/>
                    <a:pt x="778574" y="502193"/>
                  </a:cubicBezTo>
                  <a:cubicBezTo>
                    <a:pt x="759809" y="604777"/>
                    <a:pt x="814578" y="734793"/>
                    <a:pt x="923544" y="773941"/>
                  </a:cubicBezTo>
                  <a:cubicBezTo>
                    <a:pt x="983171" y="795372"/>
                    <a:pt x="1060514" y="800802"/>
                    <a:pt x="1123283" y="802230"/>
                  </a:cubicBezTo>
                  <a:cubicBezTo>
                    <a:pt x="1135761" y="761749"/>
                    <a:pt x="1143191" y="730888"/>
                    <a:pt x="1155859" y="704218"/>
                  </a:cubicBezTo>
                  <a:cubicBezTo>
                    <a:pt x="1188339" y="635829"/>
                    <a:pt x="1231868" y="587727"/>
                    <a:pt x="1309783" y="559819"/>
                  </a:cubicBezTo>
                  <a:cubicBezTo>
                    <a:pt x="1377791" y="535530"/>
                    <a:pt x="1440371" y="552675"/>
                    <a:pt x="1503045" y="588299"/>
                  </a:cubicBezTo>
                  <a:cubicBezTo>
                    <a:pt x="1543336" y="611254"/>
                    <a:pt x="1571816" y="639353"/>
                    <a:pt x="1601057" y="675262"/>
                  </a:cubicBezTo>
                  <a:cubicBezTo>
                    <a:pt x="1707642" y="806040"/>
                    <a:pt x="1745552" y="1010542"/>
                    <a:pt x="1726597" y="1148750"/>
                  </a:cubicBezTo>
                  <a:cubicBezTo>
                    <a:pt x="1708785" y="1278480"/>
                    <a:pt x="1658398" y="1360872"/>
                    <a:pt x="1644396" y="1385446"/>
                  </a:cubicBezTo>
                  <a:cubicBezTo>
                    <a:pt x="1592104" y="1477077"/>
                    <a:pt x="1460564" y="1630620"/>
                    <a:pt x="1348359" y="1696914"/>
                  </a:cubicBezTo>
                  <a:cubicBezTo>
                    <a:pt x="1235393" y="1763589"/>
                    <a:pt x="1095280" y="1797783"/>
                    <a:pt x="963168" y="1806165"/>
                  </a:cubicBezTo>
                  <a:cubicBezTo>
                    <a:pt x="809054" y="1815976"/>
                    <a:pt x="686562" y="1792259"/>
                    <a:pt x="646367" y="1780829"/>
                  </a:cubicBezTo>
                  <a:cubicBezTo>
                    <a:pt x="566642" y="1758350"/>
                    <a:pt x="488537" y="1731775"/>
                    <a:pt x="417005" y="1690151"/>
                  </a:cubicBezTo>
                  <a:cubicBezTo>
                    <a:pt x="321659" y="1634620"/>
                    <a:pt x="221647" y="1571946"/>
                    <a:pt x="134017" y="1504509"/>
                  </a:cubicBezTo>
                  <a:cubicBezTo>
                    <a:pt x="97727" y="1476505"/>
                    <a:pt x="35528" y="1424022"/>
                    <a:pt x="0" y="1395066"/>
                  </a:cubicBezTo>
                  <a:cubicBezTo>
                    <a:pt x="11049" y="1435357"/>
                    <a:pt x="63341" y="1576613"/>
                    <a:pt x="85725" y="1640907"/>
                  </a:cubicBezTo>
                  <a:cubicBezTo>
                    <a:pt x="110681" y="1712630"/>
                    <a:pt x="147638" y="1783972"/>
                    <a:pt x="171450" y="1849885"/>
                  </a:cubicBezTo>
                  <a:cubicBezTo>
                    <a:pt x="191262" y="1904559"/>
                    <a:pt x="234125" y="1991808"/>
                    <a:pt x="244697" y="2012382"/>
                  </a:cubicBezTo>
                  <a:cubicBezTo>
                    <a:pt x="267367" y="2056482"/>
                    <a:pt x="279845" y="2055244"/>
                    <a:pt x="329851" y="2059435"/>
                  </a:cubicBezTo>
                  <a:cubicBezTo>
                    <a:pt x="521113" y="2075342"/>
                    <a:pt x="723900" y="2096297"/>
                    <a:pt x="915638" y="2105251"/>
                  </a:cubicBezTo>
                  <a:cubicBezTo>
                    <a:pt x="1080516" y="2112966"/>
                    <a:pt x="1508284" y="2099536"/>
                    <a:pt x="1628870" y="2096297"/>
                  </a:cubicBezTo>
                  <a:cubicBezTo>
                    <a:pt x="1741361" y="2093344"/>
                    <a:pt x="1931194" y="2083248"/>
                    <a:pt x="1933099" y="2083153"/>
                  </a:cubicBezTo>
                  <a:cubicBezTo>
                    <a:pt x="1973104" y="2081724"/>
                    <a:pt x="2035493" y="2082581"/>
                    <a:pt x="2051018" y="2064103"/>
                  </a:cubicBezTo>
                  <a:cubicBezTo>
                    <a:pt x="2058543" y="2055149"/>
                    <a:pt x="2073021" y="2029908"/>
                    <a:pt x="2077784" y="2019430"/>
                  </a:cubicBezTo>
                  <a:cubicBezTo>
                    <a:pt x="2085118" y="2003428"/>
                    <a:pt x="2253806" y="1667100"/>
                    <a:pt x="2265331" y="1640811"/>
                  </a:cubicBezTo>
                  <a:cubicBezTo>
                    <a:pt x="2265807" y="1635478"/>
                    <a:pt x="2264664" y="1457265"/>
                    <a:pt x="2264283" y="1422594"/>
                  </a:cubicBezTo>
                  <a:close/>
                  <a:moveTo>
                    <a:pt x="1632680" y="1486887"/>
                  </a:moveTo>
                  <a:cubicBezTo>
                    <a:pt x="1632680" y="1486887"/>
                    <a:pt x="1632680" y="1486887"/>
                    <a:pt x="1632680" y="1486887"/>
                  </a:cubicBezTo>
                  <a:lnTo>
                    <a:pt x="1633252" y="1487459"/>
                  </a:lnTo>
                  <a:cubicBezTo>
                    <a:pt x="1632871" y="1487173"/>
                    <a:pt x="1632585" y="1486887"/>
                    <a:pt x="1632680" y="1486887"/>
                  </a:cubicBezTo>
                  <a:close/>
                  <a:moveTo>
                    <a:pt x="1743932" y="1164942"/>
                  </a:moveTo>
                  <a:cubicBezTo>
                    <a:pt x="1743742" y="1164466"/>
                    <a:pt x="1743647" y="1163990"/>
                    <a:pt x="1743456" y="1163514"/>
                  </a:cubicBezTo>
                  <a:cubicBezTo>
                    <a:pt x="1744123" y="1163419"/>
                    <a:pt x="1744790" y="1163228"/>
                    <a:pt x="1745456" y="1163133"/>
                  </a:cubicBezTo>
                  <a:cubicBezTo>
                    <a:pt x="1744790" y="1163228"/>
                    <a:pt x="1744123" y="1163419"/>
                    <a:pt x="1743456" y="1163514"/>
                  </a:cubicBezTo>
                  <a:cubicBezTo>
                    <a:pt x="1743647" y="1163990"/>
                    <a:pt x="1743742" y="1164466"/>
                    <a:pt x="1743932" y="1164942"/>
                  </a:cubicBezTo>
                  <a:close/>
                  <a:moveTo>
                    <a:pt x="1746885" y="1165609"/>
                  </a:moveTo>
                  <a:cubicBezTo>
                    <a:pt x="1747076" y="1164657"/>
                    <a:pt x="1747266" y="1163609"/>
                    <a:pt x="1747457" y="1162657"/>
                  </a:cubicBezTo>
                  <a:lnTo>
                    <a:pt x="1747457" y="1162657"/>
                  </a:lnTo>
                  <a:cubicBezTo>
                    <a:pt x="1747266" y="1163704"/>
                    <a:pt x="1747076" y="1164657"/>
                    <a:pt x="1746885" y="1165609"/>
                  </a:cubicBezTo>
                  <a:close/>
                  <a:moveTo>
                    <a:pt x="2236375" y="1665957"/>
                  </a:moveTo>
                  <a:lnTo>
                    <a:pt x="2236375" y="1665957"/>
                  </a:lnTo>
                  <a:cubicBezTo>
                    <a:pt x="2236851" y="1666434"/>
                    <a:pt x="2237327" y="1666815"/>
                    <a:pt x="2237804" y="1667291"/>
                  </a:cubicBezTo>
                  <a:cubicBezTo>
                    <a:pt x="2237327" y="1666910"/>
                    <a:pt x="2236851" y="1666434"/>
                    <a:pt x="2236375" y="1665957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7" name="Freeform: Shape 306">
              <a:extLst>
                <a:ext uri="{FF2B5EF4-FFF2-40B4-BE49-F238E27FC236}">
                  <a16:creationId xmlns:a16="http://schemas.microsoft.com/office/drawing/2014/main" id="{C2F86DFD-43B2-4460-A63C-3518CFF3590F}"/>
                </a:ext>
              </a:extLst>
            </p:cNvPr>
            <p:cNvSpPr/>
            <p:nvPr/>
          </p:nvSpPr>
          <p:spPr>
            <a:xfrm>
              <a:off x="2487530" y="4118701"/>
              <a:ext cx="543573" cy="2061696"/>
            </a:xfrm>
            <a:custGeom>
              <a:avLst/>
              <a:gdLst>
                <a:gd name="connsiteX0" fmla="*/ 254368 w 543573"/>
                <a:gd name="connsiteY0" fmla="*/ 1783948 h 2061696"/>
                <a:gd name="connsiteX1" fmla="*/ 184699 w 543573"/>
                <a:gd name="connsiteY1" fmla="*/ 1853617 h 2061696"/>
                <a:gd name="connsiteX2" fmla="*/ 254368 w 543573"/>
                <a:gd name="connsiteY2" fmla="*/ 1923286 h 2061696"/>
                <a:gd name="connsiteX3" fmla="*/ 324037 w 543573"/>
                <a:gd name="connsiteY3" fmla="*/ 1853617 h 2061696"/>
                <a:gd name="connsiteX4" fmla="*/ 254368 w 543573"/>
                <a:gd name="connsiteY4" fmla="*/ 1783948 h 2061696"/>
                <a:gd name="connsiteX5" fmla="*/ 271786 w 543573"/>
                <a:gd name="connsiteY5" fmla="*/ 282 h 2061696"/>
                <a:gd name="connsiteX6" fmla="*/ 330841 w 543573"/>
                <a:gd name="connsiteY6" fmla="*/ 27429 h 2061696"/>
                <a:gd name="connsiteX7" fmla="*/ 491528 w 543573"/>
                <a:gd name="connsiteY7" fmla="*/ 150968 h 2061696"/>
                <a:gd name="connsiteX8" fmla="*/ 543535 w 543573"/>
                <a:gd name="connsiteY8" fmla="*/ 277555 h 2061696"/>
                <a:gd name="connsiteX9" fmla="*/ 538106 w 543573"/>
                <a:gd name="connsiteY9" fmla="*/ 347469 h 2061696"/>
                <a:gd name="connsiteX10" fmla="*/ 471907 w 543573"/>
                <a:gd name="connsiteY10" fmla="*/ 540350 h 2061696"/>
                <a:gd name="connsiteX11" fmla="*/ 470573 w 543573"/>
                <a:gd name="connsiteY11" fmla="*/ 699989 h 2061696"/>
                <a:gd name="connsiteX12" fmla="*/ 481527 w 543573"/>
                <a:gd name="connsiteY12" fmla="*/ 737232 h 2061696"/>
                <a:gd name="connsiteX13" fmla="*/ 480956 w 543573"/>
                <a:gd name="connsiteY13" fmla="*/ 737232 h 2061696"/>
                <a:gd name="connsiteX14" fmla="*/ 428568 w 543573"/>
                <a:gd name="connsiteY14" fmla="*/ 794667 h 2061696"/>
                <a:gd name="connsiteX15" fmla="*/ 351130 w 543573"/>
                <a:gd name="connsiteY15" fmla="*/ 945924 h 2061696"/>
                <a:gd name="connsiteX16" fmla="*/ 368560 w 543573"/>
                <a:gd name="connsiteY16" fmla="*/ 1605340 h 2061696"/>
                <a:gd name="connsiteX17" fmla="*/ 406851 w 543573"/>
                <a:gd name="connsiteY17" fmla="*/ 1766884 h 2061696"/>
                <a:gd name="connsiteX18" fmla="*/ 426473 w 543573"/>
                <a:gd name="connsiteY18" fmla="*/ 1866801 h 2061696"/>
                <a:gd name="connsiteX19" fmla="*/ 372752 w 543573"/>
                <a:gd name="connsiteY19" fmla="*/ 1982435 h 2061696"/>
                <a:gd name="connsiteX20" fmla="*/ 296837 w 543573"/>
                <a:gd name="connsiteY20" fmla="*/ 2038918 h 2061696"/>
                <a:gd name="connsiteX21" fmla="*/ 202254 w 543573"/>
                <a:gd name="connsiteY21" fmla="*/ 2032251 h 2061696"/>
                <a:gd name="connsiteX22" fmla="*/ 200349 w 543573"/>
                <a:gd name="connsiteY22" fmla="*/ 2033870 h 2061696"/>
                <a:gd name="connsiteX23" fmla="*/ 117481 w 543573"/>
                <a:gd name="connsiteY23" fmla="*/ 1965671 h 2061696"/>
                <a:gd name="connsiteX24" fmla="*/ 102337 w 543573"/>
                <a:gd name="connsiteY24" fmla="*/ 1792316 h 2061696"/>
                <a:gd name="connsiteX25" fmla="*/ 159106 w 543573"/>
                <a:gd name="connsiteY25" fmla="*/ 1411697 h 2061696"/>
                <a:gd name="connsiteX26" fmla="*/ 186443 w 543573"/>
                <a:gd name="connsiteY26" fmla="*/ 984310 h 2061696"/>
                <a:gd name="connsiteX27" fmla="*/ 85763 w 543573"/>
                <a:gd name="connsiteY27" fmla="*/ 765235 h 2061696"/>
                <a:gd name="connsiteX28" fmla="*/ 63189 w 543573"/>
                <a:gd name="connsiteY28" fmla="*/ 737136 h 2061696"/>
                <a:gd name="connsiteX29" fmla="*/ 62046 w 543573"/>
                <a:gd name="connsiteY29" fmla="*/ 737136 h 2061696"/>
                <a:gd name="connsiteX30" fmla="*/ 73000 w 543573"/>
                <a:gd name="connsiteY30" fmla="*/ 699894 h 2061696"/>
                <a:gd name="connsiteX31" fmla="*/ 71666 w 543573"/>
                <a:gd name="connsiteY31" fmla="*/ 540255 h 2061696"/>
                <a:gd name="connsiteX32" fmla="*/ 5467 w 543573"/>
                <a:gd name="connsiteY32" fmla="*/ 347469 h 2061696"/>
                <a:gd name="connsiteX33" fmla="*/ 38 w 543573"/>
                <a:gd name="connsiteY33" fmla="*/ 277555 h 2061696"/>
                <a:gd name="connsiteX34" fmla="*/ 52045 w 543573"/>
                <a:gd name="connsiteY34" fmla="*/ 150968 h 2061696"/>
                <a:gd name="connsiteX35" fmla="*/ 212731 w 543573"/>
                <a:gd name="connsiteY35" fmla="*/ 27429 h 2061696"/>
                <a:gd name="connsiteX36" fmla="*/ 271786 w 543573"/>
                <a:gd name="connsiteY36" fmla="*/ 282 h 2061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43573" h="2061696">
                  <a:moveTo>
                    <a:pt x="254368" y="1783948"/>
                  </a:moveTo>
                  <a:cubicBezTo>
                    <a:pt x="215891" y="1783948"/>
                    <a:pt x="184699" y="1815140"/>
                    <a:pt x="184699" y="1853617"/>
                  </a:cubicBezTo>
                  <a:cubicBezTo>
                    <a:pt x="184699" y="1892094"/>
                    <a:pt x="215891" y="1923286"/>
                    <a:pt x="254368" y="1923286"/>
                  </a:cubicBezTo>
                  <a:cubicBezTo>
                    <a:pt x="292845" y="1923286"/>
                    <a:pt x="324037" y="1892094"/>
                    <a:pt x="324037" y="1853617"/>
                  </a:cubicBezTo>
                  <a:cubicBezTo>
                    <a:pt x="324037" y="1815140"/>
                    <a:pt x="292845" y="1783948"/>
                    <a:pt x="254368" y="1783948"/>
                  </a:cubicBezTo>
                  <a:close/>
                  <a:moveTo>
                    <a:pt x="271786" y="282"/>
                  </a:moveTo>
                  <a:cubicBezTo>
                    <a:pt x="287027" y="-1813"/>
                    <a:pt x="300743" y="7807"/>
                    <a:pt x="330841" y="27429"/>
                  </a:cubicBezTo>
                  <a:cubicBezTo>
                    <a:pt x="393802" y="68481"/>
                    <a:pt x="449332" y="95342"/>
                    <a:pt x="491528" y="150968"/>
                  </a:cubicBezTo>
                  <a:cubicBezTo>
                    <a:pt x="520008" y="188401"/>
                    <a:pt x="544678" y="228311"/>
                    <a:pt x="543535" y="277555"/>
                  </a:cubicBezTo>
                  <a:cubicBezTo>
                    <a:pt x="542868" y="307178"/>
                    <a:pt x="541249" y="319751"/>
                    <a:pt x="538106" y="347469"/>
                  </a:cubicBezTo>
                  <a:cubicBezTo>
                    <a:pt x="530581" y="413858"/>
                    <a:pt x="472859" y="538064"/>
                    <a:pt x="471907" y="540350"/>
                  </a:cubicBezTo>
                  <a:cubicBezTo>
                    <a:pt x="433426" y="631313"/>
                    <a:pt x="445713" y="662079"/>
                    <a:pt x="470573" y="699989"/>
                  </a:cubicBezTo>
                  <a:cubicBezTo>
                    <a:pt x="478574" y="712181"/>
                    <a:pt x="482765" y="725230"/>
                    <a:pt x="481527" y="737232"/>
                  </a:cubicBezTo>
                  <a:lnTo>
                    <a:pt x="480956" y="737232"/>
                  </a:lnTo>
                  <a:cubicBezTo>
                    <a:pt x="480860" y="756948"/>
                    <a:pt x="465620" y="768950"/>
                    <a:pt x="428568" y="794667"/>
                  </a:cubicBezTo>
                  <a:cubicBezTo>
                    <a:pt x="374656" y="832005"/>
                    <a:pt x="351511" y="882393"/>
                    <a:pt x="351130" y="945924"/>
                  </a:cubicBezTo>
                  <a:cubicBezTo>
                    <a:pt x="349796" y="1165952"/>
                    <a:pt x="364751" y="1385503"/>
                    <a:pt x="368560" y="1605340"/>
                  </a:cubicBezTo>
                  <a:cubicBezTo>
                    <a:pt x="369513" y="1661347"/>
                    <a:pt x="389325" y="1714116"/>
                    <a:pt x="406851" y="1766884"/>
                  </a:cubicBezTo>
                  <a:cubicBezTo>
                    <a:pt x="417710" y="1799364"/>
                    <a:pt x="426187" y="1832226"/>
                    <a:pt x="426473" y="1866801"/>
                  </a:cubicBezTo>
                  <a:cubicBezTo>
                    <a:pt x="426853" y="1913855"/>
                    <a:pt x="410661" y="1953288"/>
                    <a:pt x="372752" y="1982435"/>
                  </a:cubicBezTo>
                  <a:cubicBezTo>
                    <a:pt x="347796" y="2001676"/>
                    <a:pt x="322650" y="2020821"/>
                    <a:pt x="296837" y="2038918"/>
                  </a:cubicBezTo>
                  <a:cubicBezTo>
                    <a:pt x="251593" y="2070636"/>
                    <a:pt x="246260" y="2069970"/>
                    <a:pt x="202254" y="2032251"/>
                  </a:cubicBezTo>
                  <a:cubicBezTo>
                    <a:pt x="201587" y="2032727"/>
                    <a:pt x="201016" y="2033298"/>
                    <a:pt x="200349" y="2033870"/>
                  </a:cubicBezTo>
                  <a:lnTo>
                    <a:pt x="117481" y="1965671"/>
                  </a:lnTo>
                  <a:cubicBezTo>
                    <a:pt x="72428" y="1913379"/>
                    <a:pt x="79572" y="1852133"/>
                    <a:pt x="102337" y="1792316"/>
                  </a:cubicBezTo>
                  <a:cubicBezTo>
                    <a:pt x="149200" y="1669062"/>
                    <a:pt x="150628" y="1539999"/>
                    <a:pt x="159106" y="1411697"/>
                  </a:cubicBezTo>
                  <a:cubicBezTo>
                    <a:pt x="168535" y="1269298"/>
                    <a:pt x="176822" y="1126709"/>
                    <a:pt x="186443" y="984310"/>
                  </a:cubicBezTo>
                  <a:cubicBezTo>
                    <a:pt x="192539" y="892680"/>
                    <a:pt x="175108" y="813527"/>
                    <a:pt x="85763" y="765235"/>
                  </a:cubicBezTo>
                  <a:cubicBezTo>
                    <a:pt x="71952" y="757805"/>
                    <a:pt x="65189" y="748090"/>
                    <a:pt x="63189" y="737136"/>
                  </a:cubicBezTo>
                  <a:lnTo>
                    <a:pt x="62046" y="737136"/>
                  </a:lnTo>
                  <a:cubicBezTo>
                    <a:pt x="60808" y="725135"/>
                    <a:pt x="64999" y="712086"/>
                    <a:pt x="73000" y="699894"/>
                  </a:cubicBezTo>
                  <a:cubicBezTo>
                    <a:pt x="97860" y="661984"/>
                    <a:pt x="110147" y="631218"/>
                    <a:pt x="71666" y="540255"/>
                  </a:cubicBezTo>
                  <a:cubicBezTo>
                    <a:pt x="70714" y="538064"/>
                    <a:pt x="13087" y="413763"/>
                    <a:pt x="5467" y="347469"/>
                  </a:cubicBezTo>
                  <a:cubicBezTo>
                    <a:pt x="2324" y="319751"/>
                    <a:pt x="705" y="307178"/>
                    <a:pt x="38" y="277555"/>
                  </a:cubicBezTo>
                  <a:cubicBezTo>
                    <a:pt x="-1105" y="228311"/>
                    <a:pt x="23565" y="188401"/>
                    <a:pt x="52045" y="150968"/>
                  </a:cubicBezTo>
                  <a:cubicBezTo>
                    <a:pt x="94336" y="95342"/>
                    <a:pt x="149771" y="68481"/>
                    <a:pt x="212731" y="27429"/>
                  </a:cubicBezTo>
                  <a:cubicBezTo>
                    <a:pt x="242831" y="7807"/>
                    <a:pt x="256547" y="-1813"/>
                    <a:pt x="271786" y="282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009C79-8591-4A58-A9F5-FA2E249DFF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4A34209-D373-4255-9F07-669B05880C0F}"/>
              </a:ext>
            </a:extLst>
          </p:cNvPr>
          <p:cNvGrpSpPr/>
          <p:nvPr/>
        </p:nvGrpSpPr>
        <p:grpSpPr>
          <a:xfrm>
            <a:off x="8361034" y="5548946"/>
            <a:ext cx="1747958" cy="1052179"/>
            <a:chOff x="553770" y="4447600"/>
            <a:chExt cx="2465623" cy="1484175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AF625BC4-BC01-4906-8EE5-66510A041D18}"/>
                </a:ext>
              </a:extLst>
            </p:cNvPr>
            <p:cNvGrpSpPr/>
            <p:nvPr/>
          </p:nvGrpSpPr>
          <p:grpSpPr>
            <a:xfrm>
              <a:off x="553770" y="4584962"/>
              <a:ext cx="2465623" cy="1346813"/>
              <a:chOff x="4926795" y="668348"/>
              <a:chExt cx="2748115" cy="2246351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605344F0-93F4-425A-96D5-EC88CDDE9934}"/>
                  </a:ext>
                </a:extLst>
              </p:cNvPr>
              <p:cNvSpPr/>
              <p:nvPr/>
            </p:nvSpPr>
            <p:spPr>
              <a:xfrm>
                <a:off x="4926795" y="668348"/>
                <a:ext cx="2748115" cy="2246351"/>
              </a:xfrm>
              <a:custGeom>
                <a:avLst/>
                <a:gdLst>
                  <a:gd name="connsiteX0" fmla="*/ 8193313 w 8257434"/>
                  <a:gd name="connsiteY0" fmla="*/ 2824656 h 6749756"/>
                  <a:gd name="connsiteX1" fmla="*/ 7723228 w 8257434"/>
                  <a:gd name="connsiteY1" fmla="*/ 1725211 h 6749756"/>
                  <a:gd name="connsiteX2" fmla="*/ 6568115 w 8257434"/>
                  <a:gd name="connsiteY2" fmla="*/ 656693 h 6749756"/>
                  <a:gd name="connsiteX3" fmla="*/ 4166655 w 8257434"/>
                  <a:gd name="connsiteY3" fmla="*/ 273 h 6749756"/>
                  <a:gd name="connsiteX4" fmla="*/ 3293748 w 8257434"/>
                  <a:gd name="connsiteY4" fmla="*/ 68312 h 6749756"/>
                  <a:gd name="connsiteX5" fmla="*/ 1824729 w 8257434"/>
                  <a:gd name="connsiteY5" fmla="*/ 571644 h 6749756"/>
                  <a:gd name="connsiteX6" fmla="*/ 572970 w 8257434"/>
                  <a:gd name="connsiteY6" fmla="*/ 1654853 h 6749756"/>
                  <a:gd name="connsiteX7" fmla="*/ 4691 w 8257434"/>
                  <a:gd name="connsiteY7" fmla="*/ 3208147 h 6749756"/>
                  <a:gd name="connsiteX8" fmla="*/ 204942 w 8257434"/>
                  <a:gd name="connsiteY8" fmla="*/ 4418928 h 6749756"/>
                  <a:gd name="connsiteX9" fmla="*/ 1131970 w 8257434"/>
                  <a:gd name="connsiteY9" fmla="*/ 5690790 h 6749756"/>
                  <a:gd name="connsiteX10" fmla="*/ 1147434 w 8257434"/>
                  <a:gd name="connsiteY10" fmla="*/ 5702387 h 6749756"/>
                  <a:gd name="connsiteX11" fmla="*/ 1399487 w 8257434"/>
                  <a:gd name="connsiteY11" fmla="*/ 5911143 h 6749756"/>
                  <a:gd name="connsiteX12" fmla="*/ 1918282 w 8257434"/>
                  <a:gd name="connsiteY12" fmla="*/ 6228915 h 6749756"/>
                  <a:gd name="connsiteX13" fmla="*/ 2704594 w 8257434"/>
                  <a:gd name="connsiteY13" fmla="*/ 6545140 h 6749756"/>
                  <a:gd name="connsiteX14" fmla="*/ 3149939 w 8257434"/>
                  <a:gd name="connsiteY14" fmla="*/ 6654930 h 6749756"/>
                  <a:gd name="connsiteX15" fmla="*/ 3758422 w 8257434"/>
                  <a:gd name="connsiteY15" fmla="*/ 6735340 h 6749756"/>
                  <a:gd name="connsiteX16" fmla="*/ 4083152 w 8257434"/>
                  <a:gd name="connsiteY16" fmla="*/ 6750030 h 6749756"/>
                  <a:gd name="connsiteX17" fmla="*/ 4266393 w 8257434"/>
                  <a:gd name="connsiteY17" fmla="*/ 6746164 h 6749756"/>
                  <a:gd name="connsiteX18" fmla="*/ 4493705 w 8257434"/>
                  <a:gd name="connsiteY18" fmla="*/ 6734567 h 6749756"/>
                  <a:gd name="connsiteX19" fmla="*/ 4932864 w 8257434"/>
                  <a:gd name="connsiteY19" fmla="*/ 6683538 h 6749756"/>
                  <a:gd name="connsiteX20" fmla="*/ 5838244 w 8257434"/>
                  <a:gd name="connsiteY20" fmla="*/ 6445402 h 6749756"/>
                  <a:gd name="connsiteX21" fmla="*/ 6279723 w 8257434"/>
                  <a:gd name="connsiteY21" fmla="*/ 6254429 h 6749756"/>
                  <a:gd name="connsiteX22" fmla="*/ 6926091 w 8257434"/>
                  <a:gd name="connsiteY22" fmla="*/ 5857021 h 6749756"/>
                  <a:gd name="connsiteX23" fmla="*/ 7426331 w 8257434"/>
                  <a:gd name="connsiteY23" fmla="*/ 5402398 h 6749756"/>
                  <a:gd name="connsiteX24" fmla="*/ 7696940 w 8257434"/>
                  <a:gd name="connsiteY24" fmla="*/ 5071482 h 6749756"/>
                  <a:gd name="connsiteX25" fmla="*/ 8148470 w 8257434"/>
                  <a:gd name="connsiteY25" fmla="*/ 4152185 h 6749756"/>
                  <a:gd name="connsiteX26" fmla="*/ 8259033 w 8257434"/>
                  <a:gd name="connsiteY26" fmla="*/ 3390615 h 6749756"/>
                  <a:gd name="connsiteX27" fmla="*/ 8193313 w 8257434"/>
                  <a:gd name="connsiteY27" fmla="*/ 2824656 h 6749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8257434" h="6749756">
                    <a:moveTo>
                      <a:pt x="8193313" y="2824656"/>
                    </a:moveTo>
                    <a:cubicBezTo>
                      <a:pt x="8131460" y="2421836"/>
                      <a:pt x="7953631" y="2059993"/>
                      <a:pt x="7723228" y="1725211"/>
                    </a:cubicBezTo>
                    <a:cubicBezTo>
                      <a:pt x="7418599" y="1282186"/>
                      <a:pt x="7027377" y="931167"/>
                      <a:pt x="6568115" y="656693"/>
                    </a:cubicBezTo>
                    <a:cubicBezTo>
                      <a:pt x="5828966" y="214441"/>
                      <a:pt x="5023325" y="11098"/>
                      <a:pt x="4166655" y="273"/>
                    </a:cubicBezTo>
                    <a:cubicBezTo>
                      <a:pt x="3873624" y="-2819"/>
                      <a:pt x="3582913" y="20376"/>
                      <a:pt x="3293748" y="68312"/>
                    </a:cubicBezTo>
                    <a:cubicBezTo>
                      <a:pt x="2776499" y="154907"/>
                      <a:pt x="2284764" y="318045"/>
                      <a:pt x="1824729" y="571644"/>
                    </a:cubicBezTo>
                    <a:cubicBezTo>
                      <a:pt x="1330675" y="843026"/>
                      <a:pt x="905432" y="1195591"/>
                      <a:pt x="572970" y="1654853"/>
                    </a:cubicBezTo>
                    <a:cubicBezTo>
                      <a:pt x="236642" y="2117980"/>
                      <a:pt x="38711" y="2633684"/>
                      <a:pt x="4691" y="3208147"/>
                    </a:cubicBezTo>
                    <a:cubicBezTo>
                      <a:pt x="-19277" y="3626431"/>
                      <a:pt x="48762" y="4030025"/>
                      <a:pt x="204942" y="4418928"/>
                    </a:cubicBezTo>
                    <a:cubicBezTo>
                      <a:pt x="406739" y="4921488"/>
                      <a:pt x="732243" y="5332813"/>
                      <a:pt x="1131970" y="5690790"/>
                    </a:cubicBezTo>
                    <a:cubicBezTo>
                      <a:pt x="1138156" y="5693109"/>
                      <a:pt x="1142795" y="5697748"/>
                      <a:pt x="1147434" y="5702387"/>
                    </a:cubicBezTo>
                    <a:cubicBezTo>
                      <a:pt x="1227070" y="5777385"/>
                      <a:pt x="1311345" y="5846970"/>
                      <a:pt x="1399487" y="5911143"/>
                    </a:cubicBezTo>
                    <a:cubicBezTo>
                      <a:pt x="1563398" y="6031757"/>
                      <a:pt x="1737361" y="6136134"/>
                      <a:pt x="1918282" y="6228915"/>
                    </a:cubicBezTo>
                    <a:cubicBezTo>
                      <a:pt x="2170335" y="6358807"/>
                      <a:pt x="2433212" y="6463185"/>
                      <a:pt x="2704594" y="6545140"/>
                    </a:cubicBezTo>
                    <a:cubicBezTo>
                      <a:pt x="2851496" y="6589211"/>
                      <a:pt x="2999944" y="6626323"/>
                      <a:pt x="3149939" y="6654930"/>
                    </a:cubicBezTo>
                    <a:cubicBezTo>
                      <a:pt x="3350963" y="6692815"/>
                      <a:pt x="3553533" y="6722196"/>
                      <a:pt x="3758422" y="6735340"/>
                    </a:cubicBezTo>
                    <a:cubicBezTo>
                      <a:pt x="3866666" y="6742298"/>
                      <a:pt x="3974909" y="6746937"/>
                      <a:pt x="4083152" y="6750030"/>
                    </a:cubicBezTo>
                    <a:cubicBezTo>
                      <a:pt x="4144233" y="6751576"/>
                      <a:pt x="4205314" y="6748484"/>
                      <a:pt x="4266393" y="6746164"/>
                    </a:cubicBezTo>
                    <a:cubicBezTo>
                      <a:pt x="4342164" y="6743071"/>
                      <a:pt x="4417935" y="6739979"/>
                      <a:pt x="4493705" y="6734567"/>
                    </a:cubicBezTo>
                    <a:cubicBezTo>
                      <a:pt x="4640607" y="6724515"/>
                      <a:pt x="4786735" y="6706733"/>
                      <a:pt x="4932864" y="6683538"/>
                    </a:cubicBezTo>
                    <a:cubicBezTo>
                      <a:pt x="5242132" y="6634055"/>
                      <a:pt x="5543667" y="6554419"/>
                      <a:pt x="5838244" y="6445402"/>
                    </a:cubicBezTo>
                    <a:cubicBezTo>
                      <a:pt x="5989012" y="6389734"/>
                      <a:pt x="6135141" y="6324788"/>
                      <a:pt x="6279723" y="6254429"/>
                    </a:cubicBezTo>
                    <a:cubicBezTo>
                      <a:pt x="6296733" y="6245924"/>
                      <a:pt x="6773777" y="5983821"/>
                      <a:pt x="6926091" y="5857021"/>
                    </a:cubicBezTo>
                    <a:cubicBezTo>
                      <a:pt x="7064489" y="5741046"/>
                      <a:pt x="7336644" y="5499817"/>
                      <a:pt x="7426331" y="5402398"/>
                    </a:cubicBezTo>
                    <a:cubicBezTo>
                      <a:pt x="7522977" y="5297247"/>
                      <a:pt x="7614211" y="5187458"/>
                      <a:pt x="7696940" y="5071482"/>
                    </a:cubicBezTo>
                    <a:cubicBezTo>
                      <a:pt x="7897964" y="4790049"/>
                      <a:pt x="8051824" y="4485421"/>
                      <a:pt x="8148470" y="4152185"/>
                    </a:cubicBezTo>
                    <a:cubicBezTo>
                      <a:pt x="8221148" y="3903225"/>
                      <a:pt x="8259033" y="3649626"/>
                      <a:pt x="8259033" y="3390615"/>
                    </a:cubicBezTo>
                    <a:cubicBezTo>
                      <a:pt x="8259033" y="3158665"/>
                      <a:pt x="8218055" y="2989341"/>
                      <a:pt x="8193313" y="2824656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77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0E972483-9E16-48CB-88D0-0A8B731E16D8}"/>
                  </a:ext>
                </a:extLst>
              </p:cNvPr>
              <p:cNvSpPr/>
              <p:nvPr/>
            </p:nvSpPr>
            <p:spPr>
              <a:xfrm>
                <a:off x="5497019" y="1185382"/>
                <a:ext cx="1476983" cy="1196509"/>
              </a:xfrm>
              <a:custGeom>
                <a:avLst/>
                <a:gdLst>
                  <a:gd name="connsiteX0" fmla="*/ 4437984 w 4437984"/>
                  <a:gd name="connsiteY0" fmla="*/ 1799162 h 3595231"/>
                  <a:gd name="connsiteX1" fmla="*/ 2218992 w 4437984"/>
                  <a:gd name="connsiteY1" fmla="*/ 3598324 h 3595231"/>
                  <a:gd name="connsiteX2" fmla="*/ 0 w 4437984"/>
                  <a:gd name="connsiteY2" fmla="*/ 1799162 h 3595231"/>
                  <a:gd name="connsiteX3" fmla="*/ 2218992 w 4437984"/>
                  <a:gd name="connsiteY3" fmla="*/ 0 h 3595231"/>
                  <a:gd name="connsiteX4" fmla="*/ 4437984 w 4437984"/>
                  <a:gd name="connsiteY4" fmla="*/ 1799162 h 35952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37984" h="3595231">
                    <a:moveTo>
                      <a:pt x="4437984" y="1799162"/>
                    </a:moveTo>
                    <a:cubicBezTo>
                      <a:pt x="4437984" y="2792812"/>
                      <a:pt x="3444508" y="3598324"/>
                      <a:pt x="2218992" y="3598324"/>
                    </a:cubicBezTo>
                    <a:cubicBezTo>
                      <a:pt x="993476" y="3598324"/>
                      <a:pt x="0" y="2792812"/>
                      <a:pt x="0" y="1799162"/>
                    </a:cubicBezTo>
                    <a:cubicBezTo>
                      <a:pt x="0" y="805512"/>
                      <a:pt x="993476" y="0"/>
                      <a:pt x="2218992" y="0"/>
                    </a:cubicBezTo>
                    <a:cubicBezTo>
                      <a:pt x="3444508" y="0"/>
                      <a:pt x="4437984" y="805512"/>
                      <a:pt x="4437984" y="1799162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77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F3F2FF52-66A9-4FBB-8EC2-B810675BBF8B}"/>
                  </a:ext>
                </a:extLst>
              </p:cNvPr>
              <p:cNvSpPr/>
              <p:nvPr/>
            </p:nvSpPr>
            <p:spPr>
              <a:xfrm>
                <a:off x="5562633" y="1192844"/>
                <a:ext cx="1476983" cy="1196509"/>
              </a:xfrm>
              <a:custGeom>
                <a:avLst/>
                <a:gdLst>
                  <a:gd name="connsiteX0" fmla="*/ 4437984 w 4437984"/>
                  <a:gd name="connsiteY0" fmla="*/ 1799162 h 3595231"/>
                  <a:gd name="connsiteX1" fmla="*/ 2218992 w 4437984"/>
                  <a:gd name="connsiteY1" fmla="*/ 3598324 h 3595231"/>
                  <a:gd name="connsiteX2" fmla="*/ 0 w 4437984"/>
                  <a:gd name="connsiteY2" fmla="*/ 1799162 h 3595231"/>
                  <a:gd name="connsiteX3" fmla="*/ 2218992 w 4437984"/>
                  <a:gd name="connsiteY3" fmla="*/ 0 h 3595231"/>
                  <a:gd name="connsiteX4" fmla="*/ 4437984 w 4437984"/>
                  <a:gd name="connsiteY4" fmla="*/ 1799162 h 35952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37984" h="3595231">
                    <a:moveTo>
                      <a:pt x="4437984" y="1799162"/>
                    </a:moveTo>
                    <a:cubicBezTo>
                      <a:pt x="4437984" y="2792812"/>
                      <a:pt x="3444508" y="3598324"/>
                      <a:pt x="2218992" y="3598324"/>
                    </a:cubicBezTo>
                    <a:cubicBezTo>
                      <a:pt x="993476" y="3598324"/>
                      <a:pt x="0" y="2792812"/>
                      <a:pt x="0" y="1799162"/>
                    </a:cubicBezTo>
                    <a:cubicBezTo>
                      <a:pt x="0" y="805512"/>
                      <a:pt x="993476" y="0"/>
                      <a:pt x="2218992" y="0"/>
                    </a:cubicBezTo>
                    <a:cubicBezTo>
                      <a:pt x="3444508" y="0"/>
                      <a:pt x="4437984" y="805512"/>
                      <a:pt x="4437984" y="1799162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77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6B551F08-349F-497C-86D6-E0F469AB05FB}"/>
                </a:ext>
              </a:extLst>
            </p:cNvPr>
            <p:cNvGrpSpPr/>
            <p:nvPr/>
          </p:nvGrpSpPr>
          <p:grpSpPr>
            <a:xfrm rot="4500000">
              <a:off x="1097494" y="4130786"/>
              <a:ext cx="1378174" cy="2011802"/>
              <a:chOff x="10152061" y="4344678"/>
              <a:chExt cx="1761853" cy="2571879"/>
            </a:xfrm>
          </p:grpSpPr>
          <p:sp>
            <p:nvSpPr>
              <p:cNvPr id="6" name="Freeform: Shape 5">
                <a:extLst>
                  <a:ext uri="{FF2B5EF4-FFF2-40B4-BE49-F238E27FC236}">
                    <a16:creationId xmlns:a16="http://schemas.microsoft.com/office/drawing/2014/main" id="{59ED820D-BD91-4F89-9F36-F8A93D9302AE}"/>
                  </a:ext>
                </a:extLst>
              </p:cNvPr>
              <p:cNvSpPr/>
              <p:nvPr/>
            </p:nvSpPr>
            <p:spPr>
              <a:xfrm>
                <a:off x="10152061" y="4344678"/>
                <a:ext cx="1761853" cy="2571879"/>
              </a:xfrm>
              <a:custGeom>
                <a:avLst/>
                <a:gdLst>
                  <a:gd name="connsiteX0" fmla="*/ 1739200 w 1761853"/>
                  <a:gd name="connsiteY0" fmla="*/ 749277 h 2571879"/>
                  <a:gd name="connsiteX1" fmla="*/ 1730676 w 1761853"/>
                  <a:gd name="connsiteY1" fmla="*/ 644437 h 2571879"/>
                  <a:gd name="connsiteX2" fmla="*/ 1646354 w 1761853"/>
                  <a:gd name="connsiteY2" fmla="*/ 372356 h 2571879"/>
                  <a:gd name="connsiteX3" fmla="*/ 1590816 w 1761853"/>
                  <a:gd name="connsiteY3" fmla="*/ 288477 h 2571879"/>
                  <a:gd name="connsiteX4" fmla="*/ 1419995 w 1761853"/>
                  <a:gd name="connsiteY4" fmla="*/ 135148 h 2571879"/>
                  <a:gd name="connsiteX5" fmla="*/ 1300579 w 1761853"/>
                  <a:gd name="connsiteY5" fmla="*/ 71196 h 2571879"/>
                  <a:gd name="connsiteX6" fmla="*/ 1188027 w 1761853"/>
                  <a:gd name="connsiteY6" fmla="*/ 6544 h 2571879"/>
                  <a:gd name="connsiteX7" fmla="*/ 1108244 w 1761853"/>
                  <a:gd name="connsiteY7" fmla="*/ 32523 h 2571879"/>
                  <a:gd name="connsiteX8" fmla="*/ 1029642 w 1761853"/>
                  <a:gd name="connsiteY8" fmla="*/ 96622 h 2571879"/>
                  <a:gd name="connsiteX9" fmla="*/ 832916 w 1761853"/>
                  <a:gd name="connsiteY9" fmla="*/ 261354 h 2571879"/>
                  <a:gd name="connsiteX10" fmla="*/ 805239 w 1761853"/>
                  <a:gd name="connsiteY10" fmla="*/ 296374 h 2571879"/>
                  <a:gd name="connsiteX11" fmla="*/ 681727 w 1761853"/>
                  <a:gd name="connsiteY11" fmla="*/ 453357 h 2571879"/>
                  <a:gd name="connsiteX12" fmla="*/ 653460 w 1761853"/>
                  <a:gd name="connsiteY12" fmla="*/ 503323 h 2571879"/>
                  <a:gd name="connsiteX13" fmla="*/ 591390 w 1761853"/>
                  <a:gd name="connsiteY13" fmla="*/ 627019 h 2571879"/>
                  <a:gd name="connsiteX14" fmla="*/ 563345 w 1761853"/>
                  <a:gd name="connsiteY14" fmla="*/ 830203 h 2571879"/>
                  <a:gd name="connsiteX15" fmla="*/ 381195 w 1761853"/>
                  <a:gd name="connsiteY15" fmla="*/ 1312406 h 2571879"/>
                  <a:gd name="connsiteX16" fmla="*/ 58226 w 1761853"/>
                  <a:gd name="connsiteY16" fmla="*/ 2036060 h 2571879"/>
                  <a:gd name="connsiteX17" fmla="*/ 326 w 1761853"/>
                  <a:gd name="connsiteY17" fmla="*/ 2310466 h 2571879"/>
                  <a:gd name="connsiteX18" fmla="*/ 45199 w 1761853"/>
                  <a:gd name="connsiteY18" fmla="*/ 2399770 h 2571879"/>
                  <a:gd name="connsiteX19" fmla="*/ 601133 w 1761853"/>
                  <a:gd name="connsiteY19" fmla="*/ 2568930 h 2571879"/>
                  <a:gd name="connsiteX20" fmla="*/ 992851 w 1761853"/>
                  <a:gd name="connsiteY20" fmla="*/ 2382241 h 2571879"/>
                  <a:gd name="connsiteX21" fmla="*/ 1497232 w 1761853"/>
                  <a:gd name="connsiteY21" fmla="*/ 1553304 h 2571879"/>
                  <a:gd name="connsiteX22" fmla="*/ 1664215 w 1761853"/>
                  <a:gd name="connsiteY22" fmla="*/ 1240483 h 2571879"/>
                  <a:gd name="connsiteX23" fmla="*/ 1692113 w 1761853"/>
                  <a:gd name="connsiteY23" fmla="*/ 953162 h 2571879"/>
                  <a:gd name="connsiteX24" fmla="*/ 1739200 w 1761853"/>
                  <a:gd name="connsiteY24" fmla="*/ 749277 h 2571879"/>
                  <a:gd name="connsiteX25" fmla="*/ 1739200 w 1761853"/>
                  <a:gd name="connsiteY25" fmla="*/ 749277 h 2571879"/>
                  <a:gd name="connsiteX26" fmla="*/ 678960 w 1761853"/>
                  <a:gd name="connsiteY26" fmla="*/ 2021078 h 2571879"/>
                  <a:gd name="connsiteX27" fmla="*/ 679919 w 1761853"/>
                  <a:gd name="connsiteY27" fmla="*/ 2020229 h 2571879"/>
                  <a:gd name="connsiteX28" fmla="*/ 678960 w 1761853"/>
                  <a:gd name="connsiteY28" fmla="*/ 2021078 h 2571879"/>
                  <a:gd name="connsiteX29" fmla="*/ 678960 w 1761853"/>
                  <a:gd name="connsiteY29" fmla="*/ 2021078 h 2571879"/>
                  <a:gd name="connsiteX30" fmla="*/ 678960 w 1761853"/>
                  <a:gd name="connsiteY30" fmla="*/ 2021078 h 2571879"/>
                  <a:gd name="connsiteX31" fmla="*/ 681026 w 1761853"/>
                  <a:gd name="connsiteY31" fmla="*/ 2019233 h 2571879"/>
                  <a:gd name="connsiteX32" fmla="*/ 681432 w 1761853"/>
                  <a:gd name="connsiteY32" fmla="*/ 2018901 h 2571879"/>
                  <a:gd name="connsiteX33" fmla="*/ 681026 w 1761853"/>
                  <a:gd name="connsiteY33" fmla="*/ 2019233 h 2571879"/>
                  <a:gd name="connsiteX34" fmla="*/ 681026 w 1761853"/>
                  <a:gd name="connsiteY34" fmla="*/ 2019233 h 2571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761853" h="2571879">
                    <a:moveTo>
                      <a:pt x="1739200" y="749277"/>
                    </a:moveTo>
                    <a:cubicBezTo>
                      <a:pt x="1715767" y="711673"/>
                      <a:pt x="1721376" y="681266"/>
                      <a:pt x="1730676" y="644437"/>
                    </a:cubicBezTo>
                    <a:cubicBezTo>
                      <a:pt x="1757725" y="537273"/>
                      <a:pt x="1731967" y="446677"/>
                      <a:pt x="1646354" y="372356"/>
                    </a:cubicBezTo>
                    <a:cubicBezTo>
                      <a:pt x="1621740" y="350990"/>
                      <a:pt x="1600152" y="319475"/>
                      <a:pt x="1590816" y="288477"/>
                    </a:cubicBezTo>
                    <a:cubicBezTo>
                      <a:pt x="1564431" y="200613"/>
                      <a:pt x="1510664" y="143008"/>
                      <a:pt x="1419995" y="135148"/>
                    </a:cubicBezTo>
                    <a:cubicBezTo>
                      <a:pt x="1366597" y="130535"/>
                      <a:pt x="1335378" y="107877"/>
                      <a:pt x="1300579" y="71196"/>
                    </a:cubicBezTo>
                    <a:cubicBezTo>
                      <a:pt x="1271906" y="41047"/>
                      <a:pt x="1227586" y="24330"/>
                      <a:pt x="1188027" y="6544"/>
                    </a:cubicBezTo>
                    <a:cubicBezTo>
                      <a:pt x="1156845" y="-7479"/>
                      <a:pt x="1131198" y="971"/>
                      <a:pt x="1108244" y="32523"/>
                    </a:cubicBezTo>
                    <a:cubicBezTo>
                      <a:pt x="1088502" y="59609"/>
                      <a:pt x="1056655" y="96179"/>
                      <a:pt x="1029642" y="96622"/>
                    </a:cubicBezTo>
                    <a:cubicBezTo>
                      <a:pt x="915245" y="98504"/>
                      <a:pt x="867899" y="169578"/>
                      <a:pt x="832916" y="261354"/>
                    </a:cubicBezTo>
                    <a:cubicBezTo>
                      <a:pt x="827787" y="274860"/>
                      <a:pt x="817343" y="291725"/>
                      <a:pt x="805239" y="296374"/>
                    </a:cubicBezTo>
                    <a:cubicBezTo>
                      <a:pt x="731988" y="324494"/>
                      <a:pt x="703721" y="385567"/>
                      <a:pt x="681727" y="453357"/>
                    </a:cubicBezTo>
                    <a:cubicBezTo>
                      <a:pt x="675897" y="471439"/>
                      <a:pt x="667704" y="493359"/>
                      <a:pt x="653460" y="503323"/>
                    </a:cubicBezTo>
                    <a:cubicBezTo>
                      <a:pt x="609251" y="534247"/>
                      <a:pt x="595118" y="575393"/>
                      <a:pt x="591390" y="627019"/>
                    </a:cubicBezTo>
                    <a:cubicBezTo>
                      <a:pt x="586482" y="695252"/>
                      <a:pt x="584822" y="766473"/>
                      <a:pt x="563345" y="830203"/>
                    </a:cubicBezTo>
                    <a:cubicBezTo>
                      <a:pt x="508508" y="992979"/>
                      <a:pt x="448911" y="1154575"/>
                      <a:pt x="381195" y="1312406"/>
                    </a:cubicBezTo>
                    <a:cubicBezTo>
                      <a:pt x="277093" y="1555149"/>
                      <a:pt x="159928" y="1792395"/>
                      <a:pt x="58226" y="2036060"/>
                    </a:cubicBezTo>
                    <a:cubicBezTo>
                      <a:pt x="22763" y="2121047"/>
                      <a:pt x="11987" y="2217768"/>
                      <a:pt x="326" y="2310466"/>
                    </a:cubicBezTo>
                    <a:cubicBezTo>
                      <a:pt x="-3180" y="2338291"/>
                      <a:pt x="22246" y="2376854"/>
                      <a:pt x="45199" y="2399770"/>
                    </a:cubicBezTo>
                    <a:cubicBezTo>
                      <a:pt x="192144" y="2546900"/>
                      <a:pt x="455110" y="2583470"/>
                      <a:pt x="601133" y="2568930"/>
                    </a:cubicBezTo>
                    <a:cubicBezTo>
                      <a:pt x="753207" y="2553837"/>
                      <a:pt x="880225" y="2480660"/>
                      <a:pt x="992851" y="2382241"/>
                    </a:cubicBezTo>
                    <a:cubicBezTo>
                      <a:pt x="1247920" y="2159314"/>
                      <a:pt x="1393536" y="1868303"/>
                      <a:pt x="1497232" y="1553304"/>
                    </a:cubicBezTo>
                    <a:cubicBezTo>
                      <a:pt x="1534983" y="1438723"/>
                      <a:pt x="1561626" y="1325027"/>
                      <a:pt x="1664215" y="1240483"/>
                    </a:cubicBezTo>
                    <a:cubicBezTo>
                      <a:pt x="1755843" y="1165018"/>
                      <a:pt x="1745990" y="1058998"/>
                      <a:pt x="1692113" y="953162"/>
                    </a:cubicBezTo>
                    <a:cubicBezTo>
                      <a:pt x="1752190" y="893528"/>
                      <a:pt x="1787579" y="826845"/>
                      <a:pt x="1739200" y="749277"/>
                    </a:cubicBezTo>
                    <a:lnTo>
                      <a:pt x="1739200" y="749277"/>
                    </a:lnTo>
                    <a:close/>
                    <a:moveTo>
                      <a:pt x="678960" y="2021078"/>
                    </a:moveTo>
                    <a:cubicBezTo>
                      <a:pt x="678960" y="2021078"/>
                      <a:pt x="679403" y="2020672"/>
                      <a:pt x="679919" y="2020229"/>
                    </a:cubicBezTo>
                    <a:cubicBezTo>
                      <a:pt x="679476" y="2020635"/>
                      <a:pt x="678960" y="2021078"/>
                      <a:pt x="678960" y="2021078"/>
                    </a:cubicBezTo>
                    <a:lnTo>
                      <a:pt x="678960" y="2021078"/>
                    </a:lnTo>
                    <a:lnTo>
                      <a:pt x="678960" y="2021078"/>
                    </a:lnTo>
                    <a:close/>
                    <a:moveTo>
                      <a:pt x="681026" y="2019233"/>
                    </a:moveTo>
                    <a:cubicBezTo>
                      <a:pt x="681248" y="2019012"/>
                      <a:pt x="681432" y="2018901"/>
                      <a:pt x="681432" y="2018901"/>
                    </a:cubicBezTo>
                    <a:cubicBezTo>
                      <a:pt x="681432" y="2018901"/>
                      <a:pt x="681137" y="2019159"/>
                      <a:pt x="681026" y="2019233"/>
                    </a:cubicBezTo>
                    <a:lnTo>
                      <a:pt x="681026" y="2019233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36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E2950092-7C3D-4D18-82C3-CAA00DA01A3F}"/>
                  </a:ext>
                </a:extLst>
              </p:cNvPr>
              <p:cNvSpPr/>
              <p:nvPr/>
            </p:nvSpPr>
            <p:spPr>
              <a:xfrm>
                <a:off x="10173040" y="4396702"/>
                <a:ext cx="1697582" cy="2486784"/>
              </a:xfrm>
              <a:custGeom>
                <a:avLst/>
                <a:gdLst>
                  <a:gd name="connsiteX0" fmla="*/ 57429 w 1697581"/>
                  <a:gd name="connsiteY0" fmla="*/ 2340992 h 2486784"/>
                  <a:gd name="connsiteX1" fmla="*/ 164593 w 1697581"/>
                  <a:gd name="connsiteY1" fmla="*/ 2340992 h 2486784"/>
                  <a:gd name="connsiteX2" fmla="*/ 363682 w 1697581"/>
                  <a:gd name="connsiteY2" fmla="*/ 2455648 h 2486784"/>
                  <a:gd name="connsiteX3" fmla="*/ 287847 w 1697581"/>
                  <a:gd name="connsiteY3" fmla="*/ 2460888 h 2486784"/>
                  <a:gd name="connsiteX4" fmla="*/ 57429 w 1697581"/>
                  <a:gd name="connsiteY4" fmla="*/ 2340992 h 2486784"/>
                  <a:gd name="connsiteX5" fmla="*/ 293667 w 1697581"/>
                  <a:gd name="connsiteY5" fmla="*/ 2061136 h 2486784"/>
                  <a:gd name="connsiteX6" fmla="*/ 309693 w 1697581"/>
                  <a:gd name="connsiteY6" fmla="*/ 2072306 h 2486784"/>
                  <a:gd name="connsiteX7" fmla="*/ 385454 w 1697581"/>
                  <a:gd name="connsiteY7" fmla="*/ 2316230 h 2486784"/>
                  <a:gd name="connsiteX8" fmla="*/ 385011 w 1697581"/>
                  <a:gd name="connsiteY8" fmla="*/ 2335087 h 2486784"/>
                  <a:gd name="connsiteX9" fmla="*/ 281463 w 1697581"/>
                  <a:gd name="connsiteY9" fmla="*/ 2404500 h 2486784"/>
                  <a:gd name="connsiteX10" fmla="*/ 218692 w 1697581"/>
                  <a:gd name="connsiteY10" fmla="*/ 2370587 h 2486784"/>
                  <a:gd name="connsiteX11" fmla="*/ 215925 w 1697581"/>
                  <a:gd name="connsiteY11" fmla="*/ 2369517 h 2486784"/>
                  <a:gd name="connsiteX12" fmla="*/ 197510 w 1697581"/>
                  <a:gd name="connsiteY12" fmla="*/ 2275564 h 2486784"/>
                  <a:gd name="connsiteX13" fmla="*/ 246000 w 1697581"/>
                  <a:gd name="connsiteY13" fmla="*/ 2142531 h 2486784"/>
                  <a:gd name="connsiteX14" fmla="*/ 284046 w 1697581"/>
                  <a:gd name="connsiteY14" fmla="*/ 2068468 h 2486784"/>
                  <a:gd name="connsiteX15" fmla="*/ 181163 w 1697581"/>
                  <a:gd name="connsiteY15" fmla="*/ 2278221 h 2486784"/>
                  <a:gd name="connsiteX16" fmla="*/ 57429 w 1697581"/>
                  <a:gd name="connsiteY16" fmla="*/ 2322799 h 2486784"/>
                  <a:gd name="connsiteX17" fmla="*/ 103963 w 1697581"/>
                  <a:gd name="connsiteY17" fmla="*/ 2231281 h 2486784"/>
                  <a:gd name="connsiteX18" fmla="*/ 128429 w 1697581"/>
                  <a:gd name="connsiteY18" fmla="*/ 2198733 h 2486784"/>
                  <a:gd name="connsiteX19" fmla="*/ 235188 w 1697581"/>
                  <a:gd name="connsiteY19" fmla="*/ 2081421 h 2486784"/>
                  <a:gd name="connsiteX20" fmla="*/ 293667 w 1697581"/>
                  <a:gd name="connsiteY20" fmla="*/ 2061136 h 2486784"/>
                  <a:gd name="connsiteX21" fmla="*/ 581258 w 1697581"/>
                  <a:gd name="connsiteY21" fmla="*/ 1360719 h 2486784"/>
                  <a:gd name="connsiteX22" fmla="*/ 590816 w 1697581"/>
                  <a:gd name="connsiteY22" fmla="*/ 1475338 h 2486784"/>
                  <a:gd name="connsiteX23" fmla="*/ 562475 w 1697581"/>
                  <a:gd name="connsiteY23" fmla="*/ 1564383 h 2486784"/>
                  <a:gd name="connsiteX24" fmla="*/ 518192 w 1697581"/>
                  <a:gd name="connsiteY24" fmla="*/ 1706088 h 2486784"/>
                  <a:gd name="connsiteX25" fmla="*/ 454461 w 1697581"/>
                  <a:gd name="connsiteY25" fmla="*/ 1787125 h 2486784"/>
                  <a:gd name="connsiteX26" fmla="*/ 411655 w 1697581"/>
                  <a:gd name="connsiteY26" fmla="*/ 1915878 h 2486784"/>
                  <a:gd name="connsiteX27" fmla="*/ 322646 w 1697581"/>
                  <a:gd name="connsiteY27" fmla="*/ 2051457 h 2486784"/>
                  <a:gd name="connsiteX28" fmla="*/ 244229 w 1697581"/>
                  <a:gd name="connsiteY28" fmla="*/ 2046327 h 2486784"/>
                  <a:gd name="connsiteX29" fmla="*/ 307885 w 1697581"/>
                  <a:gd name="connsiteY29" fmla="*/ 1941414 h 2486784"/>
                  <a:gd name="connsiteX30" fmla="*/ 451805 w 1697581"/>
                  <a:gd name="connsiteY30" fmla="*/ 1551947 h 2486784"/>
                  <a:gd name="connsiteX31" fmla="*/ 525683 w 1697581"/>
                  <a:gd name="connsiteY31" fmla="*/ 1403489 h 2486784"/>
                  <a:gd name="connsiteX32" fmla="*/ 581258 w 1697581"/>
                  <a:gd name="connsiteY32" fmla="*/ 1360719 h 2486784"/>
                  <a:gd name="connsiteX33" fmla="*/ 680008 w 1697581"/>
                  <a:gd name="connsiteY33" fmla="*/ 1126168 h 2486784"/>
                  <a:gd name="connsiteX34" fmla="*/ 735288 w 1697581"/>
                  <a:gd name="connsiteY34" fmla="*/ 1185359 h 2486784"/>
                  <a:gd name="connsiteX35" fmla="*/ 696688 w 1697581"/>
                  <a:gd name="connsiteY35" fmla="*/ 1551615 h 2486784"/>
                  <a:gd name="connsiteX36" fmla="*/ 666428 w 1697581"/>
                  <a:gd name="connsiteY36" fmla="*/ 1630549 h 2486784"/>
                  <a:gd name="connsiteX37" fmla="*/ 633253 w 1697581"/>
                  <a:gd name="connsiteY37" fmla="*/ 1688264 h 2486784"/>
                  <a:gd name="connsiteX38" fmla="*/ 604284 w 1697581"/>
                  <a:gd name="connsiteY38" fmla="*/ 1731772 h 2486784"/>
                  <a:gd name="connsiteX39" fmla="*/ 586055 w 1697581"/>
                  <a:gd name="connsiteY39" fmla="*/ 1807864 h 2486784"/>
                  <a:gd name="connsiteX40" fmla="*/ 570777 w 1697581"/>
                  <a:gd name="connsiteY40" fmla="*/ 1857018 h 2486784"/>
                  <a:gd name="connsiteX41" fmla="*/ 519188 w 1697581"/>
                  <a:gd name="connsiteY41" fmla="*/ 1973224 h 2486784"/>
                  <a:gd name="connsiteX42" fmla="*/ 490958 w 1697581"/>
                  <a:gd name="connsiteY42" fmla="*/ 2025219 h 2486784"/>
                  <a:gd name="connsiteX43" fmla="*/ 389292 w 1697581"/>
                  <a:gd name="connsiteY43" fmla="*/ 2109541 h 2486784"/>
                  <a:gd name="connsiteX44" fmla="*/ 332905 w 1697581"/>
                  <a:gd name="connsiteY44" fmla="*/ 2068469 h 2486784"/>
                  <a:gd name="connsiteX45" fmla="*/ 350876 w 1697581"/>
                  <a:gd name="connsiteY45" fmla="*/ 2053117 h 2486784"/>
                  <a:gd name="connsiteX46" fmla="*/ 489112 w 1697581"/>
                  <a:gd name="connsiteY46" fmla="*/ 1769412 h 2486784"/>
                  <a:gd name="connsiteX47" fmla="*/ 568674 w 1697581"/>
                  <a:gd name="connsiteY47" fmla="*/ 1636232 h 2486784"/>
                  <a:gd name="connsiteX48" fmla="*/ 614359 w 1697581"/>
                  <a:gd name="connsiteY48" fmla="*/ 1470134 h 2486784"/>
                  <a:gd name="connsiteX49" fmla="*/ 584099 w 1697581"/>
                  <a:gd name="connsiteY49" fmla="*/ 1335847 h 2486784"/>
                  <a:gd name="connsiteX50" fmla="*/ 420253 w 1697581"/>
                  <a:gd name="connsiteY50" fmla="*/ 1594680 h 2486784"/>
                  <a:gd name="connsiteX51" fmla="*/ 324417 w 1697581"/>
                  <a:gd name="connsiteY51" fmla="*/ 1846723 h 2486784"/>
                  <a:gd name="connsiteX52" fmla="*/ 236405 w 1697581"/>
                  <a:gd name="connsiteY52" fmla="*/ 2025072 h 2486784"/>
                  <a:gd name="connsiteX53" fmla="*/ 176365 w 1697581"/>
                  <a:gd name="connsiteY53" fmla="*/ 2116073 h 2486784"/>
                  <a:gd name="connsiteX54" fmla="*/ 184484 w 1697581"/>
                  <a:gd name="connsiteY54" fmla="*/ 2038762 h 2486784"/>
                  <a:gd name="connsiteX55" fmla="*/ 511844 w 1697581"/>
                  <a:gd name="connsiteY55" fmla="*/ 1292265 h 2486784"/>
                  <a:gd name="connsiteX56" fmla="*/ 610263 w 1697581"/>
                  <a:gd name="connsiteY56" fmla="*/ 1177204 h 2486784"/>
                  <a:gd name="connsiteX57" fmla="*/ 680008 w 1697581"/>
                  <a:gd name="connsiteY57" fmla="*/ 1126168 h 2486784"/>
                  <a:gd name="connsiteX58" fmla="*/ 810710 w 1697581"/>
                  <a:gd name="connsiteY58" fmla="*/ 860586 h 2486784"/>
                  <a:gd name="connsiteX59" fmla="*/ 745842 w 1697581"/>
                  <a:gd name="connsiteY59" fmla="*/ 904015 h 2486784"/>
                  <a:gd name="connsiteX60" fmla="*/ 642626 w 1697581"/>
                  <a:gd name="connsiteY60" fmla="*/ 1045462 h 2486784"/>
                  <a:gd name="connsiteX61" fmla="*/ 629489 w 1697581"/>
                  <a:gd name="connsiteY61" fmla="*/ 1100225 h 2486784"/>
                  <a:gd name="connsiteX62" fmla="*/ 755511 w 1697581"/>
                  <a:gd name="connsiteY62" fmla="*/ 927669 h 2486784"/>
                  <a:gd name="connsiteX63" fmla="*/ 816842 w 1697581"/>
                  <a:gd name="connsiteY63" fmla="*/ 873091 h 2486784"/>
                  <a:gd name="connsiteX64" fmla="*/ 879060 w 1697581"/>
                  <a:gd name="connsiteY64" fmla="*/ 1136352 h 2486784"/>
                  <a:gd name="connsiteX65" fmla="*/ 863819 w 1697581"/>
                  <a:gd name="connsiteY65" fmla="*/ 1225397 h 2486784"/>
                  <a:gd name="connsiteX66" fmla="*/ 850645 w 1697581"/>
                  <a:gd name="connsiteY66" fmla="*/ 1246469 h 2486784"/>
                  <a:gd name="connsiteX67" fmla="*/ 843707 w 1697581"/>
                  <a:gd name="connsiteY67" fmla="*/ 1275511 h 2486784"/>
                  <a:gd name="connsiteX68" fmla="*/ 821160 w 1697581"/>
                  <a:gd name="connsiteY68" fmla="*/ 1400425 h 2486784"/>
                  <a:gd name="connsiteX69" fmla="*/ 826843 w 1697581"/>
                  <a:gd name="connsiteY69" fmla="*/ 1409319 h 2486784"/>
                  <a:gd name="connsiteX70" fmla="*/ 867509 w 1697581"/>
                  <a:gd name="connsiteY70" fmla="*/ 1309276 h 2486784"/>
                  <a:gd name="connsiteX71" fmla="*/ 887805 w 1697581"/>
                  <a:gd name="connsiteY71" fmla="*/ 1227095 h 2486784"/>
                  <a:gd name="connsiteX72" fmla="*/ 902345 w 1697581"/>
                  <a:gd name="connsiteY72" fmla="*/ 1148308 h 2486784"/>
                  <a:gd name="connsiteX73" fmla="*/ 888654 w 1697581"/>
                  <a:gd name="connsiteY73" fmla="*/ 952948 h 2486784"/>
                  <a:gd name="connsiteX74" fmla="*/ 826511 w 1697581"/>
                  <a:gd name="connsiteY74" fmla="*/ 860729 h 2486784"/>
                  <a:gd name="connsiteX75" fmla="*/ 810710 w 1697581"/>
                  <a:gd name="connsiteY75" fmla="*/ 860586 h 2486784"/>
                  <a:gd name="connsiteX76" fmla="*/ 998061 w 1697581"/>
                  <a:gd name="connsiteY76" fmla="*/ 486116 h 2486784"/>
                  <a:gd name="connsiteX77" fmla="*/ 933786 w 1697581"/>
                  <a:gd name="connsiteY77" fmla="*/ 514068 h 2486784"/>
                  <a:gd name="connsiteX78" fmla="*/ 1075860 w 1697581"/>
                  <a:gd name="connsiteY78" fmla="*/ 637691 h 2486784"/>
                  <a:gd name="connsiteX79" fmla="*/ 1079550 w 1697581"/>
                  <a:gd name="connsiteY79" fmla="*/ 824970 h 2486784"/>
                  <a:gd name="connsiteX80" fmla="*/ 1094311 w 1697581"/>
                  <a:gd name="connsiteY80" fmla="*/ 971657 h 2486784"/>
                  <a:gd name="connsiteX81" fmla="*/ 1055969 w 1697581"/>
                  <a:gd name="connsiteY81" fmla="*/ 1065684 h 2486784"/>
                  <a:gd name="connsiteX82" fmla="*/ 1036448 w 1697581"/>
                  <a:gd name="connsiteY82" fmla="*/ 1117200 h 2486784"/>
                  <a:gd name="connsiteX83" fmla="*/ 1033496 w 1697581"/>
                  <a:gd name="connsiteY83" fmla="*/ 1222224 h 2486784"/>
                  <a:gd name="connsiteX84" fmla="*/ 1059106 w 1697581"/>
                  <a:gd name="connsiteY84" fmla="*/ 1116499 h 2486784"/>
                  <a:gd name="connsiteX85" fmla="*/ 1111839 w 1697581"/>
                  <a:gd name="connsiteY85" fmla="*/ 990108 h 2486784"/>
                  <a:gd name="connsiteX86" fmla="*/ 1115013 w 1697581"/>
                  <a:gd name="connsiteY86" fmla="*/ 845340 h 2486784"/>
                  <a:gd name="connsiteX87" fmla="*/ 1100769 w 1697581"/>
                  <a:gd name="connsiteY87" fmla="*/ 628465 h 2486784"/>
                  <a:gd name="connsiteX88" fmla="*/ 998061 w 1697581"/>
                  <a:gd name="connsiteY88" fmla="*/ 486116 h 2486784"/>
                  <a:gd name="connsiteX89" fmla="*/ 690673 w 1697581"/>
                  <a:gd name="connsiteY89" fmla="*/ 473734 h 2486784"/>
                  <a:gd name="connsiteX90" fmla="*/ 660413 w 1697581"/>
                  <a:gd name="connsiteY90" fmla="*/ 534401 h 2486784"/>
                  <a:gd name="connsiteX91" fmla="*/ 629600 w 1697581"/>
                  <a:gd name="connsiteY91" fmla="*/ 605844 h 2486784"/>
                  <a:gd name="connsiteX92" fmla="*/ 559965 w 1697581"/>
                  <a:gd name="connsiteY92" fmla="*/ 918924 h 2486784"/>
                  <a:gd name="connsiteX93" fmla="*/ 358405 w 1697581"/>
                  <a:gd name="connsiteY93" fmla="*/ 1426552 h 2486784"/>
                  <a:gd name="connsiteX94" fmla="*/ 288217 w 1697581"/>
                  <a:gd name="connsiteY94" fmla="*/ 1591321 h 2486784"/>
                  <a:gd name="connsiteX95" fmla="*/ 263640 w 1697581"/>
                  <a:gd name="connsiteY95" fmla="*/ 1645826 h 2486784"/>
                  <a:gd name="connsiteX96" fmla="*/ 178875 w 1697581"/>
                  <a:gd name="connsiteY96" fmla="*/ 1837090 h 2486784"/>
                  <a:gd name="connsiteX97" fmla="*/ 156291 w 1697581"/>
                  <a:gd name="connsiteY97" fmla="*/ 1892296 h 2486784"/>
                  <a:gd name="connsiteX98" fmla="*/ 89387 w 1697581"/>
                  <a:gd name="connsiteY98" fmla="*/ 2089687 h 2486784"/>
                  <a:gd name="connsiteX99" fmla="*/ 61120 w 1697581"/>
                  <a:gd name="connsiteY99" fmla="*/ 2218697 h 2486784"/>
                  <a:gd name="connsiteX100" fmla="*/ 49053 w 1697581"/>
                  <a:gd name="connsiteY100" fmla="*/ 2325566 h 2486784"/>
                  <a:gd name="connsiteX101" fmla="*/ 3958 w 1697581"/>
                  <a:gd name="connsiteY101" fmla="*/ 2224934 h 2486784"/>
                  <a:gd name="connsiteX102" fmla="*/ 58869 w 1697581"/>
                  <a:gd name="connsiteY102" fmla="*/ 2013151 h 2486784"/>
                  <a:gd name="connsiteX103" fmla="*/ 357224 w 1697581"/>
                  <a:gd name="connsiteY103" fmla="*/ 1348725 h 2486784"/>
                  <a:gd name="connsiteX104" fmla="*/ 579745 w 1697581"/>
                  <a:gd name="connsiteY104" fmla="*/ 774968 h 2486784"/>
                  <a:gd name="connsiteX105" fmla="*/ 603916 w 1697581"/>
                  <a:gd name="connsiteY105" fmla="*/ 591674 h 2486784"/>
                  <a:gd name="connsiteX106" fmla="*/ 690673 w 1697581"/>
                  <a:gd name="connsiteY106" fmla="*/ 473734 h 2486784"/>
                  <a:gd name="connsiteX107" fmla="*/ 1011428 w 1697581"/>
                  <a:gd name="connsiteY107" fmla="*/ 367049 h 2486784"/>
                  <a:gd name="connsiteX108" fmla="*/ 1110954 w 1697581"/>
                  <a:gd name="connsiteY108" fmla="*/ 473734 h 2486784"/>
                  <a:gd name="connsiteX109" fmla="*/ 1163687 w 1697581"/>
                  <a:gd name="connsiteY109" fmla="*/ 657950 h 2486784"/>
                  <a:gd name="connsiteX110" fmla="*/ 1171843 w 1697581"/>
                  <a:gd name="connsiteY110" fmla="*/ 894162 h 2486784"/>
                  <a:gd name="connsiteX111" fmla="*/ 1168152 w 1697581"/>
                  <a:gd name="connsiteY111" fmla="*/ 1095280 h 2486784"/>
                  <a:gd name="connsiteX112" fmla="*/ 1108075 w 1697581"/>
                  <a:gd name="connsiteY112" fmla="*/ 1219862 h 2486784"/>
                  <a:gd name="connsiteX113" fmla="*/ 1062390 w 1697581"/>
                  <a:gd name="connsiteY113" fmla="*/ 1314406 h 2486784"/>
                  <a:gd name="connsiteX114" fmla="*/ 796103 w 1697581"/>
                  <a:gd name="connsiteY114" fmla="*/ 1950233 h 2486784"/>
                  <a:gd name="connsiteX115" fmla="*/ 723479 w 1697581"/>
                  <a:gd name="connsiteY115" fmla="*/ 2060571 h 2486784"/>
                  <a:gd name="connsiteX116" fmla="*/ 804665 w 1697581"/>
                  <a:gd name="connsiteY116" fmla="*/ 1965473 h 2486784"/>
                  <a:gd name="connsiteX117" fmla="*/ 1039179 w 1697581"/>
                  <a:gd name="connsiteY117" fmla="*/ 1445520 h 2486784"/>
                  <a:gd name="connsiteX118" fmla="*/ 1142321 w 1697581"/>
                  <a:gd name="connsiteY118" fmla="*/ 1205544 h 2486784"/>
                  <a:gd name="connsiteX119" fmla="*/ 1193098 w 1697581"/>
                  <a:gd name="connsiteY119" fmla="*/ 1099856 h 2486784"/>
                  <a:gd name="connsiteX120" fmla="*/ 1189445 w 1697581"/>
                  <a:gd name="connsiteY120" fmla="*/ 912539 h 2486784"/>
                  <a:gd name="connsiteX121" fmla="*/ 1195276 w 1697581"/>
                  <a:gd name="connsiteY121" fmla="*/ 704669 h 2486784"/>
                  <a:gd name="connsiteX122" fmla="*/ 1185053 w 1697581"/>
                  <a:gd name="connsiteY122" fmla="*/ 663117 h 2486784"/>
                  <a:gd name="connsiteX123" fmla="*/ 1125715 w 1697581"/>
                  <a:gd name="connsiteY123" fmla="*/ 450412 h 2486784"/>
                  <a:gd name="connsiteX124" fmla="*/ 1011428 w 1697581"/>
                  <a:gd name="connsiteY124" fmla="*/ 367049 h 2486784"/>
                  <a:gd name="connsiteX125" fmla="*/ 828061 w 1697581"/>
                  <a:gd name="connsiteY125" fmla="*/ 285311 h 2486784"/>
                  <a:gd name="connsiteX126" fmla="*/ 782080 w 1697581"/>
                  <a:gd name="connsiteY126" fmla="*/ 349853 h 2486784"/>
                  <a:gd name="connsiteX127" fmla="*/ 694511 w 1697581"/>
                  <a:gd name="connsiteY127" fmla="*/ 469269 h 2486784"/>
                  <a:gd name="connsiteX128" fmla="*/ 736284 w 1697581"/>
                  <a:gd name="connsiteY128" fmla="*/ 335683 h 2486784"/>
                  <a:gd name="connsiteX129" fmla="*/ 828061 w 1697581"/>
                  <a:gd name="connsiteY129" fmla="*/ 285311 h 2486784"/>
                  <a:gd name="connsiteX130" fmla="*/ 1087853 w 1697581"/>
                  <a:gd name="connsiteY130" fmla="*/ 237338 h 2486784"/>
                  <a:gd name="connsiteX131" fmla="*/ 991981 w 1697581"/>
                  <a:gd name="connsiteY131" fmla="*/ 297784 h 2486784"/>
                  <a:gd name="connsiteX132" fmla="*/ 825994 w 1697581"/>
                  <a:gd name="connsiteY132" fmla="*/ 488532 h 2486784"/>
                  <a:gd name="connsiteX133" fmla="*/ 745694 w 1697581"/>
                  <a:gd name="connsiteY133" fmla="*/ 584699 h 2486784"/>
                  <a:gd name="connsiteX134" fmla="*/ 710490 w 1697581"/>
                  <a:gd name="connsiteY134" fmla="*/ 696882 h 2486784"/>
                  <a:gd name="connsiteX135" fmla="*/ 852970 w 1697581"/>
                  <a:gd name="connsiteY135" fmla="*/ 502075 h 2486784"/>
                  <a:gd name="connsiteX136" fmla="*/ 906921 w 1697581"/>
                  <a:gd name="connsiteY136" fmla="*/ 426278 h 2486784"/>
                  <a:gd name="connsiteX137" fmla="*/ 997221 w 1697581"/>
                  <a:gd name="connsiteY137" fmla="*/ 333394 h 2486784"/>
                  <a:gd name="connsiteX138" fmla="*/ 1078184 w 1697581"/>
                  <a:gd name="connsiteY138" fmla="*/ 274904 h 2486784"/>
                  <a:gd name="connsiteX139" fmla="*/ 1125641 w 1697581"/>
                  <a:gd name="connsiteY139" fmla="*/ 316641 h 2486784"/>
                  <a:gd name="connsiteX140" fmla="*/ 1144129 w 1697581"/>
                  <a:gd name="connsiteY140" fmla="*/ 391368 h 2486784"/>
                  <a:gd name="connsiteX141" fmla="*/ 1156934 w 1697581"/>
                  <a:gd name="connsiteY141" fmla="*/ 434212 h 2486784"/>
                  <a:gd name="connsiteX142" fmla="*/ 1205571 w 1697581"/>
                  <a:gd name="connsiteY142" fmla="*/ 546616 h 2486784"/>
                  <a:gd name="connsiteX143" fmla="*/ 1265980 w 1697581"/>
                  <a:gd name="connsiteY143" fmla="*/ 790651 h 2486784"/>
                  <a:gd name="connsiteX144" fmla="*/ 1257530 w 1697581"/>
                  <a:gd name="connsiteY144" fmla="*/ 956232 h 2486784"/>
                  <a:gd name="connsiteX145" fmla="*/ 1302661 w 1697581"/>
                  <a:gd name="connsiteY145" fmla="*/ 1064024 h 2486784"/>
                  <a:gd name="connsiteX146" fmla="*/ 1278010 w 1697581"/>
                  <a:gd name="connsiteY146" fmla="*/ 1165247 h 2486784"/>
                  <a:gd name="connsiteX147" fmla="*/ 1203689 w 1697581"/>
                  <a:gd name="connsiteY147" fmla="*/ 1305402 h 2486784"/>
                  <a:gd name="connsiteX148" fmla="*/ 890721 w 1697581"/>
                  <a:gd name="connsiteY148" fmla="*/ 1985807 h 2486784"/>
                  <a:gd name="connsiteX149" fmla="*/ 804628 w 1697581"/>
                  <a:gd name="connsiteY149" fmla="*/ 2116072 h 2486784"/>
                  <a:gd name="connsiteX150" fmla="*/ 864188 w 1697581"/>
                  <a:gd name="connsiteY150" fmla="*/ 2046400 h 2486784"/>
                  <a:gd name="connsiteX151" fmla="*/ 912272 w 1697581"/>
                  <a:gd name="connsiteY151" fmla="*/ 1984183 h 2486784"/>
                  <a:gd name="connsiteX152" fmla="*/ 1236311 w 1697581"/>
                  <a:gd name="connsiteY152" fmla="*/ 1278795 h 2486784"/>
                  <a:gd name="connsiteX153" fmla="*/ 1287236 w 1697581"/>
                  <a:gd name="connsiteY153" fmla="*/ 1196835 h 2486784"/>
                  <a:gd name="connsiteX154" fmla="*/ 1323843 w 1697581"/>
                  <a:gd name="connsiteY154" fmla="*/ 1036457 h 2486784"/>
                  <a:gd name="connsiteX155" fmla="*/ 1292181 w 1697581"/>
                  <a:gd name="connsiteY155" fmla="*/ 962505 h 2486784"/>
                  <a:gd name="connsiteX156" fmla="*/ 1327718 w 1697581"/>
                  <a:gd name="connsiteY156" fmla="*/ 896044 h 2486784"/>
                  <a:gd name="connsiteX157" fmla="*/ 1295428 w 1697581"/>
                  <a:gd name="connsiteY157" fmla="*/ 788105 h 2486784"/>
                  <a:gd name="connsiteX158" fmla="*/ 1326795 w 1697581"/>
                  <a:gd name="connsiteY158" fmla="*/ 738287 h 2486784"/>
                  <a:gd name="connsiteX159" fmla="*/ 1244688 w 1697581"/>
                  <a:gd name="connsiteY159" fmla="*/ 539937 h 2486784"/>
                  <a:gd name="connsiteX160" fmla="*/ 1244688 w 1697581"/>
                  <a:gd name="connsiteY160" fmla="*/ 487351 h 2486784"/>
                  <a:gd name="connsiteX161" fmla="*/ 1200405 w 1697581"/>
                  <a:gd name="connsiteY161" fmla="*/ 428307 h 2486784"/>
                  <a:gd name="connsiteX162" fmla="*/ 1162580 w 1697581"/>
                  <a:gd name="connsiteY162" fmla="*/ 367086 h 2486784"/>
                  <a:gd name="connsiteX163" fmla="*/ 1087853 w 1697581"/>
                  <a:gd name="connsiteY163" fmla="*/ 237338 h 2486784"/>
                  <a:gd name="connsiteX164" fmla="*/ 1173732 w 1697581"/>
                  <a:gd name="connsiteY164" fmla="*/ 194951 h 2486784"/>
                  <a:gd name="connsiteX165" fmla="*/ 1137044 w 1697581"/>
                  <a:gd name="connsiteY165" fmla="*/ 201063 h 2486784"/>
                  <a:gd name="connsiteX166" fmla="*/ 1231034 w 1697581"/>
                  <a:gd name="connsiteY166" fmla="*/ 339557 h 2486784"/>
                  <a:gd name="connsiteX167" fmla="*/ 1331740 w 1697581"/>
                  <a:gd name="connsiteY167" fmla="*/ 528645 h 2486784"/>
                  <a:gd name="connsiteX168" fmla="*/ 1392924 w 1697581"/>
                  <a:gd name="connsiteY168" fmla="*/ 796186 h 2486784"/>
                  <a:gd name="connsiteX169" fmla="*/ 1424587 w 1697581"/>
                  <a:gd name="connsiteY169" fmla="*/ 913647 h 2486784"/>
                  <a:gd name="connsiteX170" fmla="*/ 1431044 w 1697581"/>
                  <a:gd name="connsiteY170" fmla="*/ 935862 h 2486784"/>
                  <a:gd name="connsiteX171" fmla="*/ 1414475 w 1697581"/>
                  <a:gd name="connsiteY171" fmla="*/ 1070703 h 2486784"/>
                  <a:gd name="connsiteX172" fmla="*/ 1399272 w 1697581"/>
                  <a:gd name="connsiteY172" fmla="*/ 1187314 h 2486784"/>
                  <a:gd name="connsiteX173" fmla="*/ 1403737 w 1697581"/>
                  <a:gd name="connsiteY173" fmla="*/ 1290309 h 2486784"/>
                  <a:gd name="connsiteX174" fmla="*/ 1345874 w 1697581"/>
                  <a:gd name="connsiteY174" fmla="*/ 1392676 h 2486784"/>
                  <a:gd name="connsiteX175" fmla="*/ 1302071 w 1697581"/>
                  <a:gd name="connsiteY175" fmla="*/ 1445151 h 2486784"/>
                  <a:gd name="connsiteX176" fmla="*/ 1258120 w 1697581"/>
                  <a:gd name="connsiteY176" fmla="*/ 1509102 h 2486784"/>
                  <a:gd name="connsiteX177" fmla="*/ 1017259 w 1697581"/>
                  <a:gd name="connsiteY177" fmla="*/ 1988980 h 2486784"/>
                  <a:gd name="connsiteX178" fmla="*/ 926848 w 1697581"/>
                  <a:gd name="connsiteY178" fmla="*/ 2102824 h 2486784"/>
                  <a:gd name="connsiteX179" fmla="*/ 1270962 w 1697581"/>
                  <a:gd name="connsiteY179" fmla="*/ 1536373 h 2486784"/>
                  <a:gd name="connsiteX180" fmla="*/ 1293104 w 1697581"/>
                  <a:gd name="connsiteY180" fmla="*/ 1479101 h 2486784"/>
                  <a:gd name="connsiteX181" fmla="*/ 1424808 w 1697581"/>
                  <a:gd name="connsiteY181" fmla="*/ 1203330 h 2486784"/>
                  <a:gd name="connsiteX182" fmla="*/ 1438536 w 1697581"/>
                  <a:gd name="connsiteY182" fmla="*/ 1184141 h 2486784"/>
                  <a:gd name="connsiteX183" fmla="*/ 1443960 w 1697581"/>
                  <a:gd name="connsiteY183" fmla="*/ 1074061 h 2486784"/>
                  <a:gd name="connsiteX184" fmla="*/ 1482745 w 1697581"/>
                  <a:gd name="connsiteY184" fmla="*/ 993761 h 2486784"/>
                  <a:gd name="connsiteX185" fmla="*/ 1455068 w 1697581"/>
                  <a:gd name="connsiteY185" fmla="*/ 931950 h 2486784"/>
                  <a:gd name="connsiteX186" fmla="*/ 1448610 w 1697581"/>
                  <a:gd name="connsiteY186" fmla="*/ 910731 h 2486784"/>
                  <a:gd name="connsiteX187" fmla="*/ 1422778 w 1697581"/>
                  <a:gd name="connsiteY187" fmla="*/ 799102 h 2486784"/>
                  <a:gd name="connsiteX188" fmla="*/ 1367167 w 1697581"/>
                  <a:gd name="connsiteY188" fmla="*/ 511005 h 2486784"/>
                  <a:gd name="connsiteX189" fmla="*/ 1321371 w 1697581"/>
                  <a:gd name="connsiteY189" fmla="*/ 344760 h 2486784"/>
                  <a:gd name="connsiteX190" fmla="*/ 1243249 w 1697581"/>
                  <a:gd name="connsiteY190" fmla="*/ 248261 h 2486784"/>
                  <a:gd name="connsiteX191" fmla="*/ 1173732 w 1697581"/>
                  <a:gd name="connsiteY191" fmla="*/ 194951 h 2486784"/>
                  <a:gd name="connsiteX192" fmla="*/ 1140720 w 1697581"/>
                  <a:gd name="connsiteY192" fmla="*/ 105140 h 2486784"/>
                  <a:gd name="connsiteX193" fmla="*/ 1194390 w 1697581"/>
                  <a:gd name="connsiteY193" fmla="*/ 124343 h 2486784"/>
                  <a:gd name="connsiteX194" fmla="*/ 1269228 w 1697581"/>
                  <a:gd name="connsiteY194" fmla="*/ 191099 h 2486784"/>
                  <a:gd name="connsiteX195" fmla="*/ 1314175 w 1697581"/>
                  <a:gd name="connsiteY195" fmla="*/ 219034 h 2486784"/>
                  <a:gd name="connsiteX196" fmla="*/ 1444145 w 1697581"/>
                  <a:gd name="connsiteY196" fmla="*/ 376459 h 2486784"/>
                  <a:gd name="connsiteX197" fmla="*/ 1473704 w 1697581"/>
                  <a:gd name="connsiteY197" fmla="*/ 441998 h 2486784"/>
                  <a:gd name="connsiteX198" fmla="*/ 1557140 w 1697581"/>
                  <a:gd name="connsiteY198" fmla="*/ 700609 h 2486784"/>
                  <a:gd name="connsiteX199" fmla="*/ 1549169 w 1697581"/>
                  <a:gd name="connsiteY199" fmla="*/ 917337 h 2486784"/>
                  <a:gd name="connsiteX200" fmla="*/ 1580536 w 1697581"/>
                  <a:gd name="connsiteY200" fmla="*/ 1064983 h 2486784"/>
                  <a:gd name="connsiteX201" fmla="*/ 1466139 w 1697581"/>
                  <a:gd name="connsiteY201" fmla="*/ 1269791 h 2486784"/>
                  <a:gd name="connsiteX202" fmla="*/ 1385765 w 1697581"/>
                  <a:gd name="connsiteY202" fmla="*/ 1456221 h 2486784"/>
                  <a:gd name="connsiteX203" fmla="*/ 1346206 w 1697581"/>
                  <a:gd name="connsiteY203" fmla="*/ 1539178 h 2486784"/>
                  <a:gd name="connsiteX204" fmla="*/ 1063461 w 1697581"/>
                  <a:gd name="connsiteY204" fmla="*/ 2070128 h 2486784"/>
                  <a:gd name="connsiteX205" fmla="*/ 910390 w 1697581"/>
                  <a:gd name="connsiteY205" fmla="*/ 2233458 h 2486784"/>
                  <a:gd name="connsiteX206" fmla="*/ 470625 w 1697581"/>
                  <a:gd name="connsiteY206" fmla="*/ 2398928 h 2486784"/>
                  <a:gd name="connsiteX207" fmla="*/ 401507 w 1697581"/>
                  <a:gd name="connsiteY207" fmla="*/ 2366417 h 2486784"/>
                  <a:gd name="connsiteX208" fmla="*/ 659343 w 1697581"/>
                  <a:gd name="connsiteY208" fmla="*/ 2313388 h 2486784"/>
                  <a:gd name="connsiteX209" fmla="*/ 869834 w 1697581"/>
                  <a:gd name="connsiteY209" fmla="*/ 2158694 h 2486784"/>
                  <a:gd name="connsiteX210" fmla="*/ 821640 w 1697581"/>
                  <a:gd name="connsiteY210" fmla="*/ 2196519 h 2486784"/>
                  <a:gd name="connsiteX211" fmla="*/ 474462 w 1697581"/>
                  <a:gd name="connsiteY211" fmla="*/ 2335788 h 2486784"/>
                  <a:gd name="connsiteX212" fmla="*/ 402687 w 1697581"/>
                  <a:gd name="connsiteY212" fmla="*/ 2310399 h 2486784"/>
                  <a:gd name="connsiteX213" fmla="*/ 471289 w 1697581"/>
                  <a:gd name="connsiteY213" fmla="*/ 2287409 h 2486784"/>
                  <a:gd name="connsiteX214" fmla="*/ 709087 w 1697581"/>
                  <a:gd name="connsiteY214" fmla="*/ 2188253 h 2486784"/>
                  <a:gd name="connsiteX215" fmla="*/ 557308 w 1697581"/>
                  <a:gd name="connsiteY215" fmla="*/ 2256965 h 2486784"/>
                  <a:gd name="connsiteX216" fmla="*/ 397890 w 1697581"/>
                  <a:gd name="connsiteY216" fmla="*/ 2252943 h 2486784"/>
                  <a:gd name="connsiteX217" fmla="*/ 646759 w 1697581"/>
                  <a:gd name="connsiteY217" fmla="*/ 2137328 h 2486784"/>
                  <a:gd name="connsiteX218" fmla="*/ 385196 w 1697581"/>
                  <a:gd name="connsiteY218" fmla="*/ 2202423 h 2486784"/>
                  <a:gd name="connsiteX219" fmla="*/ 664104 w 1697581"/>
                  <a:gd name="connsiteY219" fmla="*/ 1969496 h 2486784"/>
                  <a:gd name="connsiteX220" fmla="*/ 571368 w 1697581"/>
                  <a:gd name="connsiteY220" fmla="*/ 2067324 h 2486784"/>
                  <a:gd name="connsiteX221" fmla="*/ 368553 w 1697581"/>
                  <a:gd name="connsiteY221" fmla="*/ 2155225 h 2486784"/>
                  <a:gd name="connsiteX222" fmla="*/ 436416 w 1697581"/>
                  <a:gd name="connsiteY222" fmla="*/ 2096144 h 2486784"/>
                  <a:gd name="connsiteX223" fmla="*/ 499962 w 1697581"/>
                  <a:gd name="connsiteY223" fmla="*/ 2044334 h 2486784"/>
                  <a:gd name="connsiteX224" fmla="*/ 597716 w 1697581"/>
                  <a:gd name="connsiteY224" fmla="*/ 1855689 h 2486784"/>
                  <a:gd name="connsiteX225" fmla="*/ 709161 w 1697581"/>
                  <a:gd name="connsiteY225" fmla="*/ 1585490 h 2486784"/>
                  <a:gd name="connsiteX226" fmla="*/ 782375 w 1697581"/>
                  <a:gd name="connsiteY226" fmla="*/ 1268204 h 2486784"/>
                  <a:gd name="connsiteX227" fmla="*/ 741377 w 1697581"/>
                  <a:gd name="connsiteY227" fmla="*/ 1141334 h 2486784"/>
                  <a:gd name="connsiteX228" fmla="*/ 619932 w 1697581"/>
                  <a:gd name="connsiteY228" fmla="*/ 1134876 h 2486784"/>
                  <a:gd name="connsiteX229" fmla="*/ 524244 w 1697581"/>
                  <a:gd name="connsiteY229" fmla="*/ 1238977 h 2486784"/>
                  <a:gd name="connsiteX230" fmla="*/ 565685 w 1697581"/>
                  <a:gd name="connsiteY230" fmla="*/ 1139599 h 2486784"/>
                  <a:gd name="connsiteX231" fmla="*/ 618492 w 1697581"/>
                  <a:gd name="connsiteY231" fmla="*/ 1042067 h 2486784"/>
                  <a:gd name="connsiteX232" fmla="*/ 620817 w 1697581"/>
                  <a:gd name="connsiteY232" fmla="*/ 1018597 h 2486784"/>
                  <a:gd name="connsiteX233" fmla="*/ 696319 w 1697581"/>
                  <a:gd name="connsiteY233" fmla="*/ 812423 h 2486784"/>
                  <a:gd name="connsiteX234" fmla="*/ 701006 w 1697581"/>
                  <a:gd name="connsiteY234" fmla="*/ 808253 h 2486784"/>
                  <a:gd name="connsiteX235" fmla="*/ 817174 w 1697581"/>
                  <a:gd name="connsiteY235" fmla="*/ 677767 h 2486784"/>
                  <a:gd name="connsiteX236" fmla="*/ 969027 w 1697581"/>
                  <a:gd name="connsiteY236" fmla="*/ 680387 h 2486784"/>
                  <a:gd name="connsiteX237" fmla="*/ 1002092 w 1697581"/>
                  <a:gd name="connsiteY237" fmla="*/ 883165 h 2486784"/>
                  <a:gd name="connsiteX238" fmla="*/ 990025 w 1697581"/>
                  <a:gd name="connsiteY238" fmla="*/ 1094099 h 2486784"/>
                  <a:gd name="connsiteX239" fmla="*/ 959580 w 1697581"/>
                  <a:gd name="connsiteY239" fmla="*/ 1255362 h 2486784"/>
                  <a:gd name="connsiteX240" fmla="*/ 930870 w 1697581"/>
                  <a:gd name="connsiteY240" fmla="*/ 1334444 h 2486784"/>
                  <a:gd name="connsiteX241" fmla="*/ 894374 w 1697581"/>
                  <a:gd name="connsiteY241" fmla="*/ 1397325 h 2486784"/>
                  <a:gd name="connsiteX242" fmla="*/ 842120 w 1697581"/>
                  <a:gd name="connsiteY242" fmla="*/ 1551946 h 2486784"/>
                  <a:gd name="connsiteX243" fmla="*/ 752595 w 1697581"/>
                  <a:gd name="connsiteY243" fmla="*/ 1762105 h 2486784"/>
                  <a:gd name="connsiteX244" fmla="*/ 661742 w 1697581"/>
                  <a:gd name="connsiteY244" fmla="*/ 1971710 h 2486784"/>
                  <a:gd name="connsiteX245" fmla="*/ 705139 w 1697581"/>
                  <a:gd name="connsiteY245" fmla="*/ 1913884 h 2486784"/>
                  <a:gd name="connsiteX246" fmla="*/ 911460 w 1697581"/>
                  <a:gd name="connsiteY246" fmla="*/ 1409540 h 2486784"/>
                  <a:gd name="connsiteX247" fmla="*/ 934339 w 1697581"/>
                  <a:gd name="connsiteY247" fmla="*/ 1359464 h 2486784"/>
                  <a:gd name="connsiteX248" fmla="*/ 976998 w 1697581"/>
                  <a:gd name="connsiteY248" fmla="*/ 1204511 h 2486784"/>
                  <a:gd name="connsiteX249" fmla="*/ 979286 w 1697581"/>
                  <a:gd name="connsiteY249" fmla="*/ 1159342 h 2486784"/>
                  <a:gd name="connsiteX250" fmla="*/ 1015008 w 1697581"/>
                  <a:gd name="connsiteY250" fmla="*/ 956785 h 2486784"/>
                  <a:gd name="connsiteX251" fmla="*/ 1016447 w 1697581"/>
                  <a:gd name="connsiteY251" fmla="*/ 916340 h 2486784"/>
                  <a:gd name="connsiteX252" fmla="*/ 953565 w 1697581"/>
                  <a:gd name="connsiteY252" fmla="*/ 621269 h 2486784"/>
                  <a:gd name="connsiteX253" fmla="*/ 866808 w 1697581"/>
                  <a:gd name="connsiteY253" fmla="*/ 607247 h 2486784"/>
                  <a:gd name="connsiteX254" fmla="*/ 736211 w 1697581"/>
                  <a:gd name="connsiteY254" fmla="*/ 738176 h 2486784"/>
                  <a:gd name="connsiteX255" fmla="*/ 659528 w 1697581"/>
                  <a:gd name="connsiteY255" fmla="*/ 833605 h 2486784"/>
                  <a:gd name="connsiteX256" fmla="*/ 555316 w 1697581"/>
                  <a:gd name="connsiteY256" fmla="*/ 1097678 h 2486784"/>
                  <a:gd name="connsiteX257" fmla="*/ 400547 w 1697581"/>
                  <a:gd name="connsiteY257" fmla="*/ 1450981 h 2486784"/>
                  <a:gd name="connsiteX258" fmla="*/ 202419 w 1697581"/>
                  <a:gd name="connsiteY258" fmla="*/ 1950565 h 2486784"/>
                  <a:gd name="connsiteX259" fmla="*/ 106177 w 1697581"/>
                  <a:gd name="connsiteY259" fmla="*/ 2200467 h 2486784"/>
                  <a:gd name="connsiteX260" fmla="*/ 102450 w 1697581"/>
                  <a:gd name="connsiteY260" fmla="*/ 2140538 h 2486784"/>
                  <a:gd name="connsiteX261" fmla="*/ 213785 w 1697581"/>
                  <a:gd name="connsiteY261" fmla="*/ 1814358 h 2486784"/>
                  <a:gd name="connsiteX262" fmla="*/ 628456 w 1697581"/>
                  <a:gd name="connsiteY262" fmla="*/ 790983 h 2486784"/>
                  <a:gd name="connsiteX263" fmla="*/ 643918 w 1697581"/>
                  <a:gd name="connsiteY263" fmla="*/ 763934 h 2486784"/>
                  <a:gd name="connsiteX264" fmla="*/ 666687 w 1697581"/>
                  <a:gd name="connsiteY264" fmla="*/ 692749 h 2486784"/>
                  <a:gd name="connsiteX265" fmla="*/ 805735 w 1697581"/>
                  <a:gd name="connsiteY265" fmla="*/ 431628 h 2486784"/>
                  <a:gd name="connsiteX266" fmla="*/ 892308 w 1697581"/>
                  <a:gd name="connsiteY266" fmla="*/ 292175 h 2486784"/>
                  <a:gd name="connsiteX267" fmla="*/ 918065 w 1697581"/>
                  <a:gd name="connsiteY267" fmla="*/ 250106 h 2486784"/>
                  <a:gd name="connsiteX268" fmla="*/ 1027554 w 1697581"/>
                  <a:gd name="connsiteY268" fmla="*/ 176929 h 2486784"/>
                  <a:gd name="connsiteX269" fmla="*/ 1097484 w 1697581"/>
                  <a:gd name="connsiteY269" fmla="*/ 144418 h 2486784"/>
                  <a:gd name="connsiteX270" fmla="*/ 1140720 w 1697581"/>
                  <a:gd name="connsiteY270" fmla="*/ 105140 h 2486784"/>
                  <a:gd name="connsiteX271" fmla="*/ 1165651 w 1697581"/>
                  <a:gd name="connsiteY271" fmla="*/ 0 h 2486784"/>
                  <a:gd name="connsiteX272" fmla="*/ 1249005 w 1697581"/>
                  <a:gd name="connsiteY272" fmla="*/ 53232 h 2486784"/>
                  <a:gd name="connsiteX273" fmla="*/ 1387130 w 1697581"/>
                  <a:gd name="connsiteY273" fmla="*/ 126373 h 2486784"/>
                  <a:gd name="connsiteX274" fmla="*/ 1533263 w 1697581"/>
                  <a:gd name="connsiteY274" fmla="*/ 268926 h 2486784"/>
                  <a:gd name="connsiteX275" fmla="*/ 1578542 w 1697581"/>
                  <a:gd name="connsiteY275" fmla="*/ 342657 h 2486784"/>
                  <a:gd name="connsiteX276" fmla="*/ 1662754 w 1697581"/>
                  <a:gd name="connsiteY276" fmla="*/ 603224 h 2486784"/>
                  <a:gd name="connsiteX277" fmla="*/ 1672717 w 1697581"/>
                  <a:gd name="connsiteY277" fmla="*/ 707879 h 2486784"/>
                  <a:gd name="connsiteX278" fmla="*/ 1654820 w 1697581"/>
                  <a:gd name="connsiteY278" fmla="*/ 860138 h 2486784"/>
                  <a:gd name="connsiteX279" fmla="*/ 1639431 w 1697581"/>
                  <a:gd name="connsiteY279" fmla="*/ 945235 h 2486784"/>
                  <a:gd name="connsiteX280" fmla="*/ 1602197 w 1697581"/>
                  <a:gd name="connsiteY280" fmla="*/ 1178458 h 2486784"/>
                  <a:gd name="connsiteX281" fmla="*/ 1450860 w 1697581"/>
                  <a:gd name="connsiteY281" fmla="*/ 1457070 h 2486784"/>
                  <a:gd name="connsiteX282" fmla="*/ 1069770 w 1697581"/>
                  <a:gd name="connsiteY282" fmla="*/ 2188437 h 2486784"/>
                  <a:gd name="connsiteX283" fmla="*/ 618971 w 1697581"/>
                  <a:gd name="connsiteY283" fmla="*/ 2480113 h 2486784"/>
                  <a:gd name="connsiteX284" fmla="*/ 403831 w 1697581"/>
                  <a:gd name="connsiteY284" fmla="*/ 2434908 h 2486784"/>
                  <a:gd name="connsiteX285" fmla="*/ 1044529 w 1697581"/>
                  <a:gd name="connsiteY285" fmla="*/ 2127696 h 2486784"/>
                  <a:gd name="connsiteX286" fmla="*/ 1280704 w 1697581"/>
                  <a:gd name="connsiteY286" fmla="*/ 1793730 h 2486784"/>
                  <a:gd name="connsiteX287" fmla="*/ 1408164 w 1697581"/>
                  <a:gd name="connsiteY287" fmla="*/ 1458436 h 2486784"/>
                  <a:gd name="connsiteX288" fmla="*/ 1467430 w 1697581"/>
                  <a:gd name="connsiteY288" fmla="*/ 1322451 h 2486784"/>
                  <a:gd name="connsiteX289" fmla="*/ 1483261 w 1697581"/>
                  <a:gd name="connsiteY289" fmla="*/ 1269348 h 2486784"/>
                  <a:gd name="connsiteX290" fmla="*/ 1604522 w 1697581"/>
                  <a:gd name="connsiteY290" fmla="*/ 1012323 h 2486784"/>
                  <a:gd name="connsiteX291" fmla="*/ 1556770 w 1697581"/>
                  <a:gd name="connsiteY291" fmla="*/ 847665 h 2486784"/>
                  <a:gd name="connsiteX292" fmla="*/ 1558726 w 1697581"/>
                  <a:gd name="connsiteY292" fmla="*/ 783381 h 2486784"/>
                  <a:gd name="connsiteX293" fmla="*/ 1497394 w 1697581"/>
                  <a:gd name="connsiteY293" fmla="*/ 437127 h 2486784"/>
                  <a:gd name="connsiteX294" fmla="*/ 1466544 w 1697581"/>
                  <a:gd name="connsiteY294" fmla="*/ 361293 h 2486784"/>
                  <a:gd name="connsiteX295" fmla="*/ 1362147 w 1697581"/>
                  <a:gd name="connsiteY295" fmla="*/ 208886 h 2486784"/>
                  <a:gd name="connsiteX296" fmla="*/ 1233247 w 1697581"/>
                  <a:gd name="connsiteY296" fmla="*/ 128070 h 2486784"/>
                  <a:gd name="connsiteX297" fmla="*/ 1187673 w 1697581"/>
                  <a:gd name="connsiteY297" fmla="*/ 94969 h 2486784"/>
                  <a:gd name="connsiteX298" fmla="*/ 1075748 w 1697581"/>
                  <a:gd name="connsiteY298" fmla="*/ 117442 h 2486784"/>
                  <a:gd name="connsiteX299" fmla="*/ 1010911 w 1697581"/>
                  <a:gd name="connsiteY299" fmla="*/ 148034 h 2486784"/>
                  <a:gd name="connsiteX300" fmla="*/ 886329 w 1697581"/>
                  <a:gd name="connsiteY300" fmla="*/ 232467 h 2486784"/>
                  <a:gd name="connsiteX301" fmla="*/ 862785 w 1697581"/>
                  <a:gd name="connsiteY301" fmla="*/ 258594 h 2486784"/>
                  <a:gd name="connsiteX302" fmla="*/ 834075 w 1697581"/>
                  <a:gd name="connsiteY302" fmla="*/ 279001 h 2486784"/>
                  <a:gd name="connsiteX303" fmla="*/ 857213 w 1697581"/>
                  <a:gd name="connsiteY303" fmla="*/ 198701 h 2486784"/>
                  <a:gd name="connsiteX304" fmla="*/ 984304 w 1697581"/>
                  <a:gd name="connsiteY304" fmla="*/ 94378 h 2486784"/>
                  <a:gd name="connsiteX305" fmla="*/ 1081025 w 1697581"/>
                  <a:gd name="connsiteY305" fmla="*/ 49505 h 2486784"/>
                  <a:gd name="connsiteX306" fmla="*/ 1165651 w 1697581"/>
                  <a:gd name="connsiteY306" fmla="*/ 0 h 2486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</a:cxnLst>
                <a:rect l="l" t="t" r="r" b="b"/>
                <a:pathLst>
                  <a:path w="1697581" h="2486784">
                    <a:moveTo>
                      <a:pt x="57429" y="2340992"/>
                    </a:moveTo>
                    <a:cubicBezTo>
                      <a:pt x="78759" y="2345457"/>
                      <a:pt x="132784" y="2365790"/>
                      <a:pt x="164593" y="2340992"/>
                    </a:cubicBezTo>
                    <a:cubicBezTo>
                      <a:pt x="172933" y="2376529"/>
                      <a:pt x="315192" y="2442436"/>
                      <a:pt x="363682" y="2455648"/>
                    </a:cubicBezTo>
                    <a:cubicBezTo>
                      <a:pt x="361430" y="2461626"/>
                      <a:pt x="306262" y="2465574"/>
                      <a:pt x="287847" y="2460888"/>
                    </a:cubicBezTo>
                    <a:cubicBezTo>
                      <a:pt x="218803" y="2449928"/>
                      <a:pt x="127027" y="2412546"/>
                      <a:pt x="57429" y="2340992"/>
                    </a:cubicBezTo>
                    <a:close/>
                    <a:moveTo>
                      <a:pt x="293667" y="2061136"/>
                    </a:moveTo>
                    <a:cubicBezTo>
                      <a:pt x="300431" y="2062331"/>
                      <a:pt x="306151" y="2065710"/>
                      <a:pt x="309693" y="2072306"/>
                    </a:cubicBezTo>
                    <a:cubicBezTo>
                      <a:pt x="344640" y="2150539"/>
                      <a:pt x="395750" y="2223790"/>
                      <a:pt x="385454" y="2316230"/>
                    </a:cubicBezTo>
                    <a:cubicBezTo>
                      <a:pt x="384716" y="2322467"/>
                      <a:pt x="385417" y="2328814"/>
                      <a:pt x="385011" y="2335087"/>
                    </a:cubicBezTo>
                    <a:cubicBezTo>
                      <a:pt x="377409" y="2450924"/>
                      <a:pt x="400990" y="2471515"/>
                      <a:pt x="281463" y="2404500"/>
                    </a:cubicBezTo>
                    <a:cubicBezTo>
                      <a:pt x="261794" y="2393467"/>
                      <a:pt x="239431" y="2379665"/>
                      <a:pt x="218692" y="2370587"/>
                    </a:cubicBezTo>
                    <a:cubicBezTo>
                      <a:pt x="218877" y="2370735"/>
                      <a:pt x="215925" y="2369517"/>
                      <a:pt x="215925" y="2369517"/>
                    </a:cubicBezTo>
                    <a:cubicBezTo>
                      <a:pt x="180609" y="2345346"/>
                      <a:pt x="178100" y="2315972"/>
                      <a:pt x="197510" y="2275564"/>
                    </a:cubicBezTo>
                    <a:cubicBezTo>
                      <a:pt x="224523" y="2219214"/>
                      <a:pt x="223047" y="2200800"/>
                      <a:pt x="246000" y="2142531"/>
                    </a:cubicBezTo>
                    <a:cubicBezTo>
                      <a:pt x="250797" y="2131313"/>
                      <a:pt x="288770" y="2070313"/>
                      <a:pt x="284046" y="2068468"/>
                    </a:cubicBezTo>
                    <a:cubicBezTo>
                      <a:pt x="228767" y="2112271"/>
                      <a:pt x="205297" y="2217406"/>
                      <a:pt x="181163" y="2278221"/>
                    </a:cubicBezTo>
                    <a:cubicBezTo>
                      <a:pt x="155073" y="2343944"/>
                      <a:pt x="128835" y="2353428"/>
                      <a:pt x="57429" y="2322799"/>
                    </a:cubicBezTo>
                    <a:cubicBezTo>
                      <a:pt x="72928" y="2292354"/>
                      <a:pt x="88427" y="2261873"/>
                      <a:pt x="103963" y="2231281"/>
                    </a:cubicBezTo>
                    <a:lnTo>
                      <a:pt x="128429" y="2198733"/>
                    </a:lnTo>
                    <a:cubicBezTo>
                      <a:pt x="162822" y="2158325"/>
                      <a:pt x="196477" y="2117142"/>
                      <a:pt x="235188" y="2081421"/>
                    </a:cubicBezTo>
                    <a:cubicBezTo>
                      <a:pt x="243685" y="2073616"/>
                      <a:pt x="273375" y="2057550"/>
                      <a:pt x="293667" y="2061136"/>
                    </a:cubicBezTo>
                    <a:close/>
                    <a:moveTo>
                      <a:pt x="581258" y="1360719"/>
                    </a:moveTo>
                    <a:cubicBezTo>
                      <a:pt x="603990" y="1424634"/>
                      <a:pt x="595760" y="1440133"/>
                      <a:pt x="590816" y="1475338"/>
                    </a:cubicBezTo>
                    <a:cubicBezTo>
                      <a:pt x="586646" y="1504896"/>
                      <a:pt x="572881" y="1536706"/>
                      <a:pt x="562475" y="1564383"/>
                    </a:cubicBezTo>
                    <a:cubicBezTo>
                      <a:pt x="543211" y="1615603"/>
                      <a:pt x="555094" y="1672212"/>
                      <a:pt x="518192" y="1706088"/>
                    </a:cubicBezTo>
                    <a:cubicBezTo>
                      <a:pt x="491179" y="1730886"/>
                      <a:pt x="461362" y="1723543"/>
                      <a:pt x="454461" y="1787125"/>
                    </a:cubicBezTo>
                    <a:cubicBezTo>
                      <a:pt x="448151" y="1845099"/>
                      <a:pt x="432172" y="1861336"/>
                      <a:pt x="411655" y="1915878"/>
                    </a:cubicBezTo>
                    <a:cubicBezTo>
                      <a:pt x="398665" y="1950381"/>
                      <a:pt x="382391" y="1990346"/>
                      <a:pt x="322646" y="2051457"/>
                    </a:cubicBezTo>
                    <a:cubicBezTo>
                      <a:pt x="314823" y="2027987"/>
                      <a:pt x="295449" y="2033522"/>
                      <a:pt x="244229" y="2046327"/>
                    </a:cubicBezTo>
                    <a:cubicBezTo>
                      <a:pt x="252827" y="2022525"/>
                      <a:pt x="295560" y="1972375"/>
                      <a:pt x="307885" y="1941414"/>
                    </a:cubicBezTo>
                    <a:cubicBezTo>
                      <a:pt x="359069" y="1812846"/>
                      <a:pt x="431471" y="1793214"/>
                      <a:pt x="451805" y="1551947"/>
                    </a:cubicBezTo>
                    <a:cubicBezTo>
                      <a:pt x="456491" y="1496372"/>
                      <a:pt x="494168" y="1449875"/>
                      <a:pt x="525683" y="1403489"/>
                    </a:cubicBezTo>
                    <a:cubicBezTo>
                      <a:pt x="538156" y="1385111"/>
                      <a:pt x="562401" y="1374742"/>
                      <a:pt x="581258" y="1360719"/>
                    </a:cubicBezTo>
                    <a:close/>
                    <a:moveTo>
                      <a:pt x="680008" y="1126168"/>
                    </a:moveTo>
                    <a:cubicBezTo>
                      <a:pt x="698533" y="1125688"/>
                      <a:pt x="729236" y="1161077"/>
                      <a:pt x="735288" y="1185359"/>
                    </a:cubicBezTo>
                    <a:cubicBezTo>
                      <a:pt x="766655" y="1311085"/>
                      <a:pt x="731265" y="1431793"/>
                      <a:pt x="696688" y="1551615"/>
                    </a:cubicBezTo>
                    <a:cubicBezTo>
                      <a:pt x="688902" y="1578627"/>
                      <a:pt x="678126" y="1604939"/>
                      <a:pt x="666428" y="1630549"/>
                    </a:cubicBezTo>
                    <a:cubicBezTo>
                      <a:pt x="657239" y="1650661"/>
                      <a:pt x="644988" y="1669444"/>
                      <a:pt x="633253" y="1688264"/>
                    </a:cubicBezTo>
                    <a:cubicBezTo>
                      <a:pt x="623953" y="1703136"/>
                      <a:pt x="607495" y="1715978"/>
                      <a:pt x="604284" y="1731772"/>
                    </a:cubicBezTo>
                    <a:cubicBezTo>
                      <a:pt x="599044" y="1757567"/>
                      <a:pt x="593029" y="1782955"/>
                      <a:pt x="586055" y="1807864"/>
                    </a:cubicBezTo>
                    <a:cubicBezTo>
                      <a:pt x="581405" y="1824471"/>
                      <a:pt x="576350" y="1840855"/>
                      <a:pt x="570777" y="1857018"/>
                    </a:cubicBezTo>
                    <a:cubicBezTo>
                      <a:pt x="556902" y="1897389"/>
                      <a:pt x="540001" y="1936248"/>
                      <a:pt x="519188" y="1973224"/>
                    </a:cubicBezTo>
                    <a:cubicBezTo>
                      <a:pt x="516088" y="1978685"/>
                      <a:pt x="494205" y="2019831"/>
                      <a:pt x="490958" y="2025219"/>
                    </a:cubicBezTo>
                    <a:cubicBezTo>
                      <a:pt x="468189" y="2062896"/>
                      <a:pt x="401248" y="2103489"/>
                      <a:pt x="389292" y="2109541"/>
                    </a:cubicBezTo>
                    <a:cubicBezTo>
                      <a:pt x="343201" y="2132605"/>
                      <a:pt x="323532" y="2120870"/>
                      <a:pt x="332905" y="2068469"/>
                    </a:cubicBezTo>
                    <a:cubicBezTo>
                      <a:pt x="338883" y="2063339"/>
                      <a:pt x="344898" y="2058247"/>
                      <a:pt x="350876" y="2053117"/>
                    </a:cubicBezTo>
                    <a:cubicBezTo>
                      <a:pt x="434349" y="1968057"/>
                      <a:pt x="468226" y="1885064"/>
                      <a:pt x="489112" y="1769412"/>
                    </a:cubicBezTo>
                    <a:cubicBezTo>
                      <a:pt x="512287" y="1747492"/>
                      <a:pt x="560814" y="1694095"/>
                      <a:pt x="568674" y="1636232"/>
                    </a:cubicBezTo>
                    <a:cubicBezTo>
                      <a:pt x="576313" y="1579845"/>
                      <a:pt x="600668" y="1525931"/>
                      <a:pt x="614359" y="1470134"/>
                    </a:cubicBezTo>
                    <a:cubicBezTo>
                      <a:pt x="625946" y="1422936"/>
                      <a:pt x="631260" y="1374926"/>
                      <a:pt x="584099" y="1335847"/>
                    </a:cubicBezTo>
                    <a:cubicBezTo>
                      <a:pt x="486492" y="1384484"/>
                      <a:pt x="430733" y="1499250"/>
                      <a:pt x="420253" y="1594680"/>
                    </a:cubicBezTo>
                    <a:cubicBezTo>
                      <a:pt x="401986" y="1761257"/>
                      <a:pt x="358478" y="1758378"/>
                      <a:pt x="324417" y="1846723"/>
                    </a:cubicBezTo>
                    <a:cubicBezTo>
                      <a:pt x="299656" y="1910969"/>
                      <a:pt x="262938" y="1961563"/>
                      <a:pt x="236405" y="2025072"/>
                    </a:cubicBezTo>
                    <a:cubicBezTo>
                      <a:pt x="227143" y="2047250"/>
                      <a:pt x="190130" y="2095739"/>
                      <a:pt x="176365" y="2116073"/>
                    </a:cubicBezTo>
                    <a:cubicBezTo>
                      <a:pt x="172564" y="2083082"/>
                      <a:pt x="179391" y="2050276"/>
                      <a:pt x="184484" y="2038762"/>
                    </a:cubicBezTo>
                    <a:cubicBezTo>
                      <a:pt x="227290" y="1941672"/>
                      <a:pt x="410916" y="1409393"/>
                      <a:pt x="511844" y="1292265"/>
                    </a:cubicBezTo>
                    <a:cubicBezTo>
                      <a:pt x="544798" y="1254034"/>
                      <a:pt x="575575" y="1213774"/>
                      <a:pt x="610263" y="1177204"/>
                    </a:cubicBezTo>
                    <a:cubicBezTo>
                      <a:pt x="630485" y="1155911"/>
                      <a:pt x="656132" y="1126795"/>
                      <a:pt x="680008" y="1126168"/>
                    </a:cubicBezTo>
                    <a:close/>
                    <a:moveTo>
                      <a:pt x="810710" y="860586"/>
                    </a:moveTo>
                    <a:cubicBezTo>
                      <a:pt x="789917" y="866001"/>
                      <a:pt x="757688" y="886192"/>
                      <a:pt x="745842" y="904015"/>
                    </a:cubicBezTo>
                    <a:cubicBezTo>
                      <a:pt x="713405" y="952763"/>
                      <a:pt x="692260" y="1008522"/>
                      <a:pt x="642626" y="1045462"/>
                    </a:cubicBezTo>
                    <a:cubicBezTo>
                      <a:pt x="634508" y="1051551"/>
                      <a:pt x="636058" y="1070629"/>
                      <a:pt x="629489" y="1100225"/>
                    </a:cubicBezTo>
                    <a:cubicBezTo>
                      <a:pt x="676503" y="1032214"/>
                      <a:pt x="740196" y="1000441"/>
                      <a:pt x="755511" y="927669"/>
                    </a:cubicBezTo>
                    <a:cubicBezTo>
                      <a:pt x="760123" y="905860"/>
                      <a:pt x="796066" y="890693"/>
                      <a:pt x="816842" y="873091"/>
                    </a:cubicBezTo>
                    <a:cubicBezTo>
                      <a:pt x="921497" y="945456"/>
                      <a:pt x="827913" y="1055684"/>
                      <a:pt x="879060" y="1136352"/>
                    </a:cubicBezTo>
                    <a:cubicBezTo>
                      <a:pt x="891090" y="1155357"/>
                      <a:pt x="870720" y="1195359"/>
                      <a:pt x="863819" y="1225397"/>
                    </a:cubicBezTo>
                    <a:cubicBezTo>
                      <a:pt x="862121" y="1232999"/>
                      <a:pt x="853634" y="1238830"/>
                      <a:pt x="850645" y="1246469"/>
                    </a:cubicBezTo>
                    <a:cubicBezTo>
                      <a:pt x="846991" y="1255657"/>
                      <a:pt x="845478" y="1265732"/>
                      <a:pt x="843707" y="1275511"/>
                    </a:cubicBezTo>
                    <a:cubicBezTo>
                      <a:pt x="836068" y="1317137"/>
                      <a:pt x="828688" y="1358799"/>
                      <a:pt x="821160" y="1400425"/>
                    </a:cubicBezTo>
                    <a:cubicBezTo>
                      <a:pt x="823042" y="1403377"/>
                      <a:pt x="824961" y="1406366"/>
                      <a:pt x="826843" y="1409319"/>
                    </a:cubicBezTo>
                    <a:cubicBezTo>
                      <a:pt x="840570" y="1376033"/>
                      <a:pt x="855811" y="1343263"/>
                      <a:pt x="867509" y="1309276"/>
                    </a:cubicBezTo>
                    <a:cubicBezTo>
                      <a:pt x="876624" y="1282670"/>
                      <a:pt x="881643" y="1254624"/>
                      <a:pt x="887805" y="1227095"/>
                    </a:cubicBezTo>
                    <a:cubicBezTo>
                      <a:pt x="893710" y="1200784"/>
                      <a:pt x="907733" y="1172295"/>
                      <a:pt x="902345" y="1148308"/>
                    </a:cubicBezTo>
                    <a:cubicBezTo>
                      <a:pt x="887695" y="1083102"/>
                      <a:pt x="892197" y="1018117"/>
                      <a:pt x="888654" y="952948"/>
                    </a:cubicBezTo>
                    <a:cubicBezTo>
                      <a:pt x="886883" y="919883"/>
                      <a:pt x="855848" y="880029"/>
                      <a:pt x="826511" y="860729"/>
                    </a:cubicBezTo>
                    <a:cubicBezTo>
                      <a:pt x="823301" y="858617"/>
                      <a:pt x="817641" y="858780"/>
                      <a:pt x="810710" y="860586"/>
                    </a:cubicBezTo>
                    <a:close/>
                    <a:moveTo>
                      <a:pt x="998061" y="486116"/>
                    </a:moveTo>
                    <a:cubicBezTo>
                      <a:pt x="975924" y="483940"/>
                      <a:pt x="953427" y="491521"/>
                      <a:pt x="933786" y="514068"/>
                    </a:cubicBezTo>
                    <a:cubicBezTo>
                      <a:pt x="1030986" y="488569"/>
                      <a:pt x="1089698" y="600789"/>
                      <a:pt x="1075860" y="637691"/>
                    </a:cubicBezTo>
                    <a:cubicBezTo>
                      <a:pt x="1135457" y="712381"/>
                      <a:pt x="1083092" y="769543"/>
                      <a:pt x="1079550" y="824970"/>
                    </a:cubicBezTo>
                    <a:cubicBezTo>
                      <a:pt x="1075823" y="882944"/>
                      <a:pt x="1094384" y="911322"/>
                      <a:pt x="1094311" y="971657"/>
                    </a:cubicBezTo>
                    <a:cubicBezTo>
                      <a:pt x="1094274" y="994979"/>
                      <a:pt x="1065047" y="1042657"/>
                      <a:pt x="1055969" y="1065684"/>
                    </a:cubicBezTo>
                    <a:cubicBezTo>
                      <a:pt x="1051652" y="1076644"/>
                      <a:pt x="1038920" y="1106609"/>
                      <a:pt x="1036448" y="1117200"/>
                    </a:cubicBezTo>
                    <a:cubicBezTo>
                      <a:pt x="1030211" y="1143954"/>
                      <a:pt x="1035488" y="1179638"/>
                      <a:pt x="1033496" y="1222224"/>
                    </a:cubicBezTo>
                    <a:cubicBezTo>
                      <a:pt x="1044456" y="1205249"/>
                      <a:pt x="1050249" y="1136721"/>
                      <a:pt x="1059106" y="1116499"/>
                    </a:cubicBezTo>
                    <a:cubicBezTo>
                      <a:pt x="1079550" y="1069780"/>
                      <a:pt x="1102171" y="1034575"/>
                      <a:pt x="1111839" y="990108"/>
                    </a:cubicBezTo>
                    <a:cubicBezTo>
                      <a:pt x="1127633" y="917817"/>
                      <a:pt x="1091432" y="920510"/>
                      <a:pt x="1115013" y="845340"/>
                    </a:cubicBezTo>
                    <a:cubicBezTo>
                      <a:pt x="1127523" y="805449"/>
                      <a:pt x="1154277" y="684741"/>
                      <a:pt x="1100769" y="628465"/>
                    </a:cubicBezTo>
                    <a:cubicBezTo>
                      <a:pt x="1127643" y="586978"/>
                      <a:pt x="1064471" y="492642"/>
                      <a:pt x="998061" y="486116"/>
                    </a:cubicBezTo>
                    <a:close/>
                    <a:moveTo>
                      <a:pt x="690673" y="473734"/>
                    </a:moveTo>
                    <a:cubicBezTo>
                      <a:pt x="680525" y="493920"/>
                      <a:pt x="670156" y="513994"/>
                      <a:pt x="660413" y="534401"/>
                    </a:cubicBezTo>
                    <a:cubicBezTo>
                      <a:pt x="649047" y="558240"/>
                      <a:pt x="624544" y="585880"/>
                      <a:pt x="629600" y="605844"/>
                    </a:cubicBezTo>
                    <a:cubicBezTo>
                      <a:pt x="659159" y="722935"/>
                      <a:pt x="593104" y="818955"/>
                      <a:pt x="559965" y="918924"/>
                    </a:cubicBezTo>
                    <a:cubicBezTo>
                      <a:pt x="502767" y="1091442"/>
                      <a:pt x="425272" y="1257170"/>
                      <a:pt x="358405" y="1426552"/>
                    </a:cubicBezTo>
                    <a:cubicBezTo>
                      <a:pt x="336522" y="1481979"/>
                      <a:pt x="312646" y="1536742"/>
                      <a:pt x="288217" y="1591321"/>
                    </a:cubicBezTo>
                    <a:cubicBezTo>
                      <a:pt x="280098" y="1609514"/>
                      <a:pt x="271869" y="1627670"/>
                      <a:pt x="263640" y="1645826"/>
                    </a:cubicBezTo>
                    <a:cubicBezTo>
                      <a:pt x="234856" y="1709408"/>
                      <a:pt x="205851" y="1772880"/>
                      <a:pt x="178875" y="1837090"/>
                    </a:cubicBezTo>
                    <a:cubicBezTo>
                      <a:pt x="171162" y="1855431"/>
                      <a:pt x="163634" y="1873808"/>
                      <a:pt x="156291" y="1892296"/>
                    </a:cubicBezTo>
                    <a:cubicBezTo>
                      <a:pt x="130644" y="1956912"/>
                      <a:pt x="107617" y="2022488"/>
                      <a:pt x="89387" y="2089687"/>
                    </a:cubicBezTo>
                    <a:cubicBezTo>
                      <a:pt x="81564" y="2118507"/>
                      <a:pt x="67135" y="2189212"/>
                      <a:pt x="61120" y="2218697"/>
                    </a:cubicBezTo>
                    <a:cubicBezTo>
                      <a:pt x="51488" y="2267113"/>
                      <a:pt x="52226" y="2274936"/>
                      <a:pt x="49053" y="2325566"/>
                    </a:cubicBezTo>
                    <a:cubicBezTo>
                      <a:pt x="-8404" y="2311543"/>
                      <a:pt x="-2463" y="2262574"/>
                      <a:pt x="3958" y="2224934"/>
                    </a:cubicBezTo>
                    <a:cubicBezTo>
                      <a:pt x="16247" y="2153196"/>
                      <a:pt x="30232" y="2079428"/>
                      <a:pt x="58869" y="2013151"/>
                    </a:cubicBezTo>
                    <a:cubicBezTo>
                      <a:pt x="155110" y="1790261"/>
                      <a:pt x="262090" y="1572021"/>
                      <a:pt x="357224" y="1348725"/>
                    </a:cubicBezTo>
                    <a:cubicBezTo>
                      <a:pt x="437634" y="1160080"/>
                      <a:pt x="510405" y="968004"/>
                      <a:pt x="579745" y="774968"/>
                    </a:cubicBezTo>
                    <a:cubicBezTo>
                      <a:pt x="600152" y="718175"/>
                      <a:pt x="601923" y="653190"/>
                      <a:pt x="603916" y="591674"/>
                    </a:cubicBezTo>
                    <a:cubicBezTo>
                      <a:pt x="605982" y="528718"/>
                      <a:pt x="631408" y="490082"/>
                      <a:pt x="690673" y="473734"/>
                    </a:cubicBezTo>
                    <a:close/>
                    <a:moveTo>
                      <a:pt x="1011428" y="367049"/>
                    </a:moveTo>
                    <a:cubicBezTo>
                      <a:pt x="1138631" y="413546"/>
                      <a:pt x="1083867" y="458825"/>
                      <a:pt x="1110954" y="473734"/>
                    </a:cubicBezTo>
                    <a:cubicBezTo>
                      <a:pt x="1193393" y="519124"/>
                      <a:pt x="1155052" y="575695"/>
                      <a:pt x="1163687" y="657950"/>
                    </a:cubicBezTo>
                    <a:cubicBezTo>
                      <a:pt x="1174167" y="757882"/>
                      <a:pt x="1208007" y="794600"/>
                      <a:pt x="1171843" y="894162"/>
                    </a:cubicBezTo>
                    <a:cubicBezTo>
                      <a:pt x="1149590" y="955420"/>
                      <a:pt x="1174758" y="1027343"/>
                      <a:pt x="1168152" y="1095280"/>
                    </a:cubicBezTo>
                    <a:cubicBezTo>
                      <a:pt x="1165864" y="1118676"/>
                      <a:pt x="1118998" y="1197315"/>
                      <a:pt x="1108075" y="1219862"/>
                    </a:cubicBezTo>
                    <a:cubicBezTo>
                      <a:pt x="1092761" y="1251377"/>
                      <a:pt x="1073313" y="1281452"/>
                      <a:pt x="1062390" y="1314406"/>
                    </a:cubicBezTo>
                    <a:cubicBezTo>
                      <a:pt x="989951" y="1533237"/>
                      <a:pt x="917733" y="1752030"/>
                      <a:pt x="796103" y="1950233"/>
                    </a:cubicBezTo>
                    <a:cubicBezTo>
                      <a:pt x="788243" y="1963038"/>
                      <a:pt x="730306" y="2047175"/>
                      <a:pt x="723479" y="2060571"/>
                    </a:cubicBezTo>
                    <a:cubicBezTo>
                      <a:pt x="738388" y="2055146"/>
                      <a:pt x="799756" y="1976212"/>
                      <a:pt x="804665" y="1965473"/>
                    </a:cubicBezTo>
                    <a:cubicBezTo>
                      <a:pt x="911644" y="1785796"/>
                      <a:pt x="961426" y="1619145"/>
                      <a:pt x="1039179" y="1445520"/>
                    </a:cubicBezTo>
                    <a:cubicBezTo>
                      <a:pt x="1074716" y="1366069"/>
                      <a:pt x="1111397" y="1286877"/>
                      <a:pt x="1142321" y="1205544"/>
                    </a:cubicBezTo>
                    <a:cubicBezTo>
                      <a:pt x="1155827" y="1169933"/>
                      <a:pt x="1187489" y="1138308"/>
                      <a:pt x="1193098" y="1099856"/>
                    </a:cubicBezTo>
                    <a:cubicBezTo>
                      <a:pt x="1201844" y="1040221"/>
                      <a:pt x="1170256" y="968520"/>
                      <a:pt x="1189445" y="912539"/>
                    </a:cubicBezTo>
                    <a:cubicBezTo>
                      <a:pt x="1213801" y="841613"/>
                      <a:pt x="1221882" y="775005"/>
                      <a:pt x="1195276" y="704669"/>
                    </a:cubicBezTo>
                    <a:cubicBezTo>
                      <a:pt x="1190220" y="691199"/>
                      <a:pt x="1183910" y="675331"/>
                      <a:pt x="1185053" y="663117"/>
                    </a:cubicBezTo>
                    <a:cubicBezTo>
                      <a:pt x="1196936" y="537538"/>
                      <a:pt x="1188485" y="491927"/>
                      <a:pt x="1125715" y="450412"/>
                    </a:cubicBezTo>
                    <a:cubicBezTo>
                      <a:pt x="1124792" y="366459"/>
                      <a:pt x="1027149" y="372806"/>
                      <a:pt x="1011428" y="367049"/>
                    </a:cubicBezTo>
                    <a:close/>
                    <a:moveTo>
                      <a:pt x="828061" y="285311"/>
                    </a:moveTo>
                    <a:cubicBezTo>
                      <a:pt x="810938" y="306530"/>
                      <a:pt x="786103" y="326383"/>
                      <a:pt x="782080" y="349853"/>
                    </a:cubicBezTo>
                    <a:cubicBezTo>
                      <a:pt x="772301" y="406904"/>
                      <a:pt x="735251" y="438308"/>
                      <a:pt x="694511" y="469269"/>
                    </a:cubicBezTo>
                    <a:cubicBezTo>
                      <a:pt x="706984" y="423805"/>
                      <a:pt x="711818" y="373360"/>
                      <a:pt x="736284" y="335683"/>
                    </a:cubicBezTo>
                    <a:cubicBezTo>
                      <a:pt x="753038" y="309888"/>
                      <a:pt x="795328" y="300699"/>
                      <a:pt x="828061" y="285311"/>
                    </a:cubicBezTo>
                    <a:close/>
                    <a:moveTo>
                      <a:pt x="1087853" y="237338"/>
                    </a:moveTo>
                    <a:cubicBezTo>
                      <a:pt x="1071542" y="234570"/>
                      <a:pt x="1014528" y="274314"/>
                      <a:pt x="991981" y="297784"/>
                    </a:cubicBezTo>
                    <a:cubicBezTo>
                      <a:pt x="933638" y="358488"/>
                      <a:pt x="880979" y="424580"/>
                      <a:pt x="825994" y="488532"/>
                    </a:cubicBezTo>
                    <a:cubicBezTo>
                      <a:pt x="798649" y="520268"/>
                      <a:pt x="766434" y="549125"/>
                      <a:pt x="745694" y="584699"/>
                    </a:cubicBezTo>
                    <a:cubicBezTo>
                      <a:pt x="728055" y="614922"/>
                      <a:pt x="723627" y="652858"/>
                      <a:pt x="710490" y="696882"/>
                    </a:cubicBezTo>
                    <a:cubicBezTo>
                      <a:pt x="764736" y="622819"/>
                      <a:pt x="809240" y="562742"/>
                      <a:pt x="852970" y="502075"/>
                    </a:cubicBezTo>
                    <a:cubicBezTo>
                      <a:pt x="871532" y="476317"/>
                      <a:pt x="884263" y="431665"/>
                      <a:pt x="906921" y="426278"/>
                    </a:cubicBezTo>
                    <a:cubicBezTo>
                      <a:pt x="962237" y="413067"/>
                      <a:pt x="970282" y="367714"/>
                      <a:pt x="997221" y="333394"/>
                    </a:cubicBezTo>
                    <a:cubicBezTo>
                      <a:pt x="1017000" y="308227"/>
                      <a:pt x="1058294" y="273281"/>
                      <a:pt x="1078184" y="274904"/>
                    </a:cubicBezTo>
                    <a:cubicBezTo>
                      <a:pt x="1098924" y="285311"/>
                      <a:pt x="1107780" y="285163"/>
                      <a:pt x="1125641" y="316641"/>
                    </a:cubicBezTo>
                    <a:cubicBezTo>
                      <a:pt x="1129220" y="322803"/>
                      <a:pt x="1141472" y="384061"/>
                      <a:pt x="1144129" y="391368"/>
                    </a:cubicBezTo>
                    <a:cubicBezTo>
                      <a:pt x="1149627" y="406387"/>
                      <a:pt x="1145457" y="428639"/>
                      <a:pt x="1156934" y="434212"/>
                    </a:cubicBezTo>
                    <a:cubicBezTo>
                      <a:pt x="1207859" y="458936"/>
                      <a:pt x="1229558" y="493772"/>
                      <a:pt x="1205571" y="546616"/>
                    </a:cubicBezTo>
                    <a:cubicBezTo>
                      <a:pt x="1317570" y="623557"/>
                      <a:pt x="1335652" y="698063"/>
                      <a:pt x="1265980" y="790651"/>
                    </a:cubicBezTo>
                    <a:cubicBezTo>
                      <a:pt x="1294580" y="848772"/>
                      <a:pt x="1326574" y="909440"/>
                      <a:pt x="1257530" y="956232"/>
                    </a:cubicBezTo>
                    <a:cubicBezTo>
                      <a:pt x="1275058" y="995754"/>
                      <a:pt x="1298934" y="1028819"/>
                      <a:pt x="1302661" y="1064024"/>
                    </a:cubicBezTo>
                    <a:cubicBezTo>
                      <a:pt x="1306204" y="1097457"/>
                      <a:pt x="1299893" y="1145836"/>
                      <a:pt x="1278010" y="1165247"/>
                    </a:cubicBezTo>
                    <a:cubicBezTo>
                      <a:pt x="1233469" y="1204917"/>
                      <a:pt x="1218819" y="1253554"/>
                      <a:pt x="1203689" y="1305402"/>
                    </a:cubicBezTo>
                    <a:cubicBezTo>
                      <a:pt x="1129811" y="1558515"/>
                      <a:pt x="1050508" y="1773102"/>
                      <a:pt x="890721" y="1985807"/>
                    </a:cubicBezTo>
                    <a:cubicBezTo>
                      <a:pt x="887326" y="1990272"/>
                      <a:pt x="808798" y="2094299"/>
                      <a:pt x="804628" y="2116072"/>
                    </a:cubicBezTo>
                    <a:lnTo>
                      <a:pt x="864188" y="2046400"/>
                    </a:lnTo>
                    <a:cubicBezTo>
                      <a:pt x="886883" y="2017063"/>
                      <a:pt x="900352" y="2001047"/>
                      <a:pt x="912272" y="1984183"/>
                    </a:cubicBezTo>
                    <a:cubicBezTo>
                      <a:pt x="1063571" y="1768969"/>
                      <a:pt x="1159407" y="1528402"/>
                      <a:pt x="1236311" y="1278795"/>
                    </a:cubicBezTo>
                    <a:cubicBezTo>
                      <a:pt x="1245500" y="1248867"/>
                      <a:pt x="1264984" y="1219161"/>
                      <a:pt x="1287236" y="1196835"/>
                    </a:cubicBezTo>
                    <a:cubicBezTo>
                      <a:pt x="1334360" y="1149563"/>
                      <a:pt x="1348273" y="1098121"/>
                      <a:pt x="1323843" y="1036457"/>
                    </a:cubicBezTo>
                    <a:cubicBezTo>
                      <a:pt x="1313990" y="1011511"/>
                      <a:pt x="1302809" y="987156"/>
                      <a:pt x="1292181" y="962505"/>
                    </a:cubicBezTo>
                    <a:cubicBezTo>
                      <a:pt x="1298085" y="962247"/>
                      <a:pt x="1327829" y="901985"/>
                      <a:pt x="1327718" y="896044"/>
                    </a:cubicBezTo>
                    <a:cubicBezTo>
                      <a:pt x="1326795" y="852684"/>
                      <a:pt x="1295945" y="833236"/>
                      <a:pt x="1295428" y="788105"/>
                    </a:cubicBezTo>
                    <a:cubicBezTo>
                      <a:pt x="1295244" y="772753"/>
                      <a:pt x="1322330" y="751239"/>
                      <a:pt x="1326795" y="738287"/>
                    </a:cubicBezTo>
                    <a:cubicBezTo>
                      <a:pt x="1343770" y="688948"/>
                      <a:pt x="1339711" y="610974"/>
                      <a:pt x="1244688" y="539937"/>
                    </a:cubicBezTo>
                    <a:cubicBezTo>
                      <a:pt x="1232141" y="530564"/>
                      <a:pt x="1251736" y="502555"/>
                      <a:pt x="1244688" y="487351"/>
                    </a:cubicBezTo>
                    <a:cubicBezTo>
                      <a:pt x="1233617" y="463660"/>
                      <a:pt x="1218819" y="442552"/>
                      <a:pt x="1200405" y="428307"/>
                    </a:cubicBezTo>
                    <a:cubicBezTo>
                      <a:pt x="1166898" y="402402"/>
                      <a:pt x="1171473" y="409155"/>
                      <a:pt x="1162580" y="367086"/>
                    </a:cubicBezTo>
                    <a:cubicBezTo>
                      <a:pt x="1154720" y="329889"/>
                      <a:pt x="1147819" y="247486"/>
                      <a:pt x="1087853" y="237338"/>
                    </a:cubicBezTo>
                    <a:close/>
                    <a:moveTo>
                      <a:pt x="1173732" y="194951"/>
                    </a:moveTo>
                    <a:cubicBezTo>
                      <a:pt x="1162285" y="195064"/>
                      <a:pt x="1149941" y="197124"/>
                      <a:pt x="1137044" y="201063"/>
                    </a:cubicBezTo>
                    <a:cubicBezTo>
                      <a:pt x="1225093" y="251471"/>
                      <a:pt x="1225093" y="251471"/>
                      <a:pt x="1231034" y="339557"/>
                    </a:cubicBezTo>
                    <a:cubicBezTo>
                      <a:pt x="1351557" y="369891"/>
                      <a:pt x="1369454" y="404431"/>
                      <a:pt x="1331740" y="528645"/>
                    </a:cubicBezTo>
                    <a:cubicBezTo>
                      <a:pt x="1453629" y="595216"/>
                      <a:pt x="1473556" y="679206"/>
                      <a:pt x="1392924" y="796186"/>
                    </a:cubicBezTo>
                    <a:cubicBezTo>
                      <a:pt x="1427317" y="827886"/>
                      <a:pt x="1460456" y="861688"/>
                      <a:pt x="1424587" y="913647"/>
                    </a:cubicBezTo>
                    <a:cubicBezTo>
                      <a:pt x="1421745" y="917780"/>
                      <a:pt x="1426469" y="930031"/>
                      <a:pt x="1431044" y="935862"/>
                    </a:cubicBezTo>
                    <a:cubicBezTo>
                      <a:pt x="1469570" y="985016"/>
                      <a:pt x="1457762" y="1028966"/>
                      <a:pt x="1414475" y="1070703"/>
                    </a:cubicBezTo>
                    <a:cubicBezTo>
                      <a:pt x="1460751" y="1124617"/>
                      <a:pt x="1433259" y="1163106"/>
                      <a:pt x="1399272" y="1187314"/>
                    </a:cubicBezTo>
                    <a:cubicBezTo>
                      <a:pt x="1401892" y="1228866"/>
                      <a:pt x="1412298" y="1262558"/>
                      <a:pt x="1403737" y="1290309"/>
                    </a:cubicBezTo>
                    <a:cubicBezTo>
                      <a:pt x="1392445" y="1326953"/>
                      <a:pt x="1367351" y="1359722"/>
                      <a:pt x="1345874" y="1392676"/>
                    </a:cubicBezTo>
                    <a:cubicBezTo>
                      <a:pt x="1333512" y="1411643"/>
                      <a:pt x="1315909" y="1427069"/>
                      <a:pt x="1302071" y="1445151"/>
                    </a:cubicBezTo>
                    <a:cubicBezTo>
                      <a:pt x="1286203" y="1465742"/>
                      <a:pt x="1264504" y="1485522"/>
                      <a:pt x="1258120" y="1509102"/>
                    </a:cubicBezTo>
                    <a:cubicBezTo>
                      <a:pt x="1210258" y="1685680"/>
                      <a:pt x="1127412" y="1844102"/>
                      <a:pt x="1017259" y="1988980"/>
                    </a:cubicBezTo>
                    <a:cubicBezTo>
                      <a:pt x="987921" y="2027543"/>
                      <a:pt x="959654" y="2051456"/>
                      <a:pt x="926848" y="2102824"/>
                    </a:cubicBezTo>
                    <a:cubicBezTo>
                      <a:pt x="1088812" y="1941413"/>
                      <a:pt x="1208929" y="1740148"/>
                      <a:pt x="1270962" y="1536373"/>
                    </a:cubicBezTo>
                    <a:cubicBezTo>
                      <a:pt x="1276903" y="1516704"/>
                      <a:pt x="1280372" y="1493530"/>
                      <a:pt x="1293104" y="1479101"/>
                    </a:cubicBezTo>
                    <a:cubicBezTo>
                      <a:pt x="1363366" y="1399466"/>
                      <a:pt x="1451894" y="1329757"/>
                      <a:pt x="1424808" y="1203330"/>
                    </a:cubicBezTo>
                    <a:cubicBezTo>
                      <a:pt x="1423664" y="1198237"/>
                      <a:pt x="1434034" y="1189824"/>
                      <a:pt x="1438536" y="1184141"/>
                    </a:cubicBezTo>
                    <a:cubicBezTo>
                      <a:pt x="1477984" y="1134286"/>
                      <a:pt x="1459644" y="1108196"/>
                      <a:pt x="1443960" y="1074061"/>
                    </a:cubicBezTo>
                    <a:cubicBezTo>
                      <a:pt x="1467024" y="1046384"/>
                      <a:pt x="1482412" y="1016087"/>
                      <a:pt x="1482745" y="993761"/>
                    </a:cubicBezTo>
                    <a:cubicBezTo>
                      <a:pt x="1483003" y="975310"/>
                      <a:pt x="1459570" y="943648"/>
                      <a:pt x="1455068" y="931950"/>
                    </a:cubicBezTo>
                    <a:cubicBezTo>
                      <a:pt x="1451414" y="922540"/>
                      <a:pt x="1443591" y="919145"/>
                      <a:pt x="1448610" y="910731"/>
                    </a:cubicBezTo>
                    <a:cubicBezTo>
                      <a:pt x="1474442" y="867371"/>
                      <a:pt x="1444920" y="836004"/>
                      <a:pt x="1422778" y="799102"/>
                    </a:cubicBezTo>
                    <a:cubicBezTo>
                      <a:pt x="1482745" y="716994"/>
                      <a:pt x="1475549" y="582338"/>
                      <a:pt x="1367167" y="511005"/>
                    </a:cubicBezTo>
                    <a:cubicBezTo>
                      <a:pt x="1386799" y="431739"/>
                      <a:pt x="1374768" y="366791"/>
                      <a:pt x="1321371" y="344760"/>
                    </a:cubicBezTo>
                    <a:cubicBezTo>
                      <a:pt x="1272807" y="324649"/>
                      <a:pt x="1254946" y="295902"/>
                      <a:pt x="1243249" y="248261"/>
                    </a:cubicBezTo>
                    <a:cubicBezTo>
                      <a:pt x="1234337" y="211784"/>
                      <a:pt x="1208071" y="194610"/>
                      <a:pt x="1173732" y="194951"/>
                    </a:cubicBezTo>
                    <a:close/>
                    <a:moveTo>
                      <a:pt x="1140720" y="105140"/>
                    </a:moveTo>
                    <a:cubicBezTo>
                      <a:pt x="1157229" y="102848"/>
                      <a:pt x="1175477" y="110302"/>
                      <a:pt x="1194390" y="124343"/>
                    </a:cubicBezTo>
                    <a:cubicBezTo>
                      <a:pt x="1221144" y="144122"/>
                      <a:pt x="1243581" y="169659"/>
                      <a:pt x="1269228" y="191099"/>
                    </a:cubicBezTo>
                    <a:cubicBezTo>
                      <a:pt x="1282734" y="202391"/>
                      <a:pt x="1297864" y="215418"/>
                      <a:pt x="1314175" y="219034"/>
                    </a:cubicBezTo>
                    <a:cubicBezTo>
                      <a:pt x="1403368" y="238961"/>
                      <a:pt x="1442263" y="287636"/>
                      <a:pt x="1444145" y="376459"/>
                    </a:cubicBezTo>
                    <a:cubicBezTo>
                      <a:pt x="1444588" y="398712"/>
                      <a:pt x="1458832" y="423842"/>
                      <a:pt x="1473704" y="441998"/>
                    </a:cubicBezTo>
                    <a:cubicBezTo>
                      <a:pt x="1535736" y="517758"/>
                      <a:pt x="1583709" y="600051"/>
                      <a:pt x="1557140" y="700609"/>
                    </a:cubicBezTo>
                    <a:cubicBezTo>
                      <a:pt x="1537803" y="773897"/>
                      <a:pt x="1524813" y="841650"/>
                      <a:pt x="1549169" y="917337"/>
                    </a:cubicBezTo>
                    <a:cubicBezTo>
                      <a:pt x="1559280" y="948814"/>
                      <a:pt x="1590684" y="1015165"/>
                      <a:pt x="1580536" y="1064983"/>
                    </a:cubicBezTo>
                    <a:cubicBezTo>
                      <a:pt x="1552601" y="1202112"/>
                      <a:pt x="1520865" y="1156575"/>
                      <a:pt x="1466139" y="1269791"/>
                    </a:cubicBezTo>
                    <a:cubicBezTo>
                      <a:pt x="1462891" y="1276470"/>
                      <a:pt x="1390157" y="1449210"/>
                      <a:pt x="1385765" y="1456221"/>
                    </a:cubicBezTo>
                    <a:cubicBezTo>
                      <a:pt x="1369454" y="1482274"/>
                      <a:pt x="1356391" y="1510800"/>
                      <a:pt x="1346206" y="1539178"/>
                    </a:cubicBezTo>
                    <a:cubicBezTo>
                      <a:pt x="1277789" y="1729594"/>
                      <a:pt x="1187157" y="1908275"/>
                      <a:pt x="1063461" y="2070128"/>
                    </a:cubicBezTo>
                    <a:cubicBezTo>
                      <a:pt x="1057814" y="2077546"/>
                      <a:pt x="959912" y="2190319"/>
                      <a:pt x="910390" y="2233458"/>
                    </a:cubicBezTo>
                    <a:cubicBezTo>
                      <a:pt x="784700" y="2342947"/>
                      <a:pt x="642922" y="2413357"/>
                      <a:pt x="470625" y="2398928"/>
                    </a:cubicBezTo>
                    <a:cubicBezTo>
                      <a:pt x="444830" y="2396788"/>
                      <a:pt x="419810" y="2385274"/>
                      <a:pt x="401507" y="2366417"/>
                    </a:cubicBezTo>
                    <a:cubicBezTo>
                      <a:pt x="487858" y="2349848"/>
                      <a:pt x="578711" y="2344719"/>
                      <a:pt x="659343" y="2313388"/>
                    </a:cubicBezTo>
                    <a:cubicBezTo>
                      <a:pt x="739200" y="2282391"/>
                      <a:pt x="874188" y="2165410"/>
                      <a:pt x="869834" y="2158694"/>
                    </a:cubicBezTo>
                    <a:cubicBezTo>
                      <a:pt x="853745" y="2171241"/>
                      <a:pt x="837507" y="2183677"/>
                      <a:pt x="821640" y="2196519"/>
                    </a:cubicBezTo>
                    <a:cubicBezTo>
                      <a:pt x="720158" y="2278737"/>
                      <a:pt x="610152" y="2341028"/>
                      <a:pt x="474462" y="2335788"/>
                    </a:cubicBezTo>
                    <a:cubicBezTo>
                      <a:pt x="450255" y="2334829"/>
                      <a:pt x="426600" y="2319256"/>
                      <a:pt x="402687" y="2310399"/>
                    </a:cubicBezTo>
                    <a:cubicBezTo>
                      <a:pt x="425567" y="2302318"/>
                      <a:pt x="448299" y="2287852"/>
                      <a:pt x="471289" y="2287409"/>
                    </a:cubicBezTo>
                    <a:cubicBezTo>
                      <a:pt x="563692" y="2285675"/>
                      <a:pt x="640892" y="2249142"/>
                      <a:pt x="709087" y="2188253"/>
                    </a:cubicBezTo>
                    <a:cubicBezTo>
                      <a:pt x="658679" y="2211723"/>
                      <a:pt x="610042" y="2241429"/>
                      <a:pt x="557308" y="2256965"/>
                    </a:cubicBezTo>
                    <a:cubicBezTo>
                      <a:pt x="506346" y="2271910"/>
                      <a:pt x="450144" y="2286228"/>
                      <a:pt x="397890" y="2252943"/>
                    </a:cubicBezTo>
                    <a:cubicBezTo>
                      <a:pt x="486862" y="2222793"/>
                      <a:pt x="580372" y="2211538"/>
                      <a:pt x="646759" y="2137328"/>
                    </a:cubicBezTo>
                    <a:cubicBezTo>
                      <a:pt x="565574" y="2182348"/>
                      <a:pt x="484684" y="2227222"/>
                      <a:pt x="385196" y="2202423"/>
                    </a:cubicBezTo>
                    <a:cubicBezTo>
                      <a:pt x="498412" y="2146738"/>
                      <a:pt x="611149" y="2093930"/>
                      <a:pt x="664104" y="1969496"/>
                    </a:cubicBezTo>
                    <a:cubicBezTo>
                      <a:pt x="633364" y="2002228"/>
                      <a:pt x="604027" y="2036547"/>
                      <a:pt x="571368" y="2067324"/>
                    </a:cubicBezTo>
                    <a:cubicBezTo>
                      <a:pt x="516605" y="2118876"/>
                      <a:pt x="454240" y="2157181"/>
                      <a:pt x="368553" y="2155225"/>
                    </a:cubicBezTo>
                    <a:cubicBezTo>
                      <a:pt x="391174" y="2135556"/>
                      <a:pt x="413832" y="2115850"/>
                      <a:pt x="436416" y="2096144"/>
                    </a:cubicBezTo>
                    <a:cubicBezTo>
                      <a:pt x="458447" y="2079391"/>
                      <a:pt x="486677" y="2066364"/>
                      <a:pt x="499962" y="2044334"/>
                    </a:cubicBezTo>
                    <a:cubicBezTo>
                      <a:pt x="536458" y="1983740"/>
                      <a:pt x="569523" y="1920563"/>
                      <a:pt x="597716" y="1855689"/>
                    </a:cubicBezTo>
                    <a:cubicBezTo>
                      <a:pt x="636648" y="1766090"/>
                      <a:pt x="655653" y="1664350"/>
                      <a:pt x="709161" y="1585490"/>
                    </a:cubicBezTo>
                    <a:cubicBezTo>
                      <a:pt x="777135" y="1485374"/>
                      <a:pt x="746248" y="1371383"/>
                      <a:pt x="782375" y="1268204"/>
                    </a:cubicBezTo>
                    <a:cubicBezTo>
                      <a:pt x="794184" y="1234365"/>
                      <a:pt x="763814" y="1179786"/>
                      <a:pt x="741377" y="1141334"/>
                    </a:cubicBezTo>
                    <a:cubicBezTo>
                      <a:pt x="708386" y="1084726"/>
                      <a:pt x="664104" y="1085685"/>
                      <a:pt x="619932" y="1134876"/>
                    </a:cubicBezTo>
                    <a:cubicBezTo>
                      <a:pt x="588454" y="1169933"/>
                      <a:pt x="556164" y="1204326"/>
                      <a:pt x="524244" y="1238977"/>
                    </a:cubicBezTo>
                    <a:cubicBezTo>
                      <a:pt x="534576" y="1202075"/>
                      <a:pt x="549485" y="1170524"/>
                      <a:pt x="565685" y="1139599"/>
                    </a:cubicBezTo>
                    <a:cubicBezTo>
                      <a:pt x="582771" y="1106830"/>
                      <a:pt x="601591" y="1074947"/>
                      <a:pt x="618492" y="1042067"/>
                    </a:cubicBezTo>
                    <a:cubicBezTo>
                      <a:pt x="621813" y="1035572"/>
                      <a:pt x="618271" y="1025793"/>
                      <a:pt x="620817" y="1018597"/>
                    </a:cubicBezTo>
                    <a:cubicBezTo>
                      <a:pt x="645578" y="949700"/>
                      <a:pt x="670930" y="881099"/>
                      <a:pt x="696319" y="812423"/>
                    </a:cubicBezTo>
                    <a:cubicBezTo>
                      <a:pt x="696983" y="810689"/>
                      <a:pt x="699604" y="809803"/>
                      <a:pt x="701006" y="808253"/>
                    </a:cubicBezTo>
                    <a:cubicBezTo>
                      <a:pt x="739716" y="764746"/>
                      <a:pt x="778021" y="720906"/>
                      <a:pt x="817174" y="677767"/>
                    </a:cubicBezTo>
                    <a:cubicBezTo>
                      <a:pt x="879502" y="609165"/>
                      <a:pt x="917401" y="589238"/>
                      <a:pt x="969027" y="680387"/>
                    </a:cubicBezTo>
                    <a:cubicBezTo>
                      <a:pt x="1005192" y="744228"/>
                      <a:pt x="1037629" y="815671"/>
                      <a:pt x="1002092" y="883165"/>
                    </a:cubicBezTo>
                    <a:cubicBezTo>
                      <a:pt x="963529" y="956343"/>
                      <a:pt x="1035857" y="1028376"/>
                      <a:pt x="990025" y="1094099"/>
                    </a:cubicBezTo>
                    <a:cubicBezTo>
                      <a:pt x="954894" y="1144471"/>
                      <a:pt x="942162" y="1193772"/>
                      <a:pt x="959580" y="1255362"/>
                    </a:cubicBezTo>
                    <a:cubicBezTo>
                      <a:pt x="965817" y="1277393"/>
                      <a:pt x="943122" y="1308686"/>
                      <a:pt x="930870" y="1334444"/>
                    </a:cubicBezTo>
                    <a:cubicBezTo>
                      <a:pt x="920538" y="1356253"/>
                      <a:pt x="902788" y="1374962"/>
                      <a:pt x="894374" y="1397325"/>
                    </a:cubicBezTo>
                    <a:cubicBezTo>
                      <a:pt x="875185" y="1448177"/>
                      <a:pt x="862970" y="1501870"/>
                      <a:pt x="842120" y="1551946"/>
                    </a:cubicBezTo>
                    <a:cubicBezTo>
                      <a:pt x="812857" y="1622208"/>
                      <a:pt x="782855" y="1692212"/>
                      <a:pt x="752595" y="1762105"/>
                    </a:cubicBezTo>
                    <a:cubicBezTo>
                      <a:pt x="722372" y="1831998"/>
                      <a:pt x="691891" y="1901817"/>
                      <a:pt x="661742" y="1971710"/>
                    </a:cubicBezTo>
                    <a:cubicBezTo>
                      <a:pt x="676429" y="1952558"/>
                      <a:pt x="696135" y="1935472"/>
                      <a:pt x="705139" y="1913884"/>
                    </a:cubicBezTo>
                    <a:cubicBezTo>
                      <a:pt x="775106" y="1746274"/>
                      <a:pt x="842895" y="1577741"/>
                      <a:pt x="911460" y="1409540"/>
                    </a:cubicBezTo>
                    <a:cubicBezTo>
                      <a:pt x="918471" y="1392344"/>
                      <a:pt x="921534" y="1369649"/>
                      <a:pt x="934339" y="1359464"/>
                    </a:cubicBezTo>
                    <a:cubicBezTo>
                      <a:pt x="987442" y="1317173"/>
                      <a:pt x="983899" y="1262152"/>
                      <a:pt x="976998" y="1204511"/>
                    </a:cubicBezTo>
                    <a:cubicBezTo>
                      <a:pt x="975227" y="1189455"/>
                      <a:pt x="971426" y="1168420"/>
                      <a:pt x="979286" y="1159342"/>
                    </a:cubicBezTo>
                    <a:cubicBezTo>
                      <a:pt x="1032241" y="1098158"/>
                      <a:pt x="1026300" y="1028450"/>
                      <a:pt x="1015008" y="956785"/>
                    </a:cubicBezTo>
                    <a:cubicBezTo>
                      <a:pt x="1012904" y="943611"/>
                      <a:pt x="1011318" y="927854"/>
                      <a:pt x="1016447" y="916340"/>
                    </a:cubicBezTo>
                    <a:cubicBezTo>
                      <a:pt x="1066855" y="802349"/>
                      <a:pt x="1023237" y="709577"/>
                      <a:pt x="953565" y="621269"/>
                    </a:cubicBezTo>
                    <a:cubicBezTo>
                      <a:pt x="927660" y="588426"/>
                      <a:pt x="896034" y="581858"/>
                      <a:pt x="866808" y="607247"/>
                    </a:cubicBezTo>
                    <a:cubicBezTo>
                      <a:pt x="820385" y="647655"/>
                      <a:pt x="778205" y="693044"/>
                      <a:pt x="736211" y="738176"/>
                    </a:cubicBezTo>
                    <a:cubicBezTo>
                      <a:pt x="708312" y="768104"/>
                      <a:pt x="675875" y="797552"/>
                      <a:pt x="659528" y="833605"/>
                    </a:cubicBezTo>
                    <a:cubicBezTo>
                      <a:pt x="620485" y="919662"/>
                      <a:pt x="590631" y="1009888"/>
                      <a:pt x="555316" y="1097678"/>
                    </a:cubicBezTo>
                    <a:cubicBezTo>
                      <a:pt x="509151" y="1212408"/>
                      <a:pt x="451952" y="1338577"/>
                      <a:pt x="400547" y="1450981"/>
                    </a:cubicBezTo>
                    <a:cubicBezTo>
                      <a:pt x="324049" y="1618296"/>
                      <a:pt x="277256" y="1790114"/>
                      <a:pt x="202419" y="1950565"/>
                    </a:cubicBezTo>
                    <a:cubicBezTo>
                      <a:pt x="182454" y="1993409"/>
                      <a:pt x="106177" y="2200467"/>
                      <a:pt x="106177" y="2200467"/>
                    </a:cubicBezTo>
                    <a:cubicBezTo>
                      <a:pt x="98612" y="2200394"/>
                      <a:pt x="99166" y="2184784"/>
                      <a:pt x="102450" y="2140538"/>
                    </a:cubicBezTo>
                    <a:cubicBezTo>
                      <a:pt x="110975" y="2026030"/>
                      <a:pt x="171273" y="1920969"/>
                      <a:pt x="213785" y="1814358"/>
                    </a:cubicBezTo>
                    <a:cubicBezTo>
                      <a:pt x="350102" y="1472458"/>
                      <a:pt x="489851" y="1131961"/>
                      <a:pt x="628456" y="790983"/>
                    </a:cubicBezTo>
                    <a:cubicBezTo>
                      <a:pt x="632331" y="781462"/>
                      <a:pt x="640301" y="773492"/>
                      <a:pt x="643918" y="763934"/>
                    </a:cubicBezTo>
                    <a:cubicBezTo>
                      <a:pt x="652774" y="740427"/>
                      <a:pt x="668532" y="715739"/>
                      <a:pt x="666687" y="692749"/>
                    </a:cubicBezTo>
                    <a:cubicBezTo>
                      <a:pt x="657166" y="574514"/>
                      <a:pt x="701301" y="487203"/>
                      <a:pt x="805735" y="431628"/>
                    </a:cubicBezTo>
                    <a:cubicBezTo>
                      <a:pt x="796841" y="362547"/>
                      <a:pt x="822082" y="314833"/>
                      <a:pt x="892308" y="292175"/>
                    </a:cubicBezTo>
                    <a:cubicBezTo>
                      <a:pt x="904374" y="288337"/>
                      <a:pt x="913821" y="265752"/>
                      <a:pt x="918065" y="250106"/>
                    </a:cubicBezTo>
                    <a:cubicBezTo>
                      <a:pt x="934192" y="190066"/>
                      <a:pt x="969987" y="161356"/>
                      <a:pt x="1027554" y="176929"/>
                    </a:cubicBezTo>
                    <a:cubicBezTo>
                      <a:pt x="1065269" y="187114"/>
                      <a:pt x="1083535" y="173570"/>
                      <a:pt x="1097484" y="144418"/>
                    </a:cubicBezTo>
                    <a:cubicBezTo>
                      <a:pt x="1109440" y="119472"/>
                      <a:pt x="1124211" y="107433"/>
                      <a:pt x="1140720" y="105140"/>
                    </a:cubicBezTo>
                    <a:close/>
                    <a:moveTo>
                      <a:pt x="1165651" y="0"/>
                    </a:moveTo>
                    <a:cubicBezTo>
                      <a:pt x="1192738" y="111"/>
                      <a:pt x="1219612" y="17344"/>
                      <a:pt x="1249005" y="53232"/>
                    </a:cubicBezTo>
                    <a:cubicBezTo>
                      <a:pt x="1287642" y="100430"/>
                      <a:pt x="1323990" y="124085"/>
                      <a:pt x="1387130" y="126373"/>
                    </a:cubicBezTo>
                    <a:cubicBezTo>
                      <a:pt x="1467503" y="129288"/>
                      <a:pt x="1511196" y="184162"/>
                      <a:pt x="1533263" y="268926"/>
                    </a:cubicBezTo>
                    <a:cubicBezTo>
                      <a:pt x="1540312" y="295939"/>
                      <a:pt x="1556992" y="326051"/>
                      <a:pt x="1578542" y="342657"/>
                    </a:cubicBezTo>
                    <a:cubicBezTo>
                      <a:pt x="1668067" y="411591"/>
                      <a:pt x="1698697" y="494805"/>
                      <a:pt x="1662754" y="603224"/>
                    </a:cubicBezTo>
                    <a:cubicBezTo>
                      <a:pt x="1650096" y="641381"/>
                      <a:pt x="1645335" y="671973"/>
                      <a:pt x="1672717" y="707879"/>
                    </a:cubicBezTo>
                    <a:cubicBezTo>
                      <a:pt x="1713236" y="761019"/>
                      <a:pt x="1702091" y="815487"/>
                      <a:pt x="1654820" y="860138"/>
                    </a:cubicBezTo>
                    <a:cubicBezTo>
                      <a:pt x="1627106" y="886339"/>
                      <a:pt x="1616958" y="906082"/>
                      <a:pt x="1639431" y="945235"/>
                    </a:cubicBezTo>
                    <a:cubicBezTo>
                      <a:pt x="1687552" y="1029003"/>
                      <a:pt x="1681094" y="1112956"/>
                      <a:pt x="1602197" y="1178458"/>
                    </a:cubicBezTo>
                    <a:cubicBezTo>
                      <a:pt x="1510937" y="1254218"/>
                      <a:pt x="1482449" y="1352268"/>
                      <a:pt x="1450860" y="1457070"/>
                    </a:cubicBezTo>
                    <a:cubicBezTo>
                      <a:pt x="1370229" y="1724354"/>
                      <a:pt x="1254540" y="1975142"/>
                      <a:pt x="1069770" y="2188437"/>
                    </a:cubicBezTo>
                    <a:cubicBezTo>
                      <a:pt x="947992" y="2328998"/>
                      <a:pt x="807173" y="2446458"/>
                      <a:pt x="618971" y="2480113"/>
                    </a:cubicBezTo>
                    <a:cubicBezTo>
                      <a:pt x="550259" y="2492402"/>
                      <a:pt x="426415" y="2493029"/>
                      <a:pt x="403831" y="2434908"/>
                    </a:cubicBezTo>
                    <a:cubicBezTo>
                      <a:pt x="722445" y="2451809"/>
                      <a:pt x="872047" y="2328039"/>
                      <a:pt x="1044529" y="2127696"/>
                    </a:cubicBezTo>
                    <a:cubicBezTo>
                      <a:pt x="1049142" y="2122345"/>
                      <a:pt x="1197637" y="1950528"/>
                      <a:pt x="1280704" y="1793730"/>
                    </a:cubicBezTo>
                    <a:cubicBezTo>
                      <a:pt x="1303731" y="1750259"/>
                      <a:pt x="1386281" y="1502423"/>
                      <a:pt x="1408164" y="1458436"/>
                    </a:cubicBezTo>
                    <a:cubicBezTo>
                      <a:pt x="1430158" y="1414190"/>
                      <a:pt x="1448720" y="1368209"/>
                      <a:pt x="1467430" y="1322451"/>
                    </a:cubicBezTo>
                    <a:cubicBezTo>
                      <a:pt x="1474441" y="1305365"/>
                      <a:pt x="1472411" y="1282338"/>
                      <a:pt x="1483261" y="1269348"/>
                    </a:cubicBezTo>
                    <a:cubicBezTo>
                      <a:pt x="1578690" y="1154914"/>
                      <a:pt x="1605444" y="1134360"/>
                      <a:pt x="1604522" y="1012323"/>
                    </a:cubicBezTo>
                    <a:cubicBezTo>
                      <a:pt x="1604448" y="1000810"/>
                      <a:pt x="1557471" y="859843"/>
                      <a:pt x="1556770" y="847665"/>
                    </a:cubicBezTo>
                    <a:cubicBezTo>
                      <a:pt x="1555515" y="826225"/>
                      <a:pt x="1551271" y="802165"/>
                      <a:pt x="1558726" y="783381"/>
                    </a:cubicBezTo>
                    <a:cubicBezTo>
                      <a:pt x="1609872" y="654555"/>
                      <a:pt x="1579317" y="542372"/>
                      <a:pt x="1497394" y="437127"/>
                    </a:cubicBezTo>
                    <a:cubicBezTo>
                      <a:pt x="1481157" y="416240"/>
                      <a:pt x="1470345" y="387678"/>
                      <a:pt x="1466544" y="361293"/>
                    </a:cubicBezTo>
                    <a:cubicBezTo>
                      <a:pt x="1456543" y="291990"/>
                      <a:pt x="1427944" y="231175"/>
                      <a:pt x="1362147" y="208886"/>
                    </a:cubicBezTo>
                    <a:cubicBezTo>
                      <a:pt x="1310262" y="191284"/>
                      <a:pt x="1269080" y="167187"/>
                      <a:pt x="1233247" y="128070"/>
                    </a:cubicBezTo>
                    <a:cubicBezTo>
                      <a:pt x="1220774" y="114453"/>
                      <a:pt x="1203947" y="104194"/>
                      <a:pt x="1187673" y="94969"/>
                    </a:cubicBezTo>
                    <a:cubicBezTo>
                      <a:pt x="1144571" y="70576"/>
                      <a:pt x="1107558" y="66443"/>
                      <a:pt x="1075748" y="117442"/>
                    </a:cubicBezTo>
                    <a:cubicBezTo>
                      <a:pt x="1064862" y="134897"/>
                      <a:pt x="1033163" y="147923"/>
                      <a:pt x="1010911" y="148034"/>
                    </a:cubicBezTo>
                    <a:cubicBezTo>
                      <a:pt x="948140" y="148329"/>
                      <a:pt x="909651" y="173349"/>
                      <a:pt x="886329" y="232467"/>
                    </a:cubicBezTo>
                    <a:cubicBezTo>
                      <a:pt x="882306" y="242689"/>
                      <a:pt x="873228" y="250918"/>
                      <a:pt x="862785" y="258594"/>
                    </a:cubicBezTo>
                    <a:cubicBezTo>
                      <a:pt x="853412" y="265494"/>
                      <a:pt x="842969" y="271952"/>
                      <a:pt x="834075" y="279001"/>
                    </a:cubicBezTo>
                    <a:cubicBezTo>
                      <a:pt x="841345" y="252062"/>
                      <a:pt x="846511" y="224201"/>
                      <a:pt x="857213" y="198701"/>
                    </a:cubicBezTo>
                    <a:cubicBezTo>
                      <a:pt x="880941" y="142093"/>
                      <a:pt x="915518" y="91168"/>
                      <a:pt x="984304" y="94378"/>
                    </a:cubicBezTo>
                    <a:cubicBezTo>
                      <a:pt x="1028366" y="96408"/>
                      <a:pt x="1054271" y="78363"/>
                      <a:pt x="1081025" y="49505"/>
                    </a:cubicBezTo>
                    <a:cubicBezTo>
                      <a:pt x="1111266" y="16902"/>
                      <a:pt x="1138565" y="-110"/>
                      <a:pt x="11656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6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19C60F5-4B47-48FB-AD09-58C3250134E4}"/>
              </a:ext>
            </a:extLst>
          </p:cNvPr>
          <p:cNvGrpSpPr/>
          <p:nvPr/>
        </p:nvGrpSpPr>
        <p:grpSpPr>
          <a:xfrm>
            <a:off x="10435643" y="0"/>
            <a:ext cx="1432828" cy="2007734"/>
            <a:chOff x="10292448" y="-17171"/>
            <a:chExt cx="1432828" cy="2007734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A8D2B65-9760-4CC4-B0FB-E0D125CA7DBD}"/>
                </a:ext>
              </a:extLst>
            </p:cNvPr>
            <p:cNvSpPr/>
            <p:nvPr/>
          </p:nvSpPr>
          <p:spPr>
            <a:xfrm>
              <a:off x="10561959" y="-17171"/>
              <a:ext cx="45719" cy="369726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2737DDD-F2F8-4099-9760-5FAFA39ABF20}"/>
                </a:ext>
              </a:extLst>
            </p:cNvPr>
            <p:cNvSpPr/>
            <p:nvPr/>
          </p:nvSpPr>
          <p:spPr>
            <a:xfrm>
              <a:off x="11401531" y="-17171"/>
              <a:ext cx="45719" cy="73152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CA8B1EDB-11E9-487E-BFE2-91A2E0107A95}"/>
                </a:ext>
              </a:extLst>
            </p:cNvPr>
            <p:cNvGrpSpPr/>
            <p:nvPr/>
          </p:nvGrpSpPr>
          <p:grpSpPr>
            <a:xfrm>
              <a:off x="11124697" y="632027"/>
              <a:ext cx="600579" cy="1358536"/>
              <a:chOff x="1889932" y="661852"/>
              <a:chExt cx="940526" cy="2127512"/>
            </a:xfrm>
          </p:grpSpPr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84CEC139-9F7F-40E5-9AC8-0037B50AB1C3}"/>
                  </a:ext>
                </a:extLst>
              </p:cNvPr>
              <p:cNvSpPr/>
              <p:nvPr/>
            </p:nvSpPr>
            <p:spPr>
              <a:xfrm>
                <a:off x="1889932" y="661852"/>
                <a:ext cx="940526" cy="106375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255494E5-5114-4437-8C0C-B35AB404754C}"/>
                  </a:ext>
                </a:extLst>
              </p:cNvPr>
              <p:cNvSpPr/>
              <p:nvPr/>
            </p:nvSpPr>
            <p:spPr>
              <a:xfrm>
                <a:off x="1889932" y="1725608"/>
                <a:ext cx="940526" cy="1063756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5" name="Group 64">
                <a:extLst>
                  <a:ext uri="{FF2B5EF4-FFF2-40B4-BE49-F238E27FC236}">
                    <a16:creationId xmlns:a16="http://schemas.microsoft.com/office/drawing/2014/main" id="{D6D5B44D-EB44-4285-A286-C061499E44B0}"/>
                  </a:ext>
                </a:extLst>
              </p:cNvPr>
              <p:cNvGrpSpPr/>
              <p:nvPr/>
            </p:nvGrpSpPr>
            <p:grpSpPr>
              <a:xfrm>
                <a:off x="2021020" y="1386099"/>
                <a:ext cx="678350" cy="679018"/>
                <a:chOff x="8679946" y="1467674"/>
                <a:chExt cx="3063658" cy="3066678"/>
              </a:xfrm>
            </p:grpSpPr>
            <p:grpSp>
              <p:nvGrpSpPr>
                <p:cNvPr id="66" name="Group 65">
                  <a:extLst>
                    <a:ext uri="{FF2B5EF4-FFF2-40B4-BE49-F238E27FC236}">
                      <a16:creationId xmlns:a16="http://schemas.microsoft.com/office/drawing/2014/main" id="{530306D5-CE5E-44D9-B330-A8C15D2F43B8}"/>
                    </a:ext>
                  </a:extLst>
                </p:cNvPr>
                <p:cNvGrpSpPr/>
                <p:nvPr/>
              </p:nvGrpSpPr>
              <p:grpSpPr>
                <a:xfrm>
                  <a:off x="8679946" y="1479104"/>
                  <a:ext cx="3055248" cy="3055248"/>
                  <a:chOff x="7034026" y="1278807"/>
                  <a:chExt cx="3055248" cy="3055248"/>
                </a:xfrm>
              </p:grpSpPr>
              <p:grpSp>
                <p:nvGrpSpPr>
                  <p:cNvPr id="89" name="Group 88">
                    <a:extLst>
                      <a:ext uri="{FF2B5EF4-FFF2-40B4-BE49-F238E27FC236}">
                        <a16:creationId xmlns:a16="http://schemas.microsoft.com/office/drawing/2014/main" id="{B3FF3570-BE67-48B2-AEE8-BBA3A8828C48}"/>
                      </a:ext>
                    </a:extLst>
                  </p:cNvPr>
                  <p:cNvGrpSpPr/>
                  <p:nvPr/>
                </p:nvGrpSpPr>
                <p:grpSpPr>
                  <a:xfrm rot="1800000">
                    <a:off x="8241610" y="1278807"/>
                    <a:ext cx="640080" cy="3055248"/>
                    <a:chOff x="8236696" y="1267377"/>
                    <a:chExt cx="666734" cy="3055248"/>
                  </a:xfrm>
                </p:grpSpPr>
                <p:grpSp>
                  <p:nvGrpSpPr>
                    <p:cNvPr id="104" name="Group 103">
                      <a:extLst>
                        <a:ext uri="{FF2B5EF4-FFF2-40B4-BE49-F238E27FC236}">
                          <a16:creationId xmlns:a16="http://schemas.microsoft.com/office/drawing/2014/main" id="{83C785FA-B9A9-4CFB-8537-AD1540581B0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236696" y="1267377"/>
                      <a:ext cx="666734" cy="1473212"/>
                      <a:chOff x="8236696" y="1267377"/>
                      <a:chExt cx="666734" cy="1473212"/>
                    </a:xfrm>
                  </p:grpSpPr>
                  <p:sp>
                    <p:nvSpPr>
                      <p:cNvPr id="108" name="Freeform: Shape 107">
                        <a:extLst>
                          <a:ext uri="{FF2B5EF4-FFF2-40B4-BE49-F238E27FC236}">
                            <a16:creationId xmlns:a16="http://schemas.microsoft.com/office/drawing/2014/main" id="{81A6B0B9-741A-4B25-8D19-D01AB4E8948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236696" y="1267377"/>
                        <a:ext cx="666734" cy="1473212"/>
                      </a:xfrm>
                      <a:custGeom>
                        <a:avLst/>
                        <a:gdLst>
                          <a:gd name="connsiteX0" fmla="*/ 422556 w 838200"/>
                          <a:gd name="connsiteY0" fmla="*/ 0 h 1466850"/>
                          <a:gd name="connsiteX1" fmla="*/ 843561 w 838200"/>
                          <a:gd name="connsiteY1" fmla="*/ 943928 h 1466850"/>
                          <a:gd name="connsiteX2" fmla="*/ 814986 w 838200"/>
                          <a:gd name="connsiteY2" fmla="*/ 1183005 h 1466850"/>
                          <a:gd name="connsiteX3" fmla="*/ 394934 w 838200"/>
                          <a:gd name="connsiteY3" fmla="*/ 1467803 h 1466850"/>
                          <a:gd name="connsiteX4" fmla="*/ 12029 w 838200"/>
                          <a:gd name="connsiteY4" fmla="*/ 1105853 h 1466850"/>
                          <a:gd name="connsiteX5" fmla="*/ 57749 w 838200"/>
                          <a:gd name="connsiteY5" fmla="*/ 652463 h 1466850"/>
                          <a:gd name="connsiteX6" fmla="*/ 422556 w 838200"/>
                          <a:gd name="connsiteY6" fmla="*/ 0 h 1466850"/>
                          <a:gd name="connsiteX0" fmla="*/ 422556 w 844528"/>
                          <a:gd name="connsiteY0" fmla="*/ 0 h 2411927"/>
                          <a:gd name="connsiteX1" fmla="*/ 843561 w 844528"/>
                          <a:gd name="connsiteY1" fmla="*/ 943928 h 2411927"/>
                          <a:gd name="connsiteX2" fmla="*/ 814986 w 844528"/>
                          <a:gd name="connsiteY2" fmla="*/ 1183005 h 2411927"/>
                          <a:gd name="connsiteX3" fmla="*/ 434848 w 844528"/>
                          <a:gd name="connsiteY3" fmla="*/ 2411885 h 2411927"/>
                          <a:gd name="connsiteX4" fmla="*/ 12029 w 844528"/>
                          <a:gd name="connsiteY4" fmla="*/ 1105853 h 2411927"/>
                          <a:gd name="connsiteX5" fmla="*/ 57749 w 844528"/>
                          <a:gd name="connsiteY5" fmla="*/ 652463 h 2411927"/>
                          <a:gd name="connsiteX6" fmla="*/ 422556 w 844528"/>
                          <a:gd name="connsiteY6" fmla="*/ 0 h 2411927"/>
                          <a:gd name="connsiteX0" fmla="*/ 422556 w 844528"/>
                          <a:gd name="connsiteY0" fmla="*/ 0 h 2411912"/>
                          <a:gd name="connsiteX1" fmla="*/ 843561 w 844528"/>
                          <a:gd name="connsiteY1" fmla="*/ 943928 h 2411912"/>
                          <a:gd name="connsiteX2" fmla="*/ 814986 w 844528"/>
                          <a:gd name="connsiteY2" fmla="*/ 1183005 h 2411912"/>
                          <a:gd name="connsiteX3" fmla="*/ 434848 w 844528"/>
                          <a:gd name="connsiteY3" fmla="*/ 2411885 h 2411912"/>
                          <a:gd name="connsiteX4" fmla="*/ 12029 w 844528"/>
                          <a:gd name="connsiteY4" fmla="*/ 1105853 h 2411912"/>
                          <a:gd name="connsiteX5" fmla="*/ 57749 w 844528"/>
                          <a:gd name="connsiteY5" fmla="*/ 652463 h 2411912"/>
                          <a:gd name="connsiteX6" fmla="*/ 422556 w 844528"/>
                          <a:gd name="connsiteY6" fmla="*/ 0 h 2411912"/>
                          <a:gd name="connsiteX0" fmla="*/ 422556 w 844528"/>
                          <a:gd name="connsiteY0" fmla="*/ 0 h 2411893"/>
                          <a:gd name="connsiteX1" fmla="*/ 843561 w 844528"/>
                          <a:gd name="connsiteY1" fmla="*/ 943928 h 2411893"/>
                          <a:gd name="connsiteX2" fmla="*/ 814986 w 844528"/>
                          <a:gd name="connsiteY2" fmla="*/ 1183005 h 2411893"/>
                          <a:gd name="connsiteX3" fmla="*/ 434848 w 844528"/>
                          <a:gd name="connsiteY3" fmla="*/ 2411885 h 2411893"/>
                          <a:gd name="connsiteX4" fmla="*/ 12029 w 844528"/>
                          <a:gd name="connsiteY4" fmla="*/ 1105853 h 2411893"/>
                          <a:gd name="connsiteX5" fmla="*/ 57749 w 844528"/>
                          <a:gd name="connsiteY5" fmla="*/ 652463 h 2411893"/>
                          <a:gd name="connsiteX6" fmla="*/ 422556 w 844528"/>
                          <a:gd name="connsiteY6" fmla="*/ 0 h 2411893"/>
                          <a:gd name="connsiteX0" fmla="*/ 422556 w 844528"/>
                          <a:gd name="connsiteY0" fmla="*/ 0 h 2411964"/>
                          <a:gd name="connsiteX1" fmla="*/ 843561 w 844528"/>
                          <a:gd name="connsiteY1" fmla="*/ 943928 h 2411964"/>
                          <a:gd name="connsiteX2" fmla="*/ 814986 w 844528"/>
                          <a:gd name="connsiteY2" fmla="*/ 1183005 h 2411964"/>
                          <a:gd name="connsiteX3" fmla="*/ 434848 w 844528"/>
                          <a:gd name="connsiteY3" fmla="*/ 2411885 h 2411964"/>
                          <a:gd name="connsiteX4" fmla="*/ 12029 w 844528"/>
                          <a:gd name="connsiteY4" fmla="*/ 1105853 h 2411964"/>
                          <a:gd name="connsiteX5" fmla="*/ 57749 w 844528"/>
                          <a:gd name="connsiteY5" fmla="*/ 652463 h 2411964"/>
                          <a:gd name="connsiteX6" fmla="*/ 422556 w 844528"/>
                          <a:gd name="connsiteY6" fmla="*/ 0 h 2411964"/>
                          <a:gd name="connsiteX0" fmla="*/ 482275 w 904247"/>
                          <a:gd name="connsiteY0" fmla="*/ 0 h 2411909"/>
                          <a:gd name="connsiteX1" fmla="*/ 903280 w 904247"/>
                          <a:gd name="connsiteY1" fmla="*/ 943928 h 2411909"/>
                          <a:gd name="connsiteX2" fmla="*/ 874705 w 904247"/>
                          <a:gd name="connsiteY2" fmla="*/ 1183005 h 2411909"/>
                          <a:gd name="connsiteX3" fmla="*/ 494567 w 904247"/>
                          <a:gd name="connsiteY3" fmla="*/ 2411885 h 2411909"/>
                          <a:gd name="connsiteX4" fmla="*/ 5225 w 904247"/>
                          <a:gd name="connsiteY4" fmla="*/ 1148125 h 2411909"/>
                          <a:gd name="connsiteX5" fmla="*/ 117468 w 904247"/>
                          <a:gd name="connsiteY5" fmla="*/ 652463 h 2411909"/>
                          <a:gd name="connsiteX6" fmla="*/ 482275 w 904247"/>
                          <a:gd name="connsiteY6" fmla="*/ 0 h 2411909"/>
                          <a:gd name="connsiteX0" fmla="*/ 482275 w 904247"/>
                          <a:gd name="connsiteY0" fmla="*/ 0 h 2411893"/>
                          <a:gd name="connsiteX1" fmla="*/ 903280 w 904247"/>
                          <a:gd name="connsiteY1" fmla="*/ 943928 h 2411893"/>
                          <a:gd name="connsiteX2" fmla="*/ 874705 w 904247"/>
                          <a:gd name="connsiteY2" fmla="*/ 1183005 h 2411893"/>
                          <a:gd name="connsiteX3" fmla="*/ 494567 w 904247"/>
                          <a:gd name="connsiteY3" fmla="*/ 2411885 h 2411893"/>
                          <a:gd name="connsiteX4" fmla="*/ 5225 w 904247"/>
                          <a:gd name="connsiteY4" fmla="*/ 1162217 h 2411893"/>
                          <a:gd name="connsiteX5" fmla="*/ 117468 w 904247"/>
                          <a:gd name="connsiteY5" fmla="*/ 652463 h 2411893"/>
                          <a:gd name="connsiteX6" fmla="*/ 482275 w 904247"/>
                          <a:gd name="connsiteY6" fmla="*/ 0 h 2411893"/>
                          <a:gd name="connsiteX0" fmla="*/ 482972 w 904944"/>
                          <a:gd name="connsiteY0" fmla="*/ 0 h 2411893"/>
                          <a:gd name="connsiteX1" fmla="*/ 903977 w 904944"/>
                          <a:gd name="connsiteY1" fmla="*/ 943928 h 2411893"/>
                          <a:gd name="connsiteX2" fmla="*/ 875402 w 904944"/>
                          <a:gd name="connsiteY2" fmla="*/ 1183005 h 2411893"/>
                          <a:gd name="connsiteX3" fmla="*/ 495264 w 904944"/>
                          <a:gd name="connsiteY3" fmla="*/ 2411885 h 2411893"/>
                          <a:gd name="connsiteX4" fmla="*/ 5922 w 904944"/>
                          <a:gd name="connsiteY4" fmla="*/ 1162217 h 2411893"/>
                          <a:gd name="connsiteX5" fmla="*/ 104859 w 904944"/>
                          <a:gd name="connsiteY5" fmla="*/ 483376 h 2411893"/>
                          <a:gd name="connsiteX6" fmla="*/ 482972 w 904944"/>
                          <a:gd name="connsiteY6" fmla="*/ 0 h 2411893"/>
                          <a:gd name="connsiteX0" fmla="*/ 477060 w 899032"/>
                          <a:gd name="connsiteY0" fmla="*/ 0 h 2411893"/>
                          <a:gd name="connsiteX1" fmla="*/ 898065 w 899032"/>
                          <a:gd name="connsiteY1" fmla="*/ 943928 h 2411893"/>
                          <a:gd name="connsiteX2" fmla="*/ 869490 w 899032"/>
                          <a:gd name="connsiteY2" fmla="*/ 1183005 h 2411893"/>
                          <a:gd name="connsiteX3" fmla="*/ 489352 w 899032"/>
                          <a:gd name="connsiteY3" fmla="*/ 2411885 h 2411893"/>
                          <a:gd name="connsiteX4" fmla="*/ 10 w 899032"/>
                          <a:gd name="connsiteY4" fmla="*/ 1162217 h 2411893"/>
                          <a:gd name="connsiteX5" fmla="*/ 477060 w 899032"/>
                          <a:gd name="connsiteY5" fmla="*/ 0 h 2411893"/>
                          <a:gd name="connsiteX0" fmla="*/ 477060 w 869489"/>
                          <a:gd name="connsiteY0" fmla="*/ 0 h 2411893"/>
                          <a:gd name="connsiteX1" fmla="*/ 869490 w 869489"/>
                          <a:gd name="connsiteY1" fmla="*/ 1183005 h 2411893"/>
                          <a:gd name="connsiteX2" fmla="*/ 489352 w 869489"/>
                          <a:gd name="connsiteY2" fmla="*/ 2411885 h 2411893"/>
                          <a:gd name="connsiteX3" fmla="*/ 10 w 869489"/>
                          <a:gd name="connsiteY3" fmla="*/ 1162217 h 2411893"/>
                          <a:gd name="connsiteX4" fmla="*/ 477060 w 869489"/>
                          <a:gd name="connsiteY4" fmla="*/ 0 h 2411893"/>
                          <a:gd name="connsiteX0" fmla="*/ 477060 w 1042453"/>
                          <a:gd name="connsiteY0" fmla="*/ 0 h 2411911"/>
                          <a:gd name="connsiteX1" fmla="*/ 1042453 w 1042453"/>
                          <a:gd name="connsiteY1" fmla="*/ 1197097 h 2411911"/>
                          <a:gd name="connsiteX2" fmla="*/ 489352 w 1042453"/>
                          <a:gd name="connsiteY2" fmla="*/ 2411885 h 2411911"/>
                          <a:gd name="connsiteX3" fmla="*/ 10 w 1042453"/>
                          <a:gd name="connsiteY3" fmla="*/ 1162217 h 2411911"/>
                          <a:gd name="connsiteX4" fmla="*/ 477060 w 1042453"/>
                          <a:gd name="connsiteY4" fmla="*/ 0 h 2411911"/>
                          <a:gd name="connsiteX0" fmla="*/ 477060 w 1042453"/>
                          <a:gd name="connsiteY0" fmla="*/ 0 h 2411909"/>
                          <a:gd name="connsiteX1" fmla="*/ 1042453 w 1042453"/>
                          <a:gd name="connsiteY1" fmla="*/ 1197097 h 2411909"/>
                          <a:gd name="connsiteX2" fmla="*/ 489352 w 1042453"/>
                          <a:gd name="connsiteY2" fmla="*/ 2411885 h 2411909"/>
                          <a:gd name="connsiteX3" fmla="*/ 10 w 1042453"/>
                          <a:gd name="connsiteY3" fmla="*/ 1162217 h 2411909"/>
                          <a:gd name="connsiteX4" fmla="*/ 477060 w 1042453"/>
                          <a:gd name="connsiteY4" fmla="*/ 0 h 2411909"/>
                          <a:gd name="connsiteX0" fmla="*/ 477060 w 1015844"/>
                          <a:gd name="connsiteY0" fmla="*/ 0 h 2411933"/>
                          <a:gd name="connsiteX1" fmla="*/ 1015844 w 1015844"/>
                          <a:gd name="connsiteY1" fmla="*/ 1112551 h 2411933"/>
                          <a:gd name="connsiteX2" fmla="*/ 489352 w 1015844"/>
                          <a:gd name="connsiteY2" fmla="*/ 2411885 h 2411933"/>
                          <a:gd name="connsiteX3" fmla="*/ 10 w 1015844"/>
                          <a:gd name="connsiteY3" fmla="*/ 1162217 h 2411933"/>
                          <a:gd name="connsiteX4" fmla="*/ 477060 w 1015844"/>
                          <a:gd name="connsiteY4" fmla="*/ 0 h 2411933"/>
                          <a:gd name="connsiteX0" fmla="*/ 477060 w 1015844"/>
                          <a:gd name="connsiteY0" fmla="*/ 0 h 2411935"/>
                          <a:gd name="connsiteX1" fmla="*/ 1015844 w 1015844"/>
                          <a:gd name="connsiteY1" fmla="*/ 1112551 h 2411935"/>
                          <a:gd name="connsiteX2" fmla="*/ 489352 w 1015844"/>
                          <a:gd name="connsiteY2" fmla="*/ 2411885 h 2411935"/>
                          <a:gd name="connsiteX3" fmla="*/ 10 w 1015844"/>
                          <a:gd name="connsiteY3" fmla="*/ 1162217 h 2411935"/>
                          <a:gd name="connsiteX4" fmla="*/ 477060 w 1015844"/>
                          <a:gd name="connsiteY4" fmla="*/ 0 h 2411935"/>
                          <a:gd name="connsiteX0" fmla="*/ 478683 w 1017467"/>
                          <a:gd name="connsiteY0" fmla="*/ 0 h 2411933"/>
                          <a:gd name="connsiteX1" fmla="*/ 1017467 w 1017467"/>
                          <a:gd name="connsiteY1" fmla="*/ 1112551 h 2411933"/>
                          <a:gd name="connsiteX2" fmla="*/ 490975 w 1017467"/>
                          <a:gd name="connsiteY2" fmla="*/ 2411885 h 2411933"/>
                          <a:gd name="connsiteX3" fmla="*/ 1633 w 1017467"/>
                          <a:gd name="connsiteY3" fmla="*/ 1162217 h 2411933"/>
                          <a:gd name="connsiteX4" fmla="*/ 478683 w 1017467"/>
                          <a:gd name="connsiteY4" fmla="*/ 0 h 2411933"/>
                          <a:gd name="connsiteX0" fmla="*/ 478683 w 1017696"/>
                          <a:gd name="connsiteY0" fmla="*/ 0 h 2411935"/>
                          <a:gd name="connsiteX1" fmla="*/ 1017467 w 1017696"/>
                          <a:gd name="connsiteY1" fmla="*/ 1112551 h 2411935"/>
                          <a:gd name="connsiteX2" fmla="*/ 490975 w 1017696"/>
                          <a:gd name="connsiteY2" fmla="*/ 2411885 h 2411935"/>
                          <a:gd name="connsiteX3" fmla="*/ 1633 w 1017696"/>
                          <a:gd name="connsiteY3" fmla="*/ 1162217 h 2411935"/>
                          <a:gd name="connsiteX4" fmla="*/ 478683 w 1017696"/>
                          <a:gd name="connsiteY4" fmla="*/ 0 h 2411935"/>
                          <a:gd name="connsiteX0" fmla="*/ 598033 w 1017398"/>
                          <a:gd name="connsiteY0" fmla="*/ 0 h 2256936"/>
                          <a:gd name="connsiteX1" fmla="*/ 1017074 w 1017398"/>
                          <a:gd name="connsiteY1" fmla="*/ 957553 h 2256936"/>
                          <a:gd name="connsiteX2" fmla="*/ 490582 w 1017398"/>
                          <a:gd name="connsiteY2" fmla="*/ 2256887 h 2256936"/>
                          <a:gd name="connsiteX3" fmla="*/ 1240 w 1017398"/>
                          <a:gd name="connsiteY3" fmla="*/ 1007219 h 2256936"/>
                          <a:gd name="connsiteX4" fmla="*/ 598033 w 1017398"/>
                          <a:gd name="connsiteY4" fmla="*/ 0 h 2256936"/>
                          <a:gd name="connsiteX0" fmla="*/ 478684 w 1017696"/>
                          <a:gd name="connsiteY0" fmla="*/ 0 h 2383753"/>
                          <a:gd name="connsiteX1" fmla="*/ 1017467 w 1017696"/>
                          <a:gd name="connsiteY1" fmla="*/ 1084370 h 2383753"/>
                          <a:gd name="connsiteX2" fmla="*/ 490975 w 1017696"/>
                          <a:gd name="connsiteY2" fmla="*/ 2383704 h 2383753"/>
                          <a:gd name="connsiteX3" fmla="*/ 1633 w 1017696"/>
                          <a:gd name="connsiteY3" fmla="*/ 1134036 h 2383753"/>
                          <a:gd name="connsiteX4" fmla="*/ 478684 w 1017696"/>
                          <a:gd name="connsiteY4" fmla="*/ 0 h 2383753"/>
                          <a:gd name="connsiteX0" fmla="*/ 478684 w 1017696"/>
                          <a:gd name="connsiteY0" fmla="*/ 0 h 2383785"/>
                          <a:gd name="connsiteX1" fmla="*/ 1017467 w 1017696"/>
                          <a:gd name="connsiteY1" fmla="*/ 1084370 h 2383785"/>
                          <a:gd name="connsiteX2" fmla="*/ 490975 w 1017696"/>
                          <a:gd name="connsiteY2" fmla="*/ 2383704 h 2383785"/>
                          <a:gd name="connsiteX3" fmla="*/ 1633 w 1017696"/>
                          <a:gd name="connsiteY3" fmla="*/ 1148127 h 2383785"/>
                          <a:gd name="connsiteX4" fmla="*/ 478684 w 1017696"/>
                          <a:gd name="connsiteY4" fmla="*/ 0 h 2383785"/>
                          <a:gd name="connsiteX0" fmla="*/ 478684 w 1017696"/>
                          <a:gd name="connsiteY0" fmla="*/ 0 h 2383825"/>
                          <a:gd name="connsiteX1" fmla="*/ 1017467 w 1017696"/>
                          <a:gd name="connsiteY1" fmla="*/ 1084370 h 2383825"/>
                          <a:gd name="connsiteX2" fmla="*/ 490975 w 1017696"/>
                          <a:gd name="connsiteY2" fmla="*/ 2383704 h 2383825"/>
                          <a:gd name="connsiteX3" fmla="*/ 1633 w 1017696"/>
                          <a:gd name="connsiteY3" fmla="*/ 1148127 h 2383825"/>
                          <a:gd name="connsiteX4" fmla="*/ 478684 w 1017696"/>
                          <a:gd name="connsiteY4" fmla="*/ 0 h 2383825"/>
                          <a:gd name="connsiteX0" fmla="*/ 478684 w 1017696"/>
                          <a:gd name="connsiteY0" fmla="*/ 0 h 2383705"/>
                          <a:gd name="connsiteX1" fmla="*/ 1017467 w 1017696"/>
                          <a:gd name="connsiteY1" fmla="*/ 1140733 h 2383705"/>
                          <a:gd name="connsiteX2" fmla="*/ 490975 w 1017696"/>
                          <a:gd name="connsiteY2" fmla="*/ 2383704 h 2383705"/>
                          <a:gd name="connsiteX3" fmla="*/ 1633 w 1017696"/>
                          <a:gd name="connsiteY3" fmla="*/ 1148127 h 2383705"/>
                          <a:gd name="connsiteX4" fmla="*/ 478684 w 1017696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68 w 1018552"/>
                          <a:gd name="connsiteY0" fmla="*/ 0 h 2383705"/>
                          <a:gd name="connsiteX1" fmla="*/ 1016351 w 1018552"/>
                          <a:gd name="connsiteY1" fmla="*/ 1140733 h 2383705"/>
                          <a:gd name="connsiteX2" fmla="*/ 489859 w 1018552"/>
                          <a:gd name="connsiteY2" fmla="*/ 2383704 h 2383705"/>
                          <a:gd name="connsiteX3" fmla="*/ 517 w 1018552"/>
                          <a:gd name="connsiteY3" fmla="*/ 1148127 h 2383705"/>
                          <a:gd name="connsiteX4" fmla="*/ 477568 w 1018552"/>
                          <a:gd name="connsiteY4" fmla="*/ 0 h 2383705"/>
                          <a:gd name="connsiteX0" fmla="*/ 477570 w 1018554"/>
                          <a:gd name="connsiteY0" fmla="*/ 0 h 2383705"/>
                          <a:gd name="connsiteX1" fmla="*/ 1016353 w 1018554"/>
                          <a:gd name="connsiteY1" fmla="*/ 1140733 h 2383705"/>
                          <a:gd name="connsiteX2" fmla="*/ 489861 w 1018554"/>
                          <a:gd name="connsiteY2" fmla="*/ 2383704 h 2383705"/>
                          <a:gd name="connsiteX3" fmla="*/ 519 w 1018554"/>
                          <a:gd name="connsiteY3" fmla="*/ 1148127 h 2383705"/>
                          <a:gd name="connsiteX4" fmla="*/ 477570 w 1018554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018621" h="2383705">
                            <a:moveTo>
                              <a:pt x="477637" y="0"/>
                            </a:moveTo>
                            <a:cubicBezTo>
                              <a:pt x="662464" y="17556"/>
                              <a:pt x="1014374" y="527391"/>
                              <a:pt x="1016420" y="1140733"/>
                            </a:cubicBezTo>
                            <a:cubicBezTo>
                              <a:pt x="1051453" y="1668853"/>
                              <a:pt x="659234" y="2382472"/>
                              <a:pt x="489928" y="2383704"/>
                            </a:cubicBezTo>
                            <a:cubicBezTo>
                              <a:pt x="320622" y="2384936"/>
                              <a:pt x="-13582" y="1620833"/>
                              <a:pt x="586" y="1148127"/>
                            </a:cubicBezTo>
                            <a:cubicBezTo>
                              <a:pt x="-14770" y="548874"/>
                              <a:pt x="274745" y="36383"/>
                              <a:pt x="477637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ln w="22225" cap="flat">
                        <a:solidFill>
                          <a:schemeClr val="bg1"/>
                        </a:solidFill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09" name="Freeform: Shape 108">
                        <a:extLst>
                          <a:ext uri="{FF2B5EF4-FFF2-40B4-BE49-F238E27FC236}">
                            <a16:creationId xmlns:a16="http://schemas.microsoft.com/office/drawing/2014/main" id="{1A3ECA13-544C-4868-80D6-D251E502F20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445481" y="1817468"/>
                        <a:ext cx="249165" cy="923121"/>
                      </a:xfrm>
                      <a:custGeom>
                        <a:avLst/>
                        <a:gdLst>
                          <a:gd name="connsiteX0" fmla="*/ 422556 w 838200"/>
                          <a:gd name="connsiteY0" fmla="*/ 0 h 1466850"/>
                          <a:gd name="connsiteX1" fmla="*/ 843561 w 838200"/>
                          <a:gd name="connsiteY1" fmla="*/ 943928 h 1466850"/>
                          <a:gd name="connsiteX2" fmla="*/ 814986 w 838200"/>
                          <a:gd name="connsiteY2" fmla="*/ 1183005 h 1466850"/>
                          <a:gd name="connsiteX3" fmla="*/ 394934 w 838200"/>
                          <a:gd name="connsiteY3" fmla="*/ 1467803 h 1466850"/>
                          <a:gd name="connsiteX4" fmla="*/ 12029 w 838200"/>
                          <a:gd name="connsiteY4" fmla="*/ 1105853 h 1466850"/>
                          <a:gd name="connsiteX5" fmla="*/ 57749 w 838200"/>
                          <a:gd name="connsiteY5" fmla="*/ 652463 h 1466850"/>
                          <a:gd name="connsiteX6" fmla="*/ 422556 w 838200"/>
                          <a:gd name="connsiteY6" fmla="*/ 0 h 1466850"/>
                          <a:gd name="connsiteX0" fmla="*/ 422556 w 844528"/>
                          <a:gd name="connsiteY0" fmla="*/ 0 h 2411927"/>
                          <a:gd name="connsiteX1" fmla="*/ 843561 w 844528"/>
                          <a:gd name="connsiteY1" fmla="*/ 943928 h 2411927"/>
                          <a:gd name="connsiteX2" fmla="*/ 814986 w 844528"/>
                          <a:gd name="connsiteY2" fmla="*/ 1183005 h 2411927"/>
                          <a:gd name="connsiteX3" fmla="*/ 434848 w 844528"/>
                          <a:gd name="connsiteY3" fmla="*/ 2411885 h 2411927"/>
                          <a:gd name="connsiteX4" fmla="*/ 12029 w 844528"/>
                          <a:gd name="connsiteY4" fmla="*/ 1105853 h 2411927"/>
                          <a:gd name="connsiteX5" fmla="*/ 57749 w 844528"/>
                          <a:gd name="connsiteY5" fmla="*/ 652463 h 2411927"/>
                          <a:gd name="connsiteX6" fmla="*/ 422556 w 844528"/>
                          <a:gd name="connsiteY6" fmla="*/ 0 h 2411927"/>
                          <a:gd name="connsiteX0" fmla="*/ 422556 w 844528"/>
                          <a:gd name="connsiteY0" fmla="*/ 0 h 2411912"/>
                          <a:gd name="connsiteX1" fmla="*/ 843561 w 844528"/>
                          <a:gd name="connsiteY1" fmla="*/ 943928 h 2411912"/>
                          <a:gd name="connsiteX2" fmla="*/ 814986 w 844528"/>
                          <a:gd name="connsiteY2" fmla="*/ 1183005 h 2411912"/>
                          <a:gd name="connsiteX3" fmla="*/ 434848 w 844528"/>
                          <a:gd name="connsiteY3" fmla="*/ 2411885 h 2411912"/>
                          <a:gd name="connsiteX4" fmla="*/ 12029 w 844528"/>
                          <a:gd name="connsiteY4" fmla="*/ 1105853 h 2411912"/>
                          <a:gd name="connsiteX5" fmla="*/ 57749 w 844528"/>
                          <a:gd name="connsiteY5" fmla="*/ 652463 h 2411912"/>
                          <a:gd name="connsiteX6" fmla="*/ 422556 w 844528"/>
                          <a:gd name="connsiteY6" fmla="*/ 0 h 2411912"/>
                          <a:gd name="connsiteX0" fmla="*/ 422556 w 844528"/>
                          <a:gd name="connsiteY0" fmla="*/ 0 h 2411893"/>
                          <a:gd name="connsiteX1" fmla="*/ 843561 w 844528"/>
                          <a:gd name="connsiteY1" fmla="*/ 943928 h 2411893"/>
                          <a:gd name="connsiteX2" fmla="*/ 814986 w 844528"/>
                          <a:gd name="connsiteY2" fmla="*/ 1183005 h 2411893"/>
                          <a:gd name="connsiteX3" fmla="*/ 434848 w 844528"/>
                          <a:gd name="connsiteY3" fmla="*/ 2411885 h 2411893"/>
                          <a:gd name="connsiteX4" fmla="*/ 12029 w 844528"/>
                          <a:gd name="connsiteY4" fmla="*/ 1105853 h 2411893"/>
                          <a:gd name="connsiteX5" fmla="*/ 57749 w 844528"/>
                          <a:gd name="connsiteY5" fmla="*/ 652463 h 2411893"/>
                          <a:gd name="connsiteX6" fmla="*/ 422556 w 844528"/>
                          <a:gd name="connsiteY6" fmla="*/ 0 h 2411893"/>
                          <a:gd name="connsiteX0" fmla="*/ 422556 w 844528"/>
                          <a:gd name="connsiteY0" fmla="*/ 0 h 2411964"/>
                          <a:gd name="connsiteX1" fmla="*/ 843561 w 844528"/>
                          <a:gd name="connsiteY1" fmla="*/ 943928 h 2411964"/>
                          <a:gd name="connsiteX2" fmla="*/ 814986 w 844528"/>
                          <a:gd name="connsiteY2" fmla="*/ 1183005 h 2411964"/>
                          <a:gd name="connsiteX3" fmla="*/ 434848 w 844528"/>
                          <a:gd name="connsiteY3" fmla="*/ 2411885 h 2411964"/>
                          <a:gd name="connsiteX4" fmla="*/ 12029 w 844528"/>
                          <a:gd name="connsiteY4" fmla="*/ 1105853 h 2411964"/>
                          <a:gd name="connsiteX5" fmla="*/ 57749 w 844528"/>
                          <a:gd name="connsiteY5" fmla="*/ 652463 h 2411964"/>
                          <a:gd name="connsiteX6" fmla="*/ 422556 w 844528"/>
                          <a:gd name="connsiteY6" fmla="*/ 0 h 2411964"/>
                          <a:gd name="connsiteX0" fmla="*/ 482275 w 904247"/>
                          <a:gd name="connsiteY0" fmla="*/ 0 h 2411909"/>
                          <a:gd name="connsiteX1" fmla="*/ 903280 w 904247"/>
                          <a:gd name="connsiteY1" fmla="*/ 943928 h 2411909"/>
                          <a:gd name="connsiteX2" fmla="*/ 874705 w 904247"/>
                          <a:gd name="connsiteY2" fmla="*/ 1183005 h 2411909"/>
                          <a:gd name="connsiteX3" fmla="*/ 494567 w 904247"/>
                          <a:gd name="connsiteY3" fmla="*/ 2411885 h 2411909"/>
                          <a:gd name="connsiteX4" fmla="*/ 5225 w 904247"/>
                          <a:gd name="connsiteY4" fmla="*/ 1148125 h 2411909"/>
                          <a:gd name="connsiteX5" fmla="*/ 117468 w 904247"/>
                          <a:gd name="connsiteY5" fmla="*/ 652463 h 2411909"/>
                          <a:gd name="connsiteX6" fmla="*/ 482275 w 904247"/>
                          <a:gd name="connsiteY6" fmla="*/ 0 h 2411909"/>
                          <a:gd name="connsiteX0" fmla="*/ 482275 w 904247"/>
                          <a:gd name="connsiteY0" fmla="*/ 0 h 2411893"/>
                          <a:gd name="connsiteX1" fmla="*/ 903280 w 904247"/>
                          <a:gd name="connsiteY1" fmla="*/ 943928 h 2411893"/>
                          <a:gd name="connsiteX2" fmla="*/ 874705 w 904247"/>
                          <a:gd name="connsiteY2" fmla="*/ 1183005 h 2411893"/>
                          <a:gd name="connsiteX3" fmla="*/ 494567 w 904247"/>
                          <a:gd name="connsiteY3" fmla="*/ 2411885 h 2411893"/>
                          <a:gd name="connsiteX4" fmla="*/ 5225 w 904247"/>
                          <a:gd name="connsiteY4" fmla="*/ 1162217 h 2411893"/>
                          <a:gd name="connsiteX5" fmla="*/ 117468 w 904247"/>
                          <a:gd name="connsiteY5" fmla="*/ 652463 h 2411893"/>
                          <a:gd name="connsiteX6" fmla="*/ 482275 w 904247"/>
                          <a:gd name="connsiteY6" fmla="*/ 0 h 2411893"/>
                          <a:gd name="connsiteX0" fmla="*/ 482972 w 904944"/>
                          <a:gd name="connsiteY0" fmla="*/ 0 h 2411893"/>
                          <a:gd name="connsiteX1" fmla="*/ 903977 w 904944"/>
                          <a:gd name="connsiteY1" fmla="*/ 943928 h 2411893"/>
                          <a:gd name="connsiteX2" fmla="*/ 875402 w 904944"/>
                          <a:gd name="connsiteY2" fmla="*/ 1183005 h 2411893"/>
                          <a:gd name="connsiteX3" fmla="*/ 495264 w 904944"/>
                          <a:gd name="connsiteY3" fmla="*/ 2411885 h 2411893"/>
                          <a:gd name="connsiteX4" fmla="*/ 5922 w 904944"/>
                          <a:gd name="connsiteY4" fmla="*/ 1162217 h 2411893"/>
                          <a:gd name="connsiteX5" fmla="*/ 104859 w 904944"/>
                          <a:gd name="connsiteY5" fmla="*/ 483376 h 2411893"/>
                          <a:gd name="connsiteX6" fmla="*/ 482972 w 904944"/>
                          <a:gd name="connsiteY6" fmla="*/ 0 h 2411893"/>
                          <a:gd name="connsiteX0" fmla="*/ 477060 w 899032"/>
                          <a:gd name="connsiteY0" fmla="*/ 0 h 2411893"/>
                          <a:gd name="connsiteX1" fmla="*/ 898065 w 899032"/>
                          <a:gd name="connsiteY1" fmla="*/ 943928 h 2411893"/>
                          <a:gd name="connsiteX2" fmla="*/ 869490 w 899032"/>
                          <a:gd name="connsiteY2" fmla="*/ 1183005 h 2411893"/>
                          <a:gd name="connsiteX3" fmla="*/ 489352 w 899032"/>
                          <a:gd name="connsiteY3" fmla="*/ 2411885 h 2411893"/>
                          <a:gd name="connsiteX4" fmla="*/ 10 w 899032"/>
                          <a:gd name="connsiteY4" fmla="*/ 1162217 h 2411893"/>
                          <a:gd name="connsiteX5" fmla="*/ 477060 w 899032"/>
                          <a:gd name="connsiteY5" fmla="*/ 0 h 2411893"/>
                          <a:gd name="connsiteX0" fmla="*/ 477060 w 869489"/>
                          <a:gd name="connsiteY0" fmla="*/ 0 h 2411893"/>
                          <a:gd name="connsiteX1" fmla="*/ 869490 w 869489"/>
                          <a:gd name="connsiteY1" fmla="*/ 1183005 h 2411893"/>
                          <a:gd name="connsiteX2" fmla="*/ 489352 w 869489"/>
                          <a:gd name="connsiteY2" fmla="*/ 2411885 h 2411893"/>
                          <a:gd name="connsiteX3" fmla="*/ 10 w 869489"/>
                          <a:gd name="connsiteY3" fmla="*/ 1162217 h 2411893"/>
                          <a:gd name="connsiteX4" fmla="*/ 477060 w 869489"/>
                          <a:gd name="connsiteY4" fmla="*/ 0 h 2411893"/>
                          <a:gd name="connsiteX0" fmla="*/ 477060 w 1042453"/>
                          <a:gd name="connsiteY0" fmla="*/ 0 h 2411911"/>
                          <a:gd name="connsiteX1" fmla="*/ 1042453 w 1042453"/>
                          <a:gd name="connsiteY1" fmla="*/ 1197097 h 2411911"/>
                          <a:gd name="connsiteX2" fmla="*/ 489352 w 1042453"/>
                          <a:gd name="connsiteY2" fmla="*/ 2411885 h 2411911"/>
                          <a:gd name="connsiteX3" fmla="*/ 10 w 1042453"/>
                          <a:gd name="connsiteY3" fmla="*/ 1162217 h 2411911"/>
                          <a:gd name="connsiteX4" fmla="*/ 477060 w 1042453"/>
                          <a:gd name="connsiteY4" fmla="*/ 0 h 2411911"/>
                          <a:gd name="connsiteX0" fmla="*/ 477060 w 1042453"/>
                          <a:gd name="connsiteY0" fmla="*/ 0 h 2411909"/>
                          <a:gd name="connsiteX1" fmla="*/ 1042453 w 1042453"/>
                          <a:gd name="connsiteY1" fmla="*/ 1197097 h 2411909"/>
                          <a:gd name="connsiteX2" fmla="*/ 489352 w 1042453"/>
                          <a:gd name="connsiteY2" fmla="*/ 2411885 h 2411909"/>
                          <a:gd name="connsiteX3" fmla="*/ 10 w 1042453"/>
                          <a:gd name="connsiteY3" fmla="*/ 1162217 h 2411909"/>
                          <a:gd name="connsiteX4" fmla="*/ 477060 w 1042453"/>
                          <a:gd name="connsiteY4" fmla="*/ 0 h 2411909"/>
                          <a:gd name="connsiteX0" fmla="*/ 477060 w 1015844"/>
                          <a:gd name="connsiteY0" fmla="*/ 0 h 2411933"/>
                          <a:gd name="connsiteX1" fmla="*/ 1015844 w 1015844"/>
                          <a:gd name="connsiteY1" fmla="*/ 1112551 h 2411933"/>
                          <a:gd name="connsiteX2" fmla="*/ 489352 w 1015844"/>
                          <a:gd name="connsiteY2" fmla="*/ 2411885 h 2411933"/>
                          <a:gd name="connsiteX3" fmla="*/ 10 w 1015844"/>
                          <a:gd name="connsiteY3" fmla="*/ 1162217 h 2411933"/>
                          <a:gd name="connsiteX4" fmla="*/ 477060 w 1015844"/>
                          <a:gd name="connsiteY4" fmla="*/ 0 h 2411933"/>
                          <a:gd name="connsiteX0" fmla="*/ 477060 w 1015844"/>
                          <a:gd name="connsiteY0" fmla="*/ 0 h 2411935"/>
                          <a:gd name="connsiteX1" fmla="*/ 1015844 w 1015844"/>
                          <a:gd name="connsiteY1" fmla="*/ 1112551 h 2411935"/>
                          <a:gd name="connsiteX2" fmla="*/ 489352 w 1015844"/>
                          <a:gd name="connsiteY2" fmla="*/ 2411885 h 2411935"/>
                          <a:gd name="connsiteX3" fmla="*/ 10 w 1015844"/>
                          <a:gd name="connsiteY3" fmla="*/ 1162217 h 2411935"/>
                          <a:gd name="connsiteX4" fmla="*/ 477060 w 1015844"/>
                          <a:gd name="connsiteY4" fmla="*/ 0 h 2411935"/>
                          <a:gd name="connsiteX0" fmla="*/ 478683 w 1017467"/>
                          <a:gd name="connsiteY0" fmla="*/ 0 h 2411933"/>
                          <a:gd name="connsiteX1" fmla="*/ 1017467 w 1017467"/>
                          <a:gd name="connsiteY1" fmla="*/ 1112551 h 2411933"/>
                          <a:gd name="connsiteX2" fmla="*/ 490975 w 1017467"/>
                          <a:gd name="connsiteY2" fmla="*/ 2411885 h 2411933"/>
                          <a:gd name="connsiteX3" fmla="*/ 1633 w 1017467"/>
                          <a:gd name="connsiteY3" fmla="*/ 1162217 h 2411933"/>
                          <a:gd name="connsiteX4" fmla="*/ 478683 w 1017467"/>
                          <a:gd name="connsiteY4" fmla="*/ 0 h 2411933"/>
                          <a:gd name="connsiteX0" fmla="*/ 478683 w 1017696"/>
                          <a:gd name="connsiteY0" fmla="*/ 0 h 2411935"/>
                          <a:gd name="connsiteX1" fmla="*/ 1017467 w 1017696"/>
                          <a:gd name="connsiteY1" fmla="*/ 1112551 h 2411935"/>
                          <a:gd name="connsiteX2" fmla="*/ 490975 w 1017696"/>
                          <a:gd name="connsiteY2" fmla="*/ 2411885 h 2411935"/>
                          <a:gd name="connsiteX3" fmla="*/ 1633 w 1017696"/>
                          <a:gd name="connsiteY3" fmla="*/ 1162217 h 2411935"/>
                          <a:gd name="connsiteX4" fmla="*/ 478683 w 1017696"/>
                          <a:gd name="connsiteY4" fmla="*/ 0 h 2411935"/>
                          <a:gd name="connsiteX0" fmla="*/ 598033 w 1017398"/>
                          <a:gd name="connsiteY0" fmla="*/ 0 h 2256936"/>
                          <a:gd name="connsiteX1" fmla="*/ 1017074 w 1017398"/>
                          <a:gd name="connsiteY1" fmla="*/ 957553 h 2256936"/>
                          <a:gd name="connsiteX2" fmla="*/ 490582 w 1017398"/>
                          <a:gd name="connsiteY2" fmla="*/ 2256887 h 2256936"/>
                          <a:gd name="connsiteX3" fmla="*/ 1240 w 1017398"/>
                          <a:gd name="connsiteY3" fmla="*/ 1007219 h 2256936"/>
                          <a:gd name="connsiteX4" fmla="*/ 598033 w 1017398"/>
                          <a:gd name="connsiteY4" fmla="*/ 0 h 2256936"/>
                          <a:gd name="connsiteX0" fmla="*/ 478684 w 1017696"/>
                          <a:gd name="connsiteY0" fmla="*/ 0 h 2383753"/>
                          <a:gd name="connsiteX1" fmla="*/ 1017467 w 1017696"/>
                          <a:gd name="connsiteY1" fmla="*/ 1084370 h 2383753"/>
                          <a:gd name="connsiteX2" fmla="*/ 490975 w 1017696"/>
                          <a:gd name="connsiteY2" fmla="*/ 2383704 h 2383753"/>
                          <a:gd name="connsiteX3" fmla="*/ 1633 w 1017696"/>
                          <a:gd name="connsiteY3" fmla="*/ 1134036 h 2383753"/>
                          <a:gd name="connsiteX4" fmla="*/ 478684 w 1017696"/>
                          <a:gd name="connsiteY4" fmla="*/ 0 h 2383753"/>
                          <a:gd name="connsiteX0" fmla="*/ 478684 w 1017696"/>
                          <a:gd name="connsiteY0" fmla="*/ 0 h 2383785"/>
                          <a:gd name="connsiteX1" fmla="*/ 1017467 w 1017696"/>
                          <a:gd name="connsiteY1" fmla="*/ 1084370 h 2383785"/>
                          <a:gd name="connsiteX2" fmla="*/ 490975 w 1017696"/>
                          <a:gd name="connsiteY2" fmla="*/ 2383704 h 2383785"/>
                          <a:gd name="connsiteX3" fmla="*/ 1633 w 1017696"/>
                          <a:gd name="connsiteY3" fmla="*/ 1148127 h 2383785"/>
                          <a:gd name="connsiteX4" fmla="*/ 478684 w 1017696"/>
                          <a:gd name="connsiteY4" fmla="*/ 0 h 2383785"/>
                          <a:gd name="connsiteX0" fmla="*/ 478684 w 1017696"/>
                          <a:gd name="connsiteY0" fmla="*/ 0 h 2383825"/>
                          <a:gd name="connsiteX1" fmla="*/ 1017467 w 1017696"/>
                          <a:gd name="connsiteY1" fmla="*/ 1084370 h 2383825"/>
                          <a:gd name="connsiteX2" fmla="*/ 490975 w 1017696"/>
                          <a:gd name="connsiteY2" fmla="*/ 2383704 h 2383825"/>
                          <a:gd name="connsiteX3" fmla="*/ 1633 w 1017696"/>
                          <a:gd name="connsiteY3" fmla="*/ 1148127 h 2383825"/>
                          <a:gd name="connsiteX4" fmla="*/ 478684 w 1017696"/>
                          <a:gd name="connsiteY4" fmla="*/ 0 h 2383825"/>
                          <a:gd name="connsiteX0" fmla="*/ 478684 w 1017696"/>
                          <a:gd name="connsiteY0" fmla="*/ 0 h 2383705"/>
                          <a:gd name="connsiteX1" fmla="*/ 1017467 w 1017696"/>
                          <a:gd name="connsiteY1" fmla="*/ 1140733 h 2383705"/>
                          <a:gd name="connsiteX2" fmla="*/ 490975 w 1017696"/>
                          <a:gd name="connsiteY2" fmla="*/ 2383704 h 2383705"/>
                          <a:gd name="connsiteX3" fmla="*/ 1633 w 1017696"/>
                          <a:gd name="connsiteY3" fmla="*/ 1148127 h 2383705"/>
                          <a:gd name="connsiteX4" fmla="*/ 478684 w 1017696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68 w 1018552"/>
                          <a:gd name="connsiteY0" fmla="*/ 0 h 2383705"/>
                          <a:gd name="connsiteX1" fmla="*/ 1016351 w 1018552"/>
                          <a:gd name="connsiteY1" fmla="*/ 1140733 h 2383705"/>
                          <a:gd name="connsiteX2" fmla="*/ 489859 w 1018552"/>
                          <a:gd name="connsiteY2" fmla="*/ 2383704 h 2383705"/>
                          <a:gd name="connsiteX3" fmla="*/ 517 w 1018552"/>
                          <a:gd name="connsiteY3" fmla="*/ 1148127 h 2383705"/>
                          <a:gd name="connsiteX4" fmla="*/ 477568 w 1018552"/>
                          <a:gd name="connsiteY4" fmla="*/ 0 h 2383705"/>
                          <a:gd name="connsiteX0" fmla="*/ 477570 w 1018554"/>
                          <a:gd name="connsiteY0" fmla="*/ 0 h 2383705"/>
                          <a:gd name="connsiteX1" fmla="*/ 1016353 w 1018554"/>
                          <a:gd name="connsiteY1" fmla="*/ 1140733 h 2383705"/>
                          <a:gd name="connsiteX2" fmla="*/ 489861 w 1018554"/>
                          <a:gd name="connsiteY2" fmla="*/ 2383704 h 2383705"/>
                          <a:gd name="connsiteX3" fmla="*/ 519 w 1018554"/>
                          <a:gd name="connsiteY3" fmla="*/ 1148127 h 2383705"/>
                          <a:gd name="connsiteX4" fmla="*/ 477570 w 1018554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018621" h="2383705">
                            <a:moveTo>
                              <a:pt x="477637" y="0"/>
                            </a:moveTo>
                            <a:cubicBezTo>
                              <a:pt x="662464" y="17556"/>
                              <a:pt x="1014374" y="527391"/>
                              <a:pt x="1016420" y="1140733"/>
                            </a:cubicBezTo>
                            <a:cubicBezTo>
                              <a:pt x="1051453" y="1668853"/>
                              <a:pt x="659234" y="2382472"/>
                              <a:pt x="489928" y="2383704"/>
                            </a:cubicBezTo>
                            <a:cubicBezTo>
                              <a:pt x="320622" y="2384936"/>
                              <a:pt x="-13582" y="1620833"/>
                              <a:pt x="586" y="1148127"/>
                            </a:cubicBezTo>
                            <a:cubicBezTo>
                              <a:pt x="-14770" y="548874"/>
                              <a:pt x="274745" y="36383"/>
                              <a:pt x="477637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3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05" name="Group 104">
                      <a:extLst>
                        <a:ext uri="{FF2B5EF4-FFF2-40B4-BE49-F238E27FC236}">
                          <a16:creationId xmlns:a16="http://schemas.microsoft.com/office/drawing/2014/main" id="{1AA9D6C5-1936-4EF4-A853-6EA23FBDFC5B}"/>
                        </a:ext>
                      </a:extLst>
                    </p:cNvPr>
                    <p:cNvGrpSpPr/>
                    <p:nvPr/>
                  </p:nvGrpSpPr>
                  <p:grpSpPr>
                    <a:xfrm rot="10800000">
                      <a:off x="8236696" y="2849413"/>
                      <a:ext cx="666734" cy="1473212"/>
                      <a:chOff x="8236696" y="1267377"/>
                      <a:chExt cx="666734" cy="1473212"/>
                    </a:xfrm>
                  </p:grpSpPr>
                  <p:sp>
                    <p:nvSpPr>
                      <p:cNvPr id="106" name="Freeform: Shape 105">
                        <a:extLst>
                          <a:ext uri="{FF2B5EF4-FFF2-40B4-BE49-F238E27FC236}">
                            <a16:creationId xmlns:a16="http://schemas.microsoft.com/office/drawing/2014/main" id="{B230F7EF-9516-4541-A04C-1650C7D7288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236696" y="1267377"/>
                        <a:ext cx="666734" cy="1473212"/>
                      </a:xfrm>
                      <a:custGeom>
                        <a:avLst/>
                        <a:gdLst>
                          <a:gd name="connsiteX0" fmla="*/ 422556 w 838200"/>
                          <a:gd name="connsiteY0" fmla="*/ 0 h 1466850"/>
                          <a:gd name="connsiteX1" fmla="*/ 843561 w 838200"/>
                          <a:gd name="connsiteY1" fmla="*/ 943928 h 1466850"/>
                          <a:gd name="connsiteX2" fmla="*/ 814986 w 838200"/>
                          <a:gd name="connsiteY2" fmla="*/ 1183005 h 1466850"/>
                          <a:gd name="connsiteX3" fmla="*/ 394934 w 838200"/>
                          <a:gd name="connsiteY3" fmla="*/ 1467803 h 1466850"/>
                          <a:gd name="connsiteX4" fmla="*/ 12029 w 838200"/>
                          <a:gd name="connsiteY4" fmla="*/ 1105853 h 1466850"/>
                          <a:gd name="connsiteX5" fmla="*/ 57749 w 838200"/>
                          <a:gd name="connsiteY5" fmla="*/ 652463 h 1466850"/>
                          <a:gd name="connsiteX6" fmla="*/ 422556 w 838200"/>
                          <a:gd name="connsiteY6" fmla="*/ 0 h 1466850"/>
                          <a:gd name="connsiteX0" fmla="*/ 422556 w 844528"/>
                          <a:gd name="connsiteY0" fmla="*/ 0 h 2411927"/>
                          <a:gd name="connsiteX1" fmla="*/ 843561 w 844528"/>
                          <a:gd name="connsiteY1" fmla="*/ 943928 h 2411927"/>
                          <a:gd name="connsiteX2" fmla="*/ 814986 w 844528"/>
                          <a:gd name="connsiteY2" fmla="*/ 1183005 h 2411927"/>
                          <a:gd name="connsiteX3" fmla="*/ 434848 w 844528"/>
                          <a:gd name="connsiteY3" fmla="*/ 2411885 h 2411927"/>
                          <a:gd name="connsiteX4" fmla="*/ 12029 w 844528"/>
                          <a:gd name="connsiteY4" fmla="*/ 1105853 h 2411927"/>
                          <a:gd name="connsiteX5" fmla="*/ 57749 w 844528"/>
                          <a:gd name="connsiteY5" fmla="*/ 652463 h 2411927"/>
                          <a:gd name="connsiteX6" fmla="*/ 422556 w 844528"/>
                          <a:gd name="connsiteY6" fmla="*/ 0 h 2411927"/>
                          <a:gd name="connsiteX0" fmla="*/ 422556 w 844528"/>
                          <a:gd name="connsiteY0" fmla="*/ 0 h 2411912"/>
                          <a:gd name="connsiteX1" fmla="*/ 843561 w 844528"/>
                          <a:gd name="connsiteY1" fmla="*/ 943928 h 2411912"/>
                          <a:gd name="connsiteX2" fmla="*/ 814986 w 844528"/>
                          <a:gd name="connsiteY2" fmla="*/ 1183005 h 2411912"/>
                          <a:gd name="connsiteX3" fmla="*/ 434848 w 844528"/>
                          <a:gd name="connsiteY3" fmla="*/ 2411885 h 2411912"/>
                          <a:gd name="connsiteX4" fmla="*/ 12029 w 844528"/>
                          <a:gd name="connsiteY4" fmla="*/ 1105853 h 2411912"/>
                          <a:gd name="connsiteX5" fmla="*/ 57749 w 844528"/>
                          <a:gd name="connsiteY5" fmla="*/ 652463 h 2411912"/>
                          <a:gd name="connsiteX6" fmla="*/ 422556 w 844528"/>
                          <a:gd name="connsiteY6" fmla="*/ 0 h 2411912"/>
                          <a:gd name="connsiteX0" fmla="*/ 422556 w 844528"/>
                          <a:gd name="connsiteY0" fmla="*/ 0 h 2411893"/>
                          <a:gd name="connsiteX1" fmla="*/ 843561 w 844528"/>
                          <a:gd name="connsiteY1" fmla="*/ 943928 h 2411893"/>
                          <a:gd name="connsiteX2" fmla="*/ 814986 w 844528"/>
                          <a:gd name="connsiteY2" fmla="*/ 1183005 h 2411893"/>
                          <a:gd name="connsiteX3" fmla="*/ 434848 w 844528"/>
                          <a:gd name="connsiteY3" fmla="*/ 2411885 h 2411893"/>
                          <a:gd name="connsiteX4" fmla="*/ 12029 w 844528"/>
                          <a:gd name="connsiteY4" fmla="*/ 1105853 h 2411893"/>
                          <a:gd name="connsiteX5" fmla="*/ 57749 w 844528"/>
                          <a:gd name="connsiteY5" fmla="*/ 652463 h 2411893"/>
                          <a:gd name="connsiteX6" fmla="*/ 422556 w 844528"/>
                          <a:gd name="connsiteY6" fmla="*/ 0 h 2411893"/>
                          <a:gd name="connsiteX0" fmla="*/ 422556 w 844528"/>
                          <a:gd name="connsiteY0" fmla="*/ 0 h 2411964"/>
                          <a:gd name="connsiteX1" fmla="*/ 843561 w 844528"/>
                          <a:gd name="connsiteY1" fmla="*/ 943928 h 2411964"/>
                          <a:gd name="connsiteX2" fmla="*/ 814986 w 844528"/>
                          <a:gd name="connsiteY2" fmla="*/ 1183005 h 2411964"/>
                          <a:gd name="connsiteX3" fmla="*/ 434848 w 844528"/>
                          <a:gd name="connsiteY3" fmla="*/ 2411885 h 2411964"/>
                          <a:gd name="connsiteX4" fmla="*/ 12029 w 844528"/>
                          <a:gd name="connsiteY4" fmla="*/ 1105853 h 2411964"/>
                          <a:gd name="connsiteX5" fmla="*/ 57749 w 844528"/>
                          <a:gd name="connsiteY5" fmla="*/ 652463 h 2411964"/>
                          <a:gd name="connsiteX6" fmla="*/ 422556 w 844528"/>
                          <a:gd name="connsiteY6" fmla="*/ 0 h 2411964"/>
                          <a:gd name="connsiteX0" fmla="*/ 482275 w 904247"/>
                          <a:gd name="connsiteY0" fmla="*/ 0 h 2411909"/>
                          <a:gd name="connsiteX1" fmla="*/ 903280 w 904247"/>
                          <a:gd name="connsiteY1" fmla="*/ 943928 h 2411909"/>
                          <a:gd name="connsiteX2" fmla="*/ 874705 w 904247"/>
                          <a:gd name="connsiteY2" fmla="*/ 1183005 h 2411909"/>
                          <a:gd name="connsiteX3" fmla="*/ 494567 w 904247"/>
                          <a:gd name="connsiteY3" fmla="*/ 2411885 h 2411909"/>
                          <a:gd name="connsiteX4" fmla="*/ 5225 w 904247"/>
                          <a:gd name="connsiteY4" fmla="*/ 1148125 h 2411909"/>
                          <a:gd name="connsiteX5" fmla="*/ 117468 w 904247"/>
                          <a:gd name="connsiteY5" fmla="*/ 652463 h 2411909"/>
                          <a:gd name="connsiteX6" fmla="*/ 482275 w 904247"/>
                          <a:gd name="connsiteY6" fmla="*/ 0 h 2411909"/>
                          <a:gd name="connsiteX0" fmla="*/ 482275 w 904247"/>
                          <a:gd name="connsiteY0" fmla="*/ 0 h 2411893"/>
                          <a:gd name="connsiteX1" fmla="*/ 903280 w 904247"/>
                          <a:gd name="connsiteY1" fmla="*/ 943928 h 2411893"/>
                          <a:gd name="connsiteX2" fmla="*/ 874705 w 904247"/>
                          <a:gd name="connsiteY2" fmla="*/ 1183005 h 2411893"/>
                          <a:gd name="connsiteX3" fmla="*/ 494567 w 904247"/>
                          <a:gd name="connsiteY3" fmla="*/ 2411885 h 2411893"/>
                          <a:gd name="connsiteX4" fmla="*/ 5225 w 904247"/>
                          <a:gd name="connsiteY4" fmla="*/ 1162217 h 2411893"/>
                          <a:gd name="connsiteX5" fmla="*/ 117468 w 904247"/>
                          <a:gd name="connsiteY5" fmla="*/ 652463 h 2411893"/>
                          <a:gd name="connsiteX6" fmla="*/ 482275 w 904247"/>
                          <a:gd name="connsiteY6" fmla="*/ 0 h 2411893"/>
                          <a:gd name="connsiteX0" fmla="*/ 482972 w 904944"/>
                          <a:gd name="connsiteY0" fmla="*/ 0 h 2411893"/>
                          <a:gd name="connsiteX1" fmla="*/ 903977 w 904944"/>
                          <a:gd name="connsiteY1" fmla="*/ 943928 h 2411893"/>
                          <a:gd name="connsiteX2" fmla="*/ 875402 w 904944"/>
                          <a:gd name="connsiteY2" fmla="*/ 1183005 h 2411893"/>
                          <a:gd name="connsiteX3" fmla="*/ 495264 w 904944"/>
                          <a:gd name="connsiteY3" fmla="*/ 2411885 h 2411893"/>
                          <a:gd name="connsiteX4" fmla="*/ 5922 w 904944"/>
                          <a:gd name="connsiteY4" fmla="*/ 1162217 h 2411893"/>
                          <a:gd name="connsiteX5" fmla="*/ 104859 w 904944"/>
                          <a:gd name="connsiteY5" fmla="*/ 483376 h 2411893"/>
                          <a:gd name="connsiteX6" fmla="*/ 482972 w 904944"/>
                          <a:gd name="connsiteY6" fmla="*/ 0 h 2411893"/>
                          <a:gd name="connsiteX0" fmla="*/ 477060 w 899032"/>
                          <a:gd name="connsiteY0" fmla="*/ 0 h 2411893"/>
                          <a:gd name="connsiteX1" fmla="*/ 898065 w 899032"/>
                          <a:gd name="connsiteY1" fmla="*/ 943928 h 2411893"/>
                          <a:gd name="connsiteX2" fmla="*/ 869490 w 899032"/>
                          <a:gd name="connsiteY2" fmla="*/ 1183005 h 2411893"/>
                          <a:gd name="connsiteX3" fmla="*/ 489352 w 899032"/>
                          <a:gd name="connsiteY3" fmla="*/ 2411885 h 2411893"/>
                          <a:gd name="connsiteX4" fmla="*/ 10 w 899032"/>
                          <a:gd name="connsiteY4" fmla="*/ 1162217 h 2411893"/>
                          <a:gd name="connsiteX5" fmla="*/ 477060 w 899032"/>
                          <a:gd name="connsiteY5" fmla="*/ 0 h 2411893"/>
                          <a:gd name="connsiteX0" fmla="*/ 477060 w 869489"/>
                          <a:gd name="connsiteY0" fmla="*/ 0 h 2411893"/>
                          <a:gd name="connsiteX1" fmla="*/ 869490 w 869489"/>
                          <a:gd name="connsiteY1" fmla="*/ 1183005 h 2411893"/>
                          <a:gd name="connsiteX2" fmla="*/ 489352 w 869489"/>
                          <a:gd name="connsiteY2" fmla="*/ 2411885 h 2411893"/>
                          <a:gd name="connsiteX3" fmla="*/ 10 w 869489"/>
                          <a:gd name="connsiteY3" fmla="*/ 1162217 h 2411893"/>
                          <a:gd name="connsiteX4" fmla="*/ 477060 w 869489"/>
                          <a:gd name="connsiteY4" fmla="*/ 0 h 2411893"/>
                          <a:gd name="connsiteX0" fmla="*/ 477060 w 1042453"/>
                          <a:gd name="connsiteY0" fmla="*/ 0 h 2411911"/>
                          <a:gd name="connsiteX1" fmla="*/ 1042453 w 1042453"/>
                          <a:gd name="connsiteY1" fmla="*/ 1197097 h 2411911"/>
                          <a:gd name="connsiteX2" fmla="*/ 489352 w 1042453"/>
                          <a:gd name="connsiteY2" fmla="*/ 2411885 h 2411911"/>
                          <a:gd name="connsiteX3" fmla="*/ 10 w 1042453"/>
                          <a:gd name="connsiteY3" fmla="*/ 1162217 h 2411911"/>
                          <a:gd name="connsiteX4" fmla="*/ 477060 w 1042453"/>
                          <a:gd name="connsiteY4" fmla="*/ 0 h 2411911"/>
                          <a:gd name="connsiteX0" fmla="*/ 477060 w 1042453"/>
                          <a:gd name="connsiteY0" fmla="*/ 0 h 2411909"/>
                          <a:gd name="connsiteX1" fmla="*/ 1042453 w 1042453"/>
                          <a:gd name="connsiteY1" fmla="*/ 1197097 h 2411909"/>
                          <a:gd name="connsiteX2" fmla="*/ 489352 w 1042453"/>
                          <a:gd name="connsiteY2" fmla="*/ 2411885 h 2411909"/>
                          <a:gd name="connsiteX3" fmla="*/ 10 w 1042453"/>
                          <a:gd name="connsiteY3" fmla="*/ 1162217 h 2411909"/>
                          <a:gd name="connsiteX4" fmla="*/ 477060 w 1042453"/>
                          <a:gd name="connsiteY4" fmla="*/ 0 h 2411909"/>
                          <a:gd name="connsiteX0" fmla="*/ 477060 w 1015844"/>
                          <a:gd name="connsiteY0" fmla="*/ 0 h 2411933"/>
                          <a:gd name="connsiteX1" fmla="*/ 1015844 w 1015844"/>
                          <a:gd name="connsiteY1" fmla="*/ 1112551 h 2411933"/>
                          <a:gd name="connsiteX2" fmla="*/ 489352 w 1015844"/>
                          <a:gd name="connsiteY2" fmla="*/ 2411885 h 2411933"/>
                          <a:gd name="connsiteX3" fmla="*/ 10 w 1015844"/>
                          <a:gd name="connsiteY3" fmla="*/ 1162217 h 2411933"/>
                          <a:gd name="connsiteX4" fmla="*/ 477060 w 1015844"/>
                          <a:gd name="connsiteY4" fmla="*/ 0 h 2411933"/>
                          <a:gd name="connsiteX0" fmla="*/ 477060 w 1015844"/>
                          <a:gd name="connsiteY0" fmla="*/ 0 h 2411935"/>
                          <a:gd name="connsiteX1" fmla="*/ 1015844 w 1015844"/>
                          <a:gd name="connsiteY1" fmla="*/ 1112551 h 2411935"/>
                          <a:gd name="connsiteX2" fmla="*/ 489352 w 1015844"/>
                          <a:gd name="connsiteY2" fmla="*/ 2411885 h 2411935"/>
                          <a:gd name="connsiteX3" fmla="*/ 10 w 1015844"/>
                          <a:gd name="connsiteY3" fmla="*/ 1162217 h 2411935"/>
                          <a:gd name="connsiteX4" fmla="*/ 477060 w 1015844"/>
                          <a:gd name="connsiteY4" fmla="*/ 0 h 2411935"/>
                          <a:gd name="connsiteX0" fmla="*/ 478683 w 1017467"/>
                          <a:gd name="connsiteY0" fmla="*/ 0 h 2411933"/>
                          <a:gd name="connsiteX1" fmla="*/ 1017467 w 1017467"/>
                          <a:gd name="connsiteY1" fmla="*/ 1112551 h 2411933"/>
                          <a:gd name="connsiteX2" fmla="*/ 490975 w 1017467"/>
                          <a:gd name="connsiteY2" fmla="*/ 2411885 h 2411933"/>
                          <a:gd name="connsiteX3" fmla="*/ 1633 w 1017467"/>
                          <a:gd name="connsiteY3" fmla="*/ 1162217 h 2411933"/>
                          <a:gd name="connsiteX4" fmla="*/ 478683 w 1017467"/>
                          <a:gd name="connsiteY4" fmla="*/ 0 h 2411933"/>
                          <a:gd name="connsiteX0" fmla="*/ 478683 w 1017696"/>
                          <a:gd name="connsiteY0" fmla="*/ 0 h 2411935"/>
                          <a:gd name="connsiteX1" fmla="*/ 1017467 w 1017696"/>
                          <a:gd name="connsiteY1" fmla="*/ 1112551 h 2411935"/>
                          <a:gd name="connsiteX2" fmla="*/ 490975 w 1017696"/>
                          <a:gd name="connsiteY2" fmla="*/ 2411885 h 2411935"/>
                          <a:gd name="connsiteX3" fmla="*/ 1633 w 1017696"/>
                          <a:gd name="connsiteY3" fmla="*/ 1162217 h 2411935"/>
                          <a:gd name="connsiteX4" fmla="*/ 478683 w 1017696"/>
                          <a:gd name="connsiteY4" fmla="*/ 0 h 2411935"/>
                          <a:gd name="connsiteX0" fmla="*/ 598033 w 1017398"/>
                          <a:gd name="connsiteY0" fmla="*/ 0 h 2256936"/>
                          <a:gd name="connsiteX1" fmla="*/ 1017074 w 1017398"/>
                          <a:gd name="connsiteY1" fmla="*/ 957553 h 2256936"/>
                          <a:gd name="connsiteX2" fmla="*/ 490582 w 1017398"/>
                          <a:gd name="connsiteY2" fmla="*/ 2256887 h 2256936"/>
                          <a:gd name="connsiteX3" fmla="*/ 1240 w 1017398"/>
                          <a:gd name="connsiteY3" fmla="*/ 1007219 h 2256936"/>
                          <a:gd name="connsiteX4" fmla="*/ 598033 w 1017398"/>
                          <a:gd name="connsiteY4" fmla="*/ 0 h 2256936"/>
                          <a:gd name="connsiteX0" fmla="*/ 478684 w 1017696"/>
                          <a:gd name="connsiteY0" fmla="*/ 0 h 2383753"/>
                          <a:gd name="connsiteX1" fmla="*/ 1017467 w 1017696"/>
                          <a:gd name="connsiteY1" fmla="*/ 1084370 h 2383753"/>
                          <a:gd name="connsiteX2" fmla="*/ 490975 w 1017696"/>
                          <a:gd name="connsiteY2" fmla="*/ 2383704 h 2383753"/>
                          <a:gd name="connsiteX3" fmla="*/ 1633 w 1017696"/>
                          <a:gd name="connsiteY3" fmla="*/ 1134036 h 2383753"/>
                          <a:gd name="connsiteX4" fmla="*/ 478684 w 1017696"/>
                          <a:gd name="connsiteY4" fmla="*/ 0 h 2383753"/>
                          <a:gd name="connsiteX0" fmla="*/ 478684 w 1017696"/>
                          <a:gd name="connsiteY0" fmla="*/ 0 h 2383785"/>
                          <a:gd name="connsiteX1" fmla="*/ 1017467 w 1017696"/>
                          <a:gd name="connsiteY1" fmla="*/ 1084370 h 2383785"/>
                          <a:gd name="connsiteX2" fmla="*/ 490975 w 1017696"/>
                          <a:gd name="connsiteY2" fmla="*/ 2383704 h 2383785"/>
                          <a:gd name="connsiteX3" fmla="*/ 1633 w 1017696"/>
                          <a:gd name="connsiteY3" fmla="*/ 1148127 h 2383785"/>
                          <a:gd name="connsiteX4" fmla="*/ 478684 w 1017696"/>
                          <a:gd name="connsiteY4" fmla="*/ 0 h 2383785"/>
                          <a:gd name="connsiteX0" fmla="*/ 478684 w 1017696"/>
                          <a:gd name="connsiteY0" fmla="*/ 0 h 2383825"/>
                          <a:gd name="connsiteX1" fmla="*/ 1017467 w 1017696"/>
                          <a:gd name="connsiteY1" fmla="*/ 1084370 h 2383825"/>
                          <a:gd name="connsiteX2" fmla="*/ 490975 w 1017696"/>
                          <a:gd name="connsiteY2" fmla="*/ 2383704 h 2383825"/>
                          <a:gd name="connsiteX3" fmla="*/ 1633 w 1017696"/>
                          <a:gd name="connsiteY3" fmla="*/ 1148127 h 2383825"/>
                          <a:gd name="connsiteX4" fmla="*/ 478684 w 1017696"/>
                          <a:gd name="connsiteY4" fmla="*/ 0 h 2383825"/>
                          <a:gd name="connsiteX0" fmla="*/ 478684 w 1017696"/>
                          <a:gd name="connsiteY0" fmla="*/ 0 h 2383705"/>
                          <a:gd name="connsiteX1" fmla="*/ 1017467 w 1017696"/>
                          <a:gd name="connsiteY1" fmla="*/ 1140733 h 2383705"/>
                          <a:gd name="connsiteX2" fmla="*/ 490975 w 1017696"/>
                          <a:gd name="connsiteY2" fmla="*/ 2383704 h 2383705"/>
                          <a:gd name="connsiteX3" fmla="*/ 1633 w 1017696"/>
                          <a:gd name="connsiteY3" fmla="*/ 1148127 h 2383705"/>
                          <a:gd name="connsiteX4" fmla="*/ 478684 w 1017696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68 w 1018552"/>
                          <a:gd name="connsiteY0" fmla="*/ 0 h 2383705"/>
                          <a:gd name="connsiteX1" fmla="*/ 1016351 w 1018552"/>
                          <a:gd name="connsiteY1" fmla="*/ 1140733 h 2383705"/>
                          <a:gd name="connsiteX2" fmla="*/ 489859 w 1018552"/>
                          <a:gd name="connsiteY2" fmla="*/ 2383704 h 2383705"/>
                          <a:gd name="connsiteX3" fmla="*/ 517 w 1018552"/>
                          <a:gd name="connsiteY3" fmla="*/ 1148127 h 2383705"/>
                          <a:gd name="connsiteX4" fmla="*/ 477568 w 1018552"/>
                          <a:gd name="connsiteY4" fmla="*/ 0 h 2383705"/>
                          <a:gd name="connsiteX0" fmla="*/ 477570 w 1018554"/>
                          <a:gd name="connsiteY0" fmla="*/ 0 h 2383705"/>
                          <a:gd name="connsiteX1" fmla="*/ 1016353 w 1018554"/>
                          <a:gd name="connsiteY1" fmla="*/ 1140733 h 2383705"/>
                          <a:gd name="connsiteX2" fmla="*/ 489861 w 1018554"/>
                          <a:gd name="connsiteY2" fmla="*/ 2383704 h 2383705"/>
                          <a:gd name="connsiteX3" fmla="*/ 519 w 1018554"/>
                          <a:gd name="connsiteY3" fmla="*/ 1148127 h 2383705"/>
                          <a:gd name="connsiteX4" fmla="*/ 477570 w 1018554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018621" h="2383705">
                            <a:moveTo>
                              <a:pt x="477637" y="0"/>
                            </a:moveTo>
                            <a:cubicBezTo>
                              <a:pt x="662464" y="17556"/>
                              <a:pt x="1014374" y="527391"/>
                              <a:pt x="1016420" y="1140733"/>
                            </a:cubicBezTo>
                            <a:cubicBezTo>
                              <a:pt x="1051453" y="1668853"/>
                              <a:pt x="659234" y="2382472"/>
                              <a:pt x="489928" y="2383704"/>
                            </a:cubicBezTo>
                            <a:cubicBezTo>
                              <a:pt x="320622" y="2384936"/>
                              <a:pt x="-13582" y="1620833"/>
                              <a:pt x="586" y="1148127"/>
                            </a:cubicBezTo>
                            <a:cubicBezTo>
                              <a:pt x="-14770" y="548874"/>
                              <a:pt x="274745" y="36383"/>
                              <a:pt x="477637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ln w="22225" cap="flat">
                        <a:solidFill>
                          <a:schemeClr val="bg1"/>
                        </a:solidFill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07" name="Freeform: Shape 106">
                        <a:extLst>
                          <a:ext uri="{FF2B5EF4-FFF2-40B4-BE49-F238E27FC236}">
                            <a16:creationId xmlns:a16="http://schemas.microsoft.com/office/drawing/2014/main" id="{A6B9183C-979D-4506-B742-9EFA443E4C2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445481" y="1817468"/>
                        <a:ext cx="249165" cy="923121"/>
                      </a:xfrm>
                      <a:custGeom>
                        <a:avLst/>
                        <a:gdLst>
                          <a:gd name="connsiteX0" fmla="*/ 422556 w 838200"/>
                          <a:gd name="connsiteY0" fmla="*/ 0 h 1466850"/>
                          <a:gd name="connsiteX1" fmla="*/ 843561 w 838200"/>
                          <a:gd name="connsiteY1" fmla="*/ 943928 h 1466850"/>
                          <a:gd name="connsiteX2" fmla="*/ 814986 w 838200"/>
                          <a:gd name="connsiteY2" fmla="*/ 1183005 h 1466850"/>
                          <a:gd name="connsiteX3" fmla="*/ 394934 w 838200"/>
                          <a:gd name="connsiteY3" fmla="*/ 1467803 h 1466850"/>
                          <a:gd name="connsiteX4" fmla="*/ 12029 w 838200"/>
                          <a:gd name="connsiteY4" fmla="*/ 1105853 h 1466850"/>
                          <a:gd name="connsiteX5" fmla="*/ 57749 w 838200"/>
                          <a:gd name="connsiteY5" fmla="*/ 652463 h 1466850"/>
                          <a:gd name="connsiteX6" fmla="*/ 422556 w 838200"/>
                          <a:gd name="connsiteY6" fmla="*/ 0 h 1466850"/>
                          <a:gd name="connsiteX0" fmla="*/ 422556 w 844528"/>
                          <a:gd name="connsiteY0" fmla="*/ 0 h 2411927"/>
                          <a:gd name="connsiteX1" fmla="*/ 843561 w 844528"/>
                          <a:gd name="connsiteY1" fmla="*/ 943928 h 2411927"/>
                          <a:gd name="connsiteX2" fmla="*/ 814986 w 844528"/>
                          <a:gd name="connsiteY2" fmla="*/ 1183005 h 2411927"/>
                          <a:gd name="connsiteX3" fmla="*/ 434848 w 844528"/>
                          <a:gd name="connsiteY3" fmla="*/ 2411885 h 2411927"/>
                          <a:gd name="connsiteX4" fmla="*/ 12029 w 844528"/>
                          <a:gd name="connsiteY4" fmla="*/ 1105853 h 2411927"/>
                          <a:gd name="connsiteX5" fmla="*/ 57749 w 844528"/>
                          <a:gd name="connsiteY5" fmla="*/ 652463 h 2411927"/>
                          <a:gd name="connsiteX6" fmla="*/ 422556 w 844528"/>
                          <a:gd name="connsiteY6" fmla="*/ 0 h 2411927"/>
                          <a:gd name="connsiteX0" fmla="*/ 422556 w 844528"/>
                          <a:gd name="connsiteY0" fmla="*/ 0 h 2411912"/>
                          <a:gd name="connsiteX1" fmla="*/ 843561 w 844528"/>
                          <a:gd name="connsiteY1" fmla="*/ 943928 h 2411912"/>
                          <a:gd name="connsiteX2" fmla="*/ 814986 w 844528"/>
                          <a:gd name="connsiteY2" fmla="*/ 1183005 h 2411912"/>
                          <a:gd name="connsiteX3" fmla="*/ 434848 w 844528"/>
                          <a:gd name="connsiteY3" fmla="*/ 2411885 h 2411912"/>
                          <a:gd name="connsiteX4" fmla="*/ 12029 w 844528"/>
                          <a:gd name="connsiteY4" fmla="*/ 1105853 h 2411912"/>
                          <a:gd name="connsiteX5" fmla="*/ 57749 w 844528"/>
                          <a:gd name="connsiteY5" fmla="*/ 652463 h 2411912"/>
                          <a:gd name="connsiteX6" fmla="*/ 422556 w 844528"/>
                          <a:gd name="connsiteY6" fmla="*/ 0 h 2411912"/>
                          <a:gd name="connsiteX0" fmla="*/ 422556 w 844528"/>
                          <a:gd name="connsiteY0" fmla="*/ 0 h 2411893"/>
                          <a:gd name="connsiteX1" fmla="*/ 843561 w 844528"/>
                          <a:gd name="connsiteY1" fmla="*/ 943928 h 2411893"/>
                          <a:gd name="connsiteX2" fmla="*/ 814986 w 844528"/>
                          <a:gd name="connsiteY2" fmla="*/ 1183005 h 2411893"/>
                          <a:gd name="connsiteX3" fmla="*/ 434848 w 844528"/>
                          <a:gd name="connsiteY3" fmla="*/ 2411885 h 2411893"/>
                          <a:gd name="connsiteX4" fmla="*/ 12029 w 844528"/>
                          <a:gd name="connsiteY4" fmla="*/ 1105853 h 2411893"/>
                          <a:gd name="connsiteX5" fmla="*/ 57749 w 844528"/>
                          <a:gd name="connsiteY5" fmla="*/ 652463 h 2411893"/>
                          <a:gd name="connsiteX6" fmla="*/ 422556 w 844528"/>
                          <a:gd name="connsiteY6" fmla="*/ 0 h 2411893"/>
                          <a:gd name="connsiteX0" fmla="*/ 422556 w 844528"/>
                          <a:gd name="connsiteY0" fmla="*/ 0 h 2411964"/>
                          <a:gd name="connsiteX1" fmla="*/ 843561 w 844528"/>
                          <a:gd name="connsiteY1" fmla="*/ 943928 h 2411964"/>
                          <a:gd name="connsiteX2" fmla="*/ 814986 w 844528"/>
                          <a:gd name="connsiteY2" fmla="*/ 1183005 h 2411964"/>
                          <a:gd name="connsiteX3" fmla="*/ 434848 w 844528"/>
                          <a:gd name="connsiteY3" fmla="*/ 2411885 h 2411964"/>
                          <a:gd name="connsiteX4" fmla="*/ 12029 w 844528"/>
                          <a:gd name="connsiteY4" fmla="*/ 1105853 h 2411964"/>
                          <a:gd name="connsiteX5" fmla="*/ 57749 w 844528"/>
                          <a:gd name="connsiteY5" fmla="*/ 652463 h 2411964"/>
                          <a:gd name="connsiteX6" fmla="*/ 422556 w 844528"/>
                          <a:gd name="connsiteY6" fmla="*/ 0 h 2411964"/>
                          <a:gd name="connsiteX0" fmla="*/ 482275 w 904247"/>
                          <a:gd name="connsiteY0" fmla="*/ 0 h 2411909"/>
                          <a:gd name="connsiteX1" fmla="*/ 903280 w 904247"/>
                          <a:gd name="connsiteY1" fmla="*/ 943928 h 2411909"/>
                          <a:gd name="connsiteX2" fmla="*/ 874705 w 904247"/>
                          <a:gd name="connsiteY2" fmla="*/ 1183005 h 2411909"/>
                          <a:gd name="connsiteX3" fmla="*/ 494567 w 904247"/>
                          <a:gd name="connsiteY3" fmla="*/ 2411885 h 2411909"/>
                          <a:gd name="connsiteX4" fmla="*/ 5225 w 904247"/>
                          <a:gd name="connsiteY4" fmla="*/ 1148125 h 2411909"/>
                          <a:gd name="connsiteX5" fmla="*/ 117468 w 904247"/>
                          <a:gd name="connsiteY5" fmla="*/ 652463 h 2411909"/>
                          <a:gd name="connsiteX6" fmla="*/ 482275 w 904247"/>
                          <a:gd name="connsiteY6" fmla="*/ 0 h 2411909"/>
                          <a:gd name="connsiteX0" fmla="*/ 482275 w 904247"/>
                          <a:gd name="connsiteY0" fmla="*/ 0 h 2411893"/>
                          <a:gd name="connsiteX1" fmla="*/ 903280 w 904247"/>
                          <a:gd name="connsiteY1" fmla="*/ 943928 h 2411893"/>
                          <a:gd name="connsiteX2" fmla="*/ 874705 w 904247"/>
                          <a:gd name="connsiteY2" fmla="*/ 1183005 h 2411893"/>
                          <a:gd name="connsiteX3" fmla="*/ 494567 w 904247"/>
                          <a:gd name="connsiteY3" fmla="*/ 2411885 h 2411893"/>
                          <a:gd name="connsiteX4" fmla="*/ 5225 w 904247"/>
                          <a:gd name="connsiteY4" fmla="*/ 1162217 h 2411893"/>
                          <a:gd name="connsiteX5" fmla="*/ 117468 w 904247"/>
                          <a:gd name="connsiteY5" fmla="*/ 652463 h 2411893"/>
                          <a:gd name="connsiteX6" fmla="*/ 482275 w 904247"/>
                          <a:gd name="connsiteY6" fmla="*/ 0 h 2411893"/>
                          <a:gd name="connsiteX0" fmla="*/ 482972 w 904944"/>
                          <a:gd name="connsiteY0" fmla="*/ 0 h 2411893"/>
                          <a:gd name="connsiteX1" fmla="*/ 903977 w 904944"/>
                          <a:gd name="connsiteY1" fmla="*/ 943928 h 2411893"/>
                          <a:gd name="connsiteX2" fmla="*/ 875402 w 904944"/>
                          <a:gd name="connsiteY2" fmla="*/ 1183005 h 2411893"/>
                          <a:gd name="connsiteX3" fmla="*/ 495264 w 904944"/>
                          <a:gd name="connsiteY3" fmla="*/ 2411885 h 2411893"/>
                          <a:gd name="connsiteX4" fmla="*/ 5922 w 904944"/>
                          <a:gd name="connsiteY4" fmla="*/ 1162217 h 2411893"/>
                          <a:gd name="connsiteX5" fmla="*/ 104859 w 904944"/>
                          <a:gd name="connsiteY5" fmla="*/ 483376 h 2411893"/>
                          <a:gd name="connsiteX6" fmla="*/ 482972 w 904944"/>
                          <a:gd name="connsiteY6" fmla="*/ 0 h 2411893"/>
                          <a:gd name="connsiteX0" fmla="*/ 477060 w 899032"/>
                          <a:gd name="connsiteY0" fmla="*/ 0 h 2411893"/>
                          <a:gd name="connsiteX1" fmla="*/ 898065 w 899032"/>
                          <a:gd name="connsiteY1" fmla="*/ 943928 h 2411893"/>
                          <a:gd name="connsiteX2" fmla="*/ 869490 w 899032"/>
                          <a:gd name="connsiteY2" fmla="*/ 1183005 h 2411893"/>
                          <a:gd name="connsiteX3" fmla="*/ 489352 w 899032"/>
                          <a:gd name="connsiteY3" fmla="*/ 2411885 h 2411893"/>
                          <a:gd name="connsiteX4" fmla="*/ 10 w 899032"/>
                          <a:gd name="connsiteY4" fmla="*/ 1162217 h 2411893"/>
                          <a:gd name="connsiteX5" fmla="*/ 477060 w 899032"/>
                          <a:gd name="connsiteY5" fmla="*/ 0 h 2411893"/>
                          <a:gd name="connsiteX0" fmla="*/ 477060 w 869489"/>
                          <a:gd name="connsiteY0" fmla="*/ 0 h 2411893"/>
                          <a:gd name="connsiteX1" fmla="*/ 869490 w 869489"/>
                          <a:gd name="connsiteY1" fmla="*/ 1183005 h 2411893"/>
                          <a:gd name="connsiteX2" fmla="*/ 489352 w 869489"/>
                          <a:gd name="connsiteY2" fmla="*/ 2411885 h 2411893"/>
                          <a:gd name="connsiteX3" fmla="*/ 10 w 869489"/>
                          <a:gd name="connsiteY3" fmla="*/ 1162217 h 2411893"/>
                          <a:gd name="connsiteX4" fmla="*/ 477060 w 869489"/>
                          <a:gd name="connsiteY4" fmla="*/ 0 h 2411893"/>
                          <a:gd name="connsiteX0" fmla="*/ 477060 w 1042453"/>
                          <a:gd name="connsiteY0" fmla="*/ 0 h 2411911"/>
                          <a:gd name="connsiteX1" fmla="*/ 1042453 w 1042453"/>
                          <a:gd name="connsiteY1" fmla="*/ 1197097 h 2411911"/>
                          <a:gd name="connsiteX2" fmla="*/ 489352 w 1042453"/>
                          <a:gd name="connsiteY2" fmla="*/ 2411885 h 2411911"/>
                          <a:gd name="connsiteX3" fmla="*/ 10 w 1042453"/>
                          <a:gd name="connsiteY3" fmla="*/ 1162217 h 2411911"/>
                          <a:gd name="connsiteX4" fmla="*/ 477060 w 1042453"/>
                          <a:gd name="connsiteY4" fmla="*/ 0 h 2411911"/>
                          <a:gd name="connsiteX0" fmla="*/ 477060 w 1042453"/>
                          <a:gd name="connsiteY0" fmla="*/ 0 h 2411909"/>
                          <a:gd name="connsiteX1" fmla="*/ 1042453 w 1042453"/>
                          <a:gd name="connsiteY1" fmla="*/ 1197097 h 2411909"/>
                          <a:gd name="connsiteX2" fmla="*/ 489352 w 1042453"/>
                          <a:gd name="connsiteY2" fmla="*/ 2411885 h 2411909"/>
                          <a:gd name="connsiteX3" fmla="*/ 10 w 1042453"/>
                          <a:gd name="connsiteY3" fmla="*/ 1162217 h 2411909"/>
                          <a:gd name="connsiteX4" fmla="*/ 477060 w 1042453"/>
                          <a:gd name="connsiteY4" fmla="*/ 0 h 2411909"/>
                          <a:gd name="connsiteX0" fmla="*/ 477060 w 1015844"/>
                          <a:gd name="connsiteY0" fmla="*/ 0 h 2411933"/>
                          <a:gd name="connsiteX1" fmla="*/ 1015844 w 1015844"/>
                          <a:gd name="connsiteY1" fmla="*/ 1112551 h 2411933"/>
                          <a:gd name="connsiteX2" fmla="*/ 489352 w 1015844"/>
                          <a:gd name="connsiteY2" fmla="*/ 2411885 h 2411933"/>
                          <a:gd name="connsiteX3" fmla="*/ 10 w 1015844"/>
                          <a:gd name="connsiteY3" fmla="*/ 1162217 h 2411933"/>
                          <a:gd name="connsiteX4" fmla="*/ 477060 w 1015844"/>
                          <a:gd name="connsiteY4" fmla="*/ 0 h 2411933"/>
                          <a:gd name="connsiteX0" fmla="*/ 477060 w 1015844"/>
                          <a:gd name="connsiteY0" fmla="*/ 0 h 2411935"/>
                          <a:gd name="connsiteX1" fmla="*/ 1015844 w 1015844"/>
                          <a:gd name="connsiteY1" fmla="*/ 1112551 h 2411935"/>
                          <a:gd name="connsiteX2" fmla="*/ 489352 w 1015844"/>
                          <a:gd name="connsiteY2" fmla="*/ 2411885 h 2411935"/>
                          <a:gd name="connsiteX3" fmla="*/ 10 w 1015844"/>
                          <a:gd name="connsiteY3" fmla="*/ 1162217 h 2411935"/>
                          <a:gd name="connsiteX4" fmla="*/ 477060 w 1015844"/>
                          <a:gd name="connsiteY4" fmla="*/ 0 h 2411935"/>
                          <a:gd name="connsiteX0" fmla="*/ 478683 w 1017467"/>
                          <a:gd name="connsiteY0" fmla="*/ 0 h 2411933"/>
                          <a:gd name="connsiteX1" fmla="*/ 1017467 w 1017467"/>
                          <a:gd name="connsiteY1" fmla="*/ 1112551 h 2411933"/>
                          <a:gd name="connsiteX2" fmla="*/ 490975 w 1017467"/>
                          <a:gd name="connsiteY2" fmla="*/ 2411885 h 2411933"/>
                          <a:gd name="connsiteX3" fmla="*/ 1633 w 1017467"/>
                          <a:gd name="connsiteY3" fmla="*/ 1162217 h 2411933"/>
                          <a:gd name="connsiteX4" fmla="*/ 478683 w 1017467"/>
                          <a:gd name="connsiteY4" fmla="*/ 0 h 2411933"/>
                          <a:gd name="connsiteX0" fmla="*/ 478683 w 1017696"/>
                          <a:gd name="connsiteY0" fmla="*/ 0 h 2411935"/>
                          <a:gd name="connsiteX1" fmla="*/ 1017467 w 1017696"/>
                          <a:gd name="connsiteY1" fmla="*/ 1112551 h 2411935"/>
                          <a:gd name="connsiteX2" fmla="*/ 490975 w 1017696"/>
                          <a:gd name="connsiteY2" fmla="*/ 2411885 h 2411935"/>
                          <a:gd name="connsiteX3" fmla="*/ 1633 w 1017696"/>
                          <a:gd name="connsiteY3" fmla="*/ 1162217 h 2411935"/>
                          <a:gd name="connsiteX4" fmla="*/ 478683 w 1017696"/>
                          <a:gd name="connsiteY4" fmla="*/ 0 h 2411935"/>
                          <a:gd name="connsiteX0" fmla="*/ 598033 w 1017398"/>
                          <a:gd name="connsiteY0" fmla="*/ 0 h 2256936"/>
                          <a:gd name="connsiteX1" fmla="*/ 1017074 w 1017398"/>
                          <a:gd name="connsiteY1" fmla="*/ 957553 h 2256936"/>
                          <a:gd name="connsiteX2" fmla="*/ 490582 w 1017398"/>
                          <a:gd name="connsiteY2" fmla="*/ 2256887 h 2256936"/>
                          <a:gd name="connsiteX3" fmla="*/ 1240 w 1017398"/>
                          <a:gd name="connsiteY3" fmla="*/ 1007219 h 2256936"/>
                          <a:gd name="connsiteX4" fmla="*/ 598033 w 1017398"/>
                          <a:gd name="connsiteY4" fmla="*/ 0 h 2256936"/>
                          <a:gd name="connsiteX0" fmla="*/ 478684 w 1017696"/>
                          <a:gd name="connsiteY0" fmla="*/ 0 h 2383753"/>
                          <a:gd name="connsiteX1" fmla="*/ 1017467 w 1017696"/>
                          <a:gd name="connsiteY1" fmla="*/ 1084370 h 2383753"/>
                          <a:gd name="connsiteX2" fmla="*/ 490975 w 1017696"/>
                          <a:gd name="connsiteY2" fmla="*/ 2383704 h 2383753"/>
                          <a:gd name="connsiteX3" fmla="*/ 1633 w 1017696"/>
                          <a:gd name="connsiteY3" fmla="*/ 1134036 h 2383753"/>
                          <a:gd name="connsiteX4" fmla="*/ 478684 w 1017696"/>
                          <a:gd name="connsiteY4" fmla="*/ 0 h 2383753"/>
                          <a:gd name="connsiteX0" fmla="*/ 478684 w 1017696"/>
                          <a:gd name="connsiteY0" fmla="*/ 0 h 2383785"/>
                          <a:gd name="connsiteX1" fmla="*/ 1017467 w 1017696"/>
                          <a:gd name="connsiteY1" fmla="*/ 1084370 h 2383785"/>
                          <a:gd name="connsiteX2" fmla="*/ 490975 w 1017696"/>
                          <a:gd name="connsiteY2" fmla="*/ 2383704 h 2383785"/>
                          <a:gd name="connsiteX3" fmla="*/ 1633 w 1017696"/>
                          <a:gd name="connsiteY3" fmla="*/ 1148127 h 2383785"/>
                          <a:gd name="connsiteX4" fmla="*/ 478684 w 1017696"/>
                          <a:gd name="connsiteY4" fmla="*/ 0 h 2383785"/>
                          <a:gd name="connsiteX0" fmla="*/ 478684 w 1017696"/>
                          <a:gd name="connsiteY0" fmla="*/ 0 h 2383825"/>
                          <a:gd name="connsiteX1" fmla="*/ 1017467 w 1017696"/>
                          <a:gd name="connsiteY1" fmla="*/ 1084370 h 2383825"/>
                          <a:gd name="connsiteX2" fmla="*/ 490975 w 1017696"/>
                          <a:gd name="connsiteY2" fmla="*/ 2383704 h 2383825"/>
                          <a:gd name="connsiteX3" fmla="*/ 1633 w 1017696"/>
                          <a:gd name="connsiteY3" fmla="*/ 1148127 h 2383825"/>
                          <a:gd name="connsiteX4" fmla="*/ 478684 w 1017696"/>
                          <a:gd name="connsiteY4" fmla="*/ 0 h 2383825"/>
                          <a:gd name="connsiteX0" fmla="*/ 478684 w 1017696"/>
                          <a:gd name="connsiteY0" fmla="*/ 0 h 2383705"/>
                          <a:gd name="connsiteX1" fmla="*/ 1017467 w 1017696"/>
                          <a:gd name="connsiteY1" fmla="*/ 1140733 h 2383705"/>
                          <a:gd name="connsiteX2" fmla="*/ 490975 w 1017696"/>
                          <a:gd name="connsiteY2" fmla="*/ 2383704 h 2383705"/>
                          <a:gd name="connsiteX3" fmla="*/ 1633 w 1017696"/>
                          <a:gd name="connsiteY3" fmla="*/ 1148127 h 2383705"/>
                          <a:gd name="connsiteX4" fmla="*/ 478684 w 1017696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68 w 1018552"/>
                          <a:gd name="connsiteY0" fmla="*/ 0 h 2383705"/>
                          <a:gd name="connsiteX1" fmla="*/ 1016351 w 1018552"/>
                          <a:gd name="connsiteY1" fmla="*/ 1140733 h 2383705"/>
                          <a:gd name="connsiteX2" fmla="*/ 489859 w 1018552"/>
                          <a:gd name="connsiteY2" fmla="*/ 2383704 h 2383705"/>
                          <a:gd name="connsiteX3" fmla="*/ 517 w 1018552"/>
                          <a:gd name="connsiteY3" fmla="*/ 1148127 h 2383705"/>
                          <a:gd name="connsiteX4" fmla="*/ 477568 w 1018552"/>
                          <a:gd name="connsiteY4" fmla="*/ 0 h 2383705"/>
                          <a:gd name="connsiteX0" fmla="*/ 477570 w 1018554"/>
                          <a:gd name="connsiteY0" fmla="*/ 0 h 2383705"/>
                          <a:gd name="connsiteX1" fmla="*/ 1016353 w 1018554"/>
                          <a:gd name="connsiteY1" fmla="*/ 1140733 h 2383705"/>
                          <a:gd name="connsiteX2" fmla="*/ 489861 w 1018554"/>
                          <a:gd name="connsiteY2" fmla="*/ 2383704 h 2383705"/>
                          <a:gd name="connsiteX3" fmla="*/ 519 w 1018554"/>
                          <a:gd name="connsiteY3" fmla="*/ 1148127 h 2383705"/>
                          <a:gd name="connsiteX4" fmla="*/ 477570 w 1018554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018621" h="2383705">
                            <a:moveTo>
                              <a:pt x="477637" y="0"/>
                            </a:moveTo>
                            <a:cubicBezTo>
                              <a:pt x="662464" y="17556"/>
                              <a:pt x="1014374" y="527391"/>
                              <a:pt x="1016420" y="1140733"/>
                            </a:cubicBezTo>
                            <a:cubicBezTo>
                              <a:pt x="1051453" y="1668853"/>
                              <a:pt x="659234" y="2382472"/>
                              <a:pt x="489928" y="2383704"/>
                            </a:cubicBezTo>
                            <a:cubicBezTo>
                              <a:pt x="320622" y="2384936"/>
                              <a:pt x="-13582" y="1620833"/>
                              <a:pt x="586" y="1148127"/>
                            </a:cubicBezTo>
                            <a:cubicBezTo>
                              <a:pt x="-14770" y="548874"/>
                              <a:pt x="274745" y="36383"/>
                              <a:pt x="477637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3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</p:grpSp>
              </p:grpSp>
              <p:grpSp>
                <p:nvGrpSpPr>
                  <p:cNvPr id="90" name="Group 89">
                    <a:extLst>
                      <a:ext uri="{FF2B5EF4-FFF2-40B4-BE49-F238E27FC236}">
                        <a16:creationId xmlns:a16="http://schemas.microsoft.com/office/drawing/2014/main" id="{C5E14253-C613-46AB-AF49-9D28BC3E0BEE}"/>
                      </a:ext>
                    </a:extLst>
                  </p:cNvPr>
                  <p:cNvGrpSpPr/>
                  <p:nvPr/>
                </p:nvGrpSpPr>
                <p:grpSpPr>
                  <a:xfrm rot="9000000">
                    <a:off x="8241610" y="1278807"/>
                    <a:ext cx="640080" cy="3055248"/>
                    <a:chOff x="8236696" y="1267377"/>
                    <a:chExt cx="666734" cy="3055248"/>
                  </a:xfrm>
                </p:grpSpPr>
                <p:grpSp>
                  <p:nvGrpSpPr>
                    <p:cNvPr id="98" name="Group 97">
                      <a:extLst>
                        <a:ext uri="{FF2B5EF4-FFF2-40B4-BE49-F238E27FC236}">
                          <a16:creationId xmlns:a16="http://schemas.microsoft.com/office/drawing/2014/main" id="{5B6E3B2F-C9F2-4EB0-9D18-FC320989FFC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236696" y="1267377"/>
                      <a:ext cx="666734" cy="1473212"/>
                      <a:chOff x="8236696" y="1267377"/>
                      <a:chExt cx="666734" cy="1473212"/>
                    </a:xfrm>
                  </p:grpSpPr>
                  <p:sp>
                    <p:nvSpPr>
                      <p:cNvPr id="102" name="Freeform: Shape 101">
                        <a:extLst>
                          <a:ext uri="{FF2B5EF4-FFF2-40B4-BE49-F238E27FC236}">
                            <a16:creationId xmlns:a16="http://schemas.microsoft.com/office/drawing/2014/main" id="{35068288-6319-4E8D-A5E2-AB3AF7DB189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236696" y="1267377"/>
                        <a:ext cx="666734" cy="1473212"/>
                      </a:xfrm>
                      <a:custGeom>
                        <a:avLst/>
                        <a:gdLst>
                          <a:gd name="connsiteX0" fmla="*/ 422556 w 838200"/>
                          <a:gd name="connsiteY0" fmla="*/ 0 h 1466850"/>
                          <a:gd name="connsiteX1" fmla="*/ 843561 w 838200"/>
                          <a:gd name="connsiteY1" fmla="*/ 943928 h 1466850"/>
                          <a:gd name="connsiteX2" fmla="*/ 814986 w 838200"/>
                          <a:gd name="connsiteY2" fmla="*/ 1183005 h 1466850"/>
                          <a:gd name="connsiteX3" fmla="*/ 394934 w 838200"/>
                          <a:gd name="connsiteY3" fmla="*/ 1467803 h 1466850"/>
                          <a:gd name="connsiteX4" fmla="*/ 12029 w 838200"/>
                          <a:gd name="connsiteY4" fmla="*/ 1105853 h 1466850"/>
                          <a:gd name="connsiteX5" fmla="*/ 57749 w 838200"/>
                          <a:gd name="connsiteY5" fmla="*/ 652463 h 1466850"/>
                          <a:gd name="connsiteX6" fmla="*/ 422556 w 838200"/>
                          <a:gd name="connsiteY6" fmla="*/ 0 h 1466850"/>
                          <a:gd name="connsiteX0" fmla="*/ 422556 w 844528"/>
                          <a:gd name="connsiteY0" fmla="*/ 0 h 2411927"/>
                          <a:gd name="connsiteX1" fmla="*/ 843561 w 844528"/>
                          <a:gd name="connsiteY1" fmla="*/ 943928 h 2411927"/>
                          <a:gd name="connsiteX2" fmla="*/ 814986 w 844528"/>
                          <a:gd name="connsiteY2" fmla="*/ 1183005 h 2411927"/>
                          <a:gd name="connsiteX3" fmla="*/ 434848 w 844528"/>
                          <a:gd name="connsiteY3" fmla="*/ 2411885 h 2411927"/>
                          <a:gd name="connsiteX4" fmla="*/ 12029 w 844528"/>
                          <a:gd name="connsiteY4" fmla="*/ 1105853 h 2411927"/>
                          <a:gd name="connsiteX5" fmla="*/ 57749 w 844528"/>
                          <a:gd name="connsiteY5" fmla="*/ 652463 h 2411927"/>
                          <a:gd name="connsiteX6" fmla="*/ 422556 w 844528"/>
                          <a:gd name="connsiteY6" fmla="*/ 0 h 2411927"/>
                          <a:gd name="connsiteX0" fmla="*/ 422556 w 844528"/>
                          <a:gd name="connsiteY0" fmla="*/ 0 h 2411912"/>
                          <a:gd name="connsiteX1" fmla="*/ 843561 w 844528"/>
                          <a:gd name="connsiteY1" fmla="*/ 943928 h 2411912"/>
                          <a:gd name="connsiteX2" fmla="*/ 814986 w 844528"/>
                          <a:gd name="connsiteY2" fmla="*/ 1183005 h 2411912"/>
                          <a:gd name="connsiteX3" fmla="*/ 434848 w 844528"/>
                          <a:gd name="connsiteY3" fmla="*/ 2411885 h 2411912"/>
                          <a:gd name="connsiteX4" fmla="*/ 12029 w 844528"/>
                          <a:gd name="connsiteY4" fmla="*/ 1105853 h 2411912"/>
                          <a:gd name="connsiteX5" fmla="*/ 57749 w 844528"/>
                          <a:gd name="connsiteY5" fmla="*/ 652463 h 2411912"/>
                          <a:gd name="connsiteX6" fmla="*/ 422556 w 844528"/>
                          <a:gd name="connsiteY6" fmla="*/ 0 h 2411912"/>
                          <a:gd name="connsiteX0" fmla="*/ 422556 w 844528"/>
                          <a:gd name="connsiteY0" fmla="*/ 0 h 2411893"/>
                          <a:gd name="connsiteX1" fmla="*/ 843561 w 844528"/>
                          <a:gd name="connsiteY1" fmla="*/ 943928 h 2411893"/>
                          <a:gd name="connsiteX2" fmla="*/ 814986 w 844528"/>
                          <a:gd name="connsiteY2" fmla="*/ 1183005 h 2411893"/>
                          <a:gd name="connsiteX3" fmla="*/ 434848 w 844528"/>
                          <a:gd name="connsiteY3" fmla="*/ 2411885 h 2411893"/>
                          <a:gd name="connsiteX4" fmla="*/ 12029 w 844528"/>
                          <a:gd name="connsiteY4" fmla="*/ 1105853 h 2411893"/>
                          <a:gd name="connsiteX5" fmla="*/ 57749 w 844528"/>
                          <a:gd name="connsiteY5" fmla="*/ 652463 h 2411893"/>
                          <a:gd name="connsiteX6" fmla="*/ 422556 w 844528"/>
                          <a:gd name="connsiteY6" fmla="*/ 0 h 2411893"/>
                          <a:gd name="connsiteX0" fmla="*/ 422556 w 844528"/>
                          <a:gd name="connsiteY0" fmla="*/ 0 h 2411964"/>
                          <a:gd name="connsiteX1" fmla="*/ 843561 w 844528"/>
                          <a:gd name="connsiteY1" fmla="*/ 943928 h 2411964"/>
                          <a:gd name="connsiteX2" fmla="*/ 814986 w 844528"/>
                          <a:gd name="connsiteY2" fmla="*/ 1183005 h 2411964"/>
                          <a:gd name="connsiteX3" fmla="*/ 434848 w 844528"/>
                          <a:gd name="connsiteY3" fmla="*/ 2411885 h 2411964"/>
                          <a:gd name="connsiteX4" fmla="*/ 12029 w 844528"/>
                          <a:gd name="connsiteY4" fmla="*/ 1105853 h 2411964"/>
                          <a:gd name="connsiteX5" fmla="*/ 57749 w 844528"/>
                          <a:gd name="connsiteY5" fmla="*/ 652463 h 2411964"/>
                          <a:gd name="connsiteX6" fmla="*/ 422556 w 844528"/>
                          <a:gd name="connsiteY6" fmla="*/ 0 h 2411964"/>
                          <a:gd name="connsiteX0" fmla="*/ 482275 w 904247"/>
                          <a:gd name="connsiteY0" fmla="*/ 0 h 2411909"/>
                          <a:gd name="connsiteX1" fmla="*/ 903280 w 904247"/>
                          <a:gd name="connsiteY1" fmla="*/ 943928 h 2411909"/>
                          <a:gd name="connsiteX2" fmla="*/ 874705 w 904247"/>
                          <a:gd name="connsiteY2" fmla="*/ 1183005 h 2411909"/>
                          <a:gd name="connsiteX3" fmla="*/ 494567 w 904247"/>
                          <a:gd name="connsiteY3" fmla="*/ 2411885 h 2411909"/>
                          <a:gd name="connsiteX4" fmla="*/ 5225 w 904247"/>
                          <a:gd name="connsiteY4" fmla="*/ 1148125 h 2411909"/>
                          <a:gd name="connsiteX5" fmla="*/ 117468 w 904247"/>
                          <a:gd name="connsiteY5" fmla="*/ 652463 h 2411909"/>
                          <a:gd name="connsiteX6" fmla="*/ 482275 w 904247"/>
                          <a:gd name="connsiteY6" fmla="*/ 0 h 2411909"/>
                          <a:gd name="connsiteX0" fmla="*/ 482275 w 904247"/>
                          <a:gd name="connsiteY0" fmla="*/ 0 h 2411893"/>
                          <a:gd name="connsiteX1" fmla="*/ 903280 w 904247"/>
                          <a:gd name="connsiteY1" fmla="*/ 943928 h 2411893"/>
                          <a:gd name="connsiteX2" fmla="*/ 874705 w 904247"/>
                          <a:gd name="connsiteY2" fmla="*/ 1183005 h 2411893"/>
                          <a:gd name="connsiteX3" fmla="*/ 494567 w 904247"/>
                          <a:gd name="connsiteY3" fmla="*/ 2411885 h 2411893"/>
                          <a:gd name="connsiteX4" fmla="*/ 5225 w 904247"/>
                          <a:gd name="connsiteY4" fmla="*/ 1162217 h 2411893"/>
                          <a:gd name="connsiteX5" fmla="*/ 117468 w 904247"/>
                          <a:gd name="connsiteY5" fmla="*/ 652463 h 2411893"/>
                          <a:gd name="connsiteX6" fmla="*/ 482275 w 904247"/>
                          <a:gd name="connsiteY6" fmla="*/ 0 h 2411893"/>
                          <a:gd name="connsiteX0" fmla="*/ 482972 w 904944"/>
                          <a:gd name="connsiteY0" fmla="*/ 0 h 2411893"/>
                          <a:gd name="connsiteX1" fmla="*/ 903977 w 904944"/>
                          <a:gd name="connsiteY1" fmla="*/ 943928 h 2411893"/>
                          <a:gd name="connsiteX2" fmla="*/ 875402 w 904944"/>
                          <a:gd name="connsiteY2" fmla="*/ 1183005 h 2411893"/>
                          <a:gd name="connsiteX3" fmla="*/ 495264 w 904944"/>
                          <a:gd name="connsiteY3" fmla="*/ 2411885 h 2411893"/>
                          <a:gd name="connsiteX4" fmla="*/ 5922 w 904944"/>
                          <a:gd name="connsiteY4" fmla="*/ 1162217 h 2411893"/>
                          <a:gd name="connsiteX5" fmla="*/ 104859 w 904944"/>
                          <a:gd name="connsiteY5" fmla="*/ 483376 h 2411893"/>
                          <a:gd name="connsiteX6" fmla="*/ 482972 w 904944"/>
                          <a:gd name="connsiteY6" fmla="*/ 0 h 2411893"/>
                          <a:gd name="connsiteX0" fmla="*/ 477060 w 899032"/>
                          <a:gd name="connsiteY0" fmla="*/ 0 h 2411893"/>
                          <a:gd name="connsiteX1" fmla="*/ 898065 w 899032"/>
                          <a:gd name="connsiteY1" fmla="*/ 943928 h 2411893"/>
                          <a:gd name="connsiteX2" fmla="*/ 869490 w 899032"/>
                          <a:gd name="connsiteY2" fmla="*/ 1183005 h 2411893"/>
                          <a:gd name="connsiteX3" fmla="*/ 489352 w 899032"/>
                          <a:gd name="connsiteY3" fmla="*/ 2411885 h 2411893"/>
                          <a:gd name="connsiteX4" fmla="*/ 10 w 899032"/>
                          <a:gd name="connsiteY4" fmla="*/ 1162217 h 2411893"/>
                          <a:gd name="connsiteX5" fmla="*/ 477060 w 899032"/>
                          <a:gd name="connsiteY5" fmla="*/ 0 h 2411893"/>
                          <a:gd name="connsiteX0" fmla="*/ 477060 w 869489"/>
                          <a:gd name="connsiteY0" fmla="*/ 0 h 2411893"/>
                          <a:gd name="connsiteX1" fmla="*/ 869490 w 869489"/>
                          <a:gd name="connsiteY1" fmla="*/ 1183005 h 2411893"/>
                          <a:gd name="connsiteX2" fmla="*/ 489352 w 869489"/>
                          <a:gd name="connsiteY2" fmla="*/ 2411885 h 2411893"/>
                          <a:gd name="connsiteX3" fmla="*/ 10 w 869489"/>
                          <a:gd name="connsiteY3" fmla="*/ 1162217 h 2411893"/>
                          <a:gd name="connsiteX4" fmla="*/ 477060 w 869489"/>
                          <a:gd name="connsiteY4" fmla="*/ 0 h 2411893"/>
                          <a:gd name="connsiteX0" fmla="*/ 477060 w 1042453"/>
                          <a:gd name="connsiteY0" fmla="*/ 0 h 2411911"/>
                          <a:gd name="connsiteX1" fmla="*/ 1042453 w 1042453"/>
                          <a:gd name="connsiteY1" fmla="*/ 1197097 h 2411911"/>
                          <a:gd name="connsiteX2" fmla="*/ 489352 w 1042453"/>
                          <a:gd name="connsiteY2" fmla="*/ 2411885 h 2411911"/>
                          <a:gd name="connsiteX3" fmla="*/ 10 w 1042453"/>
                          <a:gd name="connsiteY3" fmla="*/ 1162217 h 2411911"/>
                          <a:gd name="connsiteX4" fmla="*/ 477060 w 1042453"/>
                          <a:gd name="connsiteY4" fmla="*/ 0 h 2411911"/>
                          <a:gd name="connsiteX0" fmla="*/ 477060 w 1042453"/>
                          <a:gd name="connsiteY0" fmla="*/ 0 h 2411909"/>
                          <a:gd name="connsiteX1" fmla="*/ 1042453 w 1042453"/>
                          <a:gd name="connsiteY1" fmla="*/ 1197097 h 2411909"/>
                          <a:gd name="connsiteX2" fmla="*/ 489352 w 1042453"/>
                          <a:gd name="connsiteY2" fmla="*/ 2411885 h 2411909"/>
                          <a:gd name="connsiteX3" fmla="*/ 10 w 1042453"/>
                          <a:gd name="connsiteY3" fmla="*/ 1162217 h 2411909"/>
                          <a:gd name="connsiteX4" fmla="*/ 477060 w 1042453"/>
                          <a:gd name="connsiteY4" fmla="*/ 0 h 2411909"/>
                          <a:gd name="connsiteX0" fmla="*/ 477060 w 1015844"/>
                          <a:gd name="connsiteY0" fmla="*/ 0 h 2411933"/>
                          <a:gd name="connsiteX1" fmla="*/ 1015844 w 1015844"/>
                          <a:gd name="connsiteY1" fmla="*/ 1112551 h 2411933"/>
                          <a:gd name="connsiteX2" fmla="*/ 489352 w 1015844"/>
                          <a:gd name="connsiteY2" fmla="*/ 2411885 h 2411933"/>
                          <a:gd name="connsiteX3" fmla="*/ 10 w 1015844"/>
                          <a:gd name="connsiteY3" fmla="*/ 1162217 h 2411933"/>
                          <a:gd name="connsiteX4" fmla="*/ 477060 w 1015844"/>
                          <a:gd name="connsiteY4" fmla="*/ 0 h 2411933"/>
                          <a:gd name="connsiteX0" fmla="*/ 477060 w 1015844"/>
                          <a:gd name="connsiteY0" fmla="*/ 0 h 2411935"/>
                          <a:gd name="connsiteX1" fmla="*/ 1015844 w 1015844"/>
                          <a:gd name="connsiteY1" fmla="*/ 1112551 h 2411935"/>
                          <a:gd name="connsiteX2" fmla="*/ 489352 w 1015844"/>
                          <a:gd name="connsiteY2" fmla="*/ 2411885 h 2411935"/>
                          <a:gd name="connsiteX3" fmla="*/ 10 w 1015844"/>
                          <a:gd name="connsiteY3" fmla="*/ 1162217 h 2411935"/>
                          <a:gd name="connsiteX4" fmla="*/ 477060 w 1015844"/>
                          <a:gd name="connsiteY4" fmla="*/ 0 h 2411935"/>
                          <a:gd name="connsiteX0" fmla="*/ 478683 w 1017467"/>
                          <a:gd name="connsiteY0" fmla="*/ 0 h 2411933"/>
                          <a:gd name="connsiteX1" fmla="*/ 1017467 w 1017467"/>
                          <a:gd name="connsiteY1" fmla="*/ 1112551 h 2411933"/>
                          <a:gd name="connsiteX2" fmla="*/ 490975 w 1017467"/>
                          <a:gd name="connsiteY2" fmla="*/ 2411885 h 2411933"/>
                          <a:gd name="connsiteX3" fmla="*/ 1633 w 1017467"/>
                          <a:gd name="connsiteY3" fmla="*/ 1162217 h 2411933"/>
                          <a:gd name="connsiteX4" fmla="*/ 478683 w 1017467"/>
                          <a:gd name="connsiteY4" fmla="*/ 0 h 2411933"/>
                          <a:gd name="connsiteX0" fmla="*/ 478683 w 1017696"/>
                          <a:gd name="connsiteY0" fmla="*/ 0 h 2411935"/>
                          <a:gd name="connsiteX1" fmla="*/ 1017467 w 1017696"/>
                          <a:gd name="connsiteY1" fmla="*/ 1112551 h 2411935"/>
                          <a:gd name="connsiteX2" fmla="*/ 490975 w 1017696"/>
                          <a:gd name="connsiteY2" fmla="*/ 2411885 h 2411935"/>
                          <a:gd name="connsiteX3" fmla="*/ 1633 w 1017696"/>
                          <a:gd name="connsiteY3" fmla="*/ 1162217 h 2411935"/>
                          <a:gd name="connsiteX4" fmla="*/ 478683 w 1017696"/>
                          <a:gd name="connsiteY4" fmla="*/ 0 h 2411935"/>
                          <a:gd name="connsiteX0" fmla="*/ 598033 w 1017398"/>
                          <a:gd name="connsiteY0" fmla="*/ 0 h 2256936"/>
                          <a:gd name="connsiteX1" fmla="*/ 1017074 w 1017398"/>
                          <a:gd name="connsiteY1" fmla="*/ 957553 h 2256936"/>
                          <a:gd name="connsiteX2" fmla="*/ 490582 w 1017398"/>
                          <a:gd name="connsiteY2" fmla="*/ 2256887 h 2256936"/>
                          <a:gd name="connsiteX3" fmla="*/ 1240 w 1017398"/>
                          <a:gd name="connsiteY3" fmla="*/ 1007219 h 2256936"/>
                          <a:gd name="connsiteX4" fmla="*/ 598033 w 1017398"/>
                          <a:gd name="connsiteY4" fmla="*/ 0 h 2256936"/>
                          <a:gd name="connsiteX0" fmla="*/ 478684 w 1017696"/>
                          <a:gd name="connsiteY0" fmla="*/ 0 h 2383753"/>
                          <a:gd name="connsiteX1" fmla="*/ 1017467 w 1017696"/>
                          <a:gd name="connsiteY1" fmla="*/ 1084370 h 2383753"/>
                          <a:gd name="connsiteX2" fmla="*/ 490975 w 1017696"/>
                          <a:gd name="connsiteY2" fmla="*/ 2383704 h 2383753"/>
                          <a:gd name="connsiteX3" fmla="*/ 1633 w 1017696"/>
                          <a:gd name="connsiteY3" fmla="*/ 1134036 h 2383753"/>
                          <a:gd name="connsiteX4" fmla="*/ 478684 w 1017696"/>
                          <a:gd name="connsiteY4" fmla="*/ 0 h 2383753"/>
                          <a:gd name="connsiteX0" fmla="*/ 478684 w 1017696"/>
                          <a:gd name="connsiteY0" fmla="*/ 0 h 2383785"/>
                          <a:gd name="connsiteX1" fmla="*/ 1017467 w 1017696"/>
                          <a:gd name="connsiteY1" fmla="*/ 1084370 h 2383785"/>
                          <a:gd name="connsiteX2" fmla="*/ 490975 w 1017696"/>
                          <a:gd name="connsiteY2" fmla="*/ 2383704 h 2383785"/>
                          <a:gd name="connsiteX3" fmla="*/ 1633 w 1017696"/>
                          <a:gd name="connsiteY3" fmla="*/ 1148127 h 2383785"/>
                          <a:gd name="connsiteX4" fmla="*/ 478684 w 1017696"/>
                          <a:gd name="connsiteY4" fmla="*/ 0 h 2383785"/>
                          <a:gd name="connsiteX0" fmla="*/ 478684 w 1017696"/>
                          <a:gd name="connsiteY0" fmla="*/ 0 h 2383825"/>
                          <a:gd name="connsiteX1" fmla="*/ 1017467 w 1017696"/>
                          <a:gd name="connsiteY1" fmla="*/ 1084370 h 2383825"/>
                          <a:gd name="connsiteX2" fmla="*/ 490975 w 1017696"/>
                          <a:gd name="connsiteY2" fmla="*/ 2383704 h 2383825"/>
                          <a:gd name="connsiteX3" fmla="*/ 1633 w 1017696"/>
                          <a:gd name="connsiteY3" fmla="*/ 1148127 h 2383825"/>
                          <a:gd name="connsiteX4" fmla="*/ 478684 w 1017696"/>
                          <a:gd name="connsiteY4" fmla="*/ 0 h 2383825"/>
                          <a:gd name="connsiteX0" fmla="*/ 478684 w 1017696"/>
                          <a:gd name="connsiteY0" fmla="*/ 0 h 2383705"/>
                          <a:gd name="connsiteX1" fmla="*/ 1017467 w 1017696"/>
                          <a:gd name="connsiteY1" fmla="*/ 1140733 h 2383705"/>
                          <a:gd name="connsiteX2" fmla="*/ 490975 w 1017696"/>
                          <a:gd name="connsiteY2" fmla="*/ 2383704 h 2383705"/>
                          <a:gd name="connsiteX3" fmla="*/ 1633 w 1017696"/>
                          <a:gd name="connsiteY3" fmla="*/ 1148127 h 2383705"/>
                          <a:gd name="connsiteX4" fmla="*/ 478684 w 1017696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68 w 1018552"/>
                          <a:gd name="connsiteY0" fmla="*/ 0 h 2383705"/>
                          <a:gd name="connsiteX1" fmla="*/ 1016351 w 1018552"/>
                          <a:gd name="connsiteY1" fmla="*/ 1140733 h 2383705"/>
                          <a:gd name="connsiteX2" fmla="*/ 489859 w 1018552"/>
                          <a:gd name="connsiteY2" fmla="*/ 2383704 h 2383705"/>
                          <a:gd name="connsiteX3" fmla="*/ 517 w 1018552"/>
                          <a:gd name="connsiteY3" fmla="*/ 1148127 h 2383705"/>
                          <a:gd name="connsiteX4" fmla="*/ 477568 w 1018552"/>
                          <a:gd name="connsiteY4" fmla="*/ 0 h 2383705"/>
                          <a:gd name="connsiteX0" fmla="*/ 477570 w 1018554"/>
                          <a:gd name="connsiteY0" fmla="*/ 0 h 2383705"/>
                          <a:gd name="connsiteX1" fmla="*/ 1016353 w 1018554"/>
                          <a:gd name="connsiteY1" fmla="*/ 1140733 h 2383705"/>
                          <a:gd name="connsiteX2" fmla="*/ 489861 w 1018554"/>
                          <a:gd name="connsiteY2" fmla="*/ 2383704 h 2383705"/>
                          <a:gd name="connsiteX3" fmla="*/ 519 w 1018554"/>
                          <a:gd name="connsiteY3" fmla="*/ 1148127 h 2383705"/>
                          <a:gd name="connsiteX4" fmla="*/ 477570 w 1018554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018621" h="2383705">
                            <a:moveTo>
                              <a:pt x="477637" y="0"/>
                            </a:moveTo>
                            <a:cubicBezTo>
                              <a:pt x="662464" y="17556"/>
                              <a:pt x="1014374" y="527391"/>
                              <a:pt x="1016420" y="1140733"/>
                            </a:cubicBezTo>
                            <a:cubicBezTo>
                              <a:pt x="1051453" y="1668853"/>
                              <a:pt x="659234" y="2382472"/>
                              <a:pt x="489928" y="2383704"/>
                            </a:cubicBezTo>
                            <a:cubicBezTo>
                              <a:pt x="320622" y="2384936"/>
                              <a:pt x="-13582" y="1620833"/>
                              <a:pt x="586" y="1148127"/>
                            </a:cubicBezTo>
                            <a:cubicBezTo>
                              <a:pt x="-14770" y="548874"/>
                              <a:pt x="274745" y="36383"/>
                              <a:pt x="477637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ln w="22225" cap="flat">
                        <a:solidFill>
                          <a:schemeClr val="bg1"/>
                        </a:solidFill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03" name="Freeform: Shape 102">
                        <a:extLst>
                          <a:ext uri="{FF2B5EF4-FFF2-40B4-BE49-F238E27FC236}">
                            <a16:creationId xmlns:a16="http://schemas.microsoft.com/office/drawing/2014/main" id="{47BB62D9-20A8-430D-80EC-0EE15E52F23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445481" y="1817468"/>
                        <a:ext cx="249165" cy="923121"/>
                      </a:xfrm>
                      <a:custGeom>
                        <a:avLst/>
                        <a:gdLst>
                          <a:gd name="connsiteX0" fmla="*/ 422556 w 838200"/>
                          <a:gd name="connsiteY0" fmla="*/ 0 h 1466850"/>
                          <a:gd name="connsiteX1" fmla="*/ 843561 w 838200"/>
                          <a:gd name="connsiteY1" fmla="*/ 943928 h 1466850"/>
                          <a:gd name="connsiteX2" fmla="*/ 814986 w 838200"/>
                          <a:gd name="connsiteY2" fmla="*/ 1183005 h 1466850"/>
                          <a:gd name="connsiteX3" fmla="*/ 394934 w 838200"/>
                          <a:gd name="connsiteY3" fmla="*/ 1467803 h 1466850"/>
                          <a:gd name="connsiteX4" fmla="*/ 12029 w 838200"/>
                          <a:gd name="connsiteY4" fmla="*/ 1105853 h 1466850"/>
                          <a:gd name="connsiteX5" fmla="*/ 57749 w 838200"/>
                          <a:gd name="connsiteY5" fmla="*/ 652463 h 1466850"/>
                          <a:gd name="connsiteX6" fmla="*/ 422556 w 838200"/>
                          <a:gd name="connsiteY6" fmla="*/ 0 h 1466850"/>
                          <a:gd name="connsiteX0" fmla="*/ 422556 w 844528"/>
                          <a:gd name="connsiteY0" fmla="*/ 0 h 2411927"/>
                          <a:gd name="connsiteX1" fmla="*/ 843561 w 844528"/>
                          <a:gd name="connsiteY1" fmla="*/ 943928 h 2411927"/>
                          <a:gd name="connsiteX2" fmla="*/ 814986 w 844528"/>
                          <a:gd name="connsiteY2" fmla="*/ 1183005 h 2411927"/>
                          <a:gd name="connsiteX3" fmla="*/ 434848 w 844528"/>
                          <a:gd name="connsiteY3" fmla="*/ 2411885 h 2411927"/>
                          <a:gd name="connsiteX4" fmla="*/ 12029 w 844528"/>
                          <a:gd name="connsiteY4" fmla="*/ 1105853 h 2411927"/>
                          <a:gd name="connsiteX5" fmla="*/ 57749 w 844528"/>
                          <a:gd name="connsiteY5" fmla="*/ 652463 h 2411927"/>
                          <a:gd name="connsiteX6" fmla="*/ 422556 w 844528"/>
                          <a:gd name="connsiteY6" fmla="*/ 0 h 2411927"/>
                          <a:gd name="connsiteX0" fmla="*/ 422556 w 844528"/>
                          <a:gd name="connsiteY0" fmla="*/ 0 h 2411912"/>
                          <a:gd name="connsiteX1" fmla="*/ 843561 w 844528"/>
                          <a:gd name="connsiteY1" fmla="*/ 943928 h 2411912"/>
                          <a:gd name="connsiteX2" fmla="*/ 814986 w 844528"/>
                          <a:gd name="connsiteY2" fmla="*/ 1183005 h 2411912"/>
                          <a:gd name="connsiteX3" fmla="*/ 434848 w 844528"/>
                          <a:gd name="connsiteY3" fmla="*/ 2411885 h 2411912"/>
                          <a:gd name="connsiteX4" fmla="*/ 12029 w 844528"/>
                          <a:gd name="connsiteY4" fmla="*/ 1105853 h 2411912"/>
                          <a:gd name="connsiteX5" fmla="*/ 57749 w 844528"/>
                          <a:gd name="connsiteY5" fmla="*/ 652463 h 2411912"/>
                          <a:gd name="connsiteX6" fmla="*/ 422556 w 844528"/>
                          <a:gd name="connsiteY6" fmla="*/ 0 h 2411912"/>
                          <a:gd name="connsiteX0" fmla="*/ 422556 w 844528"/>
                          <a:gd name="connsiteY0" fmla="*/ 0 h 2411893"/>
                          <a:gd name="connsiteX1" fmla="*/ 843561 w 844528"/>
                          <a:gd name="connsiteY1" fmla="*/ 943928 h 2411893"/>
                          <a:gd name="connsiteX2" fmla="*/ 814986 w 844528"/>
                          <a:gd name="connsiteY2" fmla="*/ 1183005 h 2411893"/>
                          <a:gd name="connsiteX3" fmla="*/ 434848 w 844528"/>
                          <a:gd name="connsiteY3" fmla="*/ 2411885 h 2411893"/>
                          <a:gd name="connsiteX4" fmla="*/ 12029 w 844528"/>
                          <a:gd name="connsiteY4" fmla="*/ 1105853 h 2411893"/>
                          <a:gd name="connsiteX5" fmla="*/ 57749 w 844528"/>
                          <a:gd name="connsiteY5" fmla="*/ 652463 h 2411893"/>
                          <a:gd name="connsiteX6" fmla="*/ 422556 w 844528"/>
                          <a:gd name="connsiteY6" fmla="*/ 0 h 2411893"/>
                          <a:gd name="connsiteX0" fmla="*/ 422556 w 844528"/>
                          <a:gd name="connsiteY0" fmla="*/ 0 h 2411964"/>
                          <a:gd name="connsiteX1" fmla="*/ 843561 w 844528"/>
                          <a:gd name="connsiteY1" fmla="*/ 943928 h 2411964"/>
                          <a:gd name="connsiteX2" fmla="*/ 814986 w 844528"/>
                          <a:gd name="connsiteY2" fmla="*/ 1183005 h 2411964"/>
                          <a:gd name="connsiteX3" fmla="*/ 434848 w 844528"/>
                          <a:gd name="connsiteY3" fmla="*/ 2411885 h 2411964"/>
                          <a:gd name="connsiteX4" fmla="*/ 12029 w 844528"/>
                          <a:gd name="connsiteY4" fmla="*/ 1105853 h 2411964"/>
                          <a:gd name="connsiteX5" fmla="*/ 57749 w 844528"/>
                          <a:gd name="connsiteY5" fmla="*/ 652463 h 2411964"/>
                          <a:gd name="connsiteX6" fmla="*/ 422556 w 844528"/>
                          <a:gd name="connsiteY6" fmla="*/ 0 h 2411964"/>
                          <a:gd name="connsiteX0" fmla="*/ 482275 w 904247"/>
                          <a:gd name="connsiteY0" fmla="*/ 0 h 2411909"/>
                          <a:gd name="connsiteX1" fmla="*/ 903280 w 904247"/>
                          <a:gd name="connsiteY1" fmla="*/ 943928 h 2411909"/>
                          <a:gd name="connsiteX2" fmla="*/ 874705 w 904247"/>
                          <a:gd name="connsiteY2" fmla="*/ 1183005 h 2411909"/>
                          <a:gd name="connsiteX3" fmla="*/ 494567 w 904247"/>
                          <a:gd name="connsiteY3" fmla="*/ 2411885 h 2411909"/>
                          <a:gd name="connsiteX4" fmla="*/ 5225 w 904247"/>
                          <a:gd name="connsiteY4" fmla="*/ 1148125 h 2411909"/>
                          <a:gd name="connsiteX5" fmla="*/ 117468 w 904247"/>
                          <a:gd name="connsiteY5" fmla="*/ 652463 h 2411909"/>
                          <a:gd name="connsiteX6" fmla="*/ 482275 w 904247"/>
                          <a:gd name="connsiteY6" fmla="*/ 0 h 2411909"/>
                          <a:gd name="connsiteX0" fmla="*/ 482275 w 904247"/>
                          <a:gd name="connsiteY0" fmla="*/ 0 h 2411893"/>
                          <a:gd name="connsiteX1" fmla="*/ 903280 w 904247"/>
                          <a:gd name="connsiteY1" fmla="*/ 943928 h 2411893"/>
                          <a:gd name="connsiteX2" fmla="*/ 874705 w 904247"/>
                          <a:gd name="connsiteY2" fmla="*/ 1183005 h 2411893"/>
                          <a:gd name="connsiteX3" fmla="*/ 494567 w 904247"/>
                          <a:gd name="connsiteY3" fmla="*/ 2411885 h 2411893"/>
                          <a:gd name="connsiteX4" fmla="*/ 5225 w 904247"/>
                          <a:gd name="connsiteY4" fmla="*/ 1162217 h 2411893"/>
                          <a:gd name="connsiteX5" fmla="*/ 117468 w 904247"/>
                          <a:gd name="connsiteY5" fmla="*/ 652463 h 2411893"/>
                          <a:gd name="connsiteX6" fmla="*/ 482275 w 904247"/>
                          <a:gd name="connsiteY6" fmla="*/ 0 h 2411893"/>
                          <a:gd name="connsiteX0" fmla="*/ 482972 w 904944"/>
                          <a:gd name="connsiteY0" fmla="*/ 0 h 2411893"/>
                          <a:gd name="connsiteX1" fmla="*/ 903977 w 904944"/>
                          <a:gd name="connsiteY1" fmla="*/ 943928 h 2411893"/>
                          <a:gd name="connsiteX2" fmla="*/ 875402 w 904944"/>
                          <a:gd name="connsiteY2" fmla="*/ 1183005 h 2411893"/>
                          <a:gd name="connsiteX3" fmla="*/ 495264 w 904944"/>
                          <a:gd name="connsiteY3" fmla="*/ 2411885 h 2411893"/>
                          <a:gd name="connsiteX4" fmla="*/ 5922 w 904944"/>
                          <a:gd name="connsiteY4" fmla="*/ 1162217 h 2411893"/>
                          <a:gd name="connsiteX5" fmla="*/ 104859 w 904944"/>
                          <a:gd name="connsiteY5" fmla="*/ 483376 h 2411893"/>
                          <a:gd name="connsiteX6" fmla="*/ 482972 w 904944"/>
                          <a:gd name="connsiteY6" fmla="*/ 0 h 2411893"/>
                          <a:gd name="connsiteX0" fmla="*/ 477060 w 899032"/>
                          <a:gd name="connsiteY0" fmla="*/ 0 h 2411893"/>
                          <a:gd name="connsiteX1" fmla="*/ 898065 w 899032"/>
                          <a:gd name="connsiteY1" fmla="*/ 943928 h 2411893"/>
                          <a:gd name="connsiteX2" fmla="*/ 869490 w 899032"/>
                          <a:gd name="connsiteY2" fmla="*/ 1183005 h 2411893"/>
                          <a:gd name="connsiteX3" fmla="*/ 489352 w 899032"/>
                          <a:gd name="connsiteY3" fmla="*/ 2411885 h 2411893"/>
                          <a:gd name="connsiteX4" fmla="*/ 10 w 899032"/>
                          <a:gd name="connsiteY4" fmla="*/ 1162217 h 2411893"/>
                          <a:gd name="connsiteX5" fmla="*/ 477060 w 899032"/>
                          <a:gd name="connsiteY5" fmla="*/ 0 h 2411893"/>
                          <a:gd name="connsiteX0" fmla="*/ 477060 w 869489"/>
                          <a:gd name="connsiteY0" fmla="*/ 0 h 2411893"/>
                          <a:gd name="connsiteX1" fmla="*/ 869490 w 869489"/>
                          <a:gd name="connsiteY1" fmla="*/ 1183005 h 2411893"/>
                          <a:gd name="connsiteX2" fmla="*/ 489352 w 869489"/>
                          <a:gd name="connsiteY2" fmla="*/ 2411885 h 2411893"/>
                          <a:gd name="connsiteX3" fmla="*/ 10 w 869489"/>
                          <a:gd name="connsiteY3" fmla="*/ 1162217 h 2411893"/>
                          <a:gd name="connsiteX4" fmla="*/ 477060 w 869489"/>
                          <a:gd name="connsiteY4" fmla="*/ 0 h 2411893"/>
                          <a:gd name="connsiteX0" fmla="*/ 477060 w 1042453"/>
                          <a:gd name="connsiteY0" fmla="*/ 0 h 2411911"/>
                          <a:gd name="connsiteX1" fmla="*/ 1042453 w 1042453"/>
                          <a:gd name="connsiteY1" fmla="*/ 1197097 h 2411911"/>
                          <a:gd name="connsiteX2" fmla="*/ 489352 w 1042453"/>
                          <a:gd name="connsiteY2" fmla="*/ 2411885 h 2411911"/>
                          <a:gd name="connsiteX3" fmla="*/ 10 w 1042453"/>
                          <a:gd name="connsiteY3" fmla="*/ 1162217 h 2411911"/>
                          <a:gd name="connsiteX4" fmla="*/ 477060 w 1042453"/>
                          <a:gd name="connsiteY4" fmla="*/ 0 h 2411911"/>
                          <a:gd name="connsiteX0" fmla="*/ 477060 w 1042453"/>
                          <a:gd name="connsiteY0" fmla="*/ 0 h 2411909"/>
                          <a:gd name="connsiteX1" fmla="*/ 1042453 w 1042453"/>
                          <a:gd name="connsiteY1" fmla="*/ 1197097 h 2411909"/>
                          <a:gd name="connsiteX2" fmla="*/ 489352 w 1042453"/>
                          <a:gd name="connsiteY2" fmla="*/ 2411885 h 2411909"/>
                          <a:gd name="connsiteX3" fmla="*/ 10 w 1042453"/>
                          <a:gd name="connsiteY3" fmla="*/ 1162217 h 2411909"/>
                          <a:gd name="connsiteX4" fmla="*/ 477060 w 1042453"/>
                          <a:gd name="connsiteY4" fmla="*/ 0 h 2411909"/>
                          <a:gd name="connsiteX0" fmla="*/ 477060 w 1015844"/>
                          <a:gd name="connsiteY0" fmla="*/ 0 h 2411933"/>
                          <a:gd name="connsiteX1" fmla="*/ 1015844 w 1015844"/>
                          <a:gd name="connsiteY1" fmla="*/ 1112551 h 2411933"/>
                          <a:gd name="connsiteX2" fmla="*/ 489352 w 1015844"/>
                          <a:gd name="connsiteY2" fmla="*/ 2411885 h 2411933"/>
                          <a:gd name="connsiteX3" fmla="*/ 10 w 1015844"/>
                          <a:gd name="connsiteY3" fmla="*/ 1162217 h 2411933"/>
                          <a:gd name="connsiteX4" fmla="*/ 477060 w 1015844"/>
                          <a:gd name="connsiteY4" fmla="*/ 0 h 2411933"/>
                          <a:gd name="connsiteX0" fmla="*/ 477060 w 1015844"/>
                          <a:gd name="connsiteY0" fmla="*/ 0 h 2411935"/>
                          <a:gd name="connsiteX1" fmla="*/ 1015844 w 1015844"/>
                          <a:gd name="connsiteY1" fmla="*/ 1112551 h 2411935"/>
                          <a:gd name="connsiteX2" fmla="*/ 489352 w 1015844"/>
                          <a:gd name="connsiteY2" fmla="*/ 2411885 h 2411935"/>
                          <a:gd name="connsiteX3" fmla="*/ 10 w 1015844"/>
                          <a:gd name="connsiteY3" fmla="*/ 1162217 h 2411935"/>
                          <a:gd name="connsiteX4" fmla="*/ 477060 w 1015844"/>
                          <a:gd name="connsiteY4" fmla="*/ 0 h 2411935"/>
                          <a:gd name="connsiteX0" fmla="*/ 478683 w 1017467"/>
                          <a:gd name="connsiteY0" fmla="*/ 0 h 2411933"/>
                          <a:gd name="connsiteX1" fmla="*/ 1017467 w 1017467"/>
                          <a:gd name="connsiteY1" fmla="*/ 1112551 h 2411933"/>
                          <a:gd name="connsiteX2" fmla="*/ 490975 w 1017467"/>
                          <a:gd name="connsiteY2" fmla="*/ 2411885 h 2411933"/>
                          <a:gd name="connsiteX3" fmla="*/ 1633 w 1017467"/>
                          <a:gd name="connsiteY3" fmla="*/ 1162217 h 2411933"/>
                          <a:gd name="connsiteX4" fmla="*/ 478683 w 1017467"/>
                          <a:gd name="connsiteY4" fmla="*/ 0 h 2411933"/>
                          <a:gd name="connsiteX0" fmla="*/ 478683 w 1017696"/>
                          <a:gd name="connsiteY0" fmla="*/ 0 h 2411935"/>
                          <a:gd name="connsiteX1" fmla="*/ 1017467 w 1017696"/>
                          <a:gd name="connsiteY1" fmla="*/ 1112551 h 2411935"/>
                          <a:gd name="connsiteX2" fmla="*/ 490975 w 1017696"/>
                          <a:gd name="connsiteY2" fmla="*/ 2411885 h 2411935"/>
                          <a:gd name="connsiteX3" fmla="*/ 1633 w 1017696"/>
                          <a:gd name="connsiteY3" fmla="*/ 1162217 h 2411935"/>
                          <a:gd name="connsiteX4" fmla="*/ 478683 w 1017696"/>
                          <a:gd name="connsiteY4" fmla="*/ 0 h 2411935"/>
                          <a:gd name="connsiteX0" fmla="*/ 598033 w 1017398"/>
                          <a:gd name="connsiteY0" fmla="*/ 0 h 2256936"/>
                          <a:gd name="connsiteX1" fmla="*/ 1017074 w 1017398"/>
                          <a:gd name="connsiteY1" fmla="*/ 957553 h 2256936"/>
                          <a:gd name="connsiteX2" fmla="*/ 490582 w 1017398"/>
                          <a:gd name="connsiteY2" fmla="*/ 2256887 h 2256936"/>
                          <a:gd name="connsiteX3" fmla="*/ 1240 w 1017398"/>
                          <a:gd name="connsiteY3" fmla="*/ 1007219 h 2256936"/>
                          <a:gd name="connsiteX4" fmla="*/ 598033 w 1017398"/>
                          <a:gd name="connsiteY4" fmla="*/ 0 h 2256936"/>
                          <a:gd name="connsiteX0" fmla="*/ 478684 w 1017696"/>
                          <a:gd name="connsiteY0" fmla="*/ 0 h 2383753"/>
                          <a:gd name="connsiteX1" fmla="*/ 1017467 w 1017696"/>
                          <a:gd name="connsiteY1" fmla="*/ 1084370 h 2383753"/>
                          <a:gd name="connsiteX2" fmla="*/ 490975 w 1017696"/>
                          <a:gd name="connsiteY2" fmla="*/ 2383704 h 2383753"/>
                          <a:gd name="connsiteX3" fmla="*/ 1633 w 1017696"/>
                          <a:gd name="connsiteY3" fmla="*/ 1134036 h 2383753"/>
                          <a:gd name="connsiteX4" fmla="*/ 478684 w 1017696"/>
                          <a:gd name="connsiteY4" fmla="*/ 0 h 2383753"/>
                          <a:gd name="connsiteX0" fmla="*/ 478684 w 1017696"/>
                          <a:gd name="connsiteY0" fmla="*/ 0 h 2383785"/>
                          <a:gd name="connsiteX1" fmla="*/ 1017467 w 1017696"/>
                          <a:gd name="connsiteY1" fmla="*/ 1084370 h 2383785"/>
                          <a:gd name="connsiteX2" fmla="*/ 490975 w 1017696"/>
                          <a:gd name="connsiteY2" fmla="*/ 2383704 h 2383785"/>
                          <a:gd name="connsiteX3" fmla="*/ 1633 w 1017696"/>
                          <a:gd name="connsiteY3" fmla="*/ 1148127 h 2383785"/>
                          <a:gd name="connsiteX4" fmla="*/ 478684 w 1017696"/>
                          <a:gd name="connsiteY4" fmla="*/ 0 h 2383785"/>
                          <a:gd name="connsiteX0" fmla="*/ 478684 w 1017696"/>
                          <a:gd name="connsiteY0" fmla="*/ 0 h 2383825"/>
                          <a:gd name="connsiteX1" fmla="*/ 1017467 w 1017696"/>
                          <a:gd name="connsiteY1" fmla="*/ 1084370 h 2383825"/>
                          <a:gd name="connsiteX2" fmla="*/ 490975 w 1017696"/>
                          <a:gd name="connsiteY2" fmla="*/ 2383704 h 2383825"/>
                          <a:gd name="connsiteX3" fmla="*/ 1633 w 1017696"/>
                          <a:gd name="connsiteY3" fmla="*/ 1148127 h 2383825"/>
                          <a:gd name="connsiteX4" fmla="*/ 478684 w 1017696"/>
                          <a:gd name="connsiteY4" fmla="*/ 0 h 2383825"/>
                          <a:gd name="connsiteX0" fmla="*/ 478684 w 1017696"/>
                          <a:gd name="connsiteY0" fmla="*/ 0 h 2383705"/>
                          <a:gd name="connsiteX1" fmla="*/ 1017467 w 1017696"/>
                          <a:gd name="connsiteY1" fmla="*/ 1140733 h 2383705"/>
                          <a:gd name="connsiteX2" fmla="*/ 490975 w 1017696"/>
                          <a:gd name="connsiteY2" fmla="*/ 2383704 h 2383705"/>
                          <a:gd name="connsiteX3" fmla="*/ 1633 w 1017696"/>
                          <a:gd name="connsiteY3" fmla="*/ 1148127 h 2383705"/>
                          <a:gd name="connsiteX4" fmla="*/ 478684 w 1017696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68 w 1018552"/>
                          <a:gd name="connsiteY0" fmla="*/ 0 h 2383705"/>
                          <a:gd name="connsiteX1" fmla="*/ 1016351 w 1018552"/>
                          <a:gd name="connsiteY1" fmla="*/ 1140733 h 2383705"/>
                          <a:gd name="connsiteX2" fmla="*/ 489859 w 1018552"/>
                          <a:gd name="connsiteY2" fmla="*/ 2383704 h 2383705"/>
                          <a:gd name="connsiteX3" fmla="*/ 517 w 1018552"/>
                          <a:gd name="connsiteY3" fmla="*/ 1148127 h 2383705"/>
                          <a:gd name="connsiteX4" fmla="*/ 477568 w 1018552"/>
                          <a:gd name="connsiteY4" fmla="*/ 0 h 2383705"/>
                          <a:gd name="connsiteX0" fmla="*/ 477570 w 1018554"/>
                          <a:gd name="connsiteY0" fmla="*/ 0 h 2383705"/>
                          <a:gd name="connsiteX1" fmla="*/ 1016353 w 1018554"/>
                          <a:gd name="connsiteY1" fmla="*/ 1140733 h 2383705"/>
                          <a:gd name="connsiteX2" fmla="*/ 489861 w 1018554"/>
                          <a:gd name="connsiteY2" fmla="*/ 2383704 h 2383705"/>
                          <a:gd name="connsiteX3" fmla="*/ 519 w 1018554"/>
                          <a:gd name="connsiteY3" fmla="*/ 1148127 h 2383705"/>
                          <a:gd name="connsiteX4" fmla="*/ 477570 w 1018554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018621" h="2383705">
                            <a:moveTo>
                              <a:pt x="477637" y="0"/>
                            </a:moveTo>
                            <a:cubicBezTo>
                              <a:pt x="662464" y="17556"/>
                              <a:pt x="1014374" y="527391"/>
                              <a:pt x="1016420" y="1140733"/>
                            </a:cubicBezTo>
                            <a:cubicBezTo>
                              <a:pt x="1051453" y="1668853"/>
                              <a:pt x="659234" y="2382472"/>
                              <a:pt x="489928" y="2383704"/>
                            </a:cubicBezTo>
                            <a:cubicBezTo>
                              <a:pt x="320622" y="2384936"/>
                              <a:pt x="-13582" y="1620833"/>
                              <a:pt x="586" y="1148127"/>
                            </a:cubicBezTo>
                            <a:cubicBezTo>
                              <a:pt x="-14770" y="548874"/>
                              <a:pt x="274745" y="36383"/>
                              <a:pt x="477637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3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99" name="Group 98">
                      <a:extLst>
                        <a:ext uri="{FF2B5EF4-FFF2-40B4-BE49-F238E27FC236}">
                          <a16:creationId xmlns:a16="http://schemas.microsoft.com/office/drawing/2014/main" id="{9F33853F-CD47-4121-A87C-5CC2C0BF5CF3}"/>
                        </a:ext>
                      </a:extLst>
                    </p:cNvPr>
                    <p:cNvGrpSpPr/>
                    <p:nvPr/>
                  </p:nvGrpSpPr>
                  <p:grpSpPr>
                    <a:xfrm rot="10800000">
                      <a:off x="8236696" y="2849413"/>
                      <a:ext cx="666734" cy="1473212"/>
                      <a:chOff x="8236696" y="1267377"/>
                      <a:chExt cx="666734" cy="1473212"/>
                    </a:xfrm>
                  </p:grpSpPr>
                  <p:sp>
                    <p:nvSpPr>
                      <p:cNvPr id="100" name="Freeform: Shape 99">
                        <a:extLst>
                          <a:ext uri="{FF2B5EF4-FFF2-40B4-BE49-F238E27FC236}">
                            <a16:creationId xmlns:a16="http://schemas.microsoft.com/office/drawing/2014/main" id="{111D51AB-ABDB-4867-8987-C52648B19D1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236696" y="1267377"/>
                        <a:ext cx="666734" cy="1473212"/>
                      </a:xfrm>
                      <a:custGeom>
                        <a:avLst/>
                        <a:gdLst>
                          <a:gd name="connsiteX0" fmla="*/ 422556 w 838200"/>
                          <a:gd name="connsiteY0" fmla="*/ 0 h 1466850"/>
                          <a:gd name="connsiteX1" fmla="*/ 843561 w 838200"/>
                          <a:gd name="connsiteY1" fmla="*/ 943928 h 1466850"/>
                          <a:gd name="connsiteX2" fmla="*/ 814986 w 838200"/>
                          <a:gd name="connsiteY2" fmla="*/ 1183005 h 1466850"/>
                          <a:gd name="connsiteX3" fmla="*/ 394934 w 838200"/>
                          <a:gd name="connsiteY3" fmla="*/ 1467803 h 1466850"/>
                          <a:gd name="connsiteX4" fmla="*/ 12029 w 838200"/>
                          <a:gd name="connsiteY4" fmla="*/ 1105853 h 1466850"/>
                          <a:gd name="connsiteX5" fmla="*/ 57749 w 838200"/>
                          <a:gd name="connsiteY5" fmla="*/ 652463 h 1466850"/>
                          <a:gd name="connsiteX6" fmla="*/ 422556 w 838200"/>
                          <a:gd name="connsiteY6" fmla="*/ 0 h 1466850"/>
                          <a:gd name="connsiteX0" fmla="*/ 422556 w 844528"/>
                          <a:gd name="connsiteY0" fmla="*/ 0 h 2411927"/>
                          <a:gd name="connsiteX1" fmla="*/ 843561 w 844528"/>
                          <a:gd name="connsiteY1" fmla="*/ 943928 h 2411927"/>
                          <a:gd name="connsiteX2" fmla="*/ 814986 w 844528"/>
                          <a:gd name="connsiteY2" fmla="*/ 1183005 h 2411927"/>
                          <a:gd name="connsiteX3" fmla="*/ 434848 w 844528"/>
                          <a:gd name="connsiteY3" fmla="*/ 2411885 h 2411927"/>
                          <a:gd name="connsiteX4" fmla="*/ 12029 w 844528"/>
                          <a:gd name="connsiteY4" fmla="*/ 1105853 h 2411927"/>
                          <a:gd name="connsiteX5" fmla="*/ 57749 w 844528"/>
                          <a:gd name="connsiteY5" fmla="*/ 652463 h 2411927"/>
                          <a:gd name="connsiteX6" fmla="*/ 422556 w 844528"/>
                          <a:gd name="connsiteY6" fmla="*/ 0 h 2411927"/>
                          <a:gd name="connsiteX0" fmla="*/ 422556 w 844528"/>
                          <a:gd name="connsiteY0" fmla="*/ 0 h 2411912"/>
                          <a:gd name="connsiteX1" fmla="*/ 843561 w 844528"/>
                          <a:gd name="connsiteY1" fmla="*/ 943928 h 2411912"/>
                          <a:gd name="connsiteX2" fmla="*/ 814986 w 844528"/>
                          <a:gd name="connsiteY2" fmla="*/ 1183005 h 2411912"/>
                          <a:gd name="connsiteX3" fmla="*/ 434848 w 844528"/>
                          <a:gd name="connsiteY3" fmla="*/ 2411885 h 2411912"/>
                          <a:gd name="connsiteX4" fmla="*/ 12029 w 844528"/>
                          <a:gd name="connsiteY4" fmla="*/ 1105853 h 2411912"/>
                          <a:gd name="connsiteX5" fmla="*/ 57749 w 844528"/>
                          <a:gd name="connsiteY5" fmla="*/ 652463 h 2411912"/>
                          <a:gd name="connsiteX6" fmla="*/ 422556 w 844528"/>
                          <a:gd name="connsiteY6" fmla="*/ 0 h 2411912"/>
                          <a:gd name="connsiteX0" fmla="*/ 422556 w 844528"/>
                          <a:gd name="connsiteY0" fmla="*/ 0 h 2411893"/>
                          <a:gd name="connsiteX1" fmla="*/ 843561 w 844528"/>
                          <a:gd name="connsiteY1" fmla="*/ 943928 h 2411893"/>
                          <a:gd name="connsiteX2" fmla="*/ 814986 w 844528"/>
                          <a:gd name="connsiteY2" fmla="*/ 1183005 h 2411893"/>
                          <a:gd name="connsiteX3" fmla="*/ 434848 w 844528"/>
                          <a:gd name="connsiteY3" fmla="*/ 2411885 h 2411893"/>
                          <a:gd name="connsiteX4" fmla="*/ 12029 w 844528"/>
                          <a:gd name="connsiteY4" fmla="*/ 1105853 h 2411893"/>
                          <a:gd name="connsiteX5" fmla="*/ 57749 w 844528"/>
                          <a:gd name="connsiteY5" fmla="*/ 652463 h 2411893"/>
                          <a:gd name="connsiteX6" fmla="*/ 422556 w 844528"/>
                          <a:gd name="connsiteY6" fmla="*/ 0 h 2411893"/>
                          <a:gd name="connsiteX0" fmla="*/ 422556 w 844528"/>
                          <a:gd name="connsiteY0" fmla="*/ 0 h 2411964"/>
                          <a:gd name="connsiteX1" fmla="*/ 843561 w 844528"/>
                          <a:gd name="connsiteY1" fmla="*/ 943928 h 2411964"/>
                          <a:gd name="connsiteX2" fmla="*/ 814986 w 844528"/>
                          <a:gd name="connsiteY2" fmla="*/ 1183005 h 2411964"/>
                          <a:gd name="connsiteX3" fmla="*/ 434848 w 844528"/>
                          <a:gd name="connsiteY3" fmla="*/ 2411885 h 2411964"/>
                          <a:gd name="connsiteX4" fmla="*/ 12029 w 844528"/>
                          <a:gd name="connsiteY4" fmla="*/ 1105853 h 2411964"/>
                          <a:gd name="connsiteX5" fmla="*/ 57749 w 844528"/>
                          <a:gd name="connsiteY5" fmla="*/ 652463 h 2411964"/>
                          <a:gd name="connsiteX6" fmla="*/ 422556 w 844528"/>
                          <a:gd name="connsiteY6" fmla="*/ 0 h 2411964"/>
                          <a:gd name="connsiteX0" fmla="*/ 482275 w 904247"/>
                          <a:gd name="connsiteY0" fmla="*/ 0 h 2411909"/>
                          <a:gd name="connsiteX1" fmla="*/ 903280 w 904247"/>
                          <a:gd name="connsiteY1" fmla="*/ 943928 h 2411909"/>
                          <a:gd name="connsiteX2" fmla="*/ 874705 w 904247"/>
                          <a:gd name="connsiteY2" fmla="*/ 1183005 h 2411909"/>
                          <a:gd name="connsiteX3" fmla="*/ 494567 w 904247"/>
                          <a:gd name="connsiteY3" fmla="*/ 2411885 h 2411909"/>
                          <a:gd name="connsiteX4" fmla="*/ 5225 w 904247"/>
                          <a:gd name="connsiteY4" fmla="*/ 1148125 h 2411909"/>
                          <a:gd name="connsiteX5" fmla="*/ 117468 w 904247"/>
                          <a:gd name="connsiteY5" fmla="*/ 652463 h 2411909"/>
                          <a:gd name="connsiteX6" fmla="*/ 482275 w 904247"/>
                          <a:gd name="connsiteY6" fmla="*/ 0 h 2411909"/>
                          <a:gd name="connsiteX0" fmla="*/ 482275 w 904247"/>
                          <a:gd name="connsiteY0" fmla="*/ 0 h 2411893"/>
                          <a:gd name="connsiteX1" fmla="*/ 903280 w 904247"/>
                          <a:gd name="connsiteY1" fmla="*/ 943928 h 2411893"/>
                          <a:gd name="connsiteX2" fmla="*/ 874705 w 904247"/>
                          <a:gd name="connsiteY2" fmla="*/ 1183005 h 2411893"/>
                          <a:gd name="connsiteX3" fmla="*/ 494567 w 904247"/>
                          <a:gd name="connsiteY3" fmla="*/ 2411885 h 2411893"/>
                          <a:gd name="connsiteX4" fmla="*/ 5225 w 904247"/>
                          <a:gd name="connsiteY4" fmla="*/ 1162217 h 2411893"/>
                          <a:gd name="connsiteX5" fmla="*/ 117468 w 904247"/>
                          <a:gd name="connsiteY5" fmla="*/ 652463 h 2411893"/>
                          <a:gd name="connsiteX6" fmla="*/ 482275 w 904247"/>
                          <a:gd name="connsiteY6" fmla="*/ 0 h 2411893"/>
                          <a:gd name="connsiteX0" fmla="*/ 482972 w 904944"/>
                          <a:gd name="connsiteY0" fmla="*/ 0 h 2411893"/>
                          <a:gd name="connsiteX1" fmla="*/ 903977 w 904944"/>
                          <a:gd name="connsiteY1" fmla="*/ 943928 h 2411893"/>
                          <a:gd name="connsiteX2" fmla="*/ 875402 w 904944"/>
                          <a:gd name="connsiteY2" fmla="*/ 1183005 h 2411893"/>
                          <a:gd name="connsiteX3" fmla="*/ 495264 w 904944"/>
                          <a:gd name="connsiteY3" fmla="*/ 2411885 h 2411893"/>
                          <a:gd name="connsiteX4" fmla="*/ 5922 w 904944"/>
                          <a:gd name="connsiteY4" fmla="*/ 1162217 h 2411893"/>
                          <a:gd name="connsiteX5" fmla="*/ 104859 w 904944"/>
                          <a:gd name="connsiteY5" fmla="*/ 483376 h 2411893"/>
                          <a:gd name="connsiteX6" fmla="*/ 482972 w 904944"/>
                          <a:gd name="connsiteY6" fmla="*/ 0 h 2411893"/>
                          <a:gd name="connsiteX0" fmla="*/ 477060 w 899032"/>
                          <a:gd name="connsiteY0" fmla="*/ 0 h 2411893"/>
                          <a:gd name="connsiteX1" fmla="*/ 898065 w 899032"/>
                          <a:gd name="connsiteY1" fmla="*/ 943928 h 2411893"/>
                          <a:gd name="connsiteX2" fmla="*/ 869490 w 899032"/>
                          <a:gd name="connsiteY2" fmla="*/ 1183005 h 2411893"/>
                          <a:gd name="connsiteX3" fmla="*/ 489352 w 899032"/>
                          <a:gd name="connsiteY3" fmla="*/ 2411885 h 2411893"/>
                          <a:gd name="connsiteX4" fmla="*/ 10 w 899032"/>
                          <a:gd name="connsiteY4" fmla="*/ 1162217 h 2411893"/>
                          <a:gd name="connsiteX5" fmla="*/ 477060 w 899032"/>
                          <a:gd name="connsiteY5" fmla="*/ 0 h 2411893"/>
                          <a:gd name="connsiteX0" fmla="*/ 477060 w 869489"/>
                          <a:gd name="connsiteY0" fmla="*/ 0 h 2411893"/>
                          <a:gd name="connsiteX1" fmla="*/ 869490 w 869489"/>
                          <a:gd name="connsiteY1" fmla="*/ 1183005 h 2411893"/>
                          <a:gd name="connsiteX2" fmla="*/ 489352 w 869489"/>
                          <a:gd name="connsiteY2" fmla="*/ 2411885 h 2411893"/>
                          <a:gd name="connsiteX3" fmla="*/ 10 w 869489"/>
                          <a:gd name="connsiteY3" fmla="*/ 1162217 h 2411893"/>
                          <a:gd name="connsiteX4" fmla="*/ 477060 w 869489"/>
                          <a:gd name="connsiteY4" fmla="*/ 0 h 2411893"/>
                          <a:gd name="connsiteX0" fmla="*/ 477060 w 1042453"/>
                          <a:gd name="connsiteY0" fmla="*/ 0 h 2411911"/>
                          <a:gd name="connsiteX1" fmla="*/ 1042453 w 1042453"/>
                          <a:gd name="connsiteY1" fmla="*/ 1197097 h 2411911"/>
                          <a:gd name="connsiteX2" fmla="*/ 489352 w 1042453"/>
                          <a:gd name="connsiteY2" fmla="*/ 2411885 h 2411911"/>
                          <a:gd name="connsiteX3" fmla="*/ 10 w 1042453"/>
                          <a:gd name="connsiteY3" fmla="*/ 1162217 h 2411911"/>
                          <a:gd name="connsiteX4" fmla="*/ 477060 w 1042453"/>
                          <a:gd name="connsiteY4" fmla="*/ 0 h 2411911"/>
                          <a:gd name="connsiteX0" fmla="*/ 477060 w 1042453"/>
                          <a:gd name="connsiteY0" fmla="*/ 0 h 2411909"/>
                          <a:gd name="connsiteX1" fmla="*/ 1042453 w 1042453"/>
                          <a:gd name="connsiteY1" fmla="*/ 1197097 h 2411909"/>
                          <a:gd name="connsiteX2" fmla="*/ 489352 w 1042453"/>
                          <a:gd name="connsiteY2" fmla="*/ 2411885 h 2411909"/>
                          <a:gd name="connsiteX3" fmla="*/ 10 w 1042453"/>
                          <a:gd name="connsiteY3" fmla="*/ 1162217 h 2411909"/>
                          <a:gd name="connsiteX4" fmla="*/ 477060 w 1042453"/>
                          <a:gd name="connsiteY4" fmla="*/ 0 h 2411909"/>
                          <a:gd name="connsiteX0" fmla="*/ 477060 w 1015844"/>
                          <a:gd name="connsiteY0" fmla="*/ 0 h 2411933"/>
                          <a:gd name="connsiteX1" fmla="*/ 1015844 w 1015844"/>
                          <a:gd name="connsiteY1" fmla="*/ 1112551 h 2411933"/>
                          <a:gd name="connsiteX2" fmla="*/ 489352 w 1015844"/>
                          <a:gd name="connsiteY2" fmla="*/ 2411885 h 2411933"/>
                          <a:gd name="connsiteX3" fmla="*/ 10 w 1015844"/>
                          <a:gd name="connsiteY3" fmla="*/ 1162217 h 2411933"/>
                          <a:gd name="connsiteX4" fmla="*/ 477060 w 1015844"/>
                          <a:gd name="connsiteY4" fmla="*/ 0 h 2411933"/>
                          <a:gd name="connsiteX0" fmla="*/ 477060 w 1015844"/>
                          <a:gd name="connsiteY0" fmla="*/ 0 h 2411935"/>
                          <a:gd name="connsiteX1" fmla="*/ 1015844 w 1015844"/>
                          <a:gd name="connsiteY1" fmla="*/ 1112551 h 2411935"/>
                          <a:gd name="connsiteX2" fmla="*/ 489352 w 1015844"/>
                          <a:gd name="connsiteY2" fmla="*/ 2411885 h 2411935"/>
                          <a:gd name="connsiteX3" fmla="*/ 10 w 1015844"/>
                          <a:gd name="connsiteY3" fmla="*/ 1162217 h 2411935"/>
                          <a:gd name="connsiteX4" fmla="*/ 477060 w 1015844"/>
                          <a:gd name="connsiteY4" fmla="*/ 0 h 2411935"/>
                          <a:gd name="connsiteX0" fmla="*/ 478683 w 1017467"/>
                          <a:gd name="connsiteY0" fmla="*/ 0 h 2411933"/>
                          <a:gd name="connsiteX1" fmla="*/ 1017467 w 1017467"/>
                          <a:gd name="connsiteY1" fmla="*/ 1112551 h 2411933"/>
                          <a:gd name="connsiteX2" fmla="*/ 490975 w 1017467"/>
                          <a:gd name="connsiteY2" fmla="*/ 2411885 h 2411933"/>
                          <a:gd name="connsiteX3" fmla="*/ 1633 w 1017467"/>
                          <a:gd name="connsiteY3" fmla="*/ 1162217 h 2411933"/>
                          <a:gd name="connsiteX4" fmla="*/ 478683 w 1017467"/>
                          <a:gd name="connsiteY4" fmla="*/ 0 h 2411933"/>
                          <a:gd name="connsiteX0" fmla="*/ 478683 w 1017696"/>
                          <a:gd name="connsiteY0" fmla="*/ 0 h 2411935"/>
                          <a:gd name="connsiteX1" fmla="*/ 1017467 w 1017696"/>
                          <a:gd name="connsiteY1" fmla="*/ 1112551 h 2411935"/>
                          <a:gd name="connsiteX2" fmla="*/ 490975 w 1017696"/>
                          <a:gd name="connsiteY2" fmla="*/ 2411885 h 2411935"/>
                          <a:gd name="connsiteX3" fmla="*/ 1633 w 1017696"/>
                          <a:gd name="connsiteY3" fmla="*/ 1162217 h 2411935"/>
                          <a:gd name="connsiteX4" fmla="*/ 478683 w 1017696"/>
                          <a:gd name="connsiteY4" fmla="*/ 0 h 2411935"/>
                          <a:gd name="connsiteX0" fmla="*/ 598033 w 1017398"/>
                          <a:gd name="connsiteY0" fmla="*/ 0 h 2256936"/>
                          <a:gd name="connsiteX1" fmla="*/ 1017074 w 1017398"/>
                          <a:gd name="connsiteY1" fmla="*/ 957553 h 2256936"/>
                          <a:gd name="connsiteX2" fmla="*/ 490582 w 1017398"/>
                          <a:gd name="connsiteY2" fmla="*/ 2256887 h 2256936"/>
                          <a:gd name="connsiteX3" fmla="*/ 1240 w 1017398"/>
                          <a:gd name="connsiteY3" fmla="*/ 1007219 h 2256936"/>
                          <a:gd name="connsiteX4" fmla="*/ 598033 w 1017398"/>
                          <a:gd name="connsiteY4" fmla="*/ 0 h 2256936"/>
                          <a:gd name="connsiteX0" fmla="*/ 478684 w 1017696"/>
                          <a:gd name="connsiteY0" fmla="*/ 0 h 2383753"/>
                          <a:gd name="connsiteX1" fmla="*/ 1017467 w 1017696"/>
                          <a:gd name="connsiteY1" fmla="*/ 1084370 h 2383753"/>
                          <a:gd name="connsiteX2" fmla="*/ 490975 w 1017696"/>
                          <a:gd name="connsiteY2" fmla="*/ 2383704 h 2383753"/>
                          <a:gd name="connsiteX3" fmla="*/ 1633 w 1017696"/>
                          <a:gd name="connsiteY3" fmla="*/ 1134036 h 2383753"/>
                          <a:gd name="connsiteX4" fmla="*/ 478684 w 1017696"/>
                          <a:gd name="connsiteY4" fmla="*/ 0 h 2383753"/>
                          <a:gd name="connsiteX0" fmla="*/ 478684 w 1017696"/>
                          <a:gd name="connsiteY0" fmla="*/ 0 h 2383785"/>
                          <a:gd name="connsiteX1" fmla="*/ 1017467 w 1017696"/>
                          <a:gd name="connsiteY1" fmla="*/ 1084370 h 2383785"/>
                          <a:gd name="connsiteX2" fmla="*/ 490975 w 1017696"/>
                          <a:gd name="connsiteY2" fmla="*/ 2383704 h 2383785"/>
                          <a:gd name="connsiteX3" fmla="*/ 1633 w 1017696"/>
                          <a:gd name="connsiteY3" fmla="*/ 1148127 h 2383785"/>
                          <a:gd name="connsiteX4" fmla="*/ 478684 w 1017696"/>
                          <a:gd name="connsiteY4" fmla="*/ 0 h 2383785"/>
                          <a:gd name="connsiteX0" fmla="*/ 478684 w 1017696"/>
                          <a:gd name="connsiteY0" fmla="*/ 0 h 2383825"/>
                          <a:gd name="connsiteX1" fmla="*/ 1017467 w 1017696"/>
                          <a:gd name="connsiteY1" fmla="*/ 1084370 h 2383825"/>
                          <a:gd name="connsiteX2" fmla="*/ 490975 w 1017696"/>
                          <a:gd name="connsiteY2" fmla="*/ 2383704 h 2383825"/>
                          <a:gd name="connsiteX3" fmla="*/ 1633 w 1017696"/>
                          <a:gd name="connsiteY3" fmla="*/ 1148127 h 2383825"/>
                          <a:gd name="connsiteX4" fmla="*/ 478684 w 1017696"/>
                          <a:gd name="connsiteY4" fmla="*/ 0 h 2383825"/>
                          <a:gd name="connsiteX0" fmla="*/ 478684 w 1017696"/>
                          <a:gd name="connsiteY0" fmla="*/ 0 h 2383705"/>
                          <a:gd name="connsiteX1" fmla="*/ 1017467 w 1017696"/>
                          <a:gd name="connsiteY1" fmla="*/ 1140733 h 2383705"/>
                          <a:gd name="connsiteX2" fmla="*/ 490975 w 1017696"/>
                          <a:gd name="connsiteY2" fmla="*/ 2383704 h 2383705"/>
                          <a:gd name="connsiteX3" fmla="*/ 1633 w 1017696"/>
                          <a:gd name="connsiteY3" fmla="*/ 1148127 h 2383705"/>
                          <a:gd name="connsiteX4" fmla="*/ 478684 w 1017696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68 w 1018552"/>
                          <a:gd name="connsiteY0" fmla="*/ 0 h 2383705"/>
                          <a:gd name="connsiteX1" fmla="*/ 1016351 w 1018552"/>
                          <a:gd name="connsiteY1" fmla="*/ 1140733 h 2383705"/>
                          <a:gd name="connsiteX2" fmla="*/ 489859 w 1018552"/>
                          <a:gd name="connsiteY2" fmla="*/ 2383704 h 2383705"/>
                          <a:gd name="connsiteX3" fmla="*/ 517 w 1018552"/>
                          <a:gd name="connsiteY3" fmla="*/ 1148127 h 2383705"/>
                          <a:gd name="connsiteX4" fmla="*/ 477568 w 1018552"/>
                          <a:gd name="connsiteY4" fmla="*/ 0 h 2383705"/>
                          <a:gd name="connsiteX0" fmla="*/ 477570 w 1018554"/>
                          <a:gd name="connsiteY0" fmla="*/ 0 h 2383705"/>
                          <a:gd name="connsiteX1" fmla="*/ 1016353 w 1018554"/>
                          <a:gd name="connsiteY1" fmla="*/ 1140733 h 2383705"/>
                          <a:gd name="connsiteX2" fmla="*/ 489861 w 1018554"/>
                          <a:gd name="connsiteY2" fmla="*/ 2383704 h 2383705"/>
                          <a:gd name="connsiteX3" fmla="*/ 519 w 1018554"/>
                          <a:gd name="connsiteY3" fmla="*/ 1148127 h 2383705"/>
                          <a:gd name="connsiteX4" fmla="*/ 477570 w 1018554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018621" h="2383705">
                            <a:moveTo>
                              <a:pt x="477637" y="0"/>
                            </a:moveTo>
                            <a:cubicBezTo>
                              <a:pt x="662464" y="17556"/>
                              <a:pt x="1014374" y="527391"/>
                              <a:pt x="1016420" y="1140733"/>
                            </a:cubicBezTo>
                            <a:cubicBezTo>
                              <a:pt x="1051453" y="1668853"/>
                              <a:pt x="659234" y="2382472"/>
                              <a:pt x="489928" y="2383704"/>
                            </a:cubicBezTo>
                            <a:cubicBezTo>
                              <a:pt x="320622" y="2384936"/>
                              <a:pt x="-13582" y="1620833"/>
                              <a:pt x="586" y="1148127"/>
                            </a:cubicBezTo>
                            <a:cubicBezTo>
                              <a:pt x="-14770" y="548874"/>
                              <a:pt x="274745" y="36383"/>
                              <a:pt x="477637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ln w="22225" cap="flat">
                        <a:solidFill>
                          <a:schemeClr val="bg1"/>
                        </a:solidFill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01" name="Freeform: Shape 100">
                        <a:extLst>
                          <a:ext uri="{FF2B5EF4-FFF2-40B4-BE49-F238E27FC236}">
                            <a16:creationId xmlns:a16="http://schemas.microsoft.com/office/drawing/2014/main" id="{E64F45C0-0310-4705-AF48-C533BA260AD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445481" y="1817468"/>
                        <a:ext cx="249165" cy="923121"/>
                      </a:xfrm>
                      <a:custGeom>
                        <a:avLst/>
                        <a:gdLst>
                          <a:gd name="connsiteX0" fmla="*/ 422556 w 838200"/>
                          <a:gd name="connsiteY0" fmla="*/ 0 h 1466850"/>
                          <a:gd name="connsiteX1" fmla="*/ 843561 w 838200"/>
                          <a:gd name="connsiteY1" fmla="*/ 943928 h 1466850"/>
                          <a:gd name="connsiteX2" fmla="*/ 814986 w 838200"/>
                          <a:gd name="connsiteY2" fmla="*/ 1183005 h 1466850"/>
                          <a:gd name="connsiteX3" fmla="*/ 394934 w 838200"/>
                          <a:gd name="connsiteY3" fmla="*/ 1467803 h 1466850"/>
                          <a:gd name="connsiteX4" fmla="*/ 12029 w 838200"/>
                          <a:gd name="connsiteY4" fmla="*/ 1105853 h 1466850"/>
                          <a:gd name="connsiteX5" fmla="*/ 57749 w 838200"/>
                          <a:gd name="connsiteY5" fmla="*/ 652463 h 1466850"/>
                          <a:gd name="connsiteX6" fmla="*/ 422556 w 838200"/>
                          <a:gd name="connsiteY6" fmla="*/ 0 h 1466850"/>
                          <a:gd name="connsiteX0" fmla="*/ 422556 w 844528"/>
                          <a:gd name="connsiteY0" fmla="*/ 0 h 2411927"/>
                          <a:gd name="connsiteX1" fmla="*/ 843561 w 844528"/>
                          <a:gd name="connsiteY1" fmla="*/ 943928 h 2411927"/>
                          <a:gd name="connsiteX2" fmla="*/ 814986 w 844528"/>
                          <a:gd name="connsiteY2" fmla="*/ 1183005 h 2411927"/>
                          <a:gd name="connsiteX3" fmla="*/ 434848 w 844528"/>
                          <a:gd name="connsiteY3" fmla="*/ 2411885 h 2411927"/>
                          <a:gd name="connsiteX4" fmla="*/ 12029 w 844528"/>
                          <a:gd name="connsiteY4" fmla="*/ 1105853 h 2411927"/>
                          <a:gd name="connsiteX5" fmla="*/ 57749 w 844528"/>
                          <a:gd name="connsiteY5" fmla="*/ 652463 h 2411927"/>
                          <a:gd name="connsiteX6" fmla="*/ 422556 w 844528"/>
                          <a:gd name="connsiteY6" fmla="*/ 0 h 2411927"/>
                          <a:gd name="connsiteX0" fmla="*/ 422556 w 844528"/>
                          <a:gd name="connsiteY0" fmla="*/ 0 h 2411912"/>
                          <a:gd name="connsiteX1" fmla="*/ 843561 w 844528"/>
                          <a:gd name="connsiteY1" fmla="*/ 943928 h 2411912"/>
                          <a:gd name="connsiteX2" fmla="*/ 814986 w 844528"/>
                          <a:gd name="connsiteY2" fmla="*/ 1183005 h 2411912"/>
                          <a:gd name="connsiteX3" fmla="*/ 434848 w 844528"/>
                          <a:gd name="connsiteY3" fmla="*/ 2411885 h 2411912"/>
                          <a:gd name="connsiteX4" fmla="*/ 12029 w 844528"/>
                          <a:gd name="connsiteY4" fmla="*/ 1105853 h 2411912"/>
                          <a:gd name="connsiteX5" fmla="*/ 57749 w 844528"/>
                          <a:gd name="connsiteY5" fmla="*/ 652463 h 2411912"/>
                          <a:gd name="connsiteX6" fmla="*/ 422556 w 844528"/>
                          <a:gd name="connsiteY6" fmla="*/ 0 h 2411912"/>
                          <a:gd name="connsiteX0" fmla="*/ 422556 w 844528"/>
                          <a:gd name="connsiteY0" fmla="*/ 0 h 2411893"/>
                          <a:gd name="connsiteX1" fmla="*/ 843561 w 844528"/>
                          <a:gd name="connsiteY1" fmla="*/ 943928 h 2411893"/>
                          <a:gd name="connsiteX2" fmla="*/ 814986 w 844528"/>
                          <a:gd name="connsiteY2" fmla="*/ 1183005 h 2411893"/>
                          <a:gd name="connsiteX3" fmla="*/ 434848 w 844528"/>
                          <a:gd name="connsiteY3" fmla="*/ 2411885 h 2411893"/>
                          <a:gd name="connsiteX4" fmla="*/ 12029 w 844528"/>
                          <a:gd name="connsiteY4" fmla="*/ 1105853 h 2411893"/>
                          <a:gd name="connsiteX5" fmla="*/ 57749 w 844528"/>
                          <a:gd name="connsiteY5" fmla="*/ 652463 h 2411893"/>
                          <a:gd name="connsiteX6" fmla="*/ 422556 w 844528"/>
                          <a:gd name="connsiteY6" fmla="*/ 0 h 2411893"/>
                          <a:gd name="connsiteX0" fmla="*/ 422556 w 844528"/>
                          <a:gd name="connsiteY0" fmla="*/ 0 h 2411964"/>
                          <a:gd name="connsiteX1" fmla="*/ 843561 w 844528"/>
                          <a:gd name="connsiteY1" fmla="*/ 943928 h 2411964"/>
                          <a:gd name="connsiteX2" fmla="*/ 814986 w 844528"/>
                          <a:gd name="connsiteY2" fmla="*/ 1183005 h 2411964"/>
                          <a:gd name="connsiteX3" fmla="*/ 434848 w 844528"/>
                          <a:gd name="connsiteY3" fmla="*/ 2411885 h 2411964"/>
                          <a:gd name="connsiteX4" fmla="*/ 12029 w 844528"/>
                          <a:gd name="connsiteY4" fmla="*/ 1105853 h 2411964"/>
                          <a:gd name="connsiteX5" fmla="*/ 57749 w 844528"/>
                          <a:gd name="connsiteY5" fmla="*/ 652463 h 2411964"/>
                          <a:gd name="connsiteX6" fmla="*/ 422556 w 844528"/>
                          <a:gd name="connsiteY6" fmla="*/ 0 h 2411964"/>
                          <a:gd name="connsiteX0" fmla="*/ 482275 w 904247"/>
                          <a:gd name="connsiteY0" fmla="*/ 0 h 2411909"/>
                          <a:gd name="connsiteX1" fmla="*/ 903280 w 904247"/>
                          <a:gd name="connsiteY1" fmla="*/ 943928 h 2411909"/>
                          <a:gd name="connsiteX2" fmla="*/ 874705 w 904247"/>
                          <a:gd name="connsiteY2" fmla="*/ 1183005 h 2411909"/>
                          <a:gd name="connsiteX3" fmla="*/ 494567 w 904247"/>
                          <a:gd name="connsiteY3" fmla="*/ 2411885 h 2411909"/>
                          <a:gd name="connsiteX4" fmla="*/ 5225 w 904247"/>
                          <a:gd name="connsiteY4" fmla="*/ 1148125 h 2411909"/>
                          <a:gd name="connsiteX5" fmla="*/ 117468 w 904247"/>
                          <a:gd name="connsiteY5" fmla="*/ 652463 h 2411909"/>
                          <a:gd name="connsiteX6" fmla="*/ 482275 w 904247"/>
                          <a:gd name="connsiteY6" fmla="*/ 0 h 2411909"/>
                          <a:gd name="connsiteX0" fmla="*/ 482275 w 904247"/>
                          <a:gd name="connsiteY0" fmla="*/ 0 h 2411893"/>
                          <a:gd name="connsiteX1" fmla="*/ 903280 w 904247"/>
                          <a:gd name="connsiteY1" fmla="*/ 943928 h 2411893"/>
                          <a:gd name="connsiteX2" fmla="*/ 874705 w 904247"/>
                          <a:gd name="connsiteY2" fmla="*/ 1183005 h 2411893"/>
                          <a:gd name="connsiteX3" fmla="*/ 494567 w 904247"/>
                          <a:gd name="connsiteY3" fmla="*/ 2411885 h 2411893"/>
                          <a:gd name="connsiteX4" fmla="*/ 5225 w 904247"/>
                          <a:gd name="connsiteY4" fmla="*/ 1162217 h 2411893"/>
                          <a:gd name="connsiteX5" fmla="*/ 117468 w 904247"/>
                          <a:gd name="connsiteY5" fmla="*/ 652463 h 2411893"/>
                          <a:gd name="connsiteX6" fmla="*/ 482275 w 904247"/>
                          <a:gd name="connsiteY6" fmla="*/ 0 h 2411893"/>
                          <a:gd name="connsiteX0" fmla="*/ 482972 w 904944"/>
                          <a:gd name="connsiteY0" fmla="*/ 0 h 2411893"/>
                          <a:gd name="connsiteX1" fmla="*/ 903977 w 904944"/>
                          <a:gd name="connsiteY1" fmla="*/ 943928 h 2411893"/>
                          <a:gd name="connsiteX2" fmla="*/ 875402 w 904944"/>
                          <a:gd name="connsiteY2" fmla="*/ 1183005 h 2411893"/>
                          <a:gd name="connsiteX3" fmla="*/ 495264 w 904944"/>
                          <a:gd name="connsiteY3" fmla="*/ 2411885 h 2411893"/>
                          <a:gd name="connsiteX4" fmla="*/ 5922 w 904944"/>
                          <a:gd name="connsiteY4" fmla="*/ 1162217 h 2411893"/>
                          <a:gd name="connsiteX5" fmla="*/ 104859 w 904944"/>
                          <a:gd name="connsiteY5" fmla="*/ 483376 h 2411893"/>
                          <a:gd name="connsiteX6" fmla="*/ 482972 w 904944"/>
                          <a:gd name="connsiteY6" fmla="*/ 0 h 2411893"/>
                          <a:gd name="connsiteX0" fmla="*/ 477060 w 899032"/>
                          <a:gd name="connsiteY0" fmla="*/ 0 h 2411893"/>
                          <a:gd name="connsiteX1" fmla="*/ 898065 w 899032"/>
                          <a:gd name="connsiteY1" fmla="*/ 943928 h 2411893"/>
                          <a:gd name="connsiteX2" fmla="*/ 869490 w 899032"/>
                          <a:gd name="connsiteY2" fmla="*/ 1183005 h 2411893"/>
                          <a:gd name="connsiteX3" fmla="*/ 489352 w 899032"/>
                          <a:gd name="connsiteY3" fmla="*/ 2411885 h 2411893"/>
                          <a:gd name="connsiteX4" fmla="*/ 10 w 899032"/>
                          <a:gd name="connsiteY4" fmla="*/ 1162217 h 2411893"/>
                          <a:gd name="connsiteX5" fmla="*/ 477060 w 899032"/>
                          <a:gd name="connsiteY5" fmla="*/ 0 h 2411893"/>
                          <a:gd name="connsiteX0" fmla="*/ 477060 w 869489"/>
                          <a:gd name="connsiteY0" fmla="*/ 0 h 2411893"/>
                          <a:gd name="connsiteX1" fmla="*/ 869490 w 869489"/>
                          <a:gd name="connsiteY1" fmla="*/ 1183005 h 2411893"/>
                          <a:gd name="connsiteX2" fmla="*/ 489352 w 869489"/>
                          <a:gd name="connsiteY2" fmla="*/ 2411885 h 2411893"/>
                          <a:gd name="connsiteX3" fmla="*/ 10 w 869489"/>
                          <a:gd name="connsiteY3" fmla="*/ 1162217 h 2411893"/>
                          <a:gd name="connsiteX4" fmla="*/ 477060 w 869489"/>
                          <a:gd name="connsiteY4" fmla="*/ 0 h 2411893"/>
                          <a:gd name="connsiteX0" fmla="*/ 477060 w 1042453"/>
                          <a:gd name="connsiteY0" fmla="*/ 0 h 2411911"/>
                          <a:gd name="connsiteX1" fmla="*/ 1042453 w 1042453"/>
                          <a:gd name="connsiteY1" fmla="*/ 1197097 h 2411911"/>
                          <a:gd name="connsiteX2" fmla="*/ 489352 w 1042453"/>
                          <a:gd name="connsiteY2" fmla="*/ 2411885 h 2411911"/>
                          <a:gd name="connsiteX3" fmla="*/ 10 w 1042453"/>
                          <a:gd name="connsiteY3" fmla="*/ 1162217 h 2411911"/>
                          <a:gd name="connsiteX4" fmla="*/ 477060 w 1042453"/>
                          <a:gd name="connsiteY4" fmla="*/ 0 h 2411911"/>
                          <a:gd name="connsiteX0" fmla="*/ 477060 w 1042453"/>
                          <a:gd name="connsiteY0" fmla="*/ 0 h 2411909"/>
                          <a:gd name="connsiteX1" fmla="*/ 1042453 w 1042453"/>
                          <a:gd name="connsiteY1" fmla="*/ 1197097 h 2411909"/>
                          <a:gd name="connsiteX2" fmla="*/ 489352 w 1042453"/>
                          <a:gd name="connsiteY2" fmla="*/ 2411885 h 2411909"/>
                          <a:gd name="connsiteX3" fmla="*/ 10 w 1042453"/>
                          <a:gd name="connsiteY3" fmla="*/ 1162217 h 2411909"/>
                          <a:gd name="connsiteX4" fmla="*/ 477060 w 1042453"/>
                          <a:gd name="connsiteY4" fmla="*/ 0 h 2411909"/>
                          <a:gd name="connsiteX0" fmla="*/ 477060 w 1015844"/>
                          <a:gd name="connsiteY0" fmla="*/ 0 h 2411933"/>
                          <a:gd name="connsiteX1" fmla="*/ 1015844 w 1015844"/>
                          <a:gd name="connsiteY1" fmla="*/ 1112551 h 2411933"/>
                          <a:gd name="connsiteX2" fmla="*/ 489352 w 1015844"/>
                          <a:gd name="connsiteY2" fmla="*/ 2411885 h 2411933"/>
                          <a:gd name="connsiteX3" fmla="*/ 10 w 1015844"/>
                          <a:gd name="connsiteY3" fmla="*/ 1162217 h 2411933"/>
                          <a:gd name="connsiteX4" fmla="*/ 477060 w 1015844"/>
                          <a:gd name="connsiteY4" fmla="*/ 0 h 2411933"/>
                          <a:gd name="connsiteX0" fmla="*/ 477060 w 1015844"/>
                          <a:gd name="connsiteY0" fmla="*/ 0 h 2411935"/>
                          <a:gd name="connsiteX1" fmla="*/ 1015844 w 1015844"/>
                          <a:gd name="connsiteY1" fmla="*/ 1112551 h 2411935"/>
                          <a:gd name="connsiteX2" fmla="*/ 489352 w 1015844"/>
                          <a:gd name="connsiteY2" fmla="*/ 2411885 h 2411935"/>
                          <a:gd name="connsiteX3" fmla="*/ 10 w 1015844"/>
                          <a:gd name="connsiteY3" fmla="*/ 1162217 h 2411935"/>
                          <a:gd name="connsiteX4" fmla="*/ 477060 w 1015844"/>
                          <a:gd name="connsiteY4" fmla="*/ 0 h 2411935"/>
                          <a:gd name="connsiteX0" fmla="*/ 478683 w 1017467"/>
                          <a:gd name="connsiteY0" fmla="*/ 0 h 2411933"/>
                          <a:gd name="connsiteX1" fmla="*/ 1017467 w 1017467"/>
                          <a:gd name="connsiteY1" fmla="*/ 1112551 h 2411933"/>
                          <a:gd name="connsiteX2" fmla="*/ 490975 w 1017467"/>
                          <a:gd name="connsiteY2" fmla="*/ 2411885 h 2411933"/>
                          <a:gd name="connsiteX3" fmla="*/ 1633 w 1017467"/>
                          <a:gd name="connsiteY3" fmla="*/ 1162217 h 2411933"/>
                          <a:gd name="connsiteX4" fmla="*/ 478683 w 1017467"/>
                          <a:gd name="connsiteY4" fmla="*/ 0 h 2411933"/>
                          <a:gd name="connsiteX0" fmla="*/ 478683 w 1017696"/>
                          <a:gd name="connsiteY0" fmla="*/ 0 h 2411935"/>
                          <a:gd name="connsiteX1" fmla="*/ 1017467 w 1017696"/>
                          <a:gd name="connsiteY1" fmla="*/ 1112551 h 2411935"/>
                          <a:gd name="connsiteX2" fmla="*/ 490975 w 1017696"/>
                          <a:gd name="connsiteY2" fmla="*/ 2411885 h 2411935"/>
                          <a:gd name="connsiteX3" fmla="*/ 1633 w 1017696"/>
                          <a:gd name="connsiteY3" fmla="*/ 1162217 h 2411935"/>
                          <a:gd name="connsiteX4" fmla="*/ 478683 w 1017696"/>
                          <a:gd name="connsiteY4" fmla="*/ 0 h 2411935"/>
                          <a:gd name="connsiteX0" fmla="*/ 598033 w 1017398"/>
                          <a:gd name="connsiteY0" fmla="*/ 0 h 2256936"/>
                          <a:gd name="connsiteX1" fmla="*/ 1017074 w 1017398"/>
                          <a:gd name="connsiteY1" fmla="*/ 957553 h 2256936"/>
                          <a:gd name="connsiteX2" fmla="*/ 490582 w 1017398"/>
                          <a:gd name="connsiteY2" fmla="*/ 2256887 h 2256936"/>
                          <a:gd name="connsiteX3" fmla="*/ 1240 w 1017398"/>
                          <a:gd name="connsiteY3" fmla="*/ 1007219 h 2256936"/>
                          <a:gd name="connsiteX4" fmla="*/ 598033 w 1017398"/>
                          <a:gd name="connsiteY4" fmla="*/ 0 h 2256936"/>
                          <a:gd name="connsiteX0" fmla="*/ 478684 w 1017696"/>
                          <a:gd name="connsiteY0" fmla="*/ 0 h 2383753"/>
                          <a:gd name="connsiteX1" fmla="*/ 1017467 w 1017696"/>
                          <a:gd name="connsiteY1" fmla="*/ 1084370 h 2383753"/>
                          <a:gd name="connsiteX2" fmla="*/ 490975 w 1017696"/>
                          <a:gd name="connsiteY2" fmla="*/ 2383704 h 2383753"/>
                          <a:gd name="connsiteX3" fmla="*/ 1633 w 1017696"/>
                          <a:gd name="connsiteY3" fmla="*/ 1134036 h 2383753"/>
                          <a:gd name="connsiteX4" fmla="*/ 478684 w 1017696"/>
                          <a:gd name="connsiteY4" fmla="*/ 0 h 2383753"/>
                          <a:gd name="connsiteX0" fmla="*/ 478684 w 1017696"/>
                          <a:gd name="connsiteY0" fmla="*/ 0 h 2383785"/>
                          <a:gd name="connsiteX1" fmla="*/ 1017467 w 1017696"/>
                          <a:gd name="connsiteY1" fmla="*/ 1084370 h 2383785"/>
                          <a:gd name="connsiteX2" fmla="*/ 490975 w 1017696"/>
                          <a:gd name="connsiteY2" fmla="*/ 2383704 h 2383785"/>
                          <a:gd name="connsiteX3" fmla="*/ 1633 w 1017696"/>
                          <a:gd name="connsiteY3" fmla="*/ 1148127 h 2383785"/>
                          <a:gd name="connsiteX4" fmla="*/ 478684 w 1017696"/>
                          <a:gd name="connsiteY4" fmla="*/ 0 h 2383785"/>
                          <a:gd name="connsiteX0" fmla="*/ 478684 w 1017696"/>
                          <a:gd name="connsiteY0" fmla="*/ 0 h 2383825"/>
                          <a:gd name="connsiteX1" fmla="*/ 1017467 w 1017696"/>
                          <a:gd name="connsiteY1" fmla="*/ 1084370 h 2383825"/>
                          <a:gd name="connsiteX2" fmla="*/ 490975 w 1017696"/>
                          <a:gd name="connsiteY2" fmla="*/ 2383704 h 2383825"/>
                          <a:gd name="connsiteX3" fmla="*/ 1633 w 1017696"/>
                          <a:gd name="connsiteY3" fmla="*/ 1148127 h 2383825"/>
                          <a:gd name="connsiteX4" fmla="*/ 478684 w 1017696"/>
                          <a:gd name="connsiteY4" fmla="*/ 0 h 2383825"/>
                          <a:gd name="connsiteX0" fmla="*/ 478684 w 1017696"/>
                          <a:gd name="connsiteY0" fmla="*/ 0 h 2383705"/>
                          <a:gd name="connsiteX1" fmla="*/ 1017467 w 1017696"/>
                          <a:gd name="connsiteY1" fmla="*/ 1140733 h 2383705"/>
                          <a:gd name="connsiteX2" fmla="*/ 490975 w 1017696"/>
                          <a:gd name="connsiteY2" fmla="*/ 2383704 h 2383705"/>
                          <a:gd name="connsiteX3" fmla="*/ 1633 w 1017696"/>
                          <a:gd name="connsiteY3" fmla="*/ 1148127 h 2383705"/>
                          <a:gd name="connsiteX4" fmla="*/ 478684 w 1017696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68 w 1018552"/>
                          <a:gd name="connsiteY0" fmla="*/ 0 h 2383705"/>
                          <a:gd name="connsiteX1" fmla="*/ 1016351 w 1018552"/>
                          <a:gd name="connsiteY1" fmla="*/ 1140733 h 2383705"/>
                          <a:gd name="connsiteX2" fmla="*/ 489859 w 1018552"/>
                          <a:gd name="connsiteY2" fmla="*/ 2383704 h 2383705"/>
                          <a:gd name="connsiteX3" fmla="*/ 517 w 1018552"/>
                          <a:gd name="connsiteY3" fmla="*/ 1148127 h 2383705"/>
                          <a:gd name="connsiteX4" fmla="*/ 477568 w 1018552"/>
                          <a:gd name="connsiteY4" fmla="*/ 0 h 2383705"/>
                          <a:gd name="connsiteX0" fmla="*/ 477570 w 1018554"/>
                          <a:gd name="connsiteY0" fmla="*/ 0 h 2383705"/>
                          <a:gd name="connsiteX1" fmla="*/ 1016353 w 1018554"/>
                          <a:gd name="connsiteY1" fmla="*/ 1140733 h 2383705"/>
                          <a:gd name="connsiteX2" fmla="*/ 489861 w 1018554"/>
                          <a:gd name="connsiteY2" fmla="*/ 2383704 h 2383705"/>
                          <a:gd name="connsiteX3" fmla="*/ 519 w 1018554"/>
                          <a:gd name="connsiteY3" fmla="*/ 1148127 h 2383705"/>
                          <a:gd name="connsiteX4" fmla="*/ 477570 w 1018554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018621" h="2383705">
                            <a:moveTo>
                              <a:pt x="477637" y="0"/>
                            </a:moveTo>
                            <a:cubicBezTo>
                              <a:pt x="662464" y="17556"/>
                              <a:pt x="1014374" y="527391"/>
                              <a:pt x="1016420" y="1140733"/>
                            </a:cubicBezTo>
                            <a:cubicBezTo>
                              <a:pt x="1051453" y="1668853"/>
                              <a:pt x="659234" y="2382472"/>
                              <a:pt x="489928" y="2383704"/>
                            </a:cubicBezTo>
                            <a:cubicBezTo>
                              <a:pt x="320622" y="2384936"/>
                              <a:pt x="-13582" y="1620833"/>
                              <a:pt x="586" y="1148127"/>
                            </a:cubicBezTo>
                            <a:cubicBezTo>
                              <a:pt x="-14770" y="548874"/>
                              <a:pt x="274745" y="36383"/>
                              <a:pt x="477637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3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</p:grpSp>
              </p:grpSp>
              <p:grpSp>
                <p:nvGrpSpPr>
                  <p:cNvPr id="91" name="Group 90">
                    <a:extLst>
                      <a:ext uri="{FF2B5EF4-FFF2-40B4-BE49-F238E27FC236}">
                        <a16:creationId xmlns:a16="http://schemas.microsoft.com/office/drawing/2014/main" id="{683C877B-0972-4B98-AD45-D9DD46798637}"/>
                      </a:ext>
                    </a:extLst>
                  </p:cNvPr>
                  <p:cNvGrpSpPr/>
                  <p:nvPr/>
                </p:nvGrpSpPr>
                <p:grpSpPr>
                  <a:xfrm rot="5400000">
                    <a:off x="8241610" y="1278807"/>
                    <a:ext cx="640080" cy="3055248"/>
                    <a:chOff x="8236696" y="1267377"/>
                    <a:chExt cx="666734" cy="3055248"/>
                  </a:xfrm>
                </p:grpSpPr>
                <p:grpSp>
                  <p:nvGrpSpPr>
                    <p:cNvPr id="92" name="Group 91">
                      <a:extLst>
                        <a:ext uri="{FF2B5EF4-FFF2-40B4-BE49-F238E27FC236}">
                          <a16:creationId xmlns:a16="http://schemas.microsoft.com/office/drawing/2014/main" id="{6FC791EF-7FD0-49C5-A260-E742180E1ED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236696" y="1267377"/>
                      <a:ext cx="666734" cy="1473212"/>
                      <a:chOff x="8236696" y="1267377"/>
                      <a:chExt cx="666734" cy="1473212"/>
                    </a:xfrm>
                  </p:grpSpPr>
                  <p:sp>
                    <p:nvSpPr>
                      <p:cNvPr id="96" name="Freeform: Shape 95">
                        <a:extLst>
                          <a:ext uri="{FF2B5EF4-FFF2-40B4-BE49-F238E27FC236}">
                            <a16:creationId xmlns:a16="http://schemas.microsoft.com/office/drawing/2014/main" id="{B4225F4C-3EA6-48A5-A469-764EE930B98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236696" y="1267377"/>
                        <a:ext cx="666734" cy="1473212"/>
                      </a:xfrm>
                      <a:custGeom>
                        <a:avLst/>
                        <a:gdLst>
                          <a:gd name="connsiteX0" fmla="*/ 422556 w 838200"/>
                          <a:gd name="connsiteY0" fmla="*/ 0 h 1466850"/>
                          <a:gd name="connsiteX1" fmla="*/ 843561 w 838200"/>
                          <a:gd name="connsiteY1" fmla="*/ 943928 h 1466850"/>
                          <a:gd name="connsiteX2" fmla="*/ 814986 w 838200"/>
                          <a:gd name="connsiteY2" fmla="*/ 1183005 h 1466850"/>
                          <a:gd name="connsiteX3" fmla="*/ 394934 w 838200"/>
                          <a:gd name="connsiteY3" fmla="*/ 1467803 h 1466850"/>
                          <a:gd name="connsiteX4" fmla="*/ 12029 w 838200"/>
                          <a:gd name="connsiteY4" fmla="*/ 1105853 h 1466850"/>
                          <a:gd name="connsiteX5" fmla="*/ 57749 w 838200"/>
                          <a:gd name="connsiteY5" fmla="*/ 652463 h 1466850"/>
                          <a:gd name="connsiteX6" fmla="*/ 422556 w 838200"/>
                          <a:gd name="connsiteY6" fmla="*/ 0 h 1466850"/>
                          <a:gd name="connsiteX0" fmla="*/ 422556 w 844528"/>
                          <a:gd name="connsiteY0" fmla="*/ 0 h 2411927"/>
                          <a:gd name="connsiteX1" fmla="*/ 843561 w 844528"/>
                          <a:gd name="connsiteY1" fmla="*/ 943928 h 2411927"/>
                          <a:gd name="connsiteX2" fmla="*/ 814986 w 844528"/>
                          <a:gd name="connsiteY2" fmla="*/ 1183005 h 2411927"/>
                          <a:gd name="connsiteX3" fmla="*/ 434848 w 844528"/>
                          <a:gd name="connsiteY3" fmla="*/ 2411885 h 2411927"/>
                          <a:gd name="connsiteX4" fmla="*/ 12029 w 844528"/>
                          <a:gd name="connsiteY4" fmla="*/ 1105853 h 2411927"/>
                          <a:gd name="connsiteX5" fmla="*/ 57749 w 844528"/>
                          <a:gd name="connsiteY5" fmla="*/ 652463 h 2411927"/>
                          <a:gd name="connsiteX6" fmla="*/ 422556 w 844528"/>
                          <a:gd name="connsiteY6" fmla="*/ 0 h 2411927"/>
                          <a:gd name="connsiteX0" fmla="*/ 422556 w 844528"/>
                          <a:gd name="connsiteY0" fmla="*/ 0 h 2411912"/>
                          <a:gd name="connsiteX1" fmla="*/ 843561 w 844528"/>
                          <a:gd name="connsiteY1" fmla="*/ 943928 h 2411912"/>
                          <a:gd name="connsiteX2" fmla="*/ 814986 w 844528"/>
                          <a:gd name="connsiteY2" fmla="*/ 1183005 h 2411912"/>
                          <a:gd name="connsiteX3" fmla="*/ 434848 w 844528"/>
                          <a:gd name="connsiteY3" fmla="*/ 2411885 h 2411912"/>
                          <a:gd name="connsiteX4" fmla="*/ 12029 w 844528"/>
                          <a:gd name="connsiteY4" fmla="*/ 1105853 h 2411912"/>
                          <a:gd name="connsiteX5" fmla="*/ 57749 w 844528"/>
                          <a:gd name="connsiteY5" fmla="*/ 652463 h 2411912"/>
                          <a:gd name="connsiteX6" fmla="*/ 422556 w 844528"/>
                          <a:gd name="connsiteY6" fmla="*/ 0 h 2411912"/>
                          <a:gd name="connsiteX0" fmla="*/ 422556 w 844528"/>
                          <a:gd name="connsiteY0" fmla="*/ 0 h 2411893"/>
                          <a:gd name="connsiteX1" fmla="*/ 843561 w 844528"/>
                          <a:gd name="connsiteY1" fmla="*/ 943928 h 2411893"/>
                          <a:gd name="connsiteX2" fmla="*/ 814986 w 844528"/>
                          <a:gd name="connsiteY2" fmla="*/ 1183005 h 2411893"/>
                          <a:gd name="connsiteX3" fmla="*/ 434848 w 844528"/>
                          <a:gd name="connsiteY3" fmla="*/ 2411885 h 2411893"/>
                          <a:gd name="connsiteX4" fmla="*/ 12029 w 844528"/>
                          <a:gd name="connsiteY4" fmla="*/ 1105853 h 2411893"/>
                          <a:gd name="connsiteX5" fmla="*/ 57749 w 844528"/>
                          <a:gd name="connsiteY5" fmla="*/ 652463 h 2411893"/>
                          <a:gd name="connsiteX6" fmla="*/ 422556 w 844528"/>
                          <a:gd name="connsiteY6" fmla="*/ 0 h 2411893"/>
                          <a:gd name="connsiteX0" fmla="*/ 422556 w 844528"/>
                          <a:gd name="connsiteY0" fmla="*/ 0 h 2411964"/>
                          <a:gd name="connsiteX1" fmla="*/ 843561 w 844528"/>
                          <a:gd name="connsiteY1" fmla="*/ 943928 h 2411964"/>
                          <a:gd name="connsiteX2" fmla="*/ 814986 w 844528"/>
                          <a:gd name="connsiteY2" fmla="*/ 1183005 h 2411964"/>
                          <a:gd name="connsiteX3" fmla="*/ 434848 w 844528"/>
                          <a:gd name="connsiteY3" fmla="*/ 2411885 h 2411964"/>
                          <a:gd name="connsiteX4" fmla="*/ 12029 w 844528"/>
                          <a:gd name="connsiteY4" fmla="*/ 1105853 h 2411964"/>
                          <a:gd name="connsiteX5" fmla="*/ 57749 w 844528"/>
                          <a:gd name="connsiteY5" fmla="*/ 652463 h 2411964"/>
                          <a:gd name="connsiteX6" fmla="*/ 422556 w 844528"/>
                          <a:gd name="connsiteY6" fmla="*/ 0 h 2411964"/>
                          <a:gd name="connsiteX0" fmla="*/ 482275 w 904247"/>
                          <a:gd name="connsiteY0" fmla="*/ 0 h 2411909"/>
                          <a:gd name="connsiteX1" fmla="*/ 903280 w 904247"/>
                          <a:gd name="connsiteY1" fmla="*/ 943928 h 2411909"/>
                          <a:gd name="connsiteX2" fmla="*/ 874705 w 904247"/>
                          <a:gd name="connsiteY2" fmla="*/ 1183005 h 2411909"/>
                          <a:gd name="connsiteX3" fmla="*/ 494567 w 904247"/>
                          <a:gd name="connsiteY3" fmla="*/ 2411885 h 2411909"/>
                          <a:gd name="connsiteX4" fmla="*/ 5225 w 904247"/>
                          <a:gd name="connsiteY4" fmla="*/ 1148125 h 2411909"/>
                          <a:gd name="connsiteX5" fmla="*/ 117468 w 904247"/>
                          <a:gd name="connsiteY5" fmla="*/ 652463 h 2411909"/>
                          <a:gd name="connsiteX6" fmla="*/ 482275 w 904247"/>
                          <a:gd name="connsiteY6" fmla="*/ 0 h 2411909"/>
                          <a:gd name="connsiteX0" fmla="*/ 482275 w 904247"/>
                          <a:gd name="connsiteY0" fmla="*/ 0 h 2411893"/>
                          <a:gd name="connsiteX1" fmla="*/ 903280 w 904247"/>
                          <a:gd name="connsiteY1" fmla="*/ 943928 h 2411893"/>
                          <a:gd name="connsiteX2" fmla="*/ 874705 w 904247"/>
                          <a:gd name="connsiteY2" fmla="*/ 1183005 h 2411893"/>
                          <a:gd name="connsiteX3" fmla="*/ 494567 w 904247"/>
                          <a:gd name="connsiteY3" fmla="*/ 2411885 h 2411893"/>
                          <a:gd name="connsiteX4" fmla="*/ 5225 w 904247"/>
                          <a:gd name="connsiteY4" fmla="*/ 1162217 h 2411893"/>
                          <a:gd name="connsiteX5" fmla="*/ 117468 w 904247"/>
                          <a:gd name="connsiteY5" fmla="*/ 652463 h 2411893"/>
                          <a:gd name="connsiteX6" fmla="*/ 482275 w 904247"/>
                          <a:gd name="connsiteY6" fmla="*/ 0 h 2411893"/>
                          <a:gd name="connsiteX0" fmla="*/ 482972 w 904944"/>
                          <a:gd name="connsiteY0" fmla="*/ 0 h 2411893"/>
                          <a:gd name="connsiteX1" fmla="*/ 903977 w 904944"/>
                          <a:gd name="connsiteY1" fmla="*/ 943928 h 2411893"/>
                          <a:gd name="connsiteX2" fmla="*/ 875402 w 904944"/>
                          <a:gd name="connsiteY2" fmla="*/ 1183005 h 2411893"/>
                          <a:gd name="connsiteX3" fmla="*/ 495264 w 904944"/>
                          <a:gd name="connsiteY3" fmla="*/ 2411885 h 2411893"/>
                          <a:gd name="connsiteX4" fmla="*/ 5922 w 904944"/>
                          <a:gd name="connsiteY4" fmla="*/ 1162217 h 2411893"/>
                          <a:gd name="connsiteX5" fmla="*/ 104859 w 904944"/>
                          <a:gd name="connsiteY5" fmla="*/ 483376 h 2411893"/>
                          <a:gd name="connsiteX6" fmla="*/ 482972 w 904944"/>
                          <a:gd name="connsiteY6" fmla="*/ 0 h 2411893"/>
                          <a:gd name="connsiteX0" fmla="*/ 477060 w 899032"/>
                          <a:gd name="connsiteY0" fmla="*/ 0 h 2411893"/>
                          <a:gd name="connsiteX1" fmla="*/ 898065 w 899032"/>
                          <a:gd name="connsiteY1" fmla="*/ 943928 h 2411893"/>
                          <a:gd name="connsiteX2" fmla="*/ 869490 w 899032"/>
                          <a:gd name="connsiteY2" fmla="*/ 1183005 h 2411893"/>
                          <a:gd name="connsiteX3" fmla="*/ 489352 w 899032"/>
                          <a:gd name="connsiteY3" fmla="*/ 2411885 h 2411893"/>
                          <a:gd name="connsiteX4" fmla="*/ 10 w 899032"/>
                          <a:gd name="connsiteY4" fmla="*/ 1162217 h 2411893"/>
                          <a:gd name="connsiteX5" fmla="*/ 477060 w 899032"/>
                          <a:gd name="connsiteY5" fmla="*/ 0 h 2411893"/>
                          <a:gd name="connsiteX0" fmla="*/ 477060 w 869489"/>
                          <a:gd name="connsiteY0" fmla="*/ 0 h 2411893"/>
                          <a:gd name="connsiteX1" fmla="*/ 869490 w 869489"/>
                          <a:gd name="connsiteY1" fmla="*/ 1183005 h 2411893"/>
                          <a:gd name="connsiteX2" fmla="*/ 489352 w 869489"/>
                          <a:gd name="connsiteY2" fmla="*/ 2411885 h 2411893"/>
                          <a:gd name="connsiteX3" fmla="*/ 10 w 869489"/>
                          <a:gd name="connsiteY3" fmla="*/ 1162217 h 2411893"/>
                          <a:gd name="connsiteX4" fmla="*/ 477060 w 869489"/>
                          <a:gd name="connsiteY4" fmla="*/ 0 h 2411893"/>
                          <a:gd name="connsiteX0" fmla="*/ 477060 w 1042453"/>
                          <a:gd name="connsiteY0" fmla="*/ 0 h 2411911"/>
                          <a:gd name="connsiteX1" fmla="*/ 1042453 w 1042453"/>
                          <a:gd name="connsiteY1" fmla="*/ 1197097 h 2411911"/>
                          <a:gd name="connsiteX2" fmla="*/ 489352 w 1042453"/>
                          <a:gd name="connsiteY2" fmla="*/ 2411885 h 2411911"/>
                          <a:gd name="connsiteX3" fmla="*/ 10 w 1042453"/>
                          <a:gd name="connsiteY3" fmla="*/ 1162217 h 2411911"/>
                          <a:gd name="connsiteX4" fmla="*/ 477060 w 1042453"/>
                          <a:gd name="connsiteY4" fmla="*/ 0 h 2411911"/>
                          <a:gd name="connsiteX0" fmla="*/ 477060 w 1042453"/>
                          <a:gd name="connsiteY0" fmla="*/ 0 h 2411909"/>
                          <a:gd name="connsiteX1" fmla="*/ 1042453 w 1042453"/>
                          <a:gd name="connsiteY1" fmla="*/ 1197097 h 2411909"/>
                          <a:gd name="connsiteX2" fmla="*/ 489352 w 1042453"/>
                          <a:gd name="connsiteY2" fmla="*/ 2411885 h 2411909"/>
                          <a:gd name="connsiteX3" fmla="*/ 10 w 1042453"/>
                          <a:gd name="connsiteY3" fmla="*/ 1162217 h 2411909"/>
                          <a:gd name="connsiteX4" fmla="*/ 477060 w 1042453"/>
                          <a:gd name="connsiteY4" fmla="*/ 0 h 2411909"/>
                          <a:gd name="connsiteX0" fmla="*/ 477060 w 1015844"/>
                          <a:gd name="connsiteY0" fmla="*/ 0 h 2411933"/>
                          <a:gd name="connsiteX1" fmla="*/ 1015844 w 1015844"/>
                          <a:gd name="connsiteY1" fmla="*/ 1112551 h 2411933"/>
                          <a:gd name="connsiteX2" fmla="*/ 489352 w 1015844"/>
                          <a:gd name="connsiteY2" fmla="*/ 2411885 h 2411933"/>
                          <a:gd name="connsiteX3" fmla="*/ 10 w 1015844"/>
                          <a:gd name="connsiteY3" fmla="*/ 1162217 h 2411933"/>
                          <a:gd name="connsiteX4" fmla="*/ 477060 w 1015844"/>
                          <a:gd name="connsiteY4" fmla="*/ 0 h 2411933"/>
                          <a:gd name="connsiteX0" fmla="*/ 477060 w 1015844"/>
                          <a:gd name="connsiteY0" fmla="*/ 0 h 2411935"/>
                          <a:gd name="connsiteX1" fmla="*/ 1015844 w 1015844"/>
                          <a:gd name="connsiteY1" fmla="*/ 1112551 h 2411935"/>
                          <a:gd name="connsiteX2" fmla="*/ 489352 w 1015844"/>
                          <a:gd name="connsiteY2" fmla="*/ 2411885 h 2411935"/>
                          <a:gd name="connsiteX3" fmla="*/ 10 w 1015844"/>
                          <a:gd name="connsiteY3" fmla="*/ 1162217 h 2411935"/>
                          <a:gd name="connsiteX4" fmla="*/ 477060 w 1015844"/>
                          <a:gd name="connsiteY4" fmla="*/ 0 h 2411935"/>
                          <a:gd name="connsiteX0" fmla="*/ 478683 w 1017467"/>
                          <a:gd name="connsiteY0" fmla="*/ 0 h 2411933"/>
                          <a:gd name="connsiteX1" fmla="*/ 1017467 w 1017467"/>
                          <a:gd name="connsiteY1" fmla="*/ 1112551 h 2411933"/>
                          <a:gd name="connsiteX2" fmla="*/ 490975 w 1017467"/>
                          <a:gd name="connsiteY2" fmla="*/ 2411885 h 2411933"/>
                          <a:gd name="connsiteX3" fmla="*/ 1633 w 1017467"/>
                          <a:gd name="connsiteY3" fmla="*/ 1162217 h 2411933"/>
                          <a:gd name="connsiteX4" fmla="*/ 478683 w 1017467"/>
                          <a:gd name="connsiteY4" fmla="*/ 0 h 2411933"/>
                          <a:gd name="connsiteX0" fmla="*/ 478683 w 1017696"/>
                          <a:gd name="connsiteY0" fmla="*/ 0 h 2411935"/>
                          <a:gd name="connsiteX1" fmla="*/ 1017467 w 1017696"/>
                          <a:gd name="connsiteY1" fmla="*/ 1112551 h 2411935"/>
                          <a:gd name="connsiteX2" fmla="*/ 490975 w 1017696"/>
                          <a:gd name="connsiteY2" fmla="*/ 2411885 h 2411935"/>
                          <a:gd name="connsiteX3" fmla="*/ 1633 w 1017696"/>
                          <a:gd name="connsiteY3" fmla="*/ 1162217 h 2411935"/>
                          <a:gd name="connsiteX4" fmla="*/ 478683 w 1017696"/>
                          <a:gd name="connsiteY4" fmla="*/ 0 h 2411935"/>
                          <a:gd name="connsiteX0" fmla="*/ 598033 w 1017398"/>
                          <a:gd name="connsiteY0" fmla="*/ 0 h 2256936"/>
                          <a:gd name="connsiteX1" fmla="*/ 1017074 w 1017398"/>
                          <a:gd name="connsiteY1" fmla="*/ 957553 h 2256936"/>
                          <a:gd name="connsiteX2" fmla="*/ 490582 w 1017398"/>
                          <a:gd name="connsiteY2" fmla="*/ 2256887 h 2256936"/>
                          <a:gd name="connsiteX3" fmla="*/ 1240 w 1017398"/>
                          <a:gd name="connsiteY3" fmla="*/ 1007219 h 2256936"/>
                          <a:gd name="connsiteX4" fmla="*/ 598033 w 1017398"/>
                          <a:gd name="connsiteY4" fmla="*/ 0 h 2256936"/>
                          <a:gd name="connsiteX0" fmla="*/ 478684 w 1017696"/>
                          <a:gd name="connsiteY0" fmla="*/ 0 h 2383753"/>
                          <a:gd name="connsiteX1" fmla="*/ 1017467 w 1017696"/>
                          <a:gd name="connsiteY1" fmla="*/ 1084370 h 2383753"/>
                          <a:gd name="connsiteX2" fmla="*/ 490975 w 1017696"/>
                          <a:gd name="connsiteY2" fmla="*/ 2383704 h 2383753"/>
                          <a:gd name="connsiteX3" fmla="*/ 1633 w 1017696"/>
                          <a:gd name="connsiteY3" fmla="*/ 1134036 h 2383753"/>
                          <a:gd name="connsiteX4" fmla="*/ 478684 w 1017696"/>
                          <a:gd name="connsiteY4" fmla="*/ 0 h 2383753"/>
                          <a:gd name="connsiteX0" fmla="*/ 478684 w 1017696"/>
                          <a:gd name="connsiteY0" fmla="*/ 0 h 2383785"/>
                          <a:gd name="connsiteX1" fmla="*/ 1017467 w 1017696"/>
                          <a:gd name="connsiteY1" fmla="*/ 1084370 h 2383785"/>
                          <a:gd name="connsiteX2" fmla="*/ 490975 w 1017696"/>
                          <a:gd name="connsiteY2" fmla="*/ 2383704 h 2383785"/>
                          <a:gd name="connsiteX3" fmla="*/ 1633 w 1017696"/>
                          <a:gd name="connsiteY3" fmla="*/ 1148127 h 2383785"/>
                          <a:gd name="connsiteX4" fmla="*/ 478684 w 1017696"/>
                          <a:gd name="connsiteY4" fmla="*/ 0 h 2383785"/>
                          <a:gd name="connsiteX0" fmla="*/ 478684 w 1017696"/>
                          <a:gd name="connsiteY0" fmla="*/ 0 h 2383825"/>
                          <a:gd name="connsiteX1" fmla="*/ 1017467 w 1017696"/>
                          <a:gd name="connsiteY1" fmla="*/ 1084370 h 2383825"/>
                          <a:gd name="connsiteX2" fmla="*/ 490975 w 1017696"/>
                          <a:gd name="connsiteY2" fmla="*/ 2383704 h 2383825"/>
                          <a:gd name="connsiteX3" fmla="*/ 1633 w 1017696"/>
                          <a:gd name="connsiteY3" fmla="*/ 1148127 h 2383825"/>
                          <a:gd name="connsiteX4" fmla="*/ 478684 w 1017696"/>
                          <a:gd name="connsiteY4" fmla="*/ 0 h 2383825"/>
                          <a:gd name="connsiteX0" fmla="*/ 478684 w 1017696"/>
                          <a:gd name="connsiteY0" fmla="*/ 0 h 2383705"/>
                          <a:gd name="connsiteX1" fmla="*/ 1017467 w 1017696"/>
                          <a:gd name="connsiteY1" fmla="*/ 1140733 h 2383705"/>
                          <a:gd name="connsiteX2" fmla="*/ 490975 w 1017696"/>
                          <a:gd name="connsiteY2" fmla="*/ 2383704 h 2383705"/>
                          <a:gd name="connsiteX3" fmla="*/ 1633 w 1017696"/>
                          <a:gd name="connsiteY3" fmla="*/ 1148127 h 2383705"/>
                          <a:gd name="connsiteX4" fmla="*/ 478684 w 1017696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68 w 1018552"/>
                          <a:gd name="connsiteY0" fmla="*/ 0 h 2383705"/>
                          <a:gd name="connsiteX1" fmla="*/ 1016351 w 1018552"/>
                          <a:gd name="connsiteY1" fmla="*/ 1140733 h 2383705"/>
                          <a:gd name="connsiteX2" fmla="*/ 489859 w 1018552"/>
                          <a:gd name="connsiteY2" fmla="*/ 2383704 h 2383705"/>
                          <a:gd name="connsiteX3" fmla="*/ 517 w 1018552"/>
                          <a:gd name="connsiteY3" fmla="*/ 1148127 h 2383705"/>
                          <a:gd name="connsiteX4" fmla="*/ 477568 w 1018552"/>
                          <a:gd name="connsiteY4" fmla="*/ 0 h 2383705"/>
                          <a:gd name="connsiteX0" fmla="*/ 477570 w 1018554"/>
                          <a:gd name="connsiteY0" fmla="*/ 0 h 2383705"/>
                          <a:gd name="connsiteX1" fmla="*/ 1016353 w 1018554"/>
                          <a:gd name="connsiteY1" fmla="*/ 1140733 h 2383705"/>
                          <a:gd name="connsiteX2" fmla="*/ 489861 w 1018554"/>
                          <a:gd name="connsiteY2" fmla="*/ 2383704 h 2383705"/>
                          <a:gd name="connsiteX3" fmla="*/ 519 w 1018554"/>
                          <a:gd name="connsiteY3" fmla="*/ 1148127 h 2383705"/>
                          <a:gd name="connsiteX4" fmla="*/ 477570 w 1018554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018621" h="2383705">
                            <a:moveTo>
                              <a:pt x="477637" y="0"/>
                            </a:moveTo>
                            <a:cubicBezTo>
                              <a:pt x="662464" y="17556"/>
                              <a:pt x="1014374" y="527391"/>
                              <a:pt x="1016420" y="1140733"/>
                            </a:cubicBezTo>
                            <a:cubicBezTo>
                              <a:pt x="1051453" y="1668853"/>
                              <a:pt x="659234" y="2382472"/>
                              <a:pt x="489928" y="2383704"/>
                            </a:cubicBezTo>
                            <a:cubicBezTo>
                              <a:pt x="320622" y="2384936"/>
                              <a:pt x="-13582" y="1620833"/>
                              <a:pt x="586" y="1148127"/>
                            </a:cubicBezTo>
                            <a:cubicBezTo>
                              <a:pt x="-14770" y="548874"/>
                              <a:pt x="274745" y="36383"/>
                              <a:pt x="477637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ln w="22225" cap="flat">
                        <a:solidFill>
                          <a:schemeClr val="bg1"/>
                        </a:solidFill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97" name="Freeform: Shape 96">
                        <a:extLst>
                          <a:ext uri="{FF2B5EF4-FFF2-40B4-BE49-F238E27FC236}">
                            <a16:creationId xmlns:a16="http://schemas.microsoft.com/office/drawing/2014/main" id="{F232216E-C1A5-4E42-85B2-4D6301507E7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445481" y="1817468"/>
                        <a:ext cx="249165" cy="923121"/>
                      </a:xfrm>
                      <a:custGeom>
                        <a:avLst/>
                        <a:gdLst>
                          <a:gd name="connsiteX0" fmla="*/ 422556 w 838200"/>
                          <a:gd name="connsiteY0" fmla="*/ 0 h 1466850"/>
                          <a:gd name="connsiteX1" fmla="*/ 843561 w 838200"/>
                          <a:gd name="connsiteY1" fmla="*/ 943928 h 1466850"/>
                          <a:gd name="connsiteX2" fmla="*/ 814986 w 838200"/>
                          <a:gd name="connsiteY2" fmla="*/ 1183005 h 1466850"/>
                          <a:gd name="connsiteX3" fmla="*/ 394934 w 838200"/>
                          <a:gd name="connsiteY3" fmla="*/ 1467803 h 1466850"/>
                          <a:gd name="connsiteX4" fmla="*/ 12029 w 838200"/>
                          <a:gd name="connsiteY4" fmla="*/ 1105853 h 1466850"/>
                          <a:gd name="connsiteX5" fmla="*/ 57749 w 838200"/>
                          <a:gd name="connsiteY5" fmla="*/ 652463 h 1466850"/>
                          <a:gd name="connsiteX6" fmla="*/ 422556 w 838200"/>
                          <a:gd name="connsiteY6" fmla="*/ 0 h 1466850"/>
                          <a:gd name="connsiteX0" fmla="*/ 422556 w 844528"/>
                          <a:gd name="connsiteY0" fmla="*/ 0 h 2411927"/>
                          <a:gd name="connsiteX1" fmla="*/ 843561 w 844528"/>
                          <a:gd name="connsiteY1" fmla="*/ 943928 h 2411927"/>
                          <a:gd name="connsiteX2" fmla="*/ 814986 w 844528"/>
                          <a:gd name="connsiteY2" fmla="*/ 1183005 h 2411927"/>
                          <a:gd name="connsiteX3" fmla="*/ 434848 w 844528"/>
                          <a:gd name="connsiteY3" fmla="*/ 2411885 h 2411927"/>
                          <a:gd name="connsiteX4" fmla="*/ 12029 w 844528"/>
                          <a:gd name="connsiteY4" fmla="*/ 1105853 h 2411927"/>
                          <a:gd name="connsiteX5" fmla="*/ 57749 w 844528"/>
                          <a:gd name="connsiteY5" fmla="*/ 652463 h 2411927"/>
                          <a:gd name="connsiteX6" fmla="*/ 422556 w 844528"/>
                          <a:gd name="connsiteY6" fmla="*/ 0 h 2411927"/>
                          <a:gd name="connsiteX0" fmla="*/ 422556 w 844528"/>
                          <a:gd name="connsiteY0" fmla="*/ 0 h 2411912"/>
                          <a:gd name="connsiteX1" fmla="*/ 843561 w 844528"/>
                          <a:gd name="connsiteY1" fmla="*/ 943928 h 2411912"/>
                          <a:gd name="connsiteX2" fmla="*/ 814986 w 844528"/>
                          <a:gd name="connsiteY2" fmla="*/ 1183005 h 2411912"/>
                          <a:gd name="connsiteX3" fmla="*/ 434848 w 844528"/>
                          <a:gd name="connsiteY3" fmla="*/ 2411885 h 2411912"/>
                          <a:gd name="connsiteX4" fmla="*/ 12029 w 844528"/>
                          <a:gd name="connsiteY4" fmla="*/ 1105853 h 2411912"/>
                          <a:gd name="connsiteX5" fmla="*/ 57749 w 844528"/>
                          <a:gd name="connsiteY5" fmla="*/ 652463 h 2411912"/>
                          <a:gd name="connsiteX6" fmla="*/ 422556 w 844528"/>
                          <a:gd name="connsiteY6" fmla="*/ 0 h 2411912"/>
                          <a:gd name="connsiteX0" fmla="*/ 422556 w 844528"/>
                          <a:gd name="connsiteY0" fmla="*/ 0 h 2411893"/>
                          <a:gd name="connsiteX1" fmla="*/ 843561 w 844528"/>
                          <a:gd name="connsiteY1" fmla="*/ 943928 h 2411893"/>
                          <a:gd name="connsiteX2" fmla="*/ 814986 w 844528"/>
                          <a:gd name="connsiteY2" fmla="*/ 1183005 h 2411893"/>
                          <a:gd name="connsiteX3" fmla="*/ 434848 w 844528"/>
                          <a:gd name="connsiteY3" fmla="*/ 2411885 h 2411893"/>
                          <a:gd name="connsiteX4" fmla="*/ 12029 w 844528"/>
                          <a:gd name="connsiteY4" fmla="*/ 1105853 h 2411893"/>
                          <a:gd name="connsiteX5" fmla="*/ 57749 w 844528"/>
                          <a:gd name="connsiteY5" fmla="*/ 652463 h 2411893"/>
                          <a:gd name="connsiteX6" fmla="*/ 422556 w 844528"/>
                          <a:gd name="connsiteY6" fmla="*/ 0 h 2411893"/>
                          <a:gd name="connsiteX0" fmla="*/ 422556 w 844528"/>
                          <a:gd name="connsiteY0" fmla="*/ 0 h 2411964"/>
                          <a:gd name="connsiteX1" fmla="*/ 843561 w 844528"/>
                          <a:gd name="connsiteY1" fmla="*/ 943928 h 2411964"/>
                          <a:gd name="connsiteX2" fmla="*/ 814986 w 844528"/>
                          <a:gd name="connsiteY2" fmla="*/ 1183005 h 2411964"/>
                          <a:gd name="connsiteX3" fmla="*/ 434848 w 844528"/>
                          <a:gd name="connsiteY3" fmla="*/ 2411885 h 2411964"/>
                          <a:gd name="connsiteX4" fmla="*/ 12029 w 844528"/>
                          <a:gd name="connsiteY4" fmla="*/ 1105853 h 2411964"/>
                          <a:gd name="connsiteX5" fmla="*/ 57749 w 844528"/>
                          <a:gd name="connsiteY5" fmla="*/ 652463 h 2411964"/>
                          <a:gd name="connsiteX6" fmla="*/ 422556 w 844528"/>
                          <a:gd name="connsiteY6" fmla="*/ 0 h 2411964"/>
                          <a:gd name="connsiteX0" fmla="*/ 482275 w 904247"/>
                          <a:gd name="connsiteY0" fmla="*/ 0 h 2411909"/>
                          <a:gd name="connsiteX1" fmla="*/ 903280 w 904247"/>
                          <a:gd name="connsiteY1" fmla="*/ 943928 h 2411909"/>
                          <a:gd name="connsiteX2" fmla="*/ 874705 w 904247"/>
                          <a:gd name="connsiteY2" fmla="*/ 1183005 h 2411909"/>
                          <a:gd name="connsiteX3" fmla="*/ 494567 w 904247"/>
                          <a:gd name="connsiteY3" fmla="*/ 2411885 h 2411909"/>
                          <a:gd name="connsiteX4" fmla="*/ 5225 w 904247"/>
                          <a:gd name="connsiteY4" fmla="*/ 1148125 h 2411909"/>
                          <a:gd name="connsiteX5" fmla="*/ 117468 w 904247"/>
                          <a:gd name="connsiteY5" fmla="*/ 652463 h 2411909"/>
                          <a:gd name="connsiteX6" fmla="*/ 482275 w 904247"/>
                          <a:gd name="connsiteY6" fmla="*/ 0 h 2411909"/>
                          <a:gd name="connsiteX0" fmla="*/ 482275 w 904247"/>
                          <a:gd name="connsiteY0" fmla="*/ 0 h 2411893"/>
                          <a:gd name="connsiteX1" fmla="*/ 903280 w 904247"/>
                          <a:gd name="connsiteY1" fmla="*/ 943928 h 2411893"/>
                          <a:gd name="connsiteX2" fmla="*/ 874705 w 904247"/>
                          <a:gd name="connsiteY2" fmla="*/ 1183005 h 2411893"/>
                          <a:gd name="connsiteX3" fmla="*/ 494567 w 904247"/>
                          <a:gd name="connsiteY3" fmla="*/ 2411885 h 2411893"/>
                          <a:gd name="connsiteX4" fmla="*/ 5225 w 904247"/>
                          <a:gd name="connsiteY4" fmla="*/ 1162217 h 2411893"/>
                          <a:gd name="connsiteX5" fmla="*/ 117468 w 904247"/>
                          <a:gd name="connsiteY5" fmla="*/ 652463 h 2411893"/>
                          <a:gd name="connsiteX6" fmla="*/ 482275 w 904247"/>
                          <a:gd name="connsiteY6" fmla="*/ 0 h 2411893"/>
                          <a:gd name="connsiteX0" fmla="*/ 482972 w 904944"/>
                          <a:gd name="connsiteY0" fmla="*/ 0 h 2411893"/>
                          <a:gd name="connsiteX1" fmla="*/ 903977 w 904944"/>
                          <a:gd name="connsiteY1" fmla="*/ 943928 h 2411893"/>
                          <a:gd name="connsiteX2" fmla="*/ 875402 w 904944"/>
                          <a:gd name="connsiteY2" fmla="*/ 1183005 h 2411893"/>
                          <a:gd name="connsiteX3" fmla="*/ 495264 w 904944"/>
                          <a:gd name="connsiteY3" fmla="*/ 2411885 h 2411893"/>
                          <a:gd name="connsiteX4" fmla="*/ 5922 w 904944"/>
                          <a:gd name="connsiteY4" fmla="*/ 1162217 h 2411893"/>
                          <a:gd name="connsiteX5" fmla="*/ 104859 w 904944"/>
                          <a:gd name="connsiteY5" fmla="*/ 483376 h 2411893"/>
                          <a:gd name="connsiteX6" fmla="*/ 482972 w 904944"/>
                          <a:gd name="connsiteY6" fmla="*/ 0 h 2411893"/>
                          <a:gd name="connsiteX0" fmla="*/ 477060 w 899032"/>
                          <a:gd name="connsiteY0" fmla="*/ 0 h 2411893"/>
                          <a:gd name="connsiteX1" fmla="*/ 898065 w 899032"/>
                          <a:gd name="connsiteY1" fmla="*/ 943928 h 2411893"/>
                          <a:gd name="connsiteX2" fmla="*/ 869490 w 899032"/>
                          <a:gd name="connsiteY2" fmla="*/ 1183005 h 2411893"/>
                          <a:gd name="connsiteX3" fmla="*/ 489352 w 899032"/>
                          <a:gd name="connsiteY3" fmla="*/ 2411885 h 2411893"/>
                          <a:gd name="connsiteX4" fmla="*/ 10 w 899032"/>
                          <a:gd name="connsiteY4" fmla="*/ 1162217 h 2411893"/>
                          <a:gd name="connsiteX5" fmla="*/ 477060 w 899032"/>
                          <a:gd name="connsiteY5" fmla="*/ 0 h 2411893"/>
                          <a:gd name="connsiteX0" fmla="*/ 477060 w 869489"/>
                          <a:gd name="connsiteY0" fmla="*/ 0 h 2411893"/>
                          <a:gd name="connsiteX1" fmla="*/ 869490 w 869489"/>
                          <a:gd name="connsiteY1" fmla="*/ 1183005 h 2411893"/>
                          <a:gd name="connsiteX2" fmla="*/ 489352 w 869489"/>
                          <a:gd name="connsiteY2" fmla="*/ 2411885 h 2411893"/>
                          <a:gd name="connsiteX3" fmla="*/ 10 w 869489"/>
                          <a:gd name="connsiteY3" fmla="*/ 1162217 h 2411893"/>
                          <a:gd name="connsiteX4" fmla="*/ 477060 w 869489"/>
                          <a:gd name="connsiteY4" fmla="*/ 0 h 2411893"/>
                          <a:gd name="connsiteX0" fmla="*/ 477060 w 1042453"/>
                          <a:gd name="connsiteY0" fmla="*/ 0 h 2411911"/>
                          <a:gd name="connsiteX1" fmla="*/ 1042453 w 1042453"/>
                          <a:gd name="connsiteY1" fmla="*/ 1197097 h 2411911"/>
                          <a:gd name="connsiteX2" fmla="*/ 489352 w 1042453"/>
                          <a:gd name="connsiteY2" fmla="*/ 2411885 h 2411911"/>
                          <a:gd name="connsiteX3" fmla="*/ 10 w 1042453"/>
                          <a:gd name="connsiteY3" fmla="*/ 1162217 h 2411911"/>
                          <a:gd name="connsiteX4" fmla="*/ 477060 w 1042453"/>
                          <a:gd name="connsiteY4" fmla="*/ 0 h 2411911"/>
                          <a:gd name="connsiteX0" fmla="*/ 477060 w 1042453"/>
                          <a:gd name="connsiteY0" fmla="*/ 0 h 2411909"/>
                          <a:gd name="connsiteX1" fmla="*/ 1042453 w 1042453"/>
                          <a:gd name="connsiteY1" fmla="*/ 1197097 h 2411909"/>
                          <a:gd name="connsiteX2" fmla="*/ 489352 w 1042453"/>
                          <a:gd name="connsiteY2" fmla="*/ 2411885 h 2411909"/>
                          <a:gd name="connsiteX3" fmla="*/ 10 w 1042453"/>
                          <a:gd name="connsiteY3" fmla="*/ 1162217 h 2411909"/>
                          <a:gd name="connsiteX4" fmla="*/ 477060 w 1042453"/>
                          <a:gd name="connsiteY4" fmla="*/ 0 h 2411909"/>
                          <a:gd name="connsiteX0" fmla="*/ 477060 w 1015844"/>
                          <a:gd name="connsiteY0" fmla="*/ 0 h 2411933"/>
                          <a:gd name="connsiteX1" fmla="*/ 1015844 w 1015844"/>
                          <a:gd name="connsiteY1" fmla="*/ 1112551 h 2411933"/>
                          <a:gd name="connsiteX2" fmla="*/ 489352 w 1015844"/>
                          <a:gd name="connsiteY2" fmla="*/ 2411885 h 2411933"/>
                          <a:gd name="connsiteX3" fmla="*/ 10 w 1015844"/>
                          <a:gd name="connsiteY3" fmla="*/ 1162217 h 2411933"/>
                          <a:gd name="connsiteX4" fmla="*/ 477060 w 1015844"/>
                          <a:gd name="connsiteY4" fmla="*/ 0 h 2411933"/>
                          <a:gd name="connsiteX0" fmla="*/ 477060 w 1015844"/>
                          <a:gd name="connsiteY0" fmla="*/ 0 h 2411935"/>
                          <a:gd name="connsiteX1" fmla="*/ 1015844 w 1015844"/>
                          <a:gd name="connsiteY1" fmla="*/ 1112551 h 2411935"/>
                          <a:gd name="connsiteX2" fmla="*/ 489352 w 1015844"/>
                          <a:gd name="connsiteY2" fmla="*/ 2411885 h 2411935"/>
                          <a:gd name="connsiteX3" fmla="*/ 10 w 1015844"/>
                          <a:gd name="connsiteY3" fmla="*/ 1162217 h 2411935"/>
                          <a:gd name="connsiteX4" fmla="*/ 477060 w 1015844"/>
                          <a:gd name="connsiteY4" fmla="*/ 0 h 2411935"/>
                          <a:gd name="connsiteX0" fmla="*/ 478683 w 1017467"/>
                          <a:gd name="connsiteY0" fmla="*/ 0 h 2411933"/>
                          <a:gd name="connsiteX1" fmla="*/ 1017467 w 1017467"/>
                          <a:gd name="connsiteY1" fmla="*/ 1112551 h 2411933"/>
                          <a:gd name="connsiteX2" fmla="*/ 490975 w 1017467"/>
                          <a:gd name="connsiteY2" fmla="*/ 2411885 h 2411933"/>
                          <a:gd name="connsiteX3" fmla="*/ 1633 w 1017467"/>
                          <a:gd name="connsiteY3" fmla="*/ 1162217 h 2411933"/>
                          <a:gd name="connsiteX4" fmla="*/ 478683 w 1017467"/>
                          <a:gd name="connsiteY4" fmla="*/ 0 h 2411933"/>
                          <a:gd name="connsiteX0" fmla="*/ 478683 w 1017696"/>
                          <a:gd name="connsiteY0" fmla="*/ 0 h 2411935"/>
                          <a:gd name="connsiteX1" fmla="*/ 1017467 w 1017696"/>
                          <a:gd name="connsiteY1" fmla="*/ 1112551 h 2411935"/>
                          <a:gd name="connsiteX2" fmla="*/ 490975 w 1017696"/>
                          <a:gd name="connsiteY2" fmla="*/ 2411885 h 2411935"/>
                          <a:gd name="connsiteX3" fmla="*/ 1633 w 1017696"/>
                          <a:gd name="connsiteY3" fmla="*/ 1162217 h 2411935"/>
                          <a:gd name="connsiteX4" fmla="*/ 478683 w 1017696"/>
                          <a:gd name="connsiteY4" fmla="*/ 0 h 2411935"/>
                          <a:gd name="connsiteX0" fmla="*/ 598033 w 1017398"/>
                          <a:gd name="connsiteY0" fmla="*/ 0 h 2256936"/>
                          <a:gd name="connsiteX1" fmla="*/ 1017074 w 1017398"/>
                          <a:gd name="connsiteY1" fmla="*/ 957553 h 2256936"/>
                          <a:gd name="connsiteX2" fmla="*/ 490582 w 1017398"/>
                          <a:gd name="connsiteY2" fmla="*/ 2256887 h 2256936"/>
                          <a:gd name="connsiteX3" fmla="*/ 1240 w 1017398"/>
                          <a:gd name="connsiteY3" fmla="*/ 1007219 h 2256936"/>
                          <a:gd name="connsiteX4" fmla="*/ 598033 w 1017398"/>
                          <a:gd name="connsiteY4" fmla="*/ 0 h 2256936"/>
                          <a:gd name="connsiteX0" fmla="*/ 478684 w 1017696"/>
                          <a:gd name="connsiteY0" fmla="*/ 0 h 2383753"/>
                          <a:gd name="connsiteX1" fmla="*/ 1017467 w 1017696"/>
                          <a:gd name="connsiteY1" fmla="*/ 1084370 h 2383753"/>
                          <a:gd name="connsiteX2" fmla="*/ 490975 w 1017696"/>
                          <a:gd name="connsiteY2" fmla="*/ 2383704 h 2383753"/>
                          <a:gd name="connsiteX3" fmla="*/ 1633 w 1017696"/>
                          <a:gd name="connsiteY3" fmla="*/ 1134036 h 2383753"/>
                          <a:gd name="connsiteX4" fmla="*/ 478684 w 1017696"/>
                          <a:gd name="connsiteY4" fmla="*/ 0 h 2383753"/>
                          <a:gd name="connsiteX0" fmla="*/ 478684 w 1017696"/>
                          <a:gd name="connsiteY0" fmla="*/ 0 h 2383785"/>
                          <a:gd name="connsiteX1" fmla="*/ 1017467 w 1017696"/>
                          <a:gd name="connsiteY1" fmla="*/ 1084370 h 2383785"/>
                          <a:gd name="connsiteX2" fmla="*/ 490975 w 1017696"/>
                          <a:gd name="connsiteY2" fmla="*/ 2383704 h 2383785"/>
                          <a:gd name="connsiteX3" fmla="*/ 1633 w 1017696"/>
                          <a:gd name="connsiteY3" fmla="*/ 1148127 h 2383785"/>
                          <a:gd name="connsiteX4" fmla="*/ 478684 w 1017696"/>
                          <a:gd name="connsiteY4" fmla="*/ 0 h 2383785"/>
                          <a:gd name="connsiteX0" fmla="*/ 478684 w 1017696"/>
                          <a:gd name="connsiteY0" fmla="*/ 0 h 2383825"/>
                          <a:gd name="connsiteX1" fmla="*/ 1017467 w 1017696"/>
                          <a:gd name="connsiteY1" fmla="*/ 1084370 h 2383825"/>
                          <a:gd name="connsiteX2" fmla="*/ 490975 w 1017696"/>
                          <a:gd name="connsiteY2" fmla="*/ 2383704 h 2383825"/>
                          <a:gd name="connsiteX3" fmla="*/ 1633 w 1017696"/>
                          <a:gd name="connsiteY3" fmla="*/ 1148127 h 2383825"/>
                          <a:gd name="connsiteX4" fmla="*/ 478684 w 1017696"/>
                          <a:gd name="connsiteY4" fmla="*/ 0 h 2383825"/>
                          <a:gd name="connsiteX0" fmla="*/ 478684 w 1017696"/>
                          <a:gd name="connsiteY0" fmla="*/ 0 h 2383705"/>
                          <a:gd name="connsiteX1" fmla="*/ 1017467 w 1017696"/>
                          <a:gd name="connsiteY1" fmla="*/ 1140733 h 2383705"/>
                          <a:gd name="connsiteX2" fmla="*/ 490975 w 1017696"/>
                          <a:gd name="connsiteY2" fmla="*/ 2383704 h 2383705"/>
                          <a:gd name="connsiteX3" fmla="*/ 1633 w 1017696"/>
                          <a:gd name="connsiteY3" fmla="*/ 1148127 h 2383705"/>
                          <a:gd name="connsiteX4" fmla="*/ 478684 w 1017696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68 w 1018552"/>
                          <a:gd name="connsiteY0" fmla="*/ 0 h 2383705"/>
                          <a:gd name="connsiteX1" fmla="*/ 1016351 w 1018552"/>
                          <a:gd name="connsiteY1" fmla="*/ 1140733 h 2383705"/>
                          <a:gd name="connsiteX2" fmla="*/ 489859 w 1018552"/>
                          <a:gd name="connsiteY2" fmla="*/ 2383704 h 2383705"/>
                          <a:gd name="connsiteX3" fmla="*/ 517 w 1018552"/>
                          <a:gd name="connsiteY3" fmla="*/ 1148127 h 2383705"/>
                          <a:gd name="connsiteX4" fmla="*/ 477568 w 1018552"/>
                          <a:gd name="connsiteY4" fmla="*/ 0 h 2383705"/>
                          <a:gd name="connsiteX0" fmla="*/ 477570 w 1018554"/>
                          <a:gd name="connsiteY0" fmla="*/ 0 h 2383705"/>
                          <a:gd name="connsiteX1" fmla="*/ 1016353 w 1018554"/>
                          <a:gd name="connsiteY1" fmla="*/ 1140733 h 2383705"/>
                          <a:gd name="connsiteX2" fmla="*/ 489861 w 1018554"/>
                          <a:gd name="connsiteY2" fmla="*/ 2383704 h 2383705"/>
                          <a:gd name="connsiteX3" fmla="*/ 519 w 1018554"/>
                          <a:gd name="connsiteY3" fmla="*/ 1148127 h 2383705"/>
                          <a:gd name="connsiteX4" fmla="*/ 477570 w 1018554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018621" h="2383705">
                            <a:moveTo>
                              <a:pt x="477637" y="0"/>
                            </a:moveTo>
                            <a:cubicBezTo>
                              <a:pt x="662464" y="17556"/>
                              <a:pt x="1014374" y="527391"/>
                              <a:pt x="1016420" y="1140733"/>
                            </a:cubicBezTo>
                            <a:cubicBezTo>
                              <a:pt x="1051453" y="1668853"/>
                              <a:pt x="659234" y="2382472"/>
                              <a:pt x="489928" y="2383704"/>
                            </a:cubicBezTo>
                            <a:cubicBezTo>
                              <a:pt x="320622" y="2384936"/>
                              <a:pt x="-13582" y="1620833"/>
                              <a:pt x="586" y="1148127"/>
                            </a:cubicBezTo>
                            <a:cubicBezTo>
                              <a:pt x="-14770" y="548874"/>
                              <a:pt x="274745" y="36383"/>
                              <a:pt x="477637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3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93" name="Group 92">
                      <a:extLst>
                        <a:ext uri="{FF2B5EF4-FFF2-40B4-BE49-F238E27FC236}">
                          <a16:creationId xmlns:a16="http://schemas.microsoft.com/office/drawing/2014/main" id="{7B4D395A-284B-4966-AA73-9E6A894B69F6}"/>
                        </a:ext>
                      </a:extLst>
                    </p:cNvPr>
                    <p:cNvGrpSpPr/>
                    <p:nvPr/>
                  </p:nvGrpSpPr>
                  <p:grpSpPr>
                    <a:xfrm rot="10800000">
                      <a:off x="8236696" y="2849413"/>
                      <a:ext cx="666734" cy="1473212"/>
                      <a:chOff x="8236696" y="1267377"/>
                      <a:chExt cx="666734" cy="1473212"/>
                    </a:xfrm>
                  </p:grpSpPr>
                  <p:sp>
                    <p:nvSpPr>
                      <p:cNvPr id="94" name="Freeform: Shape 93">
                        <a:extLst>
                          <a:ext uri="{FF2B5EF4-FFF2-40B4-BE49-F238E27FC236}">
                            <a16:creationId xmlns:a16="http://schemas.microsoft.com/office/drawing/2014/main" id="{AB520465-9688-4A33-987D-A0144D6CE03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236696" y="1267377"/>
                        <a:ext cx="666734" cy="1473212"/>
                      </a:xfrm>
                      <a:custGeom>
                        <a:avLst/>
                        <a:gdLst>
                          <a:gd name="connsiteX0" fmla="*/ 422556 w 838200"/>
                          <a:gd name="connsiteY0" fmla="*/ 0 h 1466850"/>
                          <a:gd name="connsiteX1" fmla="*/ 843561 w 838200"/>
                          <a:gd name="connsiteY1" fmla="*/ 943928 h 1466850"/>
                          <a:gd name="connsiteX2" fmla="*/ 814986 w 838200"/>
                          <a:gd name="connsiteY2" fmla="*/ 1183005 h 1466850"/>
                          <a:gd name="connsiteX3" fmla="*/ 394934 w 838200"/>
                          <a:gd name="connsiteY3" fmla="*/ 1467803 h 1466850"/>
                          <a:gd name="connsiteX4" fmla="*/ 12029 w 838200"/>
                          <a:gd name="connsiteY4" fmla="*/ 1105853 h 1466850"/>
                          <a:gd name="connsiteX5" fmla="*/ 57749 w 838200"/>
                          <a:gd name="connsiteY5" fmla="*/ 652463 h 1466850"/>
                          <a:gd name="connsiteX6" fmla="*/ 422556 w 838200"/>
                          <a:gd name="connsiteY6" fmla="*/ 0 h 1466850"/>
                          <a:gd name="connsiteX0" fmla="*/ 422556 w 844528"/>
                          <a:gd name="connsiteY0" fmla="*/ 0 h 2411927"/>
                          <a:gd name="connsiteX1" fmla="*/ 843561 w 844528"/>
                          <a:gd name="connsiteY1" fmla="*/ 943928 h 2411927"/>
                          <a:gd name="connsiteX2" fmla="*/ 814986 w 844528"/>
                          <a:gd name="connsiteY2" fmla="*/ 1183005 h 2411927"/>
                          <a:gd name="connsiteX3" fmla="*/ 434848 w 844528"/>
                          <a:gd name="connsiteY3" fmla="*/ 2411885 h 2411927"/>
                          <a:gd name="connsiteX4" fmla="*/ 12029 w 844528"/>
                          <a:gd name="connsiteY4" fmla="*/ 1105853 h 2411927"/>
                          <a:gd name="connsiteX5" fmla="*/ 57749 w 844528"/>
                          <a:gd name="connsiteY5" fmla="*/ 652463 h 2411927"/>
                          <a:gd name="connsiteX6" fmla="*/ 422556 w 844528"/>
                          <a:gd name="connsiteY6" fmla="*/ 0 h 2411927"/>
                          <a:gd name="connsiteX0" fmla="*/ 422556 w 844528"/>
                          <a:gd name="connsiteY0" fmla="*/ 0 h 2411912"/>
                          <a:gd name="connsiteX1" fmla="*/ 843561 w 844528"/>
                          <a:gd name="connsiteY1" fmla="*/ 943928 h 2411912"/>
                          <a:gd name="connsiteX2" fmla="*/ 814986 w 844528"/>
                          <a:gd name="connsiteY2" fmla="*/ 1183005 h 2411912"/>
                          <a:gd name="connsiteX3" fmla="*/ 434848 w 844528"/>
                          <a:gd name="connsiteY3" fmla="*/ 2411885 h 2411912"/>
                          <a:gd name="connsiteX4" fmla="*/ 12029 w 844528"/>
                          <a:gd name="connsiteY4" fmla="*/ 1105853 h 2411912"/>
                          <a:gd name="connsiteX5" fmla="*/ 57749 w 844528"/>
                          <a:gd name="connsiteY5" fmla="*/ 652463 h 2411912"/>
                          <a:gd name="connsiteX6" fmla="*/ 422556 w 844528"/>
                          <a:gd name="connsiteY6" fmla="*/ 0 h 2411912"/>
                          <a:gd name="connsiteX0" fmla="*/ 422556 w 844528"/>
                          <a:gd name="connsiteY0" fmla="*/ 0 h 2411893"/>
                          <a:gd name="connsiteX1" fmla="*/ 843561 w 844528"/>
                          <a:gd name="connsiteY1" fmla="*/ 943928 h 2411893"/>
                          <a:gd name="connsiteX2" fmla="*/ 814986 w 844528"/>
                          <a:gd name="connsiteY2" fmla="*/ 1183005 h 2411893"/>
                          <a:gd name="connsiteX3" fmla="*/ 434848 w 844528"/>
                          <a:gd name="connsiteY3" fmla="*/ 2411885 h 2411893"/>
                          <a:gd name="connsiteX4" fmla="*/ 12029 w 844528"/>
                          <a:gd name="connsiteY4" fmla="*/ 1105853 h 2411893"/>
                          <a:gd name="connsiteX5" fmla="*/ 57749 w 844528"/>
                          <a:gd name="connsiteY5" fmla="*/ 652463 h 2411893"/>
                          <a:gd name="connsiteX6" fmla="*/ 422556 w 844528"/>
                          <a:gd name="connsiteY6" fmla="*/ 0 h 2411893"/>
                          <a:gd name="connsiteX0" fmla="*/ 422556 w 844528"/>
                          <a:gd name="connsiteY0" fmla="*/ 0 h 2411964"/>
                          <a:gd name="connsiteX1" fmla="*/ 843561 w 844528"/>
                          <a:gd name="connsiteY1" fmla="*/ 943928 h 2411964"/>
                          <a:gd name="connsiteX2" fmla="*/ 814986 w 844528"/>
                          <a:gd name="connsiteY2" fmla="*/ 1183005 h 2411964"/>
                          <a:gd name="connsiteX3" fmla="*/ 434848 w 844528"/>
                          <a:gd name="connsiteY3" fmla="*/ 2411885 h 2411964"/>
                          <a:gd name="connsiteX4" fmla="*/ 12029 w 844528"/>
                          <a:gd name="connsiteY4" fmla="*/ 1105853 h 2411964"/>
                          <a:gd name="connsiteX5" fmla="*/ 57749 w 844528"/>
                          <a:gd name="connsiteY5" fmla="*/ 652463 h 2411964"/>
                          <a:gd name="connsiteX6" fmla="*/ 422556 w 844528"/>
                          <a:gd name="connsiteY6" fmla="*/ 0 h 2411964"/>
                          <a:gd name="connsiteX0" fmla="*/ 482275 w 904247"/>
                          <a:gd name="connsiteY0" fmla="*/ 0 h 2411909"/>
                          <a:gd name="connsiteX1" fmla="*/ 903280 w 904247"/>
                          <a:gd name="connsiteY1" fmla="*/ 943928 h 2411909"/>
                          <a:gd name="connsiteX2" fmla="*/ 874705 w 904247"/>
                          <a:gd name="connsiteY2" fmla="*/ 1183005 h 2411909"/>
                          <a:gd name="connsiteX3" fmla="*/ 494567 w 904247"/>
                          <a:gd name="connsiteY3" fmla="*/ 2411885 h 2411909"/>
                          <a:gd name="connsiteX4" fmla="*/ 5225 w 904247"/>
                          <a:gd name="connsiteY4" fmla="*/ 1148125 h 2411909"/>
                          <a:gd name="connsiteX5" fmla="*/ 117468 w 904247"/>
                          <a:gd name="connsiteY5" fmla="*/ 652463 h 2411909"/>
                          <a:gd name="connsiteX6" fmla="*/ 482275 w 904247"/>
                          <a:gd name="connsiteY6" fmla="*/ 0 h 2411909"/>
                          <a:gd name="connsiteX0" fmla="*/ 482275 w 904247"/>
                          <a:gd name="connsiteY0" fmla="*/ 0 h 2411893"/>
                          <a:gd name="connsiteX1" fmla="*/ 903280 w 904247"/>
                          <a:gd name="connsiteY1" fmla="*/ 943928 h 2411893"/>
                          <a:gd name="connsiteX2" fmla="*/ 874705 w 904247"/>
                          <a:gd name="connsiteY2" fmla="*/ 1183005 h 2411893"/>
                          <a:gd name="connsiteX3" fmla="*/ 494567 w 904247"/>
                          <a:gd name="connsiteY3" fmla="*/ 2411885 h 2411893"/>
                          <a:gd name="connsiteX4" fmla="*/ 5225 w 904247"/>
                          <a:gd name="connsiteY4" fmla="*/ 1162217 h 2411893"/>
                          <a:gd name="connsiteX5" fmla="*/ 117468 w 904247"/>
                          <a:gd name="connsiteY5" fmla="*/ 652463 h 2411893"/>
                          <a:gd name="connsiteX6" fmla="*/ 482275 w 904247"/>
                          <a:gd name="connsiteY6" fmla="*/ 0 h 2411893"/>
                          <a:gd name="connsiteX0" fmla="*/ 482972 w 904944"/>
                          <a:gd name="connsiteY0" fmla="*/ 0 h 2411893"/>
                          <a:gd name="connsiteX1" fmla="*/ 903977 w 904944"/>
                          <a:gd name="connsiteY1" fmla="*/ 943928 h 2411893"/>
                          <a:gd name="connsiteX2" fmla="*/ 875402 w 904944"/>
                          <a:gd name="connsiteY2" fmla="*/ 1183005 h 2411893"/>
                          <a:gd name="connsiteX3" fmla="*/ 495264 w 904944"/>
                          <a:gd name="connsiteY3" fmla="*/ 2411885 h 2411893"/>
                          <a:gd name="connsiteX4" fmla="*/ 5922 w 904944"/>
                          <a:gd name="connsiteY4" fmla="*/ 1162217 h 2411893"/>
                          <a:gd name="connsiteX5" fmla="*/ 104859 w 904944"/>
                          <a:gd name="connsiteY5" fmla="*/ 483376 h 2411893"/>
                          <a:gd name="connsiteX6" fmla="*/ 482972 w 904944"/>
                          <a:gd name="connsiteY6" fmla="*/ 0 h 2411893"/>
                          <a:gd name="connsiteX0" fmla="*/ 477060 w 899032"/>
                          <a:gd name="connsiteY0" fmla="*/ 0 h 2411893"/>
                          <a:gd name="connsiteX1" fmla="*/ 898065 w 899032"/>
                          <a:gd name="connsiteY1" fmla="*/ 943928 h 2411893"/>
                          <a:gd name="connsiteX2" fmla="*/ 869490 w 899032"/>
                          <a:gd name="connsiteY2" fmla="*/ 1183005 h 2411893"/>
                          <a:gd name="connsiteX3" fmla="*/ 489352 w 899032"/>
                          <a:gd name="connsiteY3" fmla="*/ 2411885 h 2411893"/>
                          <a:gd name="connsiteX4" fmla="*/ 10 w 899032"/>
                          <a:gd name="connsiteY4" fmla="*/ 1162217 h 2411893"/>
                          <a:gd name="connsiteX5" fmla="*/ 477060 w 899032"/>
                          <a:gd name="connsiteY5" fmla="*/ 0 h 2411893"/>
                          <a:gd name="connsiteX0" fmla="*/ 477060 w 869489"/>
                          <a:gd name="connsiteY0" fmla="*/ 0 h 2411893"/>
                          <a:gd name="connsiteX1" fmla="*/ 869490 w 869489"/>
                          <a:gd name="connsiteY1" fmla="*/ 1183005 h 2411893"/>
                          <a:gd name="connsiteX2" fmla="*/ 489352 w 869489"/>
                          <a:gd name="connsiteY2" fmla="*/ 2411885 h 2411893"/>
                          <a:gd name="connsiteX3" fmla="*/ 10 w 869489"/>
                          <a:gd name="connsiteY3" fmla="*/ 1162217 h 2411893"/>
                          <a:gd name="connsiteX4" fmla="*/ 477060 w 869489"/>
                          <a:gd name="connsiteY4" fmla="*/ 0 h 2411893"/>
                          <a:gd name="connsiteX0" fmla="*/ 477060 w 1042453"/>
                          <a:gd name="connsiteY0" fmla="*/ 0 h 2411911"/>
                          <a:gd name="connsiteX1" fmla="*/ 1042453 w 1042453"/>
                          <a:gd name="connsiteY1" fmla="*/ 1197097 h 2411911"/>
                          <a:gd name="connsiteX2" fmla="*/ 489352 w 1042453"/>
                          <a:gd name="connsiteY2" fmla="*/ 2411885 h 2411911"/>
                          <a:gd name="connsiteX3" fmla="*/ 10 w 1042453"/>
                          <a:gd name="connsiteY3" fmla="*/ 1162217 h 2411911"/>
                          <a:gd name="connsiteX4" fmla="*/ 477060 w 1042453"/>
                          <a:gd name="connsiteY4" fmla="*/ 0 h 2411911"/>
                          <a:gd name="connsiteX0" fmla="*/ 477060 w 1042453"/>
                          <a:gd name="connsiteY0" fmla="*/ 0 h 2411909"/>
                          <a:gd name="connsiteX1" fmla="*/ 1042453 w 1042453"/>
                          <a:gd name="connsiteY1" fmla="*/ 1197097 h 2411909"/>
                          <a:gd name="connsiteX2" fmla="*/ 489352 w 1042453"/>
                          <a:gd name="connsiteY2" fmla="*/ 2411885 h 2411909"/>
                          <a:gd name="connsiteX3" fmla="*/ 10 w 1042453"/>
                          <a:gd name="connsiteY3" fmla="*/ 1162217 h 2411909"/>
                          <a:gd name="connsiteX4" fmla="*/ 477060 w 1042453"/>
                          <a:gd name="connsiteY4" fmla="*/ 0 h 2411909"/>
                          <a:gd name="connsiteX0" fmla="*/ 477060 w 1015844"/>
                          <a:gd name="connsiteY0" fmla="*/ 0 h 2411933"/>
                          <a:gd name="connsiteX1" fmla="*/ 1015844 w 1015844"/>
                          <a:gd name="connsiteY1" fmla="*/ 1112551 h 2411933"/>
                          <a:gd name="connsiteX2" fmla="*/ 489352 w 1015844"/>
                          <a:gd name="connsiteY2" fmla="*/ 2411885 h 2411933"/>
                          <a:gd name="connsiteX3" fmla="*/ 10 w 1015844"/>
                          <a:gd name="connsiteY3" fmla="*/ 1162217 h 2411933"/>
                          <a:gd name="connsiteX4" fmla="*/ 477060 w 1015844"/>
                          <a:gd name="connsiteY4" fmla="*/ 0 h 2411933"/>
                          <a:gd name="connsiteX0" fmla="*/ 477060 w 1015844"/>
                          <a:gd name="connsiteY0" fmla="*/ 0 h 2411935"/>
                          <a:gd name="connsiteX1" fmla="*/ 1015844 w 1015844"/>
                          <a:gd name="connsiteY1" fmla="*/ 1112551 h 2411935"/>
                          <a:gd name="connsiteX2" fmla="*/ 489352 w 1015844"/>
                          <a:gd name="connsiteY2" fmla="*/ 2411885 h 2411935"/>
                          <a:gd name="connsiteX3" fmla="*/ 10 w 1015844"/>
                          <a:gd name="connsiteY3" fmla="*/ 1162217 h 2411935"/>
                          <a:gd name="connsiteX4" fmla="*/ 477060 w 1015844"/>
                          <a:gd name="connsiteY4" fmla="*/ 0 h 2411935"/>
                          <a:gd name="connsiteX0" fmla="*/ 478683 w 1017467"/>
                          <a:gd name="connsiteY0" fmla="*/ 0 h 2411933"/>
                          <a:gd name="connsiteX1" fmla="*/ 1017467 w 1017467"/>
                          <a:gd name="connsiteY1" fmla="*/ 1112551 h 2411933"/>
                          <a:gd name="connsiteX2" fmla="*/ 490975 w 1017467"/>
                          <a:gd name="connsiteY2" fmla="*/ 2411885 h 2411933"/>
                          <a:gd name="connsiteX3" fmla="*/ 1633 w 1017467"/>
                          <a:gd name="connsiteY3" fmla="*/ 1162217 h 2411933"/>
                          <a:gd name="connsiteX4" fmla="*/ 478683 w 1017467"/>
                          <a:gd name="connsiteY4" fmla="*/ 0 h 2411933"/>
                          <a:gd name="connsiteX0" fmla="*/ 478683 w 1017696"/>
                          <a:gd name="connsiteY0" fmla="*/ 0 h 2411935"/>
                          <a:gd name="connsiteX1" fmla="*/ 1017467 w 1017696"/>
                          <a:gd name="connsiteY1" fmla="*/ 1112551 h 2411935"/>
                          <a:gd name="connsiteX2" fmla="*/ 490975 w 1017696"/>
                          <a:gd name="connsiteY2" fmla="*/ 2411885 h 2411935"/>
                          <a:gd name="connsiteX3" fmla="*/ 1633 w 1017696"/>
                          <a:gd name="connsiteY3" fmla="*/ 1162217 h 2411935"/>
                          <a:gd name="connsiteX4" fmla="*/ 478683 w 1017696"/>
                          <a:gd name="connsiteY4" fmla="*/ 0 h 2411935"/>
                          <a:gd name="connsiteX0" fmla="*/ 598033 w 1017398"/>
                          <a:gd name="connsiteY0" fmla="*/ 0 h 2256936"/>
                          <a:gd name="connsiteX1" fmla="*/ 1017074 w 1017398"/>
                          <a:gd name="connsiteY1" fmla="*/ 957553 h 2256936"/>
                          <a:gd name="connsiteX2" fmla="*/ 490582 w 1017398"/>
                          <a:gd name="connsiteY2" fmla="*/ 2256887 h 2256936"/>
                          <a:gd name="connsiteX3" fmla="*/ 1240 w 1017398"/>
                          <a:gd name="connsiteY3" fmla="*/ 1007219 h 2256936"/>
                          <a:gd name="connsiteX4" fmla="*/ 598033 w 1017398"/>
                          <a:gd name="connsiteY4" fmla="*/ 0 h 2256936"/>
                          <a:gd name="connsiteX0" fmla="*/ 478684 w 1017696"/>
                          <a:gd name="connsiteY0" fmla="*/ 0 h 2383753"/>
                          <a:gd name="connsiteX1" fmla="*/ 1017467 w 1017696"/>
                          <a:gd name="connsiteY1" fmla="*/ 1084370 h 2383753"/>
                          <a:gd name="connsiteX2" fmla="*/ 490975 w 1017696"/>
                          <a:gd name="connsiteY2" fmla="*/ 2383704 h 2383753"/>
                          <a:gd name="connsiteX3" fmla="*/ 1633 w 1017696"/>
                          <a:gd name="connsiteY3" fmla="*/ 1134036 h 2383753"/>
                          <a:gd name="connsiteX4" fmla="*/ 478684 w 1017696"/>
                          <a:gd name="connsiteY4" fmla="*/ 0 h 2383753"/>
                          <a:gd name="connsiteX0" fmla="*/ 478684 w 1017696"/>
                          <a:gd name="connsiteY0" fmla="*/ 0 h 2383785"/>
                          <a:gd name="connsiteX1" fmla="*/ 1017467 w 1017696"/>
                          <a:gd name="connsiteY1" fmla="*/ 1084370 h 2383785"/>
                          <a:gd name="connsiteX2" fmla="*/ 490975 w 1017696"/>
                          <a:gd name="connsiteY2" fmla="*/ 2383704 h 2383785"/>
                          <a:gd name="connsiteX3" fmla="*/ 1633 w 1017696"/>
                          <a:gd name="connsiteY3" fmla="*/ 1148127 h 2383785"/>
                          <a:gd name="connsiteX4" fmla="*/ 478684 w 1017696"/>
                          <a:gd name="connsiteY4" fmla="*/ 0 h 2383785"/>
                          <a:gd name="connsiteX0" fmla="*/ 478684 w 1017696"/>
                          <a:gd name="connsiteY0" fmla="*/ 0 h 2383825"/>
                          <a:gd name="connsiteX1" fmla="*/ 1017467 w 1017696"/>
                          <a:gd name="connsiteY1" fmla="*/ 1084370 h 2383825"/>
                          <a:gd name="connsiteX2" fmla="*/ 490975 w 1017696"/>
                          <a:gd name="connsiteY2" fmla="*/ 2383704 h 2383825"/>
                          <a:gd name="connsiteX3" fmla="*/ 1633 w 1017696"/>
                          <a:gd name="connsiteY3" fmla="*/ 1148127 h 2383825"/>
                          <a:gd name="connsiteX4" fmla="*/ 478684 w 1017696"/>
                          <a:gd name="connsiteY4" fmla="*/ 0 h 2383825"/>
                          <a:gd name="connsiteX0" fmla="*/ 478684 w 1017696"/>
                          <a:gd name="connsiteY0" fmla="*/ 0 h 2383705"/>
                          <a:gd name="connsiteX1" fmla="*/ 1017467 w 1017696"/>
                          <a:gd name="connsiteY1" fmla="*/ 1140733 h 2383705"/>
                          <a:gd name="connsiteX2" fmla="*/ 490975 w 1017696"/>
                          <a:gd name="connsiteY2" fmla="*/ 2383704 h 2383705"/>
                          <a:gd name="connsiteX3" fmla="*/ 1633 w 1017696"/>
                          <a:gd name="connsiteY3" fmla="*/ 1148127 h 2383705"/>
                          <a:gd name="connsiteX4" fmla="*/ 478684 w 1017696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68 w 1018552"/>
                          <a:gd name="connsiteY0" fmla="*/ 0 h 2383705"/>
                          <a:gd name="connsiteX1" fmla="*/ 1016351 w 1018552"/>
                          <a:gd name="connsiteY1" fmla="*/ 1140733 h 2383705"/>
                          <a:gd name="connsiteX2" fmla="*/ 489859 w 1018552"/>
                          <a:gd name="connsiteY2" fmla="*/ 2383704 h 2383705"/>
                          <a:gd name="connsiteX3" fmla="*/ 517 w 1018552"/>
                          <a:gd name="connsiteY3" fmla="*/ 1148127 h 2383705"/>
                          <a:gd name="connsiteX4" fmla="*/ 477568 w 1018552"/>
                          <a:gd name="connsiteY4" fmla="*/ 0 h 2383705"/>
                          <a:gd name="connsiteX0" fmla="*/ 477570 w 1018554"/>
                          <a:gd name="connsiteY0" fmla="*/ 0 h 2383705"/>
                          <a:gd name="connsiteX1" fmla="*/ 1016353 w 1018554"/>
                          <a:gd name="connsiteY1" fmla="*/ 1140733 h 2383705"/>
                          <a:gd name="connsiteX2" fmla="*/ 489861 w 1018554"/>
                          <a:gd name="connsiteY2" fmla="*/ 2383704 h 2383705"/>
                          <a:gd name="connsiteX3" fmla="*/ 519 w 1018554"/>
                          <a:gd name="connsiteY3" fmla="*/ 1148127 h 2383705"/>
                          <a:gd name="connsiteX4" fmla="*/ 477570 w 1018554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018621" h="2383705">
                            <a:moveTo>
                              <a:pt x="477637" y="0"/>
                            </a:moveTo>
                            <a:cubicBezTo>
                              <a:pt x="662464" y="17556"/>
                              <a:pt x="1014374" y="527391"/>
                              <a:pt x="1016420" y="1140733"/>
                            </a:cubicBezTo>
                            <a:cubicBezTo>
                              <a:pt x="1051453" y="1668853"/>
                              <a:pt x="659234" y="2382472"/>
                              <a:pt x="489928" y="2383704"/>
                            </a:cubicBezTo>
                            <a:cubicBezTo>
                              <a:pt x="320622" y="2384936"/>
                              <a:pt x="-13582" y="1620833"/>
                              <a:pt x="586" y="1148127"/>
                            </a:cubicBezTo>
                            <a:cubicBezTo>
                              <a:pt x="-14770" y="548874"/>
                              <a:pt x="274745" y="36383"/>
                              <a:pt x="477637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ln w="22225" cap="flat">
                        <a:solidFill>
                          <a:schemeClr val="bg1"/>
                        </a:solidFill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95" name="Freeform: Shape 94">
                        <a:extLst>
                          <a:ext uri="{FF2B5EF4-FFF2-40B4-BE49-F238E27FC236}">
                            <a16:creationId xmlns:a16="http://schemas.microsoft.com/office/drawing/2014/main" id="{37CC5542-85CB-4947-9241-340EB4BE2C5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445481" y="1817468"/>
                        <a:ext cx="249165" cy="923121"/>
                      </a:xfrm>
                      <a:custGeom>
                        <a:avLst/>
                        <a:gdLst>
                          <a:gd name="connsiteX0" fmla="*/ 422556 w 838200"/>
                          <a:gd name="connsiteY0" fmla="*/ 0 h 1466850"/>
                          <a:gd name="connsiteX1" fmla="*/ 843561 w 838200"/>
                          <a:gd name="connsiteY1" fmla="*/ 943928 h 1466850"/>
                          <a:gd name="connsiteX2" fmla="*/ 814986 w 838200"/>
                          <a:gd name="connsiteY2" fmla="*/ 1183005 h 1466850"/>
                          <a:gd name="connsiteX3" fmla="*/ 394934 w 838200"/>
                          <a:gd name="connsiteY3" fmla="*/ 1467803 h 1466850"/>
                          <a:gd name="connsiteX4" fmla="*/ 12029 w 838200"/>
                          <a:gd name="connsiteY4" fmla="*/ 1105853 h 1466850"/>
                          <a:gd name="connsiteX5" fmla="*/ 57749 w 838200"/>
                          <a:gd name="connsiteY5" fmla="*/ 652463 h 1466850"/>
                          <a:gd name="connsiteX6" fmla="*/ 422556 w 838200"/>
                          <a:gd name="connsiteY6" fmla="*/ 0 h 1466850"/>
                          <a:gd name="connsiteX0" fmla="*/ 422556 w 844528"/>
                          <a:gd name="connsiteY0" fmla="*/ 0 h 2411927"/>
                          <a:gd name="connsiteX1" fmla="*/ 843561 w 844528"/>
                          <a:gd name="connsiteY1" fmla="*/ 943928 h 2411927"/>
                          <a:gd name="connsiteX2" fmla="*/ 814986 w 844528"/>
                          <a:gd name="connsiteY2" fmla="*/ 1183005 h 2411927"/>
                          <a:gd name="connsiteX3" fmla="*/ 434848 w 844528"/>
                          <a:gd name="connsiteY3" fmla="*/ 2411885 h 2411927"/>
                          <a:gd name="connsiteX4" fmla="*/ 12029 w 844528"/>
                          <a:gd name="connsiteY4" fmla="*/ 1105853 h 2411927"/>
                          <a:gd name="connsiteX5" fmla="*/ 57749 w 844528"/>
                          <a:gd name="connsiteY5" fmla="*/ 652463 h 2411927"/>
                          <a:gd name="connsiteX6" fmla="*/ 422556 w 844528"/>
                          <a:gd name="connsiteY6" fmla="*/ 0 h 2411927"/>
                          <a:gd name="connsiteX0" fmla="*/ 422556 w 844528"/>
                          <a:gd name="connsiteY0" fmla="*/ 0 h 2411912"/>
                          <a:gd name="connsiteX1" fmla="*/ 843561 w 844528"/>
                          <a:gd name="connsiteY1" fmla="*/ 943928 h 2411912"/>
                          <a:gd name="connsiteX2" fmla="*/ 814986 w 844528"/>
                          <a:gd name="connsiteY2" fmla="*/ 1183005 h 2411912"/>
                          <a:gd name="connsiteX3" fmla="*/ 434848 w 844528"/>
                          <a:gd name="connsiteY3" fmla="*/ 2411885 h 2411912"/>
                          <a:gd name="connsiteX4" fmla="*/ 12029 w 844528"/>
                          <a:gd name="connsiteY4" fmla="*/ 1105853 h 2411912"/>
                          <a:gd name="connsiteX5" fmla="*/ 57749 w 844528"/>
                          <a:gd name="connsiteY5" fmla="*/ 652463 h 2411912"/>
                          <a:gd name="connsiteX6" fmla="*/ 422556 w 844528"/>
                          <a:gd name="connsiteY6" fmla="*/ 0 h 2411912"/>
                          <a:gd name="connsiteX0" fmla="*/ 422556 w 844528"/>
                          <a:gd name="connsiteY0" fmla="*/ 0 h 2411893"/>
                          <a:gd name="connsiteX1" fmla="*/ 843561 w 844528"/>
                          <a:gd name="connsiteY1" fmla="*/ 943928 h 2411893"/>
                          <a:gd name="connsiteX2" fmla="*/ 814986 w 844528"/>
                          <a:gd name="connsiteY2" fmla="*/ 1183005 h 2411893"/>
                          <a:gd name="connsiteX3" fmla="*/ 434848 w 844528"/>
                          <a:gd name="connsiteY3" fmla="*/ 2411885 h 2411893"/>
                          <a:gd name="connsiteX4" fmla="*/ 12029 w 844528"/>
                          <a:gd name="connsiteY4" fmla="*/ 1105853 h 2411893"/>
                          <a:gd name="connsiteX5" fmla="*/ 57749 w 844528"/>
                          <a:gd name="connsiteY5" fmla="*/ 652463 h 2411893"/>
                          <a:gd name="connsiteX6" fmla="*/ 422556 w 844528"/>
                          <a:gd name="connsiteY6" fmla="*/ 0 h 2411893"/>
                          <a:gd name="connsiteX0" fmla="*/ 422556 w 844528"/>
                          <a:gd name="connsiteY0" fmla="*/ 0 h 2411964"/>
                          <a:gd name="connsiteX1" fmla="*/ 843561 w 844528"/>
                          <a:gd name="connsiteY1" fmla="*/ 943928 h 2411964"/>
                          <a:gd name="connsiteX2" fmla="*/ 814986 w 844528"/>
                          <a:gd name="connsiteY2" fmla="*/ 1183005 h 2411964"/>
                          <a:gd name="connsiteX3" fmla="*/ 434848 w 844528"/>
                          <a:gd name="connsiteY3" fmla="*/ 2411885 h 2411964"/>
                          <a:gd name="connsiteX4" fmla="*/ 12029 w 844528"/>
                          <a:gd name="connsiteY4" fmla="*/ 1105853 h 2411964"/>
                          <a:gd name="connsiteX5" fmla="*/ 57749 w 844528"/>
                          <a:gd name="connsiteY5" fmla="*/ 652463 h 2411964"/>
                          <a:gd name="connsiteX6" fmla="*/ 422556 w 844528"/>
                          <a:gd name="connsiteY6" fmla="*/ 0 h 2411964"/>
                          <a:gd name="connsiteX0" fmla="*/ 482275 w 904247"/>
                          <a:gd name="connsiteY0" fmla="*/ 0 h 2411909"/>
                          <a:gd name="connsiteX1" fmla="*/ 903280 w 904247"/>
                          <a:gd name="connsiteY1" fmla="*/ 943928 h 2411909"/>
                          <a:gd name="connsiteX2" fmla="*/ 874705 w 904247"/>
                          <a:gd name="connsiteY2" fmla="*/ 1183005 h 2411909"/>
                          <a:gd name="connsiteX3" fmla="*/ 494567 w 904247"/>
                          <a:gd name="connsiteY3" fmla="*/ 2411885 h 2411909"/>
                          <a:gd name="connsiteX4" fmla="*/ 5225 w 904247"/>
                          <a:gd name="connsiteY4" fmla="*/ 1148125 h 2411909"/>
                          <a:gd name="connsiteX5" fmla="*/ 117468 w 904247"/>
                          <a:gd name="connsiteY5" fmla="*/ 652463 h 2411909"/>
                          <a:gd name="connsiteX6" fmla="*/ 482275 w 904247"/>
                          <a:gd name="connsiteY6" fmla="*/ 0 h 2411909"/>
                          <a:gd name="connsiteX0" fmla="*/ 482275 w 904247"/>
                          <a:gd name="connsiteY0" fmla="*/ 0 h 2411893"/>
                          <a:gd name="connsiteX1" fmla="*/ 903280 w 904247"/>
                          <a:gd name="connsiteY1" fmla="*/ 943928 h 2411893"/>
                          <a:gd name="connsiteX2" fmla="*/ 874705 w 904247"/>
                          <a:gd name="connsiteY2" fmla="*/ 1183005 h 2411893"/>
                          <a:gd name="connsiteX3" fmla="*/ 494567 w 904247"/>
                          <a:gd name="connsiteY3" fmla="*/ 2411885 h 2411893"/>
                          <a:gd name="connsiteX4" fmla="*/ 5225 w 904247"/>
                          <a:gd name="connsiteY4" fmla="*/ 1162217 h 2411893"/>
                          <a:gd name="connsiteX5" fmla="*/ 117468 w 904247"/>
                          <a:gd name="connsiteY5" fmla="*/ 652463 h 2411893"/>
                          <a:gd name="connsiteX6" fmla="*/ 482275 w 904247"/>
                          <a:gd name="connsiteY6" fmla="*/ 0 h 2411893"/>
                          <a:gd name="connsiteX0" fmla="*/ 482972 w 904944"/>
                          <a:gd name="connsiteY0" fmla="*/ 0 h 2411893"/>
                          <a:gd name="connsiteX1" fmla="*/ 903977 w 904944"/>
                          <a:gd name="connsiteY1" fmla="*/ 943928 h 2411893"/>
                          <a:gd name="connsiteX2" fmla="*/ 875402 w 904944"/>
                          <a:gd name="connsiteY2" fmla="*/ 1183005 h 2411893"/>
                          <a:gd name="connsiteX3" fmla="*/ 495264 w 904944"/>
                          <a:gd name="connsiteY3" fmla="*/ 2411885 h 2411893"/>
                          <a:gd name="connsiteX4" fmla="*/ 5922 w 904944"/>
                          <a:gd name="connsiteY4" fmla="*/ 1162217 h 2411893"/>
                          <a:gd name="connsiteX5" fmla="*/ 104859 w 904944"/>
                          <a:gd name="connsiteY5" fmla="*/ 483376 h 2411893"/>
                          <a:gd name="connsiteX6" fmla="*/ 482972 w 904944"/>
                          <a:gd name="connsiteY6" fmla="*/ 0 h 2411893"/>
                          <a:gd name="connsiteX0" fmla="*/ 477060 w 899032"/>
                          <a:gd name="connsiteY0" fmla="*/ 0 h 2411893"/>
                          <a:gd name="connsiteX1" fmla="*/ 898065 w 899032"/>
                          <a:gd name="connsiteY1" fmla="*/ 943928 h 2411893"/>
                          <a:gd name="connsiteX2" fmla="*/ 869490 w 899032"/>
                          <a:gd name="connsiteY2" fmla="*/ 1183005 h 2411893"/>
                          <a:gd name="connsiteX3" fmla="*/ 489352 w 899032"/>
                          <a:gd name="connsiteY3" fmla="*/ 2411885 h 2411893"/>
                          <a:gd name="connsiteX4" fmla="*/ 10 w 899032"/>
                          <a:gd name="connsiteY4" fmla="*/ 1162217 h 2411893"/>
                          <a:gd name="connsiteX5" fmla="*/ 477060 w 899032"/>
                          <a:gd name="connsiteY5" fmla="*/ 0 h 2411893"/>
                          <a:gd name="connsiteX0" fmla="*/ 477060 w 869489"/>
                          <a:gd name="connsiteY0" fmla="*/ 0 h 2411893"/>
                          <a:gd name="connsiteX1" fmla="*/ 869490 w 869489"/>
                          <a:gd name="connsiteY1" fmla="*/ 1183005 h 2411893"/>
                          <a:gd name="connsiteX2" fmla="*/ 489352 w 869489"/>
                          <a:gd name="connsiteY2" fmla="*/ 2411885 h 2411893"/>
                          <a:gd name="connsiteX3" fmla="*/ 10 w 869489"/>
                          <a:gd name="connsiteY3" fmla="*/ 1162217 h 2411893"/>
                          <a:gd name="connsiteX4" fmla="*/ 477060 w 869489"/>
                          <a:gd name="connsiteY4" fmla="*/ 0 h 2411893"/>
                          <a:gd name="connsiteX0" fmla="*/ 477060 w 1042453"/>
                          <a:gd name="connsiteY0" fmla="*/ 0 h 2411911"/>
                          <a:gd name="connsiteX1" fmla="*/ 1042453 w 1042453"/>
                          <a:gd name="connsiteY1" fmla="*/ 1197097 h 2411911"/>
                          <a:gd name="connsiteX2" fmla="*/ 489352 w 1042453"/>
                          <a:gd name="connsiteY2" fmla="*/ 2411885 h 2411911"/>
                          <a:gd name="connsiteX3" fmla="*/ 10 w 1042453"/>
                          <a:gd name="connsiteY3" fmla="*/ 1162217 h 2411911"/>
                          <a:gd name="connsiteX4" fmla="*/ 477060 w 1042453"/>
                          <a:gd name="connsiteY4" fmla="*/ 0 h 2411911"/>
                          <a:gd name="connsiteX0" fmla="*/ 477060 w 1042453"/>
                          <a:gd name="connsiteY0" fmla="*/ 0 h 2411909"/>
                          <a:gd name="connsiteX1" fmla="*/ 1042453 w 1042453"/>
                          <a:gd name="connsiteY1" fmla="*/ 1197097 h 2411909"/>
                          <a:gd name="connsiteX2" fmla="*/ 489352 w 1042453"/>
                          <a:gd name="connsiteY2" fmla="*/ 2411885 h 2411909"/>
                          <a:gd name="connsiteX3" fmla="*/ 10 w 1042453"/>
                          <a:gd name="connsiteY3" fmla="*/ 1162217 h 2411909"/>
                          <a:gd name="connsiteX4" fmla="*/ 477060 w 1042453"/>
                          <a:gd name="connsiteY4" fmla="*/ 0 h 2411909"/>
                          <a:gd name="connsiteX0" fmla="*/ 477060 w 1015844"/>
                          <a:gd name="connsiteY0" fmla="*/ 0 h 2411933"/>
                          <a:gd name="connsiteX1" fmla="*/ 1015844 w 1015844"/>
                          <a:gd name="connsiteY1" fmla="*/ 1112551 h 2411933"/>
                          <a:gd name="connsiteX2" fmla="*/ 489352 w 1015844"/>
                          <a:gd name="connsiteY2" fmla="*/ 2411885 h 2411933"/>
                          <a:gd name="connsiteX3" fmla="*/ 10 w 1015844"/>
                          <a:gd name="connsiteY3" fmla="*/ 1162217 h 2411933"/>
                          <a:gd name="connsiteX4" fmla="*/ 477060 w 1015844"/>
                          <a:gd name="connsiteY4" fmla="*/ 0 h 2411933"/>
                          <a:gd name="connsiteX0" fmla="*/ 477060 w 1015844"/>
                          <a:gd name="connsiteY0" fmla="*/ 0 h 2411935"/>
                          <a:gd name="connsiteX1" fmla="*/ 1015844 w 1015844"/>
                          <a:gd name="connsiteY1" fmla="*/ 1112551 h 2411935"/>
                          <a:gd name="connsiteX2" fmla="*/ 489352 w 1015844"/>
                          <a:gd name="connsiteY2" fmla="*/ 2411885 h 2411935"/>
                          <a:gd name="connsiteX3" fmla="*/ 10 w 1015844"/>
                          <a:gd name="connsiteY3" fmla="*/ 1162217 h 2411935"/>
                          <a:gd name="connsiteX4" fmla="*/ 477060 w 1015844"/>
                          <a:gd name="connsiteY4" fmla="*/ 0 h 2411935"/>
                          <a:gd name="connsiteX0" fmla="*/ 478683 w 1017467"/>
                          <a:gd name="connsiteY0" fmla="*/ 0 h 2411933"/>
                          <a:gd name="connsiteX1" fmla="*/ 1017467 w 1017467"/>
                          <a:gd name="connsiteY1" fmla="*/ 1112551 h 2411933"/>
                          <a:gd name="connsiteX2" fmla="*/ 490975 w 1017467"/>
                          <a:gd name="connsiteY2" fmla="*/ 2411885 h 2411933"/>
                          <a:gd name="connsiteX3" fmla="*/ 1633 w 1017467"/>
                          <a:gd name="connsiteY3" fmla="*/ 1162217 h 2411933"/>
                          <a:gd name="connsiteX4" fmla="*/ 478683 w 1017467"/>
                          <a:gd name="connsiteY4" fmla="*/ 0 h 2411933"/>
                          <a:gd name="connsiteX0" fmla="*/ 478683 w 1017696"/>
                          <a:gd name="connsiteY0" fmla="*/ 0 h 2411935"/>
                          <a:gd name="connsiteX1" fmla="*/ 1017467 w 1017696"/>
                          <a:gd name="connsiteY1" fmla="*/ 1112551 h 2411935"/>
                          <a:gd name="connsiteX2" fmla="*/ 490975 w 1017696"/>
                          <a:gd name="connsiteY2" fmla="*/ 2411885 h 2411935"/>
                          <a:gd name="connsiteX3" fmla="*/ 1633 w 1017696"/>
                          <a:gd name="connsiteY3" fmla="*/ 1162217 h 2411935"/>
                          <a:gd name="connsiteX4" fmla="*/ 478683 w 1017696"/>
                          <a:gd name="connsiteY4" fmla="*/ 0 h 2411935"/>
                          <a:gd name="connsiteX0" fmla="*/ 598033 w 1017398"/>
                          <a:gd name="connsiteY0" fmla="*/ 0 h 2256936"/>
                          <a:gd name="connsiteX1" fmla="*/ 1017074 w 1017398"/>
                          <a:gd name="connsiteY1" fmla="*/ 957553 h 2256936"/>
                          <a:gd name="connsiteX2" fmla="*/ 490582 w 1017398"/>
                          <a:gd name="connsiteY2" fmla="*/ 2256887 h 2256936"/>
                          <a:gd name="connsiteX3" fmla="*/ 1240 w 1017398"/>
                          <a:gd name="connsiteY3" fmla="*/ 1007219 h 2256936"/>
                          <a:gd name="connsiteX4" fmla="*/ 598033 w 1017398"/>
                          <a:gd name="connsiteY4" fmla="*/ 0 h 2256936"/>
                          <a:gd name="connsiteX0" fmla="*/ 478684 w 1017696"/>
                          <a:gd name="connsiteY0" fmla="*/ 0 h 2383753"/>
                          <a:gd name="connsiteX1" fmla="*/ 1017467 w 1017696"/>
                          <a:gd name="connsiteY1" fmla="*/ 1084370 h 2383753"/>
                          <a:gd name="connsiteX2" fmla="*/ 490975 w 1017696"/>
                          <a:gd name="connsiteY2" fmla="*/ 2383704 h 2383753"/>
                          <a:gd name="connsiteX3" fmla="*/ 1633 w 1017696"/>
                          <a:gd name="connsiteY3" fmla="*/ 1134036 h 2383753"/>
                          <a:gd name="connsiteX4" fmla="*/ 478684 w 1017696"/>
                          <a:gd name="connsiteY4" fmla="*/ 0 h 2383753"/>
                          <a:gd name="connsiteX0" fmla="*/ 478684 w 1017696"/>
                          <a:gd name="connsiteY0" fmla="*/ 0 h 2383785"/>
                          <a:gd name="connsiteX1" fmla="*/ 1017467 w 1017696"/>
                          <a:gd name="connsiteY1" fmla="*/ 1084370 h 2383785"/>
                          <a:gd name="connsiteX2" fmla="*/ 490975 w 1017696"/>
                          <a:gd name="connsiteY2" fmla="*/ 2383704 h 2383785"/>
                          <a:gd name="connsiteX3" fmla="*/ 1633 w 1017696"/>
                          <a:gd name="connsiteY3" fmla="*/ 1148127 h 2383785"/>
                          <a:gd name="connsiteX4" fmla="*/ 478684 w 1017696"/>
                          <a:gd name="connsiteY4" fmla="*/ 0 h 2383785"/>
                          <a:gd name="connsiteX0" fmla="*/ 478684 w 1017696"/>
                          <a:gd name="connsiteY0" fmla="*/ 0 h 2383825"/>
                          <a:gd name="connsiteX1" fmla="*/ 1017467 w 1017696"/>
                          <a:gd name="connsiteY1" fmla="*/ 1084370 h 2383825"/>
                          <a:gd name="connsiteX2" fmla="*/ 490975 w 1017696"/>
                          <a:gd name="connsiteY2" fmla="*/ 2383704 h 2383825"/>
                          <a:gd name="connsiteX3" fmla="*/ 1633 w 1017696"/>
                          <a:gd name="connsiteY3" fmla="*/ 1148127 h 2383825"/>
                          <a:gd name="connsiteX4" fmla="*/ 478684 w 1017696"/>
                          <a:gd name="connsiteY4" fmla="*/ 0 h 2383825"/>
                          <a:gd name="connsiteX0" fmla="*/ 478684 w 1017696"/>
                          <a:gd name="connsiteY0" fmla="*/ 0 h 2383705"/>
                          <a:gd name="connsiteX1" fmla="*/ 1017467 w 1017696"/>
                          <a:gd name="connsiteY1" fmla="*/ 1140733 h 2383705"/>
                          <a:gd name="connsiteX2" fmla="*/ 490975 w 1017696"/>
                          <a:gd name="connsiteY2" fmla="*/ 2383704 h 2383705"/>
                          <a:gd name="connsiteX3" fmla="*/ 1633 w 1017696"/>
                          <a:gd name="connsiteY3" fmla="*/ 1148127 h 2383705"/>
                          <a:gd name="connsiteX4" fmla="*/ 478684 w 1017696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68 w 1018552"/>
                          <a:gd name="connsiteY0" fmla="*/ 0 h 2383705"/>
                          <a:gd name="connsiteX1" fmla="*/ 1016351 w 1018552"/>
                          <a:gd name="connsiteY1" fmla="*/ 1140733 h 2383705"/>
                          <a:gd name="connsiteX2" fmla="*/ 489859 w 1018552"/>
                          <a:gd name="connsiteY2" fmla="*/ 2383704 h 2383705"/>
                          <a:gd name="connsiteX3" fmla="*/ 517 w 1018552"/>
                          <a:gd name="connsiteY3" fmla="*/ 1148127 h 2383705"/>
                          <a:gd name="connsiteX4" fmla="*/ 477568 w 1018552"/>
                          <a:gd name="connsiteY4" fmla="*/ 0 h 2383705"/>
                          <a:gd name="connsiteX0" fmla="*/ 477570 w 1018554"/>
                          <a:gd name="connsiteY0" fmla="*/ 0 h 2383705"/>
                          <a:gd name="connsiteX1" fmla="*/ 1016353 w 1018554"/>
                          <a:gd name="connsiteY1" fmla="*/ 1140733 h 2383705"/>
                          <a:gd name="connsiteX2" fmla="*/ 489861 w 1018554"/>
                          <a:gd name="connsiteY2" fmla="*/ 2383704 h 2383705"/>
                          <a:gd name="connsiteX3" fmla="*/ 519 w 1018554"/>
                          <a:gd name="connsiteY3" fmla="*/ 1148127 h 2383705"/>
                          <a:gd name="connsiteX4" fmla="*/ 477570 w 1018554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018621" h="2383705">
                            <a:moveTo>
                              <a:pt x="477637" y="0"/>
                            </a:moveTo>
                            <a:cubicBezTo>
                              <a:pt x="662464" y="17556"/>
                              <a:pt x="1014374" y="527391"/>
                              <a:pt x="1016420" y="1140733"/>
                            </a:cubicBezTo>
                            <a:cubicBezTo>
                              <a:pt x="1051453" y="1668853"/>
                              <a:pt x="659234" y="2382472"/>
                              <a:pt x="489928" y="2383704"/>
                            </a:cubicBezTo>
                            <a:cubicBezTo>
                              <a:pt x="320622" y="2384936"/>
                              <a:pt x="-13582" y="1620833"/>
                              <a:pt x="586" y="1148127"/>
                            </a:cubicBezTo>
                            <a:cubicBezTo>
                              <a:pt x="-14770" y="548874"/>
                              <a:pt x="274745" y="36383"/>
                              <a:pt x="477637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3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67" name="Group 66">
                  <a:extLst>
                    <a:ext uri="{FF2B5EF4-FFF2-40B4-BE49-F238E27FC236}">
                      <a16:creationId xmlns:a16="http://schemas.microsoft.com/office/drawing/2014/main" id="{7282F50B-2AAE-4FEE-AAC9-62AB30DD99B3}"/>
                    </a:ext>
                  </a:extLst>
                </p:cNvPr>
                <p:cNvGrpSpPr/>
                <p:nvPr/>
              </p:nvGrpSpPr>
              <p:grpSpPr>
                <a:xfrm>
                  <a:off x="9918800" y="1467674"/>
                  <a:ext cx="594360" cy="3055248"/>
                  <a:chOff x="8236696" y="1267377"/>
                  <a:chExt cx="666734" cy="3055248"/>
                </a:xfrm>
              </p:grpSpPr>
              <p:grpSp>
                <p:nvGrpSpPr>
                  <p:cNvPr id="83" name="Group 82">
                    <a:extLst>
                      <a:ext uri="{FF2B5EF4-FFF2-40B4-BE49-F238E27FC236}">
                        <a16:creationId xmlns:a16="http://schemas.microsoft.com/office/drawing/2014/main" id="{3018BD17-493A-45B9-9F36-9333B31A81F3}"/>
                      </a:ext>
                    </a:extLst>
                  </p:cNvPr>
                  <p:cNvGrpSpPr/>
                  <p:nvPr/>
                </p:nvGrpSpPr>
                <p:grpSpPr>
                  <a:xfrm>
                    <a:off x="8236696" y="1267377"/>
                    <a:ext cx="666734" cy="1473212"/>
                    <a:chOff x="8236696" y="1267377"/>
                    <a:chExt cx="666734" cy="1473212"/>
                  </a:xfrm>
                </p:grpSpPr>
                <p:sp>
                  <p:nvSpPr>
                    <p:cNvPr id="87" name="Freeform: Shape 86">
                      <a:extLst>
                        <a:ext uri="{FF2B5EF4-FFF2-40B4-BE49-F238E27FC236}">
                          <a16:creationId xmlns:a16="http://schemas.microsoft.com/office/drawing/2014/main" id="{DFB15F79-2FDF-42AD-BB8D-71C85106DEC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236696" y="1267377"/>
                      <a:ext cx="666734" cy="1473212"/>
                    </a:xfrm>
                    <a:custGeom>
                      <a:avLst/>
                      <a:gdLst>
                        <a:gd name="connsiteX0" fmla="*/ 422556 w 838200"/>
                        <a:gd name="connsiteY0" fmla="*/ 0 h 1466850"/>
                        <a:gd name="connsiteX1" fmla="*/ 843561 w 838200"/>
                        <a:gd name="connsiteY1" fmla="*/ 943928 h 1466850"/>
                        <a:gd name="connsiteX2" fmla="*/ 814986 w 838200"/>
                        <a:gd name="connsiteY2" fmla="*/ 1183005 h 1466850"/>
                        <a:gd name="connsiteX3" fmla="*/ 394934 w 838200"/>
                        <a:gd name="connsiteY3" fmla="*/ 1467803 h 1466850"/>
                        <a:gd name="connsiteX4" fmla="*/ 12029 w 838200"/>
                        <a:gd name="connsiteY4" fmla="*/ 1105853 h 1466850"/>
                        <a:gd name="connsiteX5" fmla="*/ 57749 w 838200"/>
                        <a:gd name="connsiteY5" fmla="*/ 652463 h 1466850"/>
                        <a:gd name="connsiteX6" fmla="*/ 422556 w 838200"/>
                        <a:gd name="connsiteY6" fmla="*/ 0 h 1466850"/>
                        <a:gd name="connsiteX0" fmla="*/ 422556 w 844528"/>
                        <a:gd name="connsiteY0" fmla="*/ 0 h 2411927"/>
                        <a:gd name="connsiteX1" fmla="*/ 843561 w 844528"/>
                        <a:gd name="connsiteY1" fmla="*/ 943928 h 2411927"/>
                        <a:gd name="connsiteX2" fmla="*/ 814986 w 844528"/>
                        <a:gd name="connsiteY2" fmla="*/ 1183005 h 2411927"/>
                        <a:gd name="connsiteX3" fmla="*/ 434848 w 844528"/>
                        <a:gd name="connsiteY3" fmla="*/ 2411885 h 2411927"/>
                        <a:gd name="connsiteX4" fmla="*/ 12029 w 844528"/>
                        <a:gd name="connsiteY4" fmla="*/ 1105853 h 2411927"/>
                        <a:gd name="connsiteX5" fmla="*/ 57749 w 844528"/>
                        <a:gd name="connsiteY5" fmla="*/ 652463 h 2411927"/>
                        <a:gd name="connsiteX6" fmla="*/ 422556 w 844528"/>
                        <a:gd name="connsiteY6" fmla="*/ 0 h 2411927"/>
                        <a:gd name="connsiteX0" fmla="*/ 422556 w 844528"/>
                        <a:gd name="connsiteY0" fmla="*/ 0 h 2411912"/>
                        <a:gd name="connsiteX1" fmla="*/ 843561 w 844528"/>
                        <a:gd name="connsiteY1" fmla="*/ 943928 h 2411912"/>
                        <a:gd name="connsiteX2" fmla="*/ 814986 w 844528"/>
                        <a:gd name="connsiteY2" fmla="*/ 1183005 h 2411912"/>
                        <a:gd name="connsiteX3" fmla="*/ 434848 w 844528"/>
                        <a:gd name="connsiteY3" fmla="*/ 2411885 h 2411912"/>
                        <a:gd name="connsiteX4" fmla="*/ 12029 w 844528"/>
                        <a:gd name="connsiteY4" fmla="*/ 1105853 h 2411912"/>
                        <a:gd name="connsiteX5" fmla="*/ 57749 w 844528"/>
                        <a:gd name="connsiteY5" fmla="*/ 652463 h 2411912"/>
                        <a:gd name="connsiteX6" fmla="*/ 422556 w 844528"/>
                        <a:gd name="connsiteY6" fmla="*/ 0 h 2411912"/>
                        <a:gd name="connsiteX0" fmla="*/ 422556 w 844528"/>
                        <a:gd name="connsiteY0" fmla="*/ 0 h 2411893"/>
                        <a:gd name="connsiteX1" fmla="*/ 843561 w 844528"/>
                        <a:gd name="connsiteY1" fmla="*/ 943928 h 2411893"/>
                        <a:gd name="connsiteX2" fmla="*/ 814986 w 844528"/>
                        <a:gd name="connsiteY2" fmla="*/ 1183005 h 2411893"/>
                        <a:gd name="connsiteX3" fmla="*/ 434848 w 844528"/>
                        <a:gd name="connsiteY3" fmla="*/ 2411885 h 2411893"/>
                        <a:gd name="connsiteX4" fmla="*/ 12029 w 844528"/>
                        <a:gd name="connsiteY4" fmla="*/ 1105853 h 2411893"/>
                        <a:gd name="connsiteX5" fmla="*/ 57749 w 844528"/>
                        <a:gd name="connsiteY5" fmla="*/ 652463 h 2411893"/>
                        <a:gd name="connsiteX6" fmla="*/ 422556 w 844528"/>
                        <a:gd name="connsiteY6" fmla="*/ 0 h 2411893"/>
                        <a:gd name="connsiteX0" fmla="*/ 422556 w 844528"/>
                        <a:gd name="connsiteY0" fmla="*/ 0 h 2411964"/>
                        <a:gd name="connsiteX1" fmla="*/ 843561 w 844528"/>
                        <a:gd name="connsiteY1" fmla="*/ 943928 h 2411964"/>
                        <a:gd name="connsiteX2" fmla="*/ 814986 w 844528"/>
                        <a:gd name="connsiteY2" fmla="*/ 1183005 h 2411964"/>
                        <a:gd name="connsiteX3" fmla="*/ 434848 w 844528"/>
                        <a:gd name="connsiteY3" fmla="*/ 2411885 h 2411964"/>
                        <a:gd name="connsiteX4" fmla="*/ 12029 w 844528"/>
                        <a:gd name="connsiteY4" fmla="*/ 1105853 h 2411964"/>
                        <a:gd name="connsiteX5" fmla="*/ 57749 w 844528"/>
                        <a:gd name="connsiteY5" fmla="*/ 652463 h 2411964"/>
                        <a:gd name="connsiteX6" fmla="*/ 422556 w 844528"/>
                        <a:gd name="connsiteY6" fmla="*/ 0 h 2411964"/>
                        <a:gd name="connsiteX0" fmla="*/ 482275 w 904247"/>
                        <a:gd name="connsiteY0" fmla="*/ 0 h 2411909"/>
                        <a:gd name="connsiteX1" fmla="*/ 903280 w 904247"/>
                        <a:gd name="connsiteY1" fmla="*/ 943928 h 2411909"/>
                        <a:gd name="connsiteX2" fmla="*/ 874705 w 904247"/>
                        <a:gd name="connsiteY2" fmla="*/ 1183005 h 2411909"/>
                        <a:gd name="connsiteX3" fmla="*/ 494567 w 904247"/>
                        <a:gd name="connsiteY3" fmla="*/ 2411885 h 2411909"/>
                        <a:gd name="connsiteX4" fmla="*/ 5225 w 904247"/>
                        <a:gd name="connsiteY4" fmla="*/ 1148125 h 2411909"/>
                        <a:gd name="connsiteX5" fmla="*/ 117468 w 904247"/>
                        <a:gd name="connsiteY5" fmla="*/ 652463 h 2411909"/>
                        <a:gd name="connsiteX6" fmla="*/ 482275 w 904247"/>
                        <a:gd name="connsiteY6" fmla="*/ 0 h 2411909"/>
                        <a:gd name="connsiteX0" fmla="*/ 482275 w 904247"/>
                        <a:gd name="connsiteY0" fmla="*/ 0 h 2411893"/>
                        <a:gd name="connsiteX1" fmla="*/ 903280 w 904247"/>
                        <a:gd name="connsiteY1" fmla="*/ 943928 h 2411893"/>
                        <a:gd name="connsiteX2" fmla="*/ 874705 w 904247"/>
                        <a:gd name="connsiteY2" fmla="*/ 1183005 h 2411893"/>
                        <a:gd name="connsiteX3" fmla="*/ 494567 w 904247"/>
                        <a:gd name="connsiteY3" fmla="*/ 2411885 h 2411893"/>
                        <a:gd name="connsiteX4" fmla="*/ 5225 w 904247"/>
                        <a:gd name="connsiteY4" fmla="*/ 1162217 h 2411893"/>
                        <a:gd name="connsiteX5" fmla="*/ 117468 w 904247"/>
                        <a:gd name="connsiteY5" fmla="*/ 652463 h 2411893"/>
                        <a:gd name="connsiteX6" fmla="*/ 482275 w 904247"/>
                        <a:gd name="connsiteY6" fmla="*/ 0 h 2411893"/>
                        <a:gd name="connsiteX0" fmla="*/ 482972 w 904944"/>
                        <a:gd name="connsiteY0" fmla="*/ 0 h 2411893"/>
                        <a:gd name="connsiteX1" fmla="*/ 903977 w 904944"/>
                        <a:gd name="connsiteY1" fmla="*/ 943928 h 2411893"/>
                        <a:gd name="connsiteX2" fmla="*/ 875402 w 904944"/>
                        <a:gd name="connsiteY2" fmla="*/ 1183005 h 2411893"/>
                        <a:gd name="connsiteX3" fmla="*/ 495264 w 904944"/>
                        <a:gd name="connsiteY3" fmla="*/ 2411885 h 2411893"/>
                        <a:gd name="connsiteX4" fmla="*/ 5922 w 904944"/>
                        <a:gd name="connsiteY4" fmla="*/ 1162217 h 2411893"/>
                        <a:gd name="connsiteX5" fmla="*/ 104859 w 904944"/>
                        <a:gd name="connsiteY5" fmla="*/ 483376 h 2411893"/>
                        <a:gd name="connsiteX6" fmla="*/ 482972 w 904944"/>
                        <a:gd name="connsiteY6" fmla="*/ 0 h 2411893"/>
                        <a:gd name="connsiteX0" fmla="*/ 477060 w 899032"/>
                        <a:gd name="connsiteY0" fmla="*/ 0 h 2411893"/>
                        <a:gd name="connsiteX1" fmla="*/ 898065 w 899032"/>
                        <a:gd name="connsiteY1" fmla="*/ 943928 h 2411893"/>
                        <a:gd name="connsiteX2" fmla="*/ 869490 w 899032"/>
                        <a:gd name="connsiteY2" fmla="*/ 1183005 h 2411893"/>
                        <a:gd name="connsiteX3" fmla="*/ 489352 w 899032"/>
                        <a:gd name="connsiteY3" fmla="*/ 2411885 h 2411893"/>
                        <a:gd name="connsiteX4" fmla="*/ 10 w 899032"/>
                        <a:gd name="connsiteY4" fmla="*/ 1162217 h 2411893"/>
                        <a:gd name="connsiteX5" fmla="*/ 477060 w 899032"/>
                        <a:gd name="connsiteY5" fmla="*/ 0 h 2411893"/>
                        <a:gd name="connsiteX0" fmla="*/ 477060 w 869489"/>
                        <a:gd name="connsiteY0" fmla="*/ 0 h 2411893"/>
                        <a:gd name="connsiteX1" fmla="*/ 869490 w 869489"/>
                        <a:gd name="connsiteY1" fmla="*/ 1183005 h 2411893"/>
                        <a:gd name="connsiteX2" fmla="*/ 489352 w 869489"/>
                        <a:gd name="connsiteY2" fmla="*/ 2411885 h 2411893"/>
                        <a:gd name="connsiteX3" fmla="*/ 10 w 869489"/>
                        <a:gd name="connsiteY3" fmla="*/ 1162217 h 2411893"/>
                        <a:gd name="connsiteX4" fmla="*/ 477060 w 869489"/>
                        <a:gd name="connsiteY4" fmla="*/ 0 h 2411893"/>
                        <a:gd name="connsiteX0" fmla="*/ 477060 w 1042453"/>
                        <a:gd name="connsiteY0" fmla="*/ 0 h 2411911"/>
                        <a:gd name="connsiteX1" fmla="*/ 1042453 w 1042453"/>
                        <a:gd name="connsiteY1" fmla="*/ 1197097 h 2411911"/>
                        <a:gd name="connsiteX2" fmla="*/ 489352 w 1042453"/>
                        <a:gd name="connsiteY2" fmla="*/ 2411885 h 2411911"/>
                        <a:gd name="connsiteX3" fmla="*/ 10 w 1042453"/>
                        <a:gd name="connsiteY3" fmla="*/ 1162217 h 2411911"/>
                        <a:gd name="connsiteX4" fmla="*/ 477060 w 1042453"/>
                        <a:gd name="connsiteY4" fmla="*/ 0 h 2411911"/>
                        <a:gd name="connsiteX0" fmla="*/ 477060 w 1042453"/>
                        <a:gd name="connsiteY0" fmla="*/ 0 h 2411909"/>
                        <a:gd name="connsiteX1" fmla="*/ 1042453 w 1042453"/>
                        <a:gd name="connsiteY1" fmla="*/ 1197097 h 2411909"/>
                        <a:gd name="connsiteX2" fmla="*/ 489352 w 1042453"/>
                        <a:gd name="connsiteY2" fmla="*/ 2411885 h 2411909"/>
                        <a:gd name="connsiteX3" fmla="*/ 10 w 1042453"/>
                        <a:gd name="connsiteY3" fmla="*/ 1162217 h 2411909"/>
                        <a:gd name="connsiteX4" fmla="*/ 477060 w 1042453"/>
                        <a:gd name="connsiteY4" fmla="*/ 0 h 2411909"/>
                        <a:gd name="connsiteX0" fmla="*/ 477060 w 1015844"/>
                        <a:gd name="connsiteY0" fmla="*/ 0 h 2411933"/>
                        <a:gd name="connsiteX1" fmla="*/ 1015844 w 1015844"/>
                        <a:gd name="connsiteY1" fmla="*/ 1112551 h 2411933"/>
                        <a:gd name="connsiteX2" fmla="*/ 489352 w 1015844"/>
                        <a:gd name="connsiteY2" fmla="*/ 2411885 h 2411933"/>
                        <a:gd name="connsiteX3" fmla="*/ 10 w 1015844"/>
                        <a:gd name="connsiteY3" fmla="*/ 1162217 h 2411933"/>
                        <a:gd name="connsiteX4" fmla="*/ 477060 w 1015844"/>
                        <a:gd name="connsiteY4" fmla="*/ 0 h 2411933"/>
                        <a:gd name="connsiteX0" fmla="*/ 477060 w 1015844"/>
                        <a:gd name="connsiteY0" fmla="*/ 0 h 2411935"/>
                        <a:gd name="connsiteX1" fmla="*/ 1015844 w 1015844"/>
                        <a:gd name="connsiteY1" fmla="*/ 1112551 h 2411935"/>
                        <a:gd name="connsiteX2" fmla="*/ 489352 w 1015844"/>
                        <a:gd name="connsiteY2" fmla="*/ 2411885 h 2411935"/>
                        <a:gd name="connsiteX3" fmla="*/ 10 w 1015844"/>
                        <a:gd name="connsiteY3" fmla="*/ 1162217 h 2411935"/>
                        <a:gd name="connsiteX4" fmla="*/ 477060 w 1015844"/>
                        <a:gd name="connsiteY4" fmla="*/ 0 h 2411935"/>
                        <a:gd name="connsiteX0" fmla="*/ 478683 w 1017467"/>
                        <a:gd name="connsiteY0" fmla="*/ 0 h 2411933"/>
                        <a:gd name="connsiteX1" fmla="*/ 1017467 w 1017467"/>
                        <a:gd name="connsiteY1" fmla="*/ 1112551 h 2411933"/>
                        <a:gd name="connsiteX2" fmla="*/ 490975 w 1017467"/>
                        <a:gd name="connsiteY2" fmla="*/ 2411885 h 2411933"/>
                        <a:gd name="connsiteX3" fmla="*/ 1633 w 1017467"/>
                        <a:gd name="connsiteY3" fmla="*/ 1162217 h 2411933"/>
                        <a:gd name="connsiteX4" fmla="*/ 478683 w 1017467"/>
                        <a:gd name="connsiteY4" fmla="*/ 0 h 2411933"/>
                        <a:gd name="connsiteX0" fmla="*/ 478683 w 1017696"/>
                        <a:gd name="connsiteY0" fmla="*/ 0 h 2411935"/>
                        <a:gd name="connsiteX1" fmla="*/ 1017467 w 1017696"/>
                        <a:gd name="connsiteY1" fmla="*/ 1112551 h 2411935"/>
                        <a:gd name="connsiteX2" fmla="*/ 490975 w 1017696"/>
                        <a:gd name="connsiteY2" fmla="*/ 2411885 h 2411935"/>
                        <a:gd name="connsiteX3" fmla="*/ 1633 w 1017696"/>
                        <a:gd name="connsiteY3" fmla="*/ 1162217 h 2411935"/>
                        <a:gd name="connsiteX4" fmla="*/ 478683 w 1017696"/>
                        <a:gd name="connsiteY4" fmla="*/ 0 h 2411935"/>
                        <a:gd name="connsiteX0" fmla="*/ 598033 w 1017398"/>
                        <a:gd name="connsiteY0" fmla="*/ 0 h 2256936"/>
                        <a:gd name="connsiteX1" fmla="*/ 1017074 w 1017398"/>
                        <a:gd name="connsiteY1" fmla="*/ 957553 h 2256936"/>
                        <a:gd name="connsiteX2" fmla="*/ 490582 w 1017398"/>
                        <a:gd name="connsiteY2" fmla="*/ 2256887 h 2256936"/>
                        <a:gd name="connsiteX3" fmla="*/ 1240 w 1017398"/>
                        <a:gd name="connsiteY3" fmla="*/ 1007219 h 2256936"/>
                        <a:gd name="connsiteX4" fmla="*/ 598033 w 1017398"/>
                        <a:gd name="connsiteY4" fmla="*/ 0 h 2256936"/>
                        <a:gd name="connsiteX0" fmla="*/ 478684 w 1017696"/>
                        <a:gd name="connsiteY0" fmla="*/ 0 h 2383753"/>
                        <a:gd name="connsiteX1" fmla="*/ 1017467 w 1017696"/>
                        <a:gd name="connsiteY1" fmla="*/ 1084370 h 2383753"/>
                        <a:gd name="connsiteX2" fmla="*/ 490975 w 1017696"/>
                        <a:gd name="connsiteY2" fmla="*/ 2383704 h 2383753"/>
                        <a:gd name="connsiteX3" fmla="*/ 1633 w 1017696"/>
                        <a:gd name="connsiteY3" fmla="*/ 1134036 h 2383753"/>
                        <a:gd name="connsiteX4" fmla="*/ 478684 w 1017696"/>
                        <a:gd name="connsiteY4" fmla="*/ 0 h 2383753"/>
                        <a:gd name="connsiteX0" fmla="*/ 478684 w 1017696"/>
                        <a:gd name="connsiteY0" fmla="*/ 0 h 2383785"/>
                        <a:gd name="connsiteX1" fmla="*/ 1017467 w 1017696"/>
                        <a:gd name="connsiteY1" fmla="*/ 1084370 h 2383785"/>
                        <a:gd name="connsiteX2" fmla="*/ 490975 w 1017696"/>
                        <a:gd name="connsiteY2" fmla="*/ 2383704 h 2383785"/>
                        <a:gd name="connsiteX3" fmla="*/ 1633 w 1017696"/>
                        <a:gd name="connsiteY3" fmla="*/ 1148127 h 2383785"/>
                        <a:gd name="connsiteX4" fmla="*/ 478684 w 1017696"/>
                        <a:gd name="connsiteY4" fmla="*/ 0 h 2383785"/>
                        <a:gd name="connsiteX0" fmla="*/ 478684 w 1017696"/>
                        <a:gd name="connsiteY0" fmla="*/ 0 h 2383825"/>
                        <a:gd name="connsiteX1" fmla="*/ 1017467 w 1017696"/>
                        <a:gd name="connsiteY1" fmla="*/ 1084370 h 2383825"/>
                        <a:gd name="connsiteX2" fmla="*/ 490975 w 1017696"/>
                        <a:gd name="connsiteY2" fmla="*/ 2383704 h 2383825"/>
                        <a:gd name="connsiteX3" fmla="*/ 1633 w 1017696"/>
                        <a:gd name="connsiteY3" fmla="*/ 1148127 h 2383825"/>
                        <a:gd name="connsiteX4" fmla="*/ 478684 w 1017696"/>
                        <a:gd name="connsiteY4" fmla="*/ 0 h 2383825"/>
                        <a:gd name="connsiteX0" fmla="*/ 478684 w 1017696"/>
                        <a:gd name="connsiteY0" fmla="*/ 0 h 2383705"/>
                        <a:gd name="connsiteX1" fmla="*/ 1017467 w 1017696"/>
                        <a:gd name="connsiteY1" fmla="*/ 1140733 h 2383705"/>
                        <a:gd name="connsiteX2" fmla="*/ 490975 w 1017696"/>
                        <a:gd name="connsiteY2" fmla="*/ 2383704 h 2383705"/>
                        <a:gd name="connsiteX3" fmla="*/ 1633 w 1017696"/>
                        <a:gd name="connsiteY3" fmla="*/ 1148127 h 2383705"/>
                        <a:gd name="connsiteX4" fmla="*/ 478684 w 1017696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68 w 1018552"/>
                        <a:gd name="connsiteY0" fmla="*/ 0 h 2383705"/>
                        <a:gd name="connsiteX1" fmla="*/ 1016351 w 1018552"/>
                        <a:gd name="connsiteY1" fmla="*/ 1140733 h 2383705"/>
                        <a:gd name="connsiteX2" fmla="*/ 489859 w 1018552"/>
                        <a:gd name="connsiteY2" fmla="*/ 2383704 h 2383705"/>
                        <a:gd name="connsiteX3" fmla="*/ 517 w 1018552"/>
                        <a:gd name="connsiteY3" fmla="*/ 1148127 h 2383705"/>
                        <a:gd name="connsiteX4" fmla="*/ 477568 w 1018552"/>
                        <a:gd name="connsiteY4" fmla="*/ 0 h 2383705"/>
                        <a:gd name="connsiteX0" fmla="*/ 477570 w 1018554"/>
                        <a:gd name="connsiteY0" fmla="*/ 0 h 2383705"/>
                        <a:gd name="connsiteX1" fmla="*/ 1016353 w 1018554"/>
                        <a:gd name="connsiteY1" fmla="*/ 1140733 h 2383705"/>
                        <a:gd name="connsiteX2" fmla="*/ 489861 w 1018554"/>
                        <a:gd name="connsiteY2" fmla="*/ 2383704 h 2383705"/>
                        <a:gd name="connsiteX3" fmla="*/ 519 w 1018554"/>
                        <a:gd name="connsiteY3" fmla="*/ 1148127 h 2383705"/>
                        <a:gd name="connsiteX4" fmla="*/ 477570 w 1018554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18621" h="2383705">
                          <a:moveTo>
                            <a:pt x="477637" y="0"/>
                          </a:moveTo>
                          <a:cubicBezTo>
                            <a:pt x="662464" y="17556"/>
                            <a:pt x="1014374" y="527391"/>
                            <a:pt x="1016420" y="1140733"/>
                          </a:cubicBezTo>
                          <a:cubicBezTo>
                            <a:pt x="1051453" y="1668853"/>
                            <a:pt x="659234" y="2382472"/>
                            <a:pt x="489928" y="2383704"/>
                          </a:cubicBezTo>
                          <a:cubicBezTo>
                            <a:pt x="320622" y="2384936"/>
                            <a:pt x="-13582" y="1620833"/>
                            <a:pt x="586" y="1148127"/>
                          </a:cubicBezTo>
                          <a:cubicBezTo>
                            <a:pt x="-14770" y="548874"/>
                            <a:pt x="274745" y="36383"/>
                            <a:pt x="477637" y="0"/>
                          </a:cubicBezTo>
                          <a:close/>
                        </a:path>
                      </a:pathLst>
                    </a:custGeom>
                    <a:solidFill>
                      <a:schemeClr val="accent1">
                        <a:lumMod val="60000"/>
                        <a:lumOff val="40000"/>
                      </a:schemeClr>
                    </a:solidFill>
                    <a:ln w="22225" cap="flat">
                      <a:solidFill>
                        <a:schemeClr val="bg1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8" name="Freeform: Shape 87">
                      <a:extLst>
                        <a:ext uri="{FF2B5EF4-FFF2-40B4-BE49-F238E27FC236}">
                          <a16:creationId xmlns:a16="http://schemas.microsoft.com/office/drawing/2014/main" id="{EB487D8A-48AE-4E8F-8D46-AC24647351D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445481" y="1817468"/>
                      <a:ext cx="249165" cy="923121"/>
                    </a:xfrm>
                    <a:custGeom>
                      <a:avLst/>
                      <a:gdLst>
                        <a:gd name="connsiteX0" fmla="*/ 422556 w 838200"/>
                        <a:gd name="connsiteY0" fmla="*/ 0 h 1466850"/>
                        <a:gd name="connsiteX1" fmla="*/ 843561 w 838200"/>
                        <a:gd name="connsiteY1" fmla="*/ 943928 h 1466850"/>
                        <a:gd name="connsiteX2" fmla="*/ 814986 w 838200"/>
                        <a:gd name="connsiteY2" fmla="*/ 1183005 h 1466850"/>
                        <a:gd name="connsiteX3" fmla="*/ 394934 w 838200"/>
                        <a:gd name="connsiteY3" fmla="*/ 1467803 h 1466850"/>
                        <a:gd name="connsiteX4" fmla="*/ 12029 w 838200"/>
                        <a:gd name="connsiteY4" fmla="*/ 1105853 h 1466850"/>
                        <a:gd name="connsiteX5" fmla="*/ 57749 w 838200"/>
                        <a:gd name="connsiteY5" fmla="*/ 652463 h 1466850"/>
                        <a:gd name="connsiteX6" fmla="*/ 422556 w 838200"/>
                        <a:gd name="connsiteY6" fmla="*/ 0 h 1466850"/>
                        <a:gd name="connsiteX0" fmla="*/ 422556 w 844528"/>
                        <a:gd name="connsiteY0" fmla="*/ 0 h 2411927"/>
                        <a:gd name="connsiteX1" fmla="*/ 843561 w 844528"/>
                        <a:gd name="connsiteY1" fmla="*/ 943928 h 2411927"/>
                        <a:gd name="connsiteX2" fmla="*/ 814986 w 844528"/>
                        <a:gd name="connsiteY2" fmla="*/ 1183005 h 2411927"/>
                        <a:gd name="connsiteX3" fmla="*/ 434848 w 844528"/>
                        <a:gd name="connsiteY3" fmla="*/ 2411885 h 2411927"/>
                        <a:gd name="connsiteX4" fmla="*/ 12029 w 844528"/>
                        <a:gd name="connsiteY4" fmla="*/ 1105853 h 2411927"/>
                        <a:gd name="connsiteX5" fmla="*/ 57749 w 844528"/>
                        <a:gd name="connsiteY5" fmla="*/ 652463 h 2411927"/>
                        <a:gd name="connsiteX6" fmla="*/ 422556 w 844528"/>
                        <a:gd name="connsiteY6" fmla="*/ 0 h 2411927"/>
                        <a:gd name="connsiteX0" fmla="*/ 422556 w 844528"/>
                        <a:gd name="connsiteY0" fmla="*/ 0 h 2411912"/>
                        <a:gd name="connsiteX1" fmla="*/ 843561 w 844528"/>
                        <a:gd name="connsiteY1" fmla="*/ 943928 h 2411912"/>
                        <a:gd name="connsiteX2" fmla="*/ 814986 w 844528"/>
                        <a:gd name="connsiteY2" fmla="*/ 1183005 h 2411912"/>
                        <a:gd name="connsiteX3" fmla="*/ 434848 w 844528"/>
                        <a:gd name="connsiteY3" fmla="*/ 2411885 h 2411912"/>
                        <a:gd name="connsiteX4" fmla="*/ 12029 w 844528"/>
                        <a:gd name="connsiteY4" fmla="*/ 1105853 h 2411912"/>
                        <a:gd name="connsiteX5" fmla="*/ 57749 w 844528"/>
                        <a:gd name="connsiteY5" fmla="*/ 652463 h 2411912"/>
                        <a:gd name="connsiteX6" fmla="*/ 422556 w 844528"/>
                        <a:gd name="connsiteY6" fmla="*/ 0 h 2411912"/>
                        <a:gd name="connsiteX0" fmla="*/ 422556 w 844528"/>
                        <a:gd name="connsiteY0" fmla="*/ 0 h 2411893"/>
                        <a:gd name="connsiteX1" fmla="*/ 843561 w 844528"/>
                        <a:gd name="connsiteY1" fmla="*/ 943928 h 2411893"/>
                        <a:gd name="connsiteX2" fmla="*/ 814986 w 844528"/>
                        <a:gd name="connsiteY2" fmla="*/ 1183005 h 2411893"/>
                        <a:gd name="connsiteX3" fmla="*/ 434848 w 844528"/>
                        <a:gd name="connsiteY3" fmla="*/ 2411885 h 2411893"/>
                        <a:gd name="connsiteX4" fmla="*/ 12029 w 844528"/>
                        <a:gd name="connsiteY4" fmla="*/ 1105853 h 2411893"/>
                        <a:gd name="connsiteX5" fmla="*/ 57749 w 844528"/>
                        <a:gd name="connsiteY5" fmla="*/ 652463 h 2411893"/>
                        <a:gd name="connsiteX6" fmla="*/ 422556 w 844528"/>
                        <a:gd name="connsiteY6" fmla="*/ 0 h 2411893"/>
                        <a:gd name="connsiteX0" fmla="*/ 422556 w 844528"/>
                        <a:gd name="connsiteY0" fmla="*/ 0 h 2411964"/>
                        <a:gd name="connsiteX1" fmla="*/ 843561 w 844528"/>
                        <a:gd name="connsiteY1" fmla="*/ 943928 h 2411964"/>
                        <a:gd name="connsiteX2" fmla="*/ 814986 w 844528"/>
                        <a:gd name="connsiteY2" fmla="*/ 1183005 h 2411964"/>
                        <a:gd name="connsiteX3" fmla="*/ 434848 w 844528"/>
                        <a:gd name="connsiteY3" fmla="*/ 2411885 h 2411964"/>
                        <a:gd name="connsiteX4" fmla="*/ 12029 w 844528"/>
                        <a:gd name="connsiteY4" fmla="*/ 1105853 h 2411964"/>
                        <a:gd name="connsiteX5" fmla="*/ 57749 w 844528"/>
                        <a:gd name="connsiteY5" fmla="*/ 652463 h 2411964"/>
                        <a:gd name="connsiteX6" fmla="*/ 422556 w 844528"/>
                        <a:gd name="connsiteY6" fmla="*/ 0 h 2411964"/>
                        <a:gd name="connsiteX0" fmla="*/ 482275 w 904247"/>
                        <a:gd name="connsiteY0" fmla="*/ 0 h 2411909"/>
                        <a:gd name="connsiteX1" fmla="*/ 903280 w 904247"/>
                        <a:gd name="connsiteY1" fmla="*/ 943928 h 2411909"/>
                        <a:gd name="connsiteX2" fmla="*/ 874705 w 904247"/>
                        <a:gd name="connsiteY2" fmla="*/ 1183005 h 2411909"/>
                        <a:gd name="connsiteX3" fmla="*/ 494567 w 904247"/>
                        <a:gd name="connsiteY3" fmla="*/ 2411885 h 2411909"/>
                        <a:gd name="connsiteX4" fmla="*/ 5225 w 904247"/>
                        <a:gd name="connsiteY4" fmla="*/ 1148125 h 2411909"/>
                        <a:gd name="connsiteX5" fmla="*/ 117468 w 904247"/>
                        <a:gd name="connsiteY5" fmla="*/ 652463 h 2411909"/>
                        <a:gd name="connsiteX6" fmla="*/ 482275 w 904247"/>
                        <a:gd name="connsiteY6" fmla="*/ 0 h 2411909"/>
                        <a:gd name="connsiteX0" fmla="*/ 482275 w 904247"/>
                        <a:gd name="connsiteY0" fmla="*/ 0 h 2411893"/>
                        <a:gd name="connsiteX1" fmla="*/ 903280 w 904247"/>
                        <a:gd name="connsiteY1" fmla="*/ 943928 h 2411893"/>
                        <a:gd name="connsiteX2" fmla="*/ 874705 w 904247"/>
                        <a:gd name="connsiteY2" fmla="*/ 1183005 h 2411893"/>
                        <a:gd name="connsiteX3" fmla="*/ 494567 w 904247"/>
                        <a:gd name="connsiteY3" fmla="*/ 2411885 h 2411893"/>
                        <a:gd name="connsiteX4" fmla="*/ 5225 w 904247"/>
                        <a:gd name="connsiteY4" fmla="*/ 1162217 h 2411893"/>
                        <a:gd name="connsiteX5" fmla="*/ 117468 w 904247"/>
                        <a:gd name="connsiteY5" fmla="*/ 652463 h 2411893"/>
                        <a:gd name="connsiteX6" fmla="*/ 482275 w 904247"/>
                        <a:gd name="connsiteY6" fmla="*/ 0 h 2411893"/>
                        <a:gd name="connsiteX0" fmla="*/ 482972 w 904944"/>
                        <a:gd name="connsiteY0" fmla="*/ 0 h 2411893"/>
                        <a:gd name="connsiteX1" fmla="*/ 903977 w 904944"/>
                        <a:gd name="connsiteY1" fmla="*/ 943928 h 2411893"/>
                        <a:gd name="connsiteX2" fmla="*/ 875402 w 904944"/>
                        <a:gd name="connsiteY2" fmla="*/ 1183005 h 2411893"/>
                        <a:gd name="connsiteX3" fmla="*/ 495264 w 904944"/>
                        <a:gd name="connsiteY3" fmla="*/ 2411885 h 2411893"/>
                        <a:gd name="connsiteX4" fmla="*/ 5922 w 904944"/>
                        <a:gd name="connsiteY4" fmla="*/ 1162217 h 2411893"/>
                        <a:gd name="connsiteX5" fmla="*/ 104859 w 904944"/>
                        <a:gd name="connsiteY5" fmla="*/ 483376 h 2411893"/>
                        <a:gd name="connsiteX6" fmla="*/ 482972 w 904944"/>
                        <a:gd name="connsiteY6" fmla="*/ 0 h 2411893"/>
                        <a:gd name="connsiteX0" fmla="*/ 477060 w 899032"/>
                        <a:gd name="connsiteY0" fmla="*/ 0 h 2411893"/>
                        <a:gd name="connsiteX1" fmla="*/ 898065 w 899032"/>
                        <a:gd name="connsiteY1" fmla="*/ 943928 h 2411893"/>
                        <a:gd name="connsiteX2" fmla="*/ 869490 w 899032"/>
                        <a:gd name="connsiteY2" fmla="*/ 1183005 h 2411893"/>
                        <a:gd name="connsiteX3" fmla="*/ 489352 w 899032"/>
                        <a:gd name="connsiteY3" fmla="*/ 2411885 h 2411893"/>
                        <a:gd name="connsiteX4" fmla="*/ 10 w 899032"/>
                        <a:gd name="connsiteY4" fmla="*/ 1162217 h 2411893"/>
                        <a:gd name="connsiteX5" fmla="*/ 477060 w 899032"/>
                        <a:gd name="connsiteY5" fmla="*/ 0 h 2411893"/>
                        <a:gd name="connsiteX0" fmla="*/ 477060 w 869489"/>
                        <a:gd name="connsiteY0" fmla="*/ 0 h 2411893"/>
                        <a:gd name="connsiteX1" fmla="*/ 869490 w 869489"/>
                        <a:gd name="connsiteY1" fmla="*/ 1183005 h 2411893"/>
                        <a:gd name="connsiteX2" fmla="*/ 489352 w 869489"/>
                        <a:gd name="connsiteY2" fmla="*/ 2411885 h 2411893"/>
                        <a:gd name="connsiteX3" fmla="*/ 10 w 869489"/>
                        <a:gd name="connsiteY3" fmla="*/ 1162217 h 2411893"/>
                        <a:gd name="connsiteX4" fmla="*/ 477060 w 869489"/>
                        <a:gd name="connsiteY4" fmla="*/ 0 h 2411893"/>
                        <a:gd name="connsiteX0" fmla="*/ 477060 w 1042453"/>
                        <a:gd name="connsiteY0" fmla="*/ 0 h 2411911"/>
                        <a:gd name="connsiteX1" fmla="*/ 1042453 w 1042453"/>
                        <a:gd name="connsiteY1" fmla="*/ 1197097 h 2411911"/>
                        <a:gd name="connsiteX2" fmla="*/ 489352 w 1042453"/>
                        <a:gd name="connsiteY2" fmla="*/ 2411885 h 2411911"/>
                        <a:gd name="connsiteX3" fmla="*/ 10 w 1042453"/>
                        <a:gd name="connsiteY3" fmla="*/ 1162217 h 2411911"/>
                        <a:gd name="connsiteX4" fmla="*/ 477060 w 1042453"/>
                        <a:gd name="connsiteY4" fmla="*/ 0 h 2411911"/>
                        <a:gd name="connsiteX0" fmla="*/ 477060 w 1042453"/>
                        <a:gd name="connsiteY0" fmla="*/ 0 h 2411909"/>
                        <a:gd name="connsiteX1" fmla="*/ 1042453 w 1042453"/>
                        <a:gd name="connsiteY1" fmla="*/ 1197097 h 2411909"/>
                        <a:gd name="connsiteX2" fmla="*/ 489352 w 1042453"/>
                        <a:gd name="connsiteY2" fmla="*/ 2411885 h 2411909"/>
                        <a:gd name="connsiteX3" fmla="*/ 10 w 1042453"/>
                        <a:gd name="connsiteY3" fmla="*/ 1162217 h 2411909"/>
                        <a:gd name="connsiteX4" fmla="*/ 477060 w 1042453"/>
                        <a:gd name="connsiteY4" fmla="*/ 0 h 2411909"/>
                        <a:gd name="connsiteX0" fmla="*/ 477060 w 1015844"/>
                        <a:gd name="connsiteY0" fmla="*/ 0 h 2411933"/>
                        <a:gd name="connsiteX1" fmla="*/ 1015844 w 1015844"/>
                        <a:gd name="connsiteY1" fmla="*/ 1112551 h 2411933"/>
                        <a:gd name="connsiteX2" fmla="*/ 489352 w 1015844"/>
                        <a:gd name="connsiteY2" fmla="*/ 2411885 h 2411933"/>
                        <a:gd name="connsiteX3" fmla="*/ 10 w 1015844"/>
                        <a:gd name="connsiteY3" fmla="*/ 1162217 h 2411933"/>
                        <a:gd name="connsiteX4" fmla="*/ 477060 w 1015844"/>
                        <a:gd name="connsiteY4" fmla="*/ 0 h 2411933"/>
                        <a:gd name="connsiteX0" fmla="*/ 477060 w 1015844"/>
                        <a:gd name="connsiteY0" fmla="*/ 0 h 2411935"/>
                        <a:gd name="connsiteX1" fmla="*/ 1015844 w 1015844"/>
                        <a:gd name="connsiteY1" fmla="*/ 1112551 h 2411935"/>
                        <a:gd name="connsiteX2" fmla="*/ 489352 w 1015844"/>
                        <a:gd name="connsiteY2" fmla="*/ 2411885 h 2411935"/>
                        <a:gd name="connsiteX3" fmla="*/ 10 w 1015844"/>
                        <a:gd name="connsiteY3" fmla="*/ 1162217 h 2411935"/>
                        <a:gd name="connsiteX4" fmla="*/ 477060 w 1015844"/>
                        <a:gd name="connsiteY4" fmla="*/ 0 h 2411935"/>
                        <a:gd name="connsiteX0" fmla="*/ 478683 w 1017467"/>
                        <a:gd name="connsiteY0" fmla="*/ 0 h 2411933"/>
                        <a:gd name="connsiteX1" fmla="*/ 1017467 w 1017467"/>
                        <a:gd name="connsiteY1" fmla="*/ 1112551 h 2411933"/>
                        <a:gd name="connsiteX2" fmla="*/ 490975 w 1017467"/>
                        <a:gd name="connsiteY2" fmla="*/ 2411885 h 2411933"/>
                        <a:gd name="connsiteX3" fmla="*/ 1633 w 1017467"/>
                        <a:gd name="connsiteY3" fmla="*/ 1162217 h 2411933"/>
                        <a:gd name="connsiteX4" fmla="*/ 478683 w 1017467"/>
                        <a:gd name="connsiteY4" fmla="*/ 0 h 2411933"/>
                        <a:gd name="connsiteX0" fmla="*/ 478683 w 1017696"/>
                        <a:gd name="connsiteY0" fmla="*/ 0 h 2411935"/>
                        <a:gd name="connsiteX1" fmla="*/ 1017467 w 1017696"/>
                        <a:gd name="connsiteY1" fmla="*/ 1112551 h 2411935"/>
                        <a:gd name="connsiteX2" fmla="*/ 490975 w 1017696"/>
                        <a:gd name="connsiteY2" fmla="*/ 2411885 h 2411935"/>
                        <a:gd name="connsiteX3" fmla="*/ 1633 w 1017696"/>
                        <a:gd name="connsiteY3" fmla="*/ 1162217 h 2411935"/>
                        <a:gd name="connsiteX4" fmla="*/ 478683 w 1017696"/>
                        <a:gd name="connsiteY4" fmla="*/ 0 h 2411935"/>
                        <a:gd name="connsiteX0" fmla="*/ 598033 w 1017398"/>
                        <a:gd name="connsiteY0" fmla="*/ 0 h 2256936"/>
                        <a:gd name="connsiteX1" fmla="*/ 1017074 w 1017398"/>
                        <a:gd name="connsiteY1" fmla="*/ 957553 h 2256936"/>
                        <a:gd name="connsiteX2" fmla="*/ 490582 w 1017398"/>
                        <a:gd name="connsiteY2" fmla="*/ 2256887 h 2256936"/>
                        <a:gd name="connsiteX3" fmla="*/ 1240 w 1017398"/>
                        <a:gd name="connsiteY3" fmla="*/ 1007219 h 2256936"/>
                        <a:gd name="connsiteX4" fmla="*/ 598033 w 1017398"/>
                        <a:gd name="connsiteY4" fmla="*/ 0 h 2256936"/>
                        <a:gd name="connsiteX0" fmla="*/ 478684 w 1017696"/>
                        <a:gd name="connsiteY0" fmla="*/ 0 h 2383753"/>
                        <a:gd name="connsiteX1" fmla="*/ 1017467 w 1017696"/>
                        <a:gd name="connsiteY1" fmla="*/ 1084370 h 2383753"/>
                        <a:gd name="connsiteX2" fmla="*/ 490975 w 1017696"/>
                        <a:gd name="connsiteY2" fmla="*/ 2383704 h 2383753"/>
                        <a:gd name="connsiteX3" fmla="*/ 1633 w 1017696"/>
                        <a:gd name="connsiteY3" fmla="*/ 1134036 h 2383753"/>
                        <a:gd name="connsiteX4" fmla="*/ 478684 w 1017696"/>
                        <a:gd name="connsiteY4" fmla="*/ 0 h 2383753"/>
                        <a:gd name="connsiteX0" fmla="*/ 478684 w 1017696"/>
                        <a:gd name="connsiteY0" fmla="*/ 0 h 2383785"/>
                        <a:gd name="connsiteX1" fmla="*/ 1017467 w 1017696"/>
                        <a:gd name="connsiteY1" fmla="*/ 1084370 h 2383785"/>
                        <a:gd name="connsiteX2" fmla="*/ 490975 w 1017696"/>
                        <a:gd name="connsiteY2" fmla="*/ 2383704 h 2383785"/>
                        <a:gd name="connsiteX3" fmla="*/ 1633 w 1017696"/>
                        <a:gd name="connsiteY3" fmla="*/ 1148127 h 2383785"/>
                        <a:gd name="connsiteX4" fmla="*/ 478684 w 1017696"/>
                        <a:gd name="connsiteY4" fmla="*/ 0 h 2383785"/>
                        <a:gd name="connsiteX0" fmla="*/ 478684 w 1017696"/>
                        <a:gd name="connsiteY0" fmla="*/ 0 h 2383825"/>
                        <a:gd name="connsiteX1" fmla="*/ 1017467 w 1017696"/>
                        <a:gd name="connsiteY1" fmla="*/ 1084370 h 2383825"/>
                        <a:gd name="connsiteX2" fmla="*/ 490975 w 1017696"/>
                        <a:gd name="connsiteY2" fmla="*/ 2383704 h 2383825"/>
                        <a:gd name="connsiteX3" fmla="*/ 1633 w 1017696"/>
                        <a:gd name="connsiteY3" fmla="*/ 1148127 h 2383825"/>
                        <a:gd name="connsiteX4" fmla="*/ 478684 w 1017696"/>
                        <a:gd name="connsiteY4" fmla="*/ 0 h 2383825"/>
                        <a:gd name="connsiteX0" fmla="*/ 478684 w 1017696"/>
                        <a:gd name="connsiteY0" fmla="*/ 0 h 2383705"/>
                        <a:gd name="connsiteX1" fmla="*/ 1017467 w 1017696"/>
                        <a:gd name="connsiteY1" fmla="*/ 1140733 h 2383705"/>
                        <a:gd name="connsiteX2" fmla="*/ 490975 w 1017696"/>
                        <a:gd name="connsiteY2" fmla="*/ 2383704 h 2383705"/>
                        <a:gd name="connsiteX3" fmla="*/ 1633 w 1017696"/>
                        <a:gd name="connsiteY3" fmla="*/ 1148127 h 2383705"/>
                        <a:gd name="connsiteX4" fmla="*/ 478684 w 1017696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68 w 1018552"/>
                        <a:gd name="connsiteY0" fmla="*/ 0 h 2383705"/>
                        <a:gd name="connsiteX1" fmla="*/ 1016351 w 1018552"/>
                        <a:gd name="connsiteY1" fmla="*/ 1140733 h 2383705"/>
                        <a:gd name="connsiteX2" fmla="*/ 489859 w 1018552"/>
                        <a:gd name="connsiteY2" fmla="*/ 2383704 h 2383705"/>
                        <a:gd name="connsiteX3" fmla="*/ 517 w 1018552"/>
                        <a:gd name="connsiteY3" fmla="*/ 1148127 h 2383705"/>
                        <a:gd name="connsiteX4" fmla="*/ 477568 w 1018552"/>
                        <a:gd name="connsiteY4" fmla="*/ 0 h 2383705"/>
                        <a:gd name="connsiteX0" fmla="*/ 477570 w 1018554"/>
                        <a:gd name="connsiteY0" fmla="*/ 0 h 2383705"/>
                        <a:gd name="connsiteX1" fmla="*/ 1016353 w 1018554"/>
                        <a:gd name="connsiteY1" fmla="*/ 1140733 h 2383705"/>
                        <a:gd name="connsiteX2" fmla="*/ 489861 w 1018554"/>
                        <a:gd name="connsiteY2" fmla="*/ 2383704 h 2383705"/>
                        <a:gd name="connsiteX3" fmla="*/ 519 w 1018554"/>
                        <a:gd name="connsiteY3" fmla="*/ 1148127 h 2383705"/>
                        <a:gd name="connsiteX4" fmla="*/ 477570 w 1018554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18621" h="2383705">
                          <a:moveTo>
                            <a:pt x="477637" y="0"/>
                          </a:moveTo>
                          <a:cubicBezTo>
                            <a:pt x="662464" y="17556"/>
                            <a:pt x="1014374" y="527391"/>
                            <a:pt x="1016420" y="1140733"/>
                          </a:cubicBezTo>
                          <a:cubicBezTo>
                            <a:pt x="1051453" y="1668853"/>
                            <a:pt x="659234" y="2382472"/>
                            <a:pt x="489928" y="2383704"/>
                          </a:cubicBezTo>
                          <a:cubicBezTo>
                            <a:pt x="320622" y="2384936"/>
                            <a:pt x="-13582" y="1620833"/>
                            <a:pt x="586" y="1148127"/>
                          </a:cubicBezTo>
                          <a:cubicBezTo>
                            <a:pt x="-14770" y="548874"/>
                            <a:pt x="274745" y="36383"/>
                            <a:pt x="477637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84" name="Group 83">
                    <a:extLst>
                      <a:ext uri="{FF2B5EF4-FFF2-40B4-BE49-F238E27FC236}">
                        <a16:creationId xmlns:a16="http://schemas.microsoft.com/office/drawing/2014/main" id="{AA8B303E-A476-430D-B78B-839F4545C840}"/>
                      </a:ext>
                    </a:extLst>
                  </p:cNvPr>
                  <p:cNvGrpSpPr/>
                  <p:nvPr/>
                </p:nvGrpSpPr>
                <p:grpSpPr>
                  <a:xfrm rot="10800000">
                    <a:off x="8236696" y="2849413"/>
                    <a:ext cx="666734" cy="1473212"/>
                    <a:chOff x="8236696" y="1267377"/>
                    <a:chExt cx="666734" cy="1473212"/>
                  </a:xfrm>
                </p:grpSpPr>
                <p:sp>
                  <p:nvSpPr>
                    <p:cNvPr id="85" name="Freeform: Shape 84">
                      <a:extLst>
                        <a:ext uri="{FF2B5EF4-FFF2-40B4-BE49-F238E27FC236}">
                          <a16:creationId xmlns:a16="http://schemas.microsoft.com/office/drawing/2014/main" id="{2E2FB5A0-196F-4694-BB36-7289F6047B0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236696" y="1267377"/>
                      <a:ext cx="666734" cy="1473212"/>
                    </a:xfrm>
                    <a:custGeom>
                      <a:avLst/>
                      <a:gdLst>
                        <a:gd name="connsiteX0" fmla="*/ 422556 w 838200"/>
                        <a:gd name="connsiteY0" fmla="*/ 0 h 1466850"/>
                        <a:gd name="connsiteX1" fmla="*/ 843561 w 838200"/>
                        <a:gd name="connsiteY1" fmla="*/ 943928 h 1466850"/>
                        <a:gd name="connsiteX2" fmla="*/ 814986 w 838200"/>
                        <a:gd name="connsiteY2" fmla="*/ 1183005 h 1466850"/>
                        <a:gd name="connsiteX3" fmla="*/ 394934 w 838200"/>
                        <a:gd name="connsiteY3" fmla="*/ 1467803 h 1466850"/>
                        <a:gd name="connsiteX4" fmla="*/ 12029 w 838200"/>
                        <a:gd name="connsiteY4" fmla="*/ 1105853 h 1466850"/>
                        <a:gd name="connsiteX5" fmla="*/ 57749 w 838200"/>
                        <a:gd name="connsiteY5" fmla="*/ 652463 h 1466850"/>
                        <a:gd name="connsiteX6" fmla="*/ 422556 w 838200"/>
                        <a:gd name="connsiteY6" fmla="*/ 0 h 1466850"/>
                        <a:gd name="connsiteX0" fmla="*/ 422556 w 844528"/>
                        <a:gd name="connsiteY0" fmla="*/ 0 h 2411927"/>
                        <a:gd name="connsiteX1" fmla="*/ 843561 w 844528"/>
                        <a:gd name="connsiteY1" fmla="*/ 943928 h 2411927"/>
                        <a:gd name="connsiteX2" fmla="*/ 814986 w 844528"/>
                        <a:gd name="connsiteY2" fmla="*/ 1183005 h 2411927"/>
                        <a:gd name="connsiteX3" fmla="*/ 434848 w 844528"/>
                        <a:gd name="connsiteY3" fmla="*/ 2411885 h 2411927"/>
                        <a:gd name="connsiteX4" fmla="*/ 12029 w 844528"/>
                        <a:gd name="connsiteY4" fmla="*/ 1105853 h 2411927"/>
                        <a:gd name="connsiteX5" fmla="*/ 57749 w 844528"/>
                        <a:gd name="connsiteY5" fmla="*/ 652463 h 2411927"/>
                        <a:gd name="connsiteX6" fmla="*/ 422556 w 844528"/>
                        <a:gd name="connsiteY6" fmla="*/ 0 h 2411927"/>
                        <a:gd name="connsiteX0" fmla="*/ 422556 w 844528"/>
                        <a:gd name="connsiteY0" fmla="*/ 0 h 2411912"/>
                        <a:gd name="connsiteX1" fmla="*/ 843561 w 844528"/>
                        <a:gd name="connsiteY1" fmla="*/ 943928 h 2411912"/>
                        <a:gd name="connsiteX2" fmla="*/ 814986 w 844528"/>
                        <a:gd name="connsiteY2" fmla="*/ 1183005 h 2411912"/>
                        <a:gd name="connsiteX3" fmla="*/ 434848 w 844528"/>
                        <a:gd name="connsiteY3" fmla="*/ 2411885 h 2411912"/>
                        <a:gd name="connsiteX4" fmla="*/ 12029 w 844528"/>
                        <a:gd name="connsiteY4" fmla="*/ 1105853 h 2411912"/>
                        <a:gd name="connsiteX5" fmla="*/ 57749 w 844528"/>
                        <a:gd name="connsiteY5" fmla="*/ 652463 h 2411912"/>
                        <a:gd name="connsiteX6" fmla="*/ 422556 w 844528"/>
                        <a:gd name="connsiteY6" fmla="*/ 0 h 2411912"/>
                        <a:gd name="connsiteX0" fmla="*/ 422556 w 844528"/>
                        <a:gd name="connsiteY0" fmla="*/ 0 h 2411893"/>
                        <a:gd name="connsiteX1" fmla="*/ 843561 w 844528"/>
                        <a:gd name="connsiteY1" fmla="*/ 943928 h 2411893"/>
                        <a:gd name="connsiteX2" fmla="*/ 814986 w 844528"/>
                        <a:gd name="connsiteY2" fmla="*/ 1183005 h 2411893"/>
                        <a:gd name="connsiteX3" fmla="*/ 434848 w 844528"/>
                        <a:gd name="connsiteY3" fmla="*/ 2411885 h 2411893"/>
                        <a:gd name="connsiteX4" fmla="*/ 12029 w 844528"/>
                        <a:gd name="connsiteY4" fmla="*/ 1105853 h 2411893"/>
                        <a:gd name="connsiteX5" fmla="*/ 57749 w 844528"/>
                        <a:gd name="connsiteY5" fmla="*/ 652463 h 2411893"/>
                        <a:gd name="connsiteX6" fmla="*/ 422556 w 844528"/>
                        <a:gd name="connsiteY6" fmla="*/ 0 h 2411893"/>
                        <a:gd name="connsiteX0" fmla="*/ 422556 w 844528"/>
                        <a:gd name="connsiteY0" fmla="*/ 0 h 2411964"/>
                        <a:gd name="connsiteX1" fmla="*/ 843561 w 844528"/>
                        <a:gd name="connsiteY1" fmla="*/ 943928 h 2411964"/>
                        <a:gd name="connsiteX2" fmla="*/ 814986 w 844528"/>
                        <a:gd name="connsiteY2" fmla="*/ 1183005 h 2411964"/>
                        <a:gd name="connsiteX3" fmla="*/ 434848 w 844528"/>
                        <a:gd name="connsiteY3" fmla="*/ 2411885 h 2411964"/>
                        <a:gd name="connsiteX4" fmla="*/ 12029 w 844528"/>
                        <a:gd name="connsiteY4" fmla="*/ 1105853 h 2411964"/>
                        <a:gd name="connsiteX5" fmla="*/ 57749 w 844528"/>
                        <a:gd name="connsiteY5" fmla="*/ 652463 h 2411964"/>
                        <a:gd name="connsiteX6" fmla="*/ 422556 w 844528"/>
                        <a:gd name="connsiteY6" fmla="*/ 0 h 2411964"/>
                        <a:gd name="connsiteX0" fmla="*/ 482275 w 904247"/>
                        <a:gd name="connsiteY0" fmla="*/ 0 h 2411909"/>
                        <a:gd name="connsiteX1" fmla="*/ 903280 w 904247"/>
                        <a:gd name="connsiteY1" fmla="*/ 943928 h 2411909"/>
                        <a:gd name="connsiteX2" fmla="*/ 874705 w 904247"/>
                        <a:gd name="connsiteY2" fmla="*/ 1183005 h 2411909"/>
                        <a:gd name="connsiteX3" fmla="*/ 494567 w 904247"/>
                        <a:gd name="connsiteY3" fmla="*/ 2411885 h 2411909"/>
                        <a:gd name="connsiteX4" fmla="*/ 5225 w 904247"/>
                        <a:gd name="connsiteY4" fmla="*/ 1148125 h 2411909"/>
                        <a:gd name="connsiteX5" fmla="*/ 117468 w 904247"/>
                        <a:gd name="connsiteY5" fmla="*/ 652463 h 2411909"/>
                        <a:gd name="connsiteX6" fmla="*/ 482275 w 904247"/>
                        <a:gd name="connsiteY6" fmla="*/ 0 h 2411909"/>
                        <a:gd name="connsiteX0" fmla="*/ 482275 w 904247"/>
                        <a:gd name="connsiteY0" fmla="*/ 0 h 2411893"/>
                        <a:gd name="connsiteX1" fmla="*/ 903280 w 904247"/>
                        <a:gd name="connsiteY1" fmla="*/ 943928 h 2411893"/>
                        <a:gd name="connsiteX2" fmla="*/ 874705 w 904247"/>
                        <a:gd name="connsiteY2" fmla="*/ 1183005 h 2411893"/>
                        <a:gd name="connsiteX3" fmla="*/ 494567 w 904247"/>
                        <a:gd name="connsiteY3" fmla="*/ 2411885 h 2411893"/>
                        <a:gd name="connsiteX4" fmla="*/ 5225 w 904247"/>
                        <a:gd name="connsiteY4" fmla="*/ 1162217 h 2411893"/>
                        <a:gd name="connsiteX5" fmla="*/ 117468 w 904247"/>
                        <a:gd name="connsiteY5" fmla="*/ 652463 h 2411893"/>
                        <a:gd name="connsiteX6" fmla="*/ 482275 w 904247"/>
                        <a:gd name="connsiteY6" fmla="*/ 0 h 2411893"/>
                        <a:gd name="connsiteX0" fmla="*/ 482972 w 904944"/>
                        <a:gd name="connsiteY0" fmla="*/ 0 h 2411893"/>
                        <a:gd name="connsiteX1" fmla="*/ 903977 w 904944"/>
                        <a:gd name="connsiteY1" fmla="*/ 943928 h 2411893"/>
                        <a:gd name="connsiteX2" fmla="*/ 875402 w 904944"/>
                        <a:gd name="connsiteY2" fmla="*/ 1183005 h 2411893"/>
                        <a:gd name="connsiteX3" fmla="*/ 495264 w 904944"/>
                        <a:gd name="connsiteY3" fmla="*/ 2411885 h 2411893"/>
                        <a:gd name="connsiteX4" fmla="*/ 5922 w 904944"/>
                        <a:gd name="connsiteY4" fmla="*/ 1162217 h 2411893"/>
                        <a:gd name="connsiteX5" fmla="*/ 104859 w 904944"/>
                        <a:gd name="connsiteY5" fmla="*/ 483376 h 2411893"/>
                        <a:gd name="connsiteX6" fmla="*/ 482972 w 904944"/>
                        <a:gd name="connsiteY6" fmla="*/ 0 h 2411893"/>
                        <a:gd name="connsiteX0" fmla="*/ 477060 w 899032"/>
                        <a:gd name="connsiteY0" fmla="*/ 0 h 2411893"/>
                        <a:gd name="connsiteX1" fmla="*/ 898065 w 899032"/>
                        <a:gd name="connsiteY1" fmla="*/ 943928 h 2411893"/>
                        <a:gd name="connsiteX2" fmla="*/ 869490 w 899032"/>
                        <a:gd name="connsiteY2" fmla="*/ 1183005 h 2411893"/>
                        <a:gd name="connsiteX3" fmla="*/ 489352 w 899032"/>
                        <a:gd name="connsiteY3" fmla="*/ 2411885 h 2411893"/>
                        <a:gd name="connsiteX4" fmla="*/ 10 w 899032"/>
                        <a:gd name="connsiteY4" fmla="*/ 1162217 h 2411893"/>
                        <a:gd name="connsiteX5" fmla="*/ 477060 w 899032"/>
                        <a:gd name="connsiteY5" fmla="*/ 0 h 2411893"/>
                        <a:gd name="connsiteX0" fmla="*/ 477060 w 869489"/>
                        <a:gd name="connsiteY0" fmla="*/ 0 h 2411893"/>
                        <a:gd name="connsiteX1" fmla="*/ 869490 w 869489"/>
                        <a:gd name="connsiteY1" fmla="*/ 1183005 h 2411893"/>
                        <a:gd name="connsiteX2" fmla="*/ 489352 w 869489"/>
                        <a:gd name="connsiteY2" fmla="*/ 2411885 h 2411893"/>
                        <a:gd name="connsiteX3" fmla="*/ 10 w 869489"/>
                        <a:gd name="connsiteY3" fmla="*/ 1162217 h 2411893"/>
                        <a:gd name="connsiteX4" fmla="*/ 477060 w 869489"/>
                        <a:gd name="connsiteY4" fmla="*/ 0 h 2411893"/>
                        <a:gd name="connsiteX0" fmla="*/ 477060 w 1042453"/>
                        <a:gd name="connsiteY0" fmla="*/ 0 h 2411911"/>
                        <a:gd name="connsiteX1" fmla="*/ 1042453 w 1042453"/>
                        <a:gd name="connsiteY1" fmla="*/ 1197097 h 2411911"/>
                        <a:gd name="connsiteX2" fmla="*/ 489352 w 1042453"/>
                        <a:gd name="connsiteY2" fmla="*/ 2411885 h 2411911"/>
                        <a:gd name="connsiteX3" fmla="*/ 10 w 1042453"/>
                        <a:gd name="connsiteY3" fmla="*/ 1162217 h 2411911"/>
                        <a:gd name="connsiteX4" fmla="*/ 477060 w 1042453"/>
                        <a:gd name="connsiteY4" fmla="*/ 0 h 2411911"/>
                        <a:gd name="connsiteX0" fmla="*/ 477060 w 1042453"/>
                        <a:gd name="connsiteY0" fmla="*/ 0 h 2411909"/>
                        <a:gd name="connsiteX1" fmla="*/ 1042453 w 1042453"/>
                        <a:gd name="connsiteY1" fmla="*/ 1197097 h 2411909"/>
                        <a:gd name="connsiteX2" fmla="*/ 489352 w 1042453"/>
                        <a:gd name="connsiteY2" fmla="*/ 2411885 h 2411909"/>
                        <a:gd name="connsiteX3" fmla="*/ 10 w 1042453"/>
                        <a:gd name="connsiteY3" fmla="*/ 1162217 h 2411909"/>
                        <a:gd name="connsiteX4" fmla="*/ 477060 w 1042453"/>
                        <a:gd name="connsiteY4" fmla="*/ 0 h 2411909"/>
                        <a:gd name="connsiteX0" fmla="*/ 477060 w 1015844"/>
                        <a:gd name="connsiteY0" fmla="*/ 0 h 2411933"/>
                        <a:gd name="connsiteX1" fmla="*/ 1015844 w 1015844"/>
                        <a:gd name="connsiteY1" fmla="*/ 1112551 h 2411933"/>
                        <a:gd name="connsiteX2" fmla="*/ 489352 w 1015844"/>
                        <a:gd name="connsiteY2" fmla="*/ 2411885 h 2411933"/>
                        <a:gd name="connsiteX3" fmla="*/ 10 w 1015844"/>
                        <a:gd name="connsiteY3" fmla="*/ 1162217 h 2411933"/>
                        <a:gd name="connsiteX4" fmla="*/ 477060 w 1015844"/>
                        <a:gd name="connsiteY4" fmla="*/ 0 h 2411933"/>
                        <a:gd name="connsiteX0" fmla="*/ 477060 w 1015844"/>
                        <a:gd name="connsiteY0" fmla="*/ 0 h 2411935"/>
                        <a:gd name="connsiteX1" fmla="*/ 1015844 w 1015844"/>
                        <a:gd name="connsiteY1" fmla="*/ 1112551 h 2411935"/>
                        <a:gd name="connsiteX2" fmla="*/ 489352 w 1015844"/>
                        <a:gd name="connsiteY2" fmla="*/ 2411885 h 2411935"/>
                        <a:gd name="connsiteX3" fmla="*/ 10 w 1015844"/>
                        <a:gd name="connsiteY3" fmla="*/ 1162217 h 2411935"/>
                        <a:gd name="connsiteX4" fmla="*/ 477060 w 1015844"/>
                        <a:gd name="connsiteY4" fmla="*/ 0 h 2411935"/>
                        <a:gd name="connsiteX0" fmla="*/ 478683 w 1017467"/>
                        <a:gd name="connsiteY0" fmla="*/ 0 h 2411933"/>
                        <a:gd name="connsiteX1" fmla="*/ 1017467 w 1017467"/>
                        <a:gd name="connsiteY1" fmla="*/ 1112551 h 2411933"/>
                        <a:gd name="connsiteX2" fmla="*/ 490975 w 1017467"/>
                        <a:gd name="connsiteY2" fmla="*/ 2411885 h 2411933"/>
                        <a:gd name="connsiteX3" fmla="*/ 1633 w 1017467"/>
                        <a:gd name="connsiteY3" fmla="*/ 1162217 h 2411933"/>
                        <a:gd name="connsiteX4" fmla="*/ 478683 w 1017467"/>
                        <a:gd name="connsiteY4" fmla="*/ 0 h 2411933"/>
                        <a:gd name="connsiteX0" fmla="*/ 478683 w 1017696"/>
                        <a:gd name="connsiteY0" fmla="*/ 0 h 2411935"/>
                        <a:gd name="connsiteX1" fmla="*/ 1017467 w 1017696"/>
                        <a:gd name="connsiteY1" fmla="*/ 1112551 h 2411935"/>
                        <a:gd name="connsiteX2" fmla="*/ 490975 w 1017696"/>
                        <a:gd name="connsiteY2" fmla="*/ 2411885 h 2411935"/>
                        <a:gd name="connsiteX3" fmla="*/ 1633 w 1017696"/>
                        <a:gd name="connsiteY3" fmla="*/ 1162217 h 2411935"/>
                        <a:gd name="connsiteX4" fmla="*/ 478683 w 1017696"/>
                        <a:gd name="connsiteY4" fmla="*/ 0 h 2411935"/>
                        <a:gd name="connsiteX0" fmla="*/ 598033 w 1017398"/>
                        <a:gd name="connsiteY0" fmla="*/ 0 h 2256936"/>
                        <a:gd name="connsiteX1" fmla="*/ 1017074 w 1017398"/>
                        <a:gd name="connsiteY1" fmla="*/ 957553 h 2256936"/>
                        <a:gd name="connsiteX2" fmla="*/ 490582 w 1017398"/>
                        <a:gd name="connsiteY2" fmla="*/ 2256887 h 2256936"/>
                        <a:gd name="connsiteX3" fmla="*/ 1240 w 1017398"/>
                        <a:gd name="connsiteY3" fmla="*/ 1007219 h 2256936"/>
                        <a:gd name="connsiteX4" fmla="*/ 598033 w 1017398"/>
                        <a:gd name="connsiteY4" fmla="*/ 0 h 2256936"/>
                        <a:gd name="connsiteX0" fmla="*/ 478684 w 1017696"/>
                        <a:gd name="connsiteY0" fmla="*/ 0 h 2383753"/>
                        <a:gd name="connsiteX1" fmla="*/ 1017467 w 1017696"/>
                        <a:gd name="connsiteY1" fmla="*/ 1084370 h 2383753"/>
                        <a:gd name="connsiteX2" fmla="*/ 490975 w 1017696"/>
                        <a:gd name="connsiteY2" fmla="*/ 2383704 h 2383753"/>
                        <a:gd name="connsiteX3" fmla="*/ 1633 w 1017696"/>
                        <a:gd name="connsiteY3" fmla="*/ 1134036 h 2383753"/>
                        <a:gd name="connsiteX4" fmla="*/ 478684 w 1017696"/>
                        <a:gd name="connsiteY4" fmla="*/ 0 h 2383753"/>
                        <a:gd name="connsiteX0" fmla="*/ 478684 w 1017696"/>
                        <a:gd name="connsiteY0" fmla="*/ 0 h 2383785"/>
                        <a:gd name="connsiteX1" fmla="*/ 1017467 w 1017696"/>
                        <a:gd name="connsiteY1" fmla="*/ 1084370 h 2383785"/>
                        <a:gd name="connsiteX2" fmla="*/ 490975 w 1017696"/>
                        <a:gd name="connsiteY2" fmla="*/ 2383704 h 2383785"/>
                        <a:gd name="connsiteX3" fmla="*/ 1633 w 1017696"/>
                        <a:gd name="connsiteY3" fmla="*/ 1148127 h 2383785"/>
                        <a:gd name="connsiteX4" fmla="*/ 478684 w 1017696"/>
                        <a:gd name="connsiteY4" fmla="*/ 0 h 2383785"/>
                        <a:gd name="connsiteX0" fmla="*/ 478684 w 1017696"/>
                        <a:gd name="connsiteY0" fmla="*/ 0 h 2383825"/>
                        <a:gd name="connsiteX1" fmla="*/ 1017467 w 1017696"/>
                        <a:gd name="connsiteY1" fmla="*/ 1084370 h 2383825"/>
                        <a:gd name="connsiteX2" fmla="*/ 490975 w 1017696"/>
                        <a:gd name="connsiteY2" fmla="*/ 2383704 h 2383825"/>
                        <a:gd name="connsiteX3" fmla="*/ 1633 w 1017696"/>
                        <a:gd name="connsiteY3" fmla="*/ 1148127 h 2383825"/>
                        <a:gd name="connsiteX4" fmla="*/ 478684 w 1017696"/>
                        <a:gd name="connsiteY4" fmla="*/ 0 h 2383825"/>
                        <a:gd name="connsiteX0" fmla="*/ 478684 w 1017696"/>
                        <a:gd name="connsiteY0" fmla="*/ 0 h 2383705"/>
                        <a:gd name="connsiteX1" fmla="*/ 1017467 w 1017696"/>
                        <a:gd name="connsiteY1" fmla="*/ 1140733 h 2383705"/>
                        <a:gd name="connsiteX2" fmla="*/ 490975 w 1017696"/>
                        <a:gd name="connsiteY2" fmla="*/ 2383704 h 2383705"/>
                        <a:gd name="connsiteX3" fmla="*/ 1633 w 1017696"/>
                        <a:gd name="connsiteY3" fmla="*/ 1148127 h 2383705"/>
                        <a:gd name="connsiteX4" fmla="*/ 478684 w 1017696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68 w 1018552"/>
                        <a:gd name="connsiteY0" fmla="*/ 0 h 2383705"/>
                        <a:gd name="connsiteX1" fmla="*/ 1016351 w 1018552"/>
                        <a:gd name="connsiteY1" fmla="*/ 1140733 h 2383705"/>
                        <a:gd name="connsiteX2" fmla="*/ 489859 w 1018552"/>
                        <a:gd name="connsiteY2" fmla="*/ 2383704 h 2383705"/>
                        <a:gd name="connsiteX3" fmla="*/ 517 w 1018552"/>
                        <a:gd name="connsiteY3" fmla="*/ 1148127 h 2383705"/>
                        <a:gd name="connsiteX4" fmla="*/ 477568 w 1018552"/>
                        <a:gd name="connsiteY4" fmla="*/ 0 h 2383705"/>
                        <a:gd name="connsiteX0" fmla="*/ 477570 w 1018554"/>
                        <a:gd name="connsiteY0" fmla="*/ 0 h 2383705"/>
                        <a:gd name="connsiteX1" fmla="*/ 1016353 w 1018554"/>
                        <a:gd name="connsiteY1" fmla="*/ 1140733 h 2383705"/>
                        <a:gd name="connsiteX2" fmla="*/ 489861 w 1018554"/>
                        <a:gd name="connsiteY2" fmla="*/ 2383704 h 2383705"/>
                        <a:gd name="connsiteX3" fmla="*/ 519 w 1018554"/>
                        <a:gd name="connsiteY3" fmla="*/ 1148127 h 2383705"/>
                        <a:gd name="connsiteX4" fmla="*/ 477570 w 1018554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18621" h="2383705">
                          <a:moveTo>
                            <a:pt x="477637" y="0"/>
                          </a:moveTo>
                          <a:cubicBezTo>
                            <a:pt x="662464" y="17556"/>
                            <a:pt x="1014374" y="527391"/>
                            <a:pt x="1016420" y="1140733"/>
                          </a:cubicBezTo>
                          <a:cubicBezTo>
                            <a:pt x="1051453" y="1668853"/>
                            <a:pt x="659234" y="2382472"/>
                            <a:pt x="489928" y="2383704"/>
                          </a:cubicBezTo>
                          <a:cubicBezTo>
                            <a:pt x="320622" y="2384936"/>
                            <a:pt x="-13582" y="1620833"/>
                            <a:pt x="586" y="1148127"/>
                          </a:cubicBezTo>
                          <a:cubicBezTo>
                            <a:pt x="-14770" y="548874"/>
                            <a:pt x="274745" y="36383"/>
                            <a:pt x="477637" y="0"/>
                          </a:cubicBezTo>
                          <a:close/>
                        </a:path>
                      </a:pathLst>
                    </a:custGeom>
                    <a:solidFill>
                      <a:schemeClr val="accent1">
                        <a:lumMod val="60000"/>
                        <a:lumOff val="40000"/>
                      </a:schemeClr>
                    </a:solidFill>
                    <a:ln w="22225" cap="flat">
                      <a:solidFill>
                        <a:schemeClr val="bg1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6" name="Freeform: Shape 85">
                      <a:extLst>
                        <a:ext uri="{FF2B5EF4-FFF2-40B4-BE49-F238E27FC236}">
                          <a16:creationId xmlns:a16="http://schemas.microsoft.com/office/drawing/2014/main" id="{2FFDC649-0C3E-4A47-B66F-1D25A1F8BBD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445481" y="1817468"/>
                      <a:ext cx="249165" cy="923121"/>
                    </a:xfrm>
                    <a:custGeom>
                      <a:avLst/>
                      <a:gdLst>
                        <a:gd name="connsiteX0" fmla="*/ 422556 w 838200"/>
                        <a:gd name="connsiteY0" fmla="*/ 0 h 1466850"/>
                        <a:gd name="connsiteX1" fmla="*/ 843561 w 838200"/>
                        <a:gd name="connsiteY1" fmla="*/ 943928 h 1466850"/>
                        <a:gd name="connsiteX2" fmla="*/ 814986 w 838200"/>
                        <a:gd name="connsiteY2" fmla="*/ 1183005 h 1466850"/>
                        <a:gd name="connsiteX3" fmla="*/ 394934 w 838200"/>
                        <a:gd name="connsiteY3" fmla="*/ 1467803 h 1466850"/>
                        <a:gd name="connsiteX4" fmla="*/ 12029 w 838200"/>
                        <a:gd name="connsiteY4" fmla="*/ 1105853 h 1466850"/>
                        <a:gd name="connsiteX5" fmla="*/ 57749 w 838200"/>
                        <a:gd name="connsiteY5" fmla="*/ 652463 h 1466850"/>
                        <a:gd name="connsiteX6" fmla="*/ 422556 w 838200"/>
                        <a:gd name="connsiteY6" fmla="*/ 0 h 1466850"/>
                        <a:gd name="connsiteX0" fmla="*/ 422556 w 844528"/>
                        <a:gd name="connsiteY0" fmla="*/ 0 h 2411927"/>
                        <a:gd name="connsiteX1" fmla="*/ 843561 w 844528"/>
                        <a:gd name="connsiteY1" fmla="*/ 943928 h 2411927"/>
                        <a:gd name="connsiteX2" fmla="*/ 814986 w 844528"/>
                        <a:gd name="connsiteY2" fmla="*/ 1183005 h 2411927"/>
                        <a:gd name="connsiteX3" fmla="*/ 434848 w 844528"/>
                        <a:gd name="connsiteY3" fmla="*/ 2411885 h 2411927"/>
                        <a:gd name="connsiteX4" fmla="*/ 12029 w 844528"/>
                        <a:gd name="connsiteY4" fmla="*/ 1105853 h 2411927"/>
                        <a:gd name="connsiteX5" fmla="*/ 57749 w 844528"/>
                        <a:gd name="connsiteY5" fmla="*/ 652463 h 2411927"/>
                        <a:gd name="connsiteX6" fmla="*/ 422556 w 844528"/>
                        <a:gd name="connsiteY6" fmla="*/ 0 h 2411927"/>
                        <a:gd name="connsiteX0" fmla="*/ 422556 w 844528"/>
                        <a:gd name="connsiteY0" fmla="*/ 0 h 2411912"/>
                        <a:gd name="connsiteX1" fmla="*/ 843561 w 844528"/>
                        <a:gd name="connsiteY1" fmla="*/ 943928 h 2411912"/>
                        <a:gd name="connsiteX2" fmla="*/ 814986 w 844528"/>
                        <a:gd name="connsiteY2" fmla="*/ 1183005 h 2411912"/>
                        <a:gd name="connsiteX3" fmla="*/ 434848 w 844528"/>
                        <a:gd name="connsiteY3" fmla="*/ 2411885 h 2411912"/>
                        <a:gd name="connsiteX4" fmla="*/ 12029 w 844528"/>
                        <a:gd name="connsiteY4" fmla="*/ 1105853 h 2411912"/>
                        <a:gd name="connsiteX5" fmla="*/ 57749 w 844528"/>
                        <a:gd name="connsiteY5" fmla="*/ 652463 h 2411912"/>
                        <a:gd name="connsiteX6" fmla="*/ 422556 w 844528"/>
                        <a:gd name="connsiteY6" fmla="*/ 0 h 2411912"/>
                        <a:gd name="connsiteX0" fmla="*/ 422556 w 844528"/>
                        <a:gd name="connsiteY0" fmla="*/ 0 h 2411893"/>
                        <a:gd name="connsiteX1" fmla="*/ 843561 w 844528"/>
                        <a:gd name="connsiteY1" fmla="*/ 943928 h 2411893"/>
                        <a:gd name="connsiteX2" fmla="*/ 814986 w 844528"/>
                        <a:gd name="connsiteY2" fmla="*/ 1183005 h 2411893"/>
                        <a:gd name="connsiteX3" fmla="*/ 434848 w 844528"/>
                        <a:gd name="connsiteY3" fmla="*/ 2411885 h 2411893"/>
                        <a:gd name="connsiteX4" fmla="*/ 12029 w 844528"/>
                        <a:gd name="connsiteY4" fmla="*/ 1105853 h 2411893"/>
                        <a:gd name="connsiteX5" fmla="*/ 57749 w 844528"/>
                        <a:gd name="connsiteY5" fmla="*/ 652463 h 2411893"/>
                        <a:gd name="connsiteX6" fmla="*/ 422556 w 844528"/>
                        <a:gd name="connsiteY6" fmla="*/ 0 h 2411893"/>
                        <a:gd name="connsiteX0" fmla="*/ 422556 w 844528"/>
                        <a:gd name="connsiteY0" fmla="*/ 0 h 2411964"/>
                        <a:gd name="connsiteX1" fmla="*/ 843561 w 844528"/>
                        <a:gd name="connsiteY1" fmla="*/ 943928 h 2411964"/>
                        <a:gd name="connsiteX2" fmla="*/ 814986 w 844528"/>
                        <a:gd name="connsiteY2" fmla="*/ 1183005 h 2411964"/>
                        <a:gd name="connsiteX3" fmla="*/ 434848 w 844528"/>
                        <a:gd name="connsiteY3" fmla="*/ 2411885 h 2411964"/>
                        <a:gd name="connsiteX4" fmla="*/ 12029 w 844528"/>
                        <a:gd name="connsiteY4" fmla="*/ 1105853 h 2411964"/>
                        <a:gd name="connsiteX5" fmla="*/ 57749 w 844528"/>
                        <a:gd name="connsiteY5" fmla="*/ 652463 h 2411964"/>
                        <a:gd name="connsiteX6" fmla="*/ 422556 w 844528"/>
                        <a:gd name="connsiteY6" fmla="*/ 0 h 2411964"/>
                        <a:gd name="connsiteX0" fmla="*/ 482275 w 904247"/>
                        <a:gd name="connsiteY0" fmla="*/ 0 h 2411909"/>
                        <a:gd name="connsiteX1" fmla="*/ 903280 w 904247"/>
                        <a:gd name="connsiteY1" fmla="*/ 943928 h 2411909"/>
                        <a:gd name="connsiteX2" fmla="*/ 874705 w 904247"/>
                        <a:gd name="connsiteY2" fmla="*/ 1183005 h 2411909"/>
                        <a:gd name="connsiteX3" fmla="*/ 494567 w 904247"/>
                        <a:gd name="connsiteY3" fmla="*/ 2411885 h 2411909"/>
                        <a:gd name="connsiteX4" fmla="*/ 5225 w 904247"/>
                        <a:gd name="connsiteY4" fmla="*/ 1148125 h 2411909"/>
                        <a:gd name="connsiteX5" fmla="*/ 117468 w 904247"/>
                        <a:gd name="connsiteY5" fmla="*/ 652463 h 2411909"/>
                        <a:gd name="connsiteX6" fmla="*/ 482275 w 904247"/>
                        <a:gd name="connsiteY6" fmla="*/ 0 h 2411909"/>
                        <a:gd name="connsiteX0" fmla="*/ 482275 w 904247"/>
                        <a:gd name="connsiteY0" fmla="*/ 0 h 2411893"/>
                        <a:gd name="connsiteX1" fmla="*/ 903280 w 904247"/>
                        <a:gd name="connsiteY1" fmla="*/ 943928 h 2411893"/>
                        <a:gd name="connsiteX2" fmla="*/ 874705 w 904247"/>
                        <a:gd name="connsiteY2" fmla="*/ 1183005 h 2411893"/>
                        <a:gd name="connsiteX3" fmla="*/ 494567 w 904247"/>
                        <a:gd name="connsiteY3" fmla="*/ 2411885 h 2411893"/>
                        <a:gd name="connsiteX4" fmla="*/ 5225 w 904247"/>
                        <a:gd name="connsiteY4" fmla="*/ 1162217 h 2411893"/>
                        <a:gd name="connsiteX5" fmla="*/ 117468 w 904247"/>
                        <a:gd name="connsiteY5" fmla="*/ 652463 h 2411893"/>
                        <a:gd name="connsiteX6" fmla="*/ 482275 w 904247"/>
                        <a:gd name="connsiteY6" fmla="*/ 0 h 2411893"/>
                        <a:gd name="connsiteX0" fmla="*/ 482972 w 904944"/>
                        <a:gd name="connsiteY0" fmla="*/ 0 h 2411893"/>
                        <a:gd name="connsiteX1" fmla="*/ 903977 w 904944"/>
                        <a:gd name="connsiteY1" fmla="*/ 943928 h 2411893"/>
                        <a:gd name="connsiteX2" fmla="*/ 875402 w 904944"/>
                        <a:gd name="connsiteY2" fmla="*/ 1183005 h 2411893"/>
                        <a:gd name="connsiteX3" fmla="*/ 495264 w 904944"/>
                        <a:gd name="connsiteY3" fmla="*/ 2411885 h 2411893"/>
                        <a:gd name="connsiteX4" fmla="*/ 5922 w 904944"/>
                        <a:gd name="connsiteY4" fmla="*/ 1162217 h 2411893"/>
                        <a:gd name="connsiteX5" fmla="*/ 104859 w 904944"/>
                        <a:gd name="connsiteY5" fmla="*/ 483376 h 2411893"/>
                        <a:gd name="connsiteX6" fmla="*/ 482972 w 904944"/>
                        <a:gd name="connsiteY6" fmla="*/ 0 h 2411893"/>
                        <a:gd name="connsiteX0" fmla="*/ 477060 w 899032"/>
                        <a:gd name="connsiteY0" fmla="*/ 0 h 2411893"/>
                        <a:gd name="connsiteX1" fmla="*/ 898065 w 899032"/>
                        <a:gd name="connsiteY1" fmla="*/ 943928 h 2411893"/>
                        <a:gd name="connsiteX2" fmla="*/ 869490 w 899032"/>
                        <a:gd name="connsiteY2" fmla="*/ 1183005 h 2411893"/>
                        <a:gd name="connsiteX3" fmla="*/ 489352 w 899032"/>
                        <a:gd name="connsiteY3" fmla="*/ 2411885 h 2411893"/>
                        <a:gd name="connsiteX4" fmla="*/ 10 w 899032"/>
                        <a:gd name="connsiteY4" fmla="*/ 1162217 h 2411893"/>
                        <a:gd name="connsiteX5" fmla="*/ 477060 w 899032"/>
                        <a:gd name="connsiteY5" fmla="*/ 0 h 2411893"/>
                        <a:gd name="connsiteX0" fmla="*/ 477060 w 869489"/>
                        <a:gd name="connsiteY0" fmla="*/ 0 h 2411893"/>
                        <a:gd name="connsiteX1" fmla="*/ 869490 w 869489"/>
                        <a:gd name="connsiteY1" fmla="*/ 1183005 h 2411893"/>
                        <a:gd name="connsiteX2" fmla="*/ 489352 w 869489"/>
                        <a:gd name="connsiteY2" fmla="*/ 2411885 h 2411893"/>
                        <a:gd name="connsiteX3" fmla="*/ 10 w 869489"/>
                        <a:gd name="connsiteY3" fmla="*/ 1162217 h 2411893"/>
                        <a:gd name="connsiteX4" fmla="*/ 477060 w 869489"/>
                        <a:gd name="connsiteY4" fmla="*/ 0 h 2411893"/>
                        <a:gd name="connsiteX0" fmla="*/ 477060 w 1042453"/>
                        <a:gd name="connsiteY0" fmla="*/ 0 h 2411911"/>
                        <a:gd name="connsiteX1" fmla="*/ 1042453 w 1042453"/>
                        <a:gd name="connsiteY1" fmla="*/ 1197097 h 2411911"/>
                        <a:gd name="connsiteX2" fmla="*/ 489352 w 1042453"/>
                        <a:gd name="connsiteY2" fmla="*/ 2411885 h 2411911"/>
                        <a:gd name="connsiteX3" fmla="*/ 10 w 1042453"/>
                        <a:gd name="connsiteY3" fmla="*/ 1162217 h 2411911"/>
                        <a:gd name="connsiteX4" fmla="*/ 477060 w 1042453"/>
                        <a:gd name="connsiteY4" fmla="*/ 0 h 2411911"/>
                        <a:gd name="connsiteX0" fmla="*/ 477060 w 1042453"/>
                        <a:gd name="connsiteY0" fmla="*/ 0 h 2411909"/>
                        <a:gd name="connsiteX1" fmla="*/ 1042453 w 1042453"/>
                        <a:gd name="connsiteY1" fmla="*/ 1197097 h 2411909"/>
                        <a:gd name="connsiteX2" fmla="*/ 489352 w 1042453"/>
                        <a:gd name="connsiteY2" fmla="*/ 2411885 h 2411909"/>
                        <a:gd name="connsiteX3" fmla="*/ 10 w 1042453"/>
                        <a:gd name="connsiteY3" fmla="*/ 1162217 h 2411909"/>
                        <a:gd name="connsiteX4" fmla="*/ 477060 w 1042453"/>
                        <a:gd name="connsiteY4" fmla="*/ 0 h 2411909"/>
                        <a:gd name="connsiteX0" fmla="*/ 477060 w 1015844"/>
                        <a:gd name="connsiteY0" fmla="*/ 0 h 2411933"/>
                        <a:gd name="connsiteX1" fmla="*/ 1015844 w 1015844"/>
                        <a:gd name="connsiteY1" fmla="*/ 1112551 h 2411933"/>
                        <a:gd name="connsiteX2" fmla="*/ 489352 w 1015844"/>
                        <a:gd name="connsiteY2" fmla="*/ 2411885 h 2411933"/>
                        <a:gd name="connsiteX3" fmla="*/ 10 w 1015844"/>
                        <a:gd name="connsiteY3" fmla="*/ 1162217 h 2411933"/>
                        <a:gd name="connsiteX4" fmla="*/ 477060 w 1015844"/>
                        <a:gd name="connsiteY4" fmla="*/ 0 h 2411933"/>
                        <a:gd name="connsiteX0" fmla="*/ 477060 w 1015844"/>
                        <a:gd name="connsiteY0" fmla="*/ 0 h 2411935"/>
                        <a:gd name="connsiteX1" fmla="*/ 1015844 w 1015844"/>
                        <a:gd name="connsiteY1" fmla="*/ 1112551 h 2411935"/>
                        <a:gd name="connsiteX2" fmla="*/ 489352 w 1015844"/>
                        <a:gd name="connsiteY2" fmla="*/ 2411885 h 2411935"/>
                        <a:gd name="connsiteX3" fmla="*/ 10 w 1015844"/>
                        <a:gd name="connsiteY3" fmla="*/ 1162217 h 2411935"/>
                        <a:gd name="connsiteX4" fmla="*/ 477060 w 1015844"/>
                        <a:gd name="connsiteY4" fmla="*/ 0 h 2411935"/>
                        <a:gd name="connsiteX0" fmla="*/ 478683 w 1017467"/>
                        <a:gd name="connsiteY0" fmla="*/ 0 h 2411933"/>
                        <a:gd name="connsiteX1" fmla="*/ 1017467 w 1017467"/>
                        <a:gd name="connsiteY1" fmla="*/ 1112551 h 2411933"/>
                        <a:gd name="connsiteX2" fmla="*/ 490975 w 1017467"/>
                        <a:gd name="connsiteY2" fmla="*/ 2411885 h 2411933"/>
                        <a:gd name="connsiteX3" fmla="*/ 1633 w 1017467"/>
                        <a:gd name="connsiteY3" fmla="*/ 1162217 h 2411933"/>
                        <a:gd name="connsiteX4" fmla="*/ 478683 w 1017467"/>
                        <a:gd name="connsiteY4" fmla="*/ 0 h 2411933"/>
                        <a:gd name="connsiteX0" fmla="*/ 478683 w 1017696"/>
                        <a:gd name="connsiteY0" fmla="*/ 0 h 2411935"/>
                        <a:gd name="connsiteX1" fmla="*/ 1017467 w 1017696"/>
                        <a:gd name="connsiteY1" fmla="*/ 1112551 h 2411935"/>
                        <a:gd name="connsiteX2" fmla="*/ 490975 w 1017696"/>
                        <a:gd name="connsiteY2" fmla="*/ 2411885 h 2411935"/>
                        <a:gd name="connsiteX3" fmla="*/ 1633 w 1017696"/>
                        <a:gd name="connsiteY3" fmla="*/ 1162217 h 2411935"/>
                        <a:gd name="connsiteX4" fmla="*/ 478683 w 1017696"/>
                        <a:gd name="connsiteY4" fmla="*/ 0 h 2411935"/>
                        <a:gd name="connsiteX0" fmla="*/ 598033 w 1017398"/>
                        <a:gd name="connsiteY0" fmla="*/ 0 h 2256936"/>
                        <a:gd name="connsiteX1" fmla="*/ 1017074 w 1017398"/>
                        <a:gd name="connsiteY1" fmla="*/ 957553 h 2256936"/>
                        <a:gd name="connsiteX2" fmla="*/ 490582 w 1017398"/>
                        <a:gd name="connsiteY2" fmla="*/ 2256887 h 2256936"/>
                        <a:gd name="connsiteX3" fmla="*/ 1240 w 1017398"/>
                        <a:gd name="connsiteY3" fmla="*/ 1007219 h 2256936"/>
                        <a:gd name="connsiteX4" fmla="*/ 598033 w 1017398"/>
                        <a:gd name="connsiteY4" fmla="*/ 0 h 2256936"/>
                        <a:gd name="connsiteX0" fmla="*/ 478684 w 1017696"/>
                        <a:gd name="connsiteY0" fmla="*/ 0 h 2383753"/>
                        <a:gd name="connsiteX1" fmla="*/ 1017467 w 1017696"/>
                        <a:gd name="connsiteY1" fmla="*/ 1084370 h 2383753"/>
                        <a:gd name="connsiteX2" fmla="*/ 490975 w 1017696"/>
                        <a:gd name="connsiteY2" fmla="*/ 2383704 h 2383753"/>
                        <a:gd name="connsiteX3" fmla="*/ 1633 w 1017696"/>
                        <a:gd name="connsiteY3" fmla="*/ 1134036 h 2383753"/>
                        <a:gd name="connsiteX4" fmla="*/ 478684 w 1017696"/>
                        <a:gd name="connsiteY4" fmla="*/ 0 h 2383753"/>
                        <a:gd name="connsiteX0" fmla="*/ 478684 w 1017696"/>
                        <a:gd name="connsiteY0" fmla="*/ 0 h 2383785"/>
                        <a:gd name="connsiteX1" fmla="*/ 1017467 w 1017696"/>
                        <a:gd name="connsiteY1" fmla="*/ 1084370 h 2383785"/>
                        <a:gd name="connsiteX2" fmla="*/ 490975 w 1017696"/>
                        <a:gd name="connsiteY2" fmla="*/ 2383704 h 2383785"/>
                        <a:gd name="connsiteX3" fmla="*/ 1633 w 1017696"/>
                        <a:gd name="connsiteY3" fmla="*/ 1148127 h 2383785"/>
                        <a:gd name="connsiteX4" fmla="*/ 478684 w 1017696"/>
                        <a:gd name="connsiteY4" fmla="*/ 0 h 2383785"/>
                        <a:gd name="connsiteX0" fmla="*/ 478684 w 1017696"/>
                        <a:gd name="connsiteY0" fmla="*/ 0 h 2383825"/>
                        <a:gd name="connsiteX1" fmla="*/ 1017467 w 1017696"/>
                        <a:gd name="connsiteY1" fmla="*/ 1084370 h 2383825"/>
                        <a:gd name="connsiteX2" fmla="*/ 490975 w 1017696"/>
                        <a:gd name="connsiteY2" fmla="*/ 2383704 h 2383825"/>
                        <a:gd name="connsiteX3" fmla="*/ 1633 w 1017696"/>
                        <a:gd name="connsiteY3" fmla="*/ 1148127 h 2383825"/>
                        <a:gd name="connsiteX4" fmla="*/ 478684 w 1017696"/>
                        <a:gd name="connsiteY4" fmla="*/ 0 h 2383825"/>
                        <a:gd name="connsiteX0" fmla="*/ 478684 w 1017696"/>
                        <a:gd name="connsiteY0" fmla="*/ 0 h 2383705"/>
                        <a:gd name="connsiteX1" fmla="*/ 1017467 w 1017696"/>
                        <a:gd name="connsiteY1" fmla="*/ 1140733 h 2383705"/>
                        <a:gd name="connsiteX2" fmla="*/ 490975 w 1017696"/>
                        <a:gd name="connsiteY2" fmla="*/ 2383704 h 2383705"/>
                        <a:gd name="connsiteX3" fmla="*/ 1633 w 1017696"/>
                        <a:gd name="connsiteY3" fmla="*/ 1148127 h 2383705"/>
                        <a:gd name="connsiteX4" fmla="*/ 478684 w 1017696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68 w 1018552"/>
                        <a:gd name="connsiteY0" fmla="*/ 0 h 2383705"/>
                        <a:gd name="connsiteX1" fmla="*/ 1016351 w 1018552"/>
                        <a:gd name="connsiteY1" fmla="*/ 1140733 h 2383705"/>
                        <a:gd name="connsiteX2" fmla="*/ 489859 w 1018552"/>
                        <a:gd name="connsiteY2" fmla="*/ 2383704 h 2383705"/>
                        <a:gd name="connsiteX3" fmla="*/ 517 w 1018552"/>
                        <a:gd name="connsiteY3" fmla="*/ 1148127 h 2383705"/>
                        <a:gd name="connsiteX4" fmla="*/ 477568 w 1018552"/>
                        <a:gd name="connsiteY4" fmla="*/ 0 h 2383705"/>
                        <a:gd name="connsiteX0" fmla="*/ 477570 w 1018554"/>
                        <a:gd name="connsiteY0" fmla="*/ 0 h 2383705"/>
                        <a:gd name="connsiteX1" fmla="*/ 1016353 w 1018554"/>
                        <a:gd name="connsiteY1" fmla="*/ 1140733 h 2383705"/>
                        <a:gd name="connsiteX2" fmla="*/ 489861 w 1018554"/>
                        <a:gd name="connsiteY2" fmla="*/ 2383704 h 2383705"/>
                        <a:gd name="connsiteX3" fmla="*/ 519 w 1018554"/>
                        <a:gd name="connsiteY3" fmla="*/ 1148127 h 2383705"/>
                        <a:gd name="connsiteX4" fmla="*/ 477570 w 1018554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18621" h="2383705">
                          <a:moveTo>
                            <a:pt x="477637" y="0"/>
                          </a:moveTo>
                          <a:cubicBezTo>
                            <a:pt x="662464" y="17556"/>
                            <a:pt x="1014374" y="527391"/>
                            <a:pt x="1016420" y="1140733"/>
                          </a:cubicBezTo>
                          <a:cubicBezTo>
                            <a:pt x="1051453" y="1668853"/>
                            <a:pt x="659234" y="2382472"/>
                            <a:pt x="489928" y="2383704"/>
                          </a:cubicBezTo>
                          <a:cubicBezTo>
                            <a:pt x="320622" y="2384936"/>
                            <a:pt x="-13582" y="1620833"/>
                            <a:pt x="586" y="1148127"/>
                          </a:cubicBezTo>
                          <a:cubicBezTo>
                            <a:pt x="-14770" y="548874"/>
                            <a:pt x="274745" y="36383"/>
                            <a:pt x="477637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68" name="Group 67">
                  <a:extLst>
                    <a:ext uri="{FF2B5EF4-FFF2-40B4-BE49-F238E27FC236}">
                      <a16:creationId xmlns:a16="http://schemas.microsoft.com/office/drawing/2014/main" id="{87BA4957-5D53-436A-A8E3-F650EFF27866}"/>
                    </a:ext>
                  </a:extLst>
                </p:cNvPr>
                <p:cNvGrpSpPr/>
                <p:nvPr/>
              </p:nvGrpSpPr>
              <p:grpSpPr>
                <a:xfrm rot="7200000">
                  <a:off x="9918800" y="1467674"/>
                  <a:ext cx="594360" cy="3055248"/>
                  <a:chOff x="8236696" y="1267377"/>
                  <a:chExt cx="666734" cy="3055248"/>
                </a:xfrm>
              </p:grpSpPr>
              <p:grpSp>
                <p:nvGrpSpPr>
                  <p:cNvPr id="77" name="Group 76">
                    <a:extLst>
                      <a:ext uri="{FF2B5EF4-FFF2-40B4-BE49-F238E27FC236}">
                        <a16:creationId xmlns:a16="http://schemas.microsoft.com/office/drawing/2014/main" id="{4F2B4C27-7AB7-4584-BBB5-82C9F6D7E399}"/>
                      </a:ext>
                    </a:extLst>
                  </p:cNvPr>
                  <p:cNvGrpSpPr/>
                  <p:nvPr/>
                </p:nvGrpSpPr>
                <p:grpSpPr>
                  <a:xfrm>
                    <a:off x="8236696" y="1267377"/>
                    <a:ext cx="666734" cy="1473212"/>
                    <a:chOff x="8236696" y="1267377"/>
                    <a:chExt cx="666734" cy="1473212"/>
                  </a:xfrm>
                </p:grpSpPr>
                <p:sp>
                  <p:nvSpPr>
                    <p:cNvPr id="81" name="Freeform: Shape 80">
                      <a:extLst>
                        <a:ext uri="{FF2B5EF4-FFF2-40B4-BE49-F238E27FC236}">
                          <a16:creationId xmlns:a16="http://schemas.microsoft.com/office/drawing/2014/main" id="{65809587-61B7-45E4-AFA4-8AD0B6CFE4F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236696" y="1267377"/>
                      <a:ext cx="666734" cy="1473212"/>
                    </a:xfrm>
                    <a:custGeom>
                      <a:avLst/>
                      <a:gdLst>
                        <a:gd name="connsiteX0" fmla="*/ 422556 w 838200"/>
                        <a:gd name="connsiteY0" fmla="*/ 0 h 1466850"/>
                        <a:gd name="connsiteX1" fmla="*/ 843561 w 838200"/>
                        <a:gd name="connsiteY1" fmla="*/ 943928 h 1466850"/>
                        <a:gd name="connsiteX2" fmla="*/ 814986 w 838200"/>
                        <a:gd name="connsiteY2" fmla="*/ 1183005 h 1466850"/>
                        <a:gd name="connsiteX3" fmla="*/ 394934 w 838200"/>
                        <a:gd name="connsiteY3" fmla="*/ 1467803 h 1466850"/>
                        <a:gd name="connsiteX4" fmla="*/ 12029 w 838200"/>
                        <a:gd name="connsiteY4" fmla="*/ 1105853 h 1466850"/>
                        <a:gd name="connsiteX5" fmla="*/ 57749 w 838200"/>
                        <a:gd name="connsiteY5" fmla="*/ 652463 h 1466850"/>
                        <a:gd name="connsiteX6" fmla="*/ 422556 w 838200"/>
                        <a:gd name="connsiteY6" fmla="*/ 0 h 1466850"/>
                        <a:gd name="connsiteX0" fmla="*/ 422556 w 844528"/>
                        <a:gd name="connsiteY0" fmla="*/ 0 h 2411927"/>
                        <a:gd name="connsiteX1" fmla="*/ 843561 w 844528"/>
                        <a:gd name="connsiteY1" fmla="*/ 943928 h 2411927"/>
                        <a:gd name="connsiteX2" fmla="*/ 814986 w 844528"/>
                        <a:gd name="connsiteY2" fmla="*/ 1183005 h 2411927"/>
                        <a:gd name="connsiteX3" fmla="*/ 434848 w 844528"/>
                        <a:gd name="connsiteY3" fmla="*/ 2411885 h 2411927"/>
                        <a:gd name="connsiteX4" fmla="*/ 12029 w 844528"/>
                        <a:gd name="connsiteY4" fmla="*/ 1105853 h 2411927"/>
                        <a:gd name="connsiteX5" fmla="*/ 57749 w 844528"/>
                        <a:gd name="connsiteY5" fmla="*/ 652463 h 2411927"/>
                        <a:gd name="connsiteX6" fmla="*/ 422556 w 844528"/>
                        <a:gd name="connsiteY6" fmla="*/ 0 h 2411927"/>
                        <a:gd name="connsiteX0" fmla="*/ 422556 w 844528"/>
                        <a:gd name="connsiteY0" fmla="*/ 0 h 2411912"/>
                        <a:gd name="connsiteX1" fmla="*/ 843561 w 844528"/>
                        <a:gd name="connsiteY1" fmla="*/ 943928 h 2411912"/>
                        <a:gd name="connsiteX2" fmla="*/ 814986 w 844528"/>
                        <a:gd name="connsiteY2" fmla="*/ 1183005 h 2411912"/>
                        <a:gd name="connsiteX3" fmla="*/ 434848 w 844528"/>
                        <a:gd name="connsiteY3" fmla="*/ 2411885 h 2411912"/>
                        <a:gd name="connsiteX4" fmla="*/ 12029 w 844528"/>
                        <a:gd name="connsiteY4" fmla="*/ 1105853 h 2411912"/>
                        <a:gd name="connsiteX5" fmla="*/ 57749 w 844528"/>
                        <a:gd name="connsiteY5" fmla="*/ 652463 h 2411912"/>
                        <a:gd name="connsiteX6" fmla="*/ 422556 w 844528"/>
                        <a:gd name="connsiteY6" fmla="*/ 0 h 2411912"/>
                        <a:gd name="connsiteX0" fmla="*/ 422556 w 844528"/>
                        <a:gd name="connsiteY0" fmla="*/ 0 h 2411893"/>
                        <a:gd name="connsiteX1" fmla="*/ 843561 w 844528"/>
                        <a:gd name="connsiteY1" fmla="*/ 943928 h 2411893"/>
                        <a:gd name="connsiteX2" fmla="*/ 814986 w 844528"/>
                        <a:gd name="connsiteY2" fmla="*/ 1183005 h 2411893"/>
                        <a:gd name="connsiteX3" fmla="*/ 434848 w 844528"/>
                        <a:gd name="connsiteY3" fmla="*/ 2411885 h 2411893"/>
                        <a:gd name="connsiteX4" fmla="*/ 12029 w 844528"/>
                        <a:gd name="connsiteY4" fmla="*/ 1105853 h 2411893"/>
                        <a:gd name="connsiteX5" fmla="*/ 57749 w 844528"/>
                        <a:gd name="connsiteY5" fmla="*/ 652463 h 2411893"/>
                        <a:gd name="connsiteX6" fmla="*/ 422556 w 844528"/>
                        <a:gd name="connsiteY6" fmla="*/ 0 h 2411893"/>
                        <a:gd name="connsiteX0" fmla="*/ 422556 w 844528"/>
                        <a:gd name="connsiteY0" fmla="*/ 0 h 2411964"/>
                        <a:gd name="connsiteX1" fmla="*/ 843561 w 844528"/>
                        <a:gd name="connsiteY1" fmla="*/ 943928 h 2411964"/>
                        <a:gd name="connsiteX2" fmla="*/ 814986 w 844528"/>
                        <a:gd name="connsiteY2" fmla="*/ 1183005 h 2411964"/>
                        <a:gd name="connsiteX3" fmla="*/ 434848 w 844528"/>
                        <a:gd name="connsiteY3" fmla="*/ 2411885 h 2411964"/>
                        <a:gd name="connsiteX4" fmla="*/ 12029 w 844528"/>
                        <a:gd name="connsiteY4" fmla="*/ 1105853 h 2411964"/>
                        <a:gd name="connsiteX5" fmla="*/ 57749 w 844528"/>
                        <a:gd name="connsiteY5" fmla="*/ 652463 h 2411964"/>
                        <a:gd name="connsiteX6" fmla="*/ 422556 w 844528"/>
                        <a:gd name="connsiteY6" fmla="*/ 0 h 2411964"/>
                        <a:gd name="connsiteX0" fmla="*/ 482275 w 904247"/>
                        <a:gd name="connsiteY0" fmla="*/ 0 h 2411909"/>
                        <a:gd name="connsiteX1" fmla="*/ 903280 w 904247"/>
                        <a:gd name="connsiteY1" fmla="*/ 943928 h 2411909"/>
                        <a:gd name="connsiteX2" fmla="*/ 874705 w 904247"/>
                        <a:gd name="connsiteY2" fmla="*/ 1183005 h 2411909"/>
                        <a:gd name="connsiteX3" fmla="*/ 494567 w 904247"/>
                        <a:gd name="connsiteY3" fmla="*/ 2411885 h 2411909"/>
                        <a:gd name="connsiteX4" fmla="*/ 5225 w 904247"/>
                        <a:gd name="connsiteY4" fmla="*/ 1148125 h 2411909"/>
                        <a:gd name="connsiteX5" fmla="*/ 117468 w 904247"/>
                        <a:gd name="connsiteY5" fmla="*/ 652463 h 2411909"/>
                        <a:gd name="connsiteX6" fmla="*/ 482275 w 904247"/>
                        <a:gd name="connsiteY6" fmla="*/ 0 h 2411909"/>
                        <a:gd name="connsiteX0" fmla="*/ 482275 w 904247"/>
                        <a:gd name="connsiteY0" fmla="*/ 0 h 2411893"/>
                        <a:gd name="connsiteX1" fmla="*/ 903280 w 904247"/>
                        <a:gd name="connsiteY1" fmla="*/ 943928 h 2411893"/>
                        <a:gd name="connsiteX2" fmla="*/ 874705 w 904247"/>
                        <a:gd name="connsiteY2" fmla="*/ 1183005 h 2411893"/>
                        <a:gd name="connsiteX3" fmla="*/ 494567 w 904247"/>
                        <a:gd name="connsiteY3" fmla="*/ 2411885 h 2411893"/>
                        <a:gd name="connsiteX4" fmla="*/ 5225 w 904247"/>
                        <a:gd name="connsiteY4" fmla="*/ 1162217 h 2411893"/>
                        <a:gd name="connsiteX5" fmla="*/ 117468 w 904247"/>
                        <a:gd name="connsiteY5" fmla="*/ 652463 h 2411893"/>
                        <a:gd name="connsiteX6" fmla="*/ 482275 w 904247"/>
                        <a:gd name="connsiteY6" fmla="*/ 0 h 2411893"/>
                        <a:gd name="connsiteX0" fmla="*/ 482972 w 904944"/>
                        <a:gd name="connsiteY0" fmla="*/ 0 h 2411893"/>
                        <a:gd name="connsiteX1" fmla="*/ 903977 w 904944"/>
                        <a:gd name="connsiteY1" fmla="*/ 943928 h 2411893"/>
                        <a:gd name="connsiteX2" fmla="*/ 875402 w 904944"/>
                        <a:gd name="connsiteY2" fmla="*/ 1183005 h 2411893"/>
                        <a:gd name="connsiteX3" fmla="*/ 495264 w 904944"/>
                        <a:gd name="connsiteY3" fmla="*/ 2411885 h 2411893"/>
                        <a:gd name="connsiteX4" fmla="*/ 5922 w 904944"/>
                        <a:gd name="connsiteY4" fmla="*/ 1162217 h 2411893"/>
                        <a:gd name="connsiteX5" fmla="*/ 104859 w 904944"/>
                        <a:gd name="connsiteY5" fmla="*/ 483376 h 2411893"/>
                        <a:gd name="connsiteX6" fmla="*/ 482972 w 904944"/>
                        <a:gd name="connsiteY6" fmla="*/ 0 h 2411893"/>
                        <a:gd name="connsiteX0" fmla="*/ 477060 w 899032"/>
                        <a:gd name="connsiteY0" fmla="*/ 0 h 2411893"/>
                        <a:gd name="connsiteX1" fmla="*/ 898065 w 899032"/>
                        <a:gd name="connsiteY1" fmla="*/ 943928 h 2411893"/>
                        <a:gd name="connsiteX2" fmla="*/ 869490 w 899032"/>
                        <a:gd name="connsiteY2" fmla="*/ 1183005 h 2411893"/>
                        <a:gd name="connsiteX3" fmla="*/ 489352 w 899032"/>
                        <a:gd name="connsiteY3" fmla="*/ 2411885 h 2411893"/>
                        <a:gd name="connsiteX4" fmla="*/ 10 w 899032"/>
                        <a:gd name="connsiteY4" fmla="*/ 1162217 h 2411893"/>
                        <a:gd name="connsiteX5" fmla="*/ 477060 w 899032"/>
                        <a:gd name="connsiteY5" fmla="*/ 0 h 2411893"/>
                        <a:gd name="connsiteX0" fmla="*/ 477060 w 869489"/>
                        <a:gd name="connsiteY0" fmla="*/ 0 h 2411893"/>
                        <a:gd name="connsiteX1" fmla="*/ 869490 w 869489"/>
                        <a:gd name="connsiteY1" fmla="*/ 1183005 h 2411893"/>
                        <a:gd name="connsiteX2" fmla="*/ 489352 w 869489"/>
                        <a:gd name="connsiteY2" fmla="*/ 2411885 h 2411893"/>
                        <a:gd name="connsiteX3" fmla="*/ 10 w 869489"/>
                        <a:gd name="connsiteY3" fmla="*/ 1162217 h 2411893"/>
                        <a:gd name="connsiteX4" fmla="*/ 477060 w 869489"/>
                        <a:gd name="connsiteY4" fmla="*/ 0 h 2411893"/>
                        <a:gd name="connsiteX0" fmla="*/ 477060 w 1042453"/>
                        <a:gd name="connsiteY0" fmla="*/ 0 h 2411911"/>
                        <a:gd name="connsiteX1" fmla="*/ 1042453 w 1042453"/>
                        <a:gd name="connsiteY1" fmla="*/ 1197097 h 2411911"/>
                        <a:gd name="connsiteX2" fmla="*/ 489352 w 1042453"/>
                        <a:gd name="connsiteY2" fmla="*/ 2411885 h 2411911"/>
                        <a:gd name="connsiteX3" fmla="*/ 10 w 1042453"/>
                        <a:gd name="connsiteY3" fmla="*/ 1162217 h 2411911"/>
                        <a:gd name="connsiteX4" fmla="*/ 477060 w 1042453"/>
                        <a:gd name="connsiteY4" fmla="*/ 0 h 2411911"/>
                        <a:gd name="connsiteX0" fmla="*/ 477060 w 1042453"/>
                        <a:gd name="connsiteY0" fmla="*/ 0 h 2411909"/>
                        <a:gd name="connsiteX1" fmla="*/ 1042453 w 1042453"/>
                        <a:gd name="connsiteY1" fmla="*/ 1197097 h 2411909"/>
                        <a:gd name="connsiteX2" fmla="*/ 489352 w 1042453"/>
                        <a:gd name="connsiteY2" fmla="*/ 2411885 h 2411909"/>
                        <a:gd name="connsiteX3" fmla="*/ 10 w 1042453"/>
                        <a:gd name="connsiteY3" fmla="*/ 1162217 h 2411909"/>
                        <a:gd name="connsiteX4" fmla="*/ 477060 w 1042453"/>
                        <a:gd name="connsiteY4" fmla="*/ 0 h 2411909"/>
                        <a:gd name="connsiteX0" fmla="*/ 477060 w 1015844"/>
                        <a:gd name="connsiteY0" fmla="*/ 0 h 2411933"/>
                        <a:gd name="connsiteX1" fmla="*/ 1015844 w 1015844"/>
                        <a:gd name="connsiteY1" fmla="*/ 1112551 h 2411933"/>
                        <a:gd name="connsiteX2" fmla="*/ 489352 w 1015844"/>
                        <a:gd name="connsiteY2" fmla="*/ 2411885 h 2411933"/>
                        <a:gd name="connsiteX3" fmla="*/ 10 w 1015844"/>
                        <a:gd name="connsiteY3" fmla="*/ 1162217 h 2411933"/>
                        <a:gd name="connsiteX4" fmla="*/ 477060 w 1015844"/>
                        <a:gd name="connsiteY4" fmla="*/ 0 h 2411933"/>
                        <a:gd name="connsiteX0" fmla="*/ 477060 w 1015844"/>
                        <a:gd name="connsiteY0" fmla="*/ 0 h 2411935"/>
                        <a:gd name="connsiteX1" fmla="*/ 1015844 w 1015844"/>
                        <a:gd name="connsiteY1" fmla="*/ 1112551 h 2411935"/>
                        <a:gd name="connsiteX2" fmla="*/ 489352 w 1015844"/>
                        <a:gd name="connsiteY2" fmla="*/ 2411885 h 2411935"/>
                        <a:gd name="connsiteX3" fmla="*/ 10 w 1015844"/>
                        <a:gd name="connsiteY3" fmla="*/ 1162217 h 2411935"/>
                        <a:gd name="connsiteX4" fmla="*/ 477060 w 1015844"/>
                        <a:gd name="connsiteY4" fmla="*/ 0 h 2411935"/>
                        <a:gd name="connsiteX0" fmla="*/ 478683 w 1017467"/>
                        <a:gd name="connsiteY0" fmla="*/ 0 h 2411933"/>
                        <a:gd name="connsiteX1" fmla="*/ 1017467 w 1017467"/>
                        <a:gd name="connsiteY1" fmla="*/ 1112551 h 2411933"/>
                        <a:gd name="connsiteX2" fmla="*/ 490975 w 1017467"/>
                        <a:gd name="connsiteY2" fmla="*/ 2411885 h 2411933"/>
                        <a:gd name="connsiteX3" fmla="*/ 1633 w 1017467"/>
                        <a:gd name="connsiteY3" fmla="*/ 1162217 h 2411933"/>
                        <a:gd name="connsiteX4" fmla="*/ 478683 w 1017467"/>
                        <a:gd name="connsiteY4" fmla="*/ 0 h 2411933"/>
                        <a:gd name="connsiteX0" fmla="*/ 478683 w 1017696"/>
                        <a:gd name="connsiteY0" fmla="*/ 0 h 2411935"/>
                        <a:gd name="connsiteX1" fmla="*/ 1017467 w 1017696"/>
                        <a:gd name="connsiteY1" fmla="*/ 1112551 h 2411935"/>
                        <a:gd name="connsiteX2" fmla="*/ 490975 w 1017696"/>
                        <a:gd name="connsiteY2" fmla="*/ 2411885 h 2411935"/>
                        <a:gd name="connsiteX3" fmla="*/ 1633 w 1017696"/>
                        <a:gd name="connsiteY3" fmla="*/ 1162217 h 2411935"/>
                        <a:gd name="connsiteX4" fmla="*/ 478683 w 1017696"/>
                        <a:gd name="connsiteY4" fmla="*/ 0 h 2411935"/>
                        <a:gd name="connsiteX0" fmla="*/ 598033 w 1017398"/>
                        <a:gd name="connsiteY0" fmla="*/ 0 h 2256936"/>
                        <a:gd name="connsiteX1" fmla="*/ 1017074 w 1017398"/>
                        <a:gd name="connsiteY1" fmla="*/ 957553 h 2256936"/>
                        <a:gd name="connsiteX2" fmla="*/ 490582 w 1017398"/>
                        <a:gd name="connsiteY2" fmla="*/ 2256887 h 2256936"/>
                        <a:gd name="connsiteX3" fmla="*/ 1240 w 1017398"/>
                        <a:gd name="connsiteY3" fmla="*/ 1007219 h 2256936"/>
                        <a:gd name="connsiteX4" fmla="*/ 598033 w 1017398"/>
                        <a:gd name="connsiteY4" fmla="*/ 0 h 2256936"/>
                        <a:gd name="connsiteX0" fmla="*/ 478684 w 1017696"/>
                        <a:gd name="connsiteY0" fmla="*/ 0 h 2383753"/>
                        <a:gd name="connsiteX1" fmla="*/ 1017467 w 1017696"/>
                        <a:gd name="connsiteY1" fmla="*/ 1084370 h 2383753"/>
                        <a:gd name="connsiteX2" fmla="*/ 490975 w 1017696"/>
                        <a:gd name="connsiteY2" fmla="*/ 2383704 h 2383753"/>
                        <a:gd name="connsiteX3" fmla="*/ 1633 w 1017696"/>
                        <a:gd name="connsiteY3" fmla="*/ 1134036 h 2383753"/>
                        <a:gd name="connsiteX4" fmla="*/ 478684 w 1017696"/>
                        <a:gd name="connsiteY4" fmla="*/ 0 h 2383753"/>
                        <a:gd name="connsiteX0" fmla="*/ 478684 w 1017696"/>
                        <a:gd name="connsiteY0" fmla="*/ 0 h 2383785"/>
                        <a:gd name="connsiteX1" fmla="*/ 1017467 w 1017696"/>
                        <a:gd name="connsiteY1" fmla="*/ 1084370 h 2383785"/>
                        <a:gd name="connsiteX2" fmla="*/ 490975 w 1017696"/>
                        <a:gd name="connsiteY2" fmla="*/ 2383704 h 2383785"/>
                        <a:gd name="connsiteX3" fmla="*/ 1633 w 1017696"/>
                        <a:gd name="connsiteY3" fmla="*/ 1148127 h 2383785"/>
                        <a:gd name="connsiteX4" fmla="*/ 478684 w 1017696"/>
                        <a:gd name="connsiteY4" fmla="*/ 0 h 2383785"/>
                        <a:gd name="connsiteX0" fmla="*/ 478684 w 1017696"/>
                        <a:gd name="connsiteY0" fmla="*/ 0 h 2383825"/>
                        <a:gd name="connsiteX1" fmla="*/ 1017467 w 1017696"/>
                        <a:gd name="connsiteY1" fmla="*/ 1084370 h 2383825"/>
                        <a:gd name="connsiteX2" fmla="*/ 490975 w 1017696"/>
                        <a:gd name="connsiteY2" fmla="*/ 2383704 h 2383825"/>
                        <a:gd name="connsiteX3" fmla="*/ 1633 w 1017696"/>
                        <a:gd name="connsiteY3" fmla="*/ 1148127 h 2383825"/>
                        <a:gd name="connsiteX4" fmla="*/ 478684 w 1017696"/>
                        <a:gd name="connsiteY4" fmla="*/ 0 h 2383825"/>
                        <a:gd name="connsiteX0" fmla="*/ 478684 w 1017696"/>
                        <a:gd name="connsiteY0" fmla="*/ 0 h 2383705"/>
                        <a:gd name="connsiteX1" fmla="*/ 1017467 w 1017696"/>
                        <a:gd name="connsiteY1" fmla="*/ 1140733 h 2383705"/>
                        <a:gd name="connsiteX2" fmla="*/ 490975 w 1017696"/>
                        <a:gd name="connsiteY2" fmla="*/ 2383704 h 2383705"/>
                        <a:gd name="connsiteX3" fmla="*/ 1633 w 1017696"/>
                        <a:gd name="connsiteY3" fmla="*/ 1148127 h 2383705"/>
                        <a:gd name="connsiteX4" fmla="*/ 478684 w 1017696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68 w 1018552"/>
                        <a:gd name="connsiteY0" fmla="*/ 0 h 2383705"/>
                        <a:gd name="connsiteX1" fmla="*/ 1016351 w 1018552"/>
                        <a:gd name="connsiteY1" fmla="*/ 1140733 h 2383705"/>
                        <a:gd name="connsiteX2" fmla="*/ 489859 w 1018552"/>
                        <a:gd name="connsiteY2" fmla="*/ 2383704 h 2383705"/>
                        <a:gd name="connsiteX3" fmla="*/ 517 w 1018552"/>
                        <a:gd name="connsiteY3" fmla="*/ 1148127 h 2383705"/>
                        <a:gd name="connsiteX4" fmla="*/ 477568 w 1018552"/>
                        <a:gd name="connsiteY4" fmla="*/ 0 h 2383705"/>
                        <a:gd name="connsiteX0" fmla="*/ 477570 w 1018554"/>
                        <a:gd name="connsiteY0" fmla="*/ 0 h 2383705"/>
                        <a:gd name="connsiteX1" fmla="*/ 1016353 w 1018554"/>
                        <a:gd name="connsiteY1" fmla="*/ 1140733 h 2383705"/>
                        <a:gd name="connsiteX2" fmla="*/ 489861 w 1018554"/>
                        <a:gd name="connsiteY2" fmla="*/ 2383704 h 2383705"/>
                        <a:gd name="connsiteX3" fmla="*/ 519 w 1018554"/>
                        <a:gd name="connsiteY3" fmla="*/ 1148127 h 2383705"/>
                        <a:gd name="connsiteX4" fmla="*/ 477570 w 1018554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18621" h="2383705">
                          <a:moveTo>
                            <a:pt x="477637" y="0"/>
                          </a:moveTo>
                          <a:cubicBezTo>
                            <a:pt x="662464" y="17556"/>
                            <a:pt x="1014374" y="527391"/>
                            <a:pt x="1016420" y="1140733"/>
                          </a:cubicBezTo>
                          <a:cubicBezTo>
                            <a:pt x="1051453" y="1668853"/>
                            <a:pt x="659234" y="2382472"/>
                            <a:pt x="489928" y="2383704"/>
                          </a:cubicBezTo>
                          <a:cubicBezTo>
                            <a:pt x="320622" y="2384936"/>
                            <a:pt x="-13582" y="1620833"/>
                            <a:pt x="586" y="1148127"/>
                          </a:cubicBezTo>
                          <a:cubicBezTo>
                            <a:pt x="-14770" y="548874"/>
                            <a:pt x="274745" y="36383"/>
                            <a:pt x="477637" y="0"/>
                          </a:cubicBezTo>
                          <a:close/>
                        </a:path>
                      </a:pathLst>
                    </a:custGeom>
                    <a:solidFill>
                      <a:schemeClr val="accent1">
                        <a:lumMod val="60000"/>
                        <a:lumOff val="40000"/>
                      </a:schemeClr>
                    </a:solidFill>
                    <a:ln w="22225" cap="flat">
                      <a:solidFill>
                        <a:schemeClr val="bg1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2" name="Freeform: Shape 81">
                      <a:extLst>
                        <a:ext uri="{FF2B5EF4-FFF2-40B4-BE49-F238E27FC236}">
                          <a16:creationId xmlns:a16="http://schemas.microsoft.com/office/drawing/2014/main" id="{B97EB94A-531A-44E1-9DC4-B841849A6C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445481" y="1817468"/>
                      <a:ext cx="249165" cy="923121"/>
                    </a:xfrm>
                    <a:custGeom>
                      <a:avLst/>
                      <a:gdLst>
                        <a:gd name="connsiteX0" fmla="*/ 422556 w 838200"/>
                        <a:gd name="connsiteY0" fmla="*/ 0 h 1466850"/>
                        <a:gd name="connsiteX1" fmla="*/ 843561 w 838200"/>
                        <a:gd name="connsiteY1" fmla="*/ 943928 h 1466850"/>
                        <a:gd name="connsiteX2" fmla="*/ 814986 w 838200"/>
                        <a:gd name="connsiteY2" fmla="*/ 1183005 h 1466850"/>
                        <a:gd name="connsiteX3" fmla="*/ 394934 w 838200"/>
                        <a:gd name="connsiteY3" fmla="*/ 1467803 h 1466850"/>
                        <a:gd name="connsiteX4" fmla="*/ 12029 w 838200"/>
                        <a:gd name="connsiteY4" fmla="*/ 1105853 h 1466850"/>
                        <a:gd name="connsiteX5" fmla="*/ 57749 w 838200"/>
                        <a:gd name="connsiteY5" fmla="*/ 652463 h 1466850"/>
                        <a:gd name="connsiteX6" fmla="*/ 422556 w 838200"/>
                        <a:gd name="connsiteY6" fmla="*/ 0 h 1466850"/>
                        <a:gd name="connsiteX0" fmla="*/ 422556 w 844528"/>
                        <a:gd name="connsiteY0" fmla="*/ 0 h 2411927"/>
                        <a:gd name="connsiteX1" fmla="*/ 843561 w 844528"/>
                        <a:gd name="connsiteY1" fmla="*/ 943928 h 2411927"/>
                        <a:gd name="connsiteX2" fmla="*/ 814986 w 844528"/>
                        <a:gd name="connsiteY2" fmla="*/ 1183005 h 2411927"/>
                        <a:gd name="connsiteX3" fmla="*/ 434848 w 844528"/>
                        <a:gd name="connsiteY3" fmla="*/ 2411885 h 2411927"/>
                        <a:gd name="connsiteX4" fmla="*/ 12029 w 844528"/>
                        <a:gd name="connsiteY4" fmla="*/ 1105853 h 2411927"/>
                        <a:gd name="connsiteX5" fmla="*/ 57749 w 844528"/>
                        <a:gd name="connsiteY5" fmla="*/ 652463 h 2411927"/>
                        <a:gd name="connsiteX6" fmla="*/ 422556 w 844528"/>
                        <a:gd name="connsiteY6" fmla="*/ 0 h 2411927"/>
                        <a:gd name="connsiteX0" fmla="*/ 422556 w 844528"/>
                        <a:gd name="connsiteY0" fmla="*/ 0 h 2411912"/>
                        <a:gd name="connsiteX1" fmla="*/ 843561 w 844528"/>
                        <a:gd name="connsiteY1" fmla="*/ 943928 h 2411912"/>
                        <a:gd name="connsiteX2" fmla="*/ 814986 w 844528"/>
                        <a:gd name="connsiteY2" fmla="*/ 1183005 h 2411912"/>
                        <a:gd name="connsiteX3" fmla="*/ 434848 w 844528"/>
                        <a:gd name="connsiteY3" fmla="*/ 2411885 h 2411912"/>
                        <a:gd name="connsiteX4" fmla="*/ 12029 w 844528"/>
                        <a:gd name="connsiteY4" fmla="*/ 1105853 h 2411912"/>
                        <a:gd name="connsiteX5" fmla="*/ 57749 w 844528"/>
                        <a:gd name="connsiteY5" fmla="*/ 652463 h 2411912"/>
                        <a:gd name="connsiteX6" fmla="*/ 422556 w 844528"/>
                        <a:gd name="connsiteY6" fmla="*/ 0 h 2411912"/>
                        <a:gd name="connsiteX0" fmla="*/ 422556 w 844528"/>
                        <a:gd name="connsiteY0" fmla="*/ 0 h 2411893"/>
                        <a:gd name="connsiteX1" fmla="*/ 843561 w 844528"/>
                        <a:gd name="connsiteY1" fmla="*/ 943928 h 2411893"/>
                        <a:gd name="connsiteX2" fmla="*/ 814986 w 844528"/>
                        <a:gd name="connsiteY2" fmla="*/ 1183005 h 2411893"/>
                        <a:gd name="connsiteX3" fmla="*/ 434848 w 844528"/>
                        <a:gd name="connsiteY3" fmla="*/ 2411885 h 2411893"/>
                        <a:gd name="connsiteX4" fmla="*/ 12029 w 844528"/>
                        <a:gd name="connsiteY4" fmla="*/ 1105853 h 2411893"/>
                        <a:gd name="connsiteX5" fmla="*/ 57749 w 844528"/>
                        <a:gd name="connsiteY5" fmla="*/ 652463 h 2411893"/>
                        <a:gd name="connsiteX6" fmla="*/ 422556 w 844528"/>
                        <a:gd name="connsiteY6" fmla="*/ 0 h 2411893"/>
                        <a:gd name="connsiteX0" fmla="*/ 422556 w 844528"/>
                        <a:gd name="connsiteY0" fmla="*/ 0 h 2411964"/>
                        <a:gd name="connsiteX1" fmla="*/ 843561 w 844528"/>
                        <a:gd name="connsiteY1" fmla="*/ 943928 h 2411964"/>
                        <a:gd name="connsiteX2" fmla="*/ 814986 w 844528"/>
                        <a:gd name="connsiteY2" fmla="*/ 1183005 h 2411964"/>
                        <a:gd name="connsiteX3" fmla="*/ 434848 w 844528"/>
                        <a:gd name="connsiteY3" fmla="*/ 2411885 h 2411964"/>
                        <a:gd name="connsiteX4" fmla="*/ 12029 w 844528"/>
                        <a:gd name="connsiteY4" fmla="*/ 1105853 h 2411964"/>
                        <a:gd name="connsiteX5" fmla="*/ 57749 w 844528"/>
                        <a:gd name="connsiteY5" fmla="*/ 652463 h 2411964"/>
                        <a:gd name="connsiteX6" fmla="*/ 422556 w 844528"/>
                        <a:gd name="connsiteY6" fmla="*/ 0 h 2411964"/>
                        <a:gd name="connsiteX0" fmla="*/ 482275 w 904247"/>
                        <a:gd name="connsiteY0" fmla="*/ 0 h 2411909"/>
                        <a:gd name="connsiteX1" fmla="*/ 903280 w 904247"/>
                        <a:gd name="connsiteY1" fmla="*/ 943928 h 2411909"/>
                        <a:gd name="connsiteX2" fmla="*/ 874705 w 904247"/>
                        <a:gd name="connsiteY2" fmla="*/ 1183005 h 2411909"/>
                        <a:gd name="connsiteX3" fmla="*/ 494567 w 904247"/>
                        <a:gd name="connsiteY3" fmla="*/ 2411885 h 2411909"/>
                        <a:gd name="connsiteX4" fmla="*/ 5225 w 904247"/>
                        <a:gd name="connsiteY4" fmla="*/ 1148125 h 2411909"/>
                        <a:gd name="connsiteX5" fmla="*/ 117468 w 904247"/>
                        <a:gd name="connsiteY5" fmla="*/ 652463 h 2411909"/>
                        <a:gd name="connsiteX6" fmla="*/ 482275 w 904247"/>
                        <a:gd name="connsiteY6" fmla="*/ 0 h 2411909"/>
                        <a:gd name="connsiteX0" fmla="*/ 482275 w 904247"/>
                        <a:gd name="connsiteY0" fmla="*/ 0 h 2411893"/>
                        <a:gd name="connsiteX1" fmla="*/ 903280 w 904247"/>
                        <a:gd name="connsiteY1" fmla="*/ 943928 h 2411893"/>
                        <a:gd name="connsiteX2" fmla="*/ 874705 w 904247"/>
                        <a:gd name="connsiteY2" fmla="*/ 1183005 h 2411893"/>
                        <a:gd name="connsiteX3" fmla="*/ 494567 w 904247"/>
                        <a:gd name="connsiteY3" fmla="*/ 2411885 h 2411893"/>
                        <a:gd name="connsiteX4" fmla="*/ 5225 w 904247"/>
                        <a:gd name="connsiteY4" fmla="*/ 1162217 h 2411893"/>
                        <a:gd name="connsiteX5" fmla="*/ 117468 w 904247"/>
                        <a:gd name="connsiteY5" fmla="*/ 652463 h 2411893"/>
                        <a:gd name="connsiteX6" fmla="*/ 482275 w 904247"/>
                        <a:gd name="connsiteY6" fmla="*/ 0 h 2411893"/>
                        <a:gd name="connsiteX0" fmla="*/ 482972 w 904944"/>
                        <a:gd name="connsiteY0" fmla="*/ 0 h 2411893"/>
                        <a:gd name="connsiteX1" fmla="*/ 903977 w 904944"/>
                        <a:gd name="connsiteY1" fmla="*/ 943928 h 2411893"/>
                        <a:gd name="connsiteX2" fmla="*/ 875402 w 904944"/>
                        <a:gd name="connsiteY2" fmla="*/ 1183005 h 2411893"/>
                        <a:gd name="connsiteX3" fmla="*/ 495264 w 904944"/>
                        <a:gd name="connsiteY3" fmla="*/ 2411885 h 2411893"/>
                        <a:gd name="connsiteX4" fmla="*/ 5922 w 904944"/>
                        <a:gd name="connsiteY4" fmla="*/ 1162217 h 2411893"/>
                        <a:gd name="connsiteX5" fmla="*/ 104859 w 904944"/>
                        <a:gd name="connsiteY5" fmla="*/ 483376 h 2411893"/>
                        <a:gd name="connsiteX6" fmla="*/ 482972 w 904944"/>
                        <a:gd name="connsiteY6" fmla="*/ 0 h 2411893"/>
                        <a:gd name="connsiteX0" fmla="*/ 477060 w 899032"/>
                        <a:gd name="connsiteY0" fmla="*/ 0 h 2411893"/>
                        <a:gd name="connsiteX1" fmla="*/ 898065 w 899032"/>
                        <a:gd name="connsiteY1" fmla="*/ 943928 h 2411893"/>
                        <a:gd name="connsiteX2" fmla="*/ 869490 w 899032"/>
                        <a:gd name="connsiteY2" fmla="*/ 1183005 h 2411893"/>
                        <a:gd name="connsiteX3" fmla="*/ 489352 w 899032"/>
                        <a:gd name="connsiteY3" fmla="*/ 2411885 h 2411893"/>
                        <a:gd name="connsiteX4" fmla="*/ 10 w 899032"/>
                        <a:gd name="connsiteY4" fmla="*/ 1162217 h 2411893"/>
                        <a:gd name="connsiteX5" fmla="*/ 477060 w 899032"/>
                        <a:gd name="connsiteY5" fmla="*/ 0 h 2411893"/>
                        <a:gd name="connsiteX0" fmla="*/ 477060 w 869489"/>
                        <a:gd name="connsiteY0" fmla="*/ 0 h 2411893"/>
                        <a:gd name="connsiteX1" fmla="*/ 869490 w 869489"/>
                        <a:gd name="connsiteY1" fmla="*/ 1183005 h 2411893"/>
                        <a:gd name="connsiteX2" fmla="*/ 489352 w 869489"/>
                        <a:gd name="connsiteY2" fmla="*/ 2411885 h 2411893"/>
                        <a:gd name="connsiteX3" fmla="*/ 10 w 869489"/>
                        <a:gd name="connsiteY3" fmla="*/ 1162217 h 2411893"/>
                        <a:gd name="connsiteX4" fmla="*/ 477060 w 869489"/>
                        <a:gd name="connsiteY4" fmla="*/ 0 h 2411893"/>
                        <a:gd name="connsiteX0" fmla="*/ 477060 w 1042453"/>
                        <a:gd name="connsiteY0" fmla="*/ 0 h 2411911"/>
                        <a:gd name="connsiteX1" fmla="*/ 1042453 w 1042453"/>
                        <a:gd name="connsiteY1" fmla="*/ 1197097 h 2411911"/>
                        <a:gd name="connsiteX2" fmla="*/ 489352 w 1042453"/>
                        <a:gd name="connsiteY2" fmla="*/ 2411885 h 2411911"/>
                        <a:gd name="connsiteX3" fmla="*/ 10 w 1042453"/>
                        <a:gd name="connsiteY3" fmla="*/ 1162217 h 2411911"/>
                        <a:gd name="connsiteX4" fmla="*/ 477060 w 1042453"/>
                        <a:gd name="connsiteY4" fmla="*/ 0 h 2411911"/>
                        <a:gd name="connsiteX0" fmla="*/ 477060 w 1042453"/>
                        <a:gd name="connsiteY0" fmla="*/ 0 h 2411909"/>
                        <a:gd name="connsiteX1" fmla="*/ 1042453 w 1042453"/>
                        <a:gd name="connsiteY1" fmla="*/ 1197097 h 2411909"/>
                        <a:gd name="connsiteX2" fmla="*/ 489352 w 1042453"/>
                        <a:gd name="connsiteY2" fmla="*/ 2411885 h 2411909"/>
                        <a:gd name="connsiteX3" fmla="*/ 10 w 1042453"/>
                        <a:gd name="connsiteY3" fmla="*/ 1162217 h 2411909"/>
                        <a:gd name="connsiteX4" fmla="*/ 477060 w 1042453"/>
                        <a:gd name="connsiteY4" fmla="*/ 0 h 2411909"/>
                        <a:gd name="connsiteX0" fmla="*/ 477060 w 1015844"/>
                        <a:gd name="connsiteY0" fmla="*/ 0 h 2411933"/>
                        <a:gd name="connsiteX1" fmla="*/ 1015844 w 1015844"/>
                        <a:gd name="connsiteY1" fmla="*/ 1112551 h 2411933"/>
                        <a:gd name="connsiteX2" fmla="*/ 489352 w 1015844"/>
                        <a:gd name="connsiteY2" fmla="*/ 2411885 h 2411933"/>
                        <a:gd name="connsiteX3" fmla="*/ 10 w 1015844"/>
                        <a:gd name="connsiteY3" fmla="*/ 1162217 h 2411933"/>
                        <a:gd name="connsiteX4" fmla="*/ 477060 w 1015844"/>
                        <a:gd name="connsiteY4" fmla="*/ 0 h 2411933"/>
                        <a:gd name="connsiteX0" fmla="*/ 477060 w 1015844"/>
                        <a:gd name="connsiteY0" fmla="*/ 0 h 2411935"/>
                        <a:gd name="connsiteX1" fmla="*/ 1015844 w 1015844"/>
                        <a:gd name="connsiteY1" fmla="*/ 1112551 h 2411935"/>
                        <a:gd name="connsiteX2" fmla="*/ 489352 w 1015844"/>
                        <a:gd name="connsiteY2" fmla="*/ 2411885 h 2411935"/>
                        <a:gd name="connsiteX3" fmla="*/ 10 w 1015844"/>
                        <a:gd name="connsiteY3" fmla="*/ 1162217 h 2411935"/>
                        <a:gd name="connsiteX4" fmla="*/ 477060 w 1015844"/>
                        <a:gd name="connsiteY4" fmla="*/ 0 h 2411935"/>
                        <a:gd name="connsiteX0" fmla="*/ 478683 w 1017467"/>
                        <a:gd name="connsiteY0" fmla="*/ 0 h 2411933"/>
                        <a:gd name="connsiteX1" fmla="*/ 1017467 w 1017467"/>
                        <a:gd name="connsiteY1" fmla="*/ 1112551 h 2411933"/>
                        <a:gd name="connsiteX2" fmla="*/ 490975 w 1017467"/>
                        <a:gd name="connsiteY2" fmla="*/ 2411885 h 2411933"/>
                        <a:gd name="connsiteX3" fmla="*/ 1633 w 1017467"/>
                        <a:gd name="connsiteY3" fmla="*/ 1162217 h 2411933"/>
                        <a:gd name="connsiteX4" fmla="*/ 478683 w 1017467"/>
                        <a:gd name="connsiteY4" fmla="*/ 0 h 2411933"/>
                        <a:gd name="connsiteX0" fmla="*/ 478683 w 1017696"/>
                        <a:gd name="connsiteY0" fmla="*/ 0 h 2411935"/>
                        <a:gd name="connsiteX1" fmla="*/ 1017467 w 1017696"/>
                        <a:gd name="connsiteY1" fmla="*/ 1112551 h 2411935"/>
                        <a:gd name="connsiteX2" fmla="*/ 490975 w 1017696"/>
                        <a:gd name="connsiteY2" fmla="*/ 2411885 h 2411935"/>
                        <a:gd name="connsiteX3" fmla="*/ 1633 w 1017696"/>
                        <a:gd name="connsiteY3" fmla="*/ 1162217 h 2411935"/>
                        <a:gd name="connsiteX4" fmla="*/ 478683 w 1017696"/>
                        <a:gd name="connsiteY4" fmla="*/ 0 h 2411935"/>
                        <a:gd name="connsiteX0" fmla="*/ 598033 w 1017398"/>
                        <a:gd name="connsiteY0" fmla="*/ 0 h 2256936"/>
                        <a:gd name="connsiteX1" fmla="*/ 1017074 w 1017398"/>
                        <a:gd name="connsiteY1" fmla="*/ 957553 h 2256936"/>
                        <a:gd name="connsiteX2" fmla="*/ 490582 w 1017398"/>
                        <a:gd name="connsiteY2" fmla="*/ 2256887 h 2256936"/>
                        <a:gd name="connsiteX3" fmla="*/ 1240 w 1017398"/>
                        <a:gd name="connsiteY3" fmla="*/ 1007219 h 2256936"/>
                        <a:gd name="connsiteX4" fmla="*/ 598033 w 1017398"/>
                        <a:gd name="connsiteY4" fmla="*/ 0 h 2256936"/>
                        <a:gd name="connsiteX0" fmla="*/ 478684 w 1017696"/>
                        <a:gd name="connsiteY0" fmla="*/ 0 h 2383753"/>
                        <a:gd name="connsiteX1" fmla="*/ 1017467 w 1017696"/>
                        <a:gd name="connsiteY1" fmla="*/ 1084370 h 2383753"/>
                        <a:gd name="connsiteX2" fmla="*/ 490975 w 1017696"/>
                        <a:gd name="connsiteY2" fmla="*/ 2383704 h 2383753"/>
                        <a:gd name="connsiteX3" fmla="*/ 1633 w 1017696"/>
                        <a:gd name="connsiteY3" fmla="*/ 1134036 h 2383753"/>
                        <a:gd name="connsiteX4" fmla="*/ 478684 w 1017696"/>
                        <a:gd name="connsiteY4" fmla="*/ 0 h 2383753"/>
                        <a:gd name="connsiteX0" fmla="*/ 478684 w 1017696"/>
                        <a:gd name="connsiteY0" fmla="*/ 0 h 2383785"/>
                        <a:gd name="connsiteX1" fmla="*/ 1017467 w 1017696"/>
                        <a:gd name="connsiteY1" fmla="*/ 1084370 h 2383785"/>
                        <a:gd name="connsiteX2" fmla="*/ 490975 w 1017696"/>
                        <a:gd name="connsiteY2" fmla="*/ 2383704 h 2383785"/>
                        <a:gd name="connsiteX3" fmla="*/ 1633 w 1017696"/>
                        <a:gd name="connsiteY3" fmla="*/ 1148127 h 2383785"/>
                        <a:gd name="connsiteX4" fmla="*/ 478684 w 1017696"/>
                        <a:gd name="connsiteY4" fmla="*/ 0 h 2383785"/>
                        <a:gd name="connsiteX0" fmla="*/ 478684 w 1017696"/>
                        <a:gd name="connsiteY0" fmla="*/ 0 h 2383825"/>
                        <a:gd name="connsiteX1" fmla="*/ 1017467 w 1017696"/>
                        <a:gd name="connsiteY1" fmla="*/ 1084370 h 2383825"/>
                        <a:gd name="connsiteX2" fmla="*/ 490975 w 1017696"/>
                        <a:gd name="connsiteY2" fmla="*/ 2383704 h 2383825"/>
                        <a:gd name="connsiteX3" fmla="*/ 1633 w 1017696"/>
                        <a:gd name="connsiteY3" fmla="*/ 1148127 h 2383825"/>
                        <a:gd name="connsiteX4" fmla="*/ 478684 w 1017696"/>
                        <a:gd name="connsiteY4" fmla="*/ 0 h 2383825"/>
                        <a:gd name="connsiteX0" fmla="*/ 478684 w 1017696"/>
                        <a:gd name="connsiteY0" fmla="*/ 0 h 2383705"/>
                        <a:gd name="connsiteX1" fmla="*/ 1017467 w 1017696"/>
                        <a:gd name="connsiteY1" fmla="*/ 1140733 h 2383705"/>
                        <a:gd name="connsiteX2" fmla="*/ 490975 w 1017696"/>
                        <a:gd name="connsiteY2" fmla="*/ 2383704 h 2383705"/>
                        <a:gd name="connsiteX3" fmla="*/ 1633 w 1017696"/>
                        <a:gd name="connsiteY3" fmla="*/ 1148127 h 2383705"/>
                        <a:gd name="connsiteX4" fmla="*/ 478684 w 1017696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68 w 1018552"/>
                        <a:gd name="connsiteY0" fmla="*/ 0 h 2383705"/>
                        <a:gd name="connsiteX1" fmla="*/ 1016351 w 1018552"/>
                        <a:gd name="connsiteY1" fmla="*/ 1140733 h 2383705"/>
                        <a:gd name="connsiteX2" fmla="*/ 489859 w 1018552"/>
                        <a:gd name="connsiteY2" fmla="*/ 2383704 h 2383705"/>
                        <a:gd name="connsiteX3" fmla="*/ 517 w 1018552"/>
                        <a:gd name="connsiteY3" fmla="*/ 1148127 h 2383705"/>
                        <a:gd name="connsiteX4" fmla="*/ 477568 w 1018552"/>
                        <a:gd name="connsiteY4" fmla="*/ 0 h 2383705"/>
                        <a:gd name="connsiteX0" fmla="*/ 477570 w 1018554"/>
                        <a:gd name="connsiteY0" fmla="*/ 0 h 2383705"/>
                        <a:gd name="connsiteX1" fmla="*/ 1016353 w 1018554"/>
                        <a:gd name="connsiteY1" fmla="*/ 1140733 h 2383705"/>
                        <a:gd name="connsiteX2" fmla="*/ 489861 w 1018554"/>
                        <a:gd name="connsiteY2" fmla="*/ 2383704 h 2383705"/>
                        <a:gd name="connsiteX3" fmla="*/ 519 w 1018554"/>
                        <a:gd name="connsiteY3" fmla="*/ 1148127 h 2383705"/>
                        <a:gd name="connsiteX4" fmla="*/ 477570 w 1018554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18621" h="2383705">
                          <a:moveTo>
                            <a:pt x="477637" y="0"/>
                          </a:moveTo>
                          <a:cubicBezTo>
                            <a:pt x="662464" y="17556"/>
                            <a:pt x="1014374" y="527391"/>
                            <a:pt x="1016420" y="1140733"/>
                          </a:cubicBezTo>
                          <a:cubicBezTo>
                            <a:pt x="1051453" y="1668853"/>
                            <a:pt x="659234" y="2382472"/>
                            <a:pt x="489928" y="2383704"/>
                          </a:cubicBezTo>
                          <a:cubicBezTo>
                            <a:pt x="320622" y="2384936"/>
                            <a:pt x="-13582" y="1620833"/>
                            <a:pt x="586" y="1148127"/>
                          </a:cubicBezTo>
                          <a:cubicBezTo>
                            <a:pt x="-14770" y="548874"/>
                            <a:pt x="274745" y="36383"/>
                            <a:pt x="477637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78" name="Group 77">
                    <a:extLst>
                      <a:ext uri="{FF2B5EF4-FFF2-40B4-BE49-F238E27FC236}">
                        <a16:creationId xmlns:a16="http://schemas.microsoft.com/office/drawing/2014/main" id="{18A2363A-B00F-48A4-AF8F-9742CC30D8BE}"/>
                      </a:ext>
                    </a:extLst>
                  </p:cNvPr>
                  <p:cNvGrpSpPr/>
                  <p:nvPr/>
                </p:nvGrpSpPr>
                <p:grpSpPr>
                  <a:xfrm rot="10800000">
                    <a:off x="8236696" y="2849413"/>
                    <a:ext cx="666734" cy="1473212"/>
                    <a:chOff x="8236696" y="1267377"/>
                    <a:chExt cx="666734" cy="1473212"/>
                  </a:xfrm>
                </p:grpSpPr>
                <p:sp>
                  <p:nvSpPr>
                    <p:cNvPr id="79" name="Freeform: Shape 78">
                      <a:extLst>
                        <a:ext uri="{FF2B5EF4-FFF2-40B4-BE49-F238E27FC236}">
                          <a16:creationId xmlns:a16="http://schemas.microsoft.com/office/drawing/2014/main" id="{4AFFF2D3-88CB-42AB-B7DE-B9B4DABECD5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236696" y="1267377"/>
                      <a:ext cx="666734" cy="1473212"/>
                    </a:xfrm>
                    <a:custGeom>
                      <a:avLst/>
                      <a:gdLst>
                        <a:gd name="connsiteX0" fmla="*/ 422556 w 838200"/>
                        <a:gd name="connsiteY0" fmla="*/ 0 h 1466850"/>
                        <a:gd name="connsiteX1" fmla="*/ 843561 w 838200"/>
                        <a:gd name="connsiteY1" fmla="*/ 943928 h 1466850"/>
                        <a:gd name="connsiteX2" fmla="*/ 814986 w 838200"/>
                        <a:gd name="connsiteY2" fmla="*/ 1183005 h 1466850"/>
                        <a:gd name="connsiteX3" fmla="*/ 394934 w 838200"/>
                        <a:gd name="connsiteY3" fmla="*/ 1467803 h 1466850"/>
                        <a:gd name="connsiteX4" fmla="*/ 12029 w 838200"/>
                        <a:gd name="connsiteY4" fmla="*/ 1105853 h 1466850"/>
                        <a:gd name="connsiteX5" fmla="*/ 57749 w 838200"/>
                        <a:gd name="connsiteY5" fmla="*/ 652463 h 1466850"/>
                        <a:gd name="connsiteX6" fmla="*/ 422556 w 838200"/>
                        <a:gd name="connsiteY6" fmla="*/ 0 h 1466850"/>
                        <a:gd name="connsiteX0" fmla="*/ 422556 w 844528"/>
                        <a:gd name="connsiteY0" fmla="*/ 0 h 2411927"/>
                        <a:gd name="connsiteX1" fmla="*/ 843561 w 844528"/>
                        <a:gd name="connsiteY1" fmla="*/ 943928 h 2411927"/>
                        <a:gd name="connsiteX2" fmla="*/ 814986 w 844528"/>
                        <a:gd name="connsiteY2" fmla="*/ 1183005 h 2411927"/>
                        <a:gd name="connsiteX3" fmla="*/ 434848 w 844528"/>
                        <a:gd name="connsiteY3" fmla="*/ 2411885 h 2411927"/>
                        <a:gd name="connsiteX4" fmla="*/ 12029 w 844528"/>
                        <a:gd name="connsiteY4" fmla="*/ 1105853 h 2411927"/>
                        <a:gd name="connsiteX5" fmla="*/ 57749 w 844528"/>
                        <a:gd name="connsiteY5" fmla="*/ 652463 h 2411927"/>
                        <a:gd name="connsiteX6" fmla="*/ 422556 w 844528"/>
                        <a:gd name="connsiteY6" fmla="*/ 0 h 2411927"/>
                        <a:gd name="connsiteX0" fmla="*/ 422556 w 844528"/>
                        <a:gd name="connsiteY0" fmla="*/ 0 h 2411912"/>
                        <a:gd name="connsiteX1" fmla="*/ 843561 w 844528"/>
                        <a:gd name="connsiteY1" fmla="*/ 943928 h 2411912"/>
                        <a:gd name="connsiteX2" fmla="*/ 814986 w 844528"/>
                        <a:gd name="connsiteY2" fmla="*/ 1183005 h 2411912"/>
                        <a:gd name="connsiteX3" fmla="*/ 434848 w 844528"/>
                        <a:gd name="connsiteY3" fmla="*/ 2411885 h 2411912"/>
                        <a:gd name="connsiteX4" fmla="*/ 12029 w 844528"/>
                        <a:gd name="connsiteY4" fmla="*/ 1105853 h 2411912"/>
                        <a:gd name="connsiteX5" fmla="*/ 57749 w 844528"/>
                        <a:gd name="connsiteY5" fmla="*/ 652463 h 2411912"/>
                        <a:gd name="connsiteX6" fmla="*/ 422556 w 844528"/>
                        <a:gd name="connsiteY6" fmla="*/ 0 h 2411912"/>
                        <a:gd name="connsiteX0" fmla="*/ 422556 w 844528"/>
                        <a:gd name="connsiteY0" fmla="*/ 0 h 2411893"/>
                        <a:gd name="connsiteX1" fmla="*/ 843561 w 844528"/>
                        <a:gd name="connsiteY1" fmla="*/ 943928 h 2411893"/>
                        <a:gd name="connsiteX2" fmla="*/ 814986 w 844528"/>
                        <a:gd name="connsiteY2" fmla="*/ 1183005 h 2411893"/>
                        <a:gd name="connsiteX3" fmla="*/ 434848 w 844528"/>
                        <a:gd name="connsiteY3" fmla="*/ 2411885 h 2411893"/>
                        <a:gd name="connsiteX4" fmla="*/ 12029 w 844528"/>
                        <a:gd name="connsiteY4" fmla="*/ 1105853 h 2411893"/>
                        <a:gd name="connsiteX5" fmla="*/ 57749 w 844528"/>
                        <a:gd name="connsiteY5" fmla="*/ 652463 h 2411893"/>
                        <a:gd name="connsiteX6" fmla="*/ 422556 w 844528"/>
                        <a:gd name="connsiteY6" fmla="*/ 0 h 2411893"/>
                        <a:gd name="connsiteX0" fmla="*/ 422556 w 844528"/>
                        <a:gd name="connsiteY0" fmla="*/ 0 h 2411964"/>
                        <a:gd name="connsiteX1" fmla="*/ 843561 w 844528"/>
                        <a:gd name="connsiteY1" fmla="*/ 943928 h 2411964"/>
                        <a:gd name="connsiteX2" fmla="*/ 814986 w 844528"/>
                        <a:gd name="connsiteY2" fmla="*/ 1183005 h 2411964"/>
                        <a:gd name="connsiteX3" fmla="*/ 434848 w 844528"/>
                        <a:gd name="connsiteY3" fmla="*/ 2411885 h 2411964"/>
                        <a:gd name="connsiteX4" fmla="*/ 12029 w 844528"/>
                        <a:gd name="connsiteY4" fmla="*/ 1105853 h 2411964"/>
                        <a:gd name="connsiteX5" fmla="*/ 57749 w 844528"/>
                        <a:gd name="connsiteY5" fmla="*/ 652463 h 2411964"/>
                        <a:gd name="connsiteX6" fmla="*/ 422556 w 844528"/>
                        <a:gd name="connsiteY6" fmla="*/ 0 h 2411964"/>
                        <a:gd name="connsiteX0" fmla="*/ 482275 w 904247"/>
                        <a:gd name="connsiteY0" fmla="*/ 0 h 2411909"/>
                        <a:gd name="connsiteX1" fmla="*/ 903280 w 904247"/>
                        <a:gd name="connsiteY1" fmla="*/ 943928 h 2411909"/>
                        <a:gd name="connsiteX2" fmla="*/ 874705 w 904247"/>
                        <a:gd name="connsiteY2" fmla="*/ 1183005 h 2411909"/>
                        <a:gd name="connsiteX3" fmla="*/ 494567 w 904247"/>
                        <a:gd name="connsiteY3" fmla="*/ 2411885 h 2411909"/>
                        <a:gd name="connsiteX4" fmla="*/ 5225 w 904247"/>
                        <a:gd name="connsiteY4" fmla="*/ 1148125 h 2411909"/>
                        <a:gd name="connsiteX5" fmla="*/ 117468 w 904247"/>
                        <a:gd name="connsiteY5" fmla="*/ 652463 h 2411909"/>
                        <a:gd name="connsiteX6" fmla="*/ 482275 w 904247"/>
                        <a:gd name="connsiteY6" fmla="*/ 0 h 2411909"/>
                        <a:gd name="connsiteX0" fmla="*/ 482275 w 904247"/>
                        <a:gd name="connsiteY0" fmla="*/ 0 h 2411893"/>
                        <a:gd name="connsiteX1" fmla="*/ 903280 w 904247"/>
                        <a:gd name="connsiteY1" fmla="*/ 943928 h 2411893"/>
                        <a:gd name="connsiteX2" fmla="*/ 874705 w 904247"/>
                        <a:gd name="connsiteY2" fmla="*/ 1183005 h 2411893"/>
                        <a:gd name="connsiteX3" fmla="*/ 494567 w 904247"/>
                        <a:gd name="connsiteY3" fmla="*/ 2411885 h 2411893"/>
                        <a:gd name="connsiteX4" fmla="*/ 5225 w 904247"/>
                        <a:gd name="connsiteY4" fmla="*/ 1162217 h 2411893"/>
                        <a:gd name="connsiteX5" fmla="*/ 117468 w 904247"/>
                        <a:gd name="connsiteY5" fmla="*/ 652463 h 2411893"/>
                        <a:gd name="connsiteX6" fmla="*/ 482275 w 904247"/>
                        <a:gd name="connsiteY6" fmla="*/ 0 h 2411893"/>
                        <a:gd name="connsiteX0" fmla="*/ 482972 w 904944"/>
                        <a:gd name="connsiteY0" fmla="*/ 0 h 2411893"/>
                        <a:gd name="connsiteX1" fmla="*/ 903977 w 904944"/>
                        <a:gd name="connsiteY1" fmla="*/ 943928 h 2411893"/>
                        <a:gd name="connsiteX2" fmla="*/ 875402 w 904944"/>
                        <a:gd name="connsiteY2" fmla="*/ 1183005 h 2411893"/>
                        <a:gd name="connsiteX3" fmla="*/ 495264 w 904944"/>
                        <a:gd name="connsiteY3" fmla="*/ 2411885 h 2411893"/>
                        <a:gd name="connsiteX4" fmla="*/ 5922 w 904944"/>
                        <a:gd name="connsiteY4" fmla="*/ 1162217 h 2411893"/>
                        <a:gd name="connsiteX5" fmla="*/ 104859 w 904944"/>
                        <a:gd name="connsiteY5" fmla="*/ 483376 h 2411893"/>
                        <a:gd name="connsiteX6" fmla="*/ 482972 w 904944"/>
                        <a:gd name="connsiteY6" fmla="*/ 0 h 2411893"/>
                        <a:gd name="connsiteX0" fmla="*/ 477060 w 899032"/>
                        <a:gd name="connsiteY0" fmla="*/ 0 h 2411893"/>
                        <a:gd name="connsiteX1" fmla="*/ 898065 w 899032"/>
                        <a:gd name="connsiteY1" fmla="*/ 943928 h 2411893"/>
                        <a:gd name="connsiteX2" fmla="*/ 869490 w 899032"/>
                        <a:gd name="connsiteY2" fmla="*/ 1183005 h 2411893"/>
                        <a:gd name="connsiteX3" fmla="*/ 489352 w 899032"/>
                        <a:gd name="connsiteY3" fmla="*/ 2411885 h 2411893"/>
                        <a:gd name="connsiteX4" fmla="*/ 10 w 899032"/>
                        <a:gd name="connsiteY4" fmla="*/ 1162217 h 2411893"/>
                        <a:gd name="connsiteX5" fmla="*/ 477060 w 899032"/>
                        <a:gd name="connsiteY5" fmla="*/ 0 h 2411893"/>
                        <a:gd name="connsiteX0" fmla="*/ 477060 w 869489"/>
                        <a:gd name="connsiteY0" fmla="*/ 0 h 2411893"/>
                        <a:gd name="connsiteX1" fmla="*/ 869490 w 869489"/>
                        <a:gd name="connsiteY1" fmla="*/ 1183005 h 2411893"/>
                        <a:gd name="connsiteX2" fmla="*/ 489352 w 869489"/>
                        <a:gd name="connsiteY2" fmla="*/ 2411885 h 2411893"/>
                        <a:gd name="connsiteX3" fmla="*/ 10 w 869489"/>
                        <a:gd name="connsiteY3" fmla="*/ 1162217 h 2411893"/>
                        <a:gd name="connsiteX4" fmla="*/ 477060 w 869489"/>
                        <a:gd name="connsiteY4" fmla="*/ 0 h 2411893"/>
                        <a:gd name="connsiteX0" fmla="*/ 477060 w 1042453"/>
                        <a:gd name="connsiteY0" fmla="*/ 0 h 2411911"/>
                        <a:gd name="connsiteX1" fmla="*/ 1042453 w 1042453"/>
                        <a:gd name="connsiteY1" fmla="*/ 1197097 h 2411911"/>
                        <a:gd name="connsiteX2" fmla="*/ 489352 w 1042453"/>
                        <a:gd name="connsiteY2" fmla="*/ 2411885 h 2411911"/>
                        <a:gd name="connsiteX3" fmla="*/ 10 w 1042453"/>
                        <a:gd name="connsiteY3" fmla="*/ 1162217 h 2411911"/>
                        <a:gd name="connsiteX4" fmla="*/ 477060 w 1042453"/>
                        <a:gd name="connsiteY4" fmla="*/ 0 h 2411911"/>
                        <a:gd name="connsiteX0" fmla="*/ 477060 w 1042453"/>
                        <a:gd name="connsiteY0" fmla="*/ 0 h 2411909"/>
                        <a:gd name="connsiteX1" fmla="*/ 1042453 w 1042453"/>
                        <a:gd name="connsiteY1" fmla="*/ 1197097 h 2411909"/>
                        <a:gd name="connsiteX2" fmla="*/ 489352 w 1042453"/>
                        <a:gd name="connsiteY2" fmla="*/ 2411885 h 2411909"/>
                        <a:gd name="connsiteX3" fmla="*/ 10 w 1042453"/>
                        <a:gd name="connsiteY3" fmla="*/ 1162217 h 2411909"/>
                        <a:gd name="connsiteX4" fmla="*/ 477060 w 1042453"/>
                        <a:gd name="connsiteY4" fmla="*/ 0 h 2411909"/>
                        <a:gd name="connsiteX0" fmla="*/ 477060 w 1015844"/>
                        <a:gd name="connsiteY0" fmla="*/ 0 h 2411933"/>
                        <a:gd name="connsiteX1" fmla="*/ 1015844 w 1015844"/>
                        <a:gd name="connsiteY1" fmla="*/ 1112551 h 2411933"/>
                        <a:gd name="connsiteX2" fmla="*/ 489352 w 1015844"/>
                        <a:gd name="connsiteY2" fmla="*/ 2411885 h 2411933"/>
                        <a:gd name="connsiteX3" fmla="*/ 10 w 1015844"/>
                        <a:gd name="connsiteY3" fmla="*/ 1162217 h 2411933"/>
                        <a:gd name="connsiteX4" fmla="*/ 477060 w 1015844"/>
                        <a:gd name="connsiteY4" fmla="*/ 0 h 2411933"/>
                        <a:gd name="connsiteX0" fmla="*/ 477060 w 1015844"/>
                        <a:gd name="connsiteY0" fmla="*/ 0 h 2411935"/>
                        <a:gd name="connsiteX1" fmla="*/ 1015844 w 1015844"/>
                        <a:gd name="connsiteY1" fmla="*/ 1112551 h 2411935"/>
                        <a:gd name="connsiteX2" fmla="*/ 489352 w 1015844"/>
                        <a:gd name="connsiteY2" fmla="*/ 2411885 h 2411935"/>
                        <a:gd name="connsiteX3" fmla="*/ 10 w 1015844"/>
                        <a:gd name="connsiteY3" fmla="*/ 1162217 h 2411935"/>
                        <a:gd name="connsiteX4" fmla="*/ 477060 w 1015844"/>
                        <a:gd name="connsiteY4" fmla="*/ 0 h 2411935"/>
                        <a:gd name="connsiteX0" fmla="*/ 478683 w 1017467"/>
                        <a:gd name="connsiteY0" fmla="*/ 0 h 2411933"/>
                        <a:gd name="connsiteX1" fmla="*/ 1017467 w 1017467"/>
                        <a:gd name="connsiteY1" fmla="*/ 1112551 h 2411933"/>
                        <a:gd name="connsiteX2" fmla="*/ 490975 w 1017467"/>
                        <a:gd name="connsiteY2" fmla="*/ 2411885 h 2411933"/>
                        <a:gd name="connsiteX3" fmla="*/ 1633 w 1017467"/>
                        <a:gd name="connsiteY3" fmla="*/ 1162217 h 2411933"/>
                        <a:gd name="connsiteX4" fmla="*/ 478683 w 1017467"/>
                        <a:gd name="connsiteY4" fmla="*/ 0 h 2411933"/>
                        <a:gd name="connsiteX0" fmla="*/ 478683 w 1017696"/>
                        <a:gd name="connsiteY0" fmla="*/ 0 h 2411935"/>
                        <a:gd name="connsiteX1" fmla="*/ 1017467 w 1017696"/>
                        <a:gd name="connsiteY1" fmla="*/ 1112551 h 2411935"/>
                        <a:gd name="connsiteX2" fmla="*/ 490975 w 1017696"/>
                        <a:gd name="connsiteY2" fmla="*/ 2411885 h 2411935"/>
                        <a:gd name="connsiteX3" fmla="*/ 1633 w 1017696"/>
                        <a:gd name="connsiteY3" fmla="*/ 1162217 h 2411935"/>
                        <a:gd name="connsiteX4" fmla="*/ 478683 w 1017696"/>
                        <a:gd name="connsiteY4" fmla="*/ 0 h 2411935"/>
                        <a:gd name="connsiteX0" fmla="*/ 598033 w 1017398"/>
                        <a:gd name="connsiteY0" fmla="*/ 0 h 2256936"/>
                        <a:gd name="connsiteX1" fmla="*/ 1017074 w 1017398"/>
                        <a:gd name="connsiteY1" fmla="*/ 957553 h 2256936"/>
                        <a:gd name="connsiteX2" fmla="*/ 490582 w 1017398"/>
                        <a:gd name="connsiteY2" fmla="*/ 2256887 h 2256936"/>
                        <a:gd name="connsiteX3" fmla="*/ 1240 w 1017398"/>
                        <a:gd name="connsiteY3" fmla="*/ 1007219 h 2256936"/>
                        <a:gd name="connsiteX4" fmla="*/ 598033 w 1017398"/>
                        <a:gd name="connsiteY4" fmla="*/ 0 h 2256936"/>
                        <a:gd name="connsiteX0" fmla="*/ 478684 w 1017696"/>
                        <a:gd name="connsiteY0" fmla="*/ 0 h 2383753"/>
                        <a:gd name="connsiteX1" fmla="*/ 1017467 w 1017696"/>
                        <a:gd name="connsiteY1" fmla="*/ 1084370 h 2383753"/>
                        <a:gd name="connsiteX2" fmla="*/ 490975 w 1017696"/>
                        <a:gd name="connsiteY2" fmla="*/ 2383704 h 2383753"/>
                        <a:gd name="connsiteX3" fmla="*/ 1633 w 1017696"/>
                        <a:gd name="connsiteY3" fmla="*/ 1134036 h 2383753"/>
                        <a:gd name="connsiteX4" fmla="*/ 478684 w 1017696"/>
                        <a:gd name="connsiteY4" fmla="*/ 0 h 2383753"/>
                        <a:gd name="connsiteX0" fmla="*/ 478684 w 1017696"/>
                        <a:gd name="connsiteY0" fmla="*/ 0 h 2383785"/>
                        <a:gd name="connsiteX1" fmla="*/ 1017467 w 1017696"/>
                        <a:gd name="connsiteY1" fmla="*/ 1084370 h 2383785"/>
                        <a:gd name="connsiteX2" fmla="*/ 490975 w 1017696"/>
                        <a:gd name="connsiteY2" fmla="*/ 2383704 h 2383785"/>
                        <a:gd name="connsiteX3" fmla="*/ 1633 w 1017696"/>
                        <a:gd name="connsiteY3" fmla="*/ 1148127 h 2383785"/>
                        <a:gd name="connsiteX4" fmla="*/ 478684 w 1017696"/>
                        <a:gd name="connsiteY4" fmla="*/ 0 h 2383785"/>
                        <a:gd name="connsiteX0" fmla="*/ 478684 w 1017696"/>
                        <a:gd name="connsiteY0" fmla="*/ 0 h 2383825"/>
                        <a:gd name="connsiteX1" fmla="*/ 1017467 w 1017696"/>
                        <a:gd name="connsiteY1" fmla="*/ 1084370 h 2383825"/>
                        <a:gd name="connsiteX2" fmla="*/ 490975 w 1017696"/>
                        <a:gd name="connsiteY2" fmla="*/ 2383704 h 2383825"/>
                        <a:gd name="connsiteX3" fmla="*/ 1633 w 1017696"/>
                        <a:gd name="connsiteY3" fmla="*/ 1148127 h 2383825"/>
                        <a:gd name="connsiteX4" fmla="*/ 478684 w 1017696"/>
                        <a:gd name="connsiteY4" fmla="*/ 0 h 2383825"/>
                        <a:gd name="connsiteX0" fmla="*/ 478684 w 1017696"/>
                        <a:gd name="connsiteY0" fmla="*/ 0 h 2383705"/>
                        <a:gd name="connsiteX1" fmla="*/ 1017467 w 1017696"/>
                        <a:gd name="connsiteY1" fmla="*/ 1140733 h 2383705"/>
                        <a:gd name="connsiteX2" fmla="*/ 490975 w 1017696"/>
                        <a:gd name="connsiteY2" fmla="*/ 2383704 h 2383705"/>
                        <a:gd name="connsiteX3" fmla="*/ 1633 w 1017696"/>
                        <a:gd name="connsiteY3" fmla="*/ 1148127 h 2383705"/>
                        <a:gd name="connsiteX4" fmla="*/ 478684 w 1017696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68 w 1018552"/>
                        <a:gd name="connsiteY0" fmla="*/ 0 h 2383705"/>
                        <a:gd name="connsiteX1" fmla="*/ 1016351 w 1018552"/>
                        <a:gd name="connsiteY1" fmla="*/ 1140733 h 2383705"/>
                        <a:gd name="connsiteX2" fmla="*/ 489859 w 1018552"/>
                        <a:gd name="connsiteY2" fmla="*/ 2383704 h 2383705"/>
                        <a:gd name="connsiteX3" fmla="*/ 517 w 1018552"/>
                        <a:gd name="connsiteY3" fmla="*/ 1148127 h 2383705"/>
                        <a:gd name="connsiteX4" fmla="*/ 477568 w 1018552"/>
                        <a:gd name="connsiteY4" fmla="*/ 0 h 2383705"/>
                        <a:gd name="connsiteX0" fmla="*/ 477570 w 1018554"/>
                        <a:gd name="connsiteY0" fmla="*/ 0 h 2383705"/>
                        <a:gd name="connsiteX1" fmla="*/ 1016353 w 1018554"/>
                        <a:gd name="connsiteY1" fmla="*/ 1140733 h 2383705"/>
                        <a:gd name="connsiteX2" fmla="*/ 489861 w 1018554"/>
                        <a:gd name="connsiteY2" fmla="*/ 2383704 h 2383705"/>
                        <a:gd name="connsiteX3" fmla="*/ 519 w 1018554"/>
                        <a:gd name="connsiteY3" fmla="*/ 1148127 h 2383705"/>
                        <a:gd name="connsiteX4" fmla="*/ 477570 w 1018554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18621" h="2383705">
                          <a:moveTo>
                            <a:pt x="477637" y="0"/>
                          </a:moveTo>
                          <a:cubicBezTo>
                            <a:pt x="662464" y="17556"/>
                            <a:pt x="1014374" y="527391"/>
                            <a:pt x="1016420" y="1140733"/>
                          </a:cubicBezTo>
                          <a:cubicBezTo>
                            <a:pt x="1051453" y="1668853"/>
                            <a:pt x="659234" y="2382472"/>
                            <a:pt x="489928" y="2383704"/>
                          </a:cubicBezTo>
                          <a:cubicBezTo>
                            <a:pt x="320622" y="2384936"/>
                            <a:pt x="-13582" y="1620833"/>
                            <a:pt x="586" y="1148127"/>
                          </a:cubicBezTo>
                          <a:cubicBezTo>
                            <a:pt x="-14770" y="548874"/>
                            <a:pt x="274745" y="36383"/>
                            <a:pt x="477637" y="0"/>
                          </a:cubicBezTo>
                          <a:close/>
                        </a:path>
                      </a:pathLst>
                    </a:custGeom>
                    <a:solidFill>
                      <a:schemeClr val="accent1">
                        <a:lumMod val="60000"/>
                        <a:lumOff val="40000"/>
                      </a:schemeClr>
                    </a:solidFill>
                    <a:ln w="22225" cap="flat">
                      <a:solidFill>
                        <a:schemeClr val="bg1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0" name="Freeform: Shape 79">
                      <a:extLst>
                        <a:ext uri="{FF2B5EF4-FFF2-40B4-BE49-F238E27FC236}">
                          <a16:creationId xmlns:a16="http://schemas.microsoft.com/office/drawing/2014/main" id="{B59EEAA4-CD8D-44AB-9383-57756FD0F74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445481" y="1817468"/>
                      <a:ext cx="249165" cy="923121"/>
                    </a:xfrm>
                    <a:custGeom>
                      <a:avLst/>
                      <a:gdLst>
                        <a:gd name="connsiteX0" fmla="*/ 422556 w 838200"/>
                        <a:gd name="connsiteY0" fmla="*/ 0 h 1466850"/>
                        <a:gd name="connsiteX1" fmla="*/ 843561 w 838200"/>
                        <a:gd name="connsiteY1" fmla="*/ 943928 h 1466850"/>
                        <a:gd name="connsiteX2" fmla="*/ 814986 w 838200"/>
                        <a:gd name="connsiteY2" fmla="*/ 1183005 h 1466850"/>
                        <a:gd name="connsiteX3" fmla="*/ 394934 w 838200"/>
                        <a:gd name="connsiteY3" fmla="*/ 1467803 h 1466850"/>
                        <a:gd name="connsiteX4" fmla="*/ 12029 w 838200"/>
                        <a:gd name="connsiteY4" fmla="*/ 1105853 h 1466850"/>
                        <a:gd name="connsiteX5" fmla="*/ 57749 w 838200"/>
                        <a:gd name="connsiteY5" fmla="*/ 652463 h 1466850"/>
                        <a:gd name="connsiteX6" fmla="*/ 422556 w 838200"/>
                        <a:gd name="connsiteY6" fmla="*/ 0 h 1466850"/>
                        <a:gd name="connsiteX0" fmla="*/ 422556 w 844528"/>
                        <a:gd name="connsiteY0" fmla="*/ 0 h 2411927"/>
                        <a:gd name="connsiteX1" fmla="*/ 843561 w 844528"/>
                        <a:gd name="connsiteY1" fmla="*/ 943928 h 2411927"/>
                        <a:gd name="connsiteX2" fmla="*/ 814986 w 844528"/>
                        <a:gd name="connsiteY2" fmla="*/ 1183005 h 2411927"/>
                        <a:gd name="connsiteX3" fmla="*/ 434848 w 844528"/>
                        <a:gd name="connsiteY3" fmla="*/ 2411885 h 2411927"/>
                        <a:gd name="connsiteX4" fmla="*/ 12029 w 844528"/>
                        <a:gd name="connsiteY4" fmla="*/ 1105853 h 2411927"/>
                        <a:gd name="connsiteX5" fmla="*/ 57749 w 844528"/>
                        <a:gd name="connsiteY5" fmla="*/ 652463 h 2411927"/>
                        <a:gd name="connsiteX6" fmla="*/ 422556 w 844528"/>
                        <a:gd name="connsiteY6" fmla="*/ 0 h 2411927"/>
                        <a:gd name="connsiteX0" fmla="*/ 422556 w 844528"/>
                        <a:gd name="connsiteY0" fmla="*/ 0 h 2411912"/>
                        <a:gd name="connsiteX1" fmla="*/ 843561 w 844528"/>
                        <a:gd name="connsiteY1" fmla="*/ 943928 h 2411912"/>
                        <a:gd name="connsiteX2" fmla="*/ 814986 w 844528"/>
                        <a:gd name="connsiteY2" fmla="*/ 1183005 h 2411912"/>
                        <a:gd name="connsiteX3" fmla="*/ 434848 w 844528"/>
                        <a:gd name="connsiteY3" fmla="*/ 2411885 h 2411912"/>
                        <a:gd name="connsiteX4" fmla="*/ 12029 w 844528"/>
                        <a:gd name="connsiteY4" fmla="*/ 1105853 h 2411912"/>
                        <a:gd name="connsiteX5" fmla="*/ 57749 w 844528"/>
                        <a:gd name="connsiteY5" fmla="*/ 652463 h 2411912"/>
                        <a:gd name="connsiteX6" fmla="*/ 422556 w 844528"/>
                        <a:gd name="connsiteY6" fmla="*/ 0 h 2411912"/>
                        <a:gd name="connsiteX0" fmla="*/ 422556 w 844528"/>
                        <a:gd name="connsiteY0" fmla="*/ 0 h 2411893"/>
                        <a:gd name="connsiteX1" fmla="*/ 843561 w 844528"/>
                        <a:gd name="connsiteY1" fmla="*/ 943928 h 2411893"/>
                        <a:gd name="connsiteX2" fmla="*/ 814986 w 844528"/>
                        <a:gd name="connsiteY2" fmla="*/ 1183005 h 2411893"/>
                        <a:gd name="connsiteX3" fmla="*/ 434848 w 844528"/>
                        <a:gd name="connsiteY3" fmla="*/ 2411885 h 2411893"/>
                        <a:gd name="connsiteX4" fmla="*/ 12029 w 844528"/>
                        <a:gd name="connsiteY4" fmla="*/ 1105853 h 2411893"/>
                        <a:gd name="connsiteX5" fmla="*/ 57749 w 844528"/>
                        <a:gd name="connsiteY5" fmla="*/ 652463 h 2411893"/>
                        <a:gd name="connsiteX6" fmla="*/ 422556 w 844528"/>
                        <a:gd name="connsiteY6" fmla="*/ 0 h 2411893"/>
                        <a:gd name="connsiteX0" fmla="*/ 422556 w 844528"/>
                        <a:gd name="connsiteY0" fmla="*/ 0 h 2411964"/>
                        <a:gd name="connsiteX1" fmla="*/ 843561 w 844528"/>
                        <a:gd name="connsiteY1" fmla="*/ 943928 h 2411964"/>
                        <a:gd name="connsiteX2" fmla="*/ 814986 w 844528"/>
                        <a:gd name="connsiteY2" fmla="*/ 1183005 h 2411964"/>
                        <a:gd name="connsiteX3" fmla="*/ 434848 w 844528"/>
                        <a:gd name="connsiteY3" fmla="*/ 2411885 h 2411964"/>
                        <a:gd name="connsiteX4" fmla="*/ 12029 w 844528"/>
                        <a:gd name="connsiteY4" fmla="*/ 1105853 h 2411964"/>
                        <a:gd name="connsiteX5" fmla="*/ 57749 w 844528"/>
                        <a:gd name="connsiteY5" fmla="*/ 652463 h 2411964"/>
                        <a:gd name="connsiteX6" fmla="*/ 422556 w 844528"/>
                        <a:gd name="connsiteY6" fmla="*/ 0 h 2411964"/>
                        <a:gd name="connsiteX0" fmla="*/ 482275 w 904247"/>
                        <a:gd name="connsiteY0" fmla="*/ 0 h 2411909"/>
                        <a:gd name="connsiteX1" fmla="*/ 903280 w 904247"/>
                        <a:gd name="connsiteY1" fmla="*/ 943928 h 2411909"/>
                        <a:gd name="connsiteX2" fmla="*/ 874705 w 904247"/>
                        <a:gd name="connsiteY2" fmla="*/ 1183005 h 2411909"/>
                        <a:gd name="connsiteX3" fmla="*/ 494567 w 904247"/>
                        <a:gd name="connsiteY3" fmla="*/ 2411885 h 2411909"/>
                        <a:gd name="connsiteX4" fmla="*/ 5225 w 904247"/>
                        <a:gd name="connsiteY4" fmla="*/ 1148125 h 2411909"/>
                        <a:gd name="connsiteX5" fmla="*/ 117468 w 904247"/>
                        <a:gd name="connsiteY5" fmla="*/ 652463 h 2411909"/>
                        <a:gd name="connsiteX6" fmla="*/ 482275 w 904247"/>
                        <a:gd name="connsiteY6" fmla="*/ 0 h 2411909"/>
                        <a:gd name="connsiteX0" fmla="*/ 482275 w 904247"/>
                        <a:gd name="connsiteY0" fmla="*/ 0 h 2411893"/>
                        <a:gd name="connsiteX1" fmla="*/ 903280 w 904247"/>
                        <a:gd name="connsiteY1" fmla="*/ 943928 h 2411893"/>
                        <a:gd name="connsiteX2" fmla="*/ 874705 w 904247"/>
                        <a:gd name="connsiteY2" fmla="*/ 1183005 h 2411893"/>
                        <a:gd name="connsiteX3" fmla="*/ 494567 w 904247"/>
                        <a:gd name="connsiteY3" fmla="*/ 2411885 h 2411893"/>
                        <a:gd name="connsiteX4" fmla="*/ 5225 w 904247"/>
                        <a:gd name="connsiteY4" fmla="*/ 1162217 h 2411893"/>
                        <a:gd name="connsiteX5" fmla="*/ 117468 w 904247"/>
                        <a:gd name="connsiteY5" fmla="*/ 652463 h 2411893"/>
                        <a:gd name="connsiteX6" fmla="*/ 482275 w 904247"/>
                        <a:gd name="connsiteY6" fmla="*/ 0 h 2411893"/>
                        <a:gd name="connsiteX0" fmla="*/ 482972 w 904944"/>
                        <a:gd name="connsiteY0" fmla="*/ 0 h 2411893"/>
                        <a:gd name="connsiteX1" fmla="*/ 903977 w 904944"/>
                        <a:gd name="connsiteY1" fmla="*/ 943928 h 2411893"/>
                        <a:gd name="connsiteX2" fmla="*/ 875402 w 904944"/>
                        <a:gd name="connsiteY2" fmla="*/ 1183005 h 2411893"/>
                        <a:gd name="connsiteX3" fmla="*/ 495264 w 904944"/>
                        <a:gd name="connsiteY3" fmla="*/ 2411885 h 2411893"/>
                        <a:gd name="connsiteX4" fmla="*/ 5922 w 904944"/>
                        <a:gd name="connsiteY4" fmla="*/ 1162217 h 2411893"/>
                        <a:gd name="connsiteX5" fmla="*/ 104859 w 904944"/>
                        <a:gd name="connsiteY5" fmla="*/ 483376 h 2411893"/>
                        <a:gd name="connsiteX6" fmla="*/ 482972 w 904944"/>
                        <a:gd name="connsiteY6" fmla="*/ 0 h 2411893"/>
                        <a:gd name="connsiteX0" fmla="*/ 477060 w 899032"/>
                        <a:gd name="connsiteY0" fmla="*/ 0 h 2411893"/>
                        <a:gd name="connsiteX1" fmla="*/ 898065 w 899032"/>
                        <a:gd name="connsiteY1" fmla="*/ 943928 h 2411893"/>
                        <a:gd name="connsiteX2" fmla="*/ 869490 w 899032"/>
                        <a:gd name="connsiteY2" fmla="*/ 1183005 h 2411893"/>
                        <a:gd name="connsiteX3" fmla="*/ 489352 w 899032"/>
                        <a:gd name="connsiteY3" fmla="*/ 2411885 h 2411893"/>
                        <a:gd name="connsiteX4" fmla="*/ 10 w 899032"/>
                        <a:gd name="connsiteY4" fmla="*/ 1162217 h 2411893"/>
                        <a:gd name="connsiteX5" fmla="*/ 477060 w 899032"/>
                        <a:gd name="connsiteY5" fmla="*/ 0 h 2411893"/>
                        <a:gd name="connsiteX0" fmla="*/ 477060 w 869489"/>
                        <a:gd name="connsiteY0" fmla="*/ 0 h 2411893"/>
                        <a:gd name="connsiteX1" fmla="*/ 869490 w 869489"/>
                        <a:gd name="connsiteY1" fmla="*/ 1183005 h 2411893"/>
                        <a:gd name="connsiteX2" fmla="*/ 489352 w 869489"/>
                        <a:gd name="connsiteY2" fmla="*/ 2411885 h 2411893"/>
                        <a:gd name="connsiteX3" fmla="*/ 10 w 869489"/>
                        <a:gd name="connsiteY3" fmla="*/ 1162217 h 2411893"/>
                        <a:gd name="connsiteX4" fmla="*/ 477060 w 869489"/>
                        <a:gd name="connsiteY4" fmla="*/ 0 h 2411893"/>
                        <a:gd name="connsiteX0" fmla="*/ 477060 w 1042453"/>
                        <a:gd name="connsiteY0" fmla="*/ 0 h 2411911"/>
                        <a:gd name="connsiteX1" fmla="*/ 1042453 w 1042453"/>
                        <a:gd name="connsiteY1" fmla="*/ 1197097 h 2411911"/>
                        <a:gd name="connsiteX2" fmla="*/ 489352 w 1042453"/>
                        <a:gd name="connsiteY2" fmla="*/ 2411885 h 2411911"/>
                        <a:gd name="connsiteX3" fmla="*/ 10 w 1042453"/>
                        <a:gd name="connsiteY3" fmla="*/ 1162217 h 2411911"/>
                        <a:gd name="connsiteX4" fmla="*/ 477060 w 1042453"/>
                        <a:gd name="connsiteY4" fmla="*/ 0 h 2411911"/>
                        <a:gd name="connsiteX0" fmla="*/ 477060 w 1042453"/>
                        <a:gd name="connsiteY0" fmla="*/ 0 h 2411909"/>
                        <a:gd name="connsiteX1" fmla="*/ 1042453 w 1042453"/>
                        <a:gd name="connsiteY1" fmla="*/ 1197097 h 2411909"/>
                        <a:gd name="connsiteX2" fmla="*/ 489352 w 1042453"/>
                        <a:gd name="connsiteY2" fmla="*/ 2411885 h 2411909"/>
                        <a:gd name="connsiteX3" fmla="*/ 10 w 1042453"/>
                        <a:gd name="connsiteY3" fmla="*/ 1162217 h 2411909"/>
                        <a:gd name="connsiteX4" fmla="*/ 477060 w 1042453"/>
                        <a:gd name="connsiteY4" fmla="*/ 0 h 2411909"/>
                        <a:gd name="connsiteX0" fmla="*/ 477060 w 1015844"/>
                        <a:gd name="connsiteY0" fmla="*/ 0 h 2411933"/>
                        <a:gd name="connsiteX1" fmla="*/ 1015844 w 1015844"/>
                        <a:gd name="connsiteY1" fmla="*/ 1112551 h 2411933"/>
                        <a:gd name="connsiteX2" fmla="*/ 489352 w 1015844"/>
                        <a:gd name="connsiteY2" fmla="*/ 2411885 h 2411933"/>
                        <a:gd name="connsiteX3" fmla="*/ 10 w 1015844"/>
                        <a:gd name="connsiteY3" fmla="*/ 1162217 h 2411933"/>
                        <a:gd name="connsiteX4" fmla="*/ 477060 w 1015844"/>
                        <a:gd name="connsiteY4" fmla="*/ 0 h 2411933"/>
                        <a:gd name="connsiteX0" fmla="*/ 477060 w 1015844"/>
                        <a:gd name="connsiteY0" fmla="*/ 0 h 2411935"/>
                        <a:gd name="connsiteX1" fmla="*/ 1015844 w 1015844"/>
                        <a:gd name="connsiteY1" fmla="*/ 1112551 h 2411935"/>
                        <a:gd name="connsiteX2" fmla="*/ 489352 w 1015844"/>
                        <a:gd name="connsiteY2" fmla="*/ 2411885 h 2411935"/>
                        <a:gd name="connsiteX3" fmla="*/ 10 w 1015844"/>
                        <a:gd name="connsiteY3" fmla="*/ 1162217 h 2411935"/>
                        <a:gd name="connsiteX4" fmla="*/ 477060 w 1015844"/>
                        <a:gd name="connsiteY4" fmla="*/ 0 h 2411935"/>
                        <a:gd name="connsiteX0" fmla="*/ 478683 w 1017467"/>
                        <a:gd name="connsiteY0" fmla="*/ 0 h 2411933"/>
                        <a:gd name="connsiteX1" fmla="*/ 1017467 w 1017467"/>
                        <a:gd name="connsiteY1" fmla="*/ 1112551 h 2411933"/>
                        <a:gd name="connsiteX2" fmla="*/ 490975 w 1017467"/>
                        <a:gd name="connsiteY2" fmla="*/ 2411885 h 2411933"/>
                        <a:gd name="connsiteX3" fmla="*/ 1633 w 1017467"/>
                        <a:gd name="connsiteY3" fmla="*/ 1162217 h 2411933"/>
                        <a:gd name="connsiteX4" fmla="*/ 478683 w 1017467"/>
                        <a:gd name="connsiteY4" fmla="*/ 0 h 2411933"/>
                        <a:gd name="connsiteX0" fmla="*/ 478683 w 1017696"/>
                        <a:gd name="connsiteY0" fmla="*/ 0 h 2411935"/>
                        <a:gd name="connsiteX1" fmla="*/ 1017467 w 1017696"/>
                        <a:gd name="connsiteY1" fmla="*/ 1112551 h 2411935"/>
                        <a:gd name="connsiteX2" fmla="*/ 490975 w 1017696"/>
                        <a:gd name="connsiteY2" fmla="*/ 2411885 h 2411935"/>
                        <a:gd name="connsiteX3" fmla="*/ 1633 w 1017696"/>
                        <a:gd name="connsiteY3" fmla="*/ 1162217 h 2411935"/>
                        <a:gd name="connsiteX4" fmla="*/ 478683 w 1017696"/>
                        <a:gd name="connsiteY4" fmla="*/ 0 h 2411935"/>
                        <a:gd name="connsiteX0" fmla="*/ 598033 w 1017398"/>
                        <a:gd name="connsiteY0" fmla="*/ 0 h 2256936"/>
                        <a:gd name="connsiteX1" fmla="*/ 1017074 w 1017398"/>
                        <a:gd name="connsiteY1" fmla="*/ 957553 h 2256936"/>
                        <a:gd name="connsiteX2" fmla="*/ 490582 w 1017398"/>
                        <a:gd name="connsiteY2" fmla="*/ 2256887 h 2256936"/>
                        <a:gd name="connsiteX3" fmla="*/ 1240 w 1017398"/>
                        <a:gd name="connsiteY3" fmla="*/ 1007219 h 2256936"/>
                        <a:gd name="connsiteX4" fmla="*/ 598033 w 1017398"/>
                        <a:gd name="connsiteY4" fmla="*/ 0 h 2256936"/>
                        <a:gd name="connsiteX0" fmla="*/ 478684 w 1017696"/>
                        <a:gd name="connsiteY0" fmla="*/ 0 h 2383753"/>
                        <a:gd name="connsiteX1" fmla="*/ 1017467 w 1017696"/>
                        <a:gd name="connsiteY1" fmla="*/ 1084370 h 2383753"/>
                        <a:gd name="connsiteX2" fmla="*/ 490975 w 1017696"/>
                        <a:gd name="connsiteY2" fmla="*/ 2383704 h 2383753"/>
                        <a:gd name="connsiteX3" fmla="*/ 1633 w 1017696"/>
                        <a:gd name="connsiteY3" fmla="*/ 1134036 h 2383753"/>
                        <a:gd name="connsiteX4" fmla="*/ 478684 w 1017696"/>
                        <a:gd name="connsiteY4" fmla="*/ 0 h 2383753"/>
                        <a:gd name="connsiteX0" fmla="*/ 478684 w 1017696"/>
                        <a:gd name="connsiteY0" fmla="*/ 0 h 2383785"/>
                        <a:gd name="connsiteX1" fmla="*/ 1017467 w 1017696"/>
                        <a:gd name="connsiteY1" fmla="*/ 1084370 h 2383785"/>
                        <a:gd name="connsiteX2" fmla="*/ 490975 w 1017696"/>
                        <a:gd name="connsiteY2" fmla="*/ 2383704 h 2383785"/>
                        <a:gd name="connsiteX3" fmla="*/ 1633 w 1017696"/>
                        <a:gd name="connsiteY3" fmla="*/ 1148127 h 2383785"/>
                        <a:gd name="connsiteX4" fmla="*/ 478684 w 1017696"/>
                        <a:gd name="connsiteY4" fmla="*/ 0 h 2383785"/>
                        <a:gd name="connsiteX0" fmla="*/ 478684 w 1017696"/>
                        <a:gd name="connsiteY0" fmla="*/ 0 h 2383825"/>
                        <a:gd name="connsiteX1" fmla="*/ 1017467 w 1017696"/>
                        <a:gd name="connsiteY1" fmla="*/ 1084370 h 2383825"/>
                        <a:gd name="connsiteX2" fmla="*/ 490975 w 1017696"/>
                        <a:gd name="connsiteY2" fmla="*/ 2383704 h 2383825"/>
                        <a:gd name="connsiteX3" fmla="*/ 1633 w 1017696"/>
                        <a:gd name="connsiteY3" fmla="*/ 1148127 h 2383825"/>
                        <a:gd name="connsiteX4" fmla="*/ 478684 w 1017696"/>
                        <a:gd name="connsiteY4" fmla="*/ 0 h 2383825"/>
                        <a:gd name="connsiteX0" fmla="*/ 478684 w 1017696"/>
                        <a:gd name="connsiteY0" fmla="*/ 0 h 2383705"/>
                        <a:gd name="connsiteX1" fmla="*/ 1017467 w 1017696"/>
                        <a:gd name="connsiteY1" fmla="*/ 1140733 h 2383705"/>
                        <a:gd name="connsiteX2" fmla="*/ 490975 w 1017696"/>
                        <a:gd name="connsiteY2" fmla="*/ 2383704 h 2383705"/>
                        <a:gd name="connsiteX3" fmla="*/ 1633 w 1017696"/>
                        <a:gd name="connsiteY3" fmla="*/ 1148127 h 2383705"/>
                        <a:gd name="connsiteX4" fmla="*/ 478684 w 1017696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68 w 1018552"/>
                        <a:gd name="connsiteY0" fmla="*/ 0 h 2383705"/>
                        <a:gd name="connsiteX1" fmla="*/ 1016351 w 1018552"/>
                        <a:gd name="connsiteY1" fmla="*/ 1140733 h 2383705"/>
                        <a:gd name="connsiteX2" fmla="*/ 489859 w 1018552"/>
                        <a:gd name="connsiteY2" fmla="*/ 2383704 h 2383705"/>
                        <a:gd name="connsiteX3" fmla="*/ 517 w 1018552"/>
                        <a:gd name="connsiteY3" fmla="*/ 1148127 h 2383705"/>
                        <a:gd name="connsiteX4" fmla="*/ 477568 w 1018552"/>
                        <a:gd name="connsiteY4" fmla="*/ 0 h 2383705"/>
                        <a:gd name="connsiteX0" fmla="*/ 477570 w 1018554"/>
                        <a:gd name="connsiteY0" fmla="*/ 0 h 2383705"/>
                        <a:gd name="connsiteX1" fmla="*/ 1016353 w 1018554"/>
                        <a:gd name="connsiteY1" fmla="*/ 1140733 h 2383705"/>
                        <a:gd name="connsiteX2" fmla="*/ 489861 w 1018554"/>
                        <a:gd name="connsiteY2" fmla="*/ 2383704 h 2383705"/>
                        <a:gd name="connsiteX3" fmla="*/ 519 w 1018554"/>
                        <a:gd name="connsiteY3" fmla="*/ 1148127 h 2383705"/>
                        <a:gd name="connsiteX4" fmla="*/ 477570 w 1018554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18621" h="2383705">
                          <a:moveTo>
                            <a:pt x="477637" y="0"/>
                          </a:moveTo>
                          <a:cubicBezTo>
                            <a:pt x="662464" y="17556"/>
                            <a:pt x="1014374" y="527391"/>
                            <a:pt x="1016420" y="1140733"/>
                          </a:cubicBezTo>
                          <a:cubicBezTo>
                            <a:pt x="1051453" y="1668853"/>
                            <a:pt x="659234" y="2382472"/>
                            <a:pt x="489928" y="2383704"/>
                          </a:cubicBezTo>
                          <a:cubicBezTo>
                            <a:pt x="320622" y="2384936"/>
                            <a:pt x="-13582" y="1620833"/>
                            <a:pt x="586" y="1148127"/>
                          </a:cubicBezTo>
                          <a:cubicBezTo>
                            <a:pt x="-14770" y="548874"/>
                            <a:pt x="274745" y="36383"/>
                            <a:pt x="477637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69" name="Group 68">
                  <a:extLst>
                    <a:ext uri="{FF2B5EF4-FFF2-40B4-BE49-F238E27FC236}">
                      <a16:creationId xmlns:a16="http://schemas.microsoft.com/office/drawing/2014/main" id="{A4EAEA36-8F7A-4EC5-B54B-DFAB745E1B60}"/>
                    </a:ext>
                  </a:extLst>
                </p:cNvPr>
                <p:cNvGrpSpPr/>
                <p:nvPr/>
              </p:nvGrpSpPr>
              <p:grpSpPr>
                <a:xfrm rot="3600000">
                  <a:off x="9918800" y="1467674"/>
                  <a:ext cx="594360" cy="3055248"/>
                  <a:chOff x="8236696" y="1267377"/>
                  <a:chExt cx="666734" cy="3055248"/>
                </a:xfrm>
              </p:grpSpPr>
              <p:grpSp>
                <p:nvGrpSpPr>
                  <p:cNvPr id="71" name="Group 70">
                    <a:extLst>
                      <a:ext uri="{FF2B5EF4-FFF2-40B4-BE49-F238E27FC236}">
                        <a16:creationId xmlns:a16="http://schemas.microsoft.com/office/drawing/2014/main" id="{2BA5BAE9-AEF6-4CD4-B9A3-FF21289898DC}"/>
                      </a:ext>
                    </a:extLst>
                  </p:cNvPr>
                  <p:cNvGrpSpPr/>
                  <p:nvPr/>
                </p:nvGrpSpPr>
                <p:grpSpPr>
                  <a:xfrm>
                    <a:off x="8236696" y="1267377"/>
                    <a:ext cx="666734" cy="1473212"/>
                    <a:chOff x="8236696" y="1267377"/>
                    <a:chExt cx="666734" cy="1473212"/>
                  </a:xfrm>
                </p:grpSpPr>
                <p:sp>
                  <p:nvSpPr>
                    <p:cNvPr id="75" name="Freeform: Shape 74">
                      <a:extLst>
                        <a:ext uri="{FF2B5EF4-FFF2-40B4-BE49-F238E27FC236}">
                          <a16:creationId xmlns:a16="http://schemas.microsoft.com/office/drawing/2014/main" id="{5F057E9C-79A7-4AFD-812F-86F3F534CF9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236696" y="1267377"/>
                      <a:ext cx="666734" cy="1473212"/>
                    </a:xfrm>
                    <a:custGeom>
                      <a:avLst/>
                      <a:gdLst>
                        <a:gd name="connsiteX0" fmla="*/ 422556 w 838200"/>
                        <a:gd name="connsiteY0" fmla="*/ 0 h 1466850"/>
                        <a:gd name="connsiteX1" fmla="*/ 843561 w 838200"/>
                        <a:gd name="connsiteY1" fmla="*/ 943928 h 1466850"/>
                        <a:gd name="connsiteX2" fmla="*/ 814986 w 838200"/>
                        <a:gd name="connsiteY2" fmla="*/ 1183005 h 1466850"/>
                        <a:gd name="connsiteX3" fmla="*/ 394934 w 838200"/>
                        <a:gd name="connsiteY3" fmla="*/ 1467803 h 1466850"/>
                        <a:gd name="connsiteX4" fmla="*/ 12029 w 838200"/>
                        <a:gd name="connsiteY4" fmla="*/ 1105853 h 1466850"/>
                        <a:gd name="connsiteX5" fmla="*/ 57749 w 838200"/>
                        <a:gd name="connsiteY5" fmla="*/ 652463 h 1466850"/>
                        <a:gd name="connsiteX6" fmla="*/ 422556 w 838200"/>
                        <a:gd name="connsiteY6" fmla="*/ 0 h 1466850"/>
                        <a:gd name="connsiteX0" fmla="*/ 422556 w 844528"/>
                        <a:gd name="connsiteY0" fmla="*/ 0 h 2411927"/>
                        <a:gd name="connsiteX1" fmla="*/ 843561 w 844528"/>
                        <a:gd name="connsiteY1" fmla="*/ 943928 h 2411927"/>
                        <a:gd name="connsiteX2" fmla="*/ 814986 w 844528"/>
                        <a:gd name="connsiteY2" fmla="*/ 1183005 h 2411927"/>
                        <a:gd name="connsiteX3" fmla="*/ 434848 w 844528"/>
                        <a:gd name="connsiteY3" fmla="*/ 2411885 h 2411927"/>
                        <a:gd name="connsiteX4" fmla="*/ 12029 w 844528"/>
                        <a:gd name="connsiteY4" fmla="*/ 1105853 h 2411927"/>
                        <a:gd name="connsiteX5" fmla="*/ 57749 w 844528"/>
                        <a:gd name="connsiteY5" fmla="*/ 652463 h 2411927"/>
                        <a:gd name="connsiteX6" fmla="*/ 422556 w 844528"/>
                        <a:gd name="connsiteY6" fmla="*/ 0 h 2411927"/>
                        <a:gd name="connsiteX0" fmla="*/ 422556 w 844528"/>
                        <a:gd name="connsiteY0" fmla="*/ 0 h 2411912"/>
                        <a:gd name="connsiteX1" fmla="*/ 843561 w 844528"/>
                        <a:gd name="connsiteY1" fmla="*/ 943928 h 2411912"/>
                        <a:gd name="connsiteX2" fmla="*/ 814986 w 844528"/>
                        <a:gd name="connsiteY2" fmla="*/ 1183005 h 2411912"/>
                        <a:gd name="connsiteX3" fmla="*/ 434848 w 844528"/>
                        <a:gd name="connsiteY3" fmla="*/ 2411885 h 2411912"/>
                        <a:gd name="connsiteX4" fmla="*/ 12029 w 844528"/>
                        <a:gd name="connsiteY4" fmla="*/ 1105853 h 2411912"/>
                        <a:gd name="connsiteX5" fmla="*/ 57749 w 844528"/>
                        <a:gd name="connsiteY5" fmla="*/ 652463 h 2411912"/>
                        <a:gd name="connsiteX6" fmla="*/ 422556 w 844528"/>
                        <a:gd name="connsiteY6" fmla="*/ 0 h 2411912"/>
                        <a:gd name="connsiteX0" fmla="*/ 422556 w 844528"/>
                        <a:gd name="connsiteY0" fmla="*/ 0 h 2411893"/>
                        <a:gd name="connsiteX1" fmla="*/ 843561 w 844528"/>
                        <a:gd name="connsiteY1" fmla="*/ 943928 h 2411893"/>
                        <a:gd name="connsiteX2" fmla="*/ 814986 w 844528"/>
                        <a:gd name="connsiteY2" fmla="*/ 1183005 h 2411893"/>
                        <a:gd name="connsiteX3" fmla="*/ 434848 w 844528"/>
                        <a:gd name="connsiteY3" fmla="*/ 2411885 h 2411893"/>
                        <a:gd name="connsiteX4" fmla="*/ 12029 w 844528"/>
                        <a:gd name="connsiteY4" fmla="*/ 1105853 h 2411893"/>
                        <a:gd name="connsiteX5" fmla="*/ 57749 w 844528"/>
                        <a:gd name="connsiteY5" fmla="*/ 652463 h 2411893"/>
                        <a:gd name="connsiteX6" fmla="*/ 422556 w 844528"/>
                        <a:gd name="connsiteY6" fmla="*/ 0 h 2411893"/>
                        <a:gd name="connsiteX0" fmla="*/ 422556 w 844528"/>
                        <a:gd name="connsiteY0" fmla="*/ 0 h 2411964"/>
                        <a:gd name="connsiteX1" fmla="*/ 843561 w 844528"/>
                        <a:gd name="connsiteY1" fmla="*/ 943928 h 2411964"/>
                        <a:gd name="connsiteX2" fmla="*/ 814986 w 844528"/>
                        <a:gd name="connsiteY2" fmla="*/ 1183005 h 2411964"/>
                        <a:gd name="connsiteX3" fmla="*/ 434848 w 844528"/>
                        <a:gd name="connsiteY3" fmla="*/ 2411885 h 2411964"/>
                        <a:gd name="connsiteX4" fmla="*/ 12029 w 844528"/>
                        <a:gd name="connsiteY4" fmla="*/ 1105853 h 2411964"/>
                        <a:gd name="connsiteX5" fmla="*/ 57749 w 844528"/>
                        <a:gd name="connsiteY5" fmla="*/ 652463 h 2411964"/>
                        <a:gd name="connsiteX6" fmla="*/ 422556 w 844528"/>
                        <a:gd name="connsiteY6" fmla="*/ 0 h 2411964"/>
                        <a:gd name="connsiteX0" fmla="*/ 482275 w 904247"/>
                        <a:gd name="connsiteY0" fmla="*/ 0 h 2411909"/>
                        <a:gd name="connsiteX1" fmla="*/ 903280 w 904247"/>
                        <a:gd name="connsiteY1" fmla="*/ 943928 h 2411909"/>
                        <a:gd name="connsiteX2" fmla="*/ 874705 w 904247"/>
                        <a:gd name="connsiteY2" fmla="*/ 1183005 h 2411909"/>
                        <a:gd name="connsiteX3" fmla="*/ 494567 w 904247"/>
                        <a:gd name="connsiteY3" fmla="*/ 2411885 h 2411909"/>
                        <a:gd name="connsiteX4" fmla="*/ 5225 w 904247"/>
                        <a:gd name="connsiteY4" fmla="*/ 1148125 h 2411909"/>
                        <a:gd name="connsiteX5" fmla="*/ 117468 w 904247"/>
                        <a:gd name="connsiteY5" fmla="*/ 652463 h 2411909"/>
                        <a:gd name="connsiteX6" fmla="*/ 482275 w 904247"/>
                        <a:gd name="connsiteY6" fmla="*/ 0 h 2411909"/>
                        <a:gd name="connsiteX0" fmla="*/ 482275 w 904247"/>
                        <a:gd name="connsiteY0" fmla="*/ 0 h 2411893"/>
                        <a:gd name="connsiteX1" fmla="*/ 903280 w 904247"/>
                        <a:gd name="connsiteY1" fmla="*/ 943928 h 2411893"/>
                        <a:gd name="connsiteX2" fmla="*/ 874705 w 904247"/>
                        <a:gd name="connsiteY2" fmla="*/ 1183005 h 2411893"/>
                        <a:gd name="connsiteX3" fmla="*/ 494567 w 904247"/>
                        <a:gd name="connsiteY3" fmla="*/ 2411885 h 2411893"/>
                        <a:gd name="connsiteX4" fmla="*/ 5225 w 904247"/>
                        <a:gd name="connsiteY4" fmla="*/ 1162217 h 2411893"/>
                        <a:gd name="connsiteX5" fmla="*/ 117468 w 904247"/>
                        <a:gd name="connsiteY5" fmla="*/ 652463 h 2411893"/>
                        <a:gd name="connsiteX6" fmla="*/ 482275 w 904247"/>
                        <a:gd name="connsiteY6" fmla="*/ 0 h 2411893"/>
                        <a:gd name="connsiteX0" fmla="*/ 482972 w 904944"/>
                        <a:gd name="connsiteY0" fmla="*/ 0 h 2411893"/>
                        <a:gd name="connsiteX1" fmla="*/ 903977 w 904944"/>
                        <a:gd name="connsiteY1" fmla="*/ 943928 h 2411893"/>
                        <a:gd name="connsiteX2" fmla="*/ 875402 w 904944"/>
                        <a:gd name="connsiteY2" fmla="*/ 1183005 h 2411893"/>
                        <a:gd name="connsiteX3" fmla="*/ 495264 w 904944"/>
                        <a:gd name="connsiteY3" fmla="*/ 2411885 h 2411893"/>
                        <a:gd name="connsiteX4" fmla="*/ 5922 w 904944"/>
                        <a:gd name="connsiteY4" fmla="*/ 1162217 h 2411893"/>
                        <a:gd name="connsiteX5" fmla="*/ 104859 w 904944"/>
                        <a:gd name="connsiteY5" fmla="*/ 483376 h 2411893"/>
                        <a:gd name="connsiteX6" fmla="*/ 482972 w 904944"/>
                        <a:gd name="connsiteY6" fmla="*/ 0 h 2411893"/>
                        <a:gd name="connsiteX0" fmla="*/ 477060 w 899032"/>
                        <a:gd name="connsiteY0" fmla="*/ 0 h 2411893"/>
                        <a:gd name="connsiteX1" fmla="*/ 898065 w 899032"/>
                        <a:gd name="connsiteY1" fmla="*/ 943928 h 2411893"/>
                        <a:gd name="connsiteX2" fmla="*/ 869490 w 899032"/>
                        <a:gd name="connsiteY2" fmla="*/ 1183005 h 2411893"/>
                        <a:gd name="connsiteX3" fmla="*/ 489352 w 899032"/>
                        <a:gd name="connsiteY3" fmla="*/ 2411885 h 2411893"/>
                        <a:gd name="connsiteX4" fmla="*/ 10 w 899032"/>
                        <a:gd name="connsiteY4" fmla="*/ 1162217 h 2411893"/>
                        <a:gd name="connsiteX5" fmla="*/ 477060 w 899032"/>
                        <a:gd name="connsiteY5" fmla="*/ 0 h 2411893"/>
                        <a:gd name="connsiteX0" fmla="*/ 477060 w 869489"/>
                        <a:gd name="connsiteY0" fmla="*/ 0 h 2411893"/>
                        <a:gd name="connsiteX1" fmla="*/ 869490 w 869489"/>
                        <a:gd name="connsiteY1" fmla="*/ 1183005 h 2411893"/>
                        <a:gd name="connsiteX2" fmla="*/ 489352 w 869489"/>
                        <a:gd name="connsiteY2" fmla="*/ 2411885 h 2411893"/>
                        <a:gd name="connsiteX3" fmla="*/ 10 w 869489"/>
                        <a:gd name="connsiteY3" fmla="*/ 1162217 h 2411893"/>
                        <a:gd name="connsiteX4" fmla="*/ 477060 w 869489"/>
                        <a:gd name="connsiteY4" fmla="*/ 0 h 2411893"/>
                        <a:gd name="connsiteX0" fmla="*/ 477060 w 1042453"/>
                        <a:gd name="connsiteY0" fmla="*/ 0 h 2411911"/>
                        <a:gd name="connsiteX1" fmla="*/ 1042453 w 1042453"/>
                        <a:gd name="connsiteY1" fmla="*/ 1197097 h 2411911"/>
                        <a:gd name="connsiteX2" fmla="*/ 489352 w 1042453"/>
                        <a:gd name="connsiteY2" fmla="*/ 2411885 h 2411911"/>
                        <a:gd name="connsiteX3" fmla="*/ 10 w 1042453"/>
                        <a:gd name="connsiteY3" fmla="*/ 1162217 h 2411911"/>
                        <a:gd name="connsiteX4" fmla="*/ 477060 w 1042453"/>
                        <a:gd name="connsiteY4" fmla="*/ 0 h 2411911"/>
                        <a:gd name="connsiteX0" fmla="*/ 477060 w 1042453"/>
                        <a:gd name="connsiteY0" fmla="*/ 0 h 2411909"/>
                        <a:gd name="connsiteX1" fmla="*/ 1042453 w 1042453"/>
                        <a:gd name="connsiteY1" fmla="*/ 1197097 h 2411909"/>
                        <a:gd name="connsiteX2" fmla="*/ 489352 w 1042453"/>
                        <a:gd name="connsiteY2" fmla="*/ 2411885 h 2411909"/>
                        <a:gd name="connsiteX3" fmla="*/ 10 w 1042453"/>
                        <a:gd name="connsiteY3" fmla="*/ 1162217 h 2411909"/>
                        <a:gd name="connsiteX4" fmla="*/ 477060 w 1042453"/>
                        <a:gd name="connsiteY4" fmla="*/ 0 h 2411909"/>
                        <a:gd name="connsiteX0" fmla="*/ 477060 w 1015844"/>
                        <a:gd name="connsiteY0" fmla="*/ 0 h 2411933"/>
                        <a:gd name="connsiteX1" fmla="*/ 1015844 w 1015844"/>
                        <a:gd name="connsiteY1" fmla="*/ 1112551 h 2411933"/>
                        <a:gd name="connsiteX2" fmla="*/ 489352 w 1015844"/>
                        <a:gd name="connsiteY2" fmla="*/ 2411885 h 2411933"/>
                        <a:gd name="connsiteX3" fmla="*/ 10 w 1015844"/>
                        <a:gd name="connsiteY3" fmla="*/ 1162217 h 2411933"/>
                        <a:gd name="connsiteX4" fmla="*/ 477060 w 1015844"/>
                        <a:gd name="connsiteY4" fmla="*/ 0 h 2411933"/>
                        <a:gd name="connsiteX0" fmla="*/ 477060 w 1015844"/>
                        <a:gd name="connsiteY0" fmla="*/ 0 h 2411935"/>
                        <a:gd name="connsiteX1" fmla="*/ 1015844 w 1015844"/>
                        <a:gd name="connsiteY1" fmla="*/ 1112551 h 2411935"/>
                        <a:gd name="connsiteX2" fmla="*/ 489352 w 1015844"/>
                        <a:gd name="connsiteY2" fmla="*/ 2411885 h 2411935"/>
                        <a:gd name="connsiteX3" fmla="*/ 10 w 1015844"/>
                        <a:gd name="connsiteY3" fmla="*/ 1162217 h 2411935"/>
                        <a:gd name="connsiteX4" fmla="*/ 477060 w 1015844"/>
                        <a:gd name="connsiteY4" fmla="*/ 0 h 2411935"/>
                        <a:gd name="connsiteX0" fmla="*/ 478683 w 1017467"/>
                        <a:gd name="connsiteY0" fmla="*/ 0 h 2411933"/>
                        <a:gd name="connsiteX1" fmla="*/ 1017467 w 1017467"/>
                        <a:gd name="connsiteY1" fmla="*/ 1112551 h 2411933"/>
                        <a:gd name="connsiteX2" fmla="*/ 490975 w 1017467"/>
                        <a:gd name="connsiteY2" fmla="*/ 2411885 h 2411933"/>
                        <a:gd name="connsiteX3" fmla="*/ 1633 w 1017467"/>
                        <a:gd name="connsiteY3" fmla="*/ 1162217 h 2411933"/>
                        <a:gd name="connsiteX4" fmla="*/ 478683 w 1017467"/>
                        <a:gd name="connsiteY4" fmla="*/ 0 h 2411933"/>
                        <a:gd name="connsiteX0" fmla="*/ 478683 w 1017696"/>
                        <a:gd name="connsiteY0" fmla="*/ 0 h 2411935"/>
                        <a:gd name="connsiteX1" fmla="*/ 1017467 w 1017696"/>
                        <a:gd name="connsiteY1" fmla="*/ 1112551 h 2411935"/>
                        <a:gd name="connsiteX2" fmla="*/ 490975 w 1017696"/>
                        <a:gd name="connsiteY2" fmla="*/ 2411885 h 2411935"/>
                        <a:gd name="connsiteX3" fmla="*/ 1633 w 1017696"/>
                        <a:gd name="connsiteY3" fmla="*/ 1162217 h 2411935"/>
                        <a:gd name="connsiteX4" fmla="*/ 478683 w 1017696"/>
                        <a:gd name="connsiteY4" fmla="*/ 0 h 2411935"/>
                        <a:gd name="connsiteX0" fmla="*/ 598033 w 1017398"/>
                        <a:gd name="connsiteY0" fmla="*/ 0 h 2256936"/>
                        <a:gd name="connsiteX1" fmla="*/ 1017074 w 1017398"/>
                        <a:gd name="connsiteY1" fmla="*/ 957553 h 2256936"/>
                        <a:gd name="connsiteX2" fmla="*/ 490582 w 1017398"/>
                        <a:gd name="connsiteY2" fmla="*/ 2256887 h 2256936"/>
                        <a:gd name="connsiteX3" fmla="*/ 1240 w 1017398"/>
                        <a:gd name="connsiteY3" fmla="*/ 1007219 h 2256936"/>
                        <a:gd name="connsiteX4" fmla="*/ 598033 w 1017398"/>
                        <a:gd name="connsiteY4" fmla="*/ 0 h 2256936"/>
                        <a:gd name="connsiteX0" fmla="*/ 478684 w 1017696"/>
                        <a:gd name="connsiteY0" fmla="*/ 0 h 2383753"/>
                        <a:gd name="connsiteX1" fmla="*/ 1017467 w 1017696"/>
                        <a:gd name="connsiteY1" fmla="*/ 1084370 h 2383753"/>
                        <a:gd name="connsiteX2" fmla="*/ 490975 w 1017696"/>
                        <a:gd name="connsiteY2" fmla="*/ 2383704 h 2383753"/>
                        <a:gd name="connsiteX3" fmla="*/ 1633 w 1017696"/>
                        <a:gd name="connsiteY3" fmla="*/ 1134036 h 2383753"/>
                        <a:gd name="connsiteX4" fmla="*/ 478684 w 1017696"/>
                        <a:gd name="connsiteY4" fmla="*/ 0 h 2383753"/>
                        <a:gd name="connsiteX0" fmla="*/ 478684 w 1017696"/>
                        <a:gd name="connsiteY0" fmla="*/ 0 h 2383785"/>
                        <a:gd name="connsiteX1" fmla="*/ 1017467 w 1017696"/>
                        <a:gd name="connsiteY1" fmla="*/ 1084370 h 2383785"/>
                        <a:gd name="connsiteX2" fmla="*/ 490975 w 1017696"/>
                        <a:gd name="connsiteY2" fmla="*/ 2383704 h 2383785"/>
                        <a:gd name="connsiteX3" fmla="*/ 1633 w 1017696"/>
                        <a:gd name="connsiteY3" fmla="*/ 1148127 h 2383785"/>
                        <a:gd name="connsiteX4" fmla="*/ 478684 w 1017696"/>
                        <a:gd name="connsiteY4" fmla="*/ 0 h 2383785"/>
                        <a:gd name="connsiteX0" fmla="*/ 478684 w 1017696"/>
                        <a:gd name="connsiteY0" fmla="*/ 0 h 2383825"/>
                        <a:gd name="connsiteX1" fmla="*/ 1017467 w 1017696"/>
                        <a:gd name="connsiteY1" fmla="*/ 1084370 h 2383825"/>
                        <a:gd name="connsiteX2" fmla="*/ 490975 w 1017696"/>
                        <a:gd name="connsiteY2" fmla="*/ 2383704 h 2383825"/>
                        <a:gd name="connsiteX3" fmla="*/ 1633 w 1017696"/>
                        <a:gd name="connsiteY3" fmla="*/ 1148127 h 2383825"/>
                        <a:gd name="connsiteX4" fmla="*/ 478684 w 1017696"/>
                        <a:gd name="connsiteY4" fmla="*/ 0 h 2383825"/>
                        <a:gd name="connsiteX0" fmla="*/ 478684 w 1017696"/>
                        <a:gd name="connsiteY0" fmla="*/ 0 h 2383705"/>
                        <a:gd name="connsiteX1" fmla="*/ 1017467 w 1017696"/>
                        <a:gd name="connsiteY1" fmla="*/ 1140733 h 2383705"/>
                        <a:gd name="connsiteX2" fmla="*/ 490975 w 1017696"/>
                        <a:gd name="connsiteY2" fmla="*/ 2383704 h 2383705"/>
                        <a:gd name="connsiteX3" fmla="*/ 1633 w 1017696"/>
                        <a:gd name="connsiteY3" fmla="*/ 1148127 h 2383705"/>
                        <a:gd name="connsiteX4" fmla="*/ 478684 w 1017696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68 w 1018552"/>
                        <a:gd name="connsiteY0" fmla="*/ 0 h 2383705"/>
                        <a:gd name="connsiteX1" fmla="*/ 1016351 w 1018552"/>
                        <a:gd name="connsiteY1" fmla="*/ 1140733 h 2383705"/>
                        <a:gd name="connsiteX2" fmla="*/ 489859 w 1018552"/>
                        <a:gd name="connsiteY2" fmla="*/ 2383704 h 2383705"/>
                        <a:gd name="connsiteX3" fmla="*/ 517 w 1018552"/>
                        <a:gd name="connsiteY3" fmla="*/ 1148127 h 2383705"/>
                        <a:gd name="connsiteX4" fmla="*/ 477568 w 1018552"/>
                        <a:gd name="connsiteY4" fmla="*/ 0 h 2383705"/>
                        <a:gd name="connsiteX0" fmla="*/ 477570 w 1018554"/>
                        <a:gd name="connsiteY0" fmla="*/ 0 h 2383705"/>
                        <a:gd name="connsiteX1" fmla="*/ 1016353 w 1018554"/>
                        <a:gd name="connsiteY1" fmla="*/ 1140733 h 2383705"/>
                        <a:gd name="connsiteX2" fmla="*/ 489861 w 1018554"/>
                        <a:gd name="connsiteY2" fmla="*/ 2383704 h 2383705"/>
                        <a:gd name="connsiteX3" fmla="*/ 519 w 1018554"/>
                        <a:gd name="connsiteY3" fmla="*/ 1148127 h 2383705"/>
                        <a:gd name="connsiteX4" fmla="*/ 477570 w 1018554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18621" h="2383705">
                          <a:moveTo>
                            <a:pt x="477637" y="0"/>
                          </a:moveTo>
                          <a:cubicBezTo>
                            <a:pt x="662464" y="17556"/>
                            <a:pt x="1014374" y="527391"/>
                            <a:pt x="1016420" y="1140733"/>
                          </a:cubicBezTo>
                          <a:cubicBezTo>
                            <a:pt x="1051453" y="1668853"/>
                            <a:pt x="659234" y="2382472"/>
                            <a:pt x="489928" y="2383704"/>
                          </a:cubicBezTo>
                          <a:cubicBezTo>
                            <a:pt x="320622" y="2384936"/>
                            <a:pt x="-13582" y="1620833"/>
                            <a:pt x="586" y="1148127"/>
                          </a:cubicBezTo>
                          <a:cubicBezTo>
                            <a:pt x="-14770" y="548874"/>
                            <a:pt x="274745" y="36383"/>
                            <a:pt x="477637" y="0"/>
                          </a:cubicBezTo>
                          <a:close/>
                        </a:path>
                      </a:pathLst>
                    </a:custGeom>
                    <a:solidFill>
                      <a:schemeClr val="accent1">
                        <a:lumMod val="60000"/>
                        <a:lumOff val="40000"/>
                      </a:schemeClr>
                    </a:solidFill>
                    <a:ln w="22225" cap="flat">
                      <a:solidFill>
                        <a:schemeClr val="bg1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6" name="Freeform: Shape 75">
                      <a:extLst>
                        <a:ext uri="{FF2B5EF4-FFF2-40B4-BE49-F238E27FC236}">
                          <a16:creationId xmlns:a16="http://schemas.microsoft.com/office/drawing/2014/main" id="{9BC1F6BB-035E-4BB9-B7BE-BB47C473572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445481" y="1817468"/>
                      <a:ext cx="249165" cy="923121"/>
                    </a:xfrm>
                    <a:custGeom>
                      <a:avLst/>
                      <a:gdLst>
                        <a:gd name="connsiteX0" fmla="*/ 422556 w 838200"/>
                        <a:gd name="connsiteY0" fmla="*/ 0 h 1466850"/>
                        <a:gd name="connsiteX1" fmla="*/ 843561 w 838200"/>
                        <a:gd name="connsiteY1" fmla="*/ 943928 h 1466850"/>
                        <a:gd name="connsiteX2" fmla="*/ 814986 w 838200"/>
                        <a:gd name="connsiteY2" fmla="*/ 1183005 h 1466850"/>
                        <a:gd name="connsiteX3" fmla="*/ 394934 w 838200"/>
                        <a:gd name="connsiteY3" fmla="*/ 1467803 h 1466850"/>
                        <a:gd name="connsiteX4" fmla="*/ 12029 w 838200"/>
                        <a:gd name="connsiteY4" fmla="*/ 1105853 h 1466850"/>
                        <a:gd name="connsiteX5" fmla="*/ 57749 w 838200"/>
                        <a:gd name="connsiteY5" fmla="*/ 652463 h 1466850"/>
                        <a:gd name="connsiteX6" fmla="*/ 422556 w 838200"/>
                        <a:gd name="connsiteY6" fmla="*/ 0 h 1466850"/>
                        <a:gd name="connsiteX0" fmla="*/ 422556 w 844528"/>
                        <a:gd name="connsiteY0" fmla="*/ 0 h 2411927"/>
                        <a:gd name="connsiteX1" fmla="*/ 843561 w 844528"/>
                        <a:gd name="connsiteY1" fmla="*/ 943928 h 2411927"/>
                        <a:gd name="connsiteX2" fmla="*/ 814986 w 844528"/>
                        <a:gd name="connsiteY2" fmla="*/ 1183005 h 2411927"/>
                        <a:gd name="connsiteX3" fmla="*/ 434848 w 844528"/>
                        <a:gd name="connsiteY3" fmla="*/ 2411885 h 2411927"/>
                        <a:gd name="connsiteX4" fmla="*/ 12029 w 844528"/>
                        <a:gd name="connsiteY4" fmla="*/ 1105853 h 2411927"/>
                        <a:gd name="connsiteX5" fmla="*/ 57749 w 844528"/>
                        <a:gd name="connsiteY5" fmla="*/ 652463 h 2411927"/>
                        <a:gd name="connsiteX6" fmla="*/ 422556 w 844528"/>
                        <a:gd name="connsiteY6" fmla="*/ 0 h 2411927"/>
                        <a:gd name="connsiteX0" fmla="*/ 422556 w 844528"/>
                        <a:gd name="connsiteY0" fmla="*/ 0 h 2411912"/>
                        <a:gd name="connsiteX1" fmla="*/ 843561 w 844528"/>
                        <a:gd name="connsiteY1" fmla="*/ 943928 h 2411912"/>
                        <a:gd name="connsiteX2" fmla="*/ 814986 w 844528"/>
                        <a:gd name="connsiteY2" fmla="*/ 1183005 h 2411912"/>
                        <a:gd name="connsiteX3" fmla="*/ 434848 w 844528"/>
                        <a:gd name="connsiteY3" fmla="*/ 2411885 h 2411912"/>
                        <a:gd name="connsiteX4" fmla="*/ 12029 w 844528"/>
                        <a:gd name="connsiteY4" fmla="*/ 1105853 h 2411912"/>
                        <a:gd name="connsiteX5" fmla="*/ 57749 w 844528"/>
                        <a:gd name="connsiteY5" fmla="*/ 652463 h 2411912"/>
                        <a:gd name="connsiteX6" fmla="*/ 422556 w 844528"/>
                        <a:gd name="connsiteY6" fmla="*/ 0 h 2411912"/>
                        <a:gd name="connsiteX0" fmla="*/ 422556 w 844528"/>
                        <a:gd name="connsiteY0" fmla="*/ 0 h 2411893"/>
                        <a:gd name="connsiteX1" fmla="*/ 843561 w 844528"/>
                        <a:gd name="connsiteY1" fmla="*/ 943928 h 2411893"/>
                        <a:gd name="connsiteX2" fmla="*/ 814986 w 844528"/>
                        <a:gd name="connsiteY2" fmla="*/ 1183005 h 2411893"/>
                        <a:gd name="connsiteX3" fmla="*/ 434848 w 844528"/>
                        <a:gd name="connsiteY3" fmla="*/ 2411885 h 2411893"/>
                        <a:gd name="connsiteX4" fmla="*/ 12029 w 844528"/>
                        <a:gd name="connsiteY4" fmla="*/ 1105853 h 2411893"/>
                        <a:gd name="connsiteX5" fmla="*/ 57749 w 844528"/>
                        <a:gd name="connsiteY5" fmla="*/ 652463 h 2411893"/>
                        <a:gd name="connsiteX6" fmla="*/ 422556 w 844528"/>
                        <a:gd name="connsiteY6" fmla="*/ 0 h 2411893"/>
                        <a:gd name="connsiteX0" fmla="*/ 422556 w 844528"/>
                        <a:gd name="connsiteY0" fmla="*/ 0 h 2411964"/>
                        <a:gd name="connsiteX1" fmla="*/ 843561 w 844528"/>
                        <a:gd name="connsiteY1" fmla="*/ 943928 h 2411964"/>
                        <a:gd name="connsiteX2" fmla="*/ 814986 w 844528"/>
                        <a:gd name="connsiteY2" fmla="*/ 1183005 h 2411964"/>
                        <a:gd name="connsiteX3" fmla="*/ 434848 w 844528"/>
                        <a:gd name="connsiteY3" fmla="*/ 2411885 h 2411964"/>
                        <a:gd name="connsiteX4" fmla="*/ 12029 w 844528"/>
                        <a:gd name="connsiteY4" fmla="*/ 1105853 h 2411964"/>
                        <a:gd name="connsiteX5" fmla="*/ 57749 w 844528"/>
                        <a:gd name="connsiteY5" fmla="*/ 652463 h 2411964"/>
                        <a:gd name="connsiteX6" fmla="*/ 422556 w 844528"/>
                        <a:gd name="connsiteY6" fmla="*/ 0 h 2411964"/>
                        <a:gd name="connsiteX0" fmla="*/ 482275 w 904247"/>
                        <a:gd name="connsiteY0" fmla="*/ 0 h 2411909"/>
                        <a:gd name="connsiteX1" fmla="*/ 903280 w 904247"/>
                        <a:gd name="connsiteY1" fmla="*/ 943928 h 2411909"/>
                        <a:gd name="connsiteX2" fmla="*/ 874705 w 904247"/>
                        <a:gd name="connsiteY2" fmla="*/ 1183005 h 2411909"/>
                        <a:gd name="connsiteX3" fmla="*/ 494567 w 904247"/>
                        <a:gd name="connsiteY3" fmla="*/ 2411885 h 2411909"/>
                        <a:gd name="connsiteX4" fmla="*/ 5225 w 904247"/>
                        <a:gd name="connsiteY4" fmla="*/ 1148125 h 2411909"/>
                        <a:gd name="connsiteX5" fmla="*/ 117468 w 904247"/>
                        <a:gd name="connsiteY5" fmla="*/ 652463 h 2411909"/>
                        <a:gd name="connsiteX6" fmla="*/ 482275 w 904247"/>
                        <a:gd name="connsiteY6" fmla="*/ 0 h 2411909"/>
                        <a:gd name="connsiteX0" fmla="*/ 482275 w 904247"/>
                        <a:gd name="connsiteY0" fmla="*/ 0 h 2411893"/>
                        <a:gd name="connsiteX1" fmla="*/ 903280 w 904247"/>
                        <a:gd name="connsiteY1" fmla="*/ 943928 h 2411893"/>
                        <a:gd name="connsiteX2" fmla="*/ 874705 w 904247"/>
                        <a:gd name="connsiteY2" fmla="*/ 1183005 h 2411893"/>
                        <a:gd name="connsiteX3" fmla="*/ 494567 w 904247"/>
                        <a:gd name="connsiteY3" fmla="*/ 2411885 h 2411893"/>
                        <a:gd name="connsiteX4" fmla="*/ 5225 w 904247"/>
                        <a:gd name="connsiteY4" fmla="*/ 1162217 h 2411893"/>
                        <a:gd name="connsiteX5" fmla="*/ 117468 w 904247"/>
                        <a:gd name="connsiteY5" fmla="*/ 652463 h 2411893"/>
                        <a:gd name="connsiteX6" fmla="*/ 482275 w 904247"/>
                        <a:gd name="connsiteY6" fmla="*/ 0 h 2411893"/>
                        <a:gd name="connsiteX0" fmla="*/ 482972 w 904944"/>
                        <a:gd name="connsiteY0" fmla="*/ 0 h 2411893"/>
                        <a:gd name="connsiteX1" fmla="*/ 903977 w 904944"/>
                        <a:gd name="connsiteY1" fmla="*/ 943928 h 2411893"/>
                        <a:gd name="connsiteX2" fmla="*/ 875402 w 904944"/>
                        <a:gd name="connsiteY2" fmla="*/ 1183005 h 2411893"/>
                        <a:gd name="connsiteX3" fmla="*/ 495264 w 904944"/>
                        <a:gd name="connsiteY3" fmla="*/ 2411885 h 2411893"/>
                        <a:gd name="connsiteX4" fmla="*/ 5922 w 904944"/>
                        <a:gd name="connsiteY4" fmla="*/ 1162217 h 2411893"/>
                        <a:gd name="connsiteX5" fmla="*/ 104859 w 904944"/>
                        <a:gd name="connsiteY5" fmla="*/ 483376 h 2411893"/>
                        <a:gd name="connsiteX6" fmla="*/ 482972 w 904944"/>
                        <a:gd name="connsiteY6" fmla="*/ 0 h 2411893"/>
                        <a:gd name="connsiteX0" fmla="*/ 477060 w 899032"/>
                        <a:gd name="connsiteY0" fmla="*/ 0 h 2411893"/>
                        <a:gd name="connsiteX1" fmla="*/ 898065 w 899032"/>
                        <a:gd name="connsiteY1" fmla="*/ 943928 h 2411893"/>
                        <a:gd name="connsiteX2" fmla="*/ 869490 w 899032"/>
                        <a:gd name="connsiteY2" fmla="*/ 1183005 h 2411893"/>
                        <a:gd name="connsiteX3" fmla="*/ 489352 w 899032"/>
                        <a:gd name="connsiteY3" fmla="*/ 2411885 h 2411893"/>
                        <a:gd name="connsiteX4" fmla="*/ 10 w 899032"/>
                        <a:gd name="connsiteY4" fmla="*/ 1162217 h 2411893"/>
                        <a:gd name="connsiteX5" fmla="*/ 477060 w 899032"/>
                        <a:gd name="connsiteY5" fmla="*/ 0 h 2411893"/>
                        <a:gd name="connsiteX0" fmla="*/ 477060 w 869489"/>
                        <a:gd name="connsiteY0" fmla="*/ 0 h 2411893"/>
                        <a:gd name="connsiteX1" fmla="*/ 869490 w 869489"/>
                        <a:gd name="connsiteY1" fmla="*/ 1183005 h 2411893"/>
                        <a:gd name="connsiteX2" fmla="*/ 489352 w 869489"/>
                        <a:gd name="connsiteY2" fmla="*/ 2411885 h 2411893"/>
                        <a:gd name="connsiteX3" fmla="*/ 10 w 869489"/>
                        <a:gd name="connsiteY3" fmla="*/ 1162217 h 2411893"/>
                        <a:gd name="connsiteX4" fmla="*/ 477060 w 869489"/>
                        <a:gd name="connsiteY4" fmla="*/ 0 h 2411893"/>
                        <a:gd name="connsiteX0" fmla="*/ 477060 w 1042453"/>
                        <a:gd name="connsiteY0" fmla="*/ 0 h 2411911"/>
                        <a:gd name="connsiteX1" fmla="*/ 1042453 w 1042453"/>
                        <a:gd name="connsiteY1" fmla="*/ 1197097 h 2411911"/>
                        <a:gd name="connsiteX2" fmla="*/ 489352 w 1042453"/>
                        <a:gd name="connsiteY2" fmla="*/ 2411885 h 2411911"/>
                        <a:gd name="connsiteX3" fmla="*/ 10 w 1042453"/>
                        <a:gd name="connsiteY3" fmla="*/ 1162217 h 2411911"/>
                        <a:gd name="connsiteX4" fmla="*/ 477060 w 1042453"/>
                        <a:gd name="connsiteY4" fmla="*/ 0 h 2411911"/>
                        <a:gd name="connsiteX0" fmla="*/ 477060 w 1042453"/>
                        <a:gd name="connsiteY0" fmla="*/ 0 h 2411909"/>
                        <a:gd name="connsiteX1" fmla="*/ 1042453 w 1042453"/>
                        <a:gd name="connsiteY1" fmla="*/ 1197097 h 2411909"/>
                        <a:gd name="connsiteX2" fmla="*/ 489352 w 1042453"/>
                        <a:gd name="connsiteY2" fmla="*/ 2411885 h 2411909"/>
                        <a:gd name="connsiteX3" fmla="*/ 10 w 1042453"/>
                        <a:gd name="connsiteY3" fmla="*/ 1162217 h 2411909"/>
                        <a:gd name="connsiteX4" fmla="*/ 477060 w 1042453"/>
                        <a:gd name="connsiteY4" fmla="*/ 0 h 2411909"/>
                        <a:gd name="connsiteX0" fmla="*/ 477060 w 1015844"/>
                        <a:gd name="connsiteY0" fmla="*/ 0 h 2411933"/>
                        <a:gd name="connsiteX1" fmla="*/ 1015844 w 1015844"/>
                        <a:gd name="connsiteY1" fmla="*/ 1112551 h 2411933"/>
                        <a:gd name="connsiteX2" fmla="*/ 489352 w 1015844"/>
                        <a:gd name="connsiteY2" fmla="*/ 2411885 h 2411933"/>
                        <a:gd name="connsiteX3" fmla="*/ 10 w 1015844"/>
                        <a:gd name="connsiteY3" fmla="*/ 1162217 h 2411933"/>
                        <a:gd name="connsiteX4" fmla="*/ 477060 w 1015844"/>
                        <a:gd name="connsiteY4" fmla="*/ 0 h 2411933"/>
                        <a:gd name="connsiteX0" fmla="*/ 477060 w 1015844"/>
                        <a:gd name="connsiteY0" fmla="*/ 0 h 2411935"/>
                        <a:gd name="connsiteX1" fmla="*/ 1015844 w 1015844"/>
                        <a:gd name="connsiteY1" fmla="*/ 1112551 h 2411935"/>
                        <a:gd name="connsiteX2" fmla="*/ 489352 w 1015844"/>
                        <a:gd name="connsiteY2" fmla="*/ 2411885 h 2411935"/>
                        <a:gd name="connsiteX3" fmla="*/ 10 w 1015844"/>
                        <a:gd name="connsiteY3" fmla="*/ 1162217 h 2411935"/>
                        <a:gd name="connsiteX4" fmla="*/ 477060 w 1015844"/>
                        <a:gd name="connsiteY4" fmla="*/ 0 h 2411935"/>
                        <a:gd name="connsiteX0" fmla="*/ 478683 w 1017467"/>
                        <a:gd name="connsiteY0" fmla="*/ 0 h 2411933"/>
                        <a:gd name="connsiteX1" fmla="*/ 1017467 w 1017467"/>
                        <a:gd name="connsiteY1" fmla="*/ 1112551 h 2411933"/>
                        <a:gd name="connsiteX2" fmla="*/ 490975 w 1017467"/>
                        <a:gd name="connsiteY2" fmla="*/ 2411885 h 2411933"/>
                        <a:gd name="connsiteX3" fmla="*/ 1633 w 1017467"/>
                        <a:gd name="connsiteY3" fmla="*/ 1162217 h 2411933"/>
                        <a:gd name="connsiteX4" fmla="*/ 478683 w 1017467"/>
                        <a:gd name="connsiteY4" fmla="*/ 0 h 2411933"/>
                        <a:gd name="connsiteX0" fmla="*/ 478683 w 1017696"/>
                        <a:gd name="connsiteY0" fmla="*/ 0 h 2411935"/>
                        <a:gd name="connsiteX1" fmla="*/ 1017467 w 1017696"/>
                        <a:gd name="connsiteY1" fmla="*/ 1112551 h 2411935"/>
                        <a:gd name="connsiteX2" fmla="*/ 490975 w 1017696"/>
                        <a:gd name="connsiteY2" fmla="*/ 2411885 h 2411935"/>
                        <a:gd name="connsiteX3" fmla="*/ 1633 w 1017696"/>
                        <a:gd name="connsiteY3" fmla="*/ 1162217 h 2411935"/>
                        <a:gd name="connsiteX4" fmla="*/ 478683 w 1017696"/>
                        <a:gd name="connsiteY4" fmla="*/ 0 h 2411935"/>
                        <a:gd name="connsiteX0" fmla="*/ 598033 w 1017398"/>
                        <a:gd name="connsiteY0" fmla="*/ 0 h 2256936"/>
                        <a:gd name="connsiteX1" fmla="*/ 1017074 w 1017398"/>
                        <a:gd name="connsiteY1" fmla="*/ 957553 h 2256936"/>
                        <a:gd name="connsiteX2" fmla="*/ 490582 w 1017398"/>
                        <a:gd name="connsiteY2" fmla="*/ 2256887 h 2256936"/>
                        <a:gd name="connsiteX3" fmla="*/ 1240 w 1017398"/>
                        <a:gd name="connsiteY3" fmla="*/ 1007219 h 2256936"/>
                        <a:gd name="connsiteX4" fmla="*/ 598033 w 1017398"/>
                        <a:gd name="connsiteY4" fmla="*/ 0 h 2256936"/>
                        <a:gd name="connsiteX0" fmla="*/ 478684 w 1017696"/>
                        <a:gd name="connsiteY0" fmla="*/ 0 h 2383753"/>
                        <a:gd name="connsiteX1" fmla="*/ 1017467 w 1017696"/>
                        <a:gd name="connsiteY1" fmla="*/ 1084370 h 2383753"/>
                        <a:gd name="connsiteX2" fmla="*/ 490975 w 1017696"/>
                        <a:gd name="connsiteY2" fmla="*/ 2383704 h 2383753"/>
                        <a:gd name="connsiteX3" fmla="*/ 1633 w 1017696"/>
                        <a:gd name="connsiteY3" fmla="*/ 1134036 h 2383753"/>
                        <a:gd name="connsiteX4" fmla="*/ 478684 w 1017696"/>
                        <a:gd name="connsiteY4" fmla="*/ 0 h 2383753"/>
                        <a:gd name="connsiteX0" fmla="*/ 478684 w 1017696"/>
                        <a:gd name="connsiteY0" fmla="*/ 0 h 2383785"/>
                        <a:gd name="connsiteX1" fmla="*/ 1017467 w 1017696"/>
                        <a:gd name="connsiteY1" fmla="*/ 1084370 h 2383785"/>
                        <a:gd name="connsiteX2" fmla="*/ 490975 w 1017696"/>
                        <a:gd name="connsiteY2" fmla="*/ 2383704 h 2383785"/>
                        <a:gd name="connsiteX3" fmla="*/ 1633 w 1017696"/>
                        <a:gd name="connsiteY3" fmla="*/ 1148127 h 2383785"/>
                        <a:gd name="connsiteX4" fmla="*/ 478684 w 1017696"/>
                        <a:gd name="connsiteY4" fmla="*/ 0 h 2383785"/>
                        <a:gd name="connsiteX0" fmla="*/ 478684 w 1017696"/>
                        <a:gd name="connsiteY0" fmla="*/ 0 h 2383825"/>
                        <a:gd name="connsiteX1" fmla="*/ 1017467 w 1017696"/>
                        <a:gd name="connsiteY1" fmla="*/ 1084370 h 2383825"/>
                        <a:gd name="connsiteX2" fmla="*/ 490975 w 1017696"/>
                        <a:gd name="connsiteY2" fmla="*/ 2383704 h 2383825"/>
                        <a:gd name="connsiteX3" fmla="*/ 1633 w 1017696"/>
                        <a:gd name="connsiteY3" fmla="*/ 1148127 h 2383825"/>
                        <a:gd name="connsiteX4" fmla="*/ 478684 w 1017696"/>
                        <a:gd name="connsiteY4" fmla="*/ 0 h 2383825"/>
                        <a:gd name="connsiteX0" fmla="*/ 478684 w 1017696"/>
                        <a:gd name="connsiteY0" fmla="*/ 0 h 2383705"/>
                        <a:gd name="connsiteX1" fmla="*/ 1017467 w 1017696"/>
                        <a:gd name="connsiteY1" fmla="*/ 1140733 h 2383705"/>
                        <a:gd name="connsiteX2" fmla="*/ 490975 w 1017696"/>
                        <a:gd name="connsiteY2" fmla="*/ 2383704 h 2383705"/>
                        <a:gd name="connsiteX3" fmla="*/ 1633 w 1017696"/>
                        <a:gd name="connsiteY3" fmla="*/ 1148127 h 2383705"/>
                        <a:gd name="connsiteX4" fmla="*/ 478684 w 1017696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68 w 1018552"/>
                        <a:gd name="connsiteY0" fmla="*/ 0 h 2383705"/>
                        <a:gd name="connsiteX1" fmla="*/ 1016351 w 1018552"/>
                        <a:gd name="connsiteY1" fmla="*/ 1140733 h 2383705"/>
                        <a:gd name="connsiteX2" fmla="*/ 489859 w 1018552"/>
                        <a:gd name="connsiteY2" fmla="*/ 2383704 h 2383705"/>
                        <a:gd name="connsiteX3" fmla="*/ 517 w 1018552"/>
                        <a:gd name="connsiteY3" fmla="*/ 1148127 h 2383705"/>
                        <a:gd name="connsiteX4" fmla="*/ 477568 w 1018552"/>
                        <a:gd name="connsiteY4" fmla="*/ 0 h 2383705"/>
                        <a:gd name="connsiteX0" fmla="*/ 477570 w 1018554"/>
                        <a:gd name="connsiteY0" fmla="*/ 0 h 2383705"/>
                        <a:gd name="connsiteX1" fmla="*/ 1016353 w 1018554"/>
                        <a:gd name="connsiteY1" fmla="*/ 1140733 h 2383705"/>
                        <a:gd name="connsiteX2" fmla="*/ 489861 w 1018554"/>
                        <a:gd name="connsiteY2" fmla="*/ 2383704 h 2383705"/>
                        <a:gd name="connsiteX3" fmla="*/ 519 w 1018554"/>
                        <a:gd name="connsiteY3" fmla="*/ 1148127 h 2383705"/>
                        <a:gd name="connsiteX4" fmla="*/ 477570 w 1018554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18621" h="2383705">
                          <a:moveTo>
                            <a:pt x="477637" y="0"/>
                          </a:moveTo>
                          <a:cubicBezTo>
                            <a:pt x="662464" y="17556"/>
                            <a:pt x="1014374" y="527391"/>
                            <a:pt x="1016420" y="1140733"/>
                          </a:cubicBezTo>
                          <a:cubicBezTo>
                            <a:pt x="1051453" y="1668853"/>
                            <a:pt x="659234" y="2382472"/>
                            <a:pt x="489928" y="2383704"/>
                          </a:cubicBezTo>
                          <a:cubicBezTo>
                            <a:pt x="320622" y="2384936"/>
                            <a:pt x="-13582" y="1620833"/>
                            <a:pt x="586" y="1148127"/>
                          </a:cubicBezTo>
                          <a:cubicBezTo>
                            <a:pt x="-14770" y="548874"/>
                            <a:pt x="274745" y="36383"/>
                            <a:pt x="477637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72" name="Group 71">
                    <a:extLst>
                      <a:ext uri="{FF2B5EF4-FFF2-40B4-BE49-F238E27FC236}">
                        <a16:creationId xmlns:a16="http://schemas.microsoft.com/office/drawing/2014/main" id="{31D735B7-D4B6-4046-9CE2-54298BFFDED1}"/>
                      </a:ext>
                    </a:extLst>
                  </p:cNvPr>
                  <p:cNvGrpSpPr/>
                  <p:nvPr/>
                </p:nvGrpSpPr>
                <p:grpSpPr>
                  <a:xfrm rot="10800000">
                    <a:off x="8236696" y="2849413"/>
                    <a:ext cx="666734" cy="1473212"/>
                    <a:chOff x="8236696" y="1267377"/>
                    <a:chExt cx="666734" cy="1473212"/>
                  </a:xfrm>
                </p:grpSpPr>
                <p:sp>
                  <p:nvSpPr>
                    <p:cNvPr id="73" name="Freeform: Shape 72">
                      <a:extLst>
                        <a:ext uri="{FF2B5EF4-FFF2-40B4-BE49-F238E27FC236}">
                          <a16:creationId xmlns:a16="http://schemas.microsoft.com/office/drawing/2014/main" id="{57075666-D047-4692-A4AD-5137CB08438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236696" y="1267377"/>
                      <a:ext cx="666734" cy="1473212"/>
                    </a:xfrm>
                    <a:custGeom>
                      <a:avLst/>
                      <a:gdLst>
                        <a:gd name="connsiteX0" fmla="*/ 422556 w 838200"/>
                        <a:gd name="connsiteY0" fmla="*/ 0 h 1466850"/>
                        <a:gd name="connsiteX1" fmla="*/ 843561 w 838200"/>
                        <a:gd name="connsiteY1" fmla="*/ 943928 h 1466850"/>
                        <a:gd name="connsiteX2" fmla="*/ 814986 w 838200"/>
                        <a:gd name="connsiteY2" fmla="*/ 1183005 h 1466850"/>
                        <a:gd name="connsiteX3" fmla="*/ 394934 w 838200"/>
                        <a:gd name="connsiteY3" fmla="*/ 1467803 h 1466850"/>
                        <a:gd name="connsiteX4" fmla="*/ 12029 w 838200"/>
                        <a:gd name="connsiteY4" fmla="*/ 1105853 h 1466850"/>
                        <a:gd name="connsiteX5" fmla="*/ 57749 w 838200"/>
                        <a:gd name="connsiteY5" fmla="*/ 652463 h 1466850"/>
                        <a:gd name="connsiteX6" fmla="*/ 422556 w 838200"/>
                        <a:gd name="connsiteY6" fmla="*/ 0 h 1466850"/>
                        <a:gd name="connsiteX0" fmla="*/ 422556 w 844528"/>
                        <a:gd name="connsiteY0" fmla="*/ 0 h 2411927"/>
                        <a:gd name="connsiteX1" fmla="*/ 843561 w 844528"/>
                        <a:gd name="connsiteY1" fmla="*/ 943928 h 2411927"/>
                        <a:gd name="connsiteX2" fmla="*/ 814986 w 844528"/>
                        <a:gd name="connsiteY2" fmla="*/ 1183005 h 2411927"/>
                        <a:gd name="connsiteX3" fmla="*/ 434848 w 844528"/>
                        <a:gd name="connsiteY3" fmla="*/ 2411885 h 2411927"/>
                        <a:gd name="connsiteX4" fmla="*/ 12029 w 844528"/>
                        <a:gd name="connsiteY4" fmla="*/ 1105853 h 2411927"/>
                        <a:gd name="connsiteX5" fmla="*/ 57749 w 844528"/>
                        <a:gd name="connsiteY5" fmla="*/ 652463 h 2411927"/>
                        <a:gd name="connsiteX6" fmla="*/ 422556 w 844528"/>
                        <a:gd name="connsiteY6" fmla="*/ 0 h 2411927"/>
                        <a:gd name="connsiteX0" fmla="*/ 422556 w 844528"/>
                        <a:gd name="connsiteY0" fmla="*/ 0 h 2411912"/>
                        <a:gd name="connsiteX1" fmla="*/ 843561 w 844528"/>
                        <a:gd name="connsiteY1" fmla="*/ 943928 h 2411912"/>
                        <a:gd name="connsiteX2" fmla="*/ 814986 w 844528"/>
                        <a:gd name="connsiteY2" fmla="*/ 1183005 h 2411912"/>
                        <a:gd name="connsiteX3" fmla="*/ 434848 w 844528"/>
                        <a:gd name="connsiteY3" fmla="*/ 2411885 h 2411912"/>
                        <a:gd name="connsiteX4" fmla="*/ 12029 w 844528"/>
                        <a:gd name="connsiteY4" fmla="*/ 1105853 h 2411912"/>
                        <a:gd name="connsiteX5" fmla="*/ 57749 w 844528"/>
                        <a:gd name="connsiteY5" fmla="*/ 652463 h 2411912"/>
                        <a:gd name="connsiteX6" fmla="*/ 422556 w 844528"/>
                        <a:gd name="connsiteY6" fmla="*/ 0 h 2411912"/>
                        <a:gd name="connsiteX0" fmla="*/ 422556 w 844528"/>
                        <a:gd name="connsiteY0" fmla="*/ 0 h 2411893"/>
                        <a:gd name="connsiteX1" fmla="*/ 843561 w 844528"/>
                        <a:gd name="connsiteY1" fmla="*/ 943928 h 2411893"/>
                        <a:gd name="connsiteX2" fmla="*/ 814986 w 844528"/>
                        <a:gd name="connsiteY2" fmla="*/ 1183005 h 2411893"/>
                        <a:gd name="connsiteX3" fmla="*/ 434848 w 844528"/>
                        <a:gd name="connsiteY3" fmla="*/ 2411885 h 2411893"/>
                        <a:gd name="connsiteX4" fmla="*/ 12029 w 844528"/>
                        <a:gd name="connsiteY4" fmla="*/ 1105853 h 2411893"/>
                        <a:gd name="connsiteX5" fmla="*/ 57749 w 844528"/>
                        <a:gd name="connsiteY5" fmla="*/ 652463 h 2411893"/>
                        <a:gd name="connsiteX6" fmla="*/ 422556 w 844528"/>
                        <a:gd name="connsiteY6" fmla="*/ 0 h 2411893"/>
                        <a:gd name="connsiteX0" fmla="*/ 422556 w 844528"/>
                        <a:gd name="connsiteY0" fmla="*/ 0 h 2411964"/>
                        <a:gd name="connsiteX1" fmla="*/ 843561 w 844528"/>
                        <a:gd name="connsiteY1" fmla="*/ 943928 h 2411964"/>
                        <a:gd name="connsiteX2" fmla="*/ 814986 w 844528"/>
                        <a:gd name="connsiteY2" fmla="*/ 1183005 h 2411964"/>
                        <a:gd name="connsiteX3" fmla="*/ 434848 w 844528"/>
                        <a:gd name="connsiteY3" fmla="*/ 2411885 h 2411964"/>
                        <a:gd name="connsiteX4" fmla="*/ 12029 w 844528"/>
                        <a:gd name="connsiteY4" fmla="*/ 1105853 h 2411964"/>
                        <a:gd name="connsiteX5" fmla="*/ 57749 w 844528"/>
                        <a:gd name="connsiteY5" fmla="*/ 652463 h 2411964"/>
                        <a:gd name="connsiteX6" fmla="*/ 422556 w 844528"/>
                        <a:gd name="connsiteY6" fmla="*/ 0 h 2411964"/>
                        <a:gd name="connsiteX0" fmla="*/ 482275 w 904247"/>
                        <a:gd name="connsiteY0" fmla="*/ 0 h 2411909"/>
                        <a:gd name="connsiteX1" fmla="*/ 903280 w 904247"/>
                        <a:gd name="connsiteY1" fmla="*/ 943928 h 2411909"/>
                        <a:gd name="connsiteX2" fmla="*/ 874705 w 904247"/>
                        <a:gd name="connsiteY2" fmla="*/ 1183005 h 2411909"/>
                        <a:gd name="connsiteX3" fmla="*/ 494567 w 904247"/>
                        <a:gd name="connsiteY3" fmla="*/ 2411885 h 2411909"/>
                        <a:gd name="connsiteX4" fmla="*/ 5225 w 904247"/>
                        <a:gd name="connsiteY4" fmla="*/ 1148125 h 2411909"/>
                        <a:gd name="connsiteX5" fmla="*/ 117468 w 904247"/>
                        <a:gd name="connsiteY5" fmla="*/ 652463 h 2411909"/>
                        <a:gd name="connsiteX6" fmla="*/ 482275 w 904247"/>
                        <a:gd name="connsiteY6" fmla="*/ 0 h 2411909"/>
                        <a:gd name="connsiteX0" fmla="*/ 482275 w 904247"/>
                        <a:gd name="connsiteY0" fmla="*/ 0 h 2411893"/>
                        <a:gd name="connsiteX1" fmla="*/ 903280 w 904247"/>
                        <a:gd name="connsiteY1" fmla="*/ 943928 h 2411893"/>
                        <a:gd name="connsiteX2" fmla="*/ 874705 w 904247"/>
                        <a:gd name="connsiteY2" fmla="*/ 1183005 h 2411893"/>
                        <a:gd name="connsiteX3" fmla="*/ 494567 w 904247"/>
                        <a:gd name="connsiteY3" fmla="*/ 2411885 h 2411893"/>
                        <a:gd name="connsiteX4" fmla="*/ 5225 w 904247"/>
                        <a:gd name="connsiteY4" fmla="*/ 1162217 h 2411893"/>
                        <a:gd name="connsiteX5" fmla="*/ 117468 w 904247"/>
                        <a:gd name="connsiteY5" fmla="*/ 652463 h 2411893"/>
                        <a:gd name="connsiteX6" fmla="*/ 482275 w 904247"/>
                        <a:gd name="connsiteY6" fmla="*/ 0 h 2411893"/>
                        <a:gd name="connsiteX0" fmla="*/ 482972 w 904944"/>
                        <a:gd name="connsiteY0" fmla="*/ 0 h 2411893"/>
                        <a:gd name="connsiteX1" fmla="*/ 903977 w 904944"/>
                        <a:gd name="connsiteY1" fmla="*/ 943928 h 2411893"/>
                        <a:gd name="connsiteX2" fmla="*/ 875402 w 904944"/>
                        <a:gd name="connsiteY2" fmla="*/ 1183005 h 2411893"/>
                        <a:gd name="connsiteX3" fmla="*/ 495264 w 904944"/>
                        <a:gd name="connsiteY3" fmla="*/ 2411885 h 2411893"/>
                        <a:gd name="connsiteX4" fmla="*/ 5922 w 904944"/>
                        <a:gd name="connsiteY4" fmla="*/ 1162217 h 2411893"/>
                        <a:gd name="connsiteX5" fmla="*/ 104859 w 904944"/>
                        <a:gd name="connsiteY5" fmla="*/ 483376 h 2411893"/>
                        <a:gd name="connsiteX6" fmla="*/ 482972 w 904944"/>
                        <a:gd name="connsiteY6" fmla="*/ 0 h 2411893"/>
                        <a:gd name="connsiteX0" fmla="*/ 477060 w 899032"/>
                        <a:gd name="connsiteY0" fmla="*/ 0 h 2411893"/>
                        <a:gd name="connsiteX1" fmla="*/ 898065 w 899032"/>
                        <a:gd name="connsiteY1" fmla="*/ 943928 h 2411893"/>
                        <a:gd name="connsiteX2" fmla="*/ 869490 w 899032"/>
                        <a:gd name="connsiteY2" fmla="*/ 1183005 h 2411893"/>
                        <a:gd name="connsiteX3" fmla="*/ 489352 w 899032"/>
                        <a:gd name="connsiteY3" fmla="*/ 2411885 h 2411893"/>
                        <a:gd name="connsiteX4" fmla="*/ 10 w 899032"/>
                        <a:gd name="connsiteY4" fmla="*/ 1162217 h 2411893"/>
                        <a:gd name="connsiteX5" fmla="*/ 477060 w 899032"/>
                        <a:gd name="connsiteY5" fmla="*/ 0 h 2411893"/>
                        <a:gd name="connsiteX0" fmla="*/ 477060 w 869489"/>
                        <a:gd name="connsiteY0" fmla="*/ 0 h 2411893"/>
                        <a:gd name="connsiteX1" fmla="*/ 869490 w 869489"/>
                        <a:gd name="connsiteY1" fmla="*/ 1183005 h 2411893"/>
                        <a:gd name="connsiteX2" fmla="*/ 489352 w 869489"/>
                        <a:gd name="connsiteY2" fmla="*/ 2411885 h 2411893"/>
                        <a:gd name="connsiteX3" fmla="*/ 10 w 869489"/>
                        <a:gd name="connsiteY3" fmla="*/ 1162217 h 2411893"/>
                        <a:gd name="connsiteX4" fmla="*/ 477060 w 869489"/>
                        <a:gd name="connsiteY4" fmla="*/ 0 h 2411893"/>
                        <a:gd name="connsiteX0" fmla="*/ 477060 w 1042453"/>
                        <a:gd name="connsiteY0" fmla="*/ 0 h 2411911"/>
                        <a:gd name="connsiteX1" fmla="*/ 1042453 w 1042453"/>
                        <a:gd name="connsiteY1" fmla="*/ 1197097 h 2411911"/>
                        <a:gd name="connsiteX2" fmla="*/ 489352 w 1042453"/>
                        <a:gd name="connsiteY2" fmla="*/ 2411885 h 2411911"/>
                        <a:gd name="connsiteX3" fmla="*/ 10 w 1042453"/>
                        <a:gd name="connsiteY3" fmla="*/ 1162217 h 2411911"/>
                        <a:gd name="connsiteX4" fmla="*/ 477060 w 1042453"/>
                        <a:gd name="connsiteY4" fmla="*/ 0 h 2411911"/>
                        <a:gd name="connsiteX0" fmla="*/ 477060 w 1042453"/>
                        <a:gd name="connsiteY0" fmla="*/ 0 h 2411909"/>
                        <a:gd name="connsiteX1" fmla="*/ 1042453 w 1042453"/>
                        <a:gd name="connsiteY1" fmla="*/ 1197097 h 2411909"/>
                        <a:gd name="connsiteX2" fmla="*/ 489352 w 1042453"/>
                        <a:gd name="connsiteY2" fmla="*/ 2411885 h 2411909"/>
                        <a:gd name="connsiteX3" fmla="*/ 10 w 1042453"/>
                        <a:gd name="connsiteY3" fmla="*/ 1162217 h 2411909"/>
                        <a:gd name="connsiteX4" fmla="*/ 477060 w 1042453"/>
                        <a:gd name="connsiteY4" fmla="*/ 0 h 2411909"/>
                        <a:gd name="connsiteX0" fmla="*/ 477060 w 1015844"/>
                        <a:gd name="connsiteY0" fmla="*/ 0 h 2411933"/>
                        <a:gd name="connsiteX1" fmla="*/ 1015844 w 1015844"/>
                        <a:gd name="connsiteY1" fmla="*/ 1112551 h 2411933"/>
                        <a:gd name="connsiteX2" fmla="*/ 489352 w 1015844"/>
                        <a:gd name="connsiteY2" fmla="*/ 2411885 h 2411933"/>
                        <a:gd name="connsiteX3" fmla="*/ 10 w 1015844"/>
                        <a:gd name="connsiteY3" fmla="*/ 1162217 h 2411933"/>
                        <a:gd name="connsiteX4" fmla="*/ 477060 w 1015844"/>
                        <a:gd name="connsiteY4" fmla="*/ 0 h 2411933"/>
                        <a:gd name="connsiteX0" fmla="*/ 477060 w 1015844"/>
                        <a:gd name="connsiteY0" fmla="*/ 0 h 2411935"/>
                        <a:gd name="connsiteX1" fmla="*/ 1015844 w 1015844"/>
                        <a:gd name="connsiteY1" fmla="*/ 1112551 h 2411935"/>
                        <a:gd name="connsiteX2" fmla="*/ 489352 w 1015844"/>
                        <a:gd name="connsiteY2" fmla="*/ 2411885 h 2411935"/>
                        <a:gd name="connsiteX3" fmla="*/ 10 w 1015844"/>
                        <a:gd name="connsiteY3" fmla="*/ 1162217 h 2411935"/>
                        <a:gd name="connsiteX4" fmla="*/ 477060 w 1015844"/>
                        <a:gd name="connsiteY4" fmla="*/ 0 h 2411935"/>
                        <a:gd name="connsiteX0" fmla="*/ 478683 w 1017467"/>
                        <a:gd name="connsiteY0" fmla="*/ 0 h 2411933"/>
                        <a:gd name="connsiteX1" fmla="*/ 1017467 w 1017467"/>
                        <a:gd name="connsiteY1" fmla="*/ 1112551 h 2411933"/>
                        <a:gd name="connsiteX2" fmla="*/ 490975 w 1017467"/>
                        <a:gd name="connsiteY2" fmla="*/ 2411885 h 2411933"/>
                        <a:gd name="connsiteX3" fmla="*/ 1633 w 1017467"/>
                        <a:gd name="connsiteY3" fmla="*/ 1162217 h 2411933"/>
                        <a:gd name="connsiteX4" fmla="*/ 478683 w 1017467"/>
                        <a:gd name="connsiteY4" fmla="*/ 0 h 2411933"/>
                        <a:gd name="connsiteX0" fmla="*/ 478683 w 1017696"/>
                        <a:gd name="connsiteY0" fmla="*/ 0 h 2411935"/>
                        <a:gd name="connsiteX1" fmla="*/ 1017467 w 1017696"/>
                        <a:gd name="connsiteY1" fmla="*/ 1112551 h 2411935"/>
                        <a:gd name="connsiteX2" fmla="*/ 490975 w 1017696"/>
                        <a:gd name="connsiteY2" fmla="*/ 2411885 h 2411935"/>
                        <a:gd name="connsiteX3" fmla="*/ 1633 w 1017696"/>
                        <a:gd name="connsiteY3" fmla="*/ 1162217 h 2411935"/>
                        <a:gd name="connsiteX4" fmla="*/ 478683 w 1017696"/>
                        <a:gd name="connsiteY4" fmla="*/ 0 h 2411935"/>
                        <a:gd name="connsiteX0" fmla="*/ 598033 w 1017398"/>
                        <a:gd name="connsiteY0" fmla="*/ 0 h 2256936"/>
                        <a:gd name="connsiteX1" fmla="*/ 1017074 w 1017398"/>
                        <a:gd name="connsiteY1" fmla="*/ 957553 h 2256936"/>
                        <a:gd name="connsiteX2" fmla="*/ 490582 w 1017398"/>
                        <a:gd name="connsiteY2" fmla="*/ 2256887 h 2256936"/>
                        <a:gd name="connsiteX3" fmla="*/ 1240 w 1017398"/>
                        <a:gd name="connsiteY3" fmla="*/ 1007219 h 2256936"/>
                        <a:gd name="connsiteX4" fmla="*/ 598033 w 1017398"/>
                        <a:gd name="connsiteY4" fmla="*/ 0 h 2256936"/>
                        <a:gd name="connsiteX0" fmla="*/ 478684 w 1017696"/>
                        <a:gd name="connsiteY0" fmla="*/ 0 h 2383753"/>
                        <a:gd name="connsiteX1" fmla="*/ 1017467 w 1017696"/>
                        <a:gd name="connsiteY1" fmla="*/ 1084370 h 2383753"/>
                        <a:gd name="connsiteX2" fmla="*/ 490975 w 1017696"/>
                        <a:gd name="connsiteY2" fmla="*/ 2383704 h 2383753"/>
                        <a:gd name="connsiteX3" fmla="*/ 1633 w 1017696"/>
                        <a:gd name="connsiteY3" fmla="*/ 1134036 h 2383753"/>
                        <a:gd name="connsiteX4" fmla="*/ 478684 w 1017696"/>
                        <a:gd name="connsiteY4" fmla="*/ 0 h 2383753"/>
                        <a:gd name="connsiteX0" fmla="*/ 478684 w 1017696"/>
                        <a:gd name="connsiteY0" fmla="*/ 0 h 2383785"/>
                        <a:gd name="connsiteX1" fmla="*/ 1017467 w 1017696"/>
                        <a:gd name="connsiteY1" fmla="*/ 1084370 h 2383785"/>
                        <a:gd name="connsiteX2" fmla="*/ 490975 w 1017696"/>
                        <a:gd name="connsiteY2" fmla="*/ 2383704 h 2383785"/>
                        <a:gd name="connsiteX3" fmla="*/ 1633 w 1017696"/>
                        <a:gd name="connsiteY3" fmla="*/ 1148127 h 2383785"/>
                        <a:gd name="connsiteX4" fmla="*/ 478684 w 1017696"/>
                        <a:gd name="connsiteY4" fmla="*/ 0 h 2383785"/>
                        <a:gd name="connsiteX0" fmla="*/ 478684 w 1017696"/>
                        <a:gd name="connsiteY0" fmla="*/ 0 h 2383825"/>
                        <a:gd name="connsiteX1" fmla="*/ 1017467 w 1017696"/>
                        <a:gd name="connsiteY1" fmla="*/ 1084370 h 2383825"/>
                        <a:gd name="connsiteX2" fmla="*/ 490975 w 1017696"/>
                        <a:gd name="connsiteY2" fmla="*/ 2383704 h 2383825"/>
                        <a:gd name="connsiteX3" fmla="*/ 1633 w 1017696"/>
                        <a:gd name="connsiteY3" fmla="*/ 1148127 h 2383825"/>
                        <a:gd name="connsiteX4" fmla="*/ 478684 w 1017696"/>
                        <a:gd name="connsiteY4" fmla="*/ 0 h 2383825"/>
                        <a:gd name="connsiteX0" fmla="*/ 478684 w 1017696"/>
                        <a:gd name="connsiteY0" fmla="*/ 0 h 2383705"/>
                        <a:gd name="connsiteX1" fmla="*/ 1017467 w 1017696"/>
                        <a:gd name="connsiteY1" fmla="*/ 1140733 h 2383705"/>
                        <a:gd name="connsiteX2" fmla="*/ 490975 w 1017696"/>
                        <a:gd name="connsiteY2" fmla="*/ 2383704 h 2383705"/>
                        <a:gd name="connsiteX3" fmla="*/ 1633 w 1017696"/>
                        <a:gd name="connsiteY3" fmla="*/ 1148127 h 2383705"/>
                        <a:gd name="connsiteX4" fmla="*/ 478684 w 1017696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68 w 1018552"/>
                        <a:gd name="connsiteY0" fmla="*/ 0 h 2383705"/>
                        <a:gd name="connsiteX1" fmla="*/ 1016351 w 1018552"/>
                        <a:gd name="connsiteY1" fmla="*/ 1140733 h 2383705"/>
                        <a:gd name="connsiteX2" fmla="*/ 489859 w 1018552"/>
                        <a:gd name="connsiteY2" fmla="*/ 2383704 h 2383705"/>
                        <a:gd name="connsiteX3" fmla="*/ 517 w 1018552"/>
                        <a:gd name="connsiteY3" fmla="*/ 1148127 h 2383705"/>
                        <a:gd name="connsiteX4" fmla="*/ 477568 w 1018552"/>
                        <a:gd name="connsiteY4" fmla="*/ 0 h 2383705"/>
                        <a:gd name="connsiteX0" fmla="*/ 477570 w 1018554"/>
                        <a:gd name="connsiteY0" fmla="*/ 0 h 2383705"/>
                        <a:gd name="connsiteX1" fmla="*/ 1016353 w 1018554"/>
                        <a:gd name="connsiteY1" fmla="*/ 1140733 h 2383705"/>
                        <a:gd name="connsiteX2" fmla="*/ 489861 w 1018554"/>
                        <a:gd name="connsiteY2" fmla="*/ 2383704 h 2383705"/>
                        <a:gd name="connsiteX3" fmla="*/ 519 w 1018554"/>
                        <a:gd name="connsiteY3" fmla="*/ 1148127 h 2383705"/>
                        <a:gd name="connsiteX4" fmla="*/ 477570 w 1018554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18621" h="2383705">
                          <a:moveTo>
                            <a:pt x="477637" y="0"/>
                          </a:moveTo>
                          <a:cubicBezTo>
                            <a:pt x="662464" y="17556"/>
                            <a:pt x="1014374" y="527391"/>
                            <a:pt x="1016420" y="1140733"/>
                          </a:cubicBezTo>
                          <a:cubicBezTo>
                            <a:pt x="1051453" y="1668853"/>
                            <a:pt x="659234" y="2382472"/>
                            <a:pt x="489928" y="2383704"/>
                          </a:cubicBezTo>
                          <a:cubicBezTo>
                            <a:pt x="320622" y="2384936"/>
                            <a:pt x="-13582" y="1620833"/>
                            <a:pt x="586" y="1148127"/>
                          </a:cubicBezTo>
                          <a:cubicBezTo>
                            <a:pt x="-14770" y="548874"/>
                            <a:pt x="274745" y="36383"/>
                            <a:pt x="477637" y="0"/>
                          </a:cubicBezTo>
                          <a:close/>
                        </a:path>
                      </a:pathLst>
                    </a:custGeom>
                    <a:solidFill>
                      <a:schemeClr val="accent1">
                        <a:lumMod val="60000"/>
                        <a:lumOff val="40000"/>
                      </a:schemeClr>
                    </a:solidFill>
                    <a:ln w="22225" cap="flat">
                      <a:solidFill>
                        <a:schemeClr val="bg1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4" name="Freeform: Shape 73">
                      <a:extLst>
                        <a:ext uri="{FF2B5EF4-FFF2-40B4-BE49-F238E27FC236}">
                          <a16:creationId xmlns:a16="http://schemas.microsoft.com/office/drawing/2014/main" id="{5D7A3112-D7B2-48CF-AF5C-CFEB5569E92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445481" y="1817468"/>
                      <a:ext cx="249165" cy="923121"/>
                    </a:xfrm>
                    <a:custGeom>
                      <a:avLst/>
                      <a:gdLst>
                        <a:gd name="connsiteX0" fmla="*/ 422556 w 838200"/>
                        <a:gd name="connsiteY0" fmla="*/ 0 h 1466850"/>
                        <a:gd name="connsiteX1" fmla="*/ 843561 w 838200"/>
                        <a:gd name="connsiteY1" fmla="*/ 943928 h 1466850"/>
                        <a:gd name="connsiteX2" fmla="*/ 814986 w 838200"/>
                        <a:gd name="connsiteY2" fmla="*/ 1183005 h 1466850"/>
                        <a:gd name="connsiteX3" fmla="*/ 394934 w 838200"/>
                        <a:gd name="connsiteY3" fmla="*/ 1467803 h 1466850"/>
                        <a:gd name="connsiteX4" fmla="*/ 12029 w 838200"/>
                        <a:gd name="connsiteY4" fmla="*/ 1105853 h 1466850"/>
                        <a:gd name="connsiteX5" fmla="*/ 57749 w 838200"/>
                        <a:gd name="connsiteY5" fmla="*/ 652463 h 1466850"/>
                        <a:gd name="connsiteX6" fmla="*/ 422556 w 838200"/>
                        <a:gd name="connsiteY6" fmla="*/ 0 h 1466850"/>
                        <a:gd name="connsiteX0" fmla="*/ 422556 w 844528"/>
                        <a:gd name="connsiteY0" fmla="*/ 0 h 2411927"/>
                        <a:gd name="connsiteX1" fmla="*/ 843561 w 844528"/>
                        <a:gd name="connsiteY1" fmla="*/ 943928 h 2411927"/>
                        <a:gd name="connsiteX2" fmla="*/ 814986 w 844528"/>
                        <a:gd name="connsiteY2" fmla="*/ 1183005 h 2411927"/>
                        <a:gd name="connsiteX3" fmla="*/ 434848 w 844528"/>
                        <a:gd name="connsiteY3" fmla="*/ 2411885 h 2411927"/>
                        <a:gd name="connsiteX4" fmla="*/ 12029 w 844528"/>
                        <a:gd name="connsiteY4" fmla="*/ 1105853 h 2411927"/>
                        <a:gd name="connsiteX5" fmla="*/ 57749 w 844528"/>
                        <a:gd name="connsiteY5" fmla="*/ 652463 h 2411927"/>
                        <a:gd name="connsiteX6" fmla="*/ 422556 w 844528"/>
                        <a:gd name="connsiteY6" fmla="*/ 0 h 2411927"/>
                        <a:gd name="connsiteX0" fmla="*/ 422556 w 844528"/>
                        <a:gd name="connsiteY0" fmla="*/ 0 h 2411912"/>
                        <a:gd name="connsiteX1" fmla="*/ 843561 w 844528"/>
                        <a:gd name="connsiteY1" fmla="*/ 943928 h 2411912"/>
                        <a:gd name="connsiteX2" fmla="*/ 814986 w 844528"/>
                        <a:gd name="connsiteY2" fmla="*/ 1183005 h 2411912"/>
                        <a:gd name="connsiteX3" fmla="*/ 434848 w 844528"/>
                        <a:gd name="connsiteY3" fmla="*/ 2411885 h 2411912"/>
                        <a:gd name="connsiteX4" fmla="*/ 12029 w 844528"/>
                        <a:gd name="connsiteY4" fmla="*/ 1105853 h 2411912"/>
                        <a:gd name="connsiteX5" fmla="*/ 57749 w 844528"/>
                        <a:gd name="connsiteY5" fmla="*/ 652463 h 2411912"/>
                        <a:gd name="connsiteX6" fmla="*/ 422556 w 844528"/>
                        <a:gd name="connsiteY6" fmla="*/ 0 h 2411912"/>
                        <a:gd name="connsiteX0" fmla="*/ 422556 w 844528"/>
                        <a:gd name="connsiteY0" fmla="*/ 0 h 2411893"/>
                        <a:gd name="connsiteX1" fmla="*/ 843561 w 844528"/>
                        <a:gd name="connsiteY1" fmla="*/ 943928 h 2411893"/>
                        <a:gd name="connsiteX2" fmla="*/ 814986 w 844528"/>
                        <a:gd name="connsiteY2" fmla="*/ 1183005 h 2411893"/>
                        <a:gd name="connsiteX3" fmla="*/ 434848 w 844528"/>
                        <a:gd name="connsiteY3" fmla="*/ 2411885 h 2411893"/>
                        <a:gd name="connsiteX4" fmla="*/ 12029 w 844528"/>
                        <a:gd name="connsiteY4" fmla="*/ 1105853 h 2411893"/>
                        <a:gd name="connsiteX5" fmla="*/ 57749 w 844528"/>
                        <a:gd name="connsiteY5" fmla="*/ 652463 h 2411893"/>
                        <a:gd name="connsiteX6" fmla="*/ 422556 w 844528"/>
                        <a:gd name="connsiteY6" fmla="*/ 0 h 2411893"/>
                        <a:gd name="connsiteX0" fmla="*/ 422556 w 844528"/>
                        <a:gd name="connsiteY0" fmla="*/ 0 h 2411964"/>
                        <a:gd name="connsiteX1" fmla="*/ 843561 w 844528"/>
                        <a:gd name="connsiteY1" fmla="*/ 943928 h 2411964"/>
                        <a:gd name="connsiteX2" fmla="*/ 814986 w 844528"/>
                        <a:gd name="connsiteY2" fmla="*/ 1183005 h 2411964"/>
                        <a:gd name="connsiteX3" fmla="*/ 434848 w 844528"/>
                        <a:gd name="connsiteY3" fmla="*/ 2411885 h 2411964"/>
                        <a:gd name="connsiteX4" fmla="*/ 12029 w 844528"/>
                        <a:gd name="connsiteY4" fmla="*/ 1105853 h 2411964"/>
                        <a:gd name="connsiteX5" fmla="*/ 57749 w 844528"/>
                        <a:gd name="connsiteY5" fmla="*/ 652463 h 2411964"/>
                        <a:gd name="connsiteX6" fmla="*/ 422556 w 844528"/>
                        <a:gd name="connsiteY6" fmla="*/ 0 h 2411964"/>
                        <a:gd name="connsiteX0" fmla="*/ 482275 w 904247"/>
                        <a:gd name="connsiteY0" fmla="*/ 0 h 2411909"/>
                        <a:gd name="connsiteX1" fmla="*/ 903280 w 904247"/>
                        <a:gd name="connsiteY1" fmla="*/ 943928 h 2411909"/>
                        <a:gd name="connsiteX2" fmla="*/ 874705 w 904247"/>
                        <a:gd name="connsiteY2" fmla="*/ 1183005 h 2411909"/>
                        <a:gd name="connsiteX3" fmla="*/ 494567 w 904247"/>
                        <a:gd name="connsiteY3" fmla="*/ 2411885 h 2411909"/>
                        <a:gd name="connsiteX4" fmla="*/ 5225 w 904247"/>
                        <a:gd name="connsiteY4" fmla="*/ 1148125 h 2411909"/>
                        <a:gd name="connsiteX5" fmla="*/ 117468 w 904247"/>
                        <a:gd name="connsiteY5" fmla="*/ 652463 h 2411909"/>
                        <a:gd name="connsiteX6" fmla="*/ 482275 w 904247"/>
                        <a:gd name="connsiteY6" fmla="*/ 0 h 2411909"/>
                        <a:gd name="connsiteX0" fmla="*/ 482275 w 904247"/>
                        <a:gd name="connsiteY0" fmla="*/ 0 h 2411893"/>
                        <a:gd name="connsiteX1" fmla="*/ 903280 w 904247"/>
                        <a:gd name="connsiteY1" fmla="*/ 943928 h 2411893"/>
                        <a:gd name="connsiteX2" fmla="*/ 874705 w 904247"/>
                        <a:gd name="connsiteY2" fmla="*/ 1183005 h 2411893"/>
                        <a:gd name="connsiteX3" fmla="*/ 494567 w 904247"/>
                        <a:gd name="connsiteY3" fmla="*/ 2411885 h 2411893"/>
                        <a:gd name="connsiteX4" fmla="*/ 5225 w 904247"/>
                        <a:gd name="connsiteY4" fmla="*/ 1162217 h 2411893"/>
                        <a:gd name="connsiteX5" fmla="*/ 117468 w 904247"/>
                        <a:gd name="connsiteY5" fmla="*/ 652463 h 2411893"/>
                        <a:gd name="connsiteX6" fmla="*/ 482275 w 904247"/>
                        <a:gd name="connsiteY6" fmla="*/ 0 h 2411893"/>
                        <a:gd name="connsiteX0" fmla="*/ 482972 w 904944"/>
                        <a:gd name="connsiteY0" fmla="*/ 0 h 2411893"/>
                        <a:gd name="connsiteX1" fmla="*/ 903977 w 904944"/>
                        <a:gd name="connsiteY1" fmla="*/ 943928 h 2411893"/>
                        <a:gd name="connsiteX2" fmla="*/ 875402 w 904944"/>
                        <a:gd name="connsiteY2" fmla="*/ 1183005 h 2411893"/>
                        <a:gd name="connsiteX3" fmla="*/ 495264 w 904944"/>
                        <a:gd name="connsiteY3" fmla="*/ 2411885 h 2411893"/>
                        <a:gd name="connsiteX4" fmla="*/ 5922 w 904944"/>
                        <a:gd name="connsiteY4" fmla="*/ 1162217 h 2411893"/>
                        <a:gd name="connsiteX5" fmla="*/ 104859 w 904944"/>
                        <a:gd name="connsiteY5" fmla="*/ 483376 h 2411893"/>
                        <a:gd name="connsiteX6" fmla="*/ 482972 w 904944"/>
                        <a:gd name="connsiteY6" fmla="*/ 0 h 2411893"/>
                        <a:gd name="connsiteX0" fmla="*/ 477060 w 899032"/>
                        <a:gd name="connsiteY0" fmla="*/ 0 h 2411893"/>
                        <a:gd name="connsiteX1" fmla="*/ 898065 w 899032"/>
                        <a:gd name="connsiteY1" fmla="*/ 943928 h 2411893"/>
                        <a:gd name="connsiteX2" fmla="*/ 869490 w 899032"/>
                        <a:gd name="connsiteY2" fmla="*/ 1183005 h 2411893"/>
                        <a:gd name="connsiteX3" fmla="*/ 489352 w 899032"/>
                        <a:gd name="connsiteY3" fmla="*/ 2411885 h 2411893"/>
                        <a:gd name="connsiteX4" fmla="*/ 10 w 899032"/>
                        <a:gd name="connsiteY4" fmla="*/ 1162217 h 2411893"/>
                        <a:gd name="connsiteX5" fmla="*/ 477060 w 899032"/>
                        <a:gd name="connsiteY5" fmla="*/ 0 h 2411893"/>
                        <a:gd name="connsiteX0" fmla="*/ 477060 w 869489"/>
                        <a:gd name="connsiteY0" fmla="*/ 0 h 2411893"/>
                        <a:gd name="connsiteX1" fmla="*/ 869490 w 869489"/>
                        <a:gd name="connsiteY1" fmla="*/ 1183005 h 2411893"/>
                        <a:gd name="connsiteX2" fmla="*/ 489352 w 869489"/>
                        <a:gd name="connsiteY2" fmla="*/ 2411885 h 2411893"/>
                        <a:gd name="connsiteX3" fmla="*/ 10 w 869489"/>
                        <a:gd name="connsiteY3" fmla="*/ 1162217 h 2411893"/>
                        <a:gd name="connsiteX4" fmla="*/ 477060 w 869489"/>
                        <a:gd name="connsiteY4" fmla="*/ 0 h 2411893"/>
                        <a:gd name="connsiteX0" fmla="*/ 477060 w 1042453"/>
                        <a:gd name="connsiteY0" fmla="*/ 0 h 2411911"/>
                        <a:gd name="connsiteX1" fmla="*/ 1042453 w 1042453"/>
                        <a:gd name="connsiteY1" fmla="*/ 1197097 h 2411911"/>
                        <a:gd name="connsiteX2" fmla="*/ 489352 w 1042453"/>
                        <a:gd name="connsiteY2" fmla="*/ 2411885 h 2411911"/>
                        <a:gd name="connsiteX3" fmla="*/ 10 w 1042453"/>
                        <a:gd name="connsiteY3" fmla="*/ 1162217 h 2411911"/>
                        <a:gd name="connsiteX4" fmla="*/ 477060 w 1042453"/>
                        <a:gd name="connsiteY4" fmla="*/ 0 h 2411911"/>
                        <a:gd name="connsiteX0" fmla="*/ 477060 w 1042453"/>
                        <a:gd name="connsiteY0" fmla="*/ 0 h 2411909"/>
                        <a:gd name="connsiteX1" fmla="*/ 1042453 w 1042453"/>
                        <a:gd name="connsiteY1" fmla="*/ 1197097 h 2411909"/>
                        <a:gd name="connsiteX2" fmla="*/ 489352 w 1042453"/>
                        <a:gd name="connsiteY2" fmla="*/ 2411885 h 2411909"/>
                        <a:gd name="connsiteX3" fmla="*/ 10 w 1042453"/>
                        <a:gd name="connsiteY3" fmla="*/ 1162217 h 2411909"/>
                        <a:gd name="connsiteX4" fmla="*/ 477060 w 1042453"/>
                        <a:gd name="connsiteY4" fmla="*/ 0 h 2411909"/>
                        <a:gd name="connsiteX0" fmla="*/ 477060 w 1015844"/>
                        <a:gd name="connsiteY0" fmla="*/ 0 h 2411933"/>
                        <a:gd name="connsiteX1" fmla="*/ 1015844 w 1015844"/>
                        <a:gd name="connsiteY1" fmla="*/ 1112551 h 2411933"/>
                        <a:gd name="connsiteX2" fmla="*/ 489352 w 1015844"/>
                        <a:gd name="connsiteY2" fmla="*/ 2411885 h 2411933"/>
                        <a:gd name="connsiteX3" fmla="*/ 10 w 1015844"/>
                        <a:gd name="connsiteY3" fmla="*/ 1162217 h 2411933"/>
                        <a:gd name="connsiteX4" fmla="*/ 477060 w 1015844"/>
                        <a:gd name="connsiteY4" fmla="*/ 0 h 2411933"/>
                        <a:gd name="connsiteX0" fmla="*/ 477060 w 1015844"/>
                        <a:gd name="connsiteY0" fmla="*/ 0 h 2411935"/>
                        <a:gd name="connsiteX1" fmla="*/ 1015844 w 1015844"/>
                        <a:gd name="connsiteY1" fmla="*/ 1112551 h 2411935"/>
                        <a:gd name="connsiteX2" fmla="*/ 489352 w 1015844"/>
                        <a:gd name="connsiteY2" fmla="*/ 2411885 h 2411935"/>
                        <a:gd name="connsiteX3" fmla="*/ 10 w 1015844"/>
                        <a:gd name="connsiteY3" fmla="*/ 1162217 h 2411935"/>
                        <a:gd name="connsiteX4" fmla="*/ 477060 w 1015844"/>
                        <a:gd name="connsiteY4" fmla="*/ 0 h 2411935"/>
                        <a:gd name="connsiteX0" fmla="*/ 478683 w 1017467"/>
                        <a:gd name="connsiteY0" fmla="*/ 0 h 2411933"/>
                        <a:gd name="connsiteX1" fmla="*/ 1017467 w 1017467"/>
                        <a:gd name="connsiteY1" fmla="*/ 1112551 h 2411933"/>
                        <a:gd name="connsiteX2" fmla="*/ 490975 w 1017467"/>
                        <a:gd name="connsiteY2" fmla="*/ 2411885 h 2411933"/>
                        <a:gd name="connsiteX3" fmla="*/ 1633 w 1017467"/>
                        <a:gd name="connsiteY3" fmla="*/ 1162217 h 2411933"/>
                        <a:gd name="connsiteX4" fmla="*/ 478683 w 1017467"/>
                        <a:gd name="connsiteY4" fmla="*/ 0 h 2411933"/>
                        <a:gd name="connsiteX0" fmla="*/ 478683 w 1017696"/>
                        <a:gd name="connsiteY0" fmla="*/ 0 h 2411935"/>
                        <a:gd name="connsiteX1" fmla="*/ 1017467 w 1017696"/>
                        <a:gd name="connsiteY1" fmla="*/ 1112551 h 2411935"/>
                        <a:gd name="connsiteX2" fmla="*/ 490975 w 1017696"/>
                        <a:gd name="connsiteY2" fmla="*/ 2411885 h 2411935"/>
                        <a:gd name="connsiteX3" fmla="*/ 1633 w 1017696"/>
                        <a:gd name="connsiteY3" fmla="*/ 1162217 h 2411935"/>
                        <a:gd name="connsiteX4" fmla="*/ 478683 w 1017696"/>
                        <a:gd name="connsiteY4" fmla="*/ 0 h 2411935"/>
                        <a:gd name="connsiteX0" fmla="*/ 598033 w 1017398"/>
                        <a:gd name="connsiteY0" fmla="*/ 0 h 2256936"/>
                        <a:gd name="connsiteX1" fmla="*/ 1017074 w 1017398"/>
                        <a:gd name="connsiteY1" fmla="*/ 957553 h 2256936"/>
                        <a:gd name="connsiteX2" fmla="*/ 490582 w 1017398"/>
                        <a:gd name="connsiteY2" fmla="*/ 2256887 h 2256936"/>
                        <a:gd name="connsiteX3" fmla="*/ 1240 w 1017398"/>
                        <a:gd name="connsiteY3" fmla="*/ 1007219 h 2256936"/>
                        <a:gd name="connsiteX4" fmla="*/ 598033 w 1017398"/>
                        <a:gd name="connsiteY4" fmla="*/ 0 h 2256936"/>
                        <a:gd name="connsiteX0" fmla="*/ 478684 w 1017696"/>
                        <a:gd name="connsiteY0" fmla="*/ 0 h 2383753"/>
                        <a:gd name="connsiteX1" fmla="*/ 1017467 w 1017696"/>
                        <a:gd name="connsiteY1" fmla="*/ 1084370 h 2383753"/>
                        <a:gd name="connsiteX2" fmla="*/ 490975 w 1017696"/>
                        <a:gd name="connsiteY2" fmla="*/ 2383704 h 2383753"/>
                        <a:gd name="connsiteX3" fmla="*/ 1633 w 1017696"/>
                        <a:gd name="connsiteY3" fmla="*/ 1134036 h 2383753"/>
                        <a:gd name="connsiteX4" fmla="*/ 478684 w 1017696"/>
                        <a:gd name="connsiteY4" fmla="*/ 0 h 2383753"/>
                        <a:gd name="connsiteX0" fmla="*/ 478684 w 1017696"/>
                        <a:gd name="connsiteY0" fmla="*/ 0 h 2383785"/>
                        <a:gd name="connsiteX1" fmla="*/ 1017467 w 1017696"/>
                        <a:gd name="connsiteY1" fmla="*/ 1084370 h 2383785"/>
                        <a:gd name="connsiteX2" fmla="*/ 490975 w 1017696"/>
                        <a:gd name="connsiteY2" fmla="*/ 2383704 h 2383785"/>
                        <a:gd name="connsiteX3" fmla="*/ 1633 w 1017696"/>
                        <a:gd name="connsiteY3" fmla="*/ 1148127 h 2383785"/>
                        <a:gd name="connsiteX4" fmla="*/ 478684 w 1017696"/>
                        <a:gd name="connsiteY4" fmla="*/ 0 h 2383785"/>
                        <a:gd name="connsiteX0" fmla="*/ 478684 w 1017696"/>
                        <a:gd name="connsiteY0" fmla="*/ 0 h 2383825"/>
                        <a:gd name="connsiteX1" fmla="*/ 1017467 w 1017696"/>
                        <a:gd name="connsiteY1" fmla="*/ 1084370 h 2383825"/>
                        <a:gd name="connsiteX2" fmla="*/ 490975 w 1017696"/>
                        <a:gd name="connsiteY2" fmla="*/ 2383704 h 2383825"/>
                        <a:gd name="connsiteX3" fmla="*/ 1633 w 1017696"/>
                        <a:gd name="connsiteY3" fmla="*/ 1148127 h 2383825"/>
                        <a:gd name="connsiteX4" fmla="*/ 478684 w 1017696"/>
                        <a:gd name="connsiteY4" fmla="*/ 0 h 2383825"/>
                        <a:gd name="connsiteX0" fmla="*/ 478684 w 1017696"/>
                        <a:gd name="connsiteY0" fmla="*/ 0 h 2383705"/>
                        <a:gd name="connsiteX1" fmla="*/ 1017467 w 1017696"/>
                        <a:gd name="connsiteY1" fmla="*/ 1140733 h 2383705"/>
                        <a:gd name="connsiteX2" fmla="*/ 490975 w 1017696"/>
                        <a:gd name="connsiteY2" fmla="*/ 2383704 h 2383705"/>
                        <a:gd name="connsiteX3" fmla="*/ 1633 w 1017696"/>
                        <a:gd name="connsiteY3" fmla="*/ 1148127 h 2383705"/>
                        <a:gd name="connsiteX4" fmla="*/ 478684 w 1017696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68 w 1018552"/>
                        <a:gd name="connsiteY0" fmla="*/ 0 h 2383705"/>
                        <a:gd name="connsiteX1" fmla="*/ 1016351 w 1018552"/>
                        <a:gd name="connsiteY1" fmla="*/ 1140733 h 2383705"/>
                        <a:gd name="connsiteX2" fmla="*/ 489859 w 1018552"/>
                        <a:gd name="connsiteY2" fmla="*/ 2383704 h 2383705"/>
                        <a:gd name="connsiteX3" fmla="*/ 517 w 1018552"/>
                        <a:gd name="connsiteY3" fmla="*/ 1148127 h 2383705"/>
                        <a:gd name="connsiteX4" fmla="*/ 477568 w 1018552"/>
                        <a:gd name="connsiteY4" fmla="*/ 0 h 2383705"/>
                        <a:gd name="connsiteX0" fmla="*/ 477570 w 1018554"/>
                        <a:gd name="connsiteY0" fmla="*/ 0 h 2383705"/>
                        <a:gd name="connsiteX1" fmla="*/ 1016353 w 1018554"/>
                        <a:gd name="connsiteY1" fmla="*/ 1140733 h 2383705"/>
                        <a:gd name="connsiteX2" fmla="*/ 489861 w 1018554"/>
                        <a:gd name="connsiteY2" fmla="*/ 2383704 h 2383705"/>
                        <a:gd name="connsiteX3" fmla="*/ 519 w 1018554"/>
                        <a:gd name="connsiteY3" fmla="*/ 1148127 h 2383705"/>
                        <a:gd name="connsiteX4" fmla="*/ 477570 w 1018554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18621" h="2383705">
                          <a:moveTo>
                            <a:pt x="477637" y="0"/>
                          </a:moveTo>
                          <a:cubicBezTo>
                            <a:pt x="662464" y="17556"/>
                            <a:pt x="1014374" y="527391"/>
                            <a:pt x="1016420" y="1140733"/>
                          </a:cubicBezTo>
                          <a:cubicBezTo>
                            <a:pt x="1051453" y="1668853"/>
                            <a:pt x="659234" y="2382472"/>
                            <a:pt x="489928" y="2383704"/>
                          </a:cubicBezTo>
                          <a:cubicBezTo>
                            <a:pt x="320622" y="2384936"/>
                            <a:pt x="-13582" y="1620833"/>
                            <a:pt x="586" y="1148127"/>
                          </a:cubicBezTo>
                          <a:cubicBezTo>
                            <a:pt x="-14770" y="548874"/>
                            <a:pt x="274745" y="36383"/>
                            <a:pt x="477637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70" name="Oval 69">
                  <a:extLst>
                    <a:ext uri="{FF2B5EF4-FFF2-40B4-BE49-F238E27FC236}">
                      <a16:creationId xmlns:a16="http://schemas.microsoft.com/office/drawing/2014/main" id="{D37BA110-7653-49F9-B887-15B54A892710}"/>
                    </a:ext>
                  </a:extLst>
                </p:cNvPr>
                <p:cNvSpPr/>
                <p:nvPr/>
              </p:nvSpPr>
              <p:spPr>
                <a:xfrm>
                  <a:off x="10020665" y="2808393"/>
                  <a:ext cx="373811" cy="373811"/>
                </a:xfrm>
                <a:prstGeom prst="ellipse">
                  <a:avLst/>
                </a:prstGeom>
                <a:solidFill>
                  <a:schemeClr val="accent2"/>
                </a:solidFill>
                <a:ln w="25400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D12D55C3-BDB3-4D82-83E8-A34D9CBF5512}"/>
                </a:ext>
              </a:extLst>
            </p:cNvPr>
            <p:cNvGrpSpPr/>
            <p:nvPr/>
          </p:nvGrpSpPr>
          <p:grpSpPr>
            <a:xfrm>
              <a:off x="10292448" y="226424"/>
              <a:ext cx="600579" cy="1358536"/>
              <a:chOff x="1889932" y="661852"/>
              <a:chExt cx="940526" cy="2127512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4D06B36D-2B5F-4825-A36C-9E579FEF17EF}"/>
                  </a:ext>
                </a:extLst>
              </p:cNvPr>
              <p:cNvSpPr/>
              <p:nvPr/>
            </p:nvSpPr>
            <p:spPr>
              <a:xfrm>
                <a:off x="1889932" y="661852"/>
                <a:ext cx="940526" cy="106375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72BC87DE-ED52-4693-9D92-CBEC8F9359BC}"/>
                  </a:ext>
                </a:extLst>
              </p:cNvPr>
              <p:cNvSpPr/>
              <p:nvPr/>
            </p:nvSpPr>
            <p:spPr>
              <a:xfrm>
                <a:off x="1889932" y="1725608"/>
                <a:ext cx="940526" cy="1063756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03CE8C91-A177-4C37-88AE-2500FB283650}"/>
                  </a:ext>
                </a:extLst>
              </p:cNvPr>
              <p:cNvGrpSpPr/>
              <p:nvPr/>
            </p:nvGrpSpPr>
            <p:grpSpPr>
              <a:xfrm>
                <a:off x="2021020" y="1386099"/>
                <a:ext cx="678350" cy="679018"/>
                <a:chOff x="8679946" y="1467674"/>
                <a:chExt cx="3063658" cy="3066678"/>
              </a:xfrm>
            </p:grpSpPr>
            <p:grpSp>
              <p:nvGrpSpPr>
                <p:cNvPr id="19" name="Group 18">
                  <a:extLst>
                    <a:ext uri="{FF2B5EF4-FFF2-40B4-BE49-F238E27FC236}">
                      <a16:creationId xmlns:a16="http://schemas.microsoft.com/office/drawing/2014/main" id="{F851DA23-DF31-4AF6-B512-2025F3DBEE21}"/>
                    </a:ext>
                  </a:extLst>
                </p:cNvPr>
                <p:cNvGrpSpPr/>
                <p:nvPr/>
              </p:nvGrpSpPr>
              <p:grpSpPr>
                <a:xfrm>
                  <a:off x="8679946" y="1479104"/>
                  <a:ext cx="3055248" cy="3055248"/>
                  <a:chOff x="7034026" y="1278807"/>
                  <a:chExt cx="3055248" cy="3055248"/>
                </a:xfrm>
              </p:grpSpPr>
              <p:grpSp>
                <p:nvGrpSpPr>
                  <p:cNvPr id="42" name="Group 41">
                    <a:extLst>
                      <a:ext uri="{FF2B5EF4-FFF2-40B4-BE49-F238E27FC236}">
                        <a16:creationId xmlns:a16="http://schemas.microsoft.com/office/drawing/2014/main" id="{D57F13C6-F3B7-4ED2-BAEB-CCAE262A1F7E}"/>
                      </a:ext>
                    </a:extLst>
                  </p:cNvPr>
                  <p:cNvGrpSpPr/>
                  <p:nvPr/>
                </p:nvGrpSpPr>
                <p:grpSpPr>
                  <a:xfrm rot="1800000">
                    <a:off x="8241610" y="1278807"/>
                    <a:ext cx="640080" cy="3055248"/>
                    <a:chOff x="8236696" y="1267377"/>
                    <a:chExt cx="666734" cy="3055248"/>
                  </a:xfrm>
                </p:grpSpPr>
                <p:grpSp>
                  <p:nvGrpSpPr>
                    <p:cNvPr id="57" name="Group 56">
                      <a:extLst>
                        <a:ext uri="{FF2B5EF4-FFF2-40B4-BE49-F238E27FC236}">
                          <a16:creationId xmlns:a16="http://schemas.microsoft.com/office/drawing/2014/main" id="{CCD993BC-270C-41CB-A958-8A51BE66EF8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236696" y="1267377"/>
                      <a:ext cx="666734" cy="1473212"/>
                      <a:chOff x="8236696" y="1267377"/>
                      <a:chExt cx="666734" cy="1473212"/>
                    </a:xfrm>
                  </p:grpSpPr>
                  <p:sp>
                    <p:nvSpPr>
                      <p:cNvPr id="61" name="Freeform: Shape 60">
                        <a:extLst>
                          <a:ext uri="{FF2B5EF4-FFF2-40B4-BE49-F238E27FC236}">
                            <a16:creationId xmlns:a16="http://schemas.microsoft.com/office/drawing/2014/main" id="{C11AB2C9-6293-41C4-915C-F073E9A433D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236696" y="1267377"/>
                        <a:ext cx="666734" cy="1473212"/>
                      </a:xfrm>
                      <a:custGeom>
                        <a:avLst/>
                        <a:gdLst>
                          <a:gd name="connsiteX0" fmla="*/ 422556 w 838200"/>
                          <a:gd name="connsiteY0" fmla="*/ 0 h 1466850"/>
                          <a:gd name="connsiteX1" fmla="*/ 843561 w 838200"/>
                          <a:gd name="connsiteY1" fmla="*/ 943928 h 1466850"/>
                          <a:gd name="connsiteX2" fmla="*/ 814986 w 838200"/>
                          <a:gd name="connsiteY2" fmla="*/ 1183005 h 1466850"/>
                          <a:gd name="connsiteX3" fmla="*/ 394934 w 838200"/>
                          <a:gd name="connsiteY3" fmla="*/ 1467803 h 1466850"/>
                          <a:gd name="connsiteX4" fmla="*/ 12029 w 838200"/>
                          <a:gd name="connsiteY4" fmla="*/ 1105853 h 1466850"/>
                          <a:gd name="connsiteX5" fmla="*/ 57749 w 838200"/>
                          <a:gd name="connsiteY5" fmla="*/ 652463 h 1466850"/>
                          <a:gd name="connsiteX6" fmla="*/ 422556 w 838200"/>
                          <a:gd name="connsiteY6" fmla="*/ 0 h 1466850"/>
                          <a:gd name="connsiteX0" fmla="*/ 422556 w 844528"/>
                          <a:gd name="connsiteY0" fmla="*/ 0 h 2411927"/>
                          <a:gd name="connsiteX1" fmla="*/ 843561 w 844528"/>
                          <a:gd name="connsiteY1" fmla="*/ 943928 h 2411927"/>
                          <a:gd name="connsiteX2" fmla="*/ 814986 w 844528"/>
                          <a:gd name="connsiteY2" fmla="*/ 1183005 h 2411927"/>
                          <a:gd name="connsiteX3" fmla="*/ 434848 w 844528"/>
                          <a:gd name="connsiteY3" fmla="*/ 2411885 h 2411927"/>
                          <a:gd name="connsiteX4" fmla="*/ 12029 w 844528"/>
                          <a:gd name="connsiteY4" fmla="*/ 1105853 h 2411927"/>
                          <a:gd name="connsiteX5" fmla="*/ 57749 w 844528"/>
                          <a:gd name="connsiteY5" fmla="*/ 652463 h 2411927"/>
                          <a:gd name="connsiteX6" fmla="*/ 422556 w 844528"/>
                          <a:gd name="connsiteY6" fmla="*/ 0 h 2411927"/>
                          <a:gd name="connsiteX0" fmla="*/ 422556 w 844528"/>
                          <a:gd name="connsiteY0" fmla="*/ 0 h 2411912"/>
                          <a:gd name="connsiteX1" fmla="*/ 843561 w 844528"/>
                          <a:gd name="connsiteY1" fmla="*/ 943928 h 2411912"/>
                          <a:gd name="connsiteX2" fmla="*/ 814986 w 844528"/>
                          <a:gd name="connsiteY2" fmla="*/ 1183005 h 2411912"/>
                          <a:gd name="connsiteX3" fmla="*/ 434848 w 844528"/>
                          <a:gd name="connsiteY3" fmla="*/ 2411885 h 2411912"/>
                          <a:gd name="connsiteX4" fmla="*/ 12029 w 844528"/>
                          <a:gd name="connsiteY4" fmla="*/ 1105853 h 2411912"/>
                          <a:gd name="connsiteX5" fmla="*/ 57749 w 844528"/>
                          <a:gd name="connsiteY5" fmla="*/ 652463 h 2411912"/>
                          <a:gd name="connsiteX6" fmla="*/ 422556 w 844528"/>
                          <a:gd name="connsiteY6" fmla="*/ 0 h 2411912"/>
                          <a:gd name="connsiteX0" fmla="*/ 422556 w 844528"/>
                          <a:gd name="connsiteY0" fmla="*/ 0 h 2411893"/>
                          <a:gd name="connsiteX1" fmla="*/ 843561 w 844528"/>
                          <a:gd name="connsiteY1" fmla="*/ 943928 h 2411893"/>
                          <a:gd name="connsiteX2" fmla="*/ 814986 w 844528"/>
                          <a:gd name="connsiteY2" fmla="*/ 1183005 h 2411893"/>
                          <a:gd name="connsiteX3" fmla="*/ 434848 w 844528"/>
                          <a:gd name="connsiteY3" fmla="*/ 2411885 h 2411893"/>
                          <a:gd name="connsiteX4" fmla="*/ 12029 w 844528"/>
                          <a:gd name="connsiteY4" fmla="*/ 1105853 h 2411893"/>
                          <a:gd name="connsiteX5" fmla="*/ 57749 w 844528"/>
                          <a:gd name="connsiteY5" fmla="*/ 652463 h 2411893"/>
                          <a:gd name="connsiteX6" fmla="*/ 422556 w 844528"/>
                          <a:gd name="connsiteY6" fmla="*/ 0 h 2411893"/>
                          <a:gd name="connsiteX0" fmla="*/ 422556 w 844528"/>
                          <a:gd name="connsiteY0" fmla="*/ 0 h 2411964"/>
                          <a:gd name="connsiteX1" fmla="*/ 843561 w 844528"/>
                          <a:gd name="connsiteY1" fmla="*/ 943928 h 2411964"/>
                          <a:gd name="connsiteX2" fmla="*/ 814986 w 844528"/>
                          <a:gd name="connsiteY2" fmla="*/ 1183005 h 2411964"/>
                          <a:gd name="connsiteX3" fmla="*/ 434848 w 844528"/>
                          <a:gd name="connsiteY3" fmla="*/ 2411885 h 2411964"/>
                          <a:gd name="connsiteX4" fmla="*/ 12029 w 844528"/>
                          <a:gd name="connsiteY4" fmla="*/ 1105853 h 2411964"/>
                          <a:gd name="connsiteX5" fmla="*/ 57749 w 844528"/>
                          <a:gd name="connsiteY5" fmla="*/ 652463 h 2411964"/>
                          <a:gd name="connsiteX6" fmla="*/ 422556 w 844528"/>
                          <a:gd name="connsiteY6" fmla="*/ 0 h 2411964"/>
                          <a:gd name="connsiteX0" fmla="*/ 482275 w 904247"/>
                          <a:gd name="connsiteY0" fmla="*/ 0 h 2411909"/>
                          <a:gd name="connsiteX1" fmla="*/ 903280 w 904247"/>
                          <a:gd name="connsiteY1" fmla="*/ 943928 h 2411909"/>
                          <a:gd name="connsiteX2" fmla="*/ 874705 w 904247"/>
                          <a:gd name="connsiteY2" fmla="*/ 1183005 h 2411909"/>
                          <a:gd name="connsiteX3" fmla="*/ 494567 w 904247"/>
                          <a:gd name="connsiteY3" fmla="*/ 2411885 h 2411909"/>
                          <a:gd name="connsiteX4" fmla="*/ 5225 w 904247"/>
                          <a:gd name="connsiteY4" fmla="*/ 1148125 h 2411909"/>
                          <a:gd name="connsiteX5" fmla="*/ 117468 w 904247"/>
                          <a:gd name="connsiteY5" fmla="*/ 652463 h 2411909"/>
                          <a:gd name="connsiteX6" fmla="*/ 482275 w 904247"/>
                          <a:gd name="connsiteY6" fmla="*/ 0 h 2411909"/>
                          <a:gd name="connsiteX0" fmla="*/ 482275 w 904247"/>
                          <a:gd name="connsiteY0" fmla="*/ 0 h 2411893"/>
                          <a:gd name="connsiteX1" fmla="*/ 903280 w 904247"/>
                          <a:gd name="connsiteY1" fmla="*/ 943928 h 2411893"/>
                          <a:gd name="connsiteX2" fmla="*/ 874705 w 904247"/>
                          <a:gd name="connsiteY2" fmla="*/ 1183005 h 2411893"/>
                          <a:gd name="connsiteX3" fmla="*/ 494567 w 904247"/>
                          <a:gd name="connsiteY3" fmla="*/ 2411885 h 2411893"/>
                          <a:gd name="connsiteX4" fmla="*/ 5225 w 904247"/>
                          <a:gd name="connsiteY4" fmla="*/ 1162217 h 2411893"/>
                          <a:gd name="connsiteX5" fmla="*/ 117468 w 904247"/>
                          <a:gd name="connsiteY5" fmla="*/ 652463 h 2411893"/>
                          <a:gd name="connsiteX6" fmla="*/ 482275 w 904247"/>
                          <a:gd name="connsiteY6" fmla="*/ 0 h 2411893"/>
                          <a:gd name="connsiteX0" fmla="*/ 482972 w 904944"/>
                          <a:gd name="connsiteY0" fmla="*/ 0 h 2411893"/>
                          <a:gd name="connsiteX1" fmla="*/ 903977 w 904944"/>
                          <a:gd name="connsiteY1" fmla="*/ 943928 h 2411893"/>
                          <a:gd name="connsiteX2" fmla="*/ 875402 w 904944"/>
                          <a:gd name="connsiteY2" fmla="*/ 1183005 h 2411893"/>
                          <a:gd name="connsiteX3" fmla="*/ 495264 w 904944"/>
                          <a:gd name="connsiteY3" fmla="*/ 2411885 h 2411893"/>
                          <a:gd name="connsiteX4" fmla="*/ 5922 w 904944"/>
                          <a:gd name="connsiteY4" fmla="*/ 1162217 h 2411893"/>
                          <a:gd name="connsiteX5" fmla="*/ 104859 w 904944"/>
                          <a:gd name="connsiteY5" fmla="*/ 483376 h 2411893"/>
                          <a:gd name="connsiteX6" fmla="*/ 482972 w 904944"/>
                          <a:gd name="connsiteY6" fmla="*/ 0 h 2411893"/>
                          <a:gd name="connsiteX0" fmla="*/ 477060 w 899032"/>
                          <a:gd name="connsiteY0" fmla="*/ 0 h 2411893"/>
                          <a:gd name="connsiteX1" fmla="*/ 898065 w 899032"/>
                          <a:gd name="connsiteY1" fmla="*/ 943928 h 2411893"/>
                          <a:gd name="connsiteX2" fmla="*/ 869490 w 899032"/>
                          <a:gd name="connsiteY2" fmla="*/ 1183005 h 2411893"/>
                          <a:gd name="connsiteX3" fmla="*/ 489352 w 899032"/>
                          <a:gd name="connsiteY3" fmla="*/ 2411885 h 2411893"/>
                          <a:gd name="connsiteX4" fmla="*/ 10 w 899032"/>
                          <a:gd name="connsiteY4" fmla="*/ 1162217 h 2411893"/>
                          <a:gd name="connsiteX5" fmla="*/ 477060 w 899032"/>
                          <a:gd name="connsiteY5" fmla="*/ 0 h 2411893"/>
                          <a:gd name="connsiteX0" fmla="*/ 477060 w 869489"/>
                          <a:gd name="connsiteY0" fmla="*/ 0 h 2411893"/>
                          <a:gd name="connsiteX1" fmla="*/ 869490 w 869489"/>
                          <a:gd name="connsiteY1" fmla="*/ 1183005 h 2411893"/>
                          <a:gd name="connsiteX2" fmla="*/ 489352 w 869489"/>
                          <a:gd name="connsiteY2" fmla="*/ 2411885 h 2411893"/>
                          <a:gd name="connsiteX3" fmla="*/ 10 w 869489"/>
                          <a:gd name="connsiteY3" fmla="*/ 1162217 h 2411893"/>
                          <a:gd name="connsiteX4" fmla="*/ 477060 w 869489"/>
                          <a:gd name="connsiteY4" fmla="*/ 0 h 2411893"/>
                          <a:gd name="connsiteX0" fmla="*/ 477060 w 1042453"/>
                          <a:gd name="connsiteY0" fmla="*/ 0 h 2411911"/>
                          <a:gd name="connsiteX1" fmla="*/ 1042453 w 1042453"/>
                          <a:gd name="connsiteY1" fmla="*/ 1197097 h 2411911"/>
                          <a:gd name="connsiteX2" fmla="*/ 489352 w 1042453"/>
                          <a:gd name="connsiteY2" fmla="*/ 2411885 h 2411911"/>
                          <a:gd name="connsiteX3" fmla="*/ 10 w 1042453"/>
                          <a:gd name="connsiteY3" fmla="*/ 1162217 h 2411911"/>
                          <a:gd name="connsiteX4" fmla="*/ 477060 w 1042453"/>
                          <a:gd name="connsiteY4" fmla="*/ 0 h 2411911"/>
                          <a:gd name="connsiteX0" fmla="*/ 477060 w 1042453"/>
                          <a:gd name="connsiteY0" fmla="*/ 0 h 2411909"/>
                          <a:gd name="connsiteX1" fmla="*/ 1042453 w 1042453"/>
                          <a:gd name="connsiteY1" fmla="*/ 1197097 h 2411909"/>
                          <a:gd name="connsiteX2" fmla="*/ 489352 w 1042453"/>
                          <a:gd name="connsiteY2" fmla="*/ 2411885 h 2411909"/>
                          <a:gd name="connsiteX3" fmla="*/ 10 w 1042453"/>
                          <a:gd name="connsiteY3" fmla="*/ 1162217 h 2411909"/>
                          <a:gd name="connsiteX4" fmla="*/ 477060 w 1042453"/>
                          <a:gd name="connsiteY4" fmla="*/ 0 h 2411909"/>
                          <a:gd name="connsiteX0" fmla="*/ 477060 w 1015844"/>
                          <a:gd name="connsiteY0" fmla="*/ 0 h 2411933"/>
                          <a:gd name="connsiteX1" fmla="*/ 1015844 w 1015844"/>
                          <a:gd name="connsiteY1" fmla="*/ 1112551 h 2411933"/>
                          <a:gd name="connsiteX2" fmla="*/ 489352 w 1015844"/>
                          <a:gd name="connsiteY2" fmla="*/ 2411885 h 2411933"/>
                          <a:gd name="connsiteX3" fmla="*/ 10 w 1015844"/>
                          <a:gd name="connsiteY3" fmla="*/ 1162217 h 2411933"/>
                          <a:gd name="connsiteX4" fmla="*/ 477060 w 1015844"/>
                          <a:gd name="connsiteY4" fmla="*/ 0 h 2411933"/>
                          <a:gd name="connsiteX0" fmla="*/ 477060 w 1015844"/>
                          <a:gd name="connsiteY0" fmla="*/ 0 h 2411935"/>
                          <a:gd name="connsiteX1" fmla="*/ 1015844 w 1015844"/>
                          <a:gd name="connsiteY1" fmla="*/ 1112551 h 2411935"/>
                          <a:gd name="connsiteX2" fmla="*/ 489352 w 1015844"/>
                          <a:gd name="connsiteY2" fmla="*/ 2411885 h 2411935"/>
                          <a:gd name="connsiteX3" fmla="*/ 10 w 1015844"/>
                          <a:gd name="connsiteY3" fmla="*/ 1162217 h 2411935"/>
                          <a:gd name="connsiteX4" fmla="*/ 477060 w 1015844"/>
                          <a:gd name="connsiteY4" fmla="*/ 0 h 2411935"/>
                          <a:gd name="connsiteX0" fmla="*/ 478683 w 1017467"/>
                          <a:gd name="connsiteY0" fmla="*/ 0 h 2411933"/>
                          <a:gd name="connsiteX1" fmla="*/ 1017467 w 1017467"/>
                          <a:gd name="connsiteY1" fmla="*/ 1112551 h 2411933"/>
                          <a:gd name="connsiteX2" fmla="*/ 490975 w 1017467"/>
                          <a:gd name="connsiteY2" fmla="*/ 2411885 h 2411933"/>
                          <a:gd name="connsiteX3" fmla="*/ 1633 w 1017467"/>
                          <a:gd name="connsiteY3" fmla="*/ 1162217 h 2411933"/>
                          <a:gd name="connsiteX4" fmla="*/ 478683 w 1017467"/>
                          <a:gd name="connsiteY4" fmla="*/ 0 h 2411933"/>
                          <a:gd name="connsiteX0" fmla="*/ 478683 w 1017696"/>
                          <a:gd name="connsiteY0" fmla="*/ 0 h 2411935"/>
                          <a:gd name="connsiteX1" fmla="*/ 1017467 w 1017696"/>
                          <a:gd name="connsiteY1" fmla="*/ 1112551 h 2411935"/>
                          <a:gd name="connsiteX2" fmla="*/ 490975 w 1017696"/>
                          <a:gd name="connsiteY2" fmla="*/ 2411885 h 2411935"/>
                          <a:gd name="connsiteX3" fmla="*/ 1633 w 1017696"/>
                          <a:gd name="connsiteY3" fmla="*/ 1162217 h 2411935"/>
                          <a:gd name="connsiteX4" fmla="*/ 478683 w 1017696"/>
                          <a:gd name="connsiteY4" fmla="*/ 0 h 2411935"/>
                          <a:gd name="connsiteX0" fmla="*/ 598033 w 1017398"/>
                          <a:gd name="connsiteY0" fmla="*/ 0 h 2256936"/>
                          <a:gd name="connsiteX1" fmla="*/ 1017074 w 1017398"/>
                          <a:gd name="connsiteY1" fmla="*/ 957553 h 2256936"/>
                          <a:gd name="connsiteX2" fmla="*/ 490582 w 1017398"/>
                          <a:gd name="connsiteY2" fmla="*/ 2256887 h 2256936"/>
                          <a:gd name="connsiteX3" fmla="*/ 1240 w 1017398"/>
                          <a:gd name="connsiteY3" fmla="*/ 1007219 h 2256936"/>
                          <a:gd name="connsiteX4" fmla="*/ 598033 w 1017398"/>
                          <a:gd name="connsiteY4" fmla="*/ 0 h 2256936"/>
                          <a:gd name="connsiteX0" fmla="*/ 478684 w 1017696"/>
                          <a:gd name="connsiteY0" fmla="*/ 0 h 2383753"/>
                          <a:gd name="connsiteX1" fmla="*/ 1017467 w 1017696"/>
                          <a:gd name="connsiteY1" fmla="*/ 1084370 h 2383753"/>
                          <a:gd name="connsiteX2" fmla="*/ 490975 w 1017696"/>
                          <a:gd name="connsiteY2" fmla="*/ 2383704 h 2383753"/>
                          <a:gd name="connsiteX3" fmla="*/ 1633 w 1017696"/>
                          <a:gd name="connsiteY3" fmla="*/ 1134036 h 2383753"/>
                          <a:gd name="connsiteX4" fmla="*/ 478684 w 1017696"/>
                          <a:gd name="connsiteY4" fmla="*/ 0 h 2383753"/>
                          <a:gd name="connsiteX0" fmla="*/ 478684 w 1017696"/>
                          <a:gd name="connsiteY0" fmla="*/ 0 h 2383785"/>
                          <a:gd name="connsiteX1" fmla="*/ 1017467 w 1017696"/>
                          <a:gd name="connsiteY1" fmla="*/ 1084370 h 2383785"/>
                          <a:gd name="connsiteX2" fmla="*/ 490975 w 1017696"/>
                          <a:gd name="connsiteY2" fmla="*/ 2383704 h 2383785"/>
                          <a:gd name="connsiteX3" fmla="*/ 1633 w 1017696"/>
                          <a:gd name="connsiteY3" fmla="*/ 1148127 h 2383785"/>
                          <a:gd name="connsiteX4" fmla="*/ 478684 w 1017696"/>
                          <a:gd name="connsiteY4" fmla="*/ 0 h 2383785"/>
                          <a:gd name="connsiteX0" fmla="*/ 478684 w 1017696"/>
                          <a:gd name="connsiteY0" fmla="*/ 0 h 2383825"/>
                          <a:gd name="connsiteX1" fmla="*/ 1017467 w 1017696"/>
                          <a:gd name="connsiteY1" fmla="*/ 1084370 h 2383825"/>
                          <a:gd name="connsiteX2" fmla="*/ 490975 w 1017696"/>
                          <a:gd name="connsiteY2" fmla="*/ 2383704 h 2383825"/>
                          <a:gd name="connsiteX3" fmla="*/ 1633 w 1017696"/>
                          <a:gd name="connsiteY3" fmla="*/ 1148127 h 2383825"/>
                          <a:gd name="connsiteX4" fmla="*/ 478684 w 1017696"/>
                          <a:gd name="connsiteY4" fmla="*/ 0 h 2383825"/>
                          <a:gd name="connsiteX0" fmla="*/ 478684 w 1017696"/>
                          <a:gd name="connsiteY0" fmla="*/ 0 h 2383705"/>
                          <a:gd name="connsiteX1" fmla="*/ 1017467 w 1017696"/>
                          <a:gd name="connsiteY1" fmla="*/ 1140733 h 2383705"/>
                          <a:gd name="connsiteX2" fmla="*/ 490975 w 1017696"/>
                          <a:gd name="connsiteY2" fmla="*/ 2383704 h 2383705"/>
                          <a:gd name="connsiteX3" fmla="*/ 1633 w 1017696"/>
                          <a:gd name="connsiteY3" fmla="*/ 1148127 h 2383705"/>
                          <a:gd name="connsiteX4" fmla="*/ 478684 w 1017696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68 w 1018552"/>
                          <a:gd name="connsiteY0" fmla="*/ 0 h 2383705"/>
                          <a:gd name="connsiteX1" fmla="*/ 1016351 w 1018552"/>
                          <a:gd name="connsiteY1" fmla="*/ 1140733 h 2383705"/>
                          <a:gd name="connsiteX2" fmla="*/ 489859 w 1018552"/>
                          <a:gd name="connsiteY2" fmla="*/ 2383704 h 2383705"/>
                          <a:gd name="connsiteX3" fmla="*/ 517 w 1018552"/>
                          <a:gd name="connsiteY3" fmla="*/ 1148127 h 2383705"/>
                          <a:gd name="connsiteX4" fmla="*/ 477568 w 1018552"/>
                          <a:gd name="connsiteY4" fmla="*/ 0 h 2383705"/>
                          <a:gd name="connsiteX0" fmla="*/ 477570 w 1018554"/>
                          <a:gd name="connsiteY0" fmla="*/ 0 h 2383705"/>
                          <a:gd name="connsiteX1" fmla="*/ 1016353 w 1018554"/>
                          <a:gd name="connsiteY1" fmla="*/ 1140733 h 2383705"/>
                          <a:gd name="connsiteX2" fmla="*/ 489861 w 1018554"/>
                          <a:gd name="connsiteY2" fmla="*/ 2383704 h 2383705"/>
                          <a:gd name="connsiteX3" fmla="*/ 519 w 1018554"/>
                          <a:gd name="connsiteY3" fmla="*/ 1148127 h 2383705"/>
                          <a:gd name="connsiteX4" fmla="*/ 477570 w 1018554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018621" h="2383705">
                            <a:moveTo>
                              <a:pt x="477637" y="0"/>
                            </a:moveTo>
                            <a:cubicBezTo>
                              <a:pt x="662464" y="17556"/>
                              <a:pt x="1014374" y="527391"/>
                              <a:pt x="1016420" y="1140733"/>
                            </a:cubicBezTo>
                            <a:cubicBezTo>
                              <a:pt x="1051453" y="1668853"/>
                              <a:pt x="659234" y="2382472"/>
                              <a:pt x="489928" y="2383704"/>
                            </a:cubicBezTo>
                            <a:cubicBezTo>
                              <a:pt x="320622" y="2384936"/>
                              <a:pt x="-13582" y="1620833"/>
                              <a:pt x="586" y="1148127"/>
                            </a:cubicBezTo>
                            <a:cubicBezTo>
                              <a:pt x="-14770" y="548874"/>
                              <a:pt x="274745" y="36383"/>
                              <a:pt x="477637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ln w="22225" cap="flat">
                        <a:solidFill>
                          <a:schemeClr val="bg1"/>
                        </a:solidFill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62" name="Freeform: Shape 61">
                        <a:extLst>
                          <a:ext uri="{FF2B5EF4-FFF2-40B4-BE49-F238E27FC236}">
                            <a16:creationId xmlns:a16="http://schemas.microsoft.com/office/drawing/2014/main" id="{46D232E4-105A-4274-B071-9324C04E572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445481" y="1817468"/>
                        <a:ext cx="249165" cy="923121"/>
                      </a:xfrm>
                      <a:custGeom>
                        <a:avLst/>
                        <a:gdLst>
                          <a:gd name="connsiteX0" fmla="*/ 422556 w 838200"/>
                          <a:gd name="connsiteY0" fmla="*/ 0 h 1466850"/>
                          <a:gd name="connsiteX1" fmla="*/ 843561 w 838200"/>
                          <a:gd name="connsiteY1" fmla="*/ 943928 h 1466850"/>
                          <a:gd name="connsiteX2" fmla="*/ 814986 w 838200"/>
                          <a:gd name="connsiteY2" fmla="*/ 1183005 h 1466850"/>
                          <a:gd name="connsiteX3" fmla="*/ 394934 w 838200"/>
                          <a:gd name="connsiteY3" fmla="*/ 1467803 h 1466850"/>
                          <a:gd name="connsiteX4" fmla="*/ 12029 w 838200"/>
                          <a:gd name="connsiteY4" fmla="*/ 1105853 h 1466850"/>
                          <a:gd name="connsiteX5" fmla="*/ 57749 w 838200"/>
                          <a:gd name="connsiteY5" fmla="*/ 652463 h 1466850"/>
                          <a:gd name="connsiteX6" fmla="*/ 422556 w 838200"/>
                          <a:gd name="connsiteY6" fmla="*/ 0 h 1466850"/>
                          <a:gd name="connsiteX0" fmla="*/ 422556 w 844528"/>
                          <a:gd name="connsiteY0" fmla="*/ 0 h 2411927"/>
                          <a:gd name="connsiteX1" fmla="*/ 843561 w 844528"/>
                          <a:gd name="connsiteY1" fmla="*/ 943928 h 2411927"/>
                          <a:gd name="connsiteX2" fmla="*/ 814986 w 844528"/>
                          <a:gd name="connsiteY2" fmla="*/ 1183005 h 2411927"/>
                          <a:gd name="connsiteX3" fmla="*/ 434848 w 844528"/>
                          <a:gd name="connsiteY3" fmla="*/ 2411885 h 2411927"/>
                          <a:gd name="connsiteX4" fmla="*/ 12029 w 844528"/>
                          <a:gd name="connsiteY4" fmla="*/ 1105853 h 2411927"/>
                          <a:gd name="connsiteX5" fmla="*/ 57749 w 844528"/>
                          <a:gd name="connsiteY5" fmla="*/ 652463 h 2411927"/>
                          <a:gd name="connsiteX6" fmla="*/ 422556 w 844528"/>
                          <a:gd name="connsiteY6" fmla="*/ 0 h 2411927"/>
                          <a:gd name="connsiteX0" fmla="*/ 422556 w 844528"/>
                          <a:gd name="connsiteY0" fmla="*/ 0 h 2411912"/>
                          <a:gd name="connsiteX1" fmla="*/ 843561 w 844528"/>
                          <a:gd name="connsiteY1" fmla="*/ 943928 h 2411912"/>
                          <a:gd name="connsiteX2" fmla="*/ 814986 w 844528"/>
                          <a:gd name="connsiteY2" fmla="*/ 1183005 h 2411912"/>
                          <a:gd name="connsiteX3" fmla="*/ 434848 w 844528"/>
                          <a:gd name="connsiteY3" fmla="*/ 2411885 h 2411912"/>
                          <a:gd name="connsiteX4" fmla="*/ 12029 w 844528"/>
                          <a:gd name="connsiteY4" fmla="*/ 1105853 h 2411912"/>
                          <a:gd name="connsiteX5" fmla="*/ 57749 w 844528"/>
                          <a:gd name="connsiteY5" fmla="*/ 652463 h 2411912"/>
                          <a:gd name="connsiteX6" fmla="*/ 422556 w 844528"/>
                          <a:gd name="connsiteY6" fmla="*/ 0 h 2411912"/>
                          <a:gd name="connsiteX0" fmla="*/ 422556 w 844528"/>
                          <a:gd name="connsiteY0" fmla="*/ 0 h 2411893"/>
                          <a:gd name="connsiteX1" fmla="*/ 843561 w 844528"/>
                          <a:gd name="connsiteY1" fmla="*/ 943928 h 2411893"/>
                          <a:gd name="connsiteX2" fmla="*/ 814986 w 844528"/>
                          <a:gd name="connsiteY2" fmla="*/ 1183005 h 2411893"/>
                          <a:gd name="connsiteX3" fmla="*/ 434848 w 844528"/>
                          <a:gd name="connsiteY3" fmla="*/ 2411885 h 2411893"/>
                          <a:gd name="connsiteX4" fmla="*/ 12029 w 844528"/>
                          <a:gd name="connsiteY4" fmla="*/ 1105853 h 2411893"/>
                          <a:gd name="connsiteX5" fmla="*/ 57749 w 844528"/>
                          <a:gd name="connsiteY5" fmla="*/ 652463 h 2411893"/>
                          <a:gd name="connsiteX6" fmla="*/ 422556 w 844528"/>
                          <a:gd name="connsiteY6" fmla="*/ 0 h 2411893"/>
                          <a:gd name="connsiteX0" fmla="*/ 422556 w 844528"/>
                          <a:gd name="connsiteY0" fmla="*/ 0 h 2411964"/>
                          <a:gd name="connsiteX1" fmla="*/ 843561 w 844528"/>
                          <a:gd name="connsiteY1" fmla="*/ 943928 h 2411964"/>
                          <a:gd name="connsiteX2" fmla="*/ 814986 w 844528"/>
                          <a:gd name="connsiteY2" fmla="*/ 1183005 h 2411964"/>
                          <a:gd name="connsiteX3" fmla="*/ 434848 w 844528"/>
                          <a:gd name="connsiteY3" fmla="*/ 2411885 h 2411964"/>
                          <a:gd name="connsiteX4" fmla="*/ 12029 w 844528"/>
                          <a:gd name="connsiteY4" fmla="*/ 1105853 h 2411964"/>
                          <a:gd name="connsiteX5" fmla="*/ 57749 w 844528"/>
                          <a:gd name="connsiteY5" fmla="*/ 652463 h 2411964"/>
                          <a:gd name="connsiteX6" fmla="*/ 422556 w 844528"/>
                          <a:gd name="connsiteY6" fmla="*/ 0 h 2411964"/>
                          <a:gd name="connsiteX0" fmla="*/ 482275 w 904247"/>
                          <a:gd name="connsiteY0" fmla="*/ 0 h 2411909"/>
                          <a:gd name="connsiteX1" fmla="*/ 903280 w 904247"/>
                          <a:gd name="connsiteY1" fmla="*/ 943928 h 2411909"/>
                          <a:gd name="connsiteX2" fmla="*/ 874705 w 904247"/>
                          <a:gd name="connsiteY2" fmla="*/ 1183005 h 2411909"/>
                          <a:gd name="connsiteX3" fmla="*/ 494567 w 904247"/>
                          <a:gd name="connsiteY3" fmla="*/ 2411885 h 2411909"/>
                          <a:gd name="connsiteX4" fmla="*/ 5225 w 904247"/>
                          <a:gd name="connsiteY4" fmla="*/ 1148125 h 2411909"/>
                          <a:gd name="connsiteX5" fmla="*/ 117468 w 904247"/>
                          <a:gd name="connsiteY5" fmla="*/ 652463 h 2411909"/>
                          <a:gd name="connsiteX6" fmla="*/ 482275 w 904247"/>
                          <a:gd name="connsiteY6" fmla="*/ 0 h 2411909"/>
                          <a:gd name="connsiteX0" fmla="*/ 482275 w 904247"/>
                          <a:gd name="connsiteY0" fmla="*/ 0 h 2411893"/>
                          <a:gd name="connsiteX1" fmla="*/ 903280 w 904247"/>
                          <a:gd name="connsiteY1" fmla="*/ 943928 h 2411893"/>
                          <a:gd name="connsiteX2" fmla="*/ 874705 w 904247"/>
                          <a:gd name="connsiteY2" fmla="*/ 1183005 h 2411893"/>
                          <a:gd name="connsiteX3" fmla="*/ 494567 w 904247"/>
                          <a:gd name="connsiteY3" fmla="*/ 2411885 h 2411893"/>
                          <a:gd name="connsiteX4" fmla="*/ 5225 w 904247"/>
                          <a:gd name="connsiteY4" fmla="*/ 1162217 h 2411893"/>
                          <a:gd name="connsiteX5" fmla="*/ 117468 w 904247"/>
                          <a:gd name="connsiteY5" fmla="*/ 652463 h 2411893"/>
                          <a:gd name="connsiteX6" fmla="*/ 482275 w 904247"/>
                          <a:gd name="connsiteY6" fmla="*/ 0 h 2411893"/>
                          <a:gd name="connsiteX0" fmla="*/ 482972 w 904944"/>
                          <a:gd name="connsiteY0" fmla="*/ 0 h 2411893"/>
                          <a:gd name="connsiteX1" fmla="*/ 903977 w 904944"/>
                          <a:gd name="connsiteY1" fmla="*/ 943928 h 2411893"/>
                          <a:gd name="connsiteX2" fmla="*/ 875402 w 904944"/>
                          <a:gd name="connsiteY2" fmla="*/ 1183005 h 2411893"/>
                          <a:gd name="connsiteX3" fmla="*/ 495264 w 904944"/>
                          <a:gd name="connsiteY3" fmla="*/ 2411885 h 2411893"/>
                          <a:gd name="connsiteX4" fmla="*/ 5922 w 904944"/>
                          <a:gd name="connsiteY4" fmla="*/ 1162217 h 2411893"/>
                          <a:gd name="connsiteX5" fmla="*/ 104859 w 904944"/>
                          <a:gd name="connsiteY5" fmla="*/ 483376 h 2411893"/>
                          <a:gd name="connsiteX6" fmla="*/ 482972 w 904944"/>
                          <a:gd name="connsiteY6" fmla="*/ 0 h 2411893"/>
                          <a:gd name="connsiteX0" fmla="*/ 477060 w 899032"/>
                          <a:gd name="connsiteY0" fmla="*/ 0 h 2411893"/>
                          <a:gd name="connsiteX1" fmla="*/ 898065 w 899032"/>
                          <a:gd name="connsiteY1" fmla="*/ 943928 h 2411893"/>
                          <a:gd name="connsiteX2" fmla="*/ 869490 w 899032"/>
                          <a:gd name="connsiteY2" fmla="*/ 1183005 h 2411893"/>
                          <a:gd name="connsiteX3" fmla="*/ 489352 w 899032"/>
                          <a:gd name="connsiteY3" fmla="*/ 2411885 h 2411893"/>
                          <a:gd name="connsiteX4" fmla="*/ 10 w 899032"/>
                          <a:gd name="connsiteY4" fmla="*/ 1162217 h 2411893"/>
                          <a:gd name="connsiteX5" fmla="*/ 477060 w 899032"/>
                          <a:gd name="connsiteY5" fmla="*/ 0 h 2411893"/>
                          <a:gd name="connsiteX0" fmla="*/ 477060 w 869489"/>
                          <a:gd name="connsiteY0" fmla="*/ 0 h 2411893"/>
                          <a:gd name="connsiteX1" fmla="*/ 869490 w 869489"/>
                          <a:gd name="connsiteY1" fmla="*/ 1183005 h 2411893"/>
                          <a:gd name="connsiteX2" fmla="*/ 489352 w 869489"/>
                          <a:gd name="connsiteY2" fmla="*/ 2411885 h 2411893"/>
                          <a:gd name="connsiteX3" fmla="*/ 10 w 869489"/>
                          <a:gd name="connsiteY3" fmla="*/ 1162217 h 2411893"/>
                          <a:gd name="connsiteX4" fmla="*/ 477060 w 869489"/>
                          <a:gd name="connsiteY4" fmla="*/ 0 h 2411893"/>
                          <a:gd name="connsiteX0" fmla="*/ 477060 w 1042453"/>
                          <a:gd name="connsiteY0" fmla="*/ 0 h 2411911"/>
                          <a:gd name="connsiteX1" fmla="*/ 1042453 w 1042453"/>
                          <a:gd name="connsiteY1" fmla="*/ 1197097 h 2411911"/>
                          <a:gd name="connsiteX2" fmla="*/ 489352 w 1042453"/>
                          <a:gd name="connsiteY2" fmla="*/ 2411885 h 2411911"/>
                          <a:gd name="connsiteX3" fmla="*/ 10 w 1042453"/>
                          <a:gd name="connsiteY3" fmla="*/ 1162217 h 2411911"/>
                          <a:gd name="connsiteX4" fmla="*/ 477060 w 1042453"/>
                          <a:gd name="connsiteY4" fmla="*/ 0 h 2411911"/>
                          <a:gd name="connsiteX0" fmla="*/ 477060 w 1042453"/>
                          <a:gd name="connsiteY0" fmla="*/ 0 h 2411909"/>
                          <a:gd name="connsiteX1" fmla="*/ 1042453 w 1042453"/>
                          <a:gd name="connsiteY1" fmla="*/ 1197097 h 2411909"/>
                          <a:gd name="connsiteX2" fmla="*/ 489352 w 1042453"/>
                          <a:gd name="connsiteY2" fmla="*/ 2411885 h 2411909"/>
                          <a:gd name="connsiteX3" fmla="*/ 10 w 1042453"/>
                          <a:gd name="connsiteY3" fmla="*/ 1162217 h 2411909"/>
                          <a:gd name="connsiteX4" fmla="*/ 477060 w 1042453"/>
                          <a:gd name="connsiteY4" fmla="*/ 0 h 2411909"/>
                          <a:gd name="connsiteX0" fmla="*/ 477060 w 1015844"/>
                          <a:gd name="connsiteY0" fmla="*/ 0 h 2411933"/>
                          <a:gd name="connsiteX1" fmla="*/ 1015844 w 1015844"/>
                          <a:gd name="connsiteY1" fmla="*/ 1112551 h 2411933"/>
                          <a:gd name="connsiteX2" fmla="*/ 489352 w 1015844"/>
                          <a:gd name="connsiteY2" fmla="*/ 2411885 h 2411933"/>
                          <a:gd name="connsiteX3" fmla="*/ 10 w 1015844"/>
                          <a:gd name="connsiteY3" fmla="*/ 1162217 h 2411933"/>
                          <a:gd name="connsiteX4" fmla="*/ 477060 w 1015844"/>
                          <a:gd name="connsiteY4" fmla="*/ 0 h 2411933"/>
                          <a:gd name="connsiteX0" fmla="*/ 477060 w 1015844"/>
                          <a:gd name="connsiteY0" fmla="*/ 0 h 2411935"/>
                          <a:gd name="connsiteX1" fmla="*/ 1015844 w 1015844"/>
                          <a:gd name="connsiteY1" fmla="*/ 1112551 h 2411935"/>
                          <a:gd name="connsiteX2" fmla="*/ 489352 w 1015844"/>
                          <a:gd name="connsiteY2" fmla="*/ 2411885 h 2411935"/>
                          <a:gd name="connsiteX3" fmla="*/ 10 w 1015844"/>
                          <a:gd name="connsiteY3" fmla="*/ 1162217 h 2411935"/>
                          <a:gd name="connsiteX4" fmla="*/ 477060 w 1015844"/>
                          <a:gd name="connsiteY4" fmla="*/ 0 h 2411935"/>
                          <a:gd name="connsiteX0" fmla="*/ 478683 w 1017467"/>
                          <a:gd name="connsiteY0" fmla="*/ 0 h 2411933"/>
                          <a:gd name="connsiteX1" fmla="*/ 1017467 w 1017467"/>
                          <a:gd name="connsiteY1" fmla="*/ 1112551 h 2411933"/>
                          <a:gd name="connsiteX2" fmla="*/ 490975 w 1017467"/>
                          <a:gd name="connsiteY2" fmla="*/ 2411885 h 2411933"/>
                          <a:gd name="connsiteX3" fmla="*/ 1633 w 1017467"/>
                          <a:gd name="connsiteY3" fmla="*/ 1162217 h 2411933"/>
                          <a:gd name="connsiteX4" fmla="*/ 478683 w 1017467"/>
                          <a:gd name="connsiteY4" fmla="*/ 0 h 2411933"/>
                          <a:gd name="connsiteX0" fmla="*/ 478683 w 1017696"/>
                          <a:gd name="connsiteY0" fmla="*/ 0 h 2411935"/>
                          <a:gd name="connsiteX1" fmla="*/ 1017467 w 1017696"/>
                          <a:gd name="connsiteY1" fmla="*/ 1112551 h 2411935"/>
                          <a:gd name="connsiteX2" fmla="*/ 490975 w 1017696"/>
                          <a:gd name="connsiteY2" fmla="*/ 2411885 h 2411935"/>
                          <a:gd name="connsiteX3" fmla="*/ 1633 w 1017696"/>
                          <a:gd name="connsiteY3" fmla="*/ 1162217 h 2411935"/>
                          <a:gd name="connsiteX4" fmla="*/ 478683 w 1017696"/>
                          <a:gd name="connsiteY4" fmla="*/ 0 h 2411935"/>
                          <a:gd name="connsiteX0" fmla="*/ 598033 w 1017398"/>
                          <a:gd name="connsiteY0" fmla="*/ 0 h 2256936"/>
                          <a:gd name="connsiteX1" fmla="*/ 1017074 w 1017398"/>
                          <a:gd name="connsiteY1" fmla="*/ 957553 h 2256936"/>
                          <a:gd name="connsiteX2" fmla="*/ 490582 w 1017398"/>
                          <a:gd name="connsiteY2" fmla="*/ 2256887 h 2256936"/>
                          <a:gd name="connsiteX3" fmla="*/ 1240 w 1017398"/>
                          <a:gd name="connsiteY3" fmla="*/ 1007219 h 2256936"/>
                          <a:gd name="connsiteX4" fmla="*/ 598033 w 1017398"/>
                          <a:gd name="connsiteY4" fmla="*/ 0 h 2256936"/>
                          <a:gd name="connsiteX0" fmla="*/ 478684 w 1017696"/>
                          <a:gd name="connsiteY0" fmla="*/ 0 h 2383753"/>
                          <a:gd name="connsiteX1" fmla="*/ 1017467 w 1017696"/>
                          <a:gd name="connsiteY1" fmla="*/ 1084370 h 2383753"/>
                          <a:gd name="connsiteX2" fmla="*/ 490975 w 1017696"/>
                          <a:gd name="connsiteY2" fmla="*/ 2383704 h 2383753"/>
                          <a:gd name="connsiteX3" fmla="*/ 1633 w 1017696"/>
                          <a:gd name="connsiteY3" fmla="*/ 1134036 h 2383753"/>
                          <a:gd name="connsiteX4" fmla="*/ 478684 w 1017696"/>
                          <a:gd name="connsiteY4" fmla="*/ 0 h 2383753"/>
                          <a:gd name="connsiteX0" fmla="*/ 478684 w 1017696"/>
                          <a:gd name="connsiteY0" fmla="*/ 0 h 2383785"/>
                          <a:gd name="connsiteX1" fmla="*/ 1017467 w 1017696"/>
                          <a:gd name="connsiteY1" fmla="*/ 1084370 h 2383785"/>
                          <a:gd name="connsiteX2" fmla="*/ 490975 w 1017696"/>
                          <a:gd name="connsiteY2" fmla="*/ 2383704 h 2383785"/>
                          <a:gd name="connsiteX3" fmla="*/ 1633 w 1017696"/>
                          <a:gd name="connsiteY3" fmla="*/ 1148127 h 2383785"/>
                          <a:gd name="connsiteX4" fmla="*/ 478684 w 1017696"/>
                          <a:gd name="connsiteY4" fmla="*/ 0 h 2383785"/>
                          <a:gd name="connsiteX0" fmla="*/ 478684 w 1017696"/>
                          <a:gd name="connsiteY0" fmla="*/ 0 h 2383825"/>
                          <a:gd name="connsiteX1" fmla="*/ 1017467 w 1017696"/>
                          <a:gd name="connsiteY1" fmla="*/ 1084370 h 2383825"/>
                          <a:gd name="connsiteX2" fmla="*/ 490975 w 1017696"/>
                          <a:gd name="connsiteY2" fmla="*/ 2383704 h 2383825"/>
                          <a:gd name="connsiteX3" fmla="*/ 1633 w 1017696"/>
                          <a:gd name="connsiteY3" fmla="*/ 1148127 h 2383825"/>
                          <a:gd name="connsiteX4" fmla="*/ 478684 w 1017696"/>
                          <a:gd name="connsiteY4" fmla="*/ 0 h 2383825"/>
                          <a:gd name="connsiteX0" fmla="*/ 478684 w 1017696"/>
                          <a:gd name="connsiteY0" fmla="*/ 0 h 2383705"/>
                          <a:gd name="connsiteX1" fmla="*/ 1017467 w 1017696"/>
                          <a:gd name="connsiteY1" fmla="*/ 1140733 h 2383705"/>
                          <a:gd name="connsiteX2" fmla="*/ 490975 w 1017696"/>
                          <a:gd name="connsiteY2" fmla="*/ 2383704 h 2383705"/>
                          <a:gd name="connsiteX3" fmla="*/ 1633 w 1017696"/>
                          <a:gd name="connsiteY3" fmla="*/ 1148127 h 2383705"/>
                          <a:gd name="connsiteX4" fmla="*/ 478684 w 1017696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68 w 1018552"/>
                          <a:gd name="connsiteY0" fmla="*/ 0 h 2383705"/>
                          <a:gd name="connsiteX1" fmla="*/ 1016351 w 1018552"/>
                          <a:gd name="connsiteY1" fmla="*/ 1140733 h 2383705"/>
                          <a:gd name="connsiteX2" fmla="*/ 489859 w 1018552"/>
                          <a:gd name="connsiteY2" fmla="*/ 2383704 h 2383705"/>
                          <a:gd name="connsiteX3" fmla="*/ 517 w 1018552"/>
                          <a:gd name="connsiteY3" fmla="*/ 1148127 h 2383705"/>
                          <a:gd name="connsiteX4" fmla="*/ 477568 w 1018552"/>
                          <a:gd name="connsiteY4" fmla="*/ 0 h 2383705"/>
                          <a:gd name="connsiteX0" fmla="*/ 477570 w 1018554"/>
                          <a:gd name="connsiteY0" fmla="*/ 0 h 2383705"/>
                          <a:gd name="connsiteX1" fmla="*/ 1016353 w 1018554"/>
                          <a:gd name="connsiteY1" fmla="*/ 1140733 h 2383705"/>
                          <a:gd name="connsiteX2" fmla="*/ 489861 w 1018554"/>
                          <a:gd name="connsiteY2" fmla="*/ 2383704 h 2383705"/>
                          <a:gd name="connsiteX3" fmla="*/ 519 w 1018554"/>
                          <a:gd name="connsiteY3" fmla="*/ 1148127 h 2383705"/>
                          <a:gd name="connsiteX4" fmla="*/ 477570 w 1018554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018621" h="2383705">
                            <a:moveTo>
                              <a:pt x="477637" y="0"/>
                            </a:moveTo>
                            <a:cubicBezTo>
                              <a:pt x="662464" y="17556"/>
                              <a:pt x="1014374" y="527391"/>
                              <a:pt x="1016420" y="1140733"/>
                            </a:cubicBezTo>
                            <a:cubicBezTo>
                              <a:pt x="1051453" y="1668853"/>
                              <a:pt x="659234" y="2382472"/>
                              <a:pt x="489928" y="2383704"/>
                            </a:cubicBezTo>
                            <a:cubicBezTo>
                              <a:pt x="320622" y="2384936"/>
                              <a:pt x="-13582" y="1620833"/>
                              <a:pt x="586" y="1148127"/>
                            </a:cubicBezTo>
                            <a:cubicBezTo>
                              <a:pt x="-14770" y="548874"/>
                              <a:pt x="274745" y="36383"/>
                              <a:pt x="477637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3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58" name="Group 57">
                      <a:extLst>
                        <a:ext uri="{FF2B5EF4-FFF2-40B4-BE49-F238E27FC236}">
                          <a16:creationId xmlns:a16="http://schemas.microsoft.com/office/drawing/2014/main" id="{FCD05BD2-3832-45C9-8A58-096D0BA8EC6D}"/>
                        </a:ext>
                      </a:extLst>
                    </p:cNvPr>
                    <p:cNvGrpSpPr/>
                    <p:nvPr/>
                  </p:nvGrpSpPr>
                  <p:grpSpPr>
                    <a:xfrm rot="10800000">
                      <a:off x="8236696" y="2849413"/>
                      <a:ext cx="666734" cy="1473212"/>
                      <a:chOff x="8236696" y="1267377"/>
                      <a:chExt cx="666734" cy="1473212"/>
                    </a:xfrm>
                  </p:grpSpPr>
                  <p:sp>
                    <p:nvSpPr>
                      <p:cNvPr id="59" name="Freeform: Shape 58">
                        <a:extLst>
                          <a:ext uri="{FF2B5EF4-FFF2-40B4-BE49-F238E27FC236}">
                            <a16:creationId xmlns:a16="http://schemas.microsoft.com/office/drawing/2014/main" id="{C6D4C183-C0ED-4583-8DFC-5BB3164F817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236696" y="1267377"/>
                        <a:ext cx="666734" cy="1473212"/>
                      </a:xfrm>
                      <a:custGeom>
                        <a:avLst/>
                        <a:gdLst>
                          <a:gd name="connsiteX0" fmla="*/ 422556 w 838200"/>
                          <a:gd name="connsiteY0" fmla="*/ 0 h 1466850"/>
                          <a:gd name="connsiteX1" fmla="*/ 843561 w 838200"/>
                          <a:gd name="connsiteY1" fmla="*/ 943928 h 1466850"/>
                          <a:gd name="connsiteX2" fmla="*/ 814986 w 838200"/>
                          <a:gd name="connsiteY2" fmla="*/ 1183005 h 1466850"/>
                          <a:gd name="connsiteX3" fmla="*/ 394934 w 838200"/>
                          <a:gd name="connsiteY3" fmla="*/ 1467803 h 1466850"/>
                          <a:gd name="connsiteX4" fmla="*/ 12029 w 838200"/>
                          <a:gd name="connsiteY4" fmla="*/ 1105853 h 1466850"/>
                          <a:gd name="connsiteX5" fmla="*/ 57749 w 838200"/>
                          <a:gd name="connsiteY5" fmla="*/ 652463 h 1466850"/>
                          <a:gd name="connsiteX6" fmla="*/ 422556 w 838200"/>
                          <a:gd name="connsiteY6" fmla="*/ 0 h 1466850"/>
                          <a:gd name="connsiteX0" fmla="*/ 422556 w 844528"/>
                          <a:gd name="connsiteY0" fmla="*/ 0 h 2411927"/>
                          <a:gd name="connsiteX1" fmla="*/ 843561 w 844528"/>
                          <a:gd name="connsiteY1" fmla="*/ 943928 h 2411927"/>
                          <a:gd name="connsiteX2" fmla="*/ 814986 w 844528"/>
                          <a:gd name="connsiteY2" fmla="*/ 1183005 h 2411927"/>
                          <a:gd name="connsiteX3" fmla="*/ 434848 w 844528"/>
                          <a:gd name="connsiteY3" fmla="*/ 2411885 h 2411927"/>
                          <a:gd name="connsiteX4" fmla="*/ 12029 w 844528"/>
                          <a:gd name="connsiteY4" fmla="*/ 1105853 h 2411927"/>
                          <a:gd name="connsiteX5" fmla="*/ 57749 w 844528"/>
                          <a:gd name="connsiteY5" fmla="*/ 652463 h 2411927"/>
                          <a:gd name="connsiteX6" fmla="*/ 422556 w 844528"/>
                          <a:gd name="connsiteY6" fmla="*/ 0 h 2411927"/>
                          <a:gd name="connsiteX0" fmla="*/ 422556 w 844528"/>
                          <a:gd name="connsiteY0" fmla="*/ 0 h 2411912"/>
                          <a:gd name="connsiteX1" fmla="*/ 843561 w 844528"/>
                          <a:gd name="connsiteY1" fmla="*/ 943928 h 2411912"/>
                          <a:gd name="connsiteX2" fmla="*/ 814986 w 844528"/>
                          <a:gd name="connsiteY2" fmla="*/ 1183005 h 2411912"/>
                          <a:gd name="connsiteX3" fmla="*/ 434848 w 844528"/>
                          <a:gd name="connsiteY3" fmla="*/ 2411885 h 2411912"/>
                          <a:gd name="connsiteX4" fmla="*/ 12029 w 844528"/>
                          <a:gd name="connsiteY4" fmla="*/ 1105853 h 2411912"/>
                          <a:gd name="connsiteX5" fmla="*/ 57749 w 844528"/>
                          <a:gd name="connsiteY5" fmla="*/ 652463 h 2411912"/>
                          <a:gd name="connsiteX6" fmla="*/ 422556 w 844528"/>
                          <a:gd name="connsiteY6" fmla="*/ 0 h 2411912"/>
                          <a:gd name="connsiteX0" fmla="*/ 422556 w 844528"/>
                          <a:gd name="connsiteY0" fmla="*/ 0 h 2411893"/>
                          <a:gd name="connsiteX1" fmla="*/ 843561 w 844528"/>
                          <a:gd name="connsiteY1" fmla="*/ 943928 h 2411893"/>
                          <a:gd name="connsiteX2" fmla="*/ 814986 w 844528"/>
                          <a:gd name="connsiteY2" fmla="*/ 1183005 h 2411893"/>
                          <a:gd name="connsiteX3" fmla="*/ 434848 w 844528"/>
                          <a:gd name="connsiteY3" fmla="*/ 2411885 h 2411893"/>
                          <a:gd name="connsiteX4" fmla="*/ 12029 w 844528"/>
                          <a:gd name="connsiteY4" fmla="*/ 1105853 h 2411893"/>
                          <a:gd name="connsiteX5" fmla="*/ 57749 w 844528"/>
                          <a:gd name="connsiteY5" fmla="*/ 652463 h 2411893"/>
                          <a:gd name="connsiteX6" fmla="*/ 422556 w 844528"/>
                          <a:gd name="connsiteY6" fmla="*/ 0 h 2411893"/>
                          <a:gd name="connsiteX0" fmla="*/ 422556 w 844528"/>
                          <a:gd name="connsiteY0" fmla="*/ 0 h 2411964"/>
                          <a:gd name="connsiteX1" fmla="*/ 843561 w 844528"/>
                          <a:gd name="connsiteY1" fmla="*/ 943928 h 2411964"/>
                          <a:gd name="connsiteX2" fmla="*/ 814986 w 844528"/>
                          <a:gd name="connsiteY2" fmla="*/ 1183005 h 2411964"/>
                          <a:gd name="connsiteX3" fmla="*/ 434848 w 844528"/>
                          <a:gd name="connsiteY3" fmla="*/ 2411885 h 2411964"/>
                          <a:gd name="connsiteX4" fmla="*/ 12029 w 844528"/>
                          <a:gd name="connsiteY4" fmla="*/ 1105853 h 2411964"/>
                          <a:gd name="connsiteX5" fmla="*/ 57749 w 844528"/>
                          <a:gd name="connsiteY5" fmla="*/ 652463 h 2411964"/>
                          <a:gd name="connsiteX6" fmla="*/ 422556 w 844528"/>
                          <a:gd name="connsiteY6" fmla="*/ 0 h 2411964"/>
                          <a:gd name="connsiteX0" fmla="*/ 482275 w 904247"/>
                          <a:gd name="connsiteY0" fmla="*/ 0 h 2411909"/>
                          <a:gd name="connsiteX1" fmla="*/ 903280 w 904247"/>
                          <a:gd name="connsiteY1" fmla="*/ 943928 h 2411909"/>
                          <a:gd name="connsiteX2" fmla="*/ 874705 w 904247"/>
                          <a:gd name="connsiteY2" fmla="*/ 1183005 h 2411909"/>
                          <a:gd name="connsiteX3" fmla="*/ 494567 w 904247"/>
                          <a:gd name="connsiteY3" fmla="*/ 2411885 h 2411909"/>
                          <a:gd name="connsiteX4" fmla="*/ 5225 w 904247"/>
                          <a:gd name="connsiteY4" fmla="*/ 1148125 h 2411909"/>
                          <a:gd name="connsiteX5" fmla="*/ 117468 w 904247"/>
                          <a:gd name="connsiteY5" fmla="*/ 652463 h 2411909"/>
                          <a:gd name="connsiteX6" fmla="*/ 482275 w 904247"/>
                          <a:gd name="connsiteY6" fmla="*/ 0 h 2411909"/>
                          <a:gd name="connsiteX0" fmla="*/ 482275 w 904247"/>
                          <a:gd name="connsiteY0" fmla="*/ 0 h 2411893"/>
                          <a:gd name="connsiteX1" fmla="*/ 903280 w 904247"/>
                          <a:gd name="connsiteY1" fmla="*/ 943928 h 2411893"/>
                          <a:gd name="connsiteX2" fmla="*/ 874705 w 904247"/>
                          <a:gd name="connsiteY2" fmla="*/ 1183005 h 2411893"/>
                          <a:gd name="connsiteX3" fmla="*/ 494567 w 904247"/>
                          <a:gd name="connsiteY3" fmla="*/ 2411885 h 2411893"/>
                          <a:gd name="connsiteX4" fmla="*/ 5225 w 904247"/>
                          <a:gd name="connsiteY4" fmla="*/ 1162217 h 2411893"/>
                          <a:gd name="connsiteX5" fmla="*/ 117468 w 904247"/>
                          <a:gd name="connsiteY5" fmla="*/ 652463 h 2411893"/>
                          <a:gd name="connsiteX6" fmla="*/ 482275 w 904247"/>
                          <a:gd name="connsiteY6" fmla="*/ 0 h 2411893"/>
                          <a:gd name="connsiteX0" fmla="*/ 482972 w 904944"/>
                          <a:gd name="connsiteY0" fmla="*/ 0 h 2411893"/>
                          <a:gd name="connsiteX1" fmla="*/ 903977 w 904944"/>
                          <a:gd name="connsiteY1" fmla="*/ 943928 h 2411893"/>
                          <a:gd name="connsiteX2" fmla="*/ 875402 w 904944"/>
                          <a:gd name="connsiteY2" fmla="*/ 1183005 h 2411893"/>
                          <a:gd name="connsiteX3" fmla="*/ 495264 w 904944"/>
                          <a:gd name="connsiteY3" fmla="*/ 2411885 h 2411893"/>
                          <a:gd name="connsiteX4" fmla="*/ 5922 w 904944"/>
                          <a:gd name="connsiteY4" fmla="*/ 1162217 h 2411893"/>
                          <a:gd name="connsiteX5" fmla="*/ 104859 w 904944"/>
                          <a:gd name="connsiteY5" fmla="*/ 483376 h 2411893"/>
                          <a:gd name="connsiteX6" fmla="*/ 482972 w 904944"/>
                          <a:gd name="connsiteY6" fmla="*/ 0 h 2411893"/>
                          <a:gd name="connsiteX0" fmla="*/ 477060 w 899032"/>
                          <a:gd name="connsiteY0" fmla="*/ 0 h 2411893"/>
                          <a:gd name="connsiteX1" fmla="*/ 898065 w 899032"/>
                          <a:gd name="connsiteY1" fmla="*/ 943928 h 2411893"/>
                          <a:gd name="connsiteX2" fmla="*/ 869490 w 899032"/>
                          <a:gd name="connsiteY2" fmla="*/ 1183005 h 2411893"/>
                          <a:gd name="connsiteX3" fmla="*/ 489352 w 899032"/>
                          <a:gd name="connsiteY3" fmla="*/ 2411885 h 2411893"/>
                          <a:gd name="connsiteX4" fmla="*/ 10 w 899032"/>
                          <a:gd name="connsiteY4" fmla="*/ 1162217 h 2411893"/>
                          <a:gd name="connsiteX5" fmla="*/ 477060 w 899032"/>
                          <a:gd name="connsiteY5" fmla="*/ 0 h 2411893"/>
                          <a:gd name="connsiteX0" fmla="*/ 477060 w 869489"/>
                          <a:gd name="connsiteY0" fmla="*/ 0 h 2411893"/>
                          <a:gd name="connsiteX1" fmla="*/ 869490 w 869489"/>
                          <a:gd name="connsiteY1" fmla="*/ 1183005 h 2411893"/>
                          <a:gd name="connsiteX2" fmla="*/ 489352 w 869489"/>
                          <a:gd name="connsiteY2" fmla="*/ 2411885 h 2411893"/>
                          <a:gd name="connsiteX3" fmla="*/ 10 w 869489"/>
                          <a:gd name="connsiteY3" fmla="*/ 1162217 h 2411893"/>
                          <a:gd name="connsiteX4" fmla="*/ 477060 w 869489"/>
                          <a:gd name="connsiteY4" fmla="*/ 0 h 2411893"/>
                          <a:gd name="connsiteX0" fmla="*/ 477060 w 1042453"/>
                          <a:gd name="connsiteY0" fmla="*/ 0 h 2411911"/>
                          <a:gd name="connsiteX1" fmla="*/ 1042453 w 1042453"/>
                          <a:gd name="connsiteY1" fmla="*/ 1197097 h 2411911"/>
                          <a:gd name="connsiteX2" fmla="*/ 489352 w 1042453"/>
                          <a:gd name="connsiteY2" fmla="*/ 2411885 h 2411911"/>
                          <a:gd name="connsiteX3" fmla="*/ 10 w 1042453"/>
                          <a:gd name="connsiteY3" fmla="*/ 1162217 h 2411911"/>
                          <a:gd name="connsiteX4" fmla="*/ 477060 w 1042453"/>
                          <a:gd name="connsiteY4" fmla="*/ 0 h 2411911"/>
                          <a:gd name="connsiteX0" fmla="*/ 477060 w 1042453"/>
                          <a:gd name="connsiteY0" fmla="*/ 0 h 2411909"/>
                          <a:gd name="connsiteX1" fmla="*/ 1042453 w 1042453"/>
                          <a:gd name="connsiteY1" fmla="*/ 1197097 h 2411909"/>
                          <a:gd name="connsiteX2" fmla="*/ 489352 w 1042453"/>
                          <a:gd name="connsiteY2" fmla="*/ 2411885 h 2411909"/>
                          <a:gd name="connsiteX3" fmla="*/ 10 w 1042453"/>
                          <a:gd name="connsiteY3" fmla="*/ 1162217 h 2411909"/>
                          <a:gd name="connsiteX4" fmla="*/ 477060 w 1042453"/>
                          <a:gd name="connsiteY4" fmla="*/ 0 h 2411909"/>
                          <a:gd name="connsiteX0" fmla="*/ 477060 w 1015844"/>
                          <a:gd name="connsiteY0" fmla="*/ 0 h 2411933"/>
                          <a:gd name="connsiteX1" fmla="*/ 1015844 w 1015844"/>
                          <a:gd name="connsiteY1" fmla="*/ 1112551 h 2411933"/>
                          <a:gd name="connsiteX2" fmla="*/ 489352 w 1015844"/>
                          <a:gd name="connsiteY2" fmla="*/ 2411885 h 2411933"/>
                          <a:gd name="connsiteX3" fmla="*/ 10 w 1015844"/>
                          <a:gd name="connsiteY3" fmla="*/ 1162217 h 2411933"/>
                          <a:gd name="connsiteX4" fmla="*/ 477060 w 1015844"/>
                          <a:gd name="connsiteY4" fmla="*/ 0 h 2411933"/>
                          <a:gd name="connsiteX0" fmla="*/ 477060 w 1015844"/>
                          <a:gd name="connsiteY0" fmla="*/ 0 h 2411935"/>
                          <a:gd name="connsiteX1" fmla="*/ 1015844 w 1015844"/>
                          <a:gd name="connsiteY1" fmla="*/ 1112551 h 2411935"/>
                          <a:gd name="connsiteX2" fmla="*/ 489352 w 1015844"/>
                          <a:gd name="connsiteY2" fmla="*/ 2411885 h 2411935"/>
                          <a:gd name="connsiteX3" fmla="*/ 10 w 1015844"/>
                          <a:gd name="connsiteY3" fmla="*/ 1162217 h 2411935"/>
                          <a:gd name="connsiteX4" fmla="*/ 477060 w 1015844"/>
                          <a:gd name="connsiteY4" fmla="*/ 0 h 2411935"/>
                          <a:gd name="connsiteX0" fmla="*/ 478683 w 1017467"/>
                          <a:gd name="connsiteY0" fmla="*/ 0 h 2411933"/>
                          <a:gd name="connsiteX1" fmla="*/ 1017467 w 1017467"/>
                          <a:gd name="connsiteY1" fmla="*/ 1112551 h 2411933"/>
                          <a:gd name="connsiteX2" fmla="*/ 490975 w 1017467"/>
                          <a:gd name="connsiteY2" fmla="*/ 2411885 h 2411933"/>
                          <a:gd name="connsiteX3" fmla="*/ 1633 w 1017467"/>
                          <a:gd name="connsiteY3" fmla="*/ 1162217 h 2411933"/>
                          <a:gd name="connsiteX4" fmla="*/ 478683 w 1017467"/>
                          <a:gd name="connsiteY4" fmla="*/ 0 h 2411933"/>
                          <a:gd name="connsiteX0" fmla="*/ 478683 w 1017696"/>
                          <a:gd name="connsiteY0" fmla="*/ 0 h 2411935"/>
                          <a:gd name="connsiteX1" fmla="*/ 1017467 w 1017696"/>
                          <a:gd name="connsiteY1" fmla="*/ 1112551 h 2411935"/>
                          <a:gd name="connsiteX2" fmla="*/ 490975 w 1017696"/>
                          <a:gd name="connsiteY2" fmla="*/ 2411885 h 2411935"/>
                          <a:gd name="connsiteX3" fmla="*/ 1633 w 1017696"/>
                          <a:gd name="connsiteY3" fmla="*/ 1162217 h 2411935"/>
                          <a:gd name="connsiteX4" fmla="*/ 478683 w 1017696"/>
                          <a:gd name="connsiteY4" fmla="*/ 0 h 2411935"/>
                          <a:gd name="connsiteX0" fmla="*/ 598033 w 1017398"/>
                          <a:gd name="connsiteY0" fmla="*/ 0 h 2256936"/>
                          <a:gd name="connsiteX1" fmla="*/ 1017074 w 1017398"/>
                          <a:gd name="connsiteY1" fmla="*/ 957553 h 2256936"/>
                          <a:gd name="connsiteX2" fmla="*/ 490582 w 1017398"/>
                          <a:gd name="connsiteY2" fmla="*/ 2256887 h 2256936"/>
                          <a:gd name="connsiteX3" fmla="*/ 1240 w 1017398"/>
                          <a:gd name="connsiteY3" fmla="*/ 1007219 h 2256936"/>
                          <a:gd name="connsiteX4" fmla="*/ 598033 w 1017398"/>
                          <a:gd name="connsiteY4" fmla="*/ 0 h 2256936"/>
                          <a:gd name="connsiteX0" fmla="*/ 478684 w 1017696"/>
                          <a:gd name="connsiteY0" fmla="*/ 0 h 2383753"/>
                          <a:gd name="connsiteX1" fmla="*/ 1017467 w 1017696"/>
                          <a:gd name="connsiteY1" fmla="*/ 1084370 h 2383753"/>
                          <a:gd name="connsiteX2" fmla="*/ 490975 w 1017696"/>
                          <a:gd name="connsiteY2" fmla="*/ 2383704 h 2383753"/>
                          <a:gd name="connsiteX3" fmla="*/ 1633 w 1017696"/>
                          <a:gd name="connsiteY3" fmla="*/ 1134036 h 2383753"/>
                          <a:gd name="connsiteX4" fmla="*/ 478684 w 1017696"/>
                          <a:gd name="connsiteY4" fmla="*/ 0 h 2383753"/>
                          <a:gd name="connsiteX0" fmla="*/ 478684 w 1017696"/>
                          <a:gd name="connsiteY0" fmla="*/ 0 h 2383785"/>
                          <a:gd name="connsiteX1" fmla="*/ 1017467 w 1017696"/>
                          <a:gd name="connsiteY1" fmla="*/ 1084370 h 2383785"/>
                          <a:gd name="connsiteX2" fmla="*/ 490975 w 1017696"/>
                          <a:gd name="connsiteY2" fmla="*/ 2383704 h 2383785"/>
                          <a:gd name="connsiteX3" fmla="*/ 1633 w 1017696"/>
                          <a:gd name="connsiteY3" fmla="*/ 1148127 h 2383785"/>
                          <a:gd name="connsiteX4" fmla="*/ 478684 w 1017696"/>
                          <a:gd name="connsiteY4" fmla="*/ 0 h 2383785"/>
                          <a:gd name="connsiteX0" fmla="*/ 478684 w 1017696"/>
                          <a:gd name="connsiteY0" fmla="*/ 0 h 2383825"/>
                          <a:gd name="connsiteX1" fmla="*/ 1017467 w 1017696"/>
                          <a:gd name="connsiteY1" fmla="*/ 1084370 h 2383825"/>
                          <a:gd name="connsiteX2" fmla="*/ 490975 w 1017696"/>
                          <a:gd name="connsiteY2" fmla="*/ 2383704 h 2383825"/>
                          <a:gd name="connsiteX3" fmla="*/ 1633 w 1017696"/>
                          <a:gd name="connsiteY3" fmla="*/ 1148127 h 2383825"/>
                          <a:gd name="connsiteX4" fmla="*/ 478684 w 1017696"/>
                          <a:gd name="connsiteY4" fmla="*/ 0 h 2383825"/>
                          <a:gd name="connsiteX0" fmla="*/ 478684 w 1017696"/>
                          <a:gd name="connsiteY0" fmla="*/ 0 h 2383705"/>
                          <a:gd name="connsiteX1" fmla="*/ 1017467 w 1017696"/>
                          <a:gd name="connsiteY1" fmla="*/ 1140733 h 2383705"/>
                          <a:gd name="connsiteX2" fmla="*/ 490975 w 1017696"/>
                          <a:gd name="connsiteY2" fmla="*/ 2383704 h 2383705"/>
                          <a:gd name="connsiteX3" fmla="*/ 1633 w 1017696"/>
                          <a:gd name="connsiteY3" fmla="*/ 1148127 h 2383705"/>
                          <a:gd name="connsiteX4" fmla="*/ 478684 w 1017696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68 w 1018552"/>
                          <a:gd name="connsiteY0" fmla="*/ 0 h 2383705"/>
                          <a:gd name="connsiteX1" fmla="*/ 1016351 w 1018552"/>
                          <a:gd name="connsiteY1" fmla="*/ 1140733 h 2383705"/>
                          <a:gd name="connsiteX2" fmla="*/ 489859 w 1018552"/>
                          <a:gd name="connsiteY2" fmla="*/ 2383704 h 2383705"/>
                          <a:gd name="connsiteX3" fmla="*/ 517 w 1018552"/>
                          <a:gd name="connsiteY3" fmla="*/ 1148127 h 2383705"/>
                          <a:gd name="connsiteX4" fmla="*/ 477568 w 1018552"/>
                          <a:gd name="connsiteY4" fmla="*/ 0 h 2383705"/>
                          <a:gd name="connsiteX0" fmla="*/ 477570 w 1018554"/>
                          <a:gd name="connsiteY0" fmla="*/ 0 h 2383705"/>
                          <a:gd name="connsiteX1" fmla="*/ 1016353 w 1018554"/>
                          <a:gd name="connsiteY1" fmla="*/ 1140733 h 2383705"/>
                          <a:gd name="connsiteX2" fmla="*/ 489861 w 1018554"/>
                          <a:gd name="connsiteY2" fmla="*/ 2383704 h 2383705"/>
                          <a:gd name="connsiteX3" fmla="*/ 519 w 1018554"/>
                          <a:gd name="connsiteY3" fmla="*/ 1148127 h 2383705"/>
                          <a:gd name="connsiteX4" fmla="*/ 477570 w 1018554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018621" h="2383705">
                            <a:moveTo>
                              <a:pt x="477637" y="0"/>
                            </a:moveTo>
                            <a:cubicBezTo>
                              <a:pt x="662464" y="17556"/>
                              <a:pt x="1014374" y="527391"/>
                              <a:pt x="1016420" y="1140733"/>
                            </a:cubicBezTo>
                            <a:cubicBezTo>
                              <a:pt x="1051453" y="1668853"/>
                              <a:pt x="659234" y="2382472"/>
                              <a:pt x="489928" y="2383704"/>
                            </a:cubicBezTo>
                            <a:cubicBezTo>
                              <a:pt x="320622" y="2384936"/>
                              <a:pt x="-13582" y="1620833"/>
                              <a:pt x="586" y="1148127"/>
                            </a:cubicBezTo>
                            <a:cubicBezTo>
                              <a:pt x="-14770" y="548874"/>
                              <a:pt x="274745" y="36383"/>
                              <a:pt x="477637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ln w="22225" cap="flat">
                        <a:solidFill>
                          <a:schemeClr val="bg1"/>
                        </a:solidFill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60" name="Freeform: Shape 59">
                        <a:extLst>
                          <a:ext uri="{FF2B5EF4-FFF2-40B4-BE49-F238E27FC236}">
                            <a16:creationId xmlns:a16="http://schemas.microsoft.com/office/drawing/2014/main" id="{C2249F1D-C23F-4D25-9C50-5CEBA203225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445481" y="1817468"/>
                        <a:ext cx="249165" cy="923121"/>
                      </a:xfrm>
                      <a:custGeom>
                        <a:avLst/>
                        <a:gdLst>
                          <a:gd name="connsiteX0" fmla="*/ 422556 w 838200"/>
                          <a:gd name="connsiteY0" fmla="*/ 0 h 1466850"/>
                          <a:gd name="connsiteX1" fmla="*/ 843561 w 838200"/>
                          <a:gd name="connsiteY1" fmla="*/ 943928 h 1466850"/>
                          <a:gd name="connsiteX2" fmla="*/ 814986 w 838200"/>
                          <a:gd name="connsiteY2" fmla="*/ 1183005 h 1466850"/>
                          <a:gd name="connsiteX3" fmla="*/ 394934 w 838200"/>
                          <a:gd name="connsiteY3" fmla="*/ 1467803 h 1466850"/>
                          <a:gd name="connsiteX4" fmla="*/ 12029 w 838200"/>
                          <a:gd name="connsiteY4" fmla="*/ 1105853 h 1466850"/>
                          <a:gd name="connsiteX5" fmla="*/ 57749 w 838200"/>
                          <a:gd name="connsiteY5" fmla="*/ 652463 h 1466850"/>
                          <a:gd name="connsiteX6" fmla="*/ 422556 w 838200"/>
                          <a:gd name="connsiteY6" fmla="*/ 0 h 1466850"/>
                          <a:gd name="connsiteX0" fmla="*/ 422556 w 844528"/>
                          <a:gd name="connsiteY0" fmla="*/ 0 h 2411927"/>
                          <a:gd name="connsiteX1" fmla="*/ 843561 w 844528"/>
                          <a:gd name="connsiteY1" fmla="*/ 943928 h 2411927"/>
                          <a:gd name="connsiteX2" fmla="*/ 814986 w 844528"/>
                          <a:gd name="connsiteY2" fmla="*/ 1183005 h 2411927"/>
                          <a:gd name="connsiteX3" fmla="*/ 434848 w 844528"/>
                          <a:gd name="connsiteY3" fmla="*/ 2411885 h 2411927"/>
                          <a:gd name="connsiteX4" fmla="*/ 12029 w 844528"/>
                          <a:gd name="connsiteY4" fmla="*/ 1105853 h 2411927"/>
                          <a:gd name="connsiteX5" fmla="*/ 57749 w 844528"/>
                          <a:gd name="connsiteY5" fmla="*/ 652463 h 2411927"/>
                          <a:gd name="connsiteX6" fmla="*/ 422556 w 844528"/>
                          <a:gd name="connsiteY6" fmla="*/ 0 h 2411927"/>
                          <a:gd name="connsiteX0" fmla="*/ 422556 w 844528"/>
                          <a:gd name="connsiteY0" fmla="*/ 0 h 2411912"/>
                          <a:gd name="connsiteX1" fmla="*/ 843561 w 844528"/>
                          <a:gd name="connsiteY1" fmla="*/ 943928 h 2411912"/>
                          <a:gd name="connsiteX2" fmla="*/ 814986 w 844528"/>
                          <a:gd name="connsiteY2" fmla="*/ 1183005 h 2411912"/>
                          <a:gd name="connsiteX3" fmla="*/ 434848 w 844528"/>
                          <a:gd name="connsiteY3" fmla="*/ 2411885 h 2411912"/>
                          <a:gd name="connsiteX4" fmla="*/ 12029 w 844528"/>
                          <a:gd name="connsiteY4" fmla="*/ 1105853 h 2411912"/>
                          <a:gd name="connsiteX5" fmla="*/ 57749 w 844528"/>
                          <a:gd name="connsiteY5" fmla="*/ 652463 h 2411912"/>
                          <a:gd name="connsiteX6" fmla="*/ 422556 w 844528"/>
                          <a:gd name="connsiteY6" fmla="*/ 0 h 2411912"/>
                          <a:gd name="connsiteX0" fmla="*/ 422556 w 844528"/>
                          <a:gd name="connsiteY0" fmla="*/ 0 h 2411893"/>
                          <a:gd name="connsiteX1" fmla="*/ 843561 w 844528"/>
                          <a:gd name="connsiteY1" fmla="*/ 943928 h 2411893"/>
                          <a:gd name="connsiteX2" fmla="*/ 814986 w 844528"/>
                          <a:gd name="connsiteY2" fmla="*/ 1183005 h 2411893"/>
                          <a:gd name="connsiteX3" fmla="*/ 434848 w 844528"/>
                          <a:gd name="connsiteY3" fmla="*/ 2411885 h 2411893"/>
                          <a:gd name="connsiteX4" fmla="*/ 12029 w 844528"/>
                          <a:gd name="connsiteY4" fmla="*/ 1105853 h 2411893"/>
                          <a:gd name="connsiteX5" fmla="*/ 57749 w 844528"/>
                          <a:gd name="connsiteY5" fmla="*/ 652463 h 2411893"/>
                          <a:gd name="connsiteX6" fmla="*/ 422556 w 844528"/>
                          <a:gd name="connsiteY6" fmla="*/ 0 h 2411893"/>
                          <a:gd name="connsiteX0" fmla="*/ 422556 w 844528"/>
                          <a:gd name="connsiteY0" fmla="*/ 0 h 2411964"/>
                          <a:gd name="connsiteX1" fmla="*/ 843561 w 844528"/>
                          <a:gd name="connsiteY1" fmla="*/ 943928 h 2411964"/>
                          <a:gd name="connsiteX2" fmla="*/ 814986 w 844528"/>
                          <a:gd name="connsiteY2" fmla="*/ 1183005 h 2411964"/>
                          <a:gd name="connsiteX3" fmla="*/ 434848 w 844528"/>
                          <a:gd name="connsiteY3" fmla="*/ 2411885 h 2411964"/>
                          <a:gd name="connsiteX4" fmla="*/ 12029 w 844528"/>
                          <a:gd name="connsiteY4" fmla="*/ 1105853 h 2411964"/>
                          <a:gd name="connsiteX5" fmla="*/ 57749 w 844528"/>
                          <a:gd name="connsiteY5" fmla="*/ 652463 h 2411964"/>
                          <a:gd name="connsiteX6" fmla="*/ 422556 w 844528"/>
                          <a:gd name="connsiteY6" fmla="*/ 0 h 2411964"/>
                          <a:gd name="connsiteX0" fmla="*/ 482275 w 904247"/>
                          <a:gd name="connsiteY0" fmla="*/ 0 h 2411909"/>
                          <a:gd name="connsiteX1" fmla="*/ 903280 w 904247"/>
                          <a:gd name="connsiteY1" fmla="*/ 943928 h 2411909"/>
                          <a:gd name="connsiteX2" fmla="*/ 874705 w 904247"/>
                          <a:gd name="connsiteY2" fmla="*/ 1183005 h 2411909"/>
                          <a:gd name="connsiteX3" fmla="*/ 494567 w 904247"/>
                          <a:gd name="connsiteY3" fmla="*/ 2411885 h 2411909"/>
                          <a:gd name="connsiteX4" fmla="*/ 5225 w 904247"/>
                          <a:gd name="connsiteY4" fmla="*/ 1148125 h 2411909"/>
                          <a:gd name="connsiteX5" fmla="*/ 117468 w 904247"/>
                          <a:gd name="connsiteY5" fmla="*/ 652463 h 2411909"/>
                          <a:gd name="connsiteX6" fmla="*/ 482275 w 904247"/>
                          <a:gd name="connsiteY6" fmla="*/ 0 h 2411909"/>
                          <a:gd name="connsiteX0" fmla="*/ 482275 w 904247"/>
                          <a:gd name="connsiteY0" fmla="*/ 0 h 2411893"/>
                          <a:gd name="connsiteX1" fmla="*/ 903280 w 904247"/>
                          <a:gd name="connsiteY1" fmla="*/ 943928 h 2411893"/>
                          <a:gd name="connsiteX2" fmla="*/ 874705 w 904247"/>
                          <a:gd name="connsiteY2" fmla="*/ 1183005 h 2411893"/>
                          <a:gd name="connsiteX3" fmla="*/ 494567 w 904247"/>
                          <a:gd name="connsiteY3" fmla="*/ 2411885 h 2411893"/>
                          <a:gd name="connsiteX4" fmla="*/ 5225 w 904247"/>
                          <a:gd name="connsiteY4" fmla="*/ 1162217 h 2411893"/>
                          <a:gd name="connsiteX5" fmla="*/ 117468 w 904247"/>
                          <a:gd name="connsiteY5" fmla="*/ 652463 h 2411893"/>
                          <a:gd name="connsiteX6" fmla="*/ 482275 w 904247"/>
                          <a:gd name="connsiteY6" fmla="*/ 0 h 2411893"/>
                          <a:gd name="connsiteX0" fmla="*/ 482972 w 904944"/>
                          <a:gd name="connsiteY0" fmla="*/ 0 h 2411893"/>
                          <a:gd name="connsiteX1" fmla="*/ 903977 w 904944"/>
                          <a:gd name="connsiteY1" fmla="*/ 943928 h 2411893"/>
                          <a:gd name="connsiteX2" fmla="*/ 875402 w 904944"/>
                          <a:gd name="connsiteY2" fmla="*/ 1183005 h 2411893"/>
                          <a:gd name="connsiteX3" fmla="*/ 495264 w 904944"/>
                          <a:gd name="connsiteY3" fmla="*/ 2411885 h 2411893"/>
                          <a:gd name="connsiteX4" fmla="*/ 5922 w 904944"/>
                          <a:gd name="connsiteY4" fmla="*/ 1162217 h 2411893"/>
                          <a:gd name="connsiteX5" fmla="*/ 104859 w 904944"/>
                          <a:gd name="connsiteY5" fmla="*/ 483376 h 2411893"/>
                          <a:gd name="connsiteX6" fmla="*/ 482972 w 904944"/>
                          <a:gd name="connsiteY6" fmla="*/ 0 h 2411893"/>
                          <a:gd name="connsiteX0" fmla="*/ 477060 w 899032"/>
                          <a:gd name="connsiteY0" fmla="*/ 0 h 2411893"/>
                          <a:gd name="connsiteX1" fmla="*/ 898065 w 899032"/>
                          <a:gd name="connsiteY1" fmla="*/ 943928 h 2411893"/>
                          <a:gd name="connsiteX2" fmla="*/ 869490 w 899032"/>
                          <a:gd name="connsiteY2" fmla="*/ 1183005 h 2411893"/>
                          <a:gd name="connsiteX3" fmla="*/ 489352 w 899032"/>
                          <a:gd name="connsiteY3" fmla="*/ 2411885 h 2411893"/>
                          <a:gd name="connsiteX4" fmla="*/ 10 w 899032"/>
                          <a:gd name="connsiteY4" fmla="*/ 1162217 h 2411893"/>
                          <a:gd name="connsiteX5" fmla="*/ 477060 w 899032"/>
                          <a:gd name="connsiteY5" fmla="*/ 0 h 2411893"/>
                          <a:gd name="connsiteX0" fmla="*/ 477060 w 869489"/>
                          <a:gd name="connsiteY0" fmla="*/ 0 h 2411893"/>
                          <a:gd name="connsiteX1" fmla="*/ 869490 w 869489"/>
                          <a:gd name="connsiteY1" fmla="*/ 1183005 h 2411893"/>
                          <a:gd name="connsiteX2" fmla="*/ 489352 w 869489"/>
                          <a:gd name="connsiteY2" fmla="*/ 2411885 h 2411893"/>
                          <a:gd name="connsiteX3" fmla="*/ 10 w 869489"/>
                          <a:gd name="connsiteY3" fmla="*/ 1162217 h 2411893"/>
                          <a:gd name="connsiteX4" fmla="*/ 477060 w 869489"/>
                          <a:gd name="connsiteY4" fmla="*/ 0 h 2411893"/>
                          <a:gd name="connsiteX0" fmla="*/ 477060 w 1042453"/>
                          <a:gd name="connsiteY0" fmla="*/ 0 h 2411911"/>
                          <a:gd name="connsiteX1" fmla="*/ 1042453 w 1042453"/>
                          <a:gd name="connsiteY1" fmla="*/ 1197097 h 2411911"/>
                          <a:gd name="connsiteX2" fmla="*/ 489352 w 1042453"/>
                          <a:gd name="connsiteY2" fmla="*/ 2411885 h 2411911"/>
                          <a:gd name="connsiteX3" fmla="*/ 10 w 1042453"/>
                          <a:gd name="connsiteY3" fmla="*/ 1162217 h 2411911"/>
                          <a:gd name="connsiteX4" fmla="*/ 477060 w 1042453"/>
                          <a:gd name="connsiteY4" fmla="*/ 0 h 2411911"/>
                          <a:gd name="connsiteX0" fmla="*/ 477060 w 1042453"/>
                          <a:gd name="connsiteY0" fmla="*/ 0 h 2411909"/>
                          <a:gd name="connsiteX1" fmla="*/ 1042453 w 1042453"/>
                          <a:gd name="connsiteY1" fmla="*/ 1197097 h 2411909"/>
                          <a:gd name="connsiteX2" fmla="*/ 489352 w 1042453"/>
                          <a:gd name="connsiteY2" fmla="*/ 2411885 h 2411909"/>
                          <a:gd name="connsiteX3" fmla="*/ 10 w 1042453"/>
                          <a:gd name="connsiteY3" fmla="*/ 1162217 h 2411909"/>
                          <a:gd name="connsiteX4" fmla="*/ 477060 w 1042453"/>
                          <a:gd name="connsiteY4" fmla="*/ 0 h 2411909"/>
                          <a:gd name="connsiteX0" fmla="*/ 477060 w 1015844"/>
                          <a:gd name="connsiteY0" fmla="*/ 0 h 2411933"/>
                          <a:gd name="connsiteX1" fmla="*/ 1015844 w 1015844"/>
                          <a:gd name="connsiteY1" fmla="*/ 1112551 h 2411933"/>
                          <a:gd name="connsiteX2" fmla="*/ 489352 w 1015844"/>
                          <a:gd name="connsiteY2" fmla="*/ 2411885 h 2411933"/>
                          <a:gd name="connsiteX3" fmla="*/ 10 w 1015844"/>
                          <a:gd name="connsiteY3" fmla="*/ 1162217 h 2411933"/>
                          <a:gd name="connsiteX4" fmla="*/ 477060 w 1015844"/>
                          <a:gd name="connsiteY4" fmla="*/ 0 h 2411933"/>
                          <a:gd name="connsiteX0" fmla="*/ 477060 w 1015844"/>
                          <a:gd name="connsiteY0" fmla="*/ 0 h 2411935"/>
                          <a:gd name="connsiteX1" fmla="*/ 1015844 w 1015844"/>
                          <a:gd name="connsiteY1" fmla="*/ 1112551 h 2411935"/>
                          <a:gd name="connsiteX2" fmla="*/ 489352 w 1015844"/>
                          <a:gd name="connsiteY2" fmla="*/ 2411885 h 2411935"/>
                          <a:gd name="connsiteX3" fmla="*/ 10 w 1015844"/>
                          <a:gd name="connsiteY3" fmla="*/ 1162217 h 2411935"/>
                          <a:gd name="connsiteX4" fmla="*/ 477060 w 1015844"/>
                          <a:gd name="connsiteY4" fmla="*/ 0 h 2411935"/>
                          <a:gd name="connsiteX0" fmla="*/ 478683 w 1017467"/>
                          <a:gd name="connsiteY0" fmla="*/ 0 h 2411933"/>
                          <a:gd name="connsiteX1" fmla="*/ 1017467 w 1017467"/>
                          <a:gd name="connsiteY1" fmla="*/ 1112551 h 2411933"/>
                          <a:gd name="connsiteX2" fmla="*/ 490975 w 1017467"/>
                          <a:gd name="connsiteY2" fmla="*/ 2411885 h 2411933"/>
                          <a:gd name="connsiteX3" fmla="*/ 1633 w 1017467"/>
                          <a:gd name="connsiteY3" fmla="*/ 1162217 h 2411933"/>
                          <a:gd name="connsiteX4" fmla="*/ 478683 w 1017467"/>
                          <a:gd name="connsiteY4" fmla="*/ 0 h 2411933"/>
                          <a:gd name="connsiteX0" fmla="*/ 478683 w 1017696"/>
                          <a:gd name="connsiteY0" fmla="*/ 0 h 2411935"/>
                          <a:gd name="connsiteX1" fmla="*/ 1017467 w 1017696"/>
                          <a:gd name="connsiteY1" fmla="*/ 1112551 h 2411935"/>
                          <a:gd name="connsiteX2" fmla="*/ 490975 w 1017696"/>
                          <a:gd name="connsiteY2" fmla="*/ 2411885 h 2411935"/>
                          <a:gd name="connsiteX3" fmla="*/ 1633 w 1017696"/>
                          <a:gd name="connsiteY3" fmla="*/ 1162217 h 2411935"/>
                          <a:gd name="connsiteX4" fmla="*/ 478683 w 1017696"/>
                          <a:gd name="connsiteY4" fmla="*/ 0 h 2411935"/>
                          <a:gd name="connsiteX0" fmla="*/ 598033 w 1017398"/>
                          <a:gd name="connsiteY0" fmla="*/ 0 h 2256936"/>
                          <a:gd name="connsiteX1" fmla="*/ 1017074 w 1017398"/>
                          <a:gd name="connsiteY1" fmla="*/ 957553 h 2256936"/>
                          <a:gd name="connsiteX2" fmla="*/ 490582 w 1017398"/>
                          <a:gd name="connsiteY2" fmla="*/ 2256887 h 2256936"/>
                          <a:gd name="connsiteX3" fmla="*/ 1240 w 1017398"/>
                          <a:gd name="connsiteY3" fmla="*/ 1007219 h 2256936"/>
                          <a:gd name="connsiteX4" fmla="*/ 598033 w 1017398"/>
                          <a:gd name="connsiteY4" fmla="*/ 0 h 2256936"/>
                          <a:gd name="connsiteX0" fmla="*/ 478684 w 1017696"/>
                          <a:gd name="connsiteY0" fmla="*/ 0 h 2383753"/>
                          <a:gd name="connsiteX1" fmla="*/ 1017467 w 1017696"/>
                          <a:gd name="connsiteY1" fmla="*/ 1084370 h 2383753"/>
                          <a:gd name="connsiteX2" fmla="*/ 490975 w 1017696"/>
                          <a:gd name="connsiteY2" fmla="*/ 2383704 h 2383753"/>
                          <a:gd name="connsiteX3" fmla="*/ 1633 w 1017696"/>
                          <a:gd name="connsiteY3" fmla="*/ 1134036 h 2383753"/>
                          <a:gd name="connsiteX4" fmla="*/ 478684 w 1017696"/>
                          <a:gd name="connsiteY4" fmla="*/ 0 h 2383753"/>
                          <a:gd name="connsiteX0" fmla="*/ 478684 w 1017696"/>
                          <a:gd name="connsiteY0" fmla="*/ 0 h 2383785"/>
                          <a:gd name="connsiteX1" fmla="*/ 1017467 w 1017696"/>
                          <a:gd name="connsiteY1" fmla="*/ 1084370 h 2383785"/>
                          <a:gd name="connsiteX2" fmla="*/ 490975 w 1017696"/>
                          <a:gd name="connsiteY2" fmla="*/ 2383704 h 2383785"/>
                          <a:gd name="connsiteX3" fmla="*/ 1633 w 1017696"/>
                          <a:gd name="connsiteY3" fmla="*/ 1148127 h 2383785"/>
                          <a:gd name="connsiteX4" fmla="*/ 478684 w 1017696"/>
                          <a:gd name="connsiteY4" fmla="*/ 0 h 2383785"/>
                          <a:gd name="connsiteX0" fmla="*/ 478684 w 1017696"/>
                          <a:gd name="connsiteY0" fmla="*/ 0 h 2383825"/>
                          <a:gd name="connsiteX1" fmla="*/ 1017467 w 1017696"/>
                          <a:gd name="connsiteY1" fmla="*/ 1084370 h 2383825"/>
                          <a:gd name="connsiteX2" fmla="*/ 490975 w 1017696"/>
                          <a:gd name="connsiteY2" fmla="*/ 2383704 h 2383825"/>
                          <a:gd name="connsiteX3" fmla="*/ 1633 w 1017696"/>
                          <a:gd name="connsiteY3" fmla="*/ 1148127 h 2383825"/>
                          <a:gd name="connsiteX4" fmla="*/ 478684 w 1017696"/>
                          <a:gd name="connsiteY4" fmla="*/ 0 h 2383825"/>
                          <a:gd name="connsiteX0" fmla="*/ 478684 w 1017696"/>
                          <a:gd name="connsiteY0" fmla="*/ 0 h 2383705"/>
                          <a:gd name="connsiteX1" fmla="*/ 1017467 w 1017696"/>
                          <a:gd name="connsiteY1" fmla="*/ 1140733 h 2383705"/>
                          <a:gd name="connsiteX2" fmla="*/ 490975 w 1017696"/>
                          <a:gd name="connsiteY2" fmla="*/ 2383704 h 2383705"/>
                          <a:gd name="connsiteX3" fmla="*/ 1633 w 1017696"/>
                          <a:gd name="connsiteY3" fmla="*/ 1148127 h 2383705"/>
                          <a:gd name="connsiteX4" fmla="*/ 478684 w 1017696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68 w 1018552"/>
                          <a:gd name="connsiteY0" fmla="*/ 0 h 2383705"/>
                          <a:gd name="connsiteX1" fmla="*/ 1016351 w 1018552"/>
                          <a:gd name="connsiteY1" fmla="*/ 1140733 h 2383705"/>
                          <a:gd name="connsiteX2" fmla="*/ 489859 w 1018552"/>
                          <a:gd name="connsiteY2" fmla="*/ 2383704 h 2383705"/>
                          <a:gd name="connsiteX3" fmla="*/ 517 w 1018552"/>
                          <a:gd name="connsiteY3" fmla="*/ 1148127 h 2383705"/>
                          <a:gd name="connsiteX4" fmla="*/ 477568 w 1018552"/>
                          <a:gd name="connsiteY4" fmla="*/ 0 h 2383705"/>
                          <a:gd name="connsiteX0" fmla="*/ 477570 w 1018554"/>
                          <a:gd name="connsiteY0" fmla="*/ 0 h 2383705"/>
                          <a:gd name="connsiteX1" fmla="*/ 1016353 w 1018554"/>
                          <a:gd name="connsiteY1" fmla="*/ 1140733 h 2383705"/>
                          <a:gd name="connsiteX2" fmla="*/ 489861 w 1018554"/>
                          <a:gd name="connsiteY2" fmla="*/ 2383704 h 2383705"/>
                          <a:gd name="connsiteX3" fmla="*/ 519 w 1018554"/>
                          <a:gd name="connsiteY3" fmla="*/ 1148127 h 2383705"/>
                          <a:gd name="connsiteX4" fmla="*/ 477570 w 1018554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018621" h="2383705">
                            <a:moveTo>
                              <a:pt x="477637" y="0"/>
                            </a:moveTo>
                            <a:cubicBezTo>
                              <a:pt x="662464" y="17556"/>
                              <a:pt x="1014374" y="527391"/>
                              <a:pt x="1016420" y="1140733"/>
                            </a:cubicBezTo>
                            <a:cubicBezTo>
                              <a:pt x="1051453" y="1668853"/>
                              <a:pt x="659234" y="2382472"/>
                              <a:pt x="489928" y="2383704"/>
                            </a:cubicBezTo>
                            <a:cubicBezTo>
                              <a:pt x="320622" y="2384936"/>
                              <a:pt x="-13582" y="1620833"/>
                              <a:pt x="586" y="1148127"/>
                            </a:cubicBezTo>
                            <a:cubicBezTo>
                              <a:pt x="-14770" y="548874"/>
                              <a:pt x="274745" y="36383"/>
                              <a:pt x="477637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3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</p:grpSp>
              </p:grpSp>
              <p:grpSp>
                <p:nvGrpSpPr>
                  <p:cNvPr id="43" name="Group 42">
                    <a:extLst>
                      <a:ext uri="{FF2B5EF4-FFF2-40B4-BE49-F238E27FC236}">
                        <a16:creationId xmlns:a16="http://schemas.microsoft.com/office/drawing/2014/main" id="{893989A4-B430-4DA1-8984-AA99338EDF96}"/>
                      </a:ext>
                    </a:extLst>
                  </p:cNvPr>
                  <p:cNvGrpSpPr/>
                  <p:nvPr/>
                </p:nvGrpSpPr>
                <p:grpSpPr>
                  <a:xfrm rot="9000000">
                    <a:off x="8241610" y="1278807"/>
                    <a:ext cx="640080" cy="3055248"/>
                    <a:chOff x="8236696" y="1267377"/>
                    <a:chExt cx="666734" cy="3055248"/>
                  </a:xfrm>
                </p:grpSpPr>
                <p:grpSp>
                  <p:nvGrpSpPr>
                    <p:cNvPr id="51" name="Group 50">
                      <a:extLst>
                        <a:ext uri="{FF2B5EF4-FFF2-40B4-BE49-F238E27FC236}">
                          <a16:creationId xmlns:a16="http://schemas.microsoft.com/office/drawing/2014/main" id="{8ECE39E4-08AA-4B89-AB04-8A9D6ADA44A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236696" y="1267377"/>
                      <a:ext cx="666734" cy="1473212"/>
                      <a:chOff x="8236696" y="1267377"/>
                      <a:chExt cx="666734" cy="1473212"/>
                    </a:xfrm>
                  </p:grpSpPr>
                  <p:sp>
                    <p:nvSpPr>
                      <p:cNvPr id="55" name="Freeform: Shape 54">
                        <a:extLst>
                          <a:ext uri="{FF2B5EF4-FFF2-40B4-BE49-F238E27FC236}">
                            <a16:creationId xmlns:a16="http://schemas.microsoft.com/office/drawing/2014/main" id="{BA672AFA-1648-4F5E-8D13-98971D7F9C1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236696" y="1267377"/>
                        <a:ext cx="666734" cy="1473212"/>
                      </a:xfrm>
                      <a:custGeom>
                        <a:avLst/>
                        <a:gdLst>
                          <a:gd name="connsiteX0" fmla="*/ 422556 w 838200"/>
                          <a:gd name="connsiteY0" fmla="*/ 0 h 1466850"/>
                          <a:gd name="connsiteX1" fmla="*/ 843561 w 838200"/>
                          <a:gd name="connsiteY1" fmla="*/ 943928 h 1466850"/>
                          <a:gd name="connsiteX2" fmla="*/ 814986 w 838200"/>
                          <a:gd name="connsiteY2" fmla="*/ 1183005 h 1466850"/>
                          <a:gd name="connsiteX3" fmla="*/ 394934 w 838200"/>
                          <a:gd name="connsiteY3" fmla="*/ 1467803 h 1466850"/>
                          <a:gd name="connsiteX4" fmla="*/ 12029 w 838200"/>
                          <a:gd name="connsiteY4" fmla="*/ 1105853 h 1466850"/>
                          <a:gd name="connsiteX5" fmla="*/ 57749 w 838200"/>
                          <a:gd name="connsiteY5" fmla="*/ 652463 h 1466850"/>
                          <a:gd name="connsiteX6" fmla="*/ 422556 w 838200"/>
                          <a:gd name="connsiteY6" fmla="*/ 0 h 1466850"/>
                          <a:gd name="connsiteX0" fmla="*/ 422556 w 844528"/>
                          <a:gd name="connsiteY0" fmla="*/ 0 h 2411927"/>
                          <a:gd name="connsiteX1" fmla="*/ 843561 w 844528"/>
                          <a:gd name="connsiteY1" fmla="*/ 943928 h 2411927"/>
                          <a:gd name="connsiteX2" fmla="*/ 814986 w 844528"/>
                          <a:gd name="connsiteY2" fmla="*/ 1183005 h 2411927"/>
                          <a:gd name="connsiteX3" fmla="*/ 434848 w 844528"/>
                          <a:gd name="connsiteY3" fmla="*/ 2411885 h 2411927"/>
                          <a:gd name="connsiteX4" fmla="*/ 12029 w 844528"/>
                          <a:gd name="connsiteY4" fmla="*/ 1105853 h 2411927"/>
                          <a:gd name="connsiteX5" fmla="*/ 57749 w 844528"/>
                          <a:gd name="connsiteY5" fmla="*/ 652463 h 2411927"/>
                          <a:gd name="connsiteX6" fmla="*/ 422556 w 844528"/>
                          <a:gd name="connsiteY6" fmla="*/ 0 h 2411927"/>
                          <a:gd name="connsiteX0" fmla="*/ 422556 w 844528"/>
                          <a:gd name="connsiteY0" fmla="*/ 0 h 2411912"/>
                          <a:gd name="connsiteX1" fmla="*/ 843561 w 844528"/>
                          <a:gd name="connsiteY1" fmla="*/ 943928 h 2411912"/>
                          <a:gd name="connsiteX2" fmla="*/ 814986 w 844528"/>
                          <a:gd name="connsiteY2" fmla="*/ 1183005 h 2411912"/>
                          <a:gd name="connsiteX3" fmla="*/ 434848 w 844528"/>
                          <a:gd name="connsiteY3" fmla="*/ 2411885 h 2411912"/>
                          <a:gd name="connsiteX4" fmla="*/ 12029 w 844528"/>
                          <a:gd name="connsiteY4" fmla="*/ 1105853 h 2411912"/>
                          <a:gd name="connsiteX5" fmla="*/ 57749 w 844528"/>
                          <a:gd name="connsiteY5" fmla="*/ 652463 h 2411912"/>
                          <a:gd name="connsiteX6" fmla="*/ 422556 w 844528"/>
                          <a:gd name="connsiteY6" fmla="*/ 0 h 2411912"/>
                          <a:gd name="connsiteX0" fmla="*/ 422556 w 844528"/>
                          <a:gd name="connsiteY0" fmla="*/ 0 h 2411893"/>
                          <a:gd name="connsiteX1" fmla="*/ 843561 w 844528"/>
                          <a:gd name="connsiteY1" fmla="*/ 943928 h 2411893"/>
                          <a:gd name="connsiteX2" fmla="*/ 814986 w 844528"/>
                          <a:gd name="connsiteY2" fmla="*/ 1183005 h 2411893"/>
                          <a:gd name="connsiteX3" fmla="*/ 434848 w 844528"/>
                          <a:gd name="connsiteY3" fmla="*/ 2411885 h 2411893"/>
                          <a:gd name="connsiteX4" fmla="*/ 12029 w 844528"/>
                          <a:gd name="connsiteY4" fmla="*/ 1105853 h 2411893"/>
                          <a:gd name="connsiteX5" fmla="*/ 57749 w 844528"/>
                          <a:gd name="connsiteY5" fmla="*/ 652463 h 2411893"/>
                          <a:gd name="connsiteX6" fmla="*/ 422556 w 844528"/>
                          <a:gd name="connsiteY6" fmla="*/ 0 h 2411893"/>
                          <a:gd name="connsiteX0" fmla="*/ 422556 w 844528"/>
                          <a:gd name="connsiteY0" fmla="*/ 0 h 2411964"/>
                          <a:gd name="connsiteX1" fmla="*/ 843561 w 844528"/>
                          <a:gd name="connsiteY1" fmla="*/ 943928 h 2411964"/>
                          <a:gd name="connsiteX2" fmla="*/ 814986 w 844528"/>
                          <a:gd name="connsiteY2" fmla="*/ 1183005 h 2411964"/>
                          <a:gd name="connsiteX3" fmla="*/ 434848 w 844528"/>
                          <a:gd name="connsiteY3" fmla="*/ 2411885 h 2411964"/>
                          <a:gd name="connsiteX4" fmla="*/ 12029 w 844528"/>
                          <a:gd name="connsiteY4" fmla="*/ 1105853 h 2411964"/>
                          <a:gd name="connsiteX5" fmla="*/ 57749 w 844528"/>
                          <a:gd name="connsiteY5" fmla="*/ 652463 h 2411964"/>
                          <a:gd name="connsiteX6" fmla="*/ 422556 w 844528"/>
                          <a:gd name="connsiteY6" fmla="*/ 0 h 2411964"/>
                          <a:gd name="connsiteX0" fmla="*/ 482275 w 904247"/>
                          <a:gd name="connsiteY0" fmla="*/ 0 h 2411909"/>
                          <a:gd name="connsiteX1" fmla="*/ 903280 w 904247"/>
                          <a:gd name="connsiteY1" fmla="*/ 943928 h 2411909"/>
                          <a:gd name="connsiteX2" fmla="*/ 874705 w 904247"/>
                          <a:gd name="connsiteY2" fmla="*/ 1183005 h 2411909"/>
                          <a:gd name="connsiteX3" fmla="*/ 494567 w 904247"/>
                          <a:gd name="connsiteY3" fmla="*/ 2411885 h 2411909"/>
                          <a:gd name="connsiteX4" fmla="*/ 5225 w 904247"/>
                          <a:gd name="connsiteY4" fmla="*/ 1148125 h 2411909"/>
                          <a:gd name="connsiteX5" fmla="*/ 117468 w 904247"/>
                          <a:gd name="connsiteY5" fmla="*/ 652463 h 2411909"/>
                          <a:gd name="connsiteX6" fmla="*/ 482275 w 904247"/>
                          <a:gd name="connsiteY6" fmla="*/ 0 h 2411909"/>
                          <a:gd name="connsiteX0" fmla="*/ 482275 w 904247"/>
                          <a:gd name="connsiteY0" fmla="*/ 0 h 2411893"/>
                          <a:gd name="connsiteX1" fmla="*/ 903280 w 904247"/>
                          <a:gd name="connsiteY1" fmla="*/ 943928 h 2411893"/>
                          <a:gd name="connsiteX2" fmla="*/ 874705 w 904247"/>
                          <a:gd name="connsiteY2" fmla="*/ 1183005 h 2411893"/>
                          <a:gd name="connsiteX3" fmla="*/ 494567 w 904247"/>
                          <a:gd name="connsiteY3" fmla="*/ 2411885 h 2411893"/>
                          <a:gd name="connsiteX4" fmla="*/ 5225 w 904247"/>
                          <a:gd name="connsiteY4" fmla="*/ 1162217 h 2411893"/>
                          <a:gd name="connsiteX5" fmla="*/ 117468 w 904247"/>
                          <a:gd name="connsiteY5" fmla="*/ 652463 h 2411893"/>
                          <a:gd name="connsiteX6" fmla="*/ 482275 w 904247"/>
                          <a:gd name="connsiteY6" fmla="*/ 0 h 2411893"/>
                          <a:gd name="connsiteX0" fmla="*/ 482972 w 904944"/>
                          <a:gd name="connsiteY0" fmla="*/ 0 h 2411893"/>
                          <a:gd name="connsiteX1" fmla="*/ 903977 w 904944"/>
                          <a:gd name="connsiteY1" fmla="*/ 943928 h 2411893"/>
                          <a:gd name="connsiteX2" fmla="*/ 875402 w 904944"/>
                          <a:gd name="connsiteY2" fmla="*/ 1183005 h 2411893"/>
                          <a:gd name="connsiteX3" fmla="*/ 495264 w 904944"/>
                          <a:gd name="connsiteY3" fmla="*/ 2411885 h 2411893"/>
                          <a:gd name="connsiteX4" fmla="*/ 5922 w 904944"/>
                          <a:gd name="connsiteY4" fmla="*/ 1162217 h 2411893"/>
                          <a:gd name="connsiteX5" fmla="*/ 104859 w 904944"/>
                          <a:gd name="connsiteY5" fmla="*/ 483376 h 2411893"/>
                          <a:gd name="connsiteX6" fmla="*/ 482972 w 904944"/>
                          <a:gd name="connsiteY6" fmla="*/ 0 h 2411893"/>
                          <a:gd name="connsiteX0" fmla="*/ 477060 w 899032"/>
                          <a:gd name="connsiteY0" fmla="*/ 0 h 2411893"/>
                          <a:gd name="connsiteX1" fmla="*/ 898065 w 899032"/>
                          <a:gd name="connsiteY1" fmla="*/ 943928 h 2411893"/>
                          <a:gd name="connsiteX2" fmla="*/ 869490 w 899032"/>
                          <a:gd name="connsiteY2" fmla="*/ 1183005 h 2411893"/>
                          <a:gd name="connsiteX3" fmla="*/ 489352 w 899032"/>
                          <a:gd name="connsiteY3" fmla="*/ 2411885 h 2411893"/>
                          <a:gd name="connsiteX4" fmla="*/ 10 w 899032"/>
                          <a:gd name="connsiteY4" fmla="*/ 1162217 h 2411893"/>
                          <a:gd name="connsiteX5" fmla="*/ 477060 w 899032"/>
                          <a:gd name="connsiteY5" fmla="*/ 0 h 2411893"/>
                          <a:gd name="connsiteX0" fmla="*/ 477060 w 869489"/>
                          <a:gd name="connsiteY0" fmla="*/ 0 h 2411893"/>
                          <a:gd name="connsiteX1" fmla="*/ 869490 w 869489"/>
                          <a:gd name="connsiteY1" fmla="*/ 1183005 h 2411893"/>
                          <a:gd name="connsiteX2" fmla="*/ 489352 w 869489"/>
                          <a:gd name="connsiteY2" fmla="*/ 2411885 h 2411893"/>
                          <a:gd name="connsiteX3" fmla="*/ 10 w 869489"/>
                          <a:gd name="connsiteY3" fmla="*/ 1162217 h 2411893"/>
                          <a:gd name="connsiteX4" fmla="*/ 477060 w 869489"/>
                          <a:gd name="connsiteY4" fmla="*/ 0 h 2411893"/>
                          <a:gd name="connsiteX0" fmla="*/ 477060 w 1042453"/>
                          <a:gd name="connsiteY0" fmla="*/ 0 h 2411911"/>
                          <a:gd name="connsiteX1" fmla="*/ 1042453 w 1042453"/>
                          <a:gd name="connsiteY1" fmla="*/ 1197097 h 2411911"/>
                          <a:gd name="connsiteX2" fmla="*/ 489352 w 1042453"/>
                          <a:gd name="connsiteY2" fmla="*/ 2411885 h 2411911"/>
                          <a:gd name="connsiteX3" fmla="*/ 10 w 1042453"/>
                          <a:gd name="connsiteY3" fmla="*/ 1162217 h 2411911"/>
                          <a:gd name="connsiteX4" fmla="*/ 477060 w 1042453"/>
                          <a:gd name="connsiteY4" fmla="*/ 0 h 2411911"/>
                          <a:gd name="connsiteX0" fmla="*/ 477060 w 1042453"/>
                          <a:gd name="connsiteY0" fmla="*/ 0 h 2411909"/>
                          <a:gd name="connsiteX1" fmla="*/ 1042453 w 1042453"/>
                          <a:gd name="connsiteY1" fmla="*/ 1197097 h 2411909"/>
                          <a:gd name="connsiteX2" fmla="*/ 489352 w 1042453"/>
                          <a:gd name="connsiteY2" fmla="*/ 2411885 h 2411909"/>
                          <a:gd name="connsiteX3" fmla="*/ 10 w 1042453"/>
                          <a:gd name="connsiteY3" fmla="*/ 1162217 h 2411909"/>
                          <a:gd name="connsiteX4" fmla="*/ 477060 w 1042453"/>
                          <a:gd name="connsiteY4" fmla="*/ 0 h 2411909"/>
                          <a:gd name="connsiteX0" fmla="*/ 477060 w 1015844"/>
                          <a:gd name="connsiteY0" fmla="*/ 0 h 2411933"/>
                          <a:gd name="connsiteX1" fmla="*/ 1015844 w 1015844"/>
                          <a:gd name="connsiteY1" fmla="*/ 1112551 h 2411933"/>
                          <a:gd name="connsiteX2" fmla="*/ 489352 w 1015844"/>
                          <a:gd name="connsiteY2" fmla="*/ 2411885 h 2411933"/>
                          <a:gd name="connsiteX3" fmla="*/ 10 w 1015844"/>
                          <a:gd name="connsiteY3" fmla="*/ 1162217 h 2411933"/>
                          <a:gd name="connsiteX4" fmla="*/ 477060 w 1015844"/>
                          <a:gd name="connsiteY4" fmla="*/ 0 h 2411933"/>
                          <a:gd name="connsiteX0" fmla="*/ 477060 w 1015844"/>
                          <a:gd name="connsiteY0" fmla="*/ 0 h 2411935"/>
                          <a:gd name="connsiteX1" fmla="*/ 1015844 w 1015844"/>
                          <a:gd name="connsiteY1" fmla="*/ 1112551 h 2411935"/>
                          <a:gd name="connsiteX2" fmla="*/ 489352 w 1015844"/>
                          <a:gd name="connsiteY2" fmla="*/ 2411885 h 2411935"/>
                          <a:gd name="connsiteX3" fmla="*/ 10 w 1015844"/>
                          <a:gd name="connsiteY3" fmla="*/ 1162217 h 2411935"/>
                          <a:gd name="connsiteX4" fmla="*/ 477060 w 1015844"/>
                          <a:gd name="connsiteY4" fmla="*/ 0 h 2411935"/>
                          <a:gd name="connsiteX0" fmla="*/ 478683 w 1017467"/>
                          <a:gd name="connsiteY0" fmla="*/ 0 h 2411933"/>
                          <a:gd name="connsiteX1" fmla="*/ 1017467 w 1017467"/>
                          <a:gd name="connsiteY1" fmla="*/ 1112551 h 2411933"/>
                          <a:gd name="connsiteX2" fmla="*/ 490975 w 1017467"/>
                          <a:gd name="connsiteY2" fmla="*/ 2411885 h 2411933"/>
                          <a:gd name="connsiteX3" fmla="*/ 1633 w 1017467"/>
                          <a:gd name="connsiteY3" fmla="*/ 1162217 h 2411933"/>
                          <a:gd name="connsiteX4" fmla="*/ 478683 w 1017467"/>
                          <a:gd name="connsiteY4" fmla="*/ 0 h 2411933"/>
                          <a:gd name="connsiteX0" fmla="*/ 478683 w 1017696"/>
                          <a:gd name="connsiteY0" fmla="*/ 0 h 2411935"/>
                          <a:gd name="connsiteX1" fmla="*/ 1017467 w 1017696"/>
                          <a:gd name="connsiteY1" fmla="*/ 1112551 h 2411935"/>
                          <a:gd name="connsiteX2" fmla="*/ 490975 w 1017696"/>
                          <a:gd name="connsiteY2" fmla="*/ 2411885 h 2411935"/>
                          <a:gd name="connsiteX3" fmla="*/ 1633 w 1017696"/>
                          <a:gd name="connsiteY3" fmla="*/ 1162217 h 2411935"/>
                          <a:gd name="connsiteX4" fmla="*/ 478683 w 1017696"/>
                          <a:gd name="connsiteY4" fmla="*/ 0 h 2411935"/>
                          <a:gd name="connsiteX0" fmla="*/ 598033 w 1017398"/>
                          <a:gd name="connsiteY0" fmla="*/ 0 h 2256936"/>
                          <a:gd name="connsiteX1" fmla="*/ 1017074 w 1017398"/>
                          <a:gd name="connsiteY1" fmla="*/ 957553 h 2256936"/>
                          <a:gd name="connsiteX2" fmla="*/ 490582 w 1017398"/>
                          <a:gd name="connsiteY2" fmla="*/ 2256887 h 2256936"/>
                          <a:gd name="connsiteX3" fmla="*/ 1240 w 1017398"/>
                          <a:gd name="connsiteY3" fmla="*/ 1007219 h 2256936"/>
                          <a:gd name="connsiteX4" fmla="*/ 598033 w 1017398"/>
                          <a:gd name="connsiteY4" fmla="*/ 0 h 2256936"/>
                          <a:gd name="connsiteX0" fmla="*/ 478684 w 1017696"/>
                          <a:gd name="connsiteY0" fmla="*/ 0 h 2383753"/>
                          <a:gd name="connsiteX1" fmla="*/ 1017467 w 1017696"/>
                          <a:gd name="connsiteY1" fmla="*/ 1084370 h 2383753"/>
                          <a:gd name="connsiteX2" fmla="*/ 490975 w 1017696"/>
                          <a:gd name="connsiteY2" fmla="*/ 2383704 h 2383753"/>
                          <a:gd name="connsiteX3" fmla="*/ 1633 w 1017696"/>
                          <a:gd name="connsiteY3" fmla="*/ 1134036 h 2383753"/>
                          <a:gd name="connsiteX4" fmla="*/ 478684 w 1017696"/>
                          <a:gd name="connsiteY4" fmla="*/ 0 h 2383753"/>
                          <a:gd name="connsiteX0" fmla="*/ 478684 w 1017696"/>
                          <a:gd name="connsiteY0" fmla="*/ 0 h 2383785"/>
                          <a:gd name="connsiteX1" fmla="*/ 1017467 w 1017696"/>
                          <a:gd name="connsiteY1" fmla="*/ 1084370 h 2383785"/>
                          <a:gd name="connsiteX2" fmla="*/ 490975 w 1017696"/>
                          <a:gd name="connsiteY2" fmla="*/ 2383704 h 2383785"/>
                          <a:gd name="connsiteX3" fmla="*/ 1633 w 1017696"/>
                          <a:gd name="connsiteY3" fmla="*/ 1148127 h 2383785"/>
                          <a:gd name="connsiteX4" fmla="*/ 478684 w 1017696"/>
                          <a:gd name="connsiteY4" fmla="*/ 0 h 2383785"/>
                          <a:gd name="connsiteX0" fmla="*/ 478684 w 1017696"/>
                          <a:gd name="connsiteY0" fmla="*/ 0 h 2383825"/>
                          <a:gd name="connsiteX1" fmla="*/ 1017467 w 1017696"/>
                          <a:gd name="connsiteY1" fmla="*/ 1084370 h 2383825"/>
                          <a:gd name="connsiteX2" fmla="*/ 490975 w 1017696"/>
                          <a:gd name="connsiteY2" fmla="*/ 2383704 h 2383825"/>
                          <a:gd name="connsiteX3" fmla="*/ 1633 w 1017696"/>
                          <a:gd name="connsiteY3" fmla="*/ 1148127 h 2383825"/>
                          <a:gd name="connsiteX4" fmla="*/ 478684 w 1017696"/>
                          <a:gd name="connsiteY4" fmla="*/ 0 h 2383825"/>
                          <a:gd name="connsiteX0" fmla="*/ 478684 w 1017696"/>
                          <a:gd name="connsiteY0" fmla="*/ 0 h 2383705"/>
                          <a:gd name="connsiteX1" fmla="*/ 1017467 w 1017696"/>
                          <a:gd name="connsiteY1" fmla="*/ 1140733 h 2383705"/>
                          <a:gd name="connsiteX2" fmla="*/ 490975 w 1017696"/>
                          <a:gd name="connsiteY2" fmla="*/ 2383704 h 2383705"/>
                          <a:gd name="connsiteX3" fmla="*/ 1633 w 1017696"/>
                          <a:gd name="connsiteY3" fmla="*/ 1148127 h 2383705"/>
                          <a:gd name="connsiteX4" fmla="*/ 478684 w 1017696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68 w 1018552"/>
                          <a:gd name="connsiteY0" fmla="*/ 0 h 2383705"/>
                          <a:gd name="connsiteX1" fmla="*/ 1016351 w 1018552"/>
                          <a:gd name="connsiteY1" fmla="*/ 1140733 h 2383705"/>
                          <a:gd name="connsiteX2" fmla="*/ 489859 w 1018552"/>
                          <a:gd name="connsiteY2" fmla="*/ 2383704 h 2383705"/>
                          <a:gd name="connsiteX3" fmla="*/ 517 w 1018552"/>
                          <a:gd name="connsiteY3" fmla="*/ 1148127 h 2383705"/>
                          <a:gd name="connsiteX4" fmla="*/ 477568 w 1018552"/>
                          <a:gd name="connsiteY4" fmla="*/ 0 h 2383705"/>
                          <a:gd name="connsiteX0" fmla="*/ 477570 w 1018554"/>
                          <a:gd name="connsiteY0" fmla="*/ 0 h 2383705"/>
                          <a:gd name="connsiteX1" fmla="*/ 1016353 w 1018554"/>
                          <a:gd name="connsiteY1" fmla="*/ 1140733 h 2383705"/>
                          <a:gd name="connsiteX2" fmla="*/ 489861 w 1018554"/>
                          <a:gd name="connsiteY2" fmla="*/ 2383704 h 2383705"/>
                          <a:gd name="connsiteX3" fmla="*/ 519 w 1018554"/>
                          <a:gd name="connsiteY3" fmla="*/ 1148127 h 2383705"/>
                          <a:gd name="connsiteX4" fmla="*/ 477570 w 1018554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018621" h="2383705">
                            <a:moveTo>
                              <a:pt x="477637" y="0"/>
                            </a:moveTo>
                            <a:cubicBezTo>
                              <a:pt x="662464" y="17556"/>
                              <a:pt x="1014374" y="527391"/>
                              <a:pt x="1016420" y="1140733"/>
                            </a:cubicBezTo>
                            <a:cubicBezTo>
                              <a:pt x="1051453" y="1668853"/>
                              <a:pt x="659234" y="2382472"/>
                              <a:pt x="489928" y="2383704"/>
                            </a:cubicBezTo>
                            <a:cubicBezTo>
                              <a:pt x="320622" y="2384936"/>
                              <a:pt x="-13582" y="1620833"/>
                              <a:pt x="586" y="1148127"/>
                            </a:cubicBezTo>
                            <a:cubicBezTo>
                              <a:pt x="-14770" y="548874"/>
                              <a:pt x="274745" y="36383"/>
                              <a:pt x="477637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ln w="22225" cap="flat">
                        <a:solidFill>
                          <a:schemeClr val="bg1"/>
                        </a:solidFill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6" name="Freeform: Shape 55">
                        <a:extLst>
                          <a:ext uri="{FF2B5EF4-FFF2-40B4-BE49-F238E27FC236}">
                            <a16:creationId xmlns:a16="http://schemas.microsoft.com/office/drawing/2014/main" id="{A5678070-B55D-407F-9DEB-A86EDBFA001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445481" y="1817468"/>
                        <a:ext cx="249165" cy="923121"/>
                      </a:xfrm>
                      <a:custGeom>
                        <a:avLst/>
                        <a:gdLst>
                          <a:gd name="connsiteX0" fmla="*/ 422556 w 838200"/>
                          <a:gd name="connsiteY0" fmla="*/ 0 h 1466850"/>
                          <a:gd name="connsiteX1" fmla="*/ 843561 w 838200"/>
                          <a:gd name="connsiteY1" fmla="*/ 943928 h 1466850"/>
                          <a:gd name="connsiteX2" fmla="*/ 814986 w 838200"/>
                          <a:gd name="connsiteY2" fmla="*/ 1183005 h 1466850"/>
                          <a:gd name="connsiteX3" fmla="*/ 394934 w 838200"/>
                          <a:gd name="connsiteY3" fmla="*/ 1467803 h 1466850"/>
                          <a:gd name="connsiteX4" fmla="*/ 12029 w 838200"/>
                          <a:gd name="connsiteY4" fmla="*/ 1105853 h 1466850"/>
                          <a:gd name="connsiteX5" fmla="*/ 57749 w 838200"/>
                          <a:gd name="connsiteY5" fmla="*/ 652463 h 1466850"/>
                          <a:gd name="connsiteX6" fmla="*/ 422556 w 838200"/>
                          <a:gd name="connsiteY6" fmla="*/ 0 h 1466850"/>
                          <a:gd name="connsiteX0" fmla="*/ 422556 w 844528"/>
                          <a:gd name="connsiteY0" fmla="*/ 0 h 2411927"/>
                          <a:gd name="connsiteX1" fmla="*/ 843561 w 844528"/>
                          <a:gd name="connsiteY1" fmla="*/ 943928 h 2411927"/>
                          <a:gd name="connsiteX2" fmla="*/ 814986 w 844528"/>
                          <a:gd name="connsiteY2" fmla="*/ 1183005 h 2411927"/>
                          <a:gd name="connsiteX3" fmla="*/ 434848 w 844528"/>
                          <a:gd name="connsiteY3" fmla="*/ 2411885 h 2411927"/>
                          <a:gd name="connsiteX4" fmla="*/ 12029 w 844528"/>
                          <a:gd name="connsiteY4" fmla="*/ 1105853 h 2411927"/>
                          <a:gd name="connsiteX5" fmla="*/ 57749 w 844528"/>
                          <a:gd name="connsiteY5" fmla="*/ 652463 h 2411927"/>
                          <a:gd name="connsiteX6" fmla="*/ 422556 w 844528"/>
                          <a:gd name="connsiteY6" fmla="*/ 0 h 2411927"/>
                          <a:gd name="connsiteX0" fmla="*/ 422556 w 844528"/>
                          <a:gd name="connsiteY0" fmla="*/ 0 h 2411912"/>
                          <a:gd name="connsiteX1" fmla="*/ 843561 w 844528"/>
                          <a:gd name="connsiteY1" fmla="*/ 943928 h 2411912"/>
                          <a:gd name="connsiteX2" fmla="*/ 814986 w 844528"/>
                          <a:gd name="connsiteY2" fmla="*/ 1183005 h 2411912"/>
                          <a:gd name="connsiteX3" fmla="*/ 434848 w 844528"/>
                          <a:gd name="connsiteY3" fmla="*/ 2411885 h 2411912"/>
                          <a:gd name="connsiteX4" fmla="*/ 12029 w 844528"/>
                          <a:gd name="connsiteY4" fmla="*/ 1105853 h 2411912"/>
                          <a:gd name="connsiteX5" fmla="*/ 57749 w 844528"/>
                          <a:gd name="connsiteY5" fmla="*/ 652463 h 2411912"/>
                          <a:gd name="connsiteX6" fmla="*/ 422556 w 844528"/>
                          <a:gd name="connsiteY6" fmla="*/ 0 h 2411912"/>
                          <a:gd name="connsiteX0" fmla="*/ 422556 w 844528"/>
                          <a:gd name="connsiteY0" fmla="*/ 0 h 2411893"/>
                          <a:gd name="connsiteX1" fmla="*/ 843561 w 844528"/>
                          <a:gd name="connsiteY1" fmla="*/ 943928 h 2411893"/>
                          <a:gd name="connsiteX2" fmla="*/ 814986 w 844528"/>
                          <a:gd name="connsiteY2" fmla="*/ 1183005 h 2411893"/>
                          <a:gd name="connsiteX3" fmla="*/ 434848 w 844528"/>
                          <a:gd name="connsiteY3" fmla="*/ 2411885 h 2411893"/>
                          <a:gd name="connsiteX4" fmla="*/ 12029 w 844528"/>
                          <a:gd name="connsiteY4" fmla="*/ 1105853 h 2411893"/>
                          <a:gd name="connsiteX5" fmla="*/ 57749 w 844528"/>
                          <a:gd name="connsiteY5" fmla="*/ 652463 h 2411893"/>
                          <a:gd name="connsiteX6" fmla="*/ 422556 w 844528"/>
                          <a:gd name="connsiteY6" fmla="*/ 0 h 2411893"/>
                          <a:gd name="connsiteX0" fmla="*/ 422556 w 844528"/>
                          <a:gd name="connsiteY0" fmla="*/ 0 h 2411964"/>
                          <a:gd name="connsiteX1" fmla="*/ 843561 w 844528"/>
                          <a:gd name="connsiteY1" fmla="*/ 943928 h 2411964"/>
                          <a:gd name="connsiteX2" fmla="*/ 814986 w 844528"/>
                          <a:gd name="connsiteY2" fmla="*/ 1183005 h 2411964"/>
                          <a:gd name="connsiteX3" fmla="*/ 434848 w 844528"/>
                          <a:gd name="connsiteY3" fmla="*/ 2411885 h 2411964"/>
                          <a:gd name="connsiteX4" fmla="*/ 12029 w 844528"/>
                          <a:gd name="connsiteY4" fmla="*/ 1105853 h 2411964"/>
                          <a:gd name="connsiteX5" fmla="*/ 57749 w 844528"/>
                          <a:gd name="connsiteY5" fmla="*/ 652463 h 2411964"/>
                          <a:gd name="connsiteX6" fmla="*/ 422556 w 844528"/>
                          <a:gd name="connsiteY6" fmla="*/ 0 h 2411964"/>
                          <a:gd name="connsiteX0" fmla="*/ 482275 w 904247"/>
                          <a:gd name="connsiteY0" fmla="*/ 0 h 2411909"/>
                          <a:gd name="connsiteX1" fmla="*/ 903280 w 904247"/>
                          <a:gd name="connsiteY1" fmla="*/ 943928 h 2411909"/>
                          <a:gd name="connsiteX2" fmla="*/ 874705 w 904247"/>
                          <a:gd name="connsiteY2" fmla="*/ 1183005 h 2411909"/>
                          <a:gd name="connsiteX3" fmla="*/ 494567 w 904247"/>
                          <a:gd name="connsiteY3" fmla="*/ 2411885 h 2411909"/>
                          <a:gd name="connsiteX4" fmla="*/ 5225 w 904247"/>
                          <a:gd name="connsiteY4" fmla="*/ 1148125 h 2411909"/>
                          <a:gd name="connsiteX5" fmla="*/ 117468 w 904247"/>
                          <a:gd name="connsiteY5" fmla="*/ 652463 h 2411909"/>
                          <a:gd name="connsiteX6" fmla="*/ 482275 w 904247"/>
                          <a:gd name="connsiteY6" fmla="*/ 0 h 2411909"/>
                          <a:gd name="connsiteX0" fmla="*/ 482275 w 904247"/>
                          <a:gd name="connsiteY0" fmla="*/ 0 h 2411893"/>
                          <a:gd name="connsiteX1" fmla="*/ 903280 w 904247"/>
                          <a:gd name="connsiteY1" fmla="*/ 943928 h 2411893"/>
                          <a:gd name="connsiteX2" fmla="*/ 874705 w 904247"/>
                          <a:gd name="connsiteY2" fmla="*/ 1183005 h 2411893"/>
                          <a:gd name="connsiteX3" fmla="*/ 494567 w 904247"/>
                          <a:gd name="connsiteY3" fmla="*/ 2411885 h 2411893"/>
                          <a:gd name="connsiteX4" fmla="*/ 5225 w 904247"/>
                          <a:gd name="connsiteY4" fmla="*/ 1162217 h 2411893"/>
                          <a:gd name="connsiteX5" fmla="*/ 117468 w 904247"/>
                          <a:gd name="connsiteY5" fmla="*/ 652463 h 2411893"/>
                          <a:gd name="connsiteX6" fmla="*/ 482275 w 904247"/>
                          <a:gd name="connsiteY6" fmla="*/ 0 h 2411893"/>
                          <a:gd name="connsiteX0" fmla="*/ 482972 w 904944"/>
                          <a:gd name="connsiteY0" fmla="*/ 0 h 2411893"/>
                          <a:gd name="connsiteX1" fmla="*/ 903977 w 904944"/>
                          <a:gd name="connsiteY1" fmla="*/ 943928 h 2411893"/>
                          <a:gd name="connsiteX2" fmla="*/ 875402 w 904944"/>
                          <a:gd name="connsiteY2" fmla="*/ 1183005 h 2411893"/>
                          <a:gd name="connsiteX3" fmla="*/ 495264 w 904944"/>
                          <a:gd name="connsiteY3" fmla="*/ 2411885 h 2411893"/>
                          <a:gd name="connsiteX4" fmla="*/ 5922 w 904944"/>
                          <a:gd name="connsiteY4" fmla="*/ 1162217 h 2411893"/>
                          <a:gd name="connsiteX5" fmla="*/ 104859 w 904944"/>
                          <a:gd name="connsiteY5" fmla="*/ 483376 h 2411893"/>
                          <a:gd name="connsiteX6" fmla="*/ 482972 w 904944"/>
                          <a:gd name="connsiteY6" fmla="*/ 0 h 2411893"/>
                          <a:gd name="connsiteX0" fmla="*/ 477060 w 899032"/>
                          <a:gd name="connsiteY0" fmla="*/ 0 h 2411893"/>
                          <a:gd name="connsiteX1" fmla="*/ 898065 w 899032"/>
                          <a:gd name="connsiteY1" fmla="*/ 943928 h 2411893"/>
                          <a:gd name="connsiteX2" fmla="*/ 869490 w 899032"/>
                          <a:gd name="connsiteY2" fmla="*/ 1183005 h 2411893"/>
                          <a:gd name="connsiteX3" fmla="*/ 489352 w 899032"/>
                          <a:gd name="connsiteY3" fmla="*/ 2411885 h 2411893"/>
                          <a:gd name="connsiteX4" fmla="*/ 10 w 899032"/>
                          <a:gd name="connsiteY4" fmla="*/ 1162217 h 2411893"/>
                          <a:gd name="connsiteX5" fmla="*/ 477060 w 899032"/>
                          <a:gd name="connsiteY5" fmla="*/ 0 h 2411893"/>
                          <a:gd name="connsiteX0" fmla="*/ 477060 w 869489"/>
                          <a:gd name="connsiteY0" fmla="*/ 0 h 2411893"/>
                          <a:gd name="connsiteX1" fmla="*/ 869490 w 869489"/>
                          <a:gd name="connsiteY1" fmla="*/ 1183005 h 2411893"/>
                          <a:gd name="connsiteX2" fmla="*/ 489352 w 869489"/>
                          <a:gd name="connsiteY2" fmla="*/ 2411885 h 2411893"/>
                          <a:gd name="connsiteX3" fmla="*/ 10 w 869489"/>
                          <a:gd name="connsiteY3" fmla="*/ 1162217 h 2411893"/>
                          <a:gd name="connsiteX4" fmla="*/ 477060 w 869489"/>
                          <a:gd name="connsiteY4" fmla="*/ 0 h 2411893"/>
                          <a:gd name="connsiteX0" fmla="*/ 477060 w 1042453"/>
                          <a:gd name="connsiteY0" fmla="*/ 0 h 2411911"/>
                          <a:gd name="connsiteX1" fmla="*/ 1042453 w 1042453"/>
                          <a:gd name="connsiteY1" fmla="*/ 1197097 h 2411911"/>
                          <a:gd name="connsiteX2" fmla="*/ 489352 w 1042453"/>
                          <a:gd name="connsiteY2" fmla="*/ 2411885 h 2411911"/>
                          <a:gd name="connsiteX3" fmla="*/ 10 w 1042453"/>
                          <a:gd name="connsiteY3" fmla="*/ 1162217 h 2411911"/>
                          <a:gd name="connsiteX4" fmla="*/ 477060 w 1042453"/>
                          <a:gd name="connsiteY4" fmla="*/ 0 h 2411911"/>
                          <a:gd name="connsiteX0" fmla="*/ 477060 w 1042453"/>
                          <a:gd name="connsiteY0" fmla="*/ 0 h 2411909"/>
                          <a:gd name="connsiteX1" fmla="*/ 1042453 w 1042453"/>
                          <a:gd name="connsiteY1" fmla="*/ 1197097 h 2411909"/>
                          <a:gd name="connsiteX2" fmla="*/ 489352 w 1042453"/>
                          <a:gd name="connsiteY2" fmla="*/ 2411885 h 2411909"/>
                          <a:gd name="connsiteX3" fmla="*/ 10 w 1042453"/>
                          <a:gd name="connsiteY3" fmla="*/ 1162217 h 2411909"/>
                          <a:gd name="connsiteX4" fmla="*/ 477060 w 1042453"/>
                          <a:gd name="connsiteY4" fmla="*/ 0 h 2411909"/>
                          <a:gd name="connsiteX0" fmla="*/ 477060 w 1015844"/>
                          <a:gd name="connsiteY0" fmla="*/ 0 h 2411933"/>
                          <a:gd name="connsiteX1" fmla="*/ 1015844 w 1015844"/>
                          <a:gd name="connsiteY1" fmla="*/ 1112551 h 2411933"/>
                          <a:gd name="connsiteX2" fmla="*/ 489352 w 1015844"/>
                          <a:gd name="connsiteY2" fmla="*/ 2411885 h 2411933"/>
                          <a:gd name="connsiteX3" fmla="*/ 10 w 1015844"/>
                          <a:gd name="connsiteY3" fmla="*/ 1162217 h 2411933"/>
                          <a:gd name="connsiteX4" fmla="*/ 477060 w 1015844"/>
                          <a:gd name="connsiteY4" fmla="*/ 0 h 2411933"/>
                          <a:gd name="connsiteX0" fmla="*/ 477060 w 1015844"/>
                          <a:gd name="connsiteY0" fmla="*/ 0 h 2411935"/>
                          <a:gd name="connsiteX1" fmla="*/ 1015844 w 1015844"/>
                          <a:gd name="connsiteY1" fmla="*/ 1112551 h 2411935"/>
                          <a:gd name="connsiteX2" fmla="*/ 489352 w 1015844"/>
                          <a:gd name="connsiteY2" fmla="*/ 2411885 h 2411935"/>
                          <a:gd name="connsiteX3" fmla="*/ 10 w 1015844"/>
                          <a:gd name="connsiteY3" fmla="*/ 1162217 h 2411935"/>
                          <a:gd name="connsiteX4" fmla="*/ 477060 w 1015844"/>
                          <a:gd name="connsiteY4" fmla="*/ 0 h 2411935"/>
                          <a:gd name="connsiteX0" fmla="*/ 478683 w 1017467"/>
                          <a:gd name="connsiteY0" fmla="*/ 0 h 2411933"/>
                          <a:gd name="connsiteX1" fmla="*/ 1017467 w 1017467"/>
                          <a:gd name="connsiteY1" fmla="*/ 1112551 h 2411933"/>
                          <a:gd name="connsiteX2" fmla="*/ 490975 w 1017467"/>
                          <a:gd name="connsiteY2" fmla="*/ 2411885 h 2411933"/>
                          <a:gd name="connsiteX3" fmla="*/ 1633 w 1017467"/>
                          <a:gd name="connsiteY3" fmla="*/ 1162217 h 2411933"/>
                          <a:gd name="connsiteX4" fmla="*/ 478683 w 1017467"/>
                          <a:gd name="connsiteY4" fmla="*/ 0 h 2411933"/>
                          <a:gd name="connsiteX0" fmla="*/ 478683 w 1017696"/>
                          <a:gd name="connsiteY0" fmla="*/ 0 h 2411935"/>
                          <a:gd name="connsiteX1" fmla="*/ 1017467 w 1017696"/>
                          <a:gd name="connsiteY1" fmla="*/ 1112551 h 2411935"/>
                          <a:gd name="connsiteX2" fmla="*/ 490975 w 1017696"/>
                          <a:gd name="connsiteY2" fmla="*/ 2411885 h 2411935"/>
                          <a:gd name="connsiteX3" fmla="*/ 1633 w 1017696"/>
                          <a:gd name="connsiteY3" fmla="*/ 1162217 h 2411935"/>
                          <a:gd name="connsiteX4" fmla="*/ 478683 w 1017696"/>
                          <a:gd name="connsiteY4" fmla="*/ 0 h 2411935"/>
                          <a:gd name="connsiteX0" fmla="*/ 598033 w 1017398"/>
                          <a:gd name="connsiteY0" fmla="*/ 0 h 2256936"/>
                          <a:gd name="connsiteX1" fmla="*/ 1017074 w 1017398"/>
                          <a:gd name="connsiteY1" fmla="*/ 957553 h 2256936"/>
                          <a:gd name="connsiteX2" fmla="*/ 490582 w 1017398"/>
                          <a:gd name="connsiteY2" fmla="*/ 2256887 h 2256936"/>
                          <a:gd name="connsiteX3" fmla="*/ 1240 w 1017398"/>
                          <a:gd name="connsiteY3" fmla="*/ 1007219 h 2256936"/>
                          <a:gd name="connsiteX4" fmla="*/ 598033 w 1017398"/>
                          <a:gd name="connsiteY4" fmla="*/ 0 h 2256936"/>
                          <a:gd name="connsiteX0" fmla="*/ 478684 w 1017696"/>
                          <a:gd name="connsiteY0" fmla="*/ 0 h 2383753"/>
                          <a:gd name="connsiteX1" fmla="*/ 1017467 w 1017696"/>
                          <a:gd name="connsiteY1" fmla="*/ 1084370 h 2383753"/>
                          <a:gd name="connsiteX2" fmla="*/ 490975 w 1017696"/>
                          <a:gd name="connsiteY2" fmla="*/ 2383704 h 2383753"/>
                          <a:gd name="connsiteX3" fmla="*/ 1633 w 1017696"/>
                          <a:gd name="connsiteY3" fmla="*/ 1134036 h 2383753"/>
                          <a:gd name="connsiteX4" fmla="*/ 478684 w 1017696"/>
                          <a:gd name="connsiteY4" fmla="*/ 0 h 2383753"/>
                          <a:gd name="connsiteX0" fmla="*/ 478684 w 1017696"/>
                          <a:gd name="connsiteY0" fmla="*/ 0 h 2383785"/>
                          <a:gd name="connsiteX1" fmla="*/ 1017467 w 1017696"/>
                          <a:gd name="connsiteY1" fmla="*/ 1084370 h 2383785"/>
                          <a:gd name="connsiteX2" fmla="*/ 490975 w 1017696"/>
                          <a:gd name="connsiteY2" fmla="*/ 2383704 h 2383785"/>
                          <a:gd name="connsiteX3" fmla="*/ 1633 w 1017696"/>
                          <a:gd name="connsiteY3" fmla="*/ 1148127 h 2383785"/>
                          <a:gd name="connsiteX4" fmla="*/ 478684 w 1017696"/>
                          <a:gd name="connsiteY4" fmla="*/ 0 h 2383785"/>
                          <a:gd name="connsiteX0" fmla="*/ 478684 w 1017696"/>
                          <a:gd name="connsiteY0" fmla="*/ 0 h 2383825"/>
                          <a:gd name="connsiteX1" fmla="*/ 1017467 w 1017696"/>
                          <a:gd name="connsiteY1" fmla="*/ 1084370 h 2383825"/>
                          <a:gd name="connsiteX2" fmla="*/ 490975 w 1017696"/>
                          <a:gd name="connsiteY2" fmla="*/ 2383704 h 2383825"/>
                          <a:gd name="connsiteX3" fmla="*/ 1633 w 1017696"/>
                          <a:gd name="connsiteY3" fmla="*/ 1148127 h 2383825"/>
                          <a:gd name="connsiteX4" fmla="*/ 478684 w 1017696"/>
                          <a:gd name="connsiteY4" fmla="*/ 0 h 2383825"/>
                          <a:gd name="connsiteX0" fmla="*/ 478684 w 1017696"/>
                          <a:gd name="connsiteY0" fmla="*/ 0 h 2383705"/>
                          <a:gd name="connsiteX1" fmla="*/ 1017467 w 1017696"/>
                          <a:gd name="connsiteY1" fmla="*/ 1140733 h 2383705"/>
                          <a:gd name="connsiteX2" fmla="*/ 490975 w 1017696"/>
                          <a:gd name="connsiteY2" fmla="*/ 2383704 h 2383705"/>
                          <a:gd name="connsiteX3" fmla="*/ 1633 w 1017696"/>
                          <a:gd name="connsiteY3" fmla="*/ 1148127 h 2383705"/>
                          <a:gd name="connsiteX4" fmla="*/ 478684 w 1017696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68 w 1018552"/>
                          <a:gd name="connsiteY0" fmla="*/ 0 h 2383705"/>
                          <a:gd name="connsiteX1" fmla="*/ 1016351 w 1018552"/>
                          <a:gd name="connsiteY1" fmla="*/ 1140733 h 2383705"/>
                          <a:gd name="connsiteX2" fmla="*/ 489859 w 1018552"/>
                          <a:gd name="connsiteY2" fmla="*/ 2383704 h 2383705"/>
                          <a:gd name="connsiteX3" fmla="*/ 517 w 1018552"/>
                          <a:gd name="connsiteY3" fmla="*/ 1148127 h 2383705"/>
                          <a:gd name="connsiteX4" fmla="*/ 477568 w 1018552"/>
                          <a:gd name="connsiteY4" fmla="*/ 0 h 2383705"/>
                          <a:gd name="connsiteX0" fmla="*/ 477570 w 1018554"/>
                          <a:gd name="connsiteY0" fmla="*/ 0 h 2383705"/>
                          <a:gd name="connsiteX1" fmla="*/ 1016353 w 1018554"/>
                          <a:gd name="connsiteY1" fmla="*/ 1140733 h 2383705"/>
                          <a:gd name="connsiteX2" fmla="*/ 489861 w 1018554"/>
                          <a:gd name="connsiteY2" fmla="*/ 2383704 h 2383705"/>
                          <a:gd name="connsiteX3" fmla="*/ 519 w 1018554"/>
                          <a:gd name="connsiteY3" fmla="*/ 1148127 h 2383705"/>
                          <a:gd name="connsiteX4" fmla="*/ 477570 w 1018554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018621" h="2383705">
                            <a:moveTo>
                              <a:pt x="477637" y="0"/>
                            </a:moveTo>
                            <a:cubicBezTo>
                              <a:pt x="662464" y="17556"/>
                              <a:pt x="1014374" y="527391"/>
                              <a:pt x="1016420" y="1140733"/>
                            </a:cubicBezTo>
                            <a:cubicBezTo>
                              <a:pt x="1051453" y="1668853"/>
                              <a:pt x="659234" y="2382472"/>
                              <a:pt x="489928" y="2383704"/>
                            </a:cubicBezTo>
                            <a:cubicBezTo>
                              <a:pt x="320622" y="2384936"/>
                              <a:pt x="-13582" y="1620833"/>
                              <a:pt x="586" y="1148127"/>
                            </a:cubicBezTo>
                            <a:cubicBezTo>
                              <a:pt x="-14770" y="548874"/>
                              <a:pt x="274745" y="36383"/>
                              <a:pt x="477637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3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52" name="Group 51">
                      <a:extLst>
                        <a:ext uri="{FF2B5EF4-FFF2-40B4-BE49-F238E27FC236}">
                          <a16:creationId xmlns:a16="http://schemas.microsoft.com/office/drawing/2014/main" id="{D5610769-45D7-481B-8B26-9820EE1E9060}"/>
                        </a:ext>
                      </a:extLst>
                    </p:cNvPr>
                    <p:cNvGrpSpPr/>
                    <p:nvPr/>
                  </p:nvGrpSpPr>
                  <p:grpSpPr>
                    <a:xfrm rot="10800000">
                      <a:off x="8236696" y="2849413"/>
                      <a:ext cx="666734" cy="1473212"/>
                      <a:chOff x="8236696" y="1267377"/>
                      <a:chExt cx="666734" cy="1473212"/>
                    </a:xfrm>
                  </p:grpSpPr>
                  <p:sp>
                    <p:nvSpPr>
                      <p:cNvPr id="53" name="Freeform: Shape 52">
                        <a:extLst>
                          <a:ext uri="{FF2B5EF4-FFF2-40B4-BE49-F238E27FC236}">
                            <a16:creationId xmlns:a16="http://schemas.microsoft.com/office/drawing/2014/main" id="{FA374107-19F1-4518-82D2-D3BEA33FA0D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236696" y="1267377"/>
                        <a:ext cx="666734" cy="1473212"/>
                      </a:xfrm>
                      <a:custGeom>
                        <a:avLst/>
                        <a:gdLst>
                          <a:gd name="connsiteX0" fmla="*/ 422556 w 838200"/>
                          <a:gd name="connsiteY0" fmla="*/ 0 h 1466850"/>
                          <a:gd name="connsiteX1" fmla="*/ 843561 w 838200"/>
                          <a:gd name="connsiteY1" fmla="*/ 943928 h 1466850"/>
                          <a:gd name="connsiteX2" fmla="*/ 814986 w 838200"/>
                          <a:gd name="connsiteY2" fmla="*/ 1183005 h 1466850"/>
                          <a:gd name="connsiteX3" fmla="*/ 394934 w 838200"/>
                          <a:gd name="connsiteY3" fmla="*/ 1467803 h 1466850"/>
                          <a:gd name="connsiteX4" fmla="*/ 12029 w 838200"/>
                          <a:gd name="connsiteY4" fmla="*/ 1105853 h 1466850"/>
                          <a:gd name="connsiteX5" fmla="*/ 57749 w 838200"/>
                          <a:gd name="connsiteY5" fmla="*/ 652463 h 1466850"/>
                          <a:gd name="connsiteX6" fmla="*/ 422556 w 838200"/>
                          <a:gd name="connsiteY6" fmla="*/ 0 h 1466850"/>
                          <a:gd name="connsiteX0" fmla="*/ 422556 w 844528"/>
                          <a:gd name="connsiteY0" fmla="*/ 0 h 2411927"/>
                          <a:gd name="connsiteX1" fmla="*/ 843561 w 844528"/>
                          <a:gd name="connsiteY1" fmla="*/ 943928 h 2411927"/>
                          <a:gd name="connsiteX2" fmla="*/ 814986 w 844528"/>
                          <a:gd name="connsiteY2" fmla="*/ 1183005 h 2411927"/>
                          <a:gd name="connsiteX3" fmla="*/ 434848 w 844528"/>
                          <a:gd name="connsiteY3" fmla="*/ 2411885 h 2411927"/>
                          <a:gd name="connsiteX4" fmla="*/ 12029 w 844528"/>
                          <a:gd name="connsiteY4" fmla="*/ 1105853 h 2411927"/>
                          <a:gd name="connsiteX5" fmla="*/ 57749 w 844528"/>
                          <a:gd name="connsiteY5" fmla="*/ 652463 h 2411927"/>
                          <a:gd name="connsiteX6" fmla="*/ 422556 w 844528"/>
                          <a:gd name="connsiteY6" fmla="*/ 0 h 2411927"/>
                          <a:gd name="connsiteX0" fmla="*/ 422556 w 844528"/>
                          <a:gd name="connsiteY0" fmla="*/ 0 h 2411912"/>
                          <a:gd name="connsiteX1" fmla="*/ 843561 w 844528"/>
                          <a:gd name="connsiteY1" fmla="*/ 943928 h 2411912"/>
                          <a:gd name="connsiteX2" fmla="*/ 814986 w 844528"/>
                          <a:gd name="connsiteY2" fmla="*/ 1183005 h 2411912"/>
                          <a:gd name="connsiteX3" fmla="*/ 434848 w 844528"/>
                          <a:gd name="connsiteY3" fmla="*/ 2411885 h 2411912"/>
                          <a:gd name="connsiteX4" fmla="*/ 12029 w 844528"/>
                          <a:gd name="connsiteY4" fmla="*/ 1105853 h 2411912"/>
                          <a:gd name="connsiteX5" fmla="*/ 57749 w 844528"/>
                          <a:gd name="connsiteY5" fmla="*/ 652463 h 2411912"/>
                          <a:gd name="connsiteX6" fmla="*/ 422556 w 844528"/>
                          <a:gd name="connsiteY6" fmla="*/ 0 h 2411912"/>
                          <a:gd name="connsiteX0" fmla="*/ 422556 w 844528"/>
                          <a:gd name="connsiteY0" fmla="*/ 0 h 2411893"/>
                          <a:gd name="connsiteX1" fmla="*/ 843561 w 844528"/>
                          <a:gd name="connsiteY1" fmla="*/ 943928 h 2411893"/>
                          <a:gd name="connsiteX2" fmla="*/ 814986 w 844528"/>
                          <a:gd name="connsiteY2" fmla="*/ 1183005 h 2411893"/>
                          <a:gd name="connsiteX3" fmla="*/ 434848 w 844528"/>
                          <a:gd name="connsiteY3" fmla="*/ 2411885 h 2411893"/>
                          <a:gd name="connsiteX4" fmla="*/ 12029 w 844528"/>
                          <a:gd name="connsiteY4" fmla="*/ 1105853 h 2411893"/>
                          <a:gd name="connsiteX5" fmla="*/ 57749 w 844528"/>
                          <a:gd name="connsiteY5" fmla="*/ 652463 h 2411893"/>
                          <a:gd name="connsiteX6" fmla="*/ 422556 w 844528"/>
                          <a:gd name="connsiteY6" fmla="*/ 0 h 2411893"/>
                          <a:gd name="connsiteX0" fmla="*/ 422556 w 844528"/>
                          <a:gd name="connsiteY0" fmla="*/ 0 h 2411964"/>
                          <a:gd name="connsiteX1" fmla="*/ 843561 w 844528"/>
                          <a:gd name="connsiteY1" fmla="*/ 943928 h 2411964"/>
                          <a:gd name="connsiteX2" fmla="*/ 814986 w 844528"/>
                          <a:gd name="connsiteY2" fmla="*/ 1183005 h 2411964"/>
                          <a:gd name="connsiteX3" fmla="*/ 434848 w 844528"/>
                          <a:gd name="connsiteY3" fmla="*/ 2411885 h 2411964"/>
                          <a:gd name="connsiteX4" fmla="*/ 12029 w 844528"/>
                          <a:gd name="connsiteY4" fmla="*/ 1105853 h 2411964"/>
                          <a:gd name="connsiteX5" fmla="*/ 57749 w 844528"/>
                          <a:gd name="connsiteY5" fmla="*/ 652463 h 2411964"/>
                          <a:gd name="connsiteX6" fmla="*/ 422556 w 844528"/>
                          <a:gd name="connsiteY6" fmla="*/ 0 h 2411964"/>
                          <a:gd name="connsiteX0" fmla="*/ 482275 w 904247"/>
                          <a:gd name="connsiteY0" fmla="*/ 0 h 2411909"/>
                          <a:gd name="connsiteX1" fmla="*/ 903280 w 904247"/>
                          <a:gd name="connsiteY1" fmla="*/ 943928 h 2411909"/>
                          <a:gd name="connsiteX2" fmla="*/ 874705 w 904247"/>
                          <a:gd name="connsiteY2" fmla="*/ 1183005 h 2411909"/>
                          <a:gd name="connsiteX3" fmla="*/ 494567 w 904247"/>
                          <a:gd name="connsiteY3" fmla="*/ 2411885 h 2411909"/>
                          <a:gd name="connsiteX4" fmla="*/ 5225 w 904247"/>
                          <a:gd name="connsiteY4" fmla="*/ 1148125 h 2411909"/>
                          <a:gd name="connsiteX5" fmla="*/ 117468 w 904247"/>
                          <a:gd name="connsiteY5" fmla="*/ 652463 h 2411909"/>
                          <a:gd name="connsiteX6" fmla="*/ 482275 w 904247"/>
                          <a:gd name="connsiteY6" fmla="*/ 0 h 2411909"/>
                          <a:gd name="connsiteX0" fmla="*/ 482275 w 904247"/>
                          <a:gd name="connsiteY0" fmla="*/ 0 h 2411893"/>
                          <a:gd name="connsiteX1" fmla="*/ 903280 w 904247"/>
                          <a:gd name="connsiteY1" fmla="*/ 943928 h 2411893"/>
                          <a:gd name="connsiteX2" fmla="*/ 874705 w 904247"/>
                          <a:gd name="connsiteY2" fmla="*/ 1183005 h 2411893"/>
                          <a:gd name="connsiteX3" fmla="*/ 494567 w 904247"/>
                          <a:gd name="connsiteY3" fmla="*/ 2411885 h 2411893"/>
                          <a:gd name="connsiteX4" fmla="*/ 5225 w 904247"/>
                          <a:gd name="connsiteY4" fmla="*/ 1162217 h 2411893"/>
                          <a:gd name="connsiteX5" fmla="*/ 117468 w 904247"/>
                          <a:gd name="connsiteY5" fmla="*/ 652463 h 2411893"/>
                          <a:gd name="connsiteX6" fmla="*/ 482275 w 904247"/>
                          <a:gd name="connsiteY6" fmla="*/ 0 h 2411893"/>
                          <a:gd name="connsiteX0" fmla="*/ 482972 w 904944"/>
                          <a:gd name="connsiteY0" fmla="*/ 0 h 2411893"/>
                          <a:gd name="connsiteX1" fmla="*/ 903977 w 904944"/>
                          <a:gd name="connsiteY1" fmla="*/ 943928 h 2411893"/>
                          <a:gd name="connsiteX2" fmla="*/ 875402 w 904944"/>
                          <a:gd name="connsiteY2" fmla="*/ 1183005 h 2411893"/>
                          <a:gd name="connsiteX3" fmla="*/ 495264 w 904944"/>
                          <a:gd name="connsiteY3" fmla="*/ 2411885 h 2411893"/>
                          <a:gd name="connsiteX4" fmla="*/ 5922 w 904944"/>
                          <a:gd name="connsiteY4" fmla="*/ 1162217 h 2411893"/>
                          <a:gd name="connsiteX5" fmla="*/ 104859 w 904944"/>
                          <a:gd name="connsiteY5" fmla="*/ 483376 h 2411893"/>
                          <a:gd name="connsiteX6" fmla="*/ 482972 w 904944"/>
                          <a:gd name="connsiteY6" fmla="*/ 0 h 2411893"/>
                          <a:gd name="connsiteX0" fmla="*/ 477060 w 899032"/>
                          <a:gd name="connsiteY0" fmla="*/ 0 h 2411893"/>
                          <a:gd name="connsiteX1" fmla="*/ 898065 w 899032"/>
                          <a:gd name="connsiteY1" fmla="*/ 943928 h 2411893"/>
                          <a:gd name="connsiteX2" fmla="*/ 869490 w 899032"/>
                          <a:gd name="connsiteY2" fmla="*/ 1183005 h 2411893"/>
                          <a:gd name="connsiteX3" fmla="*/ 489352 w 899032"/>
                          <a:gd name="connsiteY3" fmla="*/ 2411885 h 2411893"/>
                          <a:gd name="connsiteX4" fmla="*/ 10 w 899032"/>
                          <a:gd name="connsiteY4" fmla="*/ 1162217 h 2411893"/>
                          <a:gd name="connsiteX5" fmla="*/ 477060 w 899032"/>
                          <a:gd name="connsiteY5" fmla="*/ 0 h 2411893"/>
                          <a:gd name="connsiteX0" fmla="*/ 477060 w 869489"/>
                          <a:gd name="connsiteY0" fmla="*/ 0 h 2411893"/>
                          <a:gd name="connsiteX1" fmla="*/ 869490 w 869489"/>
                          <a:gd name="connsiteY1" fmla="*/ 1183005 h 2411893"/>
                          <a:gd name="connsiteX2" fmla="*/ 489352 w 869489"/>
                          <a:gd name="connsiteY2" fmla="*/ 2411885 h 2411893"/>
                          <a:gd name="connsiteX3" fmla="*/ 10 w 869489"/>
                          <a:gd name="connsiteY3" fmla="*/ 1162217 h 2411893"/>
                          <a:gd name="connsiteX4" fmla="*/ 477060 w 869489"/>
                          <a:gd name="connsiteY4" fmla="*/ 0 h 2411893"/>
                          <a:gd name="connsiteX0" fmla="*/ 477060 w 1042453"/>
                          <a:gd name="connsiteY0" fmla="*/ 0 h 2411911"/>
                          <a:gd name="connsiteX1" fmla="*/ 1042453 w 1042453"/>
                          <a:gd name="connsiteY1" fmla="*/ 1197097 h 2411911"/>
                          <a:gd name="connsiteX2" fmla="*/ 489352 w 1042453"/>
                          <a:gd name="connsiteY2" fmla="*/ 2411885 h 2411911"/>
                          <a:gd name="connsiteX3" fmla="*/ 10 w 1042453"/>
                          <a:gd name="connsiteY3" fmla="*/ 1162217 h 2411911"/>
                          <a:gd name="connsiteX4" fmla="*/ 477060 w 1042453"/>
                          <a:gd name="connsiteY4" fmla="*/ 0 h 2411911"/>
                          <a:gd name="connsiteX0" fmla="*/ 477060 w 1042453"/>
                          <a:gd name="connsiteY0" fmla="*/ 0 h 2411909"/>
                          <a:gd name="connsiteX1" fmla="*/ 1042453 w 1042453"/>
                          <a:gd name="connsiteY1" fmla="*/ 1197097 h 2411909"/>
                          <a:gd name="connsiteX2" fmla="*/ 489352 w 1042453"/>
                          <a:gd name="connsiteY2" fmla="*/ 2411885 h 2411909"/>
                          <a:gd name="connsiteX3" fmla="*/ 10 w 1042453"/>
                          <a:gd name="connsiteY3" fmla="*/ 1162217 h 2411909"/>
                          <a:gd name="connsiteX4" fmla="*/ 477060 w 1042453"/>
                          <a:gd name="connsiteY4" fmla="*/ 0 h 2411909"/>
                          <a:gd name="connsiteX0" fmla="*/ 477060 w 1015844"/>
                          <a:gd name="connsiteY0" fmla="*/ 0 h 2411933"/>
                          <a:gd name="connsiteX1" fmla="*/ 1015844 w 1015844"/>
                          <a:gd name="connsiteY1" fmla="*/ 1112551 h 2411933"/>
                          <a:gd name="connsiteX2" fmla="*/ 489352 w 1015844"/>
                          <a:gd name="connsiteY2" fmla="*/ 2411885 h 2411933"/>
                          <a:gd name="connsiteX3" fmla="*/ 10 w 1015844"/>
                          <a:gd name="connsiteY3" fmla="*/ 1162217 h 2411933"/>
                          <a:gd name="connsiteX4" fmla="*/ 477060 w 1015844"/>
                          <a:gd name="connsiteY4" fmla="*/ 0 h 2411933"/>
                          <a:gd name="connsiteX0" fmla="*/ 477060 w 1015844"/>
                          <a:gd name="connsiteY0" fmla="*/ 0 h 2411935"/>
                          <a:gd name="connsiteX1" fmla="*/ 1015844 w 1015844"/>
                          <a:gd name="connsiteY1" fmla="*/ 1112551 h 2411935"/>
                          <a:gd name="connsiteX2" fmla="*/ 489352 w 1015844"/>
                          <a:gd name="connsiteY2" fmla="*/ 2411885 h 2411935"/>
                          <a:gd name="connsiteX3" fmla="*/ 10 w 1015844"/>
                          <a:gd name="connsiteY3" fmla="*/ 1162217 h 2411935"/>
                          <a:gd name="connsiteX4" fmla="*/ 477060 w 1015844"/>
                          <a:gd name="connsiteY4" fmla="*/ 0 h 2411935"/>
                          <a:gd name="connsiteX0" fmla="*/ 478683 w 1017467"/>
                          <a:gd name="connsiteY0" fmla="*/ 0 h 2411933"/>
                          <a:gd name="connsiteX1" fmla="*/ 1017467 w 1017467"/>
                          <a:gd name="connsiteY1" fmla="*/ 1112551 h 2411933"/>
                          <a:gd name="connsiteX2" fmla="*/ 490975 w 1017467"/>
                          <a:gd name="connsiteY2" fmla="*/ 2411885 h 2411933"/>
                          <a:gd name="connsiteX3" fmla="*/ 1633 w 1017467"/>
                          <a:gd name="connsiteY3" fmla="*/ 1162217 h 2411933"/>
                          <a:gd name="connsiteX4" fmla="*/ 478683 w 1017467"/>
                          <a:gd name="connsiteY4" fmla="*/ 0 h 2411933"/>
                          <a:gd name="connsiteX0" fmla="*/ 478683 w 1017696"/>
                          <a:gd name="connsiteY0" fmla="*/ 0 h 2411935"/>
                          <a:gd name="connsiteX1" fmla="*/ 1017467 w 1017696"/>
                          <a:gd name="connsiteY1" fmla="*/ 1112551 h 2411935"/>
                          <a:gd name="connsiteX2" fmla="*/ 490975 w 1017696"/>
                          <a:gd name="connsiteY2" fmla="*/ 2411885 h 2411935"/>
                          <a:gd name="connsiteX3" fmla="*/ 1633 w 1017696"/>
                          <a:gd name="connsiteY3" fmla="*/ 1162217 h 2411935"/>
                          <a:gd name="connsiteX4" fmla="*/ 478683 w 1017696"/>
                          <a:gd name="connsiteY4" fmla="*/ 0 h 2411935"/>
                          <a:gd name="connsiteX0" fmla="*/ 598033 w 1017398"/>
                          <a:gd name="connsiteY0" fmla="*/ 0 h 2256936"/>
                          <a:gd name="connsiteX1" fmla="*/ 1017074 w 1017398"/>
                          <a:gd name="connsiteY1" fmla="*/ 957553 h 2256936"/>
                          <a:gd name="connsiteX2" fmla="*/ 490582 w 1017398"/>
                          <a:gd name="connsiteY2" fmla="*/ 2256887 h 2256936"/>
                          <a:gd name="connsiteX3" fmla="*/ 1240 w 1017398"/>
                          <a:gd name="connsiteY3" fmla="*/ 1007219 h 2256936"/>
                          <a:gd name="connsiteX4" fmla="*/ 598033 w 1017398"/>
                          <a:gd name="connsiteY4" fmla="*/ 0 h 2256936"/>
                          <a:gd name="connsiteX0" fmla="*/ 478684 w 1017696"/>
                          <a:gd name="connsiteY0" fmla="*/ 0 h 2383753"/>
                          <a:gd name="connsiteX1" fmla="*/ 1017467 w 1017696"/>
                          <a:gd name="connsiteY1" fmla="*/ 1084370 h 2383753"/>
                          <a:gd name="connsiteX2" fmla="*/ 490975 w 1017696"/>
                          <a:gd name="connsiteY2" fmla="*/ 2383704 h 2383753"/>
                          <a:gd name="connsiteX3" fmla="*/ 1633 w 1017696"/>
                          <a:gd name="connsiteY3" fmla="*/ 1134036 h 2383753"/>
                          <a:gd name="connsiteX4" fmla="*/ 478684 w 1017696"/>
                          <a:gd name="connsiteY4" fmla="*/ 0 h 2383753"/>
                          <a:gd name="connsiteX0" fmla="*/ 478684 w 1017696"/>
                          <a:gd name="connsiteY0" fmla="*/ 0 h 2383785"/>
                          <a:gd name="connsiteX1" fmla="*/ 1017467 w 1017696"/>
                          <a:gd name="connsiteY1" fmla="*/ 1084370 h 2383785"/>
                          <a:gd name="connsiteX2" fmla="*/ 490975 w 1017696"/>
                          <a:gd name="connsiteY2" fmla="*/ 2383704 h 2383785"/>
                          <a:gd name="connsiteX3" fmla="*/ 1633 w 1017696"/>
                          <a:gd name="connsiteY3" fmla="*/ 1148127 h 2383785"/>
                          <a:gd name="connsiteX4" fmla="*/ 478684 w 1017696"/>
                          <a:gd name="connsiteY4" fmla="*/ 0 h 2383785"/>
                          <a:gd name="connsiteX0" fmla="*/ 478684 w 1017696"/>
                          <a:gd name="connsiteY0" fmla="*/ 0 h 2383825"/>
                          <a:gd name="connsiteX1" fmla="*/ 1017467 w 1017696"/>
                          <a:gd name="connsiteY1" fmla="*/ 1084370 h 2383825"/>
                          <a:gd name="connsiteX2" fmla="*/ 490975 w 1017696"/>
                          <a:gd name="connsiteY2" fmla="*/ 2383704 h 2383825"/>
                          <a:gd name="connsiteX3" fmla="*/ 1633 w 1017696"/>
                          <a:gd name="connsiteY3" fmla="*/ 1148127 h 2383825"/>
                          <a:gd name="connsiteX4" fmla="*/ 478684 w 1017696"/>
                          <a:gd name="connsiteY4" fmla="*/ 0 h 2383825"/>
                          <a:gd name="connsiteX0" fmla="*/ 478684 w 1017696"/>
                          <a:gd name="connsiteY0" fmla="*/ 0 h 2383705"/>
                          <a:gd name="connsiteX1" fmla="*/ 1017467 w 1017696"/>
                          <a:gd name="connsiteY1" fmla="*/ 1140733 h 2383705"/>
                          <a:gd name="connsiteX2" fmla="*/ 490975 w 1017696"/>
                          <a:gd name="connsiteY2" fmla="*/ 2383704 h 2383705"/>
                          <a:gd name="connsiteX3" fmla="*/ 1633 w 1017696"/>
                          <a:gd name="connsiteY3" fmla="*/ 1148127 h 2383705"/>
                          <a:gd name="connsiteX4" fmla="*/ 478684 w 1017696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68 w 1018552"/>
                          <a:gd name="connsiteY0" fmla="*/ 0 h 2383705"/>
                          <a:gd name="connsiteX1" fmla="*/ 1016351 w 1018552"/>
                          <a:gd name="connsiteY1" fmla="*/ 1140733 h 2383705"/>
                          <a:gd name="connsiteX2" fmla="*/ 489859 w 1018552"/>
                          <a:gd name="connsiteY2" fmla="*/ 2383704 h 2383705"/>
                          <a:gd name="connsiteX3" fmla="*/ 517 w 1018552"/>
                          <a:gd name="connsiteY3" fmla="*/ 1148127 h 2383705"/>
                          <a:gd name="connsiteX4" fmla="*/ 477568 w 1018552"/>
                          <a:gd name="connsiteY4" fmla="*/ 0 h 2383705"/>
                          <a:gd name="connsiteX0" fmla="*/ 477570 w 1018554"/>
                          <a:gd name="connsiteY0" fmla="*/ 0 h 2383705"/>
                          <a:gd name="connsiteX1" fmla="*/ 1016353 w 1018554"/>
                          <a:gd name="connsiteY1" fmla="*/ 1140733 h 2383705"/>
                          <a:gd name="connsiteX2" fmla="*/ 489861 w 1018554"/>
                          <a:gd name="connsiteY2" fmla="*/ 2383704 h 2383705"/>
                          <a:gd name="connsiteX3" fmla="*/ 519 w 1018554"/>
                          <a:gd name="connsiteY3" fmla="*/ 1148127 h 2383705"/>
                          <a:gd name="connsiteX4" fmla="*/ 477570 w 1018554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018621" h="2383705">
                            <a:moveTo>
                              <a:pt x="477637" y="0"/>
                            </a:moveTo>
                            <a:cubicBezTo>
                              <a:pt x="662464" y="17556"/>
                              <a:pt x="1014374" y="527391"/>
                              <a:pt x="1016420" y="1140733"/>
                            </a:cubicBezTo>
                            <a:cubicBezTo>
                              <a:pt x="1051453" y="1668853"/>
                              <a:pt x="659234" y="2382472"/>
                              <a:pt x="489928" y="2383704"/>
                            </a:cubicBezTo>
                            <a:cubicBezTo>
                              <a:pt x="320622" y="2384936"/>
                              <a:pt x="-13582" y="1620833"/>
                              <a:pt x="586" y="1148127"/>
                            </a:cubicBezTo>
                            <a:cubicBezTo>
                              <a:pt x="-14770" y="548874"/>
                              <a:pt x="274745" y="36383"/>
                              <a:pt x="477637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ln w="22225" cap="flat">
                        <a:solidFill>
                          <a:schemeClr val="bg1"/>
                        </a:solidFill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4" name="Freeform: Shape 53">
                        <a:extLst>
                          <a:ext uri="{FF2B5EF4-FFF2-40B4-BE49-F238E27FC236}">
                            <a16:creationId xmlns:a16="http://schemas.microsoft.com/office/drawing/2014/main" id="{D9F1B151-F46C-4582-97ED-8764A00ECC1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445481" y="1817468"/>
                        <a:ext cx="249165" cy="923121"/>
                      </a:xfrm>
                      <a:custGeom>
                        <a:avLst/>
                        <a:gdLst>
                          <a:gd name="connsiteX0" fmla="*/ 422556 w 838200"/>
                          <a:gd name="connsiteY0" fmla="*/ 0 h 1466850"/>
                          <a:gd name="connsiteX1" fmla="*/ 843561 w 838200"/>
                          <a:gd name="connsiteY1" fmla="*/ 943928 h 1466850"/>
                          <a:gd name="connsiteX2" fmla="*/ 814986 w 838200"/>
                          <a:gd name="connsiteY2" fmla="*/ 1183005 h 1466850"/>
                          <a:gd name="connsiteX3" fmla="*/ 394934 w 838200"/>
                          <a:gd name="connsiteY3" fmla="*/ 1467803 h 1466850"/>
                          <a:gd name="connsiteX4" fmla="*/ 12029 w 838200"/>
                          <a:gd name="connsiteY4" fmla="*/ 1105853 h 1466850"/>
                          <a:gd name="connsiteX5" fmla="*/ 57749 w 838200"/>
                          <a:gd name="connsiteY5" fmla="*/ 652463 h 1466850"/>
                          <a:gd name="connsiteX6" fmla="*/ 422556 w 838200"/>
                          <a:gd name="connsiteY6" fmla="*/ 0 h 1466850"/>
                          <a:gd name="connsiteX0" fmla="*/ 422556 w 844528"/>
                          <a:gd name="connsiteY0" fmla="*/ 0 h 2411927"/>
                          <a:gd name="connsiteX1" fmla="*/ 843561 w 844528"/>
                          <a:gd name="connsiteY1" fmla="*/ 943928 h 2411927"/>
                          <a:gd name="connsiteX2" fmla="*/ 814986 w 844528"/>
                          <a:gd name="connsiteY2" fmla="*/ 1183005 h 2411927"/>
                          <a:gd name="connsiteX3" fmla="*/ 434848 w 844528"/>
                          <a:gd name="connsiteY3" fmla="*/ 2411885 h 2411927"/>
                          <a:gd name="connsiteX4" fmla="*/ 12029 w 844528"/>
                          <a:gd name="connsiteY4" fmla="*/ 1105853 h 2411927"/>
                          <a:gd name="connsiteX5" fmla="*/ 57749 w 844528"/>
                          <a:gd name="connsiteY5" fmla="*/ 652463 h 2411927"/>
                          <a:gd name="connsiteX6" fmla="*/ 422556 w 844528"/>
                          <a:gd name="connsiteY6" fmla="*/ 0 h 2411927"/>
                          <a:gd name="connsiteX0" fmla="*/ 422556 w 844528"/>
                          <a:gd name="connsiteY0" fmla="*/ 0 h 2411912"/>
                          <a:gd name="connsiteX1" fmla="*/ 843561 w 844528"/>
                          <a:gd name="connsiteY1" fmla="*/ 943928 h 2411912"/>
                          <a:gd name="connsiteX2" fmla="*/ 814986 w 844528"/>
                          <a:gd name="connsiteY2" fmla="*/ 1183005 h 2411912"/>
                          <a:gd name="connsiteX3" fmla="*/ 434848 w 844528"/>
                          <a:gd name="connsiteY3" fmla="*/ 2411885 h 2411912"/>
                          <a:gd name="connsiteX4" fmla="*/ 12029 w 844528"/>
                          <a:gd name="connsiteY4" fmla="*/ 1105853 h 2411912"/>
                          <a:gd name="connsiteX5" fmla="*/ 57749 w 844528"/>
                          <a:gd name="connsiteY5" fmla="*/ 652463 h 2411912"/>
                          <a:gd name="connsiteX6" fmla="*/ 422556 w 844528"/>
                          <a:gd name="connsiteY6" fmla="*/ 0 h 2411912"/>
                          <a:gd name="connsiteX0" fmla="*/ 422556 w 844528"/>
                          <a:gd name="connsiteY0" fmla="*/ 0 h 2411893"/>
                          <a:gd name="connsiteX1" fmla="*/ 843561 w 844528"/>
                          <a:gd name="connsiteY1" fmla="*/ 943928 h 2411893"/>
                          <a:gd name="connsiteX2" fmla="*/ 814986 w 844528"/>
                          <a:gd name="connsiteY2" fmla="*/ 1183005 h 2411893"/>
                          <a:gd name="connsiteX3" fmla="*/ 434848 w 844528"/>
                          <a:gd name="connsiteY3" fmla="*/ 2411885 h 2411893"/>
                          <a:gd name="connsiteX4" fmla="*/ 12029 w 844528"/>
                          <a:gd name="connsiteY4" fmla="*/ 1105853 h 2411893"/>
                          <a:gd name="connsiteX5" fmla="*/ 57749 w 844528"/>
                          <a:gd name="connsiteY5" fmla="*/ 652463 h 2411893"/>
                          <a:gd name="connsiteX6" fmla="*/ 422556 w 844528"/>
                          <a:gd name="connsiteY6" fmla="*/ 0 h 2411893"/>
                          <a:gd name="connsiteX0" fmla="*/ 422556 w 844528"/>
                          <a:gd name="connsiteY0" fmla="*/ 0 h 2411964"/>
                          <a:gd name="connsiteX1" fmla="*/ 843561 w 844528"/>
                          <a:gd name="connsiteY1" fmla="*/ 943928 h 2411964"/>
                          <a:gd name="connsiteX2" fmla="*/ 814986 w 844528"/>
                          <a:gd name="connsiteY2" fmla="*/ 1183005 h 2411964"/>
                          <a:gd name="connsiteX3" fmla="*/ 434848 w 844528"/>
                          <a:gd name="connsiteY3" fmla="*/ 2411885 h 2411964"/>
                          <a:gd name="connsiteX4" fmla="*/ 12029 w 844528"/>
                          <a:gd name="connsiteY4" fmla="*/ 1105853 h 2411964"/>
                          <a:gd name="connsiteX5" fmla="*/ 57749 w 844528"/>
                          <a:gd name="connsiteY5" fmla="*/ 652463 h 2411964"/>
                          <a:gd name="connsiteX6" fmla="*/ 422556 w 844528"/>
                          <a:gd name="connsiteY6" fmla="*/ 0 h 2411964"/>
                          <a:gd name="connsiteX0" fmla="*/ 482275 w 904247"/>
                          <a:gd name="connsiteY0" fmla="*/ 0 h 2411909"/>
                          <a:gd name="connsiteX1" fmla="*/ 903280 w 904247"/>
                          <a:gd name="connsiteY1" fmla="*/ 943928 h 2411909"/>
                          <a:gd name="connsiteX2" fmla="*/ 874705 w 904247"/>
                          <a:gd name="connsiteY2" fmla="*/ 1183005 h 2411909"/>
                          <a:gd name="connsiteX3" fmla="*/ 494567 w 904247"/>
                          <a:gd name="connsiteY3" fmla="*/ 2411885 h 2411909"/>
                          <a:gd name="connsiteX4" fmla="*/ 5225 w 904247"/>
                          <a:gd name="connsiteY4" fmla="*/ 1148125 h 2411909"/>
                          <a:gd name="connsiteX5" fmla="*/ 117468 w 904247"/>
                          <a:gd name="connsiteY5" fmla="*/ 652463 h 2411909"/>
                          <a:gd name="connsiteX6" fmla="*/ 482275 w 904247"/>
                          <a:gd name="connsiteY6" fmla="*/ 0 h 2411909"/>
                          <a:gd name="connsiteX0" fmla="*/ 482275 w 904247"/>
                          <a:gd name="connsiteY0" fmla="*/ 0 h 2411893"/>
                          <a:gd name="connsiteX1" fmla="*/ 903280 w 904247"/>
                          <a:gd name="connsiteY1" fmla="*/ 943928 h 2411893"/>
                          <a:gd name="connsiteX2" fmla="*/ 874705 w 904247"/>
                          <a:gd name="connsiteY2" fmla="*/ 1183005 h 2411893"/>
                          <a:gd name="connsiteX3" fmla="*/ 494567 w 904247"/>
                          <a:gd name="connsiteY3" fmla="*/ 2411885 h 2411893"/>
                          <a:gd name="connsiteX4" fmla="*/ 5225 w 904247"/>
                          <a:gd name="connsiteY4" fmla="*/ 1162217 h 2411893"/>
                          <a:gd name="connsiteX5" fmla="*/ 117468 w 904247"/>
                          <a:gd name="connsiteY5" fmla="*/ 652463 h 2411893"/>
                          <a:gd name="connsiteX6" fmla="*/ 482275 w 904247"/>
                          <a:gd name="connsiteY6" fmla="*/ 0 h 2411893"/>
                          <a:gd name="connsiteX0" fmla="*/ 482972 w 904944"/>
                          <a:gd name="connsiteY0" fmla="*/ 0 h 2411893"/>
                          <a:gd name="connsiteX1" fmla="*/ 903977 w 904944"/>
                          <a:gd name="connsiteY1" fmla="*/ 943928 h 2411893"/>
                          <a:gd name="connsiteX2" fmla="*/ 875402 w 904944"/>
                          <a:gd name="connsiteY2" fmla="*/ 1183005 h 2411893"/>
                          <a:gd name="connsiteX3" fmla="*/ 495264 w 904944"/>
                          <a:gd name="connsiteY3" fmla="*/ 2411885 h 2411893"/>
                          <a:gd name="connsiteX4" fmla="*/ 5922 w 904944"/>
                          <a:gd name="connsiteY4" fmla="*/ 1162217 h 2411893"/>
                          <a:gd name="connsiteX5" fmla="*/ 104859 w 904944"/>
                          <a:gd name="connsiteY5" fmla="*/ 483376 h 2411893"/>
                          <a:gd name="connsiteX6" fmla="*/ 482972 w 904944"/>
                          <a:gd name="connsiteY6" fmla="*/ 0 h 2411893"/>
                          <a:gd name="connsiteX0" fmla="*/ 477060 w 899032"/>
                          <a:gd name="connsiteY0" fmla="*/ 0 h 2411893"/>
                          <a:gd name="connsiteX1" fmla="*/ 898065 w 899032"/>
                          <a:gd name="connsiteY1" fmla="*/ 943928 h 2411893"/>
                          <a:gd name="connsiteX2" fmla="*/ 869490 w 899032"/>
                          <a:gd name="connsiteY2" fmla="*/ 1183005 h 2411893"/>
                          <a:gd name="connsiteX3" fmla="*/ 489352 w 899032"/>
                          <a:gd name="connsiteY3" fmla="*/ 2411885 h 2411893"/>
                          <a:gd name="connsiteX4" fmla="*/ 10 w 899032"/>
                          <a:gd name="connsiteY4" fmla="*/ 1162217 h 2411893"/>
                          <a:gd name="connsiteX5" fmla="*/ 477060 w 899032"/>
                          <a:gd name="connsiteY5" fmla="*/ 0 h 2411893"/>
                          <a:gd name="connsiteX0" fmla="*/ 477060 w 869489"/>
                          <a:gd name="connsiteY0" fmla="*/ 0 h 2411893"/>
                          <a:gd name="connsiteX1" fmla="*/ 869490 w 869489"/>
                          <a:gd name="connsiteY1" fmla="*/ 1183005 h 2411893"/>
                          <a:gd name="connsiteX2" fmla="*/ 489352 w 869489"/>
                          <a:gd name="connsiteY2" fmla="*/ 2411885 h 2411893"/>
                          <a:gd name="connsiteX3" fmla="*/ 10 w 869489"/>
                          <a:gd name="connsiteY3" fmla="*/ 1162217 h 2411893"/>
                          <a:gd name="connsiteX4" fmla="*/ 477060 w 869489"/>
                          <a:gd name="connsiteY4" fmla="*/ 0 h 2411893"/>
                          <a:gd name="connsiteX0" fmla="*/ 477060 w 1042453"/>
                          <a:gd name="connsiteY0" fmla="*/ 0 h 2411911"/>
                          <a:gd name="connsiteX1" fmla="*/ 1042453 w 1042453"/>
                          <a:gd name="connsiteY1" fmla="*/ 1197097 h 2411911"/>
                          <a:gd name="connsiteX2" fmla="*/ 489352 w 1042453"/>
                          <a:gd name="connsiteY2" fmla="*/ 2411885 h 2411911"/>
                          <a:gd name="connsiteX3" fmla="*/ 10 w 1042453"/>
                          <a:gd name="connsiteY3" fmla="*/ 1162217 h 2411911"/>
                          <a:gd name="connsiteX4" fmla="*/ 477060 w 1042453"/>
                          <a:gd name="connsiteY4" fmla="*/ 0 h 2411911"/>
                          <a:gd name="connsiteX0" fmla="*/ 477060 w 1042453"/>
                          <a:gd name="connsiteY0" fmla="*/ 0 h 2411909"/>
                          <a:gd name="connsiteX1" fmla="*/ 1042453 w 1042453"/>
                          <a:gd name="connsiteY1" fmla="*/ 1197097 h 2411909"/>
                          <a:gd name="connsiteX2" fmla="*/ 489352 w 1042453"/>
                          <a:gd name="connsiteY2" fmla="*/ 2411885 h 2411909"/>
                          <a:gd name="connsiteX3" fmla="*/ 10 w 1042453"/>
                          <a:gd name="connsiteY3" fmla="*/ 1162217 h 2411909"/>
                          <a:gd name="connsiteX4" fmla="*/ 477060 w 1042453"/>
                          <a:gd name="connsiteY4" fmla="*/ 0 h 2411909"/>
                          <a:gd name="connsiteX0" fmla="*/ 477060 w 1015844"/>
                          <a:gd name="connsiteY0" fmla="*/ 0 h 2411933"/>
                          <a:gd name="connsiteX1" fmla="*/ 1015844 w 1015844"/>
                          <a:gd name="connsiteY1" fmla="*/ 1112551 h 2411933"/>
                          <a:gd name="connsiteX2" fmla="*/ 489352 w 1015844"/>
                          <a:gd name="connsiteY2" fmla="*/ 2411885 h 2411933"/>
                          <a:gd name="connsiteX3" fmla="*/ 10 w 1015844"/>
                          <a:gd name="connsiteY3" fmla="*/ 1162217 h 2411933"/>
                          <a:gd name="connsiteX4" fmla="*/ 477060 w 1015844"/>
                          <a:gd name="connsiteY4" fmla="*/ 0 h 2411933"/>
                          <a:gd name="connsiteX0" fmla="*/ 477060 w 1015844"/>
                          <a:gd name="connsiteY0" fmla="*/ 0 h 2411935"/>
                          <a:gd name="connsiteX1" fmla="*/ 1015844 w 1015844"/>
                          <a:gd name="connsiteY1" fmla="*/ 1112551 h 2411935"/>
                          <a:gd name="connsiteX2" fmla="*/ 489352 w 1015844"/>
                          <a:gd name="connsiteY2" fmla="*/ 2411885 h 2411935"/>
                          <a:gd name="connsiteX3" fmla="*/ 10 w 1015844"/>
                          <a:gd name="connsiteY3" fmla="*/ 1162217 h 2411935"/>
                          <a:gd name="connsiteX4" fmla="*/ 477060 w 1015844"/>
                          <a:gd name="connsiteY4" fmla="*/ 0 h 2411935"/>
                          <a:gd name="connsiteX0" fmla="*/ 478683 w 1017467"/>
                          <a:gd name="connsiteY0" fmla="*/ 0 h 2411933"/>
                          <a:gd name="connsiteX1" fmla="*/ 1017467 w 1017467"/>
                          <a:gd name="connsiteY1" fmla="*/ 1112551 h 2411933"/>
                          <a:gd name="connsiteX2" fmla="*/ 490975 w 1017467"/>
                          <a:gd name="connsiteY2" fmla="*/ 2411885 h 2411933"/>
                          <a:gd name="connsiteX3" fmla="*/ 1633 w 1017467"/>
                          <a:gd name="connsiteY3" fmla="*/ 1162217 h 2411933"/>
                          <a:gd name="connsiteX4" fmla="*/ 478683 w 1017467"/>
                          <a:gd name="connsiteY4" fmla="*/ 0 h 2411933"/>
                          <a:gd name="connsiteX0" fmla="*/ 478683 w 1017696"/>
                          <a:gd name="connsiteY0" fmla="*/ 0 h 2411935"/>
                          <a:gd name="connsiteX1" fmla="*/ 1017467 w 1017696"/>
                          <a:gd name="connsiteY1" fmla="*/ 1112551 h 2411935"/>
                          <a:gd name="connsiteX2" fmla="*/ 490975 w 1017696"/>
                          <a:gd name="connsiteY2" fmla="*/ 2411885 h 2411935"/>
                          <a:gd name="connsiteX3" fmla="*/ 1633 w 1017696"/>
                          <a:gd name="connsiteY3" fmla="*/ 1162217 h 2411935"/>
                          <a:gd name="connsiteX4" fmla="*/ 478683 w 1017696"/>
                          <a:gd name="connsiteY4" fmla="*/ 0 h 2411935"/>
                          <a:gd name="connsiteX0" fmla="*/ 598033 w 1017398"/>
                          <a:gd name="connsiteY0" fmla="*/ 0 h 2256936"/>
                          <a:gd name="connsiteX1" fmla="*/ 1017074 w 1017398"/>
                          <a:gd name="connsiteY1" fmla="*/ 957553 h 2256936"/>
                          <a:gd name="connsiteX2" fmla="*/ 490582 w 1017398"/>
                          <a:gd name="connsiteY2" fmla="*/ 2256887 h 2256936"/>
                          <a:gd name="connsiteX3" fmla="*/ 1240 w 1017398"/>
                          <a:gd name="connsiteY3" fmla="*/ 1007219 h 2256936"/>
                          <a:gd name="connsiteX4" fmla="*/ 598033 w 1017398"/>
                          <a:gd name="connsiteY4" fmla="*/ 0 h 2256936"/>
                          <a:gd name="connsiteX0" fmla="*/ 478684 w 1017696"/>
                          <a:gd name="connsiteY0" fmla="*/ 0 h 2383753"/>
                          <a:gd name="connsiteX1" fmla="*/ 1017467 w 1017696"/>
                          <a:gd name="connsiteY1" fmla="*/ 1084370 h 2383753"/>
                          <a:gd name="connsiteX2" fmla="*/ 490975 w 1017696"/>
                          <a:gd name="connsiteY2" fmla="*/ 2383704 h 2383753"/>
                          <a:gd name="connsiteX3" fmla="*/ 1633 w 1017696"/>
                          <a:gd name="connsiteY3" fmla="*/ 1134036 h 2383753"/>
                          <a:gd name="connsiteX4" fmla="*/ 478684 w 1017696"/>
                          <a:gd name="connsiteY4" fmla="*/ 0 h 2383753"/>
                          <a:gd name="connsiteX0" fmla="*/ 478684 w 1017696"/>
                          <a:gd name="connsiteY0" fmla="*/ 0 h 2383785"/>
                          <a:gd name="connsiteX1" fmla="*/ 1017467 w 1017696"/>
                          <a:gd name="connsiteY1" fmla="*/ 1084370 h 2383785"/>
                          <a:gd name="connsiteX2" fmla="*/ 490975 w 1017696"/>
                          <a:gd name="connsiteY2" fmla="*/ 2383704 h 2383785"/>
                          <a:gd name="connsiteX3" fmla="*/ 1633 w 1017696"/>
                          <a:gd name="connsiteY3" fmla="*/ 1148127 h 2383785"/>
                          <a:gd name="connsiteX4" fmla="*/ 478684 w 1017696"/>
                          <a:gd name="connsiteY4" fmla="*/ 0 h 2383785"/>
                          <a:gd name="connsiteX0" fmla="*/ 478684 w 1017696"/>
                          <a:gd name="connsiteY0" fmla="*/ 0 h 2383825"/>
                          <a:gd name="connsiteX1" fmla="*/ 1017467 w 1017696"/>
                          <a:gd name="connsiteY1" fmla="*/ 1084370 h 2383825"/>
                          <a:gd name="connsiteX2" fmla="*/ 490975 w 1017696"/>
                          <a:gd name="connsiteY2" fmla="*/ 2383704 h 2383825"/>
                          <a:gd name="connsiteX3" fmla="*/ 1633 w 1017696"/>
                          <a:gd name="connsiteY3" fmla="*/ 1148127 h 2383825"/>
                          <a:gd name="connsiteX4" fmla="*/ 478684 w 1017696"/>
                          <a:gd name="connsiteY4" fmla="*/ 0 h 2383825"/>
                          <a:gd name="connsiteX0" fmla="*/ 478684 w 1017696"/>
                          <a:gd name="connsiteY0" fmla="*/ 0 h 2383705"/>
                          <a:gd name="connsiteX1" fmla="*/ 1017467 w 1017696"/>
                          <a:gd name="connsiteY1" fmla="*/ 1140733 h 2383705"/>
                          <a:gd name="connsiteX2" fmla="*/ 490975 w 1017696"/>
                          <a:gd name="connsiteY2" fmla="*/ 2383704 h 2383705"/>
                          <a:gd name="connsiteX3" fmla="*/ 1633 w 1017696"/>
                          <a:gd name="connsiteY3" fmla="*/ 1148127 h 2383705"/>
                          <a:gd name="connsiteX4" fmla="*/ 478684 w 1017696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68 w 1018552"/>
                          <a:gd name="connsiteY0" fmla="*/ 0 h 2383705"/>
                          <a:gd name="connsiteX1" fmla="*/ 1016351 w 1018552"/>
                          <a:gd name="connsiteY1" fmla="*/ 1140733 h 2383705"/>
                          <a:gd name="connsiteX2" fmla="*/ 489859 w 1018552"/>
                          <a:gd name="connsiteY2" fmla="*/ 2383704 h 2383705"/>
                          <a:gd name="connsiteX3" fmla="*/ 517 w 1018552"/>
                          <a:gd name="connsiteY3" fmla="*/ 1148127 h 2383705"/>
                          <a:gd name="connsiteX4" fmla="*/ 477568 w 1018552"/>
                          <a:gd name="connsiteY4" fmla="*/ 0 h 2383705"/>
                          <a:gd name="connsiteX0" fmla="*/ 477570 w 1018554"/>
                          <a:gd name="connsiteY0" fmla="*/ 0 h 2383705"/>
                          <a:gd name="connsiteX1" fmla="*/ 1016353 w 1018554"/>
                          <a:gd name="connsiteY1" fmla="*/ 1140733 h 2383705"/>
                          <a:gd name="connsiteX2" fmla="*/ 489861 w 1018554"/>
                          <a:gd name="connsiteY2" fmla="*/ 2383704 h 2383705"/>
                          <a:gd name="connsiteX3" fmla="*/ 519 w 1018554"/>
                          <a:gd name="connsiteY3" fmla="*/ 1148127 h 2383705"/>
                          <a:gd name="connsiteX4" fmla="*/ 477570 w 1018554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018621" h="2383705">
                            <a:moveTo>
                              <a:pt x="477637" y="0"/>
                            </a:moveTo>
                            <a:cubicBezTo>
                              <a:pt x="662464" y="17556"/>
                              <a:pt x="1014374" y="527391"/>
                              <a:pt x="1016420" y="1140733"/>
                            </a:cubicBezTo>
                            <a:cubicBezTo>
                              <a:pt x="1051453" y="1668853"/>
                              <a:pt x="659234" y="2382472"/>
                              <a:pt x="489928" y="2383704"/>
                            </a:cubicBezTo>
                            <a:cubicBezTo>
                              <a:pt x="320622" y="2384936"/>
                              <a:pt x="-13582" y="1620833"/>
                              <a:pt x="586" y="1148127"/>
                            </a:cubicBezTo>
                            <a:cubicBezTo>
                              <a:pt x="-14770" y="548874"/>
                              <a:pt x="274745" y="36383"/>
                              <a:pt x="477637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3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</p:grpSp>
              </p:grpSp>
              <p:grpSp>
                <p:nvGrpSpPr>
                  <p:cNvPr id="44" name="Group 43">
                    <a:extLst>
                      <a:ext uri="{FF2B5EF4-FFF2-40B4-BE49-F238E27FC236}">
                        <a16:creationId xmlns:a16="http://schemas.microsoft.com/office/drawing/2014/main" id="{130DA8DA-E872-45A0-9F64-01A39BFF7723}"/>
                      </a:ext>
                    </a:extLst>
                  </p:cNvPr>
                  <p:cNvGrpSpPr/>
                  <p:nvPr/>
                </p:nvGrpSpPr>
                <p:grpSpPr>
                  <a:xfrm rot="5400000">
                    <a:off x="8241610" y="1278807"/>
                    <a:ext cx="640080" cy="3055248"/>
                    <a:chOff x="8236696" y="1267377"/>
                    <a:chExt cx="666734" cy="3055248"/>
                  </a:xfrm>
                </p:grpSpPr>
                <p:grpSp>
                  <p:nvGrpSpPr>
                    <p:cNvPr id="45" name="Group 44">
                      <a:extLst>
                        <a:ext uri="{FF2B5EF4-FFF2-40B4-BE49-F238E27FC236}">
                          <a16:creationId xmlns:a16="http://schemas.microsoft.com/office/drawing/2014/main" id="{11930558-2667-49E6-ADEA-F0F26315E9B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236696" y="1267377"/>
                      <a:ext cx="666734" cy="1473212"/>
                      <a:chOff x="8236696" y="1267377"/>
                      <a:chExt cx="666734" cy="1473212"/>
                    </a:xfrm>
                  </p:grpSpPr>
                  <p:sp>
                    <p:nvSpPr>
                      <p:cNvPr id="49" name="Freeform: Shape 48">
                        <a:extLst>
                          <a:ext uri="{FF2B5EF4-FFF2-40B4-BE49-F238E27FC236}">
                            <a16:creationId xmlns:a16="http://schemas.microsoft.com/office/drawing/2014/main" id="{387ACE8F-616C-43BC-9362-5427306E742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236696" y="1267377"/>
                        <a:ext cx="666734" cy="1473212"/>
                      </a:xfrm>
                      <a:custGeom>
                        <a:avLst/>
                        <a:gdLst>
                          <a:gd name="connsiteX0" fmla="*/ 422556 w 838200"/>
                          <a:gd name="connsiteY0" fmla="*/ 0 h 1466850"/>
                          <a:gd name="connsiteX1" fmla="*/ 843561 w 838200"/>
                          <a:gd name="connsiteY1" fmla="*/ 943928 h 1466850"/>
                          <a:gd name="connsiteX2" fmla="*/ 814986 w 838200"/>
                          <a:gd name="connsiteY2" fmla="*/ 1183005 h 1466850"/>
                          <a:gd name="connsiteX3" fmla="*/ 394934 w 838200"/>
                          <a:gd name="connsiteY3" fmla="*/ 1467803 h 1466850"/>
                          <a:gd name="connsiteX4" fmla="*/ 12029 w 838200"/>
                          <a:gd name="connsiteY4" fmla="*/ 1105853 h 1466850"/>
                          <a:gd name="connsiteX5" fmla="*/ 57749 w 838200"/>
                          <a:gd name="connsiteY5" fmla="*/ 652463 h 1466850"/>
                          <a:gd name="connsiteX6" fmla="*/ 422556 w 838200"/>
                          <a:gd name="connsiteY6" fmla="*/ 0 h 1466850"/>
                          <a:gd name="connsiteX0" fmla="*/ 422556 w 844528"/>
                          <a:gd name="connsiteY0" fmla="*/ 0 h 2411927"/>
                          <a:gd name="connsiteX1" fmla="*/ 843561 w 844528"/>
                          <a:gd name="connsiteY1" fmla="*/ 943928 h 2411927"/>
                          <a:gd name="connsiteX2" fmla="*/ 814986 w 844528"/>
                          <a:gd name="connsiteY2" fmla="*/ 1183005 h 2411927"/>
                          <a:gd name="connsiteX3" fmla="*/ 434848 w 844528"/>
                          <a:gd name="connsiteY3" fmla="*/ 2411885 h 2411927"/>
                          <a:gd name="connsiteX4" fmla="*/ 12029 w 844528"/>
                          <a:gd name="connsiteY4" fmla="*/ 1105853 h 2411927"/>
                          <a:gd name="connsiteX5" fmla="*/ 57749 w 844528"/>
                          <a:gd name="connsiteY5" fmla="*/ 652463 h 2411927"/>
                          <a:gd name="connsiteX6" fmla="*/ 422556 w 844528"/>
                          <a:gd name="connsiteY6" fmla="*/ 0 h 2411927"/>
                          <a:gd name="connsiteX0" fmla="*/ 422556 w 844528"/>
                          <a:gd name="connsiteY0" fmla="*/ 0 h 2411912"/>
                          <a:gd name="connsiteX1" fmla="*/ 843561 w 844528"/>
                          <a:gd name="connsiteY1" fmla="*/ 943928 h 2411912"/>
                          <a:gd name="connsiteX2" fmla="*/ 814986 w 844528"/>
                          <a:gd name="connsiteY2" fmla="*/ 1183005 h 2411912"/>
                          <a:gd name="connsiteX3" fmla="*/ 434848 w 844528"/>
                          <a:gd name="connsiteY3" fmla="*/ 2411885 h 2411912"/>
                          <a:gd name="connsiteX4" fmla="*/ 12029 w 844528"/>
                          <a:gd name="connsiteY4" fmla="*/ 1105853 h 2411912"/>
                          <a:gd name="connsiteX5" fmla="*/ 57749 w 844528"/>
                          <a:gd name="connsiteY5" fmla="*/ 652463 h 2411912"/>
                          <a:gd name="connsiteX6" fmla="*/ 422556 w 844528"/>
                          <a:gd name="connsiteY6" fmla="*/ 0 h 2411912"/>
                          <a:gd name="connsiteX0" fmla="*/ 422556 w 844528"/>
                          <a:gd name="connsiteY0" fmla="*/ 0 h 2411893"/>
                          <a:gd name="connsiteX1" fmla="*/ 843561 w 844528"/>
                          <a:gd name="connsiteY1" fmla="*/ 943928 h 2411893"/>
                          <a:gd name="connsiteX2" fmla="*/ 814986 w 844528"/>
                          <a:gd name="connsiteY2" fmla="*/ 1183005 h 2411893"/>
                          <a:gd name="connsiteX3" fmla="*/ 434848 w 844528"/>
                          <a:gd name="connsiteY3" fmla="*/ 2411885 h 2411893"/>
                          <a:gd name="connsiteX4" fmla="*/ 12029 w 844528"/>
                          <a:gd name="connsiteY4" fmla="*/ 1105853 h 2411893"/>
                          <a:gd name="connsiteX5" fmla="*/ 57749 w 844528"/>
                          <a:gd name="connsiteY5" fmla="*/ 652463 h 2411893"/>
                          <a:gd name="connsiteX6" fmla="*/ 422556 w 844528"/>
                          <a:gd name="connsiteY6" fmla="*/ 0 h 2411893"/>
                          <a:gd name="connsiteX0" fmla="*/ 422556 w 844528"/>
                          <a:gd name="connsiteY0" fmla="*/ 0 h 2411964"/>
                          <a:gd name="connsiteX1" fmla="*/ 843561 w 844528"/>
                          <a:gd name="connsiteY1" fmla="*/ 943928 h 2411964"/>
                          <a:gd name="connsiteX2" fmla="*/ 814986 w 844528"/>
                          <a:gd name="connsiteY2" fmla="*/ 1183005 h 2411964"/>
                          <a:gd name="connsiteX3" fmla="*/ 434848 w 844528"/>
                          <a:gd name="connsiteY3" fmla="*/ 2411885 h 2411964"/>
                          <a:gd name="connsiteX4" fmla="*/ 12029 w 844528"/>
                          <a:gd name="connsiteY4" fmla="*/ 1105853 h 2411964"/>
                          <a:gd name="connsiteX5" fmla="*/ 57749 w 844528"/>
                          <a:gd name="connsiteY5" fmla="*/ 652463 h 2411964"/>
                          <a:gd name="connsiteX6" fmla="*/ 422556 w 844528"/>
                          <a:gd name="connsiteY6" fmla="*/ 0 h 2411964"/>
                          <a:gd name="connsiteX0" fmla="*/ 482275 w 904247"/>
                          <a:gd name="connsiteY0" fmla="*/ 0 h 2411909"/>
                          <a:gd name="connsiteX1" fmla="*/ 903280 w 904247"/>
                          <a:gd name="connsiteY1" fmla="*/ 943928 h 2411909"/>
                          <a:gd name="connsiteX2" fmla="*/ 874705 w 904247"/>
                          <a:gd name="connsiteY2" fmla="*/ 1183005 h 2411909"/>
                          <a:gd name="connsiteX3" fmla="*/ 494567 w 904247"/>
                          <a:gd name="connsiteY3" fmla="*/ 2411885 h 2411909"/>
                          <a:gd name="connsiteX4" fmla="*/ 5225 w 904247"/>
                          <a:gd name="connsiteY4" fmla="*/ 1148125 h 2411909"/>
                          <a:gd name="connsiteX5" fmla="*/ 117468 w 904247"/>
                          <a:gd name="connsiteY5" fmla="*/ 652463 h 2411909"/>
                          <a:gd name="connsiteX6" fmla="*/ 482275 w 904247"/>
                          <a:gd name="connsiteY6" fmla="*/ 0 h 2411909"/>
                          <a:gd name="connsiteX0" fmla="*/ 482275 w 904247"/>
                          <a:gd name="connsiteY0" fmla="*/ 0 h 2411893"/>
                          <a:gd name="connsiteX1" fmla="*/ 903280 w 904247"/>
                          <a:gd name="connsiteY1" fmla="*/ 943928 h 2411893"/>
                          <a:gd name="connsiteX2" fmla="*/ 874705 w 904247"/>
                          <a:gd name="connsiteY2" fmla="*/ 1183005 h 2411893"/>
                          <a:gd name="connsiteX3" fmla="*/ 494567 w 904247"/>
                          <a:gd name="connsiteY3" fmla="*/ 2411885 h 2411893"/>
                          <a:gd name="connsiteX4" fmla="*/ 5225 w 904247"/>
                          <a:gd name="connsiteY4" fmla="*/ 1162217 h 2411893"/>
                          <a:gd name="connsiteX5" fmla="*/ 117468 w 904247"/>
                          <a:gd name="connsiteY5" fmla="*/ 652463 h 2411893"/>
                          <a:gd name="connsiteX6" fmla="*/ 482275 w 904247"/>
                          <a:gd name="connsiteY6" fmla="*/ 0 h 2411893"/>
                          <a:gd name="connsiteX0" fmla="*/ 482972 w 904944"/>
                          <a:gd name="connsiteY0" fmla="*/ 0 h 2411893"/>
                          <a:gd name="connsiteX1" fmla="*/ 903977 w 904944"/>
                          <a:gd name="connsiteY1" fmla="*/ 943928 h 2411893"/>
                          <a:gd name="connsiteX2" fmla="*/ 875402 w 904944"/>
                          <a:gd name="connsiteY2" fmla="*/ 1183005 h 2411893"/>
                          <a:gd name="connsiteX3" fmla="*/ 495264 w 904944"/>
                          <a:gd name="connsiteY3" fmla="*/ 2411885 h 2411893"/>
                          <a:gd name="connsiteX4" fmla="*/ 5922 w 904944"/>
                          <a:gd name="connsiteY4" fmla="*/ 1162217 h 2411893"/>
                          <a:gd name="connsiteX5" fmla="*/ 104859 w 904944"/>
                          <a:gd name="connsiteY5" fmla="*/ 483376 h 2411893"/>
                          <a:gd name="connsiteX6" fmla="*/ 482972 w 904944"/>
                          <a:gd name="connsiteY6" fmla="*/ 0 h 2411893"/>
                          <a:gd name="connsiteX0" fmla="*/ 477060 w 899032"/>
                          <a:gd name="connsiteY0" fmla="*/ 0 h 2411893"/>
                          <a:gd name="connsiteX1" fmla="*/ 898065 w 899032"/>
                          <a:gd name="connsiteY1" fmla="*/ 943928 h 2411893"/>
                          <a:gd name="connsiteX2" fmla="*/ 869490 w 899032"/>
                          <a:gd name="connsiteY2" fmla="*/ 1183005 h 2411893"/>
                          <a:gd name="connsiteX3" fmla="*/ 489352 w 899032"/>
                          <a:gd name="connsiteY3" fmla="*/ 2411885 h 2411893"/>
                          <a:gd name="connsiteX4" fmla="*/ 10 w 899032"/>
                          <a:gd name="connsiteY4" fmla="*/ 1162217 h 2411893"/>
                          <a:gd name="connsiteX5" fmla="*/ 477060 w 899032"/>
                          <a:gd name="connsiteY5" fmla="*/ 0 h 2411893"/>
                          <a:gd name="connsiteX0" fmla="*/ 477060 w 869489"/>
                          <a:gd name="connsiteY0" fmla="*/ 0 h 2411893"/>
                          <a:gd name="connsiteX1" fmla="*/ 869490 w 869489"/>
                          <a:gd name="connsiteY1" fmla="*/ 1183005 h 2411893"/>
                          <a:gd name="connsiteX2" fmla="*/ 489352 w 869489"/>
                          <a:gd name="connsiteY2" fmla="*/ 2411885 h 2411893"/>
                          <a:gd name="connsiteX3" fmla="*/ 10 w 869489"/>
                          <a:gd name="connsiteY3" fmla="*/ 1162217 h 2411893"/>
                          <a:gd name="connsiteX4" fmla="*/ 477060 w 869489"/>
                          <a:gd name="connsiteY4" fmla="*/ 0 h 2411893"/>
                          <a:gd name="connsiteX0" fmla="*/ 477060 w 1042453"/>
                          <a:gd name="connsiteY0" fmla="*/ 0 h 2411911"/>
                          <a:gd name="connsiteX1" fmla="*/ 1042453 w 1042453"/>
                          <a:gd name="connsiteY1" fmla="*/ 1197097 h 2411911"/>
                          <a:gd name="connsiteX2" fmla="*/ 489352 w 1042453"/>
                          <a:gd name="connsiteY2" fmla="*/ 2411885 h 2411911"/>
                          <a:gd name="connsiteX3" fmla="*/ 10 w 1042453"/>
                          <a:gd name="connsiteY3" fmla="*/ 1162217 h 2411911"/>
                          <a:gd name="connsiteX4" fmla="*/ 477060 w 1042453"/>
                          <a:gd name="connsiteY4" fmla="*/ 0 h 2411911"/>
                          <a:gd name="connsiteX0" fmla="*/ 477060 w 1042453"/>
                          <a:gd name="connsiteY0" fmla="*/ 0 h 2411909"/>
                          <a:gd name="connsiteX1" fmla="*/ 1042453 w 1042453"/>
                          <a:gd name="connsiteY1" fmla="*/ 1197097 h 2411909"/>
                          <a:gd name="connsiteX2" fmla="*/ 489352 w 1042453"/>
                          <a:gd name="connsiteY2" fmla="*/ 2411885 h 2411909"/>
                          <a:gd name="connsiteX3" fmla="*/ 10 w 1042453"/>
                          <a:gd name="connsiteY3" fmla="*/ 1162217 h 2411909"/>
                          <a:gd name="connsiteX4" fmla="*/ 477060 w 1042453"/>
                          <a:gd name="connsiteY4" fmla="*/ 0 h 2411909"/>
                          <a:gd name="connsiteX0" fmla="*/ 477060 w 1015844"/>
                          <a:gd name="connsiteY0" fmla="*/ 0 h 2411933"/>
                          <a:gd name="connsiteX1" fmla="*/ 1015844 w 1015844"/>
                          <a:gd name="connsiteY1" fmla="*/ 1112551 h 2411933"/>
                          <a:gd name="connsiteX2" fmla="*/ 489352 w 1015844"/>
                          <a:gd name="connsiteY2" fmla="*/ 2411885 h 2411933"/>
                          <a:gd name="connsiteX3" fmla="*/ 10 w 1015844"/>
                          <a:gd name="connsiteY3" fmla="*/ 1162217 h 2411933"/>
                          <a:gd name="connsiteX4" fmla="*/ 477060 w 1015844"/>
                          <a:gd name="connsiteY4" fmla="*/ 0 h 2411933"/>
                          <a:gd name="connsiteX0" fmla="*/ 477060 w 1015844"/>
                          <a:gd name="connsiteY0" fmla="*/ 0 h 2411935"/>
                          <a:gd name="connsiteX1" fmla="*/ 1015844 w 1015844"/>
                          <a:gd name="connsiteY1" fmla="*/ 1112551 h 2411935"/>
                          <a:gd name="connsiteX2" fmla="*/ 489352 w 1015844"/>
                          <a:gd name="connsiteY2" fmla="*/ 2411885 h 2411935"/>
                          <a:gd name="connsiteX3" fmla="*/ 10 w 1015844"/>
                          <a:gd name="connsiteY3" fmla="*/ 1162217 h 2411935"/>
                          <a:gd name="connsiteX4" fmla="*/ 477060 w 1015844"/>
                          <a:gd name="connsiteY4" fmla="*/ 0 h 2411935"/>
                          <a:gd name="connsiteX0" fmla="*/ 478683 w 1017467"/>
                          <a:gd name="connsiteY0" fmla="*/ 0 h 2411933"/>
                          <a:gd name="connsiteX1" fmla="*/ 1017467 w 1017467"/>
                          <a:gd name="connsiteY1" fmla="*/ 1112551 h 2411933"/>
                          <a:gd name="connsiteX2" fmla="*/ 490975 w 1017467"/>
                          <a:gd name="connsiteY2" fmla="*/ 2411885 h 2411933"/>
                          <a:gd name="connsiteX3" fmla="*/ 1633 w 1017467"/>
                          <a:gd name="connsiteY3" fmla="*/ 1162217 h 2411933"/>
                          <a:gd name="connsiteX4" fmla="*/ 478683 w 1017467"/>
                          <a:gd name="connsiteY4" fmla="*/ 0 h 2411933"/>
                          <a:gd name="connsiteX0" fmla="*/ 478683 w 1017696"/>
                          <a:gd name="connsiteY0" fmla="*/ 0 h 2411935"/>
                          <a:gd name="connsiteX1" fmla="*/ 1017467 w 1017696"/>
                          <a:gd name="connsiteY1" fmla="*/ 1112551 h 2411935"/>
                          <a:gd name="connsiteX2" fmla="*/ 490975 w 1017696"/>
                          <a:gd name="connsiteY2" fmla="*/ 2411885 h 2411935"/>
                          <a:gd name="connsiteX3" fmla="*/ 1633 w 1017696"/>
                          <a:gd name="connsiteY3" fmla="*/ 1162217 h 2411935"/>
                          <a:gd name="connsiteX4" fmla="*/ 478683 w 1017696"/>
                          <a:gd name="connsiteY4" fmla="*/ 0 h 2411935"/>
                          <a:gd name="connsiteX0" fmla="*/ 598033 w 1017398"/>
                          <a:gd name="connsiteY0" fmla="*/ 0 h 2256936"/>
                          <a:gd name="connsiteX1" fmla="*/ 1017074 w 1017398"/>
                          <a:gd name="connsiteY1" fmla="*/ 957553 h 2256936"/>
                          <a:gd name="connsiteX2" fmla="*/ 490582 w 1017398"/>
                          <a:gd name="connsiteY2" fmla="*/ 2256887 h 2256936"/>
                          <a:gd name="connsiteX3" fmla="*/ 1240 w 1017398"/>
                          <a:gd name="connsiteY3" fmla="*/ 1007219 h 2256936"/>
                          <a:gd name="connsiteX4" fmla="*/ 598033 w 1017398"/>
                          <a:gd name="connsiteY4" fmla="*/ 0 h 2256936"/>
                          <a:gd name="connsiteX0" fmla="*/ 478684 w 1017696"/>
                          <a:gd name="connsiteY0" fmla="*/ 0 h 2383753"/>
                          <a:gd name="connsiteX1" fmla="*/ 1017467 w 1017696"/>
                          <a:gd name="connsiteY1" fmla="*/ 1084370 h 2383753"/>
                          <a:gd name="connsiteX2" fmla="*/ 490975 w 1017696"/>
                          <a:gd name="connsiteY2" fmla="*/ 2383704 h 2383753"/>
                          <a:gd name="connsiteX3" fmla="*/ 1633 w 1017696"/>
                          <a:gd name="connsiteY3" fmla="*/ 1134036 h 2383753"/>
                          <a:gd name="connsiteX4" fmla="*/ 478684 w 1017696"/>
                          <a:gd name="connsiteY4" fmla="*/ 0 h 2383753"/>
                          <a:gd name="connsiteX0" fmla="*/ 478684 w 1017696"/>
                          <a:gd name="connsiteY0" fmla="*/ 0 h 2383785"/>
                          <a:gd name="connsiteX1" fmla="*/ 1017467 w 1017696"/>
                          <a:gd name="connsiteY1" fmla="*/ 1084370 h 2383785"/>
                          <a:gd name="connsiteX2" fmla="*/ 490975 w 1017696"/>
                          <a:gd name="connsiteY2" fmla="*/ 2383704 h 2383785"/>
                          <a:gd name="connsiteX3" fmla="*/ 1633 w 1017696"/>
                          <a:gd name="connsiteY3" fmla="*/ 1148127 h 2383785"/>
                          <a:gd name="connsiteX4" fmla="*/ 478684 w 1017696"/>
                          <a:gd name="connsiteY4" fmla="*/ 0 h 2383785"/>
                          <a:gd name="connsiteX0" fmla="*/ 478684 w 1017696"/>
                          <a:gd name="connsiteY0" fmla="*/ 0 h 2383825"/>
                          <a:gd name="connsiteX1" fmla="*/ 1017467 w 1017696"/>
                          <a:gd name="connsiteY1" fmla="*/ 1084370 h 2383825"/>
                          <a:gd name="connsiteX2" fmla="*/ 490975 w 1017696"/>
                          <a:gd name="connsiteY2" fmla="*/ 2383704 h 2383825"/>
                          <a:gd name="connsiteX3" fmla="*/ 1633 w 1017696"/>
                          <a:gd name="connsiteY3" fmla="*/ 1148127 h 2383825"/>
                          <a:gd name="connsiteX4" fmla="*/ 478684 w 1017696"/>
                          <a:gd name="connsiteY4" fmla="*/ 0 h 2383825"/>
                          <a:gd name="connsiteX0" fmla="*/ 478684 w 1017696"/>
                          <a:gd name="connsiteY0" fmla="*/ 0 h 2383705"/>
                          <a:gd name="connsiteX1" fmla="*/ 1017467 w 1017696"/>
                          <a:gd name="connsiteY1" fmla="*/ 1140733 h 2383705"/>
                          <a:gd name="connsiteX2" fmla="*/ 490975 w 1017696"/>
                          <a:gd name="connsiteY2" fmla="*/ 2383704 h 2383705"/>
                          <a:gd name="connsiteX3" fmla="*/ 1633 w 1017696"/>
                          <a:gd name="connsiteY3" fmla="*/ 1148127 h 2383705"/>
                          <a:gd name="connsiteX4" fmla="*/ 478684 w 1017696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68 w 1018552"/>
                          <a:gd name="connsiteY0" fmla="*/ 0 h 2383705"/>
                          <a:gd name="connsiteX1" fmla="*/ 1016351 w 1018552"/>
                          <a:gd name="connsiteY1" fmla="*/ 1140733 h 2383705"/>
                          <a:gd name="connsiteX2" fmla="*/ 489859 w 1018552"/>
                          <a:gd name="connsiteY2" fmla="*/ 2383704 h 2383705"/>
                          <a:gd name="connsiteX3" fmla="*/ 517 w 1018552"/>
                          <a:gd name="connsiteY3" fmla="*/ 1148127 h 2383705"/>
                          <a:gd name="connsiteX4" fmla="*/ 477568 w 1018552"/>
                          <a:gd name="connsiteY4" fmla="*/ 0 h 2383705"/>
                          <a:gd name="connsiteX0" fmla="*/ 477570 w 1018554"/>
                          <a:gd name="connsiteY0" fmla="*/ 0 h 2383705"/>
                          <a:gd name="connsiteX1" fmla="*/ 1016353 w 1018554"/>
                          <a:gd name="connsiteY1" fmla="*/ 1140733 h 2383705"/>
                          <a:gd name="connsiteX2" fmla="*/ 489861 w 1018554"/>
                          <a:gd name="connsiteY2" fmla="*/ 2383704 h 2383705"/>
                          <a:gd name="connsiteX3" fmla="*/ 519 w 1018554"/>
                          <a:gd name="connsiteY3" fmla="*/ 1148127 h 2383705"/>
                          <a:gd name="connsiteX4" fmla="*/ 477570 w 1018554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018621" h="2383705">
                            <a:moveTo>
                              <a:pt x="477637" y="0"/>
                            </a:moveTo>
                            <a:cubicBezTo>
                              <a:pt x="662464" y="17556"/>
                              <a:pt x="1014374" y="527391"/>
                              <a:pt x="1016420" y="1140733"/>
                            </a:cubicBezTo>
                            <a:cubicBezTo>
                              <a:pt x="1051453" y="1668853"/>
                              <a:pt x="659234" y="2382472"/>
                              <a:pt x="489928" y="2383704"/>
                            </a:cubicBezTo>
                            <a:cubicBezTo>
                              <a:pt x="320622" y="2384936"/>
                              <a:pt x="-13582" y="1620833"/>
                              <a:pt x="586" y="1148127"/>
                            </a:cubicBezTo>
                            <a:cubicBezTo>
                              <a:pt x="-14770" y="548874"/>
                              <a:pt x="274745" y="36383"/>
                              <a:pt x="477637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ln w="22225" cap="flat">
                        <a:solidFill>
                          <a:schemeClr val="bg1"/>
                        </a:solidFill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" name="Freeform: Shape 49">
                        <a:extLst>
                          <a:ext uri="{FF2B5EF4-FFF2-40B4-BE49-F238E27FC236}">
                            <a16:creationId xmlns:a16="http://schemas.microsoft.com/office/drawing/2014/main" id="{FF3F0555-DC01-4C61-873C-047A3F4FF71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445481" y="1817468"/>
                        <a:ext cx="249165" cy="923121"/>
                      </a:xfrm>
                      <a:custGeom>
                        <a:avLst/>
                        <a:gdLst>
                          <a:gd name="connsiteX0" fmla="*/ 422556 w 838200"/>
                          <a:gd name="connsiteY0" fmla="*/ 0 h 1466850"/>
                          <a:gd name="connsiteX1" fmla="*/ 843561 w 838200"/>
                          <a:gd name="connsiteY1" fmla="*/ 943928 h 1466850"/>
                          <a:gd name="connsiteX2" fmla="*/ 814986 w 838200"/>
                          <a:gd name="connsiteY2" fmla="*/ 1183005 h 1466850"/>
                          <a:gd name="connsiteX3" fmla="*/ 394934 w 838200"/>
                          <a:gd name="connsiteY3" fmla="*/ 1467803 h 1466850"/>
                          <a:gd name="connsiteX4" fmla="*/ 12029 w 838200"/>
                          <a:gd name="connsiteY4" fmla="*/ 1105853 h 1466850"/>
                          <a:gd name="connsiteX5" fmla="*/ 57749 w 838200"/>
                          <a:gd name="connsiteY5" fmla="*/ 652463 h 1466850"/>
                          <a:gd name="connsiteX6" fmla="*/ 422556 w 838200"/>
                          <a:gd name="connsiteY6" fmla="*/ 0 h 1466850"/>
                          <a:gd name="connsiteX0" fmla="*/ 422556 w 844528"/>
                          <a:gd name="connsiteY0" fmla="*/ 0 h 2411927"/>
                          <a:gd name="connsiteX1" fmla="*/ 843561 w 844528"/>
                          <a:gd name="connsiteY1" fmla="*/ 943928 h 2411927"/>
                          <a:gd name="connsiteX2" fmla="*/ 814986 w 844528"/>
                          <a:gd name="connsiteY2" fmla="*/ 1183005 h 2411927"/>
                          <a:gd name="connsiteX3" fmla="*/ 434848 w 844528"/>
                          <a:gd name="connsiteY3" fmla="*/ 2411885 h 2411927"/>
                          <a:gd name="connsiteX4" fmla="*/ 12029 w 844528"/>
                          <a:gd name="connsiteY4" fmla="*/ 1105853 h 2411927"/>
                          <a:gd name="connsiteX5" fmla="*/ 57749 w 844528"/>
                          <a:gd name="connsiteY5" fmla="*/ 652463 h 2411927"/>
                          <a:gd name="connsiteX6" fmla="*/ 422556 w 844528"/>
                          <a:gd name="connsiteY6" fmla="*/ 0 h 2411927"/>
                          <a:gd name="connsiteX0" fmla="*/ 422556 w 844528"/>
                          <a:gd name="connsiteY0" fmla="*/ 0 h 2411912"/>
                          <a:gd name="connsiteX1" fmla="*/ 843561 w 844528"/>
                          <a:gd name="connsiteY1" fmla="*/ 943928 h 2411912"/>
                          <a:gd name="connsiteX2" fmla="*/ 814986 w 844528"/>
                          <a:gd name="connsiteY2" fmla="*/ 1183005 h 2411912"/>
                          <a:gd name="connsiteX3" fmla="*/ 434848 w 844528"/>
                          <a:gd name="connsiteY3" fmla="*/ 2411885 h 2411912"/>
                          <a:gd name="connsiteX4" fmla="*/ 12029 w 844528"/>
                          <a:gd name="connsiteY4" fmla="*/ 1105853 h 2411912"/>
                          <a:gd name="connsiteX5" fmla="*/ 57749 w 844528"/>
                          <a:gd name="connsiteY5" fmla="*/ 652463 h 2411912"/>
                          <a:gd name="connsiteX6" fmla="*/ 422556 w 844528"/>
                          <a:gd name="connsiteY6" fmla="*/ 0 h 2411912"/>
                          <a:gd name="connsiteX0" fmla="*/ 422556 w 844528"/>
                          <a:gd name="connsiteY0" fmla="*/ 0 h 2411893"/>
                          <a:gd name="connsiteX1" fmla="*/ 843561 w 844528"/>
                          <a:gd name="connsiteY1" fmla="*/ 943928 h 2411893"/>
                          <a:gd name="connsiteX2" fmla="*/ 814986 w 844528"/>
                          <a:gd name="connsiteY2" fmla="*/ 1183005 h 2411893"/>
                          <a:gd name="connsiteX3" fmla="*/ 434848 w 844528"/>
                          <a:gd name="connsiteY3" fmla="*/ 2411885 h 2411893"/>
                          <a:gd name="connsiteX4" fmla="*/ 12029 w 844528"/>
                          <a:gd name="connsiteY4" fmla="*/ 1105853 h 2411893"/>
                          <a:gd name="connsiteX5" fmla="*/ 57749 w 844528"/>
                          <a:gd name="connsiteY5" fmla="*/ 652463 h 2411893"/>
                          <a:gd name="connsiteX6" fmla="*/ 422556 w 844528"/>
                          <a:gd name="connsiteY6" fmla="*/ 0 h 2411893"/>
                          <a:gd name="connsiteX0" fmla="*/ 422556 w 844528"/>
                          <a:gd name="connsiteY0" fmla="*/ 0 h 2411964"/>
                          <a:gd name="connsiteX1" fmla="*/ 843561 w 844528"/>
                          <a:gd name="connsiteY1" fmla="*/ 943928 h 2411964"/>
                          <a:gd name="connsiteX2" fmla="*/ 814986 w 844528"/>
                          <a:gd name="connsiteY2" fmla="*/ 1183005 h 2411964"/>
                          <a:gd name="connsiteX3" fmla="*/ 434848 w 844528"/>
                          <a:gd name="connsiteY3" fmla="*/ 2411885 h 2411964"/>
                          <a:gd name="connsiteX4" fmla="*/ 12029 w 844528"/>
                          <a:gd name="connsiteY4" fmla="*/ 1105853 h 2411964"/>
                          <a:gd name="connsiteX5" fmla="*/ 57749 w 844528"/>
                          <a:gd name="connsiteY5" fmla="*/ 652463 h 2411964"/>
                          <a:gd name="connsiteX6" fmla="*/ 422556 w 844528"/>
                          <a:gd name="connsiteY6" fmla="*/ 0 h 2411964"/>
                          <a:gd name="connsiteX0" fmla="*/ 482275 w 904247"/>
                          <a:gd name="connsiteY0" fmla="*/ 0 h 2411909"/>
                          <a:gd name="connsiteX1" fmla="*/ 903280 w 904247"/>
                          <a:gd name="connsiteY1" fmla="*/ 943928 h 2411909"/>
                          <a:gd name="connsiteX2" fmla="*/ 874705 w 904247"/>
                          <a:gd name="connsiteY2" fmla="*/ 1183005 h 2411909"/>
                          <a:gd name="connsiteX3" fmla="*/ 494567 w 904247"/>
                          <a:gd name="connsiteY3" fmla="*/ 2411885 h 2411909"/>
                          <a:gd name="connsiteX4" fmla="*/ 5225 w 904247"/>
                          <a:gd name="connsiteY4" fmla="*/ 1148125 h 2411909"/>
                          <a:gd name="connsiteX5" fmla="*/ 117468 w 904247"/>
                          <a:gd name="connsiteY5" fmla="*/ 652463 h 2411909"/>
                          <a:gd name="connsiteX6" fmla="*/ 482275 w 904247"/>
                          <a:gd name="connsiteY6" fmla="*/ 0 h 2411909"/>
                          <a:gd name="connsiteX0" fmla="*/ 482275 w 904247"/>
                          <a:gd name="connsiteY0" fmla="*/ 0 h 2411893"/>
                          <a:gd name="connsiteX1" fmla="*/ 903280 w 904247"/>
                          <a:gd name="connsiteY1" fmla="*/ 943928 h 2411893"/>
                          <a:gd name="connsiteX2" fmla="*/ 874705 w 904247"/>
                          <a:gd name="connsiteY2" fmla="*/ 1183005 h 2411893"/>
                          <a:gd name="connsiteX3" fmla="*/ 494567 w 904247"/>
                          <a:gd name="connsiteY3" fmla="*/ 2411885 h 2411893"/>
                          <a:gd name="connsiteX4" fmla="*/ 5225 w 904247"/>
                          <a:gd name="connsiteY4" fmla="*/ 1162217 h 2411893"/>
                          <a:gd name="connsiteX5" fmla="*/ 117468 w 904247"/>
                          <a:gd name="connsiteY5" fmla="*/ 652463 h 2411893"/>
                          <a:gd name="connsiteX6" fmla="*/ 482275 w 904247"/>
                          <a:gd name="connsiteY6" fmla="*/ 0 h 2411893"/>
                          <a:gd name="connsiteX0" fmla="*/ 482972 w 904944"/>
                          <a:gd name="connsiteY0" fmla="*/ 0 h 2411893"/>
                          <a:gd name="connsiteX1" fmla="*/ 903977 w 904944"/>
                          <a:gd name="connsiteY1" fmla="*/ 943928 h 2411893"/>
                          <a:gd name="connsiteX2" fmla="*/ 875402 w 904944"/>
                          <a:gd name="connsiteY2" fmla="*/ 1183005 h 2411893"/>
                          <a:gd name="connsiteX3" fmla="*/ 495264 w 904944"/>
                          <a:gd name="connsiteY3" fmla="*/ 2411885 h 2411893"/>
                          <a:gd name="connsiteX4" fmla="*/ 5922 w 904944"/>
                          <a:gd name="connsiteY4" fmla="*/ 1162217 h 2411893"/>
                          <a:gd name="connsiteX5" fmla="*/ 104859 w 904944"/>
                          <a:gd name="connsiteY5" fmla="*/ 483376 h 2411893"/>
                          <a:gd name="connsiteX6" fmla="*/ 482972 w 904944"/>
                          <a:gd name="connsiteY6" fmla="*/ 0 h 2411893"/>
                          <a:gd name="connsiteX0" fmla="*/ 477060 w 899032"/>
                          <a:gd name="connsiteY0" fmla="*/ 0 h 2411893"/>
                          <a:gd name="connsiteX1" fmla="*/ 898065 w 899032"/>
                          <a:gd name="connsiteY1" fmla="*/ 943928 h 2411893"/>
                          <a:gd name="connsiteX2" fmla="*/ 869490 w 899032"/>
                          <a:gd name="connsiteY2" fmla="*/ 1183005 h 2411893"/>
                          <a:gd name="connsiteX3" fmla="*/ 489352 w 899032"/>
                          <a:gd name="connsiteY3" fmla="*/ 2411885 h 2411893"/>
                          <a:gd name="connsiteX4" fmla="*/ 10 w 899032"/>
                          <a:gd name="connsiteY4" fmla="*/ 1162217 h 2411893"/>
                          <a:gd name="connsiteX5" fmla="*/ 477060 w 899032"/>
                          <a:gd name="connsiteY5" fmla="*/ 0 h 2411893"/>
                          <a:gd name="connsiteX0" fmla="*/ 477060 w 869489"/>
                          <a:gd name="connsiteY0" fmla="*/ 0 h 2411893"/>
                          <a:gd name="connsiteX1" fmla="*/ 869490 w 869489"/>
                          <a:gd name="connsiteY1" fmla="*/ 1183005 h 2411893"/>
                          <a:gd name="connsiteX2" fmla="*/ 489352 w 869489"/>
                          <a:gd name="connsiteY2" fmla="*/ 2411885 h 2411893"/>
                          <a:gd name="connsiteX3" fmla="*/ 10 w 869489"/>
                          <a:gd name="connsiteY3" fmla="*/ 1162217 h 2411893"/>
                          <a:gd name="connsiteX4" fmla="*/ 477060 w 869489"/>
                          <a:gd name="connsiteY4" fmla="*/ 0 h 2411893"/>
                          <a:gd name="connsiteX0" fmla="*/ 477060 w 1042453"/>
                          <a:gd name="connsiteY0" fmla="*/ 0 h 2411911"/>
                          <a:gd name="connsiteX1" fmla="*/ 1042453 w 1042453"/>
                          <a:gd name="connsiteY1" fmla="*/ 1197097 h 2411911"/>
                          <a:gd name="connsiteX2" fmla="*/ 489352 w 1042453"/>
                          <a:gd name="connsiteY2" fmla="*/ 2411885 h 2411911"/>
                          <a:gd name="connsiteX3" fmla="*/ 10 w 1042453"/>
                          <a:gd name="connsiteY3" fmla="*/ 1162217 h 2411911"/>
                          <a:gd name="connsiteX4" fmla="*/ 477060 w 1042453"/>
                          <a:gd name="connsiteY4" fmla="*/ 0 h 2411911"/>
                          <a:gd name="connsiteX0" fmla="*/ 477060 w 1042453"/>
                          <a:gd name="connsiteY0" fmla="*/ 0 h 2411909"/>
                          <a:gd name="connsiteX1" fmla="*/ 1042453 w 1042453"/>
                          <a:gd name="connsiteY1" fmla="*/ 1197097 h 2411909"/>
                          <a:gd name="connsiteX2" fmla="*/ 489352 w 1042453"/>
                          <a:gd name="connsiteY2" fmla="*/ 2411885 h 2411909"/>
                          <a:gd name="connsiteX3" fmla="*/ 10 w 1042453"/>
                          <a:gd name="connsiteY3" fmla="*/ 1162217 h 2411909"/>
                          <a:gd name="connsiteX4" fmla="*/ 477060 w 1042453"/>
                          <a:gd name="connsiteY4" fmla="*/ 0 h 2411909"/>
                          <a:gd name="connsiteX0" fmla="*/ 477060 w 1015844"/>
                          <a:gd name="connsiteY0" fmla="*/ 0 h 2411933"/>
                          <a:gd name="connsiteX1" fmla="*/ 1015844 w 1015844"/>
                          <a:gd name="connsiteY1" fmla="*/ 1112551 h 2411933"/>
                          <a:gd name="connsiteX2" fmla="*/ 489352 w 1015844"/>
                          <a:gd name="connsiteY2" fmla="*/ 2411885 h 2411933"/>
                          <a:gd name="connsiteX3" fmla="*/ 10 w 1015844"/>
                          <a:gd name="connsiteY3" fmla="*/ 1162217 h 2411933"/>
                          <a:gd name="connsiteX4" fmla="*/ 477060 w 1015844"/>
                          <a:gd name="connsiteY4" fmla="*/ 0 h 2411933"/>
                          <a:gd name="connsiteX0" fmla="*/ 477060 w 1015844"/>
                          <a:gd name="connsiteY0" fmla="*/ 0 h 2411935"/>
                          <a:gd name="connsiteX1" fmla="*/ 1015844 w 1015844"/>
                          <a:gd name="connsiteY1" fmla="*/ 1112551 h 2411935"/>
                          <a:gd name="connsiteX2" fmla="*/ 489352 w 1015844"/>
                          <a:gd name="connsiteY2" fmla="*/ 2411885 h 2411935"/>
                          <a:gd name="connsiteX3" fmla="*/ 10 w 1015844"/>
                          <a:gd name="connsiteY3" fmla="*/ 1162217 h 2411935"/>
                          <a:gd name="connsiteX4" fmla="*/ 477060 w 1015844"/>
                          <a:gd name="connsiteY4" fmla="*/ 0 h 2411935"/>
                          <a:gd name="connsiteX0" fmla="*/ 478683 w 1017467"/>
                          <a:gd name="connsiteY0" fmla="*/ 0 h 2411933"/>
                          <a:gd name="connsiteX1" fmla="*/ 1017467 w 1017467"/>
                          <a:gd name="connsiteY1" fmla="*/ 1112551 h 2411933"/>
                          <a:gd name="connsiteX2" fmla="*/ 490975 w 1017467"/>
                          <a:gd name="connsiteY2" fmla="*/ 2411885 h 2411933"/>
                          <a:gd name="connsiteX3" fmla="*/ 1633 w 1017467"/>
                          <a:gd name="connsiteY3" fmla="*/ 1162217 h 2411933"/>
                          <a:gd name="connsiteX4" fmla="*/ 478683 w 1017467"/>
                          <a:gd name="connsiteY4" fmla="*/ 0 h 2411933"/>
                          <a:gd name="connsiteX0" fmla="*/ 478683 w 1017696"/>
                          <a:gd name="connsiteY0" fmla="*/ 0 h 2411935"/>
                          <a:gd name="connsiteX1" fmla="*/ 1017467 w 1017696"/>
                          <a:gd name="connsiteY1" fmla="*/ 1112551 h 2411935"/>
                          <a:gd name="connsiteX2" fmla="*/ 490975 w 1017696"/>
                          <a:gd name="connsiteY2" fmla="*/ 2411885 h 2411935"/>
                          <a:gd name="connsiteX3" fmla="*/ 1633 w 1017696"/>
                          <a:gd name="connsiteY3" fmla="*/ 1162217 h 2411935"/>
                          <a:gd name="connsiteX4" fmla="*/ 478683 w 1017696"/>
                          <a:gd name="connsiteY4" fmla="*/ 0 h 2411935"/>
                          <a:gd name="connsiteX0" fmla="*/ 598033 w 1017398"/>
                          <a:gd name="connsiteY0" fmla="*/ 0 h 2256936"/>
                          <a:gd name="connsiteX1" fmla="*/ 1017074 w 1017398"/>
                          <a:gd name="connsiteY1" fmla="*/ 957553 h 2256936"/>
                          <a:gd name="connsiteX2" fmla="*/ 490582 w 1017398"/>
                          <a:gd name="connsiteY2" fmla="*/ 2256887 h 2256936"/>
                          <a:gd name="connsiteX3" fmla="*/ 1240 w 1017398"/>
                          <a:gd name="connsiteY3" fmla="*/ 1007219 h 2256936"/>
                          <a:gd name="connsiteX4" fmla="*/ 598033 w 1017398"/>
                          <a:gd name="connsiteY4" fmla="*/ 0 h 2256936"/>
                          <a:gd name="connsiteX0" fmla="*/ 478684 w 1017696"/>
                          <a:gd name="connsiteY0" fmla="*/ 0 h 2383753"/>
                          <a:gd name="connsiteX1" fmla="*/ 1017467 w 1017696"/>
                          <a:gd name="connsiteY1" fmla="*/ 1084370 h 2383753"/>
                          <a:gd name="connsiteX2" fmla="*/ 490975 w 1017696"/>
                          <a:gd name="connsiteY2" fmla="*/ 2383704 h 2383753"/>
                          <a:gd name="connsiteX3" fmla="*/ 1633 w 1017696"/>
                          <a:gd name="connsiteY3" fmla="*/ 1134036 h 2383753"/>
                          <a:gd name="connsiteX4" fmla="*/ 478684 w 1017696"/>
                          <a:gd name="connsiteY4" fmla="*/ 0 h 2383753"/>
                          <a:gd name="connsiteX0" fmla="*/ 478684 w 1017696"/>
                          <a:gd name="connsiteY0" fmla="*/ 0 h 2383785"/>
                          <a:gd name="connsiteX1" fmla="*/ 1017467 w 1017696"/>
                          <a:gd name="connsiteY1" fmla="*/ 1084370 h 2383785"/>
                          <a:gd name="connsiteX2" fmla="*/ 490975 w 1017696"/>
                          <a:gd name="connsiteY2" fmla="*/ 2383704 h 2383785"/>
                          <a:gd name="connsiteX3" fmla="*/ 1633 w 1017696"/>
                          <a:gd name="connsiteY3" fmla="*/ 1148127 h 2383785"/>
                          <a:gd name="connsiteX4" fmla="*/ 478684 w 1017696"/>
                          <a:gd name="connsiteY4" fmla="*/ 0 h 2383785"/>
                          <a:gd name="connsiteX0" fmla="*/ 478684 w 1017696"/>
                          <a:gd name="connsiteY0" fmla="*/ 0 h 2383825"/>
                          <a:gd name="connsiteX1" fmla="*/ 1017467 w 1017696"/>
                          <a:gd name="connsiteY1" fmla="*/ 1084370 h 2383825"/>
                          <a:gd name="connsiteX2" fmla="*/ 490975 w 1017696"/>
                          <a:gd name="connsiteY2" fmla="*/ 2383704 h 2383825"/>
                          <a:gd name="connsiteX3" fmla="*/ 1633 w 1017696"/>
                          <a:gd name="connsiteY3" fmla="*/ 1148127 h 2383825"/>
                          <a:gd name="connsiteX4" fmla="*/ 478684 w 1017696"/>
                          <a:gd name="connsiteY4" fmla="*/ 0 h 2383825"/>
                          <a:gd name="connsiteX0" fmla="*/ 478684 w 1017696"/>
                          <a:gd name="connsiteY0" fmla="*/ 0 h 2383705"/>
                          <a:gd name="connsiteX1" fmla="*/ 1017467 w 1017696"/>
                          <a:gd name="connsiteY1" fmla="*/ 1140733 h 2383705"/>
                          <a:gd name="connsiteX2" fmla="*/ 490975 w 1017696"/>
                          <a:gd name="connsiteY2" fmla="*/ 2383704 h 2383705"/>
                          <a:gd name="connsiteX3" fmla="*/ 1633 w 1017696"/>
                          <a:gd name="connsiteY3" fmla="*/ 1148127 h 2383705"/>
                          <a:gd name="connsiteX4" fmla="*/ 478684 w 1017696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68 w 1018552"/>
                          <a:gd name="connsiteY0" fmla="*/ 0 h 2383705"/>
                          <a:gd name="connsiteX1" fmla="*/ 1016351 w 1018552"/>
                          <a:gd name="connsiteY1" fmla="*/ 1140733 h 2383705"/>
                          <a:gd name="connsiteX2" fmla="*/ 489859 w 1018552"/>
                          <a:gd name="connsiteY2" fmla="*/ 2383704 h 2383705"/>
                          <a:gd name="connsiteX3" fmla="*/ 517 w 1018552"/>
                          <a:gd name="connsiteY3" fmla="*/ 1148127 h 2383705"/>
                          <a:gd name="connsiteX4" fmla="*/ 477568 w 1018552"/>
                          <a:gd name="connsiteY4" fmla="*/ 0 h 2383705"/>
                          <a:gd name="connsiteX0" fmla="*/ 477570 w 1018554"/>
                          <a:gd name="connsiteY0" fmla="*/ 0 h 2383705"/>
                          <a:gd name="connsiteX1" fmla="*/ 1016353 w 1018554"/>
                          <a:gd name="connsiteY1" fmla="*/ 1140733 h 2383705"/>
                          <a:gd name="connsiteX2" fmla="*/ 489861 w 1018554"/>
                          <a:gd name="connsiteY2" fmla="*/ 2383704 h 2383705"/>
                          <a:gd name="connsiteX3" fmla="*/ 519 w 1018554"/>
                          <a:gd name="connsiteY3" fmla="*/ 1148127 h 2383705"/>
                          <a:gd name="connsiteX4" fmla="*/ 477570 w 1018554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018621" h="2383705">
                            <a:moveTo>
                              <a:pt x="477637" y="0"/>
                            </a:moveTo>
                            <a:cubicBezTo>
                              <a:pt x="662464" y="17556"/>
                              <a:pt x="1014374" y="527391"/>
                              <a:pt x="1016420" y="1140733"/>
                            </a:cubicBezTo>
                            <a:cubicBezTo>
                              <a:pt x="1051453" y="1668853"/>
                              <a:pt x="659234" y="2382472"/>
                              <a:pt x="489928" y="2383704"/>
                            </a:cubicBezTo>
                            <a:cubicBezTo>
                              <a:pt x="320622" y="2384936"/>
                              <a:pt x="-13582" y="1620833"/>
                              <a:pt x="586" y="1148127"/>
                            </a:cubicBezTo>
                            <a:cubicBezTo>
                              <a:pt x="-14770" y="548874"/>
                              <a:pt x="274745" y="36383"/>
                              <a:pt x="477637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3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46" name="Group 45">
                      <a:extLst>
                        <a:ext uri="{FF2B5EF4-FFF2-40B4-BE49-F238E27FC236}">
                          <a16:creationId xmlns:a16="http://schemas.microsoft.com/office/drawing/2014/main" id="{9A4CB3F0-71AF-41D0-934B-1AC7E786820A}"/>
                        </a:ext>
                      </a:extLst>
                    </p:cNvPr>
                    <p:cNvGrpSpPr/>
                    <p:nvPr/>
                  </p:nvGrpSpPr>
                  <p:grpSpPr>
                    <a:xfrm rot="10800000">
                      <a:off x="8236696" y="2849413"/>
                      <a:ext cx="666734" cy="1473212"/>
                      <a:chOff x="8236696" y="1267377"/>
                      <a:chExt cx="666734" cy="1473212"/>
                    </a:xfrm>
                  </p:grpSpPr>
                  <p:sp>
                    <p:nvSpPr>
                      <p:cNvPr id="47" name="Freeform: Shape 46">
                        <a:extLst>
                          <a:ext uri="{FF2B5EF4-FFF2-40B4-BE49-F238E27FC236}">
                            <a16:creationId xmlns:a16="http://schemas.microsoft.com/office/drawing/2014/main" id="{69223B37-503E-41B9-8F07-E27B8BF26A3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236696" y="1267377"/>
                        <a:ext cx="666734" cy="1473212"/>
                      </a:xfrm>
                      <a:custGeom>
                        <a:avLst/>
                        <a:gdLst>
                          <a:gd name="connsiteX0" fmla="*/ 422556 w 838200"/>
                          <a:gd name="connsiteY0" fmla="*/ 0 h 1466850"/>
                          <a:gd name="connsiteX1" fmla="*/ 843561 w 838200"/>
                          <a:gd name="connsiteY1" fmla="*/ 943928 h 1466850"/>
                          <a:gd name="connsiteX2" fmla="*/ 814986 w 838200"/>
                          <a:gd name="connsiteY2" fmla="*/ 1183005 h 1466850"/>
                          <a:gd name="connsiteX3" fmla="*/ 394934 w 838200"/>
                          <a:gd name="connsiteY3" fmla="*/ 1467803 h 1466850"/>
                          <a:gd name="connsiteX4" fmla="*/ 12029 w 838200"/>
                          <a:gd name="connsiteY4" fmla="*/ 1105853 h 1466850"/>
                          <a:gd name="connsiteX5" fmla="*/ 57749 w 838200"/>
                          <a:gd name="connsiteY5" fmla="*/ 652463 h 1466850"/>
                          <a:gd name="connsiteX6" fmla="*/ 422556 w 838200"/>
                          <a:gd name="connsiteY6" fmla="*/ 0 h 1466850"/>
                          <a:gd name="connsiteX0" fmla="*/ 422556 w 844528"/>
                          <a:gd name="connsiteY0" fmla="*/ 0 h 2411927"/>
                          <a:gd name="connsiteX1" fmla="*/ 843561 w 844528"/>
                          <a:gd name="connsiteY1" fmla="*/ 943928 h 2411927"/>
                          <a:gd name="connsiteX2" fmla="*/ 814986 w 844528"/>
                          <a:gd name="connsiteY2" fmla="*/ 1183005 h 2411927"/>
                          <a:gd name="connsiteX3" fmla="*/ 434848 w 844528"/>
                          <a:gd name="connsiteY3" fmla="*/ 2411885 h 2411927"/>
                          <a:gd name="connsiteX4" fmla="*/ 12029 w 844528"/>
                          <a:gd name="connsiteY4" fmla="*/ 1105853 h 2411927"/>
                          <a:gd name="connsiteX5" fmla="*/ 57749 w 844528"/>
                          <a:gd name="connsiteY5" fmla="*/ 652463 h 2411927"/>
                          <a:gd name="connsiteX6" fmla="*/ 422556 w 844528"/>
                          <a:gd name="connsiteY6" fmla="*/ 0 h 2411927"/>
                          <a:gd name="connsiteX0" fmla="*/ 422556 w 844528"/>
                          <a:gd name="connsiteY0" fmla="*/ 0 h 2411912"/>
                          <a:gd name="connsiteX1" fmla="*/ 843561 w 844528"/>
                          <a:gd name="connsiteY1" fmla="*/ 943928 h 2411912"/>
                          <a:gd name="connsiteX2" fmla="*/ 814986 w 844528"/>
                          <a:gd name="connsiteY2" fmla="*/ 1183005 h 2411912"/>
                          <a:gd name="connsiteX3" fmla="*/ 434848 w 844528"/>
                          <a:gd name="connsiteY3" fmla="*/ 2411885 h 2411912"/>
                          <a:gd name="connsiteX4" fmla="*/ 12029 w 844528"/>
                          <a:gd name="connsiteY4" fmla="*/ 1105853 h 2411912"/>
                          <a:gd name="connsiteX5" fmla="*/ 57749 w 844528"/>
                          <a:gd name="connsiteY5" fmla="*/ 652463 h 2411912"/>
                          <a:gd name="connsiteX6" fmla="*/ 422556 w 844528"/>
                          <a:gd name="connsiteY6" fmla="*/ 0 h 2411912"/>
                          <a:gd name="connsiteX0" fmla="*/ 422556 w 844528"/>
                          <a:gd name="connsiteY0" fmla="*/ 0 h 2411893"/>
                          <a:gd name="connsiteX1" fmla="*/ 843561 w 844528"/>
                          <a:gd name="connsiteY1" fmla="*/ 943928 h 2411893"/>
                          <a:gd name="connsiteX2" fmla="*/ 814986 w 844528"/>
                          <a:gd name="connsiteY2" fmla="*/ 1183005 h 2411893"/>
                          <a:gd name="connsiteX3" fmla="*/ 434848 w 844528"/>
                          <a:gd name="connsiteY3" fmla="*/ 2411885 h 2411893"/>
                          <a:gd name="connsiteX4" fmla="*/ 12029 w 844528"/>
                          <a:gd name="connsiteY4" fmla="*/ 1105853 h 2411893"/>
                          <a:gd name="connsiteX5" fmla="*/ 57749 w 844528"/>
                          <a:gd name="connsiteY5" fmla="*/ 652463 h 2411893"/>
                          <a:gd name="connsiteX6" fmla="*/ 422556 w 844528"/>
                          <a:gd name="connsiteY6" fmla="*/ 0 h 2411893"/>
                          <a:gd name="connsiteX0" fmla="*/ 422556 w 844528"/>
                          <a:gd name="connsiteY0" fmla="*/ 0 h 2411964"/>
                          <a:gd name="connsiteX1" fmla="*/ 843561 w 844528"/>
                          <a:gd name="connsiteY1" fmla="*/ 943928 h 2411964"/>
                          <a:gd name="connsiteX2" fmla="*/ 814986 w 844528"/>
                          <a:gd name="connsiteY2" fmla="*/ 1183005 h 2411964"/>
                          <a:gd name="connsiteX3" fmla="*/ 434848 w 844528"/>
                          <a:gd name="connsiteY3" fmla="*/ 2411885 h 2411964"/>
                          <a:gd name="connsiteX4" fmla="*/ 12029 w 844528"/>
                          <a:gd name="connsiteY4" fmla="*/ 1105853 h 2411964"/>
                          <a:gd name="connsiteX5" fmla="*/ 57749 w 844528"/>
                          <a:gd name="connsiteY5" fmla="*/ 652463 h 2411964"/>
                          <a:gd name="connsiteX6" fmla="*/ 422556 w 844528"/>
                          <a:gd name="connsiteY6" fmla="*/ 0 h 2411964"/>
                          <a:gd name="connsiteX0" fmla="*/ 482275 w 904247"/>
                          <a:gd name="connsiteY0" fmla="*/ 0 h 2411909"/>
                          <a:gd name="connsiteX1" fmla="*/ 903280 w 904247"/>
                          <a:gd name="connsiteY1" fmla="*/ 943928 h 2411909"/>
                          <a:gd name="connsiteX2" fmla="*/ 874705 w 904247"/>
                          <a:gd name="connsiteY2" fmla="*/ 1183005 h 2411909"/>
                          <a:gd name="connsiteX3" fmla="*/ 494567 w 904247"/>
                          <a:gd name="connsiteY3" fmla="*/ 2411885 h 2411909"/>
                          <a:gd name="connsiteX4" fmla="*/ 5225 w 904247"/>
                          <a:gd name="connsiteY4" fmla="*/ 1148125 h 2411909"/>
                          <a:gd name="connsiteX5" fmla="*/ 117468 w 904247"/>
                          <a:gd name="connsiteY5" fmla="*/ 652463 h 2411909"/>
                          <a:gd name="connsiteX6" fmla="*/ 482275 w 904247"/>
                          <a:gd name="connsiteY6" fmla="*/ 0 h 2411909"/>
                          <a:gd name="connsiteX0" fmla="*/ 482275 w 904247"/>
                          <a:gd name="connsiteY0" fmla="*/ 0 h 2411893"/>
                          <a:gd name="connsiteX1" fmla="*/ 903280 w 904247"/>
                          <a:gd name="connsiteY1" fmla="*/ 943928 h 2411893"/>
                          <a:gd name="connsiteX2" fmla="*/ 874705 w 904247"/>
                          <a:gd name="connsiteY2" fmla="*/ 1183005 h 2411893"/>
                          <a:gd name="connsiteX3" fmla="*/ 494567 w 904247"/>
                          <a:gd name="connsiteY3" fmla="*/ 2411885 h 2411893"/>
                          <a:gd name="connsiteX4" fmla="*/ 5225 w 904247"/>
                          <a:gd name="connsiteY4" fmla="*/ 1162217 h 2411893"/>
                          <a:gd name="connsiteX5" fmla="*/ 117468 w 904247"/>
                          <a:gd name="connsiteY5" fmla="*/ 652463 h 2411893"/>
                          <a:gd name="connsiteX6" fmla="*/ 482275 w 904247"/>
                          <a:gd name="connsiteY6" fmla="*/ 0 h 2411893"/>
                          <a:gd name="connsiteX0" fmla="*/ 482972 w 904944"/>
                          <a:gd name="connsiteY0" fmla="*/ 0 h 2411893"/>
                          <a:gd name="connsiteX1" fmla="*/ 903977 w 904944"/>
                          <a:gd name="connsiteY1" fmla="*/ 943928 h 2411893"/>
                          <a:gd name="connsiteX2" fmla="*/ 875402 w 904944"/>
                          <a:gd name="connsiteY2" fmla="*/ 1183005 h 2411893"/>
                          <a:gd name="connsiteX3" fmla="*/ 495264 w 904944"/>
                          <a:gd name="connsiteY3" fmla="*/ 2411885 h 2411893"/>
                          <a:gd name="connsiteX4" fmla="*/ 5922 w 904944"/>
                          <a:gd name="connsiteY4" fmla="*/ 1162217 h 2411893"/>
                          <a:gd name="connsiteX5" fmla="*/ 104859 w 904944"/>
                          <a:gd name="connsiteY5" fmla="*/ 483376 h 2411893"/>
                          <a:gd name="connsiteX6" fmla="*/ 482972 w 904944"/>
                          <a:gd name="connsiteY6" fmla="*/ 0 h 2411893"/>
                          <a:gd name="connsiteX0" fmla="*/ 477060 w 899032"/>
                          <a:gd name="connsiteY0" fmla="*/ 0 h 2411893"/>
                          <a:gd name="connsiteX1" fmla="*/ 898065 w 899032"/>
                          <a:gd name="connsiteY1" fmla="*/ 943928 h 2411893"/>
                          <a:gd name="connsiteX2" fmla="*/ 869490 w 899032"/>
                          <a:gd name="connsiteY2" fmla="*/ 1183005 h 2411893"/>
                          <a:gd name="connsiteX3" fmla="*/ 489352 w 899032"/>
                          <a:gd name="connsiteY3" fmla="*/ 2411885 h 2411893"/>
                          <a:gd name="connsiteX4" fmla="*/ 10 w 899032"/>
                          <a:gd name="connsiteY4" fmla="*/ 1162217 h 2411893"/>
                          <a:gd name="connsiteX5" fmla="*/ 477060 w 899032"/>
                          <a:gd name="connsiteY5" fmla="*/ 0 h 2411893"/>
                          <a:gd name="connsiteX0" fmla="*/ 477060 w 869489"/>
                          <a:gd name="connsiteY0" fmla="*/ 0 h 2411893"/>
                          <a:gd name="connsiteX1" fmla="*/ 869490 w 869489"/>
                          <a:gd name="connsiteY1" fmla="*/ 1183005 h 2411893"/>
                          <a:gd name="connsiteX2" fmla="*/ 489352 w 869489"/>
                          <a:gd name="connsiteY2" fmla="*/ 2411885 h 2411893"/>
                          <a:gd name="connsiteX3" fmla="*/ 10 w 869489"/>
                          <a:gd name="connsiteY3" fmla="*/ 1162217 h 2411893"/>
                          <a:gd name="connsiteX4" fmla="*/ 477060 w 869489"/>
                          <a:gd name="connsiteY4" fmla="*/ 0 h 2411893"/>
                          <a:gd name="connsiteX0" fmla="*/ 477060 w 1042453"/>
                          <a:gd name="connsiteY0" fmla="*/ 0 h 2411911"/>
                          <a:gd name="connsiteX1" fmla="*/ 1042453 w 1042453"/>
                          <a:gd name="connsiteY1" fmla="*/ 1197097 h 2411911"/>
                          <a:gd name="connsiteX2" fmla="*/ 489352 w 1042453"/>
                          <a:gd name="connsiteY2" fmla="*/ 2411885 h 2411911"/>
                          <a:gd name="connsiteX3" fmla="*/ 10 w 1042453"/>
                          <a:gd name="connsiteY3" fmla="*/ 1162217 h 2411911"/>
                          <a:gd name="connsiteX4" fmla="*/ 477060 w 1042453"/>
                          <a:gd name="connsiteY4" fmla="*/ 0 h 2411911"/>
                          <a:gd name="connsiteX0" fmla="*/ 477060 w 1042453"/>
                          <a:gd name="connsiteY0" fmla="*/ 0 h 2411909"/>
                          <a:gd name="connsiteX1" fmla="*/ 1042453 w 1042453"/>
                          <a:gd name="connsiteY1" fmla="*/ 1197097 h 2411909"/>
                          <a:gd name="connsiteX2" fmla="*/ 489352 w 1042453"/>
                          <a:gd name="connsiteY2" fmla="*/ 2411885 h 2411909"/>
                          <a:gd name="connsiteX3" fmla="*/ 10 w 1042453"/>
                          <a:gd name="connsiteY3" fmla="*/ 1162217 h 2411909"/>
                          <a:gd name="connsiteX4" fmla="*/ 477060 w 1042453"/>
                          <a:gd name="connsiteY4" fmla="*/ 0 h 2411909"/>
                          <a:gd name="connsiteX0" fmla="*/ 477060 w 1015844"/>
                          <a:gd name="connsiteY0" fmla="*/ 0 h 2411933"/>
                          <a:gd name="connsiteX1" fmla="*/ 1015844 w 1015844"/>
                          <a:gd name="connsiteY1" fmla="*/ 1112551 h 2411933"/>
                          <a:gd name="connsiteX2" fmla="*/ 489352 w 1015844"/>
                          <a:gd name="connsiteY2" fmla="*/ 2411885 h 2411933"/>
                          <a:gd name="connsiteX3" fmla="*/ 10 w 1015844"/>
                          <a:gd name="connsiteY3" fmla="*/ 1162217 h 2411933"/>
                          <a:gd name="connsiteX4" fmla="*/ 477060 w 1015844"/>
                          <a:gd name="connsiteY4" fmla="*/ 0 h 2411933"/>
                          <a:gd name="connsiteX0" fmla="*/ 477060 w 1015844"/>
                          <a:gd name="connsiteY0" fmla="*/ 0 h 2411935"/>
                          <a:gd name="connsiteX1" fmla="*/ 1015844 w 1015844"/>
                          <a:gd name="connsiteY1" fmla="*/ 1112551 h 2411935"/>
                          <a:gd name="connsiteX2" fmla="*/ 489352 w 1015844"/>
                          <a:gd name="connsiteY2" fmla="*/ 2411885 h 2411935"/>
                          <a:gd name="connsiteX3" fmla="*/ 10 w 1015844"/>
                          <a:gd name="connsiteY3" fmla="*/ 1162217 h 2411935"/>
                          <a:gd name="connsiteX4" fmla="*/ 477060 w 1015844"/>
                          <a:gd name="connsiteY4" fmla="*/ 0 h 2411935"/>
                          <a:gd name="connsiteX0" fmla="*/ 478683 w 1017467"/>
                          <a:gd name="connsiteY0" fmla="*/ 0 h 2411933"/>
                          <a:gd name="connsiteX1" fmla="*/ 1017467 w 1017467"/>
                          <a:gd name="connsiteY1" fmla="*/ 1112551 h 2411933"/>
                          <a:gd name="connsiteX2" fmla="*/ 490975 w 1017467"/>
                          <a:gd name="connsiteY2" fmla="*/ 2411885 h 2411933"/>
                          <a:gd name="connsiteX3" fmla="*/ 1633 w 1017467"/>
                          <a:gd name="connsiteY3" fmla="*/ 1162217 h 2411933"/>
                          <a:gd name="connsiteX4" fmla="*/ 478683 w 1017467"/>
                          <a:gd name="connsiteY4" fmla="*/ 0 h 2411933"/>
                          <a:gd name="connsiteX0" fmla="*/ 478683 w 1017696"/>
                          <a:gd name="connsiteY0" fmla="*/ 0 h 2411935"/>
                          <a:gd name="connsiteX1" fmla="*/ 1017467 w 1017696"/>
                          <a:gd name="connsiteY1" fmla="*/ 1112551 h 2411935"/>
                          <a:gd name="connsiteX2" fmla="*/ 490975 w 1017696"/>
                          <a:gd name="connsiteY2" fmla="*/ 2411885 h 2411935"/>
                          <a:gd name="connsiteX3" fmla="*/ 1633 w 1017696"/>
                          <a:gd name="connsiteY3" fmla="*/ 1162217 h 2411935"/>
                          <a:gd name="connsiteX4" fmla="*/ 478683 w 1017696"/>
                          <a:gd name="connsiteY4" fmla="*/ 0 h 2411935"/>
                          <a:gd name="connsiteX0" fmla="*/ 598033 w 1017398"/>
                          <a:gd name="connsiteY0" fmla="*/ 0 h 2256936"/>
                          <a:gd name="connsiteX1" fmla="*/ 1017074 w 1017398"/>
                          <a:gd name="connsiteY1" fmla="*/ 957553 h 2256936"/>
                          <a:gd name="connsiteX2" fmla="*/ 490582 w 1017398"/>
                          <a:gd name="connsiteY2" fmla="*/ 2256887 h 2256936"/>
                          <a:gd name="connsiteX3" fmla="*/ 1240 w 1017398"/>
                          <a:gd name="connsiteY3" fmla="*/ 1007219 h 2256936"/>
                          <a:gd name="connsiteX4" fmla="*/ 598033 w 1017398"/>
                          <a:gd name="connsiteY4" fmla="*/ 0 h 2256936"/>
                          <a:gd name="connsiteX0" fmla="*/ 478684 w 1017696"/>
                          <a:gd name="connsiteY0" fmla="*/ 0 h 2383753"/>
                          <a:gd name="connsiteX1" fmla="*/ 1017467 w 1017696"/>
                          <a:gd name="connsiteY1" fmla="*/ 1084370 h 2383753"/>
                          <a:gd name="connsiteX2" fmla="*/ 490975 w 1017696"/>
                          <a:gd name="connsiteY2" fmla="*/ 2383704 h 2383753"/>
                          <a:gd name="connsiteX3" fmla="*/ 1633 w 1017696"/>
                          <a:gd name="connsiteY3" fmla="*/ 1134036 h 2383753"/>
                          <a:gd name="connsiteX4" fmla="*/ 478684 w 1017696"/>
                          <a:gd name="connsiteY4" fmla="*/ 0 h 2383753"/>
                          <a:gd name="connsiteX0" fmla="*/ 478684 w 1017696"/>
                          <a:gd name="connsiteY0" fmla="*/ 0 h 2383785"/>
                          <a:gd name="connsiteX1" fmla="*/ 1017467 w 1017696"/>
                          <a:gd name="connsiteY1" fmla="*/ 1084370 h 2383785"/>
                          <a:gd name="connsiteX2" fmla="*/ 490975 w 1017696"/>
                          <a:gd name="connsiteY2" fmla="*/ 2383704 h 2383785"/>
                          <a:gd name="connsiteX3" fmla="*/ 1633 w 1017696"/>
                          <a:gd name="connsiteY3" fmla="*/ 1148127 h 2383785"/>
                          <a:gd name="connsiteX4" fmla="*/ 478684 w 1017696"/>
                          <a:gd name="connsiteY4" fmla="*/ 0 h 2383785"/>
                          <a:gd name="connsiteX0" fmla="*/ 478684 w 1017696"/>
                          <a:gd name="connsiteY0" fmla="*/ 0 h 2383825"/>
                          <a:gd name="connsiteX1" fmla="*/ 1017467 w 1017696"/>
                          <a:gd name="connsiteY1" fmla="*/ 1084370 h 2383825"/>
                          <a:gd name="connsiteX2" fmla="*/ 490975 w 1017696"/>
                          <a:gd name="connsiteY2" fmla="*/ 2383704 h 2383825"/>
                          <a:gd name="connsiteX3" fmla="*/ 1633 w 1017696"/>
                          <a:gd name="connsiteY3" fmla="*/ 1148127 h 2383825"/>
                          <a:gd name="connsiteX4" fmla="*/ 478684 w 1017696"/>
                          <a:gd name="connsiteY4" fmla="*/ 0 h 2383825"/>
                          <a:gd name="connsiteX0" fmla="*/ 478684 w 1017696"/>
                          <a:gd name="connsiteY0" fmla="*/ 0 h 2383705"/>
                          <a:gd name="connsiteX1" fmla="*/ 1017467 w 1017696"/>
                          <a:gd name="connsiteY1" fmla="*/ 1140733 h 2383705"/>
                          <a:gd name="connsiteX2" fmla="*/ 490975 w 1017696"/>
                          <a:gd name="connsiteY2" fmla="*/ 2383704 h 2383705"/>
                          <a:gd name="connsiteX3" fmla="*/ 1633 w 1017696"/>
                          <a:gd name="connsiteY3" fmla="*/ 1148127 h 2383705"/>
                          <a:gd name="connsiteX4" fmla="*/ 478684 w 1017696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68 w 1018552"/>
                          <a:gd name="connsiteY0" fmla="*/ 0 h 2383705"/>
                          <a:gd name="connsiteX1" fmla="*/ 1016351 w 1018552"/>
                          <a:gd name="connsiteY1" fmla="*/ 1140733 h 2383705"/>
                          <a:gd name="connsiteX2" fmla="*/ 489859 w 1018552"/>
                          <a:gd name="connsiteY2" fmla="*/ 2383704 h 2383705"/>
                          <a:gd name="connsiteX3" fmla="*/ 517 w 1018552"/>
                          <a:gd name="connsiteY3" fmla="*/ 1148127 h 2383705"/>
                          <a:gd name="connsiteX4" fmla="*/ 477568 w 1018552"/>
                          <a:gd name="connsiteY4" fmla="*/ 0 h 2383705"/>
                          <a:gd name="connsiteX0" fmla="*/ 477570 w 1018554"/>
                          <a:gd name="connsiteY0" fmla="*/ 0 h 2383705"/>
                          <a:gd name="connsiteX1" fmla="*/ 1016353 w 1018554"/>
                          <a:gd name="connsiteY1" fmla="*/ 1140733 h 2383705"/>
                          <a:gd name="connsiteX2" fmla="*/ 489861 w 1018554"/>
                          <a:gd name="connsiteY2" fmla="*/ 2383704 h 2383705"/>
                          <a:gd name="connsiteX3" fmla="*/ 519 w 1018554"/>
                          <a:gd name="connsiteY3" fmla="*/ 1148127 h 2383705"/>
                          <a:gd name="connsiteX4" fmla="*/ 477570 w 1018554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018621" h="2383705">
                            <a:moveTo>
                              <a:pt x="477637" y="0"/>
                            </a:moveTo>
                            <a:cubicBezTo>
                              <a:pt x="662464" y="17556"/>
                              <a:pt x="1014374" y="527391"/>
                              <a:pt x="1016420" y="1140733"/>
                            </a:cubicBezTo>
                            <a:cubicBezTo>
                              <a:pt x="1051453" y="1668853"/>
                              <a:pt x="659234" y="2382472"/>
                              <a:pt x="489928" y="2383704"/>
                            </a:cubicBezTo>
                            <a:cubicBezTo>
                              <a:pt x="320622" y="2384936"/>
                              <a:pt x="-13582" y="1620833"/>
                              <a:pt x="586" y="1148127"/>
                            </a:cubicBezTo>
                            <a:cubicBezTo>
                              <a:pt x="-14770" y="548874"/>
                              <a:pt x="274745" y="36383"/>
                              <a:pt x="477637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ln w="22225" cap="flat">
                        <a:solidFill>
                          <a:schemeClr val="bg1"/>
                        </a:solidFill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8" name="Freeform: Shape 47">
                        <a:extLst>
                          <a:ext uri="{FF2B5EF4-FFF2-40B4-BE49-F238E27FC236}">
                            <a16:creationId xmlns:a16="http://schemas.microsoft.com/office/drawing/2014/main" id="{00EAD891-94AF-4919-B746-D301CAB0D30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445481" y="1817468"/>
                        <a:ext cx="249165" cy="923121"/>
                      </a:xfrm>
                      <a:custGeom>
                        <a:avLst/>
                        <a:gdLst>
                          <a:gd name="connsiteX0" fmla="*/ 422556 w 838200"/>
                          <a:gd name="connsiteY0" fmla="*/ 0 h 1466850"/>
                          <a:gd name="connsiteX1" fmla="*/ 843561 w 838200"/>
                          <a:gd name="connsiteY1" fmla="*/ 943928 h 1466850"/>
                          <a:gd name="connsiteX2" fmla="*/ 814986 w 838200"/>
                          <a:gd name="connsiteY2" fmla="*/ 1183005 h 1466850"/>
                          <a:gd name="connsiteX3" fmla="*/ 394934 w 838200"/>
                          <a:gd name="connsiteY3" fmla="*/ 1467803 h 1466850"/>
                          <a:gd name="connsiteX4" fmla="*/ 12029 w 838200"/>
                          <a:gd name="connsiteY4" fmla="*/ 1105853 h 1466850"/>
                          <a:gd name="connsiteX5" fmla="*/ 57749 w 838200"/>
                          <a:gd name="connsiteY5" fmla="*/ 652463 h 1466850"/>
                          <a:gd name="connsiteX6" fmla="*/ 422556 w 838200"/>
                          <a:gd name="connsiteY6" fmla="*/ 0 h 1466850"/>
                          <a:gd name="connsiteX0" fmla="*/ 422556 w 844528"/>
                          <a:gd name="connsiteY0" fmla="*/ 0 h 2411927"/>
                          <a:gd name="connsiteX1" fmla="*/ 843561 w 844528"/>
                          <a:gd name="connsiteY1" fmla="*/ 943928 h 2411927"/>
                          <a:gd name="connsiteX2" fmla="*/ 814986 w 844528"/>
                          <a:gd name="connsiteY2" fmla="*/ 1183005 h 2411927"/>
                          <a:gd name="connsiteX3" fmla="*/ 434848 w 844528"/>
                          <a:gd name="connsiteY3" fmla="*/ 2411885 h 2411927"/>
                          <a:gd name="connsiteX4" fmla="*/ 12029 w 844528"/>
                          <a:gd name="connsiteY4" fmla="*/ 1105853 h 2411927"/>
                          <a:gd name="connsiteX5" fmla="*/ 57749 w 844528"/>
                          <a:gd name="connsiteY5" fmla="*/ 652463 h 2411927"/>
                          <a:gd name="connsiteX6" fmla="*/ 422556 w 844528"/>
                          <a:gd name="connsiteY6" fmla="*/ 0 h 2411927"/>
                          <a:gd name="connsiteX0" fmla="*/ 422556 w 844528"/>
                          <a:gd name="connsiteY0" fmla="*/ 0 h 2411912"/>
                          <a:gd name="connsiteX1" fmla="*/ 843561 w 844528"/>
                          <a:gd name="connsiteY1" fmla="*/ 943928 h 2411912"/>
                          <a:gd name="connsiteX2" fmla="*/ 814986 w 844528"/>
                          <a:gd name="connsiteY2" fmla="*/ 1183005 h 2411912"/>
                          <a:gd name="connsiteX3" fmla="*/ 434848 w 844528"/>
                          <a:gd name="connsiteY3" fmla="*/ 2411885 h 2411912"/>
                          <a:gd name="connsiteX4" fmla="*/ 12029 w 844528"/>
                          <a:gd name="connsiteY4" fmla="*/ 1105853 h 2411912"/>
                          <a:gd name="connsiteX5" fmla="*/ 57749 w 844528"/>
                          <a:gd name="connsiteY5" fmla="*/ 652463 h 2411912"/>
                          <a:gd name="connsiteX6" fmla="*/ 422556 w 844528"/>
                          <a:gd name="connsiteY6" fmla="*/ 0 h 2411912"/>
                          <a:gd name="connsiteX0" fmla="*/ 422556 w 844528"/>
                          <a:gd name="connsiteY0" fmla="*/ 0 h 2411893"/>
                          <a:gd name="connsiteX1" fmla="*/ 843561 w 844528"/>
                          <a:gd name="connsiteY1" fmla="*/ 943928 h 2411893"/>
                          <a:gd name="connsiteX2" fmla="*/ 814986 w 844528"/>
                          <a:gd name="connsiteY2" fmla="*/ 1183005 h 2411893"/>
                          <a:gd name="connsiteX3" fmla="*/ 434848 w 844528"/>
                          <a:gd name="connsiteY3" fmla="*/ 2411885 h 2411893"/>
                          <a:gd name="connsiteX4" fmla="*/ 12029 w 844528"/>
                          <a:gd name="connsiteY4" fmla="*/ 1105853 h 2411893"/>
                          <a:gd name="connsiteX5" fmla="*/ 57749 w 844528"/>
                          <a:gd name="connsiteY5" fmla="*/ 652463 h 2411893"/>
                          <a:gd name="connsiteX6" fmla="*/ 422556 w 844528"/>
                          <a:gd name="connsiteY6" fmla="*/ 0 h 2411893"/>
                          <a:gd name="connsiteX0" fmla="*/ 422556 w 844528"/>
                          <a:gd name="connsiteY0" fmla="*/ 0 h 2411964"/>
                          <a:gd name="connsiteX1" fmla="*/ 843561 w 844528"/>
                          <a:gd name="connsiteY1" fmla="*/ 943928 h 2411964"/>
                          <a:gd name="connsiteX2" fmla="*/ 814986 w 844528"/>
                          <a:gd name="connsiteY2" fmla="*/ 1183005 h 2411964"/>
                          <a:gd name="connsiteX3" fmla="*/ 434848 w 844528"/>
                          <a:gd name="connsiteY3" fmla="*/ 2411885 h 2411964"/>
                          <a:gd name="connsiteX4" fmla="*/ 12029 w 844528"/>
                          <a:gd name="connsiteY4" fmla="*/ 1105853 h 2411964"/>
                          <a:gd name="connsiteX5" fmla="*/ 57749 w 844528"/>
                          <a:gd name="connsiteY5" fmla="*/ 652463 h 2411964"/>
                          <a:gd name="connsiteX6" fmla="*/ 422556 w 844528"/>
                          <a:gd name="connsiteY6" fmla="*/ 0 h 2411964"/>
                          <a:gd name="connsiteX0" fmla="*/ 482275 w 904247"/>
                          <a:gd name="connsiteY0" fmla="*/ 0 h 2411909"/>
                          <a:gd name="connsiteX1" fmla="*/ 903280 w 904247"/>
                          <a:gd name="connsiteY1" fmla="*/ 943928 h 2411909"/>
                          <a:gd name="connsiteX2" fmla="*/ 874705 w 904247"/>
                          <a:gd name="connsiteY2" fmla="*/ 1183005 h 2411909"/>
                          <a:gd name="connsiteX3" fmla="*/ 494567 w 904247"/>
                          <a:gd name="connsiteY3" fmla="*/ 2411885 h 2411909"/>
                          <a:gd name="connsiteX4" fmla="*/ 5225 w 904247"/>
                          <a:gd name="connsiteY4" fmla="*/ 1148125 h 2411909"/>
                          <a:gd name="connsiteX5" fmla="*/ 117468 w 904247"/>
                          <a:gd name="connsiteY5" fmla="*/ 652463 h 2411909"/>
                          <a:gd name="connsiteX6" fmla="*/ 482275 w 904247"/>
                          <a:gd name="connsiteY6" fmla="*/ 0 h 2411909"/>
                          <a:gd name="connsiteX0" fmla="*/ 482275 w 904247"/>
                          <a:gd name="connsiteY0" fmla="*/ 0 h 2411893"/>
                          <a:gd name="connsiteX1" fmla="*/ 903280 w 904247"/>
                          <a:gd name="connsiteY1" fmla="*/ 943928 h 2411893"/>
                          <a:gd name="connsiteX2" fmla="*/ 874705 w 904247"/>
                          <a:gd name="connsiteY2" fmla="*/ 1183005 h 2411893"/>
                          <a:gd name="connsiteX3" fmla="*/ 494567 w 904247"/>
                          <a:gd name="connsiteY3" fmla="*/ 2411885 h 2411893"/>
                          <a:gd name="connsiteX4" fmla="*/ 5225 w 904247"/>
                          <a:gd name="connsiteY4" fmla="*/ 1162217 h 2411893"/>
                          <a:gd name="connsiteX5" fmla="*/ 117468 w 904247"/>
                          <a:gd name="connsiteY5" fmla="*/ 652463 h 2411893"/>
                          <a:gd name="connsiteX6" fmla="*/ 482275 w 904247"/>
                          <a:gd name="connsiteY6" fmla="*/ 0 h 2411893"/>
                          <a:gd name="connsiteX0" fmla="*/ 482972 w 904944"/>
                          <a:gd name="connsiteY0" fmla="*/ 0 h 2411893"/>
                          <a:gd name="connsiteX1" fmla="*/ 903977 w 904944"/>
                          <a:gd name="connsiteY1" fmla="*/ 943928 h 2411893"/>
                          <a:gd name="connsiteX2" fmla="*/ 875402 w 904944"/>
                          <a:gd name="connsiteY2" fmla="*/ 1183005 h 2411893"/>
                          <a:gd name="connsiteX3" fmla="*/ 495264 w 904944"/>
                          <a:gd name="connsiteY3" fmla="*/ 2411885 h 2411893"/>
                          <a:gd name="connsiteX4" fmla="*/ 5922 w 904944"/>
                          <a:gd name="connsiteY4" fmla="*/ 1162217 h 2411893"/>
                          <a:gd name="connsiteX5" fmla="*/ 104859 w 904944"/>
                          <a:gd name="connsiteY5" fmla="*/ 483376 h 2411893"/>
                          <a:gd name="connsiteX6" fmla="*/ 482972 w 904944"/>
                          <a:gd name="connsiteY6" fmla="*/ 0 h 2411893"/>
                          <a:gd name="connsiteX0" fmla="*/ 477060 w 899032"/>
                          <a:gd name="connsiteY0" fmla="*/ 0 h 2411893"/>
                          <a:gd name="connsiteX1" fmla="*/ 898065 w 899032"/>
                          <a:gd name="connsiteY1" fmla="*/ 943928 h 2411893"/>
                          <a:gd name="connsiteX2" fmla="*/ 869490 w 899032"/>
                          <a:gd name="connsiteY2" fmla="*/ 1183005 h 2411893"/>
                          <a:gd name="connsiteX3" fmla="*/ 489352 w 899032"/>
                          <a:gd name="connsiteY3" fmla="*/ 2411885 h 2411893"/>
                          <a:gd name="connsiteX4" fmla="*/ 10 w 899032"/>
                          <a:gd name="connsiteY4" fmla="*/ 1162217 h 2411893"/>
                          <a:gd name="connsiteX5" fmla="*/ 477060 w 899032"/>
                          <a:gd name="connsiteY5" fmla="*/ 0 h 2411893"/>
                          <a:gd name="connsiteX0" fmla="*/ 477060 w 869489"/>
                          <a:gd name="connsiteY0" fmla="*/ 0 h 2411893"/>
                          <a:gd name="connsiteX1" fmla="*/ 869490 w 869489"/>
                          <a:gd name="connsiteY1" fmla="*/ 1183005 h 2411893"/>
                          <a:gd name="connsiteX2" fmla="*/ 489352 w 869489"/>
                          <a:gd name="connsiteY2" fmla="*/ 2411885 h 2411893"/>
                          <a:gd name="connsiteX3" fmla="*/ 10 w 869489"/>
                          <a:gd name="connsiteY3" fmla="*/ 1162217 h 2411893"/>
                          <a:gd name="connsiteX4" fmla="*/ 477060 w 869489"/>
                          <a:gd name="connsiteY4" fmla="*/ 0 h 2411893"/>
                          <a:gd name="connsiteX0" fmla="*/ 477060 w 1042453"/>
                          <a:gd name="connsiteY0" fmla="*/ 0 h 2411911"/>
                          <a:gd name="connsiteX1" fmla="*/ 1042453 w 1042453"/>
                          <a:gd name="connsiteY1" fmla="*/ 1197097 h 2411911"/>
                          <a:gd name="connsiteX2" fmla="*/ 489352 w 1042453"/>
                          <a:gd name="connsiteY2" fmla="*/ 2411885 h 2411911"/>
                          <a:gd name="connsiteX3" fmla="*/ 10 w 1042453"/>
                          <a:gd name="connsiteY3" fmla="*/ 1162217 h 2411911"/>
                          <a:gd name="connsiteX4" fmla="*/ 477060 w 1042453"/>
                          <a:gd name="connsiteY4" fmla="*/ 0 h 2411911"/>
                          <a:gd name="connsiteX0" fmla="*/ 477060 w 1042453"/>
                          <a:gd name="connsiteY0" fmla="*/ 0 h 2411909"/>
                          <a:gd name="connsiteX1" fmla="*/ 1042453 w 1042453"/>
                          <a:gd name="connsiteY1" fmla="*/ 1197097 h 2411909"/>
                          <a:gd name="connsiteX2" fmla="*/ 489352 w 1042453"/>
                          <a:gd name="connsiteY2" fmla="*/ 2411885 h 2411909"/>
                          <a:gd name="connsiteX3" fmla="*/ 10 w 1042453"/>
                          <a:gd name="connsiteY3" fmla="*/ 1162217 h 2411909"/>
                          <a:gd name="connsiteX4" fmla="*/ 477060 w 1042453"/>
                          <a:gd name="connsiteY4" fmla="*/ 0 h 2411909"/>
                          <a:gd name="connsiteX0" fmla="*/ 477060 w 1015844"/>
                          <a:gd name="connsiteY0" fmla="*/ 0 h 2411933"/>
                          <a:gd name="connsiteX1" fmla="*/ 1015844 w 1015844"/>
                          <a:gd name="connsiteY1" fmla="*/ 1112551 h 2411933"/>
                          <a:gd name="connsiteX2" fmla="*/ 489352 w 1015844"/>
                          <a:gd name="connsiteY2" fmla="*/ 2411885 h 2411933"/>
                          <a:gd name="connsiteX3" fmla="*/ 10 w 1015844"/>
                          <a:gd name="connsiteY3" fmla="*/ 1162217 h 2411933"/>
                          <a:gd name="connsiteX4" fmla="*/ 477060 w 1015844"/>
                          <a:gd name="connsiteY4" fmla="*/ 0 h 2411933"/>
                          <a:gd name="connsiteX0" fmla="*/ 477060 w 1015844"/>
                          <a:gd name="connsiteY0" fmla="*/ 0 h 2411935"/>
                          <a:gd name="connsiteX1" fmla="*/ 1015844 w 1015844"/>
                          <a:gd name="connsiteY1" fmla="*/ 1112551 h 2411935"/>
                          <a:gd name="connsiteX2" fmla="*/ 489352 w 1015844"/>
                          <a:gd name="connsiteY2" fmla="*/ 2411885 h 2411935"/>
                          <a:gd name="connsiteX3" fmla="*/ 10 w 1015844"/>
                          <a:gd name="connsiteY3" fmla="*/ 1162217 h 2411935"/>
                          <a:gd name="connsiteX4" fmla="*/ 477060 w 1015844"/>
                          <a:gd name="connsiteY4" fmla="*/ 0 h 2411935"/>
                          <a:gd name="connsiteX0" fmla="*/ 478683 w 1017467"/>
                          <a:gd name="connsiteY0" fmla="*/ 0 h 2411933"/>
                          <a:gd name="connsiteX1" fmla="*/ 1017467 w 1017467"/>
                          <a:gd name="connsiteY1" fmla="*/ 1112551 h 2411933"/>
                          <a:gd name="connsiteX2" fmla="*/ 490975 w 1017467"/>
                          <a:gd name="connsiteY2" fmla="*/ 2411885 h 2411933"/>
                          <a:gd name="connsiteX3" fmla="*/ 1633 w 1017467"/>
                          <a:gd name="connsiteY3" fmla="*/ 1162217 h 2411933"/>
                          <a:gd name="connsiteX4" fmla="*/ 478683 w 1017467"/>
                          <a:gd name="connsiteY4" fmla="*/ 0 h 2411933"/>
                          <a:gd name="connsiteX0" fmla="*/ 478683 w 1017696"/>
                          <a:gd name="connsiteY0" fmla="*/ 0 h 2411935"/>
                          <a:gd name="connsiteX1" fmla="*/ 1017467 w 1017696"/>
                          <a:gd name="connsiteY1" fmla="*/ 1112551 h 2411935"/>
                          <a:gd name="connsiteX2" fmla="*/ 490975 w 1017696"/>
                          <a:gd name="connsiteY2" fmla="*/ 2411885 h 2411935"/>
                          <a:gd name="connsiteX3" fmla="*/ 1633 w 1017696"/>
                          <a:gd name="connsiteY3" fmla="*/ 1162217 h 2411935"/>
                          <a:gd name="connsiteX4" fmla="*/ 478683 w 1017696"/>
                          <a:gd name="connsiteY4" fmla="*/ 0 h 2411935"/>
                          <a:gd name="connsiteX0" fmla="*/ 598033 w 1017398"/>
                          <a:gd name="connsiteY0" fmla="*/ 0 h 2256936"/>
                          <a:gd name="connsiteX1" fmla="*/ 1017074 w 1017398"/>
                          <a:gd name="connsiteY1" fmla="*/ 957553 h 2256936"/>
                          <a:gd name="connsiteX2" fmla="*/ 490582 w 1017398"/>
                          <a:gd name="connsiteY2" fmla="*/ 2256887 h 2256936"/>
                          <a:gd name="connsiteX3" fmla="*/ 1240 w 1017398"/>
                          <a:gd name="connsiteY3" fmla="*/ 1007219 h 2256936"/>
                          <a:gd name="connsiteX4" fmla="*/ 598033 w 1017398"/>
                          <a:gd name="connsiteY4" fmla="*/ 0 h 2256936"/>
                          <a:gd name="connsiteX0" fmla="*/ 478684 w 1017696"/>
                          <a:gd name="connsiteY0" fmla="*/ 0 h 2383753"/>
                          <a:gd name="connsiteX1" fmla="*/ 1017467 w 1017696"/>
                          <a:gd name="connsiteY1" fmla="*/ 1084370 h 2383753"/>
                          <a:gd name="connsiteX2" fmla="*/ 490975 w 1017696"/>
                          <a:gd name="connsiteY2" fmla="*/ 2383704 h 2383753"/>
                          <a:gd name="connsiteX3" fmla="*/ 1633 w 1017696"/>
                          <a:gd name="connsiteY3" fmla="*/ 1134036 h 2383753"/>
                          <a:gd name="connsiteX4" fmla="*/ 478684 w 1017696"/>
                          <a:gd name="connsiteY4" fmla="*/ 0 h 2383753"/>
                          <a:gd name="connsiteX0" fmla="*/ 478684 w 1017696"/>
                          <a:gd name="connsiteY0" fmla="*/ 0 h 2383785"/>
                          <a:gd name="connsiteX1" fmla="*/ 1017467 w 1017696"/>
                          <a:gd name="connsiteY1" fmla="*/ 1084370 h 2383785"/>
                          <a:gd name="connsiteX2" fmla="*/ 490975 w 1017696"/>
                          <a:gd name="connsiteY2" fmla="*/ 2383704 h 2383785"/>
                          <a:gd name="connsiteX3" fmla="*/ 1633 w 1017696"/>
                          <a:gd name="connsiteY3" fmla="*/ 1148127 h 2383785"/>
                          <a:gd name="connsiteX4" fmla="*/ 478684 w 1017696"/>
                          <a:gd name="connsiteY4" fmla="*/ 0 h 2383785"/>
                          <a:gd name="connsiteX0" fmla="*/ 478684 w 1017696"/>
                          <a:gd name="connsiteY0" fmla="*/ 0 h 2383825"/>
                          <a:gd name="connsiteX1" fmla="*/ 1017467 w 1017696"/>
                          <a:gd name="connsiteY1" fmla="*/ 1084370 h 2383825"/>
                          <a:gd name="connsiteX2" fmla="*/ 490975 w 1017696"/>
                          <a:gd name="connsiteY2" fmla="*/ 2383704 h 2383825"/>
                          <a:gd name="connsiteX3" fmla="*/ 1633 w 1017696"/>
                          <a:gd name="connsiteY3" fmla="*/ 1148127 h 2383825"/>
                          <a:gd name="connsiteX4" fmla="*/ 478684 w 1017696"/>
                          <a:gd name="connsiteY4" fmla="*/ 0 h 2383825"/>
                          <a:gd name="connsiteX0" fmla="*/ 478684 w 1017696"/>
                          <a:gd name="connsiteY0" fmla="*/ 0 h 2383705"/>
                          <a:gd name="connsiteX1" fmla="*/ 1017467 w 1017696"/>
                          <a:gd name="connsiteY1" fmla="*/ 1140733 h 2383705"/>
                          <a:gd name="connsiteX2" fmla="*/ 490975 w 1017696"/>
                          <a:gd name="connsiteY2" fmla="*/ 2383704 h 2383705"/>
                          <a:gd name="connsiteX3" fmla="*/ 1633 w 1017696"/>
                          <a:gd name="connsiteY3" fmla="*/ 1148127 h 2383705"/>
                          <a:gd name="connsiteX4" fmla="*/ 478684 w 1017696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68 w 1018552"/>
                          <a:gd name="connsiteY0" fmla="*/ 0 h 2383705"/>
                          <a:gd name="connsiteX1" fmla="*/ 1016351 w 1018552"/>
                          <a:gd name="connsiteY1" fmla="*/ 1140733 h 2383705"/>
                          <a:gd name="connsiteX2" fmla="*/ 489859 w 1018552"/>
                          <a:gd name="connsiteY2" fmla="*/ 2383704 h 2383705"/>
                          <a:gd name="connsiteX3" fmla="*/ 517 w 1018552"/>
                          <a:gd name="connsiteY3" fmla="*/ 1148127 h 2383705"/>
                          <a:gd name="connsiteX4" fmla="*/ 477568 w 1018552"/>
                          <a:gd name="connsiteY4" fmla="*/ 0 h 2383705"/>
                          <a:gd name="connsiteX0" fmla="*/ 477570 w 1018554"/>
                          <a:gd name="connsiteY0" fmla="*/ 0 h 2383705"/>
                          <a:gd name="connsiteX1" fmla="*/ 1016353 w 1018554"/>
                          <a:gd name="connsiteY1" fmla="*/ 1140733 h 2383705"/>
                          <a:gd name="connsiteX2" fmla="*/ 489861 w 1018554"/>
                          <a:gd name="connsiteY2" fmla="*/ 2383704 h 2383705"/>
                          <a:gd name="connsiteX3" fmla="*/ 519 w 1018554"/>
                          <a:gd name="connsiteY3" fmla="*/ 1148127 h 2383705"/>
                          <a:gd name="connsiteX4" fmla="*/ 477570 w 1018554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018621" h="2383705">
                            <a:moveTo>
                              <a:pt x="477637" y="0"/>
                            </a:moveTo>
                            <a:cubicBezTo>
                              <a:pt x="662464" y="17556"/>
                              <a:pt x="1014374" y="527391"/>
                              <a:pt x="1016420" y="1140733"/>
                            </a:cubicBezTo>
                            <a:cubicBezTo>
                              <a:pt x="1051453" y="1668853"/>
                              <a:pt x="659234" y="2382472"/>
                              <a:pt x="489928" y="2383704"/>
                            </a:cubicBezTo>
                            <a:cubicBezTo>
                              <a:pt x="320622" y="2384936"/>
                              <a:pt x="-13582" y="1620833"/>
                              <a:pt x="586" y="1148127"/>
                            </a:cubicBezTo>
                            <a:cubicBezTo>
                              <a:pt x="-14770" y="548874"/>
                              <a:pt x="274745" y="36383"/>
                              <a:pt x="477637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3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20" name="Group 19">
                  <a:extLst>
                    <a:ext uri="{FF2B5EF4-FFF2-40B4-BE49-F238E27FC236}">
                      <a16:creationId xmlns:a16="http://schemas.microsoft.com/office/drawing/2014/main" id="{78181649-42FC-4198-A16C-915E7C38466C}"/>
                    </a:ext>
                  </a:extLst>
                </p:cNvPr>
                <p:cNvGrpSpPr/>
                <p:nvPr/>
              </p:nvGrpSpPr>
              <p:grpSpPr>
                <a:xfrm>
                  <a:off x="9918800" y="1467674"/>
                  <a:ext cx="594360" cy="3055248"/>
                  <a:chOff x="8236696" y="1267377"/>
                  <a:chExt cx="666734" cy="3055248"/>
                </a:xfrm>
              </p:grpSpPr>
              <p:grpSp>
                <p:nvGrpSpPr>
                  <p:cNvPr id="36" name="Group 35">
                    <a:extLst>
                      <a:ext uri="{FF2B5EF4-FFF2-40B4-BE49-F238E27FC236}">
                        <a16:creationId xmlns:a16="http://schemas.microsoft.com/office/drawing/2014/main" id="{8582234B-175F-4186-8150-8836182BF1EC}"/>
                      </a:ext>
                    </a:extLst>
                  </p:cNvPr>
                  <p:cNvGrpSpPr/>
                  <p:nvPr/>
                </p:nvGrpSpPr>
                <p:grpSpPr>
                  <a:xfrm>
                    <a:off x="8236696" y="1267377"/>
                    <a:ext cx="666734" cy="1473212"/>
                    <a:chOff x="8236696" y="1267377"/>
                    <a:chExt cx="666734" cy="1473212"/>
                  </a:xfrm>
                </p:grpSpPr>
                <p:sp>
                  <p:nvSpPr>
                    <p:cNvPr id="40" name="Freeform: Shape 39">
                      <a:extLst>
                        <a:ext uri="{FF2B5EF4-FFF2-40B4-BE49-F238E27FC236}">
                          <a16:creationId xmlns:a16="http://schemas.microsoft.com/office/drawing/2014/main" id="{6510EABA-E553-4229-A153-ECFFA694E40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236696" y="1267377"/>
                      <a:ext cx="666734" cy="1473212"/>
                    </a:xfrm>
                    <a:custGeom>
                      <a:avLst/>
                      <a:gdLst>
                        <a:gd name="connsiteX0" fmla="*/ 422556 w 838200"/>
                        <a:gd name="connsiteY0" fmla="*/ 0 h 1466850"/>
                        <a:gd name="connsiteX1" fmla="*/ 843561 w 838200"/>
                        <a:gd name="connsiteY1" fmla="*/ 943928 h 1466850"/>
                        <a:gd name="connsiteX2" fmla="*/ 814986 w 838200"/>
                        <a:gd name="connsiteY2" fmla="*/ 1183005 h 1466850"/>
                        <a:gd name="connsiteX3" fmla="*/ 394934 w 838200"/>
                        <a:gd name="connsiteY3" fmla="*/ 1467803 h 1466850"/>
                        <a:gd name="connsiteX4" fmla="*/ 12029 w 838200"/>
                        <a:gd name="connsiteY4" fmla="*/ 1105853 h 1466850"/>
                        <a:gd name="connsiteX5" fmla="*/ 57749 w 838200"/>
                        <a:gd name="connsiteY5" fmla="*/ 652463 h 1466850"/>
                        <a:gd name="connsiteX6" fmla="*/ 422556 w 838200"/>
                        <a:gd name="connsiteY6" fmla="*/ 0 h 1466850"/>
                        <a:gd name="connsiteX0" fmla="*/ 422556 w 844528"/>
                        <a:gd name="connsiteY0" fmla="*/ 0 h 2411927"/>
                        <a:gd name="connsiteX1" fmla="*/ 843561 w 844528"/>
                        <a:gd name="connsiteY1" fmla="*/ 943928 h 2411927"/>
                        <a:gd name="connsiteX2" fmla="*/ 814986 w 844528"/>
                        <a:gd name="connsiteY2" fmla="*/ 1183005 h 2411927"/>
                        <a:gd name="connsiteX3" fmla="*/ 434848 w 844528"/>
                        <a:gd name="connsiteY3" fmla="*/ 2411885 h 2411927"/>
                        <a:gd name="connsiteX4" fmla="*/ 12029 w 844528"/>
                        <a:gd name="connsiteY4" fmla="*/ 1105853 h 2411927"/>
                        <a:gd name="connsiteX5" fmla="*/ 57749 w 844528"/>
                        <a:gd name="connsiteY5" fmla="*/ 652463 h 2411927"/>
                        <a:gd name="connsiteX6" fmla="*/ 422556 w 844528"/>
                        <a:gd name="connsiteY6" fmla="*/ 0 h 2411927"/>
                        <a:gd name="connsiteX0" fmla="*/ 422556 w 844528"/>
                        <a:gd name="connsiteY0" fmla="*/ 0 h 2411912"/>
                        <a:gd name="connsiteX1" fmla="*/ 843561 w 844528"/>
                        <a:gd name="connsiteY1" fmla="*/ 943928 h 2411912"/>
                        <a:gd name="connsiteX2" fmla="*/ 814986 w 844528"/>
                        <a:gd name="connsiteY2" fmla="*/ 1183005 h 2411912"/>
                        <a:gd name="connsiteX3" fmla="*/ 434848 w 844528"/>
                        <a:gd name="connsiteY3" fmla="*/ 2411885 h 2411912"/>
                        <a:gd name="connsiteX4" fmla="*/ 12029 w 844528"/>
                        <a:gd name="connsiteY4" fmla="*/ 1105853 h 2411912"/>
                        <a:gd name="connsiteX5" fmla="*/ 57749 w 844528"/>
                        <a:gd name="connsiteY5" fmla="*/ 652463 h 2411912"/>
                        <a:gd name="connsiteX6" fmla="*/ 422556 w 844528"/>
                        <a:gd name="connsiteY6" fmla="*/ 0 h 2411912"/>
                        <a:gd name="connsiteX0" fmla="*/ 422556 w 844528"/>
                        <a:gd name="connsiteY0" fmla="*/ 0 h 2411893"/>
                        <a:gd name="connsiteX1" fmla="*/ 843561 w 844528"/>
                        <a:gd name="connsiteY1" fmla="*/ 943928 h 2411893"/>
                        <a:gd name="connsiteX2" fmla="*/ 814986 w 844528"/>
                        <a:gd name="connsiteY2" fmla="*/ 1183005 h 2411893"/>
                        <a:gd name="connsiteX3" fmla="*/ 434848 w 844528"/>
                        <a:gd name="connsiteY3" fmla="*/ 2411885 h 2411893"/>
                        <a:gd name="connsiteX4" fmla="*/ 12029 w 844528"/>
                        <a:gd name="connsiteY4" fmla="*/ 1105853 h 2411893"/>
                        <a:gd name="connsiteX5" fmla="*/ 57749 w 844528"/>
                        <a:gd name="connsiteY5" fmla="*/ 652463 h 2411893"/>
                        <a:gd name="connsiteX6" fmla="*/ 422556 w 844528"/>
                        <a:gd name="connsiteY6" fmla="*/ 0 h 2411893"/>
                        <a:gd name="connsiteX0" fmla="*/ 422556 w 844528"/>
                        <a:gd name="connsiteY0" fmla="*/ 0 h 2411964"/>
                        <a:gd name="connsiteX1" fmla="*/ 843561 w 844528"/>
                        <a:gd name="connsiteY1" fmla="*/ 943928 h 2411964"/>
                        <a:gd name="connsiteX2" fmla="*/ 814986 w 844528"/>
                        <a:gd name="connsiteY2" fmla="*/ 1183005 h 2411964"/>
                        <a:gd name="connsiteX3" fmla="*/ 434848 w 844528"/>
                        <a:gd name="connsiteY3" fmla="*/ 2411885 h 2411964"/>
                        <a:gd name="connsiteX4" fmla="*/ 12029 w 844528"/>
                        <a:gd name="connsiteY4" fmla="*/ 1105853 h 2411964"/>
                        <a:gd name="connsiteX5" fmla="*/ 57749 w 844528"/>
                        <a:gd name="connsiteY5" fmla="*/ 652463 h 2411964"/>
                        <a:gd name="connsiteX6" fmla="*/ 422556 w 844528"/>
                        <a:gd name="connsiteY6" fmla="*/ 0 h 2411964"/>
                        <a:gd name="connsiteX0" fmla="*/ 482275 w 904247"/>
                        <a:gd name="connsiteY0" fmla="*/ 0 h 2411909"/>
                        <a:gd name="connsiteX1" fmla="*/ 903280 w 904247"/>
                        <a:gd name="connsiteY1" fmla="*/ 943928 h 2411909"/>
                        <a:gd name="connsiteX2" fmla="*/ 874705 w 904247"/>
                        <a:gd name="connsiteY2" fmla="*/ 1183005 h 2411909"/>
                        <a:gd name="connsiteX3" fmla="*/ 494567 w 904247"/>
                        <a:gd name="connsiteY3" fmla="*/ 2411885 h 2411909"/>
                        <a:gd name="connsiteX4" fmla="*/ 5225 w 904247"/>
                        <a:gd name="connsiteY4" fmla="*/ 1148125 h 2411909"/>
                        <a:gd name="connsiteX5" fmla="*/ 117468 w 904247"/>
                        <a:gd name="connsiteY5" fmla="*/ 652463 h 2411909"/>
                        <a:gd name="connsiteX6" fmla="*/ 482275 w 904247"/>
                        <a:gd name="connsiteY6" fmla="*/ 0 h 2411909"/>
                        <a:gd name="connsiteX0" fmla="*/ 482275 w 904247"/>
                        <a:gd name="connsiteY0" fmla="*/ 0 h 2411893"/>
                        <a:gd name="connsiteX1" fmla="*/ 903280 w 904247"/>
                        <a:gd name="connsiteY1" fmla="*/ 943928 h 2411893"/>
                        <a:gd name="connsiteX2" fmla="*/ 874705 w 904247"/>
                        <a:gd name="connsiteY2" fmla="*/ 1183005 h 2411893"/>
                        <a:gd name="connsiteX3" fmla="*/ 494567 w 904247"/>
                        <a:gd name="connsiteY3" fmla="*/ 2411885 h 2411893"/>
                        <a:gd name="connsiteX4" fmla="*/ 5225 w 904247"/>
                        <a:gd name="connsiteY4" fmla="*/ 1162217 h 2411893"/>
                        <a:gd name="connsiteX5" fmla="*/ 117468 w 904247"/>
                        <a:gd name="connsiteY5" fmla="*/ 652463 h 2411893"/>
                        <a:gd name="connsiteX6" fmla="*/ 482275 w 904247"/>
                        <a:gd name="connsiteY6" fmla="*/ 0 h 2411893"/>
                        <a:gd name="connsiteX0" fmla="*/ 482972 w 904944"/>
                        <a:gd name="connsiteY0" fmla="*/ 0 h 2411893"/>
                        <a:gd name="connsiteX1" fmla="*/ 903977 w 904944"/>
                        <a:gd name="connsiteY1" fmla="*/ 943928 h 2411893"/>
                        <a:gd name="connsiteX2" fmla="*/ 875402 w 904944"/>
                        <a:gd name="connsiteY2" fmla="*/ 1183005 h 2411893"/>
                        <a:gd name="connsiteX3" fmla="*/ 495264 w 904944"/>
                        <a:gd name="connsiteY3" fmla="*/ 2411885 h 2411893"/>
                        <a:gd name="connsiteX4" fmla="*/ 5922 w 904944"/>
                        <a:gd name="connsiteY4" fmla="*/ 1162217 h 2411893"/>
                        <a:gd name="connsiteX5" fmla="*/ 104859 w 904944"/>
                        <a:gd name="connsiteY5" fmla="*/ 483376 h 2411893"/>
                        <a:gd name="connsiteX6" fmla="*/ 482972 w 904944"/>
                        <a:gd name="connsiteY6" fmla="*/ 0 h 2411893"/>
                        <a:gd name="connsiteX0" fmla="*/ 477060 w 899032"/>
                        <a:gd name="connsiteY0" fmla="*/ 0 h 2411893"/>
                        <a:gd name="connsiteX1" fmla="*/ 898065 w 899032"/>
                        <a:gd name="connsiteY1" fmla="*/ 943928 h 2411893"/>
                        <a:gd name="connsiteX2" fmla="*/ 869490 w 899032"/>
                        <a:gd name="connsiteY2" fmla="*/ 1183005 h 2411893"/>
                        <a:gd name="connsiteX3" fmla="*/ 489352 w 899032"/>
                        <a:gd name="connsiteY3" fmla="*/ 2411885 h 2411893"/>
                        <a:gd name="connsiteX4" fmla="*/ 10 w 899032"/>
                        <a:gd name="connsiteY4" fmla="*/ 1162217 h 2411893"/>
                        <a:gd name="connsiteX5" fmla="*/ 477060 w 899032"/>
                        <a:gd name="connsiteY5" fmla="*/ 0 h 2411893"/>
                        <a:gd name="connsiteX0" fmla="*/ 477060 w 869489"/>
                        <a:gd name="connsiteY0" fmla="*/ 0 h 2411893"/>
                        <a:gd name="connsiteX1" fmla="*/ 869490 w 869489"/>
                        <a:gd name="connsiteY1" fmla="*/ 1183005 h 2411893"/>
                        <a:gd name="connsiteX2" fmla="*/ 489352 w 869489"/>
                        <a:gd name="connsiteY2" fmla="*/ 2411885 h 2411893"/>
                        <a:gd name="connsiteX3" fmla="*/ 10 w 869489"/>
                        <a:gd name="connsiteY3" fmla="*/ 1162217 h 2411893"/>
                        <a:gd name="connsiteX4" fmla="*/ 477060 w 869489"/>
                        <a:gd name="connsiteY4" fmla="*/ 0 h 2411893"/>
                        <a:gd name="connsiteX0" fmla="*/ 477060 w 1042453"/>
                        <a:gd name="connsiteY0" fmla="*/ 0 h 2411911"/>
                        <a:gd name="connsiteX1" fmla="*/ 1042453 w 1042453"/>
                        <a:gd name="connsiteY1" fmla="*/ 1197097 h 2411911"/>
                        <a:gd name="connsiteX2" fmla="*/ 489352 w 1042453"/>
                        <a:gd name="connsiteY2" fmla="*/ 2411885 h 2411911"/>
                        <a:gd name="connsiteX3" fmla="*/ 10 w 1042453"/>
                        <a:gd name="connsiteY3" fmla="*/ 1162217 h 2411911"/>
                        <a:gd name="connsiteX4" fmla="*/ 477060 w 1042453"/>
                        <a:gd name="connsiteY4" fmla="*/ 0 h 2411911"/>
                        <a:gd name="connsiteX0" fmla="*/ 477060 w 1042453"/>
                        <a:gd name="connsiteY0" fmla="*/ 0 h 2411909"/>
                        <a:gd name="connsiteX1" fmla="*/ 1042453 w 1042453"/>
                        <a:gd name="connsiteY1" fmla="*/ 1197097 h 2411909"/>
                        <a:gd name="connsiteX2" fmla="*/ 489352 w 1042453"/>
                        <a:gd name="connsiteY2" fmla="*/ 2411885 h 2411909"/>
                        <a:gd name="connsiteX3" fmla="*/ 10 w 1042453"/>
                        <a:gd name="connsiteY3" fmla="*/ 1162217 h 2411909"/>
                        <a:gd name="connsiteX4" fmla="*/ 477060 w 1042453"/>
                        <a:gd name="connsiteY4" fmla="*/ 0 h 2411909"/>
                        <a:gd name="connsiteX0" fmla="*/ 477060 w 1015844"/>
                        <a:gd name="connsiteY0" fmla="*/ 0 h 2411933"/>
                        <a:gd name="connsiteX1" fmla="*/ 1015844 w 1015844"/>
                        <a:gd name="connsiteY1" fmla="*/ 1112551 h 2411933"/>
                        <a:gd name="connsiteX2" fmla="*/ 489352 w 1015844"/>
                        <a:gd name="connsiteY2" fmla="*/ 2411885 h 2411933"/>
                        <a:gd name="connsiteX3" fmla="*/ 10 w 1015844"/>
                        <a:gd name="connsiteY3" fmla="*/ 1162217 h 2411933"/>
                        <a:gd name="connsiteX4" fmla="*/ 477060 w 1015844"/>
                        <a:gd name="connsiteY4" fmla="*/ 0 h 2411933"/>
                        <a:gd name="connsiteX0" fmla="*/ 477060 w 1015844"/>
                        <a:gd name="connsiteY0" fmla="*/ 0 h 2411935"/>
                        <a:gd name="connsiteX1" fmla="*/ 1015844 w 1015844"/>
                        <a:gd name="connsiteY1" fmla="*/ 1112551 h 2411935"/>
                        <a:gd name="connsiteX2" fmla="*/ 489352 w 1015844"/>
                        <a:gd name="connsiteY2" fmla="*/ 2411885 h 2411935"/>
                        <a:gd name="connsiteX3" fmla="*/ 10 w 1015844"/>
                        <a:gd name="connsiteY3" fmla="*/ 1162217 h 2411935"/>
                        <a:gd name="connsiteX4" fmla="*/ 477060 w 1015844"/>
                        <a:gd name="connsiteY4" fmla="*/ 0 h 2411935"/>
                        <a:gd name="connsiteX0" fmla="*/ 478683 w 1017467"/>
                        <a:gd name="connsiteY0" fmla="*/ 0 h 2411933"/>
                        <a:gd name="connsiteX1" fmla="*/ 1017467 w 1017467"/>
                        <a:gd name="connsiteY1" fmla="*/ 1112551 h 2411933"/>
                        <a:gd name="connsiteX2" fmla="*/ 490975 w 1017467"/>
                        <a:gd name="connsiteY2" fmla="*/ 2411885 h 2411933"/>
                        <a:gd name="connsiteX3" fmla="*/ 1633 w 1017467"/>
                        <a:gd name="connsiteY3" fmla="*/ 1162217 h 2411933"/>
                        <a:gd name="connsiteX4" fmla="*/ 478683 w 1017467"/>
                        <a:gd name="connsiteY4" fmla="*/ 0 h 2411933"/>
                        <a:gd name="connsiteX0" fmla="*/ 478683 w 1017696"/>
                        <a:gd name="connsiteY0" fmla="*/ 0 h 2411935"/>
                        <a:gd name="connsiteX1" fmla="*/ 1017467 w 1017696"/>
                        <a:gd name="connsiteY1" fmla="*/ 1112551 h 2411935"/>
                        <a:gd name="connsiteX2" fmla="*/ 490975 w 1017696"/>
                        <a:gd name="connsiteY2" fmla="*/ 2411885 h 2411935"/>
                        <a:gd name="connsiteX3" fmla="*/ 1633 w 1017696"/>
                        <a:gd name="connsiteY3" fmla="*/ 1162217 h 2411935"/>
                        <a:gd name="connsiteX4" fmla="*/ 478683 w 1017696"/>
                        <a:gd name="connsiteY4" fmla="*/ 0 h 2411935"/>
                        <a:gd name="connsiteX0" fmla="*/ 598033 w 1017398"/>
                        <a:gd name="connsiteY0" fmla="*/ 0 h 2256936"/>
                        <a:gd name="connsiteX1" fmla="*/ 1017074 w 1017398"/>
                        <a:gd name="connsiteY1" fmla="*/ 957553 h 2256936"/>
                        <a:gd name="connsiteX2" fmla="*/ 490582 w 1017398"/>
                        <a:gd name="connsiteY2" fmla="*/ 2256887 h 2256936"/>
                        <a:gd name="connsiteX3" fmla="*/ 1240 w 1017398"/>
                        <a:gd name="connsiteY3" fmla="*/ 1007219 h 2256936"/>
                        <a:gd name="connsiteX4" fmla="*/ 598033 w 1017398"/>
                        <a:gd name="connsiteY4" fmla="*/ 0 h 2256936"/>
                        <a:gd name="connsiteX0" fmla="*/ 478684 w 1017696"/>
                        <a:gd name="connsiteY0" fmla="*/ 0 h 2383753"/>
                        <a:gd name="connsiteX1" fmla="*/ 1017467 w 1017696"/>
                        <a:gd name="connsiteY1" fmla="*/ 1084370 h 2383753"/>
                        <a:gd name="connsiteX2" fmla="*/ 490975 w 1017696"/>
                        <a:gd name="connsiteY2" fmla="*/ 2383704 h 2383753"/>
                        <a:gd name="connsiteX3" fmla="*/ 1633 w 1017696"/>
                        <a:gd name="connsiteY3" fmla="*/ 1134036 h 2383753"/>
                        <a:gd name="connsiteX4" fmla="*/ 478684 w 1017696"/>
                        <a:gd name="connsiteY4" fmla="*/ 0 h 2383753"/>
                        <a:gd name="connsiteX0" fmla="*/ 478684 w 1017696"/>
                        <a:gd name="connsiteY0" fmla="*/ 0 h 2383785"/>
                        <a:gd name="connsiteX1" fmla="*/ 1017467 w 1017696"/>
                        <a:gd name="connsiteY1" fmla="*/ 1084370 h 2383785"/>
                        <a:gd name="connsiteX2" fmla="*/ 490975 w 1017696"/>
                        <a:gd name="connsiteY2" fmla="*/ 2383704 h 2383785"/>
                        <a:gd name="connsiteX3" fmla="*/ 1633 w 1017696"/>
                        <a:gd name="connsiteY3" fmla="*/ 1148127 h 2383785"/>
                        <a:gd name="connsiteX4" fmla="*/ 478684 w 1017696"/>
                        <a:gd name="connsiteY4" fmla="*/ 0 h 2383785"/>
                        <a:gd name="connsiteX0" fmla="*/ 478684 w 1017696"/>
                        <a:gd name="connsiteY0" fmla="*/ 0 h 2383825"/>
                        <a:gd name="connsiteX1" fmla="*/ 1017467 w 1017696"/>
                        <a:gd name="connsiteY1" fmla="*/ 1084370 h 2383825"/>
                        <a:gd name="connsiteX2" fmla="*/ 490975 w 1017696"/>
                        <a:gd name="connsiteY2" fmla="*/ 2383704 h 2383825"/>
                        <a:gd name="connsiteX3" fmla="*/ 1633 w 1017696"/>
                        <a:gd name="connsiteY3" fmla="*/ 1148127 h 2383825"/>
                        <a:gd name="connsiteX4" fmla="*/ 478684 w 1017696"/>
                        <a:gd name="connsiteY4" fmla="*/ 0 h 2383825"/>
                        <a:gd name="connsiteX0" fmla="*/ 478684 w 1017696"/>
                        <a:gd name="connsiteY0" fmla="*/ 0 h 2383705"/>
                        <a:gd name="connsiteX1" fmla="*/ 1017467 w 1017696"/>
                        <a:gd name="connsiteY1" fmla="*/ 1140733 h 2383705"/>
                        <a:gd name="connsiteX2" fmla="*/ 490975 w 1017696"/>
                        <a:gd name="connsiteY2" fmla="*/ 2383704 h 2383705"/>
                        <a:gd name="connsiteX3" fmla="*/ 1633 w 1017696"/>
                        <a:gd name="connsiteY3" fmla="*/ 1148127 h 2383705"/>
                        <a:gd name="connsiteX4" fmla="*/ 478684 w 1017696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68 w 1018552"/>
                        <a:gd name="connsiteY0" fmla="*/ 0 h 2383705"/>
                        <a:gd name="connsiteX1" fmla="*/ 1016351 w 1018552"/>
                        <a:gd name="connsiteY1" fmla="*/ 1140733 h 2383705"/>
                        <a:gd name="connsiteX2" fmla="*/ 489859 w 1018552"/>
                        <a:gd name="connsiteY2" fmla="*/ 2383704 h 2383705"/>
                        <a:gd name="connsiteX3" fmla="*/ 517 w 1018552"/>
                        <a:gd name="connsiteY3" fmla="*/ 1148127 h 2383705"/>
                        <a:gd name="connsiteX4" fmla="*/ 477568 w 1018552"/>
                        <a:gd name="connsiteY4" fmla="*/ 0 h 2383705"/>
                        <a:gd name="connsiteX0" fmla="*/ 477570 w 1018554"/>
                        <a:gd name="connsiteY0" fmla="*/ 0 h 2383705"/>
                        <a:gd name="connsiteX1" fmla="*/ 1016353 w 1018554"/>
                        <a:gd name="connsiteY1" fmla="*/ 1140733 h 2383705"/>
                        <a:gd name="connsiteX2" fmla="*/ 489861 w 1018554"/>
                        <a:gd name="connsiteY2" fmla="*/ 2383704 h 2383705"/>
                        <a:gd name="connsiteX3" fmla="*/ 519 w 1018554"/>
                        <a:gd name="connsiteY3" fmla="*/ 1148127 h 2383705"/>
                        <a:gd name="connsiteX4" fmla="*/ 477570 w 1018554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18621" h="2383705">
                          <a:moveTo>
                            <a:pt x="477637" y="0"/>
                          </a:moveTo>
                          <a:cubicBezTo>
                            <a:pt x="662464" y="17556"/>
                            <a:pt x="1014374" y="527391"/>
                            <a:pt x="1016420" y="1140733"/>
                          </a:cubicBezTo>
                          <a:cubicBezTo>
                            <a:pt x="1051453" y="1668853"/>
                            <a:pt x="659234" y="2382472"/>
                            <a:pt x="489928" y="2383704"/>
                          </a:cubicBezTo>
                          <a:cubicBezTo>
                            <a:pt x="320622" y="2384936"/>
                            <a:pt x="-13582" y="1620833"/>
                            <a:pt x="586" y="1148127"/>
                          </a:cubicBezTo>
                          <a:cubicBezTo>
                            <a:pt x="-14770" y="548874"/>
                            <a:pt x="274745" y="36383"/>
                            <a:pt x="477637" y="0"/>
                          </a:cubicBezTo>
                          <a:close/>
                        </a:path>
                      </a:pathLst>
                    </a:custGeom>
                    <a:solidFill>
                      <a:schemeClr val="accent1">
                        <a:lumMod val="60000"/>
                        <a:lumOff val="40000"/>
                      </a:schemeClr>
                    </a:solidFill>
                    <a:ln w="22225" cap="flat">
                      <a:solidFill>
                        <a:schemeClr val="bg1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1" name="Freeform: Shape 40">
                      <a:extLst>
                        <a:ext uri="{FF2B5EF4-FFF2-40B4-BE49-F238E27FC236}">
                          <a16:creationId xmlns:a16="http://schemas.microsoft.com/office/drawing/2014/main" id="{D6B69B84-0ACE-451A-83FB-E0445D7C925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445481" y="1817468"/>
                      <a:ext cx="249165" cy="923121"/>
                    </a:xfrm>
                    <a:custGeom>
                      <a:avLst/>
                      <a:gdLst>
                        <a:gd name="connsiteX0" fmla="*/ 422556 w 838200"/>
                        <a:gd name="connsiteY0" fmla="*/ 0 h 1466850"/>
                        <a:gd name="connsiteX1" fmla="*/ 843561 w 838200"/>
                        <a:gd name="connsiteY1" fmla="*/ 943928 h 1466850"/>
                        <a:gd name="connsiteX2" fmla="*/ 814986 w 838200"/>
                        <a:gd name="connsiteY2" fmla="*/ 1183005 h 1466850"/>
                        <a:gd name="connsiteX3" fmla="*/ 394934 w 838200"/>
                        <a:gd name="connsiteY3" fmla="*/ 1467803 h 1466850"/>
                        <a:gd name="connsiteX4" fmla="*/ 12029 w 838200"/>
                        <a:gd name="connsiteY4" fmla="*/ 1105853 h 1466850"/>
                        <a:gd name="connsiteX5" fmla="*/ 57749 w 838200"/>
                        <a:gd name="connsiteY5" fmla="*/ 652463 h 1466850"/>
                        <a:gd name="connsiteX6" fmla="*/ 422556 w 838200"/>
                        <a:gd name="connsiteY6" fmla="*/ 0 h 1466850"/>
                        <a:gd name="connsiteX0" fmla="*/ 422556 w 844528"/>
                        <a:gd name="connsiteY0" fmla="*/ 0 h 2411927"/>
                        <a:gd name="connsiteX1" fmla="*/ 843561 w 844528"/>
                        <a:gd name="connsiteY1" fmla="*/ 943928 h 2411927"/>
                        <a:gd name="connsiteX2" fmla="*/ 814986 w 844528"/>
                        <a:gd name="connsiteY2" fmla="*/ 1183005 h 2411927"/>
                        <a:gd name="connsiteX3" fmla="*/ 434848 w 844528"/>
                        <a:gd name="connsiteY3" fmla="*/ 2411885 h 2411927"/>
                        <a:gd name="connsiteX4" fmla="*/ 12029 w 844528"/>
                        <a:gd name="connsiteY4" fmla="*/ 1105853 h 2411927"/>
                        <a:gd name="connsiteX5" fmla="*/ 57749 w 844528"/>
                        <a:gd name="connsiteY5" fmla="*/ 652463 h 2411927"/>
                        <a:gd name="connsiteX6" fmla="*/ 422556 w 844528"/>
                        <a:gd name="connsiteY6" fmla="*/ 0 h 2411927"/>
                        <a:gd name="connsiteX0" fmla="*/ 422556 w 844528"/>
                        <a:gd name="connsiteY0" fmla="*/ 0 h 2411912"/>
                        <a:gd name="connsiteX1" fmla="*/ 843561 w 844528"/>
                        <a:gd name="connsiteY1" fmla="*/ 943928 h 2411912"/>
                        <a:gd name="connsiteX2" fmla="*/ 814986 w 844528"/>
                        <a:gd name="connsiteY2" fmla="*/ 1183005 h 2411912"/>
                        <a:gd name="connsiteX3" fmla="*/ 434848 w 844528"/>
                        <a:gd name="connsiteY3" fmla="*/ 2411885 h 2411912"/>
                        <a:gd name="connsiteX4" fmla="*/ 12029 w 844528"/>
                        <a:gd name="connsiteY4" fmla="*/ 1105853 h 2411912"/>
                        <a:gd name="connsiteX5" fmla="*/ 57749 w 844528"/>
                        <a:gd name="connsiteY5" fmla="*/ 652463 h 2411912"/>
                        <a:gd name="connsiteX6" fmla="*/ 422556 w 844528"/>
                        <a:gd name="connsiteY6" fmla="*/ 0 h 2411912"/>
                        <a:gd name="connsiteX0" fmla="*/ 422556 w 844528"/>
                        <a:gd name="connsiteY0" fmla="*/ 0 h 2411893"/>
                        <a:gd name="connsiteX1" fmla="*/ 843561 w 844528"/>
                        <a:gd name="connsiteY1" fmla="*/ 943928 h 2411893"/>
                        <a:gd name="connsiteX2" fmla="*/ 814986 w 844528"/>
                        <a:gd name="connsiteY2" fmla="*/ 1183005 h 2411893"/>
                        <a:gd name="connsiteX3" fmla="*/ 434848 w 844528"/>
                        <a:gd name="connsiteY3" fmla="*/ 2411885 h 2411893"/>
                        <a:gd name="connsiteX4" fmla="*/ 12029 w 844528"/>
                        <a:gd name="connsiteY4" fmla="*/ 1105853 h 2411893"/>
                        <a:gd name="connsiteX5" fmla="*/ 57749 w 844528"/>
                        <a:gd name="connsiteY5" fmla="*/ 652463 h 2411893"/>
                        <a:gd name="connsiteX6" fmla="*/ 422556 w 844528"/>
                        <a:gd name="connsiteY6" fmla="*/ 0 h 2411893"/>
                        <a:gd name="connsiteX0" fmla="*/ 422556 w 844528"/>
                        <a:gd name="connsiteY0" fmla="*/ 0 h 2411964"/>
                        <a:gd name="connsiteX1" fmla="*/ 843561 w 844528"/>
                        <a:gd name="connsiteY1" fmla="*/ 943928 h 2411964"/>
                        <a:gd name="connsiteX2" fmla="*/ 814986 w 844528"/>
                        <a:gd name="connsiteY2" fmla="*/ 1183005 h 2411964"/>
                        <a:gd name="connsiteX3" fmla="*/ 434848 w 844528"/>
                        <a:gd name="connsiteY3" fmla="*/ 2411885 h 2411964"/>
                        <a:gd name="connsiteX4" fmla="*/ 12029 w 844528"/>
                        <a:gd name="connsiteY4" fmla="*/ 1105853 h 2411964"/>
                        <a:gd name="connsiteX5" fmla="*/ 57749 w 844528"/>
                        <a:gd name="connsiteY5" fmla="*/ 652463 h 2411964"/>
                        <a:gd name="connsiteX6" fmla="*/ 422556 w 844528"/>
                        <a:gd name="connsiteY6" fmla="*/ 0 h 2411964"/>
                        <a:gd name="connsiteX0" fmla="*/ 482275 w 904247"/>
                        <a:gd name="connsiteY0" fmla="*/ 0 h 2411909"/>
                        <a:gd name="connsiteX1" fmla="*/ 903280 w 904247"/>
                        <a:gd name="connsiteY1" fmla="*/ 943928 h 2411909"/>
                        <a:gd name="connsiteX2" fmla="*/ 874705 w 904247"/>
                        <a:gd name="connsiteY2" fmla="*/ 1183005 h 2411909"/>
                        <a:gd name="connsiteX3" fmla="*/ 494567 w 904247"/>
                        <a:gd name="connsiteY3" fmla="*/ 2411885 h 2411909"/>
                        <a:gd name="connsiteX4" fmla="*/ 5225 w 904247"/>
                        <a:gd name="connsiteY4" fmla="*/ 1148125 h 2411909"/>
                        <a:gd name="connsiteX5" fmla="*/ 117468 w 904247"/>
                        <a:gd name="connsiteY5" fmla="*/ 652463 h 2411909"/>
                        <a:gd name="connsiteX6" fmla="*/ 482275 w 904247"/>
                        <a:gd name="connsiteY6" fmla="*/ 0 h 2411909"/>
                        <a:gd name="connsiteX0" fmla="*/ 482275 w 904247"/>
                        <a:gd name="connsiteY0" fmla="*/ 0 h 2411893"/>
                        <a:gd name="connsiteX1" fmla="*/ 903280 w 904247"/>
                        <a:gd name="connsiteY1" fmla="*/ 943928 h 2411893"/>
                        <a:gd name="connsiteX2" fmla="*/ 874705 w 904247"/>
                        <a:gd name="connsiteY2" fmla="*/ 1183005 h 2411893"/>
                        <a:gd name="connsiteX3" fmla="*/ 494567 w 904247"/>
                        <a:gd name="connsiteY3" fmla="*/ 2411885 h 2411893"/>
                        <a:gd name="connsiteX4" fmla="*/ 5225 w 904247"/>
                        <a:gd name="connsiteY4" fmla="*/ 1162217 h 2411893"/>
                        <a:gd name="connsiteX5" fmla="*/ 117468 w 904247"/>
                        <a:gd name="connsiteY5" fmla="*/ 652463 h 2411893"/>
                        <a:gd name="connsiteX6" fmla="*/ 482275 w 904247"/>
                        <a:gd name="connsiteY6" fmla="*/ 0 h 2411893"/>
                        <a:gd name="connsiteX0" fmla="*/ 482972 w 904944"/>
                        <a:gd name="connsiteY0" fmla="*/ 0 h 2411893"/>
                        <a:gd name="connsiteX1" fmla="*/ 903977 w 904944"/>
                        <a:gd name="connsiteY1" fmla="*/ 943928 h 2411893"/>
                        <a:gd name="connsiteX2" fmla="*/ 875402 w 904944"/>
                        <a:gd name="connsiteY2" fmla="*/ 1183005 h 2411893"/>
                        <a:gd name="connsiteX3" fmla="*/ 495264 w 904944"/>
                        <a:gd name="connsiteY3" fmla="*/ 2411885 h 2411893"/>
                        <a:gd name="connsiteX4" fmla="*/ 5922 w 904944"/>
                        <a:gd name="connsiteY4" fmla="*/ 1162217 h 2411893"/>
                        <a:gd name="connsiteX5" fmla="*/ 104859 w 904944"/>
                        <a:gd name="connsiteY5" fmla="*/ 483376 h 2411893"/>
                        <a:gd name="connsiteX6" fmla="*/ 482972 w 904944"/>
                        <a:gd name="connsiteY6" fmla="*/ 0 h 2411893"/>
                        <a:gd name="connsiteX0" fmla="*/ 477060 w 899032"/>
                        <a:gd name="connsiteY0" fmla="*/ 0 h 2411893"/>
                        <a:gd name="connsiteX1" fmla="*/ 898065 w 899032"/>
                        <a:gd name="connsiteY1" fmla="*/ 943928 h 2411893"/>
                        <a:gd name="connsiteX2" fmla="*/ 869490 w 899032"/>
                        <a:gd name="connsiteY2" fmla="*/ 1183005 h 2411893"/>
                        <a:gd name="connsiteX3" fmla="*/ 489352 w 899032"/>
                        <a:gd name="connsiteY3" fmla="*/ 2411885 h 2411893"/>
                        <a:gd name="connsiteX4" fmla="*/ 10 w 899032"/>
                        <a:gd name="connsiteY4" fmla="*/ 1162217 h 2411893"/>
                        <a:gd name="connsiteX5" fmla="*/ 477060 w 899032"/>
                        <a:gd name="connsiteY5" fmla="*/ 0 h 2411893"/>
                        <a:gd name="connsiteX0" fmla="*/ 477060 w 869489"/>
                        <a:gd name="connsiteY0" fmla="*/ 0 h 2411893"/>
                        <a:gd name="connsiteX1" fmla="*/ 869490 w 869489"/>
                        <a:gd name="connsiteY1" fmla="*/ 1183005 h 2411893"/>
                        <a:gd name="connsiteX2" fmla="*/ 489352 w 869489"/>
                        <a:gd name="connsiteY2" fmla="*/ 2411885 h 2411893"/>
                        <a:gd name="connsiteX3" fmla="*/ 10 w 869489"/>
                        <a:gd name="connsiteY3" fmla="*/ 1162217 h 2411893"/>
                        <a:gd name="connsiteX4" fmla="*/ 477060 w 869489"/>
                        <a:gd name="connsiteY4" fmla="*/ 0 h 2411893"/>
                        <a:gd name="connsiteX0" fmla="*/ 477060 w 1042453"/>
                        <a:gd name="connsiteY0" fmla="*/ 0 h 2411911"/>
                        <a:gd name="connsiteX1" fmla="*/ 1042453 w 1042453"/>
                        <a:gd name="connsiteY1" fmla="*/ 1197097 h 2411911"/>
                        <a:gd name="connsiteX2" fmla="*/ 489352 w 1042453"/>
                        <a:gd name="connsiteY2" fmla="*/ 2411885 h 2411911"/>
                        <a:gd name="connsiteX3" fmla="*/ 10 w 1042453"/>
                        <a:gd name="connsiteY3" fmla="*/ 1162217 h 2411911"/>
                        <a:gd name="connsiteX4" fmla="*/ 477060 w 1042453"/>
                        <a:gd name="connsiteY4" fmla="*/ 0 h 2411911"/>
                        <a:gd name="connsiteX0" fmla="*/ 477060 w 1042453"/>
                        <a:gd name="connsiteY0" fmla="*/ 0 h 2411909"/>
                        <a:gd name="connsiteX1" fmla="*/ 1042453 w 1042453"/>
                        <a:gd name="connsiteY1" fmla="*/ 1197097 h 2411909"/>
                        <a:gd name="connsiteX2" fmla="*/ 489352 w 1042453"/>
                        <a:gd name="connsiteY2" fmla="*/ 2411885 h 2411909"/>
                        <a:gd name="connsiteX3" fmla="*/ 10 w 1042453"/>
                        <a:gd name="connsiteY3" fmla="*/ 1162217 h 2411909"/>
                        <a:gd name="connsiteX4" fmla="*/ 477060 w 1042453"/>
                        <a:gd name="connsiteY4" fmla="*/ 0 h 2411909"/>
                        <a:gd name="connsiteX0" fmla="*/ 477060 w 1015844"/>
                        <a:gd name="connsiteY0" fmla="*/ 0 h 2411933"/>
                        <a:gd name="connsiteX1" fmla="*/ 1015844 w 1015844"/>
                        <a:gd name="connsiteY1" fmla="*/ 1112551 h 2411933"/>
                        <a:gd name="connsiteX2" fmla="*/ 489352 w 1015844"/>
                        <a:gd name="connsiteY2" fmla="*/ 2411885 h 2411933"/>
                        <a:gd name="connsiteX3" fmla="*/ 10 w 1015844"/>
                        <a:gd name="connsiteY3" fmla="*/ 1162217 h 2411933"/>
                        <a:gd name="connsiteX4" fmla="*/ 477060 w 1015844"/>
                        <a:gd name="connsiteY4" fmla="*/ 0 h 2411933"/>
                        <a:gd name="connsiteX0" fmla="*/ 477060 w 1015844"/>
                        <a:gd name="connsiteY0" fmla="*/ 0 h 2411935"/>
                        <a:gd name="connsiteX1" fmla="*/ 1015844 w 1015844"/>
                        <a:gd name="connsiteY1" fmla="*/ 1112551 h 2411935"/>
                        <a:gd name="connsiteX2" fmla="*/ 489352 w 1015844"/>
                        <a:gd name="connsiteY2" fmla="*/ 2411885 h 2411935"/>
                        <a:gd name="connsiteX3" fmla="*/ 10 w 1015844"/>
                        <a:gd name="connsiteY3" fmla="*/ 1162217 h 2411935"/>
                        <a:gd name="connsiteX4" fmla="*/ 477060 w 1015844"/>
                        <a:gd name="connsiteY4" fmla="*/ 0 h 2411935"/>
                        <a:gd name="connsiteX0" fmla="*/ 478683 w 1017467"/>
                        <a:gd name="connsiteY0" fmla="*/ 0 h 2411933"/>
                        <a:gd name="connsiteX1" fmla="*/ 1017467 w 1017467"/>
                        <a:gd name="connsiteY1" fmla="*/ 1112551 h 2411933"/>
                        <a:gd name="connsiteX2" fmla="*/ 490975 w 1017467"/>
                        <a:gd name="connsiteY2" fmla="*/ 2411885 h 2411933"/>
                        <a:gd name="connsiteX3" fmla="*/ 1633 w 1017467"/>
                        <a:gd name="connsiteY3" fmla="*/ 1162217 h 2411933"/>
                        <a:gd name="connsiteX4" fmla="*/ 478683 w 1017467"/>
                        <a:gd name="connsiteY4" fmla="*/ 0 h 2411933"/>
                        <a:gd name="connsiteX0" fmla="*/ 478683 w 1017696"/>
                        <a:gd name="connsiteY0" fmla="*/ 0 h 2411935"/>
                        <a:gd name="connsiteX1" fmla="*/ 1017467 w 1017696"/>
                        <a:gd name="connsiteY1" fmla="*/ 1112551 h 2411935"/>
                        <a:gd name="connsiteX2" fmla="*/ 490975 w 1017696"/>
                        <a:gd name="connsiteY2" fmla="*/ 2411885 h 2411935"/>
                        <a:gd name="connsiteX3" fmla="*/ 1633 w 1017696"/>
                        <a:gd name="connsiteY3" fmla="*/ 1162217 h 2411935"/>
                        <a:gd name="connsiteX4" fmla="*/ 478683 w 1017696"/>
                        <a:gd name="connsiteY4" fmla="*/ 0 h 2411935"/>
                        <a:gd name="connsiteX0" fmla="*/ 598033 w 1017398"/>
                        <a:gd name="connsiteY0" fmla="*/ 0 h 2256936"/>
                        <a:gd name="connsiteX1" fmla="*/ 1017074 w 1017398"/>
                        <a:gd name="connsiteY1" fmla="*/ 957553 h 2256936"/>
                        <a:gd name="connsiteX2" fmla="*/ 490582 w 1017398"/>
                        <a:gd name="connsiteY2" fmla="*/ 2256887 h 2256936"/>
                        <a:gd name="connsiteX3" fmla="*/ 1240 w 1017398"/>
                        <a:gd name="connsiteY3" fmla="*/ 1007219 h 2256936"/>
                        <a:gd name="connsiteX4" fmla="*/ 598033 w 1017398"/>
                        <a:gd name="connsiteY4" fmla="*/ 0 h 2256936"/>
                        <a:gd name="connsiteX0" fmla="*/ 478684 w 1017696"/>
                        <a:gd name="connsiteY0" fmla="*/ 0 h 2383753"/>
                        <a:gd name="connsiteX1" fmla="*/ 1017467 w 1017696"/>
                        <a:gd name="connsiteY1" fmla="*/ 1084370 h 2383753"/>
                        <a:gd name="connsiteX2" fmla="*/ 490975 w 1017696"/>
                        <a:gd name="connsiteY2" fmla="*/ 2383704 h 2383753"/>
                        <a:gd name="connsiteX3" fmla="*/ 1633 w 1017696"/>
                        <a:gd name="connsiteY3" fmla="*/ 1134036 h 2383753"/>
                        <a:gd name="connsiteX4" fmla="*/ 478684 w 1017696"/>
                        <a:gd name="connsiteY4" fmla="*/ 0 h 2383753"/>
                        <a:gd name="connsiteX0" fmla="*/ 478684 w 1017696"/>
                        <a:gd name="connsiteY0" fmla="*/ 0 h 2383785"/>
                        <a:gd name="connsiteX1" fmla="*/ 1017467 w 1017696"/>
                        <a:gd name="connsiteY1" fmla="*/ 1084370 h 2383785"/>
                        <a:gd name="connsiteX2" fmla="*/ 490975 w 1017696"/>
                        <a:gd name="connsiteY2" fmla="*/ 2383704 h 2383785"/>
                        <a:gd name="connsiteX3" fmla="*/ 1633 w 1017696"/>
                        <a:gd name="connsiteY3" fmla="*/ 1148127 h 2383785"/>
                        <a:gd name="connsiteX4" fmla="*/ 478684 w 1017696"/>
                        <a:gd name="connsiteY4" fmla="*/ 0 h 2383785"/>
                        <a:gd name="connsiteX0" fmla="*/ 478684 w 1017696"/>
                        <a:gd name="connsiteY0" fmla="*/ 0 h 2383825"/>
                        <a:gd name="connsiteX1" fmla="*/ 1017467 w 1017696"/>
                        <a:gd name="connsiteY1" fmla="*/ 1084370 h 2383825"/>
                        <a:gd name="connsiteX2" fmla="*/ 490975 w 1017696"/>
                        <a:gd name="connsiteY2" fmla="*/ 2383704 h 2383825"/>
                        <a:gd name="connsiteX3" fmla="*/ 1633 w 1017696"/>
                        <a:gd name="connsiteY3" fmla="*/ 1148127 h 2383825"/>
                        <a:gd name="connsiteX4" fmla="*/ 478684 w 1017696"/>
                        <a:gd name="connsiteY4" fmla="*/ 0 h 2383825"/>
                        <a:gd name="connsiteX0" fmla="*/ 478684 w 1017696"/>
                        <a:gd name="connsiteY0" fmla="*/ 0 h 2383705"/>
                        <a:gd name="connsiteX1" fmla="*/ 1017467 w 1017696"/>
                        <a:gd name="connsiteY1" fmla="*/ 1140733 h 2383705"/>
                        <a:gd name="connsiteX2" fmla="*/ 490975 w 1017696"/>
                        <a:gd name="connsiteY2" fmla="*/ 2383704 h 2383705"/>
                        <a:gd name="connsiteX3" fmla="*/ 1633 w 1017696"/>
                        <a:gd name="connsiteY3" fmla="*/ 1148127 h 2383705"/>
                        <a:gd name="connsiteX4" fmla="*/ 478684 w 1017696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68 w 1018552"/>
                        <a:gd name="connsiteY0" fmla="*/ 0 h 2383705"/>
                        <a:gd name="connsiteX1" fmla="*/ 1016351 w 1018552"/>
                        <a:gd name="connsiteY1" fmla="*/ 1140733 h 2383705"/>
                        <a:gd name="connsiteX2" fmla="*/ 489859 w 1018552"/>
                        <a:gd name="connsiteY2" fmla="*/ 2383704 h 2383705"/>
                        <a:gd name="connsiteX3" fmla="*/ 517 w 1018552"/>
                        <a:gd name="connsiteY3" fmla="*/ 1148127 h 2383705"/>
                        <a:gd name="connsiteX4" fmla="*/ 477568 w 1018552"/>
                        <a:gd name="connsiteY4" fmla="*/ 0 h 2383705"/>
                        <a:gd name="connsiteX0" fmla="*/ 477570 w 1018554"/>
                        <a:gd name="connsiteY0" fmla="*/ 0 h 2383705"/>
                        <a:gd name="connsiteX1" fmla="*/ 1016353 w 1018554"/>
                        <a:gd name="connsiteY1" fmla="*/ 1140733 h 2383705"/>
                        <a:gd name="connsiteX2" fmla="*/ 489861 w 1018554"/>
                        <a:gd name="connsiteY2" fmla="*/ 2383704 h 2383705"/>
                        <a:gd name="connsiteX3" fmla="*/ 519 w 1018554"/>
                        <a:gd name="connsiteY3" fmla="*/ 1148127 h 2383705"/>
                        <a:gd name="connsiteX4" fmla="*/ 477570 w 1018554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18621" h="2383705">
                          <a:moveTo>
                            <a:pt x="477637" y="0"/>
                          </a:moveTo>
                          <a:cubicBezTo>
                            <a:pt x="662464" y="17556"/>
                            <a:pt x="1014374" y="527391"/>
                            <a:pt x="1016420" y="1140733"/>
                          </a:cubicBezTo>
                          <a:cubicBezTo>
                            <a:pt x="1051453" y="1668853"/>
                            <a:pt x="659234" y="2382472"/>
                            <a:pt x="489928" y="2383704"/>
                          </a:cubicBezTo>
                          <a:cubicBezTo>
                            <a:pt x="320622" y="2384936"/>
                            <a:pt x="-13582" y="1620833"/>
                            <a:pt x="586" y="1148127"/>
                          </a:cubicBezTo>
                          <a:cubicBezTo>
                            <a:pt x="-14770" y="548874"/>
                            <a:pt x="274745" y="36383"/>
                            <a:pt x="477637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7" name="Group 36">
                    <a:extLst>
                      <a:ext uri="{FF2B5EF4-FFF2-40B4-BE49-F238E27FC236}">
                        <a16:creationId xmlns:a16="http://schemas.microsoft.com/office/drawing/2014/main" id="{E9A4ABE5-66CF-40AC-AED3-83BAC6E240FC}"/>
                      </a:ext>
                    </a:extLst>
                  </p:cNvPr>
                  <p:cNvGrpSpPr/>
                  <p:nvPr/>
                </p:nvGrpSpPr>
                <p:grpSpPr>
                  <a:xfrm rot="10800000">
                    <a:off x="8236696" y="2849413"/>
                    <a:ext cx="666734" cy="1473212"/>
                    <a:chOff x="8236696" y="1267377"/>
                    <a:chExt cx="666734" cy="1473212"/>
                  </a:xfrm>
                </p:grpSpPr>
                <p:sp>
                  <p:nvSpPr>
                    <p:cNvPr id="38" name="Freeform: Shape 37">
                      <a:extLst>
                        <a:ext uri="{FF2B5EF4-FFF2-40B4-BE49-F238E27FC236}">
                          <a16:creationId xmlns:a16="http://schemas.microsoft.com/office/drawing/2014/main" id="{C05C3D9D-C07B-4B2F-9527-0700E37EEFC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236696" y="1267377"/>
                      <a:ext cx="666734" cy="1473212"/>
                    </a:xfrm>
                    <a:custGeom>
                      <a:avLst/>
                      <a:gdLst>
                        <a:gd name="connsiteX0" fmla="*/ 422556 w 838200"/>
                        <a:gd name="connsiteY0" fmla="*/ 0 h 1466850"/>
                        <a:gd name="connsiteX1" fmla="*/ 843561 w 838200"/>
                        <a:gd name="connsiteY1" fmla="*/ 943928 h 1466850"/>
                        <a:gd name="connsiteX2" fmla="*/ 814986 w 838200"/>
                        <a:gd name="connsiteY2" fmla="*/ 1183005 h 1466850"/>
                        <a:gd name="connsiteX3" fmla="*/ 394934 w 838200"/>
                        <a:gd name="connsiteY3" fmla="*/ 1467803 h 1466850"/>
                        <a:gd name="connsiteX4" fmla="*/ 12029 w 838200"/>
                        <a:gd name="connsiteY4" fmla="*/ 1105853 h 1466850"/>
                        <a:gd name="connsiteX5" fmla="*/ 57749 w 838200"/>
                        <a:gd name="connsiteY5" fmla="*/ 652463 h 1466850"/>
                        <a:gd name="connsiteX6" fmla="*/ 422556 w 838200"/>
                        <a:gd name="connsiteY6" fmla="*/ 0 h 1466850"/>
                        <a:gd name="connsiteX0" fmla="*/ 422556 w 844528"/>
                        <a:gd name="connsiteY0" fmla="*/ 0 h 2411927"/>
                        <a:gd name="connsiteX1" fmla="*/ 843561 w 844528"/>
                        <a:gd name="connsiteY1" fmla="*/ 943928 h 2411927"/>
                        <a:gd name="connsiteX2" fmla="*/ 814986 w 844528"/>
                        <a:gd name="connsiteY2" fmla="*/ 1183005 h 2411927"/>
                        <a:gd name="connsiteX3" fmla="*/ 434848 w 844528"/>
                        <a:gd name="connsiteY3" fmla="*/ 2411885 h 2411927"/>
                        <a:gd name="connsiteX4" fmla="*/ 12029 w 844528"/>
                        <a:gd name="connsiteY4" fmla="*/ 1105853 h 2411927"/>
                        <a:gd name="connsiteX5" fmla="*/ 57749 w 844528"/>
                        <a:gd name="connsiteY5" fmla="*/ 652463 h 2411927"/>
                        <a:gd name="connsiteX6" fmla="*/ 422556 w 844528"/>
                        <a:gd name="connsiteY6" fmla="*/ 0 h 2411927"/>
                        <a:gd name="connsiteX0" fmla="*/ 422556 w 844528"/>
                        <a:gd name="connsiteY0" fmla="*/ 0 h 2411912"/>
                        <a:gd name="connsiteX1" fmla="*/ 843561 w 844528"/>
                        <a:gd name="connsiteY1" fmla="*/ 943928 h 2411912"/>
                        <a:gd name="connsiteX2" fmla="*/ 814986 w 844528"/>
                        <a:gd name="connsiteY2" fmla="*/ 1183005 h 2411912"/>
                        <a:gd name="connsiteX3" fmla="*/ 434848 w 844528"/>
                        <a:gd name="connsiteY3" fmla="*/ 2411885 h 2411912"/>
                        <a:gd name="connsiteX4" fmla="*/ 12029 w 844528"/>
                        <a:gd name="connsiteY4" fmla="*/ 1105853 h 2411912"/>
                        <a:gd name="connsiteX5" fmla="*/ 57749 w 844528"/>
                        <a:gd name="connsiteY5" fmla="*/ 652463 h 2411912"/>
                        <a:gd name="connsiteX6" fmla="*/ 422556 w 844528"/>
                        <a:gd name="connsiteY6" fmla="*/ 0 h 2411912"/>
                        <a:gd name="connsiteX0" fmla="*/ 422556 w 844528"/>
                        <a:gd name="connsiteY0" fmla="*/ 0 h 2411893"/>
                        <a:gd name="connsiteX1" fmla="*/ 843561 w 844528"/>
                        <a:gd name="connsiteY1" fmla="*/ 943928 h 2411893"/>
                        <a:gd name="connsiteX2" fmla="*/ 814986 w 844528"/>
                        <a:gd name="connsiteY2" fmla="*/ 1183005 h 2411893"/>
                        <a:gd name="connsiteX3" fmla="*/ 434848 w 844528"/>
                        <a:gd name="connsiteY3" fmla="*/ 2411885 h 2411893"/>
                        <a:gd name="connsiteX4" fmla="*/ 12029 w 844528"/>
                        <a:gd name="connsiteY4" fmla="*/ 1105853 h 2411893"/>
                        <a:gd name="connsiteX5" fmla="*/ 57749 w 844528"/>
                        <a:gd name="connsiteY5" fmla="*/ 652463 h 2411893"/>
                        <a:gd name="connsiteX6" fmla="*/ 422556 w 844528"/>
                        <a:gd name="connsiteY6" fmla="*/ 0 h 2411893"/>
                        <a:gd name="connsiteX0" fmla="*/ 422556 w 844528"/>
                        <a:gd name="connsiteY0" fmla="*/ 0 h 2411964"/>
                        <a:gd name="connsiteX1" fmla="*/ 843561 w 844528"/>
                        <a:gd name="connsiteY1" fmla="*/ 943928 h 2411964"/>
                        <a:gd name="connsiteX2" fmla="*/ 814986 w 844528"/>
                        <a:gd name="connsiteY2" fmla="*/ 1183005 h 2411964"/>
                        <a:gd name="connsiteX3" fmla="*/ 434848 w 844528"/>
                        <a:gd name="connsiteY3" fmla="*/ 2411885 h 2411964"/>
                        <a:gd name="connsiteX4" fmla="*/ 12029 w 844528"/>
                        <a:gd name="connsiteY4" fmla="*/ 1105853 h 2411964"/>
                        <a:gd name="connsiteX5" fmla="*/ 57749 w 844528"/>
                        <a:gd name="connsiteY5" fmla="*/ 652463 h 2411964"/>
                        <a:gd name="connsiteX6" fmla="*/ 422556 w 844528"/>
                        <a:gd name="connsiteY6" fmla="*/ 0 h 2411964"/>
                        <a:gd name="connsiteX0" fmla="*/ 482275 w 904247"/>
                        <a:gd name="connsiteY0" fmla="*/ 0 h 2411909"/>
                        <a:gd name="connsiteX1" fmla="*/ 903280 w 904247"/>
                        <a:gd name="connsiteY1" fmla="*/ 943928 h 2411909"/>
                        <a:gd name="connsiteX2" fmla="*/ 874705 w 904247"/>
                        <a:gd name="connsiteY2" fmla="*/ 1183005 h 2411909"/>
                        <a:gd name="connsiteX3" fmla="*/ 494567 w 904247"/>
                        <a:gd name="connsiteY3" fmla="*/ 2411885 h 2411909"/>
                        <a:gd name="connsiteX4" fmla="*/ 5225 w 904247"/>
                        <a:gd name="connsiteY4" fmla="*/ 1148125 h 2411909"/>
                        <a:gd name="connsiteX5" fmla="*/ 117468 w 904247"/>
                        <a:gd name="connsiteY5" fmla="*/ 652463 h 2411909"/>
                        <a:gd name="connsiteX6" fmla="*/ 482275 w 904247"/>
                        <a:gd name="connsiteY6" fmla="*/ 0 h 2411909"/>
                        <a:gd name="connsiteX0" fmla="*/ 482275 w 904247"/>
                        <a:gd name="connsiteY0" fmla="*/ 0 h 2411893"/>
                        <a:gd name="connsiteX1" fmla="*/ 903280 w 904247"/>
                        <a:gd name="connsiteY1" fmla="*/ 943928 h 2411893"/>
                        <a:gd name="connsiteX2" fmla="*/ 874705 w 904247"/>
                        <a:gd name="connsiteY2" fmla="*/ 1183005 h 2411893"/>
                        <a:gd name="connsiteX3" fmla="*/ 494567 w 904247"/>
                        <a:gd name="connsiteY3" fmla="*/ 2411885 h 2411893"/>
                        <a:gd name="connsiteX4" fmla="*/ 5225 w 904247"/>
                        <a:gd name="connsiteY4" fmla="*/ 1162217 h 2411893"/>
                        <a:gd name="connsiteX5" fmla="*/ 117468 w 904247"/>
                        <a:gd name="connsiteY5" fmla="*/ 652463 h 2411893"/>
                        <a:gd name="connsiteX6" fmla="*/ 482275 w 904247"/>
                        <a:gd name="connsiteY6" fmla="*/ 0 h 2411893"/>
                        <a:gd name="connsiteX0" fmla="*/ 482972 w 904944"/>
                        <a:gd name="connsiteY0" fmla="*/ 0 h 2411893"/>
                        <a:gd name="connsiteX1" fmla="*/ 903977 w 904944"/>
                        <a:gd name="connsiteY1" fmla="*/ 943928 h 2411893"/>
                        <a:gd name="connsiteX2" fmla="*/ 875402 w 904944"/>
                        <a:gd name="connsiteY2" fmla="*/ 1183005 h 2411893"/>
                        <a:gd name="connsiteX3" fmla="*/ 495264 w 904944"/>
                        <a:gd name="connsiteY3" fmla="*/ 2411885 h 2411893"/>
                        <a:gd name="connsiteX4" fmla="*/ 5922 w 904944"/>
                        <a:gd name="connsiteY4" fmla="*/ 1162217 h 2411893"/>
                        <a:gd name="connsiteX5" fmla="*/ 104859 w 904944"/>
                        <a:gd name="connsiteY5" fmla="*/ 483376 h 2411893"/>
                        <a:gd name="connsiteX6" fmla="*/ 482972 w 904944"/>
                        <a:gd name="connsiteY6" fmla="*/ 0 h 2411893"/>
                        <a:gd name="connsiteX0" fmla="*/ 477060 w 899032"/>
                        <a:gd name="connsiteY0" fmla="*/ 0 h 2411893"/>
                        <a:gd name="connsiteX1" fmla="*/ 898065 w 899032"/>
                        <a:gd name="connsiteY1" fmla="*/ 943928 h 2411893"/>
                        <a:gd name="connsiteX2" fmla="*/ 869490 w 899032"/>
                        <a:gd name="connsiteY2" fmla="*/ 1183005 h 2411893"/>
                        <a:gd name="connsiteX3" fmla="*/ 489352 w 899032"/>
                        <a:gd name="connsiteY3" fmla="*/ 2411885 h 2411893"/>
                        <a:gd name="connsiteX4" fmla="*/ 10 w 899032"/>
                        <a:gd name="connsiteY4" fmla="*/ 1162217 h 2411893"/>
                        <a:gd name="connsiteX5" fmla="*/ 477060 w 899032"/>
                        <a:gd name="connsiteY5" fmla="*/ 0 h 2411893"/>
                        <a:gd name="connsiteX0" fmla="*/ 477060 w 869489"/>
                        <a:gd name="connsiteY0" fmla="*/ 0 h 2411893"/>
                        <a:gd name="connsiteX1" fmla="*/ 869490 w 869489"/>
                        <a:gd name="connsiteY1" fmla="*/ 1183005 h 2411893"/>
                        <a:gd name="connsiteX2" fmla="*/ 489352 w 869489"/>
                        <a:gd name="connsiteY2" fmla="*/ 2411885 h 2411893"/>
                        <a:gd name="connsiteX3" fmla="*/ 10 w 869489"/>
                        <a:gd name="connsiteY3" fmla="*/ 1162217 h 2411893"/>
                        <a:gd name="connsiteX4" fmla="*/ 477060 w 869489"/>
                        <a:gd name="connsiteY4" fmla="*/ 0 h 2411893"/>
                        <a:gd name="connsiteX0" fmla="*/ 477060 w 1042453"/>
                        <a:gd name="connsiteY0" fmla="*/ 0 h 2411911"/>
                        <a:gd name="connsiteX1" fmla="*/ 1042453 w 1042453"/>
                        <a:gd name="connsiteY1" fmla="*/ 1197097 h 2411911"/>
                        <a:gd name="connsiteX2" fmla="*/ 489352 w 1042453"/>
                        <a:gd name="connsiteY2" fmla="*/ 2411885 h 2411911"/>
                        <a:gd name="connsiteX3" fmla="*/ 10 w 1042453"/>
                        <a:gd name="connsiteY3" fmla="*/ 1162217 h 2411911"/>
                        <a:gd name="connsiteX4" fmla="*/ 477060 w 1042453"/>
                        <a:gd name="connsiteY4" fmla="*/ 0 h 2411911"/>
                        <a:gd name="connsiteX0" fmla="*/ 477060 w 1042453"/>
                        <a:gd name="connsiteY0" fmla="*/ 0 h 2411909"/>
                        <a:gd name="connsiteX1" fmla="*/ 1042453 w 1042453"/>
                        <a:gd name="connsiteY1" fmla="*/ 1197097 h 2411909"/>
                        <a:gd name="connsiteX2" fmla="*/ 489352 w 1042453"/>
                        <a:gd name="connsiteY2" fmla="*/ 2411885 h 2411909"/>
                        <a:gd name="connsiteX3" fmla="*/ 10 w 1042453"/>
                        <a:gd name="connsiteY3" fmla="*/ 1162217 h 2411909"/>
                        <a:gd name="connsiteX4" fmla="*/ 477060 w 1042453"/>
                        <a:gd name="connsiteY4" fmla="*/ 0 h 2411909"/>
                        <a:gd name="connsiteX0" fmla="*/ 477060 w 1015844"/>
                        <a:gd name="connsiteY0" fmla="*/ 0 h 2411933"/>
                        <a:gd name="connsiteX1" fmla="*/ 1015844 w 1015844"/>
                        <a:gd name="connsiteY1" fmla="*/ 1112551 h 2411933"/>
                        <a:gd name="connsiteX2" fmla="*/ 489352 w 1015844"/>
                        <a:gd name="connsiteY2" fmla="*/ 2411885 h 2411933"/>
                        <a:gd name="connsiteX3" fmla="*/ 10 w 1015844"/>
                        <a:gd name="connsiteY3" fmla="*/ 1162217 h 2411933"/>
                        <a:gd name="connsiteX4" fmla="*/ 477060 w 1015844"/>
                        <a:gd name="connsiteY4" fmla="*/ 0 h 2411933"/>
                        <a:gd name="connsiteX0" fmla="*/ 477060 w 1015844"/>
                        <a:gd name="connsiteY0" fmla="*/ 0 h 2411935"/>
                        <a:gd name="connsiteX1" fmla="*/ 1015844 w 1015844"/>
                        <a:gd name="connsiteY1" fmla="*/ 1112551 h 2411935"/>
                        <a:gd name="connsiteX2" fmla="*/ 489352 w 1015844"/>
                        <a:gd name="connsiteY2" fmla="*/ 2411885 h 2411935"/>
                        <a:gd name="connsiteX3" fmla="*/ 10 w 1015844"/>
                        <a:gd name="connsiteY3" fmla="*/ 1162217 h 2411935"/>
                        <a:gd name="connsiteX4" fmla="*/ 477060 w 1015844"/>
                        <a:gd name="connsiteY4" fmla="*/ 0 h 2411935"/>
                        <a:gd name="connsiteX0" fmla="*/ 478683 w 1017467"/>
                        <a:gd name="connsiteY0" fmla="*/ 0 h 2411933"/>
                        <a:gd name="connsiteX1" fmla="*/ 1017467 w 1017467"/>
                        <a:gd name="connsiteY1" fmla="*/ 1112551 h 2411933"/>
                        <a:gd name="connsiteX2" fmla="*/ 490975 w 1017467"/>
                        <a:gd name="connsiteY2" fmla="*/ 2411885 h 2411933"/>
                        <a:gd name="connsiteX3" fmla="*/ 1633 w 1017467"/>
                        <a:gd name="connsiteY3" fmla="*/ 1162217 h 2411933"/>
                        <a:gd name="connsiteX4" fmla="*/ 478683 w 1017467"/>
                        <a:gd name="connsiteY4" fmla="*/ 0 h 2411933"/>
                        <a:gd name="connsiteX0" fmla="*/ 478683 w 1017696"/>
                        <a:gd name="connsiteY0" fmla="*/ 0 h 2411935"/>
                        <a:gd name="connsiteX1" fmla="*/ 1017467 w 1017696"/>
                        <a:gd name="connsiteY1" fmla="*/ 1112551 h 2411935"/>
                        <a:gd name="connsiteX2" fmla="*/ 490975 w 1017696"/>
                        <a:gd name="connsiteY2" fmla="*/ 2411885 h 2411935"/>
                        <a:gd name="connsiteX3" fmla="*/ 1633 w 1017696"/>
                        <a:gd name="connsiteY3" fmla="*/ 1162217 h 2411935"/>
                        <a:gd name="connsiteX4" fmla="*/ 478683 w 1017696"/>
                        <a:gd name="connsiteY4" fmla="*/ 0 h 2411935"/>
                        <a:gd name="connsiteX0" fmla="*/ 598033 w 1017398"/>
                        <a:gd name="connsiteY0" fmla="*/ 0 h 2256936"/>
                        <a:gd name="connsiteX1" fmla="*/ 1017074 w 1017398"/>
                        <a:gd name="connsiteY1" fmla="*/ 957553 h 2256936"/>
                        <a:gd name="connsiteX2" fmla="*/ 490582 w 1017398"/>
                        <a:gd name="connsiteY2" fmla="*/ 2256887 h 2256936"/>
                        <a:gd name="connsiteX3" fmla="*/ 1240 w 1017398"/>
                        <a:gd name="connsiteY3" fmla="*/ 1007219 h 2256936"/>
                        <a:gd name="connsiteX4" fmla="*/ 598033 w 1017398"/>
                        <a:gd name="connsiteY4" fmla="*/ 0 h 2256936"/>
                        <a:gd name="connsiteX0" fmla="*/ 478684 w 1017696"/>
                        <a:gd name="connsiteY0" fmla="*/ 0 h 2383753"/>
                        <a:gd name="connsiteX1" fmla="*/ 1017467 w 1017696"/>
                        <a:gd name="connsiteY1" fmla="*/ 1084370 h 2383753"/>
                        <a:gd name="connsiteX2" fmla="*/ 490975 w 1017696"/>
                        <a:gd name="connsiteY2" fmla="*/ 2383704 h 2383753"/>
                        <a:gd name="connsiteX3" fmla="*/ 1633 w 1017696"/>
                        <a:gd name="connsiteY3" fmla="*/ 1134036 h 2383753"/>
                        <a:gd name="connsiteX4" fmla="*/ 478684 w 1017696"/>
                        <a:gd name="connsiteY4" fmla="*/ 0 h 2383753"/>
                        <a:gd name="connsiteX0" fmla="*/ 478684 w 1017696"/>
                        <a:gd name="connsiteY0" fmla="*/ 0 h 2383785"/>
                        <a:gd name="connsiteX1" fmla="*/ 1017467 w 1017696"/>
                        <a:gd name="connsiteY1" fmla="*/ 1084370 h 2383785"/>
                        <a:gd name="connsiteX2" fmla="*/ 490975 w 1017696"/>
                        <a:gd name="connsiteY2" fmla="*/ 2383704 h 2383785"/>
                        <a:gd name="connsiteX3" fmla="*/ 1633 w 1017696"/>
                        <a:gd name="connsiteY3" fmla="*/ 1148127 h 2383785"/>
                        <a:gd name="connsiteX4" fmla="*/ 478684 w 1017696"/>
                        <a:gd name="connsiteY4" fmla="*/ 0 h 2383785"/>
                        <a:gd name="connsiteX0" fmla="*/ 478684 w 1017696"/>
                        <a:gd name="connsiteY0" fmla="*/ 0 h 2383825"/>
                        <a:gd name="connsiteX1" fmla="*/ 1017467 w 1017696"/>
                        <a:gd name="connsiteY1" fmla="*/ 1084370 h 2383825"/>
                        <a:gd name="connsiteX2" fmla="*/ 490975 w 1017696"/>
                        <a:gd name="connsiteY2" fmla="*/ 2383704 h 2383825"/>
                        <a:gd name="connsiteX3" fmla="*/ 1633 w 1017696"/>
                        <a:gd name="connsiteY3" fmla="*/ 1148127 h 2383825"/>
                        <a:gd name="connsiteX4" fmla="*/ 478684 w 1017696"/>
                        <a:gd name="connsiteY4" fmla="*/ 0 h 2383825"/>
                        <a:gd name="connsiteX0" fmla="*/ 478684 w 1017696"/>
                        <a:gd name="connsiteY0" fmla="*/ 0 h 2383705"/>
                        <a:gd name="connsiteX1" fmla="*/ 1017467 w 1017696"/>
                        <a:gd name="connsiteY1" fmla="*/ 1140733 h 2383705"/>
                        <a:gd name="connsiteX2" fmla="*/ 490975 w 1017696"/>
                        <a:gd name="connsiteY2" fmla="*/ 2383704 h 2383705"/>
                        <a:gd name="connsiteX3" fmla="*/ 1633 w 1017696"/>
                        <a:gd name="connsiteY3" fmla="*/ 1148127 h 2383705"/>
                        <a:gd name="connsiteX4" fmla="*/ 478684 w 1017696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68 w 1018552"/>
                        <a:gd name="connsiteY0" fmla="*/ 0 h 2383705"/>
                        <a:gd name="connsiteX1" fmla="*/ 1016351 w 1018552"/>
                        <a:gd name="connsiteY1" fmla="*/ 1140733 h 2383705"/>
                        <a:gd name="connsiteX2" fmla="*/ 489859 w 1018552"/>
                        <a:gd name="connsiteY2" fmla="*/ 2383704 h 2383705"/>
                        <a:gd name="connsiteX3" fmla="*/ 517 w 1018552"/>
                        <a:gd name="connsiteY3" fmla="*/ 1148127 h 2383705"/>
                        <a:gd name="connsiteX4" fmla="*/ 477568 w 1018552"/>
                        <a:gd name="connsiteY4" fmla="*/ 0 h 2383705"/>
                        <a:gd name="connsiteX0" fmla="*/ 477570 w 1018554"/>
                        <a:gd name="connsiteY0" fmla="*/ 0 h 2383705"/>
                        <a:gd name="connsiteX1" fmla="*/ 1016353 w 1018554"/>
                        <a:gd name="connsiteY1" fmla="*/ 1140733 h 2383705"/>
                        <a:gd name="connsiteX2" fmla="*/ 489861 w 1018554"/>
                        <a:gd name="connsiteY2" fmla="*/ 2383704 h 2383705"/>
                        <a:gd name="connsiteX3" fmla="*/ 519 w 1018554"/>
                        <a:gd name="connsiteY3" fmla="*/ 1148127 h 2383705"/>
                        <a:gd name="connsiteX4" fmla="*/ 477570 w 1018554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18621" h="2383705">
                          <a:moveTo>
                            <a:pt x="477637" y="0"/>
                          </a:moveTo>
                          <a:cubicBezTo>
                            <a:pt x="662464" y="17556"/>
                            <a:pt x="1014374" y="527391"/>
                            <a:pt x="1016420" y="1140733"/>
                          </a:cubicBezTo>
                          <a:cubicBezTo>
                            <a:pt x="1051453" y="1668853"/>
                            <a:pt x="659234" y="2382472"/>
                            <a:pt x="489928" y="2383704"/>
                          </a:cubicBezTo>
                          <a:cubicBezTo>
                            <a:pt x="320622" y="2384936"/>
                            <a:pt x="-13582" y="1620833"/>
                            <a:pt x="586" y="1148127"/>
                          </a:cubicBezTo>
                          <a:cubicBezTo>
                            <a:pt x="-14770" y="548874"/>
                            <a:pt x="274745" y="36383"/>
                            <a:pt x="477637" y="0"/>
                          </a:cubicBezTo>
                          <a:close/>
                        </a:path>
                      </a:pathLst>
                    </a:custGeom>
                    <a:solidFill>
                      <a:schemeClr val="accent1">
                        <a:lumMod val="60000"/>
                        <a:lumOff val="40000"/>
                      </a:schemeClr>
                    </a:solidFill>
                    <a:ln w="22225" cap="flat">
                      <a:solidFill>
                        <a:schemeClr val="bg1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9" name="Freeform: Shape 38">
                      <a:extLst>
                        <a:ext uri="{FF2B5EF4-FFF2-40B4-BE49-F238E27FC236}">
                          <a16:creationId xmlns:a16="http://schemas.microsoft.com/office/drawing/2014/main" id="{067D9579-A973-4646-A5FF-4A9195AB64A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445481" y="1817468"/>
                      <a:ext cx="249165" cy="923121"/>
                    </a:xfrm>
                    <a:custGeom>
                      <a:avLst/>
                      <a:gdLst>
                        <a:gd name="connsiteX0" fmla="*/ 422556 w 838200"/>
                        <a:gd name="connsiteY0" fmla="*/ 0 h 1466850"/>
                        <a:gd name="connsiteX1" fmla="*/ 843561 w 838200"/>
                        <a:gd name="connsiteY1" fmla="*/ 943928 h 1466850"/>
                        <a:gd name="connsiteX2" fmla="*/ 814986 w 838200"/>
                        <a:gd name="connsiteY2" fmla="*/ 1183005 h 1466850"/>
                        <a:gd name="connsiteX3" fmla="*/ 394934 w 838200"/>
                        <a:gd name="connsiteY3" fmla="*/ 1467803 h 1466850"/>
                        <a:gd name="connsiteX4" fmla="*/ 12029 w 838200"/>
                        <a:gd name="connsiteY4" fmla="*/ 1105853 h 1466850"/>
                        <a:gd name="connsiteX5" fmla="*/ 57749 w 838200"/>
                        <a:gd name="connsiteY5" fmla="*/ 652463 h 1466850"/>
                        <a:gd name="connsiteX6" fmla="*/ 422556 w 838200"/>
                        <a:gd name="connsiteY6" fmla="*/ 0 h 1466850"/>
                        <a:gd name="connsiteX0" fmla="*/ 422556 w 844528"/>
                        <a:gd name="connsiteY0" fmla="*/ 0 h 2411927"/>
                        <a:gd name="connsiteX1" fmla="*/ 843561 w 844528"/>
                        <a:gd name="connsiteY1" fmla="*/ 943928 h 2411927"/>
                        <a:gd name="connsiteX2" fmla="*/ 814986 w 844528"/>
                        <a:gd name="connsiteY2" fmla="*/ 1183005 h 2411927"/>
                        <a:gd name="connsiteX3" fmla="*/ 434848 w 844528"/>
                        <a:gd name="connsiteY3" fmla="*/ 2411885 h 2411927"/>
                        <a:gd name="connsiteX4" fmla="*/ 12029 w 844528"/>
                        <a:gd name="connsiteY4" fmla="*/ 1105853 h 2411927"/>
                        <a:gd name="connsiteX5" fmla="*/ 57749 w 844528"/>
                        <a:gd name="connsiteY5" fmla="*/ 652463 h 2411927"/>
                        <a:gd name="connsiteX6" fmla="*/ 422556 w 844528"/>
                        <a:gd name="connsiteY6" fmla="*/ 0 h 2411927"/>
                        <a:gd name="connsiteX0" fmla="*/ 422556 w 844528"/>
                        <a:gd name="connsiteY0" fmla="*/ 0 h 2411912"/>
                        <a:gd name="connsiteX1" fmla="*/ 843561 w 844528"/>
                        <a:gd name="connsiteY1" fmla="*/ 943928 h 2411912"/>
                        <a:gd name="connsiteX2" fmla="*/ 814986 w 844528"/>
                        <a:gd name="connsiteY2" fmla="*/ 1183005 h 2411912"/>
                        <a:gd name="connsiteX3" fmla="*/ 434848 w 844528"/>
                        <a:gd name="connsiteY3" fmla="*/ 2411885 h 2411912"/>
                        <a:gd name="connsiteX4" fmla="*/ 12029 w 844528"/>
                        <a:gd name="connsiteY4" fmla="*/ 1105853 h 2411912"/>
                        <a:gd name="connsiteX5" fmla="*/ 57749 w 844528"/>
                        <a:gd name="connsiteY5" fmla="*/ 652463 h 2411912"/>
                        <a:gd name="connsiteX6" fmla="*/ 422556 w 844528"/>
                        <a:gd name="connsiteY6" fmla="*/ 0 h 2411912"/>
                        <a:gd name="connsiteX0" fmla="*/ 422556 w 844528"/>
                        <a:gd name="connsiteY0" fmla="*/ 0 h 2411893"/>
                        <a:gd name="connsiteX1" fmla="*/ 843561 w 844528"/>
                        <a:gd name="connsiteY1" fmla="*/ 943928 h 2411893"/>
                        <a:gd name="connsiteX2" fmla="*/ 814986 w 844528"/>
                        <a:gd name="connsiteY2" fmla="*/ 1183005 h 2411893"/>
                        <a:gd name="connsiteX3" fmla="*/ 434848 w 844528"/>
                        <a:gd name="connsiteY3" fmla="*/ 2411885 h 2411893"/>
                        <a:gd name="connsiteX4" fmla="*/ 12029 w 844528"/>
                        <a:gd name="connsiteY4" fmla="*/ 1105853 h 2411893"/>
                        <a:gd name="connsiteX5" fmla="*/ 57749 w 844528"/>
                        <a:gd name="connsiteY5" fmla="*/ 652463 h 2411893"/>
                        <a:gd name="connsiteX6" fmla="*/ 422556 w 844528"/>
                        <a:gd name="connsiteY6" fmla="*/ 0 h 2411893"/>
                        <a:gd name="connsiteX0" fmla="*/ 422556 w 844528"/>
                        <a:gd name="connsiteY0" fmla="*/ 0 h 2411964"/>
                        <a:gd name="connsiteX1" fmla="*/ 843561 w 844528"/>
                        <a:gd name="connsiteY1" fmla="*/ 943928 h 2411964"/>
                        <a:gd name="connsiteX2" fmla="*/ 814986 w 844528"/>
                        <a:gd name="connsiteY2" fmla="*/ 1183005 h 2411964"/>
                        <a:gd name="connsiteX3" fmla="*/ 434848 w 844528"/>
                        <a:gd name="connsiteY3" fmla="*/ 2411885 h 2411964"/>
                        <a:gd name="connsiteX4" fmla="*/ 12029 w 844528"/>
                        <a:gd name="connsiteY4" fmla="*/ 1105853 h 2411964"/>
                        <a:gd name="connsiteX5" fmla="*/ 57749 w 844528"/>
                        <a:gd name="connsiteY5" fmla="*/ 652463 h 2411964"/>
                        <a:gd name="connsiteX6" fmla="*/ 422556 w 844528"/>
                        <a:gd name="connsiteY6" fmla="*/ 0 h 2411964"/>
                        <a:gd name="connsiteX0" fmla="*/ 482275 w 904247"/>
                        <a:gd name="connsiteY0" fmla="*/ 0 h 2411909"/>
                        <a:gd name="connsiteX1" fmla="*/ 903280 w 904247"/>
                        <a:gd name="connsiteY1" fmla="*/ 943928 h 2411909"/>
                        <a:gd name="connsiteX2" fmla="*/ 874705 w 904247"/>
                        <a:gd name="connsiteY2" fmla="*/ 1183005 h 2411909"/>
                        <a:gd name="connsiteX3" fmla="*/ 494567 w 904247"/>
                        <a:gd name="connsiteY3" fmla="*/ 2411885 h 2411909"/>
                        <a:gd name="connsiteX4" fmla="*/ 5225 w 904247"/>
                        <a:gd name="connsiteY4" fmla="*/ 1148125 h 2411909"/>
                        <a:gd name="connsiteX5" fmla="*/ 117468 w 904247"/>
                        <a:gd name="connsiteY5" fmla="*/ 652463 h 2411909"/>
                        <a:gd name="connsiteX6" fmla="*/ 482275 w 904247"/>
                        <a:gd name="connsiteY6" fmla="*/ 0 h 2411909"/>
                        <a:gd name="connsiteX0" fmla="*/ 482275 w 904247"/>
                        <a:gd name="connsiteY0" fmla="*/ 0 h 2411893"/>
                        <a:gd name="connsiteX1" fmla="*/ 903280 w 904247"/>
                        <a:gd name="connsiteY1" fmla="*/ 943928 h 2411893"/>
                        <a:gd name="connsiteX2" fmla="*/ 874705 w 904247"/>
                        <a:gd name="connsiteY2" fmla="*/ 1183005 h 2411893"/>
                        <a:gd name="connsiteX3" fmla="*/ 494567 w 904247"/>
                        <a:gd name="connsiteY3" fmla="*/ 2411885 h 2411893"/>
                        <a:gd name="connsiteX4" fmla="*/ 5225 w 904247"/>
                        <a:gd name="connsiteY4" fmla="*/ 1162217 h 2411893"/>
                        <a:gd name="connsiteX5" fmla="*/ 117468 w 904247"/>
                        <a:gd name="connsiteY5" fmla="*/ 652463 h 2411893"/>
                        <a:gd name="connsiteX6" fmla="*/ 482275 w 904247"/>
                        <a:gd name="connsiteY6" fmla="*/ 0 h 2411893"/>
                        <a:gd name="connsiteX0" fmla="*/ 482972 w 904944"/>
                        <a:gd name="connsiteY0" fmla="*/ 0 h 2411893"/>
                        <a:gd name="connsiteX1" fmla="*/ 903977 w 904944"/>
                        <a:gd name="connsiteY1" fmla="*/ 943928 h 2411893"/>
                        <a:gd name="connsiteX2" fmla="*/ 875402 w 904944"/>
                        <a:gd name="connsiteY2" fmla="*/ 1183005 h 2411893"/>
                        <a:gd name="connsiteX3" fmla="*/ 495264 w 904944"/>
                        <a:gd name="connsiteY3" fmla="*/ 2411885 h 2411893"/>
                        <a:gd name="connsiteX4" fmla="*/ 5922 w 904944"/>
                        <a:gd name="connsiteY4" fmla="*/ 1162217 h 2411893"/>
                        <a:gd name="connsiteX5" fmla="*/ 104859 w 904944"/>
                        <a:gd name="connsiteY5" fmla="*/ 483376 h 2411893"/>
                        <a:gd name="connsiteX6" fmla="*/ 482972 w 904944"/>
                        <a:gd name="connsiteY6" fmla="*/ 0 h 2411893"/>
                        <a:gd name="connsiteX0" fmla="*/ 477060 w 899032"/>
                        <a:gd name="connsiteY0" fmla="*/ 0 h 2411893"/>
                        <a:gd name="connsiteX1" fmla="*/ 898065 w 899032"/>
                        <a:gd name="connsiteY1" fmla="*/ 943928 h 2411893"/>
                        <a:gd name="connsiteX2" fmla="*/ 869490 w 899032"/>
                        <a:gd name="connsiteY2" fmla="*/ 1183005 h 2411893"/>
                        <a:gd name="connsiteX3" fmla="*/ 489352 w 899032"/>
                        <a:gd name="connsiteY3" fmla="*/ 2411885 h 2411893"/>
                        <a:gd name="connsiteX4" fmla="*/ 10 w 899032"/>
                        <a:gd name="connsiteY4" fmla="*/ 1162217 h 2411893"/>
                        <a:gd name="connsiteX5" fmla="*/ 477060 w 899032"/>
                        <a:gd name="connsiteY5" fmla="*/ 0 h 2411893"/>
                        <a:gd name="connsiteX0" fmla="*/ 477060 w 869489"/>
                        <a:gd name="connsiteY0" fmla="*/ 0 h 2411893"/>
                        <a:gd name="connsiteX1" fmla="*/ 869490 w 869489"/>
                        <a:gd name="connsiteY1" fmla="*/ 1183005 h 2411893"/>
                        <a:gd name="connsiteX2" fmla="*/ 489352 w 869489"/>
                        <a:gd name="connsiteY2" fmla="*/ 2411885 h 2411893"/>
                        <a:gd name="connsiteX3" fmla="*/ 10 w 869489"/>
                        <a:gd name="connsiteY3" fmla="*/ 1162217 h 2411893"/>
                        <a:gd name="connsiteX4" fmla="*/ 477060 w 869489"/>
                        <a:gd name="connsiteY4" fmla="*/ 0 h 2411893"/>
                        <a:gd name="connsiteX0" fmla="*/ 477060 w 1042453"/>
                        <a:gd name="connsiteY0" fmla="*/ 0 h 2411911"/>
                        <a:gd name="connsiteX1" fmla="*/ 1042453 w 1042453"/>
                        <a:gd name="connsiteY1" fmla="*/ 1197097 h 2411911"/>
                        <a:gd name="connsiteX2" fmla="*/ 489352 w 1042453"/>
                        <a:gd name="connsiteY2" fmla="*/ 2411885 h 2411911"/>
                        <a:gd name="connsiteX3" fmla="*/ 10 w 1042453"/>
                        <a:gd name="connsiteY3" fmla="*/ 1162217 h 2411911"/>
                        <a:gd name="connsiteX4" fmla="*/ 477060 w 1042453"/>
                        <a:gd name="connsiteY4" fmla="*/ 0 h 2411911"/>
                        <a:gd name="connsiteX0" fmla="*/ 477060 w 1042453"/>
                        <a:gd name="connsiteY0" fmla="*/ 0 h 2411909"/>
                        <a:gd name="connsiteX1" fmla="*/ 1042453 w 1042453"/>
                        <a:gd name="connsiteY1" fmla="*/ 1197097 h 2411909"/>
                        <a:gd name="connsiteX2" fmla="*/ 489352 w 1042453"/>
                        <a:gd name="connsiteY2" fmla="*/ 2411885 h 2411909"/>
                        <a:gd name="connsiteX3" fmla="*/ 10 w 1042453"/>
                        <a:gd name="connsiteY3" fmla="*/ 1162217 h 2411909"/>
                        <a:gd name="connsiteX4" fmla="*/ 477060 w 1042453"/>
                        <a:gd name="connsiteY4" fmla="*/ 0 h 2411909"/>
                        <a:gd name="connsiteX0" fmla="*/ 477060 w 1015844"/>
                        <a:gd name="connsiteY0" fmla="*/ 0 h 2411933"/>
                        <a:gd name="connsiteX1" fmla="*/ 1015844 w 1015844"/>
                        <a:gd name="connsiteY1" fmla="*/ 1112551 h 2411933"/>
                        <a:gd name="connsiteX2" fmla="*/ 489352 w 1015844"/>
                        <a:gd name="connsiteY2" fmla="*/ 2411885 h 2411933"/>
                        <a:gd name="connsiteX3" fmla="*/ 10 w 1015844"/>
                        <a:gd name="connsiteY3" fmla="*/ 1162217 h 2411933"/>
                        <a:gd name="connsiteX4" fmla="*/ 477060 w 1015844"/>
                        <a:gd name="connsiteY4" fmla="*/ 0 h 2411933"/>
                        <a:gd name="connsiteX0" fmla="*/ 477060 w 1015844"/>
                        <a:gd name="connsiteY0" fmla="*/ 0 h 2411935"/>
                        <a:gd name="connsiteX1" fmla="*/ 1015844 w 1015844"/>
                        <a:gd name="connsiteY1" fmla="*/ 1112551 h 2411935"/>
                        <a:gd name="connsiteX2" fmla="*/ 489352 w 1015844"/>
                        <a:gd name="connsiteY2" fmla="*/ 2411885 h 2411935"/>
                        <a:gd name="connsiteX3" fmla="*/ 10 w 1015844"/>
                        <a:gd name="connsiteY3" fmla="*/ 1162217 h 2411935"/>
                        <a:gd name="connsiteX4" fmla="*/ 477060 w 1015844"/>
                        <a:gd name="connsiteY4" fmla="*/ 0 h 2411935"/>
                        <a:gd name="connsiteX0" fmla="*/ 478683 w 1017467"/>
                        <a:gd name="connsiteY0" fmla="*/ 0 h 2411933"/>
                        <a:gd name="connsiteX1" fmla="*/ 1017467 w 1017467"/>
                        <a:gd name="connsiteY1" fmla="*/ 1112551 h 2411933"/>
                        <a:gd name="connsiteX2" fmla="*/ 490975 w 1017467"/>
                        <a:gd name="connsiteY2" fmla="*/ 2411885 h 2411933"/>
                        <a:gd name="connsiteX3" fmla="*/ 1633 w 1017467"/>
                        <a:gd name="connsiteY3" fmla="*/ 1162217 h 2411933"/>
                        <a:gd name="connsiteX4" fmla="*/ 478683 w 1017467"/>
                        <a:gd name="connsiteY4" fmla="*/ 0 h 2411933"/>
                        <a:gd name="connsiteX0" fmla="*/ 478683 w 1017696"/>
                        <a:gd name="connsiteY0" fmla="*/ 0 h 2411935"/>
                        <a:gd name="connsiteX1" fmla="*/ 1017467 w 1017696"/>
                        <a:gd name="connsiteY1" fmla="*/ 1112551 h 2411935"/>
                        <a:gd name="connsiteX2" fmla="*/ 490975 w 1017696"/>
                        <a:gd name="connsiteY2" fmla="*/ 2411885 h 2411935"/>
                        <a:gd name="connsiteX3" fmla="*/ 1633 w 1017696"/>
                        <a:gd name="connsiteY3" fmla="*/ 1162217 h 2411935"/>
                        <a:gd name="connsiteX4" fmla="*/ 478683 w 1017696"/>
                        <a:gd name="connsiteY4" fmla="*/ 0 h 2411935"/>
                        <a:gd name="connsiteX0" fmla="*/ 598033 w 1017398"/>
                        <a:gd name="connsiteY0" fmla="*/ 0 h 2256936"/>
                        <a:gd name="connsiteX1" fmla="*/ 1017074 w 1017398"/>
                        <a:gd name="connsiteY1" fmla="*/ 957553 h 2256936"/>
                        <a:gd name="connsiteX2" fmla="*/ 490582 w 1017398"/>
                        <a:gd name="connsiteY2" fmla="*/ 2256887 h 2256936"/>
                        <a:gd name="connsiteX3" fmla="*/ 1240 w 1017398"/>
                        <a:gd name="connsiteY3" fmla="*/ 1007219 h 2256936"/>
                        <a:gd name="connsiteX4" fmla="*/ 598033 w 1017398"/>
                        <a:gd name="connsiteY4" fmla="*/ 0 h 2256936"/>
                        <a:gd name="connsiteX0" fmla="*/ 478684 w 1017696"/>
                        <a:gd name="connsiteY0" fmla="*/ 0 h 2383753"/>
                        <a:gd name="connsiteX1" fmla="*/ 1017467 w 1017696"/>
                        <a:gd name="connsiteY1" fmla="*/ 1084370 h 2383753"/>
                        <a:gd name="connsiteX2" fmla="*/ 490975 w 1017696"/>
                        <a:gd name="connsiteY2" fmla="*/ 2383704 h 2383753"/>
                        <a:gd name="connsiteX3" fmla="*/ 1633 w 1017696"/>
                        <a:gd name="connsiteY3" fmla="*/ 1134036 h 2383753"/>
                        <a:gd name="connsiteX4" fmla="*/ 478684 w 1017696"/>
                        <a:gd name="connsiteY4" fmla="*/ 0 h 2383753"/>
                        <a:gd name="connsiteX0" fmla="*/ 478684 w 1017696"/>
                        <a:gd name="connsiteY0" fmla="*/ 0 h 2383785"/>
                        <a:gd name="connsiteX1" fmla="*/ 1017467 w 1017696"/>
                        <a:gd name="connsiteY1" fmla="*/ 1084370 h 2383785"/>
                        <a:gd name="connsiteX2" fmla="*/ 490975 w 1017696"/>
                        <a:gd name="connsiteY2" fmla="*/ 2383704 h 2383785"/>
                        <a:gd name="connsiteX3" fmla="*/ 1633 w 1017696"/>
                        <a:gd name="connsiteY3" fmla="*/ 1148127 h 2383785"/>
                        <a:gd name="connsiteX4" fmla="*/ 478684 w 1017696"/>
                        <a:gd name="connsiteY4" fmla="*/ 0 h 2383785"/>
                        <a:gd name="connsiteX0" fmla="*/ 478684 w 1017696"/>
                        <a:gd name="connsiteY0" fmla="*/ 0 h 2383825"/>
                        <a:gd name="connsiteX1" fmla="*/ 1017467 w 1017696"/>
                        <a:gd name="connsiteY1" fmla="*/ 1084370 h 2383825"/>
                        <a:gd name="connsiteX2" fmla="*/ 490975 w 1017696"/>
                        <a:gd name="connsiteY2" fmla="*/ 2383704 h 2383825"/>
                        <a:gd name="connsiteX3" fmla="*/ 1633 w 1017696"/>
                        <a:gd name="connsiteY3" fmla="*/ 1148127 h 2383825"/>
                        <a:gd name="connsiteX4" fmla="*/ 478684 w 1017696"/>
                        <a:gd name="connsiteY4" fmla="*/ 0 h 2383825"/>
                        <a:gd name="connsiteX0" fmla="*/ 478684 w 1017696"/>
                        <a:gd name="connsiteY0" fmla="*/ 0 h 2383705"/>
                        <a:gd name="connsiteX1" fmla="*/ 1017467 w 1017696"/>
                        <a:gd name="connsiteY1" fmla="*/ 1140733 h 2383705"/>
                        <a:gd name="connsiteX2" fmla="*/ 490975 w 1017696"/>
                        <a:gd name="connsiteY2" fmla="*/ 2383704 h 2383705"/>
                        <a:gd name="connsiteX3" fmla="*/ 1633 w 1017696"/>
                        <a:gd name="connsiteY3" fmla="*/ 1148127 h 2383705"/>
                        <a:gd name="connsiteX4" fmla="*/ 478684 w 1017696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68 w 1018552"/>
                        <a:gd name="connsiteY0" fmla="*/ 0 h 2383705"/>
                        <a:gd name="connsiteX1" fmla="*/ 1016351 w 1018552"/>
                        <a:gd name="connsiteY1" fmla="*/ 1140733 h 2383705"/>
                        <a:gd name="connsiteX2" fmla="*/ 489859 w 1018552"/>
                        <a:gd name="connsiteY2" fmla="*/ 2383704 h 2383705"/>
                        <a:gd name="connsiteX3" fmla="*/ 517 w 1018552"/>
                        <a:gd name="connsiteY3" fmla="*/ 1148127 h 2383705"/>
                        <a:gd name="connsiteX4" fmla="*/ 477568 w 1018552"/>
                        <a:gd name="connsiteY4" fmla="*/ 0 h 2383705"/>
                        <a:gd name="connsiteX0" fmla="*/ 477570 w 1018554"/>
                        <a:gd name="connsiteY0" fmla="*/ 0 h 2383705"/>
                        <a:gd name="connsiteX1" fmla="*/ 1016353 w 1018554"/>
                        <a:gd name="connsiteY1" fmla="*/ 1140733 h 2383705"/>
                        <a:gd name="connsiteX2" fmla="*/ 489861 w 1018554"/>
                        <a:gd name="connsiteY2" fmla="*/ 2383704 h 2383705"/>
                        <a:gd name="connsiteX3" fmla="*/ 519 w 1018554"/>
                        <a:gd name="connsiteY3" fmla="*/ 1148127 h 2383705"/>
                        <a:gd name="connsiteX4" fmla="*/ 477570 w 1018554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18621" h="2383705">
                          <a:moveTo>
                            <a:pt x="477637" y="0"/>
                          </a:moveTo>
                          <a:cubicBezTo>
                            <a:pt x="662464" y="17556"/>
                            <a:pt x="1014374" y="527391"/>
                            <a:pt x="1016420" y="1140733"/>
                          </a:cubicBezTo>
                          <a:cubicBezTo>
                            <a:pt x="1051453" y="1668853"/>
                            <a:pt x="659234" y="2382472"/>
                            <a:pt x="489928" y="2383704"/>
                          </a:cubicBezTo>
                          <a:cubicBezTo>
                            <a:pt x="320622" y="2384936"/>
                            <a:pt x="-13582" y="1620833"/>
                            <a:pt x="586" y="1148127"/>
                          </a:cubicBezTo>
                          <a:cubicBezTo>
                            <a:pt x="-14770" y="548874"/>
                            <a:pt x="274745" y="36383"/>
                            <a:pt x="477637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21" name="Group 20">
                  <a:extLst>
                    <a:ext uri="{FF2B5EF4-FFF2-40B4-BE49-F238E27FC236}">
                      <a16:creationId xmlns:a16="http://schemas.microsoft.com/office/drawing/2014/main" id="{FD760E75-69A9-4BB9-9332-2E0594C4DBD8}"/>
                    </a:ext>
                  </a:extLst>
                </p:cNvPr>
                <p:cNvGrpSpPr/>
                <p:nvPr/>
              </p:nvGrpSpPr>
              <p:grpSpPr>
                <a:xfrm rot="7200000">
                  <a:off x="9918800" y="1467674"/>
                  <a:ext cx="594360" cy="3055248"/>
                  <a:chOff x="8236696" y="1267377"/>
                  <a:chExt cx="666734" cy="3055248"/>
                </a:xfrm>
              </p:grpSpPr>
              <p:grpSp>
                <p:nvGrpSpPr>
                  <p:cNvPr id="30" name="Group 29">
                    <a:extLst>
                      <a:ext uri="{FF2B5EF4-FFF2-40B4-BE49-F238E27FC236}">
                        <a16:creationId xmlns:a16="http://schemas.microsoft.com/office/drawing/2014/main" id="{9E7534B2-ED96-4504-9C5B-5A17DCCBCA4E}"/>
                      </a:ext>
                    </a:extLst>
                  </p:cNvPr>
                  <p:cNvGrpSpPr/>
                  <p:nvPr/>
                </p:nvGrpSpPr>
                <p:grpSpPr>
                  <a:xfrm>
                    <a:off x="8236696" y="1267377"/>
                    <a:ext cx="666734" cy="1473212"/>
                    <a:chOff x="8236696" y="1267377"/>
                    <a:chExt cx="666734" cy="1473212"/>
                  </a:xfrm>
                </p:grpSpPr>
                <p:sp>
                  <p:nvSpPr>
                    <p:cNvPr id="34" name="Freeform: Shape 33">
                      <a:extLst>
                        <a:ext uri="{FF2B5EF4-FFF2-40B4-BE49-F238E27FC236}">
                          <a16:creationId xmlns:a16="http://schemas.microsoft.com/office/drawing/2014/main" id="{E1519F01-A321-406C-9F8F-BA60E8D82BA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236696" y="1267377"/>
                      <a:ext cx="666734" cy="1473212"/>
                    </a:xfrm>
                    <a:custGeom>
                      <a:avLst/>
                      <a:gdLst>
                        <a:gd name="connsiteX0" fmla="*/ 422556 w 838200"/>
                        <a:gd name="connsiteY0" fmla="*/ 0 h 1466850"/>
                        <a:gd name="connsiteX1" fmla="*/ 843561 w 838200"/>
                        <a:gd name="connsiteY1" fmla="*/ 943928 h 1466850"/>
                        <a:gd name="connsiteX2" fmla="*/ 814986 w 838200"/>
                        <a:gd name="connsiteY2" fmla="*/ 1183005 h 1466850"/>
                        <a:gd name="connsiteX3" fmla="*/ 394934 w 838200"/>
                        <a:gd name="connsiteY3" fmla="*/ 1467803 h 1466850"/>
                        <a:gd name="connsiteX4" fmla="*/ 12029 w 838200"/>
                        <a:gd name="connsiteY4" fmla="*/ 1105853 h 1466850"/>
                        <a:gd name="connsiteX5" fmla="*/ 57749 w 838200"/>
                        <a:gd name="connsiteY5" fmla="*/ 652463 h 1466850"/>
                        <a:gd name="connsiteX6" fmla="*/ 422556 w 838200"/>
                        <a:gd name="connsiteY6" fmla="*/ 0 h 1466850"/>
                        <a:gd name="connsiteX0" fmla="*/ 422556 w 844528"/>
                        <a:gd name="connsiteY0" fmla="*/ 0 h 2411927"/>
                        <a:gd name="connsiteX1" fmla="*/ 843561 w 844528"/>
                        <a:gd name="connsiteY1" fmla="*/ 943928 h 2411927"/>
                        <a:gd name="connsiteX2" fmla="*/ 814986 w 844528"/>
                        <a:gd name="connsiteY2" fmla="*/ 1183005 h 2411927"/>
                        <a:gd name="connsiteX3" fmla="*/ 434848 w 844528"/>
                        <a:gd name="connsiteY3" fmla="*/ 2411885 h 2411927"/>
                        <a:gd name="connsiteX4" fmla="*/ 12029 w 844528"/>
                        <a:gd name="connsiteY4" fmla="*/ 1105853 h 2411927"/>
                        <a:gd name="connsiteX5" fmla="*/ 57749 w 844528"/>
                        <a:gd name="connsiteY5" fmla="*/ 652463 h 2411927"/>
                        <a:gd name="connsiteX6" fmla="*/ 422556 w 844528"/>
                        <a:gd name="connsiteY6" fmla="*/ 0 h 2411927"/>
                        <a:gd name="connsiteX0" fmla="*/ 422556 w 844528"/>
                        <a:gd name="connsiteY0" fmla="*/ 0 h 2411912"/>
                        <a:gd name="connsiteX1" fmla="*/ 843561 w 844528"/>
                        <a:gd name="connsiteY1" fmla="*/ 943928 h 2411912"/>
                        <a:gd name="connsiteX2" fmla="*/ 814986 w 844528"/>
                        <a:gd name="connsiteY2" fmla="*/ 1183005 h 2411912"/>
                        <a:gd name="connsiteX3" fmla="*/ 434848 w 844528"/>
                        <a:gd name="connsiteY3" fmla="*/ 2411885 h 2411912"/>
                        <a:gd name="connsiteX4" fmla="*/ 12029 w 844528"/>
                        <a:gd name="connsiteY4" fmla="*/ 1105853 h 2411912"/>
                        <a:gd name="connsiteX5" fmla="*/ 57749 w 844528"/>
                        <a:gd name="connsiteY5" fmla="*/ 652463 h 2411912"/>
                        <a:gd name="connsiteX6" fmla="*/ 422556 w 844528"/>
                        <a:gd name="connsiteY6" fmla="*/ 0 h 2411912"/>
                        <a:gd name="connsiteX0" fmla="*/ 422556 w 844528"/>
                        <a:gd name="connsiteY0" fmla="*/ 0 h 2411893"/>
                        <a:gd name="connsiteX1" fmla="*/ 843561 w 844528"/>
                        <a:gd name="connsiteY1" fmla="*/ 943928 h 2411893"/>
                        <a:gd name="connsiteX2" fmla="*/ 814986 w 844528"/>
                        <a:gd name="connsiteY2" fmla="*/ 1183005 h 2411893"/>
                        <a:gd name="connsiteX3" fmla="*/ 434848 w 844528"/>
                        <a:gd name="connsiteY3" fmla="*/ 2411885 h 2411893"/>
                        <a:gd name="connsiteX4" fmla="*/ 12029 w 844528"/>
                        <a:gd name="connsiteY4" fmla="*/ 1105853 h 2411893"/>
                        <a:gd name="connsiteX5" fmla="*/ 57749 w 844528"/>
                        <a:gd name="connsiteY5" fmla="*/ 652463 h 2411893"/>
                        <a:gd name="connsiteX6" fmla="*/ 422556 w 844528"/>
                        <a:gd name="connsiteY6" fmla="*/ 0 h 2411893"/>
                        <a:gd name="connsiteX0" fmla="*/ 422556 w 844528"/>
                        <a:gd name="connsiteY0" fmla="*/ 0 h 2411964"/>
                        <a:gd name="connsiteX1" fmla="*/ 843561 w 844528"/>
                        <a:gd name="connsiteY1" fmla="*/ 943928 h 2411964"/>
                        <a:gd name="connsiteX2" fmla="*/ 814986 w 844528"/>
                        <a:gd name="connsiteY2" fmla="*/ 1183005 h 2411964"/>
                        <a:gd name="connsiteX3" fmla="*/ 434848 w 844528"/>
                        <a:gd name="connsiteY3" fmla="*/ 2411885 h 2411964"/>
                        <a:gd name="connsiteX4" fmla="*/ 12029 w 844528"/>
                        <a:gd name="connsiteY4" fmla="*/ 1105853 h 2411964"/>
                        <a:gd name="connsiteX5" fmla="*/ 57749 w 844528"/>
                        <a:gd name="connsiteY5" fmla="*/ 652463 h 2411964"/>
                        <a:gd name="connsiteX6" fmla="*/ 422556 w 844528"/>
                        <a:gd name="connsiteY6" fmla="*/ 0 h 2411964"/>
                        <a:gd name="connsiteX0" fmla="*/ 482275 w 904247"/>
                        <a:gd name="connsiteY0" fmla="*/ 0 h 2411909"/>
                        <a:gd name="connsiteX1" fmla="*/ 903280 w 904247"/>
                        <a:gd name="connsiteY1" fmla="*/ 943928 h 2411909"/>
                        <a:gd name="connsiteX2" fmla="*/ 874705 w 904247"/>
                        <a:gd name="connsiteY2" fmla="*/ 1183005 h 2411909"/>
                        <a:gd name="connsiteX3" fmla="*/ 494567 w 904247"/>
                        <a:gd name="connsiteY3" fmla="*/ 2411885 h 2411909"/>
                        <a:gd name="connsiteX4" fmla="*/ 5225 w 904247"/>
                        <a:gd name="connsiteY4" fmla="*/ 1148125 h 2411909"/>
                        <a:gd name="connsiteX5" fmla="*/ 117468 w 904247"/>
                        <a:gd name="connsiteY5" fmla="*/ 652463 h 2411909"/>
                        <a:gd name="connsiteX6" fmla="*/ 482275 w 904247"/>
                        <a:gd name="connsiteY6" fmla="*/ 0 h 2411909"/>
                        <a:gd name="connsiteX0" fmla="*/ 482275 w 904247"/>
                        <a:gd name="connsiteY0" fmla="*/ 0 h 2411893"/>
                        <a:gd name="connsiteX1" fmla="*/ 903280 w 904247"/>
                        <a:gd name="connsiteY1" fmla="*/ 943928 h 2411893"/>
                        <a:gd name="connsiteX2" fmla="*/ 874705 w 904247"/>
                        <a:gd name="connsiteY2" fmla="*/ 1183005 h 2411893"/>
                        <a:gd name="connsiteX3" fmla="*/ 494567 w 904247"/>
                        <a:gd name="connsiteY3" fmla="*/ 2411885 h 2411893"/>
                        <a:gd name="connsiteX4" fmla="*/ 5225 w 904247"/>
                        <a:gd name="connsiteY4" fmla="*/ 1162217 h 2411893"/>
                        <a:gd name="connsiteX5" fmla="*/ 117468 w 904247"/>
                        <a:gd name="connsiteY5" fmla="*/ 652463 h 2411893"/>
                        <a:gd name="connsiteX6" fmla="*/ 482275 w 904247"/>
                        <a:gd name="connsiteY6" fmla="*/ 0 h 2411893"/>
                        <a:gd name="connsiteX0" fmla="*/ 482972 w 904944"/>
                        <a:gd name="connsiteY0" fmla="*/ 0 h 2411893"/>
                        <a:gd name="connsiteX1" fmla="*/ 903977 w 904944"/>
                        <a:gd name="connsiteY1" fmla="*/ 943928 h 2411893"/>
                        <a:gd name="connsiteX2" fmla="*/ 875402 w 904944"/>
                        <a:gd name="connsiteY2" fmla="*/ 1183005 h 2411893"/>
                        <a:gd name="connsiteX3" fmla="*/ 495264 w 904944"/>
                        <a:gd name="connsiteY3" fmla="*/ 2411885 h 2411893"/>
                        <a:gd name="connsiteX4" fmla="*/ 5922 w 904944"/>
                        <a:gd name="connsiteY4" fmla="*/ 1162217 h 2411893"/>
                        <a:gd name="connsiteX5" fmla="*/ 104859 w 904944"/>
                        <a:gd name="connsiteY5" fmla="*/ 483376 h 2411893"/>
                        <a:gd name="connsiteX6" fmla="*/ 482972 w 904944"/>
                        <a:gd name="connsiteY6" fmla="*/ 0 h 2411893"/>
                        <a:gd name="connsiteX0" fmla="*/ 477060 w 899032"/>
                        <a:gd name="connsiteY0" fmla="*/ 0 h 2411893"/>
                        <a:gd name="connsiteX1" fmla="*/ 898065 w 899032"/>
                        <a:gd name="connsiteY1" fmla="*/ 943928 h 2411893"/>
                        <a:gd name="connsiteX2" fmla="*/ 869490 w 899032"/>
                        <a:gd name="connsiteY2" fmla="*/ 1183005 h 2411893"/>
                        <a:gd name="connsiteX3" fmla="*/ 489352 w 899032"/>
                        <a:gd name="connsiteY3" fmla="*/ 2411885 h 2411893"/>
                        <a:gd name="connsiteX4" fmla="*/ 10 w 899032"/>
                        <a:gd name="connsiteY4" fmla="*/ 1162217 h 2411893"/>
                        <a:gd name="connsiteX5" fmla="*/ 477060 w 899032"/>
                        <a:gd name="connsiteY5" fmla="*/ 0 h 2411893"/>
                        <a:gd name="connsiteX0" fmla="*/ 477060 w 869489"/>
                        <a:gd name="connsiteY0" fmla="*/ 0 h 2411893"/>
                        <a:gd name="connsiteX1" fmla="*/ 869490 w 869489"/>
                        <a:gd name="connsiteY1" fmla="*/ 1183005 h 2411893"/>
                        <a:gd name="connsiteX2" fmla="*/ 489352 w 869489"/>
                        <a:gd name="connsiteY2" fmla="*/ 2411885 h 2411893"/>
                        <a:gd name="connsiteX3" fmla="*/ 10 w 869489"/>
                        <a:gd name="connsiteY3" fmla="*/ 1162217 h 2411893"/>
                        <a:gd name="connsiteX4" fmla="*/ 477060 w 869489"/>
                        <a:gd name="connsiteY4" fmla="*/ 0 h 2411893"/>
                        <a:gd name="connsiteX0" fmla="*/ 477060 w 1042453"/>
                        <a:gd name="connsiteY0" fmla="*/ 0 h 2411911"/>
                        <a:gd name="connsiteX1" fmla="*/ 1042453 w 1042453"/>
                        <a:gd name="connsiteY1" fmla="*/ 1197097 h 2411911"/>
                        <a:gd name="connsiteX2" fmla="*/ 489352 w 1042453"/>
                        <a:gd name="connsiteY2" fmla="*/ 2411885 h 2411911"/>
                        <a:gd name="connsiteX3" fmla="*/ 10 w 1042453"/>
                        <a:gd name="connsiteY3" fmla="*/ 1162217 h 2411911"/>
                        <a:gd name="connsiteX4" fmla="*/ 477060 w 1042453"/>
                        <a:gd name="connsiteY4" fmla="*/ 0 h 2411911"/>
                        <a:gd name="connsiteX0" fmla="*/ 477060 w 1042453"/>
                        <a:gd name="connsiteY0" fmla="*/ 0 h 2411909"/>
                        <a:gd name="connsiteX1" fmla="*/ 1042453 w 1042453"/>
                        <a:gd name="connsiteY1" fmla="*/ 1197097 h 2411909"/>
                        <a:gd name="connsiteX2" fmla="*/ 489352 w 1042453"/>
                        <a:gd name="connsiteY2" fmla="*/ 2411885 h 2411909"/>
                        <a:gd name="connsiteX3" fmla="*/ 10 w 1042453"/>
                        <a:gd name="connsiteY3" fmla="*/ 1162217 h 2411909"/>
                        <a:gd name="connsiteX4" fmla="*/ 477060 w 1042453"/>
                        <a:gd name="connsiteY4" fmla="*/ 0 h 2411909"/>
                        <a:gd name="connsiteX0" fmla="*/ 477060 w 1015844"/>
                        <a:gd name="connsiteY0" fmla="*/ 0 h 2411933"/>
                        <a:gd name="connsiteX1" fmla="*/ 1015844 w 1015844"/>
                        <a:gd name="connsiteY1" fmla="*/ 1112551 h 2411933"/>
                        <a:gd name="connsiteX2" fmla="*/ 489352 w 1015844"/>
                        <a:gd name="connsiteY2" fmla="*/ 2411885 h 2411933"/>
                        <a:gd name="connsiteX3" fmla="*/ 10 w 1015844"/>
                        <a:gd name="connsiteY3" fmla="*/ 1162217 h 2411933"/>
                        <a:gd name="connsiteX4" fmla="*/ 477060 w 1015844"/>
                        <a:gd name="connsiteY4" fmla="*/ 0 h 2411933"/>
                        <a:gd name="connsiteX0" fmla="*/ 477060 w 1015844"/>
                        <a:gd name="connsiteY0" fmla="*/ 0 h 2411935"/>
                        <a:gd name="connsiteX1" fmla="*/ 1015844 w 1015844"/>
                        <a:gd name="connsiteY1" fmla="*/ 1112551 h 2411935"/>
                        <a:gd name="connsiteX2" fmla="*/ 489352 w 1015844"/>
                        <a:gd name="connsiteY2" fmla="*/ 2411885 h 2411935"/>
                        <a:gd name="connsiteX3" fmla="*/ 10 w 1015844"/>
                        <a:gd name="connsiteY3" fmla="*/ 1162217 h 2411935"/>
                        <a:gd name="connsiteX4" fmla="*/ 477060 w 1015844"/>
                        <a:gd name="connsiteY4" fmla="*/ 0 h 2411935"/>
                        <a:gd name="connsiteX0" fmla="*/ 478683 w 1017467"/>
                        <a:gd name="connsiteY0" fmla="*/ 0 h 2411933"/>
                        <a:gd name="connsiteX1" fmla="*/ 1017467 w 1017467"/>
                        <a:gd name="connsiteY1" fmla="*/ 1112551 h 2411933"/>
                        <a:gd name="connsiteX2" fmla="*/ 490975 w 1017467"/>
                        <a:gd name="connsiteY2" fmla="*/ 2411885 h 2411933"/>
                        <a:gd name="connsiteX3" fmla="*/ 1633 w 1017467"/>
                        <a:gd name="connsiteY3" fmla="*/ 1162217 h 2411933"/>
                        <a:gd name="connsiteX4" fmla="*/ 478683 w 1017467"/>
                        <a:gd name="connsiteY4" fmla="*/ 0 h 2411933"/>
                        <a:gd name="connsiteX0" fmla="*/ 478683 w 1017696"/>
                        <a:gd name="connsiteY0" fmla="*/ 0 h 2411935"/>
                        <a:gd name="connsiteX1" fmla="*/ 1017467 w 1017696"/>
                        <a:gd name="connsiteY1" fmla="*/ 1112551 h 2411935"/>
                        <a:gd name="connsiteX2" fmla="*/ 490975 w 1017696"/>
                        <a:gd name="connsiteY2" fmla="*/ 2411885 h 2411935"/>
                        <a:gd name="connsiteX3" fmla="*/ 1633 w 1017696"/>
                        <a:gd name="connsiteY3" fmla="*/ 1162217 h 2411935"/>
                        <a:gd name="connsiteX4" fmla="*/ 478683 w 1017696"/>
                        <a:gd name="connsiteY4" fmla="*/ 0 h 2411935"/>
                        <a:gd name="connsiteX0" fmla="*/ 598033 w 1017398"/>
                        <a:gd name="connsiteY0" fmla="*/ 0 h 2256936"/>
                        <a:gd name="connsiteX1" fmla="*/ 1017074 w 1017398"/>
                        <a:gd name="connsiteY1" fmla="*/ 957553 h 2256936"/>
                        <a:gd name="connsiteX2" fmla="*/ 490582 w 1017398"/>
                        <a:gd name="connsiteY2" fmla="*/ 2256887 h 2256936"/>
                        <a:gd name="connsiteX3" fmla="*/ 1240 w 1017398"/>
                        <a:gd name="connsiteY3" fmla="*/ 1007219 h 2256936"/>
                        <a:gd name="connsiteX4" fmla="*/ 598033 w 1017398"/>
                        <a:gd name="connsiteY4" fmla="*/ 0 h 2256936"/>
                        <a:gd name="connsiteX0" fmla="*/ 478684 w 1017696"/>
                        <a:gd name="connsiteY0" fmla="*/ 0 h 2383753"/>
                        <a:gd name="connsiteX1" fmla="*/ 1017467 w 1017696"/>
                        <a:gd name="connsiteY1" fmla="*/ 1084370 h 2383753"/>
                        <a:gd name="connsiteX2" fmla="*/ 490975 w 1017696"/>
                        <a:gd name="connsiteY2" fmla="*/ 2383704 h 2383753"/>
                        <a:gd name="connsiteX3" fmla="*/ 1633 w 1017696"/>
                        <a:gd name="connsiteY3" fmla="*/ 1134036 h 2383753"/>
                        <a:gd name="connsiteX4" fmla="*/ 478684 w 1017696"/>
                        <a:gd name="connsiteY4" fmla="*/ 0 h 2383753"/>
                        <a:gd name="connsiteX0" fmla="*/ 478684 w 1017696"/>
                        <a:gd name="connsiteY0" fmla="*/ 0 h 2383785"/>
                        <a:gd name="connsiteX1" fmla="*/ 1017467 w 1017696"/>
                        <a:gd name="connsiteY1" fmla="*/ 1084370 h 2383785"/>
                        <a:gd name="connsiteX2" fmla="*/ 490975 w 1017696"/>
                        <a:gd name="connsiteY2" fmla="*/ 2383704 h 2383785"/>
                        <a:gd name="connsiteX3" fmla="*/ 1633 w 1017696"/>
                        <a:gd name="connsiteY3" fmla="*/ 1148127 h 2383785"/>
                        <a:gd name="connsiteX4" fmla="*/ 478684 w 1017696"/>
                        <a:gd name="connsiteY4" fmla="*/ 0 h 2383785"/>
                        <a:gd name="connsiteX0" fmla="*/ 478684 w 1017696"/>
                        <a:gd name="connsiteY0" fmla="*/ 0 h 2383825"/>
                        <a:gd name="connsiteX1" fmla="*/ 1017467 w 1017696"/>
                        <a:gd name="connsiteY1" fmla="*/ 1084370 h 2383825"/>
                        <a:gd name="connsiteX2" fmla="*/ 490975 w 1017696"/>
                        <a:gd name="connsiteY2" fmla="*/ 2383704 h 2383825"/>
                        <a:gd name="connsiteX3" fmla="*/ 1633 w 1017696"/>
                        <a:gd name="connsiteY3" fmla="*/ 1148127 h 2383825"/>
                        <a:gd name="connsiteX4" fmla="*/ 478684 w 1017696"/>
                        <a:gd name="connsiteY4" fmla="*/ 0 h 2383825"/>
                        <a:gd name="connsiteX0" fmla="*/ 478684 w 1017696"/>
                        <a:gd name="connsiteY0" fmla="*/ 0 h 2383705"/>
                        <a:gd name="connsiteX1" fmla="*/ 1017467 w 1017696"/>
                        <a:gd name="connsiteY1" fmla="*/ 1140733 h 2383705"/>
                        <a:gd name="connsiteX2" fmla="*/ 490975 w 1017696"/>
                        <a:gd name="connsiteY2" fmla="*/ 2383704 h 2383705"/>
                        <a:gd name="connsiteX3" fmla="*/ 1633 w 1017696"/>
                        <a:gd name="connsiteY3" fmla="*/ 1148127 h 2383705"/>
                        <a:gd name="connsiteX4" fmla="*/ 478684 w 1017696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68 w 1018552"/>
                        <a:gd name="connsiteY0" fmla="*/ 0 h 2383705"/>
                        <a:gd name="connsiteX1" fmla="*/ 1016351 w 1018552"/>
                        <a:gd name="connsiteY1" fmla="*/ 1140733 h 2383705"/>
                        <a:gd name="connsiteX2" fmla="*/ 489859 w 1018552"/>
                        <a:gd name="connsiteY2" fmla="*/ 2383704 h 2383705"/>
                        <a:gd name="connsiteX3" fmla="*/ 517 w 1018552"/>
                        <a:gd name="connsiteY3" fmla="*/ 1148127 h 2383705"/>
                        <a:gd name="connsiteX4" fmla="*/ 477568 w 1018552"/>
                        <a:gd name="connsiteY4" fmla="*/ 0 h 2383705"/>
                        <a:gd name="connsiteX0" fmla="*/ 477570 w 1018554"/>
                        <a:gd name="connsiteY0" fmla="*/ 0 h 2383705"/>
                        <a:gd name="connsiteX1" fmla="*/ 1016353 w 1018554"/>
                        <a:gd name="connsiteY1" fmla="*/ 1140733 h 2383705"/>
                        <a:gd name="connsiteX2" fmla="*/ 489861 w 1018554"/>
                        <a:gd name="connsiteY2" fmla="*/ 2383704 h 2383705"/>
                        <a:gd name="connsiteX3" fmla="*/ 519 w 1018554"/>
                        <a:gd name="connsiteY3" fmla="*/ 1148127 h 2383705"/>
                        <a:gd name="connsiteX4" fmla="*/ 477570 w 1018554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18621" h="2383705">
                          <a:moveTo>
                            <a:pt x="477637" y="0"/>
                          </a:moveTo>
                          <a:cubicBezTo>
                            <a:pt x="662464" y="17556"/>
                            <a:pt x="1014374" y="527391"/>
                            <a:pt x="1016420" y="1140733"/>
                          </a:cubicBezTo>
                          <a:cubicBezTo>
                            <a:pt x="1051453" y="1668853"/>
                            <a:pt x="659234" y="2382472"/>
                            <a:pt x="489928" y="2383704"/>
                          </a:cubicBezTo>
                          <a:cubicBezTo>
                            <a:pt x="320622" y="2384936"/>
                            <a:pt x="-13582" y="1620833"/>
                            <a:pt x="586" y="1148127"/>
                          </a:cubicBezTo>
                          <a:cubicBezTo>
                            <a:pt x="-14770" y="548874"/>
                            <a:pt x="274745" y="36383"/>
                            <a:pt x="477637" y="0"/>
                          </a:cubicBezTo>
                          <a:close/>
                        </a:path>
                      </a:pathLst>
                    </a:custGeom>
                    <a:solidFill>
                      <a:schemeClr val="accent1">
                        <a:lumMod val="60000"/>
                        <a:lumOff val="40000"/>
                      </a:schemeClr>
                    </a:solidFill>
                    <a:ln w="22225" cap="flat">
                      <a:solidFill>
                        <a:schemeClr val="bg1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5" name="Freeform: Shape 34">
                      <a:extLst>
                        <a:ext uri="{FF2B5EF4-FFF2-40B4-BE49-F238E27FC236}">
                          <a16:creationId xmlns:a16="http://schemas.microsoft.com/office/drawing/2014/main" id="{4A4CAEFA-4694-4B88-A172-197868EF31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445481" y="1817468"/>
                      <a:ext cx="249165" cy="923121"/>
                    </a:xfrm>
                    <a:custGeom>
                      <a:avLst/>
                      <a:gdLst>
                        <a:gd name="connsiteX0" fmla="*/ 422556 w 838200"/>
                        <a:gd name="connsiteY0" fmla="*/ 0 h 1466850"/>
                        <a:gd name="connsiteX1" fmla="*/ 843561 w 838200"/>
                        <a:gd name="connsiteY1" fmla="*/ 943928 h 1466850"/>
                        <a:gd name="connsiteX2" fmla="*/ 814986 w 838200"/>
                        <a:gd name="connsiteY2" fmla="*/ 1183005 h 1466850"/>
                        <a:gd name="connsiteX3" fmla="*/ 394934 w 838200"/>
                        <a:gd name="connsiteY3" fmla="*/ 1467803 h 1466850"/>
                        <a:gd name="connsiteX4" fmla="*/ 12029 w 838200"/>
                        <a:gd name="connsiteY4" fmla="*/ 1105853 h 1466850"/>
                        <a:gd name="connsiteX5" fmla="*/ 57749 w 838200"/>
                        <a:gd name="connsiteY5" fmla="*/ 652463 h 1466850"/>
                        <a:gd name="connsiteX6" fmla="*/ 422556 w 838200"/>
                        <a:gd name="connsiteY6" fmla="*/ 0 h 1466850"/>
                        <a:gd name="connsiteX0" fmla="*/ 422556 w 844528"/>
                        <a:gd name="connsiteY0" fmla="*/ 0 h 2411927"/>
                        <a:gd name="connsiteX1" fmla="*/ 843561 w 844528"/>
                        <a:gd name="connsiteY1" fmla="*/ 943928 h 2411927"/>
                        <a:gd name="connsiteX2" fmla="*/ 814986 w 844528"/>
                        <a:gd name="connsiteY2" fmla="*/ 1183005 h 2411927"/>
                        <a:gd name="connsiteX3" fmla="*/ 434848 w 844528"/>
                        <a:gd name="connsiteY3" fmla="*/ 2411885 h 2411927"/>
                        <a:gd name="connsiteX4" fmla="*/ 12029 w 844528"/>
                        <a:gd name="connsiteY4" fmla="*/ 1105853 h 2411927"/>
                        <a:gd name="connsiteX5" fmla="*/ 57749 w 844528"/>
                        <a:gd name="connsiteY5" fmla="*/ 652463 h 2411927"/>
                        <a:gd name="connsiteX6" fmla="*/ 422556 w 844528"/>
                        <a:gd name="connsiteY6" fmla="*/ 0 h 2411927"/>
                        <a:gd name="connsiteX0" fmla="*/ 422556 w 844528"/>
                        <a:gd name="connsiteY0" fmla="*/ 0 h 2411912"/>
                        <a:gd name="connsiteX1" fmla="*/ 843561 w 844528"/>
                        <a:gd name="connsiteY1" fmla="*/ 943928 h 2411912"/>
                        <a:gd name="connsiteX2" fmla="*/ 814986 w 844528"/>
                        <a:gd name="connsiteY2" fmla="*/ 1183005 h 2411912"/>
                        <a:gd name="connsiteX3" fmla="*/ 434848 w 844528"/>
                        <a:gd name="connsiteY3" fmla="*/ 2411885 h 2411912"/>
                        <a:gd name="connsiteX4" fmla="*/ 12029 w 844528"/>
                        <a:gd name="connsiteY4" fmla="*/ 1105853 h 2411912"/>
                        <a:gd name="connsiteX5" fmla="*/ 57749 w 844528"/>
                        <a:gd name="connsiteY5" fmla="*/ 652463 h 2411912"/>
                        <a:gd name="connsiteX6" fmla="*/ 422556 w 844528"/>
                        <a:gd name="connsiteY6" fmla="*/ 0 h 2411912"/>
                        <a:gd name="connsiteX0" fmla="*/ 422556 w 844528"/>
                        <a:gd name="connsiteY0" fmla="*/ 0 h 2411893"/>
                        <a:gd name="connsiteX1" fmla="*/ 843561 w 844528"/>
                        <a:gd name="connsiteY1" fmla="*/ 943928 h 2411893"/>
                        <a:gd name="connsiteX2" fmla="*/ 814986 w 844528"/>
                        <a:gd name="connsiteY2" fmla="*/ 1183005 h 2411893"/>
                        <a:gd name="connsiteX3" fmla="*/ 434848 w 844528"/>
                        <a:gd name="connsiteY3" fmla="*/ 2411885 h 2411893"/>
                        <a:gd name="connsiteX4" fmla="*/ 12029 w 844528"/>
                        <a:gd name="connsiteY4" fmla="*/ 1105853 h 2411893"/>
                        <a:gd name="connsiteX5" fmla="*/ 57749 w 844528"/>
                        <a:gd name="connsiteY5" fmla="*/ 652463 h 2411893"/>
                        <a:gd name="connsiteX6" fmla="*/ 422556 w 844528"/>
                        <a:gd name="connsiteY6" fmla="*/ 0 h 2411893"/>
                        <a:gd name="connsiteX0" fmla="*/ 422556 w 844528"/>
                        <a:gd name="connsiteY0" fmla="*/ 0 h 2411964"/>
                        <a:gd name="connsiteX1" fmla="*/ 843561 w 844528"/>
                        <a:gd name="connsiteY1" fmla="*/ 943928 h 2411964"/>
                        <a:gd name="connsiteX2" fmla="*/ 814986 w 844528"/>
                        <a:gd name="connsiteY2" fmla="*/ 1183005 h 2411964"/>
                        <a:gd name="connsiteX3" fmla="*/ 434848 w 844528"/>
                        <a:gd name="connsiteY3" fmla="*/ 2411885 h 2411964"/>
                        <a:gd name="connsiteX4" fmla="*/ 12029 w 844528"/>
                        <a:gd name="connsiteY4" fmla="*/ 1105853 h 2411964"/>
                        <a:gd name="connsiteX5" fmla="*/ 57749 w 844528"/>
                        <a:gd name="connsiteY5" fmla="*/ 652463 h 2411964"/>
                        <a:gd name="connsiteX6" fmla="*/ 422556 w 844528"/>
                        <a:gd name="connsiteY6" fmla="*/ 0 h 2411964"/>
                        <a:gd name="connsiteX0" fmla="*/ 482275 w 904247"/>
                        <a:gd name="connsiteY0" fmla="*/ 0 h 2411909"/>
                        <a:gd name="connsiteX1" fmla="*/ 903280 w 904247"/>
                        <a:gd name="connsiteY1" fmla="*/ 943928 h 2411909"/>
                        <a:gd name="connsiteX2" fmla="*/ 874705 w 904247"/>
                        <a:gd name="connsiteY2" fmla="*/ 1183005 h 2411909"/>
                        <a:gd name="connsiteX3" fmla="*/ 494567 w 904247"/>
                        <a:gd name="connsiteY3" fmla="*/ 2411885 h 2411909"/>
                        <a:gd name="connsiteX4" fmla="*/ 5225 w 904247"/>
                        <a:gd name="connsiteY4" fmla="*/ 1148125 h 2411909"/>
                        <a:gd name="connsiteX5" fmla="*/ 117468 w 904247"/>
                        <a:gd name="connsiteY5" fmla="*/ 652463 h 2411909"/>
                        <a:gd name="connsiteX6" fmla="*/ 482275 w 904247"/>
                        <a:gd name="connsiteY6" fmla="*/ 0 h 2411909"/>
                        <a:gd name="connsiteX0" fmla="*/ 482275 w 904247"/>
                        <a:gd name="connsiteY0" fmla="*/ 0 h 2411893"/>
                        <a:gd name="connsiteX1" fmla="*/ 903280 w 904247"/>
                        <a:gd name="connsiteY1" fmla="*/ 943928 h 2411893"/>
                        <a:gd name="connsiteX2" fmla="*/ 874705 w 904247"/>
                        <a:gd name="connsiteY2" fmla="*/ 1183005 h 2411893"/>
                        <a:gd name="connsiteX3" fmla="*/ 494567 w 904247"/>
                        <a:gd name="connsiteY3" fmla="*/ 2411885 h 2411893"/>
                        <a:gd name="connsiteX4" fmla="*/ 5225 w 904247"/>
                        <a:gd name="connsiteY4" fmla="*/ 1162217 h 2411893"/>
                        <a:gd name="connsiteX5" fmla="*/ 117468 w 904247"/>
                        <a:gd name="connsiteY5" fmla="*/ 652463 h 2411893"/>
                        <a:gd name="connsiteX6" fmla="*/ 482275 w 904247"/>
                        <a:gd name="connsiteY6" fmla="*/ 0 h 2411893"/>
                        <a:gd name="connsiteX0" fmla="*/ 482972 w 904944"/>
                        <a:gd name="connsiteY0" fmla="*/ 0 h 2411893"/>
                        <a:gd name="connsiteX1" fmla="*/ 903977 w 904944"/>
                        <a:gd name="connsiteY1" fmla="*/ 943928 h 2411893"/>
                        <a:gd name="connsiteX2" fmla="*/ 875402 w 904944"/>
                        <a:gd name="connsiteY2" fmla="*/ 1183005 h 2411893"/>
                        <a:gd name="connsiteX3" fmla="*/ 495264 w 904944"/>
                        <a:gd name="connsiteY3" fmla="*/ 2411885 h 2411893"/>
                        <a:gd name="connsiteX4" fmla="*/ 5922 w 904944"/>
                        <a:gd name="connsiteY4" fmla="*/ 1162217 h 2411893"/>
                        <a:gd name="connsiteX5" fmla="*/ 104859 w 904944"/>
                        <a:gd name="connsiteY5" fmla="*/ 483376 h 2411893"/>
                        <a:gd name="connsiteX6" fmla="*/ 482972 w 904944"/>
                        <a:gd name="connsiteY6" fmla="*/ 0 h 2411893"/>
                        <a:gd name="connsiteX0" fmla="*/ 477060 w 899032"/>
                        <a:gd name="connsiteY0" fmla="*/ 0 h 2411893"/>
                        <a:gd name="connsiteX1" fmla="*/ 898065 w 899032"/>
                        <a:gd name="connsiteY1" fmla="*/ 943928 h 2411893"/>
                        <a:gd name="connsiteX2" fmla="*/ 869490 w 899032"/>
                        <a:gd name="connsiteY2" fmla="*/ 1183005 h 2411893"/>
                        <a:gd name="connsiteX3" fmla="*/ 489352 w 899032"/>
                        <a:gd name="connsiteY3" fmla="*/ 2411885 h 2411893"/>
                        <a:gd name="connsiteX4" fmla="*/ 10 w 899032"/>
                        <a:gd name="connsiteY4" fmla="*/ 1162217 h 2411893"/>
                        <a:gd name="connsiteX5" fmla="*/ 477060 w 899032"/>
                        <a:gd name="connsiteY5" fmla="*/ 0 h 2411893"/>
                        <a:gd name="connsiteX0" fmla="*/ 477060 w 869489"/>
                        <a:gd name="connsiteY0" fmla="*/ 0 h 2411893"/>
                        <a:gd name="connsiteX1" fmla="*/ 869490 w 869489"/>
                        <a:gd name="connsiteY1" fmla="*/ 1183005 h 2411893"/>
                        <a:gd name="connsiteX2" fmla="*/ 489352 w 869489"/>
                        <a:gd name="connsiteY2" fmla="*/ 2411885 h 2411893"/>
                        <a:gd name="connsiteX3" fmla="*/ 10 w 869489"/>
                        <a:gd name="connsiteY3" fmla="*/ 1162217 h 2411893"/>
                        <a:gd name="connsiteX4" fmla="*/ 477060 w 869489"/>
                        <a:gd name="connsiteY4" fmla="*/ 0 h 2411893"/>
                        <a:gd name="connsiteX0" fmla="*/ 477060 w 1042453"/>
                        <a:gd name="connsiteY0" fmla="*/ 0 h 2411911"/>
                        <a:gd name="connsiteX1" fmla="*/ 1042453 w 1042453"/>
                        <a:gd name="connsiteY1" fmla="*/ 1197097 h 2411911"/>
                        <a:gd name="connsiteX2" fmla="*/ 489352 w 1042453"/>
                        <a:gd name="connsiteY2" fmla="*/ 2411885 h 2411911"/>
                        <a:gd name="connsiteX3" fmla="*/ 10 w 1042453"/>
                        <a:gd name="connsiteY3" fmla="*/ 1162217 h 2411911"/>
                        <a:gd name="connsiteX4" fmla="*/ 477060 w 1042453"/>
                        <a:gd name="connsiteY4" fmla="*/ 0 h 2411911"/>
                        <a:gd name="connsiteX0" fmla="*/ 477060 w 1042453"/>
                        <a:gd name="connsiteY0" fmla="*/ 0 h 2411909"/>
                        <a:gd name="connsiteX1" fmla="*/ 1042453 w 1042453"/>
                        <a:gd name="connsiteY1" fmla="*/ 1197097 h 2411909"/>
                        <a:gd name="connsiteX2" fmla="*/ 489352 w 1042453"/>
                        <a:gd name="connsiteY2" fmla="*/ 2411885 h 2411909"/>
                        <a:gd name="connsiteX3" fmla="*/ 10 w 1042453"/>
                        <a:gd name="connsiteY3" fmla="*/ 1162217 h 2411909"/>
                        <a:gd name="connsiteX4" fmla="*/ 477060 w 1042453"/>
                        <a:gd name="connsiteY4" fmla="*/ 0 h 2411909"/>
                        <a:gd name="connsiteX0" fmla="*/ 477060 w 1015844"/>
                        <a:gd name="connsiteY0" fmla="*/ 0 h 2411933"/>
                        <a:gd name="connsiteX1" fmla="*/ 1015844 w 1015844"/>
                        <a:gd name="connsiteY1" fmla="*/ 1112551 h 2411933"/>
                        <a:gd name="connsiteX2" fmla="*/ 489352 w 1015844"/>
                        <a:gd name="connsiteY2" fmla="*/ 2411885 h 2411933"/>
                        <a:gd name="connsiteX3" fmla="*/ 10 w 1015844"/>
                        <a:gd name="connsiteY3" fmla="*/ 1162217 h 2411933"/>
                        <a:gd name="connsiteX4" fmla="*/ 477060 w 1015844"/>
                        <a:gd name="connsiteY4" fmla="*/ 0 h 2411933"/>
                        <a:gd name="connsiteX0" fmla="*/ 477060 w 1015844"/>
                        <a:gd name="connsiteY0" fmla="*/ 0 h 2411935"/>
                        <a:gd name="connsiteX1" fmla="*/ 1015844 w 1015844"/>
                        <a:gd name="connsiteY1" fmla="*/ 1112551 h 2411935"/>
                        <a:gd name="connsiteX2" fmla="*/ 489352 w 1015844"/>
                        <a:gd name="connsiteY2" fmla="*/ 2411885 h 2411935"/>
                        <a:gd name="connsiteX3" fmla="*/ 10 w 1015844"/>
                        <a:gd name="connsiteY3" fmla="*/ 1162217 h 2411935"/>
                        <a:gd name="connsiteX4" fmla="*/ 477060 w 1015844"/>
                        <a:gd name="connsiteY4" fmla="*/ 0 h 2411935"/>
                        <a:gd name="connsiteX0" fmla="*/ 478683 w 1017467"/>
                        <a:gd name="connsiteY0" fmla="*/ 0 h 2411933"/>
                        <a:gd name="connsiteX1" fmla="*/ 1017467 w 1017467"/>
                        <a:gd name="connsiteY1" fmla="*/ 1112551 h 2411933"/>
                        <a:gd name="connsiteX2" fmla="*/ 490975 w 1017467"/>
                        <a:gd name="connsiteY2" fmla="*/ 2411885 h 2411933"/>
                        <a:gd name="connsiteX3" fmla="*/ 1633 w 1017467"/>
                        <a:gd name="connsiteY3" fmla="*/ 1162217 h 2411933"/>
                        <a:gd name="connsiteX4" fmla="*/ 478683 w 1017467"/>
                        <a:gd name="connsiteY4" fmla="*/ 0 h 2411933"/>
                        <a:gd name="connsiteX0" fmla="*/ 478683 w 1017696"/>
                        <a:gd name="connsiteY0" fmla="*/ 0 h 2411935"/>
                        <a:gd name="connsiteX1" fmla="*/ 1017467 w 1017696"/>
                        <a:gd name="connsiteY1" fmla="*/ 1112551 h 2411935"/>
                        <a:gd name="connsiteX2" fmla="*/ 490975 w 1017696"/>
                        <a:gd name="connsiteY2" fmla="*/ 2411885 h 2411935"/>
                        <a:gd name="connsiteX3" fmla="*/ 1633 w 1017696"/>
                        <a:gd name="connsiteY3" fmla="*/ 1162217 h 2411935"/>
                        <a:gd name="connsiteX4" fmla="*/ 478683 w 1017696"/>
                        <a:gd name="connsiteY4" fmla="*/ 0 h 2411935"/>
                        <a:gd name="connsiteX0" fmla="*/ 598033 w 1017398"/>
                        <a:gd name="connsiteY0" fmla="*/ 0 h 2256936"/>
                        <a:gd name="connsiteX1" fmla="*/ 1017074 w 1017398"/>
                        <a:gd name="connsiteY1" fmla="*/ 957553 h 2256936"/>
                        <a:gd name="connsiteX2" fmla="*/ 490582 w 1017398"/>
                        <a:gd name="connsiteY2" fmla="*/ 2256887 h 2256936"/>
                        <a:gd name="connsiteX3" fmla="*/ 1240 w 1017398"/>
                        <a:gd name="connsiteY3" fmla="*/ 1007219 h 2256936"/>
                        <a:gd name="connsiteX4" fmla="*/ 598033 w 1017398"/>
                        <a:gd name="connsiteY4" fmla="*/ 0 h 2256936"/>
                        <a:gd name="connsiteX0" fmla="*/ 478684 w 1017696"/>
                        <a:gd name="connsiteY0" fmla="*/ 0 h 2383753"/>
                        <a:gd name="connsiteX1" fmla="*/ 1017467 w 1017696"/>
                        <a:gd name="connsiteY1" fmla="*/ 1084370 h 2383753"/>
                        <a:gd name="connsiteX2" fmla="*/ 490975 w 1017696"/>
                        <a:gd name="connsiteY2" fmla="*/ 2383704 h 2383753"/>
                        <a:gd name="connsiteX3" fmla="*/ 1633 w 1017696"/>
                        <a:gd name="connsiteY3" fmla="*/ 1134036 h 2383753"/>
                        <a:gd name="connsiteX4" fmla="*/ 478684 w 1017696"/>
                        <a:gd name="connsiteY4" fmla="*/ 0 h 2383753"/>
                        <a:gd name="connsiteX0" fmla="*/ 478684 w 1017696"/>
                        <a:gd name="connsiteY0" fmla="*/ 0 h 2383785"/>
                        <a:gd name="connsiteX1" fmla="*/ 1017467 w 1017696"/>
                        <a:gd name="connsiteY1" fmla="*/ 1084370 h 2383785"/>
                        <a:gd name="connsiteX2" fmla="*/ 490975 w 1017696"/>
                        <a:gd name="connsiteY2" fmla="*/ 2383704 h 2383785"/>
                        <a:gd name="connsiteX3" fmla="*/ 1633 w 1017696"/>
                        <a:gd name="connsiteY3" fmla="*/ 1148127 h 2383785"/>
                        <a:gd name="connsiteX4" fmla="*/ 478684 w 1017696"/>
                        <a:gd name="connsiteY4" fmla="*/ 0 h 2383785"/>
                        <a:gd name="connsiteX0" fmla="*/ 478684 w 1017696"/>
                        <a:gd name="connsiteY0" fmla="*/ 0 h 2383825"/>
                        <a:gd name="connsiteX1" fmla="*/ 1017467 w 1017696"/>
                        <a:gd name="connsiteY1" fmla="*/ 1084370 h 2383825"/>
                        <a:gd name="connsiteX2" fmla="*/ 490975 w 1017696"/>
                        <a:gd name="connsiteY2" fmla="*/ 2383704 h 2383825"/>
                        <a:gd name="connsiteX3" fmla="*/ 1633 w 1017696"/>
                        <a:gd name="connsiteY3" fmla="*/ 1148127 h 2383825"/>
                        <a:gd name="connsiteX4" fmla="*/ 478684 w 1017696"/>
                        <a:gd name="connsiteY4" fmla="*/ 0 h 2383825"/>
                        <a:gd name="connsiteX0" fmla="*/ 478684 w 1017696"/>
                        <a:gd name="connsiteY0" fmla="*/ 0 h 2383705"/>
                        <a:gd name="connsiteX1" fmla="*/ 1017467 w 1017696"/>
                        <a:gd name="connsiteY1" fmla="*/ 1140733 h 2383705"/>
                        <a:gd name="connsiteX2" fmla="*/ 490975 w 1017696"/>
                        <a:gd name="connsiteY2" fmla="*/ 2383704 h 2383705"/>
                        <a:gd name="connsiteX3" fmla="*/ 1633 w 1017696"/>
                        <a:gd name="connsiteY3" fmla="*/ 1148127 h 2383705"/>
                        <a:gd name="connsiteX4" fmla="*/ 478684 w 1017696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68 w 1018552"/>
                        <a:gd name="connsiteY0" fmla="*/ 0 h 2383705"/>
                        <a:gd name="connsiteX1" fmla="*/ 1016351 w 1018552"/>
                        <a:gd name="connsiteY1" fmla="*/ 1140733 h 2383705"/>
                        <a:gd name="connsiteX2" fmla="*/ 489859 w 1018552"/>
                        <a:gd name="connsiteY2" fmla="*/ 2383704 h 2383705"/>
                        <a:gd name="connsiteX3" fmla="*/ 517 w 1018552"/>
                        <a:gd name="connsiteY3" fmla="*/ 1148127 h 2383705"/>
                        <a:gd name="connsiteX4" fmla="*/ 477568 w 1018552"/>
                        <a:gd name="connsiteY4" fmla="*/ 0 h 2383705"/>
                        <a:gd name="connsiteX0" fmla="*/ 477570 w 1018554"/>
                        <a:gd name="connsiteY0" fmla="*/ 0 h 2383705"/>
                        <a:gd name="connsiteX1" fmla="*/ 1016353 w 1018554"/>
                        <a:gd name="connsiteY1" fmla="*/ 1140733 h 2383705"/>
                        <a:gd name="connsiteX2" fmla="*/ 489861 w 1018554"/>
                        <a:gd name="connsiteY2" fmla="*/ 2383704 h 2383705"/>
                        <a:gd name="connsiteX3" fmla="*/ 519 w 1018554"/>
                        <a:gd name="connsiteY3" fmla="*/ 1148127 h 2383705"/>
                        <a:gd name="connsiteX4" fmla="*/ 477570 w 1018554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18621" h="2383705">
                          <a:moveTo>
                            <a:pt x="477637" y="0"/>
                          </a:moveTo>
                          <a:cubicBezTo>
                            <a:pt x="662464" y="17556"/>
                            <a:pt x="1014374" y="527391"/>
                            <a:pt x="1016420" y="1140733"/>
                          </a:cubicBezTo>
                          <a:cubicBezTo>
                            <a:pt x="1051453" y="1668853"/>
                            <a:pt x="659234" y="2382472"/>
                            <a:pt x="489928" y="2383704"/>
                          </a:cubicBezTo>
                          <a:cubicBezTo>
                            <a:pt x="320622" y="2384936"/>
                            <a:pt x="-13582" y="1620833"/>
                            <a:pt x="586" y="1148127"/>
                          </a:cubicBezTo>
                          <a:cubicBezTo>
                            <a:pt x="-14770" y="548874"/>
                            <a:pt x="274745" y="36383"/>
                            <a:pt x="477637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1" name="Group 30">
                    <a:extLst>
                      <a:ext uri="{FF2B5EF4-FFF2-40B4-BE49-F238E27FC236}">
                        <a16:creationId xmlns:a16="http://schemas.microsoft.com/office/drawing/2014/main" id="{8A8F67FA-5E20-43E8-AB69-EB149E204E74}"/>
                      </a:ext>
                    </a:extLst>
                  </p:cNvPr>
                  <p:cNvGrpSpPr/>
                  <p:nvPr/>
                </p:nvGrpSpPr>
                <p:grpSpPr>
                  <a:xfrm rot="10800000">
                    <a:off x="8236696" y="2849413"/>
                    <a:ext cx="666734" cy="1473212"/>
                    <a:chOff x="8236696" y="1267377"/>
                    <a:chExt cx="666734" cy="1473212"/>
                  </a:xfrm>
                </p:grpSpPr>
                <p:sp>
                  <p:nvSpPr>
                    <p:cNvPr id="32" name="Freeform: Shape 31">
                      <a:extLst>
                        <a:ext uri="{FF2B5EF4-FFF2-40B4-BE49-F238E27FC236}">
                          <a16:creationId xmlns:a16="http://schemas.microsoft.com/office/drawing/2014/main" id="{AFA75B94-8AAA-4F22-8F2A-82344C762AE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236696" y="1267377"/>
                      <a:ext cx="666734" cy="1473212"/>
                    </a:xfrm>
                    <a:custGeom>
                      <a:avLst/>
                      <a:gdLst>
                        <a:gd name="connsiteX0" fmla="*/ 422556 w 838200"/>
                        <a:gd name="connsiteY0" fmla="*/ 0 h 1466850"/>
                        <a:gd name="connsiteX1" fmla="*/ 843561 w 838200"/>
                        <a:gd name="connsiteY1" fmla="*/ 943928 h 1466850"/>
                        <a:gd name="connsiteX2" fmla="*/ 814986 w 838200"/>
                        <a:gd name="connsiteY2" fmla="*/ 1183005 h 1466850"/>
                        <a:gd name="connsiteX3" fmla="*/ 394934 w 838200"/>
                        <a:gd name="connsiteY3" fmla="*/ 1467803 h 1466850"/>
                        <a:gd name="connsiteX4" fmla="*/ 12029 w 838200"/>
                        <a:gd name="connsiteY4" fmla="*/ 1105853 h 1466850"/>
                        <a:gd name="connsiteX5" fmla="*/ 57749 w 838200"/>
                        <a:gd name="connsiteY5" fmla="*/ 652463 h 1466850"/>
                        <a:gd name="connsiteX6" fmla="*/ 422556 w 838200"/>
                        <a:gd name="connsiteY6" fmla="*/ 0 h 1466850"/>
                        <a:gd name="connsiteX0" fmla="*/ 422556 w 844528"/>
                        <a:gd name="connsiteY0" fmla="*/ 0 h 2411927"/>
                        <a:gd name="connsiteX1" fmla="*/ 843561 w 844528"/>
                        <a:gd name="connsiteY1" fmla="*/ 943928 h 2411927"/>
                        <a:gd name="connsiteX2" fmla="*/ 814986 w 844528"/>
                        <a:gd name="connsiteY2" fmla="*/ 1183005 h 2411927"/>
                        <a:gd name="connsiteX3" fmla="*/ 434848 w 844528"/>
                        <a:gd name="connsiteY3" fmla="*/ 2411885 h 2411927"/>
                        <a:gd name="connsiteX4" fmla="*/ 12029 w 844528"/>
                        <a:gd name="connsiteY4" fmla="*/ 1105853 h 2411927"/>
                        <a:gd name="connsiteX5" fmla="*/ 57749 w 844528"/>
                        <a:gd name="connsiteY5" fmla="*/ 652463 h 2411927"/>
                        <a:gd name="connsiteX6" fmla="*/ 422556 w 844528"/>
                        <a:gd name="connsiteY6" fmla="*/ 0 h 2411927"/>
                        <a:gd name="connsiteX0" fmla="*/ 422556 w 844528"/>
                        <a:gd name="connsiteY0" fmla="*/ 0 h 2411912"/>
                        <a:gd name="connsiteX1" fmla="*/ 843561 w 844528"/>
                        <a:gd name="connsiteY1" fmla="*/ 943928 h 2411912"/>
                        <a:gd name="connsiteX2" fmla="*/ 814986 w 844528"/>
                        <a:gd name="connsiteY2" fmla="*/ 1183005 h 2411912"/>
                        <a:gd name="connsiteX3" fmla="*/ 434848 w 844528"/>
                        <a:gd name="connsiteY3" fmla="*/ 2411885 h 2411912"/>
                        <a:gd name="connsiteX4" fmla="*/ 12029 w 844528"/>
                        <a:gd name="connsiteY4" fmla="*/ 1105853 h 2411912"/>
                        <a:gd name="connsiteX5" fmla="*/ 57749 w 844528"/>
                        <a:gd name="connsiteY5" fmla="*/ 652463 h 2411912"/>
                        <a:gd name="connsiteX6" fmla="*/ 422556 w 844528"/>
                        <a:gd name="connsiteY6" fmla="*/ 0 h 2411912"/>
                        <a:gd name="connsiteX0" fmla="*/ 422556 w 844528"/>
                        <a:gd name="connsiteY0" fmla="*/ 0 h 2411893"/>
                        <a:gd name="connsiteX1" fmla="*/ 843561 w 844528"/>
                        <a:gd name="connsiteY1" fmla="*/ 943928 h 2411893"/>
                        <a:gd name="connsiteX2" fmla="*/ 814986 w 844528"/>
                        <a:gd name="connsiteY2" fmla="*/ 1183005 h 2411893"/>
                        <a:gd name="connsiteX3" fmla="*/ 434848 w 844528"/>
                        <a:gd name="connsiteY3" fmla="*/ 2411885 h 2411893"/>
                        <a:gd name="connsiteX4" fmla="*/ 12029 w 844528"/>
                        <a:gd name="connsiteY4" fmla="*/ 1105853 h 2411893"/>
                        <a:gd name="connsiteX5" fmla="*/ 57749 w 844528"/>
                        <a:gd name="connsiteY5" fmla="*/ 652463 h 2411893"/>
                        <a:gd name="connsiteX6" fmla="*/ 422556 w 844528"/>
                        <a:gd name="connsiteY6" fmla="*/ 0 h 2411893"/>
                        <a:gd name="connsiteX0" fmla="*/ 422556 w 844528"/>
                        <a:gd name="connsiteY0" fmla="*/ 0 h 2411964"/>
                        <a:gd name="connsiteX1" fmla="*/ 843561 w 844528"/>
                        <a:gd name="connsiteY1" fmla="*/ 943928 h 2411964"/>
                        <a:gd name="connsiteX2" fmla="*/ 814986 w 844528"/>
                        <a:gd name="connsiteY2" fmla="*/ 1183005 h 2411964"/>
                        <a:gd name="connsiteX3" fmla="*/ 434848 w 844528"/>
                        <a:gd name="connsiteY3" fmla="*/ 2411885 h 2411964"/>
                        <a:gd name="connsiteX4" fmla="*/ 12029 w 844528"/>
                        <a:gd name="connsiteY4" fmla="*/ 1105853 h 2411964"/>
                        <a:gd name="connsiteX5" fmla="*/ 57749 w 844528"/>
                        <a:gd name="connsiteY5" fmla="*/ 652463 h 2411964"/>
                        <a:gd name="connsiteX6" fmla="*/ 422556 w 844528"/>
                        <a:gd name="connsiteY6" fmla="*/ 0 h 2411964"/>
                        <a:gd name="connsiteX0" fmla="*/ 482275 w 904247"/>
                        <a:gd name="connsiteY0" fmla="*/ 0 h 2411909"/>
                        <a:gd name="connsiteX1" fmla="*/ 903280 w 904247"/>
                        <a:gd name="connsiteY1" fmla="*/ 943928 h 2411909"/>
                        <a:gd name="connsiteX2" fmla="*/ 874705 w 904247"/>
                        <a:gd name="connsiteY2" fmla="*/ 1183005 h 2411909"/>
                        <a:gd name="connsiteX3" fmla="*/ 494567 w 904247"/>
                        <a:gd name="connsiteY3" fmla="*/ 2411885 h 2411909"/>
                        <a:gd name="connsiteX4" fmla="*/ 5225 w 904247"/>
                        <a:gd name="connsiteY4" fmla="*/ 1148125 h 2411909"/>
                        <a:gd name="connsiteX5" fmla="*/ 117468 w 904247"/>
                        <a:gd name="connsiteY5" fmla="*/ 652463 h 2411909"/>
                        <a:gd name="connsiteX6" fmla="*/ 482275 w 904247"/>
                        <a:gd name="connsiteY6" fmla="*/ 0 h 2411909"/>
                        <a:gd name="connsiteX0" fmla="*/ 482275 w 904247"/>
                        <a:gd name="connsiteY0" fmla="*/ 0 h 2411893"/>
                        <a:gd name="connsiteX1" fmla="*/ 903280 w 904247"/>
                        <a:gd name="connsiteY1" fmla="*/ 943928 h 2411893"/>
                        <a:gd name="connsiteX2" fmla="*/ 874705 w 904247"/>
                        <a:gd name="connsiteY2" fmla="*/ 1183005 h 2411893"/>
                        <a:gd name="connsiteX3" fmla="*/ 494567 w 904247"/>
                        <a:gd name="connsiteY3" fmla="*/ 2411885 h 2411893"/>
                        <a:gd name="connsiteX4" fmla="*/ 5225 w 904247"/>
                        <a:gd name="connsiteY4" fmla="*/ 1162217 h 2411893"/>
                        <a:gd name="connsiteX5" fmla="*/ 117468 w 904247"/>
                        <a:gd name="connsiteY5" fmla="*/ 652463 h 2411893"/>
                        <a:gd name="connsiteX6" fmla="*/ 482275 w 904247"/>
                        <a:gd name="connsiteY6" fmla="*/ 0 h 2411893"/>
                        <a:gd name="connsiteX0" fmla="*/ 482972 w 904944"/>
                        <a:gd name="connsiteY0" fmla="*/ 0 h 2411893"/>
                        <a:gd name="connsiteX1" fmla="*/ 903977 w 904944"/>
                        <a:gd name="connsiteY1" fmla="*/ 943928 h 2411893"/>
                        <a:gd name="connsiteX2" fmla="*/ 875402 w 904944"/>
                        <a:gd name="connsiteY2" fmla="*/ 1183005 h 2411893"/>
                        <a:gd name="connsiteX3" fmla="*/ 495264 w 904944"/>
                        <a:gd name="connsiteY3" fmla="*/ 2411885 h 2411893"/>
                        <a:gd name="connsiteX4" fmla="*/ 5922 w 904944"/>
                        <a:gd name="connsiteY4" fmla="*/ 1162217 h 2411893"/>
                        <a:gd name="connsiteX5" fmla="*/ 104859 w 904944"/>
                        <a:gd name="connsiteY5" fmla="*/ 483376 h 2411893"/>
                        <a:gd name="connsiteX6" fmla="*/ 482972 w 904944"/>
                        <a:gd name="connsiteY6" fmla="*/ 0 h 2411893"/>
                        <a:gd name="connsiteX0" fmla="*/ 477060 w 899032"/>
                        <a:gd name="connsiteY0" fmla="*/ 0 h 2411893"/>
                        <a:gd name="connsiteX1" fmla="*/ 898065 w 899032"/>
                        <a:gd name="connsiteY1" fmla="*/ 943928 h 2411893"/>
                        <a:gd name="connsiteX2" fmla="*/ 869490 w 899032"/>
                        <a:gd name="connsiteY2" fmla="*/ 1183005 h 2411893"/>
                        <a:gd name="connsiteX3" fmla="*/ 489352 w 899032"/>
                        <a:gd name="connsiteY3" fmla="*/ 2411885 h 2411893"/>
                        <a:gd name="connsiteX4" fmla="*/ 10 w 899032"/>
                        <a:gd name="connsiteY4" fmla="*/ 1162217 h 2411893"/>
                        <a:gd name="connsiteX5" fmla="*/ 477060 w 899032"/>
                        <a:gd name="connsiteY5" fmla="*/ 0 h 2411893"/>
                        <a:gd name="connsiteX0" fmla="*/ 477060 w 869489"/>
                        <a:gd name="connsiteY0" fmla="*/ 0 h 2411893"/>
                        <a:gd name="connsiteX1" fmla="*/ 869490 w 869489"/>
                        <a:gd name="connsiteY1" fmla="*/ 1183005 h 2411893"/>
                        <a:gd name="connsiteX2" fmla="*/ 489352 w 869489"/>
                        <a:gd name="connsiteY2" fmla="*/ 2411885 h 2411893"/>
                        <a:gd name="connsiteX3" fmla="*/ 10 w 869489"/>
                        <a:gd name="connsiteY3" fmla="*/ 1162217 h 2411893"/>
                        <a:gd name="connsiteX4" fmla="*/ 477060 w 869489"/>
                        <a:gd name="connsiteY4" fmla="*/ 0 h 2411893"/>
                        <a:gd name="connsiteX0" fmla="*/ 477060 w 1042453"/>
                        <a:gd name="connsiteY0" fmla="*/ 0 h 2411911"/>
                        <a:gd name="connsiteX1" fmla="*/ 1042453 w 1042453"/>
                        <a:gd name="connsiteY1" fmla="*/ 1197097 h 2411911"/>
                        <a:gd name="connsiteX2" fmla="*/ 489352 w 1042453"/>
                        <a:gd name="connsiteY2" fmla="*/ 2411885 h 2411911"/>
                        <a:gd name="connsiteX3" fmla="*/ 10 w 1042453"/>
                        <a:gd name="connsiteY3" fmla="*/ 1162217 h 2411911"/>
                        <a:gd name="connsiteX4" fmla="*/ 477060 w 1042453"/>
                        <a:gd name="connsiteY4" fmla="*/ 0 h 2411911"/>
                        <a:gd name="connsiteX0" fmla="*/ 477060 w 1042453"/>
                        <a:gd name="connsiteY0" fmla="*/ 0 h 2411909"/>
                        <a:gd name="connsiteX1" fmla="*/ 1042453 w 1042453"/>
                        <a:gd name="connsiteY1" fmla="*/ 1197097 h 2411909"/>
                        <a:gd name="connsiteX2" fmla="*/ 489352 w 1042453"/>
                        <a:gd name="connsiteY2" fmla="*/ 2411885 h 2411909"/>
                        <a:gd name="connsiteX3" fmla="*/ 10 w 1042453"/>
                        <a:gd name="connsiteY3" fmla="*/ 1162217 h 2411909"/>
                        <a:gd name="connsiteX4" fmla="*/ 477060 w 1042453"/>
                        <a:gd name="connsiteY4" fmla="*/ 0 h 2411909"/>
                        <a:gd name="connsiteX0" fmla="*/ 477060 w 1015844"/>
                        <a:gd name="connsiteY0" fmla="*/ 0 h 2411933"/>
                        <a:gd name="connsiteX1" fmla="*/ 1015844 w 1015844"/>
                        <a:gd name="connsiteY1" fmla="*/ 1112551 h 2411933"/>
                        <a:gd name="connsiteX2" fmla="*/ 489352 w 1015844"/>
                        <a:gd name="connsiteY2" fmla="*/ 2411885 h 2411933"/>
                        <a:gd name="connsiteX3" fmla="*/ 10 w 1015844"/>
                        <a:gd name="connsiteY3" fmla="*/ 1162217 h 2411933"/>
                        <a:gd name="connsiteX4" fmla="*/ 477060 w 1015844"/>
                        <a:gd name="connsiteY4" fmla="*/ 0 h 2411933"/>
                        <a:gd name="connsiteX0" fmla="*/ 477060 w 1015844"/>
                        <a:gd name="connsiteY0" fmla="*/ 0 h 2411935"/>
                        <a:gd name="connsiteX1" fmla="*/ 1015844 w 1015844"/>
                        <a:gd name="connsiteY1" fmla="*/ 1112551 h 2411935"/>
                        <a:gd name="connsiteX2" fmla="*/ 489352 w 1015844"/>
                        <a:gd name="connsiteY2" fmla="*/ 2411885 h 2411935"/>
                        <a:gd name="connsiteX3" fmla="*/ 10 w 1015844"/>
                        <a:gd name="connsiteY3" fmla="*/ 1162217 h 2411935"/>
                        <a:gd name="connsiteX4" fmla="*/ 477060 w 1015844"/>
                        <a:gd name="connsiteY4" fmla="*/ 0 h 2411935"/>
                        <a:gd name="connsiteX0" fmla="*/ 478683 w 1017467"/>
                        <a:gd name="connsiteY0" fmla="*/ 0 h 2411933"/>
                        <a:gd name="connsiteX1" fmla="*/ 1017467 w 1017467"/>
                        <a:gd name="connsiteY1" fmla="*/ 1112551 h 2411933"/>
                        <a:gd name="connsiteX2" fmla="*/ 490975 w 1017467"/>
                        <a:gd name="connsiteY2" fmla="*/ 2411885 h 2411933"/>
                        <a:gd name="connsiteX3" fmla="*/ 1633 w 1017467"/>
                        <a:gd name="connsiteY3" fmla="*/ 1162217 h 2411933"/>
                        <a:gd name="connsiteX4" fmla="*/ 478683 w 1017467"/>
                        <a:gd name="connsiteY4" fmla="*/ 0 h 2411933"/>
                        <a:gd name="connsiteX0" fmla="*/ 478683 w 1017696"/>
                        <a:gd name="connsiteY0" fmla="*/ 0 h 2411935"/>
                        <a:gd name="connsiteX1" fmla="*/ 1017467 w 1017696"/>
                        <a:gd name="connsiteY1" fmla="*/ 1112551 h 2411935"/>
                        <a:gd name="connsiteX2" fmla="*/ 490975 w 1017696"/>
                        <a:gd name="connsiteY2" fmla="*/ 2411885 h 2411935"/>
                        <a:gd name="connsiteX3" fmla="*/ 1633 w 1017696"/>
                        <a:gd name="connsiteY3" fmla="*/ 1162217 h 2411935"/>
                        <a:gd name="connsiteX4" fmla="*/ 478683 w 1017696"/>
                        <a:gd name="connsiteY4" fmla="*/ 0 h 2411935"/>
                        <a:gd name="connsiteX0" fmla="*/ 598033 w 1017398"/>
                        <a:gd name="connsiteY0" fmla="*/ 0 h 2256936"/>
                        <a:gd name="connsiteX1" fmla="*/ 1017074 w 1017398"/>
                        <a:gd name="connsiteY1" fmla="*/ 957553 h 2256936"/>
                        <a:gd name="connsiteX2" fmla="*/ 490582 w 1017398"/>
                        <a:gd name="connsiteY2" fmla="*/ 2256887 h 2256936"/>
                        <a:gd name="connsiteX3" fmla="*/ 1240 w 1017398"/>
                        <a:gd name="connsiteY3" fmla="*/ 1007219 h 2256936"/>
                        <a:gd name="connsiteX4" fmla="*/ 598033 w 1017398"/>
                        <a:gd name="connsiteY4" fmla="*/ 0 h 2256936"/>
                        <a:gd name="connsiteX0" fmla="*/ 478684 w 1017696"/>
                        <a:gd name="connsiteY0" fmla="*/ 0 h 2383753"/>
                        <a:gd name="connsiteX1" fmla="*/ 1017467 w 1017696"/>
                        <a:gd name="connsiteY1" fmla="*/ 1084370 h 2383753"/>
                        <a:gd name="connsiteX2" fmla="*/ 490975 w 1017696"/>
                        <a:gd name="connsiteY2" fmla="*/ 2383704 h 2383753"/>
                        <a:gd name="connsiteX3" fmla="*/ 1633 w 1017696"/>
                        <a:gd name="connsiteY3" fmla="*/ 1134036 h 2383753"/>
                        <a:gd name="connsiteX4" fmla="*/ 478684 w 1017696"/>
                        <a:gd name="connsiteY4" fmla="*/ 0 h 2383753"/>
                        <a:gd name="connsiteX0" fmla="*/ 478684 w 1017696"/>
                        <a:gd name="connsiteY0" fmla="*/ 0 h 2383785"/>
                        <a:gd name="connsiteX1" fmla="*/ 1017467 w 1017696"/>
                        <a:gd name="connsiteY1" fmla="*/ 1084370 h 2383785"/>
                        <a:gd name="connsiteX2" fmla="*/ 490975 w 1017696"/>
                        <a:gd name="connsiteY2" fmla="*/ 2383704 h 2383785"/>
                        <a:gd name="connsiteX3" fmla="*/ 1633 w 1017696"/>
                        <a:gd name="connsiteY3" fmla="*/ 1148127 h 2383785"/>
                        <a:gd name="connsiteX4" fmla="*/ 478684 w 1017696"/>
                        <a:gd name="connsiteY4" fmla="*/ 0 h 2383785"/>
                        <a:gd name="connsiteX0" fmla="*/ 478684 w 1017696"/>
                        <a:gd name="connsiteY0" fmla="*/ 0 h 2383825"/>
                        <a:gd name="connsiteX1" fmla="*/ 1017467 w 1017696"/>
                        <a:gd name="connsiteY1" fmla="*/ 1084370 h 2383825"/>
                        <a:gd name="connsiteX2" fmla="*/ 490975 w 1017696"/>
                        <a:gd name="connsiteY2" fmla="*/ 2383704 h 2383825"/>
                        <a:gd name="connsiteX3" fmla="*/ 1633 w 1017696"/>
                        <a:gd name="connsiteY3" fmla="*/ 1148127 h 2383825"/>
                        <a:gd name="connsiteX4" fmla="*/ 478684 w 1017696"/>
                        <a:gd name="connsiteY4" fmla="*/ 0 h 2383825"/>
                        <a:gd name="connsiteX0" fmla="*/ 478684 w 1017696"/>
                        <a:gd name="connsiteY0" fmla="*/ 0 h 2383705"/>
                        <a:gd name="connsiteX1" fmla="*/ 1017467 w 1017696"/>
                        <a:gd name="connsiteY1" fmla="*/ 1140733 h 2383705"/>
                        <a:gd name="connsiteX2" fmla="*/ 490975 w 1017696"/>
                        <a:gd name="connsiteY2" fmla="*/ 2383704 h 2383705"/>
                        <a:gd name="connsiteX3" fmla="*/ 1633 w 1017696"/>
                        <a:gd name="connsiteY3" fmla="*/ 1148127 h 2383705"/>
                        <a:gd name="connsiteX4" fmla="*/ 478684 w 1017696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68 w 1018552"/>
                        <a:gd name="connsiteY0" fmla="*/ 0 h 2383705"/>
                        <a:gd name="connsiteX1" fmla="*/ 1016351 w 1018552"/>
                        <a:gd name="connsiteY1" fmla="*/ 1140733 h 2383705"/>
                        <a:gd name="connsiteX2" fmla="*/ 489859 w 1018552"/>
                        <a:gd name="connsiteY2" fmla="*/ 2383704 h 2383705"/>
                        <a:gd name="connsiteX3" fmla="*/ 517 w 1018552"/>
                        <a:gd name="connsiteY3" fmla="*/ 1148127 h 2383705"/>
                        <a:gd name="connsiteX4" fmla="*/ 477568 w 1018552"/>
                        <a:gd name="connsiteY4" fmla="*/ 0 h 2383705"/>
                        <a:gd name="connsiteX0" fmla="*/ 477570 w 1018554"/>
                        <a:gd name="connsiteY0" fmla="*/ 0 h 2383705"/>
                        <a:gd name="connsiteX1" fmla="*/ 1016353 w 1018554"/>
                        <a:gd name="connsiteY1" fmla="*/ 1140733 h 2383705"/>
                        <a:gd name="connsiteX2" fmla="*/ 489861 w 1018554"/>
                        <a:gd name="connsiteY2" fmla="*/ 2383704 h 2383705"/>
                        <a:gd name="connsiteX3" fmla="*/ 519 w 1018554"/>
                        <a:gd name="connsiteY3" fmla="*/ 1148127 h 2383705"/>
                        <a:gd name="connsiteX4" fmla="*/ 477570 w 1018554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18621" h="2383705">
                          <a:moveTo>
                            <a:pt x="477637" y="0"/>
                          </a:moveTo>
                          <a:cubicBezTo>
                            <a:pt x="662464" y="17556"/>
                            <a:pt x="1014374" y="527391"/>
                            <a:pt x="1016420" y="1140733"/>
                          </a:cubicBezTo>
                          <a:cubicBezTo>
                            <a:pt x="1051453" y="1668853"/>
                            <a:pt x="659234" y="2382472"/>
                            <a:pt x="489928" y="2383704"/>
                          </a:cubicBezTo>
                          <a:cubicBezTo>
                            <a:pt x="320622" y="2384936"/>
                            <a:pt x="-13582" y="1620833"/>
                            <a:pt x="586" y="1148127"/>
                          </a:cubicBezTo>
                          <a:cubicBezTo>
                            <a:pt x="-14770" y="548874"/>
                            <a:pt x="274745" y="36383"/>
                            <a:pt x="477637" y="0"/>
                          </a:cubicBezTo>
                          <a:close/>
                        </a:path>
                      </a:pathLst>
                    </a:custGeom>
                    <a:solidFill>
                      <a:schemeClr val="accent1">
                        <a:lumMod val="60000"/>
                        <a:lumOff val="40000"/>
                      </a:schemeClr>
                    </a:solidFill>
                    <a:ln w="22225" cap="flat">
                      <a:solidFill>
                        <a:schemeClr val="bg1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3" name="Freeform: Shape 32">
                      <a:extLst>
                        <a:ext uri="{FF2B5EF4-FFF2-40B4-BE49-F238E27FC236}">
                          <a16:creationId xmlns:a16="http://schemas.microsoft.com/office/drawing/2014/main" id="{ECE72748-FEA6-4709-941E-AF31AD43F49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445481" y="1817468"/>
                      <a:ext cx="249165" cy="923121"/>
                    </a:xfrm>
                    <a:custGeom>
                      <a:avLst/>
                      <a:gdLst>
                        <a:gd name="connsiteX0" fmla="*/ 422556 w 838200"/>
                        <a:gd name="connsiteY0" fmla="*/ 0 h 1466850"/>
                        <a:gd name="connsiteX1" fmla="*/ 843561 w 838200"/>
                        <a:gd name="connsiteY1" fmla="*/ 943928 h 1466850"/>
                        <a:gd name="connsiteX2" fmla="*/ 814986 w 838200"/>
                        <a:gd name="connsiteY2" fmla="*/ 1183005 h 1466850"/>
                        <a:gd name="connsiteX3" fmla="*/ 394934 w 838200"/>
                        <a:gd name="connsiteY3" fmla="*/ 1467803 h 1466850"/>
                        <a:gd name="connsiteX4" fmla="*/ 12029 w 838200"/>
                        <a:gd name="connsiteY4" fmla="*/ 1105853 h 1466850"/>
                        <a:gd name="connsiteX5" fmla="*/ 57749 w 838200"/>
                        <a:gd name="connsiteY5" fmla="*/ 652463 h 1466850"/>
                        <a:gd name="connsiteX6" fmla="*/ 422556 w 838200"/>
                        <a:gd name="connsiteY6" fmla="*/ 0 h 1466850"/>
                        <a:gd name="connsiteX0" fmla="*/ 422556 w 844528"/>
                        <a:gd name="connsiteY0" fmla="*/ 0 h 2411927"/>
                        <a:gd name="connsiteX1" fmla="*/ 843561 w 844528"/>
                        <a:gd name="connsiteY1" fmla="*/ 943928 h 2411927"/>
                        <a:gd name="connsiteX2" fmla="*/ 814986 w 844528"/>
                        <a:gd name="connsiteY2" fmla="*/ 1183005 h 2411927"/>
                        <a:gd name="connsiteX3" fmla="*/ 434848 w 844528"/>
                        <a:gd name="connsiteY3" fmla="*/ 2411885 h 2411927"/>
                        <a:gd name="connsiteX4" fmla="*/ 12029 w 844528"/>
                        <a:gd name="connsiteY4" fmla="*/ 1105853 h 2411927"/>
                        <a:gd name="connsiteX5" fmla="*/ 57749 w 844528"/>
                        <a:gd name="connsiteY5" fmla="*/ 652463 h 2411927"/>
                        <a:gd name="connsiteX6" fmla="*/ 422556 w 844528"/>
                        <a:gd name="connsiteY6" fmla="*/ 0 h 2411927"/>
                        <a:gd name="connsiteX0" fmla="*/ 422556 w 844528"/>
                        <a:gd name="connsiteY0" fmla="*/ 0 h 2411912"/>
                        <a:gd name="connsiteX1" fmla="*/ 843561 w 844528"/>
                        <a:gd name="connsiteY1" fmla="*/ 943928 h 2411912"/>
                        <a:gd name="connsiteX2" fmla="*/ 814986 w 844528"/>
                        <a:gd name="connsiteY2" fmla="*/ 1183005 h 2411912"/>
                        <a:gd name="connsiteX3" fmla="*/ 434848 w 844528"/>
                        <a:gd name="connsiteY3" fmla="*/ 2411885 h 2411912"/>
                        <a:gd name="connsiteX4" fmla="*/ 12029 w 844528"/>
                        <a:gd name="connsiteY4" fmla="*/ 1105853 h 2411912"/>
                        <a:gd name="connsiteX5" fmla="*/ 57749 w 844528"/>
                        <a:gd name="connsiteY5" fmla="*/ 652463 h 2411912"/>
                        <a:gd name="connsiteX6" fmla="*/ 422556 w 844528"/>
                        <a:gd name="connsiteY6" fmla="*/ 0 h 2411912"/>
                        <a:gd name="connsiteX0" fmla="*/ 422556 w 844528"/>
                        <a:gd name="connsiteY0" fmla="*/ 0 h 2411893"/>
                        <a:gd name="connsiteX1" fmla="*/ 843561 w 844528"/>
                        <a:gd name="connsiteY1" fmla="*/ 943928 h 2411893"/>
                        <a:gd name="connsiteX2" fmla="*/ 814986 w 844528"/>
                        <a:gd name="connsiteY2" fmla="*/ 1183005 h 2411893"/>
                        <a:gd name="connsiteX3" fmla="*/ 434848 w 844528"/>
                        <a:gd name="connsiteY3" fmla="*/ 2411885 h 2411893"/>
                        <a:gd name="connsiteX4" fmla="*/ 12029 w 844528"/>
                        <a:gd name="connsiteY4" fmla="*/ 1105853 h 2411893"/>
                        <a:gd name="connsiteX5" fmla="*/ 57749 w 844528"/>
                        <a:gd name="connsiteY5" fmla="*/ 652463 h 2411893"/>
                        <a:gd name="connsiteX6" fmla="*/ 422556 w 844528"/>
                        <a:gd name="connsiteY6" fmla="*/ 0 h 2411893"/>
                        <a:gd name="connsiteX0" fmla="*/ 422556 w 844528"/>
                        <a:gd name="connsiteY0" fmla="*/ 0 h 2411964"/>
                        <a:gd name="connsiteX1" fmla="*/ 843561 w 844528"/>
                        <a:gd name="connsiteY1" fmla="*/ 943928 h 2411964"/>
                        <a:gd name="connsiteX2" fmla="*/ 814986 w 844528"/>
                        <a:gd name="connsiteY2" fmla="*/ 1183005 h 2411964"/>
                        <a:gd name="connsiteX3" fmla="*/ 434848 w 844528"/>
                        <a:gd name="connsiteY3" fmla="*/ 2411885 h 2411964"/>
                        <a:gd name="connsiteX4" fmla="*/ 12029 w 844528"/>
                        <a:gd name="connsiteY4" fmla="*/ 1105853 h 2411964"/>
                        <a:gd name="connsiteX5" fmla="*/ 57749 w 844528"/>
                        <a:gd name="connsiteY5" fmla="*/ 652463 h 2411964"/>
                        <a:gd name="connsiteX6" fmla="*/ 422556 w 844528"/>
                        <a:gd name="connsiteY6" fmla="*/ 0 h 2411964"/>
                        <a:gd name="connsiteX0" fmla="*/ 482275 w 904247"/>
                        <a:gd name="connsiteY0" fmla="*/ 0 h 2411909"/>
                        <a:gd name="connsiteX1" fmla="*/ 903280 w 904247"/>
                        <a:gd name="connsiteY1" fmla="*/ 943928 h 2411909"/>
                        <a:gd name="connsiteX2" fmla="*/ 874705 w 904247"/>
                        <a:gd name="connsiteY2" fmla="*/ 1183005 h 2411909"/>
                        <a:gd name="connsiteX3" fmla="*/ 494567 w 904247"/>
                        <a:gd name="connsiteY3" fmla="*/ 2411885 h 2411909"/>
                        <a:gd name="connsiteX4" fmla="*/ 5225 w 904247"/>
                        <a:gd name="connsiteY4" fmla="*/ 1148125 h 2411909"/>
                        <a:gd name="connsiteX5" fmla="*/ 117468 w 904247"/>
                        <a:gd name="connsiteY5" fmla="*/ 652463 h 2411909"/>
                        <a:gd name="connsiteX6" fmla="*/ 482275 w 904247"/>
                        <a:gd name="connsiteY6" fmla="*/ 0 h 2411909"/>
                        <a:gd name="connsiteX0" fmla="*/ 482275 w 904247"/>
                        <a:gd name="connsiteY0" fmla="*/ 0 h 2411893"/>
                        <a:gd name="connsiteX1" fmla="*/ 903280 w 904247"/>
                        <a:gd name="connsiteY1" fmla="*/ 943928 h 2411893"/>
                        <a:gd name="connsiteX2" fmla="*/ 874705 w 904247"/>
                        <a:gd name="connsiteY2" fmla="*/ 1183005 h 2411893"/>
                        <a:gd name="connsiteX3" fmla="*/ 494567 w 904247"/>
                        <a:gd name="connsiteY3" fmla="*/ 2411885 h 2411893"/>
                        <a:gd name="connsiteX4" fmla="*/ 5225 w 904247"/>
                        <a:gd name="connsiteY4" fmla="*/ 1162217 h 2411893"/>
                        <a:gd name="connsiteX5" fmla="*/ 117468 w 904247"/>
                        <a:gd name="connsiteY5" fmla="*/ 652463 h 2411893"/>
                        <a:gd name="connsiteX6" fmla="*/ 482275 w 904247"/>
                        <a:gd name="connsiteY6" fmla="*/ 0 h 2411893"/>
                        <a:gd name="connsiteX0" fmla="*/ 482972 w 904944"/>
                        <a:gd name="connsiteY0" fmla="*/ 0 h 2411893"/>
                        <a:gd name="connsiteX1" fmla="*/ 903977 w 904944"/>
                        <a:gd name="connsiteY1" fmla="*/ 943928 h 2411893"/>
                        <a:gd name="connsiteX2" fmla="*/ 875402 w 904944"/>
                        <a:gd name="connsiteY2" fmla="*/ 1183005 h 2411893"/>
                        <a:gd name="connsiteX3" fmla="*/ 495264 w 904944"/>
                        <a:gd name="connsiteY3" fmla="*/ 2411885 h 2411893"/>
                        <a:gd name="connsiteX4" fmla="*/ 5922 w 904944"/>
                        <a:gd name="connsiteY4" fmla="*/ 1162217 h 2411893"/>
                        <a:gd name="connsiteX5" fmla="*/ 104859 w 904944"/>
                        <a:gd name="connsiteY5" fmla="*/ 483376 h 2411893"/>
                        <a:gd name="connsiteX6" fmla="*/ 482972 w 904944"/>
                        <a:gd name="connsiteY6" fmla="*/ 0 h 2411893"/>
                        <a:gd name="connsiteX0" fmla="*/ 477060 w 899032"/>
                        <a:gd name="connsiteY0" fmla="*/ 0 h 2411893"/>
                        <a:gd name="connsiteX1" fmla="*/ 898065 w 899032"/>
                        <a:gd name="connsiteY1" fmla="*/ 943928 h 2411893"/>
                        <a:gd name="connsiteX2" fmla="*/ 869490 w 899032"/>
                        <a:gd name="connsiteY2" fmla="*/ 1183005 h 2411893"/>
                        <a:gd name="connsiteX3" fmla="*/ 489352 w 899032"/>
                        <a:gd name="connsiteY3" fmla="*/ 2411885 h 2411893"/>
                        <a:gd name="connsiteX4" fmla="*/ 10 w 899032"/>
                        <a:gd name="connsiteY4" fmla="*/ 1162217 h 2411893"/>
                        <a:gd name="connsiteX5" fmla="*/ 477060 w 899032"/>
                        <a:gd name="connsiteY5" fmla="*/ 0 h 2411893"/>
                        <a:gd name="connsiteX0" fmla="*/ 477060 w 869489"/>
                        <a:gd name="connsiteY0" fmla="*/ 0 h 2411893"/>
                        <a:gd name="connsiteX1" fmla="*/ 869490 w 869489"/>
                        <a:gd name="connsiteY1" fmla="*/ 1183005 h 2411893"/>
                        <a:gd name="connsiteX2" fmla="*/ 489352 w 869489"/>
                        <a:gd name="connsiteY2" fmla="*/ 2411885 h 2411893"/>
                        <a:gd name="connsiteX3" fmla="*/ 10 w 869489"/>
                        <a:gd name="connsiteY3" fmla="*/ 1162217 h 2411893"/>
                        <a:gd name="connsiteX4" fmla="*/ 477060 w 869489"/>
                        <a:gd name="connsiteY4" fmla="*/ 0 h 2411893"/>
                        <a:gd name="connsiteX0" fmla="*/ 477060 w 1042453"/>
                        <a:gd name="connsiteY0" fmla="*/ 0 h 2411911"/>
                        <a:gd name="connsiteX1" fmla="*/ 1042453 w 1042453"/>
                        <a:gd name="connsiteY1" fmla="*/ 1197097 h 2411911"/>
                        <a:gd name="connsiteX2" fmla="*/ 489352 w 1042453"/>
                        <a:gd name="connsiteY2" fmla="*/ 2411885 h 2411911"/>
                        <a:gd name="connsiteX3" fmla="*/ 10 w 1042453"/>
                        <a:gd name="connsiteY3" fmla="*/ 1162217 h 2411911"/>
                        <a:gd name="connsiteX4" fmla="*/ 477060 w 1042453"/>
                        <a:gd name="connsiteY4" fmla="*/ 0 h 2411911"/>
                        <a:gd name="connsiteX0" fmla="*/ 477060 w 1042453"/>
                        <a:gd name="connsiteY0" fmla="*/ 0 h 2411909"/>
                        <a:gd name="connsiteX1" fmla="*/ 1042453 w 1042453"/>
                        <a:gd name="connsiteY1" fmla="*/ 1197097 h 2411909"/>
                        <a:gd name="connsiteX2" fmla="*/ 489352 w 1042453"/>
                        <a:gd name="connsiteY2" fmla="*/ 2411885 h 2411909"/>
                        <a:gd name="connsiteX3" fmla="*/ 10 w 1042453"/>
                        <a:gd name="connsiteY3" fmla="*/ 1162217 h 2411909"/>
                        <a:gd name="connsiteX4" fmla="*/ 477060 w 1042453"/>
                        <a:gd name="connsiteY4" fmla="*/ 0 h 2411909"/>
                        <a:gd name="connsiteX0" fmla="*/ 477060 w 1015844"/>
                        <a:gd name="connsiteY0" fmla="*/ 0 h 2411933"/>
                        <a:gd name="connsiteX1" fmla="*/ 1015844 w 1015844"/>
                        <a:gd name="connsiteY1" fmla="*/ 1112551 h 2411933"/>
                        <a:gd name="connsiteX2" fmla="*/ 489352 w 1015844"/>
                        <a:gd name="connsiteY2" fmla="*/ 2411885 h 2411933"/>
                        <a:gd name="connsiteX3" fmla="*/ 10 w 1015844"/>
                        <a:gd name="connsiteY3" fmla="*/ 1162217 h 2411933"/>
                        <a:gd name="connsiteX4" fmla="*/ 477060 w 1015844"/>
                        <a:gd name="connsiteY4" fmla="*/ 0 h 2411933"/>
                        <a:gd name="connsiteX0" fmla="*/ 477060 w 1015844"/>
                        <a:gd name="connsiteY0" fmla="*/ 0 h 2411935"/>
                        <a:gd name="connsiteX1" fmla="*/ 1015844 w 1015844"/>
                        <a:gd name="connsiteY1" fmla="*/ 1112551 h 2411935"/>
                        <a:gd name="connsiteX2" fmla="*/ 489352 w 1015844"/>
                        <a:gd name="connsiteY2" fmla="*/ 2411885 h 2411935"/>
                        <a:gd name="connsiteX3" fmla="*/ 10 w 1015844"/>
                        <a:gd name="connsiteY3" fmla="*/ 1162217 h 2411935"/>
                        <a:gd name="connsiteX4" fmla="*/ 477060 w 1015844"/>
                        <a:gd name="connsiteY4" fmla="*/ 0 h 2411935"/>
                        <a:gd name="connsiteX0" fmla="*/ 478683 w 1017467"/>
                        <a:gd name="connsiteY0" fmla="*/ 0 h 2411933"/>
                        <a:gd name="connsiteX1" fmla="*/ 1017467 w 1017467"/>
                        <a:gd name="connsiteY1" fmla="*/ 1112551 h 2411933"/>
                        <a:gd name="connsiteX2" fmla="*/ 490975 w 1017467"/>
                        <a:gd name="connsiteY2" fmla="*/ 2411885 h 2411933"/>
                        <a:gd name="connsiteX3" fmla="*/ 1633 w 1017467"/>
                        <a:gd name="connsiteY3" fmla="*/ 1162217 h 2411933"/>
                        <a:gd name="connsiteX4" fmla="*/ 478683 w 1017467"/>
                        <a:gd name="connsiteY4" fmla="*/ 0 h 2411933"/>
                        <a:gd name="connsiteX0" fmla="*/ 478683 w 1017696"/>
                        <a:gd name="connsiteY0" fmla="*/ 0 h 2411935"/>
                        <a:gd name="connsiteX1" fmla="*/ 1017467 w 1017696"/>
                        <a:gd name="connsiteY1" fmla="*/ 1112551 h 2411935"/>
                        <a:gd name="connsiteX2" fmla="*/ 490975 w 1017696"/>
                        <a:gd name="connsiteY2" fmla="*/ 2411885 h 2411935"/>
                        <a:gd name="connsiteX3" fmla="*/ 1633 w 1017696"/>
                        <a:gd name="connsiteY3" fmla="*/ 1162217 h 2411935"/>
                        <a:gd name="connsiteX4" fmla="*/ 478683 w 1017696"/>
                        <a:gd name="connsiteY4" fmla="*/ 0 h 2411935"/>
                        <a:gd name="connsiteX0" fmla="*/ 598033 w 1017398"/>
                        <a:gd name="connsiteY0" fmla="*/ 0 h 2256936"/>
                        <a:gd name="connsiteX1" fmla="*/ 1017074 w 1017398"/>
                        <a:gd name="connsiteY1" fmla="*/ 957553 h 2256936"/>
                        <a:gd name="connsiteX2" fmla="*/ 490582 w 1017398"/>
                        <a:gd name="connsiteY2" fmla="*/ 2256887 h 2256936"/>
                        <a:gd name="connsiteX3" fmla="*/ 1240 w 1017398"/>
                        <a:gd name="connsiteY3" fmla="*/ 1007219 h 2256936"/>
                        <a:gd name="connsiteX4" fmla="*/ 598033 w 1017398"/>
                        <a:gd name="connsiteY4" fmla="*/ 0 h 2256936"/>
                        <a:gd name="connsiteX0" fmla="*/ 478684 w 1017696"/>
                        <a:gd name="connsiteY0" fmla="*/ 0 h 2383753"/>
                        <a:gd name="connsiteX1" fmla="*/ 1017467 w 1017696"/>
                        <a:gd name="connsiteY1" fmla="*/ 1084370 h 2383753"/>
                        <a:gd name="connsiteX2" fmla="*/ 490975 w 1017696"/>
                        <a:gd name="connsiteY2" fmla="*/ 2383704 h 2383753"/>
                        <a:gd name="connsiteX3" fmla="*/ 1633 w 1017696"/>
                        <a:gd name="connsiteY3" fmla="*/ 1134036 h 2383753"/>
                        <a:gd name="connsiteX4" fmla="*/ 478684 w 1017696"/>
                        <a:gd name="connsiteY4" fmla="*/ 0 h 2383753"/>
                        <a:gd name="connsiteX0" fmla="*/ 478684 w 1017696"/>
                        <a:gd name="connsiteY0" fmla="*/ 0 h 2383785"/>
                        <a:gd name="connsiteX1" fmla="*/ 1017467 w 1017696"/>
                        <a:gd name="connsiteY1" fmla="*/ 1084370 h 2383785"/>
                        <a:gd name="connsiteX2" fmla="*/ 490975 w 1017696"/>
                        <a:gd name="connsiteY2" fmla="*/ 2383704 h 2383785"/>
                        <a:gd name="connsiteX3" fmla="*/ 1633 w 1017696"/>
                        <a:gd name="connsiteY3" fmla="*/ 1148127 h 2383785"/>
                        <a:gd name="connsiteX4" fmla="*/ 478684 w 1017696"/>
                        <a:gd name="connsiteY4" fmla="*/ 0 h 2383785"/>
                        <a:gd name="connsiteX0" fmla="*/ 478684 w 1017696"/>
                        <a:gd name="connsiteY0" fmla="*/ 0 h 2383825"/>
                        <a:gd name="connsiteX1" fmla="*/ 1017467 w 1017696"/>
                        <a:gd name="connsiteY1" fmla="*/ 1084370 h 2383825"/>
                        <a:gd name="connsiteX2" fmla="*/ 490975 w 1017696"/>
                        <a:gd name="connsiteY2" fmla="*/ 2383704 h 2383825"/>
                        <a:gd name="connsiteX3" fmla="*/ 1633 w 1017696"/>
                        <a:gd name="connsiteY3" fmla="*/ 1148127 h 2383825"/>
                        <a:gd name="connsiteX4" fmla="*/ 478684 w 1017696"/>
                        <a:gd name="connsiteY4" fmla="*/ 0 h 2383825"/>
                        <a:gd name="connsiteX0" fmla="*/ 478684 w 1017696"/>
                        <a:gd name="connsiteY0" fmla="*/ 0 h 2383705"/>
                        <a:gd name="connsiteX1" fmla="*/ 1017467 w 1017696"/>
                        <a:gd name="connsiteY1" fmla="*/ 1140733 h 2383705"/>
                        <a:gd name="connsiteX2" fmla="*/ 490975 w 1017696"/>
                        <a:gd name="connsiteY2" fmla="*/ 2383704 h 2383705"/>
                        <a:gd name="connsiteX3" fmla="*/ 1633 w 1017696"/>
                        <a:gd name="connsiteY3" fmla="*/ 1148127 h 2383705"/>
                        <a:gd name="connsiteX4" fmla="*/ 478684 w 1017696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68 w 1018552"/>
                        <a:gd name="connsiteY0" fmla="*/ 0 h 2383705"/>
                        <a:gd name="connsiteX1" fmla="*/ 1016351 w 1018552"/>
                        <a:gd name="connsiteY1" fmla="*/ 1140733 h 2383705"/>
                        <a:gd name="connsiteX2" fmla="*/ 489859 w 1018552"/>
                        <a:gd name="connsiteY2" fmla="*/ 2383704 h 2383705"/>
                        <a:gd name="connsiteX3" fmla="*/ 517 w 1018552"/>
                        <a:gd name="connsiteY3" fmla="*/ 1148127 h 2383705"/>
                        <a:gd name="connsiteX4" fmla="*/ 477568 w 1018552"/>
                        <a:gd name="connsiteY4" fmla="*/ 0 h 2383705"/>
                        <a:gd name="connsiteX0" fmla="*/ 477570 w 1018554"/>
                        <a:gd name="connsiteY0" fmla="*/ 0 h 2383705"/>
                        <a:gd name="connsiteX1" fmla="*/ 1016353 w 1018554"/>
                        <a:gd name="connsiteY1" fmla="*/ 1140733 h 2383705"/>
                        <a:gd name="connsiteX2" fmla="*/ 489861 w 1018554"/>
                        <a:gd name="connsiteY2" fmla="*/ 2383704 h 2383705"/>
                        <a:gd name="connsiteX3" fmla="*/ 519 w 1018554"/>
                        <a:gd name="connsiteY3" fmla="*/ 1148127 h 2383705"/>
                        <a:gd name="connsiteX4" fmla="*/ 477570 w 1018554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18621" h="2383705">
                          <a:moveTo>
                            <a:pt x="477637" y="0"/>
                          </a:moveTo>
                          <a:cubicBezTo>
                            <a:pt x="662464" y="17556"/>
                            <a:pt x="1014374" y="527391"/>
                            <a:pt x="1016420" y="1140733"/>
                          </a:cubicBezTo>
                          <a:cubicBezTo>
                            <a:pt x="1051453" y="1668853"/>
                            <a:pt x="659234" y="2382472"/>
                            <a:pt x="489928" y="2383704"/>
                          </a:cubicBezTo>
                          <a:cubicBezTo>
                            <a:pt x="320622" y="2384936"/>
                            <a:pt x="-13582" y="1620833"/>
                            <a:pt x="586" y="1148127"/>
                          </a:cubicBezTo>
                          <a:cubicBezTo>
                            <a:pt x="-14770" y="548874"/>
                            <a:pt x="274745" y="36383"/>
                            <a:pt x="477637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22" name="Group 21">
                  <a:extLst>
                    <a:ext uri="{FF2B5EF4-FFF2-40B4-BE49-F238E27FC236}">
                      <a16:creationId xmlns:a16="http://schemas.microsoft.com/office/drawing/2014/main" id="{16A98B8E-3EE0-4C36-ADB2-C22303B0F225}"/>
                    </a:ext>
                  </a:extLst>
                </p:cNvPr>
                <p:cNvGrpSpPr/>
                <p:nvPr/>
              </p:nvGrpSpPr>
              <p:grpSpPr>
                <a:xfrm rot="3600000">
                  <a:off x="9918800" y="1467674"/>
                  <a:ext cx="594360" cy="3055248"/>
                  <a:chOff x="8236696" y="1267377"/>
                  <a:chExt cx="666734" cy="3055248"/>
                </a:xfrm>
              </p:grpSpPr>
              <p:grpSp>
                <p:nvGrpSpPr>
                  <p:cNvPr id="24" name="Group 23">
                    <a:extLst>
                      <a:ext uri="{FF2B5EF4-FFF2-40B4-BE49-F238E27FC236}">
                        <a16:creationId xmlns:a16="http://schemas.microsoft.com/office/drawing/2014/main" id="{2EB226CF-51E5-4F84-AC09-DC149A9E4C83}"/>
                      </a:ext>
                    </a:extLst>
                  </p:cNvPr>
                  <p:cNvGrpSpPr/>
                  <p:nvPr/>
                </p:nvGrpSpPr>
                <p:grpSpPr>
                  <a:xfrm>
                    <a:off x="8236696" y="1267377"/>
                    <a:ext cx="666734" cy="1473212"/>
                    <a:chOff x="8236696" y="1267377"/>
                    <a:chExt cx="666734" cy="1473212"/>
                  </a:xfrm>
                </p:grpSpPr>
                <p:sp>
                  <p:nvSpPr>
                    <p:cNvPr id="28" name="Freeform: Shape 27">
                      <a:extLst>
                        <a:ext uri="{FF2B5EF4-FFF2-40B4-BE49-F238E27FC236}">
                          <a16:creationId xmlns:a16="http://schemas.microsoft.com/office/drawing/2014/main" id="{BAC9762B-0BBB-4FB5-9296-FC133B993CD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236696" y="1267377"/>
                      <a:ext cx="666734" cy="1473212"/>
                    </a:xfrm>
                    <a:custGeom>
                      <a:avLst/>
                      <a:gdLst>
                        <a:gd name="connsiteX0" fmla="*/ 422556 w 838200"/>
                        <a:gd name="connsiteY0" fmla="*/ 0 h 1466850"/>
                        <a:gd name="connsiteX1" fmla="*/ 843561 w 838200"/>
                        <a:gd name="connsiteY1" fmla="*/ 943928 h 1466850"/>
                        <a:gd name="connsiteX2" fmla="*/ 814986 w 838200"/>
                        <a:gd name="connsiteY2" fmla="*/ 1183005 h 1466850"/>
                        <a:gd name="connsiteX3" fmla="*/ 394934 w 838200"/>
                        <a:gd name="connsiteY3" fmla="*/ 1467803 h 1466850"/>
                        <a:gd name="connsiteX4" fmla="*/ 12029 w 838200"/>
                        <a:gd name="connsiteY4" fmla="*/ 1105853 h 1466850"/>
                        <a:gd name="connsiteX5" fmla="*/ 57749 w 838200"/>
                        <a:gd name="connsiteY5" fmla="*/ 652463 h 1466850"/>
                        <a:gd name="connsiteX6" fmla="*/ 422556 w 838200"/>
                        <a:gd name="connsiteY6" fmla="*/ 0 h 1466850"/>
                        <a:gd name="connsiteX0" fmla="*/ 422556 w 844528"/>
                        <a:gd name="connsiteY0" fmla="*/ 0 h 2411927"/>
                        <a:gd name="connsiteX1" fmla="*/ 843561 w 844528"/>
                        <a:gd name="connsiteY1" fmla="*/ 943928 h 2411927"/>
                        <a:gd name="connsiteX2" fmla="*/ 814986 w 844528"/>
                        <a:gd name="connsiteY2" fmla="*/ 1183005 h 2411927"/>
                        <a:gd name="connsiteX3" fmla="*/ 434848 w 844528"/>
                        <a:gd name="connsiteY3" fmla="*/ 2411885 h 2411927"/>
                        <a:gd name="connsiteX4" fmla="*/ 12029 w 844528"/>
                        <a:gd name="connsiteY4" fmla="*/ 1105853 h 2411927"/>
                        <a:gd name="connsiteX5" fmla="*/ 57749 w 844528"/>
                        <a:gd name="connsiteY5" fmla="*/ 652463 h 2411927"/>
                        <a:gd name="connsiteX6" fmla="*/ 422556 w 844528"/>
                        <a:gd name="connsiteY6" fmla="*/ 0 h 2411927"/>
                        <a:gd name="connsiteX0" fmla="*/ 422556 w 844528"/>
                        <a:gd name="connsiteY0" fmla="*/ 0 h 2411912"/>
                        <a:gd name="connsiteX1" fmla="*/ 843561 w 844528"/>
                        <a:gd name="connsiteY1" fmla="*/ 943928 h 2411912"/>
                        <a:gd name="connsiteX2" fmla="*/ 814986 w 844528"/>
                        <a:gd name="connsiteY2" fmla="*/ 1183005 h 2411912"/>
                        <a:gd name="connsiteX3" fmla="*/ 434848 w 844528"/>
                        <a:gd name="connsiteY3" fmla="*/ 2411885 h 2411912"/>
                        <a:gd name="connsiteX4" fmla="*/ 12029 w 844528"/>
                        <a:gd name="connsiteY4" fmla="*/ 1105853 h 2411912"/>
                        <a:gd name="connsiteX5" fmla="*/ 57749 w 844528"/>
                        <a:gd name="connsiteY5" fmla="*/ 652463 h 2411912"/>
                        <a:gd name="connsiteX6" fmla="*/ 422556 w 844528"/>
                        <a:gd name="connsiteY6" fmla="*/ 0 h 2411912"/>
                        <a:gd name="connsiteX0" fmla="*/ 422556 w 844528"/>
                        <a:gd name="connsiteY0" fmla="*/ 0 h 2411893"/>
                        <a:gd name="connsiteX1" fmla="*/ 843561 w 844528"/>
                        <a:gd name="connsiteY1" fmla="*/ 943928 h 2411893"/>
                        <a:gd name="connsiteX2" fmla="*/ 814986 w 844528"/>
                        <a:gd name="connsiteY2" fmla="*/ 1183005 h 2411893"/>
                        <a:gd name="connsiteX3" fmla="*/ 434848 w 844528"/>
                        <a:gd name="connsiteY3" fmla="*/ 2411885 h 2411893"/>
                        <a:gd name="connsiteX4" fmla="*/ 12029 w 844528"/>
                        <a:gd name="connsiteY4" fmla="*/ 1105853 h 2411893"/>
                        <a:gd name="connsiteX5" fmla="*/ 57749 w 844528"/>
                        <a:gd name="connsiteY5" fmla="*/ 652463 h 2411893"/>
                        <a:gd name="connsiteX6" fmla="*/ 422556 w 844528"/>
                        <a:gd name="connsiteY6" fmla="*/ 0 h 2411893"/>
                        <a:gd name="connsiteX0" fmla="*/ 422556 w 844528"/>
                        <a:gd name="connsiteY0" fmla="*/ 0 h 2411964"/>
                        <a:gd name="connsiteX1" fmla="*/ 843561 w 844528"/>
                        <a:gd name="connsiteY1" fmla="*/ 943928 h 2411964"/>
                        <a:gd name="connsiteX2" fmla="*/ 814986 w 844528"/>
                        <a:gd name="connsiteY2" fmla="*/ 1183005 h 2411964"/>
                        <a:gd name="connsiteX3" fmla="*/ 434848 w 844528"/>
                        <a:gd name="connsiteY3" fmla="*/ 2411885 h 2411964"/>
                        <a:gd name="connsiteX4" fmla="*/ 12029 w 844528"/>
                        <a:gd name="connsiteY4" fmla="*/ 1105853 h 2411964"/>
                        <a:gd name="connsiteX5" fmla="*/ 57749 w 844528"/>
                        <a:gd name="connsiteY5" fmla="*/ 652463 h 2411964"/>
                        <a:gd name="connsiteX6" fmla="*/ 422556 w 844528"/>
                        <a:gd name="connsiteY6" fmla="*/ 0 h 2411964"/>
                        <a:gd name="connsiteX0" fmla="*/ 482275 w 904247"/>
                        <a:gd name="connsiteY0" fmla="*/ 0 h 2411909"/>
                        <a:gd name="connsiteX1" fmla="*/ 903280 w 904247"/>
                        <a:gd name="connsiteY1" fmla="*/ 943928 h 2411909"/>
                        <a:gd name="connsiteX2" fmla="*/ 874705 w 904247"/>
                        <a:gd name="connsiteY2" fmla="*/ 1183005 h 2411909"/>
                        <a:gd name="connsiteX3" fmla="*/ 494567 w 904247"/>
                        <a:gd name="connsiteY3" fmla="*/ 2411885 h 2411909"/>
                        <a:gd name="connsiteX4" fmla="*/ 5225 w 904247"/>
                        <a:gd name="connsiteY4" fmla="*/ 1148125 h 2411909"/>
                        <a:gd name="connsiteX5" fmla="*/ 117468 w 904247"/>
                        <a:gd name="connsiteY5" fmla="*/ 652463 h 2411909"/>
                        <a:gd name="connsiteX6" fmla="*/ 482275 w 904247"/>
                        <a:gd name="connsiteY6" fmla="*/ 0 h 2411909"/>
                        <a:gd name="connsiteX0" fmla="*/ 482275 w 904247"/>
                        <a:gd name="connsiteY0" fmla="*/ 0 h 2411893"/>
                        <a:gd name="connsiteX1" fmla="*/ 903280 w 904247"/>
                        <a:gd name="connsiteY1" fmla="*/ 943928 h 2411893"/>
                        <a:gd name="connsiteX2" fmla="*/ 874705 w 904247"/>
                        <a:gd name="connsiteY2" fmla="*/ 1183005 h 2411893"/>
                        <a:gd name="connsiteX3" fmla="*/ 494567 w 904247"/>
                        <a:gd name="connsiteY3" fmla="*/ 2411885 h 2411893"/>
                        <a:gd name="connsiteX4" fmla="*/ 5225 w 904247"/>
                        <a:gd name="connsiteY4" fmla="*/ 1162217 h 2411893"/>
                        <a:gd name="connsiteX5" fmla="*/ 117468 w 904247"/>
                        <a:gd name="connsiteY5" fmla="*/ 652463 h 2411893"/>
                        <a:gd name="connsiteX6" fmla="*/ 482275 w 904247"/>
                        <a:gd name="connsiteY6" fmla="*/ 0 h 2411893"/>
                        <a:gd name="connsiteX0" fmla="*/ 482972 w 904944"/>
                        <a:gd name="connsiteY0" fmla="*/ 0 h 2411893"/>
                        <a:gd name="connsiteX1" fmla="*/ 903977 w 904944"/>
                        <a:gd name="connsiteY1" fmla="*/ 943928 h 2411893"/>
                        <a:gd name="connsiteX2" fmla="*/ 875402 w 904944"/>
                        <a:gd name="connsiteY2" fmla="*/ 1183005 h 2411893"/>
                        <a:gd name="connsiteX3" fmla="*/ 495264 w 904944"/>
                        <a:gd name="connsiteY3" fmla="*/ 2411885 h 2411893"/>
                        <a:gd name="connsiteX4" fmla="*/ 5922 w 904944"/>
                        <a:gd name="connsiteY4" fmla="*/ 1162217 h 2411893"/>
                        <a:gd name="connsiteX5" fmla="*/ 104859 w 904944"/>
                        <a:gd name="connsiteY5" fmla="*/ 483376 h 2411893"/>
                        <a:gd name="connsiteX6" fmla="*/ 482972 w 904944"/>
                        <a:gd name="connsiteY6" fmla="*/ 0 h 2411893"/>
                        <a:gd name="connsiteX0" fmla="*/ 477060 w 899032"/>
                        <a:gd name="connsiteY0" fmla="*/ 0 h 2411893"/>
                        <a:gd name="connsiteX1" fmla="*/ 898065 w 899032"/>
                        <a:gd name="connsiteY1" fmla="*/ 943928 h 2411893"/>
                        <a:gd name="connsiteX2" fmla="*/ 869490 w 899032"/>
                        <a:gd name="connsiteY2" fmla="*/ 1183005 h 2411893"/>
                        <a:gd name="connsiteX3" fmla="*/ 489352 w 899032"/>
                        <a:gd name="connsiteY3" fmla="*/ 2411885 h 2411893"/>
                        <a:gd name="connsiteX4" fmla="*/ 10 w 899032"/>
                        <a:gd name="connsiteY4" fmla="*/ 1162217 h 2411893"/>
                        <a:gd name="connsiteX5" fmla="*/ 477060 w 899032"/>
                        <a:gd name="connsiteY5" fmla="*/ 0 h 2411893"/>
                        <a:gd name="connsiteX0" fmla="*/ 477060 w 869489"/>
                        <a:gd name="connsiteY0" fmla="*/ 0 h 2411893"/>
                        <a:gd name="connsiteX1" fmla="*/ 869490 w 869489"/>
                        <a:gd name="connsiteY1" fmla="*/ 1183005 h 2411893"/>
                        <a:gd name="connsiteX2" fmla="*/ 489352 w 869489"/>
                        <a:gd name="connsiteY2" fmla="*/ 2411885 h 2411893"/>
                        <a:gd name="connsiteX3" fmla="*/ 10 w 869489"/>
                        <a:gd name="connsiteY3" fmla="*/ 1162217 h 2411893"/>
                        <a:gd name="connsiteX4" fmla="*/ 477060 w 869489"/>
                        <a:gd name="connsiteY4" fmla="*/ 0 h 2411893"/>
                        <a:gd name="connsiteX0" fmla="*/ 477060 w 1042453"/>
                        <a:gd name="connsiteY0" fmla="*/ 0 h 2411911"/>
                        <a:gd name="connsiteX1" fmla="*/ 1042453 w 1042453"/>
                        <a:gd name="connsiteY1" fmla="*/ 1197097 h 2411911"/>
                        <a:gd name="connsiteX2" fmla="*/ 489352 w 1042453"/>
                        <a:gd name="connsiteY2" fmla="*/ 2411885 h 2411911"/>
                        <a:gd name="connsiteX3" fmla="*/ 10 w 1042453"/>
                        <a:gd name="connsiteY3" fmla="*/ 1162217 h 2411911"/>
                        <a:gd name="connsiteX4" fmla="*/ 477060 w 1042453"/>
                        <a:gd name="connsiteY4" fmla="*/ 0 h 2411911"/>
                        <a:gd name="connsiteX0" fmla="*/ 477060 w 1042453"/>
                        <a:gd name="connsiteY0" fmla="*/ 0 h 2411909"/>
                        <a:gd name="connsiteX1" fmla="*/ 1042453 w 1042453"/>
                        <a:gd name="connsiteY1" fmla="*/ 1197097 h 2411909"/>
                        <a:gd name="connsiteX2" fmla="*/ 489352 w 1042453"/>
                        <a:gd name="connsiteY2" fmla="*/ 2411885 h 2411909"/>
                        <a:gd name="connsiteX3" fmla="*/ 10 w 1042453"/>
                        <a:gd name="connsiteY3" fmla="*/ 1162217 h 2411909"/>
                        <a:gd name="connsiteX4" fmla="*/ 477060 w 1042453"/>
                        <a:gd name="connsiteY4" fmla="*/ 0 h 2411909"/>
                        <a:gd name="connsiteX0" fmla="*/ 477060 w 1015844"/>
                        <a:gd name="connsiteY0" fmla="*/ 0 h 2411933"/>
                        <a:gd name="connsiteX1" fmla="*/ 1015844 w 1015844"/>
                        <a:gd name="connsiteY1" fmla="*/ 1112551 h 2411933"/>
                        <a:gd name="connsiteX2" fmla="*/ 489352 w 1015844"/>
                        <a:gd name="connsiteY2" fmla="*/ 2411885 h 2411933"/>
                        <a:gd name="connsiteX3" fmla="*/ 10 w 1015844"/>
                        <a:gd name="connsiteY3" fmla="*/ 1162217 h 2411933"/>
                        <a:gd name="connsiteX4" fmla="*/ 477060 w 1015844"/>
                        <a:gd name="connsiteY4" fmla="*/ 0 h 2411933"/>
                        <a:gd name="connsiteX0" fmla="*/ 477060 w 1015844"/>
                        <a:gd name="connsiteY0" fmla="*/ 0 h 2411935"/>
                        <a:gd name="connsiteX1" fmla="*/ 1015844 w 1015844"/>
                        <a:gd name="connsiteY1" fmla="*/ 1112551 h 2411935"/>
                        <a:gd name="connsiteX2" fmla="*/ 489352 w 1015844"/>
                        <a:gd name="connsiteY2" fmla="*/ 2411885 h 2411935"/>
                        <a:gd name="connsiteX3" fmla="*/ 10 w 1015844"/>
                        <a:gd name="connsiteY3" fmla="*/ 1162217 h 2411935"/>
                        <a:gd name="connsiteX4" fmla="*/ 477060 w 1015844"/>
                        <a:gd name="connsiteY4" fmla="*/ 0 h 2411935"/>
                        <a:gd name="connsiteX0" fmla="*/ 478683 w 1017467"/>
                        <a:gd name="connsiteY0" fmla="*/ 0 h 2411933"/>
                        <a:gd name="connsiteX1" fmla="*/ 1017467 w 1017467"/>
                        <a:gd name="connsiteY1" fmla="*/ 1112551 h 2411933"/>
                        <a:gd name="connsiteX2" fmla="*/ 490975 w 1017467"/>
                        <a:gd name="connsiteY2" fmla="*/ 2411885 h 2411933"/>
                        <a:gd name="connsiteX3" fmla="*/ 1633 w 1017467"/>
                        <a:gd name="connsiteY3" fmla="*/ 1162217 h 2411933"/>
                        <a:gd name="connsiteX4" fmla="*/ 478683 w 1017467"/>
                        <a:gd name="connsiteY4" fmla="*/ 0 h 2411933"/>
                        <a:gd name="connsiteX0" fmla="*/ 478683 w 1017696"/>
                        <a:gd name="connsiteY0" fmla="*/ 0 h 2411935"/>
                        <a:gd name="connsiteX1" fmla="*/ 1017467 w 1017696"/>
                        <a:gd name="connsiteY1" fmla="*/ 1112551 h 2411935"/>
                        <a:gd name="connsiteX2" fmla="*/ 490975 w 1017696"/>
                        <a:gd name="connsiteY2" fmla="*/ 2411885 h 2411935"/>
                        <a:gd name="connsiteX3" fmla="*/ 1633 w 1017696"/>
                        <a:gd name="connsiteY3" fmla="*/ 1162217 h 2411935"/>
                        <a:gd name="connsiteX4" fmla="*/ 478683 w 1017696"/>
                        <a:gd name="connsiteY4" fmla="*/ 0 h 2411935"/>
                        <a:gd name="connsiteX0" fmla="*/ 598033 w 1017398"/>
                        <a:gd name="connsiteY0" fmla="*/ 0 h 2256936"/>
                        <a:gd name="connsiteX1" fmla="*/ 1017074 w 1017398"/>
                        <a:gd name="connsiteY1" fmla="*/ 957553 h 2256936"/>
                        <a:gd name="connsiteX2" fmla="*/ 490582 w 1017398"/>
                        <a:gd name="connsiteY2" fmla="*/ 2256887 h 2256936"/>
                        <a:gd name="connsiteX3" fmla="*/ 1240 w 1017398"/>
                        <a:gd name="connsiteY3" fmla="*/ 1007219 h 2256936"/>
                        <a:gd name="connsiteX4" fmla="*/ 598033 w 1017398"/>
                        <a:gd name="connsiteY4" fmla="*/ 0 h 2256936"/>
                        <a:gd name="connsiteX0" fmla="*/ 478684 w 1017696"/>
                        <a:gd name="connsiteY0" fmla="*/ 0 h 2383753"/>
                        <a:gd name="connsiteX1" fmla="*/ 1017467 w 1017696"/>
                        <a:gd name="connsiteY1" fmla="*/ 1084370 h 2383753"/>
                        <a:gd name="connsiteX2" fmla="*/ 490975 w 1017696"/>
                        <a:gd name="connsiteY2" fmla="*/ 2383704 h 2383753"/>
                        <a:gd name="connsiteX3" fmla="*/ 1633 w 1017696"/>
                        <a:gd name="connsiteY3" fmla="*/ 1134036 h 2383753"/>
                        <a:gd name="connsiteX4" fmla="*/ 478684 w 1017696"/>
                        <a:gd name="connsiteY4" fmla="*/ 0 h 2383753"/>
                        <a:gd name="connsiteX0" fmla="*/ 478684 w 1017696"/>
                        <a:gd name="connsiteY0" fmla="*/ 0 h 2383785"/>
                        <a:gd name="connsiteX1" fmla="*/ 1017467 w 1017696"/>
                        <a:gd name="connsiteY1" fmla="*/ 1084370 h 2383785"/>
                        <a:gd name="connsiteX2" fmla="*/ 490975 w 1017696"/>
                        <a:gd name="connsiteY2" fmla="*/ 2383704 h 2383785"/>
                        <a:gd name="connsiteX3" fmla="*/ 1633 w 1017696"/>
                        <a:gd name="connsiteY3" fmla="*/ 1148127 h 2383785"/>
                        <a:gd name="connsiteX4" fmla="*/ 478684 w 1017696"/>
                        <a:gd name="connsiteY4" fmla="*/ 0 h 2383785"/>
                        <a:gd name="connsiteX0" fmla="*/ 478684 w 1017696"/>
                        <a:gd name="connsiteY0" fmla="*/ 0 h 2383825"/>
                        <a:gd name="connsiteX1" fmla="*/ 1017467 w 1017696"/>
                        <a:gd name="connsiteY1" fmla="*/ 1084370 h 2383825"/>
                        <a:gd name="connsiteX2" fmla="*/ 490975 w 1017696"/>
                        <a:gd name="connsiteY2" fmla="*/ 2383704 h 2383825"/>
                        <a:gd name="connsiteX3" fmla="*/ 1633 w 1017696"/>
                        <a:gd name="connsiteY3" fmla="*/ 1148127 h 2383825"/>
                        <a:gd name="connsiteX4" fmla="*/ 478684 w 1017696"/>
                        <a:gd name="connsiteY4" fmla="*/ 0 h 2383825"/>
                        <a:gd name="connsiteX0" fmla="*/ 478684 w 1017696"/>
                        <a:gd name="connsiteY0" fmla="*/ 0 h 2383705"/>
                        <a:gd name="connsiteX1" fmla="*/ 1017467 w 1017696"/>
                        <a:gd name="connsiteY1" fmla="*/ 1140733 h 2383705"/>
                        <a:gd name="connsiteX2" fmla="*/ 490975 w 1017696"/>
                        <a:gd name="connsiteY2" fmla="*/ 2383704 h 2383705"/>
                        <a:gd name="connsiteX3" fmla="*/ 1633 w 1017696"/>
                        <a:gd name="connsiteY3" fmla="*/ 1148127 h 2383705"/>
                        <a:gd name="connsiteX4" fmla="*/ 478684 w 1017696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68 w 1018552"/>
                        <a:gd name="connsiteY0" fmla="*/ 0 h 2383705"/>
                        <a:gd name="connsiteX1" fmla="*/ 1016351 w 1018552"/>
                        <a:gd name="connsiteY1" fmla="*/ 1140733 h 2383705"/>
                        <a:gd name="connsiteX2" fmla="*/ 489859 w 1018552"/>
                        <a:gd name="connsiteY2" fmla="*/ 2383704 h 2383705"/>
                        <a:gd name="connsiteX3" fmla="*/ 517 w 1018552"/>
                        <a:gd name="connsiteY3" fmla="*/ 1148127 h 2383705"/>
                        <a:gd name="connsiteX4" fmla="*/ 477568 w 1018552"/>
                        <a:gd name="connsiteY4" fmla="*/ 0 h 2383705"/>
                        <a:gd name="connsiteX0" fmla="*/ 477570 w 1018554"/>
                        <a:gd name="connsiteY0" fmla="*/ 0 h 2383705"/>
                        <a:gd name="connsiteX1" fmla="*/ 1016353 w 1018554"/>
                        <a:gd name="connsiteY1" fmla="*/ 1140733 h 2383705"/>
                        <a:gd name="connsiteX2" fmla="*/ 489861 w 1018554"/>
                        <a:gd name="connsiteY2" fmla="*/ 2383704 h 2383705"/>
                        <a:gd name="connsiteX3" fmla="*/ 519 w 1018554"/>
                        <a:gd name="connsiteY3" fmla="*/ 1148127 h 2383705"/>
                        <a:gd name="connsiteX4" fmla="*/ 477570 w 1018554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18621" h="2383705">
                          <a:moveTo>
                            <a:pt x="477637" y="0"/>
                          </a:moveTo>
                          <a:cubicBezTo>
                            <a:pt x="662464" y="17556"/>
                            <a:pt x="1014374" y="527391"/>
                            <a:pt x="1016420" y="1140733"/>
                          </a:cubicBezTo>
                          <a:cubicBezTo>
                            <a:pt x="1051453" y="1668853"/>
                            <a:pt x="659234" y="2382472"/>
                            <a:pt x="489928" y="2383704"/>
                          </a:cubicBezTo>
                          <a:cubicBezTo>
                            <a:pt x="320622" y="2384936"/>
                            <a:pt x="-13582" y="1620833"/>
                            <a:pt x="586" y="1148127"/>
                          </a:cubicBezTo>
                          <a:cubicBezTo>
                            <a:pt x="-14770" y="548874"/>
                            <a:pt x="274745" y="36383"/>
                            <a:pt x="477637" y="0"/>
                          </a:cubicBezTo>
                          <a:close/>
                        </a:path>
                      </a:pathLst>
                    </a:custGeom>
                    <a:solidFill>
                      <a:schemeClr val="accent1">
                        <a:lumMod val="60000"/>
                        <a:lumOff val="40000"/>
                      </a:schemeClr>
                    </a:solidFill>
                    <a:ln w="22225" cap="flat">
                      <a:solidFill>
                        <a:schemeClr val="bg1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9" name="Freeform: Shape 28">
                      <a:extLst>
                        <a:ext uri="{FF2B5EF4-FFF2-40B4-BE49-F238E27FC236}">
                          <a16:creationId xmlns:a16="http://schemas.microsoft.com/office/drawing/2014/main" id="{74A785A3-CB90-4DB9-B40C-94636BCE79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445481" y="1817468"/>
                      <a:ext cx="249165" cy="923121"/>
                    </a:xfrm>
                    <a:custGeom>
                      <a:avLst/>
                      <a:gdLst>
                        <a:gd name="connsiteX0" fmla="*/ 422556 w 838200"/>
                        <a:gd name="connsiteY0" fmla="*/ 0 h 1466850"/>
                        <a:gd name="connsiteX1" fmla="*/ 843561 w 838200"/>
                        <a:gd name="connsiteY1" fmla="*/ 943928 h 1466850"/>
                        <a:gd name="connsiteX2" fmla="*/ 814986 w 838200"/>
                        <a:gd name="connsiteY2" fmla="*/ 1183005 h 1466850"/>
                        <a:gd name="connsiteX3" fmla="*/ 394934 w 838200"/>
                        <a:gd name="connsiteY3" fmla="*/ 1467803 h 1466850"/>
                        <a:gd name="connsiteX4" fmla="*/ 12029 w 838200"/>
                        <a:gd name="connsiteY4" fmla="*/ 1105853 h 1466850"/>
                        <a:gd name="connsiteX5" fmla="*/ 57749 w 838200"/>
                        <a:gd name="connsiteY5" fmla="*/ 652463 h 1466850"/>
                        <a:gd name="connsiteX6" fmla="*/ 422556 w 838200"/>
                        <a:gd name="connsiteY6" fmla="*/ 0 h 1466850"/>
                        <a:gd name="connsiteX0" fmla="*/ 422556 w 844528"/>
                        <a:gd name="connsiteY0" fmla="*/ 0 h 2411927"/>
                        <a:gd name="connsiteX1" fmla="*/ 843561 w 844528"/>
                        <a:gd name="connsiteY1" fmla="*/ 943928 h 2411927"/>
                        <a:gd name="connsiteX2" fmla="*/ 814986 w 844528"/>
                        <a:gd name="connsiteY2" fmla="*/ 1183005 h 2411927"/>
                        <a:gd name="connsiteX3" fmla="*/ 434848 w 844528"/>
                        <a:gd name="connsiteY3" fmla="*/ 2411885 h 2411927"/>
                        <a:gd name="connsiteX4" fmla="*/ 12029 w 844528"/>
                        <a:gd name="connsiteY4" fmla="*/ 1105853 h 2411927"/>
                        <a:gd name="connsiteX5" fmla="*/ 57749 w 844528"/>
                        <a:gd name="connsiteY5" fmla="*/ 652463 h 2411927"/>
                        <a:gd name="connsiteX6" fmla="*/ 422556 w 844528"/>
                        <a:gd name="connsiteY6" fmla="*/ 0 h 2411927"/>
                        <a:gd name="connsiteX0" fmla="*/ 422556 w 844528"/>
                        <a:gd name="connsiteY0" fmla="*/ 0 h 2411912"/>
                        <a:gd name="connsiteX1" fmla="*/ 843561 w 844528"/>
                        <a:gd name="connsiteY1" fmla="*/ 943928 h 2411912"/>
                        <a:gd name="connsiteX2" fmla="*/ 814986 w 844528"/>
                        <a:gd name="connsiteY2" fmla="*/ 1183005 h 2411912"/>
                        <a:gd name="connsiteX3" fmla="*/ 434848 w 844528"/>
                        <a:gd name="connsiteY3" fmla="*/ 2411885 h 2411912"/>
                        <a:gd name="connsiteX4" fmla="*/ 12029 w 844528"/>
                        <a:gd name="connsiteY4" fmla="*/ 1105853 h 2411912"/>
                        <a:gd name="connsiteX5" fmla="*/ 57749 w 844528"/>
                        <a:gd name="connsiteY5" fmla="*/ 652463 h 2411912"/>
                        <a:gd name="connsiteX6" fmla="*/ 422556 w 844528"/>
                        <a:gd name="connsiteY6" fmla="*/ 0 h 2411912"/>
                        <a:gd name="connsiteX0" fmla="*/ 422556 w 844528"/>
                        <a:gd name="connsiteY0" fmla="*/ 0 h 2411893"/>
                        <a:gd name="connsiteX1" fmla="*/ 843561 w 844528"/>
                        <a:gd name="connsiteY1" fmla="*/ 943928 h 2411893"/>
                        <a:gd name="connsiteX2" fmla="*/ 814986 w 844528"/>
                        <a:gd name="connsiteY2" fmla="*/ 1183005 h 2411893"/>
                        <a:gd name="connsiteX3" fmla="*/ 434848 w 844528"/>
                        <a:gd name="connsiteY3" fmla="*/ 2411885 h 2411893"/>
                        <a:gd name="connsiteX4" fmla="*/ 12029 w 844528"/>
                        <a:gd name="connsiteY4" fmla="*/ 1105853 h 2411893"/>
                        <a:gd name="connsiteX5" fmla="*/ 57749 w 844528"/>
                        <a:gd name="connsiteY5" fmla="*/ 652463 h 2411893"/>
                        <a:gd name="connsiteX6" fmla="*/ 422556 w 844528"/>
                        <a:gd name="connsiteY6" fmla="*/ 0 h 2411893"/>
                        <a:gd name="connsiteX0" fmla="*/ 422556 w 844528"/>
                        <a:gd name="connsiteY0" fmla="*/ 0 h 2411964"/>
                        <a:gd name="connsiteX1" fmla="*/ 843561 w 844528"/>
                        <a:gd name="connsiteY1" fmla="*/ 943928 h 2411964"/>
                        <a:gd name="connsiteX2" fmla="*/ 814986 w 844528"/>
                        <a:gd name="connsiteY2" fmla="*/ 1183005 h 2411964"/>
                        <a:gd name="connsiteX3" fmla="*/ 434848 w 844528"/>
                        <a:gd name="connsiteY3" fmla="*/ 2411885 h 2411964"/>
                        <a:gd name="connsiteX4" fmla="*/ 12029 w 844528"/>
                        <a:gd name="connsiteY4" fmla="*/ 1105853 h 2411964"/>
                        <a:gd name="connsiteX5" fmla="*/ 57749 w 844528"/>
                        <a:gd name="connsiteY5" fmla="*/ 652463 h 2411964"/>
                        <a:gd name="connsiteX6" fmla="*/ 422556 w 844528"/>
                        <a:gd name="connsiteY6" fmla="*/ 0 h 2411964"/>
                        <a:gd name="connsiteX0" fmla="*/ 482275 w 904247"/>
                        <a:gd name="connsiteY0" fmla="*/ 0 h 2411909"/>
                        <a:gd name="connsiteX1" fmla="*/ 903280 w 904247"/>
                        <a:gd name="connsiteY1" fmla="*/ 943928 h 2411909"/>
                        <a:gd name="connsiteX2" fmla="*/ 874705 w 904247"/>
                        <a:gd name="connsiteY2" fmla="*/ 1183005 h 2411909"/>
                        <a:gd name="connsiteX3" fmla="*/ 494567 w 904247"/>
                        <a:gd name="connsiteY3" fmla="*/ 2411885 h 2411909"/>
                        <a:gd name="connsiteX4" fmla="*/ 5225 w 904247"/>
                        <a:gd name="connsiteY4" fmla="*/ 1148125 h 2411909"/>
                        <a:gd name="connsiteX5" fmla="*/ 117468 w 904247"/>
                        <a:gd name="connsiteY5" fmla="*/ 652463 h 2411909"/>
                        <a:gd name="connsiteX6" fmla="*/ 482275 w 904247"/>
                        <a:gd name="connsiteY6" fmla="*/ 0 h 2411909"/>
                        <a:gd name="connsiteX0" fmla="*/ 482275 w 904247"/>
                        <a:gd name="connsiteY0" fmla="*/ 0 h 2411893"/>
                        <a:gd name="connsiteX1" fmla="*/ 903280 w 904247"/>
                        <a:gd name="connsiteY1" fmla="*/ 943928 h 2411893"/>
                        <a:gd name="connsiteX2" fmla="*/ 874705 w 904247"/>
                        <a:gd name="connsiteY2" fmla="*/ 1183005 h 2411893"/>
                        <a:gd name="connsiteX3" fmla="*/ 494567 w 904247"/>
                        <a:gd name="connsiteY3" fmla="*/ 2411885 h 2411893"/>
                        <a:gd name="connsiteX4" fmla="*/ 5225 w 904247"/>
                        <a:gd name="connsiteY4" fmla="*/ 1162217 h 2411893"/>
                        <a:gd name="connsiteX5" fmla="*/ 117468 w 904247"/>
                        <a:gd name="connsiteY5" fmla="*/ 652463 h 2411893"/>
                        <a:gd name="connsiteX6" fmla="*/ 482275 w 904247"/>
                        <a:gd name="connsiteY6" fmla="*/ 0 h 2411893"/>
                        <a:gd name="connsiteX0" fmla="*/ 482972 w 904944"/>
                        <a:gd name="connsiteY0" fmla="*/ 0 h 2411893"/>
                        <a:gd name="connsiteX1" fmla="*/ 903977 w 904944"/>
                        <a:gd name="connsiteY1" fmla="*/ 943928 h 2411893"/>
                        <a:gd name="connsiteX2" fmla="*/ 875402 w 904944"/>
                        <a:gd name="connsiteY2" fmla="*/ 1183005 h 2411893"/>
                        <a:gd name="connsiteX3" fmla="*/ 495264 w 904944"/>
                        <a:gd name="connsiteY3" fmla="*/ 2411885 h 2411893"/>
                        <a:gd name="connsiteX4" fmla="*/ 5922 w 904944"/>
                        <a:gd name="connsiteY4" fmla="*/ 1162217 h 2411893"/>
                        <a:gd name="connsiteX5" fmla="*/ 104859 w 904944"/>
                        <a:gd name="connsiteY5" fmla="*/ 483376 h 2411893"/>
                        <a:gd name="connsiteX6" fmla="*/ 482972 w 904944"/>
                        <a:gd name="connsiteY6" fmla="*/ 0 h 2411893"/>
                        <a:gd name="connsiteX0" fmla="*/ 477060 w 899032"/>
                        <a:gd name="connsiteY0" fmla="*/ 0 h 2411893"/>
                        <a:gd name="connsiteX1" fmla="*/ 898065 w 899032"/>
                        <a:gd name="connsiteY1" fmla="*/ 943928 h 2411893"/>
                        <a:gd name="connsiteX2" fmla="*/ 869490 w 899032"/>
                        <a:gd name="connsiteY2" fmla="*/ 1183005 h 2411893"/>
                        <a:gd name="connsiteX3" fmla="*/ 489352 w 899032"/>
                        <a:gd name="connsiteY3" fmla="*/ 2411885 h 2411893"/>
                        <a:gd name="connsiteX4" fmla="*/ 10 w 899032"/>
                        <a:gd name="connsiteY4" fmla="*/ 1162217 h 2411893"/>
                        <a:gd name="connsiteX5" fmla="*/ 477060 w 899032"/>
                        <a:gd name="connsiteY5" fmla="*/ 0 h 2411893"/>
                        <a:gd name="connsiteX0" fmla="*/ 477060 w 869489"/>
                        <a:gd name="connsiteY0" fmla="*/ 0 h 2411893"/>
                        <a:gd name="connsiteX1" fmla="*/ 869490 w 869489"/>
                        <a:gd name="connsiteY1" fmla="*/ 1183005 h 2411893"/>
                        <a:gd name="connsiteX2" fmla="*/ 489352 w 869489"/>
                        <a:gd name="connsiteY2" fmla="*/ 2411885 h 2411893"/>
                        <a:gd name="connsiteX3" fmla="*/ 10 w 869489"/>
                        <a:gd name="connsiteY3" fmla="*/ 1162217 h 2411893"/>
                        <a:gd name="connsiteX4" fmla="*/ 477060 w 869489"/>
                        <a:gd name="connsiteY4" fmla="*/ 0 h 2411893"/>
                        <a:gd name="connsiteX0" fmla="*/ 477060 w 1042453"/>
                        <a:gd name="connsiteY0" fmla="*/ 0 h 2411911"/>
                        <a:gd name="connsiteX1" fmla="*/ 1042453 w 1042453"/>
                        <a:gd name="connsiteY1" fmla="*/ 1197097 h 2411911"/>
                        <a:gd name="connsiteX2" fmla="*/ 489352 w 1042453"/>
                        <a:gd name="connsiteY2" fmla="*/ 2411885 h 2411911"/>
                        <a:gd name="connsiteX3" fmla="*/ 10 w 1042453"/>
                        <a:gd name="connsiteY3" fmla="*/ 1162217 h 2411911"/>
                        <a:gd name="connsiteX4" fmla="*/ 477060 w 1042453"/>
                        <a:gd name="connsiteY4" fmla="*/ 0 h 2411911"/>
                        <a:gd name="connsiteX0" fmla="*/ 477060 w 1042453"/>
                        <a:gd name="connsiteY0" fmla="*/ 0 h 2411909"/>
                        <a:gd name="connsiteX1" fmla="*/ 1042453 w 1042453"/>
                        <a:gd name="connsiteY1" fmla="*/ 1197097 h 2411909"/>
                        <a:gd name="connsiteX2" fmla="*/ 489352 w 1042453"/>
                        <a:gd name="connsiteY2" fmla="*/ 2411885 h 2411909"/>
                        <a:gd name="connsiteX3" fmla="*/ 10 w 1042453"/>
                        <a:gd name="connsiteY3" fmla="*/ 1162217 h 2411909"/>
                        <a:gd name="connsiteX4" fmla="*/ 477060 w 1042453"/>
                        <a:gd name="connsiteY4" fmla="*/ 0 h 2411909"/>
                        <a:gd name="connsiteX0" fmla="*/ 477060 w 1015844"/>
                        <a:gd name="connsiteY0" fmla="*/ 0 h 2411933"/>
                        <a:gd name="connsiteX1" fmla="*/ 1015844 w 1015844"/>
                        <a:gd name="connsiteY1" fmla="*/ 1112551 h 2411933"/>
                        <a:gd name="connsiteX2" fmla="*/ 489352 w 1015844"/>
                        <a:gd name="connsiteY2" fmla="*/ 2411885 h 2411933"/>
                        <a:gd name="connsiteX3" fmla="*/ 10 w 1015844"/>
                        <a:gd name="connsiteY3" fmla="*/ 1162217 h 2411933"/>
                        <a:gd name="connsiteX4" fmla="*/ 477060 w 1015844"/>
                        <a:gd name="connsiteY4" fmla="*/ 0 h 2411933"/>
                        <a:gd name="connsiteX0" fmla="*/ 477060 w 1015844"/>
                        <a:gd name="connsiteY0" fmla="*/ 0 h 2411935"/>
                        <a:gd name="connsiteX1" fmla="*/ 1015844 w 1015844"/>
                        <a:gd name="connsiteY1" fmla="*/ 1112551 h 2411935"/>
                        <a:gd name="connsiteX2" fmla="*/ 489352 w 1015844"/>
                        <a:gd name="connsiteY2" fmla="*/ 2411885 h 2411935"/>
                        <a:gd name="connsiteX3" fmla="*/ 10 w 1015844"/>
                        <a:gd name="connsiteY3" fmla="*/ 1162217 h 2411935"/>
                        <a:gd name="connsiteX4" fmla="*/ 477060 w 1015844"/>
                        <a:gd name="connsiteY4" fmla="*/ 0 h 2411935"/>
                        <a:gd name="connsiteX0" fmla="*/ 478683 w 1017467"/>
                        <a:gd name="connsiteY0" fmla="*/ 0 h 2411933"/>
                        <a:gd name="connsiteX1" fmla="*/ 1017467 w 1017467"/>
                        <a:gd name="connsiteY1" fmla="*/ 1112551 h 2411933"/>
                        <a:gd name="connsiteX2" fmla="*/ 490975 w 1017467"/>
                        <a:gd name="connsiteY2" fmla="*/ 2411885 h 2411933"/>
                        <a:gd name="connsiteX3" fmla="*/ 1633 w 1017467"/>
                        <a:gd name="connsiteY3" fmla="*/ 1162217 h 2411933"/>
                        <a:gd name="connsiteX4" fmla="*/ 478683 w 1017467"/>
                        <a:gd name="connsiteY4" fmla="*/ 0 h 2411933"/>
                        <a:gd name="connsiteX0" fmla="*/ 478683 w 1017696"/>
                        <a:gd name="connsiteY0" fmla="*/ 0 h 2411935"/>
                        <a:gd name="connsiteX1" fmla="*/ 1017467 w 1017696"/>
                        <a:gd name="connsiteY1" fmla="*/ 1112551 h 2411935"/>
                        <a:gd name="connsiteX2" fmla="*/ 490975 w 1017696"/>
                        <a:gd name="connsiteY2" fmla="*/ 2411885 h 2411935"/>
                        <a:gd name="connsiteX3" fmla="*/ 1633 w 1017696"/>
                        <a:gd name="connsiteY3" fmla="*/ 1162217 h 2411935"/>
                        <a:gd name="connsiteX4" fmla="*/ 478683 w 1017696"/>
                        <a:gd name="connsiteY4" fmla="*/ 0 h 2411935"/>
                        <a:gd name="connsiteX0" fmla="*/ 598033 w 1017398"/>
                        <a:gd name="connsiteY0" fmla="*/ 0 h 2256936"/>
                        <a:gd name="connsiteX1" fmla="*/ 1017074 w 1017398"/>
                        <a:gd name="connsiteY1" fmla="*/ 957553 h 2256936"/>
                        <a:gd name="connsiteX2" fmla="*/ 490582 w 1017398"/>
                        <a:gd name="connsiteY2" fmla="*/ 2256887 h 2256936"/>
                        <a:gd name="connsiteX3" fmla="*/ 1240 w 1017398"/>
                        <a:gd name="connsiteY3" fmla="*/ 1007219 h 2256936"/>
                        <a:gd name="connsiteX4" fmla="*/ 598033 w 1017398"/>
                        <a:gd name="connsiteY4" fmla="*/ 0 h 2256936"/>
                        <a:gd name="connsiteX0" fmla="*/ 478684 w 1017696"/>
                        <a:gd name="connsiteY0" fmla="*/ 0 h 2383753"/>
                        <a:gd name="connsiteX1" fmla="*/ 1017467 w 1017696"/>
                        <a:gd name="connsiteY1" fmla="*/ 1084370 h 2383753"/>
                        <a:gd name="connsiteX2" fmla="*/ 490975 w 1017696"/>
                        <a:gd name="connsiteY2" fmla="*/ 2383704 h 2383753"/>
                        <a:gd name="connsiteX3" fmla="*/ 1633 w 1017696"/>
                        <a:gd name="connsiteY3" fmla="*/ 1134036 h 2383753"/>
                        <a:gd name="connsiteX4" fmla="*/ 478684 w 1017696"/>
                        <a:gd name="connsiteY4" fmla="*/ 0 h 2383753"/>
                        <a:gd name="connsiteX0" fmla="*/ 478684 w 1017696"/>
                        <a:gd name="connsiteY0" fmla="*/ 0 h 2383785"/>
                        <a:gd name="connsiteX1" fmla="*/ 1017467 w 1017696"/>
                        <a:gd name="connsiteY1" fmla="*/ 1084370 h 2383785"/>
                        <a:gd name="connsiteX2" fmla="*/ 490975 w 1017696"/>
                        <a:gd name="connsiteY2" fmla="*/ 2383704 h 2383785"/>
                        <a:gd name="connsiteX3" fmla="*/ 1633 w 1017696"/>
                        <a:gd name="connsiteY3" fmla="*/ 1148127 h 2383785"/>
                        <a:gd name="connsiteX4" fmla="*/ 478684 w 1017696"/>
                        <a:gd name="connsiteY4" fmla="*/ 0 h 2383785"/>
                        <a:gd name="connsiteX0" fmla="*/ 478684 w 1017696"/>
                        <a:gd name="connsiteY0" fmla="*/ 0 h 2383825"/>
                        <a:gd name="connsiteX1" fmla="*/ 1017467 w 1017696"/>
                        <a:gd name="connsiteY1" fmla="*/ 1084370 h 2383825"/>
                        <a:gd name="connsiteX2" fmla="*/ 490975 w 1017696"/>
                        <a:gd name="connsiteY2" fmla="*/ 2383704 h 2383825"/>
                        <a:gd name="connsiteX3" fmla="*/ 1633 w 1017696"/>
                        <a:gd name="connsiteY3" fmla="*/ 1148127 h 2383825"/>
                        <a:gd name="connsiteX4" fmla="*/ 478684 w 1017696"/>
                        <a:gd name="connsiteY4" fmla="*/ 0 h 2383825"/>
                        <a:gd name="connsiteX0" fmla="*/ 478684 w 1017696"/>
                        <a:gd name="connsiteY0" fmla="*/ 0 h 2383705"/>
                        <a:gd name="connsiteX1" fmla="*/ 1017467 w 1017696"/>
                        <a:gd name="connsiteY1" fmla="*/ 1140733 h 2383705"/>
                        <a:gd name="connsiteX2" fmla="*/ 490975 w 1017696"/>
                        <a:gd name="connsiteY2" fmla="*/ 2383704 h 2383705"/>
                        <a:gd name="connsiteX3" fmla="*/ 1633 w 1017696"/>
                        <a:gd name="connsiteY3" fmla="*/ 1148127 h 2383705"/>
                        <a:gd name="connsiteX4" fmla="*/ 478684 w 1017696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68 w 1018552"/>
                        <a:gd name="connsiteY0" fmla="*/ 0 h 2383705"/>
                        <a:gd name="connsiteX1" fmla="*/ 1016351 w 1018552"/>
                        <a:gd name="connsiteY1" fmla="*/ 1140733 h 2383705"/>
                        <a:gd name="connsiteX2" fmla="*/ 489859 w 1018552"/>
                        <a:gd name="connsiteY2" fmla="*/ 2383704 h 2383705"/>
                        <a:gd name="connsiteX3" fmla="*/ 517 w 1018552"/>
                        <a:gd name="connsiteY3" fmla="*/ 1148127 h 2383705"/>
                        <a:gd name="connsiteX4" fmla="*/ 477568 w 1018552"/>
                        <a:gd name="connsiteY4" fmla="*/ 0 h 2383705"/>
                        <a:gd name="connsiteX0" fmla="*/ 477570 w 1018554"/>
                        <a:gd name="connsiteY0" fmla="*/ 0 h 2383705"/>
                        <a:gd name="connsiteX1" fmla="*/ 1016353 w 1018554"/>
                        <a:gd name="connsiteY1" fmla="*/ 1140733 h 2383705"/>
                        <a:gd name="connsiteX2" fmla="*/ 489861 w 1018554"/>
                        <a:gd name="connsiteY2" fmla="*/ 2383704 h 2383705"/>
                        <a:gd name="connsiteX3" fmla="*/ 519 w 1018554"/>
                        <a:gd name="connsiteY3" fmla="*/ 1148127 h 2383705"/>
                        <a:gd name="connsiteX4" fmla="*/ 477570 w 1018554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18621" h="2383705">
                          <a:moveTo>
                            <a:pt x="477637" y="0"/>
                          </a:moveTo>
                          <a:cubicBezTo>
                            <a:pt x="662464" y="17556"/>
                            <a:pt x="1014374" y="527391"/>
                            <a:pt x="1016420" y="1140733"/>
                          </a:cubicBezTo>
                          <a:cubicBezTo>
                            <a:pt x="1051453" y="1668853"/>
                            <a:pt x="659234" y="2382472"/>
                            <a:pt x="489928" y="2383704"/>
                          </a:cubicBezTo>
                          <a:cubicBezTo>
                            <a:pt x="320622" y="2384936"/>
                            <a:pt x="-13582" y="1620833"/>
                            <a:pt x="586" y="1148127"/>
                          </a:cubicBezTo>
                          <a:cubicBezTo>
                            <a:pt x="-14770" y="548874"/>
                            <a:pt x="274745" y="36383"/>
                            <a:pt x="477637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5" name="Group 24">
                    <a:extLst>
                      <a:ext uri="{FF2B5EF4-FFF2-40B4-BE49-F238E27FC236}">
                        <a16:creationId xmlns:a16="http://schemas.microsoft.com/office/drawing/2014/main" id="{F7FC6814-253B-4568-ADF8-A4EF607211B7}"/>
                      </a:ext>
                    </a:extLst>
                  </p:cNvPr>
                  <p:cNvGrpSpPr/>
                  <p:nvPr/>
                </p:nvGrpSpPr>
                <p:grpSpPr>
                  <a:xfrm rot="10800000">
                    <a:off x="8236696" y="2849413"/>
                    <a:ext cx="666734" cy="1473212"/>
                    <a:chOff x="8236696" y="1267377"/>
                    <a:chExt cx="666734" cy="1473212"/>
                  </a:xfrm>
                </p:grpSpPr>
                <p:sp>
                  <p:nvSpPr>
                    <p:cNvPr id="26" name="Freeform: Shape 25">
                      <a:extLst>
                        <a:ext uri="{FF2B5EF4-FFF2-40B4-BE49-F238E27FC236}">
                          <a16:creationId xmlns:a16="http://schemas.microsoft.com/office/drawing/2014/main" id="{9C49F62A-00EC-473C-AF9E-9E0CE0E792F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236696" y="1267377"/>
                      <a:ext cx="666734" cy="1473212"/>
                    </a:xfrm>
                    <a:custGeom>
                      <a:avLst/>
                      <a:gdLst>
                        <a:gd name="connsiteX0" fmla="*/ 422556 w 838200"/>
                        <a:gd name="connsiteY0" fmla="*/ 0 h 1466850"/>
                        <a:gd name="connsiteX1" fmla="*/ 843561 w 838200"/>
                        <a:gd name="connsiteY1" fmla="*/ 943928 h 1466850"/>
                        <a:gd name="connsiteX2" fmla="*/ 814986 w 838200"/>
                        <a:gd name="connsiteY2" fmla="*/ 1183005 h 1466850"/>
                        <a:gd name="connsiteX3" fmla="*/ 394934 w 838200"/>
                        <a:gd name="connsiteY3" fmla="*/ 1467803 h 1466850"/>
                        <a:gd name="connsiteX4" fmla="*/ 12029 w 838200"/>
                        <a:gd name="connsiteY4" fmla="*/ 1105853 h 1466850"/>
                        <a:gd name="connsiteX5" fmla="*/ 57749 w 838200"/>
                        <a:gd name="connsiteY5" fmla="*/ 652463 h 1466850"/>
                        <a:gd name="connsiteX6" fmla="*/ 422556 w 838200"/>
                        <a:gd name="connsiteY6" fmla="*/ 0 h 1466850"/>
                        <a:gd name="connsiteX0" fmla="*/ 422556 w 844528"/>
                        <a:gd name="connsiteY0" fmla="*/ 0 h 2411927"/>
                        <a:gd name="connsiteX1" fmla="*/ 843561 w 844528"/>
                        <a:gd name="connsiteY1" fmla="*/ 943928 h 2411927"/>
                        <a:gd name="connsiteX2" fmla="*/ 814986 w 844528"/>
                        <a:gd name="connsiteY2" fmla="*/ 1183005 h 2411927"/>
                        <a:gd name="connsiteX3" fmla="*/ 434848 w 844528"/>
                        <a:gd name="connsiteY3" fmla="*/ 2411885 h 2411927"/>
                        <a:gd name="connsiteX4" fmla="*/ 12029 w 844528"/>
                        <a:gd name="connsiteY4" fmla="*/ 1105853 h 2411927"/>
                        <a:gd name="connsiteX5" fmla="*/ 57749 w 844528"/>
                        <a:gd name="connsiteY5" fmla="*/ 652463 h 2411927"/>
                        <a:gd name="connsiteX6" fmla="*/ 422556 w 844528"/>
                        <a:gd name="connsiteY6" fmla="*/ 0 h 2411927"/>
                        <a:gd name="connsiteX0" fmla="*/ 422556 w 844528"/>
                        <a:gd name="connsiteY0" fmla="*/ 0 h 2411912"/>
                        <a:gd name="connsiteX1" fmla="*/ 843561 w 844528"/>
                        <a:gd name="connsiteY1" fmla="*/ 943928 h 2411912"/>
                        <a:gd name="connsiteX2" fmla="*/ 814986 w 844528"/>
                        <a:gd name="connsiteY2" fmla="*/ 1183005 h 2411912"/>
                        <a:gd name="connsiteX3" fmla="*/ 434848 w 844528"/>
                        <a:gd name="connsiteY3" fmla="*/ 2411885 h 2411912"/>
                        <a:gd name="connsiteX4" fmla="*/ 12029 w 844528"/>
                        <a:gd name="connsiteY4" fmla="*/ 1105853 h 2411912"/>
                        <a:gd name="connsiteX5" fmla="*/ 57749 w 844528"/>
                        <a:gd name="connsiteY5" fmla="*/ 652463 h 2411912"/>
                        <a:gd name="connsiteX6" fmla="*/ 422556 w 844528"/>
                        <a:gd name="connsiteY6" fmla="*/ 0 h 2411912"/>
                        <a:gd name="connsiteX0" fmla="*/ 422556 w 844528"/>
                        <a:gd name="connsiteY0" fmla="*/ 0 h 2411893"/>
                        <a:gd name="connsiteX1" fmla="*/ 843561 w 844528"/>
                        <a:gd name="connsiteY1" fmla="*/ 943928 h 2411893"/>
                        <a:gd name="connsiteX2" fmla="*/ 814986 w 844528"/>
                        <a:gd name="connsiteY2" fmla="*/ 1183005 h 2411893"/>
                        <a:gd name="connsiteX3" fmla="*/ 434848 w 844528"/>
                        <a:gd name="connsiteY3" fmla="*/ 2411885 h 2411893"/>
                        <a:gd name="connsiteX4" fmla="*/ 12029 w 844528"/>
                        <a:gd name="connsiteY4" fmla="*/ 1105853 h 2411893"/>
                        <a:gd name="connsiteX5" fmla="*/ 57749 w 844528"/>
                        <a:gd name="connsiteY5" fmla="*/ 652463 h 2411893"/>
                        <a:gd name="connsiteX6" fmla="*/ 422556 w 844528"/>
                        <a:gd name="connsiteY6" fmla="*/ 0 h 2411893"/>
                        <a:gd name="connsiteX0" fmla="*/ 422556 w 844528"/>
                        <a:gd name="connsiteY0" fmla="*/ 0 h 2411964"/>
                        <a:gd name="connsiteX1" fmla="*/ 843561 w 844528"/>
                        <a:gd name="connsiteY1" fmla="*/ 943928 h 2411964"/>
                        <a:gd name="connsiteX2" fmla="*/ 814986 w 844528"/>
                        <a:gd name="connsiteY2" fmla="*/ 1183005 h 2411964"/>
                        <a:gd name="connsiteX3" fmla="*/ 434848 w 844528"/>
                        <a:gd name="connsiteY3" fmla="*/ 2411885 h 2411964"/>
                        <a:gd name="connsiteX4" fmla="*/ 12029 w 844528"/>
                        <a:gd name="connsiteY4" fmla="*/ 1105853 h 2411964"/>
                        <a:gd name="connsiteX5" fmla="*/ 57749 w 844528"/>
                        <a:gd name="connsiteY5" fmla="*/ 652463 h 2411964"/>
                        <a:gd name="connsiteX6" fmla="*/ 422556 w 844528"/>
                        <a:gd name="connsiteY6" fmla="*/ 0 h 2411964"/>
                        <a:gd name="connsiteX0" fmla="*/ 482275 w 904247"/>
                        <a:gd name="connsiteY0" fmla="*/ 0 h 2411909"/>
                        <a:gd name="connsiteX1" fmla="*/ 903280 w 904247"/>
                        <a:gd name="connsiteY1" fmla="*/ 943928 h 2411909"/>
                        <a:gd name="connsiteX2" fmla="*/ 874705 w 904247"/>
                        <a:gd name="connsiteY2" fmla="*/ 1183005 h 2411909"/>
                        <a:gd name="connsiteX3" fmla="*/ 494567 w 904247"/>
                        <a:gd name="connsiteY3" fmla="*/ 2411885 h 2411909"/>
                        <a:gd name="connsiteX4" fmla="*/ 5225 w 904247"/>
                        <a:gd name="connsiteY4" fmla="*/ 1148125 h 2411909"/>
                        <a:gd name="connsiteX5" fmla="*/ 117468 w 904247"/>
                        <a:gd name="connsiteY5" fmla="*/ 652463 h 2411909"/>
                        <a:gd name="connsiteX6" fmla="*/ 482275 w 904247"/>
                        <a:gd name="connsiteY6" fmla="*/ 0 h 2411909"/>
                        <a:gd name="connsiteX0" fmla="*/ 482275 w 904247"/>
                        <a:gd name="connsiteY0" fmla="*/ 0 h 2411893"/>
                        <a:gd name="connsiteX1" fmla="*/ 903280 w 904247"/>
                        <a:gd name="connsiteY1" fmla="*/ 943928 h 2411893"/>
                        <a:gd name="connsiteX2" fmla="*/ 874705 w 904247"/>
                        <a:gd name="connsiteY2" fmla="*/ 1183005 h 2411893"/>
                        <a:gd name="connsiteX3" fmla="*/ 494567 w 904247"/>
                        <a:gd name="connsiteY3" fmla="*/ 2411885 h 2411893"/>
                        <a:gd name="connsiteX4" fmla="*/ 5225 w 904247"/>
                        <a:gd name="connsiteY4" fmla="*/ 1162217 h 2411893"/>
                        <a:gd name="connsiteX5" fmla="*/ 117468 w 904247"/>
                        <a:gd name="connsiteY5" fmla="*/ 652463 h 2411893"/>
                        <a:gd name="connsiteX6" fmla="*/ 482275 w 904247"/>
                        <a:gd name="connsiteY6" fmla="*/ 0 h 2411893"/>
                        <a:gd name="connsiteX0" fmla="*/ 482972 w 904944"/>
                        <a:gd name="connsiteY0" fmla="*/ 0 h 2411893"/>
                        <a:gd name="connsiteX1" fmla="*/ 903977 w 904944"/>
                        <a:gd name="connsiteY1" fmla="*/ 943928 h 2411893"/>
                        <a:gd name="connsiteX2" fmla="*/ 875402 w 904944"/>
                        <a:gd name="connsiteY2" fmla="*/ 1183005 h 2411893"/>
                        <a:gd name="connsiteX3" fmla="*/ 495264 w 904944"/>
                        <a:gd name="connsiteY3" fmla="*/ 2411885 h 2411893"/>
                        <a:gd name="connsiteX4" fmla="*/ 5922 w 904944"/>
                        <a:gd name="connsiteY4" fmla="*/ 1162217 h 2411893"/>
                        <a:gd name="connsiteX5" fmla="*/ 104859 w 904944"/>
                        <a:gd name="connsiteY5" fmla="*/ 483376 h 2411893"/>
                        <a:gd name="connsiteX6" fmla="*/ 482972 w 904944"/>
                        <a:gd name="connsiteY6" fmla="*/ 0 h 2411893"/>
                        <a:gd name="connsiteX0" fmla="*/ 477060 w 899032"/>
                        <a:gd name="connsiteY0" fmla="*/ 0 h 2411893"/>
                        <a:gd name="connsiteX1" fmla="*/ 898065 w 899032"/>
                        <a:gd name="connsiteY1" fmla="*/ 943928 h 2411893"/>
                        <a:gd name="connsiteX2" fmla="*/ 869490 w 899032"/>
                        <a:gd name="connsiteY2" fmla="*/ 1183005 h 2411893"/>
                        <a:gd name="connsiteX3" fmla="*/ 489352 w 899032"/>
                        <a:gd name="connsiteY3" fmla="*/ 2411885 h 2411893"/>
                        <a:gd name="connsiteX4" fmla="*/ 10 w 899032"/>
                        <a:gd name="connsiteY4" fmla="*/ 1162217 h 2411893"/>
                        <a:gd name="connsiteX5" fmla="*/ 477060 w 899032"/>
                        <a:gd name="connsiteY5" fmla="*/ 0 h 2411893"/>
                        <a:gd name="connsiteX0" fmla="*/ 477060 w 869489"/>
                        <a:gd name="connsiteY0" fmla="*/ 0 h 2411893"/>
                        <a:gd name="connsiteX1" fmla="*/ 869490 w 869489"/>
                        <a:gd name="connsiteY1" fmla="*/ 1183005 h 2411893"/>
                        <a:gd name="connsiteX2" fmla="*/ 489352 w 869489"/>
                        <a:gd name="connsiteY2" fmla="*/ 2411885 h 2411893"/>
                        <a:gd name="connsiteX3" fmla="*/ 10 w 869489"/>
                        <a:gd name="connsiteY3" fmla="*/ 1162217 h 2411893"/>
                        <a:gd name="connsiteX4" fmla="*/ 477060 w 869489"/>
                        <a:gd name="connsiteY4" fmla="*/ 0 h 2411893"/>
                        <a:gd name="connsiteX0" fmla="*/ 477060 w 1042453"/>
                        <a:gd name="connsiteY0" fmla="*/ 0 h 2411911"/>
                        <a:gd name="connsiteX1" fmla="*/ 1042453 w 1042453"/>
                        <a:gd name="connsiteY1" fmla="*/ 1197097 h 2411911"/>
                        <a:gd name="connsiteX2" fmla="*/ 489352 w 1042453"/>
                        <a:gd name="connsiteY2" fmla="*/ 2411885 h 2411911"/>
                        <a:gd name="connsiteX3" fmla="*/ 10 w 1042453"/>
                        <a:gd name="connsiteY3" fmla="*/ 1162217 h 2411911"/>
                        <a:gd name="connsiteX4" fmla="*/ 477060 w 1042453"/>
                        <a:gd name="connsiteY4" fmla="*/ 0 h 2411911"/>
                        <a:gd name="connsiteX0" fmla="*/ 477060 w 1042453"/>
                        <a:gd name="connsiteY0" fmla="*/ 0 h 2411909"/>
                        <a:gd name="connsiteX1" fmla="*/ 1042453 w 1042453"/>
                        <a:gd name="connsiteY1" fmla="*/ 1197097 h 2411909"/>
                        <a:gd name="connsiteX2" fmla="*/ 489352 w 1042453"/>
                        <a:gd name="connsiteY2" fmla="*/ 2411885 h 2411909"/>
                        <a:gd name="connsiteX3" fmla="*/ 10 w 1042453"/>
                        <a:gd name="connsiteY3" fmla="*/ 1162217 h 2411909"/>
                        <a:gd name="connsiteX4" fmla="*/ 477060 w 1042453"/>
                        <a:gd name="connsiteY4" fmla="*/ 0 h 2411909"/>
                        <a:gd name="connsiteX0" fmla="*/ 477060 w 1015844"/>
                        <a:gd name="connsiteY0" fmla="*/ 0 h 2411933"/>
                        <a:gd name="connsiteX1" fmla="*/ 1015844 w 1015844"/>
                        <a:gd name="connsiteY1" fmla="*/ 1112551 h 2411933"/>
                        <a:gd name="connsiteX2" fmla="*/ 489352 w 1015844"/>
                        <a:gd name="connsiteY2" fmla="*/ 2411885 h 2411933"/>
                        <a:gd name="connsiteX3" fmla="*/ 10 w 1015844"/>
                        <a:gd name="connsiteY3" fmla="*/ 1162217 h 2411933"/>
                        <a:gd name="connsiteX4" fmla="*/ 477060 w 1015844"/>
                        <a:gd name="connsiteY4" fmla="*/ 0 h 2411933"/>
                        <a:gd name="connsiteX0" fmla="*/ 477060 w 1015844"/>
                        <a:gd name="connsiteY0" fmla="*/ 0 h 2411935"/>
                        <a:gd name="connsiteX1" fmla="*/ 1015844 w 1015844"/>
                        <a:gd name="connsiteY1" fmla="*/ 1112551 h 2411935"/>
                        <a:gd name="connsiteX2" fmla="*/ 489352 w 1015844"/>
                        <a:gd name="connsiteY2" fmla="*/ 2411885 h 2411935"/>
                        <a:gd name="connsiteX3" fmla="*/ 10 w 1015844"/>
                        <a:gd name="connsiteY3" fmla="*/ 1162217 h 2411935"/>
                        <a:gd name="connsiteX4" fmla="*/ 477060 w 1015844"/>
                        <a:gd name="connsiteY4" fmla="*/ 0 h 2411935"/>
                        <a:gd name="connsiteX0" fmla="*/ 478683 w 1017467"/>
                        <a:gd name="connsiteY0" fmla="*/ 0 h 2411933"/>
                        <a:gd name="connsiteX1" fmla="*/ 1017467 w 1017467"/>
                        <a:gd name="connsiteY1" fmla="*/ 1112551 h 2411933"/>
                        <a:gd name="connsiteX2" fmla="*/ 490975 w 1017467"/>
                        <a:gd name="connsiteY2" fmla="*/ 2411885 h 2411933"/>
                        <a:gd name="connsiteX3" fmla="*/ 1633 w 1017467"/>
                        <a:gd name="connsiteY3" fmla="*/ 1162217 h 2411933"/>
                        <a:gd name="connsiteX4" fmla="*/ 478683 w 1017467"/>
                        <a:gd name="connsiteY4" fmla="*/ 0 h 2411933"/>
                        <a:gd name="connsiteX0" fmla="*/ 478683 w 1017696"/>
                        <a:gd name="connsiteY0" fmla="*/ 0 h 2411935"/>
                        <a:gd name="connsiteX1" fmla="*/ 1017467 w 1017696"/>
                        <a:gd name="connsiteY1" fmla="*/ 1112551 h 2411935"/>
                        <a:gd name="connsiteX2" fmla="*/ 490975 w 1017696"/>
                        <a:gd name="connsiteY2" fmla="*/ 2411885 h 2411935"/>
                        <a:gd name="connsiteX3" fmla="*/ 1633 w 1017696"/>
                        <a:gd name="connsiteY3" fmla="*/ 1162217 h 2411935"/>
                        <a:gd name="connsiteX4" fmla="*/ 478683 w 1017696"/>
                        <a:gd name="connsiteY4" fmla="*/ 0 h 2411935"/>
                        <a:gd name="connsiteX0" fmla="*/ 598033 w 1017398"/>
                        <a:gd name="connsiteY0" fmla="*/ 0 h 2256936"/>
                        <a:gd name="connsiteX1" fmla="*/ 1017074 w 1017398"/>
                        <a:gd name="connsiteY1" fmla="*/ 957553 h 2256936"/>
                        <a:gd name="connsiteX2" fmla="*/ 490582 w 1017398"/>
                        <a:gd name="connsiteY2" fmla="*/ 2256887 h 2256936"/>
                        <a:gd name="connsiteX3" fmla="*/ 1240 w 1017398"/>
                        <a:gd name="connsiteY3" fmla="*/ 1007219 h 2256936"/>
                        <a:gd name="connsiteX4" fmla="*/ 598033 w 1017398"/>
                        <a:gd name="connsiteY4" fmla="*/ 0 h 2256936"/>
                        <a:gd name="connsiteX0" fmla="*/ 478684 w 1017696"/>
                        <a:gd name="connsiteY0" fmla="*/ 0 h 2383753"/>
                        <a:gd name="connsiteX1" fmla="*/ 1017467 w 1017696"/>
                        <a:gd name="connsiteY1" fmla="*/ 1084370 h 2383753"/>
                        <a:gd name="connsiteX2" fmla="*/ 490975 w 1017696"/>
                        <a:gd name="connsiteY2" fmla="*/ 2383704 h 2383753"/>
                        <a:gd name="connsiteX3" fmla="*/ 1633 w 1017696"/>
                        <a:gd name="connsiteY3" fmla="*/ 1134036 h 2383753"/>
                        <a:gd name="connsiteX4" fmla="*/ 478684 w 1017696"/>
                        <a:gd name="connsiteY4" fmla="*/ 0 h 2383753"/>
                        <a:gd name="connsiteX0" fmla="*/ 478684 w 1017696"/>
                        <a:gd name="connsiteY0" fmla="*/ 0 h 2383785"/>
                        <a:gd name="connsiteX1" fmla="*/ 1017467 w 1017696"/>
                        <a:gd name="connsiteY1" fmla="*/ 1084370 h 2383785"/>
                        <a:gd name="connsiteX2" fmla="*/ 490975 w 1017696"/>
                        <a:gd name="connsiteY2" fmla="*/ 2383704 h 2383785"/>
                        <a:gd name="connsiteX3" fmla="*/ 1633 w 1017696"/>
                        <a:gd name="connsiteY3" fmla="*/ 1148127 h 2383785"/>
                        <a:gd name="connsiteX4" fmla="*/ 478684 w 1017696"/>
                        <a:gd name="connsiteY4" fmla="*/ 0 h 2383785"/>
                        <a:gd name="connsiteX0" fmla="*/ 478684 w 1017696"/>
                        <a:gd name="connsiteY0" fmla="*/ 0 h 2383825"/>
                        <a:gd name="connsiteX1" fmla="*/ 1017467 w 1017696"/>
                        <a:gd name="connsiteY1" fmla="*/ 1084370 h 2383825"/>
                        <a:gd name="connsiteX2" fmla="*/ 490975 w 1017696"/>
                        <a:gd name="connsiteY2" fmla="*/ 2383704 h 2383825"/>
                        <a:gd name="connsiteX3" fmla="*/ 1633 w 1017696"/>
                        <a:gd name="connsiteY3" fmla="*/ 1148127 h 2383825"/>
                        <a:gd name="connsiteX4" fmla="*/ 478684 w 1017696"/>
                        <a:gd name="connsiteY4" fmla="*/ 0 h 2383825"/>
                        <a:gd name="connsiteX0" fmla="*/ 478684 w 1017696"/>
                        <a:gd name="connsiteY0" fmla="*/ 0 h 2383705"/>
                        <a:gd name="connsiteX1" fmla="*/ 1017467 w 1017696"/>
                        <a:gd name="connsiteY1" fmla="*/ 1140733 h 2383705"/>
                        <a:gd name="connsiteX2" fmla="*/ 490975 w 1017696"/>
                        <a:gd name="connsiteY2" fmla="*/ 2383704 h 2383705"/>
                        <a:gd name="connsiteX3" fmla="*/ 1633 w 1017696"/>
                        <a:gd name="connsiteY3" fmla="*/ 1148127 h 2383705"/>
                        <a:gd name="connsiteX4" fmla="*/ 478684 w 1017696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68 w 1018552"/>
                        <a:gd name="connsiteY0" fmla="*/ 0 h 2383705"/>
                        <a:gd name="connsiteX1" fmla="*/ 1016351 w 1018552"/>
                        <a:gd name="connsiteY1" fmla="*/ 1140733 h 2383705"/>
                        <a:gd name="connsiteX2" fmla="*/ 489859 w 1018552"/>
                        <a:gd name="connsiteY2" fmla="*/ 2383704 h 2383705"/>
                        <a:gd name="connsiteX3" fmla="*/ 517 w 1018552"/>
                        <a:gd name="connsiteY3" fmla="*/ 1148127 h 2383705"/>
                        <a:gd name="connsiteX4" fmla="*/ 477568 w 1018552"/>
                        <a:gd name="connsiteY4" fmla="*/ 0 h 2383705"/>
                        <a:gd name="connsiteX0" fmla="*/ 477570 w 1018554"/>
                        <a:gd name="connsiteY0" fmla="*/ 0 h 2383705"/>
                        <a:gd name="connsiteX1" fmla="*/ 1016353 w 1018554"/>
                        <a:gd name="connsiteY1" fmla="*/ 1140733 h 2383705"/>
                        <a:gd name="connsiteX2" fmla="*/ 489861 w 1018554"/>
                        <a:gd name="connsiteY2" fmla="*/ 2383704 h 2383705"/>
                        <a:gd name="connsiteX3" fmla="*/ 519 w 1018554"/>
                        <a:gd name="connsiteY3" fmla="*/ 1148127 h 2383705"/>
                        <a:gd name="connsiteX4" fmla="*/ 477570 w 1018554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18621" h="2383705">
                          <a:moveTo>
                            <a:pt x="477637" y="0"/>
                          </a:moveTo>
                          <a:cubicBezTo>
                            <a:pt x="662464" y="17556"/>
                            <a:pt x="1014374" y="527391"/>
                            <a:pt x="1016420" y="1140733"/>
                          </a:cubicBezTo>
                          <a:cubicBezTo>
                            <a:pt x="1051453" y="1668853"/>
                            <a:pt x="659234" y="2382472"/>
                            <a:pt x="489928" y="2383704"/>
                          </a:cubicBezTo>
                          <a:cubicBezTo>
                            <a:pt x="320622" y="2384936"/>
                            <a:pt x="-13582" y="1620833"/>
                            <a:pt x="586" y="1148127"/>
                          </a:cubicBezTo>
                          <a:cubicBezTo>
                            <a:pt x="-14770" y="548874"/>
                            <a:pt x="274745" y="36383"/>
                            <a:pt x="477637" y="0"/>
                          </a:cubicBezTo>
                          <a:close/>
                        </a:path>
                      </a:pathLst>
                    </a:custGeom>
                    <a:solidFill>
                      <a:schemeClr val="accent1">
                        <a:lumMod val="60000"/>
                        <a:lumOff val="40000"/>
                      </a:schemeClr>
                    </a:solidFill>
                    <a:ln w="22225" cap="flat">
                      <a:solidFill>
                        <a:schemeClr val="bg1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" name="Freeform: Shape 26">
                      <a:extLst>
                        <a:ext uri="{FF2B5EF4-FFF2-40B4-BE49-F238E27FC236}">
                          <a16:creationId xmlns:a16="http://schemas.microsoft.com/office/drawing/2014/main" id="{79258DF7-CA4F-4357-8806-7673DA3C860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445481" y="1817468"/>
                      <a:ext cx="249165" cy="923121"/>
                    </a:xfrm>
                    <a:custGeom>
                      <a:avLst/>
                      <a:gdLst>
                        <a:gd name="connsiteX0" fmla="*/ 422556 w 838200"/>
                        <a:gd name="connsiteY0" fmla="*/ 0 h 1466850"/>
                        <a:gd name="connsiteX1" fmla="*/ 843561 w 838200"/>
                        <a:gd name="connsiteY1" fmla="*/ 943928 h 1466850"/>
                        <a:gd name="connsiteX2" fmla="*/ 814986 w 838200"/>
                        <a:gd name="connsiteY2" fmla="*/ 1183005 h 1466850"/>
                        <a:gd name="connsiteX3" fmla="*/ 394934 w 838200"/>
                        <a:gd name="connsiteY3" fmla="*/ 1467803 h 1466850"/>
                        <a:gd name="connsiteX4" fmla="*/ 12029 w 838200"/>
                        <a:gd name="connsiteY4" fmla="*/ 1105853 h 1466850"/>
                        <a:gd name="connsiteX5" fmla="*/ 57749 w 838200"/>
                        <a:gd name="connsiteY5" fmla="*/ 652463 h 1466850"/>
                        <a:gd name="connsiteX6" fmla="*/ 422556 w 838200"/>
                        <a:gd name="connsiteY6" fmla="*/ 0 h 1466850"/>
                        <a:gd name="connsiteX0" fmla="*/ 422556 w 844528"/>
                        <a:gd name="connsiteY0" fmla="*/ 0 h 2411927"/>
                        <a:gd name="connsiteX1" fmla="*/ 843561 w 844528"/>
                        <a:gd name="connsiteY1" fmla="*/ 943928 h 2411927"/>
                        <a:gd name="connsiteX2" fmla="*/ 814986 w 844528"/>
                        <a:gd name="connsiteY2" fmla="*/ 1183005 h 2411927"/>
                        <a:gd name="connsiteX3" fmla="*/ 434848 w 844528"/>
                        <a:gd name="connsiteY3" fmla="*/ 2411885 h 2411927"/>
                        <a:gd name="connsiteX4" fmla="*/ 12029 w 844528"/>
                        <a:gd name="connsiteY4" fmla="*/ 1105853 h 2411927"/>
                        <a:gd name="connsiteX5" fmla="*/ 57749 w 844528"/>
                        <a:gd name="connsiteY5" fmla="*/ 652463 h 2411927"/>
                        <a:gd name="connsiteX6" fmla="*/ 422556 w 844528"/>
                        <a:gd name="connsiteY6" fmla="*/ 0 h 2411927"/>
                        <a:gd name="connsiteX0" fmla="*/ 422556 w 844528"/>
                        <a:gd name="connsiteY0" fmla="*/ 0 h 2411912"/>
                        <a:gd name="connsiteX1" fmla="*/ 843561 w 844528"/>
                        <a:gd name="connsiteY1" fmla="*/ 943928 h 2411912"/>
                        <a:gd name="connsiteX2" fmla="*/ 814986 w 844528"/>
                        <a:gd name="connsiteY2" fmla="*/ 1183005 h 2411912"/>
                        <a:gd name="connsiteX3" fmla="*/ 434848 w 844528"/>
                        <a:gd name="connsiteY3" fmla="*/ 2411885 h 2411912"/>
                        <a:gd name="connsiteX4" fmla="*/ 12029 w 844528"/>
                        <a:gd name="connsiteY4" fmla="*/ 1105853 h 2411912"/>
                        <a:gd name="connsiteX5" fmla="*/ 57749 w 844528"/>
                        <a:gd name="connsiteY5" fmla="*/ 652463 h 2411912"/>
                        <a:gd name="connsiteX6" fmla="*/ 422556 w 844528"/>
                        <a:gd name="connsiteY6" fmla="*/ 0 h 2411912"/>
                        <a:gd name="connsiteX0" fmla="*/ 422556 w 844528"/>
                        <a:gd name="connsiteY0" fmla="*/ 0 h 2411893"/>
                        <a:gd name="connsiteX1" fmla="*/ 843561 w 844528"/>
                        <a:gd name="connsiteY1" fmla="*/ 943928 h 2411893"/>
                        <a:gd name="connsiteX2" fmla="*/ 814986 w 844528"/>
                        <a:gd name="connsiteY2" fmla="*/ 1183005 h 2411893"/>
                        <a:gd name="connsiteX3" fmla="*/ 434848 w 844528"/>
                        <a:gd name="connsiteY3" fmla="*/ 2411885 h 2411893"/>
                        <a:gd name="connsiteX4" fmla="*/ 12029 w 844528"/>
                        <a:gd name="connsiteY4" fmla="*/ 1105853 h 2411893"/>
                        <a:gd name="connsiteX5" fmla="*/ 57749 w 844528"/>
                        <a:gd name="connsiteY5" fmla="*/ 652463 h 2411893"/>
                        <a:gd name="connsiteX6" fmla="*/ 422556 w 844528"/>
                        <a:gd name="connsiteY6" fmla="*/ 0 h 2411893"/>
                        <a:gd name="connsiteX0" fmla="*/ 422556 w 844528"/>
                        <a:gd name="connsiteY0" fmla="*/ 0 h 2411964"/>
                        <a:gd name="connsiteX1" fmla="*/ 843561 w 844528"/>
                        <a:gd name="connsiteY1" fmla="*/ 943928 h 2411964"/>
                        <a:gd name="connsiteX2" fmla="*/ 814986 w 844528"/>
                        <a:gd name="connsiteY2" fmla="*/ 1183005 h 2411964"/>
                        <a:gd name="connsiteX3" fmla="*/ 434848 w 844528"/>
                        <a:gd name="connsiteY3" fmla="*/ 2411885 h 2411964"/>
                        <a:gd name="connsiteX4" fmla="*/ 12029 w 844528"/>
                        <a:gd name="connsiteY4" fmla="*/ 1105853 h 2411964"/>
                        <a:gd name="connsiteX5" fmla="*/ 57749 w 844528"/>
                        <a:gd name="connsiteY5" fmla="*/ 652463 h 2411964"/>
                        <a:gd name="connsiteX6" fmla="*/ 422556 w 844528"/>
                        <a:gd name="connsiteY6" fmla="*/ 0 h 2411964"/>
                        <a:gd name="connsiteX0" fmla="*/ 482275 w 904247"/>
                        <a:gd name="connsiteY0" fmla="*/ 0 h 2411909"/>
                        <a:gd name="connsiteX1" fmla="*/ 903280 w 904247"/>
                        <a:gd name="connsiteY1" fmla="*/ 943928 h 2411909"/>
                        <a:gd name="connsiteX2" fmla="*/ 874705 w 904247"/>
                        <a:gd name="connsiteY2" fmla="*/ 1183005 h 2411909"/>
                        <a:gd name="connsiteX3" fmla="*/ 494567 w 904247"/>
                        <a:gd name="connsiteY3" fmla="*/ 2411885 h 2411909"/>
                        <a:gd name="connsiteX4" fmla="*/ 5225 w 904247"/>
                        <a:gd name="connsiteY4" fmla="*/ 1148125 h 2411909"/>
                        <a:gd name="connsiteX5" fmla="*/ 117468 w 904247"/>
                        <a:gd name="connsiteY5" fmla="*/ 652463 h 2411909"/>
                        <a:gd name="connsiteX6" fmla="*/ 482275 w 904247"/>
                        <a:gd name="connsiteY6" fmla="*/ 0 h 2411909"/>
                        <a:gd name="connsiteX0" fmla="*/ 482275 w 904247"/>
                        <a:gd name="connsiteY0" fmla="*/ 0 h 2411893"/>
                        <a:gd name="connsiteX1" fmla="*/ 903280 w 904247"/>
                        <a:gd name="connsiteY1" fmla="*/ 943928 h 2411893"/>
                        <a:gd name="connsiteX2" fmla="*/ 874705 w 904247"/>
                        <a:gd name="connsiteY2" fmla="*/ 1183005 h 2411893"/>
                        <a:gd name="connsiteX3" fmla="*/ 494567 w 904247"/>
                        <a:gd name="connsiteY3" fmla="*/ 2411885 h 2411893"/>
                        <a:gd name="connsiteX4" fmla="*/ 5225 w 904247"/>
                        <a:gd name="connsiteY4" fmla="*/ 1162217 h 2411893"/>
                        <a:gd name="connsiteX5" fmla="*/ 117468 w 904247"/>
                        <a:gd name="connsiteY5" fmla="*/ 652463 h 2411893"/>
                        <a:gd name="connsiteX6" fmla="*/ 482275 w 904247"/>
                        <a:gd name="connsiteY6" fmla="*/ 0 h 2411893"/>
                        <a:gd name="connsiteX0" fmla="*/ 482972 w 904944"/>
                        <a:gd name="connsiteY0" fmla="*/ 0 h 2411893"/>
                        <a:gd name="connsiteX1" fmla="*/ 903977 w 904944"/>
                        <a:gd name="connsiteY1" fmla="*/ 943928 h 2411893"/>
                        <a:gd name="connsiteX2" fmla="*/ 875402 w 904944"/>
                        <a:gd name="connsiteY2" fmla="*/ 1183005 h 2411893"/>
                        <a:gd name="connsiteX3" fmla="*/ 495264 w 904944"/>
                        <a:gd name="connsiteY3" fmla="*/ 2411885 h 2411893"/>
                        <a:gd name="connsiteX4" fmla="*/ 5922 w 904944"/>
                        <a:gd name="connsiteY4" fmla="*/ 1162217 h 2411893"/>
                        <a:gd name="connsiteX5" fmla="*/ 104859 w 904944"/>
                        <a:gd name="connsiteY5" fmla="*/ 483376 h 2411893"/>
                        <a:gd name="connsiteX6" fmla="*/ 482972 w 904944"/>
                        <a:gd name="connsiteY6" fmla="*/ 0 h 2411893"/>
                        <a:gd name="connsiteX0" fmla="*/ 477060 w 899032"/>
                        <a:gd name="connsiteY0" fmla="*/ 0 h 2411893"/>
                        <a:gd name="connsiteX1" fmla="*/ 898065 w 899032"/>
                        <a:gd name="connsiteY1" fmla="*/ 943928 h 2411893"/>
                        <a:gd name="connsiteX2" fmla="*/ 869490 w 899032"/>
                        <a:gd name="connsiteY2" fmla="*/ 1183005 h 2411893"/>
                        <a:gd name="connsiteX3" fmla="*/ 489352 w 899032"/>
                        <a:gd name="connsiteY3" fmla="*/ 2411885 h 2411893"/>
                        <a:gd name="connsiteX4" fmla="*/ 10 w 899032"/>
                        <a:gd name="connsiteY4" fmla="*/ 1162217 h 2411893"/>
                        <a:gd name="connsiteX5" fmla="*/ 477060 w 899032"/>
                        <a:gd name="connsiteY5" fmla="*/ 0 h 2411893"/>
                        <a:gd name="connsiteX0" fmla="*/ 477060 w 869489"/>
                        <a:gd name="connsiteY0" fmla="*/ 0 h 2411893"/>
                        <a:gd name="connsiteX1" fmla="*/ 869490 w 869489"/>
                        <a:gd name="connsiteY1" fmla="*/ 1183005 h 2411893"/>
                        <a:gd name="connsiteX2" fmla="*/ 489352 w 869489"/>
                        <a:gd name="connsiteY2" fmla="*/ 2411885 h 2411893"/>
                        <a:gd name="connsiteX3" fmla="*/ 10 w 869489"/>
                        <a:gd name="connsiteY3" fmla="*/ 1162217 h 2411893"/>
                        <a:gd name="connsiteX4" fmla="*/ 477060 w 869489"/>
                        <a:gd name="connsiteY4" fmla="*/ 0 h 2411893"/>
                        <a:gd name="connsiteX0" fmla="*/ 477060 w 1042453"/>
                        <a:gd name="connsiteY0" fmla="*/ 0 h 2411911"/>
                        <a:gd name="connsiteX1" fmla="*/ 1042453 w 1042453"/>
                        <a:gd name="connsiteY1" fmla="*/ 1197097 h 2411911"/>
                        <a:gd name="connsiteX2" fmla="*/ 489352 w 1042453"/>
                        <a:gd name="connsiteY2" fmla="*/ 2411885 h 2411911"/>
                        <a:gd name="connsiteX3" fmla="*/ 10 w 1042453"/>
                        <a:gd name="connsiteY3" fmla="*/ 1162217 h 2411911"/>
                        <a:gd name="connsiteX4" fmla="*/ 477060 w 1042453"/>
                        <a:gd name="connsiteY4" fmla="*/ 0 h 2411911"/>
                        <a:gd name="connsiteX0" fmla="*/ 477060 w 1042453"/>
                        <a:gd name="connsiteY0" fmla="*/ 0 h 2411909"/>
                        <a:gd name="connsiteX1" fmla="*/ 1042453 w 1042453"/>
                        <a:gd name="connsiteY1" fmla="*/ 1197097 h 2411909"/>
                        <a:gd name="connsiteX2" fmla="*/ 489352 w 1042453"/>
                        <a:gd name="connsiteY2" fmla="*/ 2411885 h 2411909"/>
                        <a:gd name="connsiteX3" fmla="*/ 10 w 1042453"/>
                        <a:gd name="connsiteY3" fmla="*/ 1162217 h 2411909"/>
                        <a:gd name="connsiteX4" fmla="*/ 477060 w 1042453"/>
                        <a:gd name="connsiteY4" fmla="*/ 0 h 2411909"/>
                        <a:gd name="connsiteX0" fmla="*/ 477060 w 1015844"/>
                        <a:gd name="connsiteY0" fmla="*/ 0 h 2411933"/>
                        <a:gd name="connsiteX1" fmla="*/ 1015844 w 1015844"/>
                        <a:gd name="connsiteY1" fmla="*/ 1112551 h 2411933"/>
                        <a:gd name="connsiteX2" fmla="*/ 489352 w 1015844"/>
                        <a:gd name="connsiteY2" fmla="*/ 2411885 h 2411933"/>
                        <a:gd name="connsiteX3" fmla="*/ 10 w 1015844"/>
                        <a:gd name="connsiteY3" fmla="*/ 1162217 h 2411933"/>
                        <a:gd name="connsiteX4" fmla="*/ 477060 w 1015844"/>
                        <a:gd name="connsiteY4" fmla="*/ 0 h 2411933"/>
                        <a:gd name="connsiteX0" fmla="*/ 477060 w 1015844"/>
                        <a:gd name="connsiteY0" fmla="*/ 0 h 2411935"/>
                        <a:gd name="connsiteX1" fmla="*/ 1015844 w 1015844"/>
                        <a:gd name="connsiteY1" fmla="*/ 1112551 h 2411935"/>
                        <a:gd name="connsiteX2" fmla="*/ 489352 w 1015844"/>
                        <a:gd name="connsiteY2" fmla="*/ 2411885 h 2411935"/>
                        <a:gd name="connsiteX3" fmla="*/ 10 w 1015844"/>
                        <a:gd name="connsiteY3" fmla="*/ 1162217 h 2411935"/>
                        <a:gd name="connsiteX4" fmla="*/ 477060 w 1015844"/>
                        <a:gd name="connsiteY4" fmla="*/ 0 h 2411935"/>
                        <a:gd name="connsiteX0" fmla="*/ 478683 w 1017467"/>
                        <a:gd name="connsiteY0" fmla="*/ 0 h 2411933"/>
                        <a:gd name="connsiteX1" fmla="*/ 1017467 w 1017467"/>
                        <a:gd name="connsiteY1" fmla="*/ 1112551 h 2411933"/>
                        <a:gd name="connsiteX2" fmla="*/ 490975 w 1017467"/>
                        <a:gd name="connsiteY2" fmla="*/ 2411885 h 2411933"/>
                        <a:gd name="connsiteX3" fmla="*/ 1633 w 1017467"/>
                        <a:gd name="connsiteY3" fmla="*/ 1162217 h 2411933"/>
                        <a:gd name="connsiteX4" fmla="*/ 478683 w 1017467"/>
                        <a:gd name="connsiteY4" fmla="*/ 0 h 2411933"/>
                        <a:gd name="connsiteX0" fmla="*/ 478683 w 1017696"/>
                        <a:gd name="connsiteY0" fmla="*/ 0 h 2411935"/>
                        <a:gd name="connsiteX1" fmla="*/ 1017467 w 1017696"/>
                        <a:gd name="connsiteY1" fmla="*/ 1112551 h 2411935"/>
                        <a:gd name="connsiteX2" fmla="*/ 490975 w 1017696"/>
                        <a:gd name="connsiteY2" fmla="*/ 2411885 h 2411935"/>
                        <a:gd name="connsiteX3" fmla="*/ 1633 w 1017696"/>
                        <a:gd name="connsiteY3" fmla="*/ 1162217 h 2411935"/>
                        <a:gd name="connsiteX4" fmla="*/ 478683 w 1017696"/>
                        <a:gd name="connsiteY4" fmla="*/ 0 h 2411935"/>
                        <a:gd name="connsiteX0" fmla="*/ 598033 w 1017398"/>
                        <a:gd name="connsiteY0" fmla="*/ 0 h 2256936"/>
                        <a:gd name="connsiteX1" fmla="*/ 1017074 w 1017398"/>
                        <a:gd name="connsiteY1" fmla="*/ 957553 h 2256936"/>
                        <a:gd name="connsiteX2" fmla="*/ 490582 w 1017398"/>
                        <a:gd name="connsiteY2" fmla="*/ 2256887 h 2256936"/>
                        <a:gd name="connsiteX3" fmla="*/ 1240 w 1017398"/>
                        <a:gd name="connsiteY3" fmla="*/ 1007219 h 2256936"/>
                        <a:gd name="connsiteX4" fmla="*/ 598033 w 1017398"/>
                        <a:gd name="connsiteY4" fmla="*/ 0 h 2256936"/>
                        <a:gd name="connsiteX0" fmla="*/ 478684 w 1017696"/>
                        <a:gd name="connsiteY0" fmla="*/ 0 h 2383753"/>
                        <a:gd name="connsiteX1" fmla="*/ 1017467 w 1017696"/>
                        <a:gd name="connsiteY1" fmla="*/ 1084370 h 2383753"/>
                        <a:gd name="connsiteX2" fmla="*/ 490975 w 1017696"/>
                        <a:gd name="connsiteY2" fmla="*/ 2383704 h 2383753"/>
                        <a:gd name="connsiteX3" fmla="*/ 1633 w 1017696"/>
                        <a:gd name="connsiteY3" fmla="*/ 1134036 h 2383753"/>
                        <a:gd name="connsiteX4" fmla="*/ 478684 w 1017696"/>
                        <a:gd name="connsiteY4" fmla="*/ 0 h 2383753"/>
                        <a:gd name="connsiteX0" fmla="*/ 478684 w 1017696"/>
                        <a:gd name="connsiteY0" fmla="*/ 0 h 2383785"/>
                        <a:gd name="connsiteX1" fmla="*/ 1017467 w 1017696"/>
                        <a:gd name="connsiteY1" fmla="*/ 1084370 h 2383785"/>
                        <a:gd name="connsiteX2" fmla="*/ 490975 w 1017696"/>
                        <a:gd name="connsiteY2" fmla="*/ 2383704 h 2383785"/>
                        <a:gd name="connsiteX3" fmla="*/ 1633 w 1017696"/>
                        <a:gd name="connsiteY3" fmla="*/ 1148127 h 2383785"/>
                        <a:gd name="connsiteX4" fmla="*/ 478684 w 1017696"/>
                        <a:gd name="connsiteY4" fmla="*/ 0 h 2383785"/>
                        <a:gd name="connsiteX0" fmla="*/ 478684 w 1017696"/>
                        <a:gd name="connsiteY0" fmla="*/ 0 h 2383825"/>
                        <a:gd name="connsiteX1" fmla="*/ 1017467 w 1017696"/>
                        <a:gd name="connsiteY1" fmla="*/ 1084370 h 2383825"/>
                        <a:gd name="connsiteX2" fmla="*/ 490975 w 1017696"/>
                        <a:gd name="connsiteY2" fmla="*/ 2383704 h 2383825"/>
                        <a:gd name="connsiteX3" fmla="*/ 1633 w 1017696"/>
                        <a:gd name="connsiteY3" fmla="*/ 1148127 h 2383825"/>
                        <a:gd name="connsiteX4" fmla="*/ 478684 w 1017696"/>
                        <a:gd name="connsiteY4" fmla="*/ 0 h 2383825"/>
                        <a:gd name="connsiteX0" fmla="*/ 478684 w 1017696"/>
                        <a:gd name="connsiteY0" fmla="*/ 0 h 2383705"/>
                        <a:gd name="connsiteX1" fmla="*/ 1017467 w 1017696"/>
                        <a:gd name="connsiteY1" fmla="*/ 1140733 h 2383705"/>
                        <a:gd name="connsiteX2" fmla="*/ 490975 w 1017696"/>
                        <a:gd name="connsiteY2" fmla="*/ 2383704 h 2383705"/>
                        <a:gd name="connsiteX3" fmla="*/ 1633 w 1017696"/>
                        <a:gd name="connsiteY3" fmla="*/ 1148127 h 2383705"/>
                        <a:gd name="connsiteX4" fmla="*/ 478684 w 1017696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68 w 1018552"/>
                        <a:gd name="connsiteY0" fmla="*/ 0 h 2383705"/>
                        <a:gd name="connsiteX1" fmla="*/ 1016351 w 1018552"/>
                        <a:gd name="connsiteY1" fmla="*/ 1140733 h 2383705"/>
                        <a:gd name="connsiteX2" fmla="*/ 489859 w 1018552"/>
                        <a:gd name="connsiteY2" fmla="*/ 2383704 h 2383705"/>
                        <a:gd name="connsiteX3" fmla="*/ 517 w 1018552"/>
                        <a:gd name="connsiteY3" fmla="*/ 1148127 h 2383705"/>
                        <a:gd name="connsiteX4" fmla="*/ 477568 w 1018552"/>
                        <a:gd name="connsiteY4" fmla="*/ 0 h 2383705"/>
                        <a:gd name="connsiteX0" fmla="*/ 477570 w 1018554"/>
                        <a:gd name="connsiteY0" fmla="*/ 0 h 2383705"/>
                        <a:gd name="connsiteX1" fmla="*/ 1016353 w 1018554"/>
                        <a:gd name="connsiteY1" fmla="*/ 1140733 h 2383705"/>
                        <a:gd name="connsiteX2" fmla="*/ 489861 w 1018554"/>
                        <a:gd name="connsiteY2" fmla="*/ 2383704 h 2383705"/>
                        <a:gd name="connsiteX3" fmla="*/ 519 w 1018554"/>
                        <a:gd name="connsiteY3" fmla="*/ 1148127 h 2383705"/>
                        <a:gd name="connsiteX4" fmla="*/ 477570 w 1018554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18621" h="2383705">
                          <a:moveTo>
                            <a:pt x="477637" y="0"/>
                          </a:moveTo>
                          <a:cubicBezTo>
                            <a:pt x="662464" y="17556"/>
                            <a:pt x="1014374" y="527391"/>
                            <a:pt x="1016420" y="1140733"/>
                          </a:cubicBezTo>
                          <a:cubicBezTo>
                            <a:pt x="1051453" y="1668853"/>
                            <a:pt x="659234" y="2382472"/>
                            <a:pt x="489928" y="2383704"/>
                          </a:cubicBezTo>
                          <a:cubicBezTo>
                            <a:pt x="320622" y="2384936"/>
                            <a:pt x="-13582" y="1620833"/>
                            <a:pt x="586" y="1148127"/>
                          </a:cubicBezTo>
                          <a:cubicBezTo>
                            <a:pt x="-14770" y="548874"/>
                            <a:pt x="274745" y="36383"/>
                            <a:pt x="477637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23" name="Oval 22">
                  <a:extLst>
                    <a:ext uri="{FF2B5EF4-FFF2-40B4-BE49-F238E27FC236}">
                      <a16:creationId xmlns:a16="http://schemas.microsoft.com/office/drawing/2014/main" id="{9F538CE6-4523-446C-82B3-3CB7B141AA23}"/>
                    </a:ext>
                  </a:extLst>
                </p:cNvPr>
                <p:cNvSpPr/>
                <p:nvPr/>
              </p:nvSpPr>
              <p:spPr>
                <a:xfrm>
                  <a:off x="10020665" y="2808393"/>
                  <a:ext cx="373811" cy="373811"/>
                </a:xfrm>
                <a:prstGeom prst="ellipse">
                  <a:avLst/>
                </a:prstGeom>
                <a:solidFill>
                  <a:schemeClr val="accent2"/>
                </a:solidFill>
                <a:ln w="25400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110" name="Graphic 4">
            <a:extLst>
              <a:ext uri="{FF2B5EF4-FFF2-40B4-BE49-F238E27FC236}">
                <a16:creationId xmlns:a16="http://schemas.microsoft.com/office/drawing/2014/main" id="{D62C72FF-8BEA-4610-942C-A4579FD60047}"/>
              </a:ext>
            </a:extLst>
          </p:cNvPr>
          <p:cNvGrpSpPr/>
          <p:nvPr/>
        </p:nvGrpSpPr>
        <p:grpSpPr>
          <a:xfrm>
            <a:off x="10504631" y="2061947"/>
            <a:ext cx="1405573" cy="4424362"/>
            <a:chOff x="5676900" y="2109787"/>
            <a:chExt cx="838200" cy="2638425"/>
          </a:xfrm>
        </p:grpSpPr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C1D5AA0C-2EFC-4A99-BBAF-DA201450F938}"/>
                </a:ext>
              </a:extLst>
            </p:cNvPr>
            <p:cNvSpPr/>
            <p:nvPr/>
          </p:nvSpPr>
          <p:spPr>
            <a:xfrm>
              <a:off x="5983818" y="2109774"/>
              <a:ext cx="226603" cy="490073"/>
            </a:xfrm>
            <a:custGeom>
              <a:avLst/>
              <a:gdLst>
                <a:gd name="connsiteX0" fmla="*/ 208099 w 226603"/>
                <a:gd name="connsiteY0" fmla="*/ 161651 h 490073"/>
                <a:gd name="connsiteX1" fmla="*/ 122945 w 226603"/>
                <a:gd name="connsiteY1" fmla="*/ 13252 h 490073"/>
                <a:gd name="connsiteX2" fmla="*/ 108372 w 226603"/>
                <a:gd name="connsiteY2" fmla="*/ 13252 h 490073"/>
                <a:gd name="connsiteX3" fmla="*/ 24361 w 226603"/>
                <a:gd name="connsiteY3" fmla="*/ 147459 h 490073"/>
                <a:gd name="connsiteX4" fmla="*/ 2740 w 226603"/>
                <a:gd name="connsiteY4" fmla="*/ 287000 h 490073"/>
                <a:gd name="connsiteX5" fmla="*/ 82464 w 226603"/>
                <a:gd name="connsiteY5" fmla="*/ 394157 h 490073"/>
                <a:gd name="connsiteX6" fmla="*/ 82369 w 226603"/>
                <a:gd name="connsiteY6" fmla="*/ 394157 h 490073"/>
                <a:gd name="connsiteX7" fmla="*/ 98752 w 226603"/>
                <a:gd name="connsiteY7" fmla="*/ 444353 h 490073"/>
                <a:gd name="connsiteX8" fmla="*/ 108372 w 226603"/>
                <a:gd name="connsiteY8" fmla="*/ 490073 h 490073"/>
                <a:gd name="connsiteX9" fmla="*/ 119231 w 226603"/>
                <a:gd name="connsiteY9" fmla="*/ 447973 h 490073"/>
                <a:gd name="connsiteX10" fmla="*/ 138090 w 226603"/>
                <a:gd name="connsiteY10" fmla="*/ 397681 h 490073"/>
                <a:gd name="connsiteX11" fmla="*/ 138090 w 226603"/>
                <a:gd name="connsiteY11" fmla="*/ 397681 h 490073"/>
                <a:gd name="connsiteX12" fmla="*/ 163236 w 226603"/>
                <a:gd name="connsiteY12" fmla="*/ 384822 h 490073"/>
                <a:gd name="connsiteX13" fmla="*/ 178667 w 226603"/>
                <a:gd name="connsiteY13" fmla="*/ 373106 h 490073"/>
                <a:gd name="connsiteX14" fmla="*/ 226482 w 226603"/>
                <a:gd name="connsiteY14" fmla="*/ 261854 h 490073"/>
                <a:gd name="connsiteX15" fmla="*/ 208099 w 226603"/>
                <a:gd name="connsiteY15" fmla="*/ 161651 h 490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26603" h="490073">
                  <a:moveTo>
                    <a:pt x="208099" y="161651"/>
                  </a:moveTo>
                  <a:cubicBezTo>
                    <a:pt x="191144" y="118027"/>
                    <a:pt x="150377" y="65735"/>
                    <a:pt x="122945" y="13252"/>
                  </a:cubicBezTo>
                  <a:cubicBezTo>
                    <a:pt x="113611" y="-4560"/>
                    <a:pt x="118469" y="-4274"/>
                    <a:pt x="108372" y="13252"/>
                  </a:cubicBezTo>
                  <a:cubicBezTo>
                    <a:pt x="79511" y="63258"/>
                    <a:pt x="41126" y="109454"/>
                    <a:pt x="24361" y="147459"/>
                  </a:cubicBezTo>
                  <a:cubicBezTo>
                    <a:pt x="4645" y="191941"/>
                    <a:pt x="-5166" y="238328"/>
                    <a:pt x="2740" y="287000"/>
                  </a:cubicBezTo>
                  <a:cubicBezTo>
                    <a:pt x="10931" y="337388"/>
                    <a:pt x="37792" y="371773"/>
                    <a:pt x="82464" y="394157"/>
                  </a:cubicBezTo>
                  <a:lnTo>
                    <a:pt x="82369" y="394157"/>
                  </a:lnTo>
                  <a:cubicBezTo>
                    <a:pt x="82369" y="394157"/>
                    <a:pt x="96371" y="416731"/>
                    <a:pt x="98752" y="444353"/>
                  </a:cubicBezTo>
                  <a:cubicBezTo>
                    <a:pt x="101133" y="471976"/>
                    <a:pt x="102371" y="490073"/>
                    <a:pt x="108372" y="490073"/>
                  </a:cubicBezTo>
                  <a:cubicBezTo>
                    <a:pt x="114373" y="490073"/>
                    <a:pt x="115611" y="470833"/>
                    <a:pt x="119231" y="447973"/>
                  </a:cubicBezTo>
                  <a:cubicBezTo>
                    <a:pt x="122850" y="425113"/>
                    <a:pt x="138090" y="397681"/>
                    <a:pt x="138090" y="397681"/>
                  </a:cubicBezTo>
                  <a:lnTo>
                    <a:pt x="138090" y="397681"/>
                  </a:lnTo>
                  <a:cubicBezTo>
                    <a:pt x="146948" y="394157"/>
                    <a:pt x="155330" y="389966"/>
                    <a:pt x="163236" y="384822"/>
                  </a:cubicBezTo>
                  <a:cubicBezTo>
                    <a:pt x="168665" y="381298"/>
                    <a:pt x="173809" y="377488"/>
                    <a:pt x="178667" y="373106"/>
                  </a:cubicBezTo>
                  <a:cubicBezTo>
                    <a:pt x="212004" y="343484"/>
                    <a:pt x="224958" y="304907"/>
                    <a:pt x="226482" y="261854"/>
                  </a:cubicBezTo>
                  <a:cubicBezTo>
                    <a:pt x="227625" y="227279"/>
                    <a:pt x="220672" y="193941"/>
                    <a:pt x="208099" y="16165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934ED0AB-C6D5-47F9-9AC1-FD33A10040B0}"/>
                </a:ext>
              </a:extLst>
            </p:cNvPr>
            <p:cNvSpPr/>
            <p:nvPr/>
          </p:nvSpPr>
          <p:spPr>
            <a:xfrm>
              <a:off x="6136151" y="2454856"/>
              <a:ext cx="378856" cy="211618"/>
            </a:xfrm>
            <a:custGeom>
              <a:avLst/>
              <a:gdLst>
                <a:gd name="connsiteX0" fmla="*/ 289414 w 378856"/>
                <a:gd name="connsiteY0" fmla="*/ 146230 h 211618"/>
                <a:gd name="connsiteX1" fmla="*/ 371234 w 378856"/>
                <a:gd name="connsiteY1" fmla="*/ 25358 h 211618"/>
                <a:gd name="connsiteX2" fmla="*/ 365804 w 378856"/>
                <a:gd name="connsiteY2" fmla="*/ 14214 h 211618"/>
                <a:gd name="connsiteX3" fmla="*/ 231407 w 378856"/>
                <a:gd name="connsiteY3" fmla="*/ 117 h 211618"/>
                <a:gd name="connsiteX4" fmla="*/ 116345 w 378856"/>
                <a:gd name="connsiteY4" fmla="*/ 35740 h 211618"/>
                <a:gd name="connsiteX5" fmla="*/ 64052 w 378856"/>
                <a:gd name="connsiteY5" fmla="*/ 136991 h 211618"/>
                <a:gd name="connsiteX6" fmla="*/ 64052 w 378856"/>
                <a:gd name="connsiteY6" fmla="*/ 136896 h 211618"/>
                <a:gd name="connsiteX7" fmla="*/ 31667 w 378856"/>
                <a:gd name="connsiteY7" fmla="*/ 168233 h 211618"/>
                <a:gd name="connsiteX8" fmla="*/ 235 w 378856"/>
                <a:gd name="connsiteY8" fmla="*/ 192712 h 211618"/>
                <a:gd name="connsiteX9" fmla="*/ 36525 w 378856"/>
                <a:gd name="connsiteY9" fmla="*/ 185283 h 211618"/>
                <a:gd name="connsiteX10" fmla="*/ 82150 w 378856"/>
                <a:gd name="connsiteY10" fmla="*/ 180901 h 211618"/>
                <a:gd name="connsiteX11" fmla="*/ 82150 w 378856"/>
                <a:gd name="connsiteY11" fmla="*/ 180901 h 211618"/>
                <a:gd name="connsiteX12" fmla="*/ 101390 w 378856"/>
                <a:gd name="connsiteY12" fmla="*/ 195379 h 211618"/>
                <a:gd name="connsiteX13" fmla="*/ 116154 w 378856"/>
                <a:gd name="connsiteY13" fmla="*/ 202809 h 211618"/>
                <a:gd name="connsiteX14" fmla="*/ 219405 w 378856"/>
                <a:gd name="connsiteY14" fmla="*/ 197856 h 211618"/>
                <a:gd name="connsiteX15" fmla="*/ 289414 w 378856"/>
                <a:gd name="connsiteY15" fmla="*/ 146230 h 211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8856" h="211618">
                  <a:moveTo>
                    <a:pt x="289414" y="146230"/>
                  </a:moveTo>
                  <a:cubicBezTo>
                    <a:pt x="316465" y="116893"/>
                    <a:pt x="341325" y="66125"/>
                    <a:pt x="371234" y="25358"/>
                  </a:cubicBezTo>
                  <a:cubicBezTo>
                    <a:pt x="381425" y="11547"/>
                    <a:pt x="383045" y="15357"/>
                    <a:pt x="365804" y="14214"/>
                  </a:cubicBezTo>
                  <a:cubicBezTo>
                    <a:pt x="316655" y="10785"/>
                    <a:pt x="266840" y="-1312"/>
                    <a:pt x="231407" y="117"/>
                  </a:cubicBezTo>
                  <a:cubicBezTo>
                    <a:pt x="189878" y="1641"/>
                    <a:pt x="150730" y="11547"/>
                    <a:pt x="116345" y="35740"/>
                  </a:cubicBezTo>
                  <a:cubicBezTo>
                    <a:pt x="80816" y="60886"/>
                    <a:pt x="64433" y="94319"/>
                    <a:pt x="64052" y="136991"/>
                  </a:cubicBezTo>
                  <a:lnTo>
                    <a:pt x="64052" y="136896"/>
                  </a:lnTo>
                  <a:cubicBezTo>
                    <a:pt x="64052" y="136896"/>
                    <a:pt x="51956" y="156041"/>
                    <a:pt x="31667" y="168233"/>
                  </a:cubicBezTo>
                  <a:cubicBezTo>
                    <a:pt x="11379" y="180425"/>
                    <a:pt x="-1956" y="188140"/>
                    <a:pt x="235" y="192712"/>
                  </a:cubicBezTo>
                  <a:cubicBezTo>
                    <a:pt x="2426" y="197284"/>
                    <a:pt x="17666" y="190998"/>
                    <a:pt x="36525" y="185283"/>
                  </a:cubicBezTo>
                  <a:cubicBezTo>
                    <a:pt x="55385" y="179472"/>
                    <a:pt x="82150" y="180901"/>
                    <a:pt x="82150" y="180901"/>
                  </a:cubicBezTo>
                  <a:lnTo>
                    <a:pt x="82150" y="180901"/>
                  </a:lnTo>
                  <a:cubicBezTo>
                    <a:pt x="88151" y="186330"/>
                    <a:pt x="94532" y="191283"/>
                    <a:pt x="101390" y="195379"/>
                  </a:cubicBezTo>
                  <a:cubicBezTo>
                    <a:pt x="106058" y="198237"/>
                    <a:pt x="111011" y="200713"/>
                    <a:pt x="116154" y="202809"/>
                  </a:cubicBezTo>
                  <a:cubicBezTo>
                    <a:pt x="151397" y="217287"/>
                    <a:pt x="185782" y="212715"/>
                    <a:pt x="219405" y="197856"/>
                  </a:cubicBezTo>
                  <a:cubicBezTo>
                    <a:pt x="246456" y="185759"/>
                    <a:pt x="269316" y="167947"/>
                    <a:pt x="289414" y="14623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E79BF25F-CD05-426B-9DEB-17E410B57C04}"/>
                </a:ext>
              </a:extLst>
            </p:cNvPr>
            <p:cNvSpPr/>
            <p:nvPr/>
          </p:nvSpPr>
          <p:spPr>
            <a:xfrm>
              <a:off x="6143088" y="2700463"/>
              <a:ext cx="259085" cy="146296"/>
            </a:xfrm>
            <a:custGeom>
              <a:avLst/>
              <a:gdLst>
                <a:gd name="connsiteX0" fmla="*/ 149127 w 259085"/>
                <a:gd name="connsiteY0" fmla="*/ 145892 h 146296"/>
                <a:gd name="connsiteX1" fmla="*/ 250187 w 259085"/>
                <a:gd name="connsiteY1" fmla="*/ 139034 h 146296"/>
                <a:gd name="connsiteX2" fmla="*/ 253997 w 259085"/>
                <a:gd name="connsiteY2" fmla="*/ 131319 h 146296"/>
                <a:gd name="connsiteX3" fmla="*/ 204372 w 259085"/>
                <a:gd name="connsiteY3" fmla="*/ 51785 h 146296"/>
                <a:gd name="connsiteX4" fmla="*/ 135696 w 259085"/>
                <a:gd name="connsiteY4" fmla="*/ 4065 h 146296"/>
                <a:gd name="connsiteX5" fmla="*/ 57972 w 259085"/>
                <a:gd name="connsiteY5" fmla="*/ 18733 h 146296"/>
                <a:gd name="connsiteX6" fmla="*/ 57972 w 259085"/>
                <a:gd name="connsiteY6" fmla="*/ 18733 h 146296"/>
                <a:gd name="connsiteX7" fmla="*/ 27016 w 259085"/>
                <a:gd name="connsiteY7" fmla="*/ 14447 h 146296"/>
                <a:gd name="connsiteX8" fmla="*/ 156 w 259085"/>
                <a:gd name="connsiteY8" fmla="*/ 7684 h 146296"/>
                <a:gd name="connsiteX9" fmla="*/ 19777 w 259085"/>
                <a:gd name="connsiteY9" fmla="*/ 24353 h 146296"/>
                <a:gd name="connsiteX10" fmla="*/ 41685 w 259085"/>
                <a:gd name="connsiteY10" fmla="*/ 47403 h 146296"/>
                <a:gd name="connsiteX11" fmla="*/ 41685 w 259085"/>
                <a:gd name="connsiteY11" fmla="*/ 47403 h 146296"/>
                <a:gd name="connsiteX12" fmla="*/ 41970 w 259085"/>
                <a:gd name="connsiteY12" fmla="*/ 64168 h 146296"/>
                <a:gd name="connsiteX13" fmla="*/ 44161 w 259085"/>
                <a:gd name="connsiteY13" fmla="*/ 75407 h 146296"/>
                <a:gd name="connsiteX14" fmla="*/ 91024 w 259085"/>
                <a:gd name="connsiteY14" fmla="*/ 129795 h 146296"/>
                <a:gd name="connsiteX15" fmla="*/ 149127 w 259085"/>
                <a:gd name="connsiteY15" fmla="*/ 145892 h 146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59085" h="146296">
                  <a:moveTo>
                    <a:pt x="149127" y="145892"/>
                  </a:moveTo>
                  <a:cubicBezTo>
                    <a:pt x="176749" y="148178"/>
                    <a:pt x="215135" y="140082"/>
                    <a:pt x="250187" y="139034"/>
                  </a:cubicBezTo>
                  <a:cubicBezTo>
                    <a:pt x="262093" y="138653"/>
                    <a:pt x="260664" y="141225"/>
                    <a:pt x="253997" y="131319"/>
                  </a:cubicBezTo>
                  <a:cubicBezTo>
                    <a:pt x="234852" y="102934"/>
                    <a:pt x="220278" y="70549"/>
                    <a:pt x="204372" y="51785"/>
                  </a:cubicBezTo>
                  <a:cubicBezTo>
                    <a:pt x="185798" y="29687"/>
                    <a:pt x="163605" y="12447"/>
                    <a:pt x="135696" y="4065"/>
                  </a:cubicBezTo>
                  <a:cubicBezTo>
                    <a:pt x="106740" y="-4603"/>
                    <a:pt x="81499" y="731"/>
                    <a:pt x="57972" y="18733"/>
                  </a:cubicBezTo>
                  <a:lnTo>
                    <a:pt x="57972" y="18733"/>
                  </a:lnTo>
                  <a:cubicBezTo>
                    <a:pt x="57972" y="18733"/>
                    <a:pt x="42351" y="20353"/>
                    <a:pt x="27016" y="14447"/>
                  </a:cubicBezTo>
                  <a:cubicBezTo>
                    <a:pt x="11681" y="8542"/>
                    <a:pt x="1775" y="4541"/>
                    <a:pt x="156" y="7684"/>
                  </a:cubicBezTo>
                  <a:cubicBezTo>
                    <a:pt x="-1368" y="10923"/>
                    <a:pt x="8538" y="16543"/>
                    <a:pt x="19777" y="24353"/>
                  </a:cubicBezTo>
                  <a:cubicBezTo>
                    <a:pt x="31017" y="32164"/>
                    <a:pt x="41685" y="47403"/>
                    <a:pt x="41685" y="47403"/>
                  </a:cubicBezTo>
                  <a:lnTo>
                    <a:pt x="41685" y="47403"/>
                  </a:lnTo>
                  <a:cubicBezTo>
                    <a:pt x="41304" y="53023"/>
                    <a:pt x="41304" y="58548"/>
                    <a:pt x="41970" y="64168"/>
                  </a:cubicBezTo>
                  <a:cubicBezTo>
                    <a:pt x="42447" y="67978"/>
                    <a:pt x="43113" y="71692"/>
                    <a:pt x="44161" y="75407"/>
                  </a:cubicBezTo>
                  <a:cubicBezTo>
                    <a:pt x="51305" y="100839"/>
                    <a:pt x="68450" y="117793"/>
                    <a:pt x="91024" y="129795"/>
                  </a:cubicBezTo>
                  <a:cubicBezTo>
                    <a:pt x="109122" y="139224"/>
                    <a:pt x="128648" y="144178"/>
                    <a:pt x="149127" y="145892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F59ECAA1-BBEF-4E37-A603-81CDBF7D509F}"/>
                </a:ext>
              </a:extLst>
            </p:cNvPr>
            <p:cNvSpPr/>
            <p:nvPr/>
          </p:nvSpPr>
          <p:spPr>
            <a:xfrm>
              <a:off x="5676897" y="2457458"/>
              <a:ext cx="379616" cy="211156"/>
            </a:xfrm>
            <a:custGeom>
              <a:avLst/>
              <a:gdLst>
                <a:gd name="connsiteX0" fmla="*/ 90109 w 379616"/>
                <a:gd name="connsiteY0" fmla="*/ 146581 h 211156"/>
                <a:gd name="connsiteX1" fmla="*/ 7622 w 379616"/>
                <a:gd name="connsiteY1" fmla="*/ 26090 h 211156"/>
                <a:gd name="connsiteX2" fmla="*/ 13052 w 379616"/>
                <a:gd name="connsiteY2" fmla="*/ 14850 h 211156"/>
                <a:gd name="connsiteX3" fmla="*/ 147354 w 379616"/>
                <a:gd name="connsiteY3" fmla="*/ 87 h 211156"/>
                <a:gd name="connsiteX4" fmla="*/ 262607 w 379616"/>
                <a:gd name="connsiteY4" fmla="*/ 35139 h 211156"/>
                <a:gd name="connsiteX5" fmla="*/ 315375 w 379616"/>
                <a:gd name="connsiteY5" fmla="*/ 136104 h 211156"/>
                <a:gd name="connsiteX6" fmla="*/ 315375 w 379616"/>
                <a:gd name="connsiteY6" fmla="*/ 136008 h 211156"/>
                <a:gd name="connsiteX7" fmla="*/ 347855 w 379616"/>
                <a:gd name="connsiteY7" fmla="*/ 167155 h 211156"/>
                <a:gd name="connsiteX8" fmla="*/ 379383 w 379616"/>
                <a:gd name="connsiteY8" fmla="*/ 191444 h 211156"/>
                <a:gd name="connsiteX9" fmla="*/ 342998 w 379616"/>
                <a:gd name="connsiteY9" fmla="*/ 184205 h 211156"/>
                <a:gd name="connsiteX10" fmla="*/ 297373 w 379616"/>
                <a:gd name="connsiteY10" fmla="*/ 180014 h 211156"/>
                <a:gd name="connsiteX11" fmla="*/ 297373 w 379616"/>
                <a:gd name="connsiteY11" fmla="*/ 180014 h 211156"/>
                <a:gd name="connsiteX12" fmla="*/ 278228 w 379616"/>
                <a:gd name="connsiteY12" fmla="*/ 194587 h 211156"/>
                <a:gd name="connsiteX13" fmla="*/ 263559 w 379616"/>
                <a:gd name="connsiteY13" fmla="*/ 202112 h 211156"/>
                <a:gd name="connsiteX14" fmla="*/ 160308 w 379616"/>
                <a:gd name="connsiteY14" fmla="*/ 197635 h 211156"/>
                <a:gd name="connsiteX15" fmla="*/ 90109 w 379616"/>
                <a:gd name="connsiteY15" fmla="*/ 146581 h 211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9616" h="211156">
                  <a:moveTo>
                    <a:pt x="90109" y="146581"/>
                  </a:moveTo>
                  <a:cubicBezTo>
                    <a:pt x="62867" y="117339"/>
                    <a:pt x="37721" y="66666"/>
                    <a:pt x="7622" y="26090"/>
                  </a:cubicBezTo>
                  <a:cubicBezTo>
                    <a:pt x="-2569" y="12279"/>
                    <a:pt x="-4189" y="16184"/>
                    <a:pt x="13052" y="14850"/>
                  </a:cubicBezTo>
                  <a:cubicBezTo>
                    <a:pt x="62201" y="11231"/>
                    <a:pt x="111921" y="-1152"/>
                    <a:pt x="147354" y="87"/>
                  </a:cubicBezTo>
                  <a:cubicBezTo>
                    <a:pt x="188883" y="1420"/>
                    <a:pt x="228126" y="11136"/>
                    <a:pt x="262607" y="35139"/>
                  </a:cubicBezTo>
                  <a:cubicBezTo>
                    <a:pt x="298230" y="60094"/>
                    <a:pt x="314804" y="93432"/>
                    <a:pt x="315375" y="136104"/>
                  </a:cubicBezTo>
                  <a:lnTo>
                    <a:pt x="315375" y="136008"/>
                  </a:lnTo>
                  <a:cubicBezTo>
                    <a:pt x="315375" y="136008"/>
                    <a:pt x="327567" y="155058"/>
                    <a:pt x="347855" y="167155"/>
                  </a:cubicBezTo>
                  <a:cubicBezTo>
                    <a:pt x="368144" y="179252"/>
                    <a:pt x="381574" y="186872"/>
                    <a:pt x="379383" y="191444"/>
                  </a:cubicBezTo>
                  <a:cubicBezTo>
                    <a:pt x="377192" y="196016"/>
                    <a:pt x="361952" y="189825"/>
                    <a:pt x="342998" y="184205"/>
                  </a:cubicBezTo>
                  <a:cubicBezTo>
                    <a:pt x="324043" y="178585"/>
                    <a:pt x="297373" y="180014"/>
                    <a:pt x="297373" y="180014"/>
                  </a:cubicBezTo>
                  <a:lnTo>
                    <a:pt x="297373" y="180014"/>
                  </a:lnTo>
                  <a:cubicBezTo>
                    <a:pt x="291372" y="185538"/>
                    <a:pt x="285086" y="190396"/>
                    <a:pt x="278228" y="194587"/>
                  </a:cubicBezTo>
                  <a:cubicBezTo>
                    <a:pt x="273560" y="197445"/>
                    <a:pt x="268703" y="200016"/>
                    <a:pt x="263559" y="202112"/>
                  </a:cubicBezTo>
                  <a:cubicBezTo>
                    <a:pt x="228412" y="216780"/>
                    <a:pt x="194027" y="212399"/>
                    <a:pt x="160308" y="197635"/>
                  </a:cubicBezTo>
                  <a:cubicBezTo>
                    <a:pt x="133257" y="185919"/>
                    <a:pt x="110207" y="168203"/>
                    <a:pt x="90109" y="14658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0528EA0A-FB8A-4FEC-A8C7-EEE2F7852FB1}"/>
                </a:ext>
              </a:extLst>
            </p:cNvPr>
            <p:cNvSpPr/>
            <p:nvPr/>
          </p:nvSpPr>
          <p:spPr>
            <a:xfrm>
              <a:off x="5793240" y="2699910"/>
              <a:ext cx="256548" cy="147485"/>
            </a:xfrm>
            <a:custGeom>
              <a:avLst/>
              <a:gdLst>
                <a:gd name="connsiteX0" fmla="*/ 110069 w 256548"/>
                <a:gd name="connsiteY0" fmla="*/ 146826 h 147485"/>
                <a:gd name="connsiteX1" fmla="*/ 8913 w 256548"/>
                <a:gd name="connsiteY1" fmla="*/ 142064 h 147485"/>
                <a:gd name="connsiteX2" fmla="*/ 5008 w 256548"/>
                <a:gd name="connsiteY2" fmla="*/ 134348 h 147485"/>
                <a:gd name="connsiteX3" fmla="*/ 53110 w 256548"/>
                <a:gd name="connsiteY3" fmla="*/ 53767 h 147485"/>
                <a:gd name="connsiteX4" fmla="*/ 120832 w 256548"/>
                <a:gd name="connsiteY4" fmla="*/ 4618 h 147485"/>
                <a:gd name="connsiteX5" fmla="*/ 198842 w 256548"/>
                <a:gd name="connsiteY5" fmla="*/ 17667 h 147485"/>
                <a:gd name="connsiteX6" fmla="*/ 198842 w 256548"/>
                <a:gd name="connsiteY6" fmla="*/ 17667 h 147485"/>
                <a:gd name="connsiteX7" fmla="*/ 229703 w 256548"/>
                <a:gd name="connsiteY7" fmla="*/ 12714 h 147485"/>
                <a:gd name="connsiteX8" fmla="*/ 256373 w 256548"/>
                <a:gd name="connsiteY8" fmla="*/ 5475 h 147485"/>
                <a:gd name="connsiteX9" fmla="*/ 237133 w 256548"/>
                <a:gd name="connsiteY9" fmla="*/ 22525 h 147485"/>
                <a:gd name="connsiteX10" fmla="*/ 215701 w 256548"/>
                <a:gd name="connsiteY10" fmla="*/ 46052 h 147485"/>
                <a:gd name="connsiteX11" fmla="*/ 215701 w 256548"/>
                <a:gd name="connsiteY11" fmla="*/ 46052 h 147485"/>
                <a:gd name="connsiteX12" fmla="*/ 215701 w 256548"/>
                <a:gd name="connsiteY12" fmla="*/ 62816 h 147485"/>
                <a:gd name="connsiteX13" fmla="*/ 213701 w 256548"/>
                <a:gd name="connsiteY13" fmla="*/ 74150 h 147485"/>
                <a:gd name="connsiteX14" fmla="*/ 167981 w 256548"/>
                <a:gd name="connsiteY14" fmla="*/ 129395 h 147485"/>
                <a:gd name="connsiteX15" fmla="*/ 110069 w 256548"/>
                <a:gd name="connsiteY15" fmla="*/ 146826 h 147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56548" h="147485">
                  <a:moveTo>
                    <a:pt x="110069" y="146826"/>
                  </a:moveTo>
                  <a:cubicBezTo>
                    <a:pt x="82542" y="149684"/>
                    <a:pt x="43870" y="142349"/>
                    <a:pt x="8913" y="142064"/>
                  </a:cubicBezTo>
                  <a:cubicBezTo>
                    <a:pt x="-2993" y="141968"/>
                    <a:pt x="-1564" y="144445"/>
                    <a:pt x="5008" y="134348"/>
                  </a:cubicBezTo>
                  <a:cubicBezTo>
                    <a:pt x="23582" y="105583"/>
                    <a:pt x="37584" y="72912"/>
                    <a:pt x="53110" y="53767"/>
                  </a:cubicBezTo>
                  <a:cubicBezTo>
                    <a:pt x="71207" y="31383"/>
                    <a:pt x="93019" y="13667"/>
                    <a:pt x="120832" y="4618"/>
                  </a:cubicBezTo>
                  <a:cubicBezTo>
                    <a:pt x="149598" y="-4621"/>
                    <a:pt x="174934" y="141"/>
                    <a:pt x="198842" y="17667"/>
                  </a:cubicBezTo>
                  <a:lnTo>
                    <a:pt x="198842" y="17667"/>
                  </a:lnTo>
                  <a:cubicBezTo>
                    <a:pt x="198842" y="17667"/>
                    <a:pt x="214463" y="18905"/>
                    <a:pt x="229703" y="12714"/>
                  </a:cubicBezTo>
                  <a:cubicBezTo>
                    <a:pt x="244943" y="6523"/>
                    <a:pt x="254754" y="2237"/>
                    <a:pt x="256373" y="5475"/>
                  </a:cubicBezTo>
                  <a:cubicBezTo>
                    <a:pt x="257992" y="8714"/>
                    <a:pt x="248182" y="14429"/>
                    <a:pt x="237133" y="22525"/>
                  </a:cubicBezTo>
                  <a:cubicBezTo>
                    <a:pt x="226084" y="30621"/>
                    <a:pt x="215701" y="46052"/>
                    <a:pt x="215701" y="46052"/>
                  </a:cubicBezTo>
                  <a:lnTo>
                    <a:pt x="215701" y="46052"/>
                  </a:lnTo>
                  <a:cubicBezTo>
                    <a:pt x="216273" y="51671"/>
                    <a:pt x="216273" y="57196"/>
                    <a:pt x="215701" y="62816"/>
                  </a:cubicBezTo>
                  <a:cubicBezTo>
                    <a:pt x="215320" y="66626"/>
                    <a:pt x="214654" y="70340"/>
                    <a:pt x="213701" y="74150"/>
                  </a:cubicBezTo>
                  <a:cubicBezTo>
                    <a:pt x="207129" y="99773"/>
                    <a:pt x="190269" y="117013"/>
                    <a:pt x="167981" y="129395"/>
                  </a:cubicBezTo>
                  <a:cubicBezTo>
                    <a:pt x="149884" y="139397"/>
                    <a:pt x="130452" y="144731"/>
                    <a:pt x="110069" y="146826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C5EA3D25-DF07-460F-B6C7-E7A80678B098}"/>
                </a:ext>
              </a:extLst>
            </p:cNvPr>
            <p:cNvSpPr/>
            <p:nvPr/>
          </p:nvSpPr>
          <p:spPr>
            <a:xfrm>
              <a:off x="6088284" y="2575559"/>
              <a:ext cx="10096" cy="201358"/>
            </a:xfrm>
            <a:custGeom>
              <a:avLst/>
              <a:gdLst>
                <a:gd name="connsiteX0" fmla="*/ 0 w 10096"/>
                <a:gd name="connsiteY0" fmla="*/ 0 h 201358"/>
                <a:gd name="connsiteX1" fmla="*/ 10097 w 10096"/>
                <a:gd name="connsiteY1" fmla="*/ 0 h 201358"/>
                <a:gd name="connsiteX2" fmla="*/ 10097 w 10096"/>
                <a:gd name="connsiteY2" fmla="*/ 201359 h 201358"/>
                <a:gd name="connsiteX3" fmla="*/ 0 w 10096"/>
                <a:gd name="connsiteY3" fmla="*/ 201359 h 20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96" h="201358">
                  <a:moveTo>
                    <a:pt x="0" y="0"/>
                  </a:moveTo>
                  <a:lnTo>
                    <a:pt x="10097" y="0"/>
                  </a:lnTo>
                  <a:lnTo>
                    <a:pt x="10097" y="201359"/>
                  </a:lnTo>
                  <a:lnTo>
                    <a:pt x="0" y="201359"/>
                  </a:lnTo>
                  <a:close/>
                </a:path>
              </a:pathLst>
            </a:custGeom>
            <a:solidFill>
              <a:srgbClr val="00A65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5039F656-6250-46D9-B6FB-413E8916BDAA}"/>
                </a:ext>
              </a:extLst>
            </p:cNvPr>
            <p:cNvSpPr/>
            <p:nvPr/>
          </p:nvSpPr>
          <p:spPr>
            <a:xfrm rot="3450305">
              <a:off x="6088304" y="2575557"/>
              <a:ext cx="10096" cy="201349"/>
            </a:xfrm>
            <a:custGeom>
              <a:avLst/>
              <a:gdLst>
                <a:gd name="connsiteX0" fmla="*/ 0 w 10096"/>
                <a:gd name="connsiteY0" fmla="*/ 0 h 201349"/>
                <a:gd name="connsiteX1" fmla="*/ 10096 w 10096"/>
                <a:gd name="connsiteY1" fmla="*/ 0 h 201349"/>
                <a:gd name="connsiteX2" fmla="*/ 10096 w 10096"/>
                <a:gd name="connsiteY2" fmla="*/ 201349 h 201349"/>
                <a:gd name="connsiteX3" fmla="*/ 0 w 10096"/>
                <a:gd name="connsiteY3" fmla="*/ 201349 h 201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96" h="201349">
                  <a:moveTo>
                    <a:pt x="0" y="0"/>
                  </a:moveTo>
                  <a:lnTo>
                    <a:pt x="10096" y="0"/>
                  </a:lnTo>
                  <a:lnTo>
                    <a:pt x="10096" y="201349"/>
                  </a:lnTo>
                  <a:lnTo>
                    <a:pt x="0" y="201349"/>
                  </a:lnTo>
                  <a:close/>
                </a:path>
              </a:pathLst>
            </a:custGeom>
            <a:solidFill>
              <a:srgbClr val="00A65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8BAC33B5-A7E1-4DCC-9E98-F6CAB11F795D}"/>
                </a:ext>
              </a:extLst>
            </p:cNvPr>
            <p:cNvSpPr/>
            <p:nvPr/>
          </p:nvSpPr>
          <p:spPr>
            <a:xfrm rot="7313363">
              <a:off x="6088860" y="2574551"/>
              <a:ext cx="10096" cy="201365"/>
            </a:xfrm>
            <a:custGeom>
              <a:avLst/>
              <a:gdLst>
                <a:gd name="connsiteX0" fmla="*/ 0 w 10096"/>
                <a:gd name="connsiteY0" fmla="*/ 0 h 201365"/>
                <a:gd name="connsiteX1" fmla="*/ 10097 w 10096"/>
                <a:gd name="connsiteY1" fmla="*/ 0 h 201365"/>
                <a:gd name="connsiteX2" fmla="*/ 10097 w 10096"/>
                <a:gd name="connsiteY2" fmla="*/ 201366 h 201365"/>
                <a:gd name="connsiteX3" fmla="*/ 0 w 10096"/>
                <a:gd name="connsiteY3" fmla="*/ 201366 h 201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96" h="201365">
                  <a:moveTo>
                    <a:pt x="0" y="0"/>
                  </a:moveTo>
                  <a:lnTo>
                    <a:pt x="10097" y="0"/>
                  </a:lnTo>
                  <a:lnTo>
                    <a:pt x="10097" y="201366"/>
                  </a:lnTo>
                  <a:lnTo>
                    <a:pt x="0" y="201366"/>
                  </a:lnTo>
                  <a:close/>
                </a:path>
              </a:pathLst>
            </a:custGeom>
            <a:solidFill>
              <a:srgbClr val="00A65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01237B8E-EC31-40E1-B1F9-D98FD3554B23}"/>
                </a:ext>
              </a:extLst>
            </p:cNvPr>
            <p:cNvSpPr/>
            <p:nvPr/>
          </p:nvSpPr>
          <p:spPr>
            <a:xfrm>
              <a:off x="5676815" y="2773326"/>
              <a:ext cx="785195" cy="1978028"/>
            </a:xfrm>
            <a:custGeom>
              <a:avLst/>
              <a:gdLst>
                <a:gd name="connsiteX0" fmla="*/ 754750 w 785195"/>
                <a:gd name="connsiteY0" fmla="*/ 580616 h 1978028"/>
                <a:gd name="connsiteX1" fmla="*/ 530341 w 785195"/>
                <a:gd name="connsiteY1" fmla="*/ 265720 h 1978028"/>
                <a:gd name="connsiteX2" fmla="*/ 494051 w 785195"/>
                <a:gd name="connsiteY2" fmla="*/ 187424 h 1978028"/>
                <a:gd name="connsiteX3" fmla="*/ 444711 w 785195"/>
                <a:gd name="connsiteY3" fmla="*/ 124178 h 1978028"/>
                <a:gd name="connsiteX4" fmla="*/ 458237 w 785195"/>
                <a:gd name="connsiteY4" fmla="*/ 46740 h 1978028"/>
                <a:gd name="connsiteX5" fmla="*/ 442330 w 785195"/>
                <a:gd name="connsiteY5" fmla="*/ 4735 h 1978028"/>
                <a:gd name="connsiteX6" fmla="*/ 369750 w 785195"/>
                <a:gd name="connsiteY6" fmla="*/ 13593 h 1978028"/>
                <a:gd name="connsiteX7" fmla="*/ 342413 w 785195"/>
                <a:gd name="connsiteY7" fmla="*/ 134941 h 1978028"/>
                <a:gd name="connsiteX8" fmla="*/ 254402 w 785195"/>
                <a:gd name="connsiteY8" fmla="*/ 214380 h 1978028"/>
                <a:gd name="connsiteX9" fmla="*/ 190680 w 785195"/>
                <a:gd name="connsiteY9" fmla="*/ 436408 h 1978028"/>
                <a:gd name="connsiteX10" fmla="*/ 117528 w 785195"/>
                <a:gd name="connsiteY10" fmla="*/ 695107 h 1978028"/>
                <a:gd name="connsiteX11" fmla="*/ 24754 w 785195"/>
                <a:gd name="connsiteY11" fmla="*/ 1097157 h 1978028"/>
                <a:gd name="connsiteX12" fmla="*/ 180583 w 785195"/>
                <a:gd name="connsiteY12" fmla="*/ 673675 h 1978028"/>
                <a:gd name="connsiteX13" fmla="*/ 238876 w 785195"/>
                <a:gd name="connsiteY13" fmla="*/ 535753 h 1978028"/>
                <a:gd name="connsiteX14" fmla="*/ 297550 w 785195"/>
                <a:gd name="connsiteY14" fmla="*/ 354112 h 1978028"/>
                <a:gd name="connsiteX15" fmla="*/ 281453 w 785195"/>
                <a:gd name="connsiteY15" fmla="*/ 667198 h 1978028"/>
                <a:gd name="connsiteX16" fmla="*/ 86667 w 785195"/>
                <a:gd name="connsiteY16" fmla="*/ 961616 h 1978028"/>
                <a:gd name="connsiteX17" fmla="*/ 77142 w 785195"/>
                <a:gd name="connsiteY17" fmla="*/ 1287562 h 1978028"/>
                <a:gd name="connsiteX18" fmla="*/ 187917 w 785195"/>
                <a:gd name="connsiteY18" fmla="*/ 1521781 h 1978028"/>
                <a:gd name="connsiteX19" fmla="*/ 89334 w 785195"/>
                <a:gd name="connsiteY19" fmla="*/ 1601601 h 1978028"/>
                <a:gd name="connsiteX20" fmla="*/ 33231 w 785195"/>
                <a:gd name="connsiteY20" fmla="*/ 1870778 h 1978028"/>
                <a:gd name="connsiteX21" fmla="*/ 121433 w 785195"/>
                <a:gd name="connsiteY21" fmla="*/ 1629700 h 1978028"/>
                <a:gd name="connsiteX22" fmla="*/ 212587 w 785195"/>
                <a:gd name="connsiteY22" fmla="*/ 1560834 h 1978028"/>
                <a:gd name="connsiteX23" fmla="*/ 255831 w 785195"/>
                <a:gd name="connsiteY23" fmla="*/ 1622937 h 1978028"/>
                <a:gd name="connsiteX24" fmla="*/ 250782 w 785195"/>
                <a:gd name="connsiteY24" fmla="*/ 1696756 h 1978028"/>
                <a:gd name="connsiteX25" fmla="*/ 363082 w 785195"/>
                <a:gd name="connsiteY25" fmla="*/ 1978029 h 1978028"/>
                <a:gd name="connsiteX26" fmla="*/ 294121 w 785195"/>
                <a:gd name="connsiteY26" fmla="*/ 1671419 h 1978028"/>
                <a:gd name="connsiteX27" fmla="*/ 294121 w 785195"/>
                <a:gd name="connsiteY27" fmla="*/ 1671419 h 1978028"/>
                <a:gd name="connsiteX28" fmla="*/ 431567 w 785195"/>
                <a:gd name="connsiteY28" fmla="*/ 1768098 h 1978028"/>
                <a:gd name="connsiteX29" fmla="*/ 306408 w 785195"/>
                <a:gd name="connsiteY29" fmla="*/ 1627509 h 1978028"/>
                <a:gd name="connsiteX30" fmla="*/ 368416 w 785195"/>
                <a:gd name="connsiteY30" fmla="*/ 1432532 h 1978028"/>
                <a:gd name="connsiteX31" fmla="*/ 393657 w 785195"/>
                <a:gd name="connsiteY31" fmla="*/ 1408148 h 1978028"/>
                <a:gd name="connsiteX32" fmla="*/ 485383 w 785195"/>
                <a:gd name="connsiteY32" fmla="*/ 1573026 h 1978028"/>
                <a:gd name="connsiteX33" fmla="*/ 414136 w 785195"/>
                <a:gd name="connsiteY33" fmla="*/ 1977934 h 1978028"/>
                <a:gd name="connsiteX34" fmla="*/ 548153 w 785195"/>
                <a:gd name="connsiteY34" fmla="*/ 1744285 h 1978028"/>
                <a:gd name="connsiteX35" fmla="*/ 518530 w 785195"/>
                <a:gd name="connsiteY35" fmla="*/ 1494540 h 1978028"/>
                <a:gd name="connsiteX36" fmla="*/ 447569 w 785195"/>
                <a:gd name="connsiteY36" fmla="*/ 1355380 h 1978028"/>
                <a:gd name="connsiteX37" fmla="*/ 588634 w 785195"/>
                <a:gd name="connsiteY37" fmla="*/ 1201932 h 1978028"/>
                <a:gd name="connsiteX38" fmla="*/ 629115 w 785195"/>
                <a:gd name="connsiteY38" fmla="*/ 802263 h 1978028"/>
                <a:gd name="connsiteX39" fmla="*/ 529198 w 785195"/>
                <a:gd name="connsiteY39" fmla="*/ 571472 h 1978028"/>
                <a:gd name="connsiteX40" fmla="*/ 508434 w 785195"/>
                <a:gd name="connsiteY40" fmla="*/ 327823 h 1978028"/>
                <a:gd name="connsiteX41" fmla="*/ 720270 w 785195"/>
                <a:gd name="connsiteY41" fmla="*/ 606905 h 1978028"/>
                <a:gd name="connsiteX42" fmla="*/ 741701 w 785195"/>
                <a:gd name="connsiteY42" fmla="*/ 893608 h 1978028"/>
                <a:gd name="connsiteX43" fmla="*/ 754750 w 785195"/>
                <a:gd name="connsiteY43" fmla="*/ 580616 h 1978028"/>
                <a:gd name="connsiteX44" fmla="*/ 406135 w 785195"/>
                <a:gd name="connsiteY44" fmla="*/ 1109635 h 1978028"/>
                <a:gd name="connsiteX45" fmla="*/ 381561 w 785195"/>
                <a:gd name="connsiteY45" fmla="*/ 1228411 h 1978028"/>
                <a:gd name="connsiteX46" fmla="*/ 352319 w 785195"/>
                <a:gd name="connsiteY46" fmla="*/ 1121446 h 1978028"/>
                <a:gd name="connsiteX47" fmla="*/ 403659 w 785195"/>
                <a:gd name="connsiteY47" fmla="*/ 810645 h 1978028"/>
                <a:gd name="connsiteX48" fmla="*/ 406135 w 785195"/>
                <a:gd name="connsiteY48" fmla="*/ 1109635 h 1978028"/>
                <a:gd name="connsiteX49" fmla="*/ 155723 w 785195"/>
                <a:gd name="connsiteY49" fmla="*/ 1256510 h 1978028"/>
                <a:gd name="connsiteX50" fmla="*/ 186679 w 785195"/>
                <a:gd name="connsiteY50" fmla="*/ 973427 h 1978028"/>
                <a:gd name="connsiteX51" fmla="*/ 254783 w 785195"/>
                <a:gd name="connsiteY51" fmla="*/ 839601 h 1978028"/>
                <a:gd name="connsiteX52" fmla="*/ 254878 w 785195"/>
                <a:gd name="connsiteY52" fmla="*/ 1100014 h 1978028"/>
                <a:gd name="connsiteX53" fmla="*/ 352224 w 785195"/>
                <a:gd name="connsiteY53" fmla="*/ 1335949 h 1978028"/>
                <a:gd name="connsiteX54" fmla="*/ 340032 w 785195"/>
                <a:gd name="connsiteY54" fmla="*/ 1376049 h 1978028"/>
                <a:gd name="connsiteX55" fmla="*/ 314314 w 785195"/>
                <a:gd name="connsiteY55" fmla="*/ 1401957 h 1978028"/>
                <a:gd name="connsiteX56" fmla="*/ 235542 w 785195"/>
                <a:gd name="connsiteY56" fmla="*/ 1478347 h 1978028"/>
                <a:gd name="connsiteX57" fmla="*/ 155723 w 785195"/>
                <a:gd name="connsiteY57" fmla="*/ 1256510 h 1978028"/>
                <a:gd name="connsiteX58" fmla="*/ 269832 w 785195"/>
                <a:gd name="connsiteY58" fmla="*/ 1558643 h 1978028"/>
                <a:gd name="connsiteX59" fmla="*/ 256116 w 785195"/>
                <a:gd name="connsiteY59" fmla="*/ 1526353 h 1978028"/>
                <a:gd name="connsiteX60" fmla="*/ 302122 w 785195"/>
                <a:gd name="connsiteY60" fmla="*/ 1489587 h 1978028"/>
                <a:gd name="connsiteX61" fmla="*/ 272404 w 785195"/>
                <a:gd name="connsiteY61" fmla="*/ 1564834 h 1978028"/>
                <a:gd name="connsiteX62" fmla="*/ 269832 w 785195"/>
                <a:gd name="connsiteY62" fmla="*/ 1558643 h 1978028"/>
                <a:gd name="connsiteX63" fmla="*/ 538723 w 785195"/>
                <a:gd name="connsiteY63" fmla="*/ 1113826 h 1978028"/>
                <a:gd name="connsiteX64" fmla="*/ 416898 w 785195"/>
                <a:gd name="connsiteY64" fmla="*/ 1293372 h 1978028"/>
                <a:gd name="connsiteX65" fmla="*/ 485478 w 785195"/>
                <a:gd name="connsiteY65" fmla="*/ 1111444 h 1978028"/>
                <a:gd name="connsiteX66" fmla="*/ 508910 w 785195"/>
                <a:gd name="connsiteY66" fmla="*/ 835981 h 1978028"/>
                <a:gd name="connsiteX67" fmla="*/ 510434 w 785195"/>
                <a:gd name="connsiteY67" fmla="*/ 807216 h 1978028"/>
                <a:gd name="connsiteX68" fmla="*/ 538723 w 785195"/>
                <a:gd name="connsiteY68" fmla="*/ 1113826 h 1978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785195" h="1978028">
                  <a:moveTo>
                    <a:pt x="754750" y="580616"/>
                  </a:moveTo>
                  <a:cubicBezTo>
                    <a:pt x="719031" y="494986"/>
                    <a:pt x="584348" y="311630"/>
                    <a:pt x="530341" y="265720"/>
                  </a:cubicBezTo>
                  <a:cubicBezTo>
                    <a:pt x="494146" y="234859"/>
                    <a:pt x="509196" y="213523"/>
                    <a:pt x="494051" y="187424"/>
                  </a:cubicBezTo>
                  <a:cubicBezTo>
                    <a:pt x="478906" y="161230"/>
                    <a:pt x="451855" y="159897"/>
                    <a:pt x="444711" y="124178"/>
                  </a:cubicBezTo>
                  <a:cubicBezTo>
                    <a:pt x="437568" y="88459"/>
                    <a:pt x="455856" y="63409"/>
                    <a:pt x="458237" y="46740"/>
                  </a:cubicBezTo>
                  <a:cubicBezTo>
                    <a:pt x="460618" y="30071"/>
                    <a:pt x="451855" y="14260"/>
                    <a:pt x="442330" y="4735"/>
                  </a:cubicBezTo>
                  <a:cubicBezTo>
                    <a:pt x="432805" y="-4790"/>
                    <a:pt x="378798" y="1020"/>
                    <a:pt x="369750" y="13593"/>
                  </a:cubicBezTo>
                  <a:cubicBezTo>
                    <a:pt x="352700" y="37310"/>
                    <a:pt x="387561" y="82554"/>
                    <a:pt x="342413" y="134941"/>
                  </a:cubicBezTo>
                  <a:cubicBezTo>
                    <a:pt x="297169" y="187234"/>
                    <a:pt x="279929" y="181995"/>
                    <a:pt x="254402" y="214380"/>
                  </a:cubicBezTo>
                  <a:cubicBezTo>
                    <a:pt x="218493" y="260100"/>
                    <a:pt x="218302" y="335443"/>
                    <a:pt x="190680" y="436408"/>
                  </a:cubicBezTo>
                  <a:cubicBezTo>
                    <a:pt x="162390" y="539849"/>
                    <a:pt x="150865" y="619002"/>
                    <a:pt x="117528" y="695107"/>
                  </a:cubicBezTo>
                  <a:cubicBezTo>
                    <a:pt x="84190" y="771211"/>
                    <a:pt x="-56113" y="1006765"/>
                    <a:pt x="24754" y="1097157"/>
                  </a:cubicBezTo>
                  <a:cubicBezTo>
                    <a:pt x="-20490" y="999621"/>
                    <a:pt x="152008" y="759305"/>
                    <a:pt x="180583" y="673675"/>
                  </a:cubicBezTo>
                  <a:cubicBezTo>
                    <a:pt x="209158" y="587950"/>
                    <a:pt x="224589" y="614239"/>
                    <a:pt x="238876" y="535753"/>
                  </a:cubicBezTo>
                  <a:cubicBezTo>
                    <a:pt x="253164" y="457267"/>
                    <a:pt x="297550" y="354112"/>
                    <a:pt x="297550" y="354112"/>
                  </a:cubicBezTo>
                  <a:cubicBezTo>
                    <a:pt x="297550" y="354112"/>
                    <a:pt x="333840" y="610144"/>
                    <a:pt x="281453" y="667198"/>
                  </a:cubicBezTo>
                  <a:cubicBezTo>
                    <a:pt x="229065" y="724253"/>
                    <a:pt x="141340" y="847411"/>
                    <a:pt x="86667" y="961616"/>
                  </a:cubicBezTo>
                  <a:cubicBezTo>
                    <a:pt x="31993" y="1075821"/>
                    <a:pt x="53329" y="1187644"/>
                    <a:pt x="77142" y="1287562"/>
                  </a:cubicBezTo>
                  <a:cubicBezTo>
                    <a:pt x="90000" y="1341378"/>
                    <a:pt x="133530" y="1432913"/>
                    <a:pt x="187917" y="1521781"/>
                  </a:cubicBezTo>
                  <a:cubicBezTo>
                    <a:pt x="157533" y="1548547"/>
                    <a:pt x="124862" y="1575407"/>
                    <a:pt x="89334" y="1601601"/>
                  </a:cubicBezTo>
                  <a:cubicBezTo>
                    <a:pt x="-1059" y="1668181"/>
                    <a:pt x="-8964" y="1786100"/>
                    <a:pt x="33231" y="1870778"/>
                  </a:cubicBezTo>
                  <a:cubicBezTo>
                    <a:pt x="23706" y="1811341"/>
                    <a:pt x="-14203" y="1725616"/>
                    <a:pt x="121433" y="1629700"/>
                  </a:cubicBezTo>
                  <a:cubicBezTo>
                    <a:pt x="145626" y="1612555"/>
                    <a:pt x="179059" y="1587028"/>
                    <a:pt x="212587" y="1560834"/>
                  </a:cubicBezTo>
                  <a:cubicBezTo>
                    <a:pt x="226589" y="1582265"/>
                    <a:pt x="241162" y="1603125"/>
                    <a:pt x="255831" y="1622937"/>
                  </a:cubicBezTo>
                  <a:cubicBezTo>
                    <a:pt x="252211" y="1643320"/>
                    <a:pt x="250401" y="1666752"/>
                    <a:pt x="250782" y="1696756"/>
                  </a:cubicBezTo>
                  <a:cubicBezTo>
                    <a:pt x="252211" y="1799816"/>
                    <a:pt x="325363" y="1942215"/>
                    <a:pt x="363082" y="1978029"/>
                  </a:cubicBezTo>
                  <a:cubicBezTo>
                    <a:pt x="296502" y="1797244"/>
                    <a:pt x="275643" y="1743619"/>
                    <a:pt x="294121" y="1671419"/>
                  </a:cubicBezTo>
                  <a:cubicBezTo>
                    <a:pt x="294121" y="1671419"/>
                    <a:pt x="294121" y="1671419"/>
                    <a:pt x="294121" y="1671419"/>
                  </a:cubicBezTo>
                  <a:cubicBezTo>
                    <a:pt x="344794" y="1731046"/>
                    <a:pt x="394610" y="1771432"/>
                    <a:pt x="431567" y="1768098"/>
                  </a:cubicBezTo>
                  <a:cubicBezTo>
                    <a:pt x="377179" y="1707138"/>
                    <a:pt x="337365" y="1672372"/>
                    <a:pt x="306408" y="1627509"/>
                  </a:cubicBezTo>
                  <a:cubicBezTo>
                    <a:pt x="323077" y="1570930"/>
                    <a:pt x="348033" y="1493683"/>
                    <a:pt x="368416" y="1432532"/>
                  </a:cubicBezTo>
                  <a:cubicBezTo>
                    <a:pt x="375655" y="1425579"/>
                    <a:pt x="384132" y="1417387"/>
                    <a:pt x="393657" y="1408148"/>
                  </a:cubicBezTo>
                  <a:cubicBezTo>
                    <a:pt x="437187" y="1481681"/>
                    <a:pt x="476144" y="1543117"/>
                    <a:pt x="485383" y="1573026"/>
                  </a:cubicBezTo>
                  <a:cubicBezTo>
                    <a:pt x="506814" y="1641987"/>
                    <a:pt x="518530" y="1822771"/>
                    <a:pt x="414136" y="1977934"/>
                  </a:cubicBezTo>
                  <a:cubicBezTo>
                    <a:pt x="485383" y="1923070"/>
                    <a:pt x="531484" y="1846584"/>
                    <a:pt x="548153" y="1744285"/>
                  </a:cubicBezTo>
                  <a:cubicBezTo>
                    <a:pt x="564822" y="1641987"/>
                    <a:pt x="547010" y="1584932"/>
                    <a:pt x="518530" y="1494540"/>
                  </a:cubicBezTo>
                  <a:cubicBezTo>
                    <a:pt x="506814" y="1457488"/>
                    <a:pt x="478049" y="1408529"/>
                    <a:pt x="447569" y="1355380"/>
                  </a:cubicBezTo>
                  <a:cubicBezTo>
                    <a:pt x="504909" y="1298420"/>
                    <a:pt x="568536" y="1232603"/>
                    <a:pt x="588634" y="1201932"/>
                  </a:cubicBezTo>
                  <a:cubicBezTo>
                    <a:pt x="702363" y="1028291"/>
                    <a:pt x="659786" y="900561"/>
                    <a:pt x="629115" y="802263"/>
                  </a:cubicBezTo>
                  <a:cubicBezTo>
                    <a:pt x="599016" y="705965"/>
                    <a:pt x="543486" y="631003"/>
                    <a:pt x="529198" y="571472"/>
                  </a:cubicBezTo>
                  <a:cubicBezTo>
                    <a:pt x="514911" y="511941"/>
                    <a:pt x="508434" y="327823"/>
                    <a:pt x="508434" y="327823"/>
                  </a:cubicBezTo>
                  <a:cubicBezTo>
                    <a:pt x="508434" y="327823"/>
                    <a:pt x="654833" y="478794"/>
                    <a:pt x="720270" y="606905"/>
                  </a:cubicBezTo>
                  <a:cubicBezTo>
                    <a:pt x="778563" y="721015"/>
                    <a:pt x="754750" y="826933"/>
                    <a:pt x="741701" y="893608"/>
                  </a:cubicBezTo>
                  <a:cubicBezTo>
                    <a:pt x="804661" y="845887"/>
                    <a:pt x="790374" y="666246"/>
                    <a:pt x="754750" y="580616"/>
                  </a:cubicBezTo>
                  <a:close/>
                  <a:moveTo>
                    <a:pt x="406135" y="1109635"/>
                  </a:moveTo>
                  <a:cubicBezTo>
                    <a:pt x="400515" y="1146306"/>
                    <a:pt x="391848" y="1187073"/>
                    <a:pt x="381561" y="1228411"/>
                  </a:cubicBezTo>
                  <a:cubicBezTo>
                    <a:pt x="365559" y="1191264"/>
                    <a:pt x="354224" y="1154783"/>
                    <a:pt x="352319" y="1121446"/>
                  </a:cubicBezTo>
                  <a:cubicBezTo>
                    <a:pt x="345366" y="1003907"/>
                    <a:pt x="369750" y="893131"/>
                    <a:pt x="403659" y="810645"/>
                  </a:cubicBezTo>
                  <a:cubicBezTo>
                    <a:pt x="418137" y="893512"/>
                    <a:pt x="422899" y="999716"/>
                    <a:pt x="406135" y="1109635"/>
                  </a:cubicBezTo>
                  <a:close/>
                  <a:moveTo>
                    <a:pt x="155723" y="1256510"/>
                  </a:moveTo>
                  <a:cubicBezTo>
                    <a:pt x="131910" y="1138781"/>
                    <a:pt x="148579" y="1061438"/>
                    <a:pt x="186679" y="973427"/>
                  </a:cubicBezTo>
                  <a:cubicBezTo>
                    <a:pt x="206205" y="928279"/>
                    <a:pt x="230685" y="880082"/>
                    <a:pt x="254783" y="839601"/>
                  </a:cubicBezTo>
                  <a:cubicBezTo>
                    <a:pt x="252402" y="874081"/>
                    <a:pt x="247449" y="1058104"/>
                    <a:pt x="254878" y="1100014"/>
                  </a:cubicBezTo>
                  <a:cubicBezTo>
                    <a:pt x="267546" y="1171738"/>
                    <a:pt x="308313" y="1256796"/>
                    <a:pt x="352224" y="1335949"/>
                  </a:cubicBezTo>
                  <a:cubicBezTo>
                    <a:pt x="348128" y="1349665"/>
                    <a:pt x="344127" y="1363095"/>
                    <a:pt x="340032" y="1376049"/>
                  </a:cubicBezTo>
                  <a:cubicBezTo>
                    <a:pt x="330126" y="1386145"/>
                    <a:pt x="321363" y="1395004"/>
                    <a:pt x="314314" y="1401957"/>
                  </a:cubicBezTo>
                  <a:cubicBezTo>
                    <a:pt x="289930" y="1426055"/>
                    <a:pt x="263736" y="1451868"/>
                    <a:pt x="235542" y="1478347"/>
                  </a:cubicBezTo>
                  <a:cubicBezTo>
                    <a:pt x="205824" y="1409005"/>
                    <a:pt x="167534" y="1315184"/>
                    <a:pt x="155723" y="1256510"/>
                  </a:cubicBezTo>
                  <a:close/>
                  <a:moveTo>
                    <a:pt x="269832" y="1558643"/>
                  </a:moveTo>
                  <a:cubicBezTo>
                    <a:pt x="266880" y="1551309"/>
                    <a:pt x="262117" y="1540165"/>
                    <a:pt x="256116" y="1526353"/>
                  </a:cubicBezTo>
                  <a:cubicBezTo>
                    <a:pt x="272880" y="1513018"/>
                    <a:pt x="288692" y="1500350"/>
                    <a:pt x="302122" y="1489587"/>
                  </a:cubicBezTo>
                  <a:cubicBezTo>
                    <a:pt x="290978" y="1519972"/>
                    <a:pt x="280786" y="1542736"/>
                    <a:pt x="272404" y="1564834"/>
                  </a:cubicBezTo>
                  <a:cubicBezTo>
                    <a:pt x="271547" y="1562834"/>
                    <a:pt x="270690" y="1560739"/>
                    <a:pt x="269832" y="1558643"/>
                  </a:cubicBezTo>
                  <a:close/>
                  <a:moveTo>
                    <a:pt x="538723" y="1113826"/>
                  </a:moveTo>
                  <a:cubicBezTo>
                    <a:pt x="525102" y="1161546"/>
                    <a:pt x="470810" y="1232031"/>
                    <a:pt x="416898" y="1293372"/>
                  </a:cubicBezTo>
                  <a:cubicBezTo>
                    <a:pt x="442044" y="1224125"/>
                    <a:pt x="473286" y="1140305"/>
                    <a:pt x="485478" y="1111444"/>
                  </a:cubicBezTo>
                  <a:cubicBezTo>
                    <a:pt x="518625" y="1032958"/>
                    <a:pt x="507386" y="866938"/>
                    <a:pt x="508910" y="835981"/>
                  </a:cubicBezTo>
                  <a:cubicBezTo>
                    <a:pt x="509196" y="830076"/>
                    <a:pt x="509767" y="819884"/>
                    <a:pt x="510434" y="807216"/>
                  </a:cubicBezTo>
                  <a:cubicBezTo>
                    <a:pt x="530436" y="915610"/>
                    <a:pt x="553106" y="1063343"/>
                    <a:pt x="538723" y="111382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21" name="Graphic 1">
            <a:extLst>
              <a:ext uri="{FF2B5EF4-FFF2-40B4-BE49-F238E27FC236}">
                <a16:creationId xmlns:a16="http://schemas.microsoft.com/office/drawing/2014/main" id="{CA85A7AE-FB7E-4486-BFB9-A815B0C64C98}"/>
              </a:ext>
            </a:extLst>
          </p:cNvPr>
          <p:cNvGrpSpPr/>
          <p:nvPr/>
        </p:nvGrpSpPr>
        <p:grpSpPr>
          <a:xfrm>
            <a:off x="6391875" y="2063139"/>
            <a:ext cx="1557276" cy="1093801"/>
            <a:chOff x="1295400" y="57150"/>
            <a:chExt cx="9601200" cy="6743700"/>
          </a:xfrm>
          <a:solidFill>
            <a:schemeClr val="tx1"/>
          </a:solidFill>
        </p:grpSpPr>
        <p:grpSp>
          <p:nvGrpSpPr>
            <p:cNvPr id="122" name="Graphic 1">
              <a:extLst>
                <a:ext uri="{FF2B5EF4-FFF2-40B4-BE49-F238E27FC236}">
                  <a16:creationId xmlns:a16="http://schemas.microsoft.com/office/drawing/2014/main" id="{5B940B03-88AD-44EE-90DA-ED9BEB18BB93}"/>
                </a:ext>
              </a:extLst>
            </p:cNvPr>
            <p:cNvGrpSpPr/>
            <p:nvPr/>
          </p:nvGrpSpPr>
          <p:grpSpPr>
            <a:xfrm>
              <a:off x="6757678" y="526858"/>
              <a:ext cx="4143325" cy="6270805"/>
              <a:chOff x="6757678" y="526858"/>
              <a:chExt cx="4143325" cy="6270805"/>
            </a:xfrm>
            <a:grpFill/>
          </p:grpSpPr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E7BDA852-BB8A-4567-8316-6833057A4164}"/>
                  </a:ext>
                </a:extLst>
              </p:cNvPr>
              <p:cNvSpPr/>
              <p:nvPr/>
            </p:nvSpPr>
            <p:spPr>
              <a:xfrm>
                <a:off x="6757678" y="526858"/>
                <a:ext cx="1771489" cy="3712481"/>
              </a:xfrm>
              <a:custGeom>
                <a:avLst/>
                <a:gdLst>
                  <a:gd name="connsiteX0" fmla="*/ 1649753 w 1771489"/>
                  <a:gd name="connsiteY0" fmla="*/ 2018317 h 3712481"/>
                  <a:gd name="connsiteX1" fmla="*/ 1672804 w 1771489"/>
                  <a:gd name="connsiteY1" fmla="*/ 1400716 h 3712481"/>
                  <a:gd name="connsiteX2" fmla="*/ 1190743 w 1771489"/>
                  <a:gd name="connsiteY2" fmla="*/ 1045052 h 3712481"/>
                  <a:gd name="connsiteX3" fmla="*/ 1010817 w 1771489"/>
                  <a:gd name="connsiteY3" fmla="*/ 852076 h 3712481"/>
                  <a:gd name="connsiteX4" fmla="*/ 1635942 w 1771489"/>
                  <a:gd name="connsiteY4" fmla="*/ 274670 h 3712481"/>
                  <a:gd name="connsiteX5" fmla="*/ 1745385 w 1771489"/>
                  <a:gd name="connsiteY5" fmla="*/ 15781 h 3712481"/>
                  <a:gd name="connsiteX6" fmla="*/ 1355240 w 1771489"/>
                  <a:gd name="connsiteY6" fmla="*/ 157703 h 3712481"/>
                  <a:gd name="connsiteX7" fmla="*/ 172616 w 1771489"/>
                  <a:gd name="connsiteY7" fmla="*/ 1119728 h 3712481"/>
                  <a:gd name="connsiteX8" fmla="*/ 91654 w 1771489"/>
                  <a:gd name="connsiteY8" fmla="*/ 1837246 h 3712481"/>
                  <a:gd name="connsiteX9" fmla="*/ 667917 w 1771489"/>
                  <a:gd name="connsiteY9" fmla="*/ 1343566 h 3712481"/>
                  <a:gd name="connsiteX10" fmla="*/ 988814 w 1771489"/>
                  <a:gd name="connsiteY10" fmla="*/ 2159953 h 3712481"/>
                  <a:gd name="connsiteX11" fmla="*/ 540853 w 1771489"/>
                  <a:gd name="connsiteY11" fmla="*/ 3104929 h 3712481"/>
                  <a:gd name="connsiteX12" fmla="*/ 696777 w 1771489"/>
                  <a:gd name="connsiteY12" fmla="*/ 3625280 h 3712481"/>
                  <a:gd name="connsiteX13" fmla="*/ 1086921 w 1771489"/>
                  <a:gd name="connsiteY13" fmla="*/ 3458211 h 3712481"/>
                  <a:gd name="connsiteX14" fmla="*/ 1649753 w 1771489"/>
                  <a:gd name="connsiteY14" fmla="*/ 2018317 h 37124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771489" h="3712481">
                    <a:moveTo>
                      <a:pt x="1649753" y="2018317"/>
                    </a:moveTo>
                    <a:cubicBezTo>
                      <a:pt x="1734717" y="1657891"/>
                      <a:pt x="1672804" y="1400716"/>
                      <a:pt x="1672804" y="1400716"/>
                    </a:cubicBezTo>
                    <a:cubicBezTo>
                      <a:pt x="1634037" y="1145446"/>
                      <a:pt x="1415819" y="1053910"/>
                      <a:pt x="1190743" y="1045052"/>
                    </a:cubicBezTo>
                    <a:cubicBezTo>
                      <a:pt x="1041773" y="1039242"/>
                      <a:pt x="786026" y="1145922"/>
                      <a:pt x="1010817" y="852076"/>
                    </a:cubicBezTo>
                    <a:cubicBezTo>
                      <a:pt x="1047868" y="792259"/>
                      <a:pt x="1456967" y="406496"/>
                      <a:pt x="1635942" y="274670"/>
                    </a:cubicBezTo>
                    <a:cubicBezTo>
                      <a:pt x="1791867" y="171991"/>
                      <a:pt x="1789771" y="67216"/>
                      <a:pt x="1745385" y="15781"/>
                    </a:cubicBezTo>
                    <a:cubicBezTo>
                      <a:pt x="1707285" y="-28415"/>
                      <a:pt x="1563267" y="20638"/>
                      <a:pt x="1355240" y="157703"/>
                    </a:cubicBezTo>
                    <a:cubicBezTo>
                      <a:pt x="999291" y="392113"/>
                      <a:pt x="450746" y="806260"/>
                      <a:pt x="172616" y="1119728"/>
                    </a:cubicBezTo>
                    <a:cubicBezTo>
                      <a:pt x="-8835" y="1324325"/>
                      <a:pt x="-65509" y="1424528"/>
                      <a:pt x="91654" y="1837246"/>
                    </a:cubicBezTo>
                    <a:cubicBezTo>
                      <a:pt x="237100" y="2091278"/>
                      <a:pt x="396454" y="1500728"/>
                      <a:pt x="667917" y="1343566"/>
                    </a:cubicBezTo>
                    <a:cubicBezTo>
                      <a:pt x="1263229" y="995903"/>
                      <a:pt x="1244179" y="1510253"/>
                      <a:pt x="988814" y="2159953"/>
                    </a:cubicBezTo>
                    <a:cubicBezTo>
                      <a:pt x="837938" y="2474278"/>
                      <a:pt x="674012" y="2783079"/>
                      <a:pt x="540853" y="3104929"/>
                    </a:cubicBezTo>
                    <a:cubicBezTo>
                      <a:pt x="459128" y="3302477"/>
                      <a:pt x="482750" y="3509360"/>
                      <a:pt x="696777" y="3625280"/>
                    </a:cubicBezTo>
                    <a:cubicBezTo>
                      <a:pt x="872418" y="3720434"/>
                      <a:pt x="1115496" y="3815398"/>
                      <a:pt x="1086921" y="3458211"/>
                    </a:cubicBezTo>
                    <a:cubicBezTo>
                      <a:pt x="1063299" y="3124836"/>
                      <a:pt x="1548217" y="2374647"/>
                      <a:pt x="1649753" y="201831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9007C4BC-2114-42B3-B7A6-5DB093B2BC13}"/>
                  </a:ext>
                </a:extLst>
              </p:cNvPr>
              <p:cNvSpPr/>
              <p:nvPr/>
            </p:nvSpPr>
            <p:spPr>
              <a:xfrm>
                <a:off x="9882627" y="721458"/>
                <a:ext cx="1018376" cy="2466623"/>
              </a:xfrm>
              <a:custGeom>
                <a:avLst/>
                <a:gdLst>
                  <a:gd name="connsiteX0" fmla="*/ 959871 w 1018376"/>
                  <a:gd name="connsiteY0" fmla="*/ 777586 h 2466623"/>
                  <a:gd name="connsiteX1" fmla="*/ 700505 w 1018376"/>
                  <a:gd name="connsiteY1" fmla="*/ 144174 h 2466623"/>
                  <a:gd name="connsiteX2" fmla="*/ 403420 w 1018376"/>
                  <a:gd name="connsiteY2" fmla="*/ 6728 h 2466623"/>
                  <a:gd name="connsiteX3" fmla="*/ 345222 w 1018376"/>
                  <a:gd name="connsiteY3" fmla="*/ 284668 h 2466623"/>
                  <a:gd name="connsiteX4" fmla="*/ 90810 w 1018376"/>
                  <a:gd name="connsiteY4" fmla="*/ 1815716 h 2466623"/>
                  <a:gd name="connsiteX5" fmla="*/ 66997 w 1018376"/>
                  <a:gd name="connsiteY5" fmla="*/ 2311016 h 2466623"/>
                  <a:gd name="connsiteX6" fmla="*/ 714697 w 1018376"/>
                  <a:gd name="connsiteY6" fmla="*/ 2015741 h 2466623"/>
                  <a:gd name="connsiteX7" fmla="*/ 959871 w 1018376"/>
                  <a:gd name="connsiteY7" fmla="*/ 777586 h 24666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18376" h="2466623">
                    <a:moveTo>
                      <a:pt x="959871" y="777586"/>
                    </a:moveTo>
                    <a:cubicBezTo>
                      <a:pt x="959871" y="777586"/>
                      <a:pt x="818710" y="320482"/>
                      <a:pt x="700505" y="144174"/>
                    </a:cubicBezTo>
                    <a:cubicBezTo>
                      <a:pt x="634878" y="54639"/>
                      <a:pt x="505719" y="-23847"/>
                      <a:pt x="403420" y="6728"/>
                    </a:cubicBezTo>
                    <a:cubicBezTo>
                      <a:pt x="262926" y="48829"/>
                      <a:pt x="324077" y="186560"/>
                      <a:pt x="345222" y="284668"/>
                    </a:cubicBezTo>
                    <a:cubicBezTo>
                      <a:pt x="527626" y="1131535"/>
                      <a:pt x="397038" y="1486151"/>
                      <a:pt x="90810" y="1815716"/>
                    </a:cubicBezTo>
                    <a:cubicBezTo>
                      <a:pt x="-27967" y="1943637"/>
                      <a:pt x="-24157" y="2163379"/>
                      <a:pt x="66997" y="2311016"/>
                    </a:cubicBezTo>
                    <a:cubicBezTo>
                      <a:pt x="214349" y="2549808"/>
                      <a:pt x="386085" y="2558666"/>
                      <a:pt x="714697" y="2015741"/>
                    </a:cubicBezTo>
                    <a:cubicBezTo>
                      <a:pt x="956060" y="1617310"/>
                      <a:pt x="1107984" y="1218118"/>
                      <a:pt x="959871" y="77758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242F7A0C-F184-4626-BD4E-A4454819E35B}"/>
                  </a:ext>
                </a:extLst>
              </p:cNvPr>
              <p:cNvSpPr/>
              <p:nvPr/>
            </p:nvSpPr>
            <p:spPr>
              <a:xfrm>
                <a:off x="8329160" y="3355998"/>
                <a:ext cx="2291138" cy="3441665"/>
              </a:xfrm>
              <a:custGeom>
                <a:avLst/>
                <a:gdLst>
                  <a:gd name="connsiteX0" fmla="*/ 1787342 w 2291138"/>
                  <a:gd name="connsiteY0" fmla="*/ 16423 h 3441665"/>
                  <a:gd name="connsiteX1" fmla="*/ 674726 w 2291138"/>
                  <a:gd name="connsiteY1" fmla="*/ 67382 h 3441665"/>
                  <a:gd name="connsiteX2" fmla="*/ 674726 w 2291138"/>
                  <a:gd name="connsiteY2" fmla="*/ 67382 h 3441665"/>
                  <a:gd name="connsiteX3" fmla="*/ 674536 w 2291138"/>
                  <a:gd name="connsiteY3" fmla="*/ 67382 h 3441665"/>
                  <a:gd name="connsiteX4" fmla="*/ 65698 w 2291138"/>
                  <a:gd name="connsiteY4" fmla="*/ 396470 h 3441665"/>
                  <a:gd name="connsiteX5" fmla="*/ 251912 w 2291138"/>
                  <a:gd name="connsiteY5" fmla="*/ 631071 h 3441665"/>
                  <a:gd name="connsiteX6" fmla="*/ 1715809 w 2291138"/>
                  <a:gd name="connsiteY6" fmla="*/ 405138 h 3441665"/>
                  <a:gd name="connsiteX7" fmla="*/ 1668184 w 2291138"/>
                  <a:gd name="connsiteY7" fmla="*/ 919488 h 3441665"/>
                  <a:gd name="connsiteX8" fmla="*/ 716065 w 2291138"/>
                  <a:gd name="connsiteY8" fmla="*/ 3068709 h 3441665"/>
                  <a:gd name="connsiteX9" fmla="*/ 663297 w 2291138"/>
                  <a:gd name="connsiteY9" fmla="*/ 3390369 h 3441665"/>
                  <a:gd name="connsiteX10" fmla="*/ 890087 w 2291138"/>
                  <a:gd name="connsiteY10" fmla="*/ 3261400 h 3441665"/>
                  <a:gd name="connsiteX11" fmla="*/ 1658373 w 2291138"/>
                  <a:gd name="connsiteY11" fmla="*/ 2047534 h 3441665"/>
                  <a:gd name="connsiteX12" fmla="*/ 1658373 w 2291138"/>
                  <a:gd name="connsiteY12" fmla="*/ 2047534 h 3441665"/>
                  <a:gd name="connsiteX13" fmla="*/ 1910690 w 2291138"/>
                  <a:gd name="connsiteY13" fmla="*/ 1576046 h 3441665"/>
                  <a:gd name="connsiteX14" fmla="*/ 2187297 w 2291138"/>
                  <a:gd name="connsiteY14" fmla="*/ 883293 h 3441665"/>
                  <a:gd name="connsiteX15" fmla="*/ 1787342 w 2291138"/>
                  <a:gd name="connsiteY15" fmla="*/ 16423 h 3441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291138" h="3441665">
                    <a:moveTo>
                      <a:pt x="1787342" y="16423"/>
                    </a:moveTo>
                    <a:cubicBezTo>
                      <a:pt x="1787342" y="16423"/>
                      <a:pt x="1025532" y="-44156"/>
                      <a:pt x="674726" y="67382"/>
                    </a:cubicBezTo>
                    <a:cubicBezTo>
                      <a:pt x="674726" y="67382"/>
                      <a:pt x="674726" y="67382"/>
                      <a:pt x="674726" y="67382"/>
                    </a:cubicBezTo>
                    <a:cubicBezTo>
                      <a:pt x="674632" y="67382"/>
                      <a:pt x="674632" y="67382"/>
                      <a:pt x="674536" y="67382"/>
                    </a:cubicBezTo>
                    <a:cubicBezTo>
                      <a:pt x="447460" y="132247"/>
                      <a:pt x="201048" y="166346"/>
                      <a:pt x="65698" y="396470"/>
                    </a:cubicBezTo>
                    <a:cubicBezTo>
                      <a:pt x="-69462" y="626213"/>
                      <a:pt x="9405" y="697746"/>
                      <a:pt x="251912" y="631071"/>
                    </a:cubicBezTo>
                    <a:cubicBezTo>
                      <a:pt x="711779" y="559348"/>
                      <a:pt x="1228986" y="325604"/>
                      <a:pt x="1715809" y="405138"/>
                    </a:cubicBezTo>
                    <a:cubicBezTo>
                      <a:pt x="1915834" y="519438"/>
                      <a:pt x="1717619" y="763183"/>
                      <a:pt x="1668184" y="919488"/>
                    </a:cubicBezTo>
                    <a:cubicBezTo>
                      <a:pt x="1652468" y="944444"/>
                      <a:pt x="931140" y="2627130"/>
                      <a:pt x="716065" y="3068709"/>
                    </a:cubicBezTo>
                    <a:cubicBezTo>
                      <a:pt x="642246" y="3166817"/>
                      <a:pt x="652628" y="3315406"/>
                      <a:pt x="663297" y="3390369"/>
                    </a:cubicBezTo>
                    <a:cubicBezTo>
                      <a:pt x="687109" y="3557913"/>
                      <a:pt x="890087" y="3261400"/>
                      <a:pt x="890087" y="3261400"/>
                    </a:cubicBezTo>
                    <a:cubicBezTo>
                      <a:pt x="890087" y="3261400"/>
                      <a:pt x="1658373" y="2047534"/>
                      <a:pt x="1658373" y="2047534"/>
                    </a:cubicBezTo>
                    <a:cubicBezTo>
                      <a:pt x="1658373" y="2047534"/>
                      <a:pt x="1658373" y="2047534"/>
                      <a:pt x="1658373" y="2047534"/>
                    </a:cubicBezTo>
                    <a:cubicBezTo>
                      <a:pt x="1689901" y="1993241"/>
                      <a:pt x="1910690" y="1576046"/>
                      <a:pt x="1910690" y="1576046"/>
                    </a:cubicBezTo>
                    <a:cubicBezTo>
                      <a:pt x="2009084" y="1352876"/>
                      <a:pt x="2062710" y="1205238"/>
                      <a:pt x="2187297" y="883293"/>
                    </a:cubicBezTo>
                    <a:cubicBezTo>
                      <a:pt x="2273403" y="671171"/>
                      <a:pt x="2501717" y="30710"/>
                      <a:pt x="1787342" y="1642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23" name="Graphic 1">
              <a:extLst>
                <a:ext uri="{FF2B5EF4-FFF2-40B4-BE49-F238E27FC236}">
                  <a16:creationId xmlns:a16="http://schemas.microsoft.com/office/drawing/2014/main" id="{FF6A2D3C-DA2C-44AF-AC56-75F8C41BBA1C}"/>
                </a:ext>
              </a:extLst>
            </p:cNvPr>
            <p:cNvGrpSpPr/>
            <p:nvPr/>
          </p:nvGrpSpPr>
          <p:grpSpPr>
            <a:xfrm>
              <a:off x="1295358" y="57191"/>
              <a:ext cx="5699281" cy="5748035"/>
              <a:chOff x="1295358" y="57191"/>
              <a:chExt cx="5699281" cy="5748035"/>
            </a:xfrm>
            <a:grpFill/>
          </p:grpSpPr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5BFB2A23-1B61-4EC1-A62E-C412F7C3D85D}"/>
                  </a:ext>
                </a:extLst>
              </p:cNvPr>
              <p:cNvSpPr/>
              <p:nvPr/>
            </p:nvSpPr>
            <p:spPr>
              <a:xfrm>
                <a:off x="1295358" y="1729566"/>
                <a:ext cx="3106504" cy="3024214"/>
              </a:xfrm>
              <a:custGeom>
                <a:avLst/>
                <a:gdLst>
                  <a:gd name="connsiteX0" fmla="*/ 2510831 w 3106504"/>
                  <a:gd name="connsiteY0" fmla="*/ 459 h 3024214"/>
                  <a:gd name="connsiteX1" fmla="*/ 2103638 w 3106504"/>
                  <a:gd name="connsiteY1" fmla="*/ 76468 h 3024214"/>
                  <a:gd name="connsiteX2" fmla="*/ 1440793 w 3106504"/>
                  <a:gd name="connsiteY2" fmla="*/ 305354 h 3024214"/>
                  <a:gd name="connsiteX3" fmla="*/ 193780 w 3106504"/>
                  <a:gd name="connsiteY3" fmla="*/ 493282 h 3024214"/>
                  <a:gd name="connsiteX4" fmla="*/ 73193 w 3106504"/>
                  <a:gd name="connsiteY4" fmla="*/ 817418 h 3024214"/>
                  <a:gd name="connsiteX5" fmla="*/ 644122 w 3106504"/>
                  <a:gd name="connsiteY5" fmla="*/ 1413778 h 3024214"/>
                  <a:gd name="connsiteX6" fmla="*/ 1093892 w 3106504"/>
                  <a:gd name="connsiteY6" fmla="*/ 1591039 h 3024214"/>
                  <a:gd name="connsiteX7" fmla="*/ 1693967 w 3106504"/>
                  <a:gd name="connsiteY7" fmla="*/ 1131457 h 3024214"/>
                  <a:gd name="connsiteX8" fmla="*/ 2560361 w 3106504"/>
                  <a:gd name="connsiteY8" fmla="*/ 766174 h 3024214"/>
                  <a:gd name="connsiteX9" fmla="*/ 2465492 w 3106504"/>
                  <a:gd name="connsiteY9" fmla="*/ 1017157 h 3024214"/>
                  <a:gd name="connsiteX10" fmla="*/ 1851130 w 3106504"/>
                  <a:gd name="connsiteY10" fmla="*/ 1960132 h 3024214"/>
                  <a:gd name="connsiteX11" fmla="*/ 1665392 w 3106504"/>
                  <a:gd name="connsiteY11" fmla="*/ 2498295 h 3024214"/>
                  <a:gd name="connsiteX12" fmla="*/ 1772549 w 3106504"/>
                  <a:gd name="connsiteY12" fmla="*/ 2843576 h 3024214"/>
                  <a:gd name="connsiteX13" fmla="*/ 2348811 w 3106504"/>
                  <a:gd name="connsiteY13" fmla="*/ 3007882 h 3024214"/>
                  <a:gd name="connsiteX14" fmla="*/ 3008417 w 3106504"/>
                  <a:gd name="connsiteY14" fmla="*/ 2341132 h 3024214"/>
                  <a:gd name="connsiteX15" fmla="*/ 2829252 w 3106504"/>
                  <a:gd name="connsiteY15" fmla="*/ 1795350 h 3024214"/>
                  <a:gd name="connsiteX16" fmla="*/ 2744861 w 3106504"/>
                  <a:gd name="connsiteY16" fmla="*/ 1272428 h 3024214"/>
                  <a:gd name="connsiteX17" fmla="*/ 3018038 w 3106504"/>
                  <a:gd name="connsiteY17" fmla="*/ 819514 h 3024214"/>
                  <a:gd name="connsiteX18" fmla="*/ 2510831 w 3106504"/>
                  <a:gd name="connsiteY18" fmla="*/ 459 h 3024214"/>
                  <a:gd name="connsiteX19" fmla="*/ 2634656 w 3106504"/>
                  <a:gd name="connsiteY19" fmla="*/ 2350753 h 3024214"/>
                  <a:gd name="connsiteX20" fmla="*/ 2506069 w 3106504"/>
                  <a:gd name="connsiteY20" fmla="*/ 2572209 h 3024214"/>
                  <a:gd name="connsiteX21" fmla="*/ 2062394 w 3106504"/>
                  <a:gd name="connsiteY21" fmla="*/ 2631740 h 3024214"/>
                  <a:gd name="connsiteX22" fmla="*/ 2136975 w 3106504"/>
                  <a:gd name="connsiteY22" fmla="*/ 2126915 h 3024214"/>
                  <a:gd name="connsiteX23" fmla="*/ 2651325 w 3106504"/>
                  <a:gd name="connsiteY23" fmla="*/ 2057859 h 3024214"/>
                  <a:gd name="connsiteX24" fmla="*/ 2634656 w 3106504"/>
                  <a:gd name="connsiteY24" fmla="*/ 2350753 h 30242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3106504" h="3024214">
                    <a:moveTo>
                      <a:pt x="2510831" y="459"/>
                    </a:moveTo>
                    <a:cubicBezTo>
                      <a:pt x="2381101" y="4555"/>
                      <a:pt x="2246513" y="31891"/>
                      <a:pt x="2103638" y="76468"/>
                    </a:cubicBezTo>
                    <a:cubicBezTo>
                      <a:pt x="1929806" y="128475"/>
                      <a:pt x="1801219" y="233821"/>
                      <a:pt x="1440793" y="305354"/>
                    </a:cubicBezTo>
                    <a:cubicBezTo>
                      <a:pt x="1004262" y="392032"/>
                      <a:pt x="656028" y="570721"/>
                      <a:pt x="193780" y="493282"/>
                    </a:cubicBezTo>
                    <a:cubicBezTo>
                      <a:pt x="-60252" y="450706"/>
                      <a:pt x="-23581" y="676067"/>
                      <a:pt x="73193" y="817418"/>
                    </a:cubicBezTo>
                    <a:cubicBezTo>
                      <a:pt x="236642" y="1056115"/>
                      <a:pt x="410474" y="1233851"/>
                      <a:pt x="644122" y="1413778"/>
                    </a:cubicBezTo>
                    <a:cubicBezTo>
                      <a:pt x="789092" y="1531507"/>
                      <a:pt x="1029598" y="1660095"/>
                      <a:pt x="1093892" y="1591039"/>
                    </a:cubicBezTo>
                    <a:cubicBezTo>
                      <a:pt x="1336780" y="1355295"/>
                      <a:pt x="1456414" y="1297764"/>
                      <a:pt x="1693967" y="1131457"/>
                    </a:cubicBezTo>
                    <a:cubicBezTo>
                      <a:pt x="1969049" y="955626"/>
                      <a:pt x="2453015" y="677020"/>
                      <a:pt x="2560361" y="766174"/>
                    </a:cubicBezTo>
                    <a:cubicBezTo>
                      <a:pt x="2614940" y="811417"/>
                      <a:pt x="2560266" y="888951"/>
                      <a:pt x="2465492" y="1017157"/>
                    </a:cubicBezTo>
                    <a:cubicBezTo>
                      <a:pt x="2194411" y="1340817"/>
                      <a:pt x="2210699" y="1452926"/>
                      <a:pt x="1851130" y="1960132"/>
                    </a:cubicBezTo>
                    <a:cubicBezTo>
                      <a:pt x="1774930" y="2064907"/>
                      <a:pt x="1663011" y="2395901"/>
                      <a:pt x="1665392" y="2498295"/>
                    </a:cubicBezTo>
                    <a:cubicBezTo>
                      <a:pt x="1656248" y="2678889"/>
                      <a:pt x="1772549" y="2843576"/>
                      <a:pt x="1772549" y="2843576"/>
                    </a:cubicBezTo>
                    <a:cubicBezTo>
                      <a:pt x="1955905" y="3100751"/>
                      <a:pt x="2348811" y="3007882"/>
                      <a:pt x="2348811" y="3007882"/>
                    </a:cubicBezTo>
                    <a:cubicBezTo>
                      <a:pt x="2746480" y="2948351"/>
                      <a:pt x="2969841" y="2611262"/>
                      <a:pt x="3008417" y="2341132"/>
                    </a:cubicBezTo>
                    <a:cubicBezTo>
                      <a:pt x="3029563" y="2151775"/>
                      <a:pt x="3036992" y="1936320"/>
                      <a:pt x="2829252" y="1795350"/>
                    </a:cubicBezTo>
                    <a:cubicBezTo>
                      <a:pt x="2575697" y="1623328"/>
                      <a:pt x="2598842" y="1526745"/>
                      <a:pt x="2744861" y="1272428"/>
                    </a:cubicBezTo>
                    <a:cubicBezTo>
                      <a:pt x="2820870" y="1140030"/>
                      <a:pt x="2940218" y="950863"/>
                      <a:pt x="3018038" y="819514"/>
                    </a:cubicBezTo>
                    <a:cubicBezTo>
                      <a:pt x="3251876" y="360790"/>
                      <a:pt x="3001369" y="-14972"/>
                      <a:pt x="2510831" y="459"/>
                    </a:cubicBezTo>
                    <a:close/>
                    <a:moveTo>
                      <a:pt x="2634656" y="2350753"/>
                    </a:moveTo>
                    <a:cubicBezTo>
                      <a:pt x="2583317" y="2422381"/>
                      <a:pt x="2557409" y="2500581"/>
                      <a:pt x="2506069" y="2572209"/>
                    </a:cubicBezTo>
                    <a:cubicBezTo>
                      <a:pt x="2390245" y="2708797"/>
                      <a:pt x="2193744" y="2754803"/>
                      <a:pt x="2062394" y="2631740"/>
                    </a:cubicBezTo>
                    <a:cubicBezTo>
                      <a:pt x="1961810" y="2498105"/>
                      <a:pt x="2067919" y="2268838"/>
                      <a:pt x="2136975" y="2126915"/>
                    </a:cubicBezTo>
                    <a:cubicBezTo>
                      <a:pt x="2271182" y="1851262"/>
                      <a:pt x="2494544" y="1805446"/>
                      <a:pt x="2651325" y="2057859"/>
                    </a:cubicBezTo>
                    <a:cubicBezTo>
                      <a:pt x="2690282" y="2117390"/>
                      <a:pt x="2687996" y="2263789"/>
                      <a:pt x="2634656" y="235075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9D91AF50-017B-41DB-AAB4-C0433B889DCE}"/>
                  </a:ext>
                </a:extLst>
              </p:cNvPr>
              <p:cNvSpPr/>
              <p:nvPr/>
            </p:nvSpPr>
            <p:spPr>
              <a:xfrm>
                <a:off x="4532472" y="1131527"/>
                <a:ext cx="2462167" cy="4673699"/>
              </a:xfrm>
              <a:custGeom>
                <a:avLst/>
                <a:gdLst>
                  <a:gd name="connsiteX0" fmla="*/ 2375724 w 2462167"/>
                  <a:gd name="connsiteY0" fmla="*/ 2826586 h 4673699"/>
                  <a:gd name="connsiteX1" fmla="*/ 2115406 w 2462167"/>
                  <a:gd name="connsiteY1" fmla="*/ 2269850 h 4673699"/>
                  <a:gd name="connsiteX2" fmla="*/ 999361 w 2462167"/>
                  <a:gd name="connsiteY2" fmla="*/ 2269945 h 4673699"/>
                  <a:gd name="connsiteX3" fmla="*/ 999361 w 2462167"/>
                  <a:gd name="connsiteY3" fmla="*/ 2269945 h 4673699"/>
                  <a:gd name="connsiteX4" fmla="*/ 999361 w 2462167"/>
                  <a:gd name="connsiteY4" fmla="*/ 2269945 h 4673699"/>
                  <a:gd name="connsiteX5" fmla="*/ 969072 w 2462167"/>
                  <a:gd name="connsiteY5" fmla="*/ 2048775 h 4673699"/>
                  <a:gd name="connsiteX6" fmla="*/ 1288160 w 2462167"/>
                  <a:gd name="connsiteY6" fmla="*/ 1220100 h 4673699"/>
                  <a:gd name="connsiteX7" fmla="*/ 1245297 w 2462167"/>
                  <a:gd name="connsiteY7" fmla="*/ 781950 h 4673699"/>
                  <a:gd name="connsiteX8" fmla="*/ 997647 w 2462167"/>
                  <a:gd name="connsiteY8" fmla="*/ 291412 h 4673699"/>
                  <a:gd name="connsiteX9" fmla="*/ 569022 w 2462167"/>
                  <a:gd name="connsiteY9" fmla="*/ 19950 h 4673699"/>
                  <a:gd name="connsiteX10" fmla="*/ 818768 w 2462167"/>
                  <a:gd name="connsiteY10" fmla="*/ 1357355 h 4673699"/>
                  <a:gd name="connsiteX11" fmla="*/ 707325 w 2462167"/>
                  <a:gd name="connsiteY11" fmla="*/ 2096400 h 4673699"/>
                  <a:gd name="connsiteX12" fmla="*/ 697610 w 2462167"/>
                  <a:gd name="connsiteY12" fmla="*/ 2584747 h 4673699"/>
                  <a:gd name="connsiteX13" fmla="*/ 1116519 w 2462167"/>
                  <a:gd name="connsiteY13" fmla="*/ 2617703 h 4673699"/>
                  <a:gd name="connsiteX14" fmla="*/ 1243964 w 2462167"/>
                  <a:gd name="connsiteY14" fmla="*/ 2891071 h 4673699"/>
                  <a:gd name="connsiteX15" fmla="*/ 1243964 w 2462167"/>
                  <a:gd name="connsiteY15" fmla="*/ 2891071 h 4673699"/>
                  <a:gd name="connsiteX16" fmla="*/ 140302 w 2462167"/>
                  <a:gd name="connsiteY16" fmla="*/ 4024069 h 4673699"/>
                  <a:gd name="connsiteX17" fmla="*/ 85438 w 2462167"/>
                  <a:gd name="connsiteY17" fmla="*/ 4582901 h 4673699"/>
                  <a:gd name="connsiteX18" fmla="*/ 673702 w 2462167"/>
                  <a:gd name="connsiteY18" fmla="*/ 4510988 h 4673699"/>
                  <a:gd name="connsiteX19" fmla="*/ 2045016 w 2462167"/>
                  <a:gd name="connsiteY19" fmla="*/ 3783754 h 4673699"/>
                  <a:gd name="connsiteX20" fmla="*/ 2459640 w 2462167"/>
                  <a:gd name="connsiteY20" fmla="*/ 3544200 h 4673699"/>
                  <a:gd name="connsiteX21" fmla="*/ 1171002 w 2462167"/>
                  <a:gd name="connsiteY21" fmla="*/ 3786611 h 4673699"/>
                  <a:gd name="connsiteX22" fmla="*/ 856582 w 2462167"/>
                  <a:gd name="connsiteY22" fmla="*/ 3705934 h 4673699"/>
                  <a:gd name="connsiteX23" fmla="*/ 1974245 w 2462167"/>
                  <a:gd name="connsiteY23" fmla="*/ 3026611 h 4673699"/>
                  <a:gd name="connsiteX24" fmla="*/ 2375724 w 2462167"/>
                  <a:gd name="connsiteY24" fmla="*/ 2826586 h 4673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462167" h="4673699">
                    <a:moveTo>
                      <a:pt x="2375724" y="2826586"/>
                    </a:moveTo>
                    <a:cubicBezTo>
                      <a:pt x="2423063" y="2590366"/>
                      <a:pt x="2360770" y="2380816"/>
                      <a:pt x="2115406" y="2269850"/>
                    </a:cubicBezTo>
                    <a:cubicBezTo>
                      <a:pt x="1818702" y="2107449"/>
                      <a:pt x="1072704" y="2266231"/>
                      <a:pt x="999361" y="2269945"/>
                    </a:cubicBezTo>
                    <a:cubicBezTo>
                      <a:pt x="999361" y="2269945"/>
                      <a:pt x="999361" y="2269945"/>
                      <a:pt x="999361" y="2269945"/>
                    </a:cubicBezTo>
                    <a:cubicBezTo>
                      <a:pt x="999361" y="2269945"/>
                      <a:pt x="999361" y="2269945"/>
                      <a:pt x="999361" y="2269945"/>
                    </a:cubicBezTo>
                    <a:cubicBezTo>
                      <a:pt x="907160" y="2292805"/>
                      <a:pt x="923924" y="2205080"/>
                      <a:pt x="969072" y="2048775"/>
                    </a:cubicBezTo>
                    <a:cubicBezTo>
                      <a:pt x="1050035" y="1834462"/>
                      <a:pt x="1264347" y="1472512"/>
                      <a:pt x="1288160" y="1220100"/>
                    </a:cubicBezTo>
                    <a:cubicBezTo>
                      <a:pt x="1301399" y="1034553"/>
                      <a:pt x="1301399" y="1034553"/>
                      <a:pt x="1245297" y="781950"/>
                    </a:cubicBezTo>
                    <a:cubicBezTo>
                      <a:pt x="1245297" y="781855"/>
                      <a:pt x="1126235" y="481912"/>
                      <a:pt x="997647" y="291412"/>
                    </a:cubicBezTo>
                    <a:cubicBezTo>
                      <a:pt x="897635" y="148537"/>
                      <a:pt x="718660" y="-66728"/>
                      <a:pt x="569022" y="19950"/>
                    </a:cubicBezTo>
                    <a:cubicBezTo>
                      <a:pt x="347185" y="452480"/>
                      <a:pt x="568069" y="1015026"/>
                      <a:pt x="818768" y="1357355"/>
                    </a:cubicBezTo>
                    <a:cubicBezTo>
                      <a:pt x="969072" y="1596337"/>
                      <a:pt x="793907" y="1972575"/>
                      <a:pt x="707325" y="2096400"/>
                    </a:cubicBezTo>
                    <a:cubicBezTo>
                      <a:pt x="616266" y="2257372"/>
                      <a:pt x="449864" y="2534550"/>
                      <a:pt x="697610" y="2584747"/>
                    </a:cubicBezTo>
                    <a:cubicBezTo>
                      <a:pt x="837341" y="2596843"/>
                      <a:pt x="977740" y="2624371"/>
                      <a:pt x="1116519" y="2617703"/>
                    </a:cubicBezTo>
                    <a:cubicBezTo>
                      <a:pt x="1401126" y="2603987"/>
                      <a:pt x="1330165" y="2740004"/>
                      <a:pt x="1243964" y="2891071"/>
                    </a:cubicBezTo>
                    <a:cubicBezTo>
                      <a:pt x="1243964" y="2891071"/>
                      <a:pt x="1243964" y="2891071"/>
                      <a:pt x="1243964" y="2891071"/>
                    </a:cubicBezTo>
                    <a:cubicBezTo>
                      <a:pt x="1082515" y="3053948"/>
                      <a:pt x="261269" y="3880146"/>
                      <a:pt x="140302" y="4024069"/>
                    </a:cubicBezTo>
                    <a:cubicBezTo>
                      <a:pt x="2761" y="4187804"/>
                      <a:pt x="-65343" y="4423834"/>
                      <a:pt x="85438" y="4582901"/>
                    </a:cubicBezTo>
                    <a:cubicBezTo>
                      <a:pt x="275938" y="4783878"/>
                      <a:pt x="459389" y="4601475"/>
                      <a:pt x="673702" y="4510988"/>
                    </a:cubicBezTo>
                    <a:cubicBezTo>
                      <a:pt x="902016" y="4390401"/>
                      <a:pt x="1800414" y="3887862"/>
                      <a:pt x="2045016" y="3783754"/>
                    </a:cubicBezTo>
                    <a:cubicBezTo>
                      <a:pt x="2188177" y="3710887"/>
                      <a:pt x="2492977" y="3596587"/>
                      <a:pt x="2459640" y="3544200"/>
                    </a:cubicBezTo>
                    <a:cubicBezTo>
                      <a:pt x="2369152" y="3429900"/>
                      <a:pt x="1355882" y="3748701"/>
                      <a:pt x="1171002" y="3786611"/>
                    </a:cubicBezTo>
                    <a:cubicBezTo>
                      <a:pt x="992789" y="3829950"/>
                      <a:pt x="592739" y="3982350"/>
                      <a:pt x="856582" y="3705934"/>
                    </a:cubicBezTo>
                    <a:cubicBezTo>
                      <a:pt x="1183194" y="3405421"/>
                      <a:pt x="1464372" y="3042137"/>
                      <a:pt x="1974245" y="3026611"/>
                    </a:cubicBezTo>
                    <a:cubicBezTo>
                      <a:pt x="2110834" y="3022230"/>
                      <a:pt x="2340767" y="3001180"/>
                      <a:pt x="2375724" y="282658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7473960B-0AAC-4E40-BA6B-7189D21A2E41}"/>
                  </a:ext>
                </a:extLst>
              </p:cNvPr>
              <p:cNvSpPr/>
              <p:nvPr/>
            </p:nvSpPr>
            <p:spPr>
              <a:xfrm>
                <a:off x="3542197" y="57191"/>
                <a:ext cx="915862" cy="1321866"/>
              </a:xfrm>
              <a:custGeom>
                <a:avLst/>
                <a:gdLst>
                  <a:gd name="connsiteX0" fmla="*/ 799774 w 915862"/>
                  <a:gd name="connsiteY0" fmla="*/ 567935 h 1321866"/>
                  <a:gd name="connsiteX1" fmla="*/ 553077 w 915862"/>
                  <a:gd name="connsiteY1" fmla="*/ 192935 h 1321866"/>
                  <a:gd name="connsiteX2" fmla="*/ 5103 w 915862"/>
                  <a:gd name="connsiteY2" fmla="*/ 25391 h 1321866"/>
                  <a:gd name="connsiteX3" fmla="*/ 171505 w 915862"/>
                  <a:gd name="connsiteY3" fmla="*/ 669185 h 1321866"/>
                  <a:gd name="connsiteX4" fmla="*/ 485258 w 915862"/>
                  <a:gd name="connsiteY4" fmla="*/ 1143816 h 1321866"/>
                  <a:gd name="connsiteX5" fmla="*/ 842827 w 915862"/>
                  <a:gd name="connsiteY5" fmla="*/ 1195061 h 1321866"/>
                  <a:gd name="connsiteX6" fmla="*/ 900548 w 915862"/>
                  <a:gd name="connsiteY6" fmla="*/ 1082285 h 1321866"/>
                  <a:gd name="connsiteX7" fmla="*/ 799774 w 915862"/>
                  <a:gd name="connsiteY7" fmla="*/ 567935 h 1321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15862" h="1321866">
                    <a:moveTo>
                      <a:pt x="799774" y="567935"/>
                    </a:moveTo>
                    <a:cubicBezTo>
                      <a:pt x="799774" y="567935"/>
                      <a:pt x="618608" y="272088"/>
                      <a:pt x="553077" y="192935"/>
                    </a:cubicBezTo>
                    <a:cubicBezTo>
                      <a:pt x="428299" y="34535"/>
                      <a:pt x="37774" y="-44047"/>
                      <a:pt x="5103" y="25391"/>
                    </a:cubicBezTo>
                    <a:cubicBezTo>
                      <a:pt x="-18804" y="260658"/>
                      <a:pt x="42060" y="473828"/>
                      <a:pt x="171505" y="669185"/>
                    </a:cubicBezTo>
                    <a:cubicBezTo>
                      <a:pt x="285329" y="844160"/>
                      <a:pt x="445635" y="1077903"/>
                      <a:pt x="485258" y="1143816"/>
                    </a:cubicBezTo>
                    <a:cubicBezTo>
                      <a:pt x="608988" y="1320981"/>
                      <a:pt x="704905" y="1411945"/>
                      <a:pt x="842827" y="1195061"/>
                    </a:cubicBezTo>
                    <a:cubicBezTo>
                      <a:pt x="854638" y="1176487"/>
                      <a:pt x="894357" y="1103430"/>
                      <a:pt x="900548" y="1082285"/>
                    </a:cubicBezTo>
                    <a:cubicBezTo>
                      <a:pt x="928362" y="987035"/>
                      <a:pt x="930552" y="829872"/>
                      <a:pt x="799774" y="56793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308" name="Group 307">
            <a:extLst>
              <a:ext uri="{FF2B5EF4-FFF2-40B4-BE49-F238E27FC236}">
                <a16:creationId xmlns:a16="http://schemas.microsoft.com/office/drawing/2014/main" id="{A6EBE06B-2CCC-489B-828A-EFA07ACB3110}"/>
              </a:ext>
            </a:extLst>
          </p:cNvPr>
          <p:cNvGrpSpPr/>
          <p:nvPr/>
        </p:nvGrpSpPr>
        <p:grpSpPr>
          <a:xfrm>
            <a:off x="3423816" y="1534303"/>
            <a:ext cx="2661121" cy="1848137"/>
            <a:chOff x="5017261" y="1758132"/>
            <a:chExt cx="3518783" cy="2443780"/>
          </a:xfrm>
        </p:grpSpPr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218801B8-A567-4696-9846-9A98CF8CD4B9}"/>
                </a:ext>
              </a:extLst>
            </p:cNvPr>
            <p:cNvSpPr/>
            <p:nvPr/>
          </p:nvSpPr>
          <p:spPr>
            <a:xfrm rot="19138721">
              <a:off x="5017261" y="1873991"/>
              <a:ext cx="2219095" cy="2327921"/>
            </a:xfrm>
            <a:custGeom>
              <a:avLst/>
              <a:gdLst>
                <a:gd name="connsiteX0" fmla="*/ 964323 w 1688841"/>
                <a:gd name="connsiteY0" fmla="*/ 1618368 h 1771663"/>
                <a:gd name="connsiteX1" fmla="*/ 983022 w 1688841"/>
                <a:gd name="connsiteY1" fmla="*/ 1626623 h 1771663"/>
                <a:gd name="connsiteX2" fmla="*/ 974029 w 1688841"/>
                <a:gd name="connsiteY2" fmla="*/ 1621905 h 1771663"/>
                <a:gd name="connsiteX3" fmla="*/ 879270 w 1688841"/>
                <a:gd name="connsiteY3" fmla="*/ 1615232 h 1771663"/>
                <a:gd name="connsiteX4" fmla="*/ 879268 w 1688841"/>
                <a:gd name="connsiteY4" fmla="*/ 1615232 h 1771663"/>
                <a:gd name="connsiteX5" fmla="*/ 1022424 w 1688841"/>
                <a:gd name="connsiteY5" fmla="*/ 1660160 h 1771663"/>
                <a:gd name="connsiteX6" fmla="*/ 1025713 w 1688841"/>
                <a:gd name="connsiteY6" fmla="*/ 1649021 h 1771663"/>
                <a:gd name="connsiteX7" fmla="*/ 1025629 w 1688841"/>
                <a:gd name="connsiteY7" fmla="*/ 1648977 h 1771663"/>
                <a:gd name="connsiteX8" fmla="*/ 1022349 w 1688841"/>
                <a:gd name="connsiteY8" fmla="*/ 1660084 h 1771663"/>
                <a:gd name="connsiteX9" fmla="*/ 920593 w 1688841"/>
                <a:gd name="connsiteY9" fmla="*/ 1608239 h 1771663"/>
                <a:gd name="connsiteX10" fmla="*/ 952928 w 1688841"/>
                <a:gd name="connsiteY10" fmla="*/ 1614216 h 1771663"/>
                <a:gd name="connsiteX11" fmla="*/ 947353 w 1688841"/>
                <a:gd name="connsiteY11" fmla="*/ 1612184 h 1771663"/>
                <a:gd name="connsiteX12" fmla="*/ 1330042 w 1688841"/>
                <a:gd name="connsiteY12" fmla="*/ 1192927 h 1771663"/>
                <a:gd name="connsiteX13" fmla="*/ 1330041 w 1688841"/>
                <a:gd name="connsiteY13" fmla="*/ 1192940 h 1771663"/>
                <a:gd name="connsiteX14" fmla="*/ 1325981 w 1688841"/>
                <a:gd name="connsiteY14" fmla="*/ 1194680 h 1771663"/>
                <a:gd name="connsiteX15" fmla="*/ 1330041 w 1688841"/>
                <a:gd name="connsiteY15" fmla="*/ 1192941 h 1771663"/>
                <a:gd name="connsiteX16" fmla="*/ 1182884 w 1688841"/>
                <a:gd name="connsiteY16" fmla="*/ 1179708 h 1771663"/>
                <a:gd name="connsiteX17" fmla="*/ 1182774 w 1688841"/>
                <a:gd name="connsiteY17" fmla="*/ 1179709 h 1771663"/>
                <a:gd name="connsiteX18" fmla="*/ 1137622 w 1688841"/>
                <a:gd name="connsiteY18" fmla="*/ 1205799 h 1771663"/>
                <a:gd name="connsiteX19" fmla="*/ 1165905 w 1688841"/>
                <a:gd name="connsiteY19" fmla="*/ 1215009 h 1771663"/>
                <a:gd name="connsiteX20" fmla="*/ 1137696 w 1688841"/>
                <a:gd name="connsiteY20" fmla="*/ 1205798 h 1771663"/>
                <a:gd name="connsiteX21" fmla="*/ 1182848 w 1688841"/>
                <a:gd name="connsiteY21" fmla="*/ 1179709 h 1771663"/>
                <a:gd name="connsiteX22" fmla="*/ 995064 w 1688841"/>
                <a:gd name="connsiteY22" fmla="*/ 1129100 h 1771663"/>
                <a:gd name="connsiteX23" fmla="*/ 995925 w 1688841"/>
                <a:gd name="connsiteY23" fmla="*/ 1129774 h 1771663"/>
                <a:gd name="connsiteX24" fmla="*/ 996029 w 1688841"/>
                <a:gd name="connsiteY24" fmla="*/ 1129912 h 1771663"/>
                <a:gd name="connsiteX25" fmla="*/ 996108 w 1688841"/>
                <a:gd name="connsiteY25" fmla="*/ 1129917 h 1771663"/>
                <a:gd name="connsiteX26" fmla="*/ 995925 w 1688841"/>
                <a:gd name="connsiteY26" fmla="*/ 1129774 h 1771663"/>
                <a:gd name="connsiteX27" fmla="*/ 995780 w 1688841"/>
                <a:gd name="connsiteY27" fmla="*/ 1129580 h 1771663"/>
                <a:gd name="connsiteX28" fmla="*/ 995237 w 1688841"/>
                <a:gd name="connsiteY28" fmla="*/ 1129121 h 1771663"/>
                <a:gd name="connsiteX29" fmla="*/ 856767 w 1688841"/>
                <a:gd name="connsiteY29" fmla="*/ 1109140 h 1771663"/>
                <a:gd name="connsiteX30" fmla="*/ 1016967 w 1688841"/>
                <a:gd name="connsiteY30" fmla="*/ 1158030 h 1771663"/>
                <a:gd name="connsiteX31" fmla="*/ 1016972 w 1688841"/>
                <a:gd name="connsiteY31" fmla="*/ 1158013 h 1771663"/>
                <a:gd name="connsiteX32" fmla="*/ 975412 w 1688841"/>
                <a:gd name="connsiteY32" fmla="*/ 1153114 h 1771663"/>
                <a:gd name="connsiteX33" fmla="*/ 935222 w 1688841"/>
                <a:gd name="connsiteY33" fmla="*/ 1141519 h 1771663"/>
                <a:gd name="connsiteX34" fmla="*/ 857094 w 1688841"/>
                <a:gd name="connsiteY34" fmla="*/ 1109214 h 1771663"/>
                <a:gd name="connsiteX35" fmla="*/ 245794 w 1688841"/>
                <a:gd name="connsiteY35" fmla="*/ 266576 h 1771663"/>
                <a:gd name="connsiteX36" fmla="*/ 463182 w 1688841"/>
                <a:gd name="connsiteY36" fmla="*/ 762501 h 1771663"/>
                <a:gd name="connsiteX37" fmla="*/ 245794 w 1688841"/>
                <a:gd name="connsiteY37" fmla="*/ 266576 h 1771663"/>
                <a:gd name="connsiteX38" fmla="*/ 67205 w 1688841"/>
                <a:gd name="connsiteY38" fmla="*/ 0 h 1771663"/>
                <a:gd name="connsiteX39" fmla="*/ 166629 w 1688841"/>
                <a:gd name="connsiteY39" fmla="*/ 238768 h 1771663"/>
                <a:gd name="connsiteX40" fmla="*/ 295880 w 1688841"/>
                <a:gd name="connsiteY40" fmla="*/ 557074 h 1771663"/>
                <a:gd name="connsiteX41" fmla="*/ 326530 w 1688841"/>
                <a:gd name="connsiteY41" fmla="*/ 636016 h 1771663"/>
                <a:gd name="connsiteX42" fmla="*/ 491888 w 1688841"/>
                <a:gd name="connsiteY42" fmla="*/ 847722 h 1771663"/>
                <a:gd name="connsiteX43" fmla="*/ 614411 w 1688841"/>
                <a:gd name="connsiteY43" fmla="*/ 953351 h 1771663"/>
                <a:gd name="connsiteX44" fmla="*/ 668235 w 1688841"/>
                <a:gd name="connsiteY44" fmla="*/ 998054 h 1771663"/>
                <a:gd name="connsiteX45" fmla="*/ 616579 w 1688841"/>
                <a:gd name="connsiteY45" fmla="*/ 974880 h 1771663"/>
                <a:gd name="connsiteX46" fmla="*/ 799729 w 1688841"/>
                <a:gd name="connsiteY46" fmla="*/ 1101740 h 1771663"/>
                <a:gd name="connsiteX47" fmla="*/ 746802 w 1688841"/>
                <a:gd name="connsiteY47" fmla="*/ 1035058 h 1771663"/>
                <a:gd name="connsiteX48" fmla="*/ 949538 w 1688841"/>
                <a:gd name="connsiteY48" fmla="*/ 1112056 h 1771663"/>
                <a:gd name="connsiteX49" fmla="*/ 958210 w 1688841"/>
                <a:gd name="connsiteY49" fmla="*/ 1088059 h 1771663"/>
                <a:gd name="connsiteX50" fmla="*/ 1008520 w 1688841"/>
                <a:gd name="connsiteY50" fmla="*/ 1088059 h 1771663"/>
                <a:gd name="connsiteX51" fmla="*/ 986317 w 1688841"/>
                <a:gd name="connsiteY51" fmla="*/ 1116916 h 1771663"/>
                <a:gd name="connsiteX52" fmla="*/ 995457 w 1688841"/>
                <a:gd name="connsiteY52" fmla="*/ 1129147 h 1771663"/>
                <a:gd name="connsiteX53" fmla="*/ 995240 w 1688841"/>
                <a:gd name="connsiteY53" fmla="*/ 1129121 h 1771663"/>
                <a:gd name="connsiteX54" fmla="*/ 995716 w 1688841"/>
                <a:gd name="connsiteY54" fmla="*/ 1129493 h 1771663"/>
                <a:gd name="connsiteX55" fmla="*/ 995457 w 1688841"/>
                <a:gd name="connsiteY55" fmla="*/ 1129147 h 1771663"/>
                <a:gd name="connsiteX56" fmla="*/ 1030721 w 1688841"/>
                <a:gd name="connsiteY56" fmla="*/ 1133325 h 1771663"/>
                <a:gd name="connsiteX57" fmla="*/ 1108019 w 1688841"/>
                <a:gd name="connsiteY57" fmla="*/ 1069819 h 1771663"/>
                <a:gd name="connsiteX58" fmla="*/ 1146443 w 1688841"/>
                <a:gd name="connsiteY58" fmla="*/ 1087985 h 1771663"/>
                <a:gd name="connsiteX59" fmla="*/ 1174476 w 1688841"/>
                <a:gd name="connsiteY59" fmla="*/ 1086415 h 1771663"/>
                <a:gd name="connsiteX60" fmla="*/ 1263210 w 1688841"/>
                <a:gd name="connsiteY60" fmla="*/ 1085742 h 1771663"/>
                <a:gd name="connsiteX61" fmla="*/ 1171187 w 1688841"/>
                <a:gd name="connsiteY61" fmla="*/ 1153769 h 1771663"/>
                <a:gd name="connsiteX62" fmla="*/ 1240111 w 1688841"/>
                <a:gd name="connsiteY62" fmla="*/ 1161768 h 1771663"/>
                <a:gd name="connsiteX63" fmla="*/ 1296401 w 1688841"/>
                <a:gd name="connsiteY63" fmla="*/ 1126184 h 1771663"/>
                <a:gd name="connsiteX64" fmla="*/ 1302755 w 1688841"/>
                <a:gd name="connsiteY64" fmla="*/ 1134557 h 1771663"/>
                <a:gd name="connsiteX65" fmla="*/ 1286907 w 1688841"/>
                <a:gd name="connsiteY65" fmla="*/ 1157507 h 1771663"/>
                <a:gd name="connsiteX66" fmla="*/ 1378408 w 1688841"/>
                <a:gd name="connsiteY66" fmla="*/ 1145097 h 1771663"/>
                <a:gd name="connsiteX67" fmla="*/ 1437314 w 1688841"/>
                <a:gd name="connsiteY67" fmla="*/ 1122222 h 1771663"/>
                <a:gd name="connsiteX68" fmla="*/ 1505865 w 1688841"/>
                <a:gd name="connsiteY68" fmla="*/ 1101291 h 1771663"/>
                <a:gd name="connsiteX69" fmla="*/ 1563277 w 1688841"/>
                <a:gd name="connsiteY69" fmla="*/ 1104879 h 1771663"/>
                <a:gd name="connsiteX70" fmla="*/ 1459218 w 1688841"/>
                <a:gd name="connsiteY70" fmla="*/ 1206920 h 1771663"/>
                <a:gd name="connsiteX71" fmla="*/ 1539878 w 1688841"/>
                <a:gd name="connsiteY71" fmla="*/ 1158628 h 1771663"/>
                <a:gd name="connsiteX72" fmla="*/ 1420644 w 1688841"/>
                <a:gd name="connsiteY72" fmla="*/ 1294383 h 1771663"/>
                <a:gd name="connsiteX73" fmla="*/ 1427970 w 1688841"/>
                <a:gd name="connsiteY73" fmla="*/ 1303354 h 1771663"/>
                <a:gd name="connsiteX74" fmla="*/ 1448303 w 1688841"/>
                <a:gd name="connsiteY74" fmla="*/ 1298495 h 1771663"/>
                <a:gd name="connsiteX75" fmla="*/ 1454359 w 1688841"/>
                <a:gd name="connsiteY75" fmla="*/ 1306494 h 1771663"/>
                <a:gd name="connsiteX76" fmla="*/ 1432381 w 1688841"/>
                <a:gd name="connsiteY76" fmla="*/ 1321071 h 1771663"/>
                <a:gd name="connsiteX77" fmla="*/ 1404198 w 1688841"/>
                <a:gd name="connsiteY77" fmla="*/ 1323538 h 1771663"/>
                <a:gd name="connsiteX78" fmla="*/ 1511098 w 1688841"/>
                <a:gd name="connsiteY78" fmla="*/ 1341778 h 1771663"/>
                <a:gd name="connsiteX79" fmla="*/ 1598412 w 1688841"/>
                <a:gd name="connsiteY79" fmla="*/ 1325407 h 1771663"/>
                <a:gd name="connsiteX80" fmla="*/ 1682959 w 1688841"/>
                <a:gd name="connsiteY80" fmla="*/ 1309858 h 1771663"/>
                <a:gd name="connsiteX81" fmla="*/ 1652609 w 1688841"/>
                <a:gd name="connsiteY81" fmla="*/ 1420345 h 1771663"/>
                <a:gd name="connsiteX82" fmla="*/ 1688715 w 1688841"/>
                <a:gd name="connsiteY82" fmla="*/ 1472898 h 1771663"/>
                <a:gd name="connsiteX83" fmla="*/ 1584058 w 1688841"/>
                <a:gd name="connsiteY83" fmla="*/ 1590039 h 1771663"/>
                <a:gd name="connsiteX84" fmla="*/ 1438810 w 1688841"/>
                <a:gd name="connsiteY84" fmla="*/ 1619044 h 1771663"/>
                <a:gd name="connsiteX85" fmla="*/ 1389396 w 1688841"/>
                <a:gd name="connsiteY85" fmla="*/ 1625623 h 1771663"/>
                <a:gd name="connsiteX86" fmla="*/ 1390069 w 1688841"/>
                <a:gd name="connsiteY86" fmla="*/ 1636836 h 1771663"/>
                <a:gd name="connsiteX87" fmla="*/ 1425279 w 1688841"/>
                <a:gd name="connsiteY87" fmla="*/ 1643564 h 1771663"/>
                <a:gd name="connsiteX88" fmla="*/ 1403376 w 1688841"/>
                <a:gd name="connsiteY88" fmla="*/ 1652086 h 1771663"/>
                <a:gd name="connsiteX89" fmla="*/ 1365998 w 1688841"/>
                <a:gd name="connsiteY89" fmla="*/ 1664271 h 1771663"/>
                <a:gd name="connsiteX90" fmla="*/ 1285786 w 1688841"/>
                <a:gd name="connsiteY90" fmla="*/ 1689613 h 1771663"/>
                <a:gd name="connsiteX91" fmla="*/ 1252520 w 1688841"/>
                <a:gd name="connsiteY91" fmla="*/ 1683782 h 1771663"/>
                <a:gd name="connsiteX92" fmla="*/ 1249530 w 1688841"/>
                <a:gd name="connsiteY92" fmla="*/ 1694323 h 1771663"/>
                <a:gd name="connsiteX93" fmla="*/ 1353888 w 1688841"/>
                <a:gd name="connsiteY93" fmla="*/ 1728486 h 1771663"/>
                <a:gd name="connsiteX94" fmla="*/ 1351047 w 1688841"/>
                <a:gd name="connsiteY94" fmla="*/ 1738204 h 1771663"/>
                <a:gd name="connsiteX95" fmla="*/ 1059129 w 1688841"/>
                <a:gd name="connsiteY95" fmla="*/ 1667411 h 1771663"/>
                <a:gd name="connsiteX96" fmla="*/ 1056213 w 1688841"/>
                <a:gd name="connsiteY96" fmla="*/ 1676381 h 1771663"/>
                <a:gd name="connsiteX97" fmla="*/ 1320697 w 1688841"/>
                <a:gd name="connsiteY97" fmla="*/ 1769601 h 1771663"/>
                <a:gd name="connsiteX98" fmla="*/ 1254837 w 1688841"/>
                <a:gd name="connsiteY98" fmla="*/ 1768629 h 1771663"/>
                <a:gd name="connsiteX99" fmla="*/ 1048215 w 1688841"/>
                <a:gd name="connsiteY99" fmla="*/ 1698808 h 1771663"/>
                <a:gd name="connsiteX100" fmla="*/ 834714 w 1688841"/>
                <a:gd name="connsiteY100" fmla="*/ 1630183 h 1771663"/>
                <a:gd name="connsiteX101" fmla="*/ 639978 w 1688841"/>
                <a:gd name="connsiteY101" fmla="*/ 1534945 h 1771663"/>
                <a:gd name="connsiteX102" fmla="*/ 640185 w 1688841"/>
                <a:gd name="connsiteY102" fmla="*/ 1535141 h 1771663"/>
                <a:gd name="connsiteX103" fmla="*/ 683681 w 1688841"/>
                <a:gd name="connsiteY103" fmla="*/ 1569827 h 1771663"/>
                <a:gd name="connsiteX104" fmla="*/ 728861 w 1688841"/>
                <a:gd name="connsiteY104" fmla="*/ 1601925 h 1771663"/>
                <a:gd name="connsiteX105" fmla="*/ 870073 w 1688841"/>
                <a:gd name="connsiteY105" fmla="*/ 1681614 h 1771663"/>
                <a:gd name="connsiteX106" fmla="*/ 787020 w 1688841"/>
                <a:gd name="connsiteY106" fmla="*/ 1660010 h 1771663"/>
                <a:gd name="connsiteX107" fmla="*/ 444717 w 1688841"/>
                <a:gd name="connsiteY107" fmla="*/ 1447033 h 1771663"/>
                <a:gd name="connsiteX108" fmla="*/ 252671 w 1688841"/>
                <a:gd name="connsiteY108" fmla="*/ 1219628 h 1771663"/>
                <a:gd name="connsiteX109" fmla="*/ 252522 w 1688841"/>
                <a:gd name="connsiteY109" fmla="*/ 1212526 h 1771663"/>
                <a:gd name="connsiteX110" fmla="*/ 262913 w 1688841"/>
                <a:gd name="connsiteY110" fmla="*/ 1202210 h 1771663"/>
                <a:gd name="connsiteX111" fmla="*/ 273229 w 1688841"/>
                <a:gd name="connsiteY111" fmla="*/ 1227029 h 1771663"/>
                <a:gd name="connsiteX112" fmla="*/ 288030 w 1688841"/>
                <a:gd name="connsiteY112" fmla="*/ 1247885 h 1771663"/>
                <a:gd name="connsiteX113" fmla="*/ 465050 w 1688841"/>
                <a:gd name="connsiteY113" fmla="*/ 1435446 h 1771663"/>
                <a:gd name="connsiteX114" fmla="*/ 641472 w 1688841"/>
                <a:gd name="connsiteY114" fmla="*/ 1536365 h 1771663"/>
                <a:gd name="connsiteX115" fmla="*/ 641374 w 1688841"/>
                <a:gd name="connsiteY115" fmla="*/ 1536273 h 1771663"/>
                <a:gd name="connsiteX116" fmla="*/ 564419 w 1688841"/>
                <a:gd name="connsiteY116" fmla="*/ 1479860 h 1771663"/>
                <a:gd name="connsiteX117" fmla="*/ 490243 w 1688841"/>
                <a:gd name="connsiteY117" fmla="*/ 1420345 h 1771663"/>
                <a:gd name="connsiteX118" fmla="*/ 363534 w 1688841"/>
                <a:gd name="connsiteY118" fmla="*/ 1283544 h 1771663"/>
                <a:gd name="connsiteX119" fmla="*/ 190850 w 1688841"/>
                <a:gd name="connsiteY119" fmla="*/ 1039618 h 1771663"/>
                <a:gd name="connsiteX120" fmla="*/ 125364 w 1688841"/>
                <a:gd name="connsiteY120" fmla="*/ 893248 h 1771663"/>
                <a:gd name="connsiteX121" fmla="*/ 49637 w 1688841"/>
                <a:gd name="connsiteY121" fmla="*/ 690512 h 1771663"/>
                <a:gd name="connsiteX122" fmla="*/ 50684 w 1688841"/>
                <a:gd name="connsiteY122" fmla="*/ 662105 h 1771663"/>
                <a:gd name="connsiteX123" fmla="*/ 108843 w 1688841"/>
                <a:gd name="connsiteY123" fmla="*/ 765267 h 1771663"/>
                <a:gd name="connsiteX124" fmla="*/ 258578 w 1688841"/>
                <a:gd name="connsiteY124" fmla="*/ 1042833 h 1771663"/>
                <a:gd name="connsiteX125" fmla="*/ 343350 w 1688841"/>
                <a:gd name="connsiteY125" fmla="*/ 1114672 h 1771663"/>
                <a:gd name="connsiteX126" fmla="*/ 393211 w 1688841"/>
                <a:gd name="connsiteY126" fmla="*/ 1162142 h 1771663"/>
                <a:gd name="connsiteX127" fmla="*/ 412498 w 1688841"/>
                <a:gd name="connsiteY127" fmla="*/ 1177616 h 1771663"/>
                <a:gd name="connsiteX128" fmla="*/ 41190 w 1688841"/>
                <a:gd name="connsiteY128" fmla="*/ 471555 h 1771663"/>
                <a:gd name="connsiteX129" fmla="*/ 86492 w 1688841"/>
                <a:gd name="connsiteY129" fmla="*/ 580622 h 1771663"/>
                <a:gd name="connsiteX130" fmla="*/ 126859 w 1688841"/>
                <a:gd name="connsiteY130" fmla="*/ 667562 h 1771663"/>
                <a:gd name="connsiteX131" fmla="*/ 169769 w 1688841"/>
                <a:gd name="connsiteY131" fmla="*/ 702099 h 1771663"/>
                <a:gd name="connsiteX132" fmla="*/ 0 w 1688841"/>
                <a:gd name="connsiteY132" fmla="*/ 307243 h 1771663"/>
                <a:gd name="connsiteX133" fmla="*/ 10466 w 1688841"/>
                <a:gd name="connsiteY133" fmla="*/ 302608 h 1771663"/>
                <a:gd name="connsiteX134" fmla="*/ 156088 w 1688841"/>
                <a:gd name="connsiteY134" fmla="*/ 632577 h 1771663"/>
                <a:gd name="connsiteX135" fmla="*/ 167974 w 1688841"/>
                <a:gd name="connsiteY135" fmla="*/ 627643 h 1771663"/>
                <a:gd name="connsiteX136" fmla="*/ 74680 w 1688841"/>
                <a:gd name="connsiteY136" fmla="*/ 256559 h 1771663"/>
                <a:gd name="connsiteX137" fmla="*/ 79390 w 1688841"/>
                <a:gd name="connsiteY137" fmla="*/ 254989 h 1771663"/>
                <a:gd name="connsiteX138" fmla="*/ 142857 w 1688841"/>
                <a:gd name="connsiteY138" fmla="*/ 433803 h 1771663"/>
                <a:gd name="connsiteX139" fmla="*/ 149809 w 1688841"/>
                <a:gd name="connsiteY139" fmla="*/ 432084 h 1771663"/>
                <a:gd name="connsiteX140" fmla="*/ 132466 w 1688841"/>
                <a:gd name="connsiteY140" fmla="*/ 366823 h 1771663"/>
                <a:gd name="connsiteX141" fmla="*/ 107797 w 1688841"/>
                <a:gd name="connsiteY141" fmla="*/ 241384 h 1771663"/>
                <a:gd name="connsiteX142" fmla="*/ 61897 w 1688841"/>
                <a:gd name="connsiteY142" fmla="*/ 48292 h 1771663"/>
                <a:gd name="connsiteX143" fmla="*/ 56440 w 1688841"/>
                <a:gd name="connsiteY143" fmla="*/ 2915 h 1771663"/>
                <a:gd name="connsiteX144" fmla="*/ 67205 w 1688841"/>
                <a:gd name="connsiteY144" fmla="*/ 0 h 1771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1688841" h="1771663">
                  <a:moveTo>
                    <a:pt x="964323" y="1618368"/>
                  </a:moveTo>
                  <a:lnTo>
                    <a:pt x="983022" y="1626623"/>
                  </a:lnTo>
                  <a:lnTo>
                    <a:pt x="974029" y="1621905"/>
                  </a:lnTo>
                  <a:close/>
                  <a:moveTo>
                    <a:pt x="879270" y="1615232"/>
                  </a:moveTo>
                  <a:lnTo>
                    <a:pt x="879268" y="1615232"/>
                  </a:lnTo>
                  <a:cubicBezTo>
                    <a:pt x="925841" y="1629809"/>
                    <a:pt x="974132" y="1644984"/>
                    <a:pt x="1022424" y="1660160"/>
                  </a:cubicBezTo>
                  <a:cubicBezTo>
                    <a:pt x="1023545" y="1656422"/>
                    <a:pt x="1024592" y="1652684"/>
                    <a:pt x="1025713" y="1649021"/>
                  </a:cubicBezTo>
                  <a:lnTo>
                    <a:pt x="1025629" y="1648977"/>
                  </a:lnTo>
                  <a:lnTo>
                    <a:pt x="1022349" y="1660084"/>
                  </a:lnTo>
                  <a:close/>
                  <a:moveTo>
                    <a:pt x="920593" y="1608239"/>
                  </a:moveTo>
                  <a:lnTo>
                    <a:pt x="952928" y="1614216"/>
                  </a:lnTo>
                  <a:lnTo>
                    <a:pt x="947353" y="1612184"/>
                  </a:lnTo>
                  <a:close/>
                  <a:moveTo>
                    <a:pt x="1330042" y="1192927"/>
                  </a:moveTo>
                  <a:lnTo>
                    <a:pt x="1330041" y="1192940"/>
                  </a:lnTo>
                  <a:lnTo>
                    <a:pt x="1325981" y="1194680"/>
                  </a:lnTo>
                  <a:lnTo>
                    <a:pt x="1330041" y="1192941"/>
                  </a:lnTo>
                  <a:close/>
                  <a:moveTo>
                    <a:pt x="1182884" y="1179708"/>
                  </a:moveTo>
                  <a:lnTo>
                    <a:pt x="1182774" y="1179709"/>
                  </a:lnTo>
                  <a:cubicBezTo>
                    <a:pt x="1167598" y="1180681"/>
                    <a:pt x="1153395" y="1196230"/>
                    <a:pt x="1137622" y="1205799"/>
                  </a:cubicBezTo>
                  <a:lnTo>
                    <a:pt x="1165905" y="1215009"/>
                  </a:lnTo>
                  <a:lnTo>
                    <a:pt x="1137696" y="1205798"/>
                  </a:lnTo>
                  <a:cubicBezTo>
                    <a:pt x="1153469" y="1196229"/>
                    <a:pt x="1167673" y="1180755"/>
                    <a:pt x="1182848" y="1179709"/>
                  </a:cubicBezTo>
                  <a:close/>
                  <a:moveTo>
                    <a:pt x="995064" y="1129100"/>
                  </a:moveTo>
                  <a:lnTo>
                    <a:pt x="995925" y="1129774"/>
                  </a:lnTo>
                  <a:lnTo>
                    <a:pt x="996029" y="1129912"/>
                  </a:lnTo>
                  <a:lnTo>
                    <a:pt x="996108" y="1129917"/>
                  </a:lnTo>
                  <a:lnTo>
                    <a:pt x="995925" y="1129774"/>
                  </a:lnTo>
                  <a:lnTo>
                    <a:pt x="995780" y="1129580"/>
                  </a:lnTo>
                  <a:lnTo>
                    <a:pt x="995237" y="1129121"/>
                  </a:lnTo>
                  <a:close/>
                  <a:moveTo>
                    <a:pt x="856767" y="1109140"/>
                  </a:moveTo>
                  <a:cubicBezTo>
                    <a:pt x="908946" y="1131193"/>
                    <a:pt x="960078" y="1157133"/>
                    <a:pt x="1016967" y="1158030"/>
                  </a:cubicBezTo>
                  <a:lnTo>
                    <a:pt x="1016972" y="1158013"/>
                  </a:lnTo>
                  <a:lnTo>
                    <a:pt x="975412" y="1153114"/>
                  </a:lnTo>
                  <a:cubicBezTo>
                    <a:pt x="961797" y="1150211"/>
                    <a:pt x="948435" y="1146196"/>
                    <a:pt x="935222" y="1141519"/>
                  </a:cubicBezTo>
                  <a:lnTo>
                    <a:pt x="857094" y="1109214"/>
                  </a:lnTo>
                  <a:close/>
                  <a:moveTo>
                    <a:pt x="245794" y="266576"/>
                  </a:moveTo>
                  <a:cubicBezTo>
                    <a:pt x="308439" y="436195"/>
                    <a:pt x="365925" y="608057"/>
                    <a:pt x="463182" y="762501"/>
                  </a:cubicBezTo>
                  <a:cubicBezTo>
                    <a:pt x="341406" y="618747"/>
                    <a:pt x="290946" y="443820"/>
                    <a:pt x="245794" y="266576"/>
                  </a:cubicBezTo>
                  <a:close/>
                  <a:moveTo>
                    <a:pt x="67205" y="0"/>
                  </a:moveTo>
                  <a:cubicBezTo>
                    <a:pt x="100396" y="79614"/>
                    <a:pt x="133886" y="159004"/>
                    <a:pt x="166629" y="238768"/>
                  </a:cubicBezTo>
                  <a:cubicBezTo>
                    <a:pt x="210062" y="344695"/>
                    <a:pt x="252971" y="450922"/>
                    <a:pt x="295880" y="557074"/>
                  </a:cubicBezTo>
                  <a:cubicBezTo>
                    <a:pt x="306496" y="583239"/>
                    <a:pt x="316288" y="609702"/>
                    <a:pt x="326530" y="636016"/>
                  </a:cubicBezTo>
                  <a:cubicBezTo>
                    <a:pt x="360543" y="723031"/>
                    <a:pt x="424608" y="786797"/>
                    <a:pt x="491888" y="847722"/>
                  </a:cubicBezTo>
                  <a:cubicBezTo>
                    <a:pt x="531882" y="883903"/>
                    <a:pt x="572773" y="919188"/>
                    <a:pt x="614411" y="953351"/>
                  </a:cubicBezTo>
                  <a:cubicBezTo>
                    <a:pt x="631979" y="967704"/>
                    <a:pt x="652611" y="978319"/>
                    <a:pt x="668235" y="998054"/>
                  </a:cubicBezTo>
                  <a:cubicBezTo>
                    <a:pt x="651041" y="990355"/>
                    <a:pt x="633848" y="982580"/>
                    <a:pt x="616579" y="974880"/>
                  </a:cubicBezTo>
                  <a:cubicBezTo>
                    <a:pt x="670552" y="1025938"/>
                    <a:pt x="726544" y="1072062"/>
                    <a:pt x="799729" y="1101740"/>
                  </a:cubicBezTo>
                  <a:cubicBezTo>
                    <a:pt x="794571" y="1063241"/>
                    <a:pt x="742616" y="1071613"/>
                    <a:pt x="746802" y="1035058"/>
                  </a:cubicBezTo>
                  <a:cubicBezTo>
                    <a:pt x="815353" y="1061073"/>
                    <a:pt x="881212" y="1086116"/>
                    <a:pt x="949538" y="1112056"/>
                  </a:cubicBezTo>
                  <a:cubicBezTo>
                    <a:pt x="951033" y="1107869"/>
                    <a:pt x="954472" y="1098450"/>
                    <a:pt x="958210" y="1088059"/>
                  </a:cubicBezTo>
                  <a:cubicBezTo>
                    <a:pt x="974058" y="1088059"/>
                    <a:pt x="989831" y="1088059"/>
                    <a:pt x="1008520" y="1088059"/>
                  </a:cubicBezTo>
                  <a:cubicBezTo>
                    <a:pt x="1005828" y="1099833"/>
                    <a:pt x="985266" y="1105931"/>
                    <a:pt x="986317" y="1116916"/>
                  </a:cubicBezTo>
                  <a:lnTo>
                    <a:pt x="995457" y="1129147"/>
                  </a:lnTo>
                  <a:lnTo>
                    <a:pt x="995240" y="1129121"/>
                  </a:lnTo>
                  <a:lnTo>
                    <a:pt x="995716" y="1129493"/>
                  </a:lnTo>
                  <a:lnTo>
                    <a:pt x="995457" y="1129147"/>
                  </a:lnTo>
                  <a:lnTo>
                    <a:pt x="1030721" y="1133325"/>
                  </a:lnTo>
                  <a:cubicBezTo>
                    <a:pt x="1063446" y="1131184"/>
                    <a:pt x="1087835" y="1109963"/>
                    <a:pt x="1108019" y="1069819"/>
                  </a:cubicBezTo>
                  <a:cubicBezTo>
                    <a:pt x="1120577" y="1075949"/>
                    <a:pt x="1132912" y="1083948"/>
                    <a:pt x="1146443" y="1087985"/>
                  </a:cubicBezTo>
                  <a:cubicBezTo>
                    <a:pt x="1154890" y="1090526"/>
                    <a:pt x="1165281" y="1088134"/>
                    <a:pt x="1174476" y="1086415"/>
                  </a:cubicBezTo>
                  <a:cubicBezTo>
                    <a:pt x="1202808" y="1080958"/>
                    <a:pt x="1230916" y="1058980"/>
                    <a:pt x="1263210" y="1085742"/>
                  </a:cubicBezTo>
                  <a:cubicBezTo>
                    <a:pt x="1237943" y="1119606"/>
                    <a:pt x="1175896" y="1098749"/>
                    <a:pt x="1171187" y="1153769"/>
                  </a:cubicBezTo>
                  <a:cubicBezTo>
                    <a:pt x="1194062" y="1161544"/>
                    <a:pt x="1228972" y="1120802"/>
                    <a:pt x="1240111" y="1161768"/>
                  </a:cubicBezTo>
                  <a:cubicBezTo>
                    <a:pt x="1259547" y="1149508"/>
                    <a:pt x="1277937" y="1137846"/>
                    <a:pt x="1296401" y="1126184"/>
                  </a:cubicBezTo>
                  <a:cubicBezTo>
                    <a:pt x="1298494" y="1128950"/>
                    <a:pt x="1300662" y="1131791"/>
                    <a:pt x="1302755" y="1134557"/>
                  </a:cubicBezTo>
                  <a:cubicBezTo>
                    <a:pt x="1297523" y="1142182"/>
                    <a:pt x="1292290" y="1149732"/>
                    <a:pt x="1286907" y="1157507"/>
                  </a:cubicBezTo>
                  <a:cubicBezTo>
                    <a:pt x="1338339" y="1183970"/>
                    <a:pt x="1341553" y="1183671"/>
                    <a:pt x="1378408" y="1145097"/>
                  </a:cubicBezTo>
                  <a:cubicBezTo>
                    <a:pt x="1394480" y="1128203"/>
                    <a:pt x="1406291" y="1113028"/>
                    <a:pt x="1437314" y="1122222"/>
                  </a:cubicBezTo>
                  <a:cubicBezTo>
                    <a:pt x="1456302" y="1127829"/>
                    <a:pt x="1482167" y="1106300"/>
                    <a:pt x="1505865" y="1101291"/>
                  </a:cubicBezTo>
                  <a:cubicBezTo>
                    <a:pt x="1523881" y="1097479"/>
                    <a:pt x="1543392" y="1100543"/>
                    <a:pt x="1563277" y="1104879"/>
                  </a:cubicBezTo>
                  <a:cubicBezTo>
                    <a:pt x="1524628" y="1136575"/>
                    <a:pt x="1471777" y="1149882"/>
                    <a:pt x="1459218" y="1206920"/>
                  </a:cubicBezTo>
                  <a:cubicBezTo>
                    <a:pt x="1484186" y="1191969"/>
                    <a:pt x="1509154" y="1177018"/>
                    <a:pt x="1539878" y="1158628"/>
                  </a:cubicBezTo>
                  <a:cubicBezTo>
                    <a:pt x="1496819" y="1207667"/>
                    <a:pt x="1458694" y="1251025"/>
                    <a:pt x="1420644" y="1294383"/>
                  </a:cubicBezTo>
                  <a:cubicBezTo>
                    <a:pt x="1423111" y="1297373"/>
                    <a:pt x="1425503" y="1300364"/>
                    <a:pt x="1427970" y="1303354"/>
                  </a:cubicBezTo>
                  <a:cubicBezTo>
                    <a:pt x="1434773" y="1301709"/>
                    <a:pt x="1441501" y="1300139"/>
                    <a:pt x="1448303" y="1298495"/>
                  </a:cubicBezTo>
                  <a:cubicBezTo>
                    <a:pt x="1450322" y="1301186"/>
                    <a:pt x="1452340" y="1303802"/>
                    <a:pt x="1454359" y="1306494"/>
                  </a:cubicBezTo>
                  <a:cubicBezTo>
                    <a:pt x="1447107" y="1311577"/>
                    <a:pt x="1440379" y="1319052"/>
                    <a:pt x="1432381" y="1321071"/>
                  </a:cubicBezTo>
                  <a:cubicBezTo>
                    <a:pt x="1423709" y="1323239"/>
                    <a:pt x="1413767" y="1320248"/>
                    <a:pt x="1404198" y="1323538"/>
                  </a:cubicBezTo>
                  <a:cubicBezTo>
                    <a:pt x="1441650" y="1340507"/>
                    <a:pt x="1476935" y="1403974"/>
                    <a:pt x="1511098" y="1341778"/>
                  </a:cubicBezTo>
                  <a:cubicBezTo>
                    <a:pt x="1546382" y="1336022"/>
                    <a:pt x="1579199" y="1339834"/>
                    <a:pt x="1598412" y="1325407"/>
                  </a:cubicBezTo>
                  <a:cubicBezTo>
                    <a:pt x="1625099" y="1305297"/>
                    <a:pt x="1647227" y="1292066"/>
                    <a:pt x="1682959" y="1309858"/>
                  </a:cubicBezTo>
                  <a:cubicBezTo>
                    <a:pt x="1672718" y="1344544"/>
                    <a:pt x="1657393" y="1381772"/>
                    <a:pt x="1652609" y="1420345"/>
                  </a:cubicBezTo>
                  <a:cubicBezTo>
                    <a:pt x="1650815" y="1434698"/>
                    <a:pt x="1673690" y="1452116"/>
                    <a:pt x="1688715" y="1472898"/>
                  </a:cubicBezTo>
                  <a:cubicBezTo>
                    <a:pt x="1692154" y="1538757"/>
                    <a:pt x="1624650" y="1552438"/>
                    <a:pt x="1584058" y="1590039"/>
                  </a:cubicBezTo>
                  <a:cubicBezTo>
                    <a:pt x="1540252" y="1630557"/>
                    <a:pt x="1492259" y="1631155"/>
                    <a:pt x="1438810" y="1619044"/>
                  </a:cubicBezTo>
                  <a:cubicBezTo>
                    <a:pt x="1423634" y="1615606"/>
                    <a:pt x="1405917" y="1623156"/>
                    <a:pt x="1389396" y="1625623"/>
                  </a:cubicBezTo>
                  <a:cubicBezTo>
                    <a:pt x="1389621" y="1629361"/>
                    <a:pt x="1389845" y="1633098"/>
                    <a:pt x="1390069" y="1636836"/>
                  </a:cubicBezTo>
                  <a:cubicBezTo>
                    <a:pt x="1400012" y="1638780"/>
                    <a:pt x="1410029" y="1640649"/>
                    <a:pt x="1425279" y="1643564"/>
                  </a:cubicBezTo>
                  <a:cubicBezTo>
                    <a:pt x="1415112" y="1647750"/>
                    <a:pt x="1407487" y="1653880"/>
                    <a:pt x="1403376" y="1652086"/>
                  </a:cubicBezTo>
                  <a:cubicBezTo>
                    <a:pt x="1385659" y="1644312"/>
                    <a:pt x="1380650" y="1646405"/>
                    <a:pt x="1365998" y="1664271"/>
                  </a:cubicBezTo>
                  <a:cubicBezTo>
                    <a:pt x="1351047" y="1682511"/>
                    <a:pt x="1313819" y="1683707"/>
                    <a:pt x="1285786" y="1689613"/>
                  </a:cubicBezTo>
                  <a:cubicBezTo>
                    <a:pt x="1275545" y="1691781"/>
                    <a:pt x="1263659" y="1685950"/>
                    <a:pt x="1252520" y="1683782"/>
                  </a:cubicBezTo>
                  <a:cubicBezTo>
                    <a:pt x="1251548" y="1687296"/>
                    <a:pt x="1250502" y="1690809"/>
                    <a:pt x="1249530" y="1694323"/>
                  </a:cubicBezTo>
                  <a:cubicBezTo>
                    <a:pt x="1284291" y="1705685"/>
                    <a:pt x="1319127" y="1717123"/>
                    <a:pt x="1353888" y="1728486"/>
                  </a:cubicBezTo>
                  <a:cubicBezTo>
                    <a:pt x="1352916" y="1731700"/>
                    <a:pt x="1352019" y="1734989"/>
                    <a:pt x="1351047" y="1738204"/>
                  </a:cubicBezTo>
                  <a:cubicBezTo>
                    <a:pt x="1253716" y="1714581"/>
                    <a:pt x="1156385" y="1690959"/>
                    <a:pt x="1059129" y="1667411"/>
                  </a:cubicBezTo>
                  <a:cubicBezTo>
                    <a:pt x="1058157" y="1670401"/>
                    <a:pt x="1057185" y="1673391"/>
                    <a:pt x="1056213" y="1676381"/>
                  </a:cubicBezTo>
                  <a:cubicBezTo>
                    <a:pt x="1143752" y="1707255"/>
                    <a:pt x="1231215" y="1738054"/>
                    <a:pt x="1320697" y="1769601"/>
                  </a:cubicBezTo>
                  <a:cubicBezTo>
                    <a:pt x="1298868" y="1769601"/>
                    <a:pt x="1275096" y="1774834"/>
                    <a:pt x="1254837" y="1768629"/>
                  </a:cubicBezTo>
                  <a:cubicBezTo>
                    <a:pt x="1185315" y="1747473"/>
                    <a:pt x="1117288" y="1721533"/>
                    <a:pt x="1048215" y="1698808"/>
                  </a:cubicBezTo>
                  <a:cubicBezTo>
                    <a:pt x="977197" y="1675484"/>
                    <a:pt x="903937" y="1657842"/>
                    <a:pt x="834714" y="1630183"/>
                  </a:cubicBezTo>
                  <a:cubicBezTo>
                    <a:pt x="767809" y="1603421"/>
                    <a:pt x="704715" y="1567090"/>
                    <a:pt x="639978" y="1534945"/>
                  </a:cubicBezTo>
                  <a:lnTo>
                    <a:pt x="640185" y="1535141"/>
                  </a:lnTo>
                  <a:lnTo>
                    <a:pt x="683681" y="1569827"/>
                  </a:lnTo>
                  <a:cubicBezTo>
                    <a:pt x="698230" y="1581349"/>
                    <a:pt x="713050" y="1592431"/>
                    <a:pt x="728861" y="1601925"/>
                  </a:cubicBezTo>
                  <a:cubicBezTo>
                    <a:pt x="774461" y="1629360"/>
                    <a:pt x="822828" y="1652086"/>
                    <a:pt x="870073" y="1681614"/>
                  </a:cubicBezTo>
                  <a:cubicBezTo>
                    <a:pt x="842264" y="1674736"/>
                    <a:pt x="811614" y="1673092"/>
                    <a:pt x="787020" y="1660010"/>
                  </a:cubicBezTo>
                  <a:cubicBezTo>
                    <a:pt x="668309" y="1596617"/>
                    <a:pt x="551990" y="1529861"/>
                    <a:pt x="444717" y="1447033"/>
                  </a:cubicBezTo>
                  <a:cubicBezTo>
                    <a:pt x="363234" y="1384164"/>
                    <a:pt x="306121" y="1304251"/>
                    <a:pt x="252671" y="1219628"/>
                  </a:cubicBezTo>
                  <a:cubicBezTo>
                    <a:pt x="251550" y="1217908"/>
                    <a:pt x="252522" y="1214918"/>
                    <a:pt x="252522" y="1212526"/>
                  </a:cubicBezTo>
                  <a:cubicBezTo>
                    <a:pt x="255961" y="1209087"/>
                    <a:pt x="259474" y="1205649"/>
                    <a:pt x="262913" y="1202210"/>
                  </a:cubicBezTo>
                  <a:cubicBezTo>
                    <a:pt x="266277" y="1210508"/>
                    <a:pt x="268968" y="1219179"/>
                    <a:pt x="273229" y="1227029"/>
                  </a:cubicBezTo>
                  <a:cubicBezTo>
                    <a:pt x="277266" y="1234504"/>
                    <a:pt x="282274" y="1241681"/>
                    <a:pt x="288030" y="1247885"/>
                  </a:cubicBezTo>
                  <a:cubicBezTo>
                    <a:pt x="346339" y="1311128"/>
                    <a:pt x="399789" y="1380202"/>
                    <a:pt x="465050" y="1435446"/>
                  </a:cubicBezTo>
                  <a:cubicBezTo>
                    <a:pt x="515958" y="1478579"/>
                    <a:pt x="570679" y="1523881"/>
                    <a:pt x="641472" y="1536365"/>
                  </a:cubicBezTo>
                  <a:lnTo>
                    <a:pt x="641374" y="1536273"/>
                  </a:lnTo>
                  <a:lnTo>
                    <a:pt x="564419" y="1479860"/>
                  </a:lnTo>
                  <a:cubicBezTo>
                    <a:pt x="538834" y="1460975"/>
                    <a:pt x="513716" y="1441576"/>
                    <a:pt x="490243" y="1420345"/>
                  </a:cubicBezTo>
                  <a:cubicBezTo>
                    <a:pt x="444269" y="1378782"/>
                    <a:pt x="401360" y="1332658"/>
                    <a:pt x="363534" y="1283544"/>
                  </a:cubicBezTo>
                  <a:cubicBezTo>
                    <a:pt x="302758" y="1204677"/>
                    <a:pt x="244150" y="1123718"/>
                    <a:pt x="190850" y="1039618"/>
                  </a:cubicBezTo>
                  <a:cubicBezTo>
                    <a:pt x="162517" y="994989"/>
                    <a:pt x="150631" y="940269"/>
                    <a:pt x="125364" y="893248"/>
                  </a:cubicBezTo>
                  <a:cubicBezTo>
                    <a:pt x="90827" y="828809"/>
                    <a:pt x="100471" y="748522"/>
                    <a:pt x="49637" y="690512"/>
                  </a:cubicBezTo>
                  <a:cubicBezTo>
                    <a:pt x="46722" y="687223"/>
                    <a:pt x="49862" y="678701"/>
                    <a:pt x="50684" y="662105"/>
                  </a:cubicBezTo>
                  <a:cubicBezTo>
                    <a:pt x="73185" y="701875"/>
                    <a:pt x="91724" y="733197"/>
                    <a:pt x="108843" y="765267"/>
                  </a:cubicBezTo>
                  <a:cubicBezTo>
                    <a:pt x="158481" y="857963"/>
                    <a:pt x="204530" y="952828"/>
                    <a:pt x="258578" y="1042833"/>
                  </a:cubicBezTo>
                  <a:cubicBezTo>
                    <a:pt x="276594" y="1072884"/>
                    <a:pt x="315018" y="1090452"/>
                    <a:pt x="343350" y="1114672"/>
                  </a:cubicBezTo>
                  <a:cubicBezTo>
                    <a:pt x="360768" y="1129548"/>
                    <a:pt x="376915" y="1145920"/>
                    <a:pt x="393211" y="1162142"/>
                  </a:cubicBezTo>
                  <a:cubicBezTo>
                    <a:pt x="398818" y="1167748"/>
                    <a:pt x="403004" y="1174775"/>
                    <a:pt x="412498" y="1177616"/>
                  </a:cubicBezTo>
                  <a:cubicBezTo>
                    <a:pt x="257456" y="958060"/>
                    <a:pt x="115721" y="732524"/>
                    <a:pt x="41190" y="471555"/>
                  </a:cubicBezTo>
                  <a:cubicBezTo>
                    <a:pt x="56216" y="507960"/>
                    <a:pt x="70942" y="544441"/>
                    <a:pt x="86492" y="580622"/>
                  </a:cubicBezTo>
                  <a:cubicBezTo>
                    <a:pt x="99125" y="610001"/>
                    <a:pt x="109965" y="640725"/>
                    <a:pt x="126859" y="667562"/>
                  </a:cubicBezTo>
                  <a:cubicBezTo>
                    <a:pt x="136577" y="682962"/>
                    <a:pt x="156612" y="691932"/>
                    <a:pt x="169769" y="702099"/>
                  </a:cubicBezTo>
                  <a:cubicBezTo>
                    <a:pt x="114226" y="572997"/>
                    <a:pt x="57113" y="440158"/>
                    <a:pt x="0" y="307243"/>
                  </a:cubicBezTo>
                  <a:cubicBezTo>
                    <a:pt x="3513" y="305673"/>
                    <a:pt x="6952" y="304178"/>
                    <a:pt x="10466" y="302608"/>
                  </a:cubicBezTo>
                  <a:cubicBezTo>
                    <a:pt x="58982" y="412648"/>
                    <a:pt x="107572" y="522612"/>
                    <a:pt x="156088" y="632577"/>
                  </a:cubicBezTo>
                  <a:cubicBezTo>
                    <a:pt x="160050" y="630932"/>
                    <a:pt x="164012" y="629288"/>
                    <a:pt x="167974" y="627643"/>
                  </a:cubicBezTo>
                  <a:cubicBezTo>
                    <a:pt x="136876" y="503924"/>
                    <a:pt x="105778" y="380279"/>
                    <a:pt x="74680" y="256559"/>
                  </a:cubicBezTo>
                  <a:cubicBezTo>
                    <a:pt x="76250" y="256036"/>
                    <a:pt x="77820" y="255513"/>
                    <a:pt x="79390" y="254989"/>
                  </a:cubicBezTo>
                  <a:cubicBezTo>
                    <a:pt x="100545" y="314569"/>
                    <a:pt x="121701" y="374224"/>
                    <a:pt x="142857" y="433803"/>
                  </a:cubicBezTo>
                  <a:cubicBezTo>
                    <a:pt x="145174" y="433205"/>
                    <a:pt x="147492" y="432682"/>
                    <a:pt x="149809" y="432084"/>
                  </a:cubicBezTo>
                  <a:cubicBezTo>
                    <a:pt x="143978" y="410330"/>
                    <a:pt x="137474" y="388726"/>
                    <a:pt x="132466" y="366823"/>
                  </a:cubicBezTo>
                  <a:cubicBezTo>
                    <a:pt x="122972" y="325334"/>
                    <a:pt x="110039" y="286162"/>
                    <a:pt x="107797" y="241384"/>
                  </a:cubicBezTo>
                  <a:cubicBezTo>
                    <a:pt x="104507" y="176422"/>
                    <a:pt x="77745" y="112731"/>
                    <a:pt x="61897" y="48292"/>
                  </a:cubicBezTo>
                  <a:cubicBezTo>
                    <a:pt x="58309" y="33715"/>
                    <a:pt x="58234" y="18165"/>
                    <a:pt x="56440" y="2915"/>
                  </a:cubicBezTo>
                  <a:cubicBezTo>
                    <a:pt x="60028" y="1944"/>
                    <a:pt x="63617" y="972"/>
                    <a:pt x="67205" y="0"/>
                  </a:cubicBezTo>
                  <a:close/>
                </a:path>
              </a:pathLst>
            </a:custGeom>
            <a:solidFill>
              <a:srgbClr val="1764B9"/>
            </a:solidFill>
            <a:ln w="74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8DCFE33E-9C0D-4F73-BE35-85357BC4620E}"/>
                </a:ext>
              </a:extLst>
            </p:cNvPr>
            <p:cNvSpPr/>
            <p:nvPr/>
          </p:nvSpPr>
          <p:spPr>
            <a:xfrm rot="19775451">
              <a:off x="5914506" y="1758132"/>
              <a:ext cx="2621538" cy="2321448"/>
            </a:xfrm>
            <a:custGeom>
              <a:avLst/>
              <a:gdLst>
                <a:gd name="connsiteX0" fmla="*/ 2494407 w 2561177"/>
                <a:gd name="connsiteY0" fmla="*/ 1297114 h 2267997"/>
                <a:gd name="connsiteX1" fmla="*/ 2561177 w 2561177"/>
                <a:gd name="connsiteY1" fmla="*/ 1597723 h 2267997"/>
                <a:gd name="connsiteX2" fmla="*/ 2550223 w 2561177"/>
                <a:gd name="connsiteY2" fmla="*/ 1600295 h 2267997"/>
                <a:gd name="connsiteX3" fmla="*/ 2481548 w 2561177"/>
                <a:gd name="connsiteY3" fmla="*/ 1300067 h 2267997"/>
                <a:gd name="connsiteX4" fmla="*/ 2494407 w 2561177"/>
                <a:gd name="connsiteY4" fmla="*/ 1297114 h 2267997"/>
                <a:gd name="connsiteX5" fmla="*/ 1571157 w 2561177"/>
                <a:gd name="connsiteY5" fmla="*/ 179964 h 2267997"/>
                <a:gd name="connsiteX6" fmla="*/ 1545622 w 2561177"/>
                <a:gd name="connsiteY6" fmla="*/ 180437 h 2267997"/>
                <a:gd name="connsiteX7" fmla="*/ 1509903 w 2561177"/>
                <a:gd name="connsiteY7" fmla="*/ 184308 h 2267997"/>
                <a:gd name="connsiteX8" fmla="*/ 1628775 w 2561177"/>
                <a:gd name="connsiteY8" fmla="*/ 229742 h 2267997"/>
                <a:gd name="connsiteX9" fmla="*/ 1571157 w 2561177"/>
                <a:gd name="connsiteY9" fmla="*/ 179964 h 2267997"/>
                <a:gd name="connsiteX10" fmla="*/ 852238 w 2561177"/>
                <a:gd name="connsiteY10" fmla="*/ 11966 h 2267997"/>
                <a:gd name="connsiteX11" fmla="*/ 985838 w 2561177"/>
                <a:gd name="connsiteY11" fmla="*/ 18097 h 2267997"/>
                <a:gd name="connsiteX12" fmla="*/ 1334929 w 2561177"/>
                <a:gd name="connsiteY12" fmla="*/ 65150 h 2267997"/>
                <a:gd name="connsiteX13" fmla="*/ 1895380 w 2561177"/>
                <a:gd name="connsiteY13" fmla="*/ 337756 h 2267997"/>
                <a:gd name="connsiteX14" fmla="*/ 2130266 w 2561177"/>
                <a:gd name="connsiteY14" fmla="*/ 558069 h 2267997"/>
                <a:gd name="connsiteX15" fmla="*/ 2369439 w 2561177"/>
                <a:gd name="connsiteY15" fmla="*/ 969930 h 2267997"/>
                <a:gd name="connsiteX16" fmla="*/ 2428685 w 2561177"/>
                <a:gd name="connsiteY16" fmla="*/ 1190148 h 2267997"/>
                <a:gd name="connsiteX17" fmla="*/ 2438114 w 2561177"/>
                <a:gd name="connsiteY17" fmla="*/ 1285208 h 2267997"/>
                <a:gd name="connsiteX18" fmla="*/ 2416778 w 2561177"/>
                <a:gd name="connsiteY18" fmla="*/ 1314640 h 2267997"/>
                <a:gd name="connsiteX19" fmla="*/ 2422398 w 2561177"/>
                <a:gd name="connsiteY19" fmla="*/ 1336738 h 2267997"/>
                <a:gd name="connsiteX20" fmla="*/ 2463165 w 2561177"/>
                <a:gd name="connsiteY20" fmla="*/ 1619440 h 2267997"/>
                <a:gd name="connsiteX21" fmla="*/ 2478215 w 2561177"/>
                <a:gd name="connsiteY21" fmla="*/ 1765077 h 2267997"/>
                <a:gd name="connsiteX22" fmla="*/ 2466499 w 2561177"/>
                <a:gd name="connsiteY22" fmla="*/ 1847373 h 2267997"/>
                <a:gd name="connsiteX23" fmla="*/ 2454688 w 2561177"/>
                <a:gd name="connsiteY23" fmla="*/ 2062543 h 2267997"/>
                <a:gd name="connsiteX24" fmla="*/ 2439924 w 2561177"/>
                <a:gd name="connsiteY24" fmla="*/ 2107120 h 2267997"/>
                <a:gd name="connsiteX25" fmla="*/ 2364200 w 2561177"/>
                <a:gd name="connsiteY25" fmla="*/ 1753742 h 2267997"/>
                <a:gd name="connsiteX26" fmla="*/ 2353247 w 2561177"/>
                <a:gd name="connsiteY26" fmla="*/ 1754886 h 2267997"/>
                <a:gd name="connsiteX27" fmla="*/ 2346389 w 2561177"/>
                <a:gd name="connsiteY27" fmla="*/ 1793367 h 2267997"/>
                <a:gd name="connsiteX28" fmla="*/ 2299049 w 2561177"/>
                <a:gd name="connsiteY28" fmla="*/ 1679162 h 2267997"/>
                <a:gd name="connsiteX29" fmla="*/ 2282476 w 2561177"/>
                <a:gd name="connsiteY29" fmla="*/ 1682781 h 2267997"/>
                <a:gd name="connsiteX30" fmla="*/ 2195894 w 2561177"/>
                <a:gd name="connsiteY30" fmla="*/ 2267997 h 2267997"/>
                <a:gd name="connsiteX31" fmla="*/ 2175605 w 2561177"/>
                <a:gd name="connsiteY31" fmla="*/ 2267331 h 2267997"/>
                <a:gd name="connsiteX32" fmla="*/ 2175605 w 2561177"/>
                <a:gd name="connsiteY32" fmla="*/ 1997487 h 2267997"/>
                <a:gd name="connsiteX33" fmla="*/ 2164366 w 2561177"/>
                <a:gd name="connsiteY33" fmla="*/ 1997963 h 2267997"/>
                <a:gd name="connsiteX34" fmla="*/ 2144744 w 2561177"/>
                <a:gd name="connsiteY34" fmla="*/ 2087403 h 2267997"/>
                <a:gd name="connsiteX35" fmla="*/ 2135124 w 2561177"/>
                <a:gd name="connsiteY35" fmla="*/ 2086451 h 2267997"/>
                <a:gd name="connsiteX36" fmla="*/ 2110550 w 2561177"/>
                <a:gd name="connsiteY36" fmla="*/ 1900142 h 2267997"/>
                <a:gd name="connsiteX37" fmla="*/ 2037493 w 2561177"/>
                <a:gd name="connsiteY37" fmla="*/ 1642681 h 2267997"/>
                <a:gd name="connsiteX38" fmla="*/ 1967770 w 2561177"/>
                <a:gd name="connsiteY38" fmla="*/ 1444180 h 2267997"/>
                <a:gd name="connsiteX39" fmla="*/ 1891665 w 2561177"/>
                <a:gd name="connsiteY39" fmla="*/ 1312926 h 2267997"/>
                <a:gd name="connsiteX40" fmla="*/ 1864900 w 2561177"/>
                <a:gd name="connsiteY40" fmla="*/ 1257871 h 2267997"/>
                <a:gd name="connsiteX41" fmla="*/ 1694212 w 2561177"/>
                <a:gd name="connsiteY41" fmla="*/ 949356 h 2267997"/>
                <a:gd name="connsiteX42" fmla="*/ 1624788 w 2561177"/>
                <a:gd name="connsiteY42" fmla="*/ 870202 h 2267997"/>
                <a:gd name="connsiteX43" fmla="*/ 1625060 w 2561177"/>
                <a:gd name="connsiteY43" fmla="*/ 870204 h 2267997"/>
                <a:gd name="connsiteX44" fmla="*/ 1624088 w 2561177"/>
                <a:gd name="connsiteY44" fmla="*/ 868883 h 2267997"/>
                <a:gd name="connsiteX45" fmla="*/ 1653635 w 2561177"/>
                <a:gd name="connsiteY45" fmla="*/ 874680 h 2267997"/>
                <a:gd name="connsiteX46" fmla="*/ 1660303 w 2561177"/>
                <a:gd name="connsiteY46" fmla="*/ 864870 h 2267997"/>
                <a:gd name="connsiteX47" fmla="*/ 1571720 w 2561177"/>
                <a:gd name="connsiteY47" fmla="*/ 783335 h 2267997"/>
                <a:gd name="connsiteX48" fmla="*/ 1566291 w 2561177"/>
                <a:gd name="connsiteY48" fmla="*/ 790384 h 2267997"/>
                <a:gd name="connsiteX49" fmla="*/ 1624088 w 2561177"/>
                <a:gd name="connsiteY49" fmla="*/ 868883 h 2267997"/>
                <a:gd name="connsiteX50" fmla="*/ 1623536 w 2561177"/>
                <a:gd name="connsiteY50" fmla="*/ 868775 h 2267997"/>
                <a:gd name="connsiteX51" fmla="*/ 1624788 w 2561177"/>
                <a:gd name="connsiteY51" fmla="*/ 870202 h 2267997"/>
                <a:gd name="connsiteX52" fmla="*/ 1606439 w 2561177"/>
                <a:gd name="connsiteY52" fmla="*/ 870049 h 2267997"/>
                <a:gd name="connsiteX53" fmla="*/ 1590104 w 2561177"/>
                <a:gd name="connsiteY53" fmla="*/ 866394 h 2267997"/>
                <a:gd name="connsiteX54" fmla="*/ 1531334 w 2561177"/>
                <a:gd name="connsiteY54" fmla="*/ 818769 h 2267997"/>
                <a:gd name="connsiteX55" fmla="*/ 1346359 w 2561177"/>
                <a:gd name="connsiteY55" fmla="*/ 747712 h 2267997"/>
                <a:gd name="connsiteX56" fmla="*/ 1220629 w 2561177"/>
                <a:gd name="connsiteY56" fmla="*/ 724376 h 2267997"/>
                <a:gd name="connsiteX57" fmla="*/ 1220248 w 2561177"/>
                <a:gd name="connsiteY57" fmla="*/ 707612 h 2267997"/>
                <a:gd name="connsiteX58" fmla="*/ 1259777 w 2561177"/>
                <a:gd name="connsiteY58" fmla="*/ 691229 h 2267997"/>
                <a:gd name="connsiteX59" fmla="*/ 1263015 w 2561177"/>
                <a:gd name="connsiteY59" fmla="*/ 681132 h 2267997"/>
                <a:gd name="connsiteX60" fmla="*/ 1105281 w 2561177"/>
                <a:gd name="connsiteY60" fmla="*/ 650271 h 2267997"/>
                <a:gd name="connsiteX61" fmla="*/ 1105662 w 2561177"/>
                <a:gd name="connsiteY61" fmla="*/ 642842 h 2267997"/>
                <a:gd name="connsiteX62" fmla="*/ 1210723 w 2561177"/>
                <a:gd name="connsiteY62" fmla="*/ 633317 h 2267997"/>
                <a:gd name="connsiteX63" fmla="*/ 1211294 w 2561177"/>
                <a:gd name="connsiteY63" fmla="*/ 621696 h 2267997"/>
                <a:gd name="connsiteX64" fmla="*/ 1033177 w 2561177"/>
                <a:gd name="connsiteY64" fmla="*/ 613029 h 2267997"/>
                <a:gd name="connsiteX65" fmla="*/ 1030224 w 2561177"/>
                <a:gd name="connsiteY65" fmla="*/ 625221 h 2267997"/>
                <a:gd name="connsiteX66" fmla="*/ 1064324 w 2561177"/>
                <a:gd name="connsiteY66" fmla="*/ 640937 h 2267997"/>
                <a:gd name="connsiteX67" fmla="*/ 1050893 w 2561177"/>
                <a:gd name="connsiteY67" fmla="*/ 645985 h 2267997"/>
                <a:gd name="connsiteX68" fmla="*/ 618363 w 2561177"/>
                <a:gd name="connsiteY68" fmla="*/ 679037 h 2267997"/>
                <a:gd name="connsiteX69" fmla="*/ 406051 w 2561177"/>
                <a:gd name="connsiteY69" fmla="*/ 694277 h 2267997"/>
                <a:gd name="connsiteX70" fmla="*/ 354901 w 2561177"/>
                <a:gd name="connsiteY70" fmla="*/ 654177 h 2267997"/>
                <a:gd name="connsiteX71" fmla="*/ 270034 w 2561177"/>
                <a:gd name="connsiteY71" fmla="*/ 618172 h 2267997"/>
                <a:gd name="connsiteX72" fmla="*/ 117920 w 2561177"/>
                <a:gd name="connsiteY72" fmla="*/ 647700 h 2267997"/>
                <a:gd name="connsiteX73" fmla="*/ 0 w 2561177"/>
                <a:gd name="connsiteY73" fmla="*/ 602741 h 2267997"/>
                <a:gd name="connsiteX74" fmla="*/ 81153 w 2561177"/>
                <a:gd name="connsiteY74" fmla="*/ 506920 h 2267997"/>
                <a:gd name="connsiteX75" fmla="*/ 126302 w 2561177"/>
                <a:gd name="connsiteY75" fmla="*/ 409860 h 2267997"/>
                <a:gd name="connsiteX76" fmla="*/ 192119 w 2561177"/>
                <a:gd name="connsiteY76" fmla="*/ 357949 h 2267997"/>
                <a:gd name="connsiteX77" fmla="*/ 208026 w 2561177"/>
                <a:gd name="connsiteY77" fmla="*/ 311658 h 2267997"/>
                <a:gd name="connsiteX78" fmla="*/ 243173 w 2561177"/>
                <a:gd name="connsiteY78" fmla="*/ 250602 h 2267997"/>
                <a:gd name="connsiteX79" fmla="*/ 308515 w 2561177"/>
                <a:gd name="connsiteY79" fmla="*/ 198500 h 2267997"/>
                <a:gd name="connsiteX80" fmla="*/ 239173 w 2561177"/>
                <a:gd name="connsiteY80" fmla="*/ 209073 h 2267997"/>
                <a:gd name="connsiteX81" fmla="*/ 445199 w 2561177"/>
                <a:gd name="connsiteY81" fmla="*/ 84105 h 2267997"/>
                <a:gd name="connsiteX82" fmla="*/ 719138 w 2561177"/>
                <a:gd name="connsiteY82" fmla="*/ 19621 h 2267997"/>
                <a:gd name="connsiteX83" fmla="*/ 852238 w 2561177"/>
                <a:gd name="connsiteY83" fmla="*/ 11966 h 2267997"/>
                <a:gd name="connsiteX84" fmla="*/ 572262 w 2561177"/>
                <a:gd name="connsiteY84" fmla="*/ 0 h 2267997"/>
                <a:gd name="connsiteX85" fmla="*/ 573786 w 2561177"/>
                <a:gd name="connsiteY85" fmla="*/ 9620 h 2267997"/>
                <a:gd name="connsiteX86" fmla="*/ 428434 w 2561177"/>
                <a:gd name="connsiteY86" fmla="*/ 49054 h 2267997"/>
                <a:gd name="connsiteX87" fmla="*/ 424910 w 2561177"/>
                <a:gd name="connsiteY87" fmla="*/ 34004 h 2267997"/>
                <a:gd name="connsiteX88" fmla="*/ 572262 w 2561177"/>
                <a:gd name="connsiteY88" fmla="*/ 0 h 2267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2561177" h="2267997">
                  <a:moveTo>
                    <a:pt x="2494407" y="1297114"/>
                  </a:moveTo>
                  <a:cubicBezTo>
                    <a:pt x="2516695" y="1397317"/>
                    <a:pt x="2538888" y="1497520"/>
                    <a:pt x="2561177" y="1597723"/>
                  </a:cubicBezTo>
                  <a:cubicBezTo>
                    <a:pt x="2557558" y="1598580"/>
                    <a:pt x="2553938" y="1599438"/>
                    <a:pt x="2550223" y="1600295"/>
                  </a:cubicBezTo>
                  <a:cubicBezTo>
                    <a:pt x="2527363" y="1500187"/>
                    <a:pt x="2504408" y="1400175"/>
                    <a:pt x="2481548" y="1300067"/>
                  </a:cubicBezTo>
                  <a:cubicBezTo>
                    <a:pt x="2485834" y="1299114"/>
                    <a:pt x="2490120" y="1298162"/>
                    <a:pt x="2494407" y="1297114"/>
                  </a:cubicBezTo>
                  <a:close/>
                  <a:moveTo>
                    <a:pt x="1571157" y="179964"/>
                  </a:moveTo>
                  <a:cubicBezTo>
                    <a:pt x="1562977" y="179305"/>
                    <a:pt x="1554400" y="179664"/>
                    <a:pt x="1545622" y="180437"/>
                  </a:cubicBezTo>
                  <a:cubicBezTo>
                    <a:pt x="1533918" y="181469"/>
                    <a:pt x="1521857" y="183237"/>
                    <a:pt x="1509903" y="184308"/>
                  </a:cubicBezTo>
                  <a:cubicBezTo>
                    <a:pt x="1549527" y="199453"/>
                    <a:pt x="1589151" y="214598"/>
                    <a:pt x="1628775" y="229742"/>
                  </a:cubicBezTo>
                  <a:cubicBezTo>
                    <a:pt x="1616667" y="193095"/>
                    <a:pt x="1595697" y="181944"/>
                    <a:pt x="1571157" y="179964"/>
                  </a:cubicBezTo>
                  <a:close/>
                  <a:moveTo>
                    <a:pt x="852238" y="11966"/>
                  </a:moveTo>
                  <a:cubicBezTo>
                    <a:pt x="896899" y="12049"/>
                    <a:pt x="941642" y="14430"/>
                    <a:pt x="985838" y="18097"/>
                  </a:cubicBezTo>
                  <a:cubicBezTo>
                    <a:pt x="1102709" y="27717"/>
                    <a:pt x="1220153" y="41433"/>
                    <a:pt x="1334929" y="65150"/>
                  </a:cubicBezTo>
                  <a:cubicBezTo>
                    <a:pt x="1543812" y="108394"/>
                    <a:pt x="1735074" y="192976"/>
                    <a:pt x="1895380" y="337756"/>
                  </a:cubicBezTo>
                  <a:cubicBezTo>
                    <a:pt x="1975104" y="409765"/>
                    <a:pt x="2060639" y="477202"/>
                    <a:pt x="2130266" y="558069"/>
                  </a:cubicBezTo>
                  <a:cubicBezTo>
                    <a:pt x="2234851" y="679608"/>
                    <a:pt x="2332387" y="811910"/>
                    <a:pt x="2369439" y="969930"/>
                  </a:cubicBezTo>
                  <a:cubicBezTo>
                    <a:pt x="2386870" y="1044130"/>
                    <a:pt x="2429447" y="1111281"/>
                    <a:pt x="2428685" y="1190148"/>
                  </a:cubicBezTo>
                  <a:cubicBezTo>
                    <a:pt x="2428399" y="1223295"/>
                    <a:pt x="2435066" y="1256442"/>
                    <a:pt x="2438114" y="1285208"/>
                  </a:cubicBezTo>
                  <a:cubicBezTo>
                    <a:pt x="2430399" y="1295304"/>
                    <a:pt x="2421255" y="1303972"/>
                    <a:pt x="2416778" y="1314640"/>
                  </a:cubicBezTo>
                  <a:cubicBezTo>
                    <a:pt x="2414397" y="1320260"/>
                    <a:pt x="2419255" y="1329785"/>
                    <a:pt x="2422398" y="1336738"/>
                  </a:cubicBezTo>
                  <a:cubicBezTo>
                    <a:pt x="2463546" y="1427035"/>
                    <a:pt x="2449640" y="1525238"/>
                    <a:pt x="2463165" y="1619440"/>
                  </a:cubicBezTo>
                  <a:cubicBezTo>
                    <a:pt x="2470118" y="1667732"/>
                    <a:pt x="2476405" y="1716405"/>
                    <a:pt x="2478215" y="1765077"/>
                  </a:cubicBezTo>
                  <a:cubicBezTo>
                    <a:pt x="2479262" y="1792319"/>
                    <a:pt x="2468404" y="1819751"/>
                    <a:pt x="2466499" y="1847373"/>
                  </a:cubicBezTo>
                  <a:cubicBezTo>
                    <a:pt x="2461546" y="1919001"/>
                    <a:pt x="2458593" y="1990820"/>
                    <a:pt x="2454688" y="2062543"/>
                  </a:cubicBezTo>
                  <a:cubicBezTo>
                    <a:pt x="2453926" y="2077116"/>
                    <a:pt x="2452497" y="2091785"/>
                    <a:pt x="2439924" y="2107120"/>
                  </a:cubicBezTo>
                  <a:cubicBezTo>
                    <a:pt x="2414683" y="1989296"/>
                    <a:pt x="2389442" y="1871567"/>
                    <a:pt x="2364200" y="1753742"/>
                  </a:cubicBezTo>
                  <a:cubicBezTo>
                    <a:pt x="2360581" y="1754124"/>
                    <a:pt x="2356866" y="1754505"/>
                    <a:pt x="2353247" y="1754886"/>
                  </a:cubicBezTo>
                  <a:cubicBezTo>
                    <a:pt x="2351056" y="1767459"/>
                    <a:pt x="2348770" y="1779936"/>
                    <a:pt x="2346389" y="1793367"/>
                  </a:cubicBezTo>
                  <a:cubicBezTo>
                    <a:pt x="2330291" y="1754600"/>
                    <a:pt x="2314670" y="1716881"/>
                    <a:pt x="2299049" y="1679162"/>
                  </a:cubicBezTo>
                  <a:cubicBezTo>
                    <a:pt x="2293525" y="1680400"/>
                    <a:pt x="2288000" y="1681543"/>
                    <a:pt x="2282476" y="1682781"/>
                  </a:cubicBezTo>
                  <a:cubicBezTo>
                    <a:pt x="2289048" y="1883949"/>
                    <a:pt x="2290858" y="2084355"/>
                    <a:pt x="2195894" y="2267997"/>
                  </a:cubicBezTo>
                  <a:cubicBezTo>
                    <a:pt x="2189131" y="2267807"/>
                    <a:pt x="2182368" y="2267521"/>
                    <a:pt x="2175605" y="2267331"/>
                  </a:cubicBezTo>
                  <a:cubicBezTo>
                    <a:pt x="2175605" y="2177415"/>
                    <a:pt x="2175605" y="2087403"/>
                    <a:pt x="2175605" y="1997487"/>
                  </a:cubicBezTo>
                  <a:cubicBezTo>
                    <a:pt x="2171891" y="1997678"/>
                    <a:pt x="2168081" y="1997868"/>
                    <a:pt x="2164366" y="1997963"/>
                  </a:cubicBezTo>
                  <a:cubicBezTo>
                    <a:pt x="2157794" y="2027777"/>
                    <a:pt x="2151221" y="2057590"/>
                    <a:pt x="2144744" y="2087403"/>
                  </a:cubicBezTo>
                  <a:cubicBezTo>
                    <a:pt x="2141506" y="2087117"/>
                    <a:pt x="2138363" y="2086737"/>
                    <a:pt x="2135124" y="2086451"/>
                  </a:cubicBezTo>
                  <a:cubicBezTo>
                    <a:pt x="2127314" y="2024253"/>
                    <a:pt x="2124456" y="1960911"/>
                    <a:pt x="2110550" y="1900142"/>
                  </a:cubicBezTo>
                  <a:cubicBezTo>
                    <a:pt x="2090642" y="1813274"/>
                    <a:pt x="2063972" y="1727930"/>
                    <a:pt x="2037493" y="1642681"/>
                  </a:cubicBezTo>
                  <a:cubicBezTo>
                    <a:pt x="2016728" y="1575720"/>
                    <a:pt x="1995392" y="1508474"/>
                    <a:pt x="1967770" y="1444180"/>
                  </a:cubicBezTo>
                  <a:cubicBezTo>
                    <a:pt x="1947958" y="1398079"/>
                    <a:pt x="1916811" y="1356836"/>
                    <a:pt x="1891665" y="1312926"/>
                  </a:cubicBezTo>
                  <a:cubicBezTo>
                    <a:pt x="1881568" y="1295304"/>
                    <a:pt x="1873758" y="1276254"/>
                    <a:pt x="1864900" y="1257871"/>
                  </a:cubicBezTo>
                  <a:cubicBezTo>
                    <a:pt x="1814132" y="1151667"/>
                    <a:pt x="1773460" y="1039844"/>
                    <a:pt x="1694212" y="949356"/>
                  </a:cubicBezTo>
                  <a:lnTo>
                    <a:pt x="1624788" y="870202"/>
                  </a:lnTo>
                  <a:lnTo>
                    <a:pt x="1625060" y="870204"/>
                  </a:lnTo>
                  <a:lnTo>
                    <a:pt x="1624088" y="868883"/>
                  </a:lnTo>
                  <a:lnTo>
                    <a:pt x="1653635" y="874680"/>
                  </a:lnTo>
                  <a:cubicBezTo>
                    <a:pt x="1655826" y="871442"/>
                    <a:pt x="1658017" y="868108"/>
                    <a:pt x="1660303" y="864870"/>
                  </a:cubicBezTo>
                  <a:cubicBezTo>
                    <a:pt x="1630775" y="837723"/>
                    <a:pt x="1601248" y="810482"/>
                    <a:pt x="1571720" y="783335"/>
                  </a:cubicBezTo>
                  <a:cubicBezTo>
                    <a:pt x="1569911" y="785717"/>
                    <a:pt x="1568101" y="788003"/>
                    <a:pt x="1566291" y="790384"/>
                  </a:cubicBezTo>
                  <a:lnTo>
                    <a:pt x="1624088" y="868883"/>
                  </a:lnTo>
                  <a:lnTo>
                    <a:pt x="1623536" y="868775"/>
                  </a:lnTo>
                  <a:lnTo>
                    <a:pt x="1624788" y="870202"/>
                  </a:lnTo>
                  <a:lnTo>
                    <a:pt x="1606439" y="870049"/>
                  </a:lnTo>
                  <a:cubicBezTo>
                    <a:pt x="1600272" y="869942"/>
                    <a:pt x="1594486" y="869251"/>
                    <a:pt x="1590104" y="866394"/>
                  </a:cubicBezTo>
                  <a:cubicBezTo>
                    <a:pt x="1569053" y="852677"/>
                    <a:pt x="1549622" y="836009"/>
                    <a:pt x="1531334" y="818769"/>
                  </a:cubicBezTo>
                  <a:cubicBezTo>
                    <a:pt x="1479233" y="769524"/>
                    <a:pt x="1416272" y="752379"/>
                    <a:pt x="1346359" y="747712"/>
                  </a:cubicBezTo>
                  <a:cubicBezTo>
                    <a:pt x="1304163" y="744854"/>
                    <a:pt x="1262539" y="732472"/>
                    <a:pt x="1220629" y="724376"/>
                  </a:cubicBezTo>
                  <a:cubicBezTo>
                    <a:pt x="1220534" y="718756"/>
                    <a:pt x="1220438" y="713231"/>
                    <a:pt x="1220248" y="707612"/>
                  </a:cubicBezTo>
                  <a:cubicBezTo>
                    <a:pt x="1233392" y="702183"/>
                    <a:pt x="1246632" y="696658"/>
                    <a:pt x="1259777" y="691229"/>
                  </a:cubicBezTo>
                  <a:cubicBezTo>
                    <a:pt x="1260824" y="687895"/>
                    <a:pt x="1261967" y="684466"/>
                    <a:pt x="1263015" y="681132"/>
                  </a:cubicBezTo>
                  <a:cubicBezTo>
                    <a:pt x="1210437" y="670845"/>
                    <a:pt x="1157859" y="660558"/>
                    <a:pt x="1105281" y="650271"/>
                  </a:cubicBezTo>
                  <a:cubicBezTo>
                    <a:pt x="1105376" y="647795"/>
                    <a:pt x="1105567" y="645318"/>
                    <a:pt x="1105662" y="642842"/>
                  </a:cubicBezTo>
                  <a:cubicBezTo>
                    <a:pt x="1140714" y="639699"/>
                    <a:pt x="1175671" y="636460"/>
                    <a:pt x="1210723" y="633317"/>
                  </a:cubicBezTo>
                  <a:cubicBezTo>
                    <a:pt x="1210913" y="629412"/>
                    <a:pt x="1211104" y="625602"/>
                    <a:pt x="1211294" y="621696"/>
                  </a:cubicBezTo>
                  <a:cubicBezTo>
                    <a:pt x="1151954" y="618839"/>
                    <a:pt x="1092518" y="615981"/>
                    <a:pt x="1033177" y="613029"/>
                  </a:cubicBezTo>
                  <a:cubicBezTo>
                    <a:pt x="1032224" y="617124"/>
                    <a:pt x="1031177" y="621125"/>
                    <a:pt x="1030224" y="625221"/>
                  </a:cubicBezTo>
                  <a:cubicBezTo>
                    <a:pt x="1041083" y="630174"/>
                    <a:pt x="1051941" y="635222"/>
                    <a:pt x="1064324" y="640937"/>
                  </a:cubicBezTo>
                  <a:cubicBezTo>
                    <a:pt x="1059085" y="642937"/>
                    <a:pt x="1054894" y="646271"/>
                    <a:pt x="1050893" y="645985"/>
                  </a:cubicBezTo>
                  <a:cubicBezTo>
                    <a:pt x="905065" y="636174"/>
                    <a:pt x="762000" y="660273"/>
                    <a:pt x="618363" y="679037"/>
                  </a:cubicBezTo>
                  <a:cubicBezTo>
                    <a:pt x="548069" y="688181"/>
                    <a:pt x="476822" y="693705"/>
                    <a:pt x="406051" y="694277"/>
                  </a:cubicBezTo>
                  <a:cubicBezTo>
                    <a:pt x="388525" y="694372"/>
                    <a:pt x="362807" y="672274"/>
                    <a:pt x="354901" y="654177"/>
                  </a:cubicBezTo>
                  <a:cubicBezTo>
                    <a:pt x="336233" y="611885"/>
                    <a:pt x="310515" y="607123"/>
                    <a:pt x="270034" y="618172"/>
                  </a:cubicBezTo>
                  <a:cubicBezTo>
                    <a:pt x="220218" y="631793"/>
                    <a:pt x="168974" y="645890"/>
                    <a:pt x="117920" y="647700"/>
                  </a:cubicBezTo>
                  <a:cubicBezTo>
                    <a:pt x="75819" y="649128"/>
                    <a:pt x="29432" y="641699"/>
                    <a:pt x="0" y="602741"/>
                  </a:cubicBezTo>
                  <a:cubicBezTo>
                    <a:pt x="27908" y="569785"/>
                    <a:pt x="54578" y="538448"/>
                    <a:pt x="81153" y="506920"/>
                  </a:cubicBezTo>
                  <a:cubicBezTo>
                    <a:pt x="63532" y="469296"/>
                    <a:pt x="75629" y="444722"/>
                    <a:pt x="126302" y="409860"/>
                  </a:cubicBezTo>
                  <a:cubicBezTo>
                    <a:pt x="149352" y="394049"/>
                    <a:pt x="173165" y="378142"/>
                    <a:pt x="192119" y="357949"/>
                  </a:cubicBezTo>
                  <a:cubicBezTo>
                    <a:pt x="202311" y="347090"/>
                    <a:pt x="201073" y="326421"/>
                    <a:pt x="208026" y="311658"/>
                  </a:cubicBezTo>
                  <a:cubicBezTo>
                    <a:pt x="218027" y="290321"/>
                    <a:pt x="227076" y="266604"/>
                    <a:pt x="243173" y="250602"/>
                  </a:cubicBezTo>
                  <a:cubicBezTo>
                    <a:pt x="262223" y="231647"/>
                    <a:pt x="288322" y="219741"/>
                    <a:pt x="308515" y="198500"/>
                  </a:cubicBezTo>
                  <a:cubicBezTo>
                    <a:pt x="288798" y="201453"/>
                    <a:pt x="269081" y="204501"/>
                    <a:pt x="239173" y="209073"/>
                  </a:cubicBezTo>
                  <a:cubicBezTo>
                    <a:pt x="300038" y="138969"/>
                    <a:pt x="370046" y="105251"/>
                    <a:pt x="445199" y="84105"/>
                  </a:cubicBezTo>
                  <a:cubicBezTo>
                    <a:pt x="535496" y="58673"/>
                    <a:pt x="626555" y="31241"/>
                    <a:pt x="719138" y="19621"/>
                  </a:cubicBezTo>
                  <a:cubicBezTo>
                    <a:pt x="763001" y="14097"/>
                    <a:pt x="807578" y="11882"/>
                    <a:pt x="852238" y="11966"/>
                  </a:cubicBezTo>
                  <a:close/>
                  <a:moveTo>
                    <a:pt x="572262" y="0"/>
                  </a:moveTo>
                  <a:cubicBezTo>
                    <a:pt x="572738" y="3239"/>
                    <a:pt x="573309" y="6382"/>
                    <a:pt x="573786" y="9620"/>
                  </a:cubicBezTo>
                  <a:cubicBezTo>
                    <a:pt x="525304" y="22765"/>
                    <a:pt x="476916" y="35909"/>
                    <a:pt x="428434" y="49054"/>
                  </a:cubicBezTo>
                  <a:cubicBezTo>
                    <a:pt x="427291" y="44006"/>
                    <a:pt x="426053" y="39053"/>
                    <a:pt x="424910" y="34004"/>
                  </a:cubicBezTo>
                  <a:cubicBezTo>
                    <a:pt x="474059" y="22670"/>
                    <a:pt x="523113" y="11335"/>
                    <a:pt x="572262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B7F0BAEC-93E7-41DE-85D0-87E700ECC1A9}"/>
              </a:ext>
            </a:extLst>
          </p:cNvPr>
          <p:cNvGrpSpPr/>
          <p:nvPr/>
        </p:nvGrpSpPr>
        <p:grpSpPr>
          <a:xfrm>
            <a:off x="1792739" y="5429401"/>
            <a:ext cx="895401" cy="1096117"/>
            <a:chOff x="10576409" y="4852494"/>
            <a:chExt cx="845291" cy="1034775"/>
          </a:xfrm>
        </p:grpSpPr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B3CF7A62-1530-4C57-9083-77138A4702D6}"/>
                </a:ext>
              </a:extLst>
            </p:cNvPr>
            <p:cNvSpPr/>
            <p:nvPr/>
          </p:nvSpPr>
          <p:spPr>
            <a:xfrm>
              <a:off x="10576409" y="4852494"/>
              <a:ext cx="845291" cy="1034775"/>
            </a:xfrm>
            <a:custGeom>
              <a:avLst/>
              <a:gdLst>
                <a:gd name="connsiteX0" fmla="*/ 374258 w 749569"/>
                <a:gd name="connsiteY0" fmla="*/ 62 h 917595"/>
                <a:gd name="connsiteX1" fmla="*/ 695822 w 749569"/>
                <a:gd name="connsiteY1" fmla="*/ 157 h 917595"/>
                <a:gd name="connsiteX2" fmla="*/ 747924 w 749569"/>
                <a:gd name="connsiteY2" fmla="*/ 62070 h 917595"/>
                <a:gd name="connsiteX3" fmla="*/ 709824 w 749569"/>
                <a:gd name="connsiteY3" fmla="*/ 473074 h 917595"/>
                <a:gd name="connsiteX4" fmla="*/ 690298 w 749569"/>
                <a:gd name="connsiteY4" fmla="*/ 678528 h 917595"/>
                <a:gd name="connsiteX5" fmla="*/ 706109 w 749569"/>
                <a:gd name="connsiteY5" fmla="*/ 862456 h 917595"/>
                <a:gd name="connsiteX6" fmla="*/ 661818 w 749569"/>
                <a:gd name="connsiteY6" fmla="*/ 917415 h 917595"/>
                <a:gd name="connsiteX7" fmla="*/ 82698 w 749569"/>
                <a:gd name="connsiteY7" fmla="*/ 917415 h 917595"/>
                <a:gd name="connsiteX8" fmla="*/ 38216 w 749569"/>
                <a:gd name="connsiteY8" fmla="*/ 869790 h 917595"/>
                <a:gd name="connsiteX9" fmla="*/ 36216 w 749569"/>
                <a:gd name="connsiteY9" fmla="*/ 468787 h 917595"/>
                <a:gd name="connsiteX10" fmla="*/ 1640 w 749569"/>
                <a:gd name="connsiteY10" fmla="*/ 68166 h 917595"/>
                <a:gd name="connsiteX11" fmla="*/ 63267 w 749569"/>
                <a:gd name="connsiteY11" fmla="*/ 62 h 917595"/>
                <a:gd name="connsiteX12" fmla="*/ 374258 w 749569"/>
                <a:gd name="connsiteY12" fmla="*/ 62 h 917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49569" h="917595">
                  <a:moveTo>
                    <a:pt x="374258" y="62"/>
                  </a:moveTo>
                  <a:cubicBezTo>
                    <a:pt x="484653" y="62"/>
                    <a:pt x="585523" y="-128"/>
                    <a:pt x="695822" y="157"/>
                  </a:cubicBezTo>
                  <a:cubicBezTo>
                    <a:pt x="748019" y="253"/>
                    <a:pt x="753258" y="9492"/>
                    <a:pt x="747924" y="62070"/>
                  </a:cubicBezTo>
                  <a:cubicBezTo>
                    <a:pt x="737827" y="161320"/>
                    <a:pt x="726016" y="298290"/>
                    <a:pt x="709824" y="473074"/>
                  </a:cubicBezTo>
                  <a:cubicBezTo>
                    <a:pt x="703442" y="541558"/>
                    <a:pt x="696298" y="609948"/>
                    <a:pt x="690298" y="678528"/>
                  </a:cubicBezTo>
                  <a:cubicBezTo>
                    <a:pt x="684868" y="740631"/>
                    <a:pt x="700585" y="801210"/>
                    <a:pt x="706109" y="862456"/>
                  </a:cubicBezTo>
                  <a:cubicBezTo>
                    <a:pt x="710205" y="907795"/>
                    <a:pt x="705633" y="917320"/>
                    <a:pt x="661818" y="917415"/>
                  </a:cubicBezTo>
                  <a:cubicBezTo>
                    <a:pt x="462460" y="917701"/>
                    <a:pt x="282151" y="917605"/>
                    <a:pt x="82698" y="917415"/>
                  </a:cubicBezTo>
                  <a:cubicBezTo>
                    <a:pt x="40121" y="917320"/>
                    <a:pt x="31168" y="911509"/>
                    <a:pt x="38216" y="869790"/>
                  </a:cubicBezTo>
                  <a:cubicBezTo>
                    <a:pt x="60885" y="735678"/>
                    <a:pt x="46312" y="602233"/>
                    <a:pt x="36216" y="468787"/>
                  </a:cubicBezTo>
                  <a:cubicBezTo>
                    <a:pt x="23262" y="297242"/>
                    <a:pt x="9736" y="163892"/>
                    <a:pt x="1640" y="68166"/>
                  </a:cubicBezTo>
                  <a:cubicBezTo>
                    <a:pt x="-3694" y="4539"/>
                    <a:pt x="878" y="62"/>
                    <a:pt x="63267" y="62"/>
                  </a:cubicBezTo>
                  <a:cubicBezTo>
                    <a:pt x="170232" y="62"/>
                    <a:pt x="267483" y="62"/>
                    <a:pt x="374258" y="62"/>
                  </a:cubicBezTo>
                  <a:close/>
                </a:path>
              </a:pathLst>
            </a:custGeom>
            <a:solidFill>
              <a:schemeClr val="bg1"/>
            </a:solidFill>
            <a:ln w="6350" cap="flat">
              <a:solidFill>
                <a:schemeClr val="bg1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FF3A1B63-087D-4295-A4E2-04E864695D52}"/>
                </a:ext>
              </a:extLst>
            </p:cNvPr>
            <p:cNvSpPr/>
            <p:nvPr/>
          </p:nvSpPr>
          <p:spPr>
            <a:xfrm>
              <a:off x="10636230" y="4913759"/>
              <a:ext cx="718164" cy="709184"/>
            </a:xfrm>
            <a:custGeom>
              <a:avLst/>
              <a:gdLst>
                <a:gd name="connsiteX0" fmla="*/ 315496 w 636838"/>
                <a:gd name="connsiteY0" fmla="*/ 599 h 628875"/>
                <a:gd name="connsiteX1" fmla="*/ 578863 w 636838"/>
                <a:gd name="connsiteY1" fmla="*/ 27 h 628875"/>
                <a:gd name="connsiteX2" fmla="*/ 636584 w 636838"/>
                <a:gd name="connsiteY2" fmla="*/ 40318 h 628875"/>
                <a:gd name="connsiteX3" fmla="*/ 582292 w 636838"/>
                <a:gd name="connsiteY3" fmla="*/ 609342 h 628875"/>
                <a:gd name="connsiteX4" fmla="*/ 533524 w 636838"/>
                <a:gd name="connsiteY4" fmla="*/ 628773 h 628875"/>
                <a:gd name="connsiteX5" fmla="*/ 95850 w 636838"/>
                <a:gd name="connsiteY5" fmla="*/ 628677 h 628875"/>
                <a:gd name="connsiteX6" fmla="*/ 45463 w 636838"/>
                <a:gd name="connsiteY6" fmla="*/ 610199 h 628875"/>
                <a:gd name="connsiteX7" fmla="*/ 124 w 636838"/>
                <a:gd name="connsiteY7" fmla="*/ 39175 h 628875"/>
                <a:gd name="connsiteX8" fmla="*/ 48701 w 636838"/>
                <a:gd name="connsiteY8" fmla="*/ 409 h 628875"/>
                <a:gd name="connsiteX9" fmla="*/ 315496 w 636838"/>
                <a:gd name="connsiteY9" fmla="*/ 599 h 628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6838" h="628875">
                  <a:moveTo>
                    <a:pt x="315496" y="599"/>
                  </a:moveTo>
                  <a:cubicBezTo>
                    <a:pt x="412842" y="599"/>
                    <a:pt x="481517" y="1647"/>
                    <a:pt x="578863" y="27"/>
                  </a:cubicBezTo>
                  <a:cubicBezTo>
                    <a:pt x="609914" y="-544"/>
                    <a:pt x="639918" y="7648"/>
                    <a:pt x="636584" y="40318"/>
                  </a:cubicBezTo>
                  <a:cubicBezTo>
                    <a:pt x="621249" y="189004"/>
                    <a:pt x="603056" y="385028"/>
                    <a:pt x="582292" y="609342"/>
                  </a:cubicBezTo>
                  <a:cubicBezTo>
                    <a:pt x="580387" y="630201"/>
                    <a:pt x="555050" y="628868"/>
                    <a:pt x="533524" y="628773"/>
                  </a:cubicBezTo>
                  <a:cubicBezTo>
                    <a:pt x="368551" y="628201"/>
                    <a:pt x="260728" y="628201"/>
                    <a:pt x="95850" y="628677"/>
                  </a:cubicBezTo>
                  <a:cubicBezTo>
                    <a:pt x="75371" y="628773"/>
                    <a:pt x="47082" y="631821"/>
                    <a:pt x="45463" y="610199"/>
                  </a:cubicBezTo>
                  <a:cubicBezTo>
                    <a:pt x="28222" y="381885"/>
                    <a:pt x="13173" y="191575"/>
                    <a:pt x="124" y="39175"/>
                  </a:cubicBezTo>
                  <a:cubicBezTo>
                    <a:pt x="-2162" y="12029"/>
                    <a:pt x="27746" y="313"/>
                    <a:pt x="48701" y="409"/>
                  </a:cubicBezTo>
                  <a:cubicBezTo>
                    <a:pt x="146999" y="885"/>
                    <a:pt x="217008" y="599"/>
                    <a:pt x="315496" y="59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87A060BC-69C6-4310-9479-F3B374E9A8C8}"/>
                </a:ext>
              </a:extLst>
            </p:cNvPr>
            <p:cNvSpPr/>
            <p:nvPr/>
          </p:nvSpPr>
          <p:spPr>
            <a:xfrm>
              <a:off x="10693460" y="5679864"/>
              <a:ext cx="145404" cy="146119"/>
            </a:xfrm>
            <a:custGeom>
              <a:avLst/>
              <a:gdLst>
                <a:gd name="connsiteX0" fmla="*/ 54721 w 128938"/>
                <a:gd name="connsiteY0" fmla="*/ 129540 h 129572"/>
                <a:gd name="connsiteX1" fmla="*/ 4715 w 128938"/>
                <a:gd name="connsiteY1" fmla="*/ 53150 h 129572"/>
                <a:gd name="connsiteX2" fmla="*/ 48720 w 128938"/>
                <a:gd name="connsiteY2" fmla="*/ 0 h 129572"/>
                <a:gd name="connsiteX3" fmla="*/ 83106 w 128938"/>
                <a:gd name="connsiteY3" fmla="*/ 0 h 129572"/>
                <a:gd name="connsiteX4" fmla="*/ 126730 w 128938"/>
                <a:gd name="connsiteY4" fmla="*/ 55340 h 129572"/>
                <a:gd name="connsiteX5" fmla="*/ 54721 w 128938"/>
                <a:gd name="connsiteY5" fmla="*/ 129540 h 129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938" h="129572">
                  <a:moveTo>
                    <a:pt x="54721" y="129540"/>
                  </a:moveTo>
                  <a:cubicBezTo>
                    <a:pt x="-10715" y="129540"/>
                    <a:pt x="-2334" y="129540"/>
                    <a:pt x="4715" y="53150"/>
                  </a:cubicBezTo>
                  <a:cubicBezTo>
                    <a:pt x="9573" y="95"/>
                    <a:pt x="1191" y="95"/>
                    <a:pt x="48720" y="0"/>
                  </a:cubicBezTo>
                  <a:cubicBezTo>
                    <a:pt x="60150" y="0"/>
                    <a:pt x="71676" y="0"/>
                    <a:pt x="83106" y="0"/>
                  </a:cubicBezTo>
                  <a:cubicBezTo>
                    <a:pt x="130636" y="0"/>
                    <a:pt x="132255" y="286"/>
                    <a:pt x="126730" y="55340"/>
                  </a:cubicBezTo>
                  <a:cubicBezTo>
                    <a:pt x="118062" y="142875"/>
                    <a:pt x="132826" y="127826"/>
                    <a:pt x="54721" y="12954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D8EA05B8-EC4E-45BC-8FA6-C0C8F7BE9B0B}"/>
                </a:ext>
              </a:extLst>
            </p:cNvPr>
            <p:cNvSpPr/>
            <p:nvPr/>
          </p:nvSpPr>
          <p:spPr>
            <a:xfrm>
              <a:off x="10678962" y="5095266"/>
              <a:ext cx="629153" cy="499089"/>
            </a:xfrm>
            <a:custGeom>
              <a:avLst/>
              <a:gdLst>
                <a:gd name="connsiteX0" fmla="*/ 283128 w 557907"/>
                <a:gd name="connsiteY0" fmla="*/ 524 h 442571"/>
                <a:gd name="connsiteX1" fmla="*/ 522587 w 557907"/>
                <a:gd name="connsiteY1" fmla="*/ 48 h 442571"/>
                <a:gd name="connsiteX2" fmla="*/ 557353 w 557907"/>
                <a:gd name="connsiteY2" fmla="*/ 37385 h 442571"/>
                <a:gd name="connsiteX3" fmla="*/ 522301 w 557907"/>
                <a:gd name="connsiteY3" fmla="*/ 418576 h 442571"/>
                <a:gd name="connsiteX4" fmla="*/ 487154 w 557907"/>
                <a:gd name="connsiteY4" fmla="*/ 440388 h 442571"/>
                <a:gd name="connsiteX5" fmla="*/ 69863 w 557907"/>
                <a:gd name="connsiteY5" fmla="*/ 440769 h 442571"/>
                <a:gd name="connsiteX6" fmla="*/ 30239 w 557907"/>
                <a:gd name="connsiteY6" fmla="*/ 431054 h 442571"/>
                <a:gd name="connsiteX7" fmla="*/ 13951 w 557907"/>
                <a:gd name="connsiteY7" fmla="*/ 196834 h 442571"/>
                <a:gd name="connsiteX8" fmla="*/ 616 w 557907"/>
                <a:gd name="connsiteY8" fmla="*/ 39957 h 442571"/>
                <a:gd name="connsiteX9" fmla="*/ 47098 w 557907"/>
                <a:gd name="connsiteY9" fmla="*/ 48 h 442571"/>
                <a:gd name="connsiteX10" fmla="*/ 283128 w 557907"/>
                <a:gd name="connsiteY10" fmla="*/ 524 h 442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57907" h="442571">
                  <a:moveTo>
                    <a:pt x="283128" y="524"/>
                  </a:moveTo>
                  <a:cubicBezTo>
                    <a:pt x="366186" y="524"/>
                    <a:pt x="439624" y="1476"/>
                    <a:pt x="522587" y="48"/>
                  </a:cubicBezTo>
                  <a:cubicBezTo>
                    <a:pt x="551162" y="-429"/>
                    <a:pt x="560401" y="9382"/>
                    <a:pt x="557353" y="37385"/>
                  </a:cubicBezTo>
                  <a:cubicBezTo>
                    <a:pt x="544970" y="151685"/>
                    <a:pt x="533445" y="304181"/>
                    <a:pt x="522301" y="418576"/>
                  </a:cubicBezTo>
                  <a:cubicBezTo>
                    <a:pt x="520586" y="435816"/>
                    <a:pt x="502203" y="440388"/>
                    <a:pt x="487154" y="440388"/>
                  </a:cubicBezTo>
                  <a:cubicBezTo>
                    <a:pt x="335325" y="440293"/>
                    <a:pt x="221692" y="439912"/>
                    <a:pt x="69863" y="440769"/>
                  </a:cubicBezTo>
                  <a:cubicBezTo>
                    <a:pt x="54528" y="440769"/>
                    <a:pt x="31858" y="448770"/>
                    <a:pt x="30239" y="431054"/>
                  </a:cubicBezTo>
                  <a:cubicBezTo>
                    <a:pt x="24048" y="362569"/>
                    <a:pt x="19095" y="265414"/>
                    <a:pt x="13951" y="196834"/>
                  </a:cubicBezTo>
                  <a:cubicBezTo>
                    <a:pt x="10999" y="157877"/>
                    <a:pt x="5474" y="78724"/>
                    <a:pt x="616" y="39957"/>
                  </a:cubicBezTo>
                  <a:cubicBezTo>
                    <a:pt x="-3765" y="5382"/>
                    <a:pt x="15571" y="-619"/>
                    <a:pt x="47098" y="48"/>
                  </a:cubicBezTo>
                  <a:cubicBezTo>
                    <a:pt x="128918" y="1572"/>
                    <a:pt x="201308" y="524"/>
                    <a:pt x="283128" y="52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59FF3E6B-E217-4B35-8D9A-AB33AC00BE26}"/>
                </a:ext>
              </a:extLst>
            </p:cNvPr>
            <p:cNvSpPr/>
            <p:nvPr/>
          </p:nvSpPr>
          <p:spPr>
            <a:xfrm>
              <a:off x="11156125" y="5679864"/>
              <a:ext cx="145404" cy="146119"/>
            </a:xfrm>
            <a:custGeom>
              <a:avLst/>
              <a:gdLst>
                <a:gd name="connsiteX0" fmla="*/ 74217 w 128938"/>
                <a:gd name="connsiteY0" fmla="*/ 129540 h 129572"/>
                <a:gd name="connsiteX1" fmla="*/ 124223 w 128938"/>
                <a:gd name="connsiteY1" fmla="*/ 53150 h 129572"/>
                <a:gd name="connsiteX2" fmla="*/ 80218 w 128938"/>
                <a:gd name="connsiteY2" fmla="*/ 0 h 129572"/>
                <a:gd name="connsiteX3" fmla="*/ 45833 w 128938"/>
                <a:gd name="connsiteY3" fmla="*/ 0 h 129572"/>
                <a:gd name="connsiteX4" fmla="*/ 2208 w 128938"/>
                <a:gd name="connsiteY4" fmla="*/ 55340 h 129572"/>
                <a:gd name="connsiteX5" fmla="*/ 74217 w 128938"/>
                <a:gd name="connsiteY5" fmla="*/ 129540 h 129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938" h="129572">
                  <a:moveTo>
                    <a:pt x="74217" y="129540"/>
                  </a:moveTo>
                  <a:cubicBezTo>
                    <a:pt x="139654" y="129540"/>
                    <a:pt x="131272" y="129540"/>
                    <a:pt x="124223" y="53150"/>
                  </a:cubicBezTo>
                  <a:cubicBezTo>
                    <a:pt x="119366" y="95"/>
                    <a:pt x="127748" y="95"/>
                    <a:pt x="80218" y="0"/>
                  </a:cubicBezTo>
                  <a:cubicBezTo>
                    <a:pt x="68788" y="0"/>
                    <a:pt x="57263" y="0"/>
                    <a:pt x="45833" y="0"/>
                  </a:cubicBezTo>
                  <a:cubicBezTo>
                    <a:pt x="-1697" y="0"/>
                    <a:pt x="-3316" y="286"/>
                    <a:pt x="2208" y="55340"/>
                  </a:cubicBezTo>
                  <a:cubicBezTo>
                    <a:pt x="10876" y="142875"/>
                    <a:pt x="-3983" y="127826"/>
                    <a:pt x="74217" y="12954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5EC67780-F01A-457C-8ACC-48D558777E2E}"/>
                </a:ext>
              </a:extLst>
            </p:cNvPr>
            <p:cNvSpPr/>
            <p:nvPr/>
          </p:nvSpPr>
          <p:spPr>
            <a:xfrm>
              <a:off x="10847598" y="5679823"/>
              <a:ext cx="143737" cy="146124"/>
            </a:xfrm>
            <a:custGeom>
              <a:avLst/>
              <a:gdLst>
                <a:gd name="connsiteX0" fmla="*/ 54721 w 127460"/>
                <a:gd name="connsiteY0" fmla="*/ 129578 h 129577"/>
                <a:gd name="connsiteX1" fmla="*/ 4715 w 127460"/>
                <a:gd name="connsiteY1" fmla="*/ 53187 h 129577"/>
                <a:gd name="connsiteX2" fmla="*/ 48721 w 127460"/>
                <a:gd name="connsiteY2" fmla="*/ 37 h 129577"/>
                <a:gd name="connsiteX3" fmla="*/ 83106 w 127460"/>
                <a:gd name="connsiteY3" fmla="*/ 37 h 129577"/>
                <a:gd name="connsiteX4" fmla="*/ 126730 w 127460"/>
                <a:gd name="connsiteY4" fmla="*/ 55378 h 129577"/>
                <a:gd name="connsiteX5" fmla="*/ 54721 w 127460"/>
                <a:gd name="connsiteY5" fmla="*/ 129578 h 129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7460" h="129577">
                  <a:moveTo>
                    <a:pt x="54721" y="129578"/>
                  </a:moveTo>
                  <a:cubicBezTo>
                    <a:pt x="-10715" y="129578"/>
                    <a:pt x="-2333" y="129578"/>
                    <a:pt x="4715" y="53187"/>
                  </a:cubicBezTo>
                  <a:cubicBezTo>
                    <a:pt x="9573" y="133"/>
                    <a:pt x="1191" y="133"/>
                    <a:pt x="48721" y="37"/>
                  </a:cubicBezTo>
                  <a:cubicBezTo>
                    <a:pt x="60151" y="37"/>
                    <a:pt x="71676" y="37"/>
                    <a:pt x="83106" y="37"/>
                  </a:cubicBezTo>
                  <a:cubicBezTo>
                    <a:pt x="130635" y="37"/>
                    <a:pt x="126159" y="-3391"/>
                    <a:pt x="126730" y="55378"/>
                  </a:cubicBezTo>
                  <a:cubicBezTo>
                    <a:pt x="128540" y="142436"/>
                    <a:pt x="132922" y="127863"/>
                    <a:pt x="54721" y="12957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2DCE66C7-102A-4052-A58E-5224EFCE6574}"/>
                </a:ext>
              </a:extLst>
            </p:cNvPr>
            <p:cNvSpPr/>
            <p:nvPr/>
          </p:nvSpPr>
          <p:spPr>
            <a:xfrm>
              <a:off x="11005740" y="5679823"/>
              <a:ext cx="143691" cy="146124"/>
            </a:xfrm>
            <a:custGeom>
              <a:avLst/>
              <a:gdLst>
                <a:gd name="connsiteX0" fmla="*/ 72698 w 127419"/>
                <a:gd name="connsiteY0" fmla="*/ 129578 h 129577"/>
                <a:gd name="connsiteX1" fmla="*/ 122704 w 127419"/>
                <a:gd name="connsiteY1" fmla="*/ 53187 h 129577"/>
                <a:gd name="connsiteX2" fmla="*/ 78699 w 127419"/>
                <a:gd name="connsiteY2" fmla="*/ 37 h 129577"/>
                <a:gd name="connsiteX3" fmla="*/ 44313 w 127419"/>
                <a:gd name="connsiteY3" fmla="*/ 37 h 129577"/>
                <a:gd name="connsiteX4" fmla="*/ 689 w 127419"/>
                <a:gd name="connsiteY4" fmla="*/ 55378 h 129577"/>
                <a:gd name="connsiteX5" fmla="*/ 72698 w 127419"/>
                <a:gd name="connsiteY5" fmla="*/ 129578 h 129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7419" h="129577">
                  <a:moveTo>
                    <a:pt x="72698" y="129578"/>
                  </a:moveTo>
                  <a:cubicBezTo>
                    <a:pt x="138135" y="129578"/>
                    <a:pt x="129753" y="129578"/>
                    <a:pt x="122704" y="53187"/>
                  </a:cubicBezTo>
                  <a:cubicBezTo>
                    <a:pt x="117846" y="133"/>
                    <a:pt x="126228" y="133"/>
                    <a:pt x="78699" y="37"/>
                  </a:cubicBezTo>
                  <a:cubicBezTo>
                    <a:pt x="67269" y="37"/>
                    <a:pt x="55743" y="37"/>
                    <a:pt x="44313" y="37"/>
                  </a:cubicBezTo>
                  <a:cubicBezTo>
                    <a:pt x="-3216" y="37"/>
                    <a:pt x="1260" y="-3391"/>
                    <a:pt x="689" y="55378"/>
                  </a:cubicBezTo>
                  <a:cubicBezTo>
                    <a:pt x="-1026" y="142532"/>
                    <a:pt x="-5407" y="127863"/>
                    <a:pt x="72698" y="12957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F8A15DBE-F593-449E-ABE8-3CFCF4BB5654}"/>
              </a:ext>
            </a:extLst>
          </p:cNvPr>
          <p:cNvGrpSpPr/>
          <p:nvPr/>
        </p:nvGrpSpPr>
        <p:grpSpPr>
          <a:xfrm>
            <a:off x="437204" y="2975787"/>
            <a:ext cx="1124440" cy="3591510"/>
            <a:chOff x="8858458" y="1999011"/>
            <a:chExt cx="1237192" cy="3951644"/>
          </a:xfrm>
        </p:grpSpPr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27EECD7B-DA0C-4B71-866B-3D04FAED1665}"/>
                </a:ext>
              </a:extLst>
            </p:cNvPr>
            <p:cNvSpPr/>
            <p:nvPr/>
          </p:nvSpPr>
          <p:spPr>
            <a:xfrm>
              <a:off x="8864186" y="2336827"/>
              <a:ext cx="1231464" cy="3613828"/>
            </a:xfrm>
            <a:custGeom>
              <a:avLst/>
              <a:gdLst>
                <a:gd name="connsiteX0" fmla="*/ 1075818 w 1092011"/>
                <a:gd name="connsiteY0" fmla="*/ 1202436 h 3204591"/>
                <a:gd name="connsiteX1" fmla="*/ 883698 w 1092011"/>
                <a:gd name="connsiteY1" fmla="*/ 873633 h 3204591"/>
                <a:gd name="connsiteX2" fmla="*/ 853123 w 1092011"/>
                <a:gd name="connsiteY2" fmla="*/ 823817 h 3204591"/>
                <a:gd name="connsiteX3" fmla="*/ 820262 w 1092011"/>
                <a:gd name="connsiteY3" fmla="*/ 603123 h 3204591"/>
                <a:gd name="connsiteX4" fmla="*/ 768732 w 1092011"/>
                <a:gd name="connsiteY4" fmla="*/ 47053 h 3204591"/>
                <a:gd name="connsiteX5" fmla="*/ 765779 w 1092011"/>
                <a:gd name="connsiteY5" fmla="*/ 0 h 3204591"/>
                <a:gd name="connsiteX6" fmla="*/ 329439 w 1092011"/>
                <a:gd name="connsiteY6" fmla="*/ 0 h 3204591"/>
                <a:gd name="connsiteX7" fmla="*/ 325533 w 1092011"/>
                <a:gd name="connsiteY7" fmla="*/ 30194 h 3204591"/>
                <a:gd name="connsiteX8" fmla="*/ 246952 w 1092011"/>
                <a:gd name="connsiteY8" fmla="*/ 772097 h 3204591"/>
                <a:gd name="connsiteX9" fmla="*/ 219901 w 1092011"/>
                <a:gd name="connsiteY9" fmla="*/ 864584 h 3204591"/>
                <a:gd name="connsiteX10" fmla="*/ 636 w 1092011"/>
                <a:gd name="connsiteY10" fmla="*/ 1441895 h 3204591"/>
                <a:gd name="connsiteX11" fmla="*/ 350 w 1092011"/>
                <a:gd name="connsiteY11" fmla="*/ 1855089 h 3204591"/>
                <a:gd name="connsiteX12" fmla="*/ 540 w 1092011"/>
                <a:gd name="connsiteY12" fmla="*/ 2947607 h 3204591"/>
                <a:gd name="connsiteX13" fmla="*/ 228950 w 1092011"/>
                <a:gd name="connsiteY13" fmla="*/ 3197543 h 3204591"/>
                <a:gd name="connsiteX14" fmla="*/ 862267 w 1092011"/>
                <a:gd name="connsiteY14" fmla="*/ 3197924 h 3204591"/>
                <a:gd name="connsiteX15" fmla="*/ 1091820 w 1092011"/>
                <a:gd name="connsiteY15" fmla="*/ 2946749 h 3204591"/>
                <a:gd name="connsiteX16" fmla="*/ 1092010 w 1092011"/>
                <a:gd name="connsiteY16" fmla="*/ 1437513 h 3204591"/>
                <a:gd name="connsiteX17" fmla="*/ 1075818 w 1092011"/>
                <a:gd name="connsiteY17" fmla="*/ 1202436 h 3204591"/>
                <a:gd name="connsiteX18" fmla="*/ 682530 w 1092011"/>
                <a:gd name="connsiteY18" fmla="*/ 15621 h 3204591"/>
                <a:gd name="connsiteX19" fmla="*/ 682530 w 1092011"/>
                <a:gd name="connsiteY19" fmla="*/ 15621 h 3204591"/>
                <a:gd name="connsiteX20" fmla="*/ 682530 w 1092011"/>
                <a:gd name="connsiteY20" fmla="*/ 15621 h 3204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92011" h="3204591">
                  <a:moveTo>
                    <a:pt x="1075818" y="1202436"/>
                  </a:moveTo>
                  <a:cubicBezTo>
                    <a:pt x="1048195" y="1071753"/>
                    <a:pt x="983711" y="962120"/>
                    <a:pt x="883698" y="873633"/>
                  </a:cubicBezTo>
                  <a:cubicBezTo>
                    <a:pt x="868363" y="860012"/>
                    <a:pt x="855504" y="846296"/>
                    <a:pt x="853123" y="823817"/>
                  </a:cubicBezTo>
                  <a:cubicBezTo>
                    <a:pt x="842741" y="724757"/>
                    <a:pt x="829882" y="702183"/>
                    <a:pt x="820262" y="603123"/>
                  </a:cubicBezTo>
                  <a:cubicBezTo>
                    <a:pt x="802164" y="417862"/>
                    <a:pt x="785686" y="232410"/>
                    <a:pt x="768732" y="47053"/>
                  </a:cubicBezTo>
                  <a:cubicBezTo>
                    <a:pt x="767398" y="32195"/>
                    <a:pt x="765493" y="23622"/>
                    <a:pt x="765779" y="0"/>
                  </a:cubicBezTo>
                  <a:cubicBezTo>
                    <a:pt x="739299" y="286"/>
                    <a:pt x="357061" y="0"/>
                    <a:pt x="329439" y="0"/>
                  </a:cubicBezTo>
                  <a:cubicBezTo>
                    <a:pt x="329534" y="4763"/>
                    <a:pt x="326010" y="25527"/>
                    <a:pt x="325533" y="30194"/>
                  </a:cubicBezTo>
                  <a:cubicBezTo>
                    <a:pt x="299816" y="302990"/>
                    <a:pt x="274860" y="499586"/>
                    <a:pt x="246952" y="772097"/>
                  </a:cubicBezTo>
                  <a:cubicBezTo>
                    <a:pt x="243809" y="802958"/>
                    <a:pt x="249810" y="838962"/>
                    <a:pt x="219901" y="864584"/>
                  </a:cubicBezTo>
                  <a:cubicBezTo>
                    <a:pt x="65882" y="995839"/>
                    <a:pt x="2350" y="1243870"/>
                    <a:pt x="636" y="1441895"/>
                  </a:cubicBezTo>
                  <a:cubicBezTo>
                    <a:pt x="-603" y="1579626"/>
                    <a:pt x="350" y="1717358"/>
                    <a:pt x="350" y="1855089"/>
                  </a:cubicBezTo>
                  <a:cubicBezTo>
                    <a:pt x="350" y="2206561"/>
                    <a:pt x="-31" y="2596134"/>
                    <a:pt x="540" y="2947607"/>
                  </a:cubicBezTo>
                  <a:cubicBezTo>
                    <a:pt x="731" y="3088672"/>
                    <a:pt x="88742" y="3191447"/>
                    <a:pt x="228950" y="3197543"/>
                  </a:cubicBezTo>
                  <a:cubicBezTo>
                    <a:pt x="449358" y="3207163"/>
                    <a:pt x="641859" y="3206591"/>
                    <a:pt x="862267" y="3197924"/>
                  </a:cubicBezTo>
                  <a:cubicBezTo>
                    <a:pt x="1006571" y="3192209"/>
                    <a:pt x="1091820" y="3091053"/>
                    <a:pt x="1091820" y="2946749"/>
                  </a:cubicBezTo>
                  <a:cubicBezTo>
                    <a:pt x="1092010" y="2456402"/>
                    <a:pt x="1091724" y="1927860"/>
                    <a:pt x="1092010" y="1437513"/>
                  </a:cubicBezTo>
                  <a:cubicBezTo>
                    <a:pt x="1092105" y="1383887"/>
                    <a:pt x="1086771" y="1254633"/>
                    <a:pt x="1075818" y="1202436"/>
                  </a:cubicBezTo>
                  <a:close/>
                  <a:moveTo>
                    <a:pt x="682530" y="15621"/>
                  </a:moveTo>
                  <a:cubicBezTo>
                    <a:pt x="682530" y="15621"/>
                    <a:pt x="682530" y="15716"/>
                    <a:pt x="682530" y="15621"/>
                  </a:cubicBezTo>
                  <a:cubicBezTo>
                    <a:pt x="682530" y="15716"/>
                    <a:pt x="682530" y="15621"/>
                    <a:pt x="682530" y="15621"/>
                  </a:cubicBezTo>
                  <a:close/>
                </a:path>
              </a:pathLst>
            </a:custGeom>
            <a:solidFill>
              <a:srgbClr val="1BAC5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74D316AE-1EB5-423B-BC7C-AF9442F305E8}"/>
                </a:ext>
              </a:extLst>
            </p:cNvPr>
            <p:cNvSpPr/>
            <p:nvPr/>
          </p:nvSpPr>
          <p:spPr>
            <a:xfrm>
              <a:off x="9192837" y="1999011"/>
              <a:ext cx="585834" cy="341575"/>
            </a:xfrm>
            <a:custGeom>
              <a:avLst/>
              <a:gdLst>
                <a:gd name="connsiteX0" fmla="*/ 483965 w 519493"/>
                <a:gd name="connsiteY0" fmla="*/ 302895 h 302894"/>
                <a:gd name="connsiteX1" fmla="*/ 35623 w 519493"/>
                <a:gd name="connsiteY1" fmla="*/ 302895 h 302894"/>
                <a:gd name="connsiteX2" fmla="*/ 0 w 519493"/>
                <a:gd name="connsiteY2" fmla="*/ 267272 h 302894"/>
                <a:gd name="connsiteX3" fmla="*/ 0 w 519493"/>
                <a:gd name="connsiteY3" fmla="*/ 35624 h 302894"/>
                <a:gd name="connsiteX4" fmla="*/ 35623 w 519493"/>
                <a:gd name="connsiteY4" fmla="*/ 0 h 302894"/>
                <a:gd name="connsiteX5" fmla="*/ 483870 w 519493"/>
                <a:gd name="connsiteY5" fmla="*/ 0 h 302894"/>
                <a:gd name="connsiteX6" fmla="*/ 519494 w 519493"/>
                <a:gd name="connsiteY6" fmla="*/ 35624 h 302894"/>
                <a:gd name="connsiteX7" fmla="*/ 519494 w 519493"/>
                <a:gd name="connsiteY7" fmla="*/ 267176 h 302894"/>
                <a:gd name="connsiteX8" fmla="*/ 483965 w 519493"/>
                <a:gd name="connsiteY8" fmla="*/ 302895 h 302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9493" h="302894">
                  <a:moveTo>
                    <a:pt x="483965" y="302895"/>
                  </a:moveTo>
                  <a:lnTo>
                    <a:pt x="35623" y="302895"/>
                  </a:lnTo>
                  <a:cubicBezTo>
                    <a:pt x="16002" y="302895"/>
                    <a:pt x="0" y="286893"/>
                    <a:pt x="0" y="267272"/>
                  </a:cubicBezTo>
                  <a:lnTo>
                    <a:pt x="0" y="35624"/>
                  </a:lnTo>
                  <a:cubicBezTo>
                    <a:pt x="0" y="16002"/>
                    <a:pt x="16002" y="0"/>
                    <a:pt x="35623" y="0"/>
                  </a:cubicBezTo>
                  <a:lnTo>
                    <a:pt x="483870" y="0"/>
                  </a:lnTo>
                  <a:cubicBezTo>
                    <a:pt x="503492" y="0"/>
                    <a:pt x="519494" y="16002"/>
                    <a:pt x="519494" y="35624"/>
                  </a:cubicBezTo>
                  <a:lnTo>
                    <a:pt x="519494" y="267176"/>
                  </a:lnTo>
                  <a:cubicBezTo>
                    <a:pt x="519589" y="286893"/>
                    <a:pt x="503587" y="302895"/>
                    <a:pt x="483965" y="302895"/>
                  </a:cubicBezTo>
                  <a:close/>
                </a:path>
              </a:pathLst>
            </a:custGeom>
            <a:solidFill>
              <a:srgbClr val="0D341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42" name="Graphic 15">
              <a:extLst>
                <a:ext uri="{FF2B5EF4-FFF2-40B4-BE49-F238E27FC236}">
                  <a16:creationId xmlns:a16="http://schemas.microsoft.com/office/drawing/2014/main" id="{AABFD9F1-2705-4CB1-8D82-D196534CF10A}"/>
                </a:ext>
              </a:extLst>
            </p:cNvPr>
            <p:cNvGrpSpPr/>
            <p:nvPr/>
          </p:nvGrpSpPr>
          <p:grpSpPr>
            <a:xfrm>
              <a:off x="8955602" y="2341876"/>
              <a:ext cx="1045013" cy="3499097"/>
              <a:chOff x="5043905" y="1980438"/>
              <a:chExt cx="926674" cy="3102852"/>
            </a:xfrm>
            <a:solidFill>
              <a:srgbClr val="0D9548"/>
            </a:solidFill>
          </p:grpSpPr>
          <p:sp>
            <p:nvSpPr>
              <p:cNvPr id="148" name="Freeform: Shape 147">
                <a:extLst>
                  <a:ext uri="{FF2B5EF4-FFF2-40B4-BE49-F238E27FC236}">
                    <a16:creationId xmlns:a16="http://schemas.microsoft.com/office/drawing/2014/main" id="{F3AA99DF-86EA-493B-8D86-1DE94A4668DF}"/>
                  </a:ext>
                </a:extLst>
              </p:cNvPr>
              <p:cNvSpPr/>
              <p:nvPr/>
            </p:nvSpPr>
            <p:spPr>
              <a:xfrm>
                <a:off x="5642990" y="1980438"/>
                <a:ext cx="95" cy="95"/>
              </a:xfrm>
              <a:custGeom>
                <a:avLst/>
                <a:gdLst>
                  <a:gd name="connsiteX0" fmla="*/ 0 w 95"/>
                  <a:gd name="connsiteY0" fmla="*/ 0 h 95"/>
                  <a:gd name="connsiteX1" fmla="*/ 0 w 95"/>
                  <a:gd name="connsiteY1" fmla="*/ 95 h 95"/>
                  <a:gd name="connsiteX2" fmla="*/ 95 w 95"/>
                  <a:gd name="connsiteY2" fmla="*/ 95 h 95"/>
                  <a:gd name="connsiteX3" fmla="*/ 0 w 95"/>
                  <a:gd name="connsiteY3" fmla="*/ 0 h 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" h="95">
                    <a:moveTo>
                      <a:pt x="0" y="0"/>
                    </a:moveTo>
                    <a:cubicBezTo>
                      <a:pt x="0" y="0"/>
                      <a:pt x="0" y="95"/>
                      <a:pt x="0" y="95"/>
                    </a:cubicBezTo>
                    <a:cubicBezTo>
                      <a:pt x="0" y="95"/>
                      <a:pt x="95" y="95"/>
                      <a:pt x="95" y="95"/>
                    </a:cubicBezTo>
                    <a:cubicBezTo>
                      <a:pt x="95" y="9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0D954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9" name="Freeform: Shape 148">
                <a:extLst>
                  <a:ext uri="{FF2B5EF4-FFF2-40B4-BE49-F238E27FC236}">
                    <a16:creationId xmlns:a16="http://schemas.microsoft.com/office/drawing/2014/main" id="{ED9180E2-B3BA-459A-B060-F1797D33590F}"/>
                  </a:ext>
                </a:extLst>
              </p:cNvPr>
              <p:cNvSpPr/>
              <p:nvPr/>
            </p:nvSpPr>
            <p:spPr>
              <a:xfrm>
                <a:off x="5043905" y="1980577"/>
                <a:ext cx="926674" cy="3102713"/>
              </a:xfrm>
              <a:custGeom>
                <a:avLst/>
                <a:gdLst>
                  <a:gd name="connsiteX0" fmla="*/ 925984 w 926674"/>
                  <a:gd name="connsiteY0" fmla="*/ 1402798 h 3102713"/>
                  <a:gd name="connsiteX1" fmla="*/ 875406 w 926674"/>
                  <a:gd name="connsiteY1" fmla="*/ 1091902 h 3102713"/>
                  <a:gd name="connsiteX2" fmla="*/ 727863 w 926674"/>
                  <a:gd name="connsiteY2" fmla="*/ 902545 h 3102713"/>
                  <a:gd name="connsiteX3" fmla="*/ 692621 w 926674"/>
                  <a:gd name="connsiteY3" fmla="*/ 847205 h 3102713"/>
                  <a:gd name="connsiteX4" fmla="*/ 634328 w 926674"/>
                  <a:gd name="connsiteY4" fmla="*/ 364478 h 3102713"/>
                  <a:gd name="connsiteX5" fmla="*/ 598990 w 926674"/>
                  <a:gd name="connsiteY5" fmla="*/ 51 h 3102713"/>
                  <a:gd name="connsiteX6" fmla="*/ 406871 w 926674"/>
                  <a:gd name="connsiteY6" fmla="*/ 813 h 3102713"/>
                  <a:gd name="connsiteX7" fmla="*/ 357912 w 926674"/>
                  <a:gd name="connsiteY7" fmla="*/ 337 h 3102713"/>
                  <a:gd name="connsiteX8" fmla="*/ 357912 w 926674"/>
                  <a:gd name="connsiteY8" fmla="*/ 337 h 3102713"/>
                  <a:gd name="connsiteX9" fmla="*/ 322289 w 926674"/>
                  <a:gd name="connsiteY9" fmla="*/ 27293 h 3102713"/>
                  <a:gd name="connsiteX10" fmla="*/ 293523 w 926674"/>
                  <a:gd name="connsiteY10" fmla="*/ 338951 h 3102713"/>
                  <a:gd name="connsiteX11" fmla="*/ 237135 w 926674"/>
                  <a:gd name="connsiteY11" fmla="*/ 825488 h 3102713"/>
                  <a:gd name="connsiteX12" fmla="*/ 191606 w 926674"/>
                  <a:gd name="connsiteY12" fmla="*/ 909689 h 3102713"/>
                  <a:gd name="connsiteX13" fmla="*/ 41682 w 926674"/>
                  <a:gd name="connsiteY13" fmla="*/ 1114191 h 3102713"/>
                  <a:gd name="connsiteX14" fmla="*/ 1296 w 926674"/>
                  <a:gd name="connsiteY14" fmla="*/ 1526814 h 3102713"/>
                  <a:gd name="connsiteX15" fmla="*/ 1296 w 926674"/>
                  <a:gd name="connsiteY15" fmla="*/ 1526814 h 3102713"/>
                  <a:gd name="connsiteX16" fmla="*/ 249 w 926674"/>
                  <a:gd name="connsiteY16" fmla="*/ 1551674 h 3102713"/>
                  <a:gd name="connsiteX17" fmla="*/ 249 w 926674"/>
                  <a:gd name="connsiteY17" fmla="*/ 2782018 h 3102713"/>
                  <a:gd name="connsiteX18" fmla="*/ 1963 w 926674"/>
                  <a:gd name="connsiteY18" fmla="*/ 2810307 h 3102713"/>
                  <a:gd name="connsiteX19" fmla="*/ 1963 w 926674"/>
                  <a:gd name="connsiteY19" fmla="*/ 2817070 h 3102713"/>
                  <a:gd name="connsiteX20" fmla="*/ 1963 w 926674"/>
                  <a:gd name="connsiteY20" fmla="*/ 2817070 h 3102713"/>
                  <a:gd name="connsiteX21" fmla="*/ 1963 w 926674"/>
                  <a:gd name="connsiteY21" fmla="*/ 2817070 h 3102713"/>
                  <a:gd name="connsiteX22" fmla="*/ 534 w 926674"/>
                  <a:gd name="connsiteY22" fmla="*/ 2934513 h 3102713"/>
                  <a:gd name="connsiteX23" fmla="*/ 166746 w 926674"/>
                  <a:gd name="connsiteY23" fmla="*/ 3102249 h 3102713"/>
                  <a:gd name="connsiteX24" fmla="*/ 761106 w 926674"/>
                  <a:gd name="connsiteY24" fmla="*/ 3102249 h 3102713"/>
                  <a:gd name="connsiteX25" fmla="*/ 926365 w 926674"/>
                  <a:gd name="connsiteY25" fmla="*/ 2936704 h 3102713"/>
                  <a:gd name="connsiteX26" fmla="*/ 925984 w 926674"/>
                  <a:gd name="connsiteY26" fmla="*/ 1402798 h 3102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926674" h="3102713">
                    <a:moveTo>
                      <a:pt x="925984" y="1402798"/>
                    </a:moveTo>
                    <a:cubicBezTo>
                      <a:pt x="925793" y="1321645"/>
                      <a:pt x="909219" y="1166959"/>
                      <a:pt x="875406" y="1091902"/>
                    </a:cubicBezTo>
                    <a:cubicBezTo>
                      <a:pt x="841401" y="1016274"/>
                      <a:pt x="787680" y="957409"/>
                      <a:pt x="727863" y="902545"/>
                    </a:cubicBezTo>
                    <a:cubicBezTo>
                      <a:pt x="711290" y="887400"/>
                      <a:pt x="695955" y="872446"/>
                      <a:pt x="692621" y="847205"/>
                    </a:cubicBezTo>
                    <a:cubicBezTo>
                      <a:pt x="668332" y="661372"/>
                      <a:pt x="653188" y="550882"/>
                      <a:pt x="634328" y="364478"/>
                    </a:cubicBezTo>
                    <a:cubicBezTo>
                      <a:pt x="622041" y="243034"/>
                      <a:pt x="616516" y="120924"/>
                      <a:pt x="598990" y="51"/>
                    </a:cubicBezTo>
                    <a:cubicBezTo>
                      <a:pt x="525457" y="337"/>
                      <a:pt x="480404" y="528"/>
                      <a:pt x="406871" y="813"/>
                    </a:cubicBezTo>
                    <a:cubicBezTo>
                      <a:pt x="390583" y="623"/>
                      <a:pt x="374295" y="528"/>
                      <a:pt x="357912" y="337"/>
                    </a:cubicBezTo>
                    <a:lnTo>
                      <a:pt x="357912" y="337"/>
                    </a:lnTo>
                    <a:cubicBezTo>
                      <a:pt x="338196" y="-1187"/>
                      <a:pt x="324480" y="1575"/>
                      <a:pt x="322289" y="27293"/>
                    </a:cubicBezTo>
                    <a:cubicBezTo>
                      <a:pt x="313716" y="131306"/>
                      <a:pt x="302191" y="235033"/>
                      <a:pt x="293523" y="338951"/>
                    </a:cubicBezTo>
                    <a:cubicBezTo>
                      <a:pt x="277902" y="526879"/>
                      <a:pt x="259424" y="638226"/>
                      <a:pt x="237135" y="825488"/>
                    </a:cubicBezTo>
                    <a:cubicBezTo>
                      <a:pt x="233040" y="860254"/>
                      <a:pt x="219514" y="886638"/>
                      <a:pt x="191606" y="909689"/>
                    </a:cubicBezTo>
                    <a:cubicBezTo>
                      <a:pt x="124931" y="964934"/>
                      <a:pt x="74829" y="1033228"/>
                      <a:pt x="41682" y="1114191"/>
                    </a:cubicBezTo>
                    <a:cubicBezTo>
                      <a:pt x="-2799" y="1222871"/>
                      <a:pt x="-1847" y="1412704"/>
                      <a:pt x="1296" y="1526814"/>
                    </a:cubicBezTo>
                    <a:cubicBezTo>
                      <a:pt x="1296" y="1526814"/>
                      <a:pt x="1296" y="1526814"/>
                      <a:pt x="1296" y="1526814"/>
                    </a:cubicBezTo>
                    <a:cubicBezTo>
                      <a:pt x="915" y="1535100"/>
                      <a:pt x="249" y="1543387"/>
                      <a:pt x="249" y="1551674"/>
                    </a:cubicBezTo>
                    <a:cubicBezTo>
                      <a:pt x="153" y="1949057"/>
                      <a:pt x="153" y="2384635"/>
                      <a:pt x="249" y="2782018"/>
                    </a:cubicBezTo>
                    <a:cubicBezTo>
                      <a:pt x="249" y="2791448"/>
                      <a:pt x="1392" y="2800878"/>
                      <a:pt x="1963" y="2810307"/>
                    </a:cubicBezTo>
                    <a:cubicBezTo>
                      <a:pt x="1106" y="2812593"/>
                      <a:pt x="1106" y="2814784"/>
                      <a:pt x="1963" y="2817070"/>
                    </a:cubicBezTo>
                    <a:cubicBezTo>
                      <a:pt x="1963" y="2817070"/>
                      <a:pt x="1963" y="2817070"/>
                      <a:pt x="1963" y="2817070"/>
                    </a:cubicBezTo>
                    <a:cubicBezTo>
                      <a:pt x="1963" y="2817070"/>
                      <a:pt x="1963" y="2817070"/>
                      <a:pt x="1963" y="2817070"/>
                    </a:cubicBezTo>
                    <a:cubicBezTo>
                      <a:pt x="1392" y="2856218"/>
                      <a:pt x="344" y="2895366"/>
                      <a:pt x="534" y="2934513"/>
                    </a:cubicBezTo>
                    <a:cubicBezTo>
                      <a:pt x="915" y="3037098"/>
                      <a:pt x="64447" y="3101963"/>
                      <a:pt x="166746" y="3102249"/>
                    </a:cubicBezTo>
                    <a:cubicBezTo>
                      <a:pt x="374391" y="3102820"/>
                      <a:pt x="553461" y="3102916"/>
                      <a:pt x="761106" y="3102249"/>
                    </a:cubicBezTo>
                    <a:cubicBezTo>
                      <a:pt x="860832" y="3101963"/>
                      <a:pt x="926269" y="3036050"/>
                      <a:pt x="926365" y="2936704"/>
                    </a:cubicBezTo>
                    <a:cubicBezTo>
                      <a:pt x="926650" y="2438070"/>
                      <a:pt x="927031" y="1901337"/>
                      <a:pt x="925984" y="1402798"/>
                    </a:cubicBezTo>
                    <a:close/>
                  </a:path>
                </a:pathLst>
              </a:custGeom>
              <a:solidFill>
                <a:srgbClr val="0D954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A9C8A9B0-9102-4FAF-81DF-41B07F7CF5E0}"/>
                </a:ext>
              </a:extLst>
            </p:cNvPr>
            <p:cNvSpPr/>
            <p:nvPr/>
          </p:nvSpPr>
          <p:spPr>
            <a:xfrm>
              <a:off x="9290448" y="2413090"/>
              <a:ext cx="121190" cy="875423"/>
            </a:xfrm>
            <a:custGeom>
              <a:avLst/>
              <a:gdLst>
                <a:gd name="connsiteX0" fmla="*/ 106513 w 107466"/>
                <a:gd name="connsiteY0" fmla="*/ 476 h 776288"/>
                <a:gd name="connsiteX1" fmla="*/ 107466 w 107466"/>
                <a:gd name="connsiteY1" fmla="*/ 744760 h 776288"/>
                <a:gd name="connsiteX2" fmla="*/ 72890 w 107466"/>
                <a:gd name="connsiteY2" fmla="*/ 776288 h 776288"/>
                <a:gd name="connsiteX3" fmla="*/ 1929 w 107466"/>
                <a:gd name="connsiteY3" fmla="*/ 706946 h 776288"/>
                <a:gd name="connsiteX4" fmla="*/ 31742 w 107466"/>
                <a:gd name="connsiteY4" fmla="*/ 371094 h 776288"/>
                <a:gd name="connsiteX5" fmla="*/ 51554 w 107466"/>
                <a:gd name="connsiteY5" fmla="*/ 116681 h 776288"/>
                <a:gd name="connsiteX6" fmla="*/ 64032 w 107466"/>
                <a:gd name="connsiteY6" fmla="*/ 0 h 776288"/>
                <a:gd name="connsiteX7" fmla="*/ 106513 w 107466"/>
                <a:gd name="connsiteY7" fmla="*/ 476 h 776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7466" h="776288">
                  <a:moveTo>
                    <a:pt x="106513" y="476"/>
                  </a:moveTo>
                  <a:cubicBezTo>
                    <a:pt x="106704" y="248603"/>
                    <a:pt x="106513" y="496729"/>
                    <a:pt x="107466" y="744760"/>
                  </a:cubicBezTo>
                  <a:cubicBezTo>
                    <a:pt x="107561" y="769906"/>
                    <a:pt x="97750" y="776383"/>
                    <a:pt x="72890" y="776288"/>
                  </a:cubicBezTo>
                  <a:cubicBezTo>
                    <a:pt x="-1977" y="776192"/>
                    <a:pt x="-3596" y="776859"/>
                    <a:pt x="1929" y="706946"/>
                  </a:cubicBezTo>
                  <a:cubicBezTo>
                    <a:pt x="10692" y="594932"/>
                    <a:pt x="22217" y="483013"/>
                    <a:pt x="31742" y="371094"/>
                  </a:cubicBezTo>
                  <a:cubicBezTo>
                    <a:pt x="38981" y="286322"/>
                    <a:pt x="44505" y="201454"/>
                    <a:pt x="51554" y="116681"/>
                  </a:cubicBezTo>
                  <a:cubicBezTo>
                    <a:pt x="54792" y="77724"/>
                    <a:pt x="59841" y="38862"/>
                    <a:pt x="64032" y="0"/>
                  </a:cubicBezTo>
                  <a:cubicBezTo>
                    <a:pt x="78129" y="286"/>
                    <a:pt x="92321" y="381"/>
                    <a:pt x="106513" y="476"/>
                  </a:cubicBezTo>
                  <a:close/>
                </a:path>
              </a:pathLst>
            </a:custGeom>
            <a:solidFill>
              <a:srgbClr val="8DC63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57D1D74D-173C-43A1-B07A-E9DAE66218DD}"/>
                </a:ext>
              </a:extLst>
            </p:cNvPr>
            <p:cNvSpPr/>
            <p:nvPr/>
          </p:nvSpPr>
          <p:spPr>
            <a:xfrm>
              <a:off x="8956741" y="3626973"/>
              <a:ext cx="281169" cy="420135"/>
            </a:xfrm>
            <a:custGeom>
              <a:avLst/>
              <a:gdLst>
                <a:gd name="connsiteX0" fmla="*/ 229172 w 249329"/>
                <a:gd name="connsiteY0" fmla="*/ 372332 h 372558"/>
                <a:gd name="connsiteX1" fmla="*/ 0 w 249329"/>
                <a:gd name="connsiteY1" fmla="*/ 372332 h 372558"/>
                <a:gd name="connsiteX2" fmla="*/ 12954 w 249329"/>
                <a:gd name="connsiteY2" fmla="*/ 83344 h 372558"/>
                <a:gd name="connsiteX3" fmla="*/ 98965 w 249329"/>
                <a:gd name="connsiteY3" fmla="*/ 0 h 372558"/>
                <a:gd name="connsiteX4" fmla="*/ 202883 w 249329"/>
                <a:gd name="connsiteY4" fmla="*/ 286 h 372558"/>
                <a:gd name="connsiteX5" fmla="*/ 246031 w 249329"/>
                <a:gd name="connsiteY5" fmla="*/ 53054 h 372558"/>
                <a:gd name="connsiteX6" fmla="*/ 229172 w 249329"/>
                <a:gd name="connsiteY6" fmla="*/ 372332 h 37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9329" h="372558">
                  <a:moveTo>
                    <a:pt x="229172" y="372332"/>
                  </a:moveTo>
                  <a:cubicBezTo>
                    <a:pt x="152114" y="373380"/>
                    <a:pt x="79820" y="370332"/>
                    <a:pt x="0" y="372332"/>
                  </a:cubicBezTo>
                  <a:cubicBezTo>
                    <a:pt x="2381" y="278797"/>
                    <a:pt x="-762" y="176784"/>
                    <a:pt x="12954" y="83344"/>
                  </a:cubicBezTo>
                  <a:cubicBezTo>
                    <a:pt x="24098" y="7144"/>
                    <a:pt x="28575" y="0"/>
                    <a:pt x="98965" y="0"/>
                  </a:cubicBezTo>
                  <a:cubicBezTo>
                    <a:pt x="133636" y="0"/>
                    <a:pt x="168212" y="476"/>
                    <a:pt x="202883" y="286"/>
                  </a:cubicBezTo>
                  <a:cubicBezTo>
                    <a:pt x="237458" y="95"/>
                    <a:pt x="257651" y="10668"/>
                    <a:pt x="246031" y="53054"/>
                  </a:cubicBezTo>
                  <a:cubicBezTo>
                    <a:pt x="217646" y="156210"/>
                    <a:pt x="229934" y="267271"/>
                    <a:pt x="229172" y="372332"/>
                  </a:cubicBezTo>
                  <a:close/>
                </a:path>
              </a:pathLst>
            </a:custGeom>
            <a:solidFill>
              <a:srgbClr val="8DC63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7F9044DB-E04A-4A46-8D4E-D7D5D02802D6}"/>
                </a:ext>
              </a:extLst>
            </p:cNvPr>
            <p:cNvSpPr/>
            <p:nvPr/>
          </p:nvSpPr>
          <p:spPr>
            <a:xfrm>
              <a:off x="8858458" y="4046854"/>
              <a:ext cx="1021290" cy="1407442"/>
            </a:xfrm>
            <a:custGeom>
              <a:avLst/>
              <a:gdLst>
                <a:gd name="connsiteX0" fmla="*/ 0 w 905637"/>
                <a:gd name="connsiteY0" fmla="*/ 0 h 1248060"/>
                <a:gd name="connsiteX1" fmla="*/ 905637 w 905637"/>
                <a:gd name="connsiteY1" fmla="*/ 0 h 1248060"/>
                <a:gd name="connsiteX2" fmla="*/ 905637 w 905637"/>
                <a:gd name="connsiteY2" fmla="*/ 1248061 h 1248060"/>
                <a:gd name="connsiteX3" fmla="*/ 0 w 905637"/>
                <a:gd name="connsiteY3" fmla="*/ 1248061 h 1248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5637" h="1248060">
                  <a:moveTo>
                    <a:pt x="0" y="0"/>
                  </a:moveTo>
                  <a:lnTo>
                    <a:pt x="905637" y="0"/>
                  </a:lnTo>
                  <a:lnTo>
                    <a:pt x="905637" y="1248061"/>
                  </a:lnTo>
                  <a:lnTo>
                    <a:pt x="0" y="1248061"/>
                  </a:lnTo>
                  <a:close/>
                </a:path>
              </a:pathLst>
            </a:custGeom>
            <a:solidFill>
              <a:srgbClr val="CCE7D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4CADE071-5ED0-454F-BBE3-77705A1D0FC4}"/>
                </a:ext>
              </a:extLst>
            </p:cNvPr>
            <p:cNvSpPr/>
            <p:nvPr/>
          </p:nvSpPr>
          <p:spPr>
            <a:xfrm>
              <a:off x="8954861" y="5453815"/>
              <a:ext cx="286797" cy="388249"/>
            </a:xfrm>
            <a:custGeom>
              <a:avLst/>
              <a:gdLst>
                <a:gd name="connsiteX0" fmla="*/ 236173 w 254320"/>
                <a:gd name="connsiteY0" fmla="*/ 427 h 344283"/>
                <a:gd name="connsiteX1" fmla="*/ 715 w 254320"/>
                <a:gd name="connsiteY1" fmla="*/ 427 h 344283"/>
                <a:gd name="connsiteX2" fmla="*/ 1286 w 254320"/>
                <a:gd name="connsiteY2" fmla="*/ 170734 h 344283"/>
                <a:gd name="connsiteX3" fmla="*/ 163878 w 254320"/>
                <a:gd name="connsiteY3" fmla="*/ 343232 h 344283"/>
                <a:gd name="connsiteX4" fmla="*/ 221028 w 254320"/>
                <a:gd name="connsiteY4" fmla="*/ 344184 h 344283"/>
                <a:gd name="connsiteX5" fmla="*/ 249127 w 254320"/>
                <a:gd name="connsiteY5" fmla="*/ 299321 h 344283"/>
                <a:gd name="connsiteX6" fmla="*/ 236173 w 254320"/>
                <a:gd name="connsiteY6" fmla="*/ 427 h 344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4320" h="344283">
                  <a:moveTo>
                    <a:pt x="236173" y="427"/>
                  </a:moveTo>
                  <a:cubicBezTo>
                    <a:pt x="158068" y="237"/>
                    <a:pt x="80820" y="-430"/>
                    <a:pt x="715" y="427"/>
                  </a:cubicBezTo>
                  <a:cubicBezTo>
                    <a:pt x="810" y="86343"/>
                    <a:pt x="-1285" y="83771"/>
                    <a:pt x="1286" y="170734"/>
                  </a:cubicBezTo>
                  <a:cubicBezTo>
                    <a:pt x="5287" y="309609"/>
                    <a:pt x="92060" y="341422"/>
                    <a:pt x="163878" y="343232"/>
                  </a:cubicBezTo>
                  <a:cubicBezTo>
                    <a:pt x="198644" y="344089"/>
                    <a:pt x="186262" y="343137"/>
                    <a:pt x="221028" y="344184"/>
                  </a:cubicBezTo>
                  <a:cubicBezTo>
                    <a:pt x="255699" y="345232"/>
                    <a:pt x="259795" y="338469"/>
                    <a:pt x="249127" y="299321"/>
                  </a:cubicBezTo>
                  <a:cubicBezTo>
                    <a:pt x="223219" y="203976"/>
                    <a:pt x="234458" y="96820"/>
                    <a:pt x="236173" y="427"/>
                  </a:cubicBezTo>
                  <a:close/>
                </a:path>
              </a:pathLst>
            </a:custGeom>
            <a:solidFill>
              <a:srgbClr val="8DC63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3917939F-B705-4993-B769-F261B722F64C}"/>
                </a:ext>
              </a:extLst>
            </p:cNvPr>
            <p:cNvSpPr/>
            <p:nvPr/>
          </p:nvSpPr>
          <p:spPr>
            <a:xfrm>
              <a:off x="8920421" y="4557871"/>
              <a:ext cx="810160" cy="397662"/>
            </a:xfrm>
            <a:custGeom>
              <a:avLst/>
              <a:gdLst/>
              <a:ahLst/>
              <a:cxnLst/>
              <a:rect l="l" t="t" r="r" b="b"/>
              <a:pathLst>
                <a:path w="1255392" h="616201">
                  <a:moveTo>
                    <a:pt x="307080" y="276451"/>
                  </a:moveTo>
                  <a:lnTo>
                    <a:pt x="315661" y="432727"/>
                  </a:lnTo>
                  <a:lnTo>
                    <a:pt x="562665" y="428793"/>
                  </a:lnTo>
                  <a:lnTo>
                    <a:pt x="564998" y="495274"/>
                  </a:lnTo>
                  <a:lnTo>
                    <a:pt x="2208" y="503258"/>
                  </a:lnTo>
                  <a:lnTo>
                    <a:pt x="0" y="436170"/>
                  </a:lnTo>
                  <a:lnTo>
                    <a:pt x="245591" y="434203"/>
                  </a:lnTo>
                  <a:lnTo>
                    <a:pt x="237052" y="283839"/>
                  </a:lnTo>
                  <a:close/>
                  <a:moveTo>
                    <a:pt x="754091" y="45971"/>
                  </a:moveTo>
                  <a:lnTo>
                    <a:pt x="1166748" y="45971"/>
                  </a:lnTo>
                  <a:lnTo>
                    <a:pt x="1166748" y="111238"/>
                  </a:lnTo>
                  <a:lnTo>
                    <a:pt x="980522" y="111238"/>
                  </a:lnTo>
                  <a:lnTo>
                    <a:pt x="956621" y="136855"/>
                  </a:lnTo>
                  <a:lnTo>
                    <a:pt x="1203520" y="274358"/>
                  </a:lnTo>
                  <a:lnTo>
                    <a:pt x="1166591" y="334497"/>
                  </a:lnTo>
                  <a:lnTo>
                    <a:pt x="918405" y="190035"/>
                  </a:lnTo>
                  <a:lnTo>
                    <a:pt x="789651" y="359183"/>
                  </a:lnTo>
                  <a:lnTo>
                    <a:pt x="1255392" y="359183"/>
                  </a:lnTo>
                  <a:lnTo>
                    <a:pt x="1255392" y="429054"/>
                  </a:lnTo>
                  <a:lnTo>
                    <a:pt x="1009801" y="429054"/>
                  </a:lnTo>
                  <a:lnTo>
                    <a:pt x="1009801" y="616201"/>
                  </a:lnTo>
                  <a:lnTo>
                    <a:pt x="932699" y="616201"/>
                  </a:lnTo>
                  <a:lnTo>
                    <a:pt x="932699" y="429054"/>
                  </a:lnTo>
                  <a:lnTo>
                    <a:pt x="681206" y="429054"/>
                  </a:lnTo>
                  <a:lnTo>
                    <a:pt x="681206" y="359183"/>
                  </a:lnTo>
                  <a:lnTo>
                    <a:pt x="777468" y="359183"/>
                  </a:lnTo>
                  <a:lnTo>
                    <a:pt x="730452" y="326712"/>
                  </a:lnTo>
                  <a:lnTo>
                    <a:pt x="899213" y="111238"/>
                  </a:lnTo>
                  <a:lnTo>
                    <a:pt x="754091" y="111238"/>
                  </a:lnTo>
                  <a:close/>
                  <a:moveTo>
                    <a:pt x="271909" y="0"/>
                  </a:moveTo>
                  <a:lnTo>
                    <a:pt x="331881" y="29238"/>
                  </a:lnTo>
                  <a:lnTo>
                    <a:pt x="273448" y="112996"/>
                  </a:lnTo>
                  <a:lnTo>
                    <a:pt x="519028" y="251326"/>
                  </a:lnTo>
                  <a:lnTo>
                    <a:pt x="484118" y="310199"/>
                  </a:lnTo>
                  <a:lnTo>
                    <a:pt x="237178" y="165737"/>
                  </a:lnTo>
                  <a:lnTo>
                    <a:pt x="95531" y="346971"/>
                  </a:lnTo>
                  <a:lnTo>
                    <a:pt x="44652" y="30950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50" name="Freeform: Shape 149">
            <a:extLst>
              <a:ext uri="{FF2B5EF4-FFF2-40B4-BE49-F238E27FC236}">
                <a16:creationId xmlns:a16="http://schemas.microsoft.com/office/drawing/2014/main" id="{1AA12EB3-5DD2-488D-B76A-B3FCE009EEF1}"/>
              </a:ext>
            </a:extLst>
          </p:cNvPr>
          <p:cNvSpPr/>
          <p:nvPr/>
        </p:nvSpPr>
        <p:spPr>
          <a:xfrm>
            <a:off x="8141733" y="2826713"/>
            <a:ext cx="987851" cy="298651"/>
          </a:xfrm>
          <a:custGeom>
            <a:avLst/>
            <a:gdLst/>
            <a:ahLst/>
            <a:cxnLst/>
            <a:rect l="l" t="t" r="r" b="b"/>
            <a:pathLst>
              <a:path w="1962205" h="593221">
                <a:moveTo>
                  <a:pt x="1681820" y="328323"/>
                </a:moveTo>
                <a:lnTo>
                  <a:pt x="1708755" y="483291"/>
                </a:lnTo>
                <a:lnTo>
                  <a:pt x="1946131" y="438639"/>
                </a:lnTo>
                <a:lnTo>
                  <a:pt x="1959578" y="505057"/>
                </a:lnTo>
                <a:lnTo>
                  <a:pt x="1648082" y="563010"/>
                </a:lnTo>
                <a:lnTo>
                  <a:pt x="1607344" y="341592"/>
                </a:lnTo>
                <a:close/>
                <a:moveTo>
                  <a:pt x="1505838" y="84971"/>
                </a:moveTo>
                <a:lnTo>
                  <a:pt x="1521483" y="244931"/>
                </a:lnTo>
                <a:lnTo>
                  <a:pt x="1600469" y="234540"/>
                </a:lnTo>
                <a:lnTo>
                  <a:pt x="1610619" y="84971"/>
                </a:lnTo>
                <a:close/>
                <a:moveTo>
                  <a:pt x="80441" y="21012"/>
                </a:moveTo>
                <a:lnTo>
                  <a:pt x="514434" y="66617"/>
                </a:lnTo>
                <a:lnTo>
                  <a:pt x="463870" y="294177"/>
                </a:lnTo>
                <a:lnTo>
                  <a:pt x="572878" y="294177"/>
                </a:lnTo>
                <a:lnTo>
                  <a:pt x="572878" y="363389"/>
                </a:lnTo>
                <a:lnTo>
                  <a:pt x="316781" y="363389"/>
                </a:lnTo>
                <a:lnTo>
                  <a:pt x="316781" y="567604"/>
                </a:lnTo>
                <a:lnTo>
                  <a:pt x="240338" y="567604"/>
                </a:lnTo>
                <a:lnTo>
                  <a:pt x="240338" y="363389"/>
                </a:lnTo>
                <a:lnTo>
                  <a:pt x="0" y="363389"/>
                </a:lnTo>
                <a:lnTo>
                  <a:pt x="0" y="294177"/>
                </a:lnTo>
                <a:lnTo>
                  <a:pt x="388012" y="294177"/>
                </a:lnTo>
                <a:lnTo>
                  <a:pt x="425507" y="126212"/>
                </a:lnTo>
                <a:lnTo>
                  <a:pt x="70918" y="88822"/>
                </a:lnTo>
                <a:close/>
                <a:moveTo>
                  <a:pt x="1141968" y="2626"/>
                </a:moveTo>
                <a:lnTo>
                  <a:pt x="1212707" y="6435"/>
                </a:lnTo>
                <a:lnTo>
                  <a:pt x="1191036" y="328522"/>
                </a:lnTo>
                <a:lnTo>
                  <a:pt x="1209422" y="330499"/>
                </a:lnTo>
                <a:lnTo>
                  <a:pt x="1199679" y="458124"/>
                </a:lnTo>
                <a:lnTo>
                  <a:pt x="1007834" y="472481"/>
                </a:lnTo>
                <a:lnTo>
                  <a:pt x="1012867" y="516129"/>
                </a:lnTo>
                <a:lnTo>
                  <a:pt x="1282600" y="468191"/>
                </a:lnTo>
                <a:lnTo>
                  <a:pt x="1296758" y="534797"/>
                </a:lnTo>
                <a:lnTo>
                  <a:pt x="947977" y="593221"/>
                </a:lnTo>
                <a:lnTo>
                  <a:pt x="934101" y="475673"/>
                </a:lnTo>
                <a:lnTo>
                  <a:pt x="892045" y="478959"/>
                </a:lnTo>
                <a:lnTo>
                  <a:pt x="885420" y="412279"/>
                </a:lnTo>
                <a:lnTo>
                  <a:pt x="1129787" y="396426"/>
                </a:lnTo>
                <a:lnTo>
                  <a:pt x="1131671" y="389812"/>
                </a:lnTo>
                <a:lnTo>
                  <a:pt x="907092" y="374063"/>
                </a:lnTo>
                <a:lnTo>
                  <a:pt x="914459" y="308629"/>
                </a:lnTo>
                <a:lnTo>
                  <a:pt x="1018268" y="316315"/>
                </a:lnTo>
                <a:lnTo>
                  <a:pt x="840863" y="211047"/>
                </a:lnTo>
                <a:lnTo>
                  <a:pt x="763624" y="369302"/>
                </a:lnTo>
                <a:lnTo>
                  <a:pt x="702219" y="340043"/>
                </a:lnTo>
                <a:lnTo>
                  <a:pt x="832889" y="84971"/>
                </a:lnTo>
                <a:lnTo>
                  <a:pt x="708791" y="84971"/>
                </a:lnTo>
                <a:lnTo>
                  <a:pt x="708791" y="19045"/>
                </a:lnTo>
                <a:lnTo>
                  <a:pt x="1057739" y="19045"/>
                </a:lnTo>
                <a:lnTo>
                  <a:pt x="1057739" y="84971"/>
                </a:lnTo>
                <a:lnTo>
                  <a:pt x="907856" y="84971"/>
                </a:lnTo>
                <a:lnTo>
                  <a:pt x="870592" y="151986"/>
                </a:lnTo>
                <a:lnTo>
                  <a:pt x="1059706" y="259383"/>
                </a:lnTo>
                <a:lnTo>
                  <a:pt x="1022203" y="316607"/>
                </a:lnTo>
                <a:lnTo>
                  <a:pt x="1118391" y="323729"/>
                </a:lnTo>
                <a:lnTo>
                  <a:pt x="1129693" y="183327"/>
                </a:lnTo>
                <a:lnTo>
                  <a:pt x="972098" y="180052"/>
                </a:lnTo>
                <a:lnTo>
                  <a:pt x="973573" y="112943"/>
                </a:lnTo>
                <a:lnTo>
                  <a:pt x="1134077" y="116229"/>
                </a:lnTo>
                <a:close/>
                <a:moveTo>
                  <a:pt x="1797892" y="0"/>
                </a:moveTo>
                <a:lnTo>
                  <a:pt x="1869584" y="3055"/>
                </a:lnTo>
                <a:lnTo>
                  <a:pt x="1867616" y="156538"/>
                </a:lnTo>
                <a:lnTo>
                  <a:pt x="1962205" y="158516"/>
                </a:lnTo>
                <a:lnTo>
                  <a:pt x="1958427" y="227466"/>
                </a:lnTo>
                <a:lnTo>
                  <a:pt x="1865440" y="224840"/>
                </a:lnTo>
                <a:lnTo>
                  <a:pt x="1862154" y="399502"/>
                </a:lnTo>
                <a:lnTo>
                  <a:pt x="1790546" y="397315"/>
                </a:lnTo>
                <a:lnTo>
                  <a:pt x="1792686" y="281525"/>
                </a:lnTo>
                <a:lnTo>
                  <a:pt x="1377418" y="327936"/>
                </a:lnTo>
                <a:lnTo>
                  <a:pt x="1372259" y="260168"/>
                </a:lnTo>
                <a:lnTo>
                  <a:pt x="1453024" y="251660"/>
                </a:lnTo>
                <a:lnTo>
                  <a:pt x="1433341" y="84971"/>
                </a:lnTo>
                <a:lnTo>
                  <a:pt x="1380139" y="84971"/>
                </a:lnTo>
                <a:lnTo>
                  <a:pt x="1380139" y="21672"/>
                </a:lnTo>
                <a:lnTo>
                  <a:pt x="1772432" y="21672"/>
                </a:lnTo>
                <a:lnTo>
                  <a:pt x="1772432" y="84971"/>
                </a:lnTo>
                <a:lnTo>
                  <a:pt x="1683797" y="84971"/>
                </a:lnTo>
                <a:lnTo>
                  <a:pt x="1670654" y="227864"/>
                </a:lnTo>
                <a:lnTo>
                  <a:pt x="1793949" y="21321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1" name="Freeform: Shape 150">
            <a:extLst>
              <a:ext uri="{FF2B5EF4-FFF2-40B4-BE49-F238E27FC236}">
                <a16:creationId xmlns:a16="http://schemas.microsoft.com/office/drawing/2014/main" id="{849C5618-5D41-4D4F-A199-9CC083649BEB}"/>
              </a:ext>
            </a:extLst>
          </p:cNvPr>
          <p:cNvSpPr/>
          <p:nvPr/>
        </p:nvSpPr>
        <p:spPr>
          <a:xfrm>
            <a:off x="9309527" y="2849158"/>
            <a:ext cx="609205" cy="295203"/>
          </a:xfrm>
          <a:custGeom>
            <a:avLst/>
            <a:gdLst/>
            <a:ahLst/>
            <a:cxnLst/>
            <a:rect l="l" t="t" r="r" b="b"/>
            <a:pathLst>
              <a:path w="1213356" h="587957">
                <a:moveTo>
                  <a:pt x="339101" y="423142"/>
                </a:moveTo>
                <a:lnTo>
                  <a:pt x="346384" y="516118"/>
                </a:lnTo>
                <a:lnTo>
                  <a:pt x="501206" y="509882"/>
                </a:lnTo>
                <a:lnTo>
                  <a:pt x="514151" y="433878"/>
                </a:lnTo>
                <a:close/>
                <a:moveTo>
                  <a:pt x="1142396" y="60411"/>
                </a:moveTo>
                <a:lnTo>
                  <a:pt x="1213356" y="63477"/>
                </a:lnTo>
                <a:lnTo>
                  <a:pt x="1199878" y="466475"/>
                </a:lnTo>
                <a:lnTo>
                  <a:pt x="1129033" y="463545"/>
                </a:lnTo>
                <a:close/>
                <a:moveTo>
                  <a:pt x="455288" y="8539"/>
                </a:moveTo>
                <a:lnTo>
                  <a:pt x="526248" y="12327"/>
                </a:lnTo>
                <a:lnTo>
                  <a:pt x="514097" y="369391"/>
                </a:lnTo>
                <a:lnTo>
                  <a:pt x="594539" y="373488"/>
                </a:lnTo>
                <a:lnTo>
                  <a:pt x="563365" y="572512"/>
                </a:lnTo>
                <a:lnTo>
                  <a:pt x="280228" y="587957"/>
                </a:lnTo>
                <a:lnTo>
                  <a:pt x="261339" y="340629"/>
                </a:lnTo>
                <a:lnTo>
                  <a:pt x="333178" y="336862"/>
                </a:lnTo>
                <a:lnTo>
                  <a:pt x="335208" y="360281"/>
                </a:lnTo>
                <a:lnTo>
                  <a:pt x="443250" y="365783"/>
                </a:lnTo>
                <a:close/>
                <a:moveTo>
                  <a:pt x="857898" y="1308"/>
                </a:moveTo>
                <a:lnTo>
                  <a:pt x="954904" y="109866"/>
                </a:lnTo>
                <a:lnTo>
                  <a:pt x="1072839" y="113267"/>
                </a:lnTo>
                <a:lnTo>
                  <a:pt x="1069783" y="180177"/>
                </a:lnTo>
                <a:lnTo>
                  <a:pt x="914930" y="176243"/>
                </a:lnTo>
                <a:lnTo>
                  <a:pt x="897517" y="218435"/>
                </a:lnTo>
                <a:lnTo>
                  <a:pt x="1099105" y="363996"/>
                </a:lnTo>
                <a:lnTo>
                  <a:pt x="1057718" y="415262"/>
                </a:lnTo>
                <a:lnTo>
                  <a:pt x="876284" y="280647"/>
                </a:lnTo>
                <a:lnTo>
                  <a:pt x="819996" y="450067"/>
                </a:lnTo>
                <a:lnTo>
                  <a:pt x="756058" y="429870"/>
                </a:lnTo>
                <a:lnTo>
                  <a:pt x="845362" y="170602"/>
                </a:lnTo>
                <a:lnTo>
                  <a:pt x="737672" y="166092"/>
                </a:lnTo>
                <a:lnTo>
                  <a:pt x="743574" y="103096"/>
                </a:lnTo>
                <a:lnTo>
                  <a:pt x="870320" y="106371"/>
                </a:lnTo>
                <a:lnTo>
                  <a:pt x="805963" y="40654"/>
                </a:lnTo>
                <a:close/>
                <a:moveTo>
                  <a:pt x="17569" y="0"/>
                </a:moveTo>
                <a:lnTo>
                  <a:pt x="358146" y="42548"/>
                </a:lnTo>
                <a:lnTo>
                  <a:pt x="259822" y="344344"/>
                </a:lnTo>
                <a:lnTo>
                  <a:pt x="186487" y="327433"/>
                </a:lnTo>
                <a:lnTo>
                  <a:pt x="261999" y="98439"/>
                </a:lnTo>
                <a:lnTo>
                  <a:pt x="0" y="6695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194" name="Group 193">
            <a:extLst>
              <a:ext uri="{FF2B5EF4-FFF2-40B4-BE49-F238E27FC236}">
                <a16:creationId xmlns:a16="http://schemas.microsoft.com/office/drawing/2014/main" id="{5535BAC7-08CE-4B46-89CF-ECB1AAC6CC10}"/>
              </a:ext>
            </a:extLst>
          </p:cNvPr>
          <p:cNvGrpSpPr/>
          <p:nvPr/>
        </p:nvGrpSpPr>
        <p:grpSpPr>
          <a:xfrm>
            <a:off x="6511546" y="5721464"/>
            <a:ext cx="1688101" cy="673677"/>
            <a:chOff x="7859692" y="1426586"/>
            <a:chExt cx="2615584" cy="1043812"/>
          </a:xfrm>
        </p:grpSpPr>
        <p:grpSp>
          <p:nvGrpSpPr>
            <p:cNvPr id="195" name="Group 194">
              <a:extLst>
                <a:ext uri="{FF2B5EF4-FFF2-40B4-BE49-F238E27FC236}">
                  <a16:creationId xmlns:a16="http://schemas.microsoft.com/office/drawing/2014/main" id="{66EBD59B-801E-4EA3-8BB6-2E0B1EB127F6}"/>
                </a:ext>
              </a:extLst>
            </p:cNvPr>
            <p:cNvGrpSpPr/>
            <p:nvPr/>
          </p:nvGrpSpPr>
          <p:grpSpPr>
            <a:xfrm>
              <a:off x="9339205" y="1426586"/>
              <a:ext cx="1136071" cy="1042120"/>
              <a:chOff x="1361855" y="3331148"/>
              <a:chExt cx="3285683" cy="3013963"/>
            </a:xfrm>
          </p:grpSpPr>
          <p:sp>
            <p:nvSpPr>
              <p:cNvPr id="235" name="Freeform: Shape 234">
                <a:extLst>
                  <a:ext uri="{FF2B5EF4-FFF2-40B4-BE49-F238E27FC236}">
                    <a16:creationId xmlns:a16="http://schemas.microsoft.com/office/drawing/2014/main" id="{58A4D354-38FF-4B88-9AF4-50CDC1994D37}"/>
                  </a:ext>
                </a:extLst>
              </p:cNvPr>
              <p:cNvSpPr/>
              <p:nvPr/>
            </p:nvSpPr>
            <p:spPr>
              <a:xfrm>
                <a:off x="1361855" y="3331148"/>
                <a:ext cx="3285683" cy="3013963"/>
              </a:xfrm>
              <a:custGeom>
                <a:avLst/>
                <a:gdLst>
                  <a:gd name="connsiteX0" fmla="*/ 1464255 w 2316465"/>
                  <a:gd name="connsiteY0" fmla="*/ 0 h 2124896"/>
                  <a:gd name="connsiteX1" fmla="*/ 1464271 w 2316465"/>
                  <a:gd name="connsiteY1" fmla="*/ 1 h 2124896"/>
                  <a:gd name="connsiteX2" fmla="*/ 1504195 w 2316465"/>
                  <a:gd name="connsiteY2" fmla="*/ 1 h 2124896"/>
                  <a:gd name="connsiteX3" fmla="*/ 1508802 w 2316465"/>
                  <a:gd name="connsiteY3" fmla="*/ 2805 h 2124896"/>
                  <a:gd name="connsiteX4" fmla="*/ 1551389 w 2316465"/>
                  <a:gd name="connsiteY4" fmla="*/ 5485 h 2124896"/>
                  <a:gd name="connsiteX5" fmla="*/ 2316465 w 2316465"/>
                  <a:gd name="connsiteY5" fmla="*/ 1062446 h 2124896"/>
                  <a:gd name="connsiteX6" fmla="*/ 1551389 w 2316465"/>
                  <a:gd name="connsiteY6" fmla="*/ 2119407 h 2124896"/>
                  <a:gd name="connsiteX7" fmla="*/ 1508801 w 2316465"/>
                  <a:gd name="connsiteY7" fmla="*/ 2122088 h 2124896"/>
                  <a:gd name="connsiteX8" fmla="*/ 1504195 w 2316465"/>
                  <a:gd name="connsiteY8" fmla="*/ 2124890 h 2124896"/>
                  <a:gd name="connsiteX9" fmla="*/ 1464287 w 2316465"/>
                  <a:gd name="connsiteY9" fmla="*/ 2124890 h 2124896"/>
                  <a:gd name="connsiteX10" fmla="*/ 1464255 w 2316465"/>
                  <a:gd name="connsiteY10" fmla="*/ 2124892 h 2124896"/>
                  <a:gd name="connsiteX11" fmla="*/ 1464223 w 2316465"/>
                  <a:gd name="connsiteY11" fmla="*/ 2124890 h 2124896"/>
                  <a:gd name="connsiteX12" fmla="*/ 975993 w 2316465"/>
                  <a:gd name="connsiteY12" fmla="*/ 2124890 h 2124896"/>
                  <a:gd name="connsiteX13" fmla="*/ 973563 w 2316465"/>
                  <a:gd name="connsiteY13" fmla="*/ 2123903 h 2124896"/>
                  <a:gd name="connsiteX14" fmla="*/ 955875 w 2316465"/>
                  <a:gd name="connsiteY14" fmla="*/ 2124896 h 2124896"/>
                  <a:gd name="connsiteX15" fmla="*/ 0 w 2316465"/>
                  <a:gd name="connsiteY15" fmla="*/ 1062450 h 2124896"/>
                  <a:gd name="connsiteX16" fmla="*/ 955875 w 2316465"/>
                  <a:gd name="connsiteY16" fmla="*/ 4 h 2124896"/>
                  <a:gd name="connsiteX17" fmla="*/ 973544 w 2316465"/>
                  <a:gd name="connsiteY17" fmla="*/ 996 h 2124896"/>
                  <a:gd name="connsiteX18" fmla="*/ 975993 w 2316465"/>
                  <a:gd name="connsiteY18" fmla="*/ 1 h 2124896"/>
                  <a:gd name="connsiteX19" fmla="*/ 1464240 w 2316465"/>
                  <a:gd name="connsiteY19" fmla="*/ 1 h 2124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316465" h="2124896">
                    <a:moveTo>
                      <a:pt x="1464255" y="0"/>
                    </a:moveTo>
                    <a:lnTo>
                      <a:pt x="1464271" y="1"/>
                    </a:lnTo>
                    <a:lnTo>
                      <a:pt x="1504195" y="1"/>
                    </a:lnTo>
                    <a:lnTo>
                      <a:pt x="1508802" y="2805"/>
                    </a:lnTo>
                    <a:lnTo>
                      <a:pt x="1551389" y="5485"/>
                    </a:lnTo>
                    <a:cubicBezTo>
                      <a:pt x="1981121" y="59893"/>
                      <a:pt x="2316465" y="512347"/>
                      <a:pt x="2316465" y="1062446"/>
                    </a:cubicBezTo>
                    <a:cubicBezTo>
                      <a:pt x="2316465" y="1612546"/>
                      <a:pt x="1981121" y="2064999"/>
                      <a:pt x="1551389" y="2119407"/>
                    </a:cubicBezTo>
                    <a:lnTo>
                      <a:pt x="1508801" y="2122088"/>
                    </a:lnTo>
                    <a:lnTo>
                      <a:pt x="1504195" y="2124890"/>
                    </a:lnTo>
                    <a:lnTo>
                      <a:pt x="1464287" y="2124890"/>
                    </a:lnTo>
                    <a:lnTo>
                      <a:pt x="1464255" y="2124892"/>
                    </a:lnTo>
                    <a:lnTo>
                      <a:pt x="1464223" y="2124890"/>
                    </a:lnTo>
                    <a:lnTo>
                      <a:pt x="975993" y="2124890"/>
                    </a:lnTo>
                    <a:lnTo>
                      <a:pt x="973563" y="2123903"/>
                    </a:lnTo>
                    <a:lnTo>
                      <a:pt x="955875" y="2124896"/>
                    </a:lnTo>
                    <a:cubicBezTo>
                      <a:pt x="427960" y="2124896"/>
                      <a:pt x="0" y="1649223"/>
                      <a:pt x="0" y="1062450"/>
                    </a:cubicBezTo>
                    <a:cubicBezTo>
                      <a:pt x="0" y="475677"/>
                      <a:pt x="427960" y="4"/>
                      <a:pt x="955875" y="4"/>
                    </a:cubicBezTo>
                    <a:lnTo>
                      <a:pt x="973544" y="996"/>
                    </a:lnTo>
                    <a:lnTo>
                      <a:pt x="975993" y="1"/>
                    </a:lnTo>
                    <a:lnTo>
                      <a:pt x="1464240" y="1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grpSp>
            <p:nvGrpSpPr>
              <p:cNvPr id="236" name="Group 235">
                <a:extLst>
                  <a:ext uri="{FF2B5EF4-FFF2-40B4-BE49-F238E27FC236}">
                    <a16:creationId xmlns:a16="http://schemas.microsoft.com/office/drawing/2014/main" id="{340A47F8-A6CE-402B-BF5B-DC966E009AF5}"/>
                  </a:ext>
                </a:extLst>
              </p:cNvPr>
              <p:cNvGrpSpPr/>
              <p:nvPr/>
            </p:nvGrpSpPr>
            <p:grpSpPr>
              <a:xfrm>
                <a:off x="1452136" y="3394769"/>
                <a:ext cx="2532357" cy="2871588"/>
                <a:chOff x="10146047" y="5144036"/>
                <a:chExt cx="1250616" cy="1250616"/>
              </a:xfrm>
            </p:grpSpPr>
            <p:sp>
              <p:nvSpPr>
                <p:cNvPr id="237" name="Oval 236">
                  <a:extLst>
                    <a:ext uri="{FF2B5EF4-FFF2-40B4-BE49-F238E27FC236}">
                      <a16:creationId xmlns:a16="http://schemas.microsoft.com/office/drawing/2014/main" id="{DDAA9061-23DC-4706-9634-8FF2DE0C701B}"/>
                    </a:ext>
                  </a:extLst>
                </p:cNvPr>
                <p:cNvSpPr/>
                <p:nvPr/>
              </p:nvSpPr>
              <p:spPr>
                <a:xfrm>
                  <a:off x="10146047" y="5144036"/>
                  <a:ext cx="1250616" cy="125061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8" name="Oval 237">
                  <a:extLst>
                    <a:ext uri="{FF2B5EF4-FFF2-40B4-BE49-F238E27FC236}">
                      <a16:creationId xmlns:a16="http://schemas.microsoft.com/office/drawing/2014/main" id="{384DC338-1A6C-459D-96E3-68BC785A6982}"/>
                    </a:ext>
                  </a:extLst>
                </p:cNvPr>
                <p:cNvSpPr/>
                <p:nvPr/>
              </p:nvSpPr>
              <p:spPr>
                <a:xfrm>
                  <a:off x="10377447" y="5372487"/>
                  <a:ext cx="773044" cy="773044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39" name="Group 238">
                  <a:extLst>
                    <a:ext uri="{FF2B5EF4-FFF2-40B4-BE49-F238E27FC236}">
                      <a16:creationId xmlns:a16="http://schemas.microsoft.com/office/drawing/2014/main" id="{B9748C0F-D3A9-4B2C-ACC2-E7E32C6DCF8B}"/>
                    </a:ext>
                  </a:extLst>
                </p:cNvPr>
                <p:cNvGrpSpPr/>
                <p:nvPr/>
              </p:nvGrpSpPr>
              <p:grpSpPr>
                <a:xfrm>
                  <a:off x="10350592" y="5372487"/>
                  <a:ext cx="798924" cy="816941"/>
                  <a:chOff x="2742270" y="1722390"/>
                  <a:chExt cx="982008" cy="1004154"/>
                </a:xfrm>
              </p:grpSpPr>
              <p:sp>
                <p:nvSpPr>
                  <p:cNvPr id="240" name="Rectangle 239">
                    <a:extLst>
                      <a:ext uri="{FF2B5EF4-FFF2-40B4-BE49-F238E27FC236}">
                        <a16:creationId xmlns:a16="http://schemas.microsoft.com/office/drawing/2014/main" id="{D8E07655-5040-4A6A-A08E-63FD057A2270}"/>
                      </a:ext>
                    </a:extLst>
                  </p:cNvPr>
                  <p:cNvSpPr/>
                  <p:nvPr/>
                </p:nvSpPr>
                <p:spPr>
                  <a:xfrm rot="1194940">
                    <a:off x="3273039" y="1722390"/>
                    <a:ext cx="318658" cy="318658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1" name="Rectangle 240">
                    <a:extLst>
                      <a:ext uri="{FF2B5EF4-FFF2-40B4-BE49-F238E27FC236}">
                        <a16:creationId xmlns:a16="http://schemas.microsoft.com/office/drawing/2014/main" id="{8FAE4B1E-90E0-45BB-AE4B-15E90C745C8C}"/>
                      </a:ext>
                    </a:extLst>
                  </p:cNvPr>
                  <p:cNvSpPr/>
                  <p:nvPr/>
                </p:nvSpPr>
                <p:spPr>
                  <a:xfrm rot="21005365">
                    <a:off x="2895272" y="1728873"/>
                    <a:ext cx="318658" cy="318658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2" name="Rectangle 241">
                    <a:extLst>
                      <a:ext uri="{FF2B5EF4-FFF2-40B4-BE49-F238E27FC236}">
                        <a16:creationId xmlns:a16="http://schemas.microsoft.com/office/drawing/2014/main" id="{75D30B7B-D772-4468-A5A6-ADEFCDEBD1BF}"/>
                      </a:ext>
                    </a:extLst>
                  </p:cNvPr>
                  <p:cNvSpPr/>
                  <p:nvPr/>
                </p:nvSpPr>
                <p:spPr>
                  <a:xfrm rot="4429277">
                    <a:off x="3405620" y="2038159"/>
                    <a:ext cx="318658" cy="318658"/>
                  </a:xfrm>
                  <a:prstGeom prst="rect">
                    <a:avLst/>
                  </a:prstGeom>
                  <a:solidFill>
                    <a:schemeClr val="accent3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3" name="Rectangle 242">
                    <a:extLst>
                      <a:ext uri="{FF2B5EF4-FFF2-40B4-BE49-F238E27FC236}">
                        <a16:creationId xmlns:a16="http://schemas.microsoft.com/office/drawing/2014/main" id="{6110653B-EFB3-46DF-9E7B-F914673EA358}"/>
                      </a:ext>
                    </a:extLst>
                  </p:cNvPr>
                  <p:cNvSpPr/>
                  <p:nvPr/>
                </p:nvSpPr>
                <p:spPr>
                  <a:xfrm rot="5864487">
                    <a:off x="3079645" y="2042381"/>
                    <a:ext cx="318658" cy="318658"/>
                  </a:xfrm>
                  <a:prstGeom prst="rect">
                    <a:avLst/>
                  </a:prstGeom>
                  <a:solidFill>
                    <a:schemeClr val="accent1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4" name="Rectangle 243">
                    <a:extLst>
                      <a:ext uri="{FF2B5EF4-FFF2-40B4-BE49-F238E27FC236}">
                        <a16:creationId xmlns:a16="http://schemas.microsoft.com/office/drawing/2014/main" id="{051C6D5F-66DE-4169-B93C-F1131567A150}"/>
                      </a:ext>
                    </a:extLst>
                  </p:cNvPr>
                  <p:cNvSpPr/>
                  <p:nvPr/>
                </p:nvSpPr>
                <p:spPr>
                  <a:xfrm rot="4917336">
                    <a:off x="2742270" y="2089659"/>
                    <a:ext cx="318658" cy="318658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5" name="Freeform: Shape 244">
                    <a:extLst>
                      <a:ext uri="{FF2B5EF4-FFF2-40B4-BE49-F238E27FC236}">
                        <a16:creationId xmlns:a16="http://schemas.microsoft.com/office/drawing/2014/main" id="{E119158D-D7C4-44AD-867D-099DF54E00EC}"/>
                      </a:ext>
                    </a:extLst>
                  </p:cNvPr>
                  <p:cNvSpPr/>
                  <p:nvPr/>
                </p:nvSpPr>
                <p:spPr>
                  <a:xfrm rot="11616807">
                    <a:off x="2920383" y="2377296"/>
                    <a:ext cx="355572" cy="349248"/>
                  </a:xfrm>
                  <a:custGeom>
                    <a:avLst/>
                    <a:gdLst>
                      <a:gd name="connsiteX0" fmla="*/ 263738 w 355572"/>
                      <a:gd name="connsiteY0" fmla="*/ 213210 h 349248"/>
                      <a:gd name="connsiteX1" fmla="*/ 343499 w 355572"/>
                      <a:gd name="connsiteY1" fmla="*/ 213210 h 349248"/>
                      <a:gd name="connsiteX2" fmla="*/ 343500 w 355572"/>
                      <a:gd name="connsiteY2" fmla="*/ 292972 h 349248"/>
                      <a:gd name="connsiteX3" fmla="*/ 263738 w 355572"/>
                      <a:gd name="connsiteY3" fmla="*/ 292972 h 349248"/>
                      <a:gd name="connsiteX4" fmla="*/ 272934 w 355572"/>
                      <a:gd name="connsiteY4" fmla="*/ 109969 h 349248"/>
                      <a:gd name="connsiteX5" fmla="*/ 352696 w 355572"/>
                      <a:gd name="connsiteY5" fmla="*/ 109969 h 349248"/>
                      <a:gd name="connsiteX6" fmla="*/ 352696 w 355572"/>
                      <a:gd name="connsiteY6" fmla="*/ 189731 h 349248"/>
                      <a:gd name="connsiteX7" fmla="*/ 272934 w 355572"/>
                      <a:gd name="connsiteY7" fmla="*/ 189731 h 349248"/>
                      <a:gd name="connsiteX8" fmla="*/ 275810 w 355572"/>
                      <a:gd name="connsiteY8" fmla="*/ 17222 h 349248"/>
                      <a:gd name="connsiteX9" fmla="*/ 355572 w 355572"/>
                      <a:gd name="connsiteY9" fmla="*/ 17222 h 349248"/>
                      <a:gd name="connsiteX10" fmla="*/ 355572 w 355572"/>
                      <a:gd name="connsiteY10" fmla="*/ 96984 h 349248"/>
                      <a:gd name="connsiteX11" fmla="*/ 275810 w 355572"/>
                      <a:gd name="connsiteY11" fmla="*/ 96984 h 349248"/>
                      <a:gd name="connsiteX12" fmla="*/ 183490 w 355572"/>
                      <a:gd name="connsiteY12" fmla="*/ 262963 h 349248"/>
                      <a:gd name="connsiteX13" fmla="*/ 263252 w 355572"/>
                      <a:gd name="connsiteY13" fmla="*/ 262963 h 349248"/>
                      <a:gd name="connsiteX14" fmla="*/ 263252 w 355572"/>
                      <a:gd name="connsiteY14" fmla="*/ 342725 h 349248"/>
                      <a:gd name="connsiteX15" fmla="*/ 183491 w 355572"/>
                      <a:gd name="connsiteY15" fmla="*/ 342725 h 349248"/>
                      <a:gd name="connsiteX16" fmla="*/ 189891 w 355572"/>
                      <a:gd name="connsiteY16" fmla="*/ 82567 h 349248"/>
                      <a:gd name="connsiteX17" fmla="*/ 269653 w 355572"/>
                      <a:gd name="connsiteY17" fmla="*/ 82567 h 349248"/>
                      <a:gd name="connsiteX18" fmla="*/ 269653 w 355572"/>
                      <a:gd name="connsiteY18" fmla="*/ 162328 h 349248"/>
                      <a:gd name="connsiteX19" fmla="*/ 189891 w 355572"/>
                      <a:gd name="connsiteY19" fmla="*/ 162328 h 349248"/>
                      <a:gd name="connsiteX20" fmla="*/ 181212 w 355572"/>
                      <a:gd name="connsiteY20" fmla="*/ 1 h 349248"/>
                      <a:gd name="connsiteX21" fmla="*/ 260974 w 355572"/>
                      <a:gd name="connsiteY21" fmla="*/ 0 h 349248"/>
                      <a:gd name="connsiteX22" fmla="*/ 260974 w 355572"/>
                      <a:gd name="connsiteY22" fmla="*/ 79762 h 349248"/>
                      <a:gd name="connsiteX23" fmla="*/ 181212 w 355572"/>
                      <a:gd name="connsiteY23" fmla="*/ 79762 h 349248"/>
                      <a:gd name="connsiteX24" fmla="*/ 91533 w 355572"/>
                      <a:gd name="connsiteY24" fmla="*/ 269487 h 349248"/>
                      <a:gd name="connsiteX25" fmla="*/ 171295 w 355572"/>
                      <a:gd name="connsiteY25" fmla="*/ 269486 h 349248"/>
                      <a:gd name="connsiteX26" fmla="*/ 171295 w 355572"/>
                      <a:gd name="connsiteY26" fmla="*/ 349248 h 349248"/>
                      <a:gd name="connsiteX27" fmla="*/ 91533 w 355572"/>
                      <a:gd name="connsiteY27" fmla="*/ 349248 h 349248"/>
                      <a:gd name="connsiteX28" fmla="*/ 106795 w 355572"/>
                      <a:gd name="connsiteY28" fmla="*/ 96422 h 349248"/>
                      <a:gd name="connsiteX29" fmla="*/ 186556 w 355572"/>
                      <a:gd name="connsiteY29" fmla="*/ 96422 h 349248"/>
                      <a:gd name="connsiteX30" fmla="*/ 186556 w 355572"/>
                      <a:gd name="connsiteY30" fmla="*/ 173135 h 349248"/>
                      <a:gd name="connsiteX31" fmla="*/ 254657 w 355572"/>
                      <a:gd name="connsiteY31" fmla="*/ 173135 h 349248"/>
                      <a:gd name="connsiteX32" fmla="*/ 254657 w 355572"/>
                      <a:gd name="connsiteY32" fmla="*/ 252897 h 349248"/>
                      <a:gd name="connsiteX33" fmla="*/ 174896 w 355572"/>
                      <a:gd name="connsiteY33" fmla="*/ 252897 h 349248"/>
                      <a:gd name="connsiteX34" fmla="*/ 174896 w 355572"/>
                      <a:gd name="connsiteY34" fmla="*/ 176184 h 349248"/>
                      <a:gd name="connsiteX35" fmla="*/ 106795 w 355572"/>
                      <a:gd name="connsiteY35" fmla="*/ 176184 h 349248"/>
                      <a:gd name="connsiteX36" fmla="*/ 92839 w 355572"/>
                      <a:gd name="connsiteY36" fmla="*/ 10264 h 349248"/>
                      <a:gd name="connsiteX37" fmla="*/ 172601 w 355572"/>
                      <a:gd name="connsiteY37" fmla="*/ 10264 h 349248"/>
                      <a:gd name="connsiteX38" fmla="*/ 172601 w 355572"/>
                      <a:gd name="connsiteY38" fmla="*/ 90025 h 349248"/>
                      <a:gd name="connsiteX39" fmla="*/ 92839 w 355572"/>
                      <a:gd name="connsiteY39" fmla="*/ 90026 h 349248"/>
                      <a:gd name="connsiteX40" fmla="*/ 0 w 355572"/>
                      <a:gd name="connsiteY40" fmla="*/ 211032 h 349248"/>
                      <a:gd name="connsiteX41" fmla="*/ 79762 w 355572"/>
                      <a:gd name="connsiteY41" fmla="*/ 211032 h 349248"/>
                      <a:gd name="connsiteX42" fmla="*/ 79762 w 355572"/>
                      <a:gd name="connsiteY42" fmla="*/ 290794 h 349248"/>
                      <a:gd name="connsiteX43" fmla="*/ 0 w 355572"/>
                      <a:gd name="connsiteY43" fmla="*/ 290794 h 349248"/>
                      <a:gd name="connsiteX44" fmla="*/ 12351 w 355572"/>
                      <a:gd name="connsiteY44" fmla="*/ 121743 h 349248"/>
                      <a:gd name="connsiteX45" fmla="*/ 92113 w 355572"/>
                      <a:gd name="connsiteY45" fmla="*/ 121743 h 349248"/>
                      <a:gd name="connsiteX46" fmla="*/ 92113 w 355572"/>
                      <a:gd name="connsiteY46" fmla="*/ 183999 h 349248"/>
                      <a:gd name="connsiteX47" fmla="*/ 162087 w 355572"/>
                      <a:gd name="connsiteY47" fmla="*/ 183999 h 349248"/>
                      <a:gd name="connsiteX48" fmla="*/ 162087 w 355572"/>
                      <a:gd name="connsiteY48" fmla="*/ 263761 h 349248"/>
                      <a:gd name="connsiteX49" fmla="*/ 82325 w 355572"/>
                      <a:gd name="connsiteY49" fmla="*/ 263761 h 349248"/>
                      <a:gd name="connsiteX50" fmla="*/ 82325 w 355572"/>
                      <a:gd name="connsiteY50" fmla="*/ 201505 h 349248"/>
                      <a:gd name="connsiteX51" fmla="*/ 12351 w 355572"/>
                      <a:gd name="connsiteY51" fmla="*/ 201505 h 349248"/>
                      <a:gd name="connsiteX52" fmla="*/ 4848 w 355572"/>
                      <a:gd name="connsiteY52" fmla="*/ 29647 h 349248"/>
                      <a:gd name="connsiteX53" fmla="*/ 84610 w 355572"/>
                      <a:gd name="connsiteY53" fmla="*/ 29647 h 349248"/>
                      <a:gd name="connsiteX54" fmla="*/ 84610 w 355572"/>
                      <a:gd name="connsiteY54" fmla="*/ 109409 h 349248"/>
                      <a:gd name="connsiteX55" fmla="*/ 4848 w 355572"/>
                      <a:gd name="connsiteY55" fmla="*/ 109409 h 3492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</a:cxnLst>
                    <a:rect l="l" t="t" r="r" b="b"/>
                    <a:pathLst>
                      <a:path w="355572" h="349248">
                        <a:moveTo>
                          <a:pt x="263738" y="213210"/>
                        </a:moveTo>
                        <a:lnTo>
                          <a:pt x="343499" y="213210"/>
                        </a:lnTo>
                        <a:lnTo>
                          <a:pt x="343500" y="292972"/>
                        </a:lnTo>
                        <a:lnTo>
                          <a:pt x="263738" y="292972"/>
                        </a:lnTo>
                        <a:close/>
                        <a:moveTo>
                          <a:pt x="272934" y="109969"/>
                        </a:moveTo>
                        <a:lnTo>
                          <a:pt x="352696" y="109969"/>
                        </a:lnTo>
                        <a:lnTo>
                          <a:pt x="352696" y="189731"/>
                        </a:lnTo>
                        <a:lnTo>
                          <a:pt x="272934" y="189731"/>
                        </a:lnTo>
                        <a:close/>
                        <a:moveTo>
                          <a:pt x="275810" y="17222"/>
                        </a:moveTo>
                        <a:lnTo>
                          <a:pt x="355572" y="17222"/>
                        </a:lnTo>
                        <a:lnTo>
                          <a:pt x="355572" y="96984"/>
                        </a:lnTo>
                        <a:lnTo>
                          <a:pt x="275810" y="96984"/>
                        </a:lnTo>
                        <a:close/>
                        <a:moveTo>
                          <a:pt x="183490" y="262963"/>
                        </a:moveTo>
                        <a:lnTo>
                          <a:pt x="263252" y="262963"/>
                        </a:lnTo>
                        <a:lnTo>
                          <a:pt x="263252" y="342725"/>
                        </a:lnTo>
                        <a:lnTo>
                          <a:pt x="183491" y="342725"/>
                        </a:lnTo>
                        <a:close/>
                        <a:moveTo>
                          <a:pt x="189891" y="82567"/>
                        </a:moveTo>
                        <a:lnTo>
                          <a:pt x="269653" y="82567"/>
                        </a:lnTo>
                        <a:lnTo>
                          <a:pt x="269653" y="162328"/>
                        </a:lnTo>
                        <a:lnTo>
                          <a:pt x="189891" y="162328"/>
                        </a:lnTo>
                        <a:close/>
                        <a:moveTo>
                          <a:pt x="181212" y="1"/>
                        </a:moveTo>
                        <a:lnTo>
                          <a:pt x="260974" y="0"/>
                        </a:lnTo>
                        <a:lnTo>
                          <a:pt x="260974" y="79762"/>
                        </a:lnTo>
                        <a:lnTo>
                          <a:pt x="181212" y="79762"/>
                        </a:lnTo>
                        <a:close/>
                        <a:moveTo>
                          <a:pt x="91533" y="269487"/>
                        </a:moveTo>
                        <a:lnTo>
                          <a:pt x="171295" y="269486"/>
                        </a:lnTo>
                        <a:lnTo>
                          <a:pt x="171295" y="349248"/>
                        </a:lnTo>
                        <a:lnTo>
                          <a:pt x="91533" y="349248"/>
                        </a:lnTo>
                        <a:close/>
                        <a:moveTo>
                          <a:pt x="106795" y="96422"/>
                        </a:moveTo>
                        <a:lnTo>
                          <a:pt x="186556" y="96422"/>
                        </a:lnTo>
                        <a:lnTo>
                          <a:pt x="186556" y="173135"/>
                        </a:lnTo>
                        <a:lnTo>
                          <a:pt x="254657" y="173135"/>
                        </a:lnTo>
                        <a:lnTo>
                          <a:pt x="254657" y="252897"/>
                        </a:lnTo>
                        <a:lnTo>
                          <a:pt x="174896" y="252897"/>
                        </a:lnTo>
                        <a:lnTo>
                          <a:pt x="174896" y="176184"/>
                        </a:lnTo>
                        <a:lnTo>
                          <a:pt x="106795" y="176184"/>
                        </a:lnTo>
                        <a:close/>
                        <a:moveTo>
                          <a:pt x="92839" y="10264"/>
                        </a:moveTo>
                        <a:lnTo>
                          <a:pt x="172601" y="10264"/>
                        </a:lnTo>
                        <a:lnTo>
                          <a:pt x="172601" y="90025"/>
                        </a:lnTo>
                        <a:lnTo>
                          <a:pt x="92839" y="90026"/>
                        </a:lnTo>
                        <a:close/>
                        <a:moveTo>
                          <a:pt x="0" y="211032"/>
                        </a:moveTo>
                        <a:lnTo>
                          <a:pt x="79762" y="211032"/>
                        </a:lnTo>
                        <a:lnTo>
                          <a:pt x="79762" y="290794"/>
                        </a:lnTo>
                        <a:lnTo>
                          <a:pt x="0" y="290794"/>
                        </a:lnTo>
                        <a:close/>
                        <a:moveTo>
                          <a:pt x="12351" y="121743"/>
                        </a:moveTo>
                        <a:lnTo>
                          <a:pt x="92113" y="121743"/>
                        </a:lnTo>
                        <a:lnTo>
                          <a:pt x="92113" y="183999"/>
                        </a:lnTo>
                        <a:lnTo>
                          <a:pt x="162087" y="183999"/>
                        </a:lnTo>
                        <a:lnTo>
                          <a:pt x="162087" y="263761"/>
                        </a:lnTo>
                        <a:lnTo>
                          <a:pt x="82325" y="263761"/>
                        </a:lnTo>
                        <a:lnTo>
                          <a:pt x="82325" y="201505"/>
                        </a:lnTo>
                        <a:lnTo>
                          <a:pt x="12351" y="201505"/>
                        </a:lnTo>
                        <a:close/>
                        <a:moveTo>
                          <a:pt x="4848" y="29647"/>
                        </a:moveTo>
                        <a:lnTo>
                          <a:pt x="84610" y="29647"/>
                        </a:lnTo>
                        <a:lnTo>
                          <a:pt x="84610" y="109409"/>
                        </a:lnTo>
                        <a:lnTo>
                          <a:pt x="4848" y="109409"/>
                        </a:lnTo>
                        <a:close/>
                      </a:path>
                    </a:pathLst>
                  </a:custGeom>
                  <a:solidFill>
                    <a:schemeClr val="accent6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46" name="Freeform: Shape 245">
                    <a:extLst>
                      <a:ext uri="{FF2B5EF4-FFF2-40B4-BE49-F238E27FC236}">
                        <a16:creationId xmlns:a16="http://schemas.microsoft.com/office/drawing/2014/main" id="{816E1D55-B326-4FD1-ADBB-58801BB317FE}"/>
                      </a:ext>
                    </a:extLst>
                  </p:cNvPr>
                  <p:cNvSpPr/>
                  <p:nvPr/>
                </p:nvSpPr>
                <p:spPr>
                  <a:xfrm rot="11849684">
                    <a:off x="3286500" y="2328272"/>
                    <a:ext cx="355572" cy="349248"/>
                  </a:xfrm>
                  <a:custGeom>
                    <a:avLst/>
                    <a:gdLst>
                      <a:gd name="connsiteX0" fmla="*/ 263738 w 355572"/>
                      <a:gd name="connsiteY0" fmla="*/ 213210 h 349248"/>
                      <a:gd name="connsiteX1" fmla="*/ 343499 w 355572"/>
                      <a:gd name="connsiteY1" fmla="*/ 213210 h 349248"/>
                      <a:gd name="connsiteX2" fmla="*/ 343500 w 355572"/>
                      <a:gd name="connsiteY2" fmla="*/ 292972 h 349248"/>
                      <a:gd name="connsiteX3" fmla="*/ 263738 w 355572"/>
                      <a:gd name="connsiteY3" fmla="*/ 292972 h 349248"/>
                      <a:gd name="connsiteX4" fmla="*/ 272934 w 355572"/>
                      <a:gd name="connsiteY4" fmla="*/ 109969 h 349248"/>
                      <a:gd name="connsiteX5" fmla="*/ 352696 w 355572"/>
                      <a:gd name="connsiteY5" fmla="*/ 109969 h 349248"/>
                      <a:gd name="connsiteX6" fmla="*/ 352696 w 355572"/>
                      <a:gd name="connsiteY6" fmla="*/ 189731 h 349248"/>
                      <a:gd name="connsiteX7" fmla="*/ 272934 w 355572"/>
                      <a:gd name="connsiteY7" fmla="*/ 189731 h 349248"/>
                      <a:gd name="connsiteX8" fmla="*/ 275810 w 355572"/>
                      <a:gd name="connsiteY8" fmla="*/ 17222 h 349248"/>
                      <a:gd name="connsiteX9" fmla="*/ 355572 w 355572"/>
                      <a:gd name="connsiteY9" fmla="*/ 17222 h 349248"/>
                      <a:gd name="connsiteX10" fmla="*/ 355572 w 355572"/>
                      <a:gd name="connsiteY10" fmla="*/ 96984 h 349248"/>
                      <a:gd name="connsiteX11" fmla="*/ 275810 w 355572"/>
                      <a:gd name="connsiteY11" fmla="*/ 96984 h 349248"/>
                      <a:gd name="connsiteX12" fmla="*/ 183490 w 355572"/>
                      <a:gd name="connsiteY12" fmla="*/ 262963 h 349248"/>
                      <a:gd name="connsiteX13" fmla="*/ 263252 w 355572"/>
                      <a:gd name="connsiteY13" fmla="*/ 262963 h 349248"/>
                      <a:gd name="connsiteX14" fmla="*/ 263252 w 355572"/>
                      <a:gd name="connsiteY14" fmla="*/ 342725 h 349248"/>
                      <a:gd name="connsiteX15" fmla="*/ 183491 w 355572"/>
                      <a:gd name="connsiteY15" fmla="*/ 342725 h 349248"/>
                      <a:gd name="connsiteX16" fmla="*/ 189891 w 355572"/>
                      <a:gd name="connsiteY16" fmla="*/ 82567 h 349248"/>
                      <a:gd name="connsiteX17" fmla="*/ 269653 w 355572"/>
                      <a:gd name="connsiteY17" fmla="*/ 82567 h 349248"/>
                      <a:gd name="connsiteX18" fmla="*/ 269653 w 355572"/>
                      <a:gd name="connsiteY18" fmla="*/ 162328 h 349248"/>
                      <a:gd name="connsiteX19" fmla="*/ 189891 w 355572"/>
                      <a:gd name="connsiteY19" fmla="*/ 162328 h 349248"/>
                      <a:gd name="connsiteX20" fmla="*/ 181212 w 355572"/>
                      <a:gd name="connsiteY20" fmla="*/ 1 h 349248"/>
                      <a:gd name="connsiteX21" fmla="*/ 260974 w 355572"/>
                      <a:gd name="connsiteY21" fmla="*/ 0 h 349248"/>
                      <a:gd name="connsiteX22" fmla="*/ 260974 w 355572"/>
                      <a:gd name="connsiteY22" fmla="*/ 79762 h 349248"/>
                      <a:gd name="connsiteX23" fmla="*/ 181212 w 355572"/>
                      <a:gd name="connsiteY23" fmla="*/ 79762 h 349248"/>
                      <a:gd name="connsiteX24" fmla="*/ 91533 w 355572"/>
                      <a:gd name="connsiteY24" fmla="*/ 269487 h 349248"/>
                      <a:gd name="connsiteX25" fmla="*/ 171295 w 355572"/>
                      <a:gd name="connsiteY25" fmla="*/ 269486 h 349248"/>
                      <a:gd name="connsiteX26" fmla="*/ 171295 w 355572"/>
                      <a:gd name="connsiteY26" fmla="*/ 349248 h 349248"/>
                      <a:gd name="connsiteX27" fmla="*/ 91533 w 355572"/>
                      <a:gd name="connsiteY27" fmla="*/ 349248 h 349248"/>
                      <a:gd name="connsiteX28" fmla="*/ 106795 w 355572"/>
                      <a:gd name="connsiteY28" fmla="*/ 96422 h 349248"/>
                      <a:gd name="connsiteX29" fmla="*/ 186556 w 355572"/>
                      <a:gd name="connsiteY29" fmla="*/ 96422 h 349248"/>
                      <a:gd name="connsiteX30" fmla="*/ 186556 w 355572"/>
                      <a:gd name="connsiteY30" fmla="*/ 173135 h 349248"/>
                      <a:gd name="connsiteX31" fmla="*/ 254657 w 355572"/>
                      <a:gd name="connsiteY31" fmla="*/ 173135 h 349248"/>
                      <a:gd name="connsiteX32" fmla="*/ 254657 w 355572"/>
                      <a:gd name="connsiteY32" fmla="*/ 252897 h 349248"/>
                      <a:gd name="connsiteX33" fmla="*/ 174896 w 355572"/>
                      <a:gd name="connsiteY33" fmla="*/ 252897 h 349248"/>
                      <a:gd name="connsiteX34" fmla="*/ 174896 w 355572"/>
                      <a:gd name="connsiteY34" fmla="*/ 176184 h 349248"/>
                      <a:gd name="connsiteX35" fmla="*/ 106795 w 355572"/>
                      <a:gd name="connsiteY35" fmla="*/ 176184 h 349248"/>
                      <a:gd name="connsiteX36" fmla="*/ 92839 w 355572"/>
                      <a:gd name="connsiteY36" fmla="*/ 10264 h 349248"/>
                      <a:gd name="connsiteX37" fmla="*/ 172601 w 355572"/>
                      <a:gd name="connsiteY37" fmla="*/ 10264 h 349248"/>
                      <a:gd name="connsiteX38" fmla="*/ 172601 w 355572"/>
                      <a:gd name="connsiteY38" fmla="*/ 90025 h 349248"/>
                      <a:gd name="connsiteX39" fmla="*/ 92839 w 355572"/>
                      <a:gd name="connsiteY39" fmla="*/ 90026 h 349248"/>
                      <a:gd name="connsiteX40" fmla="*/ 0 w 355572"/>
                      <a:gd name="connsiteY40" fmla="*/ 211032 h 349248"/>
                      <a:gd name="connsiteX41" fmla="*/ 79762 w 355572"/>
                      <a:gd name="connsiteY41" fmla="*/ 211032 h 349248"/>
                      <a:gd name="connsiteX42" fmla="*/ 79762 w 355572"/>
                      <a:gd name="connsiteY42" fmla="*/ 290794 h 349248"/>
                      <a:gd name="connsiteX43" fmla="*/ 0 w 355572"/>
                      <a:gd name="connsiteY43" fmla="*/ 290794 h 349248"/>
                      <a:gd name="connsiteX44" fmla="*/ 12351 w 355572"/>
                      <a:gd name="connsiteY44" fmla="*/ 121743 h 349248"/>
                      <a:gd name="connsiteX45" fmla="*/ 92113 w 355572"/>
                      <a:gd name="connsiteY45" fmla="*/ 121743 h 349248"/>
                      <a:gd name="connsiteX46" fmla="*/ 92113 w 355572"/>
                      <a:gd name="connsiteY46" fmla="*/ 183999 h 349248"/>
                      <a:gd name="connsiteX47" fmla="*/ 162087 w 355572"/>
                      <a:gd name="connsiteY47" fmla="*/ 183999 h 349248"/>
                      <a:gd name="connsiteX48" fmla="*/ 162087 w 355572"/>
                      <a:gd name="connsiteY48" fmla="*/ 263761 h 349248"/>
                      <a:gd name="connsiteX49" fmla="*/ 82325 w 355572"/>
                      <a:gd name="connsiteY49" fmla="*/ 263761 h 349248"/>
                      <a:gd name="connsiteX50" fmla="*/ 82325 w 355572"/>
                      <a:gd name="connsiteY50" fmla="*/ 201505 h 349248"/>
                      <a:gd name="connsiteX51" fmla="*/ 12351 w 355572"/>
                      <a:gd name="connsiteY51" fmla="*/ 201505 h 349248"/>
                      <a:gd name="connsiteX52" fmla="*/ 4848 w 355572"/>
                      <a:gd name="connsiteY52" fmla="*/ 29647 h 349248"/>
                      <a:gd name="connsiteX53" fmla="*/ 84610 w 355572"/>
                      <a:gd name="connsiteY53" fmla="*/ 29647 h 349248"/>
                      <a:gd name="connsiteX54" fmla="*/ 84610 w 355572"/>
                      <a:gd name="connsiteY54" fmla="*/ 109409 h 349248"/>
                      <a:gd name="connsiteX55" fmla="*/ 4848 w 355572"/>
                      <a:gd name="connsiteY55" fmla="*/ 109409 h 3492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</a:cxnLst>
                    <a:rect l="l" t="t" r="r" b="b"/>
                    <a:pathLst>
                      <a:path w="355572" h="349248">
                        <a:moveTo>
                          <a:pt x="263738" y="213210"/>
                        </a:moveTo>
                        <a:lnTo>
                          <a:pt x="343499" y="213210"/>
                        </a:lnTo>
                        <a:lnTo>
                          <a:pt x="343500" y="292972"/>
                        </a:lnTo>
                        <a:lnTo>
                          <a:pt x="263738" y="292972"/>
                        </a:lnTo>
                        <a:close/>
                        <a:moveTo>
                          <a:pt x="272934" y="109969"/>
                        </a:moveTo>
                        <a:lnTo>
                          <a:pt x="352696" y="109969"/>
                        </a:lnTo>
                        <a:lnTo>
                          <a:pt x="352696" y="189731"/>
                        </a:lnTo>
                        <a:lnTo>
                          <a:pt x="272934" y="189731"/>
                        </a:lnTo>
                        <a:close/>
                        <a:moveTo>
                          <a:pt x="275810" y="17222"/>
                        </a:moveTo>
                        <a:lnTo>
                          <a:pt x="355572" y="17222"/>
                        </a:lnTo>
                        <a:lnTo>
                          <a:pt x="355572" y="96984"/>
                        </a:lnTo>
                        <a:lnTo>
                          <a:pt x="275810" y="96984"/>
                        </a:lnTo>
                        <a:close/>
                        <a:moveTo>
                          <a:pt x="183490" y="262963"/>
                        </a:moveTo>
                        <a:lnTo>
                          <a:pt x="263252" y="262963"/>
                        </a:lnTo>
                        <a:lnTo>
                          <a:pt x="263252" y="342725"/>
                        </a:lnTo>
                        <a:lnTo>
                          <a:pt x="183491" y="342725"/>
                        </a:lnTo>
                        <a:close/>
                        <a:moveTo>
                          <a:pt x="189891" y="82567"/>
                        </a:moveTo>
                        <a:lnTo>
                          <a:pt x="269653" y="82567"/>
                        </a:lnTo>
                        <a:lnTo>
                          <a:pt x="269653" y="162328"/>
                        </a:lnTo>
                        <a:lnTo>
                          <a:pt x="189891" y="162328"/>
                        </a:lnTo>
                        <a:close/>
                        <a:moveTo>
                          <a:pt x="181212" y="1"/>
                        </a:moveTo>
                        <a:lnTo>
                          <a:pt x="260974" y="0"/>
                        </a:lnTo>
                        <a:lnTo>
                          <a:pt x="260974" y="79762"/>
                        </a:lnTo>
                        <a:lnTo>
                          <a:pt x="181212" y="79762"/>
                        </a:lnTo>
                        <a:close/>
                        <a:moveTo>
                          <a:pt x="91533" y="269487"/>
                        </a:moveTo>
                        <a:lnTo>
                          <a:pt x="171295" y="269486"/>
                        </a:lnTo>
                        <a:lnTo>
                          <a:pt x="171295" y="349248"/>
                        </a:lnTo>
                        <a:lnTo>
                          <a:pt x="91533" y="349248"/>
                        </a:lnTo>
                        <a:close/>
                        <a:moveTo>
                          <a:pt x="106795" y="96422"/>
                        </a:moveTo>
                        <a:lnTo>
                          <a:pt x="186556" y="96422"/>
                        </a:lnTo>
                        <a:lnTo>
                          <a:pt x="186556" y="173135"/>
                        </a:lnTo>
                        <a:lnTo>
                          <a:pt x="254657" y="173135"/>
                        </a:lnTo>
                        <a:lnTo>
                          <a:pt x="254657" y="252897"/>
                        </a:lnTo>
                        <a:lnTo>
                          <a:pt x="174896" y="252897"/>
                        </a:lnTo>
                        <a:lnTo>
                          <a:pt x="174896" y="176184"/>
                        </a:lnTo>
                        <a:lnTo>
                          <a:pt x="106795" y="176184"/>
                        </a:lnTo>
                        <a:close/>
                        <a:moveTo>
                          <a:pt x="92839" y="10264"/>
                        </a:moveTo>
                        <a:lnTo>
                          <a:pt x="172601" y="10264"/>
                        </a:lnTo>
                        <a:lnTo>
                          <a:pt x="172601" y="90025"/>
                        </a:lnTo>
                        <a:lnTo>
                          <a:pt x="92839" y="90026"/>
                        </a:lnTo>
                        <a:close/>
                        <a:moveTo>
                          <a:pt x="0" y="211032"/>
                        </a:moveTo>
                        <a:lnTo>
                          <a:pt x="79762" y="211032"/>
                        </a:lnTo>
                        <a:lnTo>
                          <a:pt x="79762" y="290794"/>
                        </a:lnTo>
                        <a:lnTo>
                          <a:pt x="0" y="290794"/>
                        </a:lnTo>
                        <a:close/>
                        <a:moveTo>
                          <a:pt x="12351" y="121743"/>
                        </a:moveTo>
                        <a:lnTo>
                          <a:pt x="92113" y="121743"/>
                        </a:lnTo>
                        <a:lnTo>
                          <a:pt x="92113" y="183999"/>
                        </a:lnTo>
                        <a:lnTo>
                          <a:pt x="162087" y="183999"/>
                        </a:lnTo>
                        <a:lnTo>
                          <a:pt x="162087" y="263761"/>
                        </a:lnTo>
                        <a:lnTo>
                          <a:pt x="82325" y="263761"/>
                        </a:lnTo>
                        <a:lnTo>
                          <a:pt x="82325" y="201505"/>
                        </a:lnTo>
                        <a:lnTo>
                          <a:pt x="12351" y="201505"/>
                        </a:lnTo>
                        <a:close/>
                        <a:moveTo>
                          <a:pt x="4848" y="29647"/>
                        </a:moveTo>
                        <a:lnTo>
                          <a:pt x="84610" y="29647"/>
                        </a:lnTo>
                        <a:lnTo>
                          <a:pt x="84610" y="109409"/>
                        </a:lnTo>
                        <a:lnTo>
                          <a:pt x="4848" y="109409"/>
                        </a:ln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</p:grpSp>
          </p:grpSp>
        </p:grpSp>
        <p:grpSp>
          <p:nvGrpSpPr>
            <p:cNvPr id="196" name="Group 195">
              <a:extLst>
                <a:ext uri="{FF2B5EF4-FFF2-40B4-BE49-F238E27FC236}">
                  <a16:creationId xmlns:a16="http://schemas.microsoft.com/office/drawing/2014/main" id="{8150528E-C7BE-4B53-8853-61688D2928C6}"/>
                </a:ext>
              </a:extLst>
            </p:cNvPr>
            <p:cNvGrpSpPr/>
            <p:nvPr/>
          </p:nvGrpSpPr>
          <p:grpSpPr>
            <a:xfrm>
              <a:off x="8846034" y="1427150"/>
              <a:ext cx="1136071" cy="1042120"/>
              <a:chOff x="1361855" y="3331148"/>
              <a:chExt cx="3285683" cy="3013963"/>
            </a:xfrm>
          </p:grpSpPr>
          <p:sp>
            <p:nvSpPr>
              <p:cNvPr id="223" name="Freeform: Shape 222">
                <a:extLst>
                  <a:ext uri="{FF2B5EF4-FFF2-40B4-BE49-F238E27FC236}">
                    <a16:creationId xmlns:a16="http://schemas.microsoft.com/office/drawing/2014/main" id="{29805430-2715-405F-B525-8DE27A83A08A}"/>
                  </a:ext>
                </a:extLst>
              </p:cNvPr>
              <p:cNvSpPr/>
              <p:nvPr/>
            </p:nvSpPr>
            <p:spPr>
              <a:xfrm>
                <a:off x="1361855" y="3331148"/>
                <a:ext cx="3285683" cy="3013963"/>
              </a:xfrm>
              <a:custGeom>
                <a:avLst/>
                <a:gdLst>
                  <a:gd name="connsiteX0" fmla="*/ 1464255 w 2316465"/>
                  <a:gd name="connsiteY0" fmla="*/ 0 h 2124896"/>
                  <a:gd name="connsiteX1" fmla="*/ 1464271 w 2316465"/>
                  <a:gd name="connsiteY1" fmla="*/ 1 h 2124896"/>
                  <a:gd name="connsiteX2" fmla="*/ 1504195 w 2316465"/>
                  <a:gd name="connsiteY2" fmla="*/ 1 h 2124896"/>
                  <a:gd name="connsiteX3" fmla="*/ 1508802 w 2316465"/>
                  <a:gd name="connsiteY3" fmla="*/ 2805 h 2124896"/>
                  <a:gd name="connsiteX4" fmla="*/ 1551389 w 2316465"/>
                  <a:gd name="connsiteY4" fmla="*/ 5485 h 2124896"/>
                  <a:gd name="connsiteX5" fmla="*/ 2316465 w 2316465"/>
                  <a:gd name="connsiteY5" fmla="*/ 1062446 h 2124896"/>
                  <a:gd name="connsiteX6" fmla="*/ 1551389 w 2316465"/>
                  <a:gd name="connsiteY6" fmla="*/ 2119407 h 2124896"/>
                  <a:gd name="connsiteX7" fmla="*/ 1508801 w 2316465"/>
                  <a:gd name="connsiteY7" fmla="*/ 2122088 h 2124896"/>
                  <a:gd name="connsiteX8" fmla="*/ 1504195 w 2316465"/>
                  <a:gd name="connsiteY8" fmla="*/ 2124890 h 2124896"/>
                  <a:gd name="connsiteX9" fmla="*/ 1464287 w 2316465"/>
                  <a:gd name="connsiteY9" fmla="*/ 2124890 h 2124896"/>
                  <a:gd name="connsiteX10" fmla="*/ 1464255 w 2316465"/>
                  <a:gd name="connsiteY10" fmla="*/ 2124892 h 2124896"/>
                  <a:gd name="connsiteX11" fmla="*/ 1464223 w 2316465"/>
                  <a:gd name="connsiteY11" fmla="*/ 2124890 h 2124896"/>
                  <a:gd name="connsiteX12" fmla="*/ 975993 w 2316465"/>
                  <a:gd name="connsiteY12" fmla="*/ 2124890 h 2124896"/>
                  <a:gd name="connsiteX13" fmla="*/ 973563 w 2316465"/>
                  <a:gd name="connsiteY13" fmla="*/ 2123903 h 2124896"/>
                  <a:gd name="connsiteX14" fmla="*/ 955875 w 2316465"/>
                  <a:gd name="connsiteY14" fmla="*/ 2124896 h 2124896"/>
                  <a:gd name="connsiteX15" fmla="*/ 0 w 2316465"/>
                  <a:gd name="connsiteY15" fmla="*/ 1062450 h 2124896"/>
                  <a:gd name="connsiteX16" fmla="*/ 955875 w 2316465"/>
                  <a:gd name="connsiteY16" fmla="*/ 4 h 2124896"/>
                  <a:gd name="connsiteX17" fmla="*/ 973544 w 2316465"/>
                  <a:gd name="connsiteY17" fmla="*/ 996 h 2124896"/>
                  <a:gd name="connsiteX18" fmla="*/ 975993 w 2316465"/>
                  <a:gd name="connsiteY18" fmla="*/ 1 h 2124896"/>
                  <a:gd name="connsiteX19" fmla="*/ 1464240 w 2316465"/>
                  <a:gd name="connsiteY19" fmla="*/ 1 h 2124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316465" h="2124896">
                    <a:moveTo>
                      <a:pt x="1464255" y="0"/>
                    </a:moveTo>
                    <a:lnTo>
                      <a:pt x="1464271" y="1"/>
                    </a:lnTo>
                    <a:lnTo>
                      <a:pt x="1504195" y="1"/>
                    </a:lnTo>
                    <a:lnTo>
                      <a:pt x="1508802" y="2805"/>
                    </a:lnTo>
                    <a:lnTo>
                      <a:pt x="1551389" y="5485"/>
                    </a:lnTo>
                    <a:cubicBezTo>
                      <a:pt x="1981121" y="59893"/>
                      <a:pt x="2316465" y="512347"/>
                      <a:pt x="2316465" y="1062446"/>
                    </a:cubicBezTo>
                    <a:cubicBezTo>
                      <a:pt x="2316465" y="1612546"/>
                      <a:pt x="1981121" y="2064999"/>
                      <a:pt x="1551389" y="2119407"/>
                    </a:cubicBezTo>
                    <a:lnTo>
                      <a:pt x="1508801" y="2122088"/>
                    </a:lnTo>
                    <a:lnTo>
                      <a:pt x="1504195" y="2124890"/>
                    </a:lnTo>
                    <a:lnTo>
                      <a:pt x="1464287" y="2124890"/>
                    </a:lnTo>
                    <a:lnTo>
                      <a:pt x="1464255" y="2124892"/>
                    </a:lnTo>
                    <a:lnTo>
                      <a:pt x="1464223" y="2124890"/>
                    </a:lnTo>
                    <a:lnTo>
                      <a:pt x="975993" y="2124890"/>
                    </a:lnTo>
                    <a:lnTo>
                      <a:pt x="973563" y="2123903"/>
                    </a:lnTo>
                    <a:lnTo>
                      <a:pt x="955875" y="2124896"/>
                    </a:lnTo>
                    <a:cubicBezTo>
                      <a:pt x="427960" y="2124896"/>
                      <a:pt x="0" y="1649223"/>
                      <a:pt x="0" y="1062450"/>
                    </a:cubicBezTo>
                    <a:cubicBezTo>
                      <a:pt x="0" y="475677"/>
                      <a:pt x="427960" y="4"/>
                      <a:pt x="955875" y="4"/>
                    </a:cubicBezTo>
                    <a:lnTo>
                      <a:pt x="973544" y="996"/>
                    </a:lnTo>
                    <a:lnTo>
                      <a:pt x="975993" y="1"/>
                    </a:lnTo>
                    <a:lnTo>
                      <a:pt x="1464240" y="1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grpSp>
            <p:nvGrpSpPr>
              <p:cNvPr id="224" name="Group 223">
                <a:extLst>
                  <a:ext uri="{FF2B5EF4-FFF2-40B4-BE49-F238E27FC236}">
                    <a16:creationId xmlns:a16="http://schemas.microsoft.com/office/drawing/2014/main" id="{DD5694FE-6A3B-4DAA-B798-7CFC4EB5FC43}"/>
                  </a:ext>
                </a:extLst>
              </p:cNvPr>
              <p:cNvGrpSpPr/>
              <p:nvPr/>
            </p:nvGrpSpPr>
            <p:grpSpPr>
              <a:xfrm>
                <a:off x="1452136" y="3394769"/>
                <a:ext cx="2532357" cy="2871588"/>
                <a:chOff x="10146047" y="5144036"/>
                <a:chExt cx="1250616" cy="1250616"/>
              </a:xfrm>
            </p:grpSpPr>
            <p:sp>
              <p:nvSpPr>
                <p:cNvPr id="225" name="Oval 224">
                  <a:extLst>
                    <a:ext uri="{FF2B5EF4-FFF2-40B4-BE49-F238E27FC236}">
                      <a16:creationId xmlns:a16="http://schemas.microsoft.com/office/drawing/2014/main" id="{8CD5D57A-84D9-48C5-8F96-10BBCC017AEF}"/>
                    </a:ext>
                  </a:extLst>
                </p:cNvPr>
                <p:cNvSpPr/>
                <p:nvPr/>
              </p:nvSpPr>
              <p:spPr>
                <a:xfrm>
                  <a:off x="10146047" y="5144036"/>
                  <a:ext cx="1250616" cy="125061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6" name="Oval 225">
                  <a:extLst>
                    <a:ext uri="{FF2B5EF4-FFF2-40B4-BE49-F238E27FC236}">
                      <a16:creationId xmlns:a16="http://schemas.microsoft.com/office/drawing/2014/main" id="{97554A48-F639-48DC-906D-D9DE1466925D}"/>
                    </a:ext>
                  </a:extLst>
                </p:cNvPr>
                <p:cNvSpPr/>
                <p:nvPr/>
              </p:nvSpPr>
              <p:spPr>
                <a:xfrm>
                  <a:off x="10377447" y="5372487"/>
                  <a:ext cx="773044" cy="773044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27" name="Group 226">
                  <a:extLst>
                    <a:ext uri="{FF2B5EF4-FFF2-40B4-BE49-F238E27FC236}">
                      <a16:creationId xmlns:a16="http://schemas.microsoft.com/office/drawing/2014/main" id="{68336547-57AE-48AC-A340-AFBB5D485E29}"/>
                    </a:ext>
                  </a:extLst>
                </p:cNvPr>
                <p:cNvGrpSpPr/>
                <p:nvPr/>
              </p:nvGrpSpPr>
              <p:grpSpPr>
                <a:xfrm>
                  <a:off x="10350592" y="5372487"/>
                  <a:ext cx="798924" cy="816941"/>
                  <a:chOff x="2742270" y="1722390"/>
                  <a:chExt cx="982008" cy="1004154"/>
                </a:xfrm>
              </p:grpSpPr>
              <p:sp>
                <p:nvSpPr>
                  <p:cNvPr id="228" name="Rectangle 227">
                    <a:extLst>
                      <a:ext uri="{FF2B5EF4-FFF2-40B4-BE49-F238E27FC236}">
                        <a16:creationId xmlns:a16="http://schemas.microsoft.com/office/drawing/2014/main" id="{473C9ECD-763B-4DD1-9FCF-DDCEBCE782E7}"/>
                      </a:ext>
                    </a:extLst>
                  </p:cNvPr>
                  <p:cNvSpPr/>
                  <p:nvPr/>
                </p:nvSpPr>
                <p:spPr>
                  <a:xfrm rot="1194940">
                    <a:off x="3273039" y="1722390"/>
                    <a:ext cx="318658" cy="318658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9" name="Rectangle 228">
                    <a:extLst>
                      <a:ext uri="{FF2B5EF4-FFF2-40B4-BE49-F238E27FC236}">
                        <a16:creationId xmlns:a16="http://schemas.microsoft.com/office/drawing/2014/main" id="{9E430133-A9CD-4259-9559-F2E7EB6D6DC9}"/>
                      </a:ext>
                    </a:extLst>
                  </p:cNvPr>
                  <p:cNvSpPr/>
                  <p:nvPr/>
                </p:nvSpPr>
                <p:spPr>
                  <a:xfrm rot="21005365">
                    <a:off x="2895272" y="1728873"/>
                    <a:ext cx="318658" cy="318658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0" name="Rectangle 229">
                    <a:extLst>
                      <a:ext uri="{FF2B5EF4-FFF2-40B4-BE49-F238E27FC236}">
                        <a16:creationId xmlns:a16="http://schemas.microsoft.com/office/drawing/2014/main" id="{88BA347D-764F-490F-B67A-B49C8A762B94}"/>
                      </a:ext>
                    </a:extLst>
                  </p:cNvPr>
                  <p:cNvSpPr/>
                  <p:nvPr/>
                </p:nvSpPr>
                <p:spPr>
                  <a:xfrm rot="4429277">
                    <a:off x="3405620" y="2038159"/>
                    <a:ext cx="318658" cy="318658"/>
                  </a:xfrm>
                  <a:prstGeom prst="rect">
                    <a:avLst/>
                  </a:prstGeom>
                  <a:solidFill>
                    <a:schemeClr val="accent3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1" name="Rectangle 230">
                    <a:extLst>
                      <a:ext uri="{FF2B5EF4-FFF2-40B4-BE49-F238E27FC236}">
                        <a16:creationId xmlns:a16="http://schemas.microsoft.com/office/drawing/2014/main" id="{8546722F-22BA-4BAF-BE1A-31621B8C81A8}"/>
                      </a:ext>
                    </a:extLst>
                  </p:cNvPr>
                  <p:cNvSpPr/>
                  <p:nvPr/>
                </p:nvSpPr>
                <p:spPr>
                  <a:xfrm rot="5864487">
                    <a:off x="3079645" y="2042381"/>
                    <a:ext cx="318658" cy="318658"/>
                  </a:xfrm>
                  <a:prstGeom prst="rect">
                    <a:avLst/>
                  </a:prstGeom>
                  <a:solidFill>
                    <a:schemeClr val="accent1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2" name="Rectangle 231">
                    <a:extLst>
                      <a:ext uri="{FF2B5EF4-FFF2-40B4-BE49-F238E27FC236}">
                        <a16:creationId xmlns:a16="http://schemas.microsoft.com/office/drawing/2014/main" id="{218C6E0B-2713-4DA4-A0E0-AC687D5EC92F}"/>
                      </a:ext>
                    </a:extLst>
                  </p:cNvPr>
                  <p:cNvSpPr/>
                  <p:nvPr/>
                </p:nvSpPr>
                <p:spPr>
                  <a:xfrm rot="4917336">
                    <a:off x="2742270" y="2089659"/>
                    <a:ext cx="318658" cy="318658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3" name="Freeform: Shape 232">
                    <a:extLst>
                      <a:ext uri="{FF2B5EF4-FFF2-40B4-BE49-F238E27FC236}">
                        <a16:creationId xmlns:a16="http://schemas.microsoft.com/office/drawing/2014/main" id="{5FA8824F-1AED-471E-A7DB-81F655A306FE}"/>
                      </a:ext>
                    </a:extLst>
                  </p:cNvPr>
                  <p:cNvSpPr/>
                  <p:nvPr/>
                </p:nvSpPr>
                <p:spPr>
                  <a:xfrm rot="11616807">
                    <a:off x="2920383" y="2377296"/>
                    <a:ext cx="355572" cy="349248"/>
                  </a:xfrm>
                  <a:custGeom>
                    <a:avLst/>
                    <a:gdLst>
                      <a:gd name="connsiteX0" fmla="*/ 263738 w 355572"/>
                      <a:gd name="connsiteY0" fmla="*/ 213210 h 349248"/>
                      <a:gd name="connsiteX1" fmla="*/ 343499 w 355572"/>
                      <a:gd name="connsiteY1" fmla="*/ 213210 h 349248"/>
                      <a:gd name="connsiteX2" fmla="*/ 343500 w 355572"/>
                      <a:gd name="connsiteY2" fmla="*/ 292972 h 349248"/>
                      <a:gd name="connsiteX3" fmla="*/ 263738 w 355572"/>
                      <a:gd name="connsiteY3" fmla="*/ 292972 h 349248"/>
                      <a:gd name="connsiteX4" fmla="*/ 272934 w 355572"/>
                      <a:gd name="connsiteY4" fmla="*/ 109969 h 349248"/>
                      <a:gd name="connsiteX5" fmla="*/ 352696 w 355572"/>
                      <a:gd name="connsiteY5" fmla="*/ 109969 h 349248"/>
                      <a:gd name="connsiteX6" fmla="*/ 352696 w 355572"/>
                      <a:gd name="connsiteY6" fmla="*/ 189731 h 349248"/>
                      <a:gd name="connsiteX7" fmla="*/ 272934 w 355572"/>
                      <a:gd name="connsiteY7" fmla="*/ 189731 h 349248"/>
                      <a:gd name="connsiteX8" fmla="*/ 275810 w 355572"/>
                      <a:gd name="connsiteY8" fmla="*/ 17222 h 349248"/>
                      <a:gd name="connsiteX9" fmla="*/ 355572 w 355572"/>
                      <a:gd name="connsiteY9" fmla="*/ 17222 h 349248"/>
                      <a:gd name="connsiteX10" fmla="*/ 355572 w 355572"/>
                      <a:gd name="connsiteY10" fmla="*/ 96984 h 349248"/>
                      <a:gd name="connsiteX11" fmla="*/ 275810 w 355572"/>
                      <a:gd name="connsiteY11" fmla="*/ 96984 h 349248"/>
                      <a:gd name="connsiteX12" fmla="*/ 183490 w 355572"/>
                      <a:gd name="connsiteY12" fmla="*/ 262963 h 349248"/>
                      <a:gd name="connsiteX13" fmla="*/ 263252 w 355572"/>
                      <a:gd name="connsiteY13" fmla="*/ 262963 h 349248"/>
                      <a:gd name="connsiteX14" fmla="*/ 263252 w 355572"/>
                      <a:gd name="connsiteY14" fmla="*/ 342725 h 349248"/>
                      <a:gd name="connsiteX15" fmla="*/ 183491 w 355572"/>
                      <a:gd name="connsiteY15" fmla="*/ 342725 h 349248"/>
                      <a:gd name="connsiteX16" fmla="*/ 189891 w 355572"/>
                      <a:gd name="connsiteY16" fmla="*/ 82567 h 349248"/>
                      <a:gd name="connsiteX17" fmla="*/ 269653 w 355572"/>
                      <a:gd name="connsiteY17" fmla="*/ 82567 h 349248"/>
                      <a:gd name="connsiteX18" fmla="*/ 269653 w 355572"/>
                      <a:gd name="connsiteY18" fmla="*/ 162328 h 349248"/>
                      <a:gd name="connsiteX19" fmla="*/ 189891 w 355572"/>
                      <a:gd name="connsiteY19" fmla="*/ 162328 h 349248"/>
                      <a:gd name="connsiteX20" fmla="*/ 181212 w 355572"/>
                      <a:gd name="connsiteY20" fmla="*/ 1 h 349248"/>
                      <a:gd name="connsiteX21" fmla="*/ 260974 w 355572"/>
                      <a:gd name="connsiteY21" fmla="*/ 0 h 349248"/>
                      <a:gd name="connsiteX22" fmla="*/ 260974 w 355572"/>
                      <a:gd name="connsiteY22" fmla="*/ 79762 h 349248"/>
                      <a:gd name="connsiteX23" fmla="*/ 181212 w 355572"/>
                      <a:gd name="connsiteY23" fmla="*/ 79762 h 349248"/>
                      <a:gd name="connsiteX24" fmla="*/ 91533 w 355572"/>
                      <a:gd name="connsiteY24" fmla="*/ 269487 h 349248"/>
                      <a:gd name="connsiteX25" fmla="*/ 171295 w 355572"/>
                      <a:gd name="connsiteY25" fmla="*/ 269486 h 349248"/>
                      <a:gd name="connsiteX26" fmla="*/ 171295 w 355572"/>
                      <a:gd name="connsiteY26" fmla="*/ 349248 h 349248"/>
                      <a:gd name="connsiteX27" fmla="*/ 91533 w 355572"/>
                      <a:gd name="connsiteY27" fmla="*/ 349248 h 349248"/>
                      <a:gd name="connsiteX28" fmla="*/ 106795 w 355572"/>
                      <a:gd name="connsiteY28" fmla="*/ 96422 h 349248"/>
                      <a:gd name="connsiteX29" fmla="*/ 186556 w 355572"/>
                      <a:gd name="connsiteY29" fmla="*/ 96422 h 349248"/>
                      <a:gd name="connsiteX30" fmla="*/ 186556 w 355572"/>
                      <a:gd name="connsiteY30" fmla="*/ 173135 h 349248"/>
                      <a:gd name="connsiteX31" fmla="*/ 254657 w 355572"/>
                      <a:gd name="connsiteY31" fmla="*/ 173135 h 349248"/>
                      <a:gd name="connsiteX32" fmla="*/ 254657 w 355572"/>
                      <a:gd name="connsiteY32" fmla="*/ 252897 h 349248"/>
                      <a:gd name="connsiteX33" fmla="*/ 174896 w 355572"/>
                      <a:gd name="connsiteY33" fmla="*/ 252897 h 349248"/>
                      <a:gd name="connsiteX34" fmla="*/ 174896 w 355572"/>
                      <a:gd name="connsiteY34" fmla="*/ 176184 h 349248"/>
                      <a:gd name="connsiteX35" fmla="*/ 106795 w 355572"/>
                      <a:gd name="connsiteY35" fmla="*/ 176184 h 349248"/>
                      <a:gd name="connsiteX36" fmla="*/ 92839 w 355572"/>
                      <a:gd name="connsiteY36" fmla="*/ 10264 h 349248"/>
                      <a:gd name="connsiteX37" fmla="*/ 172601 w 355572"/>
                      <a:gd name="connsiteY37" fmla="*/ 10264 h 349248"/>
                      <a:gd name="connsiteX38" fmla="*/ 172601 w 355572"/>
                      <a:gd name="connsiteY38" fmla="*/ 90025 h 349248"/>
                      <a:gd name="connsiteX39" fmla="*/ 92839 w 355572"/>
                      <a:gd name="connsiteY39" fmla="*/ 90026 h 349248"/>
                      <a:gd name="connsiteX40" fmla="*/ 0 w 355572"/>
                      <a:gd name="connsiteY40" fmla="*/ 211032 h 349248"/>
                      <a:gd name="connsiteX41" fmla="*/ 79762 w 355572"/>
                      <a:gd name="connsiteY41" fmla="*/ 211032 h 349248"/>
                      <a:gd name="connsiteX42" fmla="*/ 79762 w 355572"/>
                      <a:gd name="connsiteY42" fmla="*/ 290794 h 349248"/>
                      <a:gd name="connsiteX43" fmla="*/ 0 w 355572"/>
                      <a:gd name="connsiteY43" fmla="*/ 290794 h 349248"/>
                      <a:gd name="connsiteX44" fmla="*/ 12351 w 355572"/>
                      <a:gd name="connsiteY44" fmla="*/ 121743 h 349248"/>
                      <a:gd name="connsiteX45" fmla="*/ 92113 w 355572"/>
                      <a:gd name="connsiteY45" fmla="*/ 121743 h 349248"/>
                      <a:gd name="connsiteX46" fmla="*/ 92113 w 355572"/>
                      <a:gd name="connsiteY46" fmla="*/ 183999 h 349248"/>
                      <a:gd name="connsiteX47" fmla="*/ 162087 w 355572"/>
                      <a:gd name="connsiteY47" fmla="*/ 183999 h 349248"/>
                      <a:gd name="connsiteX48" fmla="*/ 162087 w 355572"/>
                      <a:gd name="connsiteY48" fmla="*/ 263761 h 349248"/>
                      <a:gd name="connsiteX49" fmla="*/ 82325 w 355572"/>
                      <a:gd name="connsiteY49" fmla="*/ 263761 h 349248"/>
                      <a:gd name="connsiteX50" fmla="*/ 82325 w 355572"/>
                      <a:gd name="connsiteY50" fmla="*/ 201505 h 349248"/>
                      <a:gd name="connsiteX51" fmla="*/ 12351 w 355572"/>
                      <a:gd name="connsiteY51" fmla="*/ 201505 h 349248"/>
                      <a:gd name="connsiteX52" fmla="*/ 4848 w 355572"/>
                      <a:gd name="connsiteY52" fmla="*/ 29647 h 349248"/>
                      <a:gd name="connsiteX53" fmla="*/ 84610 w 355572"/>
                      <a:gd name="connsiteY53" fmla="*/ 29647 h 349248"/>
                      <a:gd name="connsiteX54" fmla="*/ 84610 w 355572"/>
                      <a:gd name="connsiteY54" fmla="*/ 109409 h 349248"/>
                      <a:gd name="connsiteX55" fmla="*/ 4848 w 355572"/>
                      <a:gd name="connsiteY55" fmla="*/ 109409 h 3492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</a:cxnLst>
                    <a:rect l="l" t="t" r="r" b="b"/>
                    <a:pathLst>
                      <a:path w="355572" h="349248">
                        <a:moveTo>
                          <a:pt x="263738" y="213210"/>
                        </a:moveTo>
                        <a:lnTo>
                          <a:pt x="343499" y="213210"/>
                        </a:lnTo>
                        <a:lnTo>
                          <a:pt x="343500" y="292972"/>
                        </a:lnTo>
                        <a:lnTo>
                          <a:pt x="263738" y="292972"/>
                        </a:lnTo>
                        <a:close/>
                        <a:moveTo>
                          <a:pt x="272934" y="109969"/>
                        </a:moveTo>
                        <a:lnTo>
                          <a:pt x="352696" y="109969"/>
                        </a:lnTo>
                        <a:lnTo>
                          <a:pt x="352696" y="189731"/>
                        </a:lnTo>
                        <a:lnTo>
                          <a:pt x="272934" y="189731"/>
                        </a:lnTo>
                        <a:close/>
                        <a:moveTo>
                          <a:pt x="275810" y="17222"/>
                        </a:moveTo>
                        <a:lnTo>
                          <a:pt x="355572" y="17222"/>
                        </a:lnTo>
                        <a:lnTo>
                          <a:pt x="355572" y="96984"/>
                        </a:lnTo>
                        <a:lnTo>
                          <a:pt x="275810" y="96984"/>
                        </a:lnTo>
                        <a:close/>
                        <a:moveTo>
                          <a:pt x="183490" y="262963"/>
                        </a:moveTo>
                        <a:lnTo>
                          <a:pt x="263252" y="262963"/>
                        </a:lnTo>
                        <a:lnTo>
                          <a:pt x="263252" y="342725"/>
                        </a:lnTo>
                        <a:lnTo>
                          <a:pt x="183491" y="342725"/>
                        </a:lnTo>
                        <a:close/>
                        <a:moveTo>
                          <a:pt x="189891" y="82567"/>
                        </a:moveTo>
                        <a:lnTo>
                          <a:pt x="269653" y="82567"/>
                        </a:lnTo>
                        <a:lnTo>
                          <a:pt x="269653" y="162328"/>
                        </a:lnTo>
                        <a:lnTo>
                          <a:pt x="189891" y="162328"/>
                        </a:lnTo>
                        <a:close/>
                        <a:moveTo>
                          <a:pt x="181212" y="1"/>
                        </a:moveTo>
                        <a:lnTo>
                          <a:pt x="260974" y="0"/>
                        </a:lnTo>
                        <a:lnTo>
                          <a:pt x="260974" y="79762"/>
                        </a:lnTo>
                        <a:lnTo>
                          <a:pt x="181212" y="79762"/>
                        </a:lnTo>
                        <a:close/>
                        <a:moveTo>
                          <a:pt x="91533" y="269487"/>
                        </a:moveTo>
                        <a:lnTo>
                          <a:pt x="171295" y="269486"/>
                        </a:lnTo>
                        <a:lnTo>
                          <a:pt x="171295" y="349248"/>
                        </a:lnTo>
                        <a:lnTo>
                          <a:pt x="91533" y="349248"/>
                        </a:lnTo>
                        <a:close/>
                        <a:moveTo>
                          <a:pt x="106795" y="96422"/>
                        </a:moveTo>
                        <a:lnTo>
                          <a:pt x="186556" y="96422"/>
                        </a:lnTo>
                        <a:lnTo>
                          <a:pt x="186556" y="173135"/>
                        </a:lnTo>
                        <a:lnTo>
                          <a:pt x="254657" y="173135"/>
                        </a:lnTo>
                        <a:lnTo>
                          <a:pt x="254657" y="252897"/>
                        </a:lnTo>
                        <a:lnTo>
                          <a:pt x="174896" y="252897"/>
                        </a:lnTo>
                        <a:lnTo>
                          <a:pt x="174896" y="176184"/>
                        </a:lnTo>
                        <a:lnTo>
                          <a:pt x="106795" y="176184"/>
                        </a:lnTo>
                        <a:close/>
                        <a:moveTo>
                          <a:pt x="92839" y="10264"/>
                        </a:moveTo>
                        <a:lnTo>
                          <a:pt x="172601" y="10264"/>
                        </a:lnTo>
                        <a:lnTo>
                          <a:pt x="172601" y="90025"/>
                        </a:lnTo>
                        <a:lnTo>
                          <a:pt x="92839" y="90026"/>
                        </a:lnTo>
                        <a:close/>
                        <a:moveTo>
                          <a:pt x="0" y="211032"/>
                        </a:moveTo>
                        <a:lnTo>
                          <a:pt x="79762" y="211032"/>
                        </a:lnTo>
                        <a:lnTo>
                          <a:pt x="79762" y="290794"/>
                        </a:lnTo>
                        <a:lnTo>
                          <a:pt x="0" y="290794"/>
                        </a:lnTo>
                        <a:close/>
                        <a:moveTo>
                          <a:pt x="12351" y="121743"/>
                        </a:moveTo>
                        <a:lnTo>
                          <a:pt x="92113" y="121743"/>
                        </a:lnTo>
                        <a:lnTo>
                          <a:pt x="92113" y="183999"/>
                        </a:lnTo>
                        <a:lnTo>
                          <a:pt x="162087" y="183999"/>
                        </a:lnTo>
                        <a:lnTo>
                          <a:pt x="162087" y="263761"/>
                        </a:lnTo>
                        <a:lnTo>
                          <a:pt x="82325" y="263761"/>
                        </a:lnTo>
                        <a:lnTo>
                          <a:pt x="82325" y="201505"/>
                        </a:lnTo>
                        <a:lnTo>
                          <a:pt x="12351" y="201505"/>
                        </a:lnTo>
                        <a:close/>
                        <a:moveTo>
                          <a:pt x="4848" y="29647"/>
                        </a:moveTo>
                        <a:lnTo>
                          <a:pt x="84610" y="29647"/>
                        </a:lnTo>
                        <a:lnTo>
                          <a:pt x="84610" y="109409"/>
                        </a:lnTo>
                        <a:lnTo>
                          <a:pt x="4848" y="109409"/>
                        </a:lnTo>
                        <a:close/>
                      </a:path>
                    </a:pathLst>
                  </a:custGeom>
                  <a:solidFill>
                    <a:schemeClr val="accent6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4" name="Freeform: Shape 233">
                    <a:extLst>
                      <a:ext uri="{FF2B5EF4-FFF2-40B4-BE49-F238E27FC236}">
                        <a16:creationId xmlns:a16="http://schemas.microsoft.com/office/drawing/2014/main" id="{096DC2D2-D3F8-464F-884B-237AE77B8F33}"/>
                      </a:ext>
                    </a:extLst>
                  </p:cNvPr>
                  <p:cNvSpPr/>
                  <p:nvPr/>
                </p:nvSpPr>
                <p:spPr>
                  <a:xfrm rot="11849684">
                    <a:off x="3286500" y="2328272"/>
                    <a:ext cx="355572" cy="349248"/>
                  </a:xfrm>
                  <a:custGeom>
                    <a:avLst/>
                    <a:gdLst>
                      <a:gd name="connsiteX0" fmla="*/ 263738 w 355572"/>
                      <a:gd name="connsiteY0" fmla="*/ 213210 h 349248"/>
                      <a:gd name="connsiteX1" fmla="*/ 343499 w 355572"/>
                      <a:gd name="connsiteY1" fmla="*/ 213210 h 349248"/>
                      <a:gd name="connsiteX2" fmla="*/ 343500 w 355572"/>
                      <a:gd name="connsiteY2" fmla="*/ 292972 h 349248"/>
                      <a:gd name="connsiteX3" fmla="*/ 263738 w 355572"/>
                      <a:gd name="connsiteY3" fmla="*/ 292972 h 349248"/>
                      <a:gd name="connsiteX4" fmla="*/ 272934 w 355572"/>
                      <a:gd name="connsiteY4" fmla="*/ 109969 h 349248"/>
                      <a:gd name="connsiteX5" fmla="*/ 352696 w 355572"/>
                      <a:gd name="connsiteY5" fmla="*/ 109969 h 349248"/>
                      <a:gd name="connsiteX6" fmla="*/ 352696 w 355572"/>
                      <a:gd name="connsiteY6" fmla="*/ 189731 h 349248"/>
                      <a:gd name="connsiteX7" fmla="*/ 272934 w 355572"/>
                      <a:gd name="connsiteY7" fmla="*/ 189731 h 349248"/>
                      <a:gd name="connsiteX8" fmla="*/ 275810 w 355572"/>
                      <a:gd name="connsiteY8" fmla="*/ 17222 h 349248"/>
                      <a:gd name="connsiteX9" fmla="*/ 355572 w 355572"/>
                      <a:gd name="connsiteY9" fmla="*/ 17222 h 349248"/>
                      <a:gd name="connsiteX10" fmla="*/ 355572 w 355572"/>
                      <a:gd name="connsiteY10" fmla="*/ 96984 h 349248"/>
                      <a:gd name="connsiteX11" fmla="*/ 275810 w 355572"/>
                      <a:gd name="connsiteY11" fmla="*/ 96984 h 349248"/>
                      <a:gd name="connsiteX12" fmla="*/ 183490 w 355572"/>
                      <a:gd name="connsiteY12" fmla="*/ 262963 h 349248"/>
                      <a:gd name="connsiteX13" fmla="*/ 263252 w 355572"/>
                      <a:gd name="connsiteY13" fmla="*/ 262963 h 349248"/>
                      <a:gd name="connsiteX14" fmla="*/ 263252 w 355572"/>
                      <a:gd name="connsiteY14" fmla="*/ 342725 h 349248"/>
                      <a:gd name="connsiteX15" fmla="*/ 183491 w 355572"/>
                      <a:gd name="connsiteY15" fmla="*/ 342725 h 349248"/>
                      <a:gd name="connsiteX16" fmla="*/ 189891 w 355572"/>
                      <a:gd name="connsiteY16" fmla="*/ 82567 h 349248"/>
                      <a:gd name="connsiteX17" fmla="*/ 269653 w 355572"/>
                      <a:gd name="connsiteY17" fmla="*/ 82567 h 349248"/>
                      <a:gd name="connsiteX18" fmla="*/ 269653 w 355572"/>
                      <a:gd name="connsiteY18" fmla="*/ 162328 h 349248"/>
                      <a:gd name="connsiteX19" fmla="*/ 189891 w 355572"/>
                      <a:gd name="connsiteY19" fmla="*/ 162328 h 349248"/>
                      <a:gd name="connsiteX20" fmla="*/ 181212 w 355572"/>
                      <a:gd name="connsiteY20" fmla="*/ 1 h 349248"/>
                      <a:gd name="connsiteX21" fmla="*/ 260974 w 355572"/>
                      <a:gd name="connsiteY21" fmla="*/ 0 h 349248"/>
                      <a:gd name="connsiteX22" fmla="*/ 260974 w 355572"/>
                      <a:gd name="connsiteY22" fmla="*/ 79762 h 349248"/>
                      <a:gd name="connsiteX23" fmla="*/ 181212 w 355572"/>
                      <a:gd name="connsiteY23" fmla="*/ 79762 h 349248"/>
                      <a:gd name="connsiteX24" fmla="*/ 91533 w 355572"/>
                      <a:gd name="connsiteY24" fmla="*/ 269487 h 349248"/>
                      <a:gd name="connsiteX25" fmla="*/ 171295 w 355572"/>
                      <a:gd name="connsiteY25" fmla="*/ 269486 h 349248"/>
                      <a:gd name="connsiteX26" fmla="*/ 171295 w 355572"/>
                      <a:gd name="connsiteY26" fmla="*/ 349248 h 349248"/>
                      <a:gd name="connsiteX27" fmla="*/ 91533 w 355572"/>
                      <a:gd name="connsiteY27" fmla="*/ 349248 h 349248"/>
                      <a:gd name="connsiteX28" fmla="*/ 106795 w 355572"/>
                      <a:gd name="connsiteY28" fmla="*/ 96422 h 349248"/>
                      <a:gd name="connsiteX29" fmla="*/ 186556 w 355572"/>
                      <a:gd name="connsiteY29" fmla="*/ 96422 h 349248"/>
                      <a:gd name="connsiteX30" fmla="*/ 186556 w 355572"/>
                      <a:gd name="connsiteY30" fmla="*/ 173135 h 349248"/>
                      <a:gd name="connsiteX31" fmla="*/ 254657 w 355572"/>
                      <a:gd name="connsiteY31" fmla="*/ 173135 h 349248"/>
                      <a:gd name="connsiteX32" fmla="*/ 254657 w 355572"/>
                      <a:gd name="connsiteY32" fmla="*/ 252897 h 349248"/>
                      <a:gd name="connsiteX33" fmla="*/ 174896 w 355572"/>
                      <a:gd name="connsiteY33" fmla="*/ 252897 h 349248"/>
                      <a:gd name="connsiteX34" fmla="*/ 174896 w 355572"/>
                      <a:gd name="connsiteY34" fmla="*/ 176184 h 349248"/>
                      <a:gd name="connsiteX35" fmla="*/ 106795 w 355572"/>
                      <a:gd name="connsiteY35" fmla="*/ 176184 h 349248"/>
                      <a:gd name="connsiteX36" fmla="*/ 92839 w 355572"/>
                      <a:gd name="connsiteY36" fmla="*/ 10264 h 349248"/>
                      <a:gd name="connsiteX37" fmla="*/ 172601 w 355572"/>
                      <a:gd name="connsiteY37" fmla="*/ 10264 h 349248"/>
                      <a:gd name="connsiteX38" fmla="*/ 172601 w 355572"/>
                      <a:gd name="connsiteY38" fmla="*/ 90025 h 349248"/>
                      <a:gd name="connsiteX39" fmla="*/ 92839 w 355572"/>
                      <a:gd name="connsiteY39" fmla="*/ 90026 h 349248"/>
                      <a:gd name="connsiteX40" fmla="*/ 0 w 355572"/>
                      <a:gd name="connsiteY40" fmla="*/ 211032 h 349248"/>
                      <a:gd name="connsiteX41" fmla="*/ 79762 w 355572"/>
                      <a:gd name="connsiteY41" fmla="*/ 211032 h 349248"/>
                      <a:gd name="connsiteX42" fmla="*/ 79762 w 355572"/>
                      <a:gd name="connsiteY42" fmla="*/ 290794 h 349248"/>
                      <a:gd name="connsiteX43" fmla="*/ 0 w 355572"/>
                      <a:gd name="connsiteY43" fmla="*/ 290794 h 349248"/>
                      <a:gd name="connsiteX44" fmla="*/ 12351 w 355572"/>
                      <a:gd name="connsiteY44" fmla="*/ 121743 h 349248"/>
                      <a:gd name="connsiteX45" fmla="*/ 92113 w 355572"/>
                      <a:gd name="connsiteY45" fmla="*/ 121743 h 349248"/>
                      <a:gd name="connsiteX46" fmla="*/ 92113 w 355572"/>
                      <a:gd name="connsiteY46" fmla="*/ 183999 h 349248"/>
                      <a:gd name="connsiteX47" fmla="*/ 162087 w 355572"/>
                      <a:gd name="connsiteY47" fmla="*/ 183999 h 349248"/>
                      <a:gd name="connsiteX48" fmla="*/ 162087 w 355572"/>
                      <a:gd name="connsiteY48" fmla="*/ 263761 h 349248"/>
                      <a:gd name="connsiteX49" fmla="*/ 82325 w 355572"/>
                      <a:gd name="connsiteY49" fmla="*/ 263761 h 349248"/>
                      <a:gd name="connsiteX50" fmla="*/ 82325 w 355572"/>
                      <a:gd name="connsiteY50" fmla="*/ 201505 h 349248"/>
                      <a:gd name="connsiteX51" fmla="*/ 12351 w 355572"/>
                      <a:gd name="connsiteY51" fmla="*/ 201505 h 349248"/>
                      <a:gd name="connsiteX52" fmla="*/ 4848 w 355572"/>
                      <a:gd name="connsiteY52" fmla="*/ 29647 h 349248"/>
                      <a:gd name="connsiteX53" fmla="*/ 84610 w 355572"/>
                      <a:gd name="connsiteY53" fmla="*/ 29647 h 349248"/>
                      <a:gd name="connsiteX54" fmla="*/ 84610 w 355572"/>
                      <a:gd name="connsiteY54" fmla="*/ 109409 h 349248"/>
                      <a:gd name="connsiteX55" fmla="*/ 4848 w 355572"/>
                      <a:gd name="connsiteY55" fmla="*/ 109409 h 3492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</a:cxnLst>
                    <a:rect l="l" t="t" r="r" b="b"/>
                    <a:pathLst>
                      <a:path w="355572" h="349248">
                        <a:moveTo>
                          <a:pt x="263738" y="213210"/>
                        </a:moveTo>
                        <a:lnTo>
                          <a:pt x="343499" y="213210"/>
                        </a:lnTo>
                        <a:lnTo>
                          <a:pt x="343500" y="292972"/>
                        </a:lnTo>
                        <a:lnTo>
                          <a:pt x="263738" y="292972"/>
                        </a:lnTo>
                        <a:close/>
                        <a:moveTo>
                          <a:pt x="272934" y="109969"/>
                        </a:moveTo>
                        <a:lnTo>
                          <a:pt x="352696" y="109969"/>
                        </a:lnTo>
                        <a:lnTo>
                          <a:pt x="352696" y="189731"/>
                        </a:lnTo>
                        <a:lnTo>
                          <a:pt x="272934" y="189731"/>
                        </a:lnTo>
                        <a:close/>
                        <a:moveTo>
                          <a:pt x="275810" y="17222"/>
                        </a:moveTo>
                        <a:lnTo>
                          <a:pt x="355572" y="17222"/>
                        </a:lnTo>
                        <a:lnTo>
                          <a:pt x="355572" y="96984"/>
                        </a:lnTo>
                        <a:lnTo>
                          <a:pt x="275810" y="96984"/>
                        </a:lnTo>
                        <a:close/>
                        <a:moveTo>
                          <a:pt x="183490" y="262963"/>
                        </a:moveTo>
                        <a:lnTo>
                          <a:pt x="263252" y="262963"/>
                        </a:lnTo>
                        <a:lnTo>
                          <a:pt x="263252" y="342725"/>
                        </a:lnTo>
                        <a:lnTo>
                          <a:pt x="183491" y="342725"/>
                        </a:lnTo>
                        <a:close/>
                        <a:moveTo>
                          <a:pt x="189891" y="82567"/>
                        </a:moveTo>
                        <a:lnTo>
                          <a:pt x="269653" y="82567"/>
                        </a:lnTo>
                        <a:lnTo>
                          <a:pt x="269653" y="162328"/>
                        </a:lnTo>
                        <a:lnTo>
                          <a:pt x="189891" y="162328"/>
                        </a:lnTo>
                        <a:close/>
                        <a:moveTo>
                          <a:pt x="181212" y="1"/>
                        </a:moveTo>
                        <a:lnTo>
                          <a:pt x="260974" y="0"/>
                        </a:lnTo>
                        <a:lnTo>
                          <a:pt x="260974" y="79762"/>
                        </a:lnTo>
                        <a:lnTo>
                          <a:pt x="181212" y="79762"/>
                        </a:lnTo>
                        <a:close/>
                        <a:moveTo>
                          <a:pt x="91533" y="269487"/>
                        </a:moveTo>
                        <a:lnTo>
                          <a:pt x="171295" y="269486"/>
                        </a:lnTo>
                        <a:lnTo>
                          <a:pt x="171295" y="349248"/>
                        </a:lnTo>
                        <a:lnTo>
                          <a:pt x="91533" y="349248"/>
                        </a:lnTo>
                        <a:close/>
                        <a:moveTo>
                          <a:pt x="106795" y="96422"/>
                        </a:moveTo>
                        <a:lnTo>
                          <a:pt x="186556" y="96422"/>
                        </a:lnTo>
                        <a:lnTo>
                          <a:pt x="186556" y="173135"/>
                        </a:lnTo>
                        <a:lnTo>
                          <a:pt x="254657" y="173135"/>
                        </a:lnTo>
                        <a:lnTo>
                          <a:pt x="254657" y="252897"/>
                        </a:lnTo>
                        <a:lnTo>
                          <a:pt x="174896" y="252897"/>
                        </a:lnTo>
                        <a:lnTo>
                          <a:pt x="174896" y="176184"/>
                        </a:lnTo>
                        <a:lnTo>
                          <a:pt x="106795" y="176184"/>
                        </a:lnTo>
                        <a:close/>
                        <a:moveTo>
                          <a:pt x="92839" y="10264"/>
                        </a:moveTo>
                        <a:lnTo>
                          <a:pt x="172601" y="10264"/>
                        </a:lnTo>
                        <a:lnTo>
                          <a:pt x="172601" y="90025"/>
                        </a:lnTo>
                        <a:lnTo>
                          <a:pt x="92839" y="90026"/>
                        </a:lnTo>
                        <a:close/>
                        <a:moveTo>
                          <a:pt x="0" y="211032"/>
                        </a:moveTo>
                        <a:lnTo>
                          <a:pt x="79762" y="211032"/>
                        </a:lnTo>
                        <a:lnTo>
                          <a:pt x="79762" y="290794"/>
                        </a:lnTo>
                        <a:lnTo>
                          <a:pt x="0" y="290794"/>
                        </a:lnTo>
                        <a:close/>
                        <a:moveTo>
                          <a:pt x="12351" y="121743"/>
                        </a:moveTo>
                        <a:lnTo>
                          <a:pt x="92113" y="121743"/>
                        </a:lnTo>
                        <a:lnTo>
                          <a:pt x="92113" y="183999"/>
                        </a:lnTo>
                        <a:lnTo>
                          <a:pt x="162087" y="183999"/>
                        </a:lnTo>
                        <a:lnTo>
                          <a:pt x="162087" y="263761"/>
                        </a:lnTo>
                        <a:lnTo>
                          <a:pt x="82325" y="263761"/>
                        </a:lnTo>
                        <a:lnTo>
                          <a:pt x="82325" y="201505"/>
                        </a:lnTo>
                        <a:lnTo>
                          <a:pt x="12351" y="201505"/>
                        </a:lnTo>
                        <a:close/>
                        <a:moveTo>
                          <a:pt x="4848" y="29647"/>
                        </a:moveTo>
                        <a:lnTo>
                          <a:pt x="84610" y="29647"/>
                        </a:lnTo>
                        <a:lnTo>
                          <a:pt x="84610" y="109409"/>
                        </a:lnTo>
                        <a:lnTo>
                          <a:pt x="4848" y="109409"/>
                        </a:ln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</p:grpSp>
          </p:grpSp>
        </p:grpSp>
        <p:grpSp>
          <p:nvGrpSpPr>
            <p:cNvPr id="197" name="Group 196">
              <a:extLst>
                <a:ext uri="{FF2B5EF4-FFF2-40B4-BE49-F238E27FC236}">
                  <a16:creationId xmlns:a16="http://schemas.microsoft.com/office/drawing/2014/main" id="{DD622745-4233-46BF-A143-0068C297FDB1}"/>
                </a:ext>
              </a:extLst>
            </p:cNvPr>
            <p:cNvGrpSpPr/>
            <p:nvPr/>
          </p:nvGrpSpPr>
          <p:grpSpPr>
            <a:xfrm>
              <a:off x="8352863" y="1427714"/>
              <a:ext cx="1136071" cy="1042120"/>
              <a:chOff x="1361855" y="3331148"/>
              <a:chExt cx="3285683" cy="3013963"/>
            </a:xfrm>
          </p:grpSpPr>
          <p:sp>
            <p:nvSpPr>
              <p:cNvPr id="211" name="Freeform: Shape 210">
                <a:extLst>
                  <a:ext uri="{FF2B5EF4-FFF2-40B4-BE49-F238E27FC236}">
                    <a16:creationId xmlns:a16="http://schemas.microsoft.com/office/drawing/2014/main" id="{1CB4C987-AE67-40AC-87D7-2B6792A37C28}"/>
                  </a:ext>
                </a:extLst>
              </p:cNvPr>
              <p:cNvSpPr/>
              <p:nvPr/>
            </p:nvSpPr>
            <p:spPr>
              <a:xfrm>
                <a:off x="1361855" y="3331148"/>
                <a:ext cx="3285683" cy="3013963"/>
              </a:xfrm>
              <a:custGeom>
                <a:avLst/>
                <a:gdLst>
                  <a:gd name="connsiteX0" fmla="*/ 1464255 w 2316465"/>
                  <a:gd name="connsiteY0" fmla="*/ 0 h 2124896"/>
                  <a:gd name="connsiteX1" fmla="*/ 1464271 w 2316465"/>
                  <a:gd name="connsiteY1" fmla="*/ 1 h 2124896"/>
                  <a:gd name="connsiteX2" fmla="*/ 1504195 w 2316465"/>
                  <a:gd name="connsiteY2" fmla="*/ 1 h 2124896"/>
                  <a:gd name="connsiteX3" fmla="*/ 1508802 w 2316465"/>
                  <a:gd name="connsiteY3" fmla="*/ 2805 h 2124896"/>
                  <a:gd name="connsiteX4" fmla="*/ 1551389 w 2316465"/>
                  <a:gd name="connsiteY4" fmla="*/ 5485 h 2124896"/>
                  <a:gd name="connsiteX5" fmla="*/ 2316465 w 2316465"/>
                  <a:gd name="connsiteY5" fmla="*/ 1062446 h 2124896"/>
                  <a:gd name="connsiteX6" fmla="*/ 1551389 w 2316465"/>
                  <a:gd name="connsiteY6" fmla="*/ 2119407 h 2124896"/>
                  <a:gd name="connsiteX7" fmla="*/ 1508801 w 2316465"/>
                  <a:gd name="connsiteY7" fmla="*/ 2122088 h 2124896"/>
                  <a:gd name="connsiteX8" fmla="*/ 1504195 w 2316465"/>
                  <a:gd name="connsiteY8" fmla="*/ 2124890 h 2124896"/>
                  <a:gd name="connsiteX9" fmla="*/ 1464287 w 2316465"/>
                  <a:gd name="connsiteY9" fmla="*/ 2124890 h 2124896"/>
                  <a:gd name="connsiteX10" fmla="*/ 1464255 w 2316465"/>
                  <a:gd name="connsiteY10" fmla="*/ 2124892 h 2124896"/>
                  <a:gd name="connsiteX11" fmla="*/ 1464223 w 2316465"/>
                  <a:gd name="connsiteY11" fmla="*/ 2124890 h 2124896"/>
                  <a:gd name="connsiteX12" fmla="*/ 975993 w 2316465"/>
                  <a:gd name="connsiteY12" fmla="*/ 2124890 h 2124896"/>
                  <a:gd name="connsiteX13" fmla="*/ 973563 w 2316465"/>
                  <a:gd name="connsiteY13" fmla="*/ 2123903 h 2124896"/>
                  <a:gd name="connsiteX14" fmla="*/ 955875 w 2316465"/>
                  <a:gd name="connsiteY14" fmla="*/ 2124896 h 2124896"/>
                  <a:gd name="connsiteX15" fmla="*/ 0 w 2316465"/>
                  <a:gd name="connsiteY15" fmla="*/ 1062450 h 2124896"/>
                  <a:gd name="connsiteX16" fmla="*/ 955875 w 2316465"/>
                  <a:gd name="connsiteY16" fmla="*/ 4 h 2124896"/>
                  <a:gd name="connsiteX17" fmla="*/ 973544 w 2316465"/>
                  <a:gd name="connsiteY17" fmla="*/ 996 h 2124896"/>
                  <a:gd name="connsiteX18" fmla="*/ 975993 w 2316465"/>
                  <a:gd name="connsiteY18" fmla="*/ 1 h 2124896"/>
                  <a:gd name="connsiteX19" fmla="*/ 1464240 w 2316465"/>
                  <a:gd name="connsiteY19" fmla="*/ 1 h 2124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316465" h="2124896">
                    <a:moveTo>
                      <a:pt x="1464255" y="0"/>
                    </a:moveTo>
                    <a:lnTo>
                      <a:pt x="1464271" y="1"/>
                    </a:lnTo>
                    <a:lnTo>
                      <a:pt x="1504195" y="1"/>
                    </a:lnTo>
                    <a:lnTo>
                      <a:pt x="1508802" y="2805"/>
                    </a:lnTo>
                    <a:lnTo>
                      <a:pt x="1551389" y="5485"/>
                    </a:lnTo>
                    <a:cubicBezTo>
                      <a:pt x="1981121" y="59893"/>
                      <a:pt x="2316465" y="512347"/>
                      <a:pt x="2316465" y="1062446"/>
                    </a:cubicBezTo>
                    <a:cubicBezTo>
                      <a:pt x="2316465" y="1612546"/>
                      <a:pt x="1981121" y="2064999"/>
                      <a:pt x="1551389" y="2119407"/>
                    </a:cubicBezTo>
                    <a:lnTo>
                      <a:pt x="1508801" y="2122088"/>
                    </a:lnTo>
                    <a:lnTo>
                      <a:pt x="1504195" y="2124890"/>
                    </a:lnTo>
                    <a:lnTo>
                      <a:pt x="1464287" y="2124890"/>
                    </a:lnTo>
                    <a:lnTo>
                      <a:pt x="1464255" y="2124892"/>
                    </a:lnTo>
                    <a:lnTo>
                      <a:pt x="1464223" y="2124890"/>
                    </a:lnTo>
                    <a:lnTo>
                      <a:pt x="975993" y="2124890"/>
                    </a:lnTo>
                    <a:lnTo>
                      <a:pt x="973563" y="2123903"/>
                    </a:lnTo>
                    <a:lnTo>
                      <a:pt x="955875" y="2124896"/>
                    </a:lnTo>
                    <a:cubicBezTo>
                      <a:pt x="427960" y="2124896"/>
                      <a:pt x="0" y="1649223"/>
                      <a:pt x="0" y="1062450"/>
                    </a:cubicBezTo>
                    <a:cubicBezTo>
                      <a:pt x="0" y="475677"/>
                      <a:pt x="427960" y="4"/>
                      <a:pt x="955875" y="4"/>
                    </a:cubicBezTo>
                    <a:lnTo>
                      <a:pt x="973544" y="996"/>
                    </a:lnTo>
                    <a:lnTo>
                      <a:pt x="975993" y="1"/>
                    </a:lnTo>
                    <a:lnTo>
                      <a:pt x="1464240" y="1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grpSp>
            <p:nvGrpSpPr>
              <p:cNvPr id="212" name="Group 211">
                <a:extLst>
                  <a:ext uri="{FF2B5EF4-FFF2-40B4-BE49-F238E27FC236}">
                    <a16:creationId xmlns:a16="http://schemas.microsoft.com/office/drawing/2014/main" id="{6356ABC9-1357-42C8-8800-C32958493E92}"/>
                  </a:ext>
                </a:extLst>
              </p:cNvPr>
              <p:cNvGrpSpPr/>
              <p:nvPr/>
            </p:nvGrpSpPr>
            <p:grpSpPr>
              <a:xfrm>
                <a:off x="1452136" y="3394769"/>
                <a:ext cx="2532357" cy="2871588"/>
                <a:chOff x="10146047" y="5144036"/>
                <a:chExt cx="1250616" cy="1250616"/>
              </a:xfrm>
            </p:grpSpPr>
            <p:sp>
              <p:nvSpPr>
                <p:cNvPr id="213" name="Oval 212">
                  <a:extLst>
                    <a:ext uri="{FF2B5EF4-FFF2-40B4-BE49-F238E27FC236}">
                      <a16:creationId xmlns:a16="http://schemas.microsoft.com/office/drawing/2014/main" id="{4C2D115C-065C-499C-BF0A-957386894B3A}"/>
                    </a:ext>
                  </a:extLst>
                </p:cNvPr>
                <p:cNvSpPr/>
                <p:nvPr/>
              </p:nvSpPr>
              <p:spPr>
                <a:xfrm>
                  <a:off x="10146047" y="5144036"/>
                  <a:ext cx="1250616" cy="125061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4" name="Oval 213">
                  <a:extLst>
                    <a:ext uri="{FF2B5EF4-FFF2-40B4-BE49-F238E27FC236}">
                      <a16:creationId xmlns:a16="http://schemas.microsoft.com/office/drawing/2014/main" id="{F615A7E6-0991-4CEB-84D4-529C0D87BE50}"/>
                    </a:ext>
                  </a:extLst>
                </p:cNvPr>
                <p:cNvSpPr/>
                <p:nvPr/>
              </p:nvSpPr>
              <p:spPr>
                <a:xfrm>
                  <a:off x="10377447" y="5372487"/>
                  <a:ext cx="773044" cy="773044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15" name="Group 214">
                  <a:extLst>
                    <a:ext uri="{FF2B5EF4-FFF2-40B4-BE49-F238E27FC236}">
                      <a16:creationId xmlns:a16="http://schemas.microsoft.com/office/drawing/2014/main" id="{426FD986-F60D-4B9F-8163-2BE23CEABAA7}"/>
                    </a:ext>
                  </a:extLst>
                </p:cNvPr>
                <p:cNvGrpSpPr/>
                <p:nvPr/>
              </p:nvGrpSpPr>
              <p:grpSpPr>
                <a:xfrm>
                  <a:off x="10350592" y="5372487"/>
                  <a:ext cx="798924" cy="816941"/>
                  <a:chOff x="2742270" y="1722390"/>
                  <a:chExt cx="982008" cy="1004154"/>
                </a:xfrm>
              </p:grpSpPr>
              <p:sp>
                <p:nvSpPr>
                  <p:cNvPr id="216" name="Rectangle 215">
                    <a:extLst>
                      <a:ext uri="{FF2B5EF4-FFF2-40B4-BE49-F238E27FC236}">
                        <a16:creationId xmlns:a16="http://schemas.microsoft.com/office/drawing/2014/main" id="{4D676B57-DBB6-4E74-A74B-44BFDE8CE2C0}"/>
                      </a:ext>
                    </a:extLst>
                  </p:cNvPr>
                  <p:cNvSpPr/>
                  <p:nvPr/>
                </p:nvSpPr>
                <p:spPr>
                  <a:xfrm rot="1194940">
                    <a:off x="3273039" y="1722390"/>
                    <a:ext cx="318658" cy="318658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7" name="Rectangle 216">
                    <a:extLst>
                      <a:ext uri="{FF2B5EF4-FFF2-40B4-BE49-F238E27FC236}">
                        <a16:creationId xmlns:a16="http://schemas.microsoft.com/office/drawing/2014/main" id="{699EF208-58DB-4F92-AFB7-51D635D92382}"/>
                      </a:ext>
                    </a:extLst>
                  </p:cNvPr>
                  <p:cNvSpPr/>
                  <p:nvPr/>
                </p:nvSpPr>
                <p:spPr>
                  <a:xfrm rot="21005365">
                    <a:off x="2895272" y="1728873"/>
                    <a:ext cx="318658" cy="318658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8" name="Rectangle 217">
                    <a:extLst>
                      <a:ext uri="{FF2B5EF4-FFF2-40B4-BE49-F238E27FC236}">
                        <a16:creationId xmlns:a16="http://schemas.microsoft.com/office/drawing/2014/main" id="{796027A8-BB3B-462D-A85B-2ED0DF5C9B22}"/>
                      </a:ext>
                    </a:extLst>
                  </p:cNvPr>
                  <p:cNvSpPr/>
                  <p:nvPr/>
                </p:nvSpPr>
                <p:spPr>
                  <a:xfrm rot="4429277">
                    <a:off x="3405620" y="2038159"/>
                    <a:ext cx="318658" cy="318658"/>
                  </a:xfrm>
                  <a:prstGeom prst="rect">
                    <a:avLst/>
                  </a:prstGeom>
                  <a:solidFill>
                    <a:schemeClr val="accent3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9" name="Rectangle 218">
                    <a:extLst>
                      <a:ext uri="{FF2B5EF4-FFF2-40B4-BE49-F238E27FC236}">
                        <a16:creationId xmlns:a16="http://schemas.microsoft.com/office/drawing/2014/main" id="{1CC606A7-E735-4206-AC9F-4F7E563C4E45}"/>
                      </a:ext>
                    </a:extLst>
                  </p:cNvPr>
                  <p:cNvSpPr/>
                  <p:nvPr/>
                </p:nvSpPr>
                <p:spPr>
                  <a:xfrm rot="5864487">
                    <a:off x="3079645" y="2042381"/>
                    <a:ext cx="318658" cy="318658"/>
                  </a:xfrm>
                  <a:prstGeom prst="rect">
                    <a:avLst/>
                  </a:prstGeom>
                  <a:solidFill>
                    <a:schemeClr val="accent1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0" name="Rectangle 219">
                    <a:extLst>
                      <a:ext uri="{FF2B5EF4-FFF2-40B4-BE49-F238E27FC236}">
                        <a16:creationId xmlns:a16="http://schemas.microsoft.com/office/drawing/2014/main" id="{64DA4B24-3E93-4B5A-8150-DF0E49B0ABE0}"/>
                      </a:ext>
                    </a:extLst>
                  </p:cNvPr>
                  <p:cNvSpPr/>
                  <p:nvPr/>
                </p:nvSpPr>
                <p:spPr>
                  <a:xfrm rot="4917336">
                    <a:off x="2742270" y="2089659"/>
                    <a:ext cx="318658" cy="318658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1" name="Freeform: Shape 220">
                    <a:extLst>
                      <a:ext uri="{FF2B5EF4-FFF2-40B4-BE49-F238E27FC236}">
                        <a16:creationId xmlns:a16="http://schemas.microsoft.com/office/drawing/2014/main" id="{CEE58F8D-17E7-49BA-B729-509D2685E80A}"/>
                      </a:ext>
                    </a:extLst>
                  </p:cNvPr>
                  <p:cNvSpPr/>
                  <p:nvPr/>
                </p:nvSpPr>
                <p:spPr>
                  <a:xfrm rot="11616807">
                    <a:off x="2920383" y="2377296"/>
                    <a:ext cx="355572" cy="349248"/>
                  </a:xfrm>
                  <a:custGeom>
                    <a:avLst/>
                    <a:gdLst>
                      <a:gd name="connsiteX0" fmla="*/ 263738 w 355572"/>
                      <a:gd name="connsiteY0" fmla="*/ 213210 h 349248"/>
                      <a:gd name="connsiteX1" fmla="*/ 343499 w 355572"/>
                      <a:gd name="connsiteY1" fmla="*/ 213210 h 349248"/>
                      <a:gd name="connsiteX2" fmla="*/ 343500 w 355572"/>
                      <a:gd name="connsiteY2" fmla="*/ 292972 h 349248"/>
                      <a:gd name="connsiteX3" fmla="*/ 263738 w 355572"/>
                      <a:gd name="connsiteY3" fmla="*/ 292972 h 349248"/>
                      <a:gd name="connsiteX4" fmla="*/ 272934 w 355572"/>
                      <a:gd name="connsiteY4" fmla="*/ 109969 h 349248"/>
                      <a:gd name="connsiteX5" fmla="*/ 352696 w 355572"/>
                      <a:gd name="connsiteY5" fmla="*/ 109969 h 349248"/>
                      <a:gd name="connsiteX6" fmla="*/ 352696 w 355572"/>
                      <a:gd name="connsiteY6" fmla="*/ 189731 h 349248"/>
                      <a:gd name="connsiteX7" fmla="*/ 272934 w 355572"/>
                      <a:gd name="connsiteY7" fmla="*/ 189731 h 349248"/>
                      <a:gd name="connsiteX8" fmla="*/ 275810 w 355572"/>
                      <a:gd name="connsiteY8" fmla="*/ 17222 h 349248"/>
                      <a:gd name="connsiteX9" fmla="*/ 355572 w 355572"/>
                      <a:gd name="connsiteY9" fmla="*/ 17222 h 349248"/>
                      <a:gd name="connsiteX10" fmla="*/ 355572 w 355572"/>
                      <a:gd name="connsiteY10" fmla="*/ 96984 h 349248"/>
                      <a:gd name="connsiteX11" fmla="*/ 275810 w 355572"/>
                      <a:gd name="connsiteY11" fmla="*/ 96984 h 349248"/>
                      <a:gd name="connsiteX12" fmla="*/ 183490 w 355572"/>
                      <a:gd name="connsiteY12" fmla="*/ 262963 h 349248"/>
                      <a:gd name="connsiteX13" fmla="*/ 263252 w 355572"/>
                      <a:gd name="connsiteY13" fmla="*/ 262963 h 349248"/>
                      <a:gd name="connsiteX14" fmla="*/ 263252 w 355572"/>
                      <a:gd name="connsiteY14" fmla="*/ 342725 h 349248"/>
                      <a:gd name="connsiteX15" fmla="*/ 183491 w 355572"/>
                      <a:gd name="connsiteY15" fmla="*/ 342725 h 349248"/>
                      <a:gd name="connsiteX16" fmla="*/ 189891 w 355572"/>
                      <a:gd name="connsiteY16" fmla="*/ 82567 h 349248"/>
                      <a:gd name="connsiteX17" fmla="*/ 269653 w 355572"/>
                      <a:gd name="connsiteY17" fmla="*/ 82567 h 349248"/>
                      <a:gd name="connsiteX18" fmla="*/ 269653 w 355572"/>
                      <a:gd name="connsiteY18" fmla="*/ 162328 h 349248"/>
                      <a:gd name="connsiteX19" fmla="*/ 189891 w 355572"/>
                      <a:gd name="connsiteY19" fmla="*/ 162328 h 349248"/>
                      <a:gd name="connsiteX20" fmla="*/ 181212 w 355572"/>
                      <a:gd name="connsiteY20" fmla="*/ 1 h 349248"/>
                      <a:gd name="connsiteX21" fmla="*/ 260974 w 355572"/>
                      <a:gd name="connsiteY21" fmla="*/ 0 h 349248"/>
                      <a:gd name="connsiteX22" fmla="*/ 260974 w 355572"/>
                      <a:gd name="connsiteY22" fmla="*/ 79762 h 349248"/>
                      <a:gd name="connsiteX23" fmla="*/ 181212 w 355572"/>
                      <a:gd name="connsiteY23" fmla="*/ 79762 h 349248"/>
                      <a:gd name="connsiteX24" fmla="*/ 91533 w 355572"/>
                      <a:gd name="connsiteY24" fmla="*/ 269487 h 349248"/>
                      <a:gd name="connsiteX25" fmla="*/ 171295 w 355572"/>
                      <a:gd name="connsiteY25" fmla="*/ 269486 h 349248"/>
                      <a:gd name="connsiteX26" fmla="*/ 171295 w 355572"/>
                      <a:gd name="connsiteY26" fmla="*/ 349248 h 349248"/>
                      <a:gd name="connsiteX27" fmla="*/ 91533 w 355572"/>
                      <a:gd name="connsiteY27" fmla="*/ 349248 h 349248"/>
                      <a:gd name="connsiteX28" fmla="*/ 106795 w 355572"/>
                      <a:gd name="connsiteY28" fmla="*/ 96422 h 349248"/>
                      <a:gd name="connsiteX29" fmla="*/ 186556 w 355572"/>
                      <a:gd name="connsiteY29" fmla="*/ 96422 h 349248"/>
                      <a:gd name="connsiteX30" fmla="*/ 186556 w 355572"/>
                      <a:gd name="connsiteY30" fmla="*/ 173135 h 349248"/>
                      <a:gd name="connsiteX31" fmla="*/ 254657 w 355572"/>
                      <a:gd name="connsiteY31" fmla="*/ 173135 h 349248"/>
                      <a:gd name="connsiteX32" fmla="*/ 254657 w 355572"/>
                      <a:gd name="connsiteY32" fmla="*/ 252897 h 349248"/>
                      <a:gd name="connsiteX33" fmla="*/ 174896 w 355572"/>
                      <a:gd name="connsiteY33" fmla="*/ 252897 h 349248"/>
                      <a:gd name="connsiteX34" fmla="*/ 174896 w 355572"/>
                      <a:gd name="connsiteY34" fmla="*/ 176184 h 349248"/>
                      <a:gd name="connsiteX35" fmla="*/ 106795 w 355572"/>
                      <a:gd name="connsiteY35" fmla="*/ 176184 h 349248"/>
                      <a:gd name="connsiteX36" fmla="*/ 92839 w 355572"/>
                      <a:gd name="connsiteY36" fmla="*/ 10264 h 349248"/>
                      <a:gd name="connsiteX37" fmla="*/ 172601 w 355572"/>
                      <a:gd name="connsiteY37" fmla="*/ 10264 h 349248"/>
                      <a:gd name="connsiteX38" fmla="*/ 172601 w 355572"/>
                      <a:gd name="connsiteY38" fmla="*/ 90025 h 349248"/>
                      <a:gd name="connsiteX39" fmla="*/ 92839 w 355572"/>
                      <a:gd name="connsiteY39" fmla="*/ 90026 h 349248"/>
                      <a:gd name="connsiteX40" fmla="*/ 0 w 355572"/>
                      <a:gd name="connsiteY40" fmla="*/ 211032 h 349248"/>
                      <a:gd name="connsiteX41" fmla="*/ 79762 w 355572"/>
                      <a:gd name="connsiteY41" fmla="*/ 211032 h 349248"/>
                      <a:gd name="connsiteX42" fmla="*/ 79762 w 355572"/>
                      <a:gd name="connsiteY42" fmla="*/ 290794 h 349248"/>
                      <a:gd name="connsiteX43" fmla="*/ 0 w 355572"/>
                      <a:gd name="connsiteY43" fmla="*/ 290794 h 349248"/>
                      <a:gd name="connsiteX44" fmla="*/ 12351 w 355572"/>
                      <a:gd name="connsiteY44" fmla="*/ 121743 h 349248"/>
                      <a:gd name="connsiteX45" fmla="*/ 92113 w 355572"/>
                      <a:gd name="connsiteY45" fmla="*/ 121743 h 349248"/>
                      <a:gd name="connsiteX46" fmla="*/ 92113 w 355572"/>
                      <a:gd name="connsiteY46" fmla="*/ 183999 h 349248"/>
                      <a:gd name="connsiteX47" fmla="*/ 162087 w 355572"/>
                      <a:gd name="connsiteY47" fmla="*/ 183999 h 349248"/>
                      <a:gd name="connsiteX48" fmla="*/ 162087 w 355572"/>
                      <a:gd name="connsiteY48" fmla="*/ 263761 h 349248"/>
                      <a:gd name="connsiteX49" fmla="*/ 82325 w 355572"/>
                      <a:gd name="connsiteY49" fmla="*/ 263761 h 349248"/>
                      <a:gd name="connsiteX50" fmla="*/ 82325 w 355572"/>
                      <a:gd name="connsiteY50" fmla="*/ 201505 h 349248"/>
                      <a:gd name="connsiteX51" fmla="*/ 12351 w 355572"/>
                      <a:gd name="connsiteY51" fmla="*/ 201505 h 349248"/>
                      <a:gd name="connsiteX52" fmla="*/ 4848 w 355572"/>
                      <a:gd name="connsiteY52" fmla="*/ 29647 h 349248"/>
                      <a:gd name="connsiteX53" fmla="*/ 84610 w 355572"/>
                      <a:gd name="connsiteY53" fmla="*/ 29647 h 349248"/>
                      <a:gd name="connsiteX54" fmla="*/ 84610 w 355572"/>
                      <a:gd name="connsiteY54" fmla="*/ 109409 h 349248"/>
                      <a:gd name="connsiteX55" fmla="*/ 4848 w 355572"/>
                      <a:gd name="connsiteY55" fmla="*/ 109409 h 3492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</a:cxnLst>
                    <a:rect l="l" t="t" r="r" b="b"/>
                    <a:pathLst>
                      <a:path w="355572" h="349248">
                        <a:moveTo>
                          <a:pt x="263738" y="213210"/>
                        </a:moveTo>
                        <a:lnTo>
                          <a:pt x="343499" y="213210"/>
                        </a:lnTo>
                        <a:lnTo>
                          <a:pt x="343500" y="292972"/>
                        </a:lnTo>
                        <a:lnTo>
                          <a:pt x="263738" y="292972"/>
                        </a:lnTo>
                        <a:close/>
                        <a:moveTo>
                          <a:pt x="272934" y="109969"/>
                        </a:moveTo>
                        <a:lnTo>
                          <a:pt x="352696" y="109969"/>
                        </a:lnTo>
                        <a:lnTo>
                          <a:pt x="352696" y="189731"/>
                        </a:lnTo>
                        <a:lnTo>
                          <a:pt x="272934" y="189731"/>
                        </a:lnTo>
                        <a:close/>
                        <a:moveTo>
                          <a:pt x="275810" y="17222"/>
                        </a:moveTo>
                        <a:lnTo>
                          <a:pt x="355572" y="17222"/>
                        </a:lnTo>
                        <a:lnTo>
                          <a:pt x="355572" y="96984"/>
                        </a:lnTo>
                        <a:lnTo>
                          <a:pt x="275810" y="96984"/>
                        </a:lnTo>
                        <a:close/>
                        <a:moveTo>
                          <a:pt x="183490" y="262963"/>
                        </a:moveTo>
                        <a:lnTo>
                          <a:pt x="263252" y="262963"/>
                        </a:lnTo>
                        <a:lnTo>
                          <a:pt x="263252" y="342725"/>
                        </a:lnTo>
                        <a:lnTo>
                          <a:pt x="183491" y="342725"/>
                        </a:lnTo>
                        <a:close/>
                        <a:moveTo>
                          <a:pt x="189891" y="82567"/>
                        </a:moveTo>
                        <a:lnTo>
                          <a:pt x="269653" y="82567"/>
                        </a:lnTo>
                        <a:lnTo>
                          <a:pt x="269653" y="162328"/>
                        </a:lnTo>
                        <a:lnTo>
                          <a:pt x="189891" y="162328"/>
                        </a:lnTo>
                        <a:close/>
                        <a:moveTo>
                          <a:pt x="181212" y="1"/>
                        </a:moveTo>
                        <a:lnTo>
                          <a:pt x="260974" y="0"/>
                        </a:lnTo>
                        <a:lnTo>
                          <a:pt x="260974" y="79762"/>
                        </a:lnTo>
                        <a:lnTo>
                          <a:pt x="181212" y="79762"/>
                        </a:lnTo>
                        <a:close/>
                        <a:moveTo>
                          <a:pt x="91533" y="269487"/>
                        </a:moveTo>
                        <a:lnTo>
                          <a:pt x="171295" y="269486"/>
                        </a:lnTo>
                        <a:lnTo>
                          <a:pt x="171295" y="349248"/>
                        </a:lnTo>
                        <a:lnTo>
                          <a:pt x="91533" y="349248"/>
                        </a:lnTo>
                        <a:close/>
                        <a:moveTo>
                          <a:pt x="106795" y="96422"/>
                        </a:moveTo>
                        <a:lnTo>
                          <a:pt x="186556" y="96422"/>
                        </a:lnTo>
                        <a:lnTo>
                          <a:pt x="186556" y="173135"/>
                        </a:lnTo>
                        <a:lnTo>
                          <a:pt x="254657" y="173135"/>
                        </a:lnTo>
                        <a:lnTo>
                          <a:pt x="254657" y="252897"/>
                        </a:lnTo>
                        <a:lnTo>
                          <a:pt x="174896" y="252897"/>
                        </a:lnTo>
                        <a:lnTo>
                          <a:pt x="174896" y="176184"/>
                        </a:lnTo>
                        <a:lnTo>
                          <a:pt x="106795" y="176184"/>
                        </a:lnTo>
                        <a:close/>
                        <a:moveTo>
                          <a:pt x="92839" y="10264"/>
                        </a:moveTo>
                        <a:lnTo>
                          <a:pt x="172601" y="10264"/>
                        </a:lnTo>
                        <a:lnTo>
                          <a:pt x="172601" y="90025"/>
                        </a:lnTo>
                        <a:lnTo>
                          <a:pt x="92839" y="90026"/>
                        </a:lnTo>
                        <a:close/>
                        <a:moveTo>
                          <a:pt x="0" y="211032"/>
                        </a:moveTo>
                        <a:lnTo>
                          <a:pt x="79762" y="211032"/>
                        </a:lnTo>
                        <a:lnTo>
                          <a:pt x="79762" y="290794"/>
                        </a:lnTo>
                        <a:lnTo>
                          <a:pt x="0" y="290794"/>
                        </a:lnTo>
                        <a:close/>
                        <a:moveTo>
                          <a:pt x="12351" y="121743"/>
                        </a:moveTo>
                        <a:lnTo>
                          <a:pt x="92113" y="121743"/>
                        </a:lnTo>
                        <a:lnTo>
                          <a:pt x="92113" y="183999"/>
                        </a:lnTo>
                        <a:lnTo>
                          <a:pt x="162087" y="183999"/>
                        </a:lnTo>
                        <a:lnTo>
                          <a:pt x="162087" y="263761"/>
                        </a:lnTo>
                        <a:lnTo>
                          <a:pt x="82325" y="263761"/>
                        </a:lnTo>
                        <a:lnTo>
                          <a:pt x="82325" y="201505"/>
                        </a:lnTo>
                        <a:lnTo>
                          <a:pt x="12351" y="201505"/>
                        </a:lnTo>
                        <a:close/>
                        <a:moveTo>
                          <a:pt x="4848" y="29647"/>
                        </a:moveTo>
                        <a:lnTo>
                          <a:pt x="84610" y="29647"/>
                        </a:lnTo>
                        <a:lnTo>
                          <a:pt x="84610" y="109409"/>
                        </a:lnTo>
                        <a:lnTo>
                          <a:pt x="4848" y="109409"/>
                        </a:lnTo>
                        <a:close/>
                      </a:path>
                    </a:pathLst>
                  </a:custGeom>
                  <a:solidFill>
                    <a:schemeClr val="accent6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22" name="Freeform: Shape 221">
                    <a:extLst>
                      <a:ext uri="{FF2B5EF4-FFF2-40B4-BE49-F238E27FC236}">
                        <a16:creationId xmlns:a16="http://schemas.microsoft.com/office/drawing/2014/main" id="{B9BAB52F-9558-4472-87FE-AB54F2FFA01C}"/>
                      </a:ext>
                    </a:extLst>
                  </p:cNvPr>
                  <p:cNvSpPr/>
                  <p:nvPr/>
                </p:nvSpPr>
                <p:spPr>
                  <a:xfrm rot="11849684">
                    <a:off x="3286500" y="2328272"/>
                    <a:ext cx="355572" cy="349248"/>
                  </a:xfrm>
                  <a:custGeom>
                    <a:avLst/>
                    <a:gdLst>
                      <a:gd name="connsiteX0" fmla="*/ 263738 w 355572"/>
                      <a:gd name="connsiteY0" fmla="*/ 213210 h 349248"/>
                      <a:gd name="connsiteX1" fmla="*/ 343499 w 355572"/>
                      <a:gd name="connsiteY1" fmla="*/ 213210 h 349248"/>
                      <a:gd name="connsiteX2" fmla="*/ 343500 w 355572"/>
                      <a:gd name="connsiteY2" fmla="*/ 292972 h 349248"/>
                      <a:gd name="connsiteX3" fmla="*/ 263738 w 355572"/>
                      <a:gd name="connsiteY3" fmla="*/ 292972 h 349248"/>
                      <a:gd name="connsiteX4" fmla="*/ 272934 w 355572"/>
                      <a:gd name="connsiteY4" fmla="*/ 109969 h 349248"/>
                      <a:gd name="connsiteX5" fmla="*/ 352696 w 355572"/>
                      <a:gd name="connsiteY5" fmla="*/ 109969 h 349248"/>
                      <a:gd name="connsiteX6" fmla="*/ 352696 w 355572"/>
                      <a:gd name="connsiteY6" fmla="*/ 189731 h 349248"/>
                      <a:gd name="connsiteX7" fmla="*/ 272934 w 355572"/>
                      <a:gd name="connsiteY7" fmla="*/ 189731 h 349248"/>
                      <a:gd name="connsiteX8" fmla="*/ 275810 w 355572"/>
                      <a:gd name="connsiteY8" fmla="*/ 17222 h 349248"/>
                      <a:gd name="connsiteX9" fmla="*/ 355572 w 355572"/>
                      <a:gd name="connsiteY9" fmla="*/ 17222 h 349248"/>
                      <a:gd name="connsiteX10" fmla="*/ 355572 w 355572"/>
                      <a:gd name="connsiteY10" fmla="*/ 96984 h 349248"/>
                      <a:gd name="connsiteX11" fmla="*/ 275810 w 355572"/>
                      <a:gd name="connsiteY11" fmla="*/ 96984 h 349248"/>
                      <a:gd name="connsiteX12" fmla="*/ 183490 w 355572"/>
                      <a:gd name="connsiteY12" fmla="*/ 262963 h 349248"/>
                      <a:gd name="connsiteX13" fmla="*/ 263252 w 355572"/>
                      <a:gd name="connsiteY13" fmla="*/ 262963 h 349248"/>
                      <a:gd name="connsiteX14" fmla="*/ 263252 w 355572"/>
                      <a:gd name="connsiteY14" fmla="*/ 342725 h 349248"/>
                      <a:gd name="connsiteX15" fmla="*/ 183491 w 355572"/>
                      <a:gd name="connsiteY15" fmla="*/ 342725 h 349248"/>
                      <a:gd name="connsiteX16" fmla="*/ 189891 w 355572"/>
                      <a:gd name="connsiteY16" fmla="*/ 82567 h 349248"/>
                      <a:gd name="connsiteX17" fmla="*/ 269653 w 355572"/>
                      <a:gd name="connsiteY17" fmla="*/ 82567 h 349248"/>
                      <a:gd name="connsiteX18" fmla="*/ 269653 w 355572"/>
                      <a:gd name="connsiteY18" fmla="*/ 162328 h 349248"/>
                      <a:gd name="connsiteX19" fmla="*/ 189891 w 355572"/>
                      <a:gd name="connsiteY19" fmla="*/ 162328 h 349248"/>
                      <a:gd name="connsiteX20" fmla="*/ 181212 w 355572"/>
                      <a:gd name="connsiteY20" fmla="*/ 1 h 349248"/>
                      <a:gd name="connsiteX21" fmla="*/ 260974 w 355572"/>
                      <a:gd name="connsiteY21" fmla="*/ 0 h 349248"/>
                      <a:gd name="connsiteX22" fmla="*/ 260974 w 355572"/>
                      <a:gd name="connsiteY22" fmla="*/ 79762 h 349248"/>
                      <a:gd name="connsiteX23" fmla="*/ 181212 w 355572"/>
                      <a:gd name="connsiteY23" fmla="*/ 79762 h 349248"/>
                      <a:gd name="connsiteX24" fmla="*/ 91533 w 355572"/>
                      <a:gd name="connsiteY24" fmla="*/ 269487 h 349248"/>
                      <a:gd name="connsiteX25" fmla="*/ 171295 w 355572"/>
                      <a:gd name="connsiteY25" fmla="*/ 269486 h 349248"/>
                      <a:gd name="connsiteX26" fmla="*/ 171295 w 355572"/>
                      <a:gd name="connsiteY26" fmla="*/ 349248 h 349248"/>
                      <a:gd name="connsiteX27" fmla="*/ 91533 w 355572"/>
                      <a:gd name="connsiteY27" fmla="*/ 349248 h 349248"/>
                      <a:gd name="connsiteX28" fmla="*/ 106795 w 355572"/>
                      <a:gd name="connsiteY28" fmla="*/ 96422 h 349248"/>
                      <a:gd name="connsiteX29" fmla="*/ 186556 w 355572"/>
                      <a:gd name="connsiteY29" fmla="*/ 96422 h 349248"/>
                      <a:gd name="connsiteX30" fmla="*/ 186556 w 355572"/>
                      <a:gd name="connsiteY30" fmla="*/ 173135 h 349248"/>
                      <a:gd name="connsiteX31" fmla="*/ 254657 w 355572"/>
                      <a:gd name="connsiteY31" fmla="*/ 173135 h 349248"/>
                      <a:gd name="connsiteX32" fmla="*/ 254657 w 355572"/>
                      <a:gd name="connsiteY32" fmla="*/ 252897 h 349248"/>
                      <a:gd name="connsiteX33" fmla="*/ 174896 w 355572"/>
                      <a:gd name="connsiteY33" fmla="*/ 252897 h 349248"/>
                      <a:gd name="connsiteX34" fmla="*/ 174896 w 355572"/>
                      <a:gd name="connsiteY34" fmla="*/ 176184 h 349248"/>
                      <a:gd name="connsiteX35" fmla="*/ 106795 w 355572"/>
                      <a:gd name="connsiteY35" fmla="*/ 176184 h 349248"/>
                      <a:gd name="connsiteX36" fmla="*/ 92839 w 355572"/>
                      <a:gd name="connsiteY36" fmla="*/ 10264 h 349248"/>
                      <a:gd name="connsiteX37" fmla="*/ 172601 w 355572"/>
                      <a:gd name="connsiteY37" fmla="*/ 10264 h 349248"/>
                      <a:gd name="connsiteX38" fmla="*/ 172601 w 355572"/>
                      <a:gd name="connsiteY38" fmla="*/ 90025 h 349248"/>
                      <a:gd name="connsiteX39" fmla="*/ 92839 w 355572"/>
                      <a:gd name="connsiteY39" fmla="*/ 90026 h 349248"/>
                      <a:gd name="connsiteX40" fmla="*/ 0 w 355572"/>
                      <a:gd name="connsiteY40" fmla="*/ 211032 h 349248"/>
                      <a:gd name="connsiteX41" fmla="*/ 79762 w 355572"/>
                      <a:gd name="connsiteY41" fmla="*/ 211032 h 349248"/>
                      <a:gd name="connsiteX42" fmla="*/ 79762 w 355572"/>
                      <a:gd name="connsiteY42" fmla="*/ 290794 h 349248"/>
                      <a:gd name="connsiteX43" fmla="*/ 0 w 355572"/>
                      <a:gd name="connsiteY43" fmla="*/ 290794 h 349248"/>
                      <a:gd name="connsiteX44" fmla="*/ 12351 w 355572"/>
                      <a:gd name="connsiteY44" fmla="*/ 121743 h 349248"/>
                      <a:gd name="connsiteX45" fmla="*/ 92113 w 355572"/>
                      <a:gd name="connsiteY45" fmla="*/ 121743 h 349248"/>
                      <a:gd name="connsiteX46" fmla="*/ 92113 w 355572"/>
                      <a:gd name="connsiteY46" fmla="*/ 183999 h 349248"/>
                      <a:gd name="connsiteX47" fmla="*/ 162087 w 355572"/>
                      <a:gd name="connsiteY47" fmla="*/ 183999 h 349248"/>
                      <a:gd name="connsiteX48" fmla="*/ 162087 w 355572"/>
                      <a:gd name="connsiteY48" fmla="*/ 263761 h 349248"/>
                      <a:gd name="connsiteX49" fmla="*/ 82325 w 355572"/>
                      <a:gd name="connsiteY49" fmla="*/ 263761 h 349248"/>
                      <a:gd name="connsiteX50" fmla="*/ 82325 w 355572"/>
                      <a:gd name="connsiteY50" fmla="*/ 201505 h 349248"/>
                      <a:gd name="connsiteX51" fmla="*/ 12351 w 355572"/>
                      <a:gd name="connsiteY51" fmla="*/ 201505 h 349248"/>
                      <a:gd name="connsiteX52" fmla="*/ 4848 w 355572"/>
                      <a:gd name="connsiteY52" fmla="*/ 29647 h 349248"/>
                      <a:gd name="connsiteX53" fmla="*/ 84610 w 355572"/>
                      <a:gd name="connsiteY53" fmla="*/ 29647 h 349248"/>
                      <a:gd name="connsiteX54" fmla="*/ 84610 w 355572"/>
                      <a:gd name="connsiteY54" fmla="*/ 109409 h 349248"/>
                      <a:gd name="connsiteX55" fmla="*/ 4848 w 355572"/>
                      <a:gd name="connsiteY55" fmla="*/ 109409 h 3492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</a:cxnLst>
                    <a:rect l="l" t="t" r="r" b="b"/>
                    <a:pathLst>
                      <a:path w="355572" h="349248">
                        <a:moveTo>
                          <a:pt x="263738" y="213210"/>
                        </a:moveTo>
                        <a:lnTo>
                          <a:pt x="343499" y="213210"/>
                        </a:lnTo>
                        <a:lnTo>
                          <a:pt x="343500" y="292972"/>
                        </a:lnTo>
                        <a:lnTo>
                          <a:pt x="263738" y="292972"/>
                        </a:lnTo>
                        <a:close/>
                        <a:moveTo>
                          <a:pt x="272934" y="109969"/>
                        </a:moveTo>
                        <a:lnTo>
                          <a:pt x="352696" y="109969"/>
                        </a:lnTo>
                        <a:lnTo>
                          <a:pt x="352696" y="189731"/>
                        </a:lnTo>
                        <a:lnTo>
                          <a:pt x="272934" y="189731"/>
                        </a:lnTo>
                        <a:close/>
                        <a:moveTo>
                          <a:pt x="275810" y="17222"/>
                        </a:moveTo>
                        <a:lnTo>
                          <a:pt x="355572" y="17222"/>
                        </a:lnTo>
                        <a:lnTo>
                          <a:pt x="355572" y="96984"/>
                        </a:lnTo>
                        <a:lnTo>
                          <a:pt x="275810" y="96984"/>
                        </a:lnTo>
                        <a:close/>
                        <a:moveTo>
                          <a:pt x="183490" y="262963"/>
                        </a:moveTo>
                        <a:lnTo>
                          <a:pt x="263252" y="262963"/>
                        </a:lnTo>
                        <a:lnTo>
                          <a:pt x="263252" y="342725"/>
                        </a:lnTo>
                        <a:lnTo>
                          <a:pt x="183491" y="342725"/>
                        </a:lnTo>
                        <a:close/>
                        <a:moveTo>
                          <a:pt x="189891" y="82567"/>
                        </a:moveTo>
                        <a:lnTo>
                          <a:pt x="269653" y="82567"/>
                        </a:lnTo>
                        <a:lnTo>
                          <a:pt x="269653" y="162328"/>
                        </a:lnTo>
                        <a:lnTo>
                          <a:pt x="189891" y="162328"/>
                        </a:lnTo>
                        <a:close/>
                        <a:moveTo>
                          <a:pt x="181212" y="1"/>
                        </a:moveTo>
                        <a:lnTo>
                          <a:pt x="260974" y="0"/>
                        </a:lnTo>
                        <a:lnTo>
                          <a:pt x="260974" y="79762"/>
                        </a:lnTo>
                        <a:lnTo>
                          <a:pt x="181212" y="79762"/>
                        </a:lnTo>
                        <a:close/>
                        <a:moveTo>
                          <a:pt x="91533" y="269487"/>
                        </a:moveTo>
                        <a:lnTo>
                          <a:pt x="171295" y="269486"/>
                        </a:lnTo>
                        <a:lnTo>
                          <a:pt x="171295" y="349248"/>
                        </a:lnTo>
                        <a:lnTo>
                          <a:pt x="91533" y="349248"/>
                        </a:lnTo>
                        <a:close/>
                        <a:moveTo>
                          <a:pt x="106795" y="96422"/>
                        </a:moveTo>
                        <a:lnTo>
                          <a:pt x="186556" y="96422"/>
                        </a:lnTo>
                        <a:lnTo>
                          <a:pt x="186556" y="173135"/>
                        </a:lnTo>
                        <a:lnTo>
                          <a:pt x="254657" y="173135"/>
                        </a:lnTo>
                        <a:lnTo>
                          <a:pt x="254657" y="252897"/>
                        </a:lnTo>
                        <a:lnTo>
                          <a:pt x="174896" y="252897"/>
                        </a:lnTo>
                        <a:lnTo>
                          <a:pt x="174896" y="176184"/>
                        </a:lnTo>
                        <a:lnTo>
                          <a:pt x="106795" y="176184"/>
                        </a:lnTo>
                        <a:close/>
                        <a:moveTo>
                          <a:pt x="92839" y="10264"/>
                        </a:moveTo>
                        <a:lnTo>
                          <a:pt x="172601" y="10264"/>
                        </a:lnTo>
                        <a:lnTo>
                          <a:pt x="172601" y="90025"/>
                        </a:lnTo>
                        <a:lnTo>
                          <a:pt x="92839" y="90026"/>
                        </a:lnTo>
                        <a:close/>
                        <a:moveTo>
                          <a:pt x="0" y="211032"/>
                        </a:moveTo>
                        <a:lnTo>
                          <a:pt x="79762" y="211032"/>
                        </a:lnTo>
                        <a:lnTo>
                          <a:pt x="79762" y="290794"/>
                        </a:lnTo>
                        <a:lnTo>
                          <a:pt x="0" y="290794"/>
                        </a:lnTo>
                        <a:close/>
                        <a:moveTo>
                          <a:pt x="12351" y="121743"/>
                        </a:moveTo>
                        <a:lnTo>
                          <a:pt x="92113" y="121743"/>
                        </a:lnTo>
                        <a:lnTo>
                          <a:pt x="92113" y="183999"/>
                        </a:lnTo>
                        <a:lnTo>
                          <a:pt x="162087" y="183999"/>
                        </a:lnTo>
                        <a:lnTo>
                          <a:pt x="162087" y="263761"/>
                        </a:lnTo>
                        <a:lnTo>
                          <a:pt x="82325" y="263761"/>
                        </a:lnTo>
                        <a:lnTo>
                          <a:pt x="82325" y="201505"/>
                        </a:lnTo>
                        <a:lnTo>
                          <a:pt x="12351" y="201505"/>
                        </a:lnTo>
                        <a:close/>
                        <a:moveTo>
                          <a:pt x="4848" y="29647"/>
                        </a:moveTo>
                        <a:lnTo>
                          <a:pt x="84610" y="29647"/>
                        </a:lnTo>
                        <a:lnTo>
                          <a:pt x="84610" y="109409"/>
                        </a:lnTo>
                        <a:lnTo>
                          <a:pt x="4848" y="109409"/>
                        </a:ln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</p:grpSp>
          </p:grpSp>
        </p:grpSp>
        <p:grpSp>
          <p:nvGrpSpPr>
            <p:cNvPr id="198" name="Group 197">
              <a:extLst>
                <a:ext uri="{FF2B5EF4-FFF2-40B4-BE49-F238E27FC236}">
                  <a16:creationId xmlns:a16="http://schemas.microsoft.com/office/drawing/2014/main" id="{66CFFC68-719A-4A1F-906D-AB4A5B19337C}"/>
                </a:ext>
              </a:extLst>
            </p:cNvPr>
            <p:cNvGrpSpPr/>
            <p:nvPr/>
          </p:nvGrpSpPr>
          <p:grpSpPr>
            <a:xfrm>
              <a:off x="7859692" y="1428278"/>
              <a:ext cx="1136071" cy="1042120"/>
              <a:chOff x="1361855" y="3331148"/>
              <a:chExt cx="3285683" cy="3013963"/>
            </a:xfrm>
          </p:grpSpPr>
          <p:sp>
            <p:nvSpPr>
              <p:cNvPr id="199" name="Freeform: Shape 198">
                <a:extLst>
                  <a:ext uri="{FF2B5EF4-FFF2-40B4-BE49-F238E27FC236}">
                    <a16:creationId xmlns:a16="http://schemas.microsoft.com/office/drawing/2014/main" id="{BAE21714-A11E-40EB-8D84-EB5172236585}"/>
                  </a:ext>
                </a:extLst>
              </p:cNvPr>
              <p:cNvSpPr/>
              <p:nvPr/>
            </p:nvSpPr>
            <p:spPr>
              <a:xfrm>
                <a:off x="1361855" y="3331148"/>
                <a:ext cx="3285683" cy="3013963"/>
              </a:xfrm>
              <a:custGeom>
                <a:avLst/>
                <a:gdLst>
                  <a:gd name="connsiteX0" fmla="*/ 1464255 w 2316465"/>
                  <a:gd name="connsiteY0" fmla="*/ 0 h 2124896"/>
                  <a:gd name="connsiteX1" fmla="*/ 1464271 w 2316465"/>
                  <a:gd name="connsiteY1" fmla="*/ 1 h 2124896"/>
                  <a:gd name="connsiteX2" fmla="*/ 1504195 w 2316465"/>
                  <a:gd name="connsiteY2" fmla="*/ 1 h 2124896"/>
                  <a:gd name="connsiteX3" fmla="*/ 1508802 w 2316465"/>
                  <a:gd name="connsiteY3" fmla="*/ 2805 h 2124896"/>
                  <a:gd name="connsiteX4" fmla="*/ 1551389 w 2316465"/>
                  <a:gd name="connsiteY4" fmla="*/ 5485 h 2124896"/>
                  <a:gd name="connsiteX5" fmla="*/ 2316465 w 2316465"/>
                  <a:gd name="connsiteY5" fmla="*/ 1062446 h 2124896"/>
                  <a:gd name="connsiteX6" fmla="*/ 1551389 w 2316465"/>
                  <a:gd name="connsiteY6" fmla="*/ 2119407 h 2124896"/>
                  <a:gd name="connsiteX7" fmla="*/ 1508801 w 2316465"/>
                  <a:gd name="connsiteY7" fmla="*/ 2122088 h 2124896"/>
                  <a:gd name="connsiteX8" fmla="*/ 1504195 w 2316465"/>
                  <a:gd name="connsiteY8" fmla="*/ 2124890 h 2124896"/>
                  <a:gd name="connsiteX9" fmla="*/ 1464287 w 2316465"/>
                  <a:gd name="connsiteY9" fmla="*/ 2124890 h 2124896"/>
                  <a:gd name="connsiteX10" fmla="*/ 1464255 w 2316465"/>
                  <a:gd name="connsiteY10" fmla="*/ 2124892 h 2124896"/>
                  <a:gd name="connsiteX11" fmla="*/ 1464223 w 2316465"/>
                  <a:gd name="connsiteY11" fmla="*/ 2124890 h 2124896"/>
                  <a:gd name="connsiteX12" fmla="*/ 975993 w 2316465"/>
                  <a:gd name="connsiteY12" fmla="*/ 2124890 h 2124896"/>
                  <a:gd name="connsiteX13" fmla="*/ 973563 w 2316465"/>
                  <a:gd name="connsiteY13" fmla="*/ 2123903 h 2124896"/>
                  <a:gd name="connsiteX14" fmla="*/ 955875 w 2316465"/>
                  <a:gd name="connsiteY14" fmla="*/ 2124896 h 2124896"/>
                  <a:gd name="connsiteX15" fmla="*/ 0 w 2316465"/>
                  <a:gd name="connsiteY15" fmla="*/ 1062450 h 2124896"/>
                  <a:gd name="connsiteX16" fmla="*/ 955875 w 2316465"/>
                  <a:gd name="connsiteY16" fmla="*/ 4 h 2124896"/>
                  <a:gd name="connsiteX17" fmla="*/ 973544 w 2316465"/>
                  <a:gd name="connsiteY17" fmla="*/ 996 h 2124896"/>
                  <a:gd name="connsiteX18" fmla="*/ 975993 w 2316465"/>
                  <a:gd name="connsiteY18" fmla="*/ 1 h 2124896"/>
                  <a:gd name="connsiteX19" fmla="*/ 1464240 w 2316465"/>
                  <a:gd name="connsiteY19" fmla="*/ 1 h 2124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316465" h="2124896">
                    <a:moveTo>
                      <a:pt x="1464255" y="0"/>
                    </a:moveTo>
                    <a:lnTo>
                      <a:pt x="1464271" y="1"/>
                    </a:lnTo>
                    <a:lnTo>
                      <a:pt x="1504195" y="1"/>
                    </a:lnTo>
                    <a:lnTo>
                      <a:pt x="1508802" y="2805"/>
                    </a:lnTo>
                    <a:lnTo>
                      <a:pt x="1551389" y="5485"/>
                    </a:lnTo>
                    <a:cubicBezTo>
                      <a:pt x="1981121" y="59893"/>
                      <a:pt x="2316465" y="512347"/>
                      <a:pt x="2316465" y="1062446"/>
                    </a:cubicBezTo>
                    <a:cubicBezTo>
                      <a:pt x="2316465" y="1612546"/>
                      <a:pt x="1981121" y="2064999"/>
                      <a:pt x="1551389" y="2119407"/>
                    </a:cubicBezTo>
                    <a:lnTo>
                      <a:pt x="1508801" y="2122088"/>
                    </a:lnTo>
                    <a:lnTo>
                      <a:pt x="1504195" y="2124890"/>
                    </a:lnTo>
                    <a:lnTo>
                      <a:pt x="1464287" y="2124890"/>
                    </a:lnTo>
                    <a:lnTo>
                      <a:pt x="1464255" y="2124892"/>
                    </a:lnTo>
                    <a:lnTo>
                      <a:pt x="1464223" y="2124890"/>
                    </a:lnTo>
                    <a:lnTo>
                      <a:pt x="975993" y="2124890"/>
                    </a:lnTo>
                    <a:lnTo>
                      <a:pt x="973563" y="2123903"/>
                    </a:lnTo>
                    <a:lnTo>
                      <a:pt x="955875" y="2124896"/>
                    </a:lnTo>
                    <a:cubicBezTo>
                      <a:pt x="427960" y="2124896"/>
                      <a:pt x="0" y="1649223"/>
                      <a:pt x="0" y="1062450"/>
                    </a:cubicBezTo>
                    <a:cubicBezTo>
                      <a:pt x="0" y="475677"/>
                      <a:pt x="427960" y="4"/>
                      <a:pt x="955875" y="4"/>
                    </a:cubicBezTo>
                    <a:lnTo>
                      <a:pt x="973544" y="996"/>
                    </a:lnTo>
                    <a:lnTo>
                      <a:pt x="975993" y="1"/>
                    </a:lnTo>
                    <a:lnTo>
                      <a:pt x="1464240" y="1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grpSp>
            <p:nvGrpSpPr>
              <p:cNvPr id="200" name="Group 199">
                <a:extLst>
                  <a:ext uri="{FF2B5EF4-FFF2-40B4-BE49-F238E27FC236}">
                    <a16:creationId xmlns:a16="http://schemas.microsoft.com/office/drawing/2014/main" id="{58CD90FC-7987-4CD0-A333-8624311CC7E2}"/>
                  </a:ext>
                </a:extLst>
              </p:cNvPr>
              <p:cNvGrpSpPr/>
              <p:nvPr/>
            </p:nvGrpSpPr>
            <p:grpSpPr>
              <a:xfrm>
                <a:off x="1452136" y="3394769"/>
                <a:ext cx="2532357" cy="2871588"/>
                <a:chOff x="10146047" y="5144036"/>
                <a:chExt cx="1250616" cy="1250616"/>
              </a:xfrm>
            </p:grpSpPr>
            <p:sp>
              <p:nvSpPr>
                <p:cNvPr id="201" name="Oval 200">
                  <a:extLst>
                    <a:ext uri="{FF2B5EF4-FFF2-40B4-BE49-F238E27FC236}">
                      <a16:creationId xmlns:a16="http://schemas.microsoft.com/office/drawing/2014/main" id="{B8C2E0B4-1121-4B06-B671-FF3652037B73}"/>
                    </a:ext>
                  </a:extLst>
                </p:cNvPr>
                <p:cNvSpPr/>
                <p:nvPr/>
              </p:nvSpPr>
              <p:spPr>
                <a:xfrm>
                  <a:off x="10146047" y="5144036"/>
                  <a:ext cx="1250616" cy="125061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2" name="Oval 201">
                  <a:extLst>
                    <a:ext uri="{FF2B5EF4-FFF2-40B4-BE49-F238E27FC236}">
                      <a16:creationId xmlns:a16="http://schemas.microsoft.com/office/drawing/2014/main" id="{128ACBFD-A671-4D32-B125-21E9965C2859}"/>
                    </a:ext>
                  </a:extLst>
                </p:cNvPr>
                <p:cNvSpPr/>
                <p:nvPr/>
              </p:nvSpPr>
              <p:spPr>
                <a:xfrm>
                  <a:off x="10377447" y="5372487"/>
                  <a:ext cx="773044" cy="773044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03" name="Group 202">
                  <a:extLst>
                    <a:ext uri="{FF2B5EF4-FFF2-40B4-BE49-F238E27FC236}">
                      <a16:creationId xmlns:a16="http://schemas.microsoft.com/office/drawing/2014/main" id="{C8F9F529-81A7-4E4A-9686-9EE39B137630}"/>
                    </a:ext>
                  </a:extLst>
                </p:cNvPr>
                <p:cNvGrpSpPr/>
                <p:nvPr/>
              </p:nvGrpSpPr>
              <p:grpSpPr>
                <a:xfrm>
                  <a:off x="10350592" y="5372487"/>
                  <a:ext cx="798924" cy="816941"/>
                  <a:chOff x="2742270" y="1722390"/>
                  <a:chExt cx="982008" cy="1004154"/>
                </a:xfrm>
              </p:grpSpPr>
              <p:sp>
                <p:nvSpPr>
                  <p:cNvPr id="204" name="Rectangle 203">
                    <a:extLst>
                      <a:ext uri="{FF2B5EF4-FFF2-40B4-BE49-F238E27FC236}">
                        <a16:creationId xmlns:a16="http://schemas.microsoft.com/office/drawing/2014/main" id="{979410F5-0049-446A-A447-9336663B96DD}"/>
                      </a:ext>
                    </a:extLst>
                  </p:cNvPr>
                  <p:cNvSpPr/>
                  <p:nvPr/>
                </p:nvSpPr>
                <p:spPr>
                  <a:xfrm rot="1194940">
                    <a:off x="3273039" y="1722390"/>
                    <a:ext cx="318658" cy="318658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5" name="Rectangle 204">
                    <a:extLst>
                      <a:ext uri="{FF2B5EF4-FFF2-40B4-BE49-F238E27FC236}">
                        <a16:creationId xmlns:a16="http://schemas.microsoft.com/office/drawing/2014/main" id="{48A85D9F-347C-4EAE-95AB-7743AD06045A}"/>
                      </a:ext>
                    </a:extLst>
                  </p:cNvPr>
                  <p:cNvSpPr/>
                  <p:nvPr/>
                </p:nvSpPr>
                <p:spPr>
                  <a:xfrm rot="21005365">
                    <a:off x="2895272" y="1728873"/>
                    <a:ext cx="318658" cy="318658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6" name="Rectangle 205">
                    <a:extLst>
                      <a:ext uri="{FF2B5EF4-FFF2-40B4-BE49-F238E27FC236}">
                        <a16:creationId xmlns:a16="http://schemas.microsoft.com/office/drawing/2014/main" id="{60678581-9B86-42BD-B8DF-7F7A17939260}"/>
                      </a:ext>
                    </a:extLst>
                  </p:cNvPr>
                  <p:cNvSpPr/>
                  <p:nvPr/>
                </p:nvSpPr>
                <p:spPr>
                  <a:xfrm rot="4429277">
                    <a:off x="3405620" y="2038159"/>
                    <a:ext cx="318658" cy="318658"/>
                  </a:xfrm>
                  <a:prstGeom prst="rect">
                    <a:avLst/>
                  </a:prstGeom>
                  <a:solidFill>
                    <a:schemeClr val="accent3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7" name="Rectangle 206">
                    <a:extLst>
                      <a:ext uri="{FF2B5EF4-FFF2-40B4-BE49-F238E27FC236}">
                        <a16:creationId xmlns:a16="http://schemas.microsoft.com/office/drawing/2014/main" id="{0D8A3AAF-1B7A-468A-8EE7-1C99EA75C503}"/>
                      </a:ext>
                    </a:extLst>
                  </p:cNvPr>
                  <p:cNvSpPr/>
                  <p:nvPr/>
                </p:nvSpPr>
                <p:spPr>
                  <a:xfrm rot="5864487">
                    <a:off x="3079645" y="2042381"/>
                    <a:ext cx="318658" cy="318658"/>
                  </a:xfrm>
                  <a:prstGeom prst="rect">
                    <a:avLst/>
                  </a:prstGeom>
                  <a:solidFill>
                    <a:schemeClr val="accent1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8" name="Rectangle 207">
                    <a:extLst>
                      <a:ext uri="{FF2B5EF4-FFF2-40B4-BE49-F238E27FC236}">
                        <a16:creationId xmlns:a16="http://schemas.microsoft.com/office/drawing/2014/main" id="{108802C5-7868-4A94-B9DE-9EFE69153973}"/>
                      </a:ext>
                    </a:extLst>
                  </p:cNvPr>
                  <p:cNvSpPr/>
                  <p:nvPr/>
                </p:nvSpPr>
                <p:spPr>
                  <a:xfrm rot="4917336">
                    <a:off x="2742270" y="2089659"/>
                    <a:ext cx="318658" cy="318658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9" name="Freeform: Shape 208">
                    <a:extLst>
                      <a:ext uri="{FF2B5EF4-FFF2-40B4-BE49-F238E27FC236}">
                        <a16:creationId xmlns:a16="http://schemas.microsoft.com/office/drawing/2014/main" id="{FD31DF11-BAF3-4489-A86A-4B4A8C83E421}"/>
                      </a:ext>
                    </a:extLst>
                  </p:cNvPr>
                  <p:cNvSpPr/>
                  <p:nvPr/>
                </p:nvSpPr>
                <p:spPr>
                  <a:xfrm rot="11616807">
                    <a:off x="2920383" y="2377296"/>
                    <a:ext cx="355572" cy="349248"/>
                  </a:xfrm>
                  <a:custGeom>
                    <a:avLst/>
                    <a:gdLst>
                      <a:gd name="connsiteX0" fmla="*/ 263738 w 355572"/>
                      <a:gd name="connsiteY0" fmla="*/ 213210 h 349248"/>
                      <a:gd name="connsiteX1" fmla="*/ 343499 w 355572"/>
                      <a:gd name="connsiteY1" fmla="*/ 213210 h 349248"/>
                      <a:gd name="connsiteX2" fmla="*/ 343500 w 355572"/>
                      <a:gd name="connsiteY2" fmla="*/ 292972 h 349248"/>
                      <a:gd name="connsiteX3" fmla="*/ 263738 w 355572"/>
                      <a:gd name="connsiteY3" fmla="*/ 292972 h 349248"/>
                      <a:gd name="connsiteX4" fmla="*/ 272934 w 355572"/>
                      <a:gd name="connsiteY4" fmla="*/ 109969 h 349248"/>
                      <a:gd name="connsiteX5" fmla="*/ 352696 w 355572"/>
                      <a:gd name="connsiteY5" fmla="*/ 109969 h 349248"/>
                      <a:gd name="connsiteX6" fmla="*/ 352696 w 355572"/>
                      <a:gd name="connsiteY6" fmla="*/ 189731 h 349248"/>
                      <a:gd name="connsiteX7" fmla="*/ 272934 w 355572"/>
                      <a:gd name="connsiteY7" fmla="*/ 189731 h 349248"/>
                      <a:gd name="connsiteX8" fmla="*/ 275810 w 355572"/>
                      <a:gd name="connsiteY8" fmla="*/ 17222 h 349248"/>
                      <a:gd name="connsiteX9" fmla="*/ 355572 w 355572"/>
                      <a:gd name="connsiteY9" fmla="*/ 17222 h 349248"/>
                      <a:gd name="connsiteX10" fmla="*/ 355572 w 355572"/>
                      <a:gd name="connsiteY10" fmla="*/ 96984 h 349248"/>
                      <a:gd name="connsiteX11" fmla="*/ 275810 w 355572"/>
                      <a:gd name="connsiteY11" fmla="*/ 96984 h 349248"/>
                      <a:gd name="connsiteX12" fmla="*/ 183490 w 355572"/>
                      <a:gd name="connsiteY12" fmla="*/ 262963 h 349248"/>
                      <a:gd name="connsiteX13" fmla="*/ 263252 w 355572"/>
                      <a:gd name="connsiteY13" fmla="*/ 262963 h 349248"/>
                      <a:gd name="connsiteX14" fmla="*/ 263252 w 355572"/>
                      <a:gd name="connsiteY14" fmla="*/ 342725 h 349248"/>
                      <a:gd name="connsiteX15" fmla="*/ 183491 w 355572"/>
                      <a:gd name="connsiteY15" fmla="*/ 342725 h 349248"/>
                      <a:gd name="connsiteX16" fmla="*/ 189891 w 355572"/>
                      <a:gd name="connsiteY16" fmla="*/ 82567 h 349248"/>
                      <a:gd name="connsiteX17" fmla="*/ 269653 w 355572"/>
                      <a:gd name="connsiteY17" fmla="*/ 82567 h 349248"/>
                      <a:gd name="connsiteX18" fmla="*/ 269653 w 355572"/>
                      <a:gd name="connsiteY18" fmla="*/ 162328 h 349248"/>
                      <a:gd name="connsiteX19" fmla="*/ 189891 w 355572"/>
                      <a:gd name="connsiteY19" fmla="*/ 162328 h 349248"/>
                      <a:gd name="connsiteX20" fmla="*/ 181212 w 355572"/>
                      <a:gd name="connsiteY20" fmla="*/ 1 h 349248"/>
                      <a:gd name="connsiteX21" fmla="*/ 260974 w 355572"/>
                      <a:gd name="connsiteY21" fmla="*/ 0 h 349248"/>
                      <a:gd name="connsiteX22" fmla="*/ 260974 w 355572"/>
                      <a:gd name="connsiteY22" fmla="*/ 79762 h 349248"/>
                      <a:gd name="connsiteX23" fmla="*/ 181212 w 355572"/>
                      <a:gd name="connsiteY23" fmla="*/ 79762 h 349248"/>
                      <a:gd name="connsiteX24" fmla="*/ 91533 w 355572"/>
                      <a:gd name="connsiteY24" fmla="*/ 269487 h 349248"/>
                      <a:gd name="connsiteX25" fmla="*/ 171295 w 355572"/>
                      <a:gd name="connsiteY25" fmla="*/ 269486 h 349248"/>
                      <a:gd name="connsiteX26" fmla="*/ 171295 w 355572"/>
                      <a:gd name="connsiteY26" fmla="*/ 349248 h 349248"/>
                      <a:gd name="connsiteX27" fmla="*/ 91533 w 355572"/>
                      <a:gd name="connsiteY27" fmla="*/ 349248 h 349248"/>
                      <a:gd name="connsiteX28" fmla="*/ 106795 w 355572"/>
                      <a:gd name="connsiteY28" fmla="*/ 96422 h 349248"/>
                      <a:gd name="connsiteX29" fmla="*/ 186556 w 355572"/>
                      <a:gd name="connsiteY29" fmla="*/ 96422 h 349248"/>
                      <a:gd name="connsiteX30" fmla="*/ 186556 w 355572"/>
                      <a:gd name="connsiteY30" fmla="*/ 173135 h 349248"/>
                      <a:gd name="connsiteX31" fmla="*/ 254657 w 355572"/>
                      <a:gd name="connsiteY31" fmla="*/ 173135 h 349248"/>
                      <a:gd name="connsiteX32" fmla="*/ 254657 w 355572"/>
                      <a:gd name="connsiteY32" fmla="*/ 252897 h 349248"/>
                      <a:gd name="connsiteX33" fmla="*/ 174896 w 355572"/>
                      <a:gd name="connsiteY33" fmla="*/ 252897 h 349248"/>
                      <a:gd name="connsiteX34" fmla="*/ 174896 w 355572"/>
                      <a:gd name="connsiteY34" fmla="*/ 176184 h 349248"/>
                      <a:gd name="connsiteX35" fmla="*/ 106795 w 355572"/>
                      <a:gd name="connsiteY35" fmla="*/ 176184 h 349248"/>
                      <a:gd name="connsiteX36" fmla="*/ 92839 w 355572"/>
                      <a:gd name="connsiteY36" fmla="*/ 10264 h 349248"/>
                      <a:gd name="connsiteX37" fmla="*/ 172601 w 355572"/>
                      <a:gd name="connsiteY37" fmla="*/ 10264 h 349248"/>
                      <a:gd name="connsiteX38" fmla="*/ 172601 w 355572"/>
                      <a:gd name="connsiteY38" fmla="*/ 90025 h 349248"/>
                      <a:gd name="connsiteX39" fmla="*/ 92839 w 355572"/>
                      <a:gd name="connsiteY39" fmla="*/ 90026 h 349248"/>
                      <a:gd name="connsiteX40" fmla="*/ 0 w 355572"/>
                      <a:gd name="connsiteY40" fmla="*/ 211032 h 349248"/>
                      <a:gd name="connsiteX41" fmla="*/ 79762 w 355572"/>
                      <a:gd name="connsiteY41" fmla="*/ 211032 h 349248"/>
                      <a:gd name="connsiteX42" fmla="*/ 79762 w 355572"/>
                      <a:gd name="connsiteY42" fmla="*/ 290794 h 349248"/>
                      <a:gd name="connsiteX43" fmla="*/ 0 w 355572"/>
                      <a:gd name="connsiteY43" fmla="*/ 290794 h 349248"/>
                      <a:gd name="connsiteX44" fmla="*/ 12351 w 355572"/>
                      <a:gd name="connsiteY44" fmla="*/ 121743 h 349248"/>
                      <a:gd name="connsiteX45" fmla="*/ 92113 w 355572"/>
                      <a:gd name="connsiteY45" fmla="*/ 121743 h 349248"/>
                      <a:gd name="connsiteX46" fmla="*/ 92113 w 355572"/>
                      <a:gd name="connsiteY46" fmla="*/ 183999 h 349248"/>
                      <a:gd name="connsiteX47" fmla="*/ 162087 w 355572"/>
                      <a:gd name="connsiteY47" fmla="*/ 183999 h 349248"/>
                      <a:gd name="connsiteX48" fmla="*/ 162087 w 355572"/>
                      <a:gd name="connsiteY48" fmla="*/ 263761 h 349248"/>
                      <a:gd name="connsiteX49" fmla="*/ 82325 w 355572"/>
                      <a:gd name="connsiteY49" fmla="*/ 263761 h 349248"/>
                      <a:gd name="connsiteX50" fmla="*/ 82325 w 355572"/>
                      <a:gd name="connsiteY50" fmla="*/ 201505 h 349248"/>
                      <a:gd name="connsiteX51" fmla="*/ 12351 w 355572"/>
                      <a:gd name="connsiteY51" fmla="*/ 201505 h 349248"/>
                      <a:gd name="connsiteX52" fmla="*/ 4848 w 355572"/>
                      <a:gd name="connsiteY52" fmla="*/ 29647 h 349248"/>
                      <a:gd name="connsiteX53" fmla="*/ 84610 w 355572"/>
                      <a:gd name="connsiteY53" fmla="*/ 29647 h 349248"/>
                      <a:gd name="connsiteX54" fmla="*/ 84610 w 355572"/>
                      <a:gd name="connsiteY54" fmla="*/ 109409 h 349248"/>
                      <a:gd name="connsiteX55" fmla="*/ 4848 w 355572"/>
                      <a:gd name="connsiteY55" fmla="*/ 109409 h 3492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</a:cxnLst>
                    <a:rect l="l" t="t" r="r" b="b"/>
                    <a:pathLst>
                      <a:path w="355572" h="349248">
                        <a:moveTo>
                          <a:pt x="263738" y="213210"/>
                        </a:moveTo>
                        <a:lnTo>
                          <a:pt x="343499" y="213210"/>
                        </a:lnTo>
                        <a:lnTo>
                          <a:pt x="343500" y="292972"/>
                        </a:lnTo>
                        <a:lnTo>
                          <a:pt x="263738" y="292972"/>
                        </a:lnTo>
                        <a:close/>
                        <a:moveTo>
                          <a:pt x="272934" y="109969"/>
                        </a:moveTo>
                        <a:lnTo>
                          <a:pt x="352696" y="109969"/>
                        </a:lnTo>
                        <a:lnTo>
                          <a:pt x="352696" y="189731"/>
                        </a:lnTo>
                        <a:lnTo>
                          <a:pt x="272934" y="189731"/>
                        </a:lnTo>
                        <a:close/>
                        <a:moveTo>
                          <a:pt x="275810" y="17222"/>
                        </a:moveTo>
                        <a:lnTo>
                          <a:pt x="355572" y="17222"/>
                        </a:lnTo>
                        <a:lnTo>
                          <a:pt x="355572" y="96984"/>
                        </a:lnTo>
                        <a:lnTo>
                          <a:pt x="275810" y="96984"/>
                        </a:lnTo>
                        <a:close/>
                        <a:moveTo>
                          <a:pt x="183490" y="262963"/>
                        </a:moveTo>
                        <a:lnTo>
                          <a:pt x="263252" y="262963"/>
                        </a:lnTo>
                        <a:lnTo>
                          <a:pt x="263252" y="342725"/>
                        </a:lnTo>
                        <a:lnTo>
                          <a:pt x="183491" y="342725"/>
                        </a:lnTo>
                        <a:close/>
                        <a:moveTo>
                          <a:pt x="189891" y="82567"/>
                        </a:moveTo>
                        <a:lnTo>
                          <a:pt x="269653" y="82567"/>
                        </a:lnTo>
                        <a:lnTo>
                          <a:pt x="269653" y="162328"/>
                        </a:lnTo>
                        <a:lnTo>
                          <a:pt x="189891" y="162328"/>
                        </a:lnTo>
                        <a:close/>
                        <a:moveTo>
                          <a:pt x="181212" y="1"/>
                        </a:moveTo>
                        <a:lnTo>
                          <a:pt x="260974" y="0"/>
                        </a:lnTo>
                        <a:lnTo>
                          <a:pt x="260974" y="79762"/>
                        </a:lnTo>
                        <a:lnTo>
                          <a:pt x="181212" y="79762"/>
                        </a:lnTo>
                        <a:close/>
                        <a:moveTo>
                          <a:pt x="91533" y="269487"/>
                        </a:moveTo>
                        <a:lnTo>
                          <a:pt x="171295" y="269486"/>
                        </a:lnTo>
                        <a:lnTo>
                          <a:pt x="171295" y="349248"/>
                        </a:lnTo>
                        <a:lnTo>
                          <a:pt x="91533" y="349248"/>
                        </a:lnTo>
                        <a:close/>
                        <a:moveTo>
                          <a:pt x="106795" y="96422"/>
                        </a:moveTo>
                        <a:lnTo>
                          <a:pt x="186556" y="96422"/>
                        </a:lnTo>
                        <a:lnTo>
                          <a:pt x="186556" y="173135"/>
                        </a:lnTo>
                        <a:lnTo>
                          <a:pt x="254657" y="173135"/>
                        </a:lnTo>
                        <a:lnTo>
                          <a:pt x="254657" y="252897"/>
                        </a:lnTo>
                        <a:lnTo>
                          <a:pt x="174896" y="252897"/>
                        </a:lnTo>
                        <a:lnTo>
                          <a:pt x="174896" y="176184"/>
                        </a:lnTo>
                        <a:lnTo>
                          <a:pt x="106795" y="176184"/>
                        </a:lnTo>
                        <a:close/>
                        <a:moveTo>
                          <a:pt x="92839" y="10264"/>
                        </a:moveTo>
                        <a:lnTo>
                          <a:pt x="172601" y="10264"/>
                        </a:lnTo>
                        <a:lnTo>
                          <a:pt x="172601" y="90025"/>
                        </a:lnTo>
                        <a:lnTo>
                          <a:pt x="92839" y="90026"/>
                        </a:lnTo>
                        <a:close/>
                        <a:moveTo>
                          <a:pt x="0" y="211032"/>
                        </a:moveTo>
                        <a:lnTo>
                          <a:pt x="79762" y="211032"/>
                        </a:lnTo>
                        <a:lnTo>
                          <a:pt x="79762" y="290794"/>
                        </a:lnTo>
                        <a:lnTo>
                          <a:pt x="0" y="290794"/>
                        </a:lnTo>
                        <a:close/>
                        <a:moveTo>
                          <a:pt x="12351" y="121743"/>
                        </a:moveTo>
                        <a:lnTo>
                          <a:pt x="92113" y="121743"/>
                        </a:lnTo>
                        <a:lnTo>
                          <a:pt x="92113" y="183999"/>
                        </a:lnTo>
                        <a:lnTo>
                          <a:pt x="162087" y="183999"/>
                        </a:lnTo>
                        <a:lnTo>
                          <a:pt x="162087" y="263761"/>
                        </a:lnTo>
                        <a:lnTo>
                          <a:pt x="82325" y="263761"/>
                        </a:lnTo>
                        <a:lnTo>
                          <a:pt x="82325" y="201505"/>
                        </a:lnTo>
                        <a:lnTo>
                          <a:pt x="12351" y="201505"/>
                        </a:lnTo>
                        <a:close/>
                        <a:moveTo>
                          <a:pt x="4848" y="29647"/>
                        </a:moveTo>
                        <a:lnTo>
                          <a:pt x="84610" y="29647"/>
                        </a:lnTo>
                        <a:lnTo>
                          <a:pt x="84610" y="109409"/>
                        </a:lnTo>
                        <a:lnTo>
                          <a:pt x="4848" y="109409"/>
                        </a:lnTo>
                        <a:close/>
                      </a:path>
                    </a:pathLst>
                  </a:custGeom>
                  <a:solidFill>
                    <a:schemeClr val="accent6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10" name="Freeform: Shape 209">
                    <a:extLst>
                      <a:ext uri="{FF2B5EF4-FFF2-40B4-BE49-F238E27FC236}">
                        <a16:creationId xmlns:a16="http://schemas.microsoft.com/office/drawing/2014/main" id="{2F6A972C-E464-4376-8AFD-B5ABBAD020BB}"/>
                      </a:ext>
                    </a:extLst>
                  </p:cNvPr>
                  <p:cNvSpPr/>
                  <p:nvPr/>
                </p:nvSpPr>
                <p:spPr>
                  <a:xfrm rot="11849684">
                    <a:off x="3286500" y="2328272"/>
                    <a:ext cx="355572" cy="349248"/>
                  </a:xfrm>
                  <a:custGeom>
                    <a:avLst/>
                    <a:gdLst>
                      <a:gd name="connsiteX0" fmla="*/ 263738 w 355572"/>
                      <a:gd name="connsiteY0" fmla="*/ 213210 h 349248"/>
                      <a:gd name="connsiteX1" fmla="*/ 343499 w 355572"/>
                      <a:gd name="connsiteY1" fmla="*/ 213210 h 349248"/>
                      <a:gd name="connsiteX2" fmla="*/ 343500 w 355572"/>
                      <a:gd name="connsiteY2" fmla="*/ 292972 h 349248"/>
                      <a:gd name="connsiteX3" fmla="*/ 263738 w 355572"/>
                      <a:gd name="connsiteY3" fmla="*/ 292972 h 349248"/>
                      <a:gd name="connsiteX4" fmla="*/ 272934 w 355572"/>
                      <a:gd name="connsiteY4" fmla="*/ 109969 h 349248"/>
                      <a:gd name="connsiteX5" fmla="*/ 352696 w 355572"/>
                      <a:gd name="connsiteY5" fmla="*/ 109969 h 349248"/>
                      <a:gd name="connsiteX6" fmla="*/ 352696 w 355572"/>
                      <a:gd name="connsiteY6" fmla="*/ 189731 h 349248"/>
                      <a:gd name="connsiteX7" fmla="*/ 272934 w 355572"/>
                      <a:gd name="connsiteY7" fmla="*/ 189731 h 349248"/>
                      <a:gd name="connsiteX8" fmla="*/ 275810 w 355572"/>
                      <a:gd name="connsiteY8" fmla="*/ 17222 h 349248"/>
                      <a:gd name="connsiteX9" fmla="*/ 355572 w 355572"/>
                      <a:gd name="connsiteY9" fmla="*/ 17222 h 349248"/>
                      <a:gd name="connsiteX10" fmla="*/ 355572 w 355572"/>
                      <a:gd name="connsiteY10" fmla="*/ 96984 h 349248"/>
                      <a:gd name="connsiteX11" fmla="*/ 275810 w 355572"/>
                      <a:gd name="connsiteY11" fmla="*/ 96984 h 349248"/>
                      <a:gd name="connsiteX12" fmla="*/ 183490 w 355572"/>
                      <a:gd name="connsiteY12" fmla="*/ 262963 h 349248"/>
                      <a:gd name="connsiteX13" fmla="*/ 263252 w 355572"/>
                      <a:gd name="connsiteY13" fmla="*/ 262963 h 349248"/>
                      <a:gd name="connsiteX14" fmla="*/ 263252 w 355572"/>
                      <a:gd name="connsiteY14" fmla="*/ 342725 h 349248"/>
                      <a:gd name="connsiteX15" fmla="*/ 183491 w 355572"/>
                      <a:gd name="connsiteY15" fmla="*/ 342725 h 349248"/>
                      <a:gd name="connsiteX16" fmla="*/ 189891 w 355572"/>
                      <a:gd name="connsiteY16" fmla="*/ 82567 h 349248"/>
                      <a:gd name="connsiteX17" fmla="*/ 269653 w 355572"/>
                      <a:gd name="connsiteY17" fmla="*/ 82567 h 349248"/>
                      <a:gd name="connsiteX18" fmla="*/ 269653 w 355572"/>
                      <a:gd name="connsiteY18" fmla="*/ 162328 h 349248"/>
                      <a:gd name="connsiteX19" fmla="*/ 189891 w 355572"/>
                      <a:gd name="connsiteY19" fmla="*/ 162328 h 349248"/>
                      <a:gd name="connsiteX20" fmla="*/ 181212 w 355572"/>
                      <a:gd name="connsiteY20" fmla="*/ 1 h 349248"/>
                      <a:gd name="connsiteX21" fmla="*/ 260974 w 355572"/>
                      <a:gd name="connsiteY21" fmla="*/ 0 h 349248"/>
                      <a:gd name="connsiteX22" fmla="*/ 260974 w 355572"/>
                      <a:gd name="connsiteY22" fmla="*/ 79762 h 349248"/>
                      <a:gd name="connsiteX23" fmla="*/ 181212 w 355572"/>
                      <a:gd name="connsiteY23" fmla="*/ 79762 h 349248"/>
                      <a:gd name="connsiteX24" fmla="*/ 91533 w 355572"/>
                      <a:gd name="connsiteY24" fmla="*/ 269487 h 349248"/>
                      <a:gd name="connsiteX25" fmla="*/ 171295 w 355572"/>
                      <a:gd name="connsiteY25" fmla="*/ 269486 h 349248"/>
                      <a:gd name="connsiteX26" fmla="*/ 171295 w 355572"/>
                      <a:gd name="connsiteY26" fmla="*/ 349248 h 349248"/>
                      <a:gd name="connsiteX27" fmla="*/ 91533 w 355572"/>
                      <a:gd name="connsiteY27" fmla="*/ 349248 h 349248"/>
                      <a:gd name="connsiteX28" fmla="*/ 106795 w 355572"/>
                      <a:gd name="connsiteY28" fmla="*/ 96422 h 349248"/>
                      <a:gd name="connsiteX29" fmla="*/ 186556 w 355572"/>
                      <a:gd name="connsiteY29" fmla="*/ 96422 h 349248"/>
                      <a:gd name="connsiteX30" fmla="*/ 186556 w 355572"/>
                      <a:gd name="connsiteY30" fmla="*/ 173135 h 349248"/>
                      <a:gd name="connsiteX31" fmla="*/ 254657 w 355572"/>
                      <a:gd name="connsiteY31" fmla="*/ 173135 h 349248"/>
                      <a:gd name="connsiteX32" fmla="*/ 254657 w 355572"/>
                      <a:gd name="connsiteY32" fmla="*/ 252897 h 349248"/>
                      <a:gd name="connsiteX33" fmla="*/ 174896 w 355572"/>
                      <a:gd name="connsiteY33" fmla="*/ 252897 h 349248"/>
                      <a:gd name="connsiteX34" fmla="*/ 174896 w 355572"/>
                      <a:gd name="connsiteY34" fmla="*/ 176184 h 349248"/>
                      <a:gd name="connsiteX35" fmla="*/ 106795 w 355572"/>
                      <a:gd name="connsiteY35" fmla="*/ 176184 h 349248"/>
                      <a:gd name="connsiteX36" fmla="*/ 92839 w 355572"/>
                      <a:gd name="connsiteY36" fmla="*/ 10264 h 349248"/>
                      <a:gd name="connsiteX37" fmla="*/ 172601 w 355572"/>
                      <a:gd name="connsiteY37" fmla="*/ 10264 h 349248"/>
                      <a:gd name="connsiteX38" fmla="*/ 172601 w 355572"/>
                      <a:gd name="connsiteY38" fmla="*/ 90025 h 349248"/>
                      <a:gd name="connsiteX39" fmla="*/ 92839 w 355572"/>
                      <a:gd name="connsiteY39" fmla="*/ 90026 h 349248"/>
                      <a:gd name="connsiteX40" fmla="*/ 0 w 355572"/>
                      <a:gd name="connsiteY40" fmla="*/ 211032 h 349248"/>
                      <a:gd name="connsiteX41" fmla="*/ 79762 w 355572"/>
                      <a:gd name="connsiteY41" fmla="*/ 211032 h 349248"/>
                      <a:gd name="connsiteX42" fmla="*/ 79762 w 355572"/>
                      <a:gd name="connsiteY42" fmla="*/ 290794 h 349248"/>
                      <a:gd name="connsiteX43" fmla="*/ 0 w 355572"/>
                      <a:gd name="connsiteY43" fmla="*/ 290794 h 349248"/>
                      <a:gd name="connsiteX44" fmla="*/ 12351 w 355572"/>
                      <a:gd name="connsiteY44" fmla="*/ 121743 h 349248"/>
                      <a:gd name="connsiteX45" fmla="*/ 92113 w 355572"/>
                      <a:gd name="connsiteY45" fmla="*/ 121743 h 349248"/>
                      <a:gd name="connsiteX46" fmla="*/ 92113 w 355572"/>
                      <a:gd name="connsiteY46" fmla="*/ 183999 h 349248"/>
                      <a:gd name="connsiteX47" fmla="*/ 162087 w 355572"/>
                      <a:gd name="connsiteY47" fmla="*/ 183999 h 349248"/>
                      <a:gd name="connsiteX48" fmla="*/ 162087 w 355572"/>
                      <a:gd name="connsiteY48" fmla="*/ 263761 h 349248"/>
                      <a:gd name="connsiteX49" fmla="*/ 82325 w 355572"/>
                      <a:gd name="connsiteY49" fmla="*/ 263761 h 349248"/>
                      <a:gd name="connsiteX50" fmla="*/ 82325 w 355572"/>
                      <a:gd name="connsiteY50" fmla="*/ 201505 h 349248"/>
                      <a:gd name="connsiteX51" fmla="*/ 12351 w 355572"/>
                      <a:gd name="connsiteY51" fmla="*/ 201505 h 349248"/>
                      <a:gd name="connsiteX52" fmla="*/ 4848 w 355572"/>
                      <a:gd name="connsiteY52" fmla="*/ 29647 h 349248"/>
                      <a:gd name="connsiteX53" fmla="*/ 84610 w 355572"/>
                      <a:gd name="connsiteY53" fmla="*/ 29647 h 349248"/>
                      <a:gd name="connsiteX54" fmla="*/ 84610 w 355572"/>
                      <a:gd name="connsiteY54" fmla="*/ 109409 h 349248"/>
                      <a:gd name="connsiteX55" fmla="*/ 4848 w 355572"/>
                      <a:gd name="connsiteY55" fmla="*/ 109409 h 3492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</a:cxnLst>
                    <a:rect l="l" t="t" r="r" b="b"/>
                    <a:pathLst>
                      <a:path w="355572" h="349248">
                        <a:moveTo>
                          <a:pt x="263738" y="213210"/>
                        </a:moveTo>
                        <a:lnTo>
                          <a:pt x="343499" y="213210"/>
                        </a:lnTo>
                        <a:lnTo>
                          <a:pt x="343500" y="292972"/>
                        </a:lnTo>
                        <a:lnTo>
                          <a:pt x="263738" y="292972"/>
                        </a:lnTo>
                        <a:close/>
                        <a:moveTo>
                          <a:pt x="272934" y="109969"/>
                        </a:moveTo>
                        <a:lnTo>
                          <a:pt x="352696" y="109969"/>
                        </a:lnTo>
                        <a:lnTo>
                          <a:pt x="352696" y="189731"/>
                        </a:lnTo>
                        <a:lnTo>
                          <a:pt x="272934" y="189731"/>
                        </a:lnTo>
                        <a:close/>
                        <a:moveTo>
                          <a:pt x="275810" y="17222"/>
                        </a:moveTo>
                        <a:lnTo>
                          <a:pt x="355572" y="17222"/>
                        </a:lnTo>
                        <a:lnTo>
                          <a:pt x="355572" y="96984"/>
                        </a:lnTo>
                        <a:lnTo>
                          <a:pt x="275810" y="96984"/>
                        </a:lnTo>
                        <a:close/>
                        <a:moveTo>
                          <a:pt x="183490" y="262963"/>
                        </a:moveTo>
                        <a:lnTo>
                          <a:pt x="263252" y="262963"/>
                        </a:lnTo>
                        <a:lnTo>
                          <a:pt x="263252" y="342725"/>
                        </a:lnTo>
                        <a:lnTo>
                          <a:pt x="183491" y="342725"/>
                        </a:lnTo>
                        <a:close/>
                        <a:moveTo>
                          <a:pt x="189891" y="82567"/>
                        </a:moveTo>
                        <a:lnTo>
                          <a:pt x="269653" y="82567"/>
                        </a:lnTo>
                        <a:lnTo>
                          <a:pt x="269653" y="162328"/>
                        </a:lnTo>
                        <a:lnTo>
                          <a:pt x="189891" y="162328"/>
                        </a:lnTo>
                        <a:close/>
                        <a:moveTo>
                          <a:pt x="181212" y="1"/>
                        </a:moveTo>
                        <a:lnTo>
                          <a:pt x="260974" y="0"/>
                        </a:lnTo>
                        <a:lnTo>
                          <a:pt x="260974" y="79762"/>
                        </a:lnTo>
                        <a:lnTo>
                          <a:pt x="181212" y="79762"/>
                        </a:lnTo>
                        <a:close/>
                        <a:moveTo>
                          <a:pt x="91533" y="269487"/>
                        </a:moveTo>
                        <a:lnTo>
                          <a:pt x="171295" y="269486"/>
                        </a:lnTo>
                        <a:lnTo>
                          <a:pt x="171295" y="349248"/>
                        </a:lnTo>
                        <a:lnTo>
                          <a:pt x="91533" y="349248"/>
                        </a:lnTo>
                        <a:close/>
                        <a:moveTo>
                          <a:pt x="106795" y="96422"/>
                        </a:moveTo>
                        <a:lnTo>
                          <a:pt x="186556" y="96422"/>
                        </a:lnTo>
                        <a:lnTo>
                          <a:pt x="186556" y="173135"/>
                        </a:lnTo>
                        <a:lnTo>
                          <a:pt x="254657" y="173135"/>
                        </a:lnTo>
                        <a:lnTo>
                          <a:pt x="254657" y="252897"/>
                        </a:lnTo>
                        <a:lnTo>
                          <a:pt x="174896" y="252897"/>
                        </a:lnTo>
                        <a:lnTo>
                          <a:pt x="174896" y="176184"/>
                        </a:lnTo>
                        <a:lnTo>
                          <a:pt x="106795" y="176184"/>
                        </a:lnTo>
                        <a:close/>
                        <a:moveTo>
                          <a:pt x="92839" y="10264"/>
                        </a:moveTo>
                        <a:lnTo>
                          <a:pt x="172601" y="10264"/>
                        </a:lnTo>
                        <a:lnTo>
                          <a:pt x="172601" y="90025"/>
                        </a:lnTo>
                        <a:lnTo>
                          <a:pt x="92839" y="90026"/>
                        </a:lnTo>
                        <a:close/>
                        <a:moveTo>
                          <a:pt x="0" y="211032"/>
                        </a:moveTo>
                        <a:lnTo>
                          <a:pt x="79762" y="211032"/>
                        </a:lnTo>
                        <a:lnTo>
                          <a:pt x="79762" y="290794"/>
                        </a:lnTo>
                        <a:lnTo>
                          <a:pt x="0" y="290794"/>
                        </a:lnTo>
                        <a:close/>
                        <a:moveTo>
                          <a:pt x="12351" y="121743"/>
                        </a:moveTo>
                        <a:lnTo>
                          <a:pt x="92113" y="121743"/>
                        </a:lnTo>
                        <a:lnTo>
                          <a:pt x="92113" y="183999"/>
                        </a:lnTo>
                        <a:lnTo>
                          <a:pt x="162087" y="183999"/>
                        </a:lnTo>
                        <a:lnTo>
                          <a:pt x="162087" y="263761"/>
                        </a:lnTo>
                        <a:lnTo>
                          <a:pt x="82325" y="263761"/>
                        </a:lnTo>
                        <a:lnTo>
                          <a:pt x="82325" y="201505"/>
                        </a:lnTo>
                        <a:lnTo>
                          <a:pt x="12351" y="201505"/>
                        </a:lnTo>
                        <a:close/>
                        <a:moveTo>
                          <a:pt x="4848" y="29647"/>
                        </a:moveTo>
                        <a:lnTo>
                          <a:pt x="84610" y="29647"/>
                        </a:lnTo>
                        <a:lnTo>
                          <a:pt x="84610" y="109409"/>
                        </a:lnTo>
                        <a:lnTo>
                          <a:pt x="4848" y="109409"/>
                        </a:ln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</p:grpSp>
          </p:grpSp>
        </p:grpSp>
      </p:grpSp>
      <p:grpSp>
        <p:nvGrpSpPr>
          <p:cNvPr id="247" name="Group 246">
            <a:extLst>
              <a:ext uri="{FF2B5EF4-FFF2-40B4-BE49-F238E27FC236}">
                <a16:creationId xmlns:a16="http://schemas.microsoft.com/office/drawing/2014/main" id="{724D6E98-1D78-4BD9-ACA9-8A55D54E8978}"/>
              </a:ext>
            </a:extLst>
          </p:cNvPr>
          <p:cNvGrpSpPr/>
          <p:nvPr/>
        </p:nvGrpSpPr>
        <p:grpSpPr>
          <a:xfrm>
            <a:off x="5152294" y="5427333"/>
            <a:ext cx="1161049" cy="1161049"/>
            <a:chOff x="6764714" y="1410105"/>
            <a:chExt cx="4703766" cy="4703766"/>
          </a:xfrm>
        </p:grpSpPr>
        <p:sp>
          <p:nvSpPr>
            <p:cNvPr id="248" name="Oval 247">
              <a:extLst>
                <a:ext uri="{FF2B5EF4-FFF2-40B4-BE49-F238E27FC236}">
                  <a16:creationId xmlns:a16="http://schemas.microsoft.com/office/drawing/2014/main" id="{5AF69BC5-996B-4129-BDA6-C96BBBF55FC1}"/>
                </a:ext>
              </a:extLst>
            </p:cNvPr>
            <p:cNvSpPr/>
            <p:nvPr/>
          </p:nvSpPr>
          <p:spPr>
            <a:xfrm>
              <a:off x="6764714" y="1410105"/>
              <a:ext cx="4703766" cy="470376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Oval 248">
              <a:extLst>
                <a:ext uri="{FF2B5EF4-FFF2-40B4-BE49-F238E27FC236}">
                  <a16:creationId xmlns:a16="http://schemas.microsoft.com/office/drawing/2014/main" id="{45DEE777-C631-49D9-87E6-7B40F5E12CF4}"/>
                </a:ext>
              </a:extLst>
            </p:cNvPr>
            <p:cNvSpPr/>
            <p:nvPr/>
          </p:nvSpPr>
          <p:spPr>
            <a:xfrm>
              <a:off x="7050533" y="1695924"/>
              <a:ext cx="4132128" cy="4132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Freeform: Shape 249">
              <a:extLst>
                <a:ext uri="{FF2B5EF4-FFF2-40B4-BE49-F238E27FC236}">
                  <a16:creationId xmlns:a16="http://schemas.microsoft.com/office/drawing/2014/main" id="{25059C37-685A-48D9-A4CB-FC6C8D31E615}"/>
                </a:ext>
              </a:extLst>
            </p:cNvPr>
            <p:cNvSpPr/>
            <p:nvPr/>
          </p:nvSpPr>
          <p:spPr>
            <a:xfrm>
              <a:off x="7111050" y="1802172"/>
              <a:ext cx="4043715" cy="3919654"/>
            </a:xfrm>
            <a:custGeom>
              <a:avLst/>
              <a:gdLst>
                <a:gd name="connsiteX0" fmla="*/ 1753565 w 4043715"/>
                <a:gd name="connsiteY0" fmla="*/ 0 h 3919654"/>
                <a:gd name="connsiteX1" fmla="*/ 2058273 w 4043715"/>
                <a:gd name="connsiteY1" fmla="*/ 139258 h 3919654"/>
                <a:gd name="connsiteX2" fmla="*/ 2091770 w 4043715"/>
                <a:gd name="connsiteY2" fmla="*/ 185200 h 3919654"/>
                <a:gd name="connsiteX3" fmla="*/ 2092485 w 4043715"/>
                <a:gd name="connsiteY3" fmla="*/ 184334 h 3919654"/>
                <a:gd name="connsiteX4" fmla="*/ 2377431 w 4043715"/>
                <a:gd name="connsiteY4" fmla="*/ 66305 h 3919654"/>
                <a:gd name="connsiteX5" fmla="*/ 2772219 w 4043715"/>
                <a:gd name="connsiteY5" fmla="*/ 388067 h 3919654"/>
                <a:gd name="connsiteX6" fmla="*/ 2775837 w 4043715"/>
                <a:gd name="connsiteY6" fmla="*/ 423955 h 3919654"/>
                <a:gd name="connsiteX7" fmla="*/ 2844272 w 4043715"/>
                <a:gd name="connsiteY7" fmla="*/ 417056 h 3919654"/>
                <a:gd name="connsiteX8" fmla="*/ 3239060 w 4043715"/>
                <a:gd name="connsiteY8" fmla="*/ 738818 h 3919654"/>
                <a:gd name="connsiteX9" fmla="*/ 3242678 w 4043715"/>
                <a:gd name="connsiteY9" fmla="*/ 774706 h 3919654"/>
                <a:gd name="connsiteX10" fmla="*/ 3311114 w 4043715"/>
                <a:gd name="connsiteY10" fmla="*/ 767807 h 3919654"/>
                <a:gd name="connsiteX11" fmla="*/ 3682421 w 4043715"/>
                <a:gd name="connsiteY11" fmla="*/ 1013926 h 3919654"/>
                <a:gd name="connsiteX12" fmla="*/ 3692239 w 4043715"/>
                <a:gd name="connsiteY12" fmla="*/ 1045555 h 3919654"/>
                <a:gd name="connsiteX13" fmla="*/ 3740724 w 4043715"/>
                <a:gd name="connsiteY13" fmla="*/ 1104319 h 3919654"/>
                <a:gd name="connsiteX14" fmla="*/ 3809546 w 4043715"/>
                <a:gd name="connsiteY14" fmla="*/ 1329626 h 3919654"/>
                <a:gd name="connsiteX15" fmla="*/ 3740724 w 4043715"/>
                <a:gd name="connsiteY15" fmla="*/ 1554933 h 3919654"/>
                <a:gd name="connsiteX16" fmla="*/ 3718705 w 4043715"/>
                <a:gd name="connsiteY16" fmla="*/ 1581621 h 3919654"/>
                <a:gd name="connsiteX17" fmla="*/ 3721954 w 4043715"/>
                <a:gd name="connsiteY17" fmla="*/ 1581948 h 3919654"/>
                <a:gd name="connsiteX18" fmla="*/ 4043715 w 4043715"/>
                <a:gd name="connsiteY18" fmla="*/ 1976736 h 3919654"/>
                <a:gd name="connsiteX19" fmla="*/ 3866047 w 4043715"/>
                <a:gd name="connsiteY19" fmla="*/ 2310889 h 3919654"/>
                <a:gd name="connsiteX20" fmla="*/ 3815101 w 4043715"/>
                <a:gd name="connsiteY20" fmla="*/ 2338542 h 3919654"/>
                <a:gd name="connsiteX21" fmla="*/ 3850935 w 4043715"/>
                <a:gd name="connsiteY21" fmla="*/ 2404561 h 3919654"/>
                <a:gd name="connsiteX22" fmla="*/ 3882603 w 4043715"/>
                <a:gd name="connsiteY22" fmla="*/ 2561417 h 3919654"/>
                <a:gd name="connsiteX23" fmla="*/ 3704935 w 4043715"/>
                <a:gd name="connsiteY23" fmla="*/ 2895570 h 3919654"/>
                <a:gd name="connsiteX24" fmla="*/ 3672220 w 4043715"/>
                <a:gd name="connsiteY24" fmla="*/ 2913328 h 3919654"/>
                <a:gd name="connsiteX25" fmla="*/ 3678396 w 4043715"/>
                <a:gd name="connsiteY25" fmla="*/ 2974594 h 3919654"/>
                <a:gd name="connsiteX26" fmla="*/ 3275421 w 4043715"/>
                <a:gd name="connsiteY26" fmla="*/ 3377569 h 3919654"/>
                <a:gd name="connsiteX27" fmla="*/ 3155588 w 4043715"/>
                <a:gd name="connsiteY27" fmla="*/ 3359452 h 3919654"/>
                <a:gd name="connsiteX28" fmla="*/ 3105857 w 4043715"/>
                <a:gd name="connsiteY28" fmla="*/ 3339857 h 3919654"/>
                <a:gd name="connsiteX29" fmla="*/ 3111630 w 4043715"/>
                <a:gd name="connsiteY29" fmla="*/ 3397126 h 3919654"/>
                <a:gd name="connsiteX30" fmla="*/ 2708655 w 4043715"/>
                <a:gd name="connsiteY30" fmla="*/ 3800101 h 3919654"/>
                <a:gd name="connsiteX31" fmla="*/ 2516573 w 4043715"/>
                <a:gd name="connsiteY31" fmla="*/ 3751464 h 3919654"/>
                <a:gd name="connsiteX32" fmla="*/ 2504425 w 4043715"/>
                <a:gd name="connsiteY32" fmla="*/ 3742831 h 3919654"/>
                <a:gd name="connsiteX33" fmla="*/ 2464813 w 4043715"/>
                <a:gd name="connsiteY33" fmla="*/ 3790842 h 3919654"/>
                <a:gd name="connsiteX34" fmla="*/ 2179867 w 4043715"/>
                <a:gd name="connsiteY34" fmla="*/ 3908870 h 3919654"/>
                <a:gd name="connsiteX35" fmla="*/ 1954560 w 4043715"/>
                <a:gd name="connsiteY35" fmla="*/ 3840048 h 3919654"/>
                <a:gd name="connsiteX36" fmla="*/ 1923586 w 4043715"/>
                <a:gd name="connsiteY36" fmla="*/ 3811904 h 3919654"/>
                <a:gd name="connsiteX37" fmla="*/ 1876404 w 4043715"/>
                <a:gd name="connsiteY37" fmla="*/ 3850832 h 3919654"/>
                <a:gd name="connsiteX38" fmla="*/ 1651097 w 4043715"/>
                <a:gd name="connsiteY38" fmla="*/ 3919654 h 3919654"/>
                <a:gd name="connsiteX39" fmla="*/ 1316944 w 4043715"/>
                <a:gd name="connsiteY39" fmla="*/ 3741986 h 3919654"/>
                <a:gd name="connsiteX40" fmla="*/ 1313355 w 4043715"/>
                <a:gd name="connsiteY40" fmla="*/ 3735375 h 3919654"/>
                <a:gd name="connsiteX41" fmla="*/ 1261033 w 4043715"/>
                <a:gd name="connsiteY41" fmla="*/ 3740649 h 3919654"/>
                <a:gd name="connsiteX42" fmla="*/ 866245 w 4043715"/>
                <a:gd name="connsiteY42" fmla="*/ 3418888 h 3919654"/>
                <a:gd name="connsiteX43" fmla="*/ 861525 w 4043715"/>
                <a:gd name="connsiteY43" fmla="*/ 3372064 h 3919654"/>
                <a:gd name="connsiteX44" fmla="*/ 818057 w 4043715"/>
                <a:gd name="connsiteY44" fmla="*/ 3391453 h 3919654"/>
                <a:gd name="connsiteX45" fmla="*/ 744556 w 4043715"/>
                <a:gd name="connsiteY45" fmla="*/ 3402100 h 3919654"/>
                <a:gd name="connsiteX46" fmla="*/ 379851 w 4043715"/>
                <a:gd name="connsiteY46" fmla="*/ 2878042 h 3919654"/>
                <a:gd name="connsiteX47" fmla="*/ 396248 w 4043715"/>
                <a:gd name="connsiteY47" fmla="*/ 2722204 h 3919654"/>
                <a:gd name="connsiteX48" fmla="*/ 401024 w 4043715"/>
                <a:gd name="connsiteY48" fmla="*/ 2707928 h 3919654"/>
                <a:gd name="connsiteX49" fmla="*/ 399324 w 4043715"/>
                <a:gd name="connsiteY49" fmla="*/ 2707756 h 3919654"/>
                <a:gd name="connsiteX50" fmla="*/ 77562 w 4043715"/>
                <a:gd name="connsiteY50" fmla="*/ 2312968 h 3919654"/>
                <a:gd name="connsiteX51" fmla="*/ 146384 w 4043715"/>
                <a:gd name="connsiteY51" fmla="*/ 2087661 h 3919654"/>
                <a:gd name="connsiteX52" fmla="*/ 150531 w 4043715"/>
                <a:gd name="connsiteY52" fmla="*/ 2083097 h 3919654"/>
                <a:gd name="connsiteX53" fmla="*/ 118028 w 4043715"/>
                <a:gd name="connsiteY53" fmla="*/ 2056280 h 3919654"/>
                <a:gd name="connsiteX54" fmla="*/ 0 w 4043715"/>
                <a:gd name="connsiteY54" fmla="*/ 1771333 h 3919654"/>
                <a:gd name="connsiteX55" fmla="*/ 246119 w 4043715"/>
                <a:gd name="connsiteY55" fmla="*/ 1400026 h 3919654"/>
                <a:gd name="connsiteX56" fmla="*/ 271620 w 4043715"/>
                <a:gd name="connsiteY56" fmla="*/ 1392110 h 3919654"/>
                <a:gd name="connsiteX57" fmla="*/ 260816 w 4043715"/>
                <a:gd name="connsiteY57" fmla="*/ 1379015 h 3919654"/>
                <a:gd name="connsiteX58" fmla="*/ 191994 w 4043715"/>
                <a:gd name="connsiteY58" fmla="*/ 1153708 h 3919654"/>
                <a:gd name="connsiteX59" fmla="*/ 594969 w 4043715"/>
                <a:gd name="connsiteY59" fmla="*/ 750733 h 3919654"/>
                <a:gd name="connsiteX60" fmla="*/ 656339 w 4043715"/>
                <a:gd name="connsiteY60" fmla="*/ 755376 h 3919654"/>
                <a:gd name="connsiteX61" fmla="*/ 656678 w 4043715"/>
                <a:gd name="connsiteY61" fmla="*/ 755455 h 3919654"/>
                <a:gd name="connsiteX62" fmla="*/ 657680 w 4043715"/>
                <a:gd name="connsiteY62" fmla="*/ 745517 h 3919654"/>
                <a:gd name="connsiteX63" fmla="*/ 1052468 w 4043715"/>
                <a:gd name="connsiteY63" fmla="*/ 423755 h 3919654"/>
                <a:gd name="connsiteX64" fmla="*/ 1172301 w 4043715"/>
                <a:gd name="connsiteY64" fmla="*/ 441872 h 3919654"/>
                <a:gd name="connsiteX65" fmla="*/ 1177855 w 4043715"/>
                <a:gd name="connsiteY65" fmla="*/ 444060 h 3919654"/>
                <a:gd name="connsiteX66" fmla="*/ 1180429 w 4043715"/>
                <a:gd name="connsiteY66" fmla="*/ 418521 h 3919654"/>
                <a:gd name="connsiteX67" fmla="*/ 1418361 w 4043715"/>
                <a:gd name="connsiteY67" fmla="*/ 128427 h 3919654"/>
                <a:gd name="connsiteX68" fmla="*/ 1478728 w 4043715"/>
                <a:gd name="connsiteY68" fmla="*/ 109688 h 3919654"/>
                <a:gd name="connsiteX69" fmla="*/ 1528258 w 4043715"/>
                <a:gd name="connsiteY69" fmla="*/ 68822 h 3919654"/>
                <a:gd name="connsiteX70" fmla="*/ 1753565 w 4043715"/>
                <a:gd name="connsiteY70" fmla="*/ 0 h 3919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4043715" h="3919654">
                  <a:moveTo>
                    <a:pt x="1753565" y="0"/>
                  </a:moveTo>
                  <a:cubicBezTo>
                    <a:pt x="1875276" y="0"/>
                    <a:pt x="1984384" y="53959"/>
                    <a:pt x="2058273" y="139258"/>
                  </a:cubicBezTo>
                  <a:lnTo>
                    <a:pt x="2091770" y="185200"/>
                  </a:lnTo>
                  <a:lnTo>
                    <a:pt x="2092485" y="184334"/>
                  </a:lnTo>
                  <a:cubicBezTo>
                    <a:pt x="2165409" y="111410"/>
                    <a:pt x="2266152" y="66305"/>
                    <a:pt x="2377431" y="66305"/>
                  </a:cubicBezTo>
                  <a:cubicBezTo>
                    <a:pt x="2572168" y="66305"/>
                    <a:pt x="2734643" y="204438"/>
                    <a:pt x="2772219" y="388067"/>
                  </a:cubicBezTo>
                  <a:lnTo>
                    <a:pt x="2775837" y="423955"/>
                  </a:lnTo>
                  <a:lnTo>
                    <a:pt x="2844272" y="417056"/>
                  </a:lnTo>
                  <a:cubicBezTo>
                    <a:pt x="3039009" y="417056"/>
                    <a:pt x="3201484" y="555189"/>
                    <a:pt x="3239060" y="738818"/>
                  </a:cubicBezTo>
                  <a:lnTo>
                    <a:pt x="3242678" y="774706"/>
                  </a:lnTo>
                  <a:lnTo>
                    <a:pt x="3311114" y="767807"/>
                  </a:lnTo>
                  <a:cubicBezTo>
                    <a:pt x="3478032" y="767807"/>
                    <a:pt x="3621246" y="869292"/>
                    <a:pt x="3682421" y="1013926"/>
                  </a:cubicBezTo>
                  <a:lnTo>
                    <a:pt x="3692239" y="1045555"/>
                  </a:lnTo>
                  <a:lnTo>
                    <a:pt x="3740724" y="1104319"/>
                  </a:lnTo>
                  <a:cubicBezTo>
                    <a:pt x="3784175" y="1168634"/>
                    <a:pt x="3809546" y="1246167"/>
                    <a:pt x="3809546" y="1329626"/>
                  </a:cubicBezTo>
                  <a:cubicBezTo>
                    <a:pt x="3809546" y="1413085"/>
                    <a:pt x="3784174" y="1490618"/>
                    <a:pt x="3740724" y="1554933"/>
                  </a:cubicBezTo>
                  <a:lnTo>
                    <a:pt x="3718705" y="1581621"/>
                  </a:lnTo>
                  <a:lnTo>
                    <a:pt x="3721954" y="1581948"/>
                  </a:lnTo>
                  <a:cubicBezTo>
                    <a:pt x="3905582" y="1619524"/>
                    <a:pt x="4043715" y="1781999"/>
                    <a:pt x="4043715" y="1976736"/>
                  </a:cubicBezTo>
                  <a:cubicBezTo>
                    <a:pt x="4043715" y="2115834"/>
                    <a:pt x="3973239" y="2238472"/>
                    <a:pt x="3866047" y="2310889"/>
                  </a:cubicBezTo>
                  <a:lnTo>
                    <a:pt x="3815101" y="2338542"/>
                  </a:lnTo>
                  <a:lnTo>
                    <a:pt x="3850935" y="2404561"/>
                  </a:lnTo>
                  <a:cubicBezTo>
                    <a:pt x="3871327" y="2452772"/>
                    <a:pt x="3882603" y="2505778"/>
                    <a:pt x="3882603" y="2561417"/>
                  </a:cubicBezTo>
                  <a:cubicBezTo>
                    <a:pt x="3882603" y="2700515"/>
                    <a:pt x="3812127" y="2823153"/>
                    <a:pt x="3704935" y="2895570"/>
                  </a:cubicBezTo>
                  <a:lnTo>
                    <a:pt x="3672220" y="2913328"/>
                  </a:lnTo>
                  <a:lnTo>
                    <a:pt x="3678396" y="2974594"/>
                  </a:lnTo>
                  <a:cubicBezTo>
                    <a:pt x="3678396" y="3197151"/>
                    <a:pt x="3497978" y="3377569"/>
                    <a:pt x="3275421" y="3377569"/>
                  </a:cubicBezTo>
                  <a:cubicBezTo>
                    <a:pt x="3233691" y="3377569"/>
                    <a:pt x="3193444" y="3371226"/>
                    <a:pt x="3155588" y="3359452"/>
                  </a:cubicBezTo>
                  <a:lnTo>
                    <a:pt x="3105857" y="3339857"/>
                  </a:lnTo>
                  <a:lnTo>
                    <a:pt x="3111630" y="3397126"/>
                  </a:lnTo>
                  <a:cubicBezTo>
                    <a:pt x="3111630" y="3619683"/>
                    <a:pt x="2931212" y="3800101"/>
                    <a:pt x="2708655" y="3800101"/>
                  </a:cubicBezTo>
                  <a:cubicBezTo>
                    <a:pt x="2639106" y="3800101"/>
                    <a:pt x="2573672" y="3782482"/>
                    <a:pt x="2516573" y="3751464"/>
                  </a:cubicBezTo>
                  <a:lnTo>
                    <a:pt x="2504425" y="3742831"/>
                  </a:lnTo>
                  <a:lnTo>
                    <a:pt x="2464813" y="3790842"/>
                  </a:lnTo>
                  <a:cubicBezTo>
                    <a:pt x="2391889" y="3863766"/>
                    <a:pt x="2291146" y="3908870"/>
                    <a:pt x="2179867" y="3908870"/>
                  </a:cubicBezTo>
                  <a:cubicBezTo>
                    <a:pt x="2096408" y="3908870"/>
                    <a:pt x="2018875" y="3883499"/>
                    <a:pt x="1954560" y="3840048"/>
                  </a:cubicBezTo>
                  <a:lnTo>
                    <a:pt x="1923586" y="3811904"/>
                  </a:lnTo>
                  <a:lnTo>
                    <a:pt x="1876404" y="3850832"/>
                  </a:lnTo>
                  <a:cubicBezTo>
                    <a:pt x="1812089" y="3894283"/>
                    <a:pt x="1734556" y="3919654"/>
                    <a:pt x="1651097" y="3919654"/>
                  </a:cubicBezTo>
                  <a:cubicBezTo>
                    <a:pt x="1511999" y="3919654"/>
                    <a:pt x="1389361" y="3849178"/>
                    <a:pt x="1316944" y="3741986"/>
                  </a:cubicBezTo>
                  <a:lnTo>
                    <a:pt x="1313355" y="3735375"/>
                  </a:lnTo>
                  <a:lnTo>
                    <a:pt x="1261033" y="3740649"/>
                  </a:lnTo>
                  <a:cubicBezTo>
                    <a:pt x="1066296" y="3740649"/>
                    <a:pt x="903821" y="3602517"/>
                    <a:pt x="866245" y="3418888"/>
                  </a:cubicBezTo>
                  <a:lnTo>
                    <a:pt x="861525" y="3372064"/>
                  </a:lnTo>
                  <a:lnTo>
                    <a:pt x="818057" y="3391453"/>
                  </a:lnTo>
                  <a:cubicBezTo>
                    <a:pt x="794316" y="3398434"/>
                    <a:pt x="769734" y="3402100"/>
                    <a:pt x="744556" y="3402100"/>
                  </a:cubicBezTo>
                  <a:cubicBezTo>
                    <a:pt x="543135" y="3402100"/>
                    <a:pt x="379851" y="3167471"/>
                    <a:pt x="379851" y="2878042"/>
                  </a:cubicBezTo>
                  <a:cubicBezTo>
                    <a:pt x="379851" y="2823774"/>
                    <a:pt x="385592" y="2771433"/>
                    <a:pt x="396248" y="2722204"/>
                  </a:cubicBezTo>
                  <a:lnTo>
                    <a:pt x="401024" y="2707928"/>
                  </a:lnTo>
                  <a:lnTo>
                    <a:pt x="399324" y="2707756"/>
                  </a:lnTo>
                  <a:cubicBezTo>
                    <a:pt x="215694" y="2670180"/>
                    <a:pt x="77562" y="2507706"/>
                    <a:pt x="77562" y="2312968"/>
                  </a:cubicBezTo>
                  <a:cubicBezTo>
                    <a:pt x="77562" y="2229509"/>
                    <a:pt x="102933" y="2151976"/>
                    <a:pt x="146384" y="2087661"/>
                  </a:cubicBezTo>
                  <a:lnTo>
                    <a:pt x="150531" y="2083097"/>
                  </a:lnTo>
                  <a:lnTo>
                    <a:pt x="118028" y="2056280"/>
                  </a:lnTo>
                  <a:cubicBezTo>
                    <a:pt x="45104" y="1983355"/>
                    <a:pt x="0" y="1882612"/>
                    <a:pt x="0" y="1771333"/>
                  </a:cubicBezTo>
                  <a:cubicBezTo>
                    <a:pt x="0" y="1604415"/>
                    <a:pt x="101485" y="1461201"/>
                    <a:pt x="246119" y="1400026"/>
                  </a:cubicBezTo>
                  <a:lnTo>
                    <a:pt x="271620" y="1392110"/>
                  </a:lnTo>
                  <a:lnTo>
                    <a:pt x="260816" y="1379015"/>
                  </a:lnTo>
                  <a:cubicBezTo>
                    <a:pt x="217365" y="1314700"/>
                    <a:pt x="191994" y="1237167"/>
                    <a:pt x="191994" y="1153708"/>
                  </a:cubicBezTo>
                  <a:cubicBezTo>
                    <a:pt x="191994" y="931151"/>
                    <a:pt x="372412" y="750733"/>
                    <a:pt x="594969" y="750733"/>
                  </a:cubicBezTo>
                  <a:cubicBezTo>
                    <a:pt x="615834" y="750733"/>
                    <a:pt x="636328" y="752319"/>
                    <a:pt x="656339" y="755376"/>
                  </a:cubicBezTo>
                  <a:lnTo>
                    <a:pt x="656678" y="755455"/>
                  </a:lnTo>
                  <a:lnTo>
                    <a:pt x="657680" y="745517"/>
                  </a:lnTo>
                  <a:cubicBezTo>
                    <a:pt x="695256" y="561888"/>
                    <a:pt x="857731" y="423755"/>
                    <a:pt x="1052468" y="423755"/>
                  </a:cubicBezTo>
                  <a:cubicBezTo>
                    <a:pt x="1094198" y="423755"/>
                    <a:pt x="1134446" y="430098"/>
                    <a:pt x="1172301" y="441872"/>
                  </a:cubicBezTo>
                  <a:lnTo>
                    <a:pt x="1177855" y="444060"/>
                  </a:lnTo>
                  <a:lnTo>
                    <a:pt x="1180429" y="418521"/>
                  </a:lnTo>
                  <a:cubicBezTo>
                    <a:pt x="1207269" y="287357"/>
                    <a:pt x="1297833" y="179406"/>
                    <a:pt x="1418361" y="128427"/>
                  </a:cubicBezTo>
                  <a:lnTo>
                    <a:pt x="1478728" y="109688"/>
                  </a:lnTo>
                  <a:lnTo>
                    <a:pt x="1528258" y="68822"/>
                  </a:lnTo>
                  <a:cubicBezTo>
                    <a:pt x="1592573" y="25371"/>
                    <a:pt x="1670106" y="0"/>
                    <a:pt x="175356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251" name="Group 250">
              <a:extLst>
                <a:ext uri="{FF2B5EF4-FFF2-40B4-BE49-F238E27FC236}">
                  <a16:creationId xmlns:a16="http://schemas.microsoft.com/office/drawing/2014/main" id="{9FE9B539-1CB3-4038-BE68-83C43A671804}"/>
                </a:ext>
              </a:extLst>
            </p:cNvPr>
            <p:cNvGrpSpPr/>
            <p:nvPr/>
          </p:nvGrpSpPr>
          <p:grpSpPr>
            <a:xfrm>
              <a:off x="7697629" y="2343020"/>
              <a:ext cx="2837941" cy="2837941"/>
              <a:chOff x="7697629" y="2343020"/>
              <a:chExt cx="2837941" cy="2837941"/>
            </a:xfrm>
          </p:grpSpPr>
          <p:grpSp>
            <p:nvGrpSpPr>
              <p:cNvPr id="254" name="Group 253">
                <a:extLst>
                  <a:ext uri="{FF2B5EF4-FFF2-40B4-BE49-F238E27FC236}">
                    <a16:creationId xmlns:a16="http://schemas.microsoft.com/office/drawing/2014/main" id="{3BE10B6E-2CCB-4CDC-8354-FC9A959B1DE9}"/>
                  </a:ext>
                </a:extLst>
              </p:cNvPr>
              <p:cNvGrpSpPr/>
              <p:nvPr/>
            </p:nvGrpSpPr>
            <p:grpSpPr>
              <a:xfrm>
                <a:off x="7697629" y="2343020"/>
                <a:ext cx="2837941" cy="2837941"/>
                <a:chOff x="7656319" y="3304917"/>
                <a:chExt cx="756601" cy="756601"/>
              </a:xfrm>
            </p:grpSpPr>
            <p:sp>
              <p:nvSpPr>
                <p:cNvPr id="259" name="Partial Circle 258">
                  <a:extLst>
                    <a:ext uri="{FF2B5EF4-FFF2-40B4-BE49-F238E27FC236}">
                      <a16:creationId xmlns:a16="http://schemas.microsoft.com/office/drawing/2014/main" id="{B5699794-EE17-41A3-8CF9-B99828D1C061}"/>
                    </a:ext>
                  </a:extLst>
                </p:cNvPr>
                <p:cNvSpPr/>
                <p:nvPr/>
              </p:nvSpPr>
              <p:spPr>
                <a:xfrm>
                  <a:off x="7656319" y="3304917"/>
                  <a:ext cx="756601" cy="756601"/>
                </a:xfrm>
                <a:prstGeom prst="pie">
                  <a:avLst>
                    <a:gd name="adj1" fmla="val 12776407"/>
                    <a:gd name="adj2" fmla="val 16486307"/>
                  </a:avLst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60" name="Partial Circle 259">
                  <a:extLst>
                    <a:ext uri="{FF2B5EF4-FFF2-40B4-BE49-F238E27FC236}">
                      <a16:creationId xmlns:a16="http://schemas.microsoft.com/office/drawing/2014/main" id="{F825E54B-D726-4605-86E9-7E6DD076628B}"/>
                    </a:ext>
                  </a:extLst>
                </p:cNvPr>
                <p:cNvSpPr/>
                <p:nvPr/>
              </p:nvSpPr>
              <p:spPr>
                <a:xfrm rot="10800000">
                  <a:off x="7656319" y="3304917"/>
                  <a:ext cx="756601" cy="756601"/>
                </a:xfrm>
                <a:prstGeom prst="pie">
                  <a:avLst>
                    <a:gd name="adj1" fmla="val 12776407"/>
                    <a:gd name="adj2" fmla="val 16486307"/>
                  </a:avLst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255" name="Partial Circle 254">
                <a:extLst>
                  <a:ext uri="{FF2B5EF4-FFF2-40B4-BE49-F238E27FC236}">
                    <a16:creationId xmlns:a16="http://schemas.microsoft.com/office/drawing/2014/main" id="{345E60EB-F012-4483-AF11-6E5491CA4FD5}"/>
                  </a:ext>
                </a:extLst>
              </p:cNvPr>
              <p:cNvSpPr/>
              <p:nvPr/>
            </p:nvSpPr>
            <p:spPr>
              <a:xfrm rot="3600000">
                <a:off x="7697629" y="2343020"/>
                <a:ext cx="2837941" cy="2837941"/>
              </a:xfrm>
              <a:prstGeom prst="pie">
                <a:avLst>
                  <a:gd name="adj1" fmla="val 12776407"/>
                  <a:gd name="adj2" fmla="val 16486307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56" name="Partial Circle 255">
                <a:extLst>
                  <a:ext uri="{FF2B5EF4-FFF2-40B4-BE49-F238E27FC236}">
                    <a16:creationId xmlns:a16="http://schemas.microsoft.com/office/drawing/2014/main" id="{A91AF607-C6E0-4D95-B7C6-FE7B91385013}"/>
                  </a:ext>
                </a:extLst>
              </p:cNvPr>
              <p:cNvSpPr/>
              <p:nvPr/>
            </p:nvSpPr>
            <p:spPr>
              <a:xfrm rot="14400000">
                <a:off x="7697629" y="2343020"/>
                <a:ext cx="2837941" cy="2837941"/>
              </a:xfrm>
              <a:prstGeom prst="pie">
                <a:avLst>
                  <a:gd name="adj1" fmla="val 12776407"/>
                  <a:gd name="adj2" fmla="val 16486307"/>
                </a:avLst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57" name="Partial Circle 256">
                <a:extLst>
                  <a:ext uri="{FF2B5EF4-FFF2-40B4-BE49-F238E27FC236}">
                    <a16:creationId xmlns:a16="http://schemas.microsoft.com/office/drawing/2014/main" id="{84C6137F-91EC-4B3B-80AA-A8A3E286033D}"/>
                  </a:ext>
                </a:extLst>
              </p:cNvPr>
              <p:cNvSpPr/>
              <p:nvPr/>
            </p:nvSpPr>
            <p:spPr>
              <a:xfrm rot="7200000">
                <a:off x="7697629" y="2343020"/>
                <a:ext cx="2837941" cy="2837941"/>
              </a:xfrm>
              <a:prstGeom prst="pie">
                <a:avLst>
                  <a:gd name="adj1" fmla="val 12776407"/>
                  <a:gd name="adj2" fmla="val 16486307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58" name="Partial Circle 257">
                <a:extLst>
                  <a:ext uri="{FF2B5EF4-FFF2-40B4-BE49-F238E27FC236}">
                    <a16:creationId xmlns:a16="http://schemas.microsoft.com/office/drawing/2014/main" id="{A0A6BD0E-BFC4-44A5-AF29-39ADC8D36223}"/>
                  </a:ext>
                </a:extLst>
              </p:cNvPr>
              <p:cNvSpPr/>
              <p:nvPr/>
            </p:nvSpPr>
            <p:spPr>
              <a:xfrm rot="18000000">
                <a:off x="7697629" y="2343020"/>
                <a:ext cx="2837941" cy="2837941"/>
              </a:xfrm>
              <a:prstGeom prst="pie">
                <a:avLst>
                  <a:gd name="adj1" fmla="val 12776407"/>
                  <a:gd name="adj2" fmla="val 16486307"/>
                </a:avLst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52" name="Freeform: Shape 251">
              <a:extLst>
                <a:ext uri="{FF2B5EF4-FFF2-40B4-BE49-F238E27FC236}">
                  <a16:creationId xmlns:a16="http://schemas.microsoft.com/office/drawing/2014/main" id="{BB35F081-EB6E-4C8D-83CA-836757C17BC2}"/>
                </a:ext>
              </a:extLst>
            </p:cNvPr>
            <p:cNvSpPr/>
            <p:nvPr/>
          </p:nvSpPr>
          <p:spPr>
            <a:xfrm rot="8371868">
              <a:off x="8202541" y="2848319"/>
              <a:ext cx="1827346" cy="1827345"/>
            </a:xfrm>
            <a:custGeom>
              <a:avLst/>
              <a:gdLst>
                <a:gd name="connsiteX0" fmla="*/ 632263 w 1827346"/>
                <a:gd name="connsiteY0" fmla="*/ 1043243 h 1827345"/>
                <a:gd name="connsiteX1" fmla="*/ 633353 w 1827346"/>
                <a:gd name="connsiteY1" fmla="*/ 1043475 h 1827345"/>
                <a:gd name="connsiteX2" fmla="*/ 747709 w 1827346"/>
                <a:gd name="connsiteY2" fmla="*/ 1107006 h 1827345"/>
                <a:gd name="connsiteX3" fmla="*/ 793874 w 1827346"/>
                <a:gd name="connsiteY3" fmla="*/ 1155189 h 1827345"/>
                <a:gd name="connsiteX4" fmla="*/ 813180 w 1827346"/>
                <a:gd name="connsiteY4" fmla="*/ 1185745 h 1827345"/>
                <a:gd name="connsiteX5" fmla="*/ 847279 w 1827346"/>
                <a:gd name="connsiteY5" fmla="*/ 1175160 h 1827345"/>
                <a:gd name="connsiteX6" fmla="*/ 913673 w 1827346"/>
                <a:gd name="connsiteY6" fmla="*/ 1168467 h 1827345"/>
                <a:gd name="connsiteX7" fmla="*/ 1041906 w 1827346"/>
                <a:gd name="connsiteY7" fmla="*/ 1194356 h 1827345"/>
                <a:gd name="connsiteX8" fmla="*/ 1042953 w 1827346"/>
                <a:gd name="connsiteY8" fmla="*/ 1194925 h 1827345"/>
                <a:gd name="connsiteX9" fmla="*/ 1043384 w 1827346"/>
                <a:gd name="connsiteY9" fmla="*/ 1192897 h 1827345"/>
                <a:gd name="connsiteX10" fmla="*/ 1106916 w 1827346"/>
                <a:gd name="connsiteY10" fmla="*/ 1078540 h 1827345"/>
                <a:gd name="connsiteX11" fmla="*/ 1155099 w 1827346"/>
                <a:gd name="connsiteY11" fmla="*/ 1032374 h 1827345"/>
                <a:gd name="connsiteX12" fmla="*/ 1185446 w 1827346"/>
                <a:gd name="connsiteY12" fmla="*/ 1013201 h 1827345"/>
                <a:gd name="connsiteX13" fmla="*/ 1175160 w 1827346"/>
                <a:gd name="connsiteY13" fmla="*/ 980066 h 1827345"/>
                <a:gd name="connsiteX14" fmla="*/ 1168467 w 1827346"/>
                <a:gd name="connsiteY14" fmla="*/ 913673 h 1827345"/>
                <a:gd name="connsiteX15" fmla="*/ 1194356 w 1827346"/>
                <a:gd name="connsiteY15" fmla="*/ 785440 h 1827345"/>
                <a:gd name="connsiteX16" fmla="*/ 1195450 w 1827346"/>
                <a:gd name="connsiteY16" fmla="*/ 783425 h 1827345"/>
                <a:gd name="connsiteX17" fmla="*/ 1192807 w 1827346"/>
                <a:gd name="connsiteY17" fmla="*/ 782864 h 1827345"/>
                <a:gd name="connsiteX18" fmla="*/ 1078450 w 1827346"/>
                <a:gd name="connsiteY18" fmla="*/ 719332 h 1827345"/>
                <a:gd name="connsiteX19" fmla="*/ 1032285 w 1827346"/>
                <a:gd name="connsiteY19" fmla="*/ 671149 h 1827345"/>
                <a:gd name="connsiteX20" fmla="*/ 1013705 w 1827346"/>
                <a:gd name="connsiteY20" fmla="*/ 641743 h 1827345"/>
                <a:gd name="connsiteX21" fmla="*/ 980066 w 1827346"/>
                <a:gd name="connsiteY21" fmla="*/ 652185 h 1827345"/>
                <a:gd name="connsiteX22" fmla="*/ 913672 w 1827346"/>
                <a:gd name="connsiteY22" fmla="*/ 658878 h 1827345"/>
                <a:gd name="connsiteX23" fmla="*/ 785440 w 1827346"/>
                <a:gd name="connsiteY23" fmla="*/ 632989 h 1827345"/>
                <a:gd name="connsiteX24" fmla="*/ 783136 w 1827346"/>
                <a:gd name="connsiteY24" fmla="*/ 631738 h 1827345"/>
                <a:gd name="connsiteX25" fmla="*/ 782775 w 1827346"/>
                <a:gd name="connsiteY25" fmla="*/ 633443 h 1827345"/>
                <a:gd name="connsiteX26" fmla="*/ 719242 w 1827346"/>
                <a:gd name="connsiteY26" fmla="*/ 747799 h 1827345"/>
                <a:gd name="connsiteX27" fmla="*/ 671059 w 1827346"/>
                <a:gd name="connsiteY27" fmla="*/ 793965 h 1827345"/>
                <a:gd name="connsiteX28" fmla="*/ 641444 w 1827346"/>
                <a:gd name="connsiteY28" fmla="*/ 812677 h 1827345"/>
                <a:gd name="connsiteX29" fmla="*/ 652186 w 1827346"/>
                <a:gd name="connsiteY29" fmla="*/ 847279 h 1827345"/>
                <a:gd name="connsiteX30" fmla="*/ 658878 w 1827346"/>
                <a:gd name="connsiteY30" fmla="*/ 913673 h 1827345"/>
                <a:gd name="connsiteX31" fmla="*/ 632990 w 1827346"/>
                <a:gd name="connsiteY31" fmla="*/ 1041905 h 1827345"/>
                <a:gd name="connsiteX32" fmla="*/ 320074 w 1827346"/>
                <a:gd name="connsiteY32" fmla="*/ 1608254 h 1827345"/>
                <a:gd name="connsiteX33" fmla="*/ 219736 w 1827346"/>
                <a:gd name="connsiteY33" fmla="*/ 1258169 h 1827345"/>
                <a:gd name="connsiteX34" fmla="*/ 233063 w 1827346"/>
                <a:gd name="connsiteY34" fmla="*/ 1227110 h 1827345"/>
                <a:gd name="connsiteX35" fmla="*/ 201206 w 1827346"/>
                <a:gd name="connsiteY35" fmla="*/ 1217222 h 1827345"/>
                <a:gd name="connsiteX36" fmla="*/ 0 w 1827346"/>
                <a:gd name="connsiteY36" fmla="*/ 913672 h 1827345"/>
                <a:gd name="connsiteX37" fmla="*/ 145247 w 1827346"/>
                <a:gd name="connsiteY37" fmla="*/ 640496 h 1827345"/>
                <a:gd name="connsiteX38" fmla="*/ 155969 w 1827346"/>
                <a:gd name="connsiteY38" fmla="*/ 634676 h 1827345"/>
                <a:gd name="connsiteX39" fmla="*/ 151192 w 1827346"/>
                <a:gd name="connsiteY39" fmla="*/ 622256 h 1827345"/>
                <a:gd name="connsiteX40" fmla="*/ 217995 w 1827346"/>
                <a:gd name="connsiteY40" fmla="*/ 320165 h 1827345"/>
                <a:gd name="connsiteX41" fmla="*/ 568080 w 1827346"/>
                <a:gd name="connsiteY41" fmla="*/ 219827 h 1827345"/>
                <a:gd name="connsiteX42" fmla="*/ 600080 w 1827346"/>
                <a:gd name="connsiteY42" fmla="*/ 233557 h 1827345"/>
                <a:gd name="connsiteX43" fmla="*/ 610122 w 1827346"/>
                <a:gd name="connsiteY43" fmla="*/ 201206 h 1827345"/>
                <a:gd name="connsiteX44" fmla="*/ 913673 w 1827346"/>
                <a:gd name="connsiteY44" fmla="*/ 0 h 1827345"/>
                <a:gd name="connsiteX45" fmla="*/ 1186849 w 1827346"/>
                <a:gd name="connsiteY45" fmla="*/ 145247 h 1827345"/>
                <a:gd name="connsiteX46" fmla="*/ 1192520 w 1827346"/>
                <a:gd name="connsiteY46" fmla="*/ 155695 h 1827345"/>
                <a:gd name="connsiteX47" fmla="*/ 1203994 w 1827346"/>
                <a:gd name="connsiteY47" fmla="*/ 151282 h 1827345"/>
                <a:gd name="connsiteX48" fmla="*/ 1506085 w 1827346"/>
                <a:gd name="connsiteY48" fmla="*/ 218085 h 1827345"/>
                <a:gd name="connsiteX49" fmla="*/ 1606423 w 1827346"/>
                <a:gd name="connsiteY49" fmla="*/ 568169 h 1827345"/>
                <a:gd name="connsiteX50" fmla="*/ 1592854 w 1827346"/>
                <a:gd name="connsiteY50" fmla="*/ 599791 h 1827345"/>
                <a:gd name="connsiteX51" fmla="*/ 1626139 w 1827346"/>
                <a:gd name="connsiteY51" fmla="*/ 610123 h 1827345"/>
                <a:gd name="connsiteX52" fmla="*/ 1827346 w 1827346"/>
                <a:gd name="connsiteY52" fmla="*/ 913673 h 1827345"/>
                <a:gd name="connsiteX53" fmla="*/ 1682099 w 1827346"/>
                <a:gd name="connsiteY53" fmla="*/ 1186849 h 1827345"/>
                <a:gd name="connsiteX54" fmla="*/ 1670714 w 1827346"/>
                <a:gd name="connsiteY54" fmla="*/ 1193028 h 1827345"/>
                <a:gd name="connsiteX55" fmla="*/ 1674966 w 1827346"/>
                <a:gd name="connsiteY55" fmla="*/ 1204083 h 1827345"/>
                <a:gd name="connsiteX56" fmla="*/ 1608163 w 1827346"/>
                <a:gd name="connsiteY56" fmla="*/ 1506174 h 1827345"/>
                <a:gd name="connsiteX57" fmla="*/ 1258079 w 1827346"/>
                <a:gd name="connsiteY57" fmla="*/ 1606512 h 1827345"/>
                <a:gd name="connsiteX58" fmla="*/ 1227402 w 1827346"/>
                <a:gd name="connsiteY58" fmla="*/ 1593350 h 1827345"/>
                <a:gd name="connsiteX59" fmla="*/ 1217223 w 1827346"/>
                <a:gd name="connsiteY59" fmla="*/ 1626139 h 1827345"/>
                <a:gd name="connsiteX60" fmla="*/ 913673 w 1827346"/>
                <a:gd name="connsiteY60" fmla="*/ 1827345 h 1827345"/>
                <a:gd name="connsiteX61" fmla="*/ 640497 w 1827346"/>
                <a:gd name="connsiteY61" fmla="*/ 1682098 h 1827345"/>
                <a:gd name="connsiteX62" fmla="*/ 634169 w 1827346"/>
                <a:gd name="connsiteY62" fmla="*/ 1670439 h 1827345"/>
                <a:gd name="connsiteX63" fmla="*/ 622165 w 1827346"/>
                <a:gd name="connsiteY63" fmla="*/ 1675057 h 1827345"/>
                <a:gd name="connsiteX64" fmla="*/ 320074 w 1827346"/>
                <a:gd name="connsiteY64" fmla="*/ 1608254 h 1827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1827346" h="1827345">
                  <a:moveTo>
                    <a:pt x="632263" y="1043243"/>
                  </a:moveTo>
                  <a:lnTo>
                    <a:pt x="633353" y="1043475"/>
                  </a:lnTo>
                  <a:cubicBezTo>
                    <a:pt x="674156" y="1056373"/>
                    <a:pt x="713105" y="1077484"/>
                    <a:pt x="747709" y="1107006"/>
                  </a:cubicBezTo>
                  <a:cubicBezTo>
                    <a:pt x="765011" y="1121767"/>
                    <a:pt x="780408" y="1137932"/>
                    <a:pt x="793874" y="1155189"/>
                  </a:cubicBezTo>
                  <a:lnTo>
                    <a:pt x="813180" y="1185745"/>
                  </a:lnTo>
                  <a:lnTo>
                    <a:pt x="847279" y="1175160"/>
                  </a:lnTo>
                  <a:cubicBezTo>
                    <a:pt x="868725" y="1170772"/>
                    <a:pt x="890930" y="1168467"/>
                    <a:pt x="913673" y="1168467"/>
                  </a:cubicBezTo>
                  <a:cubicBezTo>
                    <a:pt x="959159" y="1168467"/>
                    <a:pt x="1002492" y="1177686"/>
                    <a:pt x="1041906" y="1194356"/>
                  </a:cubicBezTo>
                  <a:lnTo>
                    <a:pt x="1042953" y="1194925"/>
                  </a:lnTo>
                  <a:lnTo>
                    <a:pt x="1043384" y="1192897"/>
                  </a:lnTo>
                  <a:cubicBezTo>
                    <a:pt x="1056282" y="1152092"/>
                    <a:pt x="1077394" y="1113144"/>
                    <a:pt x="1106916" y="1078540"/>
                  </a:cubicBezTo>
                  <a:cubicBezTo>
                    <a:pt x="1121677" y="1061238"/>
                    <a:pt x="1137842" y="1045841"/>
                    <a:pt x="1155099" y="1032374"/>
                  </a:cubicBezTo>
                  <a:lnTo>
                    <a:pt x="1185446" y="1013201"/>
                  </a:lnTo>
                  <a:lnTo>
                    <a:pt x="1175160" y="980066"/>
                  </a:lnTo>
                  <a:cubicBezTo>
                    <a:pt x="1170772" y="958620"/>
                    <a:pt x="1168467" y="936416"/>
                    <a:pt x="1168467" y="913673"/>
                  </a:cubicBezTo>
                  <a:cubicBezTo>
                    <a:pt x="1168467" y="868187"/>
                    <a:pt x="1177685" y="824854"/>
                    <a:pt x="1194356" y="785440"/>
                  </a:cubicBezTo>
                  <a:lnTo>
                    <a:pt x="1195450" y="783425"/>
                  </a:lnTo>
                  <a:lnTo>
                    <a:pt x="1192807" y="782864"/>
                  </a:lnTo>
                  <a:cubicBezTo>
                    <a:pt x="1152003" y="769966"/>
                    <a:pt x="1113054" y="748854"/>
                    <a:pt x="1078450" y="719332"/>
                  </a:cubicBezTo>
                  <a:cubicBezTo>
                    <a:pt x="1061148" y="704571"/>
                    <a:pt x="1045751" y="688406"/>
                    <a:pt x="1032285" y="671149"/>
                  </a:cubicBezTo>
                  <a:lnTo>
                    <a:pt x="1013705" y="641743"/>
                  </a:lnTo>
                  <a:lnTo>
                    <a:pt x="980066" y="652185"/>
                  </a:lnTo>
                  <a:cubicBezTo>
                    <a:pt x="958620" y="656573"/>
                    <a:pt x="936415" y="658878"/>
                    <a:pt x="913672" y="658878"/>
                  </a:cubicBezTo>
                  <a:cubicBezTo>
                    <a:pt x="868186" y="658878"/>
                    <a:pt x="824853" y="649659"/>
                    <a:pt x="785440" y="632989"/>
                  </a:cubicBezTo>
                  <a:lnTo>
                    <a:pt x="783136" y="631738"/>
                  </a:lnTo>
                  <a:lnTo>
                    <a:pt x="782775" y="633443"/>
                  </a:lnTo>
                  <a:cubicBezTo>
                    <a:pt x="769876" y="674247"/>
                    <a:pt x="748764" y="713196"/>
                    <a:pt x="719242" y="747799"/>
                  </a:cubicBezTo>
                  <a:cubicBezTo>
                    <a:pt x="704481" y="765101"/>
                    <a:pt x="688316" y="780498"/>
                    <a:pt x="671059" y="793965"/>
                  </a:cubicBezTo>
                  <a:lnTo>
                    <a:pt x="641444" y="812677"/>
                  </a:lnTo>
                  <a:lnTo>
                    <a:pt x="652186" y="847279"/>
                  </a:lnTo>
                  <a:cubicBezTo>
                    <a:pt x="656574" y="868725"/>
                    <a:pt x="658879" y="890929"/>
                    <a:pt x="658878" y="913673"/>
                  </a:cubicBezTo>
                  <a:cubicBezTo>
                    <a:pt x="658879" y="959158"/>
                    <a:pt x="649660" y="1002492"/>
                    <a:pt x="632990" y="1041905"/>
                  </a:cubicBezTo>
                  <a:close/>
                  <a:moveTo>
                    <a:pt x="320074" y="1608254"/>
                  </a:moveTo>
                  <a:cubicBezTo>
                    <a:pt x="216263" y="1519688"/>
                    <a:pt x="181041" y="1380581"/>
                    <a:pt x="219736" y="1258169"/>
                  </a:cubicBezTo>
                  <a:lnTo>
                    <a:pt x="233063" y="1227110"/>
                  </a:lnTo>
                  <a:lnTo>
                    <a:pt x="201206" y="1217222"/>
                  </a:lnTo>
                  <a:cubicBezTo>
                    <a:pt x="82967" y="1167211"/>
                    <a:pt x="0" y="1050130"/>
                    <a:pt x="0" y="913672"/>
                  </a:cubicBezTo>
                  <a:cubicBezTo>
                    <a:pt x="0" y="799957"/>
                    <a:pt x="57615" y="699698"/>
                    <a:pt x="145247" y="640496"/>
                  </a:cubicBezTo>
                  <a:lnTo>
                    <a:pt x="155969" y="634676"/>
                  </a:lnTo>
                  <a:lnTo>
                    <a:pt x="151192" y="622256"/>
                  </a:lnTo>
                  <a:cubicBezTo>
                    <a:pt x="122950" y="520341"/>
                    <a:pt x="144190" y="406674"/>
                    <a:pt x="217995" y="320165"/>
                  </a:cubicBezTo>
                  <a:cubicBezTo>
                    <a:pt x="306561" y="216353"/>
                    <a:pt x="445668" y="181131"/>
                    <a:pt x="568080" y="219827"/>
                  </a:cubicBezTo>
                  <a:lnTo>
                    <a:pt x="600080" y="233557"/>
                  </a:lnTo>
                  <a:lnTo>
                    <a:pt x="610122" y="201206"/>
                  </a:lnTo>
                  <a:cubicBezTo>
                    <a:pt x="660134" y="82966"/>
                    <a:pt x="777214" y="0"/>
                    <a:pt x="913673" y="0"/>
                  </a:cubicBezTo>
                  <a:cubicBezTo>
                    <a:pt x="1027387" y="0"/>
                    <a:pt x="1127646" y="57615"/>
                    <a:pt x="1186849" y="145247"/>
                  </a:cubicBezTo>
                  <a:lnTo>
                    <a:pt x="1192520" y="155695"/>
                  </a:lnTo>
                  <a:lnTo>
                    <a:pt x="1203994" y="151282"/>
                  </a:lnTo>
                  <a:cubicBezTo>
                    <a:pt x="1305909" y="123040"/>
                    <a:pt x="1419575" y="144280"/>
                    <a:pt x="1506085" y="218085"/>
                  </a:cubicBezTo>
                  <a:cubicBezTo>
                    <a:pt x="1609896" y="306651"/>
                    <a:pt x="1645118" y="445757"/>
                    <a:pt x="1606423" y="568169"/>
                  </a:cubicBezTo>
                  <a:lnTo>
                    <a:pt x="1592854" y="599791"/>
                  </a:lnTo>
                  <a:lnTo>
                    <a:pt x="1626139" y="610123"/>
                  </a:lnTo>
                  <a:cubicBezTo>
                    <a:pt x="1744379" y="660135"/>
                    <a:pt x="1827345" y="777215"/>
                    <a:pt x="1827346" y="913673"/>
                  </a:cubicBezTo>
                  <a:cubicBezTo>
                    <a:pt x="1827345" y="1027388"/>
                    <a:pt x="1769730" y="1127646"/>
                    <a:pt x="1682099" y="1186849"/>
                  </a:cubicBezTo>
                  <a:lnTo>
                    <a:pt x="1670714" y="1193028"/>
                  </a:lnTo>
                  <a:lnTo>
                    <a:pt x="1674966" y="1204083"/>
                  </a:lnTo>
                  <a:cubicBezTo>
                    <a:pt x="1703208" y="1305998"/>
                    <a:pt x="1681968" y="1419665"/>
                    <a:pt x="1608163" y="1506174"/>
                  </a:cubicBezTo>
                  <a:cubicBezTo>
                    <a:pt x="1519597" y="1609986"/>
                    <a:pt x="1380491" y="1645208"/>
                    <a:pt x="1258079" y="1606512"/>
                  </a:cubicBezTo>
                  <a:lnTo>
                    <a:pt x="1227402" y="1593350"/>
                  </a:lnTo>
                  <a:lnTo>
                    <a:pt x="1217223" y="1626139"/>
                  </a:lnTo>
                  <a:cubicBezTo>
                    <a:pt x="1167211" y="1744379"/>
                    <a:pt x="1050131" y="1827345"/>
                    <a:pt x="913673" y="1827345"/>
                  </a:cubicBezTo>
                  <a:cubicBezTo>
                    <a:pt x="799958" y="1827345"/>
                    <a:pt x="699700" y="1769730"/>
                    <a:pt x="640497" y="1682098"/>
                  </a:cubicBezTo>
                  <a:lnTo>
                    <a:pt x="634169" y="1670439"/>
                  </a:lnTo>
                  <a:lnTo>
                    <a:pt x="622165" y="1675057"/>
                  </a:lnTo>
                  <a:cubicBezTo>
                    <a:pt x="520250" y="1703298"/>
                    <a:pt x="406584" y="1682059"/>
                    <a:pt x="320074" y="16082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3" name="Oval 252">
              <a:extLst>
                <a:ext uri="{FF2B5EF4-FFF2-40B4-BE49-F238E27FC236}">
                  <a16:creationId xmlns:a16="http://schemas.microsoft.com/office/drawing/2014/main" id="{BC4899FB-A0DD-4A1F-AF69-EAE97132630C}"/>
                </a:ext>
              </a:extLst>
            </p:cNvPr>
            <p:cNvSpPr/>
            <p:nvPr/>
          </p:nvSpPr>
          <p:spPr>
            <a:xfrm>
              <a:off x="8724533" y="3369924"/>
              <a:ext cx="784131" cy="7841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1" name="Freeform: Shape 260">
            <a:extLst>
              <a:ext uri="{FF2B5EF4-FFF2-40B4-BE49-F238E27FC236}">
                <a16:creationId xmlns:a16="http://schemas.microsoft.com/office/drawing/2014/main" id="{4AB8B75E-0603-491B-BA7B-64E906AACE48}"/>
              </a:ext>
            </a:extLst>
          </p:cNvPr>
          <p:cNvSpPr/>
          <p:nvPr/>
        </p:nvSpPr>
        <p:spPr>
          <a:xfrm>
            <a:off x="9264864" y="2063139"/>
            <a:ext cx="576561" cy="261107"/>
          </a:xfrm>
          <a:custGeom>
            <a:avLst/>
            <a:gdLst/>
            <a:ahLst/>
            <a:cxnLst/>
            <a:rect l="l" t="t" r="r" b="b"/>
            <a:pathLst>
              <a:path w="1309891" h="593210">
                <a:moveTo>
                  <a:pt x="339101" y="423142"/>
                </a:moveTo>
                <a:lnTo>
                  <a:pt x="346384" y="516118"/>
                </a:lnTo>
                <a:lnTo>
                  <a:pt x="501206" y="509882"/>
                </a:lnTo>
                <a:lnTo>
                  <a:pt x="514151" y="433878"/>
                </a:lnTo>
                <a:close/>
                <a:moveTo>
                  <a:pt x="802301" y="159165"/>
                </a:moveTo>
                <a:lnTo>
                  <a:pt x="808349" y="258713"/>
                </a:lnTo>
                <a:lnTo>
                  <a:pt x="964772" y="245486"/>
                </a:lnTo>
                <a:lnTo>
                  <a:pt x="974065" y="159803"/>
                </a:lnTo>
                <a:close/>
                <a:moveTo>
                  <a:pt x="1142312" y="9847"/>
                </a:moveTo>
                <a:lnTo>
                  <a:pt x="1213984" y="12160"/>
                </a:lnTo>
                <a:lnTo>
                  <a:pt x="1212016" y="165726"/>
                </a:lnTo>
                <a:lnTo>
                  <a:pt x="1309891" y="167693"/>
                </a:lnTo>
                <a:lnTo>
                  <a:pt x="1306113" y="236654"/>
                </a:lnTo>
                <a:lnTo>
                  <a:pt x="1209808" y="234028"/>
                </a:lnTo>
                <a:lnTo>
                  <a:pt x="1206512" y="368643"/>
                </a:lnTo>
                <a:lnTo>
                  <a:pt x="1134945" y="364990"/>
                </a:lnTo>
                <a:close/>
                <a:moveTo>
                  <a:pt x="455288" y="8539"/>
                </a:moveTo>
                <a:lnTo>
                  <a:pt x="526248" y="12327"/>
                </a:lnTo>
                <a:lnTo>
                  <a:pt x="514097" y="369391"/>
                </a:lnTo>
                <a:lnTo>
                  <a:pt x="594539" y="373488"/>
                </a:lnTo>
                <a:lnTo>
                  <a:pt x="563365" y="572512"/>
                </a:lnTo>
                <a:lnTo>
                  <a:pt x="280228" y="587957"/>
                </a:lnTo>
                <a:lnTo>
                  <a:pt x="261339" y="340629"/>
                </a:lnTo>
                <a:lnTo>
                  <a:pt x="333178" y="336862"/>
                </a:lnTo>
                <a:lnTo>
                  <a:pt x="335208" y="360281"/>
                </a:lnTo>
                <a:lnTo>
                  <a:pt x="443250" y="365783"/>
                </a:lnTo>
                <a:close/>
                <a:moveTo>
                  <a:pt x="792474" y="7880"/>
                </a:moveTo>
                <a:lnTo>
                  <a:pt x="799088" y="92778"/>
                </a:lnTo>
                <a:lnTo>
                  <a:pt x="981170" y="95237"/>
                </a:lnTo>
                <a:lnTo>
                  <a:pt x="988422" y="11166"/>
                </a:lnTo>
                <a:lnTo>
                  <a:pt x="1064959" y="16408"/>
                </a:lnTo>
                <a:lnTo>
                  <a:pt x="1031924" y="330519"/>
                </a:lnTo>
                <a:lnTo>
                  <a:pt x="1058052" y="512843"/>
                </a:lnTo>
                <a:lnTo>
                  <a:pt x="1203561" y="502829"/>
                </a:lnTo>
                <a:lnTo>
                  <a:pt x="1206523" y="455320"/>
                </a:lnTo>
                <a:lnTo>
                  <a:pt x="1053312" y="461881"/>
                </a:lnTo>
                <a:lnTo>
                  <a:pt x="1048927" y="391633"/>
                </a:lnTo>
                <a:lnTo>
                  <a:pt x="1210112" y="387667"/>
                </a:lnTo>
                <a:lnTo>
                  <a:pt x="1213429" y="324378"/>
                </a:lnTo>
                <a:lnTo>
                  <a:pt x="1287559" y="327433"/>
                </a:lnTo>
                <a:lnTo>
                  <a:pt x="1273296" y="593210"/>
                </a:lnTo>
                <a:lnTo>
                  <a:pt x="1199292" y="590291"/>
                </a:lnTo>
                <a:lnTo>
                  <a:pt x="1200610" y="570230"/>
                </a:lnTo>
                <a:lnTo>
                  <a:pt x="992063" y="586649"/>
                </a:lnTo>
                <a:lnTo>
                  <a:pt x="955593" y="338042"/>
                </a:lnTo>
                <a:lnTo>
                  <a:pt x="954370" y="337971"/>
                </a:lnTo>
                <a:lnTo>
                  <a:pt x="958305" y="312166"/>
                </a:lnTo>
                <a:lnTo>
                  <a:pt x="741471" y="334497"/>
                </a:lnTo>
                <a:lnTo>
                  <a:pt x="717978" y="12348"/>
                </a:lnTo>
                <a:close/>
                <a:moveTo>
                  <a:pt x="17569" y="0"/>
                </a:moveTo>
                <a:lnTo>
                  <a:pt x="358146" y="42548"/>
                </a:lnTo>
                <a:lnTo>
                  <a:pt x="259822" y="344344"/>
                </a:lnTo>
                <a:lnTo>
                  <a:pt x="186487" y="327433"/>
                </a:lnTo>
                <a:lnTo>
                  <a:pt x="261999" y="98439"/>
                </a:lnTo>
                <a:lnTo>
                  <a:pt x="0" y="669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62" name="Freeform: Shape 261">
            <a:extLst>
              <a:ext uri="{FF2B5EF4-FFF2-40B4-BE49-F238E27FC236}">
                <a16:creationId xmlns:a16="http://schemas.microsoft.com/office/drawing/2014/main" id="{F3157412-4B6F-4DBC-BEA3-B4086E19F1ED}"/>
              </a:ext>
            </a:extLst>
          </p:cNvPr>
          <p:cNvSpPr/>
          <p:nvPr/>
        </p:nvSpPr>
        <p:spPr>
          <a:xfrm>
            <a:off x="9264864" y="2425784"/>
            <a:ext cx="973672" cy="290158"/>
          </a:xfrm>
          <a:custGeom>
            <a:avLst/>
            <a:gdLst/>
            <a:ahLst/>
            <a:cxnLst/>
            <a:rect l="l" t="t" r="r" b="b"/>
            <a:pathLst>
              <a:path w="1964172" h="585330">
                <a:moveTo>
                  <a:pt x="993382" y="415262"/>
                </a:moveTo>
                <a:lnTo>
                  <a:pt x="1000665" y="508239"/>
                </a:lnTo>
                <a:lnTo>
                  <a:pt x="1155487" y="502002"/>
                </a:lnTo>
                <a:lnTo>
                  <a:pt x="1168432" y="425998"/>
                </a:lnTo>
                <a:close/>
                <a:moveTo>
                  <a:pt x="83663" y="218927"/>
                </a:moveTo>
                <a:lnTo>
                  <a:pt x="92307" y="348017"/>
                </a:lnTo>
                <a:lnTo>
                  <a:pt x="247443" y="334151"/>
                </a:lnTo>
                <a:lnTo>
                  <a:pt x="259372" y="219555"/>
                </a:lnTo>
                <a:close/>
                <a:moveTo>
                  <a:pt x="1456582" y="151285"/>
                </a:moveTo>
                <a:lnTo>
                  <a:pt x="1462630" y="250833"/>
                </a:lnTo>
                <a:lnTo>
                  <a:pt x="1619053" y="237606"/>
                </a:lnTo>
                <a:lnTo>
                  <a:pt x="1628346" y="151923"/>
                </a:lnTo>
                <a:close/>
                <a:moveTo>
                  <a:pt x="770782" y="151285"/>
                </a:moveTo>
                <a:lnTo>
                  <a:pt x="776830" y="250833"/>
                </a:lnTo>
                <a:lnTo>
                  <a:pt x="933253" y="237606"/>
                </a:lnTo>
                <a:lnTo>
                  <a:pt x="942546" y="151923"/>
                </a:lnTo>
                <a:close/>
                <a:moveTo>
                  <a:pt x="75197" y="61070"/>
                </a:moveTo>
                <a:lnTo>
                  <a:pt x="81800" y="152520"/>
                </a:lnTo>
                <a:lnTo>
                  <a:pt x="263935" y="154351"/>
                </a:lnTo>
                <a:lnTo>
                  <a:pt x="273164" y="63697"/>
                </a:lnTo>
                <a:lnTo>
                  <a:pt x="348299" y="69683"/>
                </a:lnTo>
                <a:lnTo>
                  <a:pt x="314080" y="434307"/>
                </a:lnTo>
                <a:lnTo>
                  <a:pt x="239019" y="430644"/>
                </a:lnTo>
                <a:lnTo>
                  <a:pt x="242305" y="401469"/>
                </a:lnTo>
                <a:lnTo>
                  <a:pt x="22760" y="423141"/>
                </a:lnTo>
                <a:lnTo>
                  <a:pt x="0" y="65539"/>
                </a:lnTo>
                <a:close/>
                <a:moveTo>
                  <a:pt x="425077" y="52531"/>
                </a:moveTo>
                <a:lnTo>
                  <a:pt x="496037" y="55598"/>
                </a:lnTo>
                <a:lnTo>
                  <a:pt x="482559" y="458595"/>
                </a:lnTo>
                <a:lnTo>
                  <a:pt x="411714" y="455665"/>
                </a:lnTo>
                <a:close/>
                <a:moveTo>
                  <a:pt x="1796593" y="1967"/>
                </a:moveTo>
                <a:lnTo>
                  <a:pt x="1868265" y="4280"/>
                </a:lnTo>
                <a:lnTo>
                  <a:pt x="1866297" y="157846"/>
                </a:lnTo>
                <a:lnTo>
                  <a:pt x="1964172" y="159813"/>
                </a:lnTo>
                <a:lnTo>
                  <a:pt x="1960394" y="228774"/>
                </a:lnTo>
                <a:lnTo>
                  <a:pt x="1864089" y="226148"/>
                </a:lnTo>
                <a:lnTo>
                  <a:pt x="1860793" y="360763"/>
                </a:lnTo>
                <a:lnTo>
                  <a:pt x="1789226" y="357111"/>
                </a:lnTo>
                <a:close/>
                <a:moveTo>
                  <a:pt x="1446756" y="0"/>
                </a:moveTo>
                <a:lnTo>
                  <a:pt x="1453369" y="84898"/>
                </a:lnTo>
                <a:lnTo>
                  <a:pt x="1635451" y="87357"/>
                </a:lnTo>
                <a:lnTo>
                  <a:pt x="1642703" y="3286"/>
                </a:lnTo>
                <a:lnTo>
                  <a:pt x="1719240" y="8528"/>
                </a:lnTo>
                <a:lnTo>
                  <a:pt x="1686205" y="322639"/>
                </a:lnTo>
                <a:lnTo>
                  <a:pt x="1712333" y="504963"/>
                </a:lnTo>
                <a:lnTo>
                  <a:pt x="1857842" y="494949"/>
                </a:lnTo>
                <a:lnTo>
                  <a:pt x="1860804" y="447440"/>
                </a:lnTo>
                <a:lnTo>
                  <a:pt x="1707593" y="454001"/>
                </a:lnTo>
                <a:lnTo>
                  <a:pt x="1703208" y="383753"/>
                </a:lnTo>
                <a:lnTo>
                  <a:pt x="1864393" y="379787"/>
                </a:lnTo>
                <a:lnTo>
                  <a:pt x="1867710" y="316498"/>
                </a:lnTo>
                <a:lnTo>
                  <a:pt x="1941841" y="319554"/>
                </a:lnTo>
                <a:lnTo>
                  <a:pt x="1927577" y="585330"/>
                </a:lnTo>
                <a:lnTo>
                  <a:pt x="1853573" y="582411"/>
                </a:lnTo>
                <a:lnTo>
                  <a:pt x="1854891" y="562350"/>
                </a:lnTo>
                <a:lnTo>
                  <a:pt x="1646345" y="578769"/>
                </a:lnTo>
                <a:lnTo>
                  <a:pt x="1609874" y="330162"/>
                </a:lnTo>
                <a:lnTo>
                  <a:pt x="1608651" y="330091"/>
                </a:lnTo>
                <a:lnTo>
                  <a:pt x="1612586" y="304286"/>
                </a:lnTo>
                <a:lnTo>
                  <a:pt x="1395752" y="326617"/>
                </a:lnTo>
                <a:lnTo>
                  <a:pt x="1372259" y="4468"/>
                </a:lnTo>
                <a:close/>
                <a:moveTo>
                  <a:pt x="760955" y="0"/>
                </a:moveTo>
                <a:lnTo>
                  <a:pt x="767569" y="84898"/>
                </a:lnTo>
                <a:lnTo>
                  <a:pt x="949651" y="87357"/>
                </a:lnTo>
                <a:lnTo>
                  <a:pt x="956903" y="3286"/>
                </a:lnTo>
                <a:lnTo>
                  <a:pt x="1033440" y="8528"/>
                </a:lnTo>
                <a:lnTo>
                  <a:pt x="999158" y="334497"/>
                </a:lnTo>
                <a:lnTo>
                  <a:pt x="987881" y="333846"/>
                </a:lnTo>
                <a:lnTo>
                  <a:pt x="989489" y="352402"/>
                </a:lnTo>
                <a:lnTo>
                  <a:pt x="1097531" y="357903"/>
                </a:lnTo>
                <a:lnTo>
                  <a:pt x="1109569" y="659"/>
                </a:lnTo>
                <a:lnTo>
                  <a:pt x="1180529" y="4447"/>
                </a:lnTo>
                <a:lnTo>
                  <a:pt x="1168378" y="361511"/>
                </a:lnTo>
                <a:lnTo>
                  <a:pt x="1248820" y="365608"/>
                </a:lnTo>
                <a:lnTo>
                  <a:pt x="1217646" y="564632"/>
                </a:lnTo>
                <a:lnTo>
                  <a:pt x="934509" y="580077"/>
                </a:lnTo>
                <a:lnTo>
                  <a:pt x="915620" y="332749"/>
                </a:lnTo>
                <a:lnTo>
                  <a:pt x="943535" y="331285"/>
                </a:lnTo>
                <a:lnTo>
                  <a:pt x="922851" y="330091"/>
                </a:lnTo>
                <a:lnTo>
                  <a:pt x="926786" y="304286"/>
                </a:lnTo>
                <a:lnTo>
                  <a:pt x="709952" y="326617"/>
                </a:lnTo>
                <a:lnTo>
                  <a:pt x="686459" y="446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265" name="그룹 48">
            <a:extLst>
              <a:ext uri="{FF2B5EF4-FFF2-40B4-BE49-F238E27FC236}">
                <a16:creationId xmlns:a16="http://schemas.microsoft.com/office/drawing/2014/main" id="{228A1970-A713-4D72-A60A-D907D74AEDE0}"/>
              </a:ext>
            </a:extLst>
          </p:cNvPr>
          <p:cNvGrpSpPr/>
          <p:nvPr/>
        </p:nvGrpSpPr>
        <p:grpSpPr>
          <a:xfrm>
            <a:off x="2916106" y="5766232"/>
            <a:ext cx="1948669" cy="806227"/>
            <a:chOff x="8556442" y="4986859"/>
            <a:chExt cx="2930065" cy="1212262"/>
          </a:xfrm>
        </p:grpSpPr>
        <p:sp>
          <p:nvSpPr>
            <p:cNvPr id="266" name="현 46">
              <a:extLst>
                <a:ext uri="{FF2B5EF4-FFF2-40B4-BE49-F238E27FC236}">
                  <a16:creationId xmlns:a16="http://schemas.microsoft.com/office/drawing/2014/main" id="{F2AA4606-6FA0-4D8F-BB30-DBB259EB04BE}"/>
                </a:ext>
              </a:extLst>
            </p:cNvPr>
            <p:cNvSpPr/>
            <p:nvPr/>
          </p:nvSpPr>
          <p:spPr>
            <a:xfrm>
              <a:off x="8556442" y="4986859"/>
              <a:ext cx="2930065" cy="1183580"/>
            </a:xfrm>
            <a:custGeom>
              <a:avLst/>
              <a:gdLst>
                <a:gd name="connsiteX0" fmla="*/ 2096486 w 2125830"/>
                <a:gd name="connsiteY0" fmla="*/ 1310944 h 2125830"/>
                <a:gd name="connsiteX1" fmla="*/ 1056213 w 2125830"/>
                <a:gd name="connsiteY1" fmla="*/ 2125809 h 2125830"/>
                <a:gd name="connsiteX2" fmla="*/ 26298 w 2125830"/>
                <a:gd name="connsiteY2" fmla="*/ 1297891 h 2125830"/>
                <a:gd name="connsiteX3" fmla="*/ 2096486 w 2125830"/>
                <a:gd name="connsiteY3" fmla="*/ 1310944 h 2125830"/>
                <a:gd name="connsiteX0" fmla="*/ 2070188 w 2070188"/>
                <a:gd name="connsiteY0" fmla="*/ 13053 h 827939"/>
                <a:gd name="connsiteX1" fmla="*/ 1029915 w 2070188"/>
                <a:gd name="connsiteY1" fmla="*/ 827918 h 827939"/>
                <a:gd name="connsiteX2" fmla="*/ 0 w 2070188"/>
                <a:gd name="connsiteY2" fmla="*/ 0 h 827939"/>
                <a:gd name="connsiteX3" fmla="*/ 2070188 w 2070188"/>
                <a:gd name="connsiteY3" fmla="*/ 13053 h 827939"/>
                <a:gd name="connsiteX0" fmla="*/ 2049640 w 2049640"/>
                <a:gd name="connsiteY0" fmla="*/ 2778 h 827938"/>
                <a:gd name="connsiteX1" fmla="*/ 1029915 w 2049640"/>
                <a:gd name="connsiteY1" fmla="*/ 827918 h 827938"/>
                <a:gd name="connsiteX2" fmla="*/ 0 w 2049640"/>
                <a:gd name="connsiteY2" fmla="*/ 0 h 827938"/>
                <a:gd name="connsiteX3" fmla="*/ 2049640 w 2049640"/>
                <a:gd name="connsiteY3" fmla="*/ 2778 h 827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49640" h="827938">
                  <a:moveTo>
                    <a:pt x="2049640" y="2778"/>
                  </a:moveTo>
                  <a:cubicBezTo>
                    <a:pt x="1934368" y="483133"/>
                    <a:pt x="1523898" y="831032"/>
                    <a:pt x="1029915" y="827918"/>
                  </a:cubicBezTo>
                  <a:cubicBezTo>
                    <a:pt x="535932" y="824803"/>
                    <a:pt x="109206" y="481771"/>
                    <a:pt x="0" y="0"/>
                  </a:cubicBezTo>
                  <a:lnTo>
                    <a:pt x="2049640" y="2778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7" name="현 46">
              <a:extLst>
                <a:ext uri="{FF2B5EF4-FFF2-40B4-BE49-F238E27FC236}">
                  <a16:creationId xmlns:a16="http://schemas.microsoft.com/office/drawing/2014/main" id="{5875F345-7C57-475E-83AD-27F89F9A04EE}"/>
                </a:ext>
              </a:extLst>
            </p:cNvPr>
            <p:cNvSpPr/>
            <p:nvPr/>
          </p:nvSpPr>
          <p:spPr>
            <a:xfrm>
              <a:off x="8700000" y="5123084"/>
              <a:ext cx="2594275" cy="1076037"/>
            </a:xfrm>
            <a:custGeom>
              <a:avLst/>
              <a:gdLst>
                <a:gd name="connsiteX0" fmla="*/ 2096486 w 2125830"/>
                <a:gd name="connsiteY0" fmla="*/ 1310944 h 2125830"/>
                <a:gd name="connsiteX1" fmla="*/ 1056213 w 2125830"/>
                <a:gd name="connsiteY1" fmla="*/ 2125809 h 2125830"/>
                <a:gd name="connsiteX2" fmla="*/ 26298 w 2125830"/>
                <a:gd name="connsiteY2" fmla="*/ 1297891 h 2125830"/>
                <a:gd name="connsiteX3" fmla="*/ 2096486 w 2125830"/>
                <a:gd name="connsiteY3" fmla="*/ 1310944 h 2125830"/>
                <a:gd name="connsiteX0" fmla="*/ 2070188 w 2070188"/>
                <a:gd name="connsiteY0" fmla="*/ 13053 h 827939"/>
                <a:gd name="connsiteX1" fmla="*/ 1029915 w 2070188"/>
                <a:gd name="connsiteY1" fmla="*/ 827918 h 827939"/>
                <a:gd name="connsiteX2" fmla="*/ 0 w 2070188"/>
                <a:gd name="connsiteY2" fmla="*/ 0 h 827939"/>
                <a:gd name="connsiteX3" fmla="*/ 2070188 w 2070188"/>
                <a:gd name="connsiteY3" fmla="*/ 13053 h 827939"/>
                <a:gd name="connsiteX0" fmla="*/ 2049640 w 2049640"/>
                <a:gd name="connsiteY0" fmla="*/ 2778 h 827938"/>
                <a:gd name="connsiteX1" fmla="*/ 1029915 w 2049640"/>
                <a:gd name="connsiteY1" fmla="*/ 827918 h 827938"/>
                <a:gd name="connsiteX2" fmla="*/ 0 w 2049640"/>
                <a:gd name="connsiteY2" fmla="*/ 0 h 827938"/>
                <a:gd name="connsiteX3" fmla="*/ 2049640 w 2049640"/>
                <a:gd name="connsiteY3" fmla="*/ 2778 h 827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49640" h="827938">
                  <a:moveTo>
                    <a:pt x="2049640" y="2778"/>
                  </a:moveTo>
                  <a:cubicBezTo>
                    <a:pt x="1934368" y="483133"/>
                    <a:pt x="1523898" y="831032"/>
                    <a:pt x="1029915" y="827918"/>
                  </a:cubicBezTo>
                  <a:cubicBezTo>
                    <a:pt x="535932" y="824803"/>
                    <a:pt x="109206" y="481771"/>
                    <a:pt x="0" y="0"/>
                  </a:cubicBezTo>
                  <a:lnTo>
                    <a:pt x="2049640" y="2778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78" name="Freeform: Shape 277">
            <a:extLst>
              <a:ext uri="{FF2B5EF4-FFF2-40B4-BE49-F238E27FC236}">
                <a16:creationId xmlns:a16="http://schemas.microsoft.com/office/drawing/2014/main" id="{146E0E09-9EB2-4564-AFC8-CD7D91BCB99B}"/>
              </a:ext>
            </a:extLst>
          </p:cNvPr>
          <p:cNvSpPr/>
          <p:nvPr/>
        </p:nvSpPr>
        <p:spPr>
          <a:xfrm rot="10800000">
            <a:off x="2894332" y="3073794"/>
            <a:ext cx="455185" cy="2039171"/>
          </a:xfrm>
          <a:custGeom>
            <a:avLst/>
            <a:gdLst>
              <a:gd name="connsiteX0" fmla="*/ 206969 w 338468"/>
              <a:gd name="connsiteY0" fmla="*/ 1500665 h 1516294"/>
              <a:gd name="connsiteX1" fmla="*/ 169235 w 338468"/>
              <a:gd name="connsiteY1" fmla="*/ 1516294 h 1516294"/>
              <a:gd name="connsiteX2" fmla="*/ 115872 w 338468"/>
              <a:gd name="connsiteY2" fmla="*/ 1462931 h 1516294"/>
              <a:gd name="connsiteX3" fmla="*/ 116076 w 338468"/>
              <a:gd name="connsiteY3" fmla="*/ 1461924 h 1516294"/>
              <a:gd name="connsiteX4" fmla="*/ 115871 w 338468"/>
              <a:gd name="connsiteY4" fmla="*/ 1461925 h 1516294"/>
              <a:gd name="connsiteX5" fmla="*/ 134234 w 338468"/>
              <a:gd name="connsiteY5" fmla="*/ 540570 h 1516294"/>
              <a:gd name="connsiteX6" fmla="*/ 137931 w 338468"/>
              <a:gd name="connsiteY6" fmla="*/ 540570 h 1516294"/>
              <a:gd name="connsiteX7" fmla="*/ 109713 w 338468"/>
              <a:gd name="connsiteY7" fmla="*/ 524738 h 1516294"/>
              <a:gd name="connsiteX8" fmla="*/ 54 w 338468"/>
              <a:gd name="connsiteY8" fmla="*/ 273533 h 1516294"/>
              <a:gd name="connsiteX9" fmla="*/ 175506 w 338468"/>
              <a:gd name="connsiteY9" fmla="*/ 17 h 1516294"/>
              <a:gd name="connsiteX10" fmla="*/ 338420 w 338468"/>
              <a:gd name="connsiteY10" fmla="*/ 279643 h 1516294"/>
              <a:gd name="connsiteX11" fmla="*/ 234574 w 338468"/>
              <a:gd name="connsiteY11" fmla="*/ 524519 h 1516294"/>
              <a:gd name="connsiteX12" fmla="*/ 204264 w 338468"/>
              <a:gd name="connsiteY12" fmla="*/ 542117 h 1516294"/>
              <a:gd name="connsiteX13" fmla="*/ 222596 w 338468"/>
              <a:gd name="connsiteY13" fmla="*/ 1461924 h 1516294"/>
              <a:gd name="connsiteX14" fmla="*/ 222395 w 338468"/>
              <a:gd name="connsiteY14" fmla="*/ 1461925 h 1516294"/>
              <a:gd name="connsiteX15" fmla="*/ 222598 w 338468"/>
              <a:gd name="connsiteY15" fmla="*/ 1462931 h 1516294"/>
              <a:gd name="connsiteX16" fmla="*/ 206969 w 338468"/>
              <a:gd name="connsiteY16" fmla="*/ 1500665 h 1516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38468" h="1516294">
                <a:moveTo>
                  <a:pt x="206969" y="1500665"/>
                </a:moveTo>
                <a:cubicBezTo>
                  <a:pt x="197312" y="1510322"/>
                  <a:pt x="183971" y="1516295"/>
                  <a:pt x="169235" y="1516294"/>
                </a:cubicBezTo>
                <a:cubicBezTo>
                  <a:pt x="139763" y="1516294"/>
                  <a:pt x="115873" y="1492403"/>
                  <a:pt x="115872" y="1462931"/>
                </a:cubicBezTo>
                <a:lnTo>
                  <a:pt x="116076" y="1461924"/>
                </a:lnTo>
                <a:lnTo>
                  <a:pt x="115871" y="1461925"/>
                </a:lnTo>
                <a:lnTo>
                  <a:pt x="134234" y="540570"/>
                </a:lnTo>
                <a:lnTo>
                  <a:pt x="137931" y="540570"/>
                </a:lnTo>
                <a:lnTo>
                  <a:pt x="109713" y="524738"/>
                </a:lnTo>
                <a:cubicBezTo>
                  <a:pt x="49825" y="480252"/>
                  <a:pt x="1821" y="378958"/>
                  <a:pt x="54" y="273533"/>
                </a:cubicBezTo>
                <a:cubicBezTo>
                  <a:pt x="-2302" y="132967"/>
                  <a:pt x="72826" y="1891"/>
                  <a:pt x="175506" y="17"/>
                </a:cubicBezTo>
                <a:cubicBezTo>
                  <a:pt x="278186" y="-1857"/>
                  <a:pt x="336063" y="153542"/>
                  <a:pt x="338420" y="279643"/>
                </a:cubicBezTo>
                <a:cubicBezTo>
                  <a:pt x="340187" y="374219"/>
                  <a:pt x="293849" y="478646"/>
                  <a:pt x="234574" y="524519"/>
                </a:cubicBezTo>
                <a:lnTo>
                  <a:pt x="204264" y="542117"/>
                </a:lnTo>
                <a:lnTo>
                  <a:pt x="222596" y="1461924"/>
                </a:lnTo>
                <a:lnTo>
                  <a:pt x="222395" y="1461925"/>
                </a:lnTo>
                <a:lnTo>
                  <a:pt x="222598" y="1462931"/>
                </a:lnTo>
                <a:cubicBezTo>
                  <a:pt x="222599" y="1477667"/>
                  <a:pt x="216626" y="1491008"/>
                  <a:pt x="206969" y="150066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dirty="0"/>
          </a:p>
        </p:txBody>
      </p:sp>
      <p:grpSp>
        <p:nvGrpSpPr>
          <p:cNvPr id="279" name="Group 278">
            <a:extLst>
              <a:ext uri="{FF2B5EF4-FFF2-40B4-BE49-F238E27FC236}">
                <a16:creationId xmlns:a16="http://schemas.microsoft.com/office/drawing/2014/main" id="{267036AC-00D4-4538-983B-B94FCFCBAC51}"/>
              </a:ext>
            </a:extLst>
          </p:cNvPr>
          <p:cNvGrpSpPr/>
          <p:nvPr/>
        </p:nvGrpSpPr>
        <p:grpSpPr>
          <a:xfrm flipH="1">
            <a:off x="2527495" y="3076403"/>
            <a:ext cx="313118" cy="2040744"/>
            <a:chOff x="11741507" y="225103"/>
            <a:chExt cx="232829" cy="1517461"/>
          </a:xfrm>
        </p:grpSpPr>
        <p:sp>
          <p:nvSpPr>
            <p:cNvPr id="280" name="Freeform: Shape 279">
              <a:extLst>
                <a:ext uri="{FF2B5EF4-FFF2-40B4-BE49-F238E27FC236}">
                  <a16:creationId xmlns:a16="http://schemas.microsoft.com/office/drawing/2014/main" id="{77F558FB-7A88-4076-BB84-7D7E6E3B7369}"/>
                </a:ext>
              </a:extLst>
            </p:cNvPr>
            <p:cNvSpPr/>
            <p:nvPr/>
          </p:nvSpPr>
          <p:spPr>
            <a:xfrm rot="10680000">
              <a:off x="11741507" y="226286"/>
              <a:ext cx="89392" cy="1516278"/>
            </a:xfrm>
            <a:custGeom>
              <a:avLst/>
              <a:gdLst>
                <a:gd name="connsiteX0" fmla="*/ 45633 w 89392"/>
                <a:gd name="connsiteY0" fmla="*/ 1516278 h 1516278"/>
                <a:gd name="connsiteX1" fmla="*/ 7899 w 89392"/>
                <a:gd name="connsiteY1" fmla="*/ 1500648 h 1516278"/>
                <a:gd name="connsiteX2" fmla="*/ 0 w 89392"/>
                <a:gd name="connsiteY2" fmla="*/ 1488931 h 1516278"/>
                <a:gd name="connsiteX3" fmla="*/ 16553 w 89392"/>
                <a:gd name="connsiteY3" fmla="*/ 540554 h 1516278"/>
                <a:gd name="connsiteX4" fmla="*/ 28089 w 89392"/>
                <a:gd name="connsiteY4" fmla="*/ 540554 h 1516278"/>
                <a:gd name="connsiteX5" fmla="*/ 16629 w 89392"/>
                <a:gd name="connsiteY5" fmla="*/ 536232 h 1516278"/>
                <a:gd name="connsiteX6" fmla="*/ 25837 w 89392"/>
                <a:gd name="connsiteY6" fmla="*/ 8716 h 1516278"/>
                <a:gd name="connsiteX7" fmla="*/ 51904 w 89392"/>
                <a:gd name="connsiteY7" fmla="*/ 0 h 1516278"/>
                <a:gd name="connsiteX8" fmla="*/ 63428 w 89392"/>
                <a:gd name="connsiteY8" fmla="*/ 4238 h 1516278"/>
                <a:gd name="connsiteX9" fmla="*/ 72764 w 89392"/>
                <a:gd name="connsiteY9" fmla="*/ 539114 h 1516278"/>
                <a:gd name="connsiteX10" fmla="*/ 69000 w 89392"/>
                <a:gd name="connsiteY10" fmla="*/ 540554 h 1516278"/>
                <a:gd name="connsiteX11" fmla="*/ 72789 w 89392"/>
                <a:gd name="connsiteY11" fmla="*/ 540554 h 1516278"/>
                <a:gd name="connsiteX12" fmla="*/ 89392 w 89392"/>
                <a:gd name="connsiteY12" fmla="*/ 1491712 h 1516278"/>
                <a:gd name="connsiteX13" fmla="*/ 83367 w 89392"/>
                <a:gd name="connsiteY13" fmla="*/ 1500648 h 1516278"/>
                <a:gd name="connsiteX14" fmla="*/ 45633 w 89392"/>
                <a:gd name="connsiteY14" fmla="*/ 1516278 h 1516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9392" h="1516278">
                  <a:moveTo>
                    <a:pt x="45633" y="1516278"/>
                  </a:moveTo>
                  <a:cubicBezTo>
                    <a:pt x="30897" y="1516278"/>
                    <a:pt x="17556" y="1510305"/>
                    <a:pt x="7899" y="1500648"/>
                  </a:cubicBezTo>
                  <a:lnTo>
                    <a:pt x="0" y="1488931"/>
                  </a:lnTo>
                  <a:lnTo>
                    <a:pt x="16553" y="540554"/>
                  </a:lnTo>
                  <a:lnTo>
                    <a:pt x="28089" y="540554"/>
                  </a:lnTo>
                  <a:lnTo>
                    <a:pt x="16629" y="536232"/>
                  </a:lnTo>
                  <a:lnTo>
                    <a:pt x="25837" y="8716"/>
                  </a:lnTo>
                  <a:lnTo>
                    <a:pt x="51904" y="0"/>
                  </a:lnTo>
                  <a:lnTo>
                    <a:pt x="63428" y="4238"/>
                  </a:lnTo>
                  <a:lnTo>
                    <a:pt x="72764" y="539114"/>
                  </a:lnTo>
                  <a:lnTo>
                    <a:pt x="69000" y="540554"/>
                  </a:lnTo>
                  <a:lnTo>
                    <a:pt x="72789" y="540554"/>
                  </a:lnTo>
                  <a:lnTo>
                    <a:pt x="89392" y="1491712"/>
                  </a:lnTo>
                  <a:lnTo>
                    <a:pt x="83367" y="1500648"/>
                  </a:lnTo>
                  <a:cubicBezTo>
                    <a:pt x="73710" y="1510305"/>
                    <a:pt x="60369" y="1516278"/>
                    <a:pt x="45633" y="15162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81" name="Freeform: Shape 280">
              <a:extLst>
                <a:ext uri="{FF2B5EF4-FFF2-40B4-BE49-F238E27FC236}">
                  <a16:creationId xmlns:a16="http://schemas.microsoft.com/office/drawing/2014/main" id="{3B1B99DE-AAB1-4431-A90D-16601D4A4316}"/>
                </a:ext>
              </a:extLst>
            </p:cNvPr>
            <p:cNvSpPr/>
            <p:nvPr/>
          </p:nvSpPr>
          <p:spPr>
            <a:xfrm rot="10920000">
              <a:off x="11884944" y="225103"/>
              <a:ext cx="89392" cy="1516278"/>
            </a:xfrm>
            <a:custGeom>
              <a:avLst/>
              <a:gdLst>
                <a:gd name="connsiteX0" fmla="*/ 45633 w 89392"/>
                <a:gd name="connsiteY0" fmla="*/ 1516278 h 1516278"/>
                <a:gd name="connsiteX1" fmla="*/ 7899 w 89392"/>
                <a:gd name="connsiteY1" fmla="*/ 1500648 h 1516278"/>
                <a:gd name="connsiteX2" fmla="*/ 0 w 89392"/>
                <a:gd name="connsiteY2" fmla="*/ 1488931 h 1516278"/>
                <a:gd name="connsiteX3" fmla="*/ 16553 w 89392"/>
                <a:gd name="connsiteY3" fmla="*/ 540554 h 1516278"/>
                <a:gd name="connsiteX4" fmla="*/ 28089 w 89392"/>
                <a:gd name="connsiteY4" fmla="*/ 540554 h 1516278"/>
                <a:gd name="connsiteX5" fmla="*/ 16629 w 89392"/>
                <a:gd name="connsiteY5" fmla="*/ 536232 h 1516278"/>
                <a:gd name="connsiteX6" fmla="*/ 25837 w 89392"/>
                <a:gd name="connsiteY6" fmla="*/ 8716 h 1516278"/>
                <a:gd name="connsiteX7" fmla="*/ 51904 w 89392"/>
                <a:gd name="connsiteY7" fmla="*/ 0 h 1516278"/>
                <a:gd name="connsiteX8" fmla="*/ 63428 w 89392"/>
                <a:gd name="connsiteY8" fmla="*/ 4238 h 1516278"/>
                <a:gd name="connsiteX9" fmla="*/ 72764 w 89392"/>
                <a:gd name="connsiteY9" fmla="*/ 539114 h 1516278"/>
                <a:gd name="connsiteX10" fmla="*/ 69000 w 89392"/>
                <a:gd name="connsiteY10" fmla="*/ 540554 h 1516278"/>
                <a:gd name="connsiteX11" fmla="*/ 72789 w 89392"/>
                <a:gd name="connsiteY11" fmla="*/ 540554 h 1516278"/>
                <a:gd name="connsiteX12" fmla="*/ 89392 w 89392"/>
                <a:gd name="connsiteY12" fmla="*/ 1491712 h 1516278"/>
                <a:gd name="connsiteX13" fmla="*/ 83367 w 89392"/>
                <a:gd name="connsiteY13" fmla="*/ 1500648 h 1516278"/>
                <a:gd name="connsiteX14" fmla="*/ 45633 w 89392"/>
                <a:gd name="connsiteY14" fmla="*/ 1516278 h 1516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9392" h="1516278">
                  <a:moveTo>
                    <a:pt x="45633" y="1516278"/>
                  </a:moveTo>
                  <a:cubicBezTo>
                    <a:pt x="30897" y="1516278"/>
                    <a:pt x="17556" y="1510305"/>
                    <a:pt x="7899" y="1500648"/>
                  </a:cubicBezTo>
                  <a:lnTo>
                    <a:pt x="0" y="1488931"/>
                  </a:lnTo>
                  <a:lnTo>
                    <a:pt x="16553" y="540554"/>
                  </a:lnTo>
                  <a:lnTo>
                    <a:pt x="28089" y="540554"/>
                  </a:lnTo>
                  <a:lnTo>
                    <a:pt x="16629" y="536232"/>
                  </a:lnTo>
                  <a:lnTo>
                    <a:pt x="25837" y="8716"/>
                  </a:lnTo>
                  <a:lnTo>
                    <a:pt x="51904" y="0"/>
                  </a:lnTo>
                  <a:lnTo>
                    <a:pt x="63428" y="4238"/>
                  </a:lnTo>
                  <a:lnTo>
                    <a:pt x="72764" y="539114"/>
                  </a:lnTo>
                  <a:lnTo>
                    <a:pt x="69000" y="540554"/>
                  </a:lnTo>
                  <a:lnTo>
                    <a:pt x="72789" y="540554"/>
                  </a:lnTo>
                  <a:lnTo>
                    <a:pt x="89392" y="1491712"/>
                  </a:lnTo>
                  <a:lnTo>
                    <a:pt x="83367" y="1500648"/>
                  </a:lnTo>
                  <a:cubicBezTo>
                    <a:pt x="73710" y="1510305"/>
                    <a:pt x="60369" y="1516278"/>
                    <a:pt x="45633" y="15162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297" name="Freeform: Shape 296">
            <a:extLst>
              <a:ext uri="{FF2B5EF4-FFF2-40B4-BE49-F238E27FC236}">
                <a16:creationId xmlns:a16="http://schemas.microsoft.com/office/drawing/2014/main" id="{3D384689-F46C-4D2D-81BD-86D8C84F8C4F}"/>
              </a:ext>
            </a:extLst>
          </p:cNvPr>
          <p:cNvSpPr/>
          <p:nvPr/>
        </p:nvSpPr>
        <p:spPr>
          <a:xfrm>
            <a:off x="8132871" y="2350820"/>
            <a:ext cx="979079" cy="329606"/>
          </a:xfrm>
          <a:custGeom>
            <a:avLst/>
            <a:gdLst/>
            <a:ahLst/>
            <a:cxnLst/>
            <a:rect l="l" t="t" r="r" b="b"/>
            <a:pathLst>
              <a:path w="1964172" h="661236">
                <a:moveTo>
                  <a:pt x="1751962" y="450067"/>
                </a:moveTo>
                <a:cubicBezTo>
                  <a:pt x="1731487" y="456827"/>
                  <a:pt x="1715354" y="469262"/>
                  <a:pt x="1703564" y="487372"/>
                </a:cubicBezTo>
                <a:cubicBezTo>
                  <a:pt x="1693442" y="501869"/>
                  <a:pt x="1690424" y="518637"/>
                  <a:pt x="1694512" y="537675"/>
                </a:cubicBezTo>
                <a:cubicBezTo>
                  <a:pt x="1698622" y="560251"/>
                  <a:pt x="1710565" y="575996"/>
                  <a:pt x="1730343" y="584912"/>
                </a:cubicBezTo>
                <a:cubicBezTo>
                  <a:pt x="1749200" y="592900"/>
                  <a:pt x="1770952" y="594082"/>
                  <a:pt x="1795599" y="588459"/>
                </a:cubicBezTo>
                <a:cubicBezTo>
                  <a:pt x="1825019" y="580695"/>
                  <a:pt x="1845452" y="568716"/>
                  <a:pt x="1856900" y="552524"/>
                </a:cubicBezTo>
                <a:cubicBezTo>
                  <a:pt x="1867379" y="537030"/>
                  <a:pt x="1870305" y="518246"/>
                  <a:pt x="1865680" y="496173"/>
                </a:cubicBezTo>
                <a:cubicBezTo>
                  <a:pt x="1861355" y="476521"/>
                  <a:pt x="1850022" y="464399"/>
                  <a:pt x="1831681" y="459809"/>
                </a:cubicBezTo>
                <a:cubicBezTo>
                  <a:pt x="1815161" y="455498"/>
                  <a:pt x="1789439" y="456844"/>
                  <a:pt x="1754516" y="463848"/>
                </a:cubicBezTo>
                <a:close/>
                <a:moveTo>
                  <a:pt x="259738" y="250833"/>
                </a:moveTo>
                <a:lnTo>
                  <a:pt x="272924" y="456366"/>
                </a:lnTo>
                <a:lnTo>
                  <a:pt x="569885" y="451772"/>
                </a:lnTo>
                <a:lnTo>
                  <a:pt x="572208" y="518211"/>
                </a:lnTo>
                <a:lnTo>
                  <a:pt x="2197" y="528864"/>
                </a:lnTo>
                <a:lnTo>
                  <a:pt x="0" y="461829"/>
                </a:lnTo>
                <a:lnTo>
                  <a:pt x="200279" y="458553"/>
                </a:lnTo>
                <a:lnTo>
                  <a:pt x="186487" y="257478"/>
                </a:lnTo>
                <a:close/>
                <a:moveTo>
                  <a:pt x="79645" y="93238"/>
                </a:moveTo>
                <a:lnTo>
                  <a:pt x="513115" y="138843"/>
                </a:lnTo>
                <a:lnTo>
                  <a:pt x="450433" y="439560"/>
                </a:lnTo>
                <a:lnTo>
                  <a:pt x="377568" y="426333"/>
                </a:lnTo>
                <a:lnTo>
                  <a:pt x="425506" y="198448"/>
                </a:lnTo>
                <a:lnTo>
                  <a:pt x="71577" y="161069"/>
                </a:lnTo>
                <a:close/>
                <a:moveTo>
                  <a:pt x="1393272" y="91271"/>
                </a:moveTo>
                <a:lnTo>
                  <a:pt x="1742220" y="91271"/>
                </a:lnTo>
                <a:lnTo>
                  <a:pt x="1742220" y="157197"/>
                </a:lnTo>
                <a:lnTo>
                  <a:pt x="1592337" y="157197"/>
                </a:lnTo>
                <a:lnTo>
                  <a:pt x="1555073" y="224212"/>
                </a:lnTo>
                <a:lnTo>
                  <a:pt x="1744187" y="331609"/>
                </a:lnTo>
                <a:lnTo>
                  <a:pt x="1705720" y="390304"/>
                </a:lnTo>
                <a:lnTo>
                  <a:pt x="1525344" y="283273"/>
                </a:lnTo>
                <a:lnTo>
                  <a:pt x="1448105" y="441528"/>
                </a:lnTo>
                <a:lnTo>
                  <a:pt x="1386700" y="412269"/>
                </a:lnTo>
                <a:lnTo>
                  <a:pt x="1517370" y="157197"/>
                </a:lnTo>
                <a:lnTo>
                  <a:pt x="1393272" y="157197"/>
                </a:lnTo>
                <a:close/>
                <a:moveTo>
                  <a:pt x="1796604" y="72885"/>
                </a:moveTo>
                <a:lnTo>
                  <a:pt x="1868265" y="75198"/>
                </a:lnTo>
                <a:lnTo>
                  <a:pt x="1866297" y="228764"/>
                </a:lnTo>
                <a:lnTo>
                  <a:pt x="1964172" y="230731"/>
                </a:lnTo>
                <a:lnTo>
                  <a:pt x="1960394" y="299692"/>
                </a:lnTo>
                <a:lnTo>
                  <a:pt x="1864048" y="297065"/>
                </a:lnTo>
                <a:lnTo>
                  <a:pt x="1861076" y="400078"/>
                </a:lnTo>
                <a:cubicBezTo>
                  <a:pt x="1877882" y="405938"/>
                  <a:pt x="1893495" y="417037"/>
                  <a:pt x="1907915" y="433376"/>
                </a:cubicBezTo>
                <a:cubicBezTo>
                  <a:pt x="1921860" y="449575"/>
                  <a:pt x="1931184" y="468585"/>
                  <a:pt x="1935886" y="490407"/>
                </a:cubicBezTo>
                <a:cubicBezTo>
                  <a:pt x="1943358" y="524738"/>
                  <a:pt x="1937027" y="556298"/>
                  <a:pt x="1916893" y="585090"/>
                </a:cubicBezTo>
                <a:cubicBezTo>
                  <a:pt x="1892706" y="618318"/>
                  <a:pt x="1855624" y="641748"/>
                  <a:pt x="1805645" y="655380"/>
                </a:cubicBezTo>
                <a:cubicBezTo>
                  <a:pt x="1763962" y="666026"/>
                  <a:pt x="1726949" y="662157"/>
                  <a:pt x="1694607" y="643775"/>
                </a:cubicBezTo>
                <a:cubicBezTo>
                  <a:pt x="1655163" y="622964"/>
                  <a:pt x="1631980" y="590325"/>
                  <a:pt x="1625060" y="545858"/>
                </a:cubicBezTo>
                <a:cubicBezTo>
                  <a:pt x="1618495" y="511898"/>
                  <a:pt x="1627470" y="481101"/>
                  <a:pt x="1651985" y="453468"/>
                </a:cubicBezTo>
                <a:cubicBezTo>
                  <a:pt x="1681146" y="412837"/>
                  <a:pt x="1724270" y="388633"/>
                  <a:pt x="1781357" y="380855"/>
                </a:cubicBezTo>
                <a:lnTo>
                  <a:pt x="1783168" y="397922"/>
                </a:lnTo>
                <a:lnTo>
                  <a:pt x="1783199" y="395505"/>
                </a:lnTo>
                <a:lnTo>
                  <a:pt x="1789342" y="394061"/>
                </a:lnTo>
                <a:close/>
                <a:moveTo>
                  <a:pt x="950718" y="0"/>
                </a:moveTo>
                <a:lnTo>
                  <a:pt x="1040043" y="101777"/>
                </a:lnTo>
                <a:lnTo>
                  <a:pt x="1171330" y="101777"/>
                </a:lnTo>
                <a:lnTo>
                  <a:pt x="1171330" y="167044"/>
                </a:lnTo>
                <a:lnTo>
                  <a:pt x="992859" y="167044"/>
                </a:lnTo>
                <a:lnTo>
                  <a:pt x="973688" y="185409"/>
                </a:lnTo>
                <a:lnTo>
                  <a:pt x="1206795" y="308304"/>
                </a:lnTo>
                <a:lnTo>
                  <a:pt x="1171990" y="367324"/>
                </a:lnTo>
                <a:lnTo>
                  <a:pt x="934781" y="238621"/>
                </a:lnTo>
                <a:lnTo>
                  <a:pt x="814115" y="379536"/>
                </a:lnTo>
                <a:lnTo>
                  <a:pt x="1259326" y="379536"/>
                </a:lnTo>
                <a:lnTo>
                  <a:pt x="1259326" y="449407"/>
                </a:lnTo>
                <a:lnTo>
                  <a:pt x="1013735" y="449407"/>
                </a:lnTo>
                <a:lnTo>
                  <a:pt x="1013735" y="636554"/>
                </a:lnTo>
                <a:lnTo>
                  <a:pt x="936633" y="636554"/>
                </a:lnTo>
                <a:lnTo>
                  <a:pt x="936633" y="449407"/>
                </a:lnTo>
                <a:lnTo>
                  <a:pt x="685140" y="449407"/>
                </a:lnTo>
                <a:lnTo>
                  <a:pt x="685140" y="379536"/>
                </a:lnTo>
                <a:lnTo>
                  <a:pt x="766565" y="379536"/>
                </a:lnTo>
                <a:lnTo>
                  <a:pt x="740299" y="369239"/>
                </a:lnTo>
                <a:lnTo>
                  <a:pt x="910367" y="167044"/>
                </a:lnTo>
                <a:lnTo>
                  <a:pt x="760652" y="167044"/>
                </a:lnTo>
                <a:lnTo>
                  <a:pt x="760652" y="101777"/>
                </a:lnTo>
                <a:lnTo>
                  <a:pt x="955019" y="101777"/>
                </a:lnTo>
                <a:lnTo>
                  <a:pt x="891981" y="3900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98" name="Freeform: Shape 297">
            <a:extLst>
              <a:ext uri="{FF2B5EF4-FFF2-40B4-BE49-F238E27FC236}">
                <a16:creationId xmlns:a16="http://schemas.microsoft.com/office/drawing/2014/main" id="{FB40ADC1-25BA-427D-B18C-1C42E6636D02}"/>
              </a:ext>
            </a:extLst>
          </p:cNvPr>
          <p:cNvSpPr/>
          <p:nvPr/>
        </p:nvSpPr>
        <p:spPr>
          <a:xfrm>
            <a:off x="8132871" y="1997346"/>
            <a:ext cx="973672" cy="300473"/>
          </a:xfrm>
          <a:custGeom>
            <a:avLst/>
            <a:gdLst/>
            <a:ahLst/>
            <a:cxnLst/>
            <a:rect l="l" t="t" r="r" b="b"/>
            <a:pathLst>
              <a:path w="1953324" h="602792">
                <a:moveTo>
                  <a:pt x="1741114" y="391623"/>
                </a:moveTo>
                <a:cubicBezTo>
                  <a:pt x="1720639" y="398383"/>
                  <a:pt x="1704506" y="410818"/>
                  <a:pt x="1692716" y="428929"/>
                </a:cubicBezTo>
                <a:cubicBezTo>
                  <a:pt x="1682594" y="443425"/>
                  <a:pt x="1679576" y="460193"/>
                  <a:pt x="1683664" y="479231"/>
                </a:cubicBezTo>
                <a:cubicBezTo>
                  <a:pt x="1687774" y="501807"/>
                  <a:pt x="1699717" y="517552"/>
                  <a:pt x="1719495" y="526468"/>
                </a:cubicBezTo>
                <a:cubicBezTo>
                  <a:pt x="1738352" y="534456"/>
                  <a:pt x="1760104" y="535638"/>
                  <a:pt x="1784751" y="530015"/>
                </a:cubicBezTo>
                <a:cubicBezTo>
                  <a:pt x="1814171" y="522251"/>
                  <a:pt x="1834604" y="510272"/>
                  <a:pt x="1846052" y="494080"/>
                </a:cubicBezTo>
                <a:cubicBezTo>
                  <a:pt x="1856531" y="478586"/>
                  <a:pt x="1859457" y="459802"/>
                  <a:pt x="1854832" y="437729"/>
                </a:cubicBezTo>
                <a:cubicBezTo>
                  <a:pt x="1850507" y="418077"/>
                  <a:pt x="1839174" y="405956"/>
                  <a:pt x="1820833" y="401365"/>
                </a:cubicBezTo>
                <a:cubicBezTo>
                  <a:pt x="1804313" y="397054"/>
                  <a:pt x="1778591" y="398400"/>
                  <a:pt x="1743668" y="405404"/>
                </a:cubicBezTo>
                <a:close/>
                <a:moveTo>
                  <a:pt x="323970" y="346050"/>
                </a:moveTo>
                <a:lnTo>
                  <a:pt x="350937" y="497733"/>
                </a:lnTo>
                <a:lnTo>
                  <a:pt x="589035" y="453740"/>
                </a:lnTo>
                <a:lnTo>
                  <a:pt x="601760" y="520168"/>
                </a:lnTo>
                <a:lnTo>
                  <a:pt x="289583" y="578110"/>
                </a:lnTo>
                <a:lnTo>
                  <a:pt x="250174" y="360041"/>
                </a:lnTo>
                <a:close/>
                <a:moveTo>
                  <a:pt x="1382424" y="32827"/>
                </a:moveTo>
                <a:lnTo>
                  <a:pt x="1731372" y="32827"/>
                </a:lnTo>
                <a:lnTo>
                  <a:pt x="1731372" y="98753"/>
                </a:lnTo>
                <a:lnTo>
                  <a:pt x="1581489" y="98753"/>
                </a:lnTo>
                <a:lnTo>
                  <a:pt x="1544225" y="165768"/>
                </a:lnTo>
                <a:lnTo>
                  <a:pt x="1733339" y="273165"/>
                </a:lnTo>
                <a:lnTo>
                  <a:pt x="1694872" y="331860"/>
                </a:lnTo>
                <a:lnTo>
                  <a:pt x="1514496" y="224829"/>
                </a:lnTo>
                <a:lnTo>
                  <a:pt x="1437257" y="383084"/>
                </a:lnTo>
                <a:lnTo>
                  <a:pt x="1375852" y="353825"/>
                </a:lnTo>
                <a:lnTo>
                  <a:pt x="1506522" y="98753"/>
                </a:lnTo>
                <a:lnTo>
                  <a:pt x="1382424" y="98753"/>
                </a:lnTo>
                <a:close/>
                <a:moveTo>
                  <a:pt x="1785756" y="14441"/>
                </a:moveTo>
                <a:lnTo>
                  <a:pt x="1857417" y="16754"/>
                </a:lnTo>
                <a:lnTo>
                  <a:pt x="1855449" y="170320"/>
                </a:lnTo>
                <a:lnTo>
                  <a:pt x="1953324" y="172287"/>
                </a:lnTo>
                <a:lnTo>
                  <a:pt x="1949546" y="241248"/>
                </a:lnTo>
                <a:lnTo>
                  <a:pt x="1853200" y="238622"/>
                </a:lnTo>
                <a:lnTo>
                  <a:pt x="1850228" y="341634"/>
                </a:lnTo>
                <a:cubicBezTo>
                  <a:pt x="1867034" y="347494"/>
                  <a:pt x="1882647" y="358593"/>
                  <a:pt x="1897067" y="374932"/>
                </a:cubicBezTo>
                <a:cubicBezTo>
                  <a:pt x="1911012" y="391131"/>
                  <a:pt x="1920336" y="410141"/>
                  <a:pt x="1925038" y="431963"/>
                </a:cubicBezTo>
                <a:cubicBezTo>
                  <a:pt x="1932510" y="466294"/>
                  <a:pt x="1926179" y="497855"/>
                  <a:pt x="1906045" y="526646"/>
                </a:cubicBezTo>
                <a:cubicBezTo>
                  <a:pt x="1881858" y="559874"/>
                  <a:pt x="1844776" y="583304"/>
                  <a:pt x="1794797" y="596936"/>
                </a:cubicBezTo>
                <a:cubicBezTo>
                  <a:pt x="1753114" y="607582"/>
                  <a:pt x="1716101" y="603713"/>
                  <a:pt x="1683759" y="585331"/>
                </a:cubicBezTo>
                <a:cubicBezTo>
                  <a:pt x="1644315" y="564520"/>
                  <a:pt x="1621132" y="531882"/>
                  <a:pt x="1614212" y="487415"/>
                </a:cubicBezTo>
                <a:cubicBezTo>
                  <a:pt x="1607647" y="453454"/>
                  <a:pt x="1616622" y="422657"/>
                  <a:pt x="1641137" y="395024"/>
                </a:cubicBezTo>
                <a:cubicBezTo>
                  <a:pt x="1670298" y="354394"/>
                  <a:pt x="1713422" y="330189"/>
                  <a:pt x="1770509" y="322411"/>
                </a:cubicBezTo>
                <a:lnTo>
                  <a:pt x="1772320" y="339478"/>
                </a:lnTo>
                <a:lnTo>
                  <a:pt x="1772351" y="337061"/>
                </a:lnTo>
                <a:lnTo>
                  <a:pt x="1778494" y="335617"/>
                </a:lnTo>
                <a:close/>
                <a:moveTo>
                  <a:pt x="348498" y="0"/>
                </a:moveTo>
                <a:lnTo>
                  <a:pt x="351575" y="63676"/>
                </a:lnTo>
                <a:lnTo>
                  <a:pt x="107962" y="72864"/>
                </a:lnTo>
                <a:lnTo>
                  <a:pt x="115193" y="164816"/>
                </a:lnTo>
                <a:lnTo>
                  <a:pt x="378866" y="131329"/>
                </a:lnTo>
                <a:lnTo>
                  <a:pt x="386380" y="198250"/>
                </a:lnTo>
                <a:lnTo>
                  <a:pt x="261612" y="215380"/>
                </a:lnTo>
                <a:lnTo>
                  <a:pt x="264406" y="263307"/>
                </a:lnTo>
                <a:lnTo>
                  <a:pt x="463796" y="245528"/>
                </a:lnTo>
                <a:lnTo>
                  <a:pt x="472366" y="9847"/>
                </a:lnTo>
                <a:lnTo>
                  <a:pt x="543975" y="13646"/>
                </a:lnTo>
                <a:lnTo>
                  <a:pt x="531805" y="378490"/>
                </a:lnTo>
                <a:lnTo>
                  <a:pt x="459652" y="374838"/>
                </a:lnTo>
                <a:lnTo>
                  <a:pt x="461619" y="316101"/>
                </a:lnTo>
                <a:lnTo>
                  <a:pt x="7304" y="360104"/>
                </a:lnTo>
                <a:lnTo>
                  <a:pt x="0" y="289667"/>
                </a:lnTo>
                <a:lnTo>
                  <a:pt x="191081" y="271878"/>
                </a:lnTo>
                <a:lnTo>
                  <a:pt x="188779" y="224829"/>
                </a:lnTo>
                <a:lnTo>
                  <a:pt x="48419" y="243875"/>
                </a:lnTo>
                <a:lnTo>
                  <a:pt x="36573" y="75114"/>
                </a:lnTo>
                <a:lnTo>
                  <a:pt x="5012" y="77081"/>
                </a:lnTo>
                <a:lnTo>
                  <a:pt x="1308" y="1082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299" name="Group 298">
            <a:extLst>
              <a:ext uri="{FF2B5EF4-FFF2-40B4-BE49-F238E27FC236}">
                <a16:creationId xmlns:a16="http://schemas.microsoft.com/office/drawing/2014/main" id="{116E170F-D7DE-4079-835B-5A859DD127C6}"/>
              </a:ext>
            </a:extLst>
          </p:cNvPr>
          <p:cNvGrpSpPr/>
          <p:nvPr/>
        </p:nvGrpSpPr>
        <p:grpSpPr>
          <a:xfrm>
            <a:off x="6297787" y="1258248"/>
            <a:ext cx="3421566" cy="626153"/>
            <a:chOff x="7847336" y="5661448"/>
            <a:chExt cx="2878894" cy="526843"/>
          </a:xfrm>
        </p:grpSpPr>
        <p:sp>
          <p:nvSpPr>
            <p:cNvPr id="300" name="Freeform: Shape 299">
              <a:extLst>
                <a:ext uri="{FF2B5EF4-FFF2-40B4-BE49-F238E27FC236}">
                  <a16:creationId xmlns:a16="http://schemas.microsoft.com/office/drawing/2014/main" id="{D2AC9833-9F6B-4AA7-8DED-1F916B183AB5}"/>
                </a:ext>
              </a:extLst>
            </p:cNvPr>
            <p:cNvSpPr/>
            <p:nvPr/>
          </p:nvSpPr>
          <p:spPr>
            <a:xfrm>
              <a:off x="9605814" y="5661448"/>
              <a:ext cx="1120416" cy="526843"/>
            </a:xfrm>
            <a:custGeom>
              <a:avLst/>
              <a:gdLst/>
              <a:ahLst/>
              <a:cxnLst/>
              <a:rect l="l" t="t" r="r" b="b"/>
              <a:pathLst>
                <a:path w="1004590" h="472381">
                  <a:moveTo>
                    <a:pt x="876002" y="214015"/>
                  </a:moveTo>
                  <a:cubicBezTo>
                    <a:pt x="858341" y="219968"/>
                    <a:pt x="837604" y="229543"/>
                    <a:pt x="813792" y="242739"/>
                  </a:cubicBezTo>
                  <a:cubicBezTo>
                    <a:pt x="789979" y="255935"/>
                    <a:pt x="775593" y="265013"/>
                    <a:pt x="770632" y="269974"/>
                  </a:cubicBezTo>
                  <a:cubicBezTo>
                    <a:pt x="766266" y="273943"/>
                    <a:pt x="762397" y="281385"/>
                    <a:pt x="759023" y="292299"/>
                  </a:cubicBezTo>
                  <a:cubicBezTo>
                    <a:pt x="755650" y="303213"/>
                    <a:pt x="753963" y="311448"/>
                    <a:pt x="753963" y="317004"/>
                  </a:cubicBezTo>
                  <a:cubicBezTo>
                    <a:pt x="753963" y="320378"/>
                    <a:pt x="754955" y="323156"/>
                    <a:pt x="756940" y="325338"/>
                  </a:cubicBezTo>
                  <a:cubicBezTo>
                    <a:pt x="758924" y="327521"/>
                    <a:pt x="761404" y="328613"/>
                    <a:pt x="764381" y="328613"/>
                  </a:cubicBezTo>
                  <a:cubicBezTo>
                    <a:pt x="767159" y="328613"/>
                    <a:pt x="770334" y="327422"/>
                    <a:pt x="773906" y="325041"/>
                  </a:cubicBezTo>
                  <a:cubicBezTo>
                    <a:pt x="777478" y="322660"/>
                    <a:pt x="783183" y="317996"/>
                    <a:pt x="791021" y="311051"/>
                  </a:cubicBezTo>
                  <a:cubicBezTo>
                    <a:pt x="798860" y="304106"/>
                    <a:pt x="803969" y="299641"/>
                    <a:pt x="806351" y="297656"/>
                  </a:cubicBezTo>
                  <a:cubicBezTo>
                    <a:pt x="809724" y="294680"/>
                    <a:pt x="817215" y="288280"/>
                    <a:pt x="828824" y="278458"/>
                  </a:cubicBezTo>
                  <a:cubicBezTo>
                    <a:pt x="840432" y="268635"/>
                    <a:pt x="848915" y="260945"/>
                    <a:pt x="854273" y="255389"/>
                  </a:cubicBezTo>
                  <a:cubicBezTo>
                    <a:pt x="859631" y="249833"/>
                    <a:pt x="864195" y="243632"/>
                    <a:pt x="867965" y="236786"/>
                  </a:cubicBezTo>
                  <a:cubicBezTo>
                    <a:pt x="871736" y="229940"/>
                    <a:pt x="874415" y="222349"/>
                    <a:pt x="876002" y="214015"/>
                  </a:cubicBezTo>
                  <a:close/>
                  <a:moveTo>
                    <a:pt x="657522" y="207169"/>
                  </a:moveTo>
                  <a:cubicBezTo>
                    <a:pt x="641052" y="217091"/>
                    <a:pt x="626963" y="226070"/>
                    <a:pt x="615255" y="234107"/>
                  </a:cubicBezTo>
                  <a:cubicBezTo>
                    <a:pt x="603547" y="242144"/>
                    <a:pt x="593626" y="250280"/>
                    <a:pt x="585490" y="258515"/>
                  </a:cubicBezTo>
                  <a:cubicBezTo>
                    <a:pt x="577354" y="266750"/>
                    <a:pt x="571897" y="275035"/>
                    <a:pt x="569119" y="283369"/>
                  </a:cubicBezTo>
                  <a:cubicBezTo>
                    <a:pt x="564158" y="305594"/>
                    <a:pt x="561677" y="317599"/>
                    <a:pt x="561677" y="319385"/>
                  </a:cubicBezTo>
                  <a:cubicBezTo>
                    <a:pt x="561677" y="332482"/>
                    <a:pt x="570805" y="339031"/>
                    <a:pt x="589061" y="339031"/>
                  </a:cubicBezTo>
                  <a:cubicBezTo>
                    <a:pt x="597594" y="339031"/>
                    <a:pt x="611882" y="331688"/>
                    <a:pt x="631924" y="317004"/>
                  </a:cubicBezTo>
                  <a:cubicBezTo>
                    <a:pt x="628551" y="307678"/>
                    <a:pt x="626864" y="298748"/>
                    <a:pt x="626864" y="290215"/>
                  </a:cubicBezTo>
                  <a:cubicBezTo>
                    <a:pt x="626864" y="277713"/>
                    <a:pt x="629444" y="264964"/>
                    <a:pt x="634603" y="251966"/>
                  </a:cubicBezTo>
                  <a:cubicBezTo>
                    <a:pt x="639762" y="238969"/>
                    <a:pt x="647402" y="224036"/>
                    <a:pt x="657522" y="207169"/>
                  </a:cubicBezTo>
                  <a:close/>
                  <a:moveTo>
                    <a:pt x="467022" y="207169"/>
                  </a:moveTo>
                  <a:cubicBezTo>
                    <a:pt x="450552" y="217091"/>
                    <a:pt x="436463" y="226070"/>
                    <a:pt x="424755" y="234107"/>
                  </a:cubicBezTo>
                  <a:cubicBezTo>
                    <a:pt x="413047" y="242144"/>
                    <a:pt x="403126" y="250280"/>
                    <a:pt x="394990" y="258515"/>
                  </a:cubicBezTo>
                  <a:cubicBezTo>
                    <a:pt x="386854" y="266750"/>
                    <a:pt x="381397" y="275035"/>
                    <a:pt x="378619" y="283369"/>
                  </a:cubicBezTo>
                  <a:cubicBezTo>
                    <a:pt x="373658" y="305594"/>
                    <a:pt x="371177" y="317599"/>
                    <a:pt x="371177" y="319385"/>
                  </a:cubicBezTo>
                  <a:cubicBezTo>
                    <a:pt x="371177" y="332482"/>
                    <a:pt x="380305" y="339031"/>
                    <a:pt x="398561" y="339031"/>
                  </a:cubicBezTo>
                  <a:cubicBezTo>
                    <a:pt x="407094" y="339031"/>
                    <a:pt x="421382" y="331688"/>
                    <a:pt x="441424" y="317004"/>
                  </a:cubicBezTo>
                  <a:cubicBezTo>
                    <a:pt x="438051" y="307678"/>
                    <a:pt x="436364" y="298748"/>
                    <a:pt x="436364" y="290215"/>
                  </a:cubicBezTo>
                  <a:cubicBezTo>
                    <a:pt x="436364" y="277713"/>
                    <a:pt x="438944" y="264964"/>
                    <a:pt x="444103" y="251966"/>
                  </a:cubicBezTo>
                  <a:cubicBezTo>
                    <a:pt x="449262" y="238969"/>
                    <a:pt x="456902" y="224036"/>
                    <a:pt x="467022" y="207169"/>
                  </a:cubicBezTo>
                  <a:close/>
                  <a:moveTo>
                    <a:pt x="987028" y="28575"/>
                  </a:moveTo>
                  <a:cubicBezTo>
                    <a:pt x="991394" y="28575"/>
                    <a:pt x="995412" y="30708"/>
                    <a:pt x="999083" y="34975"/>
                  </a:cubicBezTo>
                  <a:cubicBezTo>
                    <a:pt x="1002754" y="39241"/>
                    <a:pt x="1004590" y="44053"/>
                    <a:pt x="1004590" y="49411"/>
                  </a:cubicBezTo>
                  <a:cubicBezTo>
                    <a:pt x="1004590" y="59730"/>
                    <a:pt x="997049" y="77440"/>
                    <a:pt x="981968" y="102543"/>
                  </a:cubicBezTo>
                  <a:cubicBezTo>
                    <a:pt x="966886" y="127645"/>
                    <a:pt x="952004" y="152103"/>
                    <a:pt x="937319" y="175915"/>
                  </a:cubicBezTo>
                  <a:cubicBezTo>
                    <a:pt x="922635" y="199728"/>
                    <a:pt x="910034" y="223193"/>
                    <a:pt x="899517" y="246311"/>
                  </a:cubicBezTo>
                  <a:cubicBezTo>
                    <a:pt x="889000" y="269429"/>
                    <a:pt x="883741" y="290810"/>
                    <a:pt x="883741" y="310456"/>
                  </a:cubicBezTo>
                  <a:cubicBezTo>
                    <a:pt x="883741" y="328315"/>
                    <a:pt x="889496" y="337245"/>
                    <a:pt x="901005" y="337245"/>
                  </a:cubicBezTo>
                  <a:cubicBezTo>
                    <a:pt x="907951" y="337245"/>
                    <a:pt x="916682" y="333326"/>
                    <a:pt x="927199" y="325487"/>
                  </a:cubicBezTo>
                  <a:cubicBezTo>
                    <a:pt x="937716" y="317649"/>
                    <a:pt x="952698" y="304503"/>
                    <a:pt x="972145" y="286048"/>
                  </a:cubicBezTo>
                  <a:lnTo>
                    <a:pt x="972145" y="307777"/>
                  </a:lnTo>
                  <a:cubicBezTo>
                    <a:pt x="929283" y="363141"/>
                    <a:pt x="896243" y="390823"/>
                    <a:pt x="873026" y="390823"/>
                  </a:cubicBezTo>
                  <a:cubicBezTo>
                    <a:pt x="863699" y="390823"/>
                    <a:pt x="857002" y="387251"/>
                    <a:pt x="852934" y="380107"/>
                  </a:cubicBezTo>
                  <a:cubicBezTo>
                    <a:pt x="848866" y="372963"/>
                    <a:pt x="846832" y="362347"/>
                    <a:pt x="846832" y="348258"/>
                  </a:cubicBezTo>
                  <a:cubicBezTo>
                    <a:pt x="846832" y="329208"/>
                    <a:pt x="849213" y="308670"/>
                    <a:pt x="853976" y="286643"/>
                  </a:cubicBezTo>
                  <a:cubicBezTo>
                    <a:pt x="836513" y="306487"/>
                    <a:pt x="820886" y="323354"/>
                    <a:pt x="807095" y="337245"/>
                  </a:cubicBezTo>
                  <a:cubicBezTo>
                    <a:pt x="793303" y="351135"/>
                    <a:pt x="782092" y="361504"/>
                    <a:pt x="773460" y="368350"/>
                  </a:cubicBezTo>
                  <a:cubicBezTo>
                    <a:pt x="764828" y="375196"/>
                    <a:pt x="758924" y="378619"/>
                    <a:pt x="755749" y="378619"/>
                  </a:cubicBezTo>
                  <a:cubicBezTo>
                    <a:pt x="750590" y="378619"/>
                    <a:pt x="744785" y="374452"/>
                    <a:pt x="738336" y="366117"/>
                  </a:cubicBezTo>
                  <a:cubicBezTo>
                    <a:pt x="731887" y="357783"/>
                    <a:pt x="726380" y="347167"/>
                    <a:pt x="721816" y="334268"/>
                  </a:cubicBezTo>
                  <a:lnTo>
                    <a:pt x="717048" y="306901"/>
                  </a:lnTo>
                  <a:lnTo>
                    <a:pt x="701129" y="320278"/>
                  </a:lnTo>
                  <a:cubicBezTo>
                    <a:pt x="695870" y="324247"/>
                    <a:pt x="691257" y="327224"/>
                    <a:pt x="687288" y="329208"/>
                  </a:cubicBezTo>
                  <a:cubicBezTo>
                    <a:pt x="679351" y="333177"/>
                    <a:pt x="667940" y="334764"/>
                    <a:pt x="653058" y="333970"/>
                  </a:cubicBezTo>
                  <a:cubicBezTo>
                    <a:pt x="627261" y="364530"/>
                    <a:pt x="604540" y="379810"/>
                    <a:pt x="584894" y="379810"/>
                  </a:cubicBezTo>
                  <a:cubicBezTo>
                    <a:pt x="573782" y="379810"/>
                    <a:pt x="563662" y="376138"/>
                    <a:pt x="554533" y="368796"/>
                  </a:cubicBezTo>
                  <a:cubicBezTo>
                    <a:pt x="545405" y="361454"/>
                    <a:pt x="538113" y="351433"/>
                    <a:pt x="532656" y="338733"/>
                  </a:cubicBezTo>
                  <a:cubicBezTo>
                    <a:pt x="529927" y="332383"/>
                    <a:pt x="527881" y="325661"/>
                    <a:pt x="526516" y="318567"/>
                  </a:cubicBezTo>
                  <a:lnTo>
                    <a:pt x="525529" y="307757"/>
                  </a:lnTo>
                  <a:lnTo>
                    <a:pt x="510629" y="320278"/>
                  </a:lnTo>
                  <a:cubicBezTo>
                    <a:pt x="505370" y="324247"/>
                    <a:pt x="500757" y="327224"/>
                    <a:pt x="496788" y="329208"/>
                  </a:cubicBezTo>
                  <a:cubicBezTo>
                    <a:pt x="488851" y="333177"/>
                    <a:pt x="477440" y="334764"/>
                    <a:pt x="462558" y="333970"/>
                  </a:cubicBezTo>
                  <a:cubicBezTo>
                    <a:pt x="436761" y="364530"/>
                    <a:pt x="414040" y="379810"/>
                    <a:pt x="394394" y="379810"/>
                  </a:cubicBezTo>
                  <a:cubicBezTo>
                    <a:pt x="383282" y="379810"/>
                    <a:pt x="373161" y="376138"/>
                    <a:pt x="364033" y="368796"/>
                  </a:cubicBezTo>
                  <a:cubicBezTo>
                    <a:pt x="354905" y="361454"/>
                    <a:pt x="347613" y="351433"/>
                    <a:pt x="342156" y="338733"/>
                  </a:cubicBezTo>
                  <a:cubicBezTo>
                    <a:pt x="336699" y="326033"/>
                    <a:pt x="333970" y="311845"/>
                    <a:pt x="333970" y="296168"/>
                  </a:cubicBezTo>
                  <a:cubicBezTo>
                    <a:pt x="333970" y="283468"/>
                    <a:pt x="338187" y="269379"/>
                    <a:pt x="346620" y="253901"/>
                  </a:cubicBezTo>
                  <a:cubicBezTo>
                    <a:pt x="355054" y="238423"/>
                    <a:pt x="365968" y="223986"/>
                    <a:pt x="379363" y="210592"/>
                  </a:cubicBezTo>
                  <a:cubicBezTo>
                    <a:pt x="392757" y="197197"/>
                    <a:pt x="407094" y="186383"/>
                    <a:pt x="422374" y="178147"/>
                  </a:cubicBezTo>
                  <a:cubicBezTo>
                    <a:pt x="437654" y="169912"/>
                    <a:pt x="451842" y="165795"/>
                    <a:pt x="464939" y="165795"/>
                  </a:cubicBezTo>
                  <a:cubicBezTo>
                    <a:pt x="474265" y="165795"/>
                    <a:pt x="481608" y="167233"/>
                    <a:pt x="486965" y="170111"/>
                  </a:cubicBezTo>
                  <a:cubicBezTo>
                    <a:pt x="492323" y="172988"/>
                    <a:pt x="495002" y="177006"/>
                    <a:pt x="495002" y="182166"/>
                  </a:cubicBezTo>
                  <a:cubicBezTo>
                    <a:pt x="495002" y="186135"/>
                    <a:pt x="492720" y="190699"/>
                    <a:pt x="488156" y="195858"/>
                  </a:cubicBezTo>
                  <a:cubicBezTo>
                    <a:pt x="495697" y="197446"/>
                    <a:pt x="500856" y="200075"/>
                    <a:pt x="503634" y="203746"/>
                  </a:cubicBezTo>
                  <a:cubicBezTo>
                    <a:pt x="506412" y="207417"/>
                    <a:pt x="507801" y="214114"/>
                    <a:pt x="507801" y="223838"/>
                  </a:cubicBezTo>
                  <a:cubicBezTo>
                    <a:pt x="507801" y="233363"/>
                    <a:pt x="505569" y="245368"/>
                    <a:pt x="501104" y="259854"/>
                  </a:cubicBezTo>
                  <a:cubicBezTo>
                    <a:pt x="496639" y="274340"/>
                    <a:pt x="490537" y="287933"/>
                    <a:pt x="482798" y="300633"/>
                  </a:cubicBezTo>
                  <a:lnTo>
                    <a:pt x="488156" y="305991"/>
                  </a:lnTo>
                  <a:lnTo>
                    <a:pt x="492621" y="305991"/>
                  </a:lnTo>
                  <a:cubicBezTo>
                    <a:pt x="495994" y="305991"/>
                    <a:pt x="499318" y="305147"/>
                    <a:pt x="502592" y="303461"/>
                  </a:cubicBezTo>
                  <a:cubicBezTo>
                    <a:pt x="505867" y="301774"/>
                    <a:pt x="508793" y="299988"/>
                    <a:pt x="511373" y="298103"/>
                  </a:cubicBezTo>
                  <a:cubicBezTo>
                    <a:pt x="512663" y="297160"/>
                    <a:pt x="514722" y="295635"/>
                    <a:pt x="517550" y="293526"/>
                  </a:cubicBezTo>
                  <a:lnTo>
                    <a:pt x="525865" y="287304"/>
                  </a:lnTo>
                  <a:lnTo>
                    <a:pt x="527633" y="276076"/>
                  </a:lnTo>
                  <a:cubicBezTo>
                    <a:pt x="529741" y="269032"/>
                    <a:pt x="532904" y="261640"/>
                    <a:pt x="537120" y="253901"/>
                  </a:cubicBezTo>
                  <a:cubicBezTo>
                    <a:pt x="545554" y="238423"/>
                    <a:pt x="556468" y="223986"/>
                    <a:pt x="569863" y="210592"/>
                  </a:cubicBezTo>
                  <a:cubicBezTo>
                    <a:pt x="583257" y="197197"/>
                    <a:pt x="597594" y="186383"/>
                    <a:pt x="612874" y="178147"/>
                  </a:cubicBezTo>
                  <a:cubicBezTo>
                    <a:pt x="628154" y="169912"/>
                    <a:pt x="642342" y="165795"/>
                    <a:pt x="655439" y="165795"/>
                  </a:cubicBezTo>
                  <a:cubicBezTo>
                    <a:pt x="664765" y="165795"/>
                    <a:pt x="672108" y="167233"/>
                    <a:pt x="677465" y="170111"/>
                  </a:cubicBezTo>
                  <a:cubicBezTo>
                    <a:pt x="682823" y="172988"/>
                    <a:pt x="685502" y="177006"/>
                    <a:pt x="685502" y="182166"/>
                  </a:cubicBezTo>
                  <a:cubicBezTo>
                    <a:pt x="685502" y="186135"/>
                    <a:pt x="683220" y="190699"/>
                    <a:pt x="678656" y="195858"/>
                  </a:cubicBezTo>
                  <a:cubicBezTo>
                    <a:pt x="686197" y="197446"/>
                    <a:pt x="691356" y="200075"/>
                    <a:pt x="694134" y="203746"/>
                  </a:cubicBezTo>
                  <a:cubicBezTo>
                    <a:pt x="696912" y="207417"/>
                    <a:pt x="698301" y="214114"/>
                    <a:pt x="698301" y="223838"/>
                  </a:cubicBezTo>
                  <a:cubicBezTo>
                    <a:pt x="698301" y="233363"/>
                    <a:pt x="696069" y="245368"/>
                    <a:pt x="691604" y="259854"/>
                  </a:cubicBezTo>
                  <a:cubicBezTo>
                    <a:pt x="687139" y="274340"/>
                    <a:pt x="681037" y="287933"/>
                    <a:pt x="673298" y="300633"/>
                  </a:cubicBezTo>
                  <a:lnTo>
                    <a:pt x="678656" y="305991"/>
                  </a:lnTo>
                  <a:lnTo>
                    <a:pt x="683121" y="305991"/>
                  </a:lnTo>
                  <a:cubicBezTo>
                    <a:pt x="686494" y="305991"/>
                    <a:pt x="689818" y="305147"/>
                    <a:pt x="693092" y="303461"/>
                  </a:cubicBezTo>
                  <a:cubicBezTo>
                    <a:pt x="696367" y="301774"/>
                    <a:pt x="699293" y="299988"/>
                    <a:pt x="701873" y="298103"/>
                  </a:cubicBezTo>
                  <a:cubicBezTo>
                    <a:pt x="703163" y="297160"/>
                    <a:pt x="705222" y="295635"/>
                    <a:pt x="708050" y="293526"/>
                  </a:cubicBezTo>
                  <a:lnTo>
                    <a:pt x="716923" y="286887"/>
                  </a:lnTo>
                  <a:lnTo>
                    <a:pt x="721965" y="265993"/>
                  </a:lnTo>
                  <a:cubicBezTo>
                    <a:pt x="726628" y="256295"/>
                    <a:pt x="733623" y="246559"/>
                    <a:pt x="742950" y="236786"/>
                  </a:cubicBezTo>
                  <a:cubicBezTo>
                    <a:pt x="761603" y="217240"/>
                    <a:pt x="782836" y="201017"/>
                    <a:pt x="806648" y="188119"/>
                  </a:cubicBezTo>
                  <a:cubicBezTo>
                    <a:pt x="830461" y="175221"/>
                    <a:pt x="848320" y="168771"/>
                    <a:pt x="860226" y="168771"/>
                  </a:cubicBezTo>
                  <a:cubicBezTo>
                    <a:pt x="869950" y="168771"/>
                    <a:pt x="879475" y="174923"/>
                    <a:pt x="888801" y="187226"/>
                  </a:cubicBezTo>
                  <a:cubicBezTo>
                    <a:pt x="904081" y="155278"/>
                    <a:pt x="918617" y="126901"/>
                    <a:pt x="932408" y="102096"/>
                  </a:cubicBezTo>
                  <a:cubicBezTo>
                    <a:pt x="946199" y="77292"/>
                    <a:pt x="957758" y="58837"/>
                    <a:pt x="967085" y="46732"/>
                  </a:cubicBezTo>
                  <a:cubicBezTo>
                    <a:pt x="976411" y="34628"/>
                    <a:pt x="983059" y="28575"/>
                    <a:pt x="987028" y="28575"/>
                  </a:cubicBezTo>
                  <a:close/>
                  <a:moveTo>
                    <a:pt x="317004" y="0"/>
                  </a:moveTo>
                  <a:cubicBezTo>
                    <a:pt x="335260" y="0"/>
                    <a:pt x="349895" y="2530"/>
                    <a:pt x="360908" y="7590"/>
                  </a:cubicBezTo>
                  <a:cubicBezTo>
                    <a:pt x="371921" y="12651"/>
                    <a:pt x="377428" y="23515"/>
                    <a:pt x="377428" y="40184"/>
                  </a:cubicBezTo>
                  <a:cubicBezTo>
                    <a:pt x="377428" y="45542"/>
                    <a:pt x="375444" y="53826"/>
                    <a:pt x="371475" y="65038"/>
                  </a:cubicBezTo>
                  <a:cubicBezTo>
                    <a:pt x="367506" y="76250"/>
                    <a:pt x="361206" y="90587"/>
                    <a:pt x="352574" y="108049"/>
                  </a:cubicBezTo>
                  <a:cubicBezTo>
                    <a:pt x="343942" y="125512"/>
                    <a:pt x="333424" y="144661"/>
                    <a:pt x="321022" y="165497"/>
                  </a:cubicBezTo>
                  <a:cubicBezTo>
                    <a:pt x="308620" y="186333"/>
                    <a:pt x="294481" y="208360"/>
                    <a:pt x="278606" y="231577"/>
                  </a:cubicBezTo>
                  <a:lnTo>
                    <a:pt x="324445" y="231577"/>
                  </a:lnTo>
                  <a:lnTo>
                    <a:pt x="284857" y="288429"/>
                  </a:lnTo>
                  <a:cubicBezTo>
                    <a:pt x="279499" y="288826"/>
                    <a:pt x="272802" y="289124"/>
                    <a:pt x="264765" y="289322"/>
                  </a:cubicBezTo>
                  <a:cubicBezTo>
                    <a:pt x="256728" y="289521"/>
                    <a:pt x="247947" y="289818"/>
                    <a:pt x="238422" y="290215"/>
                  </a:cubicBezTo>
                  <a:cubicBezTo>
                    <a:pt x="214015" y="321965"/>
                    <a:pt x="187573" y="351830"/>
                    <a:pt x="159097" y="379810"/>
                  </a:cubicBezTo>
                  <a:cubicBezTo>
                    <a:pt x="130621" y="407789"/>
                    <a:pt x="104824" y="430213"/>
                    <a:pt x="81706" y="447080"/>
                  </a:cubicBezTo>
                  <a:cubicBezTo>
                    <a:pt x="58588" y="463947"/>
                    <a:pt x="42366" y="472381"/>
                    <a:pt x="33040" y="472381"/>
                  </a:cubicBezTo>
                  <a:cubicBezTo>
                    <a:pt x="29269" y="472381"/>
                    <a:pt x="25995" y="471140"/>
                    <a:pt x="23217" y="468660"/>
                  </a:cubicBezTo>
                  <a:cubicBezTo>
                    <a:pt x="20439" y="466179"/>
                    <a:pt x="19050" y="462955"/>
                    <a:pt x="19050" y="458986"/>
                  </a:cubicBezTo>
                  <a:cubicBezTo>
                    <a:pt x="19050" y="455613"/>
                    <a:pt x="23465" y="446981"/>
                    <a:pt x="32295" y="433090"/>
                  </a:cubicBezTo>
                  <a:cubicBezTo>
                    <a:pt x="41126" y="419199"/>
                    <a:pt x="53379" y="406202"/>
                    <a:pt x="69056" y="394097"/>
                  </a:cubicBezTo>
                  <a:cubicBezTo>
                    <a:pt x="84733" y="381992"/>
                    <a:pt x="102592" y="375245"/>
                    <a:pt x="122634" y="373856"/>
                  </a:cubicBezTo>
                  <a:cubicBezTo>
                    <a:pt x="130770" y="365324"/>
                    <a:pt x="137765" y="357733"/>
                    <a:pt x="143619" y="351086"/>
                  </a:cubicBezTo>
                  <a:cubicBezTo>
                    <a:pt x="149473" y="344438"/>
                    <a:pt x="157758" y="334814"/>
                    <a:pt x="168473" y="322213"/>
                  </a:cubicBezTo>
                  <a:cubicBezTo>
                    <a:pt x="179189" y="309612"/>
                    <a:pt x="187424" y="299938"/>
                    <a:pt x="193179" y="293192"/>
                  </a:cubicBezTo>
                  <a:lnTo>
                    <a:pt x="103584" y="297656"/>
                  </a:lnTo>
                  <a:cubicBezTo>
                    <a:pt x="93861" y="298053"/>
                    <a:pt x="87163" y="297607"/>
                    <a:pt x="83492" y="296317"/>
                  </a:cubicBezTo>
                  <a:cubicBezTo>
                    <a:pt x="79821" y="295027"/>
                    <a:pt x="77986" y="291803"/>
                    <a:pt x="77986" y="286643"/>
                  </a:cubicBezTo>
                  <a:cubicBezTo>
                    <a:pt x="77986" y="286643"/>
                    <a:pt x="78978" y="284113"/>
                    <a:pt x="80962" y="279053"/>
                  </a:cubicBezTo>
                  <a:cubicBezTo>
                    <a:pt x="82947" y="273993"/>
                    <a:pt x="85030" y="269578"/>
                    <a:pt x="87213" y="265807"/>
                  </a:cubicBezTo>
                  <a:cubicBezTo>
                    <a:pt x="90388" y="260053"/>
                    <a:pt x="92918" y="256580"/>
                    <a:pt x="94803" y="255389"/>
                  </a:cubicBezTo>
                  <a:cubicBezTo>
                    <a:pt x="96688" y="254199"/>
                    <a:pt x="102096" y="252611"/>
                    <a:pt x="111026" y="250627"/>
                  </a:cubicBezTo>
                  <a:lnTo>
                    <a:pt x="165794" y="237232"/>
                  </a:lnTo>
                  <a:cubicBezTo>
                    <a:pt x="180479" y="233462"/>
                    <a:pt x="190698" y="231577"/>
                    <a:pt x="196453" y="231577"/>
                  </a:cubicBezTo>
                  <a:lnTo>
                    <a:pt x="241399" y="231577"/>
                  </a:lnTo>
                  <a:cubicBezTo>
                    <a:pt x="267394" y="196652"/>
                    <a:pt x="287188" y="166192"/>
                    <a:pt x="300781" y="140196"/>
                  </a:cubicBezTo>
                  <a:cubicBezTo>
                    <a:pt x="314374" y="114201"/>
                    <a:pt x="321171" y="97135"/>
                    <a:pt x="321171" y="88999"/>
                  </a:cubicBezTo>
                  <a:cubicBezTo>
                    <a:pt x="321171" y="77688"/>
                    <a:pt x="311447" y="72033"/>
                    <a:pt x="292001" y="72033"/>
                  </a:cubicBezTo>
                  <a:cubicBezTo>
                    <a:pt x="280690" y="73025"/>
                    <a:pt x="260647" y="75456"/>
                    <a:pt x="231874" y="79326"/>
                  </a:cubicBezTo>
                  <a:cubicBezTo>
                    <a:pt x="203101" y="83195"/>
                    <a:pt x="175220" y="87809"/>
                    <a:pt x="148233" y="93167"/>
                  </a:cubicBezTo>
                  <a:cubicBezTo>
                    <a:pt x="124023" y="97731"/>
                    <a:pt x="104626" y="102444"/>
                    <a:pt x="90041" y="107305"/>
                  </a:cubicBezTo>
                  <a:cubicBezTo>
                    <a:pt x="75456" y="112167"/>
                    <a:pt x="65186" y="116185"/>
                    <a:pt x="59233" y="119360"/>
                  </a:cubicBezTo>
                  <a:cubicBezTo>
                    <a:pt x="53280" y="122535"/>
                    <a:pt x="49609" y="124817"/>
                    <a:pt x="48220" y="126206"/>
                  </a:cubicBezTo>
                  <a:cubicBezTo>
                    <a:pt x="62904" y="125413"/>
                    <a:pt x="75307" y="125016"/>
                    <a:pt x="85427" y="125016"/>
                  </a:cubicBezTo>
                  <a:cubicBezTo>
                    <a:pt x="101302" y="125016"/>
                    <a:pt x="109240" y="126802"/>
                    <a:pt x="109240" y="130374"/>
                  </a:cubicBezTo>
                  <a:cubicBezTo>
                    <a:pt x="109240" y="131961"/>
                    <a:pt x="103683" y="133995"/>
                    <a:pt x="92571" y="136476"/>
                  </a:cubicBezTo>
                  <a:cubicBezTo>
                    <a:pt x="81458" y="138956"/>
                    <a:pt x="70941" y="141585"/>
                    <a:pt x="61019" y="144363"/>
                  </a:cubicBezTo>
                  <a:cubicBezTo>
                    <a:pt x="51296" y="147142"/>
                    <a:pt x="41820" y="150416"/>
                    <a:pt x="32593" y="154186"/>
                  </a:cubicBezTo>
                  <a:cubicBezTo>
                    <a:pt x="23366" y="157956"/>
                    <a:pt x="17760" y="159842"/>
                    <a:pt x="15776" y="159842"/>
                  </a:cubicBezTo>
                  <a:cubicBezTo>
                    <a:pt x="11211" y="159842"/>
                    <a:pt x="7441" y="158105"/>
                    <a:pt x="4465" y="154633"/>
                  </a:cubicBezTo>
                  <a:cubicBezTo>
                    <a:pt x="1488" y="151160"/>
                    <a:pt x="0" y="146943"/>
                    <a:pt x="0" y="141982"/>
                  </a:cubicBezTo>
                  <a:cubicBezTo>
                    <a:pt x="0" y="138609"/>
                    <a:pt x="2728" y="129828"/>
                    <a:pt x="8185" y="115640"/>
                  </a:cubicBezTo>
                  <a:cubicBezTo>
                    <a:pt x="13642" y="101451"/>
                    <a:pt x="21332" y="87164"/>
                    <a:pt x="31254" y="72777"/>
                  </a:cubicBezTo>
                  <a:cubicBezTo>
                    <a:pt x="41176" y="58390"/>
                    <a:pt x="53479" y="47724"/>
                    <a:pt x="68163" y="40779"/>
                  </a:cubicBezTo>
                  <a:cubicBezTo>
                    <a:pt x="73521" y="38199"/>
                    <a:pt x="90636" y="33536"/>
                    <a:pt x="119509" y="26789"/>
                  </a:cubicBezTo>
                  <a:cubicBezTo>
                    <a:pt x="148381" y="20042"/>
                    <a:pt x="180975" y="13891"/>
                    <a:pt x="217289" y="8335"/>
                  </a:cubicBezTo>
                  <a:cubicBezTo>
                    <a:pt x="253603" y="2778"/>
                    <a:pt x="286841" y="0"/>
                    <a:pt x="31700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01" name="Freeform: Shape 300">
              <a:extLst>
                <a:ext uri="{FF2B5EF4-FFF2-40B4-BE49-F238E27FC236}">
                  <a16:creationId xmlns:a16="http://schemas.microsoft.com/office/drawing/2014/main" id="{792CEA67-98D7-4FB8-AFAC-62A129206F09}"/>
                </a:ext>
              </a:extLst>
            </p:cNvPr>
            <p:cNvSpPr/>
            <p:nvPr/>
          </p:nvSpPr>
          <p:spPr>
            <a:xfrm>
              <a:off x="7847336" y="5675815"/>
              <a:ext cx="1584851" cy="459121"/>
            </a:xfrm>
            <a:custGeom>
              <a:avLst/>
              <a:gdLst/>
              <a:ahLst/>
              <a:cxnLst/>
              <a:rect l="l" t="t" r="r" b="b"/>
              <a:pathLst>
                <a:path w="1421012" h="411659">
                  <a:moveTo>
                    <a:pt x="526554" y="204788"/>
                  </a:moveTo>
                  <a:cubicBezTo>
                    <a:pt x="510084" y="214710"/>
                    <a:pt x="495995" y="223689"/>
                    <a:pt x="484287" y="231726"/>
                  </a:cubicBezTo>
                  <a:cubicBezTo>
                    <a:pt x="472579" y="239763"/>
                    <a:pt x="462658" y="247898"/>
                    <a:pt x="454522" y="256134"/>
                  </a:cubicBezTo>
                  <a:cubicBezTo>
                    <a:pt x="446386" y="264369"/>
                    <a:pt x="440929" y="272654"/>
                    <a:pt x="438151" y="280988"/>
                  </a:cubicBezTo>
                  <a:cubicBezTo>
                    <a:pt x="433190" y="303213"/>
                    <a:pt x="430709" y="315218"/>
                    <a:pt x="430709" y="317004"/>
                  </a:cubicBezTo>
                  <a:cubicBezTo>
                    <a:pt x="430709" y="330101"/>
                    <a:pt x="439837" y="336650"/>
                    <a:pt x="458094" y="336650"/>
                  </a:cubicBezTo>
                  <a:cubicBezTo>
                    <a:pt x="466626" y="336650"/>
                    <a:pt x="480914" y="329307"/>
                    <a:pt x="500956" y="314623"/>
                  </a:cubicBezTo>
                  <a:cubicBezTo>
                    <a:pt x="497583" y="305297"/>
                    <a:pt x="495896" y="296367"/>
                    <a:pt x="495896" y="287834"/>
                  </a:cubicBezTo>
                  <a:cubicBezTo>
                    <a:pt x="495896" y="275332"/>
                    <a:pt x="498476" y="262583"/>
                    <a:pt x="503635" y="249585"/>
                  </a:cubicBezTo>
                  <a:cubicBezTo>
                    <a:pt x="508794" y="236588"/>
                    <a:pt x="516434" y="221655"/>
                    <a:pt x="526554" y="204788"/>
                  </a:cubicBezTo>
                  <a:close/>
                  <a:moveTo>
                    <a:pt x="1126332" y="197644"/>
                  </a:moveTo>
                  <a:cubicBezTo>
                    <a:pt x="1074738" y="221258"/>
                    <a:pt x="1037978" y="241300"/>
                    <a:pt x="1016050" y="257771"/>
                  </a:cubicBezTo>
                  <a:cubicBezTo>
                    <a:pt x="994123" y="274241"/>
                    <a:pt x="983159" y="291207"/>
                    <a:pt x="983159" y="308670"/>
                  </a:cubicBezTo>
                  <a:cubicBezTo>
                    <a:pt x="983159" y="315020"/>
                    <a:pt x="984251" y="320229"/>
                    <a:pt x="986433" y="324297"/>
                  </a:cubicBezTo>
                  <a:cubicBezTo>
                    <a:pt x="988616" y="328365"/>
                    <a:pt x="991593" y="330399"/>
                    <a:pt x="995363" y="330399"/>
                  </a:cubicBezTo>
                  <a:cubicBezTo>
                    <a:pt x="997546" y="330399"/>
                    <a:pt x="1001415" y="329010"/>
                    <a:pt x="1006972" y="326232"/>
                  </a:cubicBezTo>
                  <a:cubicBezTo>
                    <a:pt x="1027808" y="313929"/>
                    <a:pt x="1046858" y="297905"/>
                    <a:pt x="1064122" y="278160"/>
                  </a:cubicBezTo>
                  <a:cubicBezTo>
                    <a:pt x="1081386" y="258416"/>
                    <a:pt x="1102122" y="231577"/>
                    <a:pt x="1126332" y="197644"/>
                  </a:cubicBezTo>
                  <a:close/>
                  <a:moveTo>
                    <a:pt x="895351" y="191989"/>
                  </a:moveTo>
                  <a:cubicBezTo>
                    <a:pt x="891779" y="191989"/>
                    <a:pt x="885974" y="194271"/>
                    <a:pt x="877938" y="198835"/>
                  </a:cubicBezTo>
                  <a:cubicBezTo>
                    <a:pt x="869901" y="203399"/>
                    <a:pt x="861765" y="209352"/>
                    <a:pt x="853530" y="216694"/>
                  </a:cubicBezTo>
                  <a:cubicBezTo>
                    <a:pt x="845295" y="224036"/>
                    <a:pt x="837903" y="232668"/>
                    <a:pt x="831354" y="242590"/>
                  </a:cubicBezTo>
                  <a:cubicBezTo>
                    <a:pt x="824806" y="252512"/>
                    <a:pt x="820540" y="263327"/>
                    <a:pt x="818555" y="275035"/>
                  </a:cubicBezTo>
                  <a:cubicBezTo>
                    <a:pt x="836415" y="268089"/>
                    <a:pt x="851694" y="259457"/>
                    <a:pt x="864394" y="249139"/>
                  </a:cubicBezTo>
                  <a:cubicBezTo>
                    <a:pt x="877094" y="238820"/>
                    <a:pt x="886470" y="228948"/>
                    <a:pt x="892523" y="219522"/>
                  </a:cubicBezTo>
                  <a:cubicBezTo>
                    <a:pt x="898575" y="210096"/>
                    <a:pt x="901601" y="203200"/>
                    <a:pt x="901601" y="198835"/>
                  </a:cubicBezTo>
                  <a:cubicBezTo>
                    <a:pt x="901601" y="194271"/>
                    <a:pt x="899518" y="191989"/>
                    <a:pt x="895351" y="191989"/>
                  </a:cubicBezTo>
                  <a:close/>
                  <a:moveTo>
                    <a:pt x="912615" y="159247"/>
                  </a:moveTo>
                  <a:cubicBezTo>
                    <a:pt x="921941" y="159247"/>
                    <a:pt x="929333" y="161380"/>
                    <a:pt x="934790" y="165646"/>
                  </a:cubicBezTo>
                  <a:cubicBezTo>
                    <a:pt x="940247" y="169913"/>
                    <a:pt x="942976" y="176312"/>
                    <a:pt x="942976" y="184845"/>
                  </a:cubicBezTo>
                  <a:cubicBezTo>
                    <a:pt x="942976" y="197347"/>
                    <a:pt x="938312" y="209798"/>
                    <a:pt x="928986" y="222201"/>
                  </a:cubicBezTo>
                  <a:cubicBezTo>
                    <a:pt x="919659" y="234603"/>
                    <a:pt x="905421" y="246906"/>
                    <a:pt x="886272" y="259110"/>
                  </a:cubicBezTo>
                  <a:cubicBezTo>
                    <a:pt x="867123" y="271314"/>
                    <a:pt x="843558" y="283072"/>
                    <a:pt x="815579" y="294382"/>
                  </a:cubicBezTo>
                  <a:lnTo>
                    <a:pt x="815579" y="301824"/>
                  </a:lnTo>
                  <a:cubicBezTo>
                    <a:pt x="815579" y="313532"/>
                    <a:pt x="818456" y="322660"/>
                    <a:pt x="824211" y="329208"/>
                  </a:cubicBezTo>
                  <a:cubicBezTo>
                    <a:pt x="829965" y="335757"/>
                    <a:pt x="837506" y="339031"/>
                    <a:pt x="846833" y="339031"/>
                  </a:cubicBezTo>
                  <a:cubicBezTo>
                    <a:pt x="856556" y="339031"/>
                    <a:pt x="866627" y="336749"/>
                    <a:pt x="877045" y="332185"/>
                  </a:cubicBezTo>
                  <a:cubicBezTo>
                    <a:pt x="887463" y="327621"/>
                    <a:pt x="897831" y="321568"/>
                    <a:pt x="908150" y="314028"/>
                  </a:cubicBezTo>
                  <a:cubicBezTo>
                    <a:pt x="918469" y="306487"/>
                    <a:pt x="931069" y="296367"/>
                    <a:pt x="945952" y="283667"/>
                  </a:cubicBezTo>
                  <a:lnTo>
                    <a:pt x="945952" y="298847"/>
                  </a:lnTo>
                  <a:lnTo>
                    <a:pt x="945952" y="301824"/>
                  </a:lnTo>
                  <a:cubicBezTo>
                    <a:pt x="923529" y="328811"/>
                    <a:pt x="902494" y="349499"/>
                    <a:pt x="882849" y="363885"/>
                  </a:cubicBezTo>
                  <a:cubicBezTo>
                    <a:pt x="863204" y="378272"/>
                    <a:pt x="843261" y="385465"/>
                    <a:pt x="823020" y="385465"/>
                  </a:cubicBezTo>
                  <a:cubicBezTo>
                    <a:pt x="805359" y="385465"/>
                    <a:pt x="791369" y="378619"/>
                    <a:pt x="781051" y="364927"/>
                  </a:cubicBezTo>
                  <a:cubicBezTo>
                    <a:pt x="770732" y="351235"/>
                    <a:pt x="765572" y="332482"/>
                    <a:pt x="765572" y="308670"/>
                  </a:cubicBezTo>
                  <a:cubicBezTo>
                    <a:pt x="765572" y="287834"/>
                    <a:pt x="770434" y="268933"/>
                    <a:pt x="780158" y="251966"/>
                  </a:cubicBezTo>
                  <a:cubicBezTo>
                    <a:pt x="789881" y="235000"/>
                    <a:pt x="805756" y="217091"/>
                    <a:pt x="827783" y="198239"/>
                  </a:cubicBezTo>
                  <a:cubicBezTo>
                    <a:pt x="842864" y="185341"/>
                    <a:pt x="857846" y="175618"/>
                    <a:pt x="872729" y="169069"/>
                  </a:cubicBezTo>
                  <a:cubicBezTo>
                    <a:pt x="887611" y="162521"/>
                    <a:pt x="900907" y="159247"/>
                    <a:pt x="912615" y="159247"/>
                  </a:cubicBezTo>
                  <a:close/>
                  <a:moveTo>
                    <a:pt x="653058" y="154186"/>
                  </a:moveTo>
                  <a:cubicBezTo>
                    <a:pt x="657027" y="154186"/>
                    <a:pt x="659011" y="156072"/>
                    <a:pt x="659011" y="159842"/>
                  </a:cubicBezTo>
                  <a:cubicBezTo>
                    <a:pt x="659011" y="163215"/>
                    <a:pt x="655936" y="170061"/>
                    <a:pt x="649784" y="180380"/>
                  </a:cubicBezTo>
                  <a:cubicBezTo>
                    <a:pt x="690662" y="174030"/>
                    <a:pt x="716459" y="170855"/>
                    <a:pt x="727175" y="170855"/>
                  </a:cubicBezTo>
                  <a:cubicBezTo>
                    <a:pt x="731342" y="170855"/>
                    <a:pt x="734219" y="171252"/>
                    <a:pt x="735807" y="172046"/>
                  </a:cubicBezTo>
                  <a:cubicBezTo>
                    <a:pt x="739180" y="173832"/>
                    <a:pt x="741958" y="177999"/>
                    <a:pt x="744141" y="184547"/>
                  </a:cubicBezTo>
                  <a:cubicBezTo>
                    <a:pt x="746324" y="191096"/>
                    <a:pt x="747415" y="197644"/>
                    <a:pt x="747415" y="204193"/>
                  </a:cubicBezTo>
                  <a:cubicBezTo>
                    <a:pt x="747415" y="208360"/>
                    <a:pt x="745580" y="212874"/>
                    <a:pt x="741909" y="217736"/>
                  </a:cubicBezTo>
                  <a:cubicBezTo>
                    <a:pt x="738238" y="222598"/>
                    <a:pt x="731937" y="229692"/>
                    <a:pt x="723008" y="239018"/>
                  </a:cubicBezTo>
                  <a:cubicBezTo>
                    <a:pt x="712490" y="250329"/>
                    <a:pt x="703660" y="262632"/>
                    <a:pt x="696516" y="275928"/>
                  </a:cubicBezTo>
                  <a:cubicBezTo>
                    <a:pt x="689372" y="289223"/>
                    <a:pt x="685801" y="299244"/>
                    <a:pt x="685801" y="305991"/>
                  </a:cubicBezTo>
                  <a:cubicBezTo>
                    <a:pt x="685801" y="315318"/>
                    <a:pt x="691555" y="319981"/>
                    <a:pt x="703065" y="319981"/>
                  </a:cubicBezTo>
                  <a:cubicBezTo>
                    <a:pt x="715169" y="319981"/>
                    <a:pt x="736204" y="307678"/>
                    <a:pt x="766168" y="283072"/>
                  </a:cubicBezTo>
                  <a:lnTo>
                    <a:pt x="766168" y="303014"/>
                  </a:lnTo>
                  <a:cubicBezTo>
                    <a:pt x="749697" y="320279"/>
                    <a:pt x="736104" y="333871"/>
                    <a:pt x="725389" y="343793"/>
                  </a:cubicBezTo>
                  <a:cubicBezTo>
                    <a:pt x="714673" y="353715"/>
                    <a:pt x="704751" y="361603"/>
                    <a:pt x="695623" y="367457"/>
                  </a:cubicBezTo>
                  <a:cubicBezTo>
                    <a:pt x="686495" y="373311"/>
                    <a:pt x="678359" y="376238"/>
                    <a:pt x="671215" y="376238"/>
                  </a:cubicBezTo>
                  <a:cubicBezTo>
                    <a:pt x="662881" y="376238"/>
                    <a:pt x="655936" y="372418"/>
                    <a:pt x="650379" y="364778"/>
                  </a:cubicBezTo>
                  <a:cubicBezTo>
                    <a:pt x="644823" y="357138"/>
                    <a:pt x="642045" y="346075"/>
                    <a:pt x="642045" y="331589"/>
                  </a:cubicBezTo>
                  <a:cubicBezTo>
                    <a:pt x="642045" y="323057"/>
                    <a:pt x="644228" y="313333"/>
                    <a:pt x="648593" y="302419"/>
                  </a:cubicBezTo>
                  <a:cubicBezTo>
                    <a:pt x="652959" y="291505"/>
                    <a:pt x="659359" y="279648"/>
                    <a:pt x="667792" y="266849"/>
                  </a:cubicBezTo>
                  <a:cubicBezTo>
                    <a:pt x="676226" y="254050"/>
                    <a:pt x="685701" y="241300"/>
                    <a:pt x="696218" y="228600"/>
                  </a:cubicBezTo>
                  <a:cubicBezTo>
                    <a:pt x="690662" y="229791"/>
                    <a:pt x="684411" y="231031"/>
                    <a:pt x="677466" y="232321"/>
                  </a:cubicBezTo>
                  <a:cubicBezTo>
                    <a:pt x="670521" y="233611"/>
                    <a:pt x="663179" y="234950"/>
                    <a:pt x="655440" y="236339"/>
                  </a:cubicBezTo>
                  <a:cubicBezTo>
                    <a:pt x="647701" y="237729"/>
                    <a:pt x="641747" y="238820"/>
                    <a:pt x="637580" y="239614"/>
                  </a:cubicBezTo>
                  <a:cubicBezTo>
                    <a:pt x="631429" y="251917"/>
                    <a:pt x="623888" y="263649"/>
                    <a:pt x="614958" y="274812"/>
                  </a:cubicBezTo>
                  <a:lnTo>
                    <a:pt x="587872" y="302615"/>
                  </a:lnTo>
                  <a:lnTo>
                    <a:pt x="587872" y="303014"/>
                  </a:lnTo>
                  <a:lnTo>
                    <a:pt x="585722" y="304821"/>
                  </a:lnTo>
                  <a:lnTo>
                    <a:pt x="584002" y="306586"/>
                  </a:lnTo>
                  <a:lnTo>
                    <a:pt x="584002" y="306266"/>
                  </a:lnTo>
                  <a:lnTo>
                    <a:pt x="570161" y="317897"/>
                  </a:lnTo>
                  <a:cubicBezTo>
                    <a:pt x="564903" y="321866"/>
                    <a:pt x="560289" y="324843"/>
                    <a:pt x="556320" y="326827"/>
                  </a:cubicBezTo>
                  <a:cubicBezTo>
                    <a:pt x="548383" y="330796"/>
                    <a:pt x="536972" y="332383"/>
                    <a:pt x="522090" y="331589"/>
                  </a:cubicBezTo>
                  <a:cubicBezTo>
                    <a:pt x="496293" y="362149"/>
                    <a:pt x="473572" y="377429"/>
                    <a:pt x="453926" y="377429"/>
                  </a:cubicBezTo>
                  <a:cubicBezTo>
                    <a:pt x="442814" y="377429"/>
                    <a:pt x="432693" y="373757"/>
                    <a:pt x="423565" y="366415"/>
                  </a:cubicBezTo>
                  <a:cubicBezTo>
                    <a:pt x="414437" y="359073"/>
                    <a:pt x="407145" y="349052"/>
                    <a:pt x="401688" y="336352"/>
                  </a:cubicBezTo>
                  <a:cubicBezTo>
                    <a:pt x="396231" y="323652"/>
                    <a:pt x="393502" y="309464"/>
                    <a:pt x="393502" y="293787"/>
                  </a:cubicBezTo>
                  <a:cubicBezTo>
                    <a:pt x="393502" y="281087"/>
                    <a:pt x="397719" y="266998"/>
                    <a:pt x="406152" y="251520"/>
                  </a:cubicBezTo>
                  <a:cubicBezTo>
                    <a:pt x="414586" y="236042"/>
                    <a:pt x="425500" y="221605"/>
                    <a:pt x="438895" y="208211"/>
                  </a:cubicBezTo>
                  <a:cubicBezTo>
                    <a:pt x="452289" y="194816"/>
                    <a:pt x="466626" y="184002"/>
                    <a:pt x="481906" y="175766"/>
                  </a:cubicBezTo>
                  <a:cubicBezTo>
                    <a:pt x="497186" y="167531"/>
                    <a:pt x="511374" y="163414"/>
                    <a:pt x="524471" y="163414"/>
                  </a:cubicBezTo>
                  <a:cubicBezTo>
                    <a:pt x="533797" y="163414"/>
                    <a:pt x="541140" y="164852"/>
                    <a:pt x="546497" y="167730"/>
                  </a:cubicBezTo>
                  <a:cubicBezTo>
                    <a:pt x="551855" y="170607"/>
                    <a:pt x="554534" y="174625"/>
                    <a:pt x="554534" y="179785"/>
                  </a:cubicBezTo>
                  <a:cubicBezTo>
                    <a:pt x="554534" y="183754"/>
                    <a:pt x="552252" y="188318"/>
                    <a:pt x="547688" y="193477"/>
                  </a:cubicBezTo>
                  <a:cubicBezTo>
                    <a:pt x="555229" y="195064"/>
                    <a:pt x="560388" y="197694"/>
                    <a:pt x="563166" y="201365"/>
                  </a:cubicBezTo>
                  <a:cubicBezTo>
                    <a:pt x="565944" y="205036"/>
                    <a:pt x="567333" y="211733"/>
                    <a:pt x="567333" y="221457"/>
                  </a:cubicBezTo>
                  <a:cubicBezTo>
                    <a:pt x="567333" y="230982"/>
                    <a:pt x="565101" y="242987"/>
                    <a:pt x="560636" y="257473"/>
                  </a:cubicBezTo>
                  <a:cubicBezTo>
                    <a:pt x="556171" y="271959"/>
                    <a:pt x="550069" y="285552"/>
                    <a:pt x="542330" y="298252"/>
                  </a:cubicBezTo>
                  <a:lnTo>
                    <a:pt x="547688" y="303610"/>
                  </a:lnTo>
                  <a:lnTo>
                    <a:pt x="552153" y="303610"/>
                  </a:lnTo>
                  <a:cubicBezTo>
                    <a:pt x="555526" y="303610"/>
                    <a:pt x="558850" y="302766"/>
                    <a:pt x="562124" y="301080"/>
                  </a:cubicBezTo>
                  <a:cubicBezTo>
                    <a:pt x="565399" y="299393"/>
                    <a:pt x="568325" y="297607"/>
                    <a:pt x="570905" y="295722"/>
                  </a:cubicBezTo>
                  <a:cubicBezTo>
                    <a:pt x="572195" y="294779"/>
                    <a:pt x="574254" y="293254"/>
                    <a:pt x="577082" y="291145"/>
                  </a:cubicBezTo>
                  <a:lnTo>
                    <a:pt x="586550" y="284060"/>
                  </a:lnTo>
                  <a:lnTo>
                    <a:pt x="598141" y="269603"/>
                  </a:lnTo>
                  <a:cubicBezTo>
                    <a:pt x="602209" y="264195"/>
                    <a:pt x="605632" y="259259"/>
                    <a:pt x="608410" y="254794"/>
                  </a:cubicBezTo>
                  <a:cubicBezTo>
                    <a:pt x="602060" y="252611"/>
                    <a:pt x="597446" y="249932"/>
                    <a:pt x="594569" y="246757"/>
                  </a:cubicBezTo>
                  <a:cubicBezTo>
                    <a:pt x="591692" y="243582"/>
                    <a:pt x="590253" y="238820"/>
                    <a:pt x="590253" y="232470"/>
                  </a:cubicBezTo>
                  <a:cubicBezTo>
                    <a:pt x="590253" y="225326"/>
                    <a:pt x="593229" y="216297"/>
                    <a:pt x="599183" y="205383"/>
                  </a:cubicBezTo>
                  <a:cubicBezTo>
                    <a:pt x="605136" y="194469"/>
                    <a:pt x="612478" y="184250"/>
                    <a:pt x="621209" y="174725"/>
                  </a:cubicBezTo>
                  <a:cubicBezTo>
                    <a:pt x="629940" y="165200"/>
                    <a:pt x="637878" y="159048"/>
                    <a:pt x="645022" y="156270"/>
                  </a:cubicBezTo>
                  <a:cubicBezTo>
                    <a:pt x="647800" y="154881"/>
                    <a:pt x="650479" y="154186"/>
                    <a:pt x="653058" y="154186"/>
                  </a:cubicBezTo>
                  <a:close/>
                  <a:moveTo>
                    <a:pt x="1137345" y="149424"/>
                  </a:moveTo>
                  <a:cubicBezTo>
                    <a:pt x="1141512" y="149424"/>
                    <a:pt x="1145382" y="151160"/>
                    <a:pt x="1148954" y="154633"/>
                  </a:cubicBezTo>
                  <a:cubicBezTo>
                    <a:pt x="1152526" y="158106"/>
                    <a:pt x="1155353" y="162124"/>
                    <a:pt x="1157437" y="166688"/>
                  </a:cubicBezTo>
                  <a:cubicBezTo>
                    <a:pt x="1159521" y="171252"/>
                    <a:pt x="1160562" y="174625"/>
                    <a:pt x="1160562" y="176808"/>
                  </a:cubicBezTo>
                  <a:cubicBezTo>
                    <a:pt x="1160562" y="180380"/>
                    <a:pt x="1159173" y="183009"/>
                    <a:pt x="1156395" y="184696"/>
                  </a:cubicBezTo>
                  <a:cubicBezTo>
                    <a:pt x="1153617" y="186383"/>
                    <a:pt x="1148755" y="188417"/>
                    <a:pt x="1141810" y="190798"/>
                  </a:cubicBezTo>
                  <a:cubicBezTo>
                    <a:pt x="1143199" y="193973"/>
                    <a:pt x="1144985" y="198041"/>
                    <a:pt x="1147168" y="203002"/>
                  </a:cubicBezTo>
                  <a:cubicBezTo>
                    <a:pt x="1149351" y="207963"/>
                    <a:pt x="1151037" y="211981"/>
                    <a:pt x="1152228" y="215057"/>
                  </a:cubicBezTo>
                  <a:cubicBezTo>
                    <a:pt x="1153419" y="218133"/>
                    <a:pt x="1154014" y="220861"/>
                    <a:pt x="1154014" y="223243"/>
                  </a:cubicBezTo>
                  <a:cubicBezTo>
                    <a:pt x="1154014" y="228005"/>
                    <a:pt x="1149202" y="236885"/>
                    <a:pt x="1139578" y="249883"/>
                  </a:cubicBezTo>
                  <a:cubicBezTo>
                    <a:pt x="1129953" y="262880"/>
                    <a:pt x="1123206" y="272455"/>
                    <a:pt x="1119337" y="278607"/>
                  </a:cubicBezTo>
                  <a:cubicBezTo>
                    <a:pt x="1115467" y="284758"/>
                    <a:pt x="1113533" y="292299"/>
                    <a:pt x="1113533" y="301229"/>
                  </a:cubicBezTo>
                  <a:cubicBezTo>
                    <a:pt x="1113533" y="315913"/>
                    <a:pt x="1120279" y="323255"/>
                    <a:pt x="1133773" y="323255"/>
                  </a:cubicBezTo>
                  <a:cubicBezTo>
                    <a:pt x="1144191" y="323255"/>
                    <a:pt x="1159018" y="315944"/>
                    <a:pt x="1178254" y="301322"/>
                  </a:cubicBezTo>
                  <a:lnTo>
                    <a:pt x="1194447" y="287980"/>
                  </a:lnTo>
                  <a:lnTo>
                    <a:pt x="1194532" y="286643"/>
                  </a:lnTo>
                  <a:cubicBezTo>
                    <a:pt x="1195153" y="282377"/>
                    <a:pt x="1196083" y="278706"/>
                    <a:pt x="1197323" y="275630"/>
                  </a:cubicBezTo>
                  <a:cubicBezTo>
                    <a:pt x="1199803" y="269479"/>
                    <a:pt x="1204715" y="260747"/>
                    <a:pt x="1212057" y="249436"/>
                  </a:cubicBezTo>
                  <a:cubicBezTo>
                    <a:pt x="1225749" y="228402"/>
                    <a:pt x="1237556" y="212973"/>
                    <a:pt x="1247478" y="203151"/>
                  </a:cubicBezTo>
                  <a:cubicBezTo>
                    <a:pt x="1257400" y="193328"/>
                    <a:pt x="1266925" y="188417"/>
                    <a:pt x="1276053" y="188417"/>
                  </a:cubicBezTo>
                  <a:cubicBezTo>
                    <a:pt x="1282403" y="188417"/>
                    <a:pt x="1287513" y="189508"/>
                    <a:pt x="1291382" y="191691"/>
                  </a:cubicBezTo>
                  <a:cubicBezTo>
                    <a:pt x="1295252" y="193874"/>
                    <a:pt x="1297187" y="197247"/>
                    <a:pt x="1297187" y="201811"/>
                  </a:cubicBezTo>
                  <a:cubicBezTo>
                    <a:pt x="1297187" y="203796"/>
                    <a:pt x="1296591" y="205879"/>
                    <a:pt x="1295401" y="208062"/>
                  </a:cubicBezTo>
                  <a:cubicBezTo>
                    <a:pt x="1294210" y="210245"/>
                    <a:pt x="1292871" y="212229"/>
                    <a:pt x="1291382" y="214015"/>
                  </a:cubicBezTo>
                  <a:cubicBezTo>
                    <a:pt x="1289894" y="215801"/>
                    <a:pt x="1286769" y="219274"/>
                    <a:pt x="1282006" y="224433"/>
                  </a:cubicBezTo>
                  <a:cubicBezTo>
                    <a:pt x="1250653" y="259160"/>
                    <a:pt x="1234976" y="281682"/>
                    <a:pt x="1234976" y="292001"/>
                  </a:cubicBezTo>
                  <a:cubicBezTo>
                    <a:pt x="1234976" y="297756"/>
                    <a:pt x="1236862" y="300633"/>
                    <a:pt x="1240632" y="300633"/>
                  </a:cubicBezTo>
                  <a:cubicBezTo>
                    <a:pt x="1243013" y="300633"/>
                    <a:pt x="1247627" y="296813"/>
                    <a:pt x="1254473" y="289173"/>
                  </a:cubicBezTo>
                  <a:cubicBezTo>
                    <a:pt x="1261319" y="281534"/>
                    <a:pt x="1270149" y="271513"/>
                    <a:pt x="1280964" y="259110"/>
                  </a:cubicBezTo>
                  <a:cubicBezTo>
                    <a:pt x="1291779" y="246708"/>
                    <a:pt x="1304578" y="233760"/>
                    <a:pt x="1319362" y="220266"/>
                  </a:cubicBezTo>
                  <a:cubicBezTo>
                    <a:pt x="1334145" y="206772"/>
                    <a:pt x="1350963" y="193775"/>
                    <a:pt x="1369815" y="181273"/>
                  </a:cubicBezTo>
                  <a:cubicBezTo>
                    <a:pt x="1380332" y="173931"/>
                    <a:pt x="1389063" y="170260"/>
                    <a:pt x="1396008" y="170260"/>
                  </a:cubicBezTo>
                  <a:cubicBezTo>
                    <a:pt x="1399183" y="170260"/>
                    <a:pt x="1402309" y="174625"/>
                    <a:pt x="1405385" y="183357"/>
                  </a:cubicBezTo>
                  <a:cubicBezTo>
                    <a:pt x="1408460" y="192088"/>
                    <a:pt x="1409998" y="200918"/>
                    <a:pt x="1409998" y="209848"/>
                  </a:cubicBezTo>
                  <a:cubicBezTo>
                    <a:pt x="1409998" y="214214"/>
                    <a:pt x="1405732" y="220861"/>
                    <a:pt x="1397199" y="229791"/>
                  </a:cubicBezTo>
                  <a:cubicBezTo>
                    <a:pt x="1362274" y="268685"/>
                    <a:pt x="1344812" y="295772"/>
                    <a:pt x="1344812" y="311051"/>
                  </a:cubicBezTo>
                  <a:cubicBezTo>
                    <a:pt x="1344812" y="319584"/>
                    <a:pt x="1348284" y="323850"/>
                    <a:pt x="1355230" y="323850"/>
                  </a:cubicBezTo>
                  <a:cubicBezTo>
                    <a:pt x="1360984" y="323850"/>
                    <a:pt x="1368475" y="320824"/>
                    <a:pt x="1377703" y="314772"/>
                  </a:cubicBezTo>
                  <a:cubicBezTo>
                    <a:pt x="1386930" y="308720"/>
                    <a:pt x="1401366" y="297954"/>
                    <a:pt x="1421012" y="282476"/>
                  </a:cubicBezTo>
                  <a:lnTo>
                    <a:pt x="1421012" y="303014"/>
                  </a:lnTo>
                  <a:cubicBezTo>
                    <a:pt x="1392833" y="330796"/>
                    <a:pt x="1371204" y="350838"/>
                    <a:pt x="1356122" y="363141"/>
                  </a:cubicBezTo>
                  <a:cubicBezTo>
                    <a:pt x="1341041" y="375444"/>
                    <a:pt x="1328738" y="381596"/>
                    <a:pt x="1319213" y="381596"/>
                  </a:cubicBezTo>
                  <a:cubicBezTo>
                    <a:pt x="1302941" y="381596"/>
                    <a:pt x="1294805" y="370880"/>
                    <a:pt x="1294805" y="349449"/>
                  </a:cubicBezTo>
                  <a:cubicBezTo>
                    <a:pt x="1294805" y="343099"/>
                    <a:pt x="1295798" y="336848"/>
                    <a:pt x="1297782" y="330696"/>
                  </a:cubicBezTo>
                  <a:cubicBezTo>
                    <a:pt x="1299766" y="324545"/>
                    <a:pt x="1302495" y="318145"/>
                    <a:pt x="1305967" y="311498"/>
                  </a:cubicBezTo>
                  <a:cubicBezTo>
                    <a:pt x="1309440" y="304850"/>
                    <a:pt x="1314748" y="295325"/>
                    <a:pt x="1321892" y="282923"/>
                  </a:cubicBezTo>
                  <a:cubicBezTo>
                    <a:pt x="1329036" y="270520"/>
                    <a:pt x="1337271" y="256481"/>
                    <a:pt x="1346597" y="240804"/>
                  </a:cubicBezTo>
                  <a:cubicBezTo>
                    <a:pt x="1335287" y="246559"/>
                    <a:pt x="1321098" y="257969"/>
                    <a:pt x="1304033" y="275035"/>
                  </a:cubicBezTo>
                  <a:cubicBezTo>
                    <a:pt x="1292920" y="285750"/>
                    <a:pt x="1283494" y="295920"/>
                    <a:pt x="1275755" y="305545"/>
                  </a:cubicBezTo>
                  <a:cubicBezTo>
                    <a:pt x="1268016" y="315169"/>
                    <a:pt x="1259731" y="325884"/>
                    <a:pt x="1250901" y="337691"/>
                  </a:cubicBezTo>
                  <a:cubicBezTo>
                    <a:pt x="1242071" y="349499"/>
                    <a:pt x="1235621" y="357436"/>
                    <a:pt x="1231553" y="361504"/>
                  </a:cubicBezTo>
                  <a:cubicBezTo>
                    <a:pt x="1227485" y="365572"/>
                    <a:pt x="1223368" y="367606"/>
                    <a:pt x="1219201" y="367606"/>
                  </a:cubicBezTo>
                  <a:cubicBezTo>
                    <a:pt x="1212851" y="367606"/>
                    <a:pt x="1206997" y="360958"/>
                    <a:pt x="1201639" y="347663"/>
                  </a:cubicBezTo>
                  <a:cubicBezTo>
                    <a:pt x="1198960" y="341015"/>
                    <a:pt x="1196951" y="333822"/>
                    <a:pt x="1195611" y="326083"/>
                  </a:cubicBezTo>
                  <a:lnTo>
                    <a:pt x="1194121" y="307644"/>
                  </a:lnTo>
                  <a:lnTo>
                    <a:pt x="1180803" y="322023"/>
                  </a:lnTo>
                  <a:cubicBezTo>
                    <a:pt x="1139999" y="364715"/>
                    <a:pt x="1110134" y="386061"/>
                    <a:pt x="1091208" y="386061"/>
                  </a:cubicBezTo>
                  <a:cubicBezTo>
                    <a:pt x="1083469" y="386061"/>
                    <a:pt x="1077963" y="383531"/>
                    <a:pt x="1074688" y="378470"/>
                  </a:cubicBezTo>
                  <a:cubicBezTo>
                    <a:pt x="1071414" y="373410"/>
                    <a:pt x="1069777" y="365919"/>
                    <a:pt x="1069777" y="355997"/>
                  </a:cubicBezTo>
                  <a:cubicBezTo>
                    <a:pt x="1069777" y="340321"/>
                    <a:pt x="1075433" y="317600"/>
                    <a:pt x="1086744" y="287834"/>
                  </a:cubicBezTo>
                  <a:cubicBezTo>
                    <a:pt x="1057772" y="319981"/>
                    <a:pt x="1036241" y="342851"/>
                    <a:pt x="1022152" y="356444"/>
                  </a:cubicBezTo>
                  <a:cubicBezTo>
                    <a:pt x="1008063" y="370037"/>
                    <a:pt x="996454" y="376833"/>
                    <a:pt x="987326" y="376833"/>
                  </a:cubicBezTo>
                  <a:cubicBezTo>
                    <a:pt x="982961" y="376833"/>
                    <a:pt x="977504" y="373063"/>
                    <a:pt x="970955" y="365522"/>
                  </a:cubicBezTo>
                  <a:cubicBezTo>
                    <a:pt x="964407" y="357982"/>
                    <a:pt x="958603" y="348209"/>
                    <a:pt x="953542" y="336203"/>
                  </a:cubicBezTo>
                  <a:cubicBezTo>
                    <a:pt x="948482" y="324198"/>
                    <a:pt x="945952" y="311746"/>
                    <a:pt x="945952" y="298847"/>
                  </a:cubicBezTo>
                  <a:cubicBezTo>
                    <a:pt x="945952" y="289521"/>
                    <a:pt x="946845" y="281732"/>
                    <a:pt x="948631" y="275481"/>
                  </a:cubicBezTo>
                  <a:cubicBezTo>
                    <a:pt x="950417" y="269230"/>
                    <a:pt x="953890" y="262831"/>
                    <a:pt x="959049" y="256282"/>
                  </a:cubicBezTo>
                  <a:cubicBezTo>
                    <a:pt x="964208" y="249734"/>
                    <a:pt x="972444" y="241102"/>
                    <a:pt x="983754" y="230386"/>
                  </a:cubicBezTo>
                  <a:cubicBezTo>
                    <a:pt x="1013917" y="203002"/>
                    <a:pt x="1043187" y="182662"/>
                    <a:pt x="1071563" y="169367"/>
                  </a:cubicBezTo>
                  <a:cubicBezTo>
                    <a:pt x="1099940" y="156072"/>
                    <a:pt x="1121867" y="149424"/>
                    <a:pt x="1137345" y="149424"/>
                  </a:cubicBezTo>
                  <a:close/>
                  <a:moveTo>
                    <a:pt x="253008" y="0"/>
                  </a:moveTo>
                  <a:cubicBezTo>
                    <a:pt x="262136" y="0"/>
                    <a:pt x="269776" y="6202"/>
                    <a:pt x="275928" y="18604"/>
                  </a:cubicBezTo>
                  <a:cubicBezTo>
                    <a:pt x="282079" y="31006"/>
                    <a:pt x="285155" y="39093"/>
                    <a:pt x="285155" y="42863"/>
                  </a:cubicBezTo>
                  <a:cubicBezTo>
                    <a:pt x="285155" y="48419"/>
                    <a:pt x="282972" y="54670"/>
                    <a:pt x="278607" y="61615"/>
                  </a:cubicBezTo>
                  <a:lnTo>
                    <a:pt x="230982" y="133053"/>
                  </a:lnTo>
                  <a:cubicBezTo>
                    <a:pt x="268685" y="114400"/>
                    <a:pt x="298004" y="99566"/>
                    <a:pt x="318939" y="88553"/>
                  </a:cubicBezTo>
                  <a:cubicBezTo>
                    <a:pt x="339874" y="77540"/>
                    <a:pt x="362645" y="65534"/>
                    <a:pt x="387251" y="52537"/>
                  </a:cubicBezTo>
                  <a:cubicBezTo>
                    <a:pt x="411858" y="39539"/>
                    <a:pt x="427435" y="31403"/>
                    <a:pt x="433983" y="28129"/>
                  </a:cubicBezTo>
                  <a:cubicBezTo>
                    <a:pt x="440532" y="24855"/>
                    <a:pt x="444798" y="23218"/>
                    <a:pt x="446783" y="23218"/>
                  </a:cubicBezTo>
                  <a:cubicBezTo>
                    <a:pt x="451347" y="23218"/>
                    <a:pt x="453629" y="25301"/>
                    <a:pt x="453629" y="29468"/>
                  </a:cubicBezTo>
                  <a:cubicBezTo>
                    <a:pt x="453629" y="31850"/>
                    <a:pt x="450206" y="38348"/>
                    <a:pt x="443360" y="48965"/>
                  </a:cubicBezTo>
                  <a:cubicBezTo>
                    <a:pt x="436513" y="59581"/>
                    <a:pt x="428923" y="69106"/>
                    <a:pt x="420589" y="77540"/>
                  </a:cubicBezTo>
                  <a:cubicBezTo>
                    <a:pt x="412254" y="85973"/>
                    <a:pt x="405309" y="90190"/>
                    <a:pt x="399753" y="90190"/>
                  </a:cubicBezTo>
                  <a:cubicBezTo>
                    <a:pt x="398364" y="90190"/>
                    <a:pt x="396677" y="89843"/>
                    <a:pt x="394693" y="89148"/>
                  </a:cubicBezTo>
                  <a:cubicBezTo>
                    <a:pt x="392708" y="88454"/>
                    <a:pt x="390823" y="87809"/>
                    <a:pt x="389037" y="87214"/>
                  </a:cubicBezTo>
                  <a:cubicBezTo>
                    <a:pt x="362248" y="101104"/>
                    <a:pt x="329456" y="117575"/>
                    <a:pt x="290662" y="136625"/>
                  </a:cubicBezTo>
                  <a:cubicBezTo>
                    <a:pt x="251867" y="155675"/>
                    <a:pt x="221258" y="170557"/>
                    <a:pt x="198835" y="181273"/>
                  </a:cubicBezTo>
                  <a:lnTo>
                    <a:pt x="173236" y="219671"/>
                  </a:lnTo>
                  <a:lnTo>
                    <a:pt x="324148" y="322064"/>
                  </a:lnTo>
                  <a:cubicBezTo>
                    <a:pt x="338039" y="331391"/>
                    <a:pt x="348110" y="338832"/>
                    <a:pt x="354360" y="344389"/>
                  </a:cubicBezTo>
                  <a:cubicBezTo>
                    <a:pt x="360611" y="349945"/>
                    <a:pt x="365274" y="355997"/>
                    <a:pt x="368350" y="362546"/>
                  </a:cubicBezTo>
                  <a:cubicBezTo>
                    <a:pt x="371426" y="369094"/>
                    <a:pt x="372964" y="377329"/>
                    <a:pt x="372964" y="387251"/>
                  </a:cubicBezTo>
                  <a:cubicBezTo>
                    <a:pt x="372964" y="403523"/>
                    <a:pt x="369491" y="411659"/>
                    <a:pt x="362546" y="411659"/>
                  </a:cubicBezTo>
                  <a:cubicBezTo>
                    <a:pt x="360165" y="411659"/>
                    <a:pt x="356642" y="410369"/>
                    <a:pt x="351979" y="407790"/>
                  </a:cubicBezTo>
                  <a:cubicBezTo>
                    <a:pt x="347316" y="405210"/>
                    <a:pt x="340569" y="400795"/>
                    <a:pt x="331738" y="394544"/>
                  </a:cubicBezTo>
                  <a:cubicBezTo>
                    <a:pt x="322908" y="388293"/>
                    <a:pt x="312936" y="381397"/>
                    <a:pt x="301824" y="373857"/>
                  </a:cubicBezTo>
                  <a:lnTo>
                    <a:pt x="140792" y="265807"/>
                  </a:lnTo>
                  <a:lnTo>
                    <a:pt x="93167" y="328613"/>
                  </a:lnTo>
                  <a:cubicBezTo>
                    <a:pt x="93167" y="333971"/>
                    <a:pt x="92472" y="337989"/>
                    <a:pt x="91083" y="340668"/>
                  </a:cubicBezTo>
                  <a:cubicBezTo>
                    <a:pt x="89694" y="343347"/>
                    <a:pt x="86718" y="347068"/>
                    <a:pt x="82154" y="351830"/>
                  </a:cubicBezTo>
                  <a:cubicBezTo>
                    <a:pt x="71240" y="363141"/>
                    <a:pt x="61963" y="371773"/>
                    <a:pt x="54323" y="377726"/>
                  </a:cubicBezTo>
                  <a:cubicBezTo>
                    <a:pt x="46683" y="383679"/>
                    <a:pt x="39787" y="386656"/>
                    <a:pt x="33636" y="386656"/>
                  </a:cubicBezTo>
                  <a:cubicBezTo>
                    <a:pt x="30659" y="386656"/>
                    <a:pt x="28079" y="385416"/>
                    <a:pt x="25897" y="382935"/>
                  </a:cubicBezTo>
                  <a:cubicBezTo>
                    <a:pt x="23714" y="380455"/>
                    <a:pt x="22622" y="377429"/>
                    <a:pt x="22622" y="373857"/>
                  </a:cubicBezTo>
                  <a:cubicBezTo>
                    <a:pt x="22622" y="369094"/>
                    <a:pt x="25400" y="362744"/>
                    <a:pt x="30957" y="354807"/>
                  </a:cubicBezTo>
                  <a:lnTo>
                    <a:pt x="118170" y="246460"/>
                  </a:lnTo>
                  <a:cubicBezTo>
                    <a:pt x="113011" y="238324"/>
                    <a:pt x="110431" y="229989"/>
                    <a:pt x="110431" y="221457"/>
                  </a:cubicBezTo>
                  <a:cubicBezTo>
                    <a:pt x="110431" y="212725"/>
                    <a:pt x="112862" y="205284"/>
                    <a:pt x="117724" y="199132"/>
                  </a:cubicBezTo>
                  <a:cubicBezTo>
                    <a:pt x="122585" y="192981"/>
                    <a:pt x="128191" y="188020"/>
                    <a:pt x="134541" y="184250"/>
                  </a:cubicBezTo>
                  <a:cubicBezTo>
                    <a:pt x="140891" y="180479"/>
                    <a:pt x="158453" y="170954"/>
                    <a:pt x="187226" y="155675"/>
                  </a:cubicBezTo>
                  <a:cubicBezTo>
                    <a:pt x="228104" y="101501"/>
                    <a:pt x="248544" y="71140"/>
                    <a:pt x="248544" y="64592"/>
                  </a:cubicBezTo>
                  <a:cubicBezTo>
                    <a:pt x="248544" y="60226"/>
                    <a:pt x="245964" y="58043"/>
                    <a:pt x="240804" y="58043"/>
                  </a:cubicBezTo>
                  <a:cubicBezTo>
                    <a:pt x="235447" y="58043"/>
                    <a:pt x="223590" y="61218"/>
                    <a:pt x="205235" y="67568"/>
                  </a:cubicBezTo>
                  <a:cubicBezTo>
                    <a:pt x="186879" y="73918"/>
                    <a:pt x="162769" y="83691"/>
                    <a:pt x="132904" y="96888"/>
                  </a:cubicBezTo>
                  <a:cubicBezTo>
                    <a:pt x="103039" y="110084"/>
                    <a:pt x="67668" y="127000"/>
                    <a:pt x="26790" y="147638"/>
                  </a:cubicBezTo>
                  <a:cubicBezTo>
                    <a:pt x="23416" y="149424"/>
                    <a:pt x="19596" y="150168"/>
                    <a:pt x="15330" y="149870"/>
                  </a:cubicBezTo>
                  <a:cubicBezTo>
                    <a:pt x="11063" y="149573"/>
                    <a:pt x="7442" y="147886"/>
                    <a:pt x="4465" y="144810"/>
                  </a:cubicBezTo>
                  <a:cubicBezTo>
                    <a:pt x="1489" y="141734"/>
                    <a:pt x="0" y="137617"/>
                    <a:pt x="0" y="132457"/>
                  </a:cubicBezTo>
                  <a:cubicBezTo>
                    <a:pt x="0" y="130870"/>
                    <a:pt x="348" y="128985"/>
                    <a:pt x="1042" y="126802"/>
                  </a:cubicBezTo>
                  <a:cubicBezTo>
                    <a:pt x="1737" y="124619"/>
                    <a:pt x="2878" y="121196"/>
                    <a:pt x="4465" y="116533"/>
                  </a:cubicBezTo>
                  <a:cubicBezTo>
                    <a:pt x="6053" y="111870"/>
                    <a:pt x="7442" y="107752"/>
                    <a:pt x="8632" y="104180"/>
                  </a:cubicBezTo>
                  <a:cubicBezTo>
                    <a:pt x="9029" y="102989"/>
                    <a:pt x="9972" y="98723"/>
                    <a:pt x="11460" y="91381"/>
                  </a:cubicBezTo>
                  <a:cubicBezTo>
                    <a:pt x="12949" y="84039"/>
                    <a:pt x="15479" y="77341"/>
                    <a:pt x="19050" y="71289"/>
                  </a:cubicBezTo>
                  <a:cubicBezTo>
                    <a:pt x="22622" y="65237"/>
                    <a:pt x="28724" y="58540"/>
                    <a:pt x="37356" y="51197"/>
                  </a:cubicBezTo>
                  <a:cubicBezTo>
                    <a:pt x="45988" y="43855"/>
                    <a:pt x="58341" y="36116"/>
                    <a:pt x="74415" y="27980"/>
                  </a:cubicBezTo>
                  <a:cubicBezTo>
                    <a:pt x="77391" y="26194"/>
                    <a:pt x="80169" y="25053"/>
                    <a:pt x="82749" y="24557"/>
                  </a:cubicBezTo>
                  <a:cubicBezTo>
                    <a:pt x="85329" y="24061"/>
                    <a:pt x="86618" y="24805"/>
                    <a:pt x="86618" y="26789"/>
                  </a:cubicBezTo>
                  <a:cubicBezTo>
                    <a:pt x="86618" y="27385"/>
                    <a:pt x="83691" y="29816"/>
                    <a:pt x="77838" y="34082"/>
                  </a:cubicBezTo>
                  <a:cubicBezTo>
                    <a:pt x="71984" y="38348"/>
                    <a:pt x="65584" y="45343"/>
                    <a:pt x="58639" y="55067"/>
                  </a:cubicBezTo>
                  <a:cubicBezTo>
                    <a:pt x="116583" y="34826"/>
                    <a:pt x="159296" y="20588"/>
                    <a:pt x="186780" y="12353"/>
                  </a:cubicBezTo>
                  <a:cubicBezTo>
                    <a:pt x="214263" y="4118"/>
                    <a:pt x="236340" y="0"/>
                    <a:pt x="25300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309" name="Graphic 2">
            <a:extLst>
              <a:ext uri="{FF2B5EF4-FFF2-40B4-BE49-F238E27FC236}">
                <a16:creationId xmlns:a16="http://schemas.microsoft.com/office/drawing/2014/main" id="{57545684-4986-42B3-A00F-3D61823C94CC}"/>
              </a:ext>
            </a:extLst>
          </p:cNvPr>
          <p:cNvGrpSpPr/>
          <p:nvPr/>
        </p:nvGrpSpPr>
        <p:grpSpPr>
          <a:xfrm>
            <a:off x="3690391" y="3799129"/>
            <a:ext cx="1918268" cy="1278846"/>
            <a:chOff x="3617993" y="445967"/>
            <a:chExt cx="1474177" cy="982785"/>
          </a:xfrm>
        </p:grpSpPr>
        <p:sp>
          <p:nvSpPr>
            <p:cNvPr id="310" name="Freeform: Shape 309">
              <a:extLst>
                <a:ext uri="{FF2B5EF4-FFF2-40B4-BE49-F238E27FC236}">
                  <a16:creationId xmlns:a16="http://schemas.microsoft.com/office/drawing/2014/main" id="{1E402CBE-B713-4FF1-AC02-394090AC8C9C}"/>
                </a:ext>
              </a:extLst>
            </p:cNvPr>
            <p:cNvSpPr/>
            <p:nvPr/>
          </p:nvSpPr>
          <p:spPr>
            <a:xfrm>
              <a:off x="3617993" y="445967"/>
              <a:ext cx="1474177" cy="982785"/>
            </a:xfrm>
            <a:custGeom>
              <a:avLst/>
              <a:gdLst>
                <a:gd name="connsiteX0" fmla="*/ 737319 w 1474177"/>
                <a:gd name="connsiteY0" fmla="*/ 982900 h 982785"/>
                <a:gd name="connsiteX1" fmla="*/ 5524 w 1474177"/>
                <a:gd name="connsiteY1" fmla="*/ 983015 h 982785"/>
                <a:gd name="connsiteX2" fmla="*/ 115 w 1474177"/>
                <a:gd name="connsiteY2" fmla="*/ 977261 h 982785"/>
                <a:gd name="connsiteX3" fmla="*/ 0 w 1474177"/>
                <a:gd name="connsiteY3" fmla="*/ 5639 h 982785"/>
                <a:gd name="connsiteX4" fmla="*/ 5639 w 1474177"/>
                <a:gd name="connsiteY4" fmla="*/ 0 h 982785"/>
                <a:gd name="connsiteX5" fmla="*/ 1468768 w 1474177"/>
                <a:gd name="connsiteY5" fmla="*/ 0 h 982785"/>
                <a:gd name="connsiteX6" fmla="*/ 1474522 w 1474177"/>
                <a:gd name="connsiteY6" fmla="*/ 5984 h 982785"/>
                <a:gd name="connsiteX7" fmla="*/ 1474522 w 1474177"/>
                <a:gd name="connsiteY7" fmla="*/ 977721 h 982785"/>
                <a:gd name="connsiteX8" fmla="*/ 1469229 w 1474177"/>
                <a:gd name="connsiteY8" fmla="*/ 983015 h 982785"/>
                <a:gd name="connsiteX9" fmla="*/ 737319 w 1474177"/>
                <a:gd name="connsiteY9" fmla="*/ 982900 h 982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74177" h="982785">
                  <a:moveTo>
                    <a:pt x="737319" y="982900"/>
                  </a:moveTo>
                  <a:cubicBezTo>
                    <a:pt x="493349" y="982900"/>
                    <a:pt x="249379" y="982900"/>
                    <a:pt x="5524" y="983015"/>
                  </a:cubicBezTo>
                  <a:cubicBezTo>
                    <a:pt x="575" y="983015"/>
                    <a:pt x="115" y="981634"/>
                    <a:pt x="115" y="977261"/>
                  </a:cubicBezTo>
                  <a:cubicBezTo>
                    <a:pt x="115" y="653425"/>
                    <a:pt x="115" y="329475"/>
                    <a:pt x="0" y="5639"/>
                  </a:cubicBezTo>
                  <a:cubicBezTo>
                    <a:pt x="0" y="921"/>
                    <a:pt x="921" y="0"/>
                    <a:pt x="5639" y="0"/>
                  </a:cubicBezTo>
                  <a:cubicBezTo>
                    <a:pt x="493349" y="115"/>
                    <a:pt x="981058" y="115"/>
                    <a:pt x="1468768" y="0"/>
                  </a:cubicBezTo>
                  <a:cubicBezTo>
                    <a:pt x="1473947" y="0"/>
                    <a:pt x="1474522" y="1496"/>
                    <a:pt x="1474522" y="5984"/>
                  </a:cubicBezTo>
                  <a:cubicBezTo>
                    <a:pt x="1474407" y="329935"/>
                    <a:pt x="1474407" y="653771"/>
                    <a:pt x="1474522" y="977721"/>
                  </a:cubicBezTo>
                  <a:cubicBezTo>
                    <a:pt x="1474522" y="982095"/>
                    <a:pt x="1473487" y="983015"/>
                    <a:pt x="1469229" y="983015"/>
                  </a:cubicBezTo>
                  <a:cubicBezTo>
                    <a:pt x="1225144" y="982900"/>
                    <a:pt x="981289" y="982900"/>
                    <a:pt x="737319" y="982900"/>
                  </a:cubicBezTo>
                  <a:close/>
                </a:path>
              </a:pathLst>
            </a:custGeom>
            <a:solidFill>
              <a:srgbClr val="F8F8F8"/>
            </a:solidFill>
            <a:ln w="1145" cap="flat">
              <a:solidFill>
                <a:schemeClr val="bg1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1" name="Freeform: Shape 310">
              <a:extLst>
                <a:ext uri="{FF2B5EF4-FFF2-40B4-BE49-F238E27FC236}">
                  <a16:creationId xmlns:a16="http://schemas.microsoft.com/office/drawing/2014/main" id="{B550FD49-8136-42EE-9881-257B05C4DCFF}"/>
                </a:ext>
              </a:extLst>
            </p:cNvPr>
            <p:cNvSpPr/>
            <p:nvPr/>
          </p:nvSpPr>
          <p:spPr>
            <a:xfrm>
              <a:off x="4122811" y="687528"/>
              <a:ext cx="482186" cy="345241"/>
            </a:xfrm>
            <a:custGeom>
              <a:avLst/>
              <a:gdLst>
                <a:gd name="connsiteX0" fmla="*/ 3721 w 482185"/>
                <a:gd name="connsiteY0" fmla="*/ 155351 h 345240"/>
                <a:gd name="connsiteX1" fmla="*/ 74150 w 482185"/>
                <a:gd name="connsiteY1" fmla="*/ 58223 h 345240"/>
                <a:gd name="connsiteX2" fmla="*/ 477506 w 482185"/>
                <a:gd name="connsiteY2" fmla="*/ 200923 h 345240"/>
                <a:gd name="connsiteX3" fmla="*/ 461855 w 482185"/>
                <a:gd name="connsiteY3" fmla="*/ 345578 h 345240"/>
                <a:gd name="connsiteX4" fmla="*/ 459093 w 482185"/>
                <a:gd name="connsiteY4" fmla="*/ 341781 h 345240"/>
                <a:gd name="connsiteX5" fmla="*/ 459899 w 482185"/>
                <a:gd name="connsiteY5" fmla="*/ 334301 h 345240"/>
                <a:gd name="connsiteX6" fmla="*/ 365763 w 482185"/>
                <a:gd name="connsiteY6" fmla="*/ 198506 h 345240"/>
                <a:gd name="connsiteX7" fmla="*/ 264147 w 482185"/>
                <a:gd name="connsiteY7" fmla="*/ 219566 h 345240"/>
                <a:gd name="connsiteX8" fmla="*/ 233076 w 482185"/>
                <a:gd name="connsiteY8" fmla="*/ 253284 h 345240"/>
                <a:gd name="connsiteX9" fmla="*/ 194869 w 482185"/>
                <a:gd name="connsiteY9" fmla="*/ 289304 h 345240"/>
                <a:gd name="connsiteX10" fmla="*/ 130885 w 482185"/>
                <a:gd name="connsiteY10" fmla="*/ 307142 h 345240"/>
                <a:gd name="connsiteX11" fmla="*/ 51479 w 482185"/>
                <a:gd name="connsiteY11" fmla="*/ 281594 h 345240"/>
                <a:gd name="connsiteX12" fmla="*/ 844 w 482185"/>
                <a:gd name="connsiteY12" fmla="*/ 195169 h 345240"/>
                <a:gd name="connsiteX13" fmla="*/ 3721 w 482185"/>
                <a:gd name="connsiteY13" fmla="*/ 155351 h 345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82185" h="345240">
                  <a:moveTo>
                    <a:pt x="3721" y="155351"/>
                  </a:moveTo>
                  <a:cubicBezTo>
                    <a:pt x="18566" y="116684"/>
                    <a:pt x="42618" y="84576"/>
                    <a:pt x="74150" y="58223"/>
                  </a:cubicBezTo>
                  <a:cubicBezTo>
                    <a:pt x="219496" y="-63071"/>
                    <a:pt x="440450" y="15068"/>
                    <a:pt x="477506" y="200923"/>
                  </a:cubicBezTo>
                  <a:cubicBezTo>
                    <a:pt x="487403" y="250637"/>
                    <a:pt x="481994" y="298971"/>
                    <a:pt x="461855" y="345578"/>
                  </a:cubicBezTo>
                  <a:cubicBezTo>
                    <a:pt x="458863" y="345809"/>
                    <a:pt x="458978" y="343737"/>
                    <a:pt x="459093" y="341781"/>
                  </a:cubicBezTo>
                  <a:cubicBezTo>
                    <a:pt x="459323" y="339249"/>
                    <a:pt x="459554" y="336832"/>
                    <a:pt x="459899" y="334301"/>
                  </a:cubicBezTo>
                  <a:cubicBezTo>
                    <a:pt x="467724" y="271812"/>
                    <a:pt x="427676" y="213121"/>
                    <a:pt x="365763" y="198506"/>
                  </a:cubicBezTo>
                  <a:cubicBezTo>
                    <a:pt x="328592" y="189760"/>
                    <a:pt x="294529" y="196550"/>
                    <a:pt x="264147" y="219566"/>
                  </a:cubicBezTo>
                  <a:cubicBezTo>
                    <a:pt x="251834" y="228887"/>
                    <a:pt x="242052" y="240855"/>
                    <a:pt x="233076" y="253284"/>
                  </a:cubicBezTo>
                  <a:cubicBezTo>
                    <a:pt x="222604" y="267784"/>
                    <a:pt x="210520" y="280328"/>
                    <a:pt x="194869" y="289304"/>
                  </a:cubicBezTo>
                  <a:cubicBezTo>
                    <a:pt x="174960" y="300582"/>
                    <a:pt x="154016" y="306911"/>
                    <a:pt x="130885" y="307142"/>
                  </a:cubicBezTo>
                  <a:cubicBezTo>
                    <a:pt x="101309" y="307487"/>
                    <a:pt x="74726" y="299201"/>
                    <a:pt x="51479" y="281594"/>
                  </a:cubicBezTo>
                  <a:cubicBezTo>
                    <a:pt x="22824" y="259844"/>
                    <a:pt x="5792" y="231074"/>
                    <a:pt x="844" y="195169"/>
                  </a:cubicBezTo>
                  <a:cubicBezTo>
                    <a:pt x="-997" y="181589"/>
                    <a:pt x="269" y="168355"/>
                    <a:pt x="3721" y="155351"/>
                  </a:cubicBezTo>
                  <a:close/>
                </a:path>
              </a:pathLst>
            </a:custGeom>
            <a:solidFill>
              <a:schemeClr val="accent1"/>
            </a:solidFill>
            <a:ln w="11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2" name="Freeform: Shape 311">
              <a:extLst>
                <a:ext uri="{FF2B5EF4-FFF2-40B4-BE49-F238E27FC236}">
                  <a16:creationId xmlns:a16="http://schemas.microsoft.com/office/drawing/2014/main" id="{92EB993D-796C-4D3F-A103-A0683F0B9A57}"/>
                </a:ext>
              </a:extLst>
            </p:cNvPr>
            <p:cNvSpPr/>
            <p:nvPr/>
          </p:nvSpPr>
          <p:spPr>
            <a:xfrm>
              <a:off x="4108064" y="842879"/>
              <a:ext cx="478734" cy="340637"/>
            </a:xfrm>
            <a:custGeom>
              <a:avLst/>
              <a:gdLst>
                <a:gd name="connsiteX0" fmla="*/ 18468 w 478733"/>
                <a:gd name="connsiteY0" fmla="*/ 0 h 340637"/>
                <a:gd name="connsiteX1" fmla="*/ 17548 w 478733"/>
                <a:gd name="connsiteY1" fmla="*/ 25203 h 340637"/>
                <a:gd name="connsiteX2" fmla="*/ 110072 w 478733"/>
                <a:gd name="connsiteY2" fmla="*/ 144426 h 340637"/>
                <a:gd name="connsiteX3" fmla="*/ 229295 w 478733"/>
                <a:gd name="connsiteY3" fmla="*/ 115656 h 340637"/>
                <a:gd name="connsiteX4" fmla="*/ 251045 w 478733"/>
                <a:gd name="connsiteY4" fmla="*/ 88957 h 340637"/>
                <a:gd name="connsiteX5" fmla="*/ 308240 w 478733"/>
                <a:gd name="connsiteY5" fmla="*/ 44191 h 340637"/>
                <a:gd name="connsiteX6" fmla="*/ 456003 w 478733"/>
                <a:gd name="connsiteY6" fmla="*/ 91028 h 340637"/>
                <a:gd name="connsiteX7" fmla="*/ 478904 w 478733"/>
                <a:gd name="connsiteY7" fmla="*/ 166866 h 340637"/>
                <a:gd name="connsiteX8" fmla="*/ 476718 w 478733"/>
                <a:gd name="connsiteY8" fmla="*/ 190113 h 340637"/>
                <a:gd name="connsiteX9" fmla="*/ 387185 w 478733"/>
                <a:gd name="connsiteY9" fmla="*/ 298633 h 340637"/>
                <a:gd name="connsiteX10" fmla="*/ 3738 w 478733"/>
                <a:gd name="connsiteY10" fmla="*/ 136370 h 340637"/>
                <a:gd name="connsiteX11" fmla="*/ 15361 w 478733"/>
                <a:gd name="connsiteY11" fmla="*/ 7250 h 340637"/>
                <a:gd name="connsiteX12" fmla="*/ 18468 w 478733"/>
                <a:gd name="connsiteY12" fmla="*/ 0 h 340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8733" h="340637">
                  <a:moveTo>
                    <a:pt x="18468" y="0"/>
                  </a:moveTo>
                  <a:cubicBezTo>
                    <a:pt x="18123" y="8401"/>
                    <a:pt x="17548" y="16802"/>
                    <a:pt x="17548" y="25203"/>
                  </a:cubicBezTo>
                  <a:cubicBezTo>
                    <a:pt x="17548" y="80326"/>
                    <a:pt x="56675" y="130616"/>
                    <a:pt x="110072" y="144426"/>
                  </a:cubicBezTo>
                  <a:cubicBezTo>
                    <a:pt x="154838" y="155934"/>
                    <a:pt x="194656" y="146037"/>
                    <a:pt x="229295" y="115656"/>
                  </a:cubicBezTo>
                  <a:cubicBezTo>
                    <a:pt x="237926" y="108060"/>
                    <a:pt x="243795" y="97933"/>
                    <a:pt x="251045" y="88957"/>
                  </a:cubicBezTo>
                  <a:cubicBezTo>
                    <a:pt x="266696" y="69624"/>
                    <a:pt x="284304" y="53052"/>
                    <a:pt x="308240" y="44191"/>
                  </a:cubicBezTo>
                  <a:cubicBezTo>
                    <a:pt x="362788" y="23937"/>
                    <a:pt x="424586" y="45457"/>
                    <a:pt x="456003" y="91028"/>
                  </a:cubicBezTo>
                  <a:cubicBezTo>
                    <a:pt x="471769" y="113929"/>
                    <a:pt x="478789" y="139362"/>
                    <a:pt x="478904" y="166866"/>
                  </a:cubicBezTo>
                  <a:cubicBezTo>
                    <a:pt x="478904" y="174577"/>
                    <a:pt x="477523" y="182402"/>
                    <a:pt x="476718" y="190113"/>
                  </a:cubicBezTo>
                  <a:cubicBezTo>
                    <a:pt x="457614" y="235109"/>
                    <a:pt x="427233" y="271014"/>
                    <a:pt x="387185" y="298633"/>
                  </a:cubicBezTo>
                  <a:cubicBezTo>
                    <a:pt x="239537" y="400134"/>
                    <a:pt x="33889" y="313018"/>
                    <a:pt x="3738" y="136370"/>
                  </a:cubicBezTo>
                  <a:cubicBezTo>
                    <a:pt x="-3742" y="92294"/>
                    <a:pt x="-60" y="49254"/>
                    <a:pt x="15361" y="7250"/>
                  </a:cubicBezTo>
                  <a:cubicBezTo>
                    <a:pt x="16167" y="4718"/>
                    <a:pt x="17433" y="2417"/>
                    <a:pt x="18468" y="0"/>
                  </a:cubicBezTo>
                  <a:close/>
                </a:path>
              </a:pathLst>
            </a:custGeom>
            <a:solidFill>
              <a:schemeClr val="accent4"/>
            </a:solidFill>
            <a:ln w="11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3" name="Freeform: Shape 312">
              <a:extLst>
                <a:ext uri="{FF2B5EF4-FFF2-40B4-BE49-F238E27FC236}">
                  <a16:creationId xmlns:a16="http://schemas.microsoft.com/office/drawing/2014/main" id="{A541EEB4-6A46-479A-ACCB-742BC84BEF04}"/>
                </a:ext>
              </a:extLst>
            </p:cNvPr>
            <p:cNvSpPr/>
            <p:nvPr/>
          </p:nvSpPr>
          <p:spPr>
            <a:xfrm>
              <a:off x="3947786" y="603153"/>
              <a:ext cx="168017" cy="226708"/>
            </a:xfrm>
            <a:custGeom>
              <a:avLst/>
              <a:gdLst>
                <a:gd name="connsiteX0" fmla="*/ 168965 w 168017"/>
                <a:gd name="connsiteY0" fmla="*/ 21188 h 226708"/>
                <a:gd name="connsiteX1" fmla="*/ 166894 w 168017"/>
                <a:gd name="connsiteY1" fmla="*/ 24410 h 226708"/>
                <a:gd name="connsiteX2" fmla="*/ 34897 w 168017"/>
                <a:gd name="connsiteY2" fmla="*/ 224305 h 226708"/>
                <a:gd name="connsiteX3" fmla="*/ 28682 w 168017"/>
                <a:gd name="connsiteY3" fmla="*/ 225570 h 226708"/>
                <a:gd name="connsiteX4" fmla="*/ 2329 w 168017"/>
                <a:gd name="connsiteY4" fmla="*/ 208078 h 226708"/>
                <a:gd name="connsiteX5" fmla="*/ 1178 w 168017"/>
                <a:gd name="connsiteY5" fmla="*/ 202439 h 226708"/>
                <a:gd name="connsiteX6" fmla="*/ 133290 w 168017"/>
                <a:gd name="connsiteY6" fmla="*/ 2545 h 226708"/>
                <a:gd name="connsiteX7" fmla="*/ 139504 w 168017"/>
                <a:gd name="connsiteY7" fmla="*/ 1279 h 226708"/>
                <a:gd name="connsiteX8" fmla="*/ 165858 w 168017"/>
                <a:gd name="connsiteY8" fmla="*/ 18771 h 226708"/>
                <a:gd name="connsiteX9" fmla="*/ 168965 w 168017"/>
                <a:gd name="connsiteY9" fmla="*/ 21188 h 226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8017" h="226708">
                  <a:moveTo>
                    <a:pt x="168965" y="21188"/>
                  </a:moveTo>
                  <a:cubicBezTo>
                    <a:pt x="168159" y="22454"/>
                    <a:pt x="167584" y="23375"/>
                    <a:pt x="166894" y="24410"/>
                  </a:cubicBezTo>
                  <a:cubicBezTo>
                    <a:pt x="122818" y="91042"/>
                    <a:pt x="78857" y="157673"/>
                    <a:pt x="34897" y="224305"/>
                  </a:cubicBezTo>
                  <a:cubicBezTo>
                    <a:pt x="32940" y="227297"/>
                    <a:pt x="31559" y="227527"/>
                    <a:pt x="28682" y="225570"/>
                  </a:cubicBezTo>
                  <a:cubicBezTo>
                    <a:pt x="20051" y="219586"/>
                    <a:pt x="11190" y="213717"/>
                    <a:pt x="2329" y="208078"/>
                  </a:cubicBezTo>
                  <a:cubicBezTo>
                    <a:pt x="-548" y="206237"/>
                    <a:pt x="-548" y="205086"/>
                    <a:pt x="1178" y="202439"/>
                  </a:cubicBezTo>
                  <a:cubicBezTo>
                    <a:pt x="45254" y="135923"/>
                    <a:pt x="89329" y="69292"/>
                    <a:pt x="133290" y="2545"/>
                  </a:cubicBezTo>
                  <a:cubicBezTo>
                    <a:pt x="135246" y="-332"/>
                    <a:pt x="136512" y="-792"/>
                    <a:pt x="139504" y="1279"/>
                  </a:cubicBezTo>
                  <a:cubicBezTo>
                    <a:pt x="148135" y="7263"/>
                    <a:pt x="156997" y="12902"/>
                    <a:pt x="165858" y="18771"/>
                  </a:cubicBezTo>
                  <a:cubicBezTo>
                    <a:pt x="166894" y="19462"/>
                    <a:pt x="167929" y="20267"/>
                    <a:pt x="168965" y="21188"/>
                  </a:cubicBezTo>
                  <a:close/>
                </a:path>
              </a:pathLst>
            </a:custGeom>
            <a:solidFill>
              <a:srgbClr val="000000"/>
            </a:solidFill>
            <a:ln w="11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4" name="Freeform: Shape 313">
              <a:extLst>
                <a:ext uri="{FF2B5EF4-FFF2-40B4-BE49-F238E27FC236}">
                  <a16:creationId xmlns:a16="http://schemas.microsoft.com/office/drawing/2014/main" id="{2FDC42BE-D72B-4D40-A32A-51C53FD28F2A}"/>
                </a:ext>
              </a:extLst>
            </p:cNvPr>
            <p:cNvSpPr/>
            <p:nvPr/>
          </p:nvSpPr>
          <p:spPr>
            <a:xfrm>
              <a:off x="3844141" y="534433"/>
              <a:ext cx="168017" cy="226708"/>
            </a:xfrm>
            <a:custGeom>
              <a:avLst/>
              <a:gdLst>
                <a:gd name="connsiteX0" fmla="*/ 168462 w 168017"/>
                <a:gd name="connsiteY0" fmla="*/ 21551 h 226708"/>
                <a:gd name="connsiteX1" fmla="*/ 166620 w 168017"/>
                <a:gd name="connsiteY1" fmla="*/ 24313 h 226708"/>
                <a:gd name="connsiteX2" fmla="*/ 34623 w 168017"/>
                <a:gd name="connsiteY2" fmla="*/ 224207 h 226708"/>
                <a:gd name="connsiteX3" fmla="*/ 28409 w 168017"/>
                <a:gd name="connsiteY3" fmla="*/ 225588 h 226708"/>
                <a:gd name="connsiteX4" fmla="*/ 2976 w 168017"/>
                <a:gd name="connsiteY4" fmla="*/ 208786 h 226708"/>
                <a:gd name="connsiteX5" fmla="*/ 1710 w 168017"/>
                <a:gd name="connsiteY5" fmla="*/ 201306 h 226708"/>
                <a:gd name="connsiteX6" fmla="*/ 127608 w 168017"/>
                <a:gd name="connsiteY6" fmla="*/ 11078 h 226708"/>
                <a:gd name="connsiteX7" fmla="*/ 135894 w 168017"/>
                <a:gd name="connsiteY7" fmla="*/ 31 h 226708"/>
                <a:gd name="connsiteX8" fmla="*/ 147862 w 168017"/>
                <a:gd name="connsiteY8" fmla="*/ 7051 h 226708"/>
                <a:gd name="connsiteX9" fmla="*/ 165585 w 168017"/>
                <a:gd name="connsiteY9" fmla="*/ 18789 h 226708"/>
                <a:gd name="connsiteX10" fmla="*/ 168462 w 168017"/>
                <a:gd name="connsiteY10" fmla="*/ 21551 h 226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8017" h="226708">
                  <a:moveTo>
                    <a:pt x="168462" y="21551"/>
                  </a:moveTo>
                  <a:cubicBezTo>
                    <a:pt x="167886" y="22356"/>
                    <a:pt x="167311" y="23392"/>
                    <a:pt x="166620" y="24313"/>
                  </a:cubicBezTo>
                  <a:cubicBezTo>
                    <a:pt x="122545" y="90944"/>
                    <a:pt x="78469" y="157575"/>
                    <a:pt x="34623" y="224207"/>
                  </a:cubicBezTo>
                  <a:cubicBezTo>
                    <a:pt x="32667" y="227084"/>
                    <a:pt x="31286" y="227544"/>
                    <a:pt x="28409" y="225588"/>
                  </a:cubicBezTo>
                  <a:cubicBezTo>
                    <a:pt x="20123" y="219834"/>
                    <a:pt x="11607" y="214080"/>
                    <a:pt x="2976" y="208786"/>
                  </a:cubicBezTo>
                  <a:cubicBezTo>
                    <a:pt x="-937" y="206370"/>
                    <a:pt x="-591" y="204758"/>
                    <a:pt x="1710" y="201306"/>
                  </a:cubicBezTo>
                  <a:cubicBezTo>
                    <a:pt x="43715" y="137897"/>
                    <a:pt x="85604" y="74488"/>
                    <a:pt x="127608" y="11078"/>
                  </a:cubicBezTo>
                  <a:cubicBezTo>
                    <a:pt x="130255" y="7166"/>
                    <a:pt x="132096" y="606"/>
                    <a:pt x="135894" y="31"/>
                  </a:cubicBezTo>
                  <a:cubicBezTo>
                    <a:pt x="139576" y="-430"/>
                    <a:pt x="143834" y="4404"/>
                    <a:pt x="147862" y="7051"/>
                  </a:cubicBezTo>
                  <a:cubicBezTo>
                    <a:pt x="153846" y="10963"/>
                    <a:pt x="159715" y="14761"/>
                    <a:pt x="165585" y="18789"/>
                  </a:cubicBezTo>
                  <a:cubicBezTo>
                    <a:pt x="166620" y="19479"/>
                    <a:pt x="168116" y="19824"/>
                    <a:pt x="168462" y="21551"/>
                  </a:cubicBezTo>
                  <a:close/>
                </a:path>
              </a:pathLst>
            </a:custGeom>
            <a:solidFill>
              <a:srgbClr val="000000"/>
            </a:solidFill>
            <a:ln w="11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5" name="Freeform: Shape 314">
              <a:extLst>
                <a:ext uri="{FF2B5EF4-FFF2-40B4-BE49-F238E27FC236}">
                  <a16:creationId xmlns:a16="http://schemas.microsoft.com/office/drawing/2014/main" id="{1DD1CB80-A71A-4F5C-8AC2-9AB0AB0765FE}"/>
                </a:ext>
              </a:extLst>
            </p:cNvPr>
            <p:cNvSpPr/>
            <p:nvPr/>
          </p:nvSpPr>
          <p:spPr>
            <a:xfrm>
              <a:off x="3896258" y="568840"/>
              <a:ext cx="166866" cy="226708"/>
            </a:xfrm>
            <a:custGeom>
              <a:avLst/>
              <a:gdLst>
                <a:gd name="connsiteX0" fmla="*/ 31761 w 166866"/>
                <a:gd name="connsiteY0" fmla="*/ 227661 h 226708"/>
                <a:gd name="connsiteX1" fmla="*/ 27963 w 166866"/>
                <a:gd name="connsiteY1" fmla="*/ 225245 h 226708"/>
                <a:gd name="connsiteX2" fmla="*/ 3451 w 166866"/>
                <a:gd name="connsiteY2" fmla="*/ 209249 h 226708"/>
                <a:gd name="connsiteX3" fmla="*/ 1725 w 166866"/>
                <a:gd name="connsiteY3" fmla="*/ 200963 h 226708"/>
                <a:gd name="connsiteX4" fmla="*/ 118416 w 166866"/>
                <a:gd name="connsiteY4" fmla="*/ 24660 h 226708"/>
                <a:gd name="connsiteX5" fmla="*/ 132571 w 166866"/>
                <a:gd name="connsiteY5" fmla="*/ 3025 h 226708"/>
                <a:gd name="connsiteX6" fmla="*/ 139476 w 166866"/>
                <a:gd name="connsiteY6" fmla="*/ 1529 h 226708"/>
                <a:gd name="connsiteX7" fmla="*/ 164448 w 166866"/>
                <a:gd name="connsiteY7" fmla="*/ 17985 h 226708"/>
                <a:gd name="connsiteX8" fmla="*/ 166059 w 166866"/>
                <a:gd name="connsiteY8" fmla="*/ 25350 h 226708"/>
                <a:gd name="connsiteX9" fmla="*/ 91487 w 166866"/>
                <a:gd name="connsiteY9" fmla="*/ 137899 h 226708"/>
                <a:gd name="connsiteX10" fmla="*/ 35098 w 166866"/>
                <a:gd name="connsiteY10" fmla="*/ 223173 h 226708"/>
                <a:gd name="connsiteX11" fmla="*/ 31761 w 166866"/>
                <a:gd name="connsiteY11" fmla="*/ 227661 h 226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6866" h="226708">
                  <a:moveTo>
                    <a:pt x="31761" y="227661"/>
                  </a:moveTo>
                  <a:cubicBezTo>
                    <a:pt x="30149" y="226626"/>
                    <a:pt x="29114" y="225935"/>
                    <a:pt x="27963" y="225245"/>
                  </a:cubicBezTo>
                  <a:cubicBezTo>
                    <a:pt x="19792" y="219836"/>
                    <a:pt x="11852" y="214197"/>
                    <a:pt x="3451" y="209249"/>
                  </a:cubicBezTo>
                  <a:cubicBezTo>
                    <a:pt x="-807" y="206717"/>
                    <a:pt x="-807" y="204876"/>
                    <a:pt x="1725" y="200963"/>
                  </a:cubicBezTo>
                  <a:cubicBezTo>
                    <a:pt x="40737" y="142272"/>
                    <a:pt x="79519" y="83466"/>
                    <a:pt x="118416" y="24660"/>
                  </a:cubicBezTo>
                  <a:cubicBezTo>
                    <a:pt x="123134" y="17525"/>
                    <a:pt x="128083" y="10390"/>
                    <a:pt x="132571" y="3025"/>
                  </a:cubicBezTo>
                  <a:cubicBezTo>
                    <a:pt x="134642" y="-312"/>
                    <a:pt x="136138" y="-1003"/>
                    <a:pt x="139476" y="1529"/>
                  </a:cubicBezTo>
                  <a:cubicBezTo>
                    <a:pt x="147646" y="7283"/>
                    <a:pt x="155932" y="12807"/>
                    <a:pt x="164448" y="17985"/>
                  </a:cubicBezTo>
                  <a:cubicBezTo>
                    <a:pt x="168015" y="20172"/>
                    <a:pt x="168476" y="21668"/>
                    <a:pt x="166059" y="25350"/>
                  </a:cubicBezTo>
                  <a:cubicBezTo>
                    <a:pt x="141087" y="62751"/>
                    <a:pt x="116344" y="100383"/>
                    <a:pt x="91487" y="137899"/>
                  </a:cubicBezTo>
                  <a:cubicBezTo>
                    <a:pt x="72729" y="166324"/>
                    <a:pt x="53856" y="194748"/>
                    <a:pt x="35098" y="223173"/>
                  </a:cubicBezTo>
                  <a:cubicBezTo>
                    <a:pt x="34062" y="224554"/>
                    <a:pt x="32911" y="226050"/>
                    <a:pt x="31761" y="227661"/>
                  </a:cubicBezTo>
                  <a:close/>
                </a:path>
              </a:pathLst>
            </a:custGeom>
            <a:solidFill>
              <a:srgbClr val="000000"/>
            </a:solidFill>
            <a:ln w="11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6" name="Freeform: Shape 315">
              <a:extLst>
                <a:ext uri="{FF2B5EF4-FFF2-40B4-BE49-F238E27FC236}">
                  <a16:creationId xmlns:a16="http://schemas.microsoft.com/office/drawing/2014/main" id="{EEB2EC41-2F03-4A46-AE0A-ABEC14AD1142}"/>
                </a:ext>
              </a:extLst>
            </p:cNvPr>
            <p:cNvSpPr/>
            <p:nvPr/>
          </p:nvSpPr>
          <p:spPr>
            <a:xfrm>
              <a:off x="3947962" y="1044014"/>
              <a:ext cx="168017" cy="226708"/>
            </a:xfrm>
            <a:custGeom>
              <a:avLst/>
              <a:gdLst>
                <a:gd name="connsiteX0" fmla="*/ 168328 w 168017"/>
                <a:gd name="connsiteY0" fmla="*/ 204868 h 226708"/>
                <a:gd name="connsiteX1" fmla="*/ 166256 w 168017"/>
                <a:gd name="connsiteY1" fmla="*/ 207515 h 226708"/>
                <a:gd name="connsiteX2" fmla="*/ 138522 w 168017"/>
                <a:gd name="connsiteY2" fmla="*/ 225928 h 226708"/>
                <a:gd name="connsiteX3" fmla="*/ 132768 w 168017"/>
                <a:gd name="connsiteY3" fmla="*/ 223281 h 226708"/>
                <a:gd name="connsiteX4" fmla="*/ 57966 w 168017"/>
                <a:gd name="connsiteY4" fmla="*/ 110272 h 226708"/>
                <a:gd name="connsiteX5" fmla="*/ 1462 w 168017"/>
                <a:gd name="connsiteY5" fmla="*/ 24997 h 226708"/>
                <a:gd name="connsiteX6" fmla="*/ 2843 w 168017"/>
                <a:gd name="connsiteY6" fmla="*/ 17978 h 226708"/>
                <a:gd name="connsiteX7" fmla="*/ 27700 w 168017"/>
                <a:gd name="connsiteY7" fmla="*/ 1521 h 226708"/>
                <a:gd name="connsiteX8" fmla="*/ 35065 w 168017"/>
                <a:gd name="connsiteY8" fmla="*/ 3132 h 226708"/>
                <a:gd name="connsiteX9" fmla="*/ 163955 w 168017"/>
                <a:gd name="connsiteY9" fmla="*/ 198193 h 226708"/>
                <a:gd name="connsiteX10" fmla="*/ 168328 w 168017"/>
                <a:gd name="connsiteY10" fmla="*/ 204868 h 226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8017" h="226708">
                  <a:moveTo>
                    <a:pt x="168328" y="204868"/>
                  </a:moveTo>
                  <a:cubicBezTo>
                    <a:pt x="168443" y="206594"/>
                    <a:pt x="167177" y="206939"/>
                    <a:pt x="166256" y="207515"/>
                  </a:cubicBezTo>
                  <a:cubicBezTo>
                    <a:pt x="157050" y="213729"/>
                    <a:pt x="147613" y="219713"/>
                    <a:pt x="138522" y="225928"/>
                  </a:cubicBezTo>
                  <a:cubicBezTo>
                    <a:pt x="134609" y="228689"/>
                    <a:pt x="134034" y="225237"/>
                    <a:pt x="132768" y="223281"/>
                  </a:cubicBezTo>
                  <a:cubicBezTo>
                    <a:pt x="107796" y="185649"/>
                    <a:pt x="82938" y="147903"/>
                    <a:pt x="57966" y="110272"/>
                  </a:cubicBezTo>
                  <a:cubicBezTo>
                    <a:pt x="39208" y="81847"/>
                    <a:pt x="20450" y="53422"/>
                    <a:pt x="1462" y="24997"/>
                  </a:cubicBezTo>
                  <a:cubicBezTo>
                    <a:pt x="-725" y="21775"/>
                    <a:pt x="-610" y="20164"/>
                    <a:pt x="2843" y="17978"/>
                  </a:cubicBezTo>
                  <a:cubicBezTo>
                    <a:pt x="11359" y="12684"/>
                    <a:pt x="19644" y="7275"/>
                    <a:pt x="27700" y="1521"/>
                  </a:cubicBezTo>
                  <a:cubicBezTo>
                    <a:pt x="31267" y="-1011"/>
                    <a:pt x="32763" y="-320"/>
                    <a:pt x="35065" y="3132"/>
                  </a:cubicBezTo>
                  <a:cubicBezTo>
                    <a:pt x="77875" y="68268"/>
                    <a:pt x="120915" y="133173"/>
                    <a:pt x="163955" y="198193"/>
                  </a:cubicBezTo>
                  <a:cubicBezTo>
                    <a:pt x="165451" y="200495"/>
                    <a:pt x="166947" y="202796"/>
                    <a:pt x="168328" y="204868"/>
                  </a:cubicBezTo>
                  <a:close/>
                </a:path>
              </a:pathLst>
            </a:custGeom>
            <a:solidFill>
              <a:srgbClr val="000000"/>
            </a:solidFill>
            <a:ln w="11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7" name="Freeform: Shape 316">
              <a:extLst>
                <a:ext uri="{FF2B5EF4-FFF2-40B4-BE49-F238E27FC236}">
                  <a16:creationId xmlns:a16="http://schemas.microsoft.com/office/drawing/2014/main" id="{920E2844-7F70-4461-9E57-3C7437FFF208}"/>
                </a:ext>
              </a:extLst>
            </p:cNvPr>
            <p:cNvSpPr/>
            <p:nvPr/>
          </p:nvSpPr>
          <p:spPr>
            <a:xfrm>
              <a:off x="4647931" y="568182"/>
              <a:ext cx="166866" cy="226708"/>
            </a:xfrm>
            <a:custGeom>
              <a:avLst/>
              <a:gdLst>
                <a:gd name="connsiteX0" fmla="*/ 31561 w 166866"/>
                <a:gd name="connsiteY0" fmla="*/ 0 h 226708"/>
                <a:gd name="connsiteX1" fmla="*/ 34899 w 166866"/>
                <a:gd name="connsiteY1" fmla="*/ 3913 h 226708"/>
                <a:gd name="connsiteX2" fmla="*/ 107169 w 166866"/>
                <a:gd name="connsiteY2" fmla="*/ 113124 h 226708"/>
                <a:gd name="connsiteX3" fmla="*/ 165860 w 166866"/>
                <a:gd name="connsiteY3" fmla="*/ 201736 h 226708"/>
                <a:gd name="connsiteX4" fmla="*/ 164364 w 166866"/>
                <a:gd name="connsiteY4" fmla="*/ 209561 h 226708"/>
                <a:gd name="connsiteX5" fmla="*/ 139967 w 166866"/>
                <a:gd name="connsiteY5" fmla="*/ 225672 h 226708"/>
                <a:gd name="connsiteX6" fmla="*/ 132602 w 166866"/>
                <a:gd name="connsiteY6" fmla="*/ 223946 h 226708"/>
                <a:gd name="connsiteX7" fmla="*/ 7510 w 166866"/>
                <a:gd name="connsiteY7" fmla="*/ 34754 h 226708"/>
                <a:gd name="connsiteX8" fmla="*/ 29 w 166866"/>
                <a:gd name="connsiteY8" fmla="*/ 21750 h 226708"/>
                <a:gd name="connsiteX9" fmla="*/ 11883 w 166866"/>
                <a:gd name="connsiteY9" fmla="*/ 12774 h 226708"/>
                <a:gd name="connsiteX10" fmla="*/ 29145 w 166866"/>
                <a:gd name="connsiteY10" fmla="*/ 1381 h 226708"/>
                <a:gd name="connsiteX11" fmla="*/ 31561 w 166866"/>
                <a:gd name="connsiteY11" fmla="*/ 0 h 226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6866" h="226708">
                  <a:moveTo>
                    <a:pt x="31561" y="0"/>
                  </a:moveTo>
                  <a:cubicBezTo>
                    <a:pt x="33403" y="806"/>
                    <a:pt x="33978" y="2532"/>
                    <a:pt x="34899" y="3913"/>
                  </a:cubicBezTo>
                  <a:cubicBezTo>
                    <a:pt x="58950" y="40278"/>
                    <a:pt x="83117" y="76759"/>
                    <a:pt x="107169" y="113124"/>
                  </a:cubicBezTo>
                  <a:cubicBezTo>
                    <a:pt x="126733" y="142699"/>
                    <a:pt x="146181" y="172275"/>
                    <a:pt x="165860" y="201736"/>
                  </a:cubicBezTo>
                  <a:cubicBezTo>
                    <a:pt x="168277" y="205303"/>
                    <a:pt x="168392" y="207144"/>
                    <a:pt x="164364" y="209561"/>
                  </a:cubicBezTo>
                  <a:cubicBezTo>
                    <a:pt x="155963" y="214625"/>
                    <a:pt x="147792" y="220033"/>
                    <a:pt x="139967" y="225672"/>
                  </a:cubicBezTo>
                  <a:cubicBezTo>
                    <a:pt x="136284" y="228319"/>
                    <a:pt x="134788" y="227398"/>
                    <a:pt x="132602" y="223946"/>
                  </a:cubicBezTo>
                  <a:cubicBezTo>
                    <a:pt x="90943" y="160882"/>
                    <a:pt x="49169" y="97818"/>
                    <a:pt x="7510" y="34754"/>
                  </a:cubicBezTo>
                  <a:cubicBezTo>
                    <a:pt x="4633" y="30496"/>
                    <a:pt x="-431" y="25778"/>
                    <a:pt x="29" y="21750"/>
                  </a:cubicBezTo>
                  <a:cubicBezTo>
                    <a:pt x="605" y="17607"/>
                    <a:pt x="7740" y="15766"/>
                    <a:pt x="11883" y="12774"/>
                  </a:cubicBezTo>
                  <a:cubicBezTo>
                    <a:pt x="17522" y="8861"/>
                    <a:pt x="23391" y="5179"/>
                    <a:pt x="29145" y="1381"/>
                  </a:cubicBezTo>
                  <a:cubicBezTo>
                    <a:pt x="29950" y="921"/>
                    <a:pt x="30756" y="460"/>
                    <a:pt x="31561" y="0"/>
                  </a:cubicBezTo>
                  <a:close/>
                </a:path>
              </a:pathLst>
            </a:custGeom>
            <a:solidFill>
              <a:srgbClr val="000000"/>
            </a:solidFill>
            <a:ln w="11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8" name="Freeform: Shape 317">
              <a:extLst>
                <a:ext uri="{FF2B5EF4-FFF2-40B4-BE49-F238E27FC236}">
                  <a16:creationId xmlns:a16="http://schemas.microsoft.com/office/drawing/2014/main" id="{97A7408F-BE88-439C-B381-5F489140BDB8}"/>
                </a:ext>
              </a:extLst>
            </p:cNvPr>
            <p:cNvSpPr/>
            <p:nvPr/>
          </p:nvSpPr>
          <p:spPr>
            <a:xfrm>
              <a:off x="3843892" y="1112506"/>
              <a:ext cx="168017" cy="226708"/>
            </a:xfrm>
            <a:custGeom>
              <a:avLst/>
              <a:gdLst>
                <a:gd name="connsiteX0" fmla="*/ 169056 w 168017"/>
                <a:gd name="connsiteY0" fmla="*/ 205769 h 226708"/>
                <a:gd name="connsiteX1" fmla="*/ 165834 w 168017"/>
                <a:gd name="connsiteY1" fmla="*/ 208185 h 226708"/>
                <a:gd name="connsiteX2" fmla="*/ 140056 w 168017"/>
                <a:gd name="connsiteY2" fmla="*/ 225332 h 226708"/>
                <a:gd name="connsiteX3" fmla="*/ 133151 w 168017"/>
                <a:gd name="connsiteY3" fmla="*/ 223836 h 226708"/>
                <a:gd name="connsiteX4" fmla="*/ 12777 w 168017"/>
                <a:gd name="connsiteY4" fmla="*/ 41779 h 226708"/>
                <a:gd name="connsiteX5" fmla="*/ 1039 w 168017"/>
                <a:gd name="connsiteY5" fmla="*/ 24057 h 226708"/>
                <a:gd name="connsiteX6" fmla="*/ 1959 w 168017"/>
                <a:gd name="connsiteY6" fmla="*/ 19109 h 226708"/>
                <a:gd name="connsiteX7" fmla="*/ 29233 w 168017"/>
                <a:gd name="connsiteY7" fmla="*/ 1041 h 226708"/>
                <a:gd name="connsiteX8" fmla="*/ 35218 w 168017"/>
                <a:gd name="connsiteY8" fmla="*/ 3458 h 226708"/>
                <a:gd name="connsiteX9" fmla="*/ 88500 w 168017"/>
                <a:gd name="connsiteY9" fmla="*/ 83899 h 226708"/>
                <a:gd name="connsiteX10" fmla="*/ 166064 w 168017"/>
                <a:gd name="connsiteY10" fmla="*/ 201281 h 226708"/>
                <a:gd name="connsiteX11" fmla="*/ 169056 w 168017"/>
                <a:gd name="connsiteY11" fmla="*/ 205769 h 226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8017" h="226708">
                  <a:moveTo>
                    <a:pt x="169056" y="205769"/>
                  </a:moveTo>
                  <a:cubicBezTo>
                    <a:pt x="167905" y="206689"/>
                    <a:pt x="166869" y="207495"/>
                    <a:pt x="165834" y="208185"/>
                  </a:cubicBezTo>
                  <a:cubicBezTo>
                    <a:pt x="157203" y="213939"/>
                    <a:pt x="148456" y="219463"/>
                    <a:pt x="140056" y="225332"/>
                  </a:cubicBezTo>
                  <a:cubicBezTo>
                    <a:pt x="136718" y="227749"/>
                    <a:pt x="135337" y="227059"/>
                    <a:pt x="133151" y="223836"/>
                  </a:cubicBezTo>
                  <a:cubicBezTo>
                    <a:pt x="93103" y="163074"/>
                    <a:pt x="52940" y="102427"/>
                    <a:pt x="12777" y="41779"/>
                  </a:cubicBezTo>
                  <a:cubicBezTo>
                    <a:pt x="8864" y="35910"/>
                    <a:pt x="5067" y="29926"/>
                    <a:pt x="1039" y="24057"/>
                  </a:cubicBezTo>
                  <a:cubicBezTo>
                    <a:pt x="-572" y="21755"/>
                    <a:pt x="-342" y="20605"/>
                    <a:pt x="1959" y="19109"/>
                  </a:cubicBezTo>
                  <a:cubicBezTo>
                    <a:pt x="11166" y="13240"/>
                    <a:pt x="20257" y="7255"/>
                    <a:pt x="29233" y="1041"/>
                  </a:cubicBezTo>
                  <a:cubicBezTo>
                    <a:pt x="33031" y="-1606"/>
                    <a:pt x="33837" y="1386"/>
                    <a:pt x="35218" y="3458"/>
                  </a:cubicBezTo>
                  <a:cubicBezTo>
                    <a:pt x="52940" y="30271"/>
                    <a:pt x="70662" y="57085"/>
                    <a:pt x="88500" y="83899"/>
                  </a:cubicBezTo>
                  <a:cubicBezTo>
                    <a:pt x="114393" y="123026"/>
                    <a:pt x="140286" y="162153"/>
                    <a:pt x="166064" y="201281"/>
                  </a:cubicBezTo>
                  <a:cubicBezTo>
                    <a:pt x="166984" y="202662"/>
                    <a:pt x="167905" y="204043"/>
                    <a:pt x="169056" y="205769"/>
                  </a:cubicBezTo>
                  <a:close/>
                </a:path>
              </a:pathLst>
            </a:custGeom>
            <a:solidFill>
              <a:srgbClr val="000000"/>
            </a:solidFill>
            <a:ln w="11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9" name="Freeform: Shape 318">
              <a:extLst>
                <a:ext uri="{FF2B5EF4-FFF2-40B4-BE49-F238E27FC236}">
                  <a16:creationId xmlns:a16="http://schemas.microsoft.com/office/drawing/2014/main" id="{0211A08E-3ADF-4551-9AB2-621C38055A3E}"/>
                </a:ext>
              </a:extLst>
            </p:cNvPr>
            <p:cNvSpPr/>
            <p:nvPr/>
          </p:nvSpPr>
          <p:spPr>
            <a:xfrm>
              <a:off x="4670361" y="1044004"/>
              <a:ext cx="93215" cy="112779"/>
            </a:xfrm>
            <a:custGeom>
              <a:avLst/>
              <a:gdLst>
                <a:gd name="connsiteX0" fmla="*/ 93830 w 93214"/>
                <a:gd name="connsiteY0" fmla="*/ 21670 h 112778"/>
                <a:gd name="connsiteX1" fmla="*/ 92104 w 93214"/>
                <a:gd name="connsiteY1" fmla="*/ 24317 h 112778"/>
                <a:gd name="connsiteX2" fmla="*/ 34564 w 93214"/>
                <a:gd name="connsiteY2" fmla="*/ 111548 h 112778"/>
                <a:gd name="connsiteX3" fmla="*/ 28925 w 93214"/>
                <a:gd name="connsiteY3" fmla="*/ 112814 h 112778"/>
                <a:gd name="connsiteX4" fmla="*/ 2572 w 93214"/>
                <a:gd name="connsiteY4" fmla="*/ 95436 h 112778"/>
                <a:gd name="connsiteX5" fmla="*/ 1076 w 93214"/>
                <a:gd name="connsiteY5" fmla="*/ 89798 h 112778"/>
                <a:gd name="connsiteX6" fmla="*/ 59076 w 93214"/>
                <a:gd name="connsiteY6" fmla="*/ 2221 h 112778"/>
                <a:gd name="connsiteX7" fmla="*/ 64485 w 93214"/>
                <a:gd name="connsiteY7" fmla="*/ 1071 h 112778"/>
                <a:gd name="connsiteX8" fmla="*/ 91759 w 93214"/>
                <a:gd name="connsiteY8" fmla="*/ 19138 h 112778"/>
                <a:gd name="connsiteX9" fmla="*/ 93830 w 93214"/>
                <a:gd name="connsiteY9" fmla="*/ 21670 h 112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3214" h="112778">
                  <a:moveTo>
                    <a:pt x="93830" y="21670"/>
                  </a:moveTo>
                  <a:cubicBezTo>
                    <a:pt x="93370" y="22476"/>
                    <a:pt x="92679" y="23396"/>
                    <a:pt x="92104" y="24317"/>
                  </a:cubicBezTo>
                  <a:cubicBezTo>
                    <a:pt x="72886" y="53317"/>
                    <a:pt x="53667" y="82432"/>
                    <a:pt x="34564" y="111548"/>
                  </a:cubicBezTo>
                  <a:cubicBezTo>
                    <a:pt x="32838" y="114195"/>
                    <a:pt x="31572" y="114655"/>
                    <a:pt x="28925" y="112814"/>
                  </a:cubicBezTo>
                  <a:cubicBezTo>
                    <a:pt x="20294" y="106829"/>
                    <a:pt x="11433" y="101075"/>
                    <a:pt x="2572" y="95436"/>
                  </a:cubicBezTo>
                  <a:cubicBezTo>
                    <a:pt x="155" y="93825"/>
                    <a:pt x="-996" y="92790"/>
                    <a:pt x="1076" y="89798"/>
                  </a:cubicBezTo>
                  <a:cubicBezTo>
                    <a:pt x="20524" y="60682"/>
                    <a:pt x="39858" y="31452"/>
                    <a:pt x="59076" y="2221"/>
                  </a:cubicBezTo>
                  <a:cubicBezTo>
                    <a:pt x="60687" y="-310"/>
                    <a:pt x="61953" y="-656"/>
                    <a:pt x="64485" y="1071"/>
                  </a:cubicBezTo>
                  <a:cubicBezTo>
                    <a:pt x="73461" y="7285"/>
                    <a:pt x="82667" y="13154"/>
                    <a:pt x="91759" y="19138"/>
                  </a:cubicBezTo>
                  <a:cubicBezTo>
                    <a:pt x="92449" y="19599"/>
                    <a:pt x="93830" y="19944"/>
                    <a:pt x="93830" y="21670"/>
                  </a:cubicBezTo>
                  <a:close/>
                </a:path>
              </a:pathLst>
            </a:custGeom>
            <a:solidFill>
              <a:srgbClr val="000000"/>
            </a:solidFill>
            <a:ln w="11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0" name="Freeform: Shape 319">
              <a:extLst>
                <a:ext uri="{FF2B5EF4-FFF2-40B4-BE49-F238E27FC236}">
                  <a16:creationId xmlns:a16="http://schemas.microsoft.com/office/drawing/2014/main" id="{147469DF-2B03-4176-93BC-B66BC77A091B}"/>
                </a:ext>
              </a:extLst>
            </p:cNvPr>
            <p:cNvSpPr/>
            <p:nvPr/>
          </p:nvSpPr>
          <p:spPr>
            <a:xfrm>
              <a:off x="4670586" y="715485"/>
              <a:ext cx="93215" cy="113929"/>
            </a:xfrm>
            <a:custGeom>
              <a:avLst/>
              <a:gdLst>
                <a:gd name="connsiteX0" fmla="*/ 31347 w 93214"/>
                <a:gd name="connsiteY0" fmla="*/ 0 h 113929"/>
                <a:gd name="connsiteX1" fmla="*/ 33994 w 93214"/>
                <a:gd name="connsiteY1" fmla="*/ 2417 h 113929"/>
                <a:gd name="connsiteX2" fmla="*/ 92339 w 93214"/>
                <a:gd name="connsiteY2" fmla="*/ 90453 h 113929"/>
                <a:gd name="connsiteX3" fmla="*/ 90843 w 93214"/>
                <a:gd name="connsiteY3" fmla="*/ 95632 h 113929"/>
                <a:gd name="connsiteX4" fmla="*/ 65065 w 93214"/>
                <a:gd name="connsiteY4" fmla="*/ 112779 h 113929"/>
                <a:gd name="connsiteX5" fmla="*/ 58046 w 93214"/>
                <a:gd name="connsiteY5" fmla="*/ 111283 h 113929"/>
                <a:gd name="connsiteX6" fmla="*/ 7410 w 93214"/>
                <a:gd name="connsiteY6" fmla="*/ 34639 h 113929"/>
                <a:gd name="connsiteX7" fmla="*/ 45 w 93214"/>
                <a:gd name="connsiteY7" fmla="*/ 21635 h 113929"/>
                <a:gd name="connsiteX8" fmla="*/ 11898 w 93214"/>
                <a:gd name="connsiteY8" fmla="*/ 12659 h 113929"/>
                <a:gd name="connsiteX9" fmla="*/ 28700 w 93214"/>
                <a:gd name="connsiteY9" fmla="*/ 1611 h 113929"/>
                <a:gd name="connsiteX10" fmla="*/ 31347 w 93214"/>
                <a:gd name="connsiteY10" fmla="*/ 0 h 113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3214" h="113929">
                  <a:moveTo>
                    <a:pt x="31347" y="0"/>
                  </a:moveTo>
                  <a:cubicBezTo>
                    <a:pt x="33073" y="345"/>
                    <a:pt x="33418" y="1496"/>
                    <a:pt x="33994" y="2417"/>
                  </a:cubicBezTo>
                  <a:cubicBezTo>
                    <a:pt x="53442" y="31762"/>
                    <a:pt x="72776" y="61223"/>
                    <a:pt x="92339" y="90453"/>
                  </a:cubicBezTo>
                  <a:cubicBezTo>
                    <a:pt x="94296" y="93330"/>
                    <a:pt x="93145" y="94251"/>
                    <a:pt x="90843" y="95632"/>
                  </a:cubicBezTo>
                  <a:cubicBezTo>
                    <a:pt x="82212" y="101271"/>
                    <a:pt x="73466" y="106794"/>
                    <a:pt x="65065" y="112779"/>
                  </a:cubicBezTo>
                  <a:cubicBezTo>
                    <a:pt x="61728" y="115080"/>
                    <a:pt x="60347" y="114735"/>
                    <a:pt x="58046" y="111283"/>
                  </a:cubicBezTo>
                  <a:cubicBezTo>
                    <a:pt x="41359" y="85620"/>
                    <a:pt x="24327" y="60187"/>
                    <a:pt x="7410" y="34639"/>
                  </a:cubicBezTo>
                  <a:cubicBezTo>
                    <a:pt x="4533" y="30381"/>
                    <a:pt x="-530" y="25548"/>
                    <a:pt x="45" y="21635"/>
                  </a:cubicBezTo>
                  <a:cubicBezTo>
                    <a:pt x="621" y="17492"/>
                    <a:pt x="7640" y="15651"/>
                    <a:pt x="11898" y="12659"/>
                  </a:cubicBezTo>
                  <a:cubicBezTo>
                    <a:pt x="17422" y="8861"/>
                    <a:pt x="23061" y="5294"/>
                    <a:pt x="28700" y="1611"/>
                  </a:cubicBezTo>
                  <a:cubicBezTo>
                    <a:pt x="29621" y="1036"/>
                    <a:pt x="30541" y="460"/>
                    <a:pt x="31347" y="0"/>
                  </a:cubicBezTo>
                  <a:close/>
                </a:path>
              </a:pathLst>
            </a:custGeom>
            <a:solidFill>
              <a:srgbClr val="000000"/>
            </a:solidFill>
            <a:ln w="11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1" name="Freeform: Shape 320">
              <a:extLst>
                <a:ext uri="{FF2B5EF4-FFF2-40B4-BE49-F238E27FC236}">
                  <a16:creationId xmlns:a16="http://schemas.microsoft.com/office/drawing/2014/main" id="{C2E6A942-C1A0-4212-8660-D780BF83A17D}"/>
                </a:ext>
              </a:extLst>
            </p:cNvPr>
            <p:cNvSpPr/>
            <p:nvPr/>
          </p:nvSpPr>
          <p:spPr>
            <a:xfrm>
              <a:off x="4722235" y="1078232"/>
              <a:ext cx="93215" cy="113929"/>
            </a:xfrm>
            <a:custGeom>
              <a:avLst/>
              <a:gdLst>
                <a:gd name="connsiteX0" fmla="*/ 32059 w 93214"/>
                <a:gd name="connsiteY0" fmla="*/ 114836 h 113929"/>
                <a:gd name="connsiteX1" fmla="*/ 29412 w 93214"/>
                <a:gd name="connsiteY1" fmla="*/ 113110 h 113929"/>
                <a:gd name="connsiteX2" fmla="*/ 2139 w 93214"/>
                <a:gd name="connsiteY2" fmla="*/ 95157 h 113929"/>
                <a:gd name="connsiteX3" fmla="*/ 1103 w 93214"/>
                <a:gd name="connsiteY3" fmla="*/ 89748 h 113929"/>
                <a:gd name="connsiteX4" fmla="*/ 58988 w 93214"/>
                <a:gd name="connsiteY4" fmla="*/ 2172 h 113929"/>
                <a:gd name="connsiteX5" fmla="*/ 64397 w 93214"/>
                <a:gd name="connsiteY5" fmla="*/ 1022 h 113929"/>
                <a:gd name="connsiteX6" fmla="*/ 91211 w 93214"/>
                <a:gd name="connsiteY6" fmla="*/ 18744 h 113929"/>
                <a:gd name="connsiteX7" fmla="*/ 92131 w 93214"/>
                <a:gd name="connsiteY7" fmla="*/ 24613 h 113929"/>
                <a:gd name="connsiteX8" fmla="*/ 34476 w 93214"/>
                <a:gd name="connsiteY8" fmla="*/ 111729 h 113929"/>
                <a:gd name="connsiteX9" fmla="*/ 32059 w 93214"/>
                <a:gd name="connsiteY9" fmla="*/ 114836 h 113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3214" h="113929">
                  <a:moveTo>
                    <a:pt x="32059" y="114836"/>
                  </a:moveTo>
                  <a:cubicBezTo>
                    <a:pt x="31024" y="114145"/>
                    <a:pt x="30218" y="113685"/>
                    <a:pt x="29412" y="113110"/>
                  </a:cubicBezTo>
                  <a:cubicBezTo>
                    <a:pt x="20321" y="107126"/>
                    <a:pt x="11230" y="101026"/>
                    <a:pt x="2139" y="95157"/>
                  </a:cubicBezTo>
                  <a:cubicBezTo>
                    <a:pt x="-508" y="93431"/>
                    <a:pt x="-508" y="92280"/>
                    <a:pt x="1103" y="89748"/>
                  </a:cubicBezTo>
                  <a:cubicBezTo>
                    <a:pt x="20436" y="60633"/>
                    <a:pt x="39770" y="31403"/>
                    <a:pt x="58988" y="2172"/>
                  </a:cubicBezTo>
                  <a:cubicBezTo>
                    <a:pt x="60714" y="-359"/>
                    <a:pt x="61865" y="-589"/>
                    <a:pt x="64397" y="1022"/>
                  </a:cubicBezTo>
                  <a:cubicBezTo>
                    <a:pt x="73258" y="7121"/>
                    <a:pt x="82119" y="13105"/>
                    <a:pt x="91211" y="18744"/>
                  </a:cubicBezTo>
                  <a:cubicBezTo>
                    <a:pt x="94203" y="20585"/>
                    <a:pt x="93857" y="22081"/>
                    <a:pt x="92131" y="24613"/>
                  </a:cubicBezTo>
                  <a:cubicBezTo>
                    <a:pt x="72913" y="53613"/>
                    <a:pt x="53694" y="82729"/>
                    <a:pt x="34476" y="111729"/>
                  </a:cubicBezTo>
                  <a:cubicBezTo>
                    <a:pt x="33786" y="112765"/>
                    <a:pt x="32980" y="113685"/>
                    <a:pt x="32059" y="114836"/>
                  </a:cubicBezTo>
                  <a:close/>
                </a:path>
              </a:pathLst>
            </a:custGeom>
            <a:solidFill>
              <a:srgbClr val="000000"/>
            </a:solidFill>
            <a:ln w="11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2" name="Freeform: Shape 321">
              <a:extLst>
                <a:ext uri="{FF2B5EF4-FFF2-40B4-BE49-F238E27FC236}">
                  <a16:creationId xmlns:a16="http://schemas.microsoft.com/office/drawing/2014/main" id="{F4A9F630-BF8A-4564-BB94-B8D666E38BE6}"/>
                </a:ext>
              </a:extLst>
            </p:cNvPr>
            <p:cNvSpPr/>
            <p:nvPr/>
          </p:nvSpPr>
          <p:spPr>
            <a:xfrm>
              <a:off x="4773858" y="646782"/>
              <a:ext cx="93215" cy="113929"/>
            </a:xfrm>
            <a:custGeom>
              <a:avLst/>
              <a:gdLst>
                <a:gd name="connsiteX0" fmla="*/ 32107 w 93214"/>
                <a:gd name="connsiteY0" fmla="*/ 0 h 113929"/>
                <a:gd name="connsiteX1" fmla="*/ 35215 w 93214"/>
                <a:gd name="connsiteY1" fmla="*/ 3452 h 113929"/>
                <a:gd name="connsiteX2" fmla="*/ 79866 w 93214"/>
                <a:gd name="connsiteY2" fmla="*/ 70889 h 113929"/>
                <a:gd name="connsiteX3" fmla="*/ 92525 w 93214"/>
                <a:gd name="connsiteY3" fmla="*/ 89993 h 113929"/>
                <a:gd name="connsiteX4" fmla="*/ 91374 w 93214"/>
                <a:gd name="connsiteY4" fmla="*/ 95747 h 113929"/>
                <a:gd name="connsiteX5" fmla="*/ 64560 w 93214"/>
                <a:gd name="connsiteY5" fmla="*/ 113469 h 113929"/>
                <a:gd name="connsiteX6" fmla="*/ 59496 w 93214"/>
                <a:gd name="connsiteY6" fmla="*/ 112548 h 113929"/>
                <a:gd name="connsiteX7" fmla="*/ 921 w 93214"/>
                <a:gd name="connsiteY7" fmla="*/ 23937 h 113929"/>
                <a:gd name="connsiteX8" fmla="*/ 1496 w 93214"/>
                <a:gd name="connsiteY8" fmla="*/ 19794 h 113929"/>
                <a:gd name="connsiteX9" fmla="*/ 30266 w 93214"/>
                <a:gd name="connsiteY9" fmla="*/ 806 h 113929"/>
                <a:gd name="connsiteX10" fmla="*/ 32107 w 93214"/>
                <a:gd name="connsiteY10" fmla="*/ 0 h 113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3214" h="113929">
                  <a:moveTo>
                    <a:pt x="32107" y="0"/>
                  </a:moveTo>
                  <a:cubicBezTo>
                    <a:pt x="33834" y="230"/>
                    <a:pt x="34409" y="2071"/>
                    <a:pt x="35215" y="3452"/>
                  </a:cubicBezTo>
                  <a:cubicBezTo>
                    <a:pt x="50175" y="25893"/>
                    <a:pt x="65020" y="48449"/>
                    <a:pt x="79866" y="70889"/>
                  </a:cubicBezTo>
                  <a:cubicBezTo>
                    <a:pt x="84124" y="77219"/>
                    <a:pt x="88151" y="83778"/>
                    <a:pt x="92525" y="89993"/>
                  </a:cubicBezTo>
                  <a:cubicBezTo>
                    <a:pt x="94366" y="92640"/>
                    <a:pt x="94136" y="94021"/>
                    <a:pt x="91374" y="95747"/>
                  </a:cubicBezTo>
                  <a:cubicBezTo>
                    <a:pt x="82282" y="101501"/>
                    <a:pt x="73421" y="107370"/>
                    <a:pt x="64560" y="113469"/>
                  </a:cubicBezTo>
                  <a:cubicBezTo>
                    <a:pt x="62373" y="114965"/>
                    <a:pt x="61108" y="114965"/>
                    <a:pt x="59496" y="112548"/>
                  </a:cubicBezTo>
                  <a:cubicBezTo>
                    <a:pt x="40048" y="82973"/>
                    <a:pt x="20484" y="53512"/>
                    <a:pt x="921" y="23937"/>
                  </a:cubicBezTo>
                  <a:cubicBezTo>
                    <a:pt x="-115" y="22326"/>
                    <a:pt x="-690" y="21175"/>
                    <a:pt x="1496" y="19794"/>
                  </a:cubicBezTo>
                  <a:cubicBezTo>
                    <a:pt x="11163" y="13579"/>
                    <a:pt x="20714" y="7135"/>
                    <a:pt x="30266" y="806"/>
                  </a:cubicBezTo>
                  <a:cubicBezTo>
                    <a:pt x="30726" y="690"/>
                    <a:pt x="31302" y="460"/>
                    <a:pt x="32107" y="0"/>
                  </a:cubicBezTo>
                  <a:close/>
                </a:path>
              </a:pathLst>
            </a:custGeom>
            <a:solidFill>
              <a:srgbClr val="000000"/>
            </a:solidFill>
            <a:ln w="11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3" name="Freeform: Shape 322">
              <a:extLst>
                <a:ext uri="{FF2B5EF4-FFF2-40B4-BE49-F238E27FC236}">
                  <a16:creationId xmlns:a16="http://schemas.microsoft.com/office/drawing/2014/main" id="{C4311490-5A28-4BDF-AF9D-870A0892CFEE}"/>
                </a:ext>
              </a:extLst>
            </p:cNvPr>
            <p:cNvSpPr/>
            <p:nvPr/>
          </p:nvSpPr>
          <p:spPr>
            <a:xfrm>
              <a:off x="3895765" y="1077987"/>
              <a:ext cx="93215" cy="113929"/>
            </a:xfrm>
            <a:custGeom>
              <a:avLst/>
              <a:gdLst>
                <a:gd name="connsiteX0" fmla="*/ 93937 w 93214"/>
                <a:gd name="connsiteY0" fmla="*/ 92525 h 113929"/>
                <a:gd name="connsiteX1" fmla="*/ 91635 w 93214"/>
                <a:gd name="connsiteY1" fmla="*/ 95057 h 113929"/>
                <a:gd name="connsiteX2" fmla="*/ 63901 w 93214"/>
                <a:gd name="connsiteY2" fmla="*/ 113470 h 113929"/>
                <a:gd name="connsiteX3" fmla="*/ 59528 w 93214"/>
                <a:gd name="connsiteY3" fmla="*/ 112434 h 113929"/>
                <a:gd name="connsiteX4" fmla="*/ 952 w 93214"/>
                <a:gd name="connsiteY4" fmla="*/ 23822 h 113929"/>
                <a:gd name="connsiteX5" fmla="*/ 1758 w 93214"/>
                <a:gd name="connsiteY5" fmla="*/ 19219 h 113929"/>
                <a:gd name="connsiteX6" fmla="*/ 29492 w 93214"/>
                <a:gd name="connsiteY6" fmla="*/ 921 h 113929"/>
                <a:gd name="connsiteX7" fmla="*/ 34441 w 93214"/>
                <a:gd name="connsiteY7" fmla="*/ 2072 h 113929"/>
                <a:gd name="connsiteX8" fmla="*/ 92671 w 93214"/>
                <a:gd name="connsiteY8" fmla="*/ 90224 h 113929"/>
                <a:gd name="connsiteX9" fmla="*/ 93937 w 93214"/>
                <a:gd name="connsiteY9" fmla="*/ 92525 h 113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3214" h="113929">
                  <a:moveTo>
                    <a:pt x="93937" y="92525"/>
                  </a:moveTo>
                  <a:cubicBezTo>
                    <a:pt x="93822" y="94136"/>
                    <a:pt x="92441" y="94482"/>
                    <a:pt x="91635" y="95057"/>
                  </a:cubicBezTo>
                  <a:cubicBezTo>
                    <a:pt x="82429" y="101156"/>
                    <a:pt x="73107" y="107256"/>
                    <a:pt x="63901" y="113470"/>
                  </a:cubicBezTo>
                  <a:cubicBezTo>
                    <a:pt x="61830" y="114851"/>
                    <a:pt x="60794" y="114506"/>
                    <a:pt x="59528" y="112434"/>
                  </a:cubicBezTo>
                  <a:cubicBezTo>
                    <a:pt x="40080" y="82859"/>
                    <a:pt x="20516" y="53398"/>
                    <a:pt x="952" y="23822"/>
                  </a:cubicBezTo>
                  <a:cubicBezTo>
                    <a:pt x="-429" y="21751"/>
                    <a:pt x="-429" y="20600"/>
                    <a:pt x="1758" y="19219"/>
                  </a:cubicBezTo>
                  <a:cubicBezTo>
                    <a:pt x="11079" y="13235"/>
                    <a:pt x="20401" y="7136"/>
                    <a:pt x="29492" y="921"/>
                  </a:cubicBezTo>
                  <a:cubicBezTo>
                    <a:pt x="31909" y="-690"/>
                    <a:pt x="32945" y="-114"/>
                    <a:pt x="34441" y="2072"/>
                  </a:cubicBezTo>
                  <a:cubicBezTo>
                    <a:pt x="53774" y="31418"/>
                    <a:pt x="73223" y="60763"/>
                    <a:pt x="92671" y="90224"/>
                  </a:cubicBezTo>
                  <a:cubicBezTo>
                    <a:pt x="93131" y="91144"/>
                    <a:pt x="93592" y="91950"/>
                    <a:pt x="93937" y="92525"/>
                  </a:cubicBezTo>
                  <a:close/>
                </a:path>
              </a:pathLst>
            </a:custGeom>
            <a:solidFill>
              <a:srgbClr val="000000"/>
            </a:solidFill>
            <a:ln w="11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4" name="Freeform: Shape 323">
              <a:extLst>
                <a:ext uri="{FF2B5EF4-FFF2-40B4-BE49-F238E27FC236}">
                  <a16:creationId xmlns:a16="http://schemas.microsoft.com/office/drawing/2014/main" id="{545360DF-A87C-45F3-AB32-0C97259831B5}"/>
                </a:ext>
              </a:extLst>
            </p:cNvPr>
            <p:cNvSpPr/>
            <p:nvPr/>
          </p:nvSpPr>
          <p:spPr>
            <a:xfrm>
              <a:off x="4774053" y="1112500"/>
              <a:ext cx="93215" cy="113929"/>
            </a:xfrm>
            <a:custGeom>
              <a:avLst/>
              <a:gdLst>
                <a:gd name="connsiteX0" fmla="*/ 32257 w 93214"/>
                <a:gd name="connsiteY0" fmla="*/ 114746 h 113929"/>
                <a:gd name="connsiteX1" fmla="*/ 29611 w 93214"/>
                <a:gd name="connsiteY1" fmla="*/ 113135 h 113929"/>
                <a:gd name="connsiteX2" fmla="*/ 2221 w 93214"/>
                <a:gd name="connsiteY2" fmla="*/ 95183 h 113929"/>
                <a:gd name="connsiteX3" fmla="*/ 1071 w 93214"/>
                <a:gd name="connsiteY3" fmla="*/ 89889 h 113929"/>
                <a:gd name="connsiteX4" fmla="*/ 59071 w 93214"/>
                <a:gd name="connsiteY4" fmla="*/ 2313 h 113929"/>
                <a:gd name="connsiteX5" fmla="*/ 64480 w 93214"/>
                <a:gd name="connsiteY5" fmla="*/ 1047 h 113929"/>
                <a:gd name="connsiteX6" fmla="*/ 91294 w 93214"/>
                <a:gd name="connsiteY6" fmla="*/ 18769 h 113929"/>
                <a:gd name="connsiteX7" fmla="*/ 92329 w 93214"/>
                <a:gd name="connsiteY7" fmla="*/ 24638 h 113929"/>
                <a:gd name="connsiteX8" fmla="*/ 34674 w 93214"/>
                <a:gd name="connsiteY8" fmla="*/ 111754 h 113929"/>
                <a:gd name="connsiteX9" fmla="*/ 32257 w 93214"/>
                <a:gd name="connsiteY9" fmla="*/ 114746 h 113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3214" h="113929">
                  <a:moveTo>
                    <a:pt x="32257" y="114746"/>
                  </a:moveTo>
                  <a:cubicBezTo>
                    <a:pt x="31222" y="114056"/>
                    <a:pt x="30416" y="113595"/>
                    <a:pt x="29611" y="113135"/>
                  </a:cubicBezTo>
                  <a:cubicBezTo>
                    <a:pt x="20519" y="107151"/>
                    <a:pt x="11428" y="101052"/>
                    <a:pt x="2221" y="95183"/>
                  </a:cubicBezTo>
                  <a:cubicBezTo>
                    <a:pt x="-310" y="93571"/>
                    <a:pt x="-656" y="92536"/>
                    <a:pt x="1071" y="89889"/>
                  </a:cubicBezTo>
                  <a:cubicBezTo>
                    <a:pt x="20519" y="60774"/>
                    <a:pt x="39738" y="31543"/>
                    <a:pt x="59071" y="2313"/>
                  </a:cubicBezTo>
                  <a:cubicBezTo>
                    <a:pt x="60682" y="-104"/>
                    <a:pt x="61833" y="-794"/>
                    <a:pt x="64480" y="1047"/>
                  </a:cubicBezTo>
                  <a:cubicBezTo>
                    <a:pt x="73341" y="7146"/>
                    <a:pt x="82202" y="13015"/>
                    <a:pt x="91294" y="18769"/>
                  </a:cubicBezTo>
                  <a:cubicBezTo>
                    <a:pt x="94171" y="20611"/>
                    <a:pt x="94056" y="21991"/>
                    <a:pt x="92329" y="24638"/>
                  </a:cubicBezTo>
                  <a:cubicBezTo>
                    <a:pt x="73111" y="53639"/>
                    <a:pt x="53893" y="82754"/>
                    <a:pt x="34674" y="111754"/>
                  </a:cubicBezTo>
                  <a:cubicBezTo>
                    <a:pt x="33984" y="112790"/>
                    <a:pt x="33063" y="113710"/>
                    <a:pt x="32257" y="114746"/>
                  </a:cubicBezTo>
                  <a:close/>
                </a:path>
              </a:pathLst>
            </a:custGeom>
            <a:solidFill>
              <a:srgbClr val="000000"/>
            </a:solidFill>
            <a:ln w="11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5" name="Freeform: Shape 324">
              <a:extLst>
                <a:ext uri="{FF2B5EF4-FFF2-40B4-BE49-F238E27FC236}">
                  <a16:creationId xmlns:a16="http://schemas.microsoft.com/office/drawing/2014/main" id="{8B4E3321-64F6-4358-B660-A5B7752AF6C6}"/>
                </a:ext>
              </a:extLst>
            </p:cNvPr>
            <p:cNvSpPr/>
            <p:nvPr/>
          </p:nvSpPr>
          <p:spPr>
            <a:xfrm>
              <a:off x="4699234" y="533773"/>
              <a:ext cx="93215" cy="113929"/>
            </a:xfrm>
            <a:custGeom>
              <a:avLst/>
              <a:gdLst>
                <a:gd name="connsiteX0" fmla="*/ 32160 w 93214"/>
                <a:gd name="connsiteY0" fmla="*/ 0 h 113929"/>
                <a:gd name="connsiteX1" fmla="*/ 34461 w 93214"/>
                <a:gd name="connsiteY1" fmla="*/ 2417 h 113929"/>
                <a:gd name="connsiteX2" fmla="*/ 92462 w 93214"/>
                <a:gd name="connsiteY2" fmla="*/ 89993 h 113929"/>
                <a:gd name="connsiteX3" fmla="*/ 91426 w 93214"/>
                <a:gd name="connsiteY3" fmla="*/ 95401 h 113929"/>
                <a:gd name="connsiteX4" fmla="*/ 64152 w 93214"/>
                <a:gd name="connsiteY4" fmla="*/ 113469 h 113929"/>
                <a:gd name="connsiteX5" fmla="*/ 59319 w 93214"/>
                <a:gd name="connsiteY5" fmla="*/ 112318 h 113929"/>
                <a:gd name="connsiteX6" fmla="*/ 1088 w 93214"/>
                <a:gd name="connsiteY6" fmla="*/ 24167 h 113929"/>
                <a:gd name="connsiteX7" fmla="*/ 1433 w 93214"/>
                <a:gd name="connsiteY7" fmla="*/ 20024 h 113929"/>
                <a:gd name="connsiteX8" fmla="*/ 30664 w 93214"/>
                <a:gd name="connsiteY8" fmla="*/ 806 h 113929"/>
                <a:gd name="connsiteX9" fmla="*/ 32160 w 93214"/>
                <a:gd name="connsiteY9" fmla="*/ 0 h 113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3214" h="113929">
                  <a:moveTo>
                    <a:pt x="32160" y="0"/>
                  </a:moveTo>
                  <a:cubicBezTo>
                    <a:pt x="33425" y="345"/>
                    <a:pt x="33886" y="1496"/>
                    <a:pt x="34461" y="2417"/>
                  </a:cubicBezTo>
                  <a:cubicBezTo>
                    <a:pt x="53795" y="31647"/>
                    <a:pt x="73128" y="60877"/>
                    <a:pt x="92462" y="89993"/>
                  </a:cubicBezTo>
                  <a:cubicBezTo>
                    <a:pt x="94073" y="92409"/>
                    <a:pt x="94073" y="93675"/>
                    <a:pt x="91426" y="95401"/>
                  </a:cubicBezTo>
                  <a:cubicBezTo>
                    <a:pt x="82219" y="101271"/>
                    <a:pt x="73128" y="107255"/>
                    <a:pt x="64152" y="113469"/>
                  </a:cubicBezTo>
                  <a:cubicBezTo>
                    <a:pt x="61850" y="115080"/>
                    <a:pt x="60815" y="114620"/>
                    <a:pt x="59319" y="112318"/>
                  </a:cubicBezTo>
                  <a:cubicBezTo>
                    <a:pt x="39985" y="82858"/>
                    <a:pt x="20537" y="53512"/>
                    <a:pt x="1088" y="24167"/>
                  </a:cubicBezTo>
                  <a:cubicBezTo>
                    <a:pt x="52" y="22671"/>
                    <a:pt x="-868" y="21520"/>
                    <a:pt x="1433" y="20024"/>
                  </a:cubicBezTo>
                  <a:cubicBezTo>
                    <a:pt x="11215" y="13695"/>
                    <a:pt x="20997" y="7250"/>
                    <a:pt x="30664" y="806"/>
                  </a:cubicBezTo>
                  <a:cubicBezTo>
                    <a:pt x="31124" y="575"/>
                    <a:pt x="31699" y="345"/>
                    <a:pt x="32160" y="0"/>
                  </a:cubicBezTo>
                  <a:close/>
                </a:path>
              </a:pathLst>
            </a:custGeom>
            <a:solidFill>
              <a:srgbClr val="000000"/>
            </a:solidFill>
            <a:ln w="11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6" name="Freeform: Shape 325">
              <a:extLst>
                <a:ext uri="{FF2B5EF4-FFF2-40B4-BE49-F238E27FC236}">
                  <a16:creationId xmlns:a16="http://schemas.microsoft.com/office/drawing/2014/main" id="{3C0503F8-FE8C-464C-A9A6-2E9E5AB7AE84}"/>
                </a:ext>
              </a:extLst>
            </p:cNvPr>
            <p:cNvSpPr/>
            <p:nvPr/>
          </p:nvSpPr>
          <p:spPr>
            <a:xfrm>
              <a:off x="4595574" y="602925"/>
              <a:ext cx="93215" cy="113929"/>
            </a:xfrm>
            <a:custGeom>
              <a:avLst/>
              <a:gdLst>
                <a:gd name="connsiteX0" fmla="*/ 61593 w 93214"/>
                <a:gd name="connsiteY0" fmla="*/ 114286 h 113929"/>
                <a:gd name="connsiteX1" fmla="*/ 59292 w 93214"/>
                <a:gd name="connsiteY1" fmla="*/ 112099 h 113929"/>
                <a:gd name="connsiteX2" fmla="*/ 946 w 93214"/>
                <a:gd name="connsiteY2" fmla="*/ 24063 h 113929"/>
                <a:gd name="connsiteX3" fmla="*/ 1982 w 93214"/>
                <a:gd name="connsiteY3" fmla="*/ 19114 h 113929"/>
                <a:gd name="connsiteX4" fmla="*/ 29256 w 93214"/>
                <a:gd name="connsiteY4" fmla="*/ 1047 h 113929"/>
                <a:gd name="connsiteX5" fmla="*/ 34549 w 93214"/>
                <a:gd name="connsiteY5" fmla="*/ 2313 h 113929"/>
                <a:gd name="connsiteX6" fmla="*/ 92435 w 93214"/>
                <a:gd name="connsiteY6" fmla="*/ 90004 h 113929"/>
                <a:gd name="connsiteX7" fmla="*/ 92320 w 93214"/>
                <a:gd name="connsiteY7" fmla="*/ 94147 h 113929"/>
                <a:gd name="connsiteX8" fmla="*/ 63089 w 93214"/>
                <a:gd name="connsiteY8" fmla="*/ 113480 h 113929"/>
                <a:gd name="connsiteX9" fmla="*/ 61593 w 93214"/>
                <a:gd name="connsiteY9" fmla="*/ 114286 h 113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3214" h="113929">
                  <a:moveTo>
                    <a:pt x="61593" y="114286"/>
                  </a:moveTo>
                  <a:cubicBezTo>
                    <a:pt x="60212" y="114171"/>
                    <a:pt x="59867" y="112905"/>
                    <a:pt x="59292" y="112099"/>
                  </a:cubicBezTo>
                  <a:cubicBezTo>
                    <a:pt x="39843" y="82754"/>
                    <a:pt x="20395" y="53408"/>
                    <a:pt x="946" y="24063"/>
                  </a:cubicBezTo>
                  <a:cubicBezTo>
                    <a:pt x="-550" y="21761"/>
                    <a:pt x="-320" y="20611"/>
                    <a:pt x="1982" y="19114"/>
                  </a:cubicBezTo>
                  <a:cubicBezTo>
                    <a:pt x="11188" y="13245"/>
                    <a:pt x="20279" y="7261"/>
                    <a:pt x="29256" y="1047"/>
                  </a:cubicBezTo>
                  <a:cubicBezTo>
                    <a:pt x="31903" y="-794"/>
                    <a:pt x="33053" y="-104"/>
                    <a:pt x="34549" y="2313"/>
                  </a:cubicBezTo>
                  <a:cubicBezTo>
                    <a:pt x="53768" y="31543"/>
                    <a:pt x="73101" y="60774"/>
                    <a:pt x="92435" y="90004"/>
                  </a:cubicBezTo>
                  <a:cubicBezTo>
                    <a:pt x="93355" y="91385"/>
                    <a:pt x="94736" y="92651"/>
                    <a:pt x="92320" y="94147"/>
                  </a:cubicBezTo>
                  <a:cubicBezTo>
                    <a:pt x="82538" y="100476"/>
                    <a:pt x="72871" y="107036"/>
                    <a:pt x="63089" y="113480"/>
                  </a:cubicBezTo>
                  <a:cubicBezTo>
                    <a:pt x="62629" y="113825"/>
                    <a:pt x="62169" y="114056"/>
                    <a:pt x="61593" y="114286"/>
                  </a:cubicBezTo>
                  <a:close/>
                </a:path>
              </a:pathLst>
            </a:custGeom>
            <a:solidFill>
              <a:srgbClr val="000000"/>
            </a:solidFill>
            <a:ln w="11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7" name="Freeform: Shape 326">
              <a:extLst>
                <a:ext uri="{FF2B5EF4-FFF2-40B4-BE49-F238E27FC236}">
                  <a16:creationId xmlns:a16="http://schemas.microsoft.com/office/drawing/2014/main" id="{70E7D2E3-7BEF-4636-898D-B2189F025FEF}"/>
                </a:ext>
              </a:extLst>
            </p:cNvPr>
            <p:cNvSpPr/>
            <p:nvPr/>
          </p:nvSpPr>
          <p:spPr>
            <a:xfrm>
              <a:off x="4595532" y="1157047"/>
              <a:ext cx="93215" cy="112779"/>
            </a:xfrm>
            <a:custGeom>
              <a:avLst/>
              <a:gdLst>
                <a:gd name="connsiteX0" fmla="*/ 93742 w 93214"/>
                <a:gd name="connsiteY0" fmla="*/ 21866 h 112778"/>
                <a:gd name="connsiteX1" fmla="*/ 92246 w 93214"/>
                <a:gd name="connsiteY1" fmla="*/ 24168 h 112778"/>
                <a:gd name="connsiteX2" fmla="*/ 34706 w 93214"/>
                <a:gd name="connsiteY2" fmla="*/ 111398 h 112778"/>
                <a:gd name="connsiteX3" fmla="*/ 28952 w 93214"/>
                <a:gd name="connsiteY3" fmla="*/ 112664 h 112778"/>
                <a:gd name="connsiteX4" fmla="*/ 2138 w 93214"/>
                <a:gd name="connsiteY4" fmla="*/ 94942 h 112778"/>
                <a:gd name="connsiteX5" fmla="*/ 1103 w 93214"/>
                <a:gd name="connsiteY5" fmla="*/ 89648 h 112778"/>
                <a:gd name="connsiteX6" fmla="*/ 59103 w 93214"/>
                <a:gd name="connsiteY6" fmla="*/ 2072 h 112778"/>
                <a:gd name="connsiteX7" fmla="*/ 63937 w 93214"/>
                <a:gd name="connsiteY7" fmla="*/ 921 h 112778"/>
                <a:gd name="connsiteX8" fmla="*/ 91671 w 93214"/>
                <a:gd name="connsiteY8" fmla="*/ 19334 h 112778"/>
                <a:gd name="connsiteX9" fmla="*/ 93742 w 93214"/>
                <a:gd name="connsiteY9" fmla="*/ 21866 h 112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3214" h="112778">
                  <a:moveTo>
                    <a:pt x="93742" y="21866"/>
                  </a:moveTo>
                  <a:cubicBezTo>
                    <a:pt x="93282" y="22557"/>
                    <a:pt x="92822" y="23362"/>
                    <a:pt x="92246" y="24168"/>
                  </a:cubicBezTo>
                  <a:cubicBezTo>
                    <a:pt x="73028" y="53168"/>
                    <a:pt x="53809" y="82283"/>
                    <a:pt x="34706" y="111398"/>
                  </a:cubicBezTo>
                  <a:cubicBezTo>
                    <a:pt x="32980" y="114045"/>
                    <a:pt x="31714" y="114506"/>
                    <a:pt x="28952" y="112664"/>
                  </a:cubicBezTo>
                  <a:cubicBezTo>
                    <a:pt x="20091" y="106565"/>
                    <a:pt x="11230" y="100696"/>
                    <a:pt x="2138" y="94942"/>
                  </a:cubicBezTo>
                  <a:cubicBezTo>
                    <a:pt x="-508" y="93216"/>
                    <a:pt x="-508" y="92065"/>
                    <a:pt x="1103" y="89648"/>
                  </a:cubicBezTo>
                  <a:cubicBezTo>
                    <a:pt x="20551" y="60533"/>
                    <a:pt x="39770" y="31303"/>
                    <a:pt x="59103" y="2072"/>
                  </a:cubicBezTo>
                  <a:cubicBezTo>
                    <a:pt x="60599" y="-114"/>
                    <a:pt x="61520" y="-690"/>
                    <a:pt x="63937" y="921"/>
                  </a:cubicBezTo>
                  <a:cubicBezTo>
                    <a:pt x="73143" y="7136"/>
                    <a:pt x="82464" y="13235"/>
                    <a:pt x="91671" y="19334"/>
                  </a:cubicBezTo>
                  <a:cubicBezTo>
                    <a:pt x="92591" y="19795"/>
                    <a:pt x="93857" y="20255"/>
                    <a:pt x="93742" y="21866"/>
                  </a:cubicBezTo>
                  <a:close/>
                </a:path>
              </a:pathLst>
            </a:custGeom>
            <a:solidFill>
              <a:srgbClr val="000000"/>
            </a:solidFill>
            <a:ln w="11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8" name="Freeform: Shape 327">
              <a:extLst>
                <a:ext uri="{FF2B5EF4-FFF2-40B4-BE49-F238E27FC236}">
                  <a16:creationId xmlns:a16="http://schemas.microsoft.com/office/drawing/2014/main" id="{C8F6AB92-4E21-4527-BDEA-F933ACB0B65E}"/>
                </a:ext>
              </a:extLst>
            </p:cNvPr>
            <p:cNvSpPr/>
            <p:nvPr/>
          </p:nvSpPr>
          <p:spPr>
            <a:xfrm>
              <a:off x="4647560" y="1191302"/>
              <a:ext cx="93215" cy="112779"/>
            </a:xfrm>
            <a:custGeom>
              <a:avLst/>
              <a:gdLst>
                <a:gd name="connsiteX0" fmla="*/ 93615 w 93214"/>
                <a:gd name="connsiteY0" fmla="*/ 22019 h 112778"/>
                <a:gd name="connsiteX1" fmla="*/ 91889 w 93214"/>
                <a:gd name="connsiteY1" fmla="*/ 24781 h 112778"/>
                <a:gd name="connsiteX2" fmla="*/ 34924 w 93214"/>
                <a:gd name="connsiteY2" fmla="*/ 111091 h 112778"/>
                <a:gd name="connsiteX3" fmla="*/ 28365 w 93214"/>
                <a:gd name="connsiteY3" fmla="*/ 112357 h 112778"/>
                <a:gd name="connsiteX4" fmla="*/ 2472 w 93214"/>
                <a:gd name="connsiteY4" fmla="*/ 95210 h 112778"/>
                <a:gd name="connsiteX5" fmla="*/ 1091 w 93214"/>
                <a:gd name="connsiteY5" fmla="*/ 89571 h 112778"/>
                <a:gd name="connsiteX6" fmla="*/ 58746 w 93214"/>
                <a:gd name="connsiteY6" fmla="*/ 2341 h 112778"/>
                <a:gd name="connsiteX7" fmla="*/ 64385 w 93214"/>
                <a:gd name="connsiteY7" fmla="*/ 1190 h 112778"/>
                <a:gd name="connsiteX8" fmla="*/ 91198 w 93214"/>
                <a:gd name="connsiteY8" fmla="*/ 19027 h 112778"/>
                <a:gd name="connsiteX9" fmla="*/ 93615 w 93214"/>
                <a:gd name="connsiteY9" fmla="*/ 22019 h 112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3214" h="112778">
                  <a:moveTo>
                    <a:pt x="93615" y="22019"/>
                  </a:moveTo>
                  <a:cubicBezTo>
                    <a:pt x="93040" y="22825"/>
                    <a:pt x="92464" y="23861"/>
                    <a:pt x="91889" y="24781"/>
                  </a:cubicBezTo>
                  <a:cubicBezTo>
                    <a:pt x="72901" y="53551"/>
                    <a:pt x="53797" y="82206"/>
                    <a:pt x="34924" y="111091"/>
                  </a:cubicBezTo>
                  <a:cubicBezTo>
                    <a:pt x="32853" y="114314"/>
                    <a:pt x="31357" y="114429"/>
                    <a:pt x="28365" y="112357"/>
                  </a:cubicBezTo>
                  <a:cubicBezTo>
                    <a:pt x="19849" y="106488"/>
                    <a:pt x="11218" y="100849"/>
                    <a:pt x="2472" y="95210"/>
                  </a:cubicBezTo>
                  <a:cubicBezTo>
                    <a:pt x="-60" y="93599"/>
                    <a:pt x="-866" y="92564"/>
                    <a:pt x="1091" y="89571"/>
                  </a:cubicBezTo>
                  <a:cubicBezTo>
                    <a:pt x="20424" y="60571"/>
                    <a:pt x="39642" y="31571"/>
                    <a:pt x="58746" y="2341"/>
                  </a:cubicBezTo>
                  <a:cubicBezTo>
                    <a:pt x="60587" y="-421"/>
                    <a:pt x="61738" y="-651"/>
                    <a:pt x="64385" y="1190"/>
                  </a:cubicBezTo>
                  <a:cubicBezTo>
                    <a:pt x="73246" y="7289"/>
                    <a:pt x="82222" y="13043"/>
                    <a:pt x="91198" y="19027"/>
                  </a:cubicBezTo>
                  <a:cubicBezTo>
                    <a:pt x="92234" y="19718"/>
                    <a:pt x="93845" y="20063"/>
                    <a:pt x="93615" y="22019"/>
                  </a:cubicBezTo>
                  <a:close/>
                </a:path>
              </a:pathLst>
            </a:custGeom>
            <a:solidFill>
              <a:srgbClr val="000000"/>
            </a:solidFill>
            <a:ln w="11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9" name="Freeform: Shape 328">
              <a:extLst>
                <a:ext uri="{FF2B5EF4-FFF2-40B4-BE49-F238E27FC236}">
                  <a16:creationId xmlns:a16="http://schemas.microsoft.com/office/drawing/2014/main" id="{BB81A2AC-7D79-42E7-86E8-CBD2AB0A376A}"/>
                </a:ext>
              </a:extLst>
            </p:cNvPr>
            <p:cNvSpPr/>
            <p:nvPr/>
          </p:nvSpPr>
          <p:spPr>
            <a:xfrm>
              <a:off x="3970671" y="1191347"/>
              <a:ext cx="93215" cy="113929"/>
            </a:xfrm>
            <a:custGeom>
              <a:avLst/>
              <a:gdLst>
                <a:gd name="connsiteX0" fmla="*/ 61611 w 93214"/>
                <a:gd name="connsiteY0" fmla="*/ 114269 h 113929"/>
                <a:gd name="connsiteX1" fmla="*/ 59194 w 93214"/>
                <a:gd name="connsiteY1" fmla="*/ 111967 h 113929"/>
                <a:gd name="connsiteX2" fmla="*/ 849 w 93214"/>
                <a:gd name="connsiteY2" fmla="*/ 23931 h 113929"/>
                <a:gd name="connsiteX3" fmla="*/ 2230 w 93214"/>
                <a:gd name="connsiteY3" fmla="*/ 19098 h 113929"/>
                <a:gd name="connsiteX4" fmla="*/ 29504 w 93214"/>
                <a:gd name="connsiteY4" fmla="*/ 1030 h 113929"/>
                <a:gd name="connsiteX5" fmla="*/ 34337 w 93214"/>
                <a:gd name="connsiteY5" fmla="*/ 2066 h 113929"/>
                <a:gd name="connsiteX6" fmla="*/ 92568 w 93214"/>
                <a:gd name="connsiteY6" fmla="*/ 90217 h 113929"/>
                <a:gd name="connsiteX7" fmla="*/ 92222 w 93214"/>
                <a:gd name="connsiteY7" fmla="*/ 94360 h 113929"/>
                <a:gd name="connsiteX8" fmla="*/ 62992 w 93214"/>
                <a:gd name="connsiteY8" fmla="*/ 113694 h 113929"/>
                <a:gd name="connsiteX9" fmla="*/ 61611 w 93214"/>
                <a:gd name="connsiteY9" fmla="*/ 114269 h 113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3214" h="113929">
                  <a:moveTo>
                    <a:pt x="61611" y="114269"/>
                  </a:moveTo>
                  <a:cubicBezTo>
                    <a:pt x="60230" y="114039"/>
                    <a:pt x="59770" y="112888"/>
                    <a:pt x="59194" y="111967"/>
                  </a:cubicBezTo>
                  <a:cubicBezTo>
                    <a:pt x="39746" y="82622"/>
                    <a:pt x="20297" y="53161"/>
                    <a:pt x="849" y="23931"/>
                  </a:cubicBezTo>
                  <a:cubicBezTo>
                    <a:pt x="-762" y="21399"/>
                    <a:pt x="43" y="20479"/>
                    <a:pt x="2230" y="19098"/>
                  </a:cubicBezTo>
                  <a:cubicBezTo>
                    <a:pt x="11436" y="13229"/>
                    <a:pt x="20527" y="7129"/>
                    <a:pt x="29504" y="1030"/>
                  </a:cubicBezTo>
                  <a:cubicBezTo>
                    <a:pt x="31805" y="-581"/>
                    <a:pt x="32841" y="-351"/>
                    <a:pt x="34337" y="2066"/>
                  </a:cubicBezTo>
                  <a:cubicBezTo>
                    <a:pt x="53671" y="31526"/>
                    <a:pt x="73119" y="60872"/>
                    <a:pt x="92568" y="90217"/>
                  </a:cubicBezTo>
                  <a:cubicBezTo>
                    <a:pt x="93603" y="91713"/>
                    <a:pt x="94524" y="92864"/>
                    <a:pt x="92222" y="94360"/>
                  </a:cubicBezTo>
                  <a:cubicBezTo>
                    <a:pt x="82441" y="100690"/>
                    <a:pt x="72774" y="107249"/>
                    <a:pt x="62992" y="113694"/>
                  </a:cubicBezTo>
                  <a:cubicBezTo>
                    <a:pt x="62532" y="113809"/>
                    <a:pt x="62071" y="114039"/>
                    <a:pt x="61611" y="114269"/>
                  </a:cubicBezTo>
                  <a:close/>
                </a:path>
              </a:pathLst>
            </a:custGeom>
            <a:solidFill>
              <a:srgbClr val="000000"/>
            </a:solidFill>
            <a:ln w="11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0" name="Freeform: Shape 329">
              <a:extLst>
                <a:ext uri="{FF2B5EF4-FFF2-40B4-BE49-F238E27FC236}">
                  <a16:creationId xmlns:a16="http://schemas.microsoft.com/office/drawing/2014/main" id="{0D534BCE-1054-4B00-AF6A-2908C7395F8E}"/>
                </a:ext>
              </a:extLst>
            </p:cNvPr>
            <p:cNvSpPr/>
            <p:nvPr/>
          </p:nvSpPr>
          <p:spPr>
            <a:xfrm>
              <a:off x="4699441" y="1225702"/>
              <a:ext cx="92064" cy="113929"/>
            </a:xfrm>
            <a:custGeom>
              <a:avLst/>
              <a:gdLst>
                <a:gd name="connsiteX0" fmla="*/ 31607 w 92064"/>
                <a:gd name="connsiteY0" fmla="*/ 114208 h 113929"/>
                <a:gd name="connsiteX1" fmla="*/ 29190 w 92064"/>
                <a:gd name="connsiteY1" fmla="*/ 112597 h 113929"/>
                <a:gd name="connsiteX2" fmla="*/ 2262 w 92064"/>
                <a:gd name="connsiteY2" fmla="*/ 94989 h 113929"/>
                <a:gd name="connsiteX3" fmla="*/ 1226 w 92064"/>
                <a:gd name="connsiteY3" fmla="*/ 89235 h 113929"/>
                <a:gd name="connsiteX4" fmla="*/ 58536 w 92064"/>
                <a:gd name="connsiteY4" fmla="*/ 2580 h 113929"/>
                <a:gd name="connsiteX5" fmla="*/ 64635 w 92064"/>
                <a:gd name="connsiteY5" fmla="*/ 1314 h 113929"/>
                <a:gd name="connsiteX6" fmla="*/ 90528 w 92064"/>
                <a:gd name="connsiteY6" fmla="*/ 18346 h 113929"/>
                <a:gd name="connsiteX7" fmla="*/ 92024 w 92064"/>
                <a:gd name="connsiteY7" fmla="*/ 24560 h 113929"/>
                <a:gd name="connsiteX8" fmla="*/ 34599 w 92064"/>
                <a:gd name="connsiteY8" fmla="*/ 111216 h 113929"/>
                <a:gd name="connsiteX9" fmla="*/ 31607 w 92064"/>
                <a:gd name="connsiteY9" fmla="*/ 114208 h 113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2064" h="113929">
                  <a:moveTo>
                    <a:pt x="31607" y="114208"/>
                  </a:moveTo>
                  <a:cubicBezTo>
                    <a:pt x="30801" y="113632"/>
                    <a:pt x="29996" y="113172"/>
                    <a:pt x="29190" y="112597"/>
                  </a:cubicBezTo>
                  <a:cubicBezTo>
                    <a:pt x="20214" y="106728"/>
                    <a:pt x="11353" y="100743"/>
                    <a:pt x="2262" y="94989"/>
                  </a:cubicBezTo>
                  <a:cubicBezTo>
                    <a:pt x="-615" y="93148"/>
                    <a:pt x="-500" y="91882"/>
                    <a:pt x="1226" y="89235"/>
                  </a:cubicBezTo>
                  <a:cubicBezTo>
                    <a:pt x="20444" y="60350"/>
                    <a:pt x="39547" y="31465"/>
                    <a:pt x="58536" y="2580"/>
                  </a:cubicBezTo>
                  <a:cubicBezTo>
                    <a:pt x="60492" y="-412"/>
                    <a:pt x="61643" y="-757"/>
                    <a:pt x="64635" y="1314"/>
                  </a:cubicBezTo>
                  <a:cubicBezTo>
                    <a:pt x="73151" y="7183"/>
                    <a:pt x="81782" y="12822"/>
                    <a:pt x="90528" y="18346"/>
                  </a:cubicBezTo>
                  <a:cubicBezTo>
                    <a:pt x="93290" y="20072"/>
                    <a:pt x="94095" y="21453"/>
                    <a:pt x="92024" y="24560"/>
                  </a:cubicBezTo>
                  <a:cubicBezTo>
                    <a:pt x="72806" y="53330"/>
                    <a:pt x="53702" y="82330"/>
                    <a:pt x="34599" y="111216"/>
                  </a:cubicBezTo>
                  <a:cubicBezTo>
                    <a:pt x="33909" y="112366"/>
                    <a:pt x="33678" y="114208"/>
                    <a:pt x="31607" y="114208"/>
                  </a:cubicBezTo>
                  <a:close/>
                </a:path>
              </a:pathLst>
            </a:custGeom>
            <a:solidFill>
              <a:srgbClr val="000000"/>
            </a:solidFill>
            <a:ln w="11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31" name="Group 330">
            <a:extLst>
              <a:ext uri="{FF2B5EF4-FFF2-40B4-BE49-F238E27FC236}">
                <a16:creationId xmlns:a16="http://schemas.microsoft.com/office/drawing/2014/main" id="{8E309773-AA5C-48B4-9911-293F2539579E}"/>
              </a:ext>
            </a:extLst>
          </p:cNvPr>
          <p:cNvGrpSpPr/>
          <p:nvPr/>
        </p:nvGrpSpPr>
        <p:grpSpPr>
          <a:xfrm>
            <a:off x="8255731" y="3593689"/>
            <a:ext cx="625131" cy="445855"/>
            <a:chOff x="5089888" y="2465593"/>
            <a:chExt cx="1196812" cy="853588"/>
          </a:xfrm>
        </p:grpSpPr>
        <p:sp>
          <p:nvSpPr>
            <p:cNvPr id="332" name="Freeform: Shape 331">
              <a:extLst>
                <a:ext uri="{FF2B5EF4-FFF2-40B4-BE49-F238E27FC236}">
                  <a16:creationId xmlns:a16="http://schemas.microsoft.com/office/drawing/2014/main" id="{C15A6EE0-4A30-4A65-956B-E5D18B69DBBC}"/>
                </a:ext>
              </a:extLst>
            </p:cNvPr>
            <p:cNvSpPr/>
            <p:nvPr/>
          </p:nvSpPr>
          <p:spPr>
            <a:xfrm>
              <a:off x="5602756" y="2621620"/>
              <a:ext cx="683944" cy="697561"/>
            </a:xfrm>
            <a:custGeom>
              <a:avLst/>
              <a:gdLst>
                <a:gd name="connsiteX0" fmla="*/ 0 w 683944"/>
                <a:gd name="connsiteY0" fmla="*/ 638393 h 697561"/>
                <a:gd name="connsiteX1" fmla="*/ 119116 w 683944"/>
                <a:gd name="connsiteY1" fmla="*/ 601507 h 697561"/>
                <a:gd name="connsiteX2" fmla="*/ 166789 w 683944"/>
                <a:gd name="connsiteY2" fmla="*/ 455624 h 697561"/>
                <a:gd name="connsiteX3" fmla="*/ 108064 w 683944"/>
                <a:gd name="connsiteY3" fmla="*/ 195087 h 697561"/>
                <a:gd name="connsiteX4" fmla="*/ 108463 w 683944"/>
                <a:gd name="connsiteY4" fmla="*/ 161463 h 697561"/>
                <a:gd name="connsiteX5" fmla="*/ 143485 w 683944"/>
                <a:gd name="connsiteY5" fmla="*/ 109595 h 697561"/>
                <a:gd name="connsiteX6" fmla="*/ 181504 w 683944"/>
                <a:gd name="connsiteY6" fmla="*/ 136761 h 697561"/>
                <a:gd name="connsiteX7" fmla="*/ 167056 w 683944"/>
                <a:gd name="connsiteY7" fmla="*/ 204875 h 697561"/>
                <a:gd name="connsiteX8" fmla="*/ 130968 w 683944"/>
                <a:gd name="connsiteY8" fmla="*/ 261936 h 697561"/>
                <a:gd name="connsiteX9" fmla="*/ 199082 w 683944"/>
                <a:gd name="connsiteY9" fmla="*/ 316400 h 697561"/>
                <a:gd name="connsiteX10" fmla="*/ 342301 w 683944"/>
                <a:gd name="connsiteY10" fmla="*/ 266397 h 697561"/>
                <a:gd name="connsiteX11" fmla="*/ 400827 w 683944"/>
                <a:gd name="connsiteY11" fmla="*/ 0 h 697561"/>
                <a:gd name="connsiteX12" fmla="*/ 642521 w 683944"/>
                <a:gd name="connsiteY12" fmla="*/ 201146 h 697561"/>
                <a:gd name="connsiteX13" fmla="*/ 474201 w 683944"/>
                <a:gd name="connsiteY13" fmla="*/ 555432 h 697561"/>
                <a:gd name="connsiteX14" fmla="*/ 383648 w 683944"/>
                <a:gd name="connsiteY14" fmla="*/ 519144 h 697561"/>
                <a:gd name="connsiteX15" fmla="*/ 363341 w 683944"/>
                <a:gd name="connsiteY15" fmla="*/ 470938 h 697561"/>
                <a:gd name="connsiteX16" fmla="*/ 402891 w 683944"/>
                <a:gd name="connsiteY16" fmla="*/ 459886 h 697561"/>
                <a:gd name="connsiteX17" fmla="*/ 482923 w 683944"/>
                <a:gd name="connsiteY17" fmla="*/ 361876 h 697561"/>
                <a:gd name="connsiteX18" fmla="*/ 390174 w 683944"/>
                <a:gd name="connsiteY18" fmla="*/ 310807 h 697561"/>
                <a:gd name="connsiteX19" fmla="*/ 348360 w 683944"/>
                <a:gd name="connsiteY19" fmla="*/ 345497 h 697561"/>
                <a:gd name="connsiteX20" fmla="*/ 231308 w 683944"/>
                <a:gd name="connsiteY20" fmla="*/ 599376 h 697561"/>
                <a:gd name="connsiteX21" fmla="*/ 82762 w 683944"/>
                <a:gd name="connsiteY21" fmla="*/ 684668 h 697561"/>
                <a:gd name="connsiteX22" fmla="*/ 0 w 683944"/>
                <a:gd name="connsiteY22" fmla="*/ 638393 h 697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83944" h="697561">
                  <a:moveTo>
                    <a:pt x="0" y="638393"/>
                  </a:moveTo>
                  <a:cubicBezTo>
                    <a:pt x="46075" y="630070"/>
                    <a:pt x="84693" y="622081"/>
                    <a:pt x="119116" y="601507"/>
                  </a:cubicBezTo>
                  <a:cubicBezTo>
                    <a:pt x="177842" y="566484"/>
                    <a:pt x="196418" y="516947"/>
                    <a:pt x="166789" y="455624"/>
                  </a:cubicBezTo>
                  <a:cubicBezTo>
                    <a:pt x="126773" y="372796"/>
                    <a:pt x="108929" y="286172"/>
                    <a:pt x="108064" y="195087"/>
                  </a:cubicBezTo>
                  <a:cubicBezTo>
                    <a:pt x="107930" y="183834"/>
                    <a:pt x="106599" y="172382"/>
                    <a:pt x="108463" y="161463"/>
                  </a:cubicBezTo>
                  <a:cubicBezTo>
                    <a:pt x="112258" y="139158"/>
                    <a:pt x="116320" y="114455"/>
                    <a:pt x="143485" y="109595"/>
                  </a:cubicBezTo>
                  <a:cubicBezTo>
                    <a:pt x="162262" y="106199"/>
                    <a:pt x="174779" y="119915"/>
                    <a:pt x="181504" y="136761"/>
                  </a:cubicBezTo>
                  <a:cubicBezTo>
                    <a:pt x="191824" y="162528"/>
                    <a:pt x="191425" y="190093"/>
                    <a:pt x="167056" y="204875"/>
                  </a:cubicBezTo>
                  <a:cubicBezTo>
                    <a:pt x="143419" y="219190"/>
                    <a:pt x="122778" y="231108"/>
                    <a:pt x="130968" y="261936"/>
                  </a:cubicBezTo>
                  <a:cubicBezTo>
                    <a:pt x="139957" y="296026"/>
                    <a:pt x="166456" y="311207"/>
                    <a:pt x="199082" y="316400"/>
                  </a:cubicBezTo>
                  <a:cubicBezTo>
                    <a:pt x="255544" y="325455"/>
                    <a:pt x="304349" y="313471"/>
                    <a:pt x="342301" y="266397"/>
                  </a:cubicBezTo>
                  <a:cubicBezTo>
                    <a:pt x="404689" y="189161"/>
                    <a:pt x="439511" y="106066"/>
                    <a:pt x="400827" y="0"/>
                  </a:cubicBezTo>
                  <a:cubicBezTo>
                    <a:pt x="501500" y="51136"/>
                    <a:pt x="586060" y="110128"/>
                    <a:pt x="642521" y="201146"/>
                  </a:cubicBezTo>
                  <a:cubicBezTo>
                    <a:pt x="740132" y="358414"/>
                    <a:pt x="657702" y="530330"/>
                    <a:pt x="474201" y="555432"/>
                  </a:cubicBezTo>
                  <a:cubicBezTo>
                    <a:pt x="437048" y="560492"/>
                    <a:pt x="409416" y="541716"/>
                    <a:pt x="383648" y="519144"/>
                  </a:cubicBezTo>
                  <a:cubicBezTo>
                    <a:pt x="369333" y="506626"/>
                    <a:pt x="358547" y="490114"/>
                    <a:pt x="363341" y="470938"/>
                  </a:cubicBezTo>
                  <a:cubicBezTo>
                    <a:pt x="369001" y="448300"/>
                    <a:pt x="389242" y="461350"/>
                    <a:pt x="402891" y="459886"/>
                  </a:cubicBezTo>
                  <a:cubicBezTo>
                    <a:pt x="448100" y="455025"/>
                    <a:pt x="488316" y="406486"/>
                    <a:pt x="482923" y="361876"/>
                  </a:cubicBezTo>
                  <a:cubicBezTo>
                    <a:pt x="477064" y="313271"/>
                    <a:pt x="433852" y="289301"/>
                    <a:pt x="390174" y="310807"/>
                  </a:cubicBezTo>
                  <a:cubicBezTo>
                    <a:pt x="373595" y="318997"/>
                    <a:pt x="358880" y="330050"/>
                    <a:pt x="348360" y="345497"/>
                  </a:cubicBezTo>
                  <a:cubicBezTo>
                    <a:pt x="295094" y="423532"/>
                    <a:pt x="247154" y="503497"/>
                    <a:pt x="231308" y="599376"/>
                  </a:cubicBezTo>
                  <a:cubicBezTo>
                    <a:pt x="215927" y="692392"/>
                    <a:pt x="173048" y="715562"/>
                    <a:pt x="82762" y="684668"/>
                  </a:cubicBezTo>
                  <a:cubicBezTo>
                    <a:pt x="54864" y="675147"/>
                    <a:pt x="28697" y="662296"/>
                    <a:pt x="0" y="638393"/>
                  </a:cubicBezTo>
                  <a:close/>
                </a:path>
              </a:pathLst>
            </a:custGeom>
            <a:solidFill>
              <a:srgbClr val="C98C2C"/>
            </a:solidFill>
            <a:ln w="66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3" name="Freeform: Shape 332">
              <a:extLst>
                <a:ext uri="{FF2B5EF4-FFF2-40B4-BE49-F238E27FC236}">
                  <a16:creationId xmlns:a16="http://schemas.microsoft.com/office/drawing/2014/main" id="{B1D9C198-791F-440F-A509-262E1CFD16ED}"/>
                </a:ext>
              </a:extLst>
            </p:cNvPr>
            <p:cNvSpPr/>
            <p:nvPr/>
          </p:nvSpPr>
          <p:spPr>
            <a:xfrm>
              <a:off x="5089888" y="2465593"/>
              <a:ext cx="900410" cy="763431"/>
            </a:xfrm>
            <a:custGeom>
              <a:avLst/>
              <a:gdLst>
                <a:gd name="connsiteX0" fmla="*/ 839188 w 900410"/>
                <a:gd name="connsiteY0" fmla="*/ 97767 h 763431"/>
                <a:gd name="connsiteX1" fmla="*/ 718141 w 900410"/>
                <a:gd name="connsiteY1" fmla="*/ 24393 h 763431"/>
                <a:gd name="connsiteX2" fmla="*/ 95062 w 900410"/>
                <a:gd name="connsiteY2" fmla="*/ 156626 h 763431"/>
                <a:gd name="connsiteX3" fmla="*/ 16295 w 900410"/>
                <a:gd name="connsiteY3" fmla="*/ 271082 h 763431"/>
                <a:gd name="connsiteX4" fmla="*/ 178690 w 900410"/>
                <a:gd name="connsiteY4" fmla="*/ 564444 h 763431"/>
                <a:gd name="connsiteX5" fmla="*/ 284023 w 900410"/>
                <a:gd name="connsiteY5" fmla="*/ 524761 h 763431"/>
                <a:gd name="connsiteX6" fmla="*/ 276633 w 900410"/>
                <a:gd name="connsiteY6" fmla="*/ 484079 h 763431"/>
                <a:gd name="connsiteX7" fmla="*/ 213246 w 900410"/>
                <a:gd name="connsiteY7" fmla="*/ 337931 h 763431"/>
                <a:gd name="connsiteX8" fmla="*/ 229426 w 900410"/>
                <a:gd name="connsiteY8" fmla="*/ 326878 h 763431"/>
                <a:gd name="connsiteX9" fmla="*/ 339886 w 900410"/>
                <a:gd name="connsiteY9" fmla="*/ 384339 h 763431"/>
                <a:gd name="connsiteX10" fmla="*/ 400742 w 900410"/>
                <a:gd name="connsiteY10" fmla="*/ 693082 h 763431"/>
                <a:gd name="connsiteX11" fmla="*/ 460267 w 900410"/>
                <a:gd name="connsiteY11" fmla="*/ 758732 h 763431"/>
                <a:gd name="connsiteX12" fmla="*/ 599957 w 900410"/>
                <a:gd name="connsiteY12" fmla="*/ 740755 h 763431"/>
                <a:gd name="connsiteX13" fmla="*/ 649029 w 900410"/>
                <a:gd name="connsiteY13" fmla="*/ 613382 h 763431"/>
                <a:gd name="connsiteX14" fmla="*/ 591368 w 900410"/>
                <a:gd name="connsiteY14" fmla="*/ 387068 h 763431"/>
                <a:gd name="connsiteX15" fmla="*/ 597360 w 900410"/>
                <a:gd name="connsiteY15" fmla="*/ 286862 h 763431"/>
                <a:gd name="connsiteX16" fmla="*/ 664409 w 900410"/>
                <a:gd name="connsiteY16" fmla="*/ 234861 h 763431"/>
                <a:gd name="connsiteX17" fmla="*/ 727662 w 900410"/>
                <a:gd name="connsiteY17" fmla="*/ 298580 h 763431"/>
                <a:gd name="connsiteX18" fmla="*/ 692108 w 900410"/>
                <a:gd name="connsiteY18" fmla="*/ 390864 h 763431"/>
                <a:gd name="connsiteX19" fmla="*/ 697634 w 900410"/>
                <a:gd name="connsiteY19" fmla="*/ 437338 h 763431"/>
                <a:gd name="connsiteX20" fmla="*/ 806097 w 900410"/>
                <a:gd name="connsiteY20" fmla="*/ 427750 h 763431"/>
                <a:gd name="connsiteX21" fmla="*/ 839188 w 900410"/>
                <a:gd name="connsiteY21" fmla="*/ 97767 h 763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00410" h="763431">
                  <a:moveTo>
                    <a:pt x="839188" y="97767"/>
                  </a:moveTo>
                  <a:cubicBezTo>
                    <a:pt x="806829" y="61147"/>
                    <a:pt x="765148" y="36378"/>
                    <a:pt x="718141" y="24393"/>
                  </a:cubicBezTo>
                  <a:cubicBezTo>
                    <a:pt x="488964" y="-33733"/>
                    <a:pt x="281027" y="12675"/>
                    <a:pt x="95062" y="156626"/>
                  </a:cubicBezTo>
                  <a:cubicBezTo>
                    <a:pt x="58442" y="184990"/>
                    <a:pt x="35803" y="223209"/>
                    <a:pt x="16295" y="271082"/>
                  </a:cubicBezTo>
                  <a:cubicBezTo>
                    <a:pt x="-35906" y="400651"/>
                    <a:pt x="42395" y="541340"/>
                    <a:pt x="178690" y="564444"/>
                  </a:cubicBezTo>
                  <a:cubicBezTo>
                    <a:pt x="219771" y="571435"/>
                    <a:pt x="256991" y="556588"/>
                    <a:pt x="284023" y="524761"/>
                  </a:cubicBezTo>
                  <a:cubicBezTo>
                    <a:pt x="293944" y="513042"/>
                    <a:pt x="308925" y="493134"/>
                    <a:pt x="276633" y="484079"/>
                  </a:cubicBezTo>
                  <a:cubicBezTo>
                    <a:pt x="190941" y="459976"/>
                    <a:pt x="165173" y="398055"/>
                    <a:pt x="213246" y="337931"/>
                  </a:cubicBezTo>
                  <a:cubicBezTo>
                    <a:pt x="213246" y="337931"/>
                    <a:pt x="229426" y="326878"/>
                    <a:pt x="229426" y="326878"/>
                  </a:cubicBezTo>
                  <a:cubicBezTo>
                    <a:pt x="303066" y="285663"/>
                    <a:pt x="331496" y="363032"/>
                    <a:pt x="339886" y="384339"/>
                  </a:cubicBezTo>
                  <a:cubicBezTo>
                    <a:pt x="380235" y="482281"/>
                    <a:pt x="406668" y="585285"/>
                    <a:pt x="400742" y="693082"/>
                  </a:cubicBezTo>
                  <a:cubicBezTo>
                    <a:pt x="398612" y="730967"/>
                    <a:pt x="425511" y="750742"/>
                    <a:pt x="460267" y="758732"/>
                  </a:cubicBezTo>
                  <a:cubicBezTo>
                    <a:pt x="508872" y="769985"/>
                    <a:pt x="555480" y="759864"/>
                    <a:pt x="599957" y="740755"/>
                  </a:cubicBezTo>
                  <a:cubicBezTo>
                    <a:pt x="662811" y="713722"/>
                    <a:pt x="678591" y="675171"/>
                    <a:pt x="649029" y="613382"/>
                  </a:cubicBezTo>
                  <a:cubicBezTo>
                    <a:pt x="614672" y="541407"/>
                    <a:pt x="594431" y="466635"/>
                    <a:pt x="591368" y="387068"/>
                  </a:cubicBezTo>
                  <a:cubicBezTo>
                    <a:pt x="588372" y="351846"/>
                    <a:pt x="584510" y="319687"/>
                    <a:pt x="597360" y="286862"/>
                  </a:cubicBezTo>
                  <a:cubicBezTo>
                    <a:pt x="609412" y="256167"/>
                    <a:pt x="626324" y="230799"/>
                    <a:pt x="664409" y="234861"/>
                  </a:cubicBezTo>
                  <a:cubicBezTo>
                    <a:pt x="702028" y="238856"/>
                    <a:pt x="721204" y="264490"/>
                    <a:pt x="727662" y="298580"/>
                  </a:cubicBezTo>
                  <a:cubicBezTo>
                    <a:pt x="734654" y="335467"/>
                    <a:pt x="725266" y="367760"/>
                    <a:pt x="692108" y="390864"/>
                  </a:cubicBezTo>
                  <a:cubicBezTo>
                    <a:pt x="667472" y="408042"/>
                    <a:pt x="669269" y="425886"/>
                    <a:pt x="697634" y="437338"/>
                  </a:cubicBezTo>
                  <a:cubicBezTo>
                    <a:pt x="734854" y="452386"/>
                    <a:pt x="776334" y="454050"/>
                    <a:pt x="806097" y="427750"/>
                  </a:cubicBezTo>
                  <a:cubicBezTo>
                    <a:pt x="899779" y="344988"/>
                    <a:pt x="945387" y="217949"/>
                    <a:pt x="839188" y="97767"/>
                  </a:cubicBezTo>
                  <a:close/>
                </a:path>
              </a:pathLst>
            </a:custGeom>
            <a:solidFill>
              <a:srgbClr val="C94E28"/>
            </a:solidFill>
            <a:ln w="66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34" name="Group 333">
            <a:extLst>
              <a:ext uri="{FF2B5EF4-FFF2-40B4-BE49-F238E27FC236}">
                <a16:creationId xmlns:a16="http://schemas.microsoft.com/office/drawing/2014/main" id="{3F0D7CD2-0A00-4F42-A40B-73D5D3DD0E2C}"/>
              </a:ext>
            </a:extLst>
          </p:cNvPr>
          <p:cNvGrpSpPr/>
          <p:nvPr/>
        </p:nvGrpSpPr>
        <p:grpSpPr>
          <a:xfrm rot="2155022">
            <a:off x="6314433" y="3571094"/>
            <a:ext cx="362026" cy="632506"/>
            <a:chOff x="2074382" y="2012860"/>
            <a:chExt cx="693098" cy="1210932"/>
          </a:xfrm>
        </p:grpSpPr>
        <p:sp>
          <p:nvSpPr>
            <p:cNvPr id="335" name="Freeform: Shape 334">
              <a:extLst>
                <a:ext uri="{FF2B5EF4-FFF2-40B4-BE49-F238E27FC236}">
                  <a16:creationId xmlns:a16="http://schemas.microsoft.com/office/drawing/2014/main" id="{3F41E76B-6310-4392-B68E-A5A2985551D1}"/>
                </a:ext>
              </a:extLst>
            </p:cNvPr>
            <p:cNvSpPr/>
            <p:nvPr/>
          </p:nvSpPr>
          <p:spPr>
            <a:xfrm>
              <a:off x="2182665" y="2685594"/>
              <a:ext cx="306273" cy="410815"/>
            </a:xfrm>
            <a:custGeom>
              <a:avLst/>
              <a:gdLst>
                <a:gd name="connsiteX0" fmla="*/ 6738 w 306273"/>
                <a:gd name="connsiteY0" fmla="*/ 166735 h 410815"/>
                <a:gd name="connsiteX1" fmla="*/ 14728 w 306273"/>
                <a:gd name="connsiteY1" fmla="*/ 28110 h 410815"/>
                <a:gd name="connsiteX2" fmla="*/ 45422 w 306273"/>
                <a:gd name="connsiteY2" fmla="*/ 12 h 410815"/>
                <a:gd name="connsiteX3" fmla="*/ 256289 w 306273"/>
                <a:gd name="connsiteY3" fmla="*/ 78 h 410815"/>
                <a:gd name="connsiteX4" fmla="*/ 287583 w 306273"/>
                <a:gd name="connsiteY4" fmla="*/ 28975 h 410815"/>
                <a:gd name="connsiteX5" fmla="*/ 306226 w 306273"/>
                <a:gd name="connsiteY5" fmla="*/ 272135 h 410815"/>
                <a:gd name="connsiteX6" fmla="*/ 148559 w 306273"/>
                <a:gd name="connsiteY6" fmla="*/ 410760 h 410815"/>
                <a:gd name="connsiteX7" fmla="*/ 1212 w 306273"/>
                <a:gd name="connsiteY7" fmla="*/ 267474 h 410815"/>
                <a:gd name="connsiteX8" fmla="*/ 6738 w 306273"/>
                <a:gd name="connsiteY8" fmla="*/ 166735 h 410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6273" h="410815">
                  <a:moveTo>
                    <a:pt x="6738" y="166735"/>
                  </a:moveTo>
                  <a:cubicBezTo>
                    <a:pt x="9534" y="120526"/>
                    <a:pt x="13196" y="74384"/>
                    <a:pt x="14728" y="28110"/>
                  </a:cubicBezTo>
                  <a:cubicBezTo>
                    <a:pt x="15460" y="6271"/>
                    <a:pt x="23983" y="-321"/>
                    <a:pt x="45422" y="12"/>
                  </a:cubicBezTo>
                  <a:cubicBezTo>
                    <a:pt x="115667" y="1144"/>
                    <a:pt x="185978" y="1144"/>
                    <a:pt x="256289" y="78"/>
                  </a:cubicBezTo>
                  <a:cubicBezTo>
                    <a:pt x="278128" y="-254"/>
                    <a:pt x="285918" y="8135"/>
                    <a:pt x="287583" y="28975"/>
                  </a:cubicBezTo>
                  <a:cubicBezTo>
                    <a:pt x="294108" y="110006"/>
                    <a:pt x="307158" y="190571"/>
                    <a:pt x="306226" y="272135"/>
                  </a:cubicBezTo>
                  <a:cubicBezTo>
                    <a:pt x="305361" y="354098"/>
                    <a:pt x="238312" y="412890"/>
                    <a:pt x="148559" y="410760"/>
                  </a:cubicBezTo>
                  <a:cubicBezTo>
                    <a:pt x="61069" y="408629"/>
                    <a:pt x="-10241" y="341647"/>
                    <a:pt x="1212" y="267474"/>
                  </a:cubicBezTo>
                  <a:cubicBezTo>
                    <a:pt x="6338" y="234382"/>
                    <a:pt x="5073" y="200359"/>
                    <a:pt x="6738" y="166735"/>
                  </a:cubicBezTo>
                  <a:close/>
                </a:path>
              </a:pathLst>
            </a:custGeom>
            <a:solidFill>
              <a:srgbClr val="61853B"/>
            </a:solidFill>
            <a:ln w="66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6" name="Freeform: Shape 335">
              <a:extLst>
                <a:ext uri="{FF2B5EF4-FFF2-40B4-BE49-F238E27FC236}">
                  <a16:creationId xmlns:a16="http://schemas.microsoft.com/office/drawing/2014/main" id="{7191F7EE-D3CD-4B79-9F13-FA88D5343C9D}"/>
                </a:ext>
              </a:extLst>
            </p:cNvPr>
            <p:cNvSpPr/>
            <p:nvPr/>
          </p:nvSpPr>
          <p:spPr>
            <a:xfrm>
              <a:off x="2074382" y="2012860"/>
              <a:ext cx="693098" cy="654440"/>
            </a:xfrm>
            <a:custGeom>
              <a:avLst/>
              <a:gdLst>
                <a:gd name="connsiteX0" fmla="*/ 557320 w 693098"/>
                <a:gd name="connsiteY0" fmla="*/ 145569 h 654440"/>
                <a:gd name="connsiteX1" fmla="*/ 667522 w 693098"/>
                <a:gd name="connsiteY1" fmla="*/ 179368 h 654440"/>
                <a:gd name="connsiteX2" fmla="*/ 673780 w 693098"/>
                <a:gd name="connsiteY2" fmla="*/ 250744 h 654440"/>
                <a:gd name="connsiteX3" fmla="*/ 639757 w 693098"/>
                <a:gd name="connsiteY3" fmla="*/ 275646 h 654440"/>
                <a:gd name="connsiteX4" fmla="*/ 439210 w 693098"/>
                <a:gd name="connsiteY4" fmla="*/ 549434 h 654440"/>
                <a:gd name="connsiteX5" fmla="*/ 407983 w 693098"/>
                <a:gd name="connsiteY5" fmla="*/ 639720 h 654440"/>
                <a:gd name="connsiteX6" fmla="*/ 373027 w 693098"/>
                <a:gd name="connsiteY6" fmla="*/ 363269 h 654440"/>
                <a:gd name="connsiteX7" fmla="*/ 371363 w 693098"/>
                <a:gd name="connsiteY7" fmla="*/ 350818 h 654440"/>
                <a:gd name="connsiteX8" fmla="*/ 419502 w 693098"/>
                <a:gd name="connsiteY8" fmla="*/ 220050 h 654440"/>
                <a:gd name="connsiteX9" fmla="*/ 452460 w 693098"/>
                <a:gd name="connsiteY9" fmla="*/ 193816 h 654440"/>
                <a:gd name="connsiteX10" fmla="*/ 557320 w 693098"/>
                <a:gd name="connsiteY10" fmla="*/ 145569 h 654440"/>
                <a:gd name="connsiteX11" fmla="*/ 132787 w 693098"/>
                <a:gd name="connsiteY11" fmla="*/ 24622 h 654440"/>
                <a:gd name="connsiteX12" fmla="*/ 269424 w 693098"/>
                <a:gd name="connsiteY12" fmla="*/ 136756 h 654440"/>
                <a:gd name="connsiteX13" fmla="*/ 371029 w 693098"/>
                <a:gd name="connsiteY13" fmla="*/ 500363 h 654440"/>
                <a:gd name="connsiteX14" fmla="*/ 385411 w 693098"/>
                <a:gd name="connsiteY14" fmla="*/ 629866 h 654440"/>
                <a:gd name="connsiteX15" fmla="*/ 364570 w 693098"/>
                <a:gd name="connsiteY15" fmla="*/ 654368 h 654440"/>
                <a:gd name="connsiteX16" fmla="*/ 149509 w 693098"/>
                <a:gd name="connsiteY16" fmla="*/ 654435 h 654440"/>
                <a:gd name="connsiteX17" fmla="*/ 126338 w 693098"/>
                <a:gd name="connsiteY17" fmla="*/ 630465 h 654440"/>
                <a:gd name="connsiteX18" fmla="*/ 126937 w 693098"/>
                <a:gd name="connsiteY18" fmla="*/ 517009 h 654440"/>
                <a:gd name="connsiteX19" fmla="*/ 18941 w 693098"/>
                <a:gd name="connsiteY19" fmla="*/ 112653 h 654440"/>
                <a:gd name="connsiteX20" fmla="*/ 4758 w 693098"/>
                <a:gd name="connsiteY20" fmla="*/ 51131 h 654440"/>
                <a:gd name="connsiteX21" fmla="*/ 66480 w 693098"/>
                <a:gd name="connsiteY21" fmla="*/ 25563 h 654440"/>
                <a:gd name="connsiteX22" fmla="*/ 132787 w 693098"/>
                <a:gd name="connsiteY22" fmla="*/ 24622 h 654440"/>
                <a:gd name="connsiteX23" fmla="*/ 321380 w 693098"/>
                <a:gd name="connsiteY23" fmla="*/ 353 h 654440"/>
                <a:gd name="connsiteX24" fmla="*/ 351321 w 693098"/>
                <a:gd name="connsiteY24" fmla="*/ 8783 h 654440"/>
                <a:gd name="connsiteX25" fmla="*/ 446733 w 693098"/>
                <a:gd name="connsiteY25" fmla="*/ 149605 h 654440"/>
                <a:gd name="connsiteX26" fmla="*/ 427624 w 693098"/>
                <a:gd name="connsiteY26" fmla="*/ 196679 h 654440"/>
                <a:gd name="connsiteX27" fmla="*/ 349390 w 693098"/>
                <a:gd name="connsiteY27" fmla="*/ 264127 h 654440"/>
                <a:gd name="connsiteX28" fmla="*/ 285604 w 693098"/>
                <a:gd name="connsiteY28" fmla="*/ 49332 h 654440"/>
                <a:gd name="connsiteX29" fmla="*/ 321380 w 693098"/>
                <a:gd name="connsiteY29" fmla="*/ 353 h 654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693098" h="654440">
                  <a:moveTo>
                    <a:pt x="557320" y="145569"/>
                  </a:moveTo>
                  <a:cubicBezTo>
                    <a:pt x="593316" y="145577"/>
                    <a:pt x="630203" y="159260"/>
                    <a:pt x="667522" y="179368"/>
                  </a:cubicBezTo>
                  <a:cubicBezTo>
                    <a:pt x="699082" y="196346"/>
                    <a:pt x="701745" y="226974"/>
                    <a:pt x="673780" y="250744"/>
                  </a:cubicBezTo>
                  <a:cubicBezTo>
                    <a:pt x="663127" y="259800"/>
                    <a:pt x="650876" y="266991"/>
                    <a:pt x="639757" y="275646"/>
                  </a:cubicBezTo>
                  <a:cubicBezTo>
                    <a:pt x="546674" y="347755"/>
                    <a:pt x="471636" y="432781"/>
                    <a:pt x="439210" y="549434"/>
                  </a:cubicBezTo>
                  <a:cubicBezTo>
                    <a:pt x="430754" y="580062"/>
                    <a:pt x="418503" y="609624"/>
                    <a:pt x="407983" y="639720"/>
                  </a:cubicBezTo>
                  <a:cubicBezTo>
                    <a:pt x="385412" y="547436"/>
                    <a:pt x="382948" y="455020"/>
                    <a:pt x="373027" y="363269"/>
                  </a:cubicBezTo>
                  <a:cubicBezTo>
                    <a:pt x="372561" y="359074"/>
                    <a:pt x="373227" y="354280"/>
                    <a:pt x="371363" y="350818"/>
                  </a:cubicBezTo>
                  <a:cubicBezTo>
                    <a:pt x="338671" y="289229"/>
                    <a:pt x="372961" y="252542"/>
                    <a:pt x="419502" y="220050"/>
                  </a:cubicBezTo>
                  <a:cubicBezTo>
                    <a:pt x="431021" y="211993"/>
                    <a:pt x="442739" y="203804"/>
                    <a:pt x="452460" y="193816"/>
                  </a:cubicBezTo>
                  <a:cubicBezTo>
                    <a:pt x="486218" y="159227"/>
                    <a:pt x="521323" y="145561"/>
                    <a:pt x="557320" y="145569"/>
                  </a:cubicBezTo>
                  <a:close/>
                  <a:moveTo>
                    <a:pt x="132787" y="24622"/>
                  </a:moveTo>
                  <a:cubicBezTo>
                    <a:pt x="192508" y="34397"/>
                    <a:pt x="233869" y="75183"/>
                    <a:pt x="269424" y="136756"/>
                  </a:cubicBezTo>
                  <a:cubicBezTo>
                    <a:pt x="335208" y="250545"/>
                    <a:pt x="367766" y="370327"/>
                    <a:pt x="371029" y="500363"/>
                  </a:cubicBezTo>
                  <a:cubicBezTo>
                    <a:pt x="372161" y="543642"/>
                    <a:pt x="379085" y="586920"/>
                    <a:pt x="385411" y="629866"/>
                  </a:cubicBezTo>
                  <a:cubicBezTo>
                    <a:pt x="388207" y="648709"/>
                    <a:pt x="383413" y="654568"/>
                    <a:pt x="364570" y="654368"/>
                  </a:cubicBezTo>
                  <a:cubicBezTo>
                    <a:pt x="292861" y="653636"/>
                    <a:pt x="221218" y="653636"/>
                    <a:pt x="149509" y="654435"/>
                  </a:cubicBezTo>
                  <a:cubicBezTo>
                    <a:pt x="131265" y="654635"/>
                    <a:pt x="125406" y="649441"/>
                    <a:pt x="126338" y="630465"/>
                  </a:cubicBezTo>
                  <a:cubicBezTo>
                    <a:pt x="128202" y="592713"/>
                    <a:pt x="126937" y="554828"/>
                    <a:pt x="126937" y="517009"/>
                  </a:cubicBezTo>
                  <a:cubicBezTo>
                    <a:pt x="151040" y="366399"/>
                    <a:pt x="97974" y="235897"/>
                    <a:pt x="18941" y="112653"/>
                  </a:cubicBezTo>
                  <a:cubicBezTo>
                    <a:pt x="6689" y="93610"/>
                    <a:pt x="-7626" y="75766"/>
                    <a:pt x="4758" y="51131"/>
                  </a:cubicBezTo>
                  <a:cubicBezTo>
                    <a:pt x="18142" y="24564"/>
                    <a:pt x="43043" y="29425"/>
                    <a:pt x="66480" y="25563"/>
                  </a:cubicBezTo>
                  <a:cubicBezTo>
                    <a:pt x="90932" y="21551"/>
                    <a:pt x="112880" y="21364"/>
                    <a:pt x="132787" y="24622"/>
                  </a:cubicBezTo>
                  <a:close/>
                  <a:moveTo>
                    <a:pt x="321380" y="353"/>
                  </a:moveTo>
                  <a:cubicBezTo>
                    <a:pt x="329507" y="1309"/>
                    <a:pt x="339369" y="4189"/>
                    <a:pt x="351321" y="8783"/>
                  </a:cubicBezTo>
                  <a:cubicBezTo>
                    <a:pt x="417970" y="34484"/>
                    <a:pt x="447932" y="79627"/>
                    <a:pt x="446733" y="149605"/>
                  </a:cubicBezTo>
                  <a:cubicBezTo>
                    <a:pt x="446400" y="169047"/>
                    <a:pt x="444336" y="183762"/>
                    <a:pt x="427624" y="196679"/>
                  </a:cubicBezTo>
                  <a:cubicBezTo>
                    <a:pt x="401058" y="217253"/>
                    <a:pt x="376555" y="240424"/>
                    <a:pt x="349390" y="264127"/>
                  </a:cubicBezTo>
                  <a:cubicBezTo>
                    <a:pt x="310572" y="196013"/>
                    <a:pt x="279878" y="129098"/>
                    <a:pt x="285604" y="49332"/>
                  </a:cubicBezTo>
                  <a:cubicBezTo>
                    <a:pt x="288250" y="11930"/>
                    <a:pt x="297002" y="-2515"/>
                    <a:pt x="321380" y="353"/>
                  </a:cubicBezTo>
                  <a:close/>
                </a:path>
              </a:pathLst>
            </a:custGeom>
            <a:solidFill>
              <a:srgbClr val="4E7537"/>
            </a:solidFill>
            <a:ln w="66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7" name="Freeform: Shape 336">
              <a:extLst>
                <a:ext uri="{FF2B5EF4-FFF2-40B4-BE49-F238E27FC236}">
                  <a16:creationId xmlns:a16="http://schemas.microsoft.com/office/drawing/2014/main" id="{0B44453E-B19E-439C-B684-C55E28CFA5EC}"/>
                </a:ext>
              </a:extLst>
            </p:cNvPr>
            <p:cNvSpPr/>
            <p:nvPr/>
          </p:nvSpPr>
          <p:spPr>
            <a:xfrm>
              <a:off x="2195062" y="3091493"/>
              <a:ext cx="263933" cy="132299"/>
            </a:xfrm>
            <a:custGeom>
              <a:avLst/>
              <a:gdLst>
                <a:gd name="connsiteX0" fmla="*/ 22904 w 263933"/>
                <a:gd name="connsiteY0" fmla="*/ 121180 h 132299"/>
                <a:gd name="connsiteX1" fmla="*/ 115920 w 263933"/>
                <a:gd name="connsiteY1" fmla="*/ 50803 h 132299"/>
                <a:gd name="connsiteX2" fmla="*/ 0 w 263933"/>
                <a:gd name="connsiteY2" fmla="*/ 18443 h 132299"/>
                <a:gd name="connsiteX3" fmla="*/ 263933 w 263933"/>
                <a:gd name="connsiteY3" fmla="*/ 0 h 132299"/>
                <a:gd name="connsiteX4" fmla="*/ 195486 w 263933"/>
                <a:gd name="connsiteY4" fmla="*/ 43146 h 132299"/>
                <a:gd name="connsiteX5" fmla="*/ 241695 w 263933"/>
                <a:gd name="connsiteY5" fmla="*/ 132299 h 132299"/>
                <a:gd name="connsiteX6" fmla="*/ 166523 w 263933"/>
                <a:gd name="connsiteY6" fmla="*/ 63853 h 132299"/>
                <a:gd name="connsiteX7" fmla="*/ 215927 w 263933"/>
                <a:gd name="connsiteY7" fmla="*/ 129370 h 132299"/>
                <a:gd name="connsiteX8" fmla="*/ 160464 w 263933"/>
                <a:gd name="connsiteY8" fmla="*/ 104934 h 132299"/>
                <a:gd name="connsiteX9" fmla="*/ 105400 w 263933"/>
                <a:gd name="connsiteY9" fmla="*/ 101139 h 132299"/>
                <a:gd name="connsiteX10" fmla="*/ 22904 w 263933"/>
                <a:gd name="connsiteY10" fmla="*/ 121180 h 132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3933" h="132299">
                  <a:moveTo>
                    <a:pt x="22904" y="121180"/>
                  </a:moveTo>
                  <a:cubicBezTo>
                    <a:pt x="66250" y="108064"/>
                    <a:pt x="96944" y="88888"/>
                    <a:pt x="115920" y="50803"/>
                  </a:cubicBezTo>
                  <a:cubicBezTo>
                    <a:pt x="72375" y="49604"/>
                    <a:pt x="31027" y="52600"/>
                    <a:pt x="0" y="18443"/>
                  </a:cubicBezTo>
                  <a:cubicBezTo>
                    <a:pt x="64718" y="36221"/>
                    <a:pt x="181571" y="20441"/>
                    <a:pt x="263933" y="0"/>
                  </a:cubicBezTo>
                  <a:cubicBezTo>
                    <a:pt x="248020" y="24569"/>
                    <a:pt x="220987" y="30561"/>
                    <a:pt x="195486" y="43146"/>
                  </a:cubicBezTo>
                  <a:cubicBezTo>
                    <a:pt x="212864" y="69312"/>
                    <a:pt x="235103" y="92749"/>
                    <a:pt x="241695" y="132299"/>
                  </a:cubicBezTo>
                  <a:cubicBezTo>
                    <a:pt x="216793" y="103869"/>
                    <a:pt x="200946" y="75571"/>
                    <a:pt x="166523" y="63853"/>
                  </a:cubicBezTo>
                  <a:cubicBezTo>
                    <a:pt x="168654" y="97077"/>
                    <a:pt x="191891" y="111193"/>
                    <a:pt x="215927" y="129370"/>
                  </a:cubicBezTo>
                  <a:cubicBezTo>
                    <a:pt x="189827" y="131634"/>
                    <a:pt x="170784" y="121180"/>
                    <a:pt x="160464" y="104934"/>
                  </a:cubicBezTo>
                  <a:cubicBezTo>
                    <a:pt x="141688" y="75438"/>
                    <a:pt x="127239" y="82496"/>
                    <a:pt x="105400" y="101139"/>
                  </a:cubicBezTo>
                  <a:cubicBezTo>
                    <a:pt x="85092" y="118650"/>
                    <a:pt x="59591" y="128171"/>
                    <a:pt x="22904" y="121180"/>
                  </a:cubicBezTo>
                  <a:close/>
                </a:path>
              </a:pathLst>
            </a:custGeom>
            <a:solidFill>
              <a:srgbClr val="678840"/>
            </a:solidFill>
            <a:ln w="66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38" name="Freeform: Shape 337">
            <a:extLst>
              <a:ext uri="{FF2B5EF4-FFF2-40B4-BE49-F238E27FC236}">
                <a16:creationId xmlns:a16="http://schemas.microsoft.com/office/drawing/2014/main" id="{0B092BE5-05B2-4C58-B111-D54084978E94}"/>
              </a:ext>
            </a:extLst>
          </p:cNvPr>
          <p:cNvSpPr/>
          <p:nvPr/>
        </p:nvSpPr>
        <p:spPr>
          <a:xfrm>
            <a:off x="6775988" y="4216944"/>
            <a:ext cx="352712" cy="510057"/>
          </a:xfrm>
          <a:custGeom>
            <a:avLst/>
            <a:gdLst>
              <a:gd name="connsiteX0" fmla="*/ 577302 w 807039"/>
              <a:gd name="connsiteY0" fmla="*/ 646650 h 1167060"/>
              <a:gd name="connsiteX1" fmla="*/ 606732 w 807039"/>
              <a:gd name="connsiteY1" fmla="*/ 647782 h 1167060"/>
              <a:gd name="connsiteX2" fmla="*/ 677842 w 807039"/>
              <a:gd name="connsiteY2" fmla="*/ 717960 h 1167060"/>
              <a:gd name="connsiteX3" fmla="*/ 677842 w 807039"/>
              <a:gd name="connsiteY3" fmla="*/ 890608 h 1167060"/>
              <a:gd name="connsiteX4" fmla="*/ 677775 w 807039"/>
              <a:gd name="connsiteY4" fmla="*/ 1105337 h 1167060"/>
              <a:gd name="connsiteX5" fmla="*/ 611193 w 807039"/>
              <a:gd name="connsiteY5" fmla="*/ 1167059 h 1167060"/>
              <a:gd name="connsiteX6" fmla="*/ 543944 w 807039"/>
              <a:gd name="connsiteY6" fmla="*/ 1105470 h 1167060"/>
              <a:gd name="connsiteX7" fmla="*/ 543279 w 807039"/>
              <a:gd name="connsiteY7" fmla="*/ 676013 h 1167060"/>
              <a:gd name="connsiteX8" fmla="*/ 577302 w 807039"/>
              <a:gd name="connsiteY8" fmla="*/ 646650 h 1167060"/>
              <a:gd name="connsiteX9" fmla="*/ 364171 w 807039"/>
              <a:gd name="connsiteY9" fmla="*/ 646450 h 1167060"/>
              <a:gd name="connsiteX10" fmla="*/ 397795 w 807039"/>
              <a:gd name="connsiteY10" fmla="*/ 647648 h 1167060"/>
              <a:gd name="connsiteX11" fmla="*/ 465443 w 807039"/>
              <a:gd name="connsiteY11" fmla="*/ 717826 h 1167060"/>
              <a:gd name="connsiteX12" fmla="*/ 465443 w 807039"/>
              <a:gd name="connsiteY12" fmla="*/ 890475 h 1167060"/>
              <a:gd name="connsiteX13" fmla="*/ 465376 w 807039"/>
              <a:gd name="connsiteY13" fmla="*/ 1105137 h 1167060"/>
              <a:gd name="connsiteX14" fmla="*/ 398528 w 807039"/>
              <a:gd name="connsiteY14" fmla="*/ 1166992 h 1167060"/>
              <a:gd name="connsiteX15" fmla="*/ 331346 w 807039"/>
              <a:gd name="connsiteY15" fmla="*/ 1105802 h 1167060"/>
              <a:gd name="connsiteX16" fmla="*/ 330747 w 807039"/>
              <a:gd name="connsiteY16" fmla="*/ 676412 h 1167060"/>
              <a:gd name="connsiteX17" fmla="*/ 364171 w 807039"/>
              <a:gd name="connsiteY17" fmla="*/ 646450 h 1167060"/>
              <a:gd name="connsiteX18" fmla="*/ 137985 w 807039"/>
              <a:gd name="connsiteY18" fmla="*/ 644895 h 1167060"/>
              <a:gd name="connsiteX19" fmla="*/ 160695 w 807039"/>
              <a:gd name="connsiteY19" fmla="*/ 647050 h 1167060"/>
              <a:gd name="connsiteX20" fmla="*/ 173279 w 807039"/>
              <a:gd name="connsiteY20" fmla="*/ 647649 h 1167060"/>
              <a:gd name="connsiteX21" fmla="*/ 252579 w 807039"/>
              <a:gd name="connsiteY21" fmla="*/ 727415 h 1167060"/>
              <a:gd name="connsiteX22" fmla="*/ 252645 w 807039"/>
              <a:gd name="connsiteY22" fmla="*/ 1097414 h 1167060"/>
              <a:gd name="connsiteX23" fmla="*/ 184931 w 807039"/>
              <a:gd name="connsiteY23" fmla="*/ 1167059 h 1167060"/>
              <a:gd name="connsiteX24" fmla="*/ 119081 w 807039"/>
              <a:gd name="connsiteY24" fmla="*/ 1096748 h 1167060"/>
              <a:gd name="connsiteX25" fmla="*/ 119147 w 807039"/>
              <a:gd name="connsiteY25" fmla="*/ 894936 h 1167060"/>
              <a:gd name="connsiteX26" fmla="*/ 118481 w 807039"/>
              <a:gd name="connsiteY26" fmla="*/ 688930 h 1167060"/>
              <a:gd name="connsiteX27" fmla="*/ 137985 w 807039"/>
              <a:gd name="connsiteY27" fmla="*/ 644895 h 1167060"/>
              <a:gd name="connsiteX28" fmla="*/ 418968 w 807039"/>
              <a:gd name="connsiteY28" fmla="*/ 483640 h 1167060"/>
              <a:gd name="connsiteX29" fmla="*/ 438477 w 807039"/>
              <a:gd name="connsiteY29" fmla="*/ 494509 h 1167060"/>
              <a:gd name="connsiteX30" fmla="*/ 496937 w 807039"/>
              <a:gd name="connsiteY30" fmla="*/ 542115 h 1167060"/>
              <a:gd name="connsiteX31" fmla="*/ 495405 w 807039"/>
              <a:gd name="connsiteY31" fmla="*/ 578602 h 1167060"/>
              <a:gd name="connsiteX32" fmla="*/ 398594 w 807039"/>
              <a:gd name="connsiteY32" fmla="*/ 615689 h 1167060"/>
              <a:gd name="connsiteX33" fmla="*/ 374891 w 807039"/>
              <a:gd name="connsiteY33" fmla="*/ 612360 h 1167060"/>
              <a:gd name="connsiteX34" fmla="*/ 359177 w 807039"/>
              <a:gd name="connsiteY34" fmla="*/ 571678 h 1167060"/>
              <a:gd name="connsiteX35" fmla="*/ 403455 w 807039"/>
              <a:gd name="connsiteY35" fmla="*/ 501234 h 1167060"/>
              <a:gd name="connsiteX36" fmla="*/ 418968 w 807039"/>
              <a:gd name="connsiteY36" fmla="*/ 483640 h 1167060"/>
              <a:gd name="connsiteX37" fmla="*/ 629103 w 807039"/>
              <a:gd name="connsiteY37" fmla="*/ 478396 h 1167060"/>
              <a:gd name="connsiteX38" fmla="*/ 712132 w 807039"/>
              <a:gd name="connsiteY38" fmla="*/ 545245 h 1167060"/>
              <a:gd name="connsiteX39" fmla="*/ 716926 w 807039"/>
              <a:gd name="connsiteY39" fmla="*/ 571212 h 1167060"/>
              <a:gd name="connsiteX40" fmla="*/ 573374 w 807039"/>
              <a:gd name="connsiteY40" fmla="*/ 608165 h 1167060"/>
              <a:gd name="connsiteX41" fmla="*/ 562587 w 807039"/>
              <a:gd name="connsiteY41" fmla="*/ 583397 h 1167060"/>
              <a:gd name="connsiteX42" fmla="*/ 629103 w 807039"/>
              <a:gd name="connsiteY42" fmla="*/ 478396 h 1167060"/>
              <a:gd name="connsiteX43" fmla="*/ 798821 w 807039"/>
              <a:gd name="connsiteY43" fmla="*/ 318731 h 1167060"/>
              <a:gd name="connsiteX44" fmla="*/ 806479 w 807039"/>
              <a:gd name="connsiteY44" fmla="*/ 349758 h 1167060"/>
              <a:gd name="connsiteX45" fmla="*/ 806678 w 807039"/>
              <a:gd name="connsiteY45" fmla="*/ 374860 h 1167060"/>
              <a:gd name="connsiteX46" fmla="*/ 765863 w 807039"/>
              <a:gd name="connsiteY46" fmla="*/ 513485 h 1167060"/>
              <a:gd name="connsiteX47" fmla="*/ 725248 w 807039"/>
              <a:gd name="connsiteY47" fmla="*/ 521874 h 1167060"/>
              <a:gd name="connsiteX48" fmla="*/ 653805 w 807039"/>
              <a:gd name="connsiteY48" fmla="*/ 463548 h 1167060"/>
              <a:gd name="connsiteX49" fmla="*/ 653738 w 807039"/>
              <a:gd name="connsiteY49" fmla="*/ 425662 h 1167060"/>
              <a:gd name="connsiteX50" fmla="*/ 768260 w 807039"/>
              <a:gd name="connsiteY50" fmla="*/ 333845 h 1167060"/>
              <a:gd name="connsiteX51" fmla="*/ 798821 w 807039"/>
              <a:gd name="connsiteY51" fmla="*/ 318731 h 1167060"/>
              <a:gd name="connsiteX52" fmla="*/ 585957 w 807039"/>
              <a:gd name="connsiteY52" fmla="*/ 316533 h 1167060"/>
              <a:gd name="connsiteX53" fmla="*/ 594680 w 807039"/>
              <a:gd name="connsiteY53" fmla="*/ 347161 h 1167060"/>
              <a:gd name="connsiteX54" fmla="*/ 594946 w 807039"/>
              <a:gd name="connsiteY54" fmla="*/ 372463 h 1167060"/>
              <a:gd name="connsiteX55" fmla="*/ 555130 w 807039"/>
              <a:gd name="connsiteY55" fmla="*/ 512020 h 1167060"/>
              <a:gd name="connsiteX56" fmla="*/ 511385 w 807039"/>
              <a:gd name="connsiteY56" fmla="*/ 520209 h 1167060"/>
              <a:gd name="connsiteX57" fmla="*/ 431353 w 807039"/>
              <a:gd name="connsiteY57" fmla="*/ 445770 h 1167060"/>
              <a:gd name="connsiteX58" fmla="*/ 509587 w 807039"/>
              <a:gd name="connsiteY58" fmla="*/ 371331 h 1167060"/>
              <a:gd name="connsiteX59" fmla="*/ 558858 w 807039"/>
              <a:gd name="connsiteY59" fmla="*/ 331781 h 1167060"/>
              <a:gd name="connsiteX60" fmla="*/ 585957 w 807039"/>
              <a:gd name="connsiteY60" fmla="*/ 316533 h 1167060"/>
              <a:gd name="connsiteX61" fmla="*/ 5425 w 807039"/>
              <a:gd name="connsiteY61" fmla="*/ 316134 h 1167060"/>
              <a:gd name="connsiteX62" fmla="*/ 290198 w 807039"/>
              <a:gd name="connsiteY62" fmla="*/ 546842 h 1167060"/>
              <a:gd name="connsiteX63" fmla="*/ 289066 w 807039"/>
              <a:gd name="connsiteY63" fmla="*/ 573609 h 1167060"/>
              <a:gd name="connsiteX64" fmla="*/ 122543 w 807039"/>
              <a:gd name="connsiteY64" fmla="*/ 595248 h 1167060"/>
              <a:gd name="connsiteX65" fmla="*/ 5425 w 807039"/>
              <a:gd name="connsiteY65" fmla="*/ 316134 h 1167060"/>
              <a:gd name="connsiteX66" fmla="*/ 375091 w 807039"/>
              <a:gd name="connsiteY66" fmla="*/ 308810 h 1167060"/>
              <a:gd name="connsiteX67" fmla="*/ 335474 w 807039"/>
              <a:gd name="connsiteY67" fmla="*/ 522606 h 1167060"/>
              <a:gd name="connsiteX68" fmla="*/ 309041 w 807039"/>
              <a:gd name="connsiteY68" fmla="*/ 527867 h 1167060"/>
              <a:gd name="connsiteX69" fmla="*/ 302582 w 807039"/>
              <a:gd name="connsiteY69" fmla="*/ 522473 h 1167060"/>
              <a:gd name="connsiteX70" fmla="*/ 218755 w 807039"/>
              <a:gd name="connsiteY70" fmla="*/ 445970 h 1167060"/>
              <a:gd name="connsiteX71" fmla="*/ 300252 w 807039"/>
              <a:gd name="connsiteY71" fmla="*/ 369001 h 1167060"/>
              <a:gd name="connsiteX72" fmla="*/ 375091 w 807039"/>
              <a:gd name="connsiteY72" fmla="*/ 308810 h 1167060"/>
              <a:gd name="connsiteX73" fmla="*/ 631500 w 807039"/>
              <a:gd name="connsiteY73" fmla="*/ 280912 h 1167060"/>
              <a:gd name="connsiteX74" fmla="*/ 654404 w 807039"/>
              <a:gd name="connsiteY74" fmla="*/ 295227 h 1167060"/>
              <a:gd name="connsiteX75" fmla="*/ 644750 w 807039"/>
              <a:gd name="connsiteY75" fmla="*/ 395900 h 1167060"/>
              <a:gd name="connsiteX76" fmla="*/ 631500 w 807039"/>
              <a:gd name="connsiteY76" fmla="*/ 280912 h 1167060"/>
              <a:gd name="connsiteX77" fmla="*/ 414840 w 807039"/>
              <a:gd name="connsiteY77" fmla="*/ 273654 h 1167060"/>
              <a:gd name="connsiteX78" fmla="*/ 444003 w 807039"/>
              <a:gd name="connsiteY78" fmla="*/ 296492 h 1167060"/>
              <a:gd name="connsiteX79" fmla="*/ 436945 w 807039"/>
              <a:gd name="connsiteY79" fmla="*/ 393303 h 1167060"/>
              <a:gd name="connsiteX80" fmla="*/ 414840 w 807039"/>
              <a:gd name="connsiteY80" fmla="*/ 273654 h 1167060"/>
              <a:gd name="connsiteX81" fmla="*/ 69318 w 807039"/>
              <a:gd name="connsiteY81" fmla="*/ 180605 h 1167060"/>
              <a:gd name="connsiteX82" fmla="*/ 144715 w 807039"/>
              <a:gd name="connsiteY82" fmla="*/ 225715 h 1167060"/>
              <a:gd name="connsiteX83" fmla="*/ 265496 w 807039"/>
              <a:gd name="connsiteY83" fmla="*/ 323524 h 1167060"/>
              <a:gd name="connsiteX84" fmla="*/ 264763 w 807039"/>
              <a:gd name="connsiteY84" fmla="*/ 363141 h 1167060"/>
              <a:gd name="connsiteX85" fmla="*/ 205838 w 807039"/>
              <a:gd name="connsiteY85" fmla="*/ 410481 h 1167060"/>
              <a:gd name="connsiteX86" fmla="*/ 185130 w 807039"/>
              <a:gd name="connsiteY86" fmla="*/ 425396 h 1167060"/>
              <a:gd name="connsiteX87" fmla="*/ 164223 w 807039"/>
              <a:gd name="connsiteY87" fmla="*/ 409882 h 1167060"/>
              <a:gd name="connsiteX88" fmla="*/ 36718 w 807039"/>
              <a:gd name="connsiteY88" fmla="*/ 307012 h 1167060"/>
              <a:gd name="connsiteX89" fmla="*/ 23934 w 807039"/>
              <a:gd name="connsiteY89" fmla="*/ 257541 h 1167060"/>
              <a:gd name="connsiteX90" fmla="*/ 69318 w 807039"/>
              <a:gd name="connsiteY90" fmla="*/ 180605 h 1167060"/>
              <a:gd name="connsiteX91" fmla="*/ 507456 w 807039"/>
              <a:gd name="connsiteY91" fmla="*/ 154472 h 1167060"/>
              <a:gd name="connsiteX92" fmla="*/ 573773 w 807039"/>
              <a:gd name="connsiteY92" fmla="*/ 272656 h 1167060"/>
              <a:gd name="connsiteX93" fmla="*/ 534356 w 807039"/>
              <a:gd name="connsiteY93" fmla="*/ 316068 h 1167060"/>
              <a:gd name="connsiteX94" fmla="*/ 506058 w 807039"/>
              <a:gd name="connsiteY94" fmla="*/ 312339 h 1167060"/>
              <a:gd name="connsiteX95" fmla="*/ 404653 w 807039"/>
              <a:gd name="connsiteY95" fmla="*/ 229643 h 1167060"/>
              <a:gd name="connsiteX96" fmla="*/ 436746 w 807039"/>
              <a:gd name="connsiteY96" fmla="*/ 202744 h 1167060"/>
              <a:gd name="connsiteX97" fmla="*/ 507456 w 807039"/>
              <a:gd name="connsiteY97" fmla="*/ 154472 h 1167060"/>
              <a:gd name="connsiteX98" fmla="*/ 296049 w 807039"/>
              <a:gd name="connsiteY98" fmla="*/ 154064 h 1167060"/>
              <a:gd name="connsiteX99" fmla="*/ 319961 w 807039"/>
              <a:gd name="connsiteY99" fmla="*/ 183968 h 1167060"/>
              <a:gd name="connsiteX100" fmla="*/ 366169 w 807039"/>
              <a:gd name="connsiteY100" fmla="*/ 274453 h 1167060"/>
              <a:gd name="connsiteX101" fmla="*/ 320493 w 807039"/>
              <a:gd name="connsiteY101" fmla="*/ 317466 h 1167060"/>
              <a:gd name="connsiteX102" fmla="*/ 292196 w 807039"/>
              <a:gd name="connsiteY102" fmla="*/ 310807 h 1167060"/>
              <a:gd name="connsiteX103" fmla="*/ 210499 w 807039"/>
              <a:gd name="connsiteY103" fmla="*/ 245090 h 1167060"/>
              <a:gd name="connsiteX104" fmla="*/ 209634 w 807039"/>
              <a:gd name="connsiteY104" fmla="*/ 213863 h 1167060"/>
              <a:gd name="connsiteX105" fmla="*/ 261501 w 807039"/>
              <a:gd name="connsiteY105" fmla="*/ 171450 h 1167060"/>
              <a:gd name="connsiteX106" fmla="*/ 296049 w 807039"/>
              <a:gd name="connsiteY106" fmla="*/ 154064 h 1167060"/>
              <a:gd name="connsiteX107" fmla="*/ 715394 w 807039"/>
              <a:gd name="connsiteY107" fmla="*/ 149544 h 1167060"/>
              <a:gd name="connsiteX108" fmla="*/ 732573 w 807039"/>
              <a:gd name="connsiteY108" fmla="*/ 165458 h 1167060"/>
              <a:gd name="connsiteX109" fmla="*/ 778448 w 807039"/>
              <a:gd name="connsiteY109" fmla="*/ 250217 h 1167060"/>
              <a:gd name="connsiteX110" fmla="*/ 768527 w 807039"/>
              <a:gd name="connsiteY110" fmla="*/ 299688 h 1167060"/>
              <a:gd name="connsiteX111" fmla="*/ 703210 w 807039"/>
              <a:gd name="connsiteY111" fmla="*/ 300620 h 1167060"/>
              <a:gd name="connsiteX112" fmla="*/ 687230 w 807039"/>
              <a:gd name="connsiteY112" fmla="*/ 287104 h 1167060"/>
              <a:gd name="connsiteX113" fmla="*/ 625375 w 807039"/>
              <a:gd name="connsiteY113" fmla="*/ 228245 h 1167060"/>
              <a:gd name="connsiteX114" fmla="*/ 708470 w 807039"/>
              <a:gd name="connsiteY114" fmla="*/ 154139 h 1167060"/>
              <a:gd name="connsiteX115" fmla="*/ 715394 w 807039"/>
              <a:gd name="connsiteY115" fmla="*/ 149544 h 1167060"/>
              <a:gd name="connsiteX116" fmla="*/ 614754 w 807039"/>
              <a:gd name="connsiteY116" fmla="*/ 17237 h 1167060"/>
              <a:gd name="connsiteX117" fmla="*/ 667521 w 807039"/>
              <a:gd name="connsiteY117" fmla="*/ 69845 h 1167060"/>
              <a:gd name="connsiteX118" fmla="*/ 701478 w 807039"/>
              <a:gd name="connsiteY118" fmla="*/ 117318 h 1167060"/>
              <a:gd name="connsiteX119" fmla="*/ 676177 w 807039"/>
              <a:gd name="connsiteY119" fmla="*/ 144817 h 1167060"/>
              <a:gd name="connsiteX120" fmla="*/ 552600 w 807039"/>
              <a:gd name="connsiteY120" fmla="*/ 125375 h 1167060"/>
              <a:gd name="connsiteX121" fmla="*/ 561588 w 807039"/>
              <a:gd name="connsiteY121" fmla="*/ 70444 h 1167060"/>
              <a:gd name="connsiteX122" fmla="*/ 614754 w 807039"/>
              <a:gd name="connsiteY122" fmla="*/ 17237 h 1167060"/>
              <a:gd name="connsiteX123" fmla="*/ 403521 w 807039"/>
              <a:gd name="connsiteY123" fmla="*/ 3063 h 1167060"/>
              <a:gd name="connsiteX124" fmla="*/ 479891 w 807039"/>
              <a:gd name="connsiteY124" fmla="*/ 102604 h 1167060"/>
              <a:gd name="connsiteX125" fmla="*/ 475896 w 807039"/>
              <a:gd name="connsiteY125" fmla="*/ 136095 h 1167060"/>
              <a:gd name="connsiteX126" fmla="*/ 462713 w 807039"/>
              <a:gd name="connsiteY126" fmla="*/ 146482 h 1167060"/>
              <a:gd name="connsiteX127" fmla="*/ 336805 w 807039"/>
              <a:gd name="connsiteY127" fmla="*/ 118650 h 1167060"/>
              <a:gd name="connsiteX128" fmla="*/ 339402 w 807039"/>
              <a:gd name="connsiteY128" fmla="*/ 84826 h 1167060"/>
              <a:gd name="connsiteX129" fmla="*/ 403521 w 807039"/>
              <a:gd name="connsiteY129" fmla="*/ 3063 h 1167060"/>
              <a:gd name="connsiteX130" fmla="*/ 189125 w 807039"/>
              <a:gd name="connsiteY130" fmla="*/ 0 h 1167060"/>
              <a:gd name="connsiteX131" fmla="*/ 268092 w 807039"/>
              <a:gd name="connsiteY131" fmla="*/ 103536 h 1167060"/>
              <a:gd name="connsiteX132" fmla="*/ 262366 w 807039"/>
              <a:gd name="connsiteY132" fmla="*/ 137027 h 1167060"/>
              <a:gd name="connsiteX133" fmla="*/ 229608 w 807039"/>
              <a:gd name="connsiteY133" fmla="*/ 163527 h 1167060"/>
              <a:gd name="connsiteX134" fmla="*/ 108694 w 807039"/>
              <a:gd name="connsiteY134" fmla="*/ 162728 h 1167060"/>
              <a:gd name="connsiteX135" fmla="*/ 102235 w 807039"/>
              <a:gd name="connsiteY135" fmla="*/ 119249 h 1167060"/>
              <a:gd name="connsiteX136" fmla="*/ 173146 w 807039"/>
              <a:gd name="connsiteY136" fmla="*/ 25102 h 1167060"/>
              <a:gd name="connsiteX137" fmla="*/ 189125 w 807039"/>
              <a:gd name="connsiteY137" fmla="*/ 0 h 1167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</a:cxnLst>
            <a:rect l="l" t="t" r="r" b="b"/>
            <a:pathLst>
              <a:path w="807039" h="1167060">
                <a:moveTo>
                  <a:pt x="577302" y="646650"/>
                </a:moveTo>
                <a:cubicBezTo>
                  <a:pt x="586757" y="648648"/>
                  <a:pt x="596944" y="647715"/>
                  <a:pt x="606732" y="647782"/>
                </a:cubicBezTo>
                <a:cubicBezTo>
                  <a:pt x="677775" y="648315"/>
                  <a:pt x="677775" y="648315"/>
                  <a:pt x="677842" y="717960"/>
                </a:cubicBezTo>
                <a:cubicBezTo>
                  <a:pt x="677842" y="775487"/>
                  <a:pt x="677842" y="833015"/>
                  <a:pt x="677842" y="890608"/>
                </a:cubicBezTo>
                <a:cubicBezTo>
                  <a:pt x="677842" y="962185"/>
                  <a:pt x="678108" y="1033761"/>
                  <a:pt x="677775" y="1105337"/>
                </a:cubicBezTo>
                <a:cubicBezTo>
                  <a:pt x="677575" y="1147018"/>
                  <a:pt x="655603" y="1166992"/>
                  <a:pt x="611193" y="1167059"/>
                </a:cubicBezTo>
                <a:cubicBezTo>
                  <a:pt x="566982" y="1167126"/>
                  <a:pt x="544078" y="1146818"/>
                  <a:pt x="543944" y="1105470"/>
                </a:cubicBezTo>
                <a:cubicBezTo>
                  <a:pt x="543611" y="962318"/>
                  <a:pt x="544610" y="819165"/>
                  <a:pt x="543279" y="676013"/>
                </a:cubicBezTo>
                <a:cubicBezTo>
                  <a:pt x="543012" y="648115"/>
                  <a:pt x="552267" y="641457"/>
                  <a:pt x="577302" y="646650"/>
                </a:cubicBezTo>
                <a:close/>
                <a:moveTo>
                  <a:pt x="364171" y="646450"/>
                </a:moveTo>
                <a:cubicBezTo>
                  <a:pt x="375024" y="648713"/>
                  <a:pt x="386609" y="647648"/>
                  <a:pt x="397795" y="647648"/>
                </a:cubicBezTo>
                <a:cubicBezTo>
                  <a:pt x="465376" y="647715"/>
                  <a:pt x="465376" y="647715"/>
                  <a:pt x="465443" y="717826"/>
                </a:cubicBezTo>
                <a:cubicBezTo>
                  <a:pt x="465443" y="775420"/>
                  <a:pt x="465443" y="832947"/>
                  <a:pt x="465443" y="890475"/>
                </a:cubicBezTo>
                <a:cubicBezTo>
                  <a:pt x="465510" y="962051"/>
                  <a:pt x="465776" y="1033627"/>
                  <a:pt x="465376" y="1105137"/>
                </a:cubicBezTo>
                <a:cubicBezTo>
                  <a:pt x="465110" y="1146684"/>
                  <a:pt x="442805" y="1166859"/>
                  <a:pt x="398528" y="1166992"/>
                </a:cubicBezTo>
                <a:cubicBezTo>
                  <a:pt x="354184" y="1167058"/>
                  <a:pt x="331412" y="1146950"/>
                  <a:pt x="331346" y="1105802"/>
                </a:cubicBezTo>
                <a:cubicBezTo>
                  <a:pt x="331079" y="962650"/>
                  <a:pt x="332012" y="819564"/>
                  <a:pt x="330747" y="676412"/>
                </a:cubicBezTo>
                <a:cubicBezTo>
                  <a:pt x="330480" y="649446"/>
                  <a:pt x="338204" y="641056"/>
                  <a:pt x="364171" y="646450"/>
                </a:cubicBezTo>
                <a:close/>
                <a:moveTo>
                  <a:pt x="137985" y="644895"/>
                </a:moveTo>
                <a:cubicBezTo>
                  <a:pt x="143804" y="644004"/>
                  <a:pt x="151240" y="644653"/>
                  <a:pt x="160695" y="647050"/>
                </a:cubicBezTo>
                <a:cubicBezTo>
                  <a:pt x="164690" y="648048"/>
                  <a:pt x="169084" y="647582"/>
                  <a:pt x="173279" y="647649"/>
                </a:cubicBezTo>
                <a:cubicBezTo>
                  <a:pt x="252579" y="649247"/>
                  <a:pt x="252579" y="649247"/>
                  <a:pt x="252579" y="727415"/>
                </a:cubicBezTo>
                <a:cubicBezTo>
                  <a:pt x="252579" y="850726"/>
                  <a:pt x="252779" y="974036"/>
                  <a:pt x="252645" y="1097414"/>
                </a:cubicBezTo>
                <a:cubicBezTo>
                  <a:pt x="252579" y="1146618"/>
                  <a:pt x="232138" y="1167259"/>
                  <a:pt x="184931" y="1167059"/>
                </a:cubicBezTo>
                <a:cubicBezTo>
                  <a:pt x="138057" y="1166859"/>
                  <a:pt x="119147" y="1146752"/>
                  <a:pt x="119081" y="1096748"/>
                </a:cubicBezTo>
                <a:cubicBezTo>
                  <a:pt x="119014" y="1029500"/>
                  <a:pt x="119081" y="962251"/>
                  <a:pt x="119147" y="894936"/>
                </a:cubicBezTo>
                <a:cubicBezTo>
                  <a:pt x="119214" y="826290"/>
                  <a:pt x="120879" y="757510"/>
                  <a:pt x="118481" y="688930"/>
                </a:cubicBezTo>
                <a:cubicBezTo>
                  <a:pt x="117633" y="664112"/>
                  <a:pt x="120529" y="647570"/>
                  <a:pt x="137985" y="644895"/>
                </a:cubicBezTo>
                <a:close/>
                <a:moveTo>
                  <a:pt x="418968" y="483640"/>
                </a:moveTo>
                <a:cubicBezTo>
                  <a:pt x="424445" y="483157"/>
                  <a:pt x="430587" y="487418"/>
                  <a:pt x="438477" y="494509"/>
                </a:cubicBezTo>
                <a:cubicBezTo>
                  <a:pt x="457120" y="511287"/>
                  <a:pt x="476229" y="527933"/>
                  <a:pt x="496937" y="542115"/>
                </a:cubicBezTo>
                <a:cubicBezTo>
                  <a:pt x="518310" y="556763"/>
                  <a:pt x="512850" y="566085"/>
                  <a:pt x="495405" y="578602"/>
                </a:cubicBezTo>
                <a:cubicBezTo>
                  <a:pt x="467707" y="598377"/>
                  <a:pt x="439542" y="615822"/>
                  <a:pt x="398594" y="615689"/>
                </a:cubicBezTo>
                <a:cubicBezTo>
                  <a:pt x="394200" y="615090"/>
                  <a:pt x="384412" y="614424"/>
                  <a:pt x="374891" y="612360"/>
                </a:cubicBezTo>
                <a:cubicBezTo>
                  <a:pt x="349590" y="606900"/>
                  <a:pt x="332012" y="600774"/>
                  <a:pt x="359177" y="571678"/>
                </a:cubicBezTo>
                <a:cubicBezTo>
                  <a:pt x="377821" y="551703"/>
                  <a:pt x="392335" y="526402"/>
                  <a:pt x="403455" y="501234"/>
                </a:cubicBezTo>
                <a:cubicBezTo>
                  <a:pt x="408681" y="489349"/>
                  <a:pt x="413492" y="484122"/>
                  <a:pt x="418968" y="483640"/>
                </a:cubicBezTo>
                <a:close/>
                <a:moveTo>
                  <a:pt x="629103" y="478396"/>
                </a:moveTo>
                <a:cubicBezTo>
                  <a:pt x="658067" y="501700"/>
                  <a:pt x="685033" y="523539"/>
                  <a:pt x="712132" y="545245"/>
                </a:cubicBezTo>
                <a:cubicBezTo>
                  <a:pt x="721320" y="552636"/>
                  <a:pt x="728910" y="557762"/>
                  <a:pt x="716926" y="571212"/>
                </a:cubicBezTo>
                <a:cubicBezTo>
                  <a:pt x="684633" y="607566"/>
                  <a:pt x="616985" y="626143"/>
                  <a:pt x="573374" y="608165"/>
                </a:cubicBezTo>
                <a:cubicBezTo>
                  <a:pt x="561921" y="603438"/>
                  <a:pt x="545942" y="600508"/>
                  <a:pt x="562587" y="583397"/>
                </a:cubicBezTo>
                <a:cubicBezTo>
                  <a:pt x="591351" y="553967"/>
                  <a:pt x="607997" y="516548"/>
                  <a:pt x="629103" y="478396"/>
                </a:cubicBezTo>
                <a:close/>
                <a:moveTo>
                  <a:pt x="798821" y="318731"/>
                </a:moveTo>
                <a:cubicBezTo>
                  <a:pt x="809009" y="324524"/>
                  <a:pt x="805014" y="339039"/>
                  <a:pt x="806479" y="349758"/>
                </a:cubicBezTo>
                <a:cubicBezTo>
                  <a:pt x="807610" y="358015"/>
                  <a:pt x="806678" y="366537"/>
                  <a:pt x="806678" y="374860"/>
                </a:cubicBezTo>
                <a:cubicBezTo>
                  <a:pt x="807544" y="425263"/>
                  <a:pt x="791231" y="470472"/>
                  <a:pt x="765863" y="513485"/>
                </a:cubicBezTo>
                <a:cubicBezTo>
                  <a:pt x="754411" y="532927"/>
                  <a:pt x="744757" y="539985"/>
                  <a:pt x="725248" y="521874"/>
                </a:cubicBezTo>
                <a:cubicBezTo>
                  <a:pt x="702743" y="500967"/>
                  <a:pt x="678507" y="481791"/>
                  <a:pt x="653805" y="463548"/>
                </a:cubicBezTo>
                <a:cubicBezTo>
                  <a:pt x="635029" y="449699"/>
                  <a:pt x="635361" y="439844"/>
                  <a:pt x="653738" y="425662"/>
                </a:cubicBezTo>
                <a:cubicBezTo>
                  <a:pt x="692489" y="395833"/>
                  <a:pt x="729709" y="364007"/>
                  <a:pt x="768260" y="333845"/>
                </a:cubicBezTo>
                <a:cubicBezTo>
                  <a:pt x="777182" y="326854"/>
                  <a:pt x="784639" y="310608"/>
                  <a:pt x="798821" y="318731"/>
                </a:cubicBezTo>
                <a:close/>
                <a:moveTo>
                  <a:pt x="585957" y="316533"/>
                </a:moveTo>
                <a:cubicBezTo>
                  <a:pt x="597143" y="321793"/>
                  <a:pt x="593215" y="336508"/>
                  <a:pt x="594680" y="347161"/>
                </a:cubicBezTo>
                <a:cubicBezTo>
                  <a:pt x="595878" y="355484"/>
                  <a:pt x="594946" y="364007"/>
                  <a:pt x="594946" y="372463"/>
                </a:cubicBezTo>
                <a:cubicBezTo>
                  <a:pt x="596544" y="423199"/>
                  <a:pt x="580098" y="468608"/>
                  <a:pt x="555130" y="512020"/>
                </a:cubicBezTo>
                <a:cubicBezTo>
                  <a:pt x="542679" y="533726"/>
                  <a:pt x="532225" y="540251"/>
                  <a:pt x="511385" y="520209"/>
                </a:cubicBezTo>
                <a:cubicBezTo>
                  <a:pt x="484286" y="494109"/>
                  <a:pt x="433683" y="472603"/>
                  <a:pt x="431353" y="445770"/>
                </a:cubicBezTo>
                <a:cubicBezTo>
                  <a:pt x="428756" y="415741"/>
                  <a:pt x="481955" y="396632"/>
                  <a:pt x="509587" y="371331"/>
                </a:cubicBezTo>
                <a:cubicBezTo>
                  <a:pt x="525101" y="357149"/>
                  <a:pt x="541880" y="344165"/>
                  <a:pt x="558858" y="331781"/>
                </a:cubicBezTo>
                <a:cubicBezTo>
                  <a:pt x="567314" y="325589"/>
                  <a:pt x="573706" y="310741"/>
                  <a:pt x="585957" y="316533"/>
                </a:cubicBezTo>
                <a:close/>
                <a:moveTo>
                  <a:pt x="5425" y="316134"/>
                </a:moveTo>
                <a:cubicBezTo>
                  <a:pt x="102968" y="395234"/>
                  <a:pt x="196516" y="471138"/>
                  <a:pt x="290198" y="546842"/>
                </a:cubicBezTo>
                <a:cubicBezTo>
                  <a:pt x="302649" y="556896"/>
                  <a:pt x="298721" y="563688"/>
                  <a:pt x="289066" y="573609"/>
                </a:cubicBezTo>
                <a:cubicBezTo>
                  <a:pt x="244922" y="619085"/>
                  <a:pt x="178073" y="628206"/>
                  <a:pt x="122543" y="595248"/>
                </a:cubicBezTo>
                <a:cubicBezTo>
                  <a:pt x="32058" y="541649"/>
                  <a:pt x="-17080" y="429258"/>
                  <a:pt x="5425" y="316134"/>
                </a:cubicBezTo>
                <a:close/>
                <a:moveTo>
                  <a:pt x="375091" y="308810"/>
                </a:moveTo>
                <a:cubicBezTo>
                  <a:pt x="394533" y="390906"/>
                  <a:pt x="377554" y="459020"/>
                  <a:pt x="335474" y="522606"/>
                </a:cubicBezTo>
                <a:cubicBezTo>
                  <a:pt x="328083" y="533792"/>
                  <a:pt x="320626" y="539518"/>
                  <a:pt x="309041" y="527867"/>
                </a:cubicBezTo>
                <a:cubicBezTo>
                  <a:pt x="307043" y="525869"/>
                  <a:pt x="304713" y="524271"/>
                  <a:pt x="302582" y="522473"/>
                </a:cubicBezTo>
                <a:cubicBezTo>
                  <a:pt x="272687" y="497172"/>
                  <a:pt x="221085" y="473602"/>
                  <a:pt x="218755" y="445970"/>
                </a:cubicBezTo>
                <a:cubicBezTo>
                  <a:pt x="216158" y="415275"/>
                  <a:pt x="271222" y="394968"/>
                  <a:pt x="300252" y="369001"/>
                </a:cubicBezTo>
                <a:cubicBezTo>
                  <a:pt x="322091" y="349425"/>
                  <a:pt x="345927" y="332047"/>
                  <a:pt x="375091" y="308810"/>
                </a:cubicBezTo>
                <a:close/>
                <a:moveTo>
                  <a:pt x="631500" y="280912"/>
                </a:moveTo>
                <a:cubicBezTo>
                  <a:pt x="643352" y="288303"/>
                  <a:pt x="649211" y="291299"/>
                  <a:pt x="654404" y="295227"/>
                </a:cubicBezTo>
                <a:cubicBezTo>
                  <a:pt x="717724" y="343500"/>
                  <a:pt x="717724" y="343566"/>
                  <a:pt x="644750" y="395900"/>
                </a:cubicBezTo>
                <a:cubicBezTo>
                  <a:pt x="646947" y="354619"/>
                  <a:pt x="642952" y="320595"/>
                  <a:pt x="631500" y="280912"/>
                </a:cubicBezTo>
                <a:close/>
                <a:moveTo>
                  <a:pt x="414840" y="273654"/>
                </a:moveTo>
                <a:cubicBezTo>
                  <a:pt x="431219" y="286438"/>
                  <a:pt x="437678" y="291432"/>
                  <a:pt x="444003" y="296492"/>
                </a:cubicBezTo>
                <a:cubicBezTo>
                  <a:pt x="504860" y="344764"/>
                  <a:pt x="504860" y="344764"/>
                  <a:pt x="436945" y="393303"/>
                </a:cubicBezTo>
                <a:cubicBezTo>
                  <a:pt x="431752" y="355750"/>
                  <a:pt x="432285" y="319063"/>
                  <a:pt x="414840" y="273654"/>
                </a:cubicBezTo>
                <a:close/>
                <a:moveTo>
                  <a:pt x="69318" y="180605"/>
                </a:moveTo>
                <a:cubicBezTo>
                  <a:pt x="84324" y="176577"/>
                  <a:pt x="104332" y="192889"/>
                  <a:pt x="144715" y="225715"/>
                </a:cubicBezTo>
                <a:cubicBezTo>
                  <a:pt x="184931" y="258407"/>
                  <a:pt x="224081" y="292430"/>
                  <a:pt x="265496" y="323524"/>
                </a:cubicBezTo>
                <a:cubicBezTo>
                  <a:pt x="287068" y="339704"/>
                  <a:pt x="284272" y="349159"/>
                  <a:pt x="264763" y="363141"/>
                </a:cubicBezTo>
                <a:cubicBezTo>
                  <a:pt x="244256" y="377789"/>
                  <a:pt x="225479" y="394701"/>
                  <a:pt x="205838" y="410481"/>
                </a:cubicBezTo>
                <a:cubicBezTo>
                  <a:pt x="199313" y="415675"/>
                  <a:pt x="192321" y="420269"/>
                  <a:pt x="185130" y="425396"/>
                </a:cubicBezTo>
                <a:cubicBezTo>
                  <a:pt x="177540" y="419803"/>
                  <a:pt x="170682" y="415075"/>
                  <a:pt x="164223" y="409882"/>
                </a:cubicBezTo>
                <a:cubicBezTo>
                  <a:pt x="121744" y="375525"/>
                  <a:pt x="79997" y="340303"/>
                  <a:pt x="36718" y="307012"/>
                </a:cubicBezTo>
                <a:cubicBezTo>
                  <a:pt x="18075" y="292697"/>
                  <a:pt x="14479" y="279979"/>
                  <a:pt x="23934" y="257541"/>
                </a:cubicBezTo>
                <a:cubicBezTo>
                  <a:pt x="44308" y="209002"/>
                  <a:pt x="54312" y="184633"/>
                  <a:pt x="69318" y="180605"/>
                </a:cubicBezTo>
                <a:close/>
                <a:moveTo>
                  <a:pt x="507456" y="154472"/>
                </a:moveTo>
                <a:cubicBezTo>
                  <a:pt x="543411" y="180505"/>
                  <a:pt x="561322" y="228578"/>
                  <a:pt x="573773" y="272656"/>
                </a:cubicBezTo>
                <a:cubicBezTo>
                  <a:pt x="580098" y="295094"/>
                  <a:pt x="547472" y="300887"/>
                  <a:pt x="534356" y="316068"/>
                </a:cubicBezTo>
                <a:cubicBezTo>
                  <a:pt x="523969" y="328052"/>
                  <a:pt x="514980" y="319663"/>
                  <a:pt x="506058" y="312339"/>
                </a:cubicBezTo>
                <a:cubicBezTo>
                  <a:pt x="473632" y="285706"/>
                  <a:pt x="441074" y="259339"/>
                  <a:pt x="404653" y="229643"/>
                </a:cubicBezTo>
                <a:cubicBezTo>
                  <a:pt x="417503" y="218724"/>
                  <a:pt x="426425" y="209735"/>
                  <a:pt x="436746" y="202744"/>
                </a:cubicBezTo>
                <a:cubicBezTo>
                  <a:pt x="461448" y="185899"/>
                  <a:pt x="490678" y="142287"/>
                  <a:pt x="507456" y="154472"/>
                </a:cubicBezTo>
                <a:close/>
                <a:moveTo>
                  <a:pt x="296049" y="154064"/>
                </a:moveTo>
                <a:cubicBezTo>
                  <a:pt x="305263" y="157235"/>
                  <a:pt x="312703" y="168288"/>
                  <a:pt x="319961" y="183968"/>
                </a:cubicBezTo>
                <a:cubicBezTo>
                  <a:pt x="334010" y="214263"/>
                  <a:pt x="350256" y="243493"/>
                  <a:pt x="366169" y="274453"/>
                </a:cubicBezTo>
                <a:cubicBezTo>
                  <a:pt x="354784" y="294362"/>
                  <a:pt x="335541" y="303883"/>
                  <a:pt x="320493" y="317466"/>
                </a:cubicBezTo>
                <a:cubicBezTo>
                  <a:pt x="308242" y="328518"/>
                  <a:pt x="300386" y="317399"/>
                  <a:pt x="292196" y="310807"/>
                </a:cubicBezTo>
                <a:cubicBezTo>
                  <a:pt x="264897" y="288968"/>
                  <a:pt x="238264" y="266330"/>
                  <a:pt x="210499" y="245090"/>
                </a:cubicBezTo>
                <a:cubicBezTo>
                  <a:pt x="196051" y="233971"/>
                  <a:pt x="193387" y="225648"/>
                  <a:pt x="209634" y="213863"/>
                </a:cubicBezTo>
                <a:cubicBezTo>
                  <a:pt x="227744" y="200747"/>
                  <a:pt x="246653" y="187830"/>
                  <a:pt x="261501" y="171450"/>
                </a:cubicBezTo>
                <a:cubicBezTo>
                  <a:pt x="275849" y="155604"/>
                  <a:pt x="286836" y="150893"/>
                  <a:pt x="296049" y="154064"/>
                </a:cubicBezTo>
                <a:close/>
                <a:moveTo>
                  <a:pt x="715394" y="149544"/>
                </a:moveTo>
                <a:cubicBezTo>
                  <a:pt x="726114" y="149411"/>
                  <a:pt x="728777" y="158600"/>
                  <a:pt x="732573" y="165458"/>
                </a:cubicBezTo>
                <a:cubicBezTo>
                  <a:pt x="748153" y="193555"/>
                  <a:pt x="762868" y="222119"/>
                  <a:pt x="778448" y="250217"/>
                </a:cubicBezTo>
                <a:cubicBezTo>
                  <a:pt x="789368" y="269926"/>
                  <a:pt x="788102" y="283176"/>
                  <a:pt x="768527" y="299688"/>
                </a:cubicBezTo>
                <a:cubicBezTo>
                  <a:pt x="744358" y="320062"/>
                  <a:pt x="725781" y="328119"/>
                  <a:pt x="703210" y="300620"/>
                </a:cubicBezTo>
                <a:cubicBezTo>
                  <a:pt x="698882" y="295294"/>
                  <a:pt x="692157" y="292031"/>
                  <a:pt x="687230" y="287104"/>
                </a:cubicBezTo>
                <a:cubicBezTo>
                  <a:pt x="666057" y="265931"/>
                  <a:pt x="617185" y="246156"/>
                  <a:pt x="625375" y="228245"/>
                </a:cubicBezTo>
                <a:cubicBezTo>
                  <a:pt x="639490" y="197351"/>
                  <a:pt x="679373" y="178175"/>
                  <a:pt x="708470" y="154139"/>
                </a:cubicBezTo>
                <a:cubicBezTo>
                  <a:pt x="710467" y="152341"/>
                  <a:pt x="712997" y="151076"/>
                  <a:pt x="715394" y="149544"/>
                </a:cubicBezTo>
                <a:close/>
                <a:moveTo>
                  <a:pt x="614754" y="17237"/>
                </a:moveTo>
                <a:cubicBezTo>
                  <a:pt x="627988" y="17145"/>
                  <a:pt x="641155" y="34690"/>
                  <a:pt x="667521" y="69845"/>
                </a:cubicBezTo>
                <a:cubicBezTo>
                  <a:pt x="679240" y="85558"/>
                  <a:pt x="690292" y="101738"/>
                  <a:pt x="701478" y="117318"/>
                </a:cubicBezTo>
                <a:cubicBezTo>
                  <a:pt x="698349" y="132100"/>
                  <a:pt x="685498" y="137093"/>
                  <a:pt x="676177" y="144817"/>
                </a:cubicBezTo>
                <a:cubicBezTo>
                  <a:pt x="601338" y="206739"/>
                  <a:pt x="602670" y="205740"/>
                  <a:pt x="552600" y="125375"/>
                </a:cubicBezTo>
                <a:cubicBezTo>
                  <a:pt x="537019" y="100406"/>
                  <a:pt x="548871" y="87356"/>
                  <a:pt x="561588" y="70444"/>
                </a:cubicBezTo>
                <a:cubicBezTo>
                  <a:pt x="588221" y="35056"/>
                  <a:pt x="601521" y="17328"/>
                  <a:pt x="614754" y="17237"/>
                </a:cubicBezTo>
                <a:close/>
                <a:moveTo>
                  <a:pt x="403521" y="3063"/>
                </a:moveTo>
                <a:cubicBezTo>
                  <a:pt x="430687" y="38618"/>
                  <a:pt x="454723" y="71110"/>
                  <a:pt x="479891" y="102604"/>
                </a:cubicBezTo>
                <a:cubicBezTo>
                  <a:pt x="490811" y="116320"/>
                  <a:pt x="491743" y="126507"/>
                  <a:pt x="475896" y="136095"/>
                </a:cubicBezTo>
                <a:cubicBezTo>
                  <a:pt x="471169" y="138958"/>
                  <a:pt x="467041" y="142953"/>
                  <a:pt x="462713" y="146482"/>
                </a:cubicBezTo>
                <a:cubicBezTo>
                  <a:pt x="382880" y="211799"/>
                  <a:pt x="383346" y="211533"/>
                  <a:pt x="336805" y="118650"/>
                </a:cubicBezTo>
                <a:cubicBezTo>
                  <a:pt x="329947" y="105001"/>
                  <a:pt x="330546" y="95812"/>
                  <a:pt x="339402" y="84826"/>
                </a:cubicBezTo>
                <a:cubicBezTo>
                  <a:pt x="360176" y="58793"/>
                  <a:pt x="380483" y="32426"/>
                  <a:pt x="403521" y="3063"/>
                </a:cubicBezTo>
                <a:close/>
                <a:moveTo>
                  <a:pt x="189125" y="0"/>
                </a:moveTo>
                <a:cubicBezTo>
                  <a:pt x="218821" y="39151"/>
                  <a:pt x="242658" y="71976"/>
                  <a:pt x="268092" y="103536"/>
                </a:cubicBezTo>
                <a:cubicBezTo>
                  <a:pt x="280144" y="118517"/>
                  <a:pt x="276615" y="127306"/>
                  <a:pt x="262366" y="137027"/>
                </a:cubicBezTo>
                <a:cubicBezTo>
                  <a:pt x="250781" y="144884"/>
                  <a:pt x="240527" y="154671"/>
                  <a:pt x="229608" y="163527"/>
                </a:cubicBezTo>
                <a:cubicBezTo>
                  <a:pt x="168418" y="213131"/>
                  <a:pt x="169151" y="212265"/>
                  <a:pt x="108694" y="162728"/>
                </a:cubicBezTo>
                <a:cubicBezTo>
                  <a:pt x="90650" y="147946"/>
                  <a:pt x="87454" y="137560"/>
                  <a:pt x="102235" y="119249"/>
                </a:cubicBezTo>
                <a:cubicBezTo>
                  <a:pt x="126871" y="88621"/>
                  <a:pt x="149775" y="56662"/>
                  <a:pt x="173146" y="25102"/>
                </a:cubicBezTo>
                <a:cubicBezTo>
                  <a:pt x="178206" y="18244"/>
                  <a:pt x="182334" y="10786"/>
                  <a:pt x="189125" y="0"/>
                </a:cubicBezTo>
                <a:close/>
              </a:path>
            </a:pathLst>
          </a:custGeom>
          <a:solidFill>
            <a:srgbClr val="65BD4E"/>
          </a:solidFill>
          <a:ln w="66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339" name="Group 338">
            <a:extLst>
              <a:ext uri="{FF2B5EF4-FFF2-40B4-BE49-F238E27FC236}">
                <a16:creationId xmlns:a16="http://schemas.microsoft.com/office/drawing/2014/main" id="{393AFDA4-A46C-44D8-AD05-81105969D002}"/>
              </a:ext>
            </a:extLst>
          </p:cNvPr>
          <p:cNvGrpSpPr/>
          <p:nvPr/>
        </p:nvGrpSpPr>
        <p:grpSpPr>
          <a:xfrm>
            <a:off x="6743651" y="3608092"/>
            <a:ext cx="490054" cy="498545"/>
            <a:chOff x="3466611" y="2203681"/>
            <a:chExt cx="938208" cy="954464"/>
          </a:xfrm>
        </p:grpSpPr>
        <p:sp>
          <p:nvSpPr>
            <p:cNvPr id="340" name="Freeform: Shape 339">
              <a:extLst>
                <a:ext uri="{FF2B5EF4-FFF2-40B4-BE49-F238E27FC236}">
                  <a16:creationId xmlns:a16="http://schemas.microsoft.com/office/drawing/2014/main" id="{C14CD271-4BB0-4D58-BE95-FB5FEFBAA66B}"/>
                </a:ext>
              </a:extLst>
            </p:cNvPr>
            <p:cNvSpPr/>
            <p:nvPr/>
          </p:nvSpPr>
          <p:spPr>
            <a:xfrm>
              <a:off x="3466611" y="2275828"/>
              <a:ext cx="866241" cy="882317"/>
            </a:xfrm>
            <a:custGeom>
              <a:avLst/>
              <a:gdLst>
                <a:gd name="connsiteX0" fmla="*/ 536433 w 866241"/>
                <a:gd name="connsiteY0" fmla="*/ 402254 h 882317"/>
                <a:gd name="connsiteX1" fmla="*/ 554544 w 866241"/>
                <a:gd name="connsiteY1" fmla="*/ 445599 h 882317"/>
                <a:gd name="connsiteX2" fmla="*/ 550416 w 866241"/>
                <a:gd name="connsiteY2" fmla="*/ 506921 h 882317"/>
                <a:gd name="connsiteX3" fmla="*/ 375304 w 866241"/>
                <a:gd name="connsiteY3" fmla="*/ 538149 h 882317"/>
                <a:gd name="connsiteX4" fmla="*/ 391749 w 866241"/>
                <a:gd name="connsiteY4" fmla="*/ 567711 h 882317"/>
                <a:gd name="connsiteX5" fmla="*/ 382628 w 866241"/>
                <a:gd name="connsiteY5" fmla="*/ 644880 h 882317"/>
                <a:gd name="connsiteX6" fmla="*/ 225892 w 866241"/>
                <a:gd name="connsiteY6" fmla="*/ 671380 h 882317"/>
                <a:gd name="connsiteX7" fmla="*/ 236213 w 866241"/>
                <a:gd name="connsiteY7" fmla="*/ 696349 h 882317"/>
                <a:gd name="connsiteX8" fmla="*/ 224894 w 866241"/>
                <a:gd name="connsiteY8" fmla="*/ 767192 h 882317"/>
                <a:gd name="connsiteX9" fmla="*/ 57239 w 866241"/>
                <a:gd name="connsiteY9" fmla="*/ 871927 h 882317"/>
                <a:gd name="connsiteX10" fmla="*/ 6503 w 866241"/>
                <a:gd name="connsiteY10" fmla="*/ 873658 h 882317"/>
                <a:gd name="connsiteX11" fmla="*/ 8700 w 866241"/>
                <a:gd name="connsiteY11" fmla="*/ 826051 h 882317"/>
                <a:gd name="connsiteX12" fmla="*/ 64430 w 866241"/>
                <a:gd name="connsiteY12" fmla="*/ 722449 h 882317"/>
                <a:gd name="connsiteX13" fmla="*/ 114233 w 866241"/>
                <a:gd name="connsiteY13" fmla="*/ 711862 h 882317"/>
                <a:gd name="connsiteX14" fmla="*/ 140134 w 866241"/>
                <a:gd name="connsiteY14" fmla="*/ 725978 h 882317"/>
                <a:gd name="connsiteX15" fmla="*/ 143330 w 866241"/>
                <a:gd name="connsiteY15" fmla="*/ 718254 h 882317"/>
                <a:gd name="connsiteX16" fmla="*/ 122423 w 866241"/>
                <a:gd name="connsiteY16" fmla="*/ 643682 h 882317"/>
                <a:gd name="connsiteX17" fmla="*/ 197328 w 866241"/>
                <a:gd name="connsiteY17" fmla="*/ 537283 h 882317"/>
                <a:gd name="connsiteX18" fmla="*/ 221431 w 866241"/>
                <a:gd name="connsiteY18" fmla="*/ 540213 h 882317"/>
                <a:gd name="connsiteX19" fmla="*/ 274631 w 866241"/>
                <a:gd name="connsiteY19" fmla="*/ 570375 h 882317"/>
                <a:gd name="connsiteX20" fmla="*/ 276761 w 866241"/>
                <a:gd name="connsiteY20" fmla="*/ 566180 h 882317"/>
                <a:gd name="connsiteX21" fmla="*/ 319241 w 866241"/>
                <a:gd name="connsiteY21" fmla="*/ 381014 h 882317"/>
                <a:gd name="connsiteX22" fmla="*/ 349403 w 866241"/>
                <a:gd name="connsiteY22" fmla="*/ 380348 h 882317"/>
                <a:gd name="connsiteX23" fmla="*/ 399406 w 866241"/>
                <a:gd name="connsiteY23" fmla="*/ 407314 h 882317"/>
                <a:gd name="connsiteX24" fmla="*/ 400272 w 866241"/>
                <a:gd name="connsiteY24" fmla="*/ 398858 h 882317"/>
                <a:gd name="connsiteX25" fmla="*/ 440155 w 866241"/>
                <a:gd name="connsiteY25" fmla="*/ 232735 h 882317"/>
                <a:gd name="connsiteX26" fmla="*/ 467387 w 866241"/>
                <a:gd name="connsiteY26" fmla="*/ 232801 h 882317"/>
                <a:gd name="connsiteX27" fmla="*/ 523583 w 866241"/>
                <a:gd name="connsiteY27" fmla="*/ 269022 h 882317"/>
                <a:gd name="connsiteX28" fmla="*/ 526912 w 866241"/>
                <a:gd name="connsiteY28" fmla="*/ 262297 h 882317"/>
                <a:gd name="connsiteX29" fmla="*/ 563932 w 866241"/>
                <a:gd name="connsiteY29" fmla="*/ 97639 h 882317"/>
                <a:gd name="connsiteX30" fmla="*/ 683115 w 866241"/>
                <a:gd name="connsiteY30" fmla="*/ 11880 h 882317"/>
                <a:gd name="connsiteX31" fmla="*/ 799368 w 866241"/>
                <a:gd name="connsiteY31" fmla="*/ 29325 h 882317"/>
                <a:gd name="connsiteX32" fmla="*/ 858826 w 866241"/>
                <a:gd name="connsiteY32" fmla="*/ 173343 h 882317"/>
                <a:gd name="connsiteX33" fmla="*/ 787316 w 866241"/>
                <a:gd name="connsiteY33" fmla="*/ 286733 h 882317"/>
                <a:gd name="connsiteX34" fmla="*/ 745569 w 866241"/>
                <a:gd name="connsiteY34" fmla="*/ 297253 h 882317"/>
                <a:gd name="connsiteX35" fmla="*/ 669132 w 866241"/>
                <a:gd name="connsiteY35" fmla="*/ 273749 h 882317"/>
                <a:gd name="connsiteX36" fmla="*/ 693635 w 866241"/>
                <a:gd name="connsiteY36" fmla="*/ 317228 h 882317"/>
                <a:gd name="connsiteX37" fmla="*/ 691837 w 866241"/>
                <a:gd name="connsiteY37" fmla="*/ 384942 h 882317"/>
                <a:gd name="connsiteX38" fmla="*/ 536433 w 866241"/>
                <a:gd name="connsiteY38" fmla="*/ 402254 h 882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866241" h="882317">
                  <a:moveTo>
                    <a:pt x="536433" y="402254"/>
                  </a:moveTo>
                  <a:cubicBezTo>
                    <a:pt x="535301" y="425757"/>
                    <a:pt x="545222" y="436810"/>
                    <a:pt x="554544" y="445599"/>
                  </a:cubicBezTo>
                  <a:cubicBezTo>
                    <a:pt x="579645" y="469036"/>
                    <a:pt x="575917" y="481820"/>
                    <a:pt x="550416" y="506921"/>
                  </a:cubicBezTo>
                  <a:cubicBezTo>
                    <a:pt x="497682" y="558789"/>
                    <a:pt x="445282" y="578431"/>
                    <a:pt x="375304" y="538149"/>
                  </a:cubicBezTo>
                  <a:cubicBezTo>
                    <a:pt x="380630" y="548136"/>
                    <a:pt x="383693" y="560853"/>
                    <a:pt x="391749" y="567711"/>
                  </a:cubicBezTo>
                  <a:cubicBezTo>
                    <a:pt x="428503" y="599072"/>
                    <a:pt x="418316" y="618980"/>
                    <a:pt x="382628" y="644880"/>
                  </a:cubicBezTo>
                  <a:cubicBezTo>
                    <a:pt x="320440" y="690090"/>
                    <a:pt x="322171" y="692487"/>
                    <a:pt x="225892" y="671380"/>
                  </a:cubicBezTo>
                  <a:cubicBezTo>
                    <a:pt x="223296" y="682233"/>
                    <a:pt x="230021" y="690955"/>
                    <a:pt x="236213" y="696349"/>
                  </a:cubicBezTo>
                  <a:cubicBezTo>
                    <a:pt x="270969" y="726843"/>
                    <a:pt x="257919" y="745620"/>
                    <a:pt x="224894" y="767192"/>
                  </a:cubicBezTo>
                  <a:cubicBezTo>
                    <a:pt x="169697" y="803214"/>
                    <a:pt x="118228" y="845294"/>
                    <a:pt x="57239" y="871927"/>
                  </a:cubicBezTo>
                  <a:cubicBezTo>
                    <a:pt x="41059" y="878985"/>
                    <a:pt x="21684" y="890370"/>
                    <a:pt x="6503" y="873658"/>
                  </a:cubicBezTo>
                  <a:cubicBezTo>
                    <a:pt x="-6281" y="859609"/>
                    <a:pt x="2708" y="841831"/>
                    <a:pt x="8700" y="826051"/>
                  </a:cubicBezTo>
                  <a:cubicBezTo>
                    <a:pt x="22683" y="789032"/>
                    <a:pt x="45520" y="756872"/>
                    <a:pt x="64430" y="722449"/>
                  </a:cubicBezTo>
                  <a:cubicBezTo>
                    <a:pt x="78279" y="697214"/>
                    <a:pt x="91529" y="690356"/>
                    <a:pt x="114233" y="711862"/>
                  </a:cubicBezTo>
                  <a:cubicBezTo>
                    <a:pt x="121091" y="718388"/>
                    <a:pt x="131279" y="721317"/>
                    <a:pt x="140134" y="725978"/>
                  </a:cubicBezTo>
                  <a:cubicBezTo>
                    <a:pt x="141466" y="722848"/>
                    <a:pt x="143863" y="720185"/>
                    <a:pt x="143330" y="718254"/>
                  </a:cubicBezTo>
                  <a:cubicBezTo>
                    <a:pt x="136272" y="692953"/>
                    <a:pt x="111038" y="666853"/>
                    <a:pt x="122423" y="643682"/>
                  </a:cubicBezTo>
                  <a:cubicBezTo>
                    <a:pt x="141333" y="605264"/>
                    <a:pt x="171495" y="572239"/>
                    <a:pt x="197328" y="537283"/>
                  </a:cubicBezTo>
                  <a:cubicBezTo>
                    <a:pt x="206384" y="525032"/>
                    <a:pt x="213441" y="534420"/>
                    <a:pt x="221431" y="540213"/>
                  </a:cubicBezTo>
                  <a:cubicBezTo>
                    <a:pt x="238010" y="552264"/>
                    <a:pt x="252925" y="567578"/>
                    <a:pt x="274631" y="570375"/>
                  </a:cubicBezTo>
                  <a:cubicBezTo>
                    <a:pt x="275696" y="568377"/>
                    <a:pt x="277094" y="566646"/>
                    <a:pt x="276761" y="566180"/>
                  </a:cubicBezTo>
                  <a:cubicBezTo>
                    <a:pt x="221498" y="488478"/>
                    <a:pt x="270037" y="435145"/>
                    <a:pt x="319241" y="381014"/>
                  </a:cubicBezTo>
                  <a:cubicBezTo>
                    <a:pt x="331226" y="367830"/>
                    <a:pt x="337418" y="370627"/>
                    <a:pt x="349403" y="380348"/>
                  </a:cubicBezTo>
                  <a:cubicBezTo>
                    <a:pt x="363918" y="392067"/>
                    <a:pt x="378033" y="406915"/>
                    <a:pt x="399406" y="407314"/>
                  </a:cubicBezTo>
                  <a:cubicBezTo>
                    <a:pt x="399806" y="403785"/>
                    <a:pt x="401071" y="400922"/>
                    <a:pt x="400272" y="398858"/>
                  </a:cubicBezTo>
                  <a:cubicBezTo>
                    <a:pt x="367047" y="315497"/>
                    <a:pt x="372574" y="294590"/>
                    <a:pt x="440155" y="232735"/>
                  </a:cubicBezTo>
                  <a:cubicBezTo>
                    <a:pt x="451541" y="222281"/>
                    <a:pt x="457200" y="223480"/>
                    <a:pt x="467387" y="232801"/>
                  </a:cubicBezTo>
                  <a:cubicBezTo>
                    <a:pt x="483833" y="247915"/>
                    <a:pt x="501211" y="262364"/>
                    <a:pt x="523583" y="269022"/>
                  </a:cubicBezTo>
                  <a:cubicBezTo>
                    <a:pt x="524914" y="266425"/>
                    <a:pt x="527578" y="263362"/>
                    <a:pt x="526912" y="262297"/>
                  </a:cubicBezTo>
                  <a:cubicBezTo>
                    <a:pt x="485964" y="195382"/>
                    <a:pt x="502809" y="143514"/>
                    <a:pt x="563932" y="97639"/>
                  </a:cubicBezTo>
                  <a:cubicBezTo>
                    <a:pt x="603149" y="68209"/>
                    <a:pt x="637372" y="32121"/>
                    <a:pt x="683115" y="11880"/>
                  </a:cubicBezTo>
                  <a:cubicBezTo>
                    <a:pt x="725261" y="-6829"/>
                    <a:pt x="764012" y="-5165"/>
                    <a:pt x="799368" y="29325"/>
                  </a:cubicBezTo>
                  <a:cubicBezTo>
                    <a:pt x="840316" y="69208"/>
                    <a:pt x="883994" y="106428"/>
                    <a:pt x="858826" y="173343"/>
                  </a:cubicBezTo>
                  <a:cubicBezTo>
                    <a:pt x="842713" y="216222"/>
                    <a:pt x="815347" y="251444"/>
                    <a:pt x="787316" y="286733"/>
                  </a:cubicBezTo>
                  <a:cubicBezTo>
                    <a:pt x="775465" y="301714"/>
                    <a:pt x="760683" y="301315"/>
                    <a:pt x="745569" y="297253"/>
                  </a:cubicBezTo>
                  <a:cubicBezTo>
                    <a:pt x="720334" y="290528"/>
                    <a:pt x="695632" y="282006"/>
                    <a:pt x="669132" y="273749"/>
                  </a:cubicBezTo>
                  <a:cubicBezTo>
                    <a:pt x="670331" y="293857"/>
                    <a:pt x="681650" y="307706"/>
                    <a:pt x="693635" y="317228"/>
                  </a:cubicBezTo>
                  <a:cubicBezTo>
                    <a:pt x="725195" y="342396"/>
                    <a:pt x="716140" y="357910"/>
                    <a:pt x="691837" y="384942"/>
                  </a:cubicBezTo>
                  <a:cubicBezTo>
                    <a:pt x="644697" y="437542"/>
                    <a:pt x="595758" y="445599"/>
                    <a:pt x="536433" y="402254"/>
                  </a:cubicBezTo>
                  <a:close/>
                </a:path>
              </a:pathLst>
            </a:custGeom>
            <a:solidFill>
              <a:srgbClr val="F58520"/>
            </a:solidFill>
            <a:ln w="66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1" name="Freeform: Shape 340">
              <a:extLst>
                <a:ext uri="{FF2B5EF4-FFF2-40B4-BE49-F238E27FC236}">
                  <a16:creationId xmlns:a16="http://schemas.microsoft.com/office/drawing/2014/main" id="{81231FB0-4FA5-4E58-9A37-563A8867C124}"/>
                </a:ext>
              </a:extLst>
            </p:cNvPr>
            <p:cNvSpPr/>
            <p:nvPr/>
          </p:nvSpPr>
          <p:spPr>
            <a:xfrm>
              <a:off x="4293809" y="2233988"/>
              <a:ext cx="81842" cy="78357"/>
            </a:xfrm>
            <a:custGeom>
              <a:avLst/>
              <a:gdLst>
                <a:gd name="connsiteX0" fmla="*/ 42747 w 81842"/>
                <a:gd name="connsiteY0" fmla="*/ 1120 h 78357"/>
                <a:gd name="connsiteX1" fmla="*/ 81631 w 81842"/>
                <a:gd name="connsiteY1" fmla="*/ 35477 h 78357"/>
                <a:gd name="connsiteX2" fmla="*/ 31827 w 81842"/>
                <a:gd name="connsiteY2" fmla="*/ 77624 h 78357"/>
                <a:gd name="connsiteX3" fmla="*/ 1 w 81842"/>
                <a:gd name="connsiteY3" fmla="*/ 50724 h 78357"/>
                <a:gd name="connsiteX4" fmla="*/ 42747 w 81842"/>
                <a:gd name="connsiteY4" fmla="*/ 1120 h 78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842" h="78357">
                  <a:moveTo>
                    <a:pt x="42747" y="1120"/>
                  </a:moveTo>
                  <a:cubicBezTo>
                    <a:pt x="56330" y="-6404"/>
                    <a:pt x="84561" y="26089"/>
                    <a:pt x="81631" y="35477"/>
                  </a:cubicBezTo>
                  <a:cubicBezTo>
                    <a:pt x="76837" y="50857"/>
                    <a:pt x="47075" y="72230"/>
                    <a:pt x="31827" y="77624"/>
                  </a:cubicBezTo>
                  <a:cubicBezTo>
                    <a:pt x="18045" y="82551"/>
                    <a:pt x="-132" y="61444"/>
                    <a:pt x="1" y="50724"/>
                  </a:cubicBezTo>
                  <a:cubicBezTo>
                    <a:pt x="334" y="31482"/>
                    <a:pt x="33226" y="4849"/>
                    <a:pt x="42747" y="1120"/>
                  </a:cubicBezTo>
                  <a:close/>
                </a:path>
              </a:pathLst>
            </a:custGeom>
            <a:solidFill>
              <a:srgbClr val="6F933F"/>
            </a:solidFill>
            <a:ln w="66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2" name="Freeform: Shape 341">
              <a:extLst>
                <a:ext uri="{FF2B5EF4-FFF2-40B4-BE49-F238E27FC236}">
                  <a16:creationId xmlns:a16="http://schemas.microsoft.com/office/drawing/2014/main" id="{144A1E99-5412-4C12-A601-213215109D3D}"/>
                </a:ext>
              </a:extLst>
            </p:cNvPr>
            <p:cNvSpPr/>
            <p:nvPr/>
          </p:nvSpPr>
          <p:spPr>
            <a:xfrm>
              <a:off x="4254722" y="2203681"/>
              <a:ext cx="62665" cy="69188"/>
            </a:xfrm>
            <a:custGeom>
              <a:avLst/>
              <a:gdLst>
                <a:gd name="connsiteX0" fmla="*/ 62059 w 62665"/>
                <a:gd name="connsiteY0" fmla="*/ 26433 h 69188"/>
                <a:gd name="connsiteX1" fmla="*/ 20312 w 62665"/>
                <a:gd name="connsiteY1" fmla="*/ 69113 h 69188"/>
                <a:gd name="connsiteX2" fmla="*/ 270 w 62665"/>
                <a:gd name="connsiteY2" fmla="*/ 52068 h 69188"/>
                <a:gd name="connsiteX3" fmla="*/ 24373 w 62665"/>
                <a:gd name="connsiteY3" fmla="*/ 0 h 69188"/>
                <a:gd name="connsiteX4" fmla="*/ 62059 w 62665"/>
                <a:gd name="connsiteY4" fmla="*/ 26433 h 69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665" h="69188">
                  <a:moveTo>
                    <a:pt x="62059" y="26433"/>
                  </a:moveTo>
                  <a:cubicBezTo>
                    <a:pt x="51206" y="38951"/>
                    <a:pt x="39354" y="67182"/>
                    <a:pt x="20312" y="69113"/>
                  </a:cubicBezTo>
                  <a:cubicBezTo>
                    <a:pt x="11989" y="69979"/>
                    <a:pt x="-2127" y="63320"/>
                    <a:pt x="270" y="52068"/>
                  </a:cubicBezTo>
                  <a:cubicBezTo>
                    <a:pt x="3200" y="38618"/>
                    <a:pt x="4532" y="133"/>
                    <a:pt x="24373" y="0"/>
                  </a:cubicBezTo>
                  <a:cubicBezTo>
                    <a:pt x="34627" y="-66"/>
                    <a:pt x="67519" y="16313"/>
                    <a:pt x="62059" y="26433"/>
                  </a:cubicBezTo>
                  <a:close/>
                </a:path>
              </a:pathLst>
            </a:custGeom>
            <a:solidFill>
              <a:srgbClr val="749744"/>
            </a:solidFill>
            <a:ln w="66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3" name="Freeform: Shape 342">
              <a:extLst>
                <a:ext uri="{FF2B5EF4-FFF2-40B4-BE49-F238E27FC236}">
                  <a16:creationId xmlns:a16="http://schemas.microsoft.com/office/drawing/2014/main" id="{7FF04214-1A88-420A-A017-16B92EE40105}"/>
                </a:ext>
              </a:extLst>
            </p:cNvPr>
            <p:cNvSpPr/>
            <p:nvPr/>
          </p:nvSpPr>
          <p:spPr>
            <a:xfrm>
              <a:off x="4334489" y="2295660"/>
              <a:ext cx="70330" cy="55221"/>
            </a:xfrm>
            <a:custGeom>
              <a:avLst/>
              <a:gdLst>
                <a:gd name="connsiteX0" fmla="*/ 21775 w 70330"/>
                <a:gd name="connsiteY0" fmla="*/ 54969 h 55221"/>
                <a:gd name="connsiteX1" fmla="*/ 2 w 70330"/>
                <a:gd name="connsiteY1" fmla="*/ 35127 h 55221"/>
                <a:gd name="connsiteX2" fmla="*/ 51138 w 70330"/>
                <a:gd name="connsiteY2" fmla="*/ 371 h 55221"/>
                <a:gd name="connsiteX3" fmla="*/ 70047 w 70330"/>
                <a:gd name="connsiteY3" fmla="*/ 37391 h 55221"/>
                <a:gd name="connsiteX4" fmla="*/ 21775 w 70330"/>
                <a:gd name="connsiteY4" fmla="*/ 54969 h 55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330" h="55221">
                  <a:moveTo>
                    <a:pt x="21775" y="54969"/>
                  </a:moveTo>
                  <a:cubicBezTo>
                    <a:pt x="5462" y="57232"/>
                    <a:pt x="-131" y="43783"/>
                    <a:pt x="2" y="35127"/>
                  </a:cubicBezTo>
                  <a:cubicBezTo>
                    <a:pt x="402" y="16484"/>
                    <a:pt x="37289" y="4233"/>
                    <a:pt x="51138" y="371"/>
                  </a:cubicBezTo>
                  <a:cubicBezTo>
                    <a:pt x="66052" y="-3757"/>
                    <a:pt x="68316" y="27736"/>
                    <a:pt x="70047" y="37391"/>
                  </a:cubicBezTo>
                  <a:cubicBezTo>
                    <a:pt x="73975" y="58964"/>
                    <a:pt x="36023" y="52838"/>
                    <a:pt x="21775" y="54969"/>
                  </a:cubicBezTo>
                  <a:close/>
                </a:path>
              </a:pathLst>
            </a:custGeom>
            <a:solidFill>
              <a:srgbClr val="769846"/>
            </a:solidFill>
            <a:ln w="66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44" name="Group 343">
            <a:extLst>
              <a:ext uri="{FF2B5EF4-FFF2-40B4-BE49-F238E27FC236}">
                <a16:creationId xmlns:a16="http://schemas.microsoft.com/office/drawing/2014/main" id="{BF15D861-1136-4A4D-A5CB-A0F3E074FA66}"/>
              </a:ext>
            </a:extLst>
          </p:cNvPr>
          <p:cNvGrpSpPr/>
          <p:nvPr/>
        </p:nvGrpSpPr>
        <p:grpSpPr>
          <a:xfrm>
            <a:off x="6705295" y="4856097"/>
            <a:ext cx="462652" cy="528256"/>
            <a:chOff x="2104843" y="406676"/>
            <a:chExt cx="885747" cy="1011345"/>
          </a:xfrm>
        </p:grpSpPr>
        <p:sp>
          <p:nvSpPr>
            <p:cNvPr id="345" name="Freeform: Shape 344">
              <a:extLst>
                <a:ext uri="{FF2B5EF4-FFF2-40B4-BE49-F238E27FC236}">
                  <a16:creationId xmlns:a16="http://schemas.microsoft.com/office/drawing/2014/main" id="{7312332B-2748-4727-B531-53BDDE45CF58}"/>
                </a:ext>
              </a:extLst>
            </p:cNvPr>
            <p:cNvSpPr/>
            <p:nvPr/>
          </p:nvSpPr>
          <p:spPr>
            <a:xfrm>
              <a:off x="2104843" y="787804"/>
              <a:ext cx="885747" cy="630217"/>
            </a:xfrm>
            <a:custGeom>
              <a:avLst/>
              <a:gdLst>
                <a:gd name="connsiteX0" fmla="*/ 326967 w 885747"/>
                <a:gd name="connsiteY0" fmla="*/ 119335 h 630217"/>
                <a:gd name="connsiteX1" fmla="*/ 399096 w 885747"/>
                <a:gd name="connsiteY1" fmla="*/ 138425 h 630217"/>
                <a:gd name="connsiteX2" fmla="*/ 469607 w 885747"/>
                <a:gd name="connsiteY2" fmla="*/ 202744 h 630217"/>
                <a:gd name="connsiteX3" fmla="*/ 471737 w 885747"/>
                <a:gd name="connsiteY3" fmla="*/ 255478 h 630217"/>
                <a:gd name="connsiteX4" fmla="*/ 408484 w 885747"/>
                <a:gd name="connsiteY4" fmla="*/ 497572 h 630217"/>
                <a:gd name="connsiteX5" fmla="*/ 439911 w 885747"/>
                <a:gd name="connsiteY5" fmla="*/ 626209 h 630217"/>
                <a:gd name="connsiteX6" fmla="*/ 309942 w 885747"/>
                <a:gd name="connsiteY6" fmla="*/ 525669 h 630217"/>
                <a:gd name="connsiteX7" fmla="*/ 323724 w 885747"/>
                <a:gd name="connsiteY7" fmla="*/ 395900 h 630217"/>
                <a:gd name="connsiteX8" fmla="*/ 281711 w 885747"/>
                <a:gd name="connsiteY8" fmla="*/ 293230 h 630217"/>
                <a:gd name="connsiteX9" fmla="*/ 166057 w 885747"/>
                <a:gd name="connsiteY9" fmla="*/ 301286 h 630217"/>
                <a:gd name="connsiteX10" fmla="*/ 18909 w 885747"/>
                <a:gd name="connsiteY10" fmla="*/ 450298 h 630217"/>
                <a:gd name="connsiteX11" fmla="*/ 0 w 885747"/>
                <a:gd name="connsiteY11" fmla="*/ 477131 h 630217"/>
                <a:gd name="connsiteX12" fmla="*/ 124376 w 885747"/>
                <a:gd name="connsiteY12" fmla="*/ 194821 h 630217"/>
                <a:gd name="connsiteX13" fmla="*/ 326967 w 885747"/>
                <a:gd name="connsiteY13" fmla="*/ 119335 h 630217"/>
                <a:gd name="connsiteX14" fmla="*/ 885747 w 885747"/>
                <a:gd name="connsiteY14" fmla="*/ 0 h 630217"/>
                <a:gd name="connsiteX15" fmla="*/ 675679 w 885747"/>
                <a:gd name="connsiteY15" fmla="*/ 290366 h 630217"/>
                <a:gd name="connsiteX16" fmla="*/ 645251 w 885747"/>
                <a:gd name="connsiteY16" fmla="*/ 450164 h 630217"/>
                <a:gd name="connsiteX17" fmla="*/ 643786 w 885747"/>
                <a:gd name="connsiteY17" fmla="*/ 521674 h 630217"/>
                <a:gd name="connsiteX18" fmla="*/ 498170 w 885747"/>
                <a:gd name="connsiteY18" fmla="*/ 625809 h 630217"/>
                <a:gd name="connsiteX19" fmla="*/ 442174 w 885747"/>
                <a:gd name="connsiteY19" fmla="*/ 546776 h 630217"/>
                <a:gd name="connsiteX20" fmla="*/ 545644 w 885747"/>
                <a:gd name="connsiteY20" fmla="*/ 202278 h 630217"/>
                <a:gd name="connsiteX21" fmla="*/ 885747 w 885747"/>
                <a:gd name="connsiteY21" fmla="*/ 0 h 630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85747" h="630217">
                  <a:moveTo>
                    <a:pt x="326967" y="119335"/>
                  </a:moveTo>
                  <a:cubicBezTo>
                    <a:pt x="351793" y="121834"/>
                    <a:pt x="376225" y="128138"/>
                    <a:pt x="399096" y="138425"/>
                  </a:cubicBezTo>
                  <a:cubicBezTo>
                    <a:pt x="429790" y="152275"/>
                    <a:pt x="451496" y="174979"/>
                    <a:pt x="469607" y="202744"/>
                  </a:cubicBezTo>
                  <a:cubicBezTo>
                    <a:pt x="481392" y="220788"/>
                    <a:pt x="483123" y="234637"/>
                    <a:pt x="471737" y="255478"/>
                  </a:cubicBezTo>
                  <a:cubicBezTo>
                    <a:pt x="430523" y="330516"/>
                    <a:pt x="410947" y="412080"/>
                    <a:pt x="408484" y="497572"/>
                  </a:cubicBezTo>
                  <a:cubicBezTo>
                    <a:pt x="407152" y="543181"/>
                    <a:pt x="413344" y="587059"/>
                    <a:pt x="439911" y="626209"/>
                  </a:cubicBezTo>
                  <a:cubicBezTo>
                    <a:pt x="361543" y="643720"/>
                    <a:pt x="307478" y="602705"/>
                    <a:pt x="309942" y="525669"/>
                  </a:cubicBezTo>
                  <a:cubicBezTo>
                    <a:pt x="311340" y="482324"/>
                    <a:pt x="319796" y="439245"/>
                    <a:pt x="323724" y="395900"/>
                  </a:cubicBezTo>
                  <a:cubicBezTo>
                    <a:pt x="327386" y="354885"/>
                    <a:pt x="321594" y="316733"/>
                    <a:pt x="281711" y="293230"/>
                  </a:cubicBezTo>
                  <a:cubicBezTo>
                    <a:pt x="241428" y="269526"/>
                    <a:pt x="202744" y="279447"/>
                    <a:pt x="166057" y="301286"/>
                  </a:cubicBezTo>
                  <a:cubicBezTo>
                    <a:pt x="104202" y="338107"/>
                    <a:pt x="60457" y="393170"/>
                    <a:pt x="18909" y="450298"/>
                  </a:cubicBezTo>
                  <a:cubicBezTo>
                    <a:pt x="12384" y="459154"/>
                    <a:pt x="6259" y="468209"/>
                    <a:pt x="0" y="477131"/>
                  </a:cubicBezTo>
                  <a:cubicBezTo>
                    <a:pt x="19575" y="372263"/>
                    <a:pt x="53333" y="274587"/>
                    <a:pt x="124376" y="194821"/>
                  </a:cubicBezTo>
                  <a:cubicBezTo>
                    <a:pt x="174463" y="138592"/>
                    <a:pt x="252489" y="111838"/>
                    <a:pt x="326967" y="119335"/>
                  </a:cubicBezTo>
                  <a:close/>
                  <a:moveTo>
                    <a:pt x="885747" y="0"/>
                  </a:moveTo>
                  <a:cubicBezTo>
                    <a:pt x="784875" y="75771"/>
                    <a:pt x="721688" y="176643"/>
                    <a:pt x="675679" y="290366"/>
                  </a:cubicBezTo>
                  <a:cubicBezTo>
                    <a:pt x="654906" y="341835"/>
                    <a:pt x="642588" y="394302"/>
                    <a:pt x="645251" y="450164"/>
                  </a:cubicBezTo>
                  <a:cubicBezTo>
                    <a:pt x="646383" y="473934"/>
                    <a:pt x="645451" y="497904"/>
                    <a:pt x="643786" y="521674"/>
                  </a:cubicBezTo>
                  <a:cubicBezTo>
                    <a:pt x="637394" y="613625"/>
                    <a:pt x="572543" y="634065"/>
                    <a:pt x="498170" y="625809"/>
                  </a:cubicBezTo>
                  <a:cubicBezTo>
                    <a:pt x="455691" y="621082"/>
                    <a:pt x="444705" y="582797"/>
                    <a:pt x="442174" y="546776"/>
                  </a:cubicBezTo>
                  <a:cubicBezTo>
                    <a:pt x="433186" y="419337"/>
                    <a:pt x="457555" y="301353"/>
                    <a:pt x="545644" y="202278"/>
                  </a:cubicBezTo>
                  <a:cubicBezTo>
                    <a:pt x="637727" y="98808"/>
                    <a:pt x="748521" y="27166"/>
                    <a:pt x="885747" y="0"/>
                  </a:cubicBezTo>
                  <a:close/>
                </a:path>
              </a:pathLst>
            </a:custGeom>
            <a:solidFill>
              <a:srgbClr val="688C3C"/>
            </a:solidFill>
            <a:ln w="66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6" name="Freeform: Shape 345">
              <a:extLst>
                <a:ext uri="{FF2B5EF4-FFF2-40B4-BE49-F238E27FC236}">
                  <a16:creationId xmlns:a16="http://schemas.microsoft.com/office/drawing/2014/main" id="{9250D2FE-F464-4040-B74C-26D90CD492FA}"/>
                </a:ext>
              </a:extLst>
            </p:cNvPr>
            <p:cNvSpPr/>
            <p:nvPr/>
          </p:nvSpPr>
          <p:spPr>
            <a:xfrm>
              <a:off x="2413985" y="406676"/>
              <a:ext cx="352867" cy="577947"/>
            </a:xfrm>
            <a:custGeom>
              <a:avLst/>
              <a:gdLst>
                <a:gd name="connsiteX0" fmla="*/ 195154 w 352867"/>
                <a:gd name="connsiteY0" fmla="*/ 548450 h 577947"/>
                <a:gd name="connsiteX1" fmla="*/ 213264 w 352867"/>
                <a:gd name="connsiteY1" fmla="*/ 562898 h 577947"/>
                <a:gd name="connsiteX2" fmla="*/ 195687 w 352867"/>
                <a:gd name="connsiteY2" fmla="*/ 577946 h 577947"/>
                <a:gd name="connsiteX3" fmla="*/ 177776 w 352867"/>
                <a:gd name="connsiteY3" fmla="*/ 558238 h 577947"/>
                <a:gd name="connsiteX4" fmla="*/ 195154 w 352867"/>
                <a:gd name="connsiteY4" fmla="*/ 548450 h 577947"/>
                <a:gd name="connsiteX5" fmla="*/ 179107 w 352867"/>
                <a:gd name="connsiteY5" fmla="*/ 439588 h 577947"/>
                <a:gd name="connsiteX6" fmla="*/ 230109 w 352867"/>
                <a:gd name="connsiteY6" fmla="*/ 488659 h 577947"/>
                <a:gd name="connsiteX7" fmla="*/ 184900 w 352867"/>
                <a:gd name="connsiteY7" fmla="*/ 532936 h 577947"/>
                <a:gd name="connsiteX8" fmla="*/ 123777 w 352867"/>
                <a:gd name="connsiteY8" fmla="*/ 482334 h 577947"/>
                <a:gd name="connsiteX9" fmla="*/ 179107 w 352867"/>
                <a:gd name="connsiteY9" fmla="*/ 439588 h 577947"/>
                <a:gd name="connsiteX10" fmla="*/ 33292 w 352867"/>
                <a:gd name="connsiteY10" fmla="*/ 437990 h 577947"/>
                <a:gd name="connsiteX11" fmla="*/ 54798 w 352867"/>
                <a:gd name="connsiteY11" fmla="*/ 437990 h 577947"/>
                <a:gd name="connsiteX12" fmla="*/ 94015 w 352867"/>
                <a:gd name="connsiteY12" fmla="*/ 448443 h 577947"/>
                <a:gd name="connsiteX13" fmla="*/ 101939 w 352867"/>
                <a:gd name="connsiteY13" fmla="*/ 482800 h 577947"/>
                <a:gd name="connsiteX14" fmla="*/ 75705 w 352867"/>
                <a:gd name="connsiteY14" fmla="*/ 486395 h 577947"/>
                <a:gd name="connsiteX15" fmla="*/ 30562 w 352867"/>
                <a:gd name="connsiteY15" fmla="*/ 476275 h 577947"/>
                <a:gd name="connsiteX16" fmla="*/ 1 w 352867"/>
                <a:gd name="connsiteY16" fmla="*/ 462492 h 577947"/>
                <a:gd name="connsiteX17" fmla="*/ 33292 w 352867"/>
                <a:gd name="connsiteY17" fmla="*/ 437990 h 577947"/>
                <a:gd name="connsiteX18" fmla="*/ 302951 w 352867"/>
                <a:gd name="connsiteY18" fmla="*/ 436991 h 577947"/>
                <a:gd name="connsiteX19" fmla="*/ 340037 w 352867"/>
                <a:gd name="connsiteY19" fmla="*/ 445380 h 577947"/>
                <a:gd name="connsiteX20" fmla="*/ 318398 w 352867"/>
                <a:gd name="connsiteY20" fmla="*/ 471015 h 577947"/>
                <a:gd name="connsiteX21" fmla="*/ 289301 w 352867"/>
                <a:gd name="connsiteY21" fmla="*/ 494851 h 577947"/>
                <a:gd name="connsiteX22" fmla="*/ 256077 w 352867"/>
                <a:gd name="connsiteY22" fmla="*/ 514959 h 577947"/>
                <a:gd name="connsiteX23" fmla="*/ 250084 w 352867"/>
                <a:gd name="connsiteY23" fmla="*/ 484331 h 577947"/>
                <a:gd name="connsiteX24" fmla="*/ 268794 w 352867"/>
                <a:gd name="connsiteY24" fmla="*/ 442517 h 577947"/>
                <a:gd name="connsiteX25" fmla="*/ 302951 w 352867"/>
                <a:gd name="connsiteY25" fmla="*/ 436991 h 577947"/>
                <a:gd name="connsiteX26" fmla="*/ 176777 w 352867"/>
                <a:gd name="connsiteY26" fmla="*/ 330125 h 577947"/>
                <a:gd name="connsiteX27" fmla="*/ 228711 w 352867"/>
                <a:gd name="connsiteY27" fmla="*/ 377000 h 577947"/>
                <a:gd name="connsiteX28" fmla="*/ 176044 w 352867"/>
                <a:gd name="connsiteY28" fmla="*/ 423274 h 577947"/>
                <a:gd name="connsiteX29" fmla="*/ 123844 w 352867"/>
                <a:gd name="connsiteY29" fmla="*/ 376467 h 577947"/>
                <a:gd name="connsiteX30" fmla="*/ 176777 w 352867"/>
                <a:gd name="connsiteY30" fmla="*/ 330125 h 577947"/>
                <a:gd name="connsiteX31" fmla="*/ 52867 w 352867"/>
                <a:gd name="connsiteY31" fmla="*/ 328262 h 577947"/>
                <a:gd name="connsiteX32" fmla="*/ 107198 w 352867"/>
                <a:gd name="connsiteY32" fmla="*/ 377333 h 577947"/>
                <a:gd name="connsiteX33" fmla="*/ 56928 w 352867"/>
                <a:gd name="connsiteY33" fmla="*/ 422143 h 577947"/>
                <a:gd name="connsiteX34" fmla="*/ 200 w 352867"/>
                <a:gd name="connsiteY34" fmla="*/ 374603 h 577947"/>
                <a:gd name="connsiteX35" fmla="*/ 52867 w 352867"/>
                <a:gd name="connsiteY35" fmla="*/ 328262 h 577947"/>
                <a:gd name="connsiteX36" fmla="*/ 300553 w 352867"/>
                <a:gd name="connsiteY36" fmla="*/ 327329 h 577947"/>
                <a:gd name="connsiteX37" fmla="*/ 352821 w 352867"/>
                <a:gd name="connsiteY37" fmla="*/ 374803 h 577947"/>
                <a:gd name="connsiteX38" fmla="*/ 296492 w 352867"/>
                <a:gd name="connsiteY38" fmla="*/ 421277 h 577947"/>
                <a:gd name="connsiteX39" fmla="*/ 246222 w 352867"/>
                <a:gd name="connsiteY39" fmla="*/ 372872 h 577947"/>
                <a:gd name="connsiteX40" fmla="*/ 300553 w 352867"/>
                <a:gd name="connsiteY40" fmla="*/ 327329 h 577947"/>
                <a:gd name="connsiteX41" fmla="*/ 177310 w 352867"/>
                <a:gd name="connsiteY41" fmla="*/ 216136 h 577947"/>
                <a:gd name="connsiteX42" fmla="*/ 226914 w 352867"/>
                <a:gd name="connsiteY42" fmla="*/ 263543 h 577947"/>
                <a:gd name="connsiteX43" fmla="*/ 173648 w 352867"/>
                <a:gd name="connsiteY43" fmla="*/ 310284 h 577947"/>
                <a:gd name="connsiteX44" fmla="*/ 124643 w 352867"/>
                <a:gd name="connsiteY44" fmla="*/ 263077 h 577947"/>
                <a:gd name="connsiteX45" fmla="*/ 177310 w 352867"/>
                <a:gd name="connsiteY45" fmla="*/ 216136 h 577947"/>
                <a:gd name="connsiteX46" fmla="*/ 55797 w 352867"/>
                <a:gd name="connsiteY46" fmla="*/ 212408 h 577947"/>
                <a:gd name="connsiteX47" fmla="*/ 107531 w 352867"/>
                <a:gd name="connsiteY47" fmla="*/ 258217 h 577947"/>
                <a:gd name="connsiteX48" fmla="*/ 65850 w 352867"/>
                <a:gd name="connsiteY48" fmla="*/ 307954 h 577947"/>
                <a:gd name="connsiteX49" fmla="*/ 6059 w 352867"/>
                <a:gd name="connsiteY49" fmla="*/ 263410 h 577947"/>
                <a:gd name="connsiteX50" fmla="*/ 55797 w 352867"/>
                <a:gd name="connsiteY50" fmla="*/ 212408 h 577947"/>
                <a:gd name="connsiteX51" fmla="*/ 301220 w 352867"/>
                <a:gd name="connsiteY51" fmla="*/ 212407 h 577947"/>
                <a:gd name="connsiteX52" fmla="*/ 346563 w 352867"/>
                <a:gd name="connsiteY52" fmla="*/ 262877 h 577947"/>
                <a:gd name="connsiteX53" fmla="*/ 287704 w 352867"/>
                <a:gd name="connsiteY53" fmla="*/ 308220 h 577947"/>
                <a:gd name="connsiteX54" fmla="*/ 244891 w 352867"/>
                <a:gd name="connsiteY54" fmla="*/ 259947 h 577947"/>
                <a:gd name="connsiteX55" fmla="*/ 301220 w 352867"/>
                <a:gd name="connsiteY55" fmla="*/ 212407 h 577947"/>
                <a:gd name="connsiteX56" fmla="*/ 178108 w 352867"/>
                <a:gd name="connsiteY56" fmla="*/ 107340 h 577947"/>
                <a:gd name="connsiteX57" fmla="*/ 226514 w 352867"/>
                <a:gd name="connsiteY57" fmla="*/ 156878 h 577947"/>
                <a:gd name="connsiteX58" fmla="*/ 174713 w 352867"/>
                <a:gd name="connsiteY58" fmla="*/ 200423 h 577947"/>
                <a:gd name="connsiteX59" fmla="*/ 126174 w 352867"/>
                <a:gd name="connsiteY59" fmla="*/ 153216 h 577947"/>
                <a:gd name="connsiteX60" fmla="*/ 178108 w 352867"/>
                <a:gd name="connsiteY60" fmla="*/ 107340 h 577947"/>
                <a:gd name="connsiteX61" fmla="*/ 61190 w 352867"/>
                <a:gd name="connsiteY61" fmla="*/ 102347 h 577947"/>
                <a:gd name="connsiteX62" fmla="*/ 110261 w 352867"/>
                <a:gd name="connsiteY62" fmla="*/ 152616 h 577947"/>
                <a:gd name="connsiteX63" fmla="*/ 59459 w 352867"/>
                <a:gd name="connsiteY63" fmla="*/ 195695 h 577947"/>
                <a:gd name="connsiteX64" fmla="*/ 12318 w 352867"/>
                <a:gd name="connsiteY64" fmla="*/ 148222 h 577947"/>
                <a:gd name="connsiteX65" fmla="*/ 61190 w 352867"/>
                <a:gd name="connsiteY65" fmla="*/ 102347 h 577947"/>
                <a:gd name="connsiteX66" fmla="*/ 291765 w 352867"/>
                <a:gd name="connsiteY66" fmla="*/ 102213 h 577947"/>
                <a:gd name="connsiteX67" fmla="*/ 342301 w 352867"/>
                <a:gd name="connsiteY67" fmla="*/ 152550 h 577947"/>
                <a:gd name="connsiteX68" fmla="*/ 295161 w 352867"/>
                <a:gd name="connsiteY68" fmla="*/ 196694 h 577947"/>
                <a:gd name="connsiteX69" fmla="*/ 242294 w 352867"/>
                <a:gd name="connsiteY69" fmla="*/ 153149 h 577947"/>
                <a:gd name="connsiteX70" fmla="*/ 291765 w 352867"/>
                <a:gd name="connsiteY70" fmla="*/ 102213 h 577947"/>
                <a:gd name="connsiteX71" fmla="*/ 118185 w 352867"/>
                <a:gd name="connsiteY71" fmla="*/ 875 h 577947"/>
                <a:gd name="connsiteX72" fmla="*/ 167988 w 352867"/>
                <a:gd name="connsiteY72" fmla="*/ 44687 h 577947"/>
                <a:gd name="connsiteX73" fmla="*/ 124310 w 352867"/>
                <a:gd name="connsiteY73" fmla="*/ 94290 h 577947"/>
                <a:gd name="connsiteX74" fmla="*/ 72576 w 352867"/>
                <a:gd name="connsiteY74" fmla="*/ 48615 h 577947"/>
                <a:gd name="connsiteX75" fmla="*/ 118185 w 352867"/>
                <a:gd name="connsiteY75" fmla="*/ 875 h 577947"/>
                <a:gd name="connsiteX76" fmla="*/ 232573 w 352867"/>
                <a:gd name="connsiteY76" fmla="*/ 10 h 577947"/>
                <a:gd name="connsiteX77" fmla="*/ 278382 w 352867"/>
                <a:gd name="connsiteY77" fmla="*/ 48349 h 577947"/>
                <a:gd name="connsiteX78" fmla="*/ 232839 w 352867"/>
                <a:gd name="connsiteY78" fmla="*/ 94291 h 577947"/>
                <a:gd name="connsiteX79" fmla="*/ 183768 w 352867"/>
                <a:gd name="connsiteY79" fmla="*/ 49814 h 577947"/>
                <a:gd name="connsiteX80" fmla="*/ 232573 w 352867"/>
                <a:gd name="connsiteY80" fmla="*/ 10 h 577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352867" h="577947">
                  <a:moveTo>
                    <a:pt x="195154" y="548450"/>
                  </a:moveTo>
                  <a:cubicBezTo>
                    <a:pt x="203277" y="550980"/>
                    <a:pt x="217393" y="548184"/>
                    <a:pt x="213264" y="562898"/>
                  </a:cubicBezTo>
                  <a:cubicBezTo>
                    <a:pt x="211467" y="569357"/>
                    <a:pt x="201879" y="577879"/>
                    <a:pt x="195687" y="577946"/>
                  </a:cubicBezTo>
                  <a:cubicBezTo>
                    <a:pt x="185766" y="578079"/>
                    <a:pt x="179108" y="567160"/>
                    <a:pt x="177776" y="558238"/>
                  </a:cubicBezTo>
                  <a:cubicBezTo>
                    <a:pt x="175845" y="544855"/>
                    <a:pt x="188296" y="550248"/>
                    <a:pt x="195154" y="548450"/>
                  </a:cubicBezTo>
                  <a:close/>
                  <a:moveTo>
                    <a:pt x="179107" y="439588"/>
                  </a:moveTo>
                  <a:cubicBezTo>
                    <a:pt x="211533" y="435926"/>
                    <a:pt x="230109" y="448576"/>
                    <a:pt x="230109" y="488659"/>
                  </a:cubicBezTo>
                  <a:cubicBezTo>
                    <a:pt x="230109" y="522416"/>
                    <a:pt x="216327" y="533402"/>
                    <a:pt x="184900" y="532936"/>
                  </a:cubicBezTo>
                  <a:cubicBezTo>
                    <a:pt x="143485" y="532337"/>
                    <a:pt x="123377" y="516757"/>
                    <a:pt x="123777" y="482334"/>
                  </a:cubicBezTo>
                  <a:cubicBezTo>
                    <a:pt x="124176" y="447844"/>
                    <a:pt x="133964" y="439787"/>
                    <a:pt x="179107" y="439588"/>
                  </a:cubicBezTo>
                  <a:close/>
                  <a:moveTo>
                    <a:pt x="33292" y="437990"/>
                  </a:moveTo>
                  <a:cubicBezTo>
                    <a:pt x="38885" y="437923"/>
                    <a:pt x="44545" y="437990"/>
                    <a:pt x="54798" y="437990"/>
                  </a:cubicBezTo>
                  <a:cubicBezTo>
                    <a:pt x="65518" y="438323"/>
                    <a:pt x="81698" y="436325"/>
                    <a:pt x="94015" y="448443"/>
                  </a:cubicBezTo>
                  <a:cubicBezTo>
                    <a:pt x="103736" y="458031"/>
                    <a:pt x="108264" y="470082"/>
                    <a:pt x="101939" y="482800"/>
                  </a:cubicBezTo>
                  <a:cubicBezTo>
                    <a:pt x="95813" y="495117"/>
                    <a:pt x="84694" y="488060"/>
                    <a:pt x="75705" y="486395"/>
                  </a:cubicBezTo>
                  <a:cubicBezTo>
                    <a:pt x="60524" y="483665"/>
                    <a:pt x="45011" y="481401"/>
                    <a:pt x="30562" y="476275"/>
                  </a:cubicBezTo>
                  <a:cubicBezTo>
                    <a:pt x="19909" y="472479"/>
                    <a:pt x="201" y="480070"/>
                    <a:pt x="1" y="462492"/>
                  </a:cubicBezTo>
                  <a:cubicBezTo>
                    <a:pt x="-199" y="444248"/>
                    <a:pt x="16247" y="438323"/>
                    <a:pt x="33292" y="437990"/>
                  </a:cubicBezTo>
                  <a:close/>
                  <a:moveTo>
                    <a:pt x="302951" y="436991"/>
                  </a:moveTo>
                  <a:cubicBezTo>
                    <a:pt x="317599" y="440054"/>
                    <a:pt x="334910" y="431864"/>
                    <a:pt x="340037" y="445380"/>
                  </a:cubicBezTo>
                  <a:cubicBezTo>
                    <a:pt x="345497" y="459629"/>
                    <a:pt x="326588" y="463025"/>
                    <a:pt x="318398" y="471015"/>
                  </a:cubicBezTo>
                  <a:cubicBezTo>
                    <a:pt x="309409" y="479737"/>
                    <a:pt x="299688" y="487927"/>
                    <a:pt x="289301" y="494851"/>
                  </a:cubicBezTo>
                  <a:cubicBezTo>
                    <a:pt x="278315" y="502109"/>
                    <a:pt x="271857" y="521151"/>
                    <a:pt x="256077" y="514959"/>
                  </a:cubicBezTo>
                  <a:cubicBezTo>
                    <a:pt x="244758" y="510498"/>
                    <a:pt x="251349" y="494918"/>
                    <a:pt x="250084" y="484331"/>
                  </a:cubicBezTo>
                  <a:cubicBezTo>
                    <a:pt x="248020" y="466820"/>
                    <a:pt x="249418" y="449442"/>
                    <a:pt x="268794" y="442517"/>
                  </a:cubicBezTo>
                  <a:cubicBezTo>
                    <a:pt x="280313" y="438389"/>
                    <a:pt x="293296" y="438456"/>
                    <a:pt x="302951" y="436991"/>
                  </a:cubicBezTo>
                  <a:close/>
                  <a:moveTo>
                    <a:pt x="176777" y="330125"/>
                  </a:moveTo>
                  <a:cubicBezTo>
                    <a:pt x="211333" y="326530"/>
                    <a:pt x="228312" y="338981"/>
                    <a:pt x="228711" y="377000"/>
                  </a:cubicBezTo>
                  <a:cubicBezTo>
                    <a:pt x="229111" y="416683"/>
                    <a:pt x="209469" y="423274"/>
                    <a:pt x="176044" y="423274"/>
                  </a:cubicBezTo>
                  <a:cubicBezTo>
                    <a:pt x="142287" y="423341"/>
                    <a:pt x="123245" y="415684"/>
                    <a:pt x="123844" y="376467"/>
                  </a:cubicBezTo>
                  <a:cubicBezTo>
                    <a:pt x="124376" y="338049"/>
                    <a:pt x="142487" y="326663"/>
                    <a:pt x="176777" y="330125"/>
                  </a:cubicBezTo>
                  <a:close/>
                  <a:moveTo>
                    <a:pt x="52867" y="328262"/>
                  </a:moveTo>
                  <a:cubicBezTo>
                    <a:pt x="89088" y="324733"/>
                    <a:pt x="108397" y="337317"/>
                    <a:pt x="107198" y="377333"/>
                  </a:cubicBezTo>
                  <a:cubicBezTo>
                    <a:pt x="106133" y="412622"/>
                    <a:pt x="89620" y="422876"/>
                    <a:pt x="56928" y="422143"/>
                  </a:cubicBezTo>
                  <a:cubicBezTo>
                    <a:pt x="23770" y="421344"/>
                    <a:pt x="-1398" y="416750"/>
                    <a:pt x="200" y="374603"/>
                  </a:cubicBezTo>
                  <a:cubicBezTo>
                    <a:pt x="1598" y="338715"/>
                    <a:pt x="17445" y="323068"/>
                    <a:pt x="52867" y="328262"/>
                  </a:cubicBezTo>
                  <a:close/>
                  <a:moveTo>
                    <a:pt x="300553" y="327329"/>
                  </a:moveTo>
                  <a:cubicBezTo>
                    <a:pt x="335443" y="326530"/>
                    <a:pt x="351755" y="338116"/>
                    <a:pt x="352821" y="374803"/>
                  </a:cubicBezTo>
                  <a:cubicBezTo>
                    <a:pt x="354086" y="417282"/>
                    <a:pt x="329517" y="423275"/>
                    <a:pt x="296492" y="421277"/>
                  </a:cubicBezTo>
                  <a:cubicBezTo>
                    <a:pt x="259605" y="425871"/>
                    <a:pt x="246289" y="407894"/>
                    <a:pt x="246222" y="372872"/>
                  </a:cubicBezTo>
                  <a:cubicBezTo>
                    <a:pt x="246156" y="334121"/>
                    <a:pt x="268261" y="328062"/>
                    <a:pt x="300553" y="327329"/>
                  </a:cubicBezTo>
                  <a:close/>
                  <a:moveTo>
                    <a:pt x="177310" y="216136"/>
                  </a:moveTo>
                  <a:cubicBezTo>
                    <a:pt x="212399" y="216203"/>
                    <a:pt x="231907" y="226723"/>
                    <a:pt x="226914" y="263543"/>
                  </a:cubicBezTo>
                  <a:cubicBezTo>
                    <a:pt x="230709" y="305024"/>
                    <a:pt x="205674" y="310417"/>
                    <a:pt x="173648" y="310284"/>
                  </a:cubicBezTo>
                  <a:cubicBezTo>
                    <a:pt x="141022" y="310151"/>
                    <a:pt x="124909" y="298099"/>
                    <a:pt x="124643" y="263077"/>
                  </a:cubicBezTo>
                  <a:cubicBezTo>
                    <a:pt x="124376" y="224725"/>
                    <a:pt x="143352" y="216136"/>
                    <a:pt x="177310" y="216136"/>
                  </a:cubicBezTo>
                  <a:close/>
                  <a:moveTo>
                    <a:pt x="55797" y="212408"/>
                  </a:moveTo>
                  <a:cubicBezTo>
                    <a:pt x="86757" y="214073"/>
                    <a:pt x="113923" y="218800"/>
                    <a:pt x="107531" y="258217"/>
                  </a:cubicBezTo>
                  <a:cubicBezTo>
                    <a:pt x="111393" y="291442"/>
                    <a:pt x="98542" y="310018"/>
                    <a:pt x="65850" y="307954"/>
                  </a:cubicBezTo>
                  <a:cubicBezTo>
                    <a:pt x="37486" y="306156"/>
                    <a:pt x="4395" y="310351"/>
                    <a:pt x="6059" y="263410"/>
                  </a:cubicBezTo>
                  <a:cubicBezTo>
                    <a:pt x="7258" y="228454"/>
                    <a:pt x="19243" y="210544"/>
                    <a:pt x="55797" y="212408"/>
                  </a:cubicBezTo>
                  <a:close/>
                  <a:moveTo>
                    <a:pt x="301220" y="212407"/>
                  </a:moveTo>
                  <a:cubicBezTo>
                    <a:pt x="337108" y="211409"/>
                    <a:pt x="345164" y="231050"/>
                    <a:pt x="346563" y="262877"/>
                  </a:cubicBezTo>
                  <a:cubicBezTo>
                    <a:pt x="348627" y="309019"/>
                    <a:pt x="316933" y="306755"/>
                    <a:pt x="287704" y="308220"/>
                  </a:cubicBezTo>
                  <a:cubicBezTo>
                    <a:pt x="255012" y="309884"/>
                    <a:pt x="242161" y="291574"/>
                    <a:pt x="244891" y="259947"/>
                  </a:cubicBezTo>
                  <a:cubicBezTo>
                    <a:pt x="240430" y="217468"/>
                    <a:pt x="268794" y="213273"/>
                    <a:pt x="301220" y="212407"/>
                  </a:cubicBezTo>
                  <a:close/>
                  <a:moveTo>
                    <a:pt x="178108" y="107340"/>
                  </a:moveTo>
                  <a:cubicBezTo>
                    <a:pt x="217126" y="101880"/>
                    <a:pt x="226381" y="123054"/>
                    <a:pt x="226514" y="156878"/>
                  </a:cubicBezTo>
                  <a:cubicBezTo>
                    <a:pt x="226647" y="194230"/>
                    <a:pt x="204874" y="200156"/>
                    <a:pt x="174713" y="200423"/>
                  </a:cubicBezTo>
                  <a:cubicBezTo>
                    <a:pt x="141887" y="200756"/>
                    <a:pt x="126041" y="187839"/>
                    <a:pt x="126174" y="153216"/>
                  </a:cubicBezTo>
                  <a:cubicBezTo>
                    <a:pt x="126374" y="116329"/>
                    <a:pt x="143219" y="102413"/>
                    <a:pt x="178108" y="107340"/>
                  </a:cubicBezTo>
                  <a:close/>
                  <a:moveTo>
                    <a:pt x="61190" y="102347"/>
                  </a:moveTo>
                  <a:cubicBezTo>
                    <a:pt x="96012" y="103012"/>
                    <a:pt x="110860" y="116129"/>
                    <a:pt x="110261" y="152616"/>
                  </a:cubicBezTo>
                  <a:cubicBezTo>
                    <a:pt x="109662" y="188438"/>
                    <a:pt x="94148" y="200223"/>
                    <a:pt x="59459" y="195695"/>
                  </a:cubicBezTo>
                  <a:cubicBezTo>
                    <a:pt x="25235" y="200090"/>
                    <a:pt x="10853" y="185308"/>
                    <a:pt x="12318" y="148222"/>
                  </a:cubicBezTo>
                  <a:cubicBezTo>
                    <a:pt x="13716" y="113932"/>
                    <a:pt x="27898" y="101681"/>
                    <a:pt x="61190" y="102347"/>
                  </a:cubicBezTo>
                  <a:close/>
                  <a:moveTo>
                    <a:pt x="291765" y="102213"/>
                  </a:moveTo>
                  <a:cubicBezTo>
                    <a:pt x="329451" y="100616"/>
                    <a:pt x="340570" y="118926"/>
                    <a:pt x="342301" y="152550"/>
                  </a:cubicBezTo>
                  <a:cubicBezTo>
                    <a:pt x="344499" y="194164"/>
                    <a:pt x="318531" y="197560"/>
                    <a:pt x="295161" y="196694"/>
                  </a:cubicBezTo>
                  <a:cubicBezTo>
                    <a:pt x="255478" y="200156"/>
                    <a:pt x="243293" y="185375"/>
                    <a:pt x="242294" y="153149"/>
                  </a:cubicBezTo>
                  <a:cubicBezTo>
                    <a:pt x="241162" y="116462"/>
                    <a:pt x="256743" y="103678"/>
                    <a:pt x="291765" y="102213"/>
                  </a:cubicBezTo>
                  <a:close/>
                  <a:moveTo>
                    <a:pt x="118185" y="875"/>
                  </a:moveTo>
                  <a:cubicBezTo>
                    <a:pt x="150344" y="-2054"/>
                    <a:pt x="167988" y="8732"/>
                    <a:pt x="167988" y="44687"/>
                  </a:cubicBezTo>
                  <a:cubicBezTo>
                    <a:pt x="167922" y="76313"/>
                    <a:pt x="161064" y="94623"/>
                    <a:pt x="124310" y="94290"/>
                  </a:cubicBezTo>
                  <a:cubicBezTo>
                    <a:pt x="91419" y="94024"/>
                    <a:pt x="71044" y="88165"/>
                    <a:pt x="72576" y="48615"/>
                  </a:cubicBezTo>
                  <a:cubicBezTo>
                    <a:pt x="73841" y="16456"/>
                    <a:pt x="82563" y="-2720"/>
                    <a:pt x="118185" y="875"/>
                  </a:cubicBezTo>
                  <a:close/>
                  <a:moveTo>
                    <a:pt x="232573" y="10"/>
                  </a:moveTo>
                  <a:cubicBezTo>
                    <a:pt x="266663" y="409"/>
                    <a:pt x="282044" y="13726"/>
                    <a:pt x="278382" y="48349"/>
                  </a:cubicBezTo>
                  <a:cubicBezTo>
                    <a:pt x="283509" y="82905"/>
                    <a:pt x="266530" y="94424"/>
                    <a:pt x="232839" y="94291"/>
                  </a:cubicBezTo>
                  <a:cubicBezTo>
                    <a:pt x="200880" y="94157"/>
                    <a:pt x="183768" y="86301"/>
                    <a:pt x="183768" y="49814"/>
                  </a:cubicBezTo>
                  <a:cubicBezTo>
                    <a:pt x="183768" y="14125"/>
                    <a:pt x="196286" y="-456"/>
                    <a:pt x="232573" y="10"/>
                  </a:cubicBezTo>
                  <a:close/>
                </a:path>
              </a:pathLst>
            </a:custGeom>
            <a:solidFill>
              <a:srgbClr val="FFDA46"/>
            </a:solidFill>
            <a:ln w="66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47" name="Group 346">
            <a:extLst>
              <a:ext uri="{FF2B5EF4-FFF2-40B4-BE49-F238E27FC236}">
                <a16:creationId xmlns:a16="http://schemas.microsoft.com/office/drawing/2014/main" id="{E905E886-11AC-4AD2-8B9A-3DC6AD47111D}"/>
              </a:ext>
            </a:extLst>
          </p:cNvPr>
          <p:cNvGrpSpPr/>
          <p:nvPr/>
        </p:nvGrpSpPr>
        <p:grpSpPr>
          <a:xfrm>
            <a:off x="7490700" y="4777372"/>
            <a:ext cx="416083" cy="538003"/>
            <a:chOff x="7982778" y="3983949"/>
            <a:chExt cx="796590" cy="1030005"/>
          </a:xfrm>
        </p:grpSpPr>
        <p:sp>
          <p:nvSpPr>
            <p:cNvPr id="348" name="Freeform: Shape 347">
              <a:extLst>
                <a:ext uri="{FF2B5EF4-FFF2-40B4-BE49-F238E27FC236}">
                  <a16:creationId xmlns:a16="http://schemas.microsoft.com/office/drawing/2014/main" id="{80860FD8-DD0B-451D-84B7-5F3CAF9491E6}"/>
                </a:ext>
              </a:extLst>
            </p:cNvPr>
            <p:cNvSpPr/>
            <p:nvPr/>
          </p:nvSpPr>
          <p:spPr>
            <a:xfrm>
              <a:off x="8277908" y="3983949"/>
              <a:ext cx="214861" cy="216408"/>
            </a:xfrm>
            <a:custGeom>
              <a:avLst/>
              <a:gdLst>
                <a:gd name="connsiteX0" fmla="*/ 214862 w 214861"/>
                <a:gd name="connsiteY0" fmla="*/ 216409 h 216408"/>
                <a:gd name="connsiteX1" fmla="*/ 0 w 214861"/>
                <a:gd name="connsiteY1" fmla="*/ 206421 h 216408"/>
                <a:gd name="connsiteX2" fmla="*/ 46275 w 214861"/>
                <a:gd name="connsiteY2" fmla="*/ 141437 h 216408"/>
                <a:gd name="connsiteX3" fmla="*/ 87889 w 214861"/>
                <a:gd name="connsiteY3" fmla="*/ 87638 h 216408"/>
                <a:gd name="connsiteX4" fmla="*/ 133631 w 214861"/>
                <a:gd name="connsiteY4" fmla="*/ 8938 h 216408"/>
                <a:gd name="connsiteX5" fmla="*/ 176910 w 214861"/>
                <a:gd name="connsiteY5" fmla="*/ 6674 h 216408"/>
                <a:gd name="connsiteX6" fmla="*/ 174246 w 214861"/>
                <a:gd name="connsiteY6" fmla="*/ 43627 h 216408"/>
                <a:gd name="connsiteX7" fmla="*/ 155403 w 214861"/>
                <a:gd name="connsiteY7" fmla="*/ 90301 h 216408"/>
                <a:gd name="connsiteX8" fmla="*/ 174113 w 214861"/>
                <a:gd name="connsiteY8" fmla="*/ 148961 h 216408"/>
                <a:gd name="connsiteX9" fmla="*/ 214862 w 214861"/>
                <a:gd name="connsiteY9" fmla="*/ 216409 h 216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4861" h="216408">
                  <a:moveTo>
                    <a:pt x="214862" y="216409"/>
                  </a:moveTo>
                  <a:cubicBezTo>
                    <a:pt x="143285" y="176260"/>
                    <a:pt x="75904" y="172132"/>
                    <a:pt x="0" y="206421"/>
                  </a:cubicBezTo>
                  <a:cubicBezTo>
                    <a:pt x="9321" y="174129"/>
                    <a:pt x="20241" y="148295"/>
                    <a:pt x="46275" y="141437"/>
                  </a:cubicBezTo>
                  <a:cubicBezTo>
                    <a:pt x="77635" y="133247"/>
                    <a:pt x="81297" y="112274"/>
                    <a:pt x="87889" y="87638"/>
                  </a:cubicBezTo>
                  <a:cubicBezTo>
                    <a:pt x="95879" y="57810"/>
                    <a:pt x="107398" y="28513"/>
                    <a:pt x="133631" y="8938"/>
                  </a:cubicBezTo>
                  <a:cubicBezTo>
                    <a:pt x="146948" y="-1050"/>
                    <a:pt x="162994" y="-3846"/>
                    <a:pt x="176910" y="6674"/>
                  </a:cubicBezTo>
                  <a:cubicBezTo>
                    <a:pt x="193222" y="18992"/>
                    <a:pt x="179373" y="31443"/>
                    <a:pt x="174246" y="43627"/>
                  </a:cubicBezTo>
                  <a:cubicBezTo>
                    <a:pt x="167721" y="59074"/>
                    <a:pt x="161396" y="74655"/>
                    <a:pt x="155403" y="90301"/>
                  </a:cubicBezTo>
                  <a:cubicBezTo>
                    <a:pt x="146149" y="114604"/>
                    <a:pt x="144750" y="134446"/>
                    <a:pt x="174113" y="148961"/>
                  </a:cubicBezTo>
                  <a:cubicBezTo>
                    <a:pt x="195952" y="159747"/>
                    <a:pt x="207205" y="182585"/>
                    <a:pt x="214862" y="216409"/>
                  </a:cubicBezTo>
                  <a:close/>
                </a:path>
              </a:pathLst>
            </a:custGeom>
            <a:solidFill>
              <a:srgbClr val="5A803B"/>
            </a:solidFill>
            <a:ln w="66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9" name="Freeform: Shape 348">
              <a:extLst>
                <a:ext uri="{FF2B5EF4-FFF2-40B4-BE49-F238E27FC236}">
                  <a16:creationId xmlns:a16="http://schemas.microsoft.com/office/drawing/2014/main" id="{A377DEE6-D583-4030-8C3E-850513B91E3E}"/>
                </a:ext>
              </a:extLst>
            </p:cNvPr>
            <p:cNvSpPr/>
            <p:nvPr/>
          </p:nvSpPr>
          <p:spPr>
            <a:xfrm>
              <a:off x="7982778" y="4177140"/>
              <a:ext cx="796590" cy="836814"/>
            </a:xfrm>
            <a:custGeom>
              <a:avLst/>
              <a:gdLst>
                <a:gd name="connsiteX0" fmla="*/ 771262 w 796590"/>
                <a:gd name="connsiteY0" fmla="*/ 111240 h 836814"/>
                <a:gd name="connsiteX1" fmla="*/ 524174 w 796590"/>
                <a:gd name="connsiteY1" fmla="*/ 37000 h 836814"/>
                <a:gd name="connsiteX2" fmla="*/ 598081 w 796590"/>
                <a:gd name="connsiteY2" fmla="*/ 185014 h 836814"/>
                <a:gd name="connsiteX3" fmla="*/ 614194 w 796590"/>
                <a:gd name="connsiteY3" fmla="*/ 298137 h 836814"/>
                <a:gd name="connsiteX4" fmla="*/ 601610 w 796590"/>
                <a:gd name="connsiteY4" fmla="*/ 299935 h 836814"/>
                <a:gd name="connsiteX5" fmla="*/ 589758 w 796590"/>
                <a:gd name="connsiteY5" fmla="*/ 201060 h 836814"/>
                <a:gd name="connsiteX6" fmla="*/ 542151 w 796590"/>
                <a:gd name="connsiteY6" fmla="*/ 85605 h 836814"/>
                <a:gd name="connsiteX7" fmla="*/ 409785 w 796590"/>
                <a:gd name="connsiteY7" fmla="*/ 14495 h 836814"/>
                <a:gd name="connsiteX8" fmla="*/ 226950 w 796590"/>
                <a:gd name="connsiteY8" fmla="*/ 168434 h 836814"/>
                <a:gd name="connsiteX9" fmla="*/ 212768 w 796590"/>
                <a:gd name="connsiteY9" fmla="*/ 411327 h 836814"/>
                <a:gd name="connsiteX10" fmla="*/ 232609 w 796590"/>
                <a:gd name="connsiteY10" fmla="*/ 600089 h 836814"/>
                <a:gd name="connsiteX11" fmla="*/ 176746 w 796590"/>
                <a:gd name="connsiteY11" fmla="*/ 391219 h 836814"/>
                <a:gd name="connsiteX12" fmla="*/ 258909 w 796590"/>
                <a:gd name="connsiteY12" fmla="*/ 42860 h 836814"/>
                <a:gd name="connsiteX13" fmla="*/ 246325 w 796590"/>
                <a:gd name="connsiteY13" fmla="*/ 18491 h 836814"/>
                <a:gd name="connsiteX14" fmla="*/ 15750 w 796590"/>
                <a:gd name="connsiteY14" fmla="*/ 142667 h 836814"/>
                <a:gd name="connsiteX15" fmla="*/ 15217 w 796590"/>
                <a:gd name="connsiteY15" fmla="*/ 448281 h 836814"/>
                <a:gd name="connsiteX16" fmla="*/ 182739 w 796590"/>
                <a:gd name="connsiteY16" fmla="*/ 797107 h 836814"/>
                <a:gd name="connsiteX17" fmla="*/ 307914 w 796590"/>
                <a:gd name="connsiteY17" fmla="*/ 810157 h 836814"/>
                <a:gd name="connsiteX18" fmla="*/ 342670 w 796590"/>
                <a:gd name="connsiteY18" fmla="*/ 811622 h 836814"/>
                <a:gd name="connsiteX19" fmla="*/ 455395 w 796590"/>
                <a:gd name="connsiteY19" fmla="*/ 810157 h 836814"/>
                <a:gd name="connsiteX20" fmla="*/ 483426 w 796590"/>
                <a:gd name="connsiteY20" fmla="*/ 805962 h 836814"/>
                <a:gd name="connsiteX21" fmla="*/ 626778 w 796590"/>
                <a:gd name="connsiteY21" fmla="*/ 782458 h 836814"/>
                <a:gd name="connsiteX22" fmla="*/ 753950 w 796590"/>
                <a:gd name="connsiteY22" fmla="*/ 546623 h 836814"/>
                <a:gd name="connsiteX23" fmla="*/ 771262 w 796590"/>
                <a:gd name="connsiteY23" fmla="*/ 111240 h 836814"/>
                <a:gd name="connsiteX24" fmla="*/ 125145 w 796590"/>
                <a:gd name="connsiteY24" fmla="*/ 86538 h 836814"/>
                <a:gd name="connsiteX25" fmla="*/ 119885 w 796590"/>
                <a:gd name="connsiteY25" fmla="*/ 123957 h 836814"/>
                <a:gd name="connsiteX26" fmla="*/ 103639 w 796590"/>
                <a:gd name="connsiteY26" fmla="*/ 449812 h 836814"/>
                <a:gd name="connsiteX27" fmla="*/ 105836 w 796590"/>
                <a:gd name="connsiteY27" fmla="*/ 483370 h 836814"/>
                <a:gd name="connsiteX28" fmla="*/ 96515 w 796590"/>
                <a:gd name="connsiteY28" fmla="*/ 505009 h 836814"/>
                <a:gd name="connsiteX29" fmla="*/ 73077 w 796590"/>
                <a:gd name="connsiteY29" fmla="*/ 492159 h 836814"/>
                <a:gd name="connsiteX30" fmla="*/ 56366 w 796590"/>
                <a:gd name="connsiteY30" fmla="*/ 453741 h 836814"/>
                <a:gd name="connsiteX31" fmla="*/ 30798 w 796590"/>
                <a:gd name="connsiteY31" fmla="*/ 292011 h 836814"/>
                <a:gd name="connsiteX32" fmla="*/ 62757 w 796590"/>
                <a:gd name="connsiteY32" fmla="*/ 114569 h 836814"/>
                <a:gd name="connsiteX33" fmla="*/ 87193 w 796590"/>
                <a:gd name="connsiteY33" fmla="*/ 70824 h 836814"/>
                <a:gd name="connsiteX34" fmla="*/ 116689 w 796590"/>
                <a:gd name="connsiteY34" fmla="*/ 60637 h 836814"/>
                <a:gd name="connsiteX35" fmla="*/ 125145 w 796590"/>
                <a:gd name="connsiteY35" fmla="*/ 86538 h 836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796590" h="836814">
                  <a:moveTo>
                    <a:pt x="771262" y="111240"/>
                  </a:moveTo>
                  <a:cubicBezTo>
                    <a:pt x="741832" y="1712"/>
                    <a:pt x="612130" y="-34576"/>
                    <a:pt x="524174" y="37000"/>
                  </a:cubicBezTo>
                  <a:cubicBezTo>
                    <a:pt x="564523" y="78482"/>
                    <a:pt x="587627" y="128685"/>
                    <a:pt x="598081" y="185014"/>
                  </a:cubicBezTo>
                  <a:cubicBezTo>
                    <a:pt x="614394" y="221700"/>
                    <a:pt x="608601" y="260451"/>
                    <a:pt x="614194" y="298137"/>
                  </a:cubicBezTo>
                  <a:cubicBezTo>
                    <a:pt x="609999" y="298736"/>
                    <a:pt x="605804" y="299336"/>
                    <a:pt x="601610" y="299935"/>
                  </a:cubicBezTo>
                  <a:cubicBezTo>
                    <a:pt x="597681" y="266977"/>
                    <a:pt x="593686" y="234018"/>
                    <a:pt x="589758" y="201060"/>
                  </a:cubicBezTo>
                  <a:cubicBezTo>
                    <a:pt x="583100" y="158780"/>
                    <a:pt x="567453" y="119962"/>
                    <a:pt x="542151" y="85605"/>
                  </a:cubicBezTo>
                  <a:cubicBezTo>
                    <a:pt x="509526" y="41262"/>
                    <a:pt x="466114" y="15894"/>
                    <a:pt x="409785" y="14495"/>
                  </a:cubicBezTo>
                  <a:cubicBezTo>
                    <a:pt x="317835" y="12165"/>
                    <a:pt x="252185" y="66097"/>
                    <a:pt x="226950" y="168434"/>
                  </a:cubicBezTo>
                  <a:cubicBezTo>
                    <a:pt x="207241" y="248267"/>
                    <a:pt x="205643" y="329764"/>
                    <a:pt x="212768" y="411327"/>
                  </a:cubicBezTo>
                  <a:cubicBezTo>
                    <a:pt x="217961" y="470519"/>
                    <a:pt x="225152" y="529578"/>
                    <a:pt x="232609" y="600089"/>
                  </a:cubicBezTo>
                  <a:cubicBezTo>
                    <a:pt x="200716" y="526049"/>
                    <a:pt x="184470" y="459333"/>
                    <a:pt x="176746" y="391219"/>
                  </a:cubicBezTo>
                  <a:cubicBezTo>
                    <a:pt x="162631" y="265911"/>
                    <a:pt x="165893" y="143532"/>
                    <a:pt x="258909" y="42860"/>
                  </a:cubicBezTo>
                  <a:cubicBezTo>
                    <a:pt x="276287" y="24017"/>
                    <a:pt x="254848" y="22619"/>
                    <a:pt x="246325" y="18491"/>
                  </a:cubicBezTo>
                  <a:cubicBezTo>
                    <a:pt x="143189" y="-31313"/>
                    <a:pt x="38521" y="23750"/>
                    <a:pt x="15750" y="142667"/>
                  </a:cubicBezTo>
                  <a:cubicBezTo>
                    <a:pt x="-3625" y="244072"/>
                    <a:pt x="-6622" y="347009"/>
                    <a:pt x="15217" y="448281"/>
                  </a:cubicBezTo>
                  <a:cubicBezTo>
                    <a:pt x="43049" y="577318"/>
                    <a:pt x="91854" y="698032"/>
                    <a:pt x="182739" y="797107"/>
                  </a:cubicBezTo>
                  <a:cubicBezTo>
                    <a:pt x="225951" y="844181"/>
                    <a:pt x="256845" y="846577"/>
                    <a:pt x="307914" y="810157"/>
                  </a:cubicBezTo>
                  <a:cubicBezTo>
                    <a:pt x="322629" y="799637"/>
                    <a:pt x="329287" y="801301"/>
                    <a:pt x="342670" y="811622"/>
                  </a:cubicBezTo>
                  <a:cubicBezTo>
                    <a:pt x="387347" y="845911"/>
                    <a:pt x="407388" y="844980"/>
                    <a:pt x="455395" y="810157"/>
                  </a:cubicBezTo>
                  <a:cubicBezTo>
                    <a:pt x="464516" y="803565"/>
                    <a:pt x="470109" y="795109"/>
                    <a:pt x="483426" y="805962"/>
                  </a:cubicBezTo>
                  <a:cubicBezTo>
                    <a:pt x="549142" y="859428"/>
                    <a:pt x="588160" y="827535"/>
                    <a:pt x="626778" y="782458"/>
                  </a:cubicBezTo>
                  <a:cubicBezTo>
                    <a:pt x="686103" y="713080"/>
                    <a:pt x="724321" y="631915"/>
                    <a:pt x="753950" y="546623"/>
                  </a:cubicBezTo>
                  <a:cubicBezTo>
                    <a:pt x="803821" y="403404"/>
                    <a:pt x="810413" y="256856"/>
                    <a:pt x="771262" y="111240"/>
                  </a:cubicBezTo>
                  <a:close/>
                  <a:moveTo>
                    <a:pt x="125145" y="86538"/>
                  </a:moveTo>
                  <a:cubicBezTo>
                    <a:pt x="124413" y="99055"/>
                    <a:pt x="122948" y="111773"/>
                    <a:pt x="119885" y="123957"/>
                  </a:cubicBezTo>
                  <a:cubicBezTo>
                    <a:pt x="93119" y="231555"/>
                    <a:pt x="87992" y="340151"/>
                    <a:pt x="103639" y="449812"/>
                  </a:cubicBezTo>
                  <a:cubicBezTo>
                    <a:pt x="105237" y="460865"/>
                    <a:pt x="105570" y="472184"/>
                    <a:pt x="105836" y="483370"/>
                  </a:cubicBezTo>
                  <a:cubicBezTo>
                    <a:pt x="106036" y="491826"/>
                    <a:pt x="105703" y="501547"/>
                    <a:pt x="96515" y="505009"/>
                  </a:cubicBezTo>
                  <a:cubicBezTo>
                    <a:pt x="84996" y="509337"/>
                    <a:pt x="77738" y="500748"/>
                    <a:pt x="73077" y="492159"/>
                  </a:cubicBezTo>
                  <a:cubicBezTo>
                    <a:pt x="66486" y="479907"/>
                    <a:pt x="60494" y="467057"/>
                    <a:pt x="56366" y="453741"/>
                  </a:cubicBezTo>
                  <a:cubicBezTo>
                    <a:pt x="40386" y="402539"/>
                    <a:pt x="34660" y="349539"/>
                    <a:pt x="30798" y="292011"/>
                  </a:cubicBezTo>
                  <a:cubicBezTo>
                    <a:pt x="34792" y="234484"/>
                    <a:pt x="42117" y="173362"/>
                    <a:pt x="62757" y="114569"/>
                  </a:cubicBezTo>
                  <a:cubicBezTo>
                    <a:pt x="68417" y="98523"/>
                    <a:pt x="75475" y="83409"/>
                    <a:pt x="87193" y="70824"/>
                  </a:cubicBezTo>
                  <a:cubicBezTo>
                    <a:pt x="95250" y="62235"/>
                    <a:pt x="104438" y="55111"/>
                    <a:pt x="116689" y="60637"/>
                  </a:cubicBezTo>
                  <a:cubicBezTo>
                    <a:pt x="128141" y="65764"/>
                    <a:pt x="125678" y="77216"/>
                    <a:pt x="125145" y="86538"/>
                  </a:cubicBezTo>
                  <a:close/>
                </a:path>
              </a:pathLst>
            </a:custGeom>
            <a:solidFill>
              <a:srgbClr val="EE2F24"/>
            </a:solidFill>
            <a:ln w="66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50" name="Freeform: Shape 349">
            <a:extLst>
              <a:ext uri="{FF2B5EF4-FFF2-40B4-BE49-F238E27FC236}">
                <a16:creationId xmlns:a16="http://schemas.microsoft.com/office/drawing/2014/main" id="{8ACE2C1E-5A88-4660-BCF4-7B80187C2024}"/>
              </a:ext>
            </a:extLst>
          </p:cNvPr>
          <p:cNvSpPr/>
          <p:nvPr/>
        </p:nvSpPr>
        <p:spPr>
          <a:xfrm>
            <a:off x="9070686" y="4777372"/>
            <a:ext cx="492094" cy="526202"/>
          </a:xfrm>
          <a:custGeom>
            <a:avLst/>
            <a:gdLst>
              <a:gd name="connsiteX0" fmla="*/ 670841 w 942113"/>
              <a:gd name="connsiteY0" fmla="*/ 523147 h 1007412"/>
              <a:gd name="connsiteX1" fmla="*/ 691008 w 942113"/>
              <a:gd name="connsiteY1" fmla="*/ 524946 h 1007412"/>
              <a:gd name="connsiteX2" fmla="*/ 712913 w 942113"/>
              <a:gd name="connsiteY2" fmla="*/ 577014 h 1007412"/>
              <a:gd name="connsiteX3" fmla="*/ 610509 w 942113"/>
              <a:gd name="connsiteY3" fmla="*/ 964857 h 1007412"/>
              <a:gd name="connsiteX4" fmla="*/ 565100 w 942113"/>
              <a:gd name="connsiteY4" fmla="*/ 1007337 h 1007412"/>
              <a:gd name="connsiteX5" fmla="*/ 328865 w 942113"/>
              <a:gd name="connsiteY5" fmla="*/ 1007070 h 1007412"/>
              <a:gd name="connsiteX6" fmla="*/ 297771 w 942113"/>
              <a:gd name="connsiteY6" fmla="*/ 974245 h 1007412"/>
              <a:gd name="connsiteX7" fmla="*/ 253560 w 942113"/>
              <a:gd name="connsiteY7" fmla="*/ 763711 h 1007412"/>
              <a:gd name="connsiteX8" fmla="*/ 183382 w 942113"/>
              <a:gd name="connsiteY8" fmla="*/ 527277 h 1007412"/>
              <a:gd name="connsiteX9" fmla="*/ 292178 w 942113"/>
              <a:gd name="connsiteY9" fmla="*/ 533802 h 1007412"/>
              <a:gd name="connsiteX10" fmla="*/ 317213 w 942113"/>
              <a:gd name="connsiteY10" fmla="*/ 556440 h 1007412"/>
              <a:gd name="connsiteX11" fmla="*/ 355831 w 942113"/>
              <a:gd name="connsiteY11" fmla="*/ 711444 h 1007412"/>
              <a:gd name="connsiteX12" fmla="*/ 376338 w 942113"/>
              <a:gd name="connsiteY12" fmla="*/ 752326 h 1007412"/>
              <a:gd name="connsiteX13" fmla="*/ 393850 w 942113"/>
              <a:gd name="connsiteY13" fmla="*/ 599252 h 1007412"/>
              <a:gd name="connsiteX14" fmla="*/ 431868 w 942113"/>
              <a:gd name="connsiteY14" fmla="*/ 560168 h 1007412"/>
              <a:gd name="connsiteX15" fmla="*/ 497785 w 942113"/>
              <a:gd name="connsiteY15" fmla="*/ 551113 h 1007412"/>
              <a:gd name="connsiteX16" fmla="*/ 533274 w 942113"/>
              <a:gd name="connsiteY16" fmla="*/ 578679 h 1007412"/>
              <a:gd name="connsiteX17" fmla="*/ 533274 w 942113"/>
              <a:gd name="connsiteY17" fmla="*/ 692202 h 1007412"/>
              <a:gd name="connsiteX18" fmla="*/ 547855 w 942113"/>
              <a:gd name="connsiteY18" fmla="*/ 723762 h 1007412"/>
              <a:gd name="connsiteX19" fmla="*/ 572424 w 942113"/>
              <a:gd name="connsiteY19" fmla="*/ 695131 h 1007412"/>
              <a:gd name="connsiteX20" fmla="*/ 591799 w 942113"/>
              <a:gd name="connsiteY20" fmla="*/ 604846 h 1007412"/>
              <a:gd name="connsiteX21" fmla="*/ 631149 w 942113"/>
              <a:gd name="connsiteY21" fmla="*/ 550647 h 1007412"/>
              <a:gd name="connsiteX22" fmla="*/ 670841 w 942113"/>
              <a:gd name="connsiteY22" fmla="*/ 523147 h 1007412"/>
              <a:gd name="connsiteX23" fmla="*/ 226753 w 942113"/>
              <a:gd name="connsiteY23" fmla="*/ 202087 h 1007412"/>
              <a:gd name="connsiteX24" fmla="*/ 172729 w 942113"/>
              <a:gd name="connsiteY24" fmla="*/ 232515 h 1007412"/>
              <a:gd name="connsiteX25" fmla="*/ 177190 w 942113"/>
              <a:gd name="connsiteY25" fmla="*/ 358356 h 1007412"/>
              <a:gd name="connsiteX26" fmla="*/ 196633 w 942113"/>
              <a:gd name="connsiteY26" fmla="*/ 251624 h 1007412"/>
              <a:gd name="connsiteX27" fmla="*/ 293710 w 942113"/>
              <a:gd name="connsiteY27" fmla="*/ 218000 h 1007412"/>
              <a:gd name="connsiteX28" fmla="*/ 226753 w 942113"/>
              <a:gd name="connsiteY28" fmla="*/ 202087 h 1007412"/>
              <a:gd name="connsiteX29" fmla="*/ 104960 w 942113"/>
              <a:gd name="connsiteY29" fmla="*/ 160537 h 1007412"/>
              <a:gd name="connsiteX30" fmla="*/ 46955 w 942113"/>
              <a:gd name="connsiteY30" fmla="*/ 204684 h 1007412"/>
              <a:gd name="connsiteX31" fmla="*/ 96093 w 942113"/>
              <a:gd name="connsiteY31" fmla="*/ 294837 h 1007412"/>
              <a:gd name="connsiteX32" fmla="*/ 138439 w 942113"/>
              <a:gd name="connsiteY32" fmla="*/ 160806 h 1007412"/>
              <a:gd name="connsiteX33" fmla="*/ 104960 w 942113"/>
              <a:gd name="connsiteY33" fmla="*/ 160537 h 1007412"/>
              <a:gd name="connsiteX34" fmla="*/ 312159 w 942113"/>
              <a:gd name="connsiteY34" fmla="*/ 53336 h 1007412"/>
              <a:gd name="connsiteX35" fmla="*/ 286985 w 942113"/>
              <a:gd name="connsiteY35" fmla="*/ 57337 h 1007412"/>
              <a:gd name="connsiteX36" fmla="*/ 225263 w 942113"/>
              <a:gd name="connsiteY36" fmla="*/ 152616 h 1007412"/>
              <a:gd name="connsiteX37" fmla="*/ 369414 w 942113"/>
              <a:gd name="connsiteY37" fmla="*/ 97885 h 1007412"/>
              <a:gd name="connsiteX38" fmla="*/ 312159 w 942113"/>
              <a:gd name="connsiteY38" fmla="*/ 53336 h 1007412"/>
              <a:gd name="connsiteX39" fmla="*/ 551110 w 942113"/>
              <a:gd name="connsiteY39" fmla="*/ 1117 h 1007412"/>
              <a:gd name="connsiteX40" fmla="*/ 675294 w 942113"/>
              <a:gd name="connsiteY40" fmla="*/ 62397 h 1007412"/>
              <a:gd name="connsiteX41" fmla="*/ 707853 w 942113"/>
              <a:gd name="connsiteY41" fmla="*/ 72717 h 1007412"/>
              <a:gd name="connsiteX42" fmla="*/ 865787 w 942113"/>
              <a:gd name="connsiteY42" fmla="*/ 170061 h 1007412"/>
              <a:gd name="connsiteX43" fmla="*/ 896082 w 942113"/>
              <a:gd name="connsiteY43" fmla="*/ 205283 h 1007412"/>
              <a:gd name="connsiteX44" fmla="*/ 911529 w 942113"/>
              <a:gd name="connsiteY44" fmla="*/ 341777 h 1007412"/>
              <a:gd name="connsiteX45" fmla="*/ 827436 w 942113"/>
              <a:gd name="connsiteY45" fmla="*/ 447910 h 1007412"/>
              <a:gd name="connsiteX46" fmla="*/ 702660 w 942113"/>
              <a:gd name="connsiteY46" fmla="*/ 493918 h 1007412"/>
              <a:gd name="connsiteX47" fmla="*/ 648195 w 942113"/>
              <a:gd name="connsiteY47" fmla="*/ 503107 h 1007412"/>
              <a:gd name="connsiteX48" fmla="*/ 569362 w 942113"/>
              <a:gd name="connsiteY48" fmla="*/ 522416 h 1007412"/>
              <a:gd name="connsiteX49" fmla="*/ 468888 w 942113"/>
              <a:gd name="connsiteY49" fmla="*/ 521950 h 1007412"/>
              <a:gd name="connsiteX50" fmla="*/ 402839 w 942113"/>
              <a:gd name="connsiteY50" fmla="*/ 518754 h 1007412"/>
              <a:gd name="connsiteX51" fmla="*/ 253228 w 942113"/>
              <a:gd name="connsiteY51" fmla="*/ 499311 h 1007412"/>
              <a:gd name="connsiteX52" fmla="*/ 74187 w 942113"/>
              <a:gd name="connsiteY52" fmla="*/ 429733 h 1007412"/>
              <a:gd name="connsiteX53" fmla="*/ 8004 w 942113"/>
              <a:gd name="connsiteY53" fmla="*/ 296834 h 1007412"/>
              <a:gd name="connsiteX54" fmla="*/ 4009 w 942113"/>
              <a:gd name="connsiteY54" fmla="*/ 257017 h 1007412"/>
              <a:gd name="connsiteX55" fmla="*/ 122526 w 942113"/>
              <a:gd name="connsiteY55" fmla="*/ 124186 h 1007412"/>
              <a:gd name="connsiteX56" fmla="*/ 191972 w 942113"/>
              <a:gd name="connsiteY56" fmla="*/ 87632 h 1007412"/>
              <a:gd name="connsiteX57" fmla="*/ 374674 w 942113"/>
              <a:gd name="connsiteY57" fmla="*/ 34499 h 1007412"/>
              <a:gd name="connsiteX58" fmla="*/ 417686 w 942113"/>
              <a:gd name="connsiteY58" fmla="*/ 34565 h 1007412"/>
              <a:gd name="connsiteX59" fmla="*/ 551110 w 942113"/>
              <a:gd name="connsiteY59" fmla="*/ 1117 h 1007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942113" h="1007412">
                <a:moveTo>
                  <a:pt x="670841" y="523147"/>
                </a:moveTo>
                <a:cubicBezTo>
                  <a:pt x="676268" y="521546"/>
                  <a:pt x="682752" y="521717"/>
                  <a:pt x="691008" y="524946"/>
                </a:cubicBezTo>
                <a:cubicBezTo>
                  <a:pt x="721502" y="536865"/>
                  <a:pt x="727694" y="547118"/>
                  <a:pt x="712913" y="577014"/>
                </a:cubicBezTo>
                <a:cubicBezTo>
                  <a:pt x="652523" y="699126"/>
                  <a:pt x="621562" y="829628"/>
                  <a:pt x="610509" y="964857"/>
                </a:cubicBezTo>
                <a:cubicBezTo>
                  <a:pt x="608046" y="995485"/>
                  <a:pt x="599190" y="1008535"/>
                  <a:pt x="565100" y="1007337"/>
                </a:cubicBezTo>
                <a:cubicBezTo>
                  <a:pt x="486466" y="1004540"/>
                  <a:pt x="407566" y="1005606"/>
                  <a:pt x="328865" y="1007070"/>
                </a:cubicBezTo>
                <a:cubicBezTo>
                  <a:pt x="303164" y="1007537"/>
                  <a:pt x="295108" y="1001611"/>
                  <a:pt x="297771" y="974245"/>
                </a:cubicBezTo>
                <a:cubicBezTo>
                  <a:pt x="305095" y="899939"/>
                  <a:pt x="289182" y="830693"/>
                  <a:pt x="253560" y="763711"/>
                </a:cubicBezTo>
                <a:cubicBezTo>
                  <a:pt x="215408" y="691736"/>
                  <a:pt x="200694" y="611570"/>
                  <a:pt x="183382" y="527277"/>
                </a:cubicBezTo>
                <a:cubicBezTo>
                  <a:pt x="223398" y="536731"/>
                  <a:pt x="257755" y="544122"/>
                  <a:pt x="292178" y="533802"/>
                </a:cubicBezTo>
                <a:cubicBezTo>
                  <a:pt x="314150" y="527210"/>
                  <a:pt x="313884" y="543057"/>
                  <a:pt x="317213" y="556440"/>
                </a:cubicBezTo>
                <a:cubicBezTo>
                  <a:pt x="329930" y="608175"/>
                  <a:pt x="342714" y="659842"/>
                  <a:pt x="355831" y="711444"/>
                </a:cubicBezTo>
                <a:cubicBezTo>
                  <a:pt x="359160" y="724494"/>
                  <a:pt x="360758" y="738610"/>
                  <a:pt x="376338" y="752326"/>
                </a:cubicBezTo>
                <a:cubicBezTo>
                  <a:pt x="396313" y="700791"/>
                  <a:pt x="397645" y="649855"/>
                  <a:pt x="393850" y="599252"/>
                </a:cubicBezTo>
                <a:cubicBezTo>
                  <a:pt x="391452" y="568158"/>
                  <a:pt x="393516" y="551180"/>
                  <a:pt x="431868" y="560168"/>
                </a:cubicBezTo>
                <a:cubicBezTo>
                  <a:pt x="453507" y="565229"/>
                  <a:pt x="477477" y="561833"/>
                  <a:pt x="497785" y="551113"/>
                </a:cubicBezTo>
                <a:cubicBezTo>
                  <a:pt x="532408" y="532870"/>
                  <a:pt x="534405" y="550581"/>
                  <a:pt x="533274" y="578679"/>
                </a:cubicBezTo>
                <a:cubicBezTo>
                  <a:pt x="531742" y="616431"/>
                  <a:pt x="532741" y="654383"/>
                  <a:pt x="533274" y="692202"/>
                </a:cubicBezTo>
                <a:cubicBezTo>
                  <a:pt x="533473" y="704653"/>
                  <a:pt x="533739" y="721431"/>
                  <a:pt x="547855" y="723762"/>
                </a:cubicBezTo>
                <a:cubicBezTo>
                  <a:pt x="566165" y="726825"/>
                  <a:pt x="569095" y="707382"/>
                  <a:pt x="572424" y="695131"/>
                </a:cubicBezTo>
                <a:cubicBezTo>
                  <a:pt x="580547" y="665502"/>
                  <a:pt x="588337" y="635340"/>
                  <a:pt x="591799" y="604846"/>
                </a:cubicBezTo>
                <a:cubicBezTo>
                  <a:pt x="594929" y="577813"/>
                  <a:pt x="598524" y="554509"/>
                  <a:pt x="631149" y="550647"/>
                </a:cubicBezTo>
                <a:cubicBezTo>
                  <a:pt x="647779" y="548699"/>
                  <a:pt x="654558" y="527951"/>
                  <a:pt x="670841" y="523147"/>
                </a:cubicBezTo>
                <a:close/>
                <a:moveTo>
                  <a:pt x="226753" y="202087"/>
                </a:moveTo>
                <a:cubicBezTo>
                  <a:pt x="206654" y="204617"/>
                  <a:pt x="188709" y="214871"/>
                  <a:pt x="172729" y="232515"/>
                </a:cubicBezTo>
                <a:cubicBezTo>
                  <a:pt x="141036" y="267538"/>
                  <a:pt x="140570" y="305556"/>
                  <a:pt x="177190" y="358356"/>
                </a:cubicBezTo>
                <a:cubicBezTo>
                  <a:pt x="169667" y="314345"/>
                  <a:pt x="170133" y="280521"/>
                  <a:pt x="196633" y="251624"/>
                </a:cubicBezTo>
                <a:cubicBezTo>
                  <a:pt x="222067" y="223993"/>
                  <a:pt x="256158" y="221130"/>
                  <a:pt x="293710" y="218000"/>
                </a:cubicBezTo>
                <a:cubicBezTo>
                  <a:pt x="269108" y="204750"/>
                  <a:pt x="246853" y="199557"/>
                  <a:pt x="226753" y="202087"/>
                </a:cubicBezTo>
                <a:close/>
                <a:moveTo>
                  <a:pt x="104960" y="160537"/>
                </a:moveTo>
                <a:cubicBezTo>
                  <a:pt x="75569" y="164223"/>
                  <a:pt x="57892" y="179566"/>
                  <a:pt x="46955" y="204684"/>
                </a:cubicBezTo>
                <a:cubicBezTo>
                  <a:pt x="33372" y="235778"/>
                  <a:pt x="51016" y="268137"/>
                  <a:pt x="96093" y="294837"/>
                </a:cubicBezTo>
                <a:cubicBezTo>
                  <a:pt x="62469" y="237443"/>
                  <a:pt x="68461" y="192766"/>
                  <a:pt x="138439" y="160806"/>
                </a:cubicBezTo>
                <a:cubicBezTo>
                  <a:pt x="125855" y="159375"/>
                  <a:pt x="114757" y="159308"/>
                  <a:pt x="104960" y="160537"/>
                </a:cubicBezTo>
                <a:close/>
                <a:moveTo>
                  <a:pt x="312159" y="53336"/>
                </a:moveTo>
                <a:cubicBezTo>
                  <a:pt x="304343" y="53130"/>
                  <a:pt x="295974" y="54474"/>
                  <a:pt x="286985" y="57337"/>
                </a:cubicBezTo>
                <a:cubicBezTo>
                  <a:pt x="240710" y="71985"/>
                  <a:pt x="217207" y="108272"/>
                  <a:pt x="225263" y="152616"/>
                </a:cubicBezTo>
                <a:cubicBezTo>
                  <a:pt x="276132" y="81373"/>
                  <a:pt x="298504" y="72917"/>
                  <a:pt x="369414" y="97885"/>
                </a:cubicBezTo>
                <a:cubicBezTo>
                  <a:pt x="354084" y="68523"/>
                  <a:pt x="335607" y="53954"/>
                  <a:pt x="312159" y="53336"/>
                </a:cubicBezTo>
                <a:close/>
                <a:moveTo>
                  <a:pt x="551110" y="1117"/>
                </a:moveTo>
                <a:cubicBezTo>
                  <a:pt x="595845" y="5969"/>
                  <a:pt x="639040" y="26609"/>
                  <a:pt x="675294" y="62397"/>
                </a:cubicBezTo>
                <a:cubicBezTo>
                  <a:pt x="685881" y="72850"/>
                  <a:pt x="694071" y="74049"/>
                  <a:pt x="707853" y="72717"/>
                </a:cubicBezTo>
                <a:cubicBezTo>
                  <a:pt x="765847" y="67058"/>
                  <a:pt x="844947" y="116062"/>
                  <a:pt x="865787" y="170061"/>
                </a:cubicBezTo>
                <a:cubicBezTo>
                  <a:pt x="871979" y="186041"/>
                  <a:pt x="877905" y="197093"/>
                  <a:pt x="896082" y="205283"/>
                </a:cubicBezTo>
                <a:cubicBezTo>
                  <a:pt x="949015" y="229120"/>
                  <a:pt x="959136" y="308819"/>
                  <a:pt x="911529" y="341777"/>
                </a:cubicBezTo>
                <a:cubicBezTo>
                  <a:pt x="871313" y="369609"/>
                  <a:pt x="841751" y="397840"/>
                  <a:pt x="827436" y="447910"/>
                </a:cubicBezTo>
                <a:cubicBezTo>
                  <a:pt x="814186" y="494251"/>
                  <a:pt x="750999" y="514492"/>
                  <a:pt x="702660" y="493918"/>
                </a:cubicBezTo>
                <a:cubicBezTo>
                  <a:pt x="679156" y="483931"/>
                  <a:pt x="665906" y="487393"/>
                  <a:pt x="648195" y="503107"/>
                </a:cubicBezTo>
                <a:cubicBezTo>
                  <a:pt x="626290" y="522482"/>
                  <a:pt x="596860" y="531870"/>
                  <a:pt x="569362" y="522416"/>
                </a:cubicBezTo>
                <a:cubicBezTo>
                  <a:pt x="534672" y="510497"/>
                  <a:pt x="503445" y="509365"/>
                  <a:pt x="468888" y="521950"/>
                </a:cubicBezTo>
                <a:cubicBezTo>
                  <a:pt x="448181" y="529473"/>
                  <a:pt x="421948" y="530406"/>
                  <a:pt x="402839" y="518754"/>
                </a:cubicBezTo>
                <a:cubicBezTo>
                  <a:pt x="354966" y="489524"/>
                  <a:pt x="306227" y="493319"/>
                  <a:pt x="253228" y="499311"/>
                </a:cubicBezTo>
                <a:cubicBezTo>
                  <a:pt x="184181" y="507102"/>
                  <a:pt x="120595" y="469349"/>
                  <a:pt x="74187" y="429733"/>
                </a:cubicBezTo>
                <a:cubicBezTo>
                  <a:pt x="42760" y="402833"/>
                  <a:pt x="-1717" y="356891"/>
                  <a:pt x="8004" y="296834"/>
                </a:cubicBezTo>
                <a:cubicBezTo>
                  <a:pt x="10202" y="283384"/>
                  <a:pt x="7338" y="270867"/>
                  <a:pt x="4009" y="257017"/>
                </a:cubicBezTo>
                <a:cubicBezTo>
                  <a:pt x="-15632" y="175787"/>
                  <a:pt x="38965" y="116262"/>
                  <a:pt x="122526" y="124186"/>
                </a:cubicBezTo>
                <a:cubicBezTo>
                  <a:pt x="151623" y="126982"/>
                  <a:pt x="176724" y="122787"/>
                  <a:pt x="191972" y="87632"/>
                </a:cubicBezTo>
                <a:cubicBezTo>
                  <a:pt x="224464" y="12660"/>
                  <a:pt x="306560" y="-10112"/>
                  <a:pt x="374674" y="34499"/>
                </a:cubicBezTo>
                <a:cubicBezTo>
                  <a:pt x="391719" y="45618"/>
                  <a:pt x="400908" y="45418"/>
                  <a:pt x="417686" y="34565"/>
                </a:cubicBezTo>
                <a:cubicBezTo>
                  <a:pt x="460100" y="7200"/>
                  <a:pt x="506375" y="-3736"/>
                  <a:pt x="551110" y="1117"/>
                </a:cubicBezTo>
                <a:close/>
              </a:path>
            </a:pathLst>
          </a:custGeom>
          <a:solidFill>
            <a:srgbClr val="67BE5E"/>
          </a:solidFill>
          <a:ln w="66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351" name="Group 350">
            <a:extLst>
              <a:ext uri="{FF2B5EF4-FFF2-40B4-BE49-F238E27FC236}">
                <a16:creationId xmlns:a16="http://schemas.microsoft.com/office/drawing/2014/main" id="{5F06EC86-0A8A-4490-B887-F71CBFDD30F8}"/>
              </a:ext>
            </a:extLst>
          </p:cNvPr>
          <p:cNvGrpSpPr/>
          <p:nvPr/>
        </p:nvGrpSpPr>
        <p:grpSpPr>
          <a:xfrm>
            <a:off x="7371886" y="4222267"/>
            <a:ext cx="642719" cy="458274"/>
            <a:chOff x="4042055" y="4082153"/>
            <a:chExt cx="1230485" cy="877366"/>
          </a:xfrm>
        </p:grpSpPr>
        <p:sp>
          <p:nvSpPr>
            <p:cNvPr id="352" name="Freeform: Shape 351">
              <a:extLst>
                <a:ext uri="{FF2B5EF4-FFF2-40B4-BE49-F238E27FC236}">
                  <a16:creationId xmlns:a16="http://schemas.microsoft.com/office/drawing/2014/main" id="{4CD6B694-0A2E-4613-8692-42AFA57254EE}"/>
                </a:ext>
              </a:extLst>
            </p:cNvPr>
            <p:cNvSpPr/>
            <p:nvPr/>
          </p:nvSpPr>
          <p:spPr>
            <a:xfrm>
              <a:off x="5005777" y="4082153"/>
              <a:ext cx="266763" cy="255298"/>
            </a:xfrm>
            <a:custGeom>
              <a:avLst/>
              <a:gdLst>
                <a:gd name="connsiteX0" fmla="*/ 138025 w 266763"/>
                <a:gd name="connsiteY0" fmla="*/ 255299 h 255298"/>
                <a:gd name="connsiteX1" fmla="*/ 0 w 266763"/>
                <a:gd name="connsiteY1" fmla="*/ 26521 h 255298"/>
                <a:gd name="connsiteX2" fmla="*/ 94680 w 266763"/>
                <a:gd name="connsiteY2" fmla="*/ 45697 h 255298"/>
                <a:gd name="connsiteX3" fmla="*/ 153073 w 266763"/>
                <a:gd name="connsiteY3" fmla="*/ 45298 h 255298"/>
                <a:gd name="connsiteX4" fmla="*/ 213397 w 266763"/>
                <a:gd name="connsiteY4" fmla="*/ 7212 h 255298"/>
                <a:gd name="connsiteX5" fmla="*/ 260271 w 266763"/>
                <a:gd name="connsiteY5" fmla="*/ 16467 h 255298"/>
                <a:gd name="connsiteX6" fmla="*/ 248220 w 266763"/>
                <a:gd name="connsiteY6" fmla="*/ 62343 h 255298"/>
                <a:gd name="connsiteX7" fmla="*/ 233771 w 266763"/>
                <a:gd name="connsiteY7" fmla="*/ 70932 h 255298"/>
                <a:gd name="connsiteX8" fmla="*/ 161196 w 266763"/>
                <a:gd name="connsiteY8" fmla="*/ 186386 h 255298"/>
                <a:gd name="connsiteX9" fmla="*/ 138025 w 266763"/>
                <a:gd name="connsiteY9" fmla="*/ 255299 h 255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6763" h="255298">
                  <a:moveTo>
                    <a:pt x="138025" y="255299"/>
                  </a:moveTo>
                  <a:cubicBezTo>
                    <a:pt x="127306" y="150898"/>
                    <a:pt x="80565" y="78389"/>
                    <a:pt x="0" y="26521"/>
                  </a:cubicBezTo>
                  <a:cubicBezTo>
                    <a:pt x="33557" y="17466"/>
                    <a:pt x="61855" y="20596"/>
                    <a:pt x="94680" y="45697"/>
                  </a:cubicBezTo>
                  <a:cubicBezTo>
                    <a:pt x="116919" y="62676"/>
                    <a:pt x="132566" y="61078"/>
                    <a:pt x="153073" y="45298"/>
                  </a:cubicBezTo>
                  <a:cubicBezTo>
                    <a:pt x="171849" y="30916"/>
                    <a:pt x="193289" y="19930"/>
                    <a:pt x="213397" y="7212"/>
                  </a:cubicBezTo>
                  <a:cubicBezTo>
                    <a:pt x="232107" y="-4639"/>
                    <a:pt x="248353" y="-2109"/>
                    <a:pt x="260271" y="16467"/>
                  </a:cubicBezTo>
                  <a:cubicBezTo>
                    <a:pt x="272323" y="35310"/>
                    <a:pt x="267196" y="50957"/>
                    <a:pt x="248220" y="62343"/>
                  </a:cubicBezTo>
                  <a:cubicBezTo>
                    <a:pt x="243426" y="65206"/>
                    <a:pt x="238698" y="68268"/>
                    <a:pt x="233771" y="70932"/>
                  </a:cubicBezTo>
                  <a:cubicBezTo>
                    <a:pt x="188029" y="95767"/>
                    <a:pt x="142220" y="118871"/>
                    <a:pt x="161196" y="186386"/>
                  </a:cubicBezTo>
                  <a:cubicBezTo>
                    <a:pt x="166989" y="206827"/>
                    <a:pt x="155670" y="229532"/>
                    <a:pt x="138025" y="255299"/>
                  </a:cubicBezTo>
                  <a:close/>
                </a:path>
              </a:pathLst>
            </a:custGeom>
            <a:solidFill>
              <a:srgbClr val="5CBA49"/>
            </a:solidFill>
            <a:ln w="66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3" name="Freeform: Shape 352">
              <a:extLst>
                <a:ext uri="{FF2B5EF4-FFF2-40B4-BE49-F238E27FC236}">
                  <a16:creationId xmlns:a16="http://schemas.microsoft.com/office/drawing/2014/main" id="{0C2BA644-00C6-47CE-8FC0-0C1B19367A99}"/>
                </a:ext>
              </a:extLst>
            </p:cNvPr>
            <p:cNvSpPr/>
            <p:nvPr/>
          </p:nvSpPr>
          <p:spPr>
            <a:xfrm>
              <a:off x="4042055" y="4084031"/>
              <a:ext cx="1077045" cy="875488"/>
            </a:xfrm>
            <a:custGeom>
              <a:avLst/>
              <a:gdLst>
                <a:gd name="connsiteX0" fmla="*/ 987425 w 1077045"/>
                <a:gd name="connsiteY0" fmla="*/ 77576 h 875488"/>
                <a:gd name="connsiteX1" fmla="*/ 747994 w 1077045"/>
                <a:gd name="connsiteY1" fmla="*/ 9129 h 875488"/>
                <a:gd name="connsiteX2" fmla="*/ 584202 w 1077045"/>
                <a:gd name="connsiteY2" fmla="*/ 185905 h 875488"/>
                <a:gd name="connsiteX3" fmla="*/ 566823 w 1077045"/>
                <a:gd name="connsiteY3" fmla="*/ 268201 h 875488"/>
                <a:gd name="connsiteX4" fmla="*/ 463687 w 1077045"/>
                <a:gd name="connsiteY4" fmla="*/ 395640 h 875488"/>
                <a:gd name="connsiteX5" fmla="*/ 191964 w 1077045"/>
                <a:gd name="connsiteY5" fmla="*/ 555239 h 875488"/>
                <a:gd name="connsiteX6" fmla="*/ 20714 w 1077045"/>
                <a:gd name="connsiteY6" fmla="*/ 749993 h 875488"/>
                <a:gd name="connsiteX7" fmla="*/ 739 w 1077045"/>
                <a:gd name="connsiteY7" fmla="*/ 834819 h 875488"/>
                <a:gd name="connsiteX8" fmla="*/ 28171 w 1077045"/>
                <a:gd name="connsiteY8" fmla="*/ 874036 h 875488"/>
                <a:gd name="connsiteX9" fmla="*/ 64525 w 1077045"/>
                <a:gd name="connsiteY9" fmla="*/ 858123 h 875488"/>
                <a:gd name="connsiteX10" fmla="*/ 120254 w 1077045"/>
                <a:gd name="connsiteY10" fmla="*/ 794869 h 875488"/>
                <a:gd name="connsiteX11" fmla="*/ 422140 w 1077045"/>
                <a:gd name="connsiteY11" fmla="*/ 626349 h 875488"/>
                <a:gd name="connsiteX12" fmla="*/ 653780 w 1077045"/>
                <a:gd name="connsiteY12" fmla="*/ 615496 h 875488"/>
                <a:gd name="connsiteX13" fmla="*/ 971778 w 1077045"/>
                <a:gd name="connsiteY13" fmla="*/ 496513 h 875488"/>
                <a:gd name="connsiteX14" fmla="*/ 1077045 w 1077045"/>
                <a:gd name="connsiteY14" fmla="*/ 280919 h 875488"/>
                <a:gd name="connsiteX15" fmla="*/ 987425 w 1077045"/>
                <a:gd name="connsiteY15" fmla="*/ 77576 h 875488"/>
                <a:gd name="connsiteX16" fmla="*/ 866578 w 1077045"/>
                <a:gd name="connsiteY16" fmla="*/ 108070 h 875488"/>
                <a:gd name="connsiteX17" fmla="*/ 793204 w 1077045"/>
                <a:gd name="connsiteY17" fmla="*/ 145623 h 875488"/>
                <a:gd name="connsiteX18" fmla="*/ 675087 w 1077045"/>
                <a:gd name="connsiteY18" fmla="*/ 216800 h 875488"/>
                <a:gd name="connsiteX19" fmla="*/ 620888 w 1077045"/>
                <a:gd name="connsiteY19" fmla="*/ 335983 h 875488"/>
                <a:gd name="connsiteX20" fmla="*/ 780154 w 1077045"/>
                <a:gd name="connsiteY20" fmla="*/ 53073 h 875488"/>
                <a:gd name="connsiteX21" fmla="*/ 862516 w 1077045"/>
                <a:gd name="connsiteY21" fmla="*/ 68720 h 875488"/>
                <a:gd name="connsiteX22" fmla="*/ 866578 w 1077045"/>
                <a:gd name="connsiteY22" fmla="*/ 108070 h 875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077045" h="875488">
                  <a:moveTo>
                    <a:pt x="987425" y="77576"/>
                  </a:moveTo>
                  <a:cubicBezTo>
                    <a:pt x="920776" y="11526"/>
                    <a:pt x="839878" y="-15840"/>
                    <a:pt x="747994" y="9129"/>
                  </a:cubicBezTo>
                  <a:cubicBezTo>
                    <a:pt x="658374" y="33432"/>
                    <a:pt x="608837" y="99615"/>
                    <a:pt x="584202" y="185905"/>
                  </a:cubicBezTo>
                  <a:cubicBezTo>
                    <a:pt x="576544" y="212805"/>
                    <a:pt x="571684" y="240636"/>
                    <a:pt x="566823" y="268201"/>
                  </a:cubicBezTo>
                  <a:cubicBezTo>
                    <a:pt x="556037" y="329990"/>
                    <a:pt x="522812" y="371271"/>
                    <a:pt x="463687" y="395640"/>
                  </a:cubicBezTo>
                  <a:cubicBezTo>
                    <a:pt x="365811" y="435923"/>
                    <a:pt x="274793" y="488989"/>
                    <a:pt x="191964" y="555239"/>
                  </a:cubicBezTo>
                  <a:cubicBezTo>
                    <a:pt x="123450" y="610036"/>
                    <a:pt x="61329" y="670759"/>
                    <a:pt x="20714" y="749993"/>
                  </a:cubicBezTo>
                  <a:cubicBezTo>
                    <a:pt x="7131" y="776426"/>
                    <a:pt x="-2857" y="804257"/>
                    <a:pt x="739" y="834819"/>
                  </a:cubicBezTo>
                  <a:cubicBezTo>
                    <a:pt x="2803" y="852530"/>
                    <a:pt x="10393" y="867910"/>
                    <a:pt x="28171" y="874036"/>
                  </a:cubicBezTo>
                  <a:cubicBezTo>
                    <a:pt x="43951" y="879562"/>
                    <a:pt x="55070" y="868243"/>
                    <a:pt x="64525" y="858123"/>
                  </a:cubicBezTo>
                  <a:cubicBezTo>
                    <a:pt x="83767" y="837615"/>
                    <a:pt x="102011" y="816242"/>
                    <a:pt x="120254" y="794869"/>
                  </a:cubicBezTo>
                  <a:cubicBezTo>
                    <a:pt x="200153" y="701654"/>
                    <a:pt x="299362" y="640398"/>
                    <a:pt x="422140" y="626349"/>
                  </a:cubicBezTo>
                  <a:cubicBezTo>
                    <a:pt x="498776" y="617560"/>
                    <a:pt x="576678" y="620556"/>
                    <a:pt x="653780" y="615496"/>
                  </a:cubicBezTo>
                  <a:cubicBezTo>
                    <a:pt x="771365" y="607772"/>
                    <a:pt x="880560" y="575147"/>
                    <a:pt x="971778" y="496513"/>
                  </a:cubicBezTo>
                  <a:cubicBezTo>
                    <a:pt x="1036430" y="440783"/>
                    <a:pt x="1075714" y="372004"/>
                    <a:pt x="1077045" y="280919"/>
                  </a:cubicBezTo>
                  <a:cubicBezTo>
                    <a:pt x="1075847" y="203217"/>
                    <a:pt x="1044553" y="134171"/>
                    <a:pt x="987425" y="77576"/>
                  </a:cubicBezTo>
                  <a:close/>
                  <a:moveTo>
                    <a:pt x="866578" y="108070"/>
                  </a:moveTo>
                  <a:cubicBezTo>
                    <a:pt x="851197" y="137566"/>
                    <a:pt x="825763" y="149751"/>
                    <a:pt x="793204" y="145623"/>
                  </a:cubicBezTo>
                  <a:cubicBezTo>
                    <a:pt x="734678" y="138232"/>
                    <a:pt x="702851" y="173388"/>
                    <a:pt x="675087" y="216800"/>
                  </a:cubicBezTo>
                  <a:cubicBezTo>
                    <a:pt x="652049" y="252954"/>
                    <a:pt x="642128" y="295234"/>
                    <a:pt x="620888" y="335983"/>
                  </a:cubicBezTo>
                  <a:cubicBezTo>
                    <a:pt x="603444" y="247561"/>
                    <a:pt x="666165" y="80705"/>
                    <a:pt x="780154" y="53073"/>
                  </a:cubicBezTo>
                  <a:cubicBezTo>
                    <a:pt x="808851" y="46149"/>
                    <a:pt x="839279" y="42753"/>
                    <a:pt x="862516" y="68720"/>
                  </a:cubicBezTo>
                  <a:cubicBezTo>
                    <a:pt x="873037" y="80505"/>
                    <a:pt x="873503" y="94754"/>
                    <a:pt x="866578" y="108070"/>
                  </a:cubicBezTo>
                  <a:close/>
                </a:path>
              </a:pathLst>
            </a:custGeom>
            <a:solidFill>
              <a:srgbClr val="EE3624"/>
            </a:solidFill>
            <a:ln w="66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54" name="Group 353">
            <a:extLst>
              <a:ext uri="{FF2B5EF4-FFF2-40B4-BE49-F238E27FC236}">
                <a16:creationId xmlns:a16="http://schemas.microsoft.com/office/drawing/2014/main" id="{481ACA97-E016-4B6B-A03F-15E21341B5D4}"/>
              </a:ext>
            </a:extLst>
          </p:cNvPr>
          <p:cNvGrpSpPr/>
          <p:nvPr/>
        </p:nvGrpSpPr>
        <p:grpSpPr>
          <a:xfrm>
            <a:off x="9715387" y="4203304"/>
            <a:ext cx="507937" cy="493362"/>
            <a:chOff x="7465793" y="375085"/>
            <a:chExt cx="972446" cy="944543"/>
          </a:xfrm>
        </p:grpSpPr>
        <p:sp>
          <p:nvSpPr>
            <p:cNvPr id="355" name="Freeform: Shape 354">
              <a:extLst>
                <a:ext uri="{FF2B5EF4-FFF2-40B4-BE49-F238E27FC236}">
                  <a16:creationId xmlns:a16="http://schemas.microsoft.com/office/drawing/2014/main" id="{26B5627E-B458-4AC3-826D-DC5E1279F2BC}"/>
                </a:ext>
              </a:extLst>
            </p:cNvPr>
            <p:cNvSpPr/>
            <p:nvPr/>
          </p:nvSpPr>
          <p:spPr>
            <a:xfrm>
              <a:off x="8121839" y="375085"/>
              <a:ext cx="316400" cy="372169"/>
            </a:xfrm>
            <a:custGeom>
              <a:avLst/>
              <a:gdLst>
                <a:gd name="connsiteX0" fmla="*/ 0 w 316400"/>
                <a:gd name="connsiteY0" fmla="*/ 192330 h 372169"/>
                <a:gd name="connsiteX1" fmla="*/ 104401 w 316400"/>
                <a:gd name="connsiteY1" fmla="*/ 140796 h 372169"/>
                <a:gd name="connsiteX2" fmla="*/ 148213 w 316400"/>
                <a:gd name="connsiteY2" fmla="*/ 95653 h 372169"/>
                <a:gd name="connsiteX3" fmla="*/ 155737 w 316400"/>
                <a:gd name="connsiteY3" fmla="*/ 75811 h 372169"/>
                <a:gd name="connsiteX4" fmla="*/ 161995 w 316400"/>
                <a:gd name="connsiteY4" fmla="*/ 81803 h 372169"/>
                <a:gd name="connsiteX5" fmla="*/ 196019 w 316400"/>
                <a:gd name="connsiteY5" fmla="*/ 128544 h 372169"/>
                <a:gd name="connsiteX6" fmla="*/ 223118 w 316400"/>
                <a:gd name="connsiteY6" fmla="*/ 76543 h 372169"/>
                <a:gd name="connsiteX7" fmla="*/ 238499 w 316400"/>
                <a:gd name="connsiteY7" fmla="*/ 15354 h 372169"/>
                <a:gd name="connsiteX8" fmla="*/ 267728 w 316400"/>
                <a:gd name="connsiteY8" fmla="*/ 3236 h 372169"/>
                <a:gd name="connsiteX9" fmla="*/ 279047 w 316400"/>
                <a:gd name="connsiteY9" fmla="*/ 33198 h 372169"/>
                <a:gd name="connsiteX10" fmla="*/ 253147 w 316400"/>
                <a:gd name="connsiteY10" fmla="*/ 85798 h 372169"/>
                <a:gd name="connsiteX11" fmla="*/ 280912 w 316400"/>
                <a:gd name="connsiteY11" fmla="*/ 145190 h 372169"/>
                <a:gd name="connsiteX12" fmla="*/ 316400 w 316400"/>
                <a:gd name="connsiteY12" fmla="*/ 188802 h 372169"/>
                <a:gd name="connsiteX13" fmla="*/ 260271 w 316400"/>
                <a:gd name="connsiteY13" fmla="*/ 179147 h 372169"/>
                <a:gd name="connsiteX14" fmla="*/ 285239 w 316400"/>
                <a:gd name="connsiteY14" fmla="*/ 372170 h 372169"/>
                <a:gd name="connsiteX15" fmla="*/ 258340 w 316400"/>
                <a:gd name="connsiteY15" fmla="*/ 293736 h 372169"/>
                <a:gd name="connsiteX16" fmla="*/ 256143 w 316400"/>
                <a:gd name="connsiteY16" fmla="*/ 255983 h 372169"/>
                <a:gd name="connsiteX17" fmla="*/ 219922 w 316400"/>
                <a:gd name="connsiteY17" fmla="*/ 206646 h 372169"/>
                <a:gd name="connsiteX18" fmla="*/ 187430 w 316400"/>
                <a:gd name="connsiteY18" fmla="*/ 231947 h 372169"/>
                <a:gd name="connsiteX19" fmla="*/ 149877 w 316400"/>
                <a:gd name="connsiteY19" fmla="*/ 263174 h 372169"/>
                <a:gd name="connsiteX20" fmla="*/ 155470 w 316400"/>
                <a:gd name="connsiteY20" fmla="*/ 223891 h 372169"/>
                <a:gd name="connsiteX21" fmla="*/ 118916 w 316400"/>
                <a:gd name="connsiteY21" fmla="*/ 173621 h 372169"/>
                <a:gd name="connsiteX22" fmla="*/ 0 w 316400"/>
                <a:gd name="connsiteY22" fmla="*/ 192330 h 372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16400" h="372169">
                  <a:moveTo>
                    <a:pt x="0" y="192330"/>
                  </a:moveTo>
                  <a:cubicBezTo>
                    <a:pt x="39550" y="164898"/>
                    <a:pt x="67914" y="142660"/>
                    <a:pt x="104401" y="140796"/>
                  </a:cubicBezTo>
                  <a:cubicBezTo>
                    <a:pt x="135229" y="139198"/>
                    <a:pt x="154671" y="131940"/>
                    <a:pt x="148213" y="95653"/>
                  </a:cubicBezTo>
                  <a:cubicBezTo>
                    <a:pt x="147214" y="89993"/>
                    <a:pt x="152807" y="83135"/>
                    <a:pt x="155737" y="75811"/>
                  </a:cubicBezTo>
                  <a:cubicBezTo>
                    <a:pt x="158999" y="78807"/>
                    <a:pt x="161329" y="80006"/>
                    <a:pt x="161995" y="81803"/>
                  </a:cubicBezTo>
                  <a:cubicBezTo>
                    <a:pt x="169119" y="101246"/>
                    <a:pt x="173980" y="130608"/>
                    <a:pt x="196019" y="128544"/>
                  </a:cubicBezTo>
                  <a:cubicBezTo>
                    <a:pt x="216726" y="126614"/>
                    <a:pt x="218191" y="96718"/>
                    <a:pt x="223118" y="76543"/>
                  </a:cubicBezTo>
                  <a:cubicBezTo>
                    <a:pt x="228045" y="56103"/>
                    <a:pt x="233105" y="35728"/>
                    <a:pt x="238499" y="15354"/>
                  </a:cubicBezTo>
                  <a:cubicBezTo>
                    <a:pt x="242826" y="-1092"/>
                    <a:pt x="253879" y="-2889"/>
                    <a:pt x="267728" y="3236"/>
                  </a:cubicBezTo>
                  <a:cubicBezTo>
                    <a:pt x="281511" y="9362"/>
                    <a:pt x="287104" y="18284"/>
                    <a:pt x="279047" y="33198"/>
                  </a:cubicBezTo>
                  <a:cubicBezTo>
                    <a:pt x="269726" y="50443"/>
                    <a:pt x="258940" y="67355"/>
                    <a:pt x="253147" y="85798"/>
                  </a:cubicBezTo>
                  <a:cubicBezTo>
                    <a:pt x="244890" y="112099"/>
                    <a:pt x="235902" y="139797"/>
                    <a:pt x="280912" y="145190"/>
                  </a:cubicBezTo>
                  <a:cubicBezTo>
                    <a:pt x="300354" y="147520"/>
                    <a:pt x="312871" y="165365"/>
                    <a:pt x="316400" y="188802"/>
                  </a:cubicBezTo>
                  <a:cubicBezTo>
                    <a:pt x="296692" y="188602"/>
                    <a:pt x="284574" y="165964"/>
                    <a:pt x="260271" y="179147"/>
                  </a:cubicBezTo>
                  <a:cubicBezTo>
                    <a:pt x="328785" y="234877"/>
                    <a:pt x="273122" y="305121"/>
                    <a:pt x="285239" y="372170"/>
                  </a:cubicBezTo>
                  <a:cubicBezTo>
                    <a:pt x="263867" y="347867"/>
                    <a:pt x="260338" y="320968"/>
                    <a:pt x="258340" y="293736"/>
                  </a:cubicBezTo>
                  <a:cubicBezTo>
                    <a:pt x="257408" y="281152"/>
                    <a:pt x="258340" y="268301"/>
                    <a:pt x="256143" y="255983"/>
                  </a:cubicBezTo>
                  <a:cubicBezTo>
                    <a:pt x="252215" y="233945"/>
                    <a:pt x="238166" y="215501"/>
                    <a:pt x="219922" y="206646"/>
                  </a:cubicBezTo>
                  <a:cubicBezTo>
                    <a:pt x="202344" y="198123"/>
                    <a:pt x="199681" y="224290"/>
                    <a:pt x="187430" y="231947"/>
                  </a:cubicBezTo>
                  <a:cubicBezTo>
                    <a:pt x="175844" y="239205"/>
                    <a:pt x="166057" y="249458"/>
                    <a:pt x="149877" y="263174"/>
                  </a:cubicBezTo>
                  <a:cubicBezTo>
                    <a:pt x="152141" y="245996"/>
                    <a:pt x="151209" y="233878"/>
                    <a:pt x="155470" y="223891"/>
                  </a:cubicBezTo>
                  <a:cubicBezTo>
                    <a:pt x="171716" y="185606"/>
                    <a:pt x="160530" y="172689"/>
                    <a:pt x="118916" y="173621"/>
                  </a:cubicBezTo>
                  <a:cubicBezTo>
                    <a:pt x="82030" y="174553"/>
                    <a:pt x="47074" y="183142"/>
                    <a:pt x="0" y="192330"/>
                  </a:cubicBezTo>
                  <a:close/>
                </a:path>
              </a:pathLst>
            </a:custGeom>
            <a:solidFill>
              <a:srgbClr val="709740"/>
            </a:solidFill>
            <a:ln w="66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6" name="Freeform: Shape 355">
              <a:extLst>
                <a:ext uri="{FF2B5EF4-FFF2-40B4-BE49-F238E27FC236}">
                  <a16:creationId xmlns:a16="http://schemas.microsoft.com/office/drawing/2014/main" id="{48479E61-46AE-4A30-AE2E-2570741AD730}"/>
                </a:ext>
              </a:extLst>
            </p:cNvPr>
            <p:cNvSpPr/>
            <p:nvPr/>
          </p:nvSpPr>
          <p:spPr>
            <a:xfrm>
              <a:off x="7465793" y="566845"/>
              <a:ext cx="904984" cy="752783"/>
            </a:xfrm>
            <a:custGeom>
              <a:avLst/>
              <a:gdLst>
                <a:gd name="connsiteX0" fmla="*/ 899871 w 904984"/>
                <a:gd name="connsiteY0" fmla="*/ 94185 h 752783"/>
                <a:gd name="connsiteX1" fmla="*/ 865781 w 904984"/>
                <a:gd name="connsiteY1" fmla="*/ 77074 h 752783"/>
                <a:gd name="connsiteX2" fmla="*/ 777758 w 904984"/>
                <a:gd name="connsiteY2" fmla="*/ 126478 h 752783"/>
                <a:gd name="connsiteX3" fmla="*/ 773630 w 904984"/>
                <a:gd name="connsiteY3" fmla="*/ 52571 h 752783"/>
                <a:gd name="connsiteX4" fmla="*/ 757850 w 904984"/>
                <a:gd name="connsiteY4" fmla="*/ 1170 h 752783"/>
                <a:gd name="connsiteX5" fmla="*/ 700190 w 904984"/>
                <a:gd name="connsiteY5" fmla="*/ 29933 h 752783"/>
                <a:gd name="connsiteX6" fmla="*/ 684876 w 904984"/>
                <a:gd name="connsiteY6" fmla="*/ 50041 h 752783"/>
                <a:gd name="connsiteX7" fmla="*/ 514424 w 904984"/>
                <a:gd name="connsiteY7" fmla="*/ 204446 h 752783"/>
                <a:gd name="connsiteX8" fmla="*/ 243500 w 904984"/>
                <a:gd name="connsiteY8" fmla="*/ 294199 h 752783"/>
                <a:gd name="connsiteX9" fmla="*/ 65658 w 904984"/>
                <a:gd name="connsiteY9" fmla="*/ 386283 h 752783"/>
                <a:gd name="connsiteX10" fmla="*/ 17186 w 904984"/>
                <a:gd name="connsiteY10" fmla="*/ 618256 h 752783"/>
                <a:gd name="connsiteX11" fmla="*/ 204017 w 904984"/>
                <a:gd name="connsiteY11" fmla="*/ 751888 h 752783"/>
                <a:gd name="connsiteX12" fmla="*/ 457230 w 904984"/>
                <a:gd name="connsiteY12" fmla="*/ 696890 h 752783"/>
                <a:gd name="connsiteX13" fmla="*/ 889817 w 904984"/>
                <a:gd name="connsiteY13" fmla="*/ 239801 h 752783"/>
                <a:gd name="connsiteX14" fmla="*/ 899871 w 904984"/>
                <a:gd name="connsiteY14" fmla="*/ 94185 h 752783"/>
                <a:gd name="connsiteX15" fmla="*/ 641131 w 904984"/>
                <a:gd name="connsiteY15" fmla="*/ 522378 h 752783"/>
                <a:gd name="connsiteX16" fmla="*/ 280054 w 904984"/>
                <a:gd name="connsiteY16" fmla="*/ 695958 h 752783"/>
                <a:gd name="connsiteX17" fmla="*/ 204549 w 904984"/>
                <a:gd name="connsiteY17" fmla="*/ 700086 h 752783"/>
                <a:gd name="connsiteX18" fmla="*/ 151683 w 904984"/>
                <a:gd name="connsiteY18" fmla="*/ 658406 h 752783"/>
                <a:gd name="connsiteX19" fmla="*/ 196693 w 904984"/>
                <a:gd name="connsiteY19" fmla="*/ 607337 h 752783"/>
                <a:gd name="connsiteX20" fmla="*/ 296766 w 904984"/>
                <a:gd name="connsiteY20" fmla="*/ 594287 h 752783"/>
                <a:gd name="connsiteX21" fmla="*/ 646591 w 904984"/>
                <a:gd name="connsiteY21" fmla="*/ 486756 h 752783"/>
                <a:gd name="connsiteX22" fmla="*/ 676753 w 904984"/>
                <a:gd name="connsiteY22" fmla="*/ 478433 h 752783"/>
                <a:gd name="connsiteX23" fmla="*/ 641131 w 904984"/>
                <a:gd name="connsiteY23" fmla="*/ 522378 h 752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4984" h="752783">
                  <a:moveTo>
                    <a:pt x="899871" y="94185"/>
                  </a:moveTo>
                  <a:cubicBezTo>
                    <a:pt x="895676" y="72479"/>
                    <a:pt x="886621" y="64956"/>
                    <a:pt x="865781" y="77074"/>
                  </a:cubicBezTo>
                  <a:cubicBezTo>
                    <a:pt x="838149" y="93120"/>
                    <a:pt x="810051" y="108367"/>
                    <a:pt x="777758" y="126478"/>
                  </a:cubicBezTo>
                  <a:cubicBezTo>
                    <a:pt x="776427" y="97248"/>
                    <a:pt x="777892" y="74344"/>
                    <a:pt x="773630" y="52571"/>
                  </a:cubicBezTo>
                  <a:cubicBezTo>
                    <a:pt x="770168" y="34794"/>
                    <a:pt x="780288" y="7095"/>
                    <a:pt x="757850" y="1170"/>
                  </a:cubicBezTo>
                  <a:cubicBezTo>
                    <a:pt x="735745" y="-4690"/>
                    <a:pt x="715637" y="12489"/>
                    <a:pt x="700190" y="29933"/>
                  </a:cubicBezTo>
                  <a:cubicBezTo>
                    <a:pt x="694597" y="36259"/>
                    <a:pt x="689470" y="43050"/>
                    <a:pt x="684876" y="50041"/>
                  </a:cubicBezTo>
                  <a:cubicBezTo>
                    <a:pt x="641264" y="116091"/>
                    <a:pt x="580408" y="162233"/>
                    <a:pt x="514424" y="204446"/>
                  </a:cubicBezTo>
                  <a:cubicBezTo>
                    <a:pt x="431196" y="257645"/>
                    <a:pt x="334852" y="267699"/>
                    <a:pt x="243500" y="294199"/>
                  </a:cubicBezTo>
                  <a:cubicBezTo>
                    <a:pt x="177916" y="313242"/>
                    <a:pt x="115728" y="337944"/>
                    <a:pt x="65658" y="386283"/>
                  </a:cubicBezTo>
                  <a:cubicBezTo>
                    <a:pt x="-2988" y="452599"/>
                    <a:pt x="-15373" y="531300"/>
                    <a:pt x="17186" y="618256"/>
                  </a:cubicBezTo>
                  <a:cubicBezTo>
                    <a:pt x="49279" y="703948"/>
                    <a:pt x="114197" y="745895"/>
                    <a:pt x="204017" y="751888"/>
                  </a:cubicBezTo>
                  <a:cubicBezTo>
                    <a:pt x="293637" y="757880"/>
                    <a:pt x="377331" y="733178"/>
                    <a:pt x="457230" y="696890"/>
                  </a:cubicBezTo>
                  <a:cubicBezTo>
                    <a:pt x="663237" y="603408"/>
                    <a:pt x="818107" y="460256"/>
                    <a:pt x="889817" y="239801"/>
                  </a:cubicBezTo>
                  <a:cubicBezTo>
                    <a:pt x="905264" y="192395"/>
                    <a:pt x="909459" y="143723"/>
                    <a:pt x="899871" y="94185"/>
                  </a:cubicBezTo>
                  <a:close/>
                  <a:moveTo>
                    <a:pt x="641131" y="522378"/>
                  </a:moveTo>
                  <a:cubicBezTo>
                    <a:pt x="533201" y="605872"/>
                    <a:pt x="414751" y="668326"/>
                    <a:pt x="280054" y="695958"/>
                  </a:cubicBezTo>
                  <a:cubicBezTo>
                    <a:pt x="255618" y="700952"/>
                    <a:pt x="229717" y="700686"/>
                    <a:pt x="204549" y="700086"/>
                  </a:cubicBezTo>
                  <a:cubicBezTo>
                    <a:pt x="177584" y="699487"/>
                    <a:pt x="154080" y="691830"/>
                    <a:pt x="151683" y="658406"/>
                  </a:cubicBezTo>
                  <a:cubicBezTo>
                    <a:pt x="149352" y="625980"/>
                    <a:pt x="170193" y="612464"/>
                    <a:pt x="196693" y="607337"/>
                  </a:cubicBezTo>
                  <a:cubicBezTo>
                    <a:pt x="229651" y="600945"/>
                    <a:pt x="263275" y="595086"/>
                    <a:pt x="296766" y="594287"/>
                  </a:cubicBezTo>
                  <a:cubicBezTo>
                    <a:pt x="423739" y="591157"/>
                    <a:pt x="539859" y="554803"/>
                    <a:pt x="646591" y="486756"/>
                  </a:cubicBezTo>
                  <a:cubicBezTo>
                    <a:pt x="654314" y="481829"/>
                    <a:pt x="662171" y="475171"/>
                    <a:pt x="676753" y="478433"/>
                  </a:cubicBezTo>
                  <a:cubicBezTo>
                    <a:pt x="670161" y="500472"/>
                    <a:pt x="655113" y="511525"/>
                    <a:pt x="641131" y="522378"/>
                  </a:cubicBezTo>
                  <a:close/>
                </a:path>
              </a:pathLst>
            </a:custGeom>
            <a:solidFill>
              <a:srgbClr val="8E3795"/>
            </a:solidFill>
            <a:ln w="66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57" name="Group 356">
            <a:extLst>
              <a:ext uri="{FF2B5EF4-FFF2-40B4-BE49-F238E27FC236}">
                <a16:creationId xmlns:a16="http://schemas.microsoft.com/office/drawing/2014/main" id="{279A87D0-64B9-451C-AF2A-B5BBC2C6BD59}"/>
              </a:ext>
            </a:extLst>
          </p:cNvPr>
          <p:cNvGrpSpPr/>
          <p:nvPr/>
        </p:nvGrpSpPr>
        <p:grpSpPr>
          <a:xfrm>
            <a:off x="9091369" y="4186310"/>
            <a:ext cx="587729" cy="416390"/>
            <a:chOff x="5996123" y="4041767"/>
            <a:chExt cx="1125206" cy="797177"/>
          </a:xfrm>
        </p:grpSpPr>
        <p:sp>
          <p:nvSpPr>
            <p:cNvPr id="358" name="Freeform: Shape 357">
              <a:extLst>
                <a:ext uri="{FF2B5EF4-FFF2-40B4-BE49-F238E27FC236}">
                  <a16:creationId xmlns:a16="http://schemas.microsoft.com/office/drawing/2014/main" id="{57025F12-F59F-4E23-A19F-A7285092645F}"/>
                </a:ext>
              </a:extLst>
            </p:cNvPr>
            <p:cNvSpPr/>
            <p:nvPr/>
          </p:nvSpPr>
          <p:spPr>
            <a:xfrm>
              <a:off x="6567004" y="4273731"/>
              <a:ext cx="554325" cy="526675"/>
            </a:xfrm>
            <a:custGeom>
              <a:avLst/>
              <a:gdLst>
                <a:gd name="connsiteX0" fmla="*/ 414143 w 554325"/>
                <a:gd name="connsiteY0" fmla="*/ 361211 h 526675"/>
                <a:gd name="connsiteX1" fmla="*/ 469274 w 554325"/>
                <a:gd name="connsiteY1" fmla="*/ 390374 h 526675"/>
                <a:gd name="connsiteX2" fmla="*/ 434984 w 554325"/>
                <a:gd name="connsiteY2" fmla="*/ 443174 h 526675"/>
                <a:gd name="connsiteX3" fmla="*/ 78368 w 554325"/>
                <a:gd name="connsiteY3" fmla="*/ 526669 h 526675"/>
                <a:gd name="connsiteX4" fmla="*/ 0 w 554325"/>
                <a:gd name="connsiteY4" fmla="*/ 523140 h 526675"/>
                <a:gd name="connsiteX5" fmla="*/ 93149 w 554325"/>
                <a:gd name="connsiteY5" fmla="*/ 469275 h 526675"/>
                <a:gd name="connsiteX6" fmla="*/ 175911 w 554325"/>
                <a:gd name="connsiteY6" fmla="*/ 428793 h 526675"/>
                <a:gd name="connsiteX7" fmla="*/ 414143 w 554325"/>
                <a:gd name="connsiteY7" fmla="*/ 361211 h 526675"/>
                <a:gd name="connsiteX8" fmla="*/ 520784 w 554325"/>
                <a:gd name="connsiteY8" fmla="*/ 141755 h 526675"/>
                <a:gd name="connsiteX9" fmla="*/ 548041 w 554325"/>
                <a:gd name="connsiteY9" fmla="*/ 156669 h 526675"/>
                <a:gd name="connsiteX10" fmla="*/ 536522 w 554325"/>
                <a:gd name="connsiteY10" fmla="*/ 214463 h 526675"/>
                <a:gd name="connsiteX11" fmla="*/ 343699 w 554325"/>
                <a:gd name="connsiteY11" fmla="*/ 334045 h 526675"/>
                <a:gd name="connsiteX12" fmla="*/ 252614 w 554325"/>
                <a:gd name="connsiteY12" fmla="*/ 351290 h 526675"/>
                <a:gd name="connsiteX13" fmla="*/ 489781 w 554325"/>
                <a:gd name="connsiteY13" fmla="*/ 148013 h 526675"/>
                <a:gd name="connsiteX14" fmla="*/ 520784 w 554325"/>
                <a:gd name="connsiteY14" fmla="*/ 141755 h 526675"/>
                <a:gd name="connsiteX15" fmla="*/ 402225 w 554325"/>
                <a:gd name="connsiteY15" fmla="*/ 467 h 526675"/>
                <a:gd name="connsiteX16" fmla="*/ 425928 w 554325"/>
                <a:gd name="connsiteY16" fmla="*/ 46409 h 526675"/>
                <a:gd name="connsiteX17" fmla="*/ 298156 w 554325"/>
                <a:gd name="connsiteY17" fmla="*/ 211600 h 526675"/>
                <a:gd name="connsiteX18" fmla="*/ 298688 w 554325"/>
                <a:gd name="connsiteY18" fmla="*/ 91818 h 526675"/>
                <a:gd name="connsiteX19" fmla="*/ 402225 w 554325"/>
                <a:gd name="connsiteY19" fmla="*/ 467 h 52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54325" h="526675">
                  <a:moveTo>
                    <a:pt x="414143" y="361211"/>
                  </a:moveTo>
                  <a:cubicBezTo>
                    <a:pt x="435716" y="360412"/>
                    <a:pt x="462949" y="363209"/>
                    <a:pt x="469274" y="390374"/>
                  </a:cubicBezTo>
                  <a:cubicBezTo>
                    <a:pt x="475333" y="416475"/>
                    <a:pt x="454026" y="431256"/>
                    <a:pt x="434984" y="443174"/>
                  </a:cubicBezTo>
                  <a:cubicBezTo>
                    <a:pt x="325722" y="511355"/>
                    <a:pt x="203676" y="526269"/>
                    <a:pt x="78368" y="526669"/>
                  </a:cubicBezTo>
                  <a:cubicBezTo>
                    <a:pt x="56196" y="526802"/>
                    <a:pt x="34157" y="524738"/>
                    <a:pt x="0" y="523140"/>
                  </a:cubicBezTo>
                  <a:cubicBezTo>
                    <a:pt x="35089" y="495508"/>
                    <a:pt x="60723" y="477065"/>
                    <a:pt x="93149" y="469275"/>
                  </a:cubicBezTo>
                  <a:cubicBezTo>
                    <a:pt x="123511" y="462017"/>
                    <a:pt x="151675" y="448501"/>
                    <a:pt x="175911" y="428793"/>
                  </a:cubicBezTo>
                  <a:cubicBezTo>
                    <a:pt x="245690" y="372064"/>
                    <a:pt x="329517" y="364208"/>
                    <a:pt x="414143" y="361211"/>
                  </a:cubicBezTo>
                  <a:close/>
                  <a:moveTo>
                    <a:pt x="520784" y="141755"/>
                  </a:moveTo>
                  <a:cubicBezTo>
                    <a:pt x="531146" y="142205"/>
                    <a:pt x="540884" y="146183"/>
                    <a:pt x="548041" y="156669"/>
                  </a:cubicBezTo>
                  <a:cubicBezTo>
                    <a:pt x="561890" y="177044"/>
                    <a:pt x="550504" y="198350"/>
                    <a:pt x="536522" y="214463"/>
                  </a:cubicBezTo>
                  <a:cubicBezTo>
                    <a:pt x="484854" y="273988"/>
                    <a:pt x="432786" y="323925"/>
                    <a:pt x="343699" y="334045"/>
                  </a:cubicBezTo>
                  <a:cubicBezTo>
                    <a:pt x="311406" y="337707"/>
                    <a:pt x="284041" y="345031"/>
                    <a:pt x="252614" y="351290"/>
                  </a:cubicBezTo>
                  <a:cubicBezTo>
                    <a:pt x="288169" y="229311"/>
                    <a:pt x="387510" y="186498"/>
                    <a:pt x="489781" y="148013"/>
                  </a:cubicBezTo>
                  <a:cubicBezTo>
                    <a:pt x="499436" y="144385"/>
                    <a:pt x="510422" y="141306"/>
                    <a:pt x="520784" y="141755"/>
                  </a:cubicBezTo>
                  <a:close/>
                  <a:moveTo>
                    <a:pt x="402225" y="467"/>
                  </a:moveTo>
                  <a:cubicBezTo>
                    <a:pt x="428524" y="5461"/>
                    <a:pt x="429523" y="26368"/>
                    <a:pt x="425928" y="46409"/>
                  </a:cubicBezTo>
                  <a:cubicBezTo>
                    <a:pt x="412744" y="121114"/>
                    <a:pt x="374726" y="177909"/>
                    <a:pt x="298156" y="211600"/>
                  </a:cubicBezTo>
                  <a:cubicBezTo>
                    <a:pt x="304082" y="169786"/>
                    <a:pt x="302950" y="130902"/>
                    <a:pt x="298688" y="91818"/>
                  </a:cubicBezTo>
                  <a:cubicBezTo>
                    <a:pt x="294960" y="57395"/>
                    <a:pt x="367668" y="-6058"/>
                    <a:pt x="402225" y="467"/>
                  </a:cubicBezTo>
                  <a:close/>
                </a:path>
              </a:pathLst>
            </a:custGeom>
            <a:solidFill>
              <a:srgbClr val="4E7738"/>
            </a:solidFill>
            <a:ln w="66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9" name="Freeform: Shape 358">
              <a:extLst>
                <a:ext uri="{FF2B5EF4-FFF2-40B4-BE49-F238E27FC236}">
                  <a16:creationId xmlns:a16="http://schemas.microsoft.com/office/drawing/2014/main" id="{E33FE083-9543-4F83-ADB4-4BCD3386DF92}"/>
                </a:ext>
              </a:extLst>
            </p:cNvPr>
            <p:cNvSpPr/>
            <p:nvPr/>
          </p:nvSpPr>
          <p:spPr>
            <a:xfrm>
              <a:off x="5996123" y="4041767"/>
              <a:ext cx="842071" cy="797177"/>
            </a:xfrm>
            <a:custGeom>
              <a:avLst/>
              <a:gdLst>
                <a:gd name="connsiteX0" fmla="*/ 82165 w 842071"/>
                <a:gd name="connsiteY0" fmla="*/ 421259 h 797177"/>
                <a:gd name="connsiteX1" fmla="*/ 60459 w 842071"/>
                <a:gd name="connsiteY1" fmla="*/ 471728 h 797177"/>
                <a:gd name="connsiteX2" fmla="*/ 181640 w 842071"/>
                <a:gd name="connsiteY2" fmla="*/ 673074 h 797177"/>
                <a:gd name="connsiteX3" fmla="*/ 263470 w 842071"/>
                <a:gd name="connsiteY3" fmla="*/ 719016 h 797177"/>
                <a:gd name="connsiteX4" fmla="*/ 165260 w 842071"/>
                <a:gd name="connsiteY4" fmla="*/ 595305 h 797177"/>
                <a:gd name="connsiteX5" fmla="*/ 117787 w 842071"/>
                <a:gd name="connsiteY5" fmla="*/ 457546 h 797177"/>
                <a:gd name="connsiteX6" fmla="*/ 82165 w 842071"/>
                <a:gd name="connsiteY6" fmla="*/ 421259 h 797177"/>
                <a:gd name="connsiteX7" fmla="*/ 190695 w 842071"/>
                <a:gd name="connsiteY7" fmla="*/ 183892 h 797177"/>
                <a:gd name="connsiteX8" fmla="*/ 97080 w 842071"/>
                <a:gd name="connsiteY8" fmla="*/ 239888 h 797177"/>
                <a:gd name="connsiteX9" fmla="*/ 124778 w 842071"/>
                <a:gd name="connsiteY9" fmla="*/ 279704 h 797177"/>
                <a:gd name="connsiteX10" fmla="*/ 215663 w 842071"/>
                <a:gd name="connsiteY10" fmla="*/ 227038 h 797177"/>
                <a:gd name="connsiteX11" fmla="*/ 223520 w 842071"/>
                <a:gd name="connsiteY11" fmla="*/ 196476 h 797177"/>
                <a:gd name="connsiteX12" fmla="*/ 190695 w 842071"/>
                <a:gd name="connsiteY12" fmla="*/ 183892 h 797177"/>
                <a:gd name="connsiteX13" fmla="*/ 234752 w 842071"/>
                <a:gd name="connsiteY13" fmla="*/ 138094 h 797177"/>
                <a:gd name="connsiteX14" fmla="*/ 351958 w 842071"/>
                <a:gd name="connsiteY14" fmla="*/ 166314 h 797177"/>
                <a:gd name="connsiteX15" fmla="*/ 585529 w 842071"/>
                <a:gd name="connsiteY15" fmla="*/ 513276 h 797177"/>
                <a:gd name="connsiteX16" fmla="*/ 463816 w 842071"/>
                <a:gd name="connsiteY16" fmla="*/ 765290 h 797177"/>
                <a:gd name="connsiteX17" fmla="*/ 203212 w 842071"/>
                <a:gd name="connsiteY17" fmla="*/ 753838 h 797177"/>
                <a:gd name="connsiteX18" fmla="*/ 3931 w 842071"/>
                <a:gd name="connsiteY18" fmla="*/ 350282 h 797177"/>
                <a:gd name="connsiteX19" fmla="*/ 234752 w 842071"/>
                <a:gd name="connsiteY19" fmla="*/ 138094 h 797177"/>
                <a:gd name="connsiteX20" fmla="*/ 525405 w 842071"/>
                <a:gd name="connsiteY20" fmla="*/ 37012 h 797177"/>
                <a:gd name="connsiteX21" fmla="*/ 452697 w 842071"/>
                <a:gd name="connsiteY21" fmla="*/ 57186 h 797177"/>
                <a:gd name="connsiteX22" fmla="*/ 426796 w 842071"/>
                <a:gd name="connsiteY22" fmla="*/ 95072 h 797177"/>
                <a:gd name="connsiteX23" fmla="*/ 468743 w 842071"/>
                <a:gd name="connsiteY23" fmla="*/ 115779 h 797177"/>
                <a:gd name="connsiteX24" fmla="*/ 540852 w 842071"/>
                <a:gd name="connsiteY24" fmla="*/ 97669 h 797177"/>
                <a:gd name="connsiteX25" fmla="*/ 570615 w 842071"/>
                <a:gd name="connsiteY25" fmla="*/ 57919 h 797177"/>
                <a:gd name="connsiteX26" fmla="*/ 525405 w 842071"/>
                <a:gd name="connsiteY26" fmla="*/ 37012 h 797177"/>
                <a:gd name="connsiteX27" fmla="*/ 526462 w 842071"/>
                <a:gd name="connsiteY27" fmla="*/ 216 h 797177"/>
                <a:gd name="connsiteX28" fmla="*/ 711037 w 842071"/>
                <a:gd name="connsiteY28" fmla="*/ 71635 h 797177"/>
                <a:gd name="connsiteX29" fmla="*/ 842071 w 842071"/>
                <a:gd name="connsiteY29" fmla="*/ 377648 h 797177"/>
                <a:gd name="connsiteX30" fmla="*/ 795197 w 842071"/>
                <a:gd name="connsiteY30" fmla="*/ 561749 h 797177"/>
                <a:gd name="connsiteX31" fmla="*/ 676414 w 842071"/>
                <a:gd name="connsiteY31" fmla="*/ 664486 h 797177"/>
                <a:gd name="connsiteX32" fmla="*/ 596582 w 842071"/>
                <a:gd name="connsiteY32" fmla="*/ 676138 h 797177"/>
                <a:gd name="connsiteX33" fmla="*/ 609432 w 842071"/>
                <a:gd name="connsiteY33" fmla="*/ 612618 h 797177"/>
                <a:gd name="connsiteX34" fmla="*/ 367338 w 842071"/>
                <a:gd name="connsiteY34" fmla="*/ 137751 h 797177"/>
                <a:gd name="connsiteX35" fmla="*/ 355819 w 842071"/>
                <a:gd name="connsiteY35" fmla="*/ 86349 h 797177"/>
                <a:gd name="connsiteX36" fmla="*/ 526462 w 842071"/>
                <a:gd name="connsiteY36" fmla="*/ 216 h 797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42071" h="797177">
                  <a:moveTo>
                    <a:pt x="82165" y="421259"/>
                  </a:moveTo>
                  <a:cubicBezTo>
                    <a:pt x="53735" y="427118"/>
                    <a:pt x="54800" y="451221"/>
                    <a:pt x="60459" y="471728"/>
                  </a:cubicBezTo>
                  <a:cubicBezTo>
                    <a:pt x="82032" y="549829"/>
                    <a:pt x="117986" y="620074"/>
                    <a:pt x="181640" y="673074"/>
                  </a:cubicBezTo>
                  <a:cubicBezTo>
                    <a:pt x="202613" y="690518"/>
                    <a:pt x="222854" y="709960"/>
                    <a:pt x="263470" y="719016"/>
                  </a:cubicBezTo>
                  <a:cubicBezTo>
                    <a:pt x="223054" y="673673"/>
                    <a:pt x="191094" y="637053"/>
                    <a:pt x="165260" y="595305"/>
                  </a:cubicBezTo>
                  <a:cubicBezTo>
                    <a:pt x="138827" y="552626"/>
                    <a:pt x="128374" y="505286"/>
                    <a:pt x="117787" y="457546"/>
                  </a:cubicBezTo>
                  <a:cubicBezTo>
                    <a:pt x="113526" y="438237"/>
                    <a:pt x="109664" y="415599"/>
                    <a:pt x="82165" y="421259"/>
                  </a:cubicBezTo>
                  <a:close/>
                  <a:moveTo>
                    <a:pt x="190695" y="183892"/>
                  </a:moveTo>
                  <a:cubicBezTo>
                    <a:pt x="151145" y="188486"/>
                    <a:pt x="119119" y="207063"/>
                    <a:pt x="97080" y="239888"/>
                  </a:cubicBezTo>
                  <a:cubicBezTo>
                    <a:pt x="80834" y="263991"/>
                    <a:pt x="90355" y="278905"/>
                    <a:pt x="124778" y="279704"/>
                  </a:cubicBezTo>
                  <a:cubicBezTo>
                    <a:pt x="159534" y="276242"/>
                    <a:pt x="191094" y="257466"/>
                    <a:pt x="215663" y="227038"/>
                  </a:cubicBezTo>
                  <a:cubicBezTo>
                    <a:pt x="222388" y="218715"/>
                    <a:pt x="229512" y="208128"/>
                    <a:pt x="223520" y="196476"/>
                  </a:cubicBezTo>
                  <a:cubicBezTo>
                    <a:pt x="216728" y="183293"/>
                    <a:pt x="203479" y="182427"/>
                    <a:pt x="190695" y="183892"/>
                  </a:cubicBezTo>
                  <a:close/>
                  <a:moveTo>
                    <a:pt x="234752" y="138094"/>
                  </a:moveTo>
                  <a:cubicBezTo>
                    <a:pt x="272608" y="138000"/>
                    <a:pt x="312392" y="146989"/>
                    <a:pt x="351958" y="166314"/>
                  </a:cubicBezTo>
                  <a:cubicBezTo>
                    <a:pt x="503300" y="240221"/>
                    <a:pt x="572945" y="370589"/>
                    <a:pt x="585529" y="513276"/>
                  </a:cubicBezTo>
                  <a:cubicBezTo>
                    <a:pt x="584464" y="632658"/>
                    <a:pt x="551838" y="715354"/>
                    <a:pt x="463816" y="765290"/>
                  </a:cubicBezTo>
                  <a:cubicBezTo>
                    <a:pt x="376260" y="814961"/>
                    <a:pt x="287772" y="803110"/>
                    <a:pt x="203212" y="753838"/>
                  </a:cubicBezTo>
                  <a:cubicBezTo>
                    <a:pt x="66918" y="674472"/>
                    <a:pt x="-19906" y="497696"/>
                    <a:pt x="3931" y="350282"/>
                  </a:cubicBezTo>
                  <a:cubicBezTo>
                    <a:pt x="24955" y="220397"/>
                    <a:pt x="121183" y="138375"/>
                    <a:pt x="234752" y="138094"/>
                  </a:cubicBezTo>
                  <a:close/>
                  <a:moveTo>
                    <a:pt x="525405" y="37012"/>
                  </a:moveTo>
                  <a:cubicBezTo>
                    <a:pt x="499171" y="39009"/>
                    <a:pt x="474536" y="43470"/>
                    <a:pt x="452697" y="57186"/>
                  </a:cubicBezTo>
                  <a:cubicBezTo>
                    <a:pt x="438648" y="66042"/>
                    <a:pt x="421003" y="75230"/>
                    <a:pt x="426796" y="95072"/>
                  </a:cubicBezTo>
                  <a:cubicBezTo>
                    <a:pt x="432389" y="114114"/>
                    <a:pt x="452164" y="115180"/>
                    <a:pt x="468743" y="115779"/>
                  </a:cubicBezTo>
                  <a:cubicBezTo>
                    <a:pt x="494244" y="116711"/>
                    <a:pt x="518680" y="109986"/>
                    <a:pt x="540852" y="97669"/>
                  </a:cubicBezTo>
                  <a:cubicBezTo>
                    <a:pt x="556299" y="89079"/>
                    <a:pt x="577006" y="79825"/>
                    <a:pt x="570615" y="57919"/>
                  </a:cubicBezTo>
                  <a:cubicBezTo>
                    <a:pt x="564489" y="37078"/>
                    <a:pt x="542184" y="39276"/>
                    <a:pt x="525405" y="37012"/>
                  </a:cubicBezTo>
                  <a:close/>
                  <a:moveTo>
                    <a:pt x="526462" y="216"/>
                  </a:moveTo>
                  <a:cubicBezTo>
                    <a:pt x="590223" y="-2538"/>
                    <a:pt x="656306" y="20965"/>
                    <a:pt x="711037" y="71635"/>
                  </a:cubicBezTo>
                  <a:cubicBezTo>
                    <a:pt x="802188" y="155995"/>
                    <a:pt x="837211" y="264258"/>
                    <a:pt x="842071" y="377648"/>
                  </a:cubicBezTo>
                  <a:cubicBezTo>
                    <a:pt x="840341" y="447626"/>
                    <a:pt x="827690" y="507218"/>
                    <a:pt x="795197" y="561749"/>
                  </a:cubicBezTo>
                  <a:cubicBezTo>
                    <a:pt x="766900" y="609222"/>
                    <a:pt x="727749" y="644244"/>
                    <a:pt x="676414" y="664486"/>
                  </a:cubicBezTo>
                  <a:cubicBezTo>
                    <a:pt x="650514" y="674673"/>
                    <a:pt x="617888" y="690653"/>
                    <a:pt x="596582" y="676138"/>
                  </a:cubicBezTo>
                  <a:cubicBezTo>
                    <a:pt x="580868" y="665484"/>
                    <a:pt x="604372" y="634590"/>
                    <a:pt x="609432" y="612618"/>
                  </a:cubicBezTo>
                  <a:cubicBezTo>
                    <a:pt x="650048" y="437106"/>
                    <a:pt x="540253" y="216984"/>
                    <a:pt x="367338" y="137751"/>
                  </a:cubicBezTo>
                  <a:cubicBezTo>
                    <a:pt x="332449" y="121771"/>
                    <a:pt x="335578" y="110519"/>
                    <a:pt x="355819" y="86349"/>
                  </a:cubicBezTo>
                  <a:cubicBezTo>
                    <a:pt x="401262" y="31984"/>
                    <a:pt x="462701" y="2971"/>
                    <a:pt x="526462" y="216"/>
                  </a:cubicBezTo>
                  <a:close/>
                </a:path>
              </a:pathLst>
            </a:custGeom>
            <a:solidFill>
              <a:srgbClr val="61893C"/>
            </a:solidFill>
            <a:ln w="66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60" name="Freeform: Shape 359">
            <a:extLst>
              <a:ext uri="{FF2B5EF4-FFF2-40B4-BE49-F238E27FC236}">
                <a16:creationId xmlns:a16="http://schemas.microsoft.com/office/drawing/2014/main" id="{4504809F-A4C4-4860-AD0A-867C0718930C}"/>
              </a:ext>
            </a:extLst>
          </p:cNvPr>
          <p:cNvSpPr/>
          <p:nvPr/>
        </p:nvSpPr>
        <p:spPr>
          <a:xfrm>
            <a:off x="9096170" y="3555572"/>
            <a:ext cx="466610" cy="490977"/>
          </a:xfrm>
          <a:custGeom>
            <a:avLst/>
            <a:gdLst>
              <a:gd name="connsiteX0" fmla="*/ 888506 w 893324"/>
              <a:gd name="connsiteY0" fmla="*/ 543543 h 939975"/>
              <a:gd name="connsiteX1" fmla="*/ 744155 w 893324"/>
              <a:gd name="connsiteY1" fmla="*/ 328748 h 939975"/>
              <a:gd name="connsiteX2" fmla="*/ 606795 w 893324"/>
              <a:gd name="connsiteY2" fmla="*/ 246851 h 939975"/>
              <a:gd name="connsiteX3" fmla="*/ 517508 w 893324"/>
              <a:gd name="connsiteY3" fmla="*/ 89117 h 939975"/>
              <a:gd name="connsiteX4" fmla="*/ 425624 w 893324"/>
              <a:gd name="connsiteY4" fmla="*/ 97 h 939975"/>
              <a:gd name="connsiteX5" fmla="*/ 379616 w 893324"/>
              <a:gd name="connsiteY5" fmla="*/ 46771 h 939975"/>
              <a:gd name="connsiteX6" fmla="*/ 246983 w 893324"/>
              <a:gd name="connsiteY6" fmla="*/ 274217 h 939975"/>
              <a:gd name="connsiteX7" fmla="*/ 131196 w 893324"/>
              <a:gd name="connsiteY7" fmla="*/ 342863 h 939975"/>
              <a:gd name="connsiteX8" fmla="*/ 11215 w 893324"/>
              <a:gd name="connsiteY8" fmla="*/ 518441 h 939975"/>
              <a:gd name="connsiteX9" fmla="*/ 10216 w 893324"/>
              <a:gd name="connsiteY9" fmla="*/ 666654 h 939975"/>
              <a:gd name="connsiteX10" fmla="*/ 317361 w 893324"/>
              <a:gd name="connsiteY10" fmla="*/ 907350 h 939975"/>
              <a:gd name="connsiteX11" fmla="*/ 369762 w 893324"/>
              <a:gd name="connsiteY11" fmla="*/ 918869 h 939975"/>
              <a:gd name="connsiteX12" fmla="*/ 526630 w 893324"/>
              <a:gd name="connsiteY12" fmla="*/ 918536 h 939975"/>
              <a:gd name="connsiteX13" fmla="*/ 566313 w 893324"/>
              <a:gd name="connsiteY13" fmla="*/ 907017 h 939975"/>
              <a:gd name="connsiteX14" fmla="*/ 760002 w 893324"/>
              <a:gd name="connsiteY14" fmla="*/ 851354 h 939975"/>
              <a:gd name="connsiteX15" fmla="*/ 888506 w 893324"/>
              <a:gd name="connsiteY15" fmla="*/ 543543 h 939975"/>
              <a:gd name="connsiteX16" fmla="*/ 169481 w 893324"/>
              <a:gd name="connsiteY16" fmla="*/ 450394 h 939975"/>
              <a:gd name="connsiteX17" fmla="*/ 131995 w 893324"/>
              <a:gd name="connsiteY17" fmla="*/ 732837 h 939975"/>
              <a:gd name="connsiteX18" fmla="*/ 142449 w 893324"/>
              <a:gd name="connsiteY18" fmla="*/ 802416 h 939975"/>
              <a:gd name="connsiteX19" fmla="*/ 69674 w 893324"/>
              <a:gd name="connsiteY19" fmla="*/ 553198 h 939975"/>
              <a:gd name="connsiteX20" fmla="*/ 242522 w 893324"/>
              <a:gd name="connsiteY20" fmla="*/ 325752 h 939975"/>
              <a:gd name="connsiteX21" fmla="*/ 169481 w 893324"/>
              <a:gd name="connsiteY21" fmla="*/ 450394 h 939975"/>
              <a:gd name="connsiteX22" fmla="*/ 349720 w 893324"/>
              <a:gd name="connsiteY22" fmla="*/ 476228 h 939975"/>
              <a:gd name="connsiteX23" fmla="*/ 339133 w 893324"/>
              <a:gd name="connsiteY23" fmla="*/ 833843 h 939975"/>
              <a:gd name="connsiteX24" fmla="*/ 339067 w 893324"/>
              <a:gd name="connsiteY24" fmla="*/ 868466 h 939975"/>
              <a:gd name="connsiteX25" fmla="*/ 281939 w 893324"/>
              <a:gd name="connsiteY25" fmla="*/ 495604 h 939975"/>
              <a:gd name="connsiteX26" fmla="*/ 382279 w 893324"/>
              <a:gd name="connsiteY26" fmla="*/ 314033 h 939975"/>
              <a:gd name="connsiteX27" fmla="*/ 349720 w 893324"/>
              <a:gd name="connsiteY27" fmla="*/ 476228 h 939975"/>
              <a:gd name="connsiteX28" fmla="*/ 567112 w 893324"/>
              <a:gd name="connsiteY28" fmla="*/ 870996 h 939975"/>
              <a:gd name="connsiteX29" fmla="*/ 556858 w 893324"/>
              <a:gd name="connsiteY29" fmla="*/ 803748 h 939975"/>
              <a:gd name="connsiteX30" fmla="*/ 542543 w 893324"/>
              <a:gd name="connsiteY30" fmla="*/ 446532 h 939975"/>
              <a:gd name="connsiteX31" fmla="*/ 514512 w 893324"/>
              <a:gd name="connsiteY31" fmla="*/ 315898 h 939975"/>
              <a:gd name="connsiteX32" fmla="*/ 634560 w 893324"/>
              <a:gd name="connsiteY32" fmla="*/ 578899 h 939975"/>
              <a:gd name="connsiteX33" fmla="*/ 567112 w 893324"/>
              <a:gd name="connsiteY33" fmla="*/ 870996 h 939975"/>
              <a:gd name="connsiteX34" fmla="*/ 746818 w 893324"/>
              <a:gd name="connsiteY34" fmla="*/ 815799 h 939975"/>
              <a:gd name="connsiteX35" fmla="*/ 768724 w 893324"/>
              <a:gd name="connsiteY35" fmla="*/ 552132 h 939975"/>
              <a:gd name="connsiteX36" fmla="*/ 647410 w 893324"/>
              <a:gd name="connsiteY36" fmla="*/ 320758 h 939975"/>
              <a:gd name="connsiteX37" fmla="*/ 829314 w 893324"/>
              <a:gd name="connsiteY37" fmla="*/ 569710 h 939975"/>
              <a:gd name="connsiteX38" fmla="*/ 746818 w 893324"/>
              <a:gd name="connsiteY38" fmla="*/ 815799 h 939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893324" h="939975">
                <a:moveTo>
                  <a:pt x="888506" y="543543"/>
                </a:moveTo>
                <a:cubicBezTo>
                  <a:pt x="879717" y="445600"/>
                  <a:pt x="823521" y="379018"/>
                  <a:pt x="744155" y="328748"/>
                </a:cubicBezTo>
                <a:cubicBezTo>
                  <a:pt x="699145" y="300251"/>
                  <a:pt x="651805" y="275349"/>
                  <a:pt x="606795" y="246851"/>
                </a:cubicBezTo>
                <a:cubicBezTo>
                  <a:pt x="549335" y="210497"/>
                  <a:pt x="520305" y="157631"/>
                  <a:pt x="517508" y="89117"/>
                </a:cubicBezTo>
                <a:cubicBezTo>
                  <a:pt x="513979" y="762"/>
                  <a:pt x="512914" y="2893"/>
                  <a:pt x="425624" y="97"/>
                </a:cubicBezTo>
                <a:cubicBezTo>
                  <a:pt x="387805" y="-1168"/>
                  <a:pt x="377019" y="9751"/>
                  <a:pt x="379616" y="46771"/>
                </a:cubicBezTo>
                <a:cubicBezTo>
                  <a:pt x="387006" y="151638"/>
                  <a:pt x="341864" y="227010"/>
                  <a:pt x="246983" y="274217"/>
                </a:cubicBezTo>
                <a:cubicBezTo>
                  <a:pt x="206901" y="294192"/>
                  <a:pt x="168150" y="317562"/>
                  <a:pt x="131196" y="342863"/>
                </a:cubicBezTo>
                <a:cubicBezTo>
                  <a:pt x="68875" y="385476"/>
                  <a:pt x="25330" y="442271"/>
                  <a:pt x="11215" y="518441"/>
                </a:cubicBezTo>
                <a:cubicBezTo>
                  <a:pt x="-6030" y="567713"/>
                  <a:pt x="-970" y="617317"/>
                  <a:pt x="10216" y="666654"/>
                </a:cubicBezTo>
                <a:cubicBezTo>
                  <a:pt x="43773" y="814268"/>
                  <a:pt x="169548" y="912943"/>
                  <a:pt x="317361" y="907350"/>
                </a:cubicBezTo>
                <a:cubicBezTo>
                  <a:pt x="336470" y="906618"/>
                  <a:pt x="353382" y="910013"/>
                  <a:pt x="369762" y="918869"/>
                </a:cubicBezTo>
                <a:cubicBezTo>
                  <a:pt x="422095" y="946967"/>
                  <a:pt x="474229" y="947166"/>
                  <a:pt x="526630" y="918536"/>
                </a:cubicBezTo>
                <a:cubicBezTo>
                  <a:pt x="538682" y="911944"/>
                  <a:pt x="551066" y="905020"/>
                  <a:pt x="566313" y="907017"/>
                </a:cubicBezTo>
                <a:cubicBezTo>
                  <a:pt x="638888" y="916538"/>
                  <a:pt x="698812" y="899959"/>
                  <a:pt x="760002" y="851354"/>
                </a:cubicBezTo>
                <a:cubicBezTo>
                  <a:pt x="852418" y="778047"/>
                  <a:pt x="911011" y="659929"/>
                  <a:pt x="888506" y="543543"/>
                </a:cubicBezTo>
                <a:close/>
                <a:moveTo>
                  <a:pt x="169481" y="450394"/>
                </a:moveTo>
                <a:cubicBezTo>
                  <a:pt x="107360" y="537950"/>
                  <a:pt x="115416" y="634894"/>
                  <a:pt x="131995" y="732837"/>
                </a:cubicBezTo>
                <a:cubicBezTo>
                  <a:pt x="135923" y="755875"/>
                  <a:pt x="141117" y="778713"/>
                  <a:pt x="142449" y="802416"/>
                </a:cubicBezTo>
                <a:cubicBezTo>
                  <a:pt x="87252" y="728310"/>
                  <a:pt x="47902" y="649742"/>
                  <a:pt x="69674" y="553198"/>
                </a:cubicBezTo>
                <a:cubicBezTo>
                  <a:pt x="100302" y="456853"/>
                  <a:pt x="160826" y="383279"/>
                  <a:pt x="242522" y="325752"/>
                </a:cubicBezTo>
                <a:cubicBezTo>
                  <a:pt x="221682" y="369496"/>
                  <a:pt x="186127" y="404386"/>
                  <a:pt x="169481" y="450394"/>
                </a:cubicBezTo>
                <a:close/>
                <a:moveTo>
                  <a:pt x="349720" y="476228"/>
                </a:moveTo>
                <a:cubicBezTo>
                  <a:pt x="328414" y="594878"/>
                  <a:pt x="346458" y="714727"/>
                  <a:pt x="339133" y="833843"/>
                </a:cubicBezTo>
                <a:cubicBezTo>
                  <a:pt x="338468" y="844762"/>
                  <a:pt x="339067" y="855749"/>
                  <a:pt x="339067" y="868466"/>
                </a:cubicBezTo>
                <a:cubicBezTo>
                  <a:pt x="267624" y="805279"/>
                  <a:pt x="238927" y="611857"/>
                  <a:pt x="281939" y="495604"/>
                </a:cubicBezTo>
                <a:cubicBezTo>
                  <a:pt x="311102" y="435613"/>
                  <a:pt x="334606" y="372493"/>
                  <a:pt x="382279" y="314033"/>
                </a:cubicBezTo>
                <a:cubicBezTo>
                  <a:pt x="370427" y="372959"/>
                  <a:pt x="352983" y="423295"/>
                  <a:pt x="349720" y="476228"/>
                </a:cubicBezTo>
                <a:close/>
                <a:moveTo>
                  <a:pt x="567112" y="870996"/>
                </a:moveTo>
                <a:cubicBezTo>
                  <a:pt x="549335" y="850822"/>
                  <a:pt x="557657" y="826253"/>
                  <a:pt x="556858" y="803748"/>
                </a:cubicBezTo>
                <a:cubicBezTo>
                  <a:pt x="552730" y="684632"/>
                  <a:pt x="566513" y="564783"/>
                  <a:pt x="542543" y="446532"/>
                </a:cubicBezTo>
                <a:cubicBezTo>
                  <a:pt x="534487" y="406916"/>
                  <a:pt x="525631" y="367432"/>
                  <a:pt x="514512" y="315898"/>
                </a:cubicBezTo>
                <a:cubicBezTo>
                  <a:pt x="579430" y="401256"/>
                  <a:pt x="611722" y="487947"/>
                  <a:pt x="634560" y="578899"/>
                </a:cubicBezTo>
                <a:cubicBezTo>
                  <a:pt x="641485" y="683033"/>
                  <a:pt x="620178" y="780643"/>
                  <a:pt x="567112" y="870996"/>
                </a:cubicBezTo>
                <a:close/>
                <a:moveTo>
                  <a:pt x="746818" y="815799"/>
                </a:moveTo>
                <a:cubicBezTo>
                  <a:pt x="763997" y="723582"/>
                  <a:pt x="786768" y="639422"/>
                  <a:pt x="768724" y="552132"/>
                </a:cubicBezTo>
                <a:cubicBezTo>
                  <a:pt x="750281" y="463511"/>
                  <a:pt x="694751" y="394465"/>
                  <a:pt x="647410" y="320758"/>
                </a:cubicBezTo>
                <a:cubicBezTo>
                  <a:pt x="736565" y="383013"/>
                  <a:pt x="802281" y="462179"/>
                  <a:pt x="829314" y="569710"/>
                </a:cubicBezTo>
                <a:cubicBezTo>
                  <a:pt x="832910" y="659463"/>
                  <a:pt x="806410" y="739096"/>
                  <a:pt x="746818" y="815799"/>
                </a:cubicBezTo>
                <a:close/>
              </a:path>
            </a:pathLst>
          </a:custGeom>
          <a:solidFill>
            <a:srgbClr val="913E97"/>
          </a:solidFill>
          <a:ln w="66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361" name="Group 360">
            <a:extLst>
              <a:ext uri="{FF2B5EF4-FFF2-40B4-BE49-F238E27FC236}">
                <a16:creationId xmlns:a16="http://schemas.microsoft.com/office/drawing/2014/main" id="{EBB4B610-2466-4793-95F0-BEF18008C813}"/>
              </a:ext>
            </a:extLst>
          </p:cNvPr>
          <p:cNvGrpSpPr/>
          <p:nvPr/>
        </p:nvGrpSpPr>
        <p:grpSpPr>
          <a:xfrm>
            <a:off x="9870663" y="3527615"/>
            <a:ext cx="236152" cy="631114"/>
            <a:chOff x="6281293" y="-61"/>
            <a:chExt cx="452113" cy="1208267"/>
          </a:xfrm>
        </p:grpSpPr>
        <p:sp>
          <p:nvSpPr>
            <p:cNvPr id="362" name="Freeform: Shape 361">
              <a:extLst>
                <a:ext uri="{FF2B5EF4-FFF2-40B4-BE49-F238E27FC236}">
                  <a16:creationId xmlns:a16="http://schemas.microsoft.com/office/drawing/2014/main" id="{616AE2C6-9BBA-43C5-BAA1-122C72B6E210}"/>
                </a:ext>
              </a:extLst>
            </p:cNvPr>
            <p:cNvSpPr/>
            <p:nvPr/>
          </p:nvSpPr>
          <p:spPr>
            <a:xfrm>
              <a:off x="6340390" y="-61"/>
              <a:ext cx="357525" cy="431338"/>
            </a:xfrm>
            <a:custGeom>
              <a:avLst/>
              <a:gdLst>
                <a:gd name="connsiteX0" fmla="*/ 128138 w 357525"/>
                <a:gd name="connsiteY0" fmla="*/ 343228 h 431338"/>
                <a:gd name="connsiteX1" fmla="*/ 38585 w 357525"/>
                <a:gd name="connsiteY1" fmla="*/ 303411 h 431338"/>
                <a:gd name="connsiteX2" fmla="*/ 4095 w 357525"/>
                <a:gd name="connsiteY2" fmla="*/ 236363 h 431338"/>
                <a:gd name="connsiteX3" fmla="*/ 72009 w 357525"/>
                <a:gd name="connsiteY3" fmla="*/ 219251 h 431338"/>
                <a:gd name="connsiteX4" fmla="*/ 102504 w 357525"/>
                <a:gd name="connsiteY4" fmla="*/ 220849 h 431338"/>
                <a:gd name="connsiteX5" fmla="*/ 89187 w 357525"/>
                <a:gd name="connsiteY5" fmla="*/ 194016 h 431338"/>
                <a:gd name="connsiteX6" fmla="*/ 148579 w 357525"/>
                <a:gd name="connsiteY6" fmla="*/ 19370 h 431338"/>
                <a:gd name="connsiteX7" fmla="*/ 251915 w 357525"/>
                <a:gd name="connsiteY7" fmla="*/ 461 h 431338"/>
                <a:gd name="connsiteX8" fmla="*/ 348993 w 357525"/>
                <a:gd name="connsiteY8" fmla="*/ 81292 h 431338"/>
                <a:gd name="connsiteX9" fmla="*/ 323891 w 357525"/>
                <a:gd name="connsiteY9" fmla="*/ 172377 h 431338"/>
                <a:gd name="connsiteX10" fmla="*/ 251250 w 357525"/>
                <a:gd name="connsiteY10" fmla="*/ 224045 h 431338"/>
                <a:gd name="connsiteX11" fmla="*/ 306047 w 357525"/>
                <a:gd name="connsiteY11" fmla="*/ 227707 h 431338"/>
                <a:gd name="connsiteX12" fmla="*/ 344798 w 357525"/>
                <a:gd name="connsiteY12" fmla="*/ 246150 h 431338"/>
                <a:gd name="connsiteX13" fmla="*/ 322759 w 357525"/>
                <a:gd name="connsiteY13" fmla="*/ 286499 h 431338"/>
                <a:gd name="connsiteX14" fmla="*/ 228745 w 357525"/>
                <a:gd name="connsiteY14" fmla="*/ 330644 h 431338"/>
                <a:gd name="connsiteX15" fmla="*/ 247787 w 357525"/>
                <a:gd name="connsiteY15" fmla="*/ 345558 h 431338"/>
                <a:gd name="connsiteX16" fmla="*/ 281877 w 357525"/>
                <a:gd name="connsiteY16" fmla="*/ 365067 h 431338"/>
                <a:gd name="connsiteX17" fmla="*/ 254712 w 357525"/>
                <a:gd name="connsiteY17" fmla="*/ 398092 h 431338"/>
                <a:gd name="connsiteX18" fmla="*/ 180738 w 357525"/>
                <a:gd name="connsiteY18" fmla="*/ 427588 h 431338"/>
                <a:gd name="connsiteX19" fmla="*/ 103503 w 357525"/>
                <a:gd name="connsiteY19" fmla="*/ 408945 h 431338"/>
                <a:gd name="connsiteX20" fmla="*/ 128138 w 357525"/>
                <a:gd name="connsiteY20" fmla="*/ 343228 h 431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7525" h="431338">
                  <a:moveTo>
                    <a:pt x="128138" y="343228"/>
                  </a:moveTo>
                  <a:cubicBezTo>
                    <a:pt x="96845" y="329445"/>
                    <a:pt x="67215" y="317527"/>
                    <a:pt x="38585" y="303411"/>
                  </a:cubicBezTo>
                  <a:cubicBezTo>
                    <a:pt x="11220" y="289962"/>
                    <a:pt x="-9022" y="269388"/>
                    <a:pt x="4095" y="236363"/>
                  </a:cubicBezTo>
                  <a:cubicBezTo>
                    <a:pt x="17745" y="202006"/>
                    <a:pt x="45243" y="210928"/>
                    <a:pt x="72009" y="219251"/>
                  </a:cubicBezTo>
                  <a:cubicBezTo>
                    <a:pt x="81664" y="222247"/>
                    <a:pt x="94048" y="233500"/>
                    <a:pt x="102504" y="220849"/>
                  </a:cubicBezTo>
                  <a:cubicBezTo>
                    <a:pt x="111093" y="208065"/>
                    <a:pt x="95646" y="202073"/>
                    <a:pt x="89187" y="194016"/>
                  </a:cubicBezTo>
                  <a:cubicBezTo>
                    <a:pt x="41048" y="134025"/>
                    <a:pt x="72675" y="38946"/>
                    <a:pt x="148579" y="19370"/>
                  </a:cubicBezTo>
                  <a:cubicBezTo>
                    <a:pt x="182403" y="10648"/>
                    <a:pt x="217226" y="5255"/>
                    <a:pt x="251915" y="461"/>
                  </a:cubicBezTo>
                  <a:cubicBezTo>
                    <a:pt x="287470" y="-4466"/>
                    <a:pt x="327154" y="30623"/>
                    <a:pt x="348993" y="81292"/>
                  </a:cubicBezTo>
                  <a:cubicBezTo>
                    <a:pt x="365305" y="119111"/>
                    <a:pt x="358913" y="148940"/>
                    <a:pt x="323891" y="172377"/>
                  </a:cubicBezTo>
                  <a:cubicBezTo>
                    <a:pt x="300188" y="188224"/>
                    <a:pt x="277416" y="205402"/>
                    <a:pt x="251250" y="224045"/>
                  </a:cubicBezTo>
                  <a:cubicBezTo>
                    <a:pt x="273555" y="235697"/>
                    <a:pt x="289934" y="227174"/>
                    <a:pt x="306047" y="227707"/>
                  </a:cubicBezTo>
                  <a:cubicBezTo>
                    <a:pt x="322093" y="228240"/>
                    <a:pt x="338406" y="228573"/>
                    <a:pt x="344798" y="246150"/>
                  </a:cubicBezTo>
                  <a:cubicBezTo>
                    <a:pt x="352122" y="266458"/>
                    <a:pt x="337541" y="278776"/>
                    <a:pt x="322759" y="286499"/>
                  </a:cubicBezTo>
                  <a:cubicBezTo>
                    <a:pt x="291998" y="302612"/>
                    <a:pt x="259905" y="316195"/>
                    <a:pt x="228745" y="330644"/>
                  </a:cubicBezTo>
                  <a:cubicBezTo>
                    <a:pt x="230875" y="343827"/>
                    <a:pt x="240397" y="343427"/>
                    <a:pt x="247787" y="345558"/>
                  </a:cubicBezTo>
                  <a:cubicBezTo>
                    <a:pt x="260971" y="349353"/>
                    <a:pt x="279148" y="348488"/>
                    <a:pt x="281877" y="365067"/>
                  </a:cubicBezTo>
                  <a:cubicBezTo>
                    <a:pt x="284874" y="383044"/>
                    <a:pt x="268428" y="391700"/>
                    <a:pt x="254712" y="398092"/>
                  </a:cubicBezTo>
                  <a:cubicBezTo>
                    <a:pt x="230609" y="409278"/>
                    <a:pt x="206373" y="422195"/>
                    <a:pt x="180738" y="427588"/>
                  </a:cubicBezTo>
                  <a:cubicBezTo>
                    <a:pt x="153773" y="433314"/>
                    <a:pt x="122346" y="435977"/>
                    <a:pt x="103503" y="408945"/>
                  </a:cubicBezTo>
                  <a:cubicBezTo>
                    <a:pt x="83461" y="380447"/>
                    <a:pt x="113890" y="364667"/>
                    <a:pt x="128138" y="343228"/>
                  </a:cubicBezTo>
                  <a:close/>
                </a:path>
              </a:pathLst>
            </a:custGeom>
            <a:solidFill>
              <a:srgbClr val="6C933E"/>
            </a:solidFill>
            <a:ln w="66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3" name="Freeform: Shape 362">
              <a:extLst>
                <a:ext uri="{FF2B5EF4-FFF2-40B4-BE49-F238E27FC236}">
                  <a16:creationId xmlns:a16="http://schemas.microsoft.com/office/drawing/2014/main" id="{443EACE5-72E6-4CCB-BD79-E21351ECBA79}"/>
                </a:ext>
              </a:extLst>
            </p:cNvPr>
            <p:cNvSpPr/>
            <p:nvPr/>
          </p:nvSpPr>
          <p:spPr>
            <a:xfrm>
              <a:off x="6281293" y="462911"/>
              <a:ext cx="452113" cy="745295"/>
            </a:xfrm>
            <a:custGeom>
              <a:avLst/>
              <a:gdLst>
                <a:gd name="connsiteX0" fmla="*/ 212238 w 452113"/>
                <a:gd name="connsiteY0" fmla="*/ 476035 h 745295"/>
                <a:gd name="connsiteX1" fmla="*/ 237838 w 452113"/>
                <a:gd name="connsiteY1" fmla="*/ 478299 h 745295"/>
                <a:gd name="connsiteX2" fmla="*/ 254950 w 452113"/>
                <a:gd name="connsiteY2" fmla="*/ 509326 h 745295"/>
                <a:gd name="connsiteX3" fmla="*/ 230780 w 452113"/>
                <a:gd name="connsiteY3" fmla="*/ 668658 h 745295"/>
                <a:gd name="connsiteX4" fmla="*/ 218063 w 452113"/>
                <a:gd name="connsiteY4" fmla="*/ 745295 h 745295"/>
                <a:gd name="connsiteX5" fmla="*/ 209541 w 452113"/>
                <a:gd name="connsiteY5" fmla="*/ 659670 h 745295"/>
                <a:gd name="connsiteX6" fmla="*/ 199354 w 452113"/>
                <a:gd name="connsiteY6" fmla="*/ 522776 h 745295"/>
                <a:gd name="connsiteX7" fmla="*/ 190232 w 452113"/>
                <a:gd name="connsiteY7" fmla="*/ 484158 h 745295"/>
                <a:gd name="connsiteX8" fmla="*/ 212238 w 452113"/>
                <a:gd name="connsiteY8" fmla="*/ 476035 h 745295"/>
                <a:gd name="connsiteX9" fmla="*/ 97241 w 452113"/>
                <a:gd name="connsiteY9" fmla="*/ 100144 h 745295"/>
                <a:gd name="connsiteX10" fmla="*/ 75244 w 452113"/>
                <a:gd name="connsiteY10" fmla="*/ 118887 h 745295"/>
                <a:gd name="connsiteX11" fmla="*/ 118322 w 452113"/>
                <a:gd name="connsiteY11" fmla="*/ 369570 h 745295"/>
                <a:gd name="connsiteX12" fmla="*/ 135434 w 452113"/>
                <a:gd name="connsiteY12" fmla="*/ 156639 h 745295"/>
                <a:gd name="connsiteX13" fmla="*/ 125580 w 452113"/>
                <a:gd name="connsiteY13" fmla="*/ 104172 h 745295"/>
                <a:gd name="connsiteX14" fmla="*/ 97241 w 452113"/>
                <a:gd name="connsiteY14" fmla="*/ 100144 h 745295"/>
                <a:gd name="connsiteX15" fmla="*/ 225853 w 452113"/>
                <a:gd name="connsiteY15" fmla="*/ 1169 h 745295"/>
                <a:gd name="connsiteX16" fmla="*/ 452034 w 452113"/>
                <a:gd name="connsiteY16" fmla="*/ 225485 h 745295"/>
                <a:gd name="connsiteX17" fmla="*/ 226519 w 452113"/>
                <a:gd name="connsiteY17" fmla="*/ 448071 h 745295"/>
                <a:gd name="connsiteX18" fmla="*/ 5 w 452113"/>
                <a:gd name="connsiteY18" fmla="*/ 221957 h 745295"/>
                <a:gd name="connsiteX19" fmla="*/ 225853 w 452113"/>
                <a:gd name="connsiteY19" fmla="*/ 1169 h 745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52113" h="745295">
                  <a:moveTo>
                    <a:pt x="212238" y="476035"/>
                  </a:moveTo>
                  <a:cubicBezTo>
                    <a:pt x="220694" y="476418"/>
                    <a:pt x="229749" y="478532"/>
                    <a:pt x="237838" y="478299"/>
                  </a:cubicBezTo>
                  <a:cubicBezTo>
                    <a:pt x="261608" y="477633"/>
                    <a:pt x="251088" y="497874"/>
                    <a:pt x="254950" y="509326"/>
                  </a:cubicBezTo>
                  <a:cubicBezTo>
                    <a:pt x="274459" y="566587"/>
                    <a:pt x="266269" y="619254"/>
                    <a:pt x="230780" y="668658"/>
                  </a:cubicBezTo>
                  <a:cubicBezTo>
                    <a:pt x="215200" y="690364"/>
                    <a:pt x="221525" y="717530"/>
                    <a:pt x="218063" y="745295"/>
                  </a:cubicBezTo>
                  <a:cubicBezTo>
                    <a:pt x="203815" y="715932"/>
                    <a:pt x="197556" y="687967"/>
                    <a:pt x="209541" y="659670"/>
                  </a:cubicBezTo>
                  <a:cubicBezTo>
                    <a:pt x="229848" y="611863"/>
                    <a:pt x="224655" y="567053"/>
                    <a:pt x="199354" y="522776"/>
                  </a:cubicBezTo>
                  <a:cubicBezTo>
                    <a:pt x="192695" y="511124"/>
                    <a:pt x="180844" y="495943"/>
                    <a:pt x="190232" y="484158"/>
                  </a:cubicBezTo>
                  <a:cubicBezTo>
                    <a:pt x="195925" y="477001"/>
                    <a:pt x="203782" y="475652"/>
                    <a:pt x="212238" y="476035"/>
                  </a:cubicBezTo>
                  <a:close/>
                  <a:moveTo>
                    <a:pt x="97241" y="100144"/>
                  </a:moveTo>
                  <a:cubicBezTo>
                    <a:pt x="88993" y="103989"/>
                    <a:pt x="81802" y="111630"/>
                    <a:pt x="75244" y="118887"/>
                  </a:cubicBezTo>
                  <a:cubicBezTo>
                    <a:pt x="17051" y="183339"/>
                    <a:pt x="36426" y="314573"/>
                    <a:pt x="118322" y="369570"/>
                  </a:cubicBezTo>
                  <a:cubicBezTo>
                    <a:pt x="80104" y="290803"/>
                    <a:pt x="70250" y="220625"/>
                    <a:pt x="135434" y="156639"/>
                  </a:cubicBezTo>
                  <a:cubicBezTo>
                    <a:pt x="149083" y="143256"/>
                    <a:pt x="144223" y="117821"/>
                    <a:pt x="125580" y="104172"/>
                  </a:cubicBezTo>
                  <a:cubicBezTo>
                    <a:pt x="114794" y="96249"/>
                    <a:pt x="105489" y="96299"/>
                    <a:pt x="97241" y="100144"/>
                  </a:cubicBezTo>
                  <a:close/>
                  <a:moveTo>
                    <a:pt x="225853" y="1169"/>
                  </a:moveTo>
                  <a:cubicBezTo>
                    <a:pt x="331653" y="-12214"/>
                    <a:pt x="455696" y="90989"/>
                    <a:pt x="452034" y="225485"/>
                  </a:cubicBezTo>
                  <a:cubicBezTo>
                    <a:pt x="448639" y="351792"/>
                    <a:pt x="353492" y="448137"/>
                    <a:pt x="226519" y="448071"/>
                  </a:cubicBezTo>
                  <a:cubicBezTo>
                    <a:pt x="98081" y="448004"/>
                    <a:pt x="937" y="349795"/>
                    <a:pt x="5" y="221957"/>
                  </a:cubicBezTo>
                  <a:cubicBezTo>
                    <a:pt x="-927" y="91788"/>
                    <a:pt x="118456" y="-11682"/>
                    <a:pt x="225853" y="1169"/>
                  </a:cubicBezTo>
                  <a:close/>
                </a:path>
              </a:pathLst>
            </a:custGeom>
            <a:solidFill>
              <a:srgbClr val="8B3293"/>
            </a:solidFill>
            <a:ln w="66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64" name="Freeform: Shape 363">
            <a:extLst>
              <a:ext uri="{FF2B5EF4-FFF2-40B4-BE49-F238E27FC236}">
                <a16:creationId xmlns:a16="http://schemas.microsoft.com/office/drawing/2014/main" id="{EFC6967F-FCD9-45A9-9ECA-1CD22A06399F}"/>
              </a:ext>
            </a:extLst>
          </p:cNvPr>
          <p:cNvSpPr/>
          <p:nvPr/>
        </p:nvSpPr>
        <p:spPr>
          <a:xfrm>
            <a:off x="7476743" y="3569187"/>
            <a:ext cx="608198" cy="495023"/>
          </a:xfrm>
          <a:custGeom>
            <a:avLst/>
            <a:gdLst>
              <a:gd name="connsiteX0" fmla="*/ 285972 w 1164395"/>
              <a:gd name="connsiteY0" fmla="*/ 786206 h 947721"/>
              <a:gd name="connsiteX1" fmla="*/ 245223 w 1164395"/>
              <a:gd name="connsiteY1" fmla="*/ 830284 h 947721"/>
              <a:gd name="connsiteX2" fmla="*/ 290300 w 1164395"/>
              <a:gd name="connsiteY2" fmla="*/ 874628 h 947721"/>
              <a:gd name="connsiteX3" fmla="*/ 333245 w 1164395"/>
              <a:gd name="connsiteY3" fmla="*/ 825224 h 947721"/>
              <a:gd name="connsiteX4" fmla="*/ 285972 w 1164395"/>
              <a:gd name="connsiteY4" fmla="*/ 786206 h 947721"/>
              <a:gd name="connsiteX5" fmla="*/ 426660 w 1164395"/>
              <a:gd name="connsiteY5" fmla="*/ 709304 h 947721"/>
              <a:gd name="connsiteX6" fmla="*/ 365405 w 1164395"/>
              <a:gd name="connsiteY6" fmla="*/ 769428 h 947721"/>
              <a:gd name="connsiteX7" fmla="*/ 427259 w 1164395"/>
              <a:gd name="connsiteY7" fmla="*/ 829352 h 947721"/>
              <a:gd name="connsiteX8" fmla="*/ 485986 w 1164395"/>
              <a:gd name="connsiteY8" fmla="*/ 766831 h 947721"/>
              <a:gd name="connsiteX9" fmla="*/ 426660 w 1164395"/>
              <a:gd name="connsiteY9" fmla="*/ 709304 h 947721"/>
              <a:gd name="connsiteX10" fmla="*/ 579135 w 1164395"/>
              <a:gd name="connsiteY10" fmla="*/ 607033 h 947721"/>
              <a:gd name="connsiteX11" fmla="*/ 506294 w 1164395"/>
              <a:gd name="connsiteY11" fmla="*/ 677078 h 947721"/>
              <a:gd name="connsiteX12" fmla="*/ 576005 w 1164395"/>
              <a:gd name="connsiteY12" fmla="*/ 751251 h 947721"/>
              <a:gd name="connsiteX13" fmla="*/ 650311 w 1164395"/>
              <a:gd name="connsiteY13" fmla="*/ 680207 h 947721"/>
              <a:gd name="connsiteX14" fmla="*/ 579135 w 1164395"/>
              <a:gd name="connsiteY14" fmla="*/ 607033 h 947721"/>
              <a:gd name="connsiteX15" fmla="*/ 736469 w 1164395"/>
              <a:gd name="connsiteY15" fmla="*/ 476465 h 947721"/>
              <a:gd name="connsiteX16" fmla="*/ 654173 w 1164395"/>
              <a:gd name="connsiteY16" fmla="*/ 560026 h 947721"/>
              <a:gd name="connsiteX17" fmla="*/ 736536 w 1164395"/>
              <a:gd name="connsiteY17" fmla="*/ 638726 h 947721"/>
              <a:gd name="connsiteX18" fmla="*/ 816102 w 1164395"/>
              <a:gd name="connsiteY18" fmla="*/ 558028 h 947721"/>
              <a:gd name="connsiteX19" fmla="*/ 736469 w 1164395"/>
              <a:gd name="connsiteY19" fmla="*/ 476465 h 947721"/>
              <a:gd name="connsiteX20" fmla="*/ 879023 w 1164395"/>
              <a:gd name="connsiteY20" fmla="*/ 344431 h 947721"/>
              <a:gd name="connsiteX21" fmla="*/ 804983 w 1164395"/>
              <a:gd name="connsiteY21" fmla="*/ 414277 h 947721"/>
              <a:gd name="connsiteX22" fmla="*/ 875427 w 1164395"/>
              <a:gd name="connsiteY22" fmla="*/ 488183 h 947721"/>
              <a:gd name="connsiteX23" fmla="*/ 949001 w 1164395"/>
              <a:gd name="connsiteY23" fmla="*/ 417739 h 947721"/>
              <a:gd name="connsiteX24" fmla="*/ 879023 w 1164395"/>
              <a:gd name="connsiteY24" fmla="*/ 344431 h 947721"/>
              <a:gd name="connsiteX25" fmla="*/ 990798 w 1164395"/>
              <a:gd name="connsiteY25" fmla="*/ 189718 h 947721"/>
              <a:gd name="connsiteX26" fmla="*/ 1014917 w 1164395"/>
              <a:gd name="connsiteY26" fmla="*/ 219656 h 947721"/>
              <a:gd name="connsiteX27" fmla="*/ 1025238 w 1164395"/>
              <a:gd name="connsiteY27" fmla="*/ 290167 h 947721"/>
              <a:gd name="connsiteX28" fmla="*/ 950199 w 1164395"/>
              <a:gd name="connsiteY28" fmla="*/ 487584 h 947721"/>
              <a:gd name="connsiteX29" fmla="*/ 552302 w 1164395"/>
              <a:gd name="connsiteY29" fmla="*/ 804716 h 947721"/>
              <a:gd name="connsiteX30" fmla="*/ 169919 w 1164395"/>
              <a:gd name="connsiteY30" fmla="*/ 943075 h 947721"/>
              <a:gd name="connsiteX31" fmla="*/ 61655 w 1164395"/>
              <a:gd name="connsiteY31" fmla="*/ 938015 h 947721"/>
              <a:gd name="connsiteX32" fmla="*/ 52134 w 1164395"/>
              <a:gd name="connsiteY32" fmla="*/ 892406 h 947721"/>
              <a:gd name="connsiteX33" fmla="*/ 159598 w 1164395"/>
              <a:gd name="connsiteY33" fmla="*/ 818699 h 947721"/>
              <a:gd name="connsiteX34" fmla="*/ 392038 w 1164395"/>
              <a:gd name="connsiteY34" fmla="*/ 682271 h 947721"/>
              <a:gd name="connsiteX35" fmla="*/ 857782 w 1164395"/>
              <a:gd name="connsiteY35" fmla="*/ 289700 h 947721"/>
              <a:gd name="connsiteX36" fmla="*/ 955592 w 1164395"/>
              <a:gd name="connsiteY36" fmla="*/ 203276 h 947721"/>
              <a:gd name="connsiteX37" fmla="*/ 990798 w 1164395"/>
              <a:gd name="connsiteY37" fmla="*/ 189718 h 947721"/>
              <a:gd name="connsiteX38" fmla="*/ 833680 w 1164395"/>
              <a:gd name="connsiteY38" fmla="*/ 94014 h 947721"/>
              <a:gd name="connsiteX39" fmla="*/ 954527 w 1164395"/>
              <a:gd name="connsiteY39" fmla="*/ 136894 h 947721"/>
              <a:gd name="connsiteX40" fmla="*/ 954460 w 1164395"/>
              <a:gd name="connsiteY40" fmla="*/ 184433 h 947721"/>
              <a:gd name="connsiteX41" fmla="*/ 885548 w 1164395"/>
              <a:gd name="connsiteY41" fmla="*/ 232905 h 947721"/>
              <a:gd name="connsiteX42" fmla="*/ 660166 w 1164395"/>
              <a:gd name="connsiteY42" fmla="*/ 365405 h 947721"/>
              <a:gd name="connsiteX43" fmla="*/ 169519 w 1164395"/>
              <a:gd name="connsiteY43" fmla="*/ 768162 h 947721"/>
              <a:gd name="connsiteX44" fmla="*/ 56395 w 1164395"/>
              <a:gd name="connsiteY44" fmla="*/ 869301 h 947721"/>
              <a:gd name="connsiteX45" fmla="*/ 12118 w 1164395"/>
              <a:gd name="connsiteY45" fmla="*/ 883617 h 947721"/>
              <a:gd name="connsiteX46" fmla="*/ 0 w 1164395"/>
              <a:gd name="connsiteY46" fmla="*/ 840471 h 947721"/>
              <a:gd name="connsiteX47" fmla="*/ 35289 w 1164395"/>
              <a:gd name="connsiteY47" fmla="*/ 729212 h 947721"/>
              <a:gd name="connsiteX48" fmla="*/ 557695 w 1164395"/>
              <a:gd name="connsiteY48" fmla="*/ 173580 h 947721"/>
              <a:gd name="connsiteX49" fmla="*/ 833680 w 1164395"/>
              <a:gd name="connsiteY49" fmla="*/ 94014 h 947721"/>
              <a:gd name="connsiteX50" fmla="*/ 997406 w 1164395"/>
              <a:gd name="connsiteY50" fmla="*/ 0 h 947721"/>
              <a:gd name="connsiteX51" fmla="*/ 1043681 w 1164395"/>
              <a:gd name="connsiteY51" fmla="*/ 70378 h 947721"/>
              <a:gd name="connsiteX52" fmla="*/ 1097946 w 1164395"/>
              <a:gd name="connsiteY52" fmla="*/ 26433 h 947721"/>
              <a:gd name="connsiteX53" fmla="*/ 1137562 w 1164395"/>
              <a:gd name="connsiteY53" fmla="*/ 33158 h 947721"/>
              <a:gd name="connsiteX54" fmla="*/ 1124512 w 1164395"/>
              <a:gd name="connsiteY54" fmla="*/ 60723 h 947721"/>
              <a:gd name="connsiteX55" fmla="*/ 1108732 w 1164395"/>
              <a:gd name="connsiteY55" fmla="*/ 74572 h 947721"/>
              <a:gd name="connsiteX56" fmla="*/ 1078637 w 1164395"/>
              <a:gd name="connsiteY56" fmla="*/ 109795 h 947721"/>
              <a:gd name="connsiteX57" fmla="*/ 1130571 w 1164395"/>
              <a:gd name="connsiteY57" fmla="*/ 126107 h 947721"/>
              <a:gd name="connsiteX58" fmla="*/ 1164395 w 1164395"/>
              <a:gd name="connsiteY58" fmla="*/ 123311 h 947721"/>
              <a:gd name="connsiteX59" fmla="*/ 1079702 w 1164395"/>
              <a:gd name="connsiteY59" fmla="*/ 160198 h 947721"/>
              <a:gd name="connsiteX60" fmla="*/ 1061259 w 1164395"/>
              <a:gd name="connsiteY60" fmla="*/ 242760 h 947721"/>
              <a:gd name="connsiteX61" fmla="*/ 910316 w 1164395"/>
              <a:gd name="connsiteY61" fmla="*/ 69446 h 947721"/>
              <a:gd name="connsiteX62" fmla="*/ 969508 w 1164395"/>
              <a:gd name="connsiteY62" fmla="*/ 65917 h 947721"/>
              <a:gd name="connsiteX63" fmla="*/ 1003665 w 1164395"/>
              <a:gd name="connsiteY63" fmla="*/ 31760 h 947721"/>
              <a:gd name="connsiteX64" fmla="*/ 997406 w 1164395"/>
              <a:gd name="connsiteY64" fmla="*/ 0 h 947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1164395" h="947721">
                <a:moveTo>
                  <a:pt x="285972" y="786206"/>
                </a:moveTo>
                <a:cubicBezTo>
                  <a:pt x="260337" y="787804"/>
                  <a:pt x="245090" y="803718"/>
                  <a:pt x="245223" y="830284"/>
                </a:cubicBezTo>
                <a:cubicBezTo>
                  <a:pt x="245356" y="859381"/>
                  <a:pt x="263533" y="875028"/>
                  <a:pt x="290300" y="874628"/>
                </a:cubicBezTo>
                <a:cubicBezTo>
                  <a:pt x="317532" y="874229"/>
                  <a:pt x="333378" y="856984"/>
                  <a:pt x="333245" y="825224"/>
                </a:cubicBezTo>
                <a:cubicBezTo>
                  <a:pt x="329982" y="800122"/>
                  <a:pt x="313937" y="784475"/>
                  <a:pt x="285972" y="786206"/>
                </a:cubicBezTo>
                <a:close/>
                <a:moveTo>
                  <a:pt x="426660" y="709304"/>
                </a:moveTo>
                <a:cubicBezTo>
                  <a:pt x="392637" y="708771"/>
                  <a:pt x="365138" y="735803"/>
                  <a:pt x="365405" y="769428"/>
                </a:cubicBezTo>
                <a:cubicBezTo>
                  <a:pt x="365671" y="803385"/>
                  <a:pt x="392837" y="829685"/>
                  <a:pt x="427259" y="829352"/>
                </a:cubicBezTo>
                <a:cubicBezTo>
                  <a:pt x="461017" y="829019"/>
                  <a:pt x="487051" y="801321"/>
                  <a:pt x="485986" y="766831"/>
                </a:cubicBezTo>
                <a:cubicBezTo>
                  <a:pt x="484920" y="734006"/>
                  <a:pt x="459952" y="709770"/>
                  <a:pt x="426660" y="709304"/>
                </a:cubicBezTo>
                <a:close/>
                <a:moveTo>
                  <a:pt x="579135" y="607033"/>
                </a:moveTo>
                <a:cubicBezTo>
                  <a:pt x="538918" y="606101"/>
                  <a:pt x="506959" y="636795"/>
                  <a:pt x="506294" y="677078"/>
                </a:cubicBezTo>
                <a:cubicBezTo>
                  <a:pt x="505694" y="716894"/>
                  <a:pt x="537254" y="750518"/>
                  <a:pt x="576005" y="751251"/>
                </a:cubicBezTo>
                <a:cubicBezTo>
                  <a:pt x="613491" y="751916"/>
                  <a:pt x="649379" y="717627"/>
                  <a:pt x="650311" y="680207"/>
                </a:cubicBezTo>
                <a:cubicBezTo>
                  <a:pt x="651310" y="642188"/>
                  <a:pt x="617952" y="607898"/>
                  <a:pt x="579135" y="607033"/>
                </a:cubicBezTo>
                <a:close/>
                <a:moveTo>
                  <a:pt x="736469" y="476465"/>
                </a:moveTo>
                <a:cubicBezTo>
                  <a:pt x="692791" y="475799"/>
                  <a:pt x="652908" y="516281"/>
                  <a:pt x="654173" y="560026"/>
                </a:cubicBezTo>
                <a:cubicBezTo>
                  <a:pt x="655438" y="603104"/>
                  <a:pt x="693324" y="639259"/>
                  <a:pt x="736536" y="638726"/>
                </a:cubicBezTo>
                <a:cubicBezTo>
                  <a:pt x="780347" y="638127"/>
                  <a:pt x="816302" y="601640"/>
                  <a:pt x="816102" y="558028"/>
                </a:cubicBezTo>
                <a:cubicBezTo>
                  <a:pt x="816035" y="514883"/>
                  <a:pt x="779082" y="477064"/>
                  <a:pt x="736469" y="476465"/>
                </a:cubicBezTo>
                <a:close/>
                <a:moveTo>
                  <a:pt x="879023" y="344431"/>
                </a:moveTo>
                <a:cubicBezTo>
                  <a:pt x="839272" y="343699"/>
                  <a:pt x="806048" y="375059"/>
                  <a:pt x="804983" y="414277"/>
                </a:cubicBezTo>
                <a:cubicBezTo>
                  <a:pt x="803917" y="453027"/>
                  <a:pt x="836543" y="487184"/>
                  <a:pt x="875427" y="488183"/>
                </a:cubicBezTo>
                <a:cubicBezTo>
                  <a:pt x="914577" y="489115"/>
                  <a:pt x="948002" y="457155"/>
                  <a:pt x="949001" y="417739"/>
                </a:cubicBezTo>
                <a:cubicBezTo>
                  <a:pt x="950066" y="377723"/>
                  <a:pt x="918972" y="345164"/>
                  <a:pt x="879023" y="344431"/>
                </a:cubicBezTo>
                <a:close/>
                <a:moveTo>
                  <a:pt x="990798" y="189718"/>
                </a:moveTo>
                <a:cubicBezTo>
                  <a:pt x="1000636" y="192457"/>
                  <a:pt x="1008625" y="202444"/>
                  <a:pt x="1014917" y="219656"/>
                </a:cubicBezTo>
                <a:cubicBezTo>
                  <a:pt x="1023306" y="242693"/>
                  <a:pt x="1025837" y="265931"/>
                  <a:pt x="1025238" y="290167"/>
                </a:cubicBezTo>
                <a:cubicBezTo>
                  <a:pt x="1023107" y="364539"/>
                  <a:pt x="991946" y="428259"/>
                  <a:pt x="950199" y="487584"/>
                </a:cubicBezTo>
                <a:cubicBezTo>
                  <a:pt x="848594" y="631868"/>
                  <a:pt x="705575" y="725017"/>
                  <a:pt x="552302" y="804716"/>
                </a:cubicBezTo>
                <a:cubicBezTo>
                  <a:pt x="431122" y="867770"/>
                  <a:pt x="306213" y="921436"/>
                  <a:pt x="169919" y="943075"/>
                </a:cubicBezTo>
                <a:cubicBezTo>
                  <a:pt x="133697" y="948867"/>
                  <a:pt x="97077" y="951265"/>
                  <a:pt x="61655" y="938015"/>
                </a:cubicBezTo>
                <a:cubicBezTo>
                  <a:pt x="35355" y="928160"/>
                  <a:pt x="28963" y="913379"/>
                  <a:pt x="52134" y="892406"/>
                </a:cubicBezTo>
                <a:cubicBezTo>
                  <a:pt x="84626" y="862909"/>
                  <a:pt x="122245" y="840937"/>
                  <a:pt x="159598" y="818699"/>
                </a:cubicBezTo>
                <a:cubicBezTo>
                  <a:pt x="236767" y="772690"/>
                  <a:pt x="313870" y="726549"/>
                  <a:pt x="392038" y="682271"/>
                </a:cubicBezTo>
                <a:cubicBezTo>
                  <a:pt x="571944" y="580333"/>
                  <a:pt x="711301" y="430922"/>
                  <a:pt x="857782" y="289700"/>
                </a:cubicBezTo>
                <a:cubicBezTo>
                  <a:pt x="889077" y="259539"/>
                  <a:pt x="922634" y="231641"/>
                  <a:pt x="955592" y="203276"/>
                </a:cubicBezTo>
                <a:cubicBezTo>
                  <a:pt x="969275" y="191491"/>
                  <a:pt x="980960" y="186980"/>
                  <a:pt x="990798" y="189718"/>
                </a:cubicBezTo>
                <a:close/>
                <a:moveTo>
                  <a:pt x="833680" y="94014"/>
                </a:moveTo>
                <a:cubicBezTo>
                  <a:pt x="878489" y="95612"/>
                  <a:pt x="919305" y="107730"/>
                  <a:pt x="954527" y="136894"/>
                </a:cubicBezTo>
                <a:cubicBezTo>
                  <a:pt x="974635" y="153539"/>
                  <a:pt x="975167" y="169053"/>
                  <a:pt x="954460" y="184433"/>
                </a:cubicBezTo>
                <a:cubicBezTo>
                  <a:pt x="931889" y="201146"/>
                  <a:pt x="909584" y="218457"/>
                  <a:pt x="885548" y="232905"/>
                </a:cubicBezTo>
                <a:cubicBezTo>
                  <a:pt x="810909" y="277849"/>
                  <a:pt x="736603" y="323657"/>
                  <a:pt x="660166" y="365405"/>
                </a:cubicBezTo>
                <a:cubicBezTo>
                  <a:pt x="470938" y="468874"/>
                  <a:pt x="320861" y="619018"/>
                  <a:pt x="169519" y="768162"/>
                </a:cubicBezTo>
                <a:cubicBezTo>
                  <a:pt x="133497" y="803651"/>
                  <a:pt x="94947" y="836609"/>
                  <a:pt x="56395" y="869301"/>
                </a:cubicBezTo>
                <a:cubicBezTo>
                  <a:pt x="44410" y="879488"/>
                  <a:pt x="29895" y="894802"/>
                  <a:pt x="12118" y="883617"/>
                </a:cubicBezTo>
                <a:cubicBezTo>
                  <a:pt x="-2530" y="874495"/>
                  <a:pt x="666" y="856251"/>
                  <a:pt x="0" y="840471"/>
                </a:cubicBezTo>
                <a:cubicBezTo>
                  <a:pt x="2996" y="800921"/>
                  <a:pt x="16246" y="763635"/>
                  <a:pt x="35289" y="729212"/>
                </a:cubicBezTo>
                <a:cubicBezTo>
                  <a:pt x="161928" y="499702"/>
                  <a:pt x="332846" y="310607"/>
                  <a:pt x="557695" y="173580"/>
                </a:cubicBezTo>
                <a:cubicBezTo>
                  <a:pt x="641323" y="122578"/>
                  <a:pt x="732940" y="90419"/>
                  <a:pt x="833680" y="94014"/>
                </a:cubicBezTo>
                <a:close/>
                <a:moveTo>
                  <a:pt x="997406" y="0"/>
                </a:moveTo>
                <a:cubicBezTo>
                  <a:pt x="1024772" y="19908"/>
                  <a:pt x="1027235" y="47740"/>
                  <a:pt x="1043681" y="70378"/>
                </a:cubicBezTo>
                <a:cubicBezTo>
                  <a:pt x="1062058" y="55530"/>
                  <a:pt x="1080035" y="41015"/>
                  <a:pt x="1097946" y="26433"/>
                </a:cubicBezTo>
                <a:cubicBezTo>
                  <a:pt x="1113793" y="13516"/>
                  <a:pt x="1126509" y="19509"/>
                  <a:pt x="1137562" y="33158"/>
                </a:cubicBezTo>
                <a:cubicBezTo>
                  <a:pt x="1151811" y="50802"/>
                  <a:pt x="1131836" y="53066"/>
                  <a:pt x="1124512" y="60723"/>
                </a:cubicBezTo>
                <a:cubicBezTo>
                  <a:pt x="1119652" y="65717"/>
                  <a:pt x="1113393" y="69446"/>
                  <a:pt x="1108732" y="74572"/>
                </a:cubicBezTo>
                <a:cubicBezTo>
                  <a:pt x="1098078" y="86358"/>
                  <a:pt x="1072844" y="92683"/>
                  <a:pt x="1078637" y="109795"/>
                </a:cubicBezTo>
                <a:cubicBezTo>
                  <a:pt x="1085961" y="131434"/>
                  <a:pt x="1111129" y="126573"/>
                  <a:pt x="1130571" y="126107"/>
                </a:cubicBezTo>
                <a:cubicBezTo>
                  <a:pt x="1141025" y="125774"/>
                  <a:pt x="1151544" y="124376"/>
                  <a:pt x="1164395" y="123311"/>
                </a:cubicBezTo>
                <a:cubicBezTo>
                  <a:pt x="1138428" y="147347"/>
                  <a:pt x="1100809" y="142087"/>
                  <a:pt x="1079702" y="160198"/>
                </a:cubicBezTo>
                <a:cubicBezTo>
                  <a:pt x="1060193" y="176910"/>
                  <a:pt x="1084696" y="216327"/>
                  <a:pt x="1061259" y="242760"/>
                </a:cubicBezTo>
                <a:cubicBezTo>
                  <a:pt x="1038954" y="163393"/>
                  <a:pt x="993344" y="104801"/>
                  <a:pt x="910316" y="69446"/>
                </a:cubicBezTo>
                <a:cubicBezTo>
                  <a:pt x="935351" y="59591"/>
                  <a:pt x="953129" y="59791"/>
                  <a:pt x="969508" y="65917"/>
                </a:cubicBezTo>
                <a:cubicBezTo>
                  <a:pt x="1008060" y="80365"/>
                  <a:pt x="1008592" y="59325"/>
                  <a:pt x="1003665" y="31760"/>
                </a:cubicBezTo>
                <a:cubicBezTo>
                  <a:pt x="1002200" y="23637"/>
                  <a:pt x="1000469" y="15514"/>
                  <a:pt x="997406" y="0"/>
                </a:cubicBezTo>
                <a:close/>
              </a:path>
            </a:pathLst>
          </a:custGeom>
          <a:solidFill>
            <a:srgbClr val="638A3C"/>
          </a:solidFill>
          <a:ln w="66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365" name="Group 364">
            <a:extLst>
              <a:ext uri="{FF2B5EF4-FFF2-40B4-BE49-F238E27FC236}">
                <a16:creationId xmlns:a16="http://schemas.microsoft.com/office/drawing/2014/main" id="{F2554140-7696-4755-82B2-A82795BA7753}"/>
              </a:ext>
            </a:extLst>
          </p:cNvPr>
          <p:cNvGrpSpPr/>
          <p:nvPr/>
        </p:nvGrpSpPr>
        <p:grpSpPr>
          <a:xfrm>
            <a:off x="8164515" y="4251101"/>
            <a:ext cx="622156" cy="398630"/>
            <a:chOff x="2280028" y="4110428"/>
            <a:chExt cx="1191118" cy="763177"/>
          </a:xfrm>
        </p:grpSpPr>
        <p:sp>
          <p:nvSpPr>
            <p:cNvPr id="366" name="Freeform: Shape 365">
              <a:extLst>
                <a:ext uri="{FF2B5EF4-FFF2-40B4-BE49-F238E27FC236}">
                  <a16:creationId xmlns:a16="http://schemas.microsoft.com/office/drawing/2014/main" id="{0528EC85-DB98-4A01-B6DC-E325DD3D99B7}"/>
                </a:ext>
              </a:extLst>
            </p:cNvPr>
            <p:cNvSpPr/>
            <p:nvPr/>
          </p:nvSpPr>
          <p:spPr>
            <a:xfrm>
              <a:off x="2280028" y="4230783"/>
              <a:ext cx="325824" cy="498213"/>
            </a:xfrm>
            <a:custGeom>
              <a:avLst/>
              <a:gdLst>
                <a:gd name="connsiteX0" fmla="*/ 313197 w 325824"/>
                <a:gd name="connsiteY0" fmla="*/ 189231 h 498213"/>
                <a:gd name="connsiteX1" fmla="*/ 215720 w 325824"/>
                <a:gd name="connsiteY1" fmla="*/ 40552 h 498213"/>
                <a:gd name="connsiteX2" fmla="*/ 48598 w 325824"/>
                <a:gd name="connsiteY2" fmla="*/ 41950 h 498213"/>
                <a:gd name="connsiteX3" fmla="*/ 81423 w 325824"/>
                <a:gd name="connsiteY3" fmla="*/ 443176 h 498213"/>
                <a:gd name="connsiteX4" fmla="*/ 254605 w 325824"/>
                <a:gd name="connsiteY4" fmla="*/ 478132 h 498213"/>
                <a:gd name="connsiteX5" fmla="*/ 313197 w 325824"/>
                <a:gd name="connsiteY5" fmla="*/ 189231 h 498213"/>
                <a:gd name="connsiteX6" fmla="*/ 174439 w 325824"/>
                <a:gd name="connsiteY6" fmla="*/ 114325 h 498213"/>
                <a:gd name="connsiteX7" fmla="*/ 196545 w 325824"/>
                <a:gd name="connsiteY7" fmla="*/ 93352 h 498213"/>
                <a:gd name="connsiteX8" fmla="*/ 217984 w 325824"/>
                <a:gd name="connsiteY8" fmla="*/ 120784 h 498213"/>
                <a:gd name="connsiteX9" fmla="*/ 170844 w 325824"/>
                <a:gd name="connsiteY9" fmla="*/ 191694 h 498213"/>
                <a:gd name="connsiteX10" fmla="*/ 174439 w 325824"/>
                <a:gd name="connsiteY10" fmla="*/ 114325 h 498213"/>
                <a:gd name="connsiteX11" fmla="*/ 36813 w 325824"/>
                <a:gd name="connsiteY11" fmla="*/ 145020 h 498213"/>
                <a:gd name="connsiteX12" fmla="*/ 52127 w 325824"/>
                <a:gd name="connsiteY12" fmla="*/ 125844 h 498213"/>
                <a:gd name="connsiteX13" fmla="*/ 105327 w 325824"/>
                <a:gd name="connsiteY13" fmla="*/ 201482 h 498213"/>
                <a:gd name="connsiteX14" fmla="*/ 79493 w 325824"/>
                <a:gd name="connsiteY14" fmla="*/ 203146 h 498213"/>
                <a:gd name="connsiteX15" fmla="*/ 36813 w 325824"/>
                <a:gd name="connsiteY15" fmla="*/ 145020 h 498213"/>
                <a:gd name="connsiteX16" fmla="*/ 32152 w 325824"/>
                <a:gd name="connsiteY16" fmla="*/ 260141 h 498213"/>
                <a:gd name="connsiteX17" fmla="*/ 67574 w 325824"/>
                <a:gd name="connsiteY17" fmla="*/ 234507 h 498213"/>
                <a:gd name="connsiteX18" fmla="*/ 107923 w 325824"/>
                <a:gd name="connsiteY18" fmla="*/ 257544 h 498213"/>
                <a:gd name="connsiteX19" fmla="*/ 60849 w 325824"/>
                <a:gd name="connsiteY19" fmla="*/ 298160 h 498213"/>
                <a:gd name="connsiteX20" fmla="*/ 32152 w 325824"/>
                <a:gd name="connsiteY20" fmla="*/ 260141 h 498213"/>
                <a:gd name="connsiteX21" fmla="*/ 122904 w 325824"/>
                <a:gd name="connsiteY21" fmla="*/ 377526 h 498213"/>
                <a:gd name="connsiteX22" fmla="*/ 99600 w 325824"/>
                <a:gd name="connsiteY22" fmla="*/ 396435 h 498213"/>
                <a:gd name="connsiteX23" fmla="*/ 80358 w 325824"/>
                <a:gd name="connsiteY23" fmla="*/ 371334 h 498213"/>
                <a:gd name="connsiteX24" fmla="*/ 127432 w 325824"/>
                <a:gd name="connsiteY24" fmla="*/ 297560 h 498213"/>
                <a:gd name="connsiteX25" fmla="*/ 122904 w 325824"/>
                <a:gd name="connsiteY25" fmla="*/ 377526 h 498213"/>
                <a:gd name="connsiteX26" fmla="*/ 136487 w 325824"/>
                <a:gd name="connsiteY26" fmla="*/ 183038 h 498213"/>
                <a:gd name="connsiteX27" fmla="*/ 99334 w 325824"/>
                <a:gd name="connsiteY27" fmla="*/ 112994 h 498213"/>
                <a:gd name="connsiteX28" fmla="*/ 112318 w 325824"/>
                <a:gd name="connsiteY28" fmla="*/ 73910 h 498213"/>
                <a:gd name="connsiteX29" fmla="*/ 141215 w 325824"/>
                <a:gd name="connsiteY29" fmla="*/ 101874 h 498213"/>
                <a:gd name="connsiteX30" fmla="*/ 136487 w 325824"/>
                <a:gd name="connsiteY30" fmla="*/ 183038 h 498213"/>
                <a:gd name="connsiteX31" fmla="*/ 186424 w 325824"/>
                <a:gd name="connsiteY31" fmla="*/ 417143 h 498213"/>
                <a:gd name="connsiteX32" fmla="*/ 161589 w 325824"/>
                <a:gd name="connsiteY32" fmla="*/ 400164 h 498213"/>
                <a:gd name="connsiteX33" fmla="*/ 160324 w 325824"/>
                <a:gd name="connsiteY33" fmla="*/ 305417 h 498213"/>
                <a:gd name="connsiteX34" fmla="*/ 199607 w 325824"/>
                <a:gd name="connsiteY34" fmla="*/ 393372 h 498213"/>
                <a:gd name="connsiteX35" fmla="*/ 186424 w 325824"/>
                <a:gd name="connsiteY35" fmla="*/ 417143 h 498213"/>
                <a:gd name="connsiteX36" fmla="*/ 253739 w 325824"/>
                <a:gd name="connsiteY36" fmla="*/ 360614 h 498213"/>
                <a:gd name="connsiteX37" fmla="*/ 222445 w 325824"/>
                <a:gd name="connsiteY37" fmla="*/ 350227 h 498213"/>
                <a:gd name="connsiteX38" fmla="*/ 190552 w 325824"/>
                <a:gd name="connsiteY38" fmla="*/ 284310 h 498213"/>
                <a:gd name="connsiteX39" fmla="*/ 260997 w 325824"/>
                <a:gd name="connsiteY39" fmla="*/ 326524 h 498213"/>
                <a:gd name="connsiteX40" fmla="*/ 253739 w 325824"/>
                <a:gd name="connsiteY40" fmla="*/ 360614 h 498213"/>
                <a:gd name="connsiteX41" fmla="*/ 234430 w 325824"/>
                <a:gd name="connsiteY41" fmla="*/ 256545 h 498213"/>
                <a:gd name="connsiteX42" fmla="*/ 193615 w 325824"/>
                <a:gd name="connsiteY42" fmla="*/ 231444 h 498213"/>
                <a:gd name="connsiteX43" fmla="*/ 237093 w 325824"/>
                <a:gd name="connsiteY43" fmla="*/ 191960 h 498213"/>
                <a:gd name="connsiteX44" fmla="*/ 265924 w 325824"/>
                <a:gd name="connsiteY44" fmla="*/ 226916 h 498213"/>
                <a:gd name="connsiteX45" fmla="*/ 234430 w 325824"/>
                <a:gd name="connsiteY45" fmla="*/ 256545 h 498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325824" h="498213">
                  <a:moveTo>
                    <a:pt x="313197" y="189231"/>
                  </a:moveTo>
                  <a:cubicBezTo>
                    <a:pt x="298283" y="135898"/>
                    <a:pt x="258799" y="82033"/>
                    <a:pt x="215720" y="40552"/>
                  </a:cubicBezTo>
                  <a:cubicBezTo>
                    <a:pt x="159192" y="-13979"/>
                    <a:pt x="92476" y="-13513"/>
                    <a:pt x="48598" y="41950"/>
                  </a:cubicBezTo>
                  <a:cubicBezTo>
                    <a:pt x="-28171" y="139027"/>
                    <a:pt x="-11592" y="341438"/>
                    <a:pt x="81423" y="443176"/>
                  </a:cubicBezTo>
                  <a:cubicBezTo>
                    <a:pt x="132426" y="498972"/>
                    <a:pt x="194347" y="515485"/>
                    <a:pt x="254605" y="478132"/>
                  </a:cubicBezTo>
                  <a:cubicBezTo>
                    <a:pt x="305807" y="429593"/>
                    <a:pt x="347754" y="333848"/>
                    <a:pt x="313197" y="189231"/>
                  </a:cubicBezTo>
                  <a:close/>
                  <a:moveTo>
                    <a:pt x="174439" y="114325"/>
                  </a:moveTo>
                  <a:cubicBezTo>
                    <a:pt x="177901" y="103938"/>
                    <a:pt x="183761" y="91421"/>
                    <a:pt x="196545" y="93352"/>
                  </a:cubicBezTo>
                  <a:cubicBezTo>
                    <a:pt x="209928" y="95349"/>
                    <a:pt x="217052" y="107334"/>
                    <a:pt x="217984" y="120784"/>
                  </a:cubicBezTo>
                  <a:cubicBezTo>
                    <a:pt x="220315" y="153875"/>
                    <a:pt x="203602" y="175315"/>
                    <a:pt x="170844" y="191694"/>
                  </a:cubicBezTo>
                  <a:cubicBezTo>
                    <a:pt x="164518" y="162398"/>
                    <a:pt x="166582" y="138095"/>
                    <a:pt x="174439" y="114325"/>
                  </a:cubicBezTo>
                  <a:close/>
                  <a:moveTo>
                    <a:pt x="36813" y="145020"/>
                  </a:moveTo>
                  <a:cubicBezTo>
                    <a:pt x="37945" y="134832"/>
                    <a:pt x="42606" y="126576"/>
                    <a:pt x="52127" y="125844"/>
                  </a:cubicBezTo>
                  <a:cubicBezTo>
                    <a:pt x="70970" y="126177"/>
                    <a:pt x="113250" y="188098"/>
                    <a:pt x="105327" y="201482"/>
                  </a:cubicBezTo>
                  <a:cubicBezTo>
                    <a:pt x="98668" y="212667"/>
                    <a:pt x="87882" y="206276"/>
                    <a:pt x="79493" y="203146"/>
                  </a:cubicBezTo>
                  <a:cubicBezTo>
                    <a:pt x="52793" y="193159"/>
                    <a:pt x="33218" y="177113"/>
                    <a:pt x="36813" y="145020"/>
                  </a:cubicBezTo>
                  <a:close/>
                  <a:moveTo>
                    <a:pt x="32152" y="260141"/>
                  </a:moveTo>
                  <a:cubicBezTo>
                    <a:pt x="33018" y="239633"/>
                    <a:pt x="49064" y="231244"/>
                    <a:pt x="67574" y="234507"/>
                  </a:cubicBezTo>
                  <a:cubicBezTo>
                    <a:pt x="82822" y="237170"/>
                    <a:pt x="99467" y="241631"/>
                    <a:pt x="107923" y="257544"/>
                  </a:cubicBezTo>
                  <a:cubicBezTo>
                    <a:pt x="95606" y="277785"/>
                    <a:pt x="83621" y="297161"/>
                    <a:pt x="60849" y="298160"/>
                  </a:cubicBezTo>
                  <a:cubicBezTo>
                    <a:pt x="37546" y="299158"/>
                    <a:pt x="31353" y="278718"/>
                    <a:pt x="32152" y="260141"/>
                  </a:cubicBezTo>
                  <a:close/>
                  <a:moveTo>
                    <a:pt x="122904" y="377526"/>
                  </a:moveTo>
                  <a:cubicBezTo>
                    <a:pt x="118776" y="387846"/>
                    <a:pt x="113516" y="399765"/>
                    <a:pt x="99600" y="396435"/>
                  </a:cubicBezTo>
                  <a:cubicBezTo>
                    <a:pt x="87882" y="393639"/>
                    <a:pt x="81490" y="383185"/>
                    <a:pt x="80358" y="371334"/>
                  </a:cubicBezTo>
                  <a:cubicBezTo>
                    <a:pt x="77162" y="337710"/>
                    <a:pt x="95539" y="317069"/>
                    <a:pt x="127432" y="297560"/>
                  </a:cubicBezTo>
                  <a:cubicBezTo>
                    <a:pt x="132093" y="328921"/>
                    <a:pt x="132492" y="353623"/>
                    <a:pt x="122904" y="377526"/>
                  </a:cubicBezTo>
                  <a:close/>
                  <a:moveTo>
                    <a:pt x="136487" y="183038"/>
                  </a:moveTo>
                  <a:cubicBezTo>
                    <a:pt x="114382" y="160334"/>
                    <a:pt x="104461" y="137563"/>
                    <a:pt x="99334" y="112994"/>
                  </a:cubicBezTo>
                  <a:cubicBezTo>
                    <a:pt x="96271" y="98345"/>
                    <a:pt x="93209" y="79036"/>
                    <a:pt x="112318" y="73910"/>
                  </a:cubicBezTo>
                  <a:cubicBezTo>
                    <a:pt x="132492" y="68450"/>
                    <a:pt x="136221" y="87359"/>
                    <a:pt x="141215" y="101874"/>
                  </a:cubicBezTo>
                  <a:cubicBezTo>
                    <a:pt x="150336" y="128241"/>
                    <a:pt x="145276" y="153742"/>
                    <a:pt x="136487" y="183038"/>
                  </a:cubicBezTo>
                  <a:close/>
                  <a:moveTo>
                    <a:pt x="186424" y="417143"/>
                  </a:moveTo>
                  <a:cubicBezTo>
                    <a:pt x="172841" y="421137"/>
                    <a:pt x="165983" y="410884"/>
                    <a:pt x="161589" y="400164"/>
                  </a:cubicBezTo>
                  <a:cubicBezTo>
                    <a:pt x="150003" y="371866"/>
                    <a:pt x="153998" y="343036"/>
                    <a:pt x="160324" y="305417"/>
                  </a:cubicBezTo>
                  <a:cubicBezTo>
                    <a:pt x="185692" y="335246"/>
                    <a:pt x="199141" y="361413"/>
                    <a:pt x="199607" y="393372"/>
                  </a:cubicBezTo>
                  <a:cubicBezTo>
                    <a:pt x="199741" y="403759"/>
                    <a:pt x="197077" y="414013"/>
                    <a:pt x="186424" y="417143"/>
                  </a:cubicBezTo>
                  <a:close/>
                  <a:moveTo>
                    <a:pt x="253739" y="360614"/>
                  </a:moveTo>
                  <a:cubicBezTo>
                    <a:pt x="239956" y="371800"/>
                    <a:pt x="230169" y="358949"/>
                    <a:pt x="222445" y="350227"/>
                  </a:cubicBezTo>
                  <a:cubicBezTo>
                    <a:pt x="206665" y="332449"/>
                    <a:pt x="197077" y="311077"/>
                    <a:pt x="190552" y="284310"/>
                  </a:cubicBezTo>
                  <a:cubicBezTo>
                    <a:pt x="226507" y="284843"/>
                    <a:pt x="248945" y="297427"/>
                    <a:pt x="260997" y="326524"/>
                  </a:cubicBezTo>
                  <a:cubicBezTo>
                    <a:pt x="266390" y="339707"/>
                    <a:pt x="264059" y="352291"/>
                    <a:pt x="253739" y="360614"/>
                  </a:cubicBezTo>
                  <a:close/>
                  <a:moveTo>
                    <a:pt x="234430" y="256545"/>
                  </a:moveTo>
                  <a:cubicBezTo>
                    <a:pt x="217984" y="254348"/>
                    <a:pt x="191817" y="251818"/>
                    <a:pt x="193615" y="231444"/>
                  </a:cubicBezTo>
                  <a:cubicBezTo>
                    <a:pt x="195346" y="212002"/>
                    <a:pt x="215055" y="196754"/>
                    <a:pt x="237093" y="191960"/>
                  </a:cubicBezTo>
                  <a:cubicBezTo>
                    <a:pt x="258666" y="194291"/>
                    <a:pt x="265391" y="208872"/>
                    <a:pt x="265924" y="226916"/>
                  </a:cubicBezTo>
                  <a:cubicBezTo>
                    <a:pt x="266523" y="247557"/>
                    <a:pt x="253739" y="259076"/>
                    <a:pt x="234430" y="256545"/>
                  </a:cubicBezTo>
                  <a:close/>
                </a:path>
              </a:pathLst>
            </a:custGeom>
            <a:solidFill>
              <a:srgbClr val="5D843B"/>
            </a:solidFill>
            <a:ln w="66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7" name="Freeform: Shape 366">
              <a:extLst>
                <a:ext uri="{FF2B5EF4-FFF2-40B4-BE49-F238E27FC236}">
                  <a16:creationId xmlns:a16="http://schemas.microsoft.com/office/drawing/2014/main" id="{F9A01B4A-A31C-4C36-8DA8-0B524D1FDB60}"/>
                </a:ext>
              </a:extLst>
            </p:cNvPr>
            <p:cNvSpPr/>
            <p:nvPr/>
          </p:nvSpPr>
          <p:spPr>
            <a:xfrm>
              <a:off x="2478970" y="4110428"/>
              <a:ext cx="992176" cy="598420"/>
            </a:xfrm>
            <a:custGeom>
              <a:avLst/>
              <a:gdLst>
                <a:gd name="connsiteX0" fmla="*/ 876426 w 992176"/>
                <a:gd name="connsiteY0" fmla="*/ 24346 h 598420"/>
                <a:gd name="connsiteX1" fmla="*/ 714763 w 992176"/>
                <a:gd name="connsiteY1" fmla="*/ 44 h 598420"/>
                <a:gd name="connsiteX2" fmla="*/ 67 w 992176"/>
                <a:gd name="connsiteY2" fmla="*/ 110238 h 598420"/>
                <a:gd name="connsiteX3" fmla="*/ 0 w 992176"/>
                <a:gd name="connsiteY3" fmla="*/ 120425 h 598420"/>
                <a:gd name="connsiteX4" fmla="*/ 84360 w 992176"/>
                <a:gd name="connsiteY4" fmla="*/ 598421 h 598420"/>
                <a:gd name="connsiteX5" fmla="*/ 213996 w 992176"/>
                <a:gd name="connsiteY5" fmla="*/ 572787 h 598420"/>
                <a:gd name="connsiteX6" fmla="*/ 268927 w 992176"/>
                <a:gd name="connsiteY6" fmla="*/ 534502 h 598420"/>
                <a:gd name="connsiteX7" fmla="*/ 537121 w 992176"/>
                <a:gd name="connsiteY7" fmla="*/ 355861 h 598420"/>
                <a:gd name="connsiteX8" fmla="*/ 709836 w 992176"/>
                <a:gd name="connsiteY8" fmla="*/ 432564 h 598420"/>
                <a:gd name="connsiteX9" fmla="*/ 732275 w 992176"/>
                <a:gd name="connsiteY9" fmla="*/ 442352 h 598420"/>
                <a:gd name="connsiteX10" fmla="*/ 943608 w 992176"/>
                <a:gd name="connsiteY10" fmla="*/ 333489 h 598420"/>
                <a:gd name="connsiteX11" fmla="*/ 876426 w 992176"/>
                <a:gd name="connsiteY11" fmla="*/ 24346 h 598420"/>
                <a:gd name="connsiteX12" fmla="*/ 226114 w 992176"/>
                <a:gd name="connsiteY12" fmla="*/ 184411 h 598420"/>
                <a:gd name="connsiteX13" fmla="*/ 114256 w 992176"/>
                <a:gd name="connsiteY13" fmla="*/ 140466 h 598420"/>
                <a:gd name="connsiteX14" fmla="*/ 494375 w 992176"/>
                <a:gd name="connsiteY14" fmla="*/ 66360 h 598420"/>
                <a:gd name="connsiteX15" fmla="*/ 775287 w 992176"/>
                <a:gd name="connsiteY15" fmla="*/ 41192 h 598420"/>
                <a:gd name="connsiteX16" fmla="*/ 902060 w 992176"/>
                <a:gd name="connsiteY16" fmla="*/ 84337 h 598420"/>
                <a:gd name="connsiteX17" fmla="*/ 226114 w 992176"/>
                <a:gd name="connsiteY17" fmla="*/ 184411 h 598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92176" h="598420">
                  <a:moveTo>
                    <a:pt x="876426" y="24346"/>
                  </a:moveTo>
                  <a:cubicBezTo>
                    <a:pt x="824358" y="4904"/>
                    <a:pt x="769827" y="-556"/>
                    <a:pt x="714763" y="44"/>
                  </a:cubicBezTo>
                  <a:cubicBezTo>
                    <a:pt x="471271" y="2574"/>
                    <a:pt x="236435" y="61366"/>
                    <a:pt x="67" y="110238"/>
                  </a:cubicBezTo>
                  <a:cubicBezTo>
                    <a:pt x="67" y="113633"/>
                    <a:pt x="0" y="117029"/>
                    <a:pt x="0" y="120425"/>
                  </a:cubicBezTo>
                  <a:cubicBezTo>
                    <a:pt x="225382" y="251659"/>
                    <a:pt x="156136" y="513195"/>
                    <a:pt x="84360" y="598421"/>
                  </a:cubicBezTo>
                  <a:cubicBezTo>
                    <a:pt x="128438" y="594226"/>
                    <a:pt x="170584" y="580044"/>
                    <a:pt x="213996" y="572787"/>
                  </a:cubicBezTo>
                  <a:cubicBezTo>
                    <a:pt x="239231" y="568592"/>
                    <a:pt x="254945" y="557073"/>
                    <a:pt x="268927" y="534502"/>
                  </a:cubicBezTo>
                  <a:cubicBezTo>
                    <a:pt x="330782" y="434828"/>
                    <a:pt x="422266" y="375103"/>
                    <a:pt x="537121" y="355861"/>
                  </a:cubicBezTo>
                  <a:cubicBezTo>
                    <a:pt x="608564" y="343942"/>
                    <a:pt x="676412" y="353797"/>
                    <a:pt x="709836" y="432564"/>
                  </a:cubicBezTo>
                  <a:cubicBezTo>
                    <a:pt x="715030" y="444881"/>
                    <a:pt x="721155" y="446346"/>
                    <a:pt x="732275" y="442352"/>
                  </a:cubicBezTo>
                  <a:cubicBezTo>
                    <a:pt x="807580" y="415385"/>
                    <a:pt x="885148" y="392215"/>
                    <a:pt x="943608" y="333489"/>
                  </a:cubicBezTo>
                  <a:cubicBezTo>
                    <a:pt x="1032229" y="244601"/>
                    <a:pt x="993544" y="68091"/>
                    <a:pt x="876426" y="24346"/>
                  </a:cubicBezTo>
                  <a:close/>
                  <a:moveTo>
                    <a:pt x="226114" y="184411"/>
                  </a:moveTo>
                  <a:cubicBezTo>
                    <a:pt x="159399" y="199725"/>
                    <a:pt x="159598" y="200723"/>
                    <a:pt x="114256" y="140466"/>
                  </a:cubicBezTo>
                  <a:cubicBezTo>
                    <a:pt x="243359" y="111436"/>
                    <a:pt x="368534" y="87067"/>
                    <a:pt x="494375" y="66360"/>
                  </a:cubicBezTo>
                  <a:cubicBezTo>
                    <a:pt x="587325" y="51113"/>
                    <a:pt x="680274" y="33734"/>
                    <a:pt x="775287" y="41192"/>
                  </a:cubicBezTo>
                  <a:cubicBezTo>
                    <a:pt x="817167" y="44454"/>
                    <a:pt x="857716" y="52111"/>
                    <a:pt x="902060" y="84337"/>
                  </a:cubicBezTo>
                  <a:cubicBezTo>
                    <a:pt x="661031" y="60301"/>
                    <a:pt x="445371" y="134008"/>
                    <a:pt x="226114" y="184411"/>
                  </a:cubicBezTo>
                  <a:close/>
                </a:path>
              </a:pathLst>
            </a:custGeom>
            <a:solidFill>
              <a:srgbClr val="4A7436"/>
            </a:solidFill>
            <a:ln w="66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8" name="Freeform: Shape 367">
              <a:extLst>
                <a:ext uri="{FF2B5EF4-FFF2-40B4-BE49-F238E27FC236}">
                  <a16:creationId xmlns:a16="http://schemas.microsoft.com/office/drawing/2014/main" id="{0487D14E-224A-4BDD-83D8-B5E9A814AB5E}"/>
                </a:ext>
              </a:extLst>
            </p:cNvPr>
            <p:cNvSpPr/>
            <p:nvPr/>
          </p:nvSpPr>
          <p:spPr>
            <a:xfrm>
              <a:off x="2461192" y="4219688"/>
              <a:ext cx="17777" cy="8901"/>
            </a:xfrm>
            <a:custGeom>
              <a:avLst/>
              <a:gdLst>
                <a:gd name="connsiteX0" fmla="*/ 0 w 17777"/>
                <a:gd name="connsiteY0" fmla="*/ 1444 h 8901"/>
                <a:gd name="connsiteX1" fmla="*/ 13783 w 17777"/>
                <a:gd name="connsiteY1" fmla="*/ 8901 h 8901"/>
                <a:gd name="connsiteX2" fmla="*/ 17778 w 17777"/>
                <a:gd name="connsiteY2" fmla="*/ 978 h 8901"/>
                <a:gd name="connsiteX3" fmla="*/ 0 w 17777"/>
                <a:gd name="connsiteY3" fmla="*/ 1444 h 8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777" h="8901">
                  <a:moveTo>
                    <a:pt x="0" y="1444"/>
                  </a:moveTo>
                  <a:cubicBezTo>
                    <a:pt x="4727" y="3908"/>
                    <a:pt x="9322" y="6371"/>
                    <a:pt x="13783" y="8901"/>
                  </a:cubicBezTo>
                  <a:cubicBezTo>
                    <a:pt x="14249" y="6104"/>
                    <a:pt x="15447" y="3508"/>
                    <a:pt x="17778" y="978"/>
                  </a:cubicBezTo>
                  <a:cubicBezTo>
                    <a:pt x="11585" y="-687"/>
                    <a:pt x="5726" y="-21"/>
                    <a:pt x="0" y="1444"/>
                  </a:cubicBezTo>
                  <a:close/>
                </a:path>
              </a:pathLst>
            </a:custGeom>
            <a:solidFill>
              <a:srgbClr val="668E3D"/>
            </a:solidFill>
            <a:ln w="66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9" name="Freeform: Shape 368">
              <a:extLst>
                <a:ext uri="{FF2B5EF4-FFF2-40B4-BE49-F238E27FC236}">
                  <a16:creationId xmlns:a16="http://schemas.microsoft.com/office/drawing/2014/main" id="{9C493215-98D0-4EA5-A4F8-1F909ABA9CEA}"/>
                </a:ext>
              </a:extLst>
            </p:cNvPr>
            <p:cNvSpPr/>
            <p:nvPr/>
          </p:nvSpPr>
          <p:spPr>
            <a:xfrm>
              <a:off x="2475042" y="4220666"/>
              <a:ext cx="4061" cy="10186"/>
            </a:xfrm>
            <a:custGeom>
              <a:avLst/>
              <a:gdLst>
                <a:gd name="connsiteX0" fmla="*/ 0 w 4061"/>
                <a:gd name="connsiteY0" fmla="*/ 7923 h 10186"/>
                <a:gd name="connsiteX1" fmla="*/ 3995 w 4061"/>
                <a:gd name="connsiteY1" fmla="*/ 10187 h 10186"/>
                <a:gd name="connsiteX2" fmla="*/ 4062 w 4061"/>
                <a:gd name="connsiteY2" fmla="*/ 0 h 10186"/>
                <a:gd name="connsiteX3" fmla="*/ 0 w 4061"/>
                <a:gd name="connsiteY3" fmla="*/ 7923 h 1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61" h="10186">
                  <a:moveTo>
                    <a:pt x="0" y="7923"/>
                  </a:moveTo>
                  <a:cubicBezTo>
                    <a:pt x="1332" y="8656"/>
                    <a:pt x="2663" y="9455"/>
                    <a:pt x="3995" y="10187"/>
                  </a:cubicBezTo>
                  <a:cubicBezTo>
                    <a:pt x="3995" y="6791"/>
                    <a:pt x="4062" y="3395"/>
                    <a:pt x="4062" y="0"/>
                  </a:cubicBezTo>
                  <a:cubicBezTo>
                    <a:pt x="1665" y="2530"/>
                    <a:pt x="400" y="5127"/>
                    <a:pt x="0" y="7923"/>
                  </a:cubicBezTo>
                  <a:close/>
                </a:path>
              </a:pathLst>
            </a:custGeom>
            <a:solidFill>
              <a:srgbClr val="668E3D"/>
            </a:solidFill>
            <a:ln w="66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0" name="Freeform: Shape 369">
              <a:extLst>
                <a:ext uri="{FF2B5EF4-FFF2-40B4-BE49-F238E27FC236}">
                  <a16:creationId xmlns:a16="http://schemas.microsoft.com/office/drawing/2014/main" id="{D514F3F7-86E4-4DBD-9A89-15356FFFC53E}"/>
                </a:ext>
              </a:extLst>
            </p:cNvPr>
            <p:cNvSpPr/>
            <p:nvPr/>
          </p:nvSpPr>
          <p:spPr>
            <a:xfrm>
              <a:off x="2738620" y="4487927"/>
              <a:ext cx="431907" cy="355183"/>
            </a:xfrm>
            <a:custGeom>
              <a:avLst/>
              <a:gdLst>
                <a:gd name="connsiteX0" fmla="*/ 343454 w 431907"/>
                <a:gd name="connsiteY0" fmla="*/ 257609 h 355183"/>
                <a:gd name="connsiteX1" fmla="*/ 427481 w 431907"/>
                <a:gd name="connsiteY1" fmla="*/ 129104 h 355183"/>
                <a:gd name="connsiteX2" fmla="*/ 338593 w 431907"/>
                <a:gd name="connsiteY2" fmla="*/ 1199 h 355183"/>
                <a:gd name="connsiteX3" fmla="*/ 8544 w 431907"/>
                <a:gd name="connsiteY3" fmla="*/ 213598 h 355183"/>
                <a:gd name="connsiteX4" fmla="*/ 69600 w 431907"/>
                <a:gd name="connsiteY4" fmla="*/ 349160 h 355183"/>
                <a:gd name="connsiteX5" fmla="*/ 343454 w 431907"/>
                <a:gd name="connsiteY5" fmla="*/ 257609 h 355183"/>
                <a:gd name="connsiteX6" fmla="*/ 289389 w 431907"/>
                <a:gd name="connsiteY6" fmla="*/ 228512 h 355183"/>
                <a:gd name="connsiteX7" fmla="*/ 253168 w 431907"/>
                <a:gd name="connsiteY7" fmla="*/ 257076 h 355183"/>
                <a:gd name="connsiteX8" fmla="*/ 229798 w 431907"/>
                <a:gd name="connsiteY8" fmla="*/ 223319 h 355183"/>
                <a:gd name="connsiteX9" fmla="*/ 250971 w 431907"/>
                <a:gd name="connsiteY9" fmla="*/ 198217 h 355183"/>
                <a:gd name="connsiteX10" fmla="*/ 289389 w 431907"/>
                <a:gd name="connsiteY10" fmla="*/ 228512 h 355183"/>
                <a:gd name="connsiteX11" fmla="*/ 338061 w 431907"/>
                <a:gd name="connsiteY11" fmla="*/ 171251 h 355183"/>
                <a:gd name="connsiteX12" fmla="*/ 261824 w 431907"/>
                <a:gd name="connsiteY12" fmla="*/ 164326 h 355183"/>
                <a:gd name="connsiteX13" fmla="*/ 326276 w 431907"/>
                <a:gd name="connsiteY13" fmla="*/ 136162 h 355183"/>
                <a:gd name="connsiteX14" fmla="*/ 354973 w 431907"/>
                <a:gd name="connsiteY14" fmla="*/ 144951 h 355183"/>
                <a:gd name="connsiteX15" fmla="*/ 338061 w 431907"/>
                <a:gd name="connsiteY15" fmla="*/ 171251 h 355183"/>
                <a:gd name="connsiteX16" fmla="*/ 330404 w 431907"/>
                <a:gd name="connsiteY16" fmla="*/ 64985 h 355183"/>
                <a:gd name="connsiteX17" fmla="*/ 356504 w 431907"/>
                <a:gd name="connsiteY17" fmla="*/ 66983 h 355183"/>
                <a:gd name="connsiteX18" fmla="*/ 348514 w 431907"/>
                <a:gd name="connsiteY18" fmla="*/ 92417 h 355183"/>
                <a:gd name="connsiteX19" fmla="*/ 267816 w 431907"/>
                <a:gd name="connsiteY19" fmla="*/ 128838 h 355183"/>
                <a:gd name="connsiteX20" fmla="*/ 330404 w 431907"/>
                <a:gd name="connsiteY20" fmla="*/ 64985 h 355183"/>
                <a:gd name="connsiteX21" fmla="*/ 226136 w 431907"/>
                <a:gd name="connsiteY21" fmla="*/ 81365 h 355183"/>
                <a:gd name="connsiteX22" fmla="*/ 265486 w 431907"/>
                <a:gd name="connsiteY22" fmla="*/ 42680 h 355183"/>
                <a:gd name="connsiteX23" fmla="*/ 283064 w 431907"/>
                <a:gd name="connsiteY23" fmla="*/ 49339 h 355183"/>
                <a:gd name="connsiteX24" fmla="*/ 261291 w 431907"/>
                <a:gd name="connsiteY24" fmla="*/ 96079 h 355183"/>
                <a:gd name="connsiteX25" fmla="*/ 234458 w 431907"/>
                <a:gd name="connsiteY25" fmla="*/ 121048 h 355183"/>
                <a:gd name="connsiteX26" fmla="*/ 226136 w 431907"/>
                <a:gd name="connsiteY26" fmla="*/ 81365 h 355183"/>
                <a:gd name="connsiteX27" fmla="*/ 163881 w 431907"/>
                <a:gd name="connsiteY27" fmla="*/ 290700 h 355183"/>
                <a:gd name="connsiteX28" fmla="*/ 141043 w 431907"/>
                <a:gd name="connsiteY28" fmla="*/ 287238 h 355183"/>
                <a:gd name="connsiteX29" fmla="*/ 142308 w 431907"/>
                <a:gd name="connsiteY29" fmla="*/ 267796 h 355183"/>
                <a:gd name="connsiteX30" fmla="*/ 193976 w 431907"/>
                <a:gd name="connsiteY30" fmla="*/ 209669 h 355183"/>
                <a:gd name="connsiteX31" fmla="*/ 163881 w 431907"/>
                <a:gd name="connsiteY31" fmla="*/ 290700 h 355183"/>
                <a:gd name="connsiteX32" fmla="*/ 166811 w 431907"/>
                <a:gd name="connsiteY32" fmla="*/ 76305 h 355183"/>
                <a:gd name="connsiteX33" fmla="*/ 194309 w 431907"/>
                <a:gd name="connsiteY33" fmla="*/ 108664 h 355183"/>
                <a:gd name="connsiteX34" fmla="*/ 173202 w 431907"/>
                <a:gd name="connsiteY34" fmla="*/ 136562 h 355183"/>
                <a:gd name="connsiteX35" fmla="*/ 133053 w 431907"/>
                <a:gd name="connsiteY35" fmla="*/ 107266 h 355183"/>
                <a:gd name="connsiteX36" fmla="*/ 166811 w 431907"/>
                <a:gd name="connsiteY36" fmla="*/ 76305 h 355183"/>
                <a:gd name="connsiteX37" fmla="*/ 80320 w 431907"/>
                <a:gd name="connsiteY37" fmla="*/ 166990 h 355183"/>
                <a:gd name="connsiteX38" fmla="*/ 161617 w 431907"/>
                <a:gd name="connsiteY38" fmla="*/ 169986 h 355183"/>
                <a:gd name="connsiteX39" fmla="*/ 94236 w 431907"/>
                <a:gd name="connsiteY39" fmla="*/ 199948 h 355183"/>
                <a:gd name="connsiteX40" fmla="*/ 69267 w 431907"/>
                <a:gd name="connsiteY40" fmla="*/ 191226 h 355183"/>
                <a:gd name="connsiteX41" fmla="*/ 80320 w 431907"/>
                <a:gd name="connsiteY41" fmla="*/ 166990 h 355183"/>
                <a:gd name="connsiteX42" fmla="*/ 67336 w 431907"/>
                <a:gd name="connsiteY42" fmla="*/ 267663 h 355183"/>
                <a:gd name="connsiteX43" fmla="*/ 81518 w 431907"/>
                <a:gd name="connsiteY43" fmla="*/ 232108 h 355183"/>
                <a:gd name="connsiteX44" fmla="*/ 156157 w 431907"/>
                <a:gd name="connsiteY44" fmla="*/ 206007 h 355183"/>
                <a:gd name="connsiteX45" fmla="*/ 109616 w 431907"/>
                <a:gd name="connsiteY45" fmla="*/ 265865 h 355183"/>
                <a:gd name="connsiteX46" fmla="*/ 67336 w 431907"/>
                <a:gd name="connsiteY46" fmla="*/ 267663 h 355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431907" h="355183">
                  <a:moveTo>
                    <a:pt x="343454" y="257609"/>
                  </a:moveTo>
                  <a:cubicBezTo>
                    <a:pt x="381806" y="221255"/>
                    <a:pt x="414165" y="181638"/>
                    <a:pt x="427481" y="129104"/>
                  </a:cubicBezTo>
                  <a:cubicBezTo>
                    <a:pt x="444992" y="60192"/>
                    <a:pt x="409570" y="9056"/>
                    <a:pt x="338593" y="1199"/>
                  </a:cubicBezTo>
                  <a:cubicBezTo>
                    <a:pt x="214284" y="-12583"/>
                    <a:pt x="47761" y="94548"/>
                    <a:pt x="8544" y="213598"/>
                  </a:cubicBezTo>
                  <a:cubicBezTo>
                    <a:pt x="-12962" y="278848"/>
                    <a:pt x="5681" y="320196"/>
                    <a:pt x="69600" y="349160"/>
                  </a:cubicBezTo>
                  <a:cubicBezTo>
                    <a:pt x="138446" y="365872"/>
                    <a:pt x="236456" y="351623"/>
                    <a:pt x="343454" y="257609"/>
                  </a:cubicBezTo>
                  <a:close/>
                  <a:moveTo>
                    <a:pt x="289389" y="228512"/>
                  </a:moveTo>
                  <a:cubicBezTo>
                    <a:pt x="288124" y="247488"/>
                    <a:pt x="270746" y="257010"/>
                    <a:pt x="253168" y="257076"/>
                  </a:cubicBezTo>
                  <a:cubicBezTo>
                    <a:pt x="233326" y="257142"/>
                    <a:pt x="229065" y="241496"/>
                    <a:pt x="229798" y="223319"/>
                  </a:cubicBezTo>
                  <a:cubicBezTo>
                    <a:pt x="231728" y="211534"/>
                    <a:pt x="227800" y="192624"/>
                    <a:pt x="250971" y="198217"/>
                  </a:cubicBezTo>
                  <a:cubicBezTo>
                    <a:pt x="267949" y="202345"/>
                    <a:pt x="291120" y="203876"/>
                    <a:pt x="289389" y="228512"/>
                  </a:cubicBezTo>
                  <a:close/>
                  <a:moveTo>
                    <a:pt x="338061" y="171251"/>
                  </a:moveTo>
                  <a:cubicBezTo>
                    <a:pt x="313692" y="185500"/>
                    <a:pt x="289788" y="182637"/>
                    <a:pt x="261824" y="164326"/>
                  </a:cubicBezTo>
                  <a:cubicBezTo>
                    <a:pt x="283863" y="148147"/>
                    <a:pt x="304237" y="139625"/>
                    <a:pt x="326276" y="136162"/>
                  </a:cubicBezTo>
                  <a:cubicBezTo>
                    <a:pt x="336263" y="134631"/>
                    <a:pt x="350978" y="130170"/>
                    <a:pt x="354973" y="144951"/>
                  </a:cubicBezTo>
                  <a:cubicBezTo>
                    <a:pt x="358302" y="157269"/>
                    <a:pt x="347782" y="165591"/>
                    <a:pt x="338061" y="171251"/>
                  </a:cubicBezTo>
                  <a:close/>
                  <a:moveTo>
                    <a:pt x="330404" y="64985"/>
                  </a:moveTo>
                  <a:cubicBezTo>
                    <a:pt x="339392" y="60658"/>
                    <a:pt x="349513" y="56130"/>
                    <a:pt x="356504" y="66983"/>
                  </a:cubicBezTo>
                  <a:cubicBezTo>
                    <a:pt x="363229" y="77370"/>
                    <a:pt x="355838" y="85493"/>
                    <a:pt x="348514" y="92417"/>
                  </a:cubicBezTo>
                  <a:cubicBezTo>
                    <a:pt x="327674" y="112193"/>
                    <a:pt x="302705" y="122846"/>
                    <a:pt x="267816" y="128838"/>
                  </a:cubicBezTo>
                  <a:cubicBezTo>
                    <a:pt x="285327" y="97212"/>
                    <a:pt x="304303" y="77503"/>
                    <a:pt x="330404" y="64985"/>
                  </a:cubicBezTo>
                  <a:close/>
                  <a:moveTo>
                    <a:pt x="226136" y="81365"/>
                  </a:moveTo>
                  <a:cubicBezTo>
                    <a:pt x="232661" y="62189"/>
                    <a:pt x="243647" y="46609"/>
                    <a:pt x="265486" y="42680"/>
                  </a:cubicBezTo>
                  <a:cubicBezTo>
                    <a:pt x="272544" y="41415"/>
                    <a:pt x="281399" y="41549"/>
                    <a:pt x="283064" y="49339"/>
                  </a:cubicBezTo>
                  <a:cubicBezTo>
                    <a:pt x="287325" y="69580"/>
                    <a:pt x="273343" y="82896"/>
                    <a:pt x="261291" y="96079"/>
                  </a:cubicBezTo>
                  <a:cubicBezTo>
                    <a:pt x="253102" y="105068"/>
                    <a:pt x="243447" y="112725"/>
                    <a:pt x="234458" y="121048"/>
                  </a:cubicBezTo>
                  <a:cubicBezTo>
                    <a:pt x="220343" y="108531"/>
                    <a:pt x="221541" y="94815"/>
                    <a:pt x="226136" y="81365"/>
                  </a:cubicBezTo>
                  <a:close/>
                  <a:moveTo>
                    <a:pt x="163881" y="290700"/>
                  </a:moveTo>
                  <a:cubicBezTo>
                    <a:pt x="155492" y="294828"/>
                    <a:pt x="146969" y="294029"/>
                    <a:pt x="141043" y="287238"/>
                  </a:cubicBezTo>
                  <a:cubicBezTo>
                    <a:pt x="136049" y="281445"/>
                    <a:pt x="139245" y="274321"/>
                    <a:pt x="142308" y="267796"/>
                  </a:cubicBezTo>
                  <a:cubicBezTo>
                    <a:pt x="153095" y="244758"/>
                    <a:pt x="171138" y="228845"/>
                    <a:pt x="193976" y="209669"/>
                  </a:cubicBezTo>
                  <a:cubicBezTo>
                    <a:pt x="202965" y="248620"/>
                    <a:pt x="196573" y="274654"/>
                    <a:pt x="163881" y="290700"/>
                  </a:cubicBezTo>
                  <a:close/>
                  <a:moveTo>
                    <a:pt x="166811" y="76305"/>
                  </a:moveTo>
                  <a:cubicBezTo>
                    <a:pt x="187917" y="78701"/>
                    <a:pt x="194775" y="91618"/>
                    <a:pt x="194309" y="108664"/>
                  </a:cubicBezTo>
                  <a:cubicBezTo>
                    <a:pt x="193976" y="122047"/>
                    <a:pt x="195441" y="139025"/>
                    <a:pt x="173202" y="136562"/>
                  </a:cubicBezTo>
                  <a:cubicBezTo>
                    <a:pt x="154160" y="134431"/>
                    <a:pt x="133320" y="129038"/>
                    <a:pt x="133053" y="107266"/>
                  </a:cubicBezTo>
                  <a:cubicBezTo>
                    <a:pt x="132853" y="89222"/>
                    <a:pt x="149765" y="76305"/>
                    <a:pt x="166811" y="76305"/>
                  </a:cubicBezTo>
                  <a:close/>
                  <a:moveTo>
                    <a:pt x="80320" y="166990"/>
                  </a:moveTo>
                  <a:cubicBezTo>
                    <a:pt x="105621" y="147747"/>
                    <a:pt x="131122" y="150877"/>
                    <a:pt x="161617" y="169986"/>
                  </a:cubicBezTo>
                  <a:cubicBezTo>
                    <a:pt x="138912" y="187764"/>
                    <a:pt x="116940" y="194688"/>
                    <a:pt x="94236" y="199948"/>
                  </a:cubicBezTo>
                  <a:cubicBezTo>
                    <a:pt x="84182" y="202279"/>
                    <a:pt x="73861" y="201812"/>
                    <a:pt x="69267" y="191226"/>
                  </a:cubicBezTo>
                  <a:cubicBezTo>
                    <a:pt x="64540" y="180506"/>
                    <a:pt x="72729" y="172716"/>
                    <a:pt x="80320" y="166990"/>
                  </a:cubicBezTo>
                  <a:close/>
                  <a:moveTo>
                    <a:pt x="67336" y="267663"/>
                  </a:moveTo>
                  <a:cubicBezTo>
                    <a:pt x="55152" y="252282"/>
                    <a:pt x="71930" y="240031"/>
                    <a:pt x="81518" y="232108"/>
                  </a:cubicBezTo>
                  <a:cubicBezTo>
                    <a:pt x="100827" y="216128"/>
                    <a:pt x="125596" y="210601"/>
                    <a:pt x="156157" y="206007"/>
                  </a:cubicBezTo>
                  <a:cubicBezTo>
                    <a:pt x="140843" y="233106"/>
                    <a:pt x="130057" y="253281"/>
                    <a:pt x="109616" y="265865"/>
                  </a:cubicBezTo>
                  <a:cubicBezTo>
                    <a:pt x="97831" y="273122"/>
                    <a:pt x="77790" y="280846"/>
                    <a:pt x="67336" y="267663"/>
                  </a:cubicBezTo>
                  <a:close/>
                </a:path>
              </a:pathLst>
            </a:custGeom>
            <a:solidFill>
              <a:srgbClr val="5D843B"/>
            </a:solidFill>
            <a:ln w="66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1" name="Freeform: Shape 370">
              <a:extLst>
                <a:ext uri="{FF2B5EF4-FFF2-40B4-BE49-F238E27FC236}">
                  <a16:creationId xmlns:a16="http://schemas.microsoft.com/office/drawing/2014/main" id="{7FD3783E-1C2E-47A6-B527-713B1F5750D6}"/>
                </a:ext>
              </a:extLst>
            </p:cNvPr>
            <p:cNvSpPr/>
            <p:nvPr/>
          </p:nvSpPr>
          <p:spPr>
            <a:xfrm>
              <a:off x="2803759" y="4580611"/>
              <a:ext cx="392260" cy="292994"/>
            </a:xfrm>
            <a:custGeom>
              <a:avLst/>
              <a:gdLst>
                <a:gd name="connsiteX0" fmla="*/ 268527 w 392260"/>
                <a:gd name="connsiteY0" fmla="*/ 185898 h 292994"/>
                <a:gd name="connsiteX1" fmla="*/ 224383 w 392260"/>
                <a:gd name="connsiteY1" fmla="*/ 219855 h 292994"/>
                <a:gd name="connsiteX2" fmla="*/ 4528 w 392260"/>
                <a:gd name="connsiteY2" fmla="*/ 269326 h 292994"/>
                <a:gd name="connsiteX3" fmla="*/ 1132 w 392260"/>
                <a:gd name="connsiteY3" fmla="*/ 271790 h 292994"/>
                <a:gd name="connsiteX4" fmla="*/ 0 w 392260"/>
                <a:gd name="connsiteY4" fmla="*/ 275052 h 292994"/>
                <a:gd name="connsiteX5" fmla="*/ 41481 w 392260"/>
                <a:gd name="connsiteY5" fmla="*/ 289434 h 292994"/>
                <a:gd name="connsiteX6" fmla="*/ 388842 w 392260"/>
                <a:gd name="connsiteY6" fmla="*/ 56262 h 292994"/>
                <a:gd name="connsiteX7" fmla="*/ 380586 w 392260"/>
                <a:gd name="connsiteY7" fmla="*/ 0 h 292994"/>
                <a:gd name="connsiteX8" fmla="*/ 268527 w 392260"/>
                <a:gd name="connsiteY8" fmla="*/ 185898 h 292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2260" h="292994">
                  <a:moveTo>
                    <a:pt x="268527" y="185898"/>
                  </a:moveTo>
                  <a:cubicBezTo>
                    <a:pt x="262402" y="189227"/>
                    <a:pt x="230509" y="216526"/>
                    <a:pt x="224383" y="219855"/>
                  </a:cubicBezTo>
                  <a:cubicBezTo>
                    <a:pt x="150876" y="262535"/>
                    <a:pt x="129237" y="274786"/>
                    <a:pt x="4528" y="269326"/>
                  </a:cubicBezTo>
                  <a:cubicBezTo>
                    <a:pt x="3396" y="270125"/>
                    <a:pt x="1997" y="270724"/>
                    <a:pt x="1132" y="271790"/>
                  </a:cubicBezTo>
                  <a:cubicBezTo>
                    <a:pt x="399" y="272655"/>
                    <a:pt x="0" y="274986"/>
                    <a:pt x="0" y="275052"/>
                  </a:cubicBezTo>
                  <a:cubicBezTo>
                    <a:pt x="13783" y="280046"/>
                    <a:pt x="27232" y="286571"/>
                    <a:pt x="41481" y="289434"/>
                  </a:cubicBezTo>
                  <a:cubicBezTo>
                    <a:pt x="173847" y="316067"/>
                    <a:pt x="363075" y="188828"/>
                    <a:pt x="388842" y="56262"/>
                  </a:cubicBezTo>
                  <a:cubicBezTo>
                    <a:pt x="392571" y="37153"/>
                    <a:pt x="396765" y="17844"/>
                    <a:pt x="380586" y="0"/>
                  </a:cubicBezTo>
                  <a:cubicBezTo>
                    <a:pt x="371131" y="91684"/>
                    <a:pt x="317665" y="152407"/>
                    <a:pt x="268527" y="185898"/>
                  </a:cubicBezTo>
                  <a:close/>
                </a:path>
              </a:pathLst>
            </a:custGeom>
            <a:solidFill>
              <a:srgbClr val="476F37"/>
            </a:solidFill>
            <a:ln w="66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72" name="Freeform: Shape 371">
            <a:extLst>
              <a:ext uri="{FF2B5EF4-FFF2-40B4-BE49-F238E27FC236}">
                <a16:creationId xmlns:a16="http://schemas.microsoft.com/office/drawing/2014/main" id="{D40C24AE-7AF4-4C27-AD6D-22BF0403B161}"/>
              </a:ext>
            </a:extLst>
          </p:cNvPr>
          <p:cNvSpPr/>
          <p:nvPr/>
        </p:nvSpPr>
        <p:spPr>
          <a:xfrm>
            <a:off x="9729455" y="4831963"/>
            <a:ext cx="475108" cy="474006"/>
          </a:xfrm>
          <a:custGeom>
            <a:avLst/>
            <a:gdLst>
              <a:gd name="connsiteX0" fmla="*/ 324535 w 909594"/>
              <a:gd name="connsiteY0" fmla="*/ 624942 h 907485"/>
              <a:gd name="connsiteX1" fmla="*/ 339183 w 909594"/>
              <a:gd name="connsiteY1" fmla="*/ 651309 h 907485"/>
              <a:gd name="connsiteX2" fmla="*/ 290378 w 909594"/>
              <a:gd name="connsiteY2" fmla="*/ 715894 h 907485"/>
              <a:gd name="connsiteX3" fmla="*/ 263012 w 909594"/>
              <a:gd name="connsiteY3" fmla="*/ 684866 h 907485"/>
              <a:gd name="connsiteX4" fmla="*/ 324535 w 909594"/>
              <a:gd name="connsiteY4" fmla="*/ 624942 h 907485"/>
              <a:gd name="connsiteX5" fmla="*/ 586537 w 909594"/>
              <a:gd name="connsiteY5" fmla="*/ 620881 h 907485"/>
              <a:gd name="connsiteX6" fmla="*/ 641067 w 909594"/>
              <a:gd name="connsiteY6" fmla="*/ 681204 h 907485"/>
              <a:gd name="connsiteX7" fmla="*/ 614701 w 909594"/>
              <a:gd name="connsiteY7" fmla="*/ 712432 h 907485"/>
              <a:gd name="connsiteX8" fmla="*/ 566295 w 909594"/>
              <a:gd name="connsiteY8" fmla="*/ 649911 h 907485"/>
              <a:gd name="connsiteX9" fmla="*/ 586537 w 909594"/>
              <a:gd name="connsiteY9" fmla="*/ 620881 h 907485"/>
              <a:gd name="connsiteX10" fmla="*/ 242571 w 909594"/>
              <a:gd name="connsiteY10" fmla="*/ 541580 h 907485"/>
              <a:gd name="connsiteX11" fmla="*/ 277593 w 909594"/>
              <a:gd name="connsiteY11" fmla="*/ 557427 h 907485"/>
              <a:gd name="connsiteX12" fmla="*/ 217802 w 909594"/>
              <a:gd name="connsiteY12" fmla="*/ 614621 h 907485"/>
              <a:gd name="connsiteX13" fmla="*/ 182513 w 909594"/>
              <a:gd name="connsiteY13" fmla="*/ 586857 h 907485"/>
              <a:gd name="connsiteX14" fmla="*/ 242571 w 909594"/>
              <a:gd name="connsiteY14" fmla="*/ 541580 h 907485"/>
              <a:gd name="connsiteX15" fmla="*/ 644796 w 909594"/>
              <a:gd name="connsiteY15" fmla="*/ 539883 h 907485"/>
              <a:gd name="connsiteX16" fmla="*/ 664837 w 909594"/>
              <a:gd name="connsiteY16" fmla="*/ 540981 h 907485"/>
              <a:gd name="connsiteX17" fmla="*/ 725294 w 909594"/>
              <a:gd name="connsiteY17" fmla="*/ 587456 h 907485"/>
              <a:gd name="connsiteX18" fmla="*/ 691603 w 909594"/>
              <a:gd name="connsiteY18" fmla="*/ 615354 h 907485"/>
              <a:gd name="connsiteX19" fmla="*/ 632744 w 909594"/>
              <a:gd name="connsiteY19" fmla="*/ 557760 h 907485"/>
              <a:gd name="connsiteX20" fmla="*/ 644796 w 909594"/>
              <a:gd name="connsiteY20" fmla="*/ 539883 h 907485"/>
              <a:gd name="connsiteX21" fmla="*/ 719369 w 909594"/>
              <a:gd name="connsiteY21" fmla="*/ 430055 h 907485"/>
              <a:gd name="connsiteX22" fmla="*/ 768440 w 909594"/>
              <a:gd name="connsiteY22" fmla="*/ 463213 h 907485"/>
              <a:gd name="connsiteX23" fmla="*/ 725028 w 909594"/>
              <a:gd name="connsiteY23" fmla="*/ 496638 h 907485"/>
              <a:gd name="connsiteX24" fmla="*/ 667501 w 909594"/>
              <a:gd name="connsiteY24" fmla="*/ 459684 h 907485"/>
              <a:gd name="connsiteX25" fmla="*/ 719369 w 909594"/>
              <a:gd name="connsiteY25" fmla="*/ 430055 h 907485"/>
              <a:gd name="connsiteX26" fmla="*/ 187108 w 909594"/>
              <a:gd name="connsiteY26" fmla="*/ 429389 h 907485"/>
              <a:gd name="connsiteX27" fmla="*/ 246300 w 909594"/>
              <a:gd name="connsiteY27" fmla="*/ 459418 h 907485"/>
              <a:gd name="connsiteX28" fmla="*/ 193100 w 909594"/>
              <a:gd name="connsiteY28" fmla="*/ 495439 h 907485"/>
              <a:gd name="connsiteX29" fmla="*/ 146026 w 909594"/>
              <a:gd name="connsiteY29" fmla="*/ 462015 h 907485"/>
              <a:gd name="connsiteX30" fmla="*/ 187108 w 909594"/>
              <a:gd name="connsiteY30" fmla="*/ 429389 h 907485"/>
              <a:gd name="connsiteX31" fmla="*/ 715185 w 909594"/>
              <a:gd name="connsiteY31" fmla="*/ 376531 h 907485"/>
              <a:gd name="connsiteX32" fmla="*/ 536067 w 909594"/>
              <a:gd name="connsiteY32" fmla="*/ 442373 h 907485"/>
              <a:gd name="connsiteX33" fmla="*/ 614568 w 909594"/>
              <a:gd name="connsiteY33" fmla="*/ 448965 h 907485"/>
              <a:gd name="connsiteX34" fmla="*/ 597057 w 909594"/>
              <a:gd name="connsiteY34" fmla="*/ 539650 h 907485"/>
              <a:gd name="connsiteX35" fmla="*/ 589533 w 909594"/>
              <a:gd name="connsiteY35" fmla="*/ 549771 h 907485"/>
              <a:gd name="connsiteX36" fmla="*/ 530874 w 909594"/>
              <a:gd name="connsiteY36" fmla="*/ 584194 h 907485"/>
              <a:gd name="connsiteX37" fmla="*/ 499846 w 909594"/>
              <a:gd name="connsiteY37" fmla="*/ 532792 h 907485"/>
              <a:gd name="connsiteX38" fmla="*/ 492056 w 909594"/>
              <a:gd name="connsiteY38" fmla="*/ 515081 h 907485"/>
              <a:gd name="connsiteX39" fmla="*/ 539263 w 909594"/>
              <a:gd name="connsiteY39" fmla="*/ 741728 h 907485"/>
              <a:gd name="connsiteX40" fmla="*/ 640669 w 909594"/>
              <a:gd name="connsiteY40" fmla="*/ 769759 h 907485"/>
              <a:gd name="connsiteX41" fmla="*/ 829962 w 909594"/>
              <a:gd name="connsiteY41" fmla="*/ 432718 h 907485"/>
              <a:gd name="connsiteX42" fmla="*/ 781091 w 909594"/>
              <a:gd name="connsiteY42" fmla="*/ 376856 h 907485"/>
              <a:gd name="connsiteX43" fmla="*/ 715185 w 909594"/>
              <a:gd name="connsiteY43" fmla="*/ 376531 h 907485"/>
              <a:gd name="connsiteX44" fmla="*/ 137504 w 909594"/>
              <a:gd name="connsiteY44" fmla="*/ 371329 h 907485"/>
              <a:gd name="connsiteX45" fmla="*/ 86169 w 909594"/>
              <a:gd name="connsiteY45" fmla="*/ 429656 h 907485"/>
              <a:gd name="connsiteX46" fmla="*/ 258685 w 909594"/>
              <a:gd name="connsiteY46" fmla="*/ 772556 h 907485"/>
              <a:gd name="connsiteX47" fmla="*/ 359224 w 909594"/>
              <a:gd name="connsiteY47" fmla="*/ 750317 h 907485"/>
              <a:gd name="connsiteX48" fmla="*/ 422078 w 909594"/>
              <a:gd name="connsiteY48" fmla="*/ 516346 h 907485"/>
              <a:gd name="connsiteX49" fmla="*/ 364351 w 909594"/>
              <a:gd name="connsiteY49" fmla="*/ 589187 h 907485"/>
              <a:gd name="connsiteX50" fmla="*/ 295971 w 909594"/>
              <a:gd name="connsiteY50" fmla="*/ 461349 h 907485"/>
              <a:gd name="connsiteX51" fmla="*/ 377468 w 909594"/>
              <a:gd name="connsiteY51" fmla="*/ 444237 h 907485"/>
              <a:gd name="connsiteX52" fmla="*/ 137504 w 909594"/>
              <a:gd name="connsiteY52" fmla="*/ 371329 h 907485"/>
              <a:gd name="connsiteX53" fmla="*/ 581676 w 909594"/>
              <a:gd name="connsiteY53" fmla="*/ 166455 h 907485"/>
              <a:gd name="connsiteX54" fmla="*/ 610439 w 909594"/>
              <a:gd name="connsiteY54" fmla="*/ 198548 h 907485"/>
              <a:gd name="connsiteX55" fmla="*/ 556241 w 909594"/>
              <a:gd name="connsiteY55" fmla="*/ 259670 h 907485"/>
              <a:gd name="connsiteX56" fmla="*/ 539462 w 909594"/>
              <a:gd name="connsiteY56" fmla="*/ 225980 h 907485"/>
              <a:gd name="connsiteX57" fmla="*/ 581676 w 909594"/>
              <a:gd name="connsiteY57" fmla="*/ 166455 h 907485"/>
              <a:gd name="connsiteX58" fmla="*/ 326132 w 909594"/>
              <a:gd name="connsiteY58" fmla="*/ 165723 h 907485"/>
              <a:gd name="connsiteX59" fmla="*/ 371408 w 909594"/>
              <a:gd name="connsiteY59" fmla="*/ 228044 h 907485"/>
              <a:gd name="connsiteX60" fmla="*/ 353231 w 909594"/>
              <a:gd name="connsiteY60" fmla="*/ 259737 h 907485"/>
              <a:gd name="connsiteX61" fmla="*/ 299100 w 909594"/>
              <a:gd name="connsiteY61" fmla="*/ 197283 h 907485"/>
              <a:gd name="connsiteX62" fmla="*/ 326132 w 909594"/>
              <a:gd name="connsiteY62" fmla="*/ 165723 h 907485"/>
              <a:gd name="connsiteX63" fmla="*/ 454636 w 909594"/>
              <a:gd name="connsiteY63" fmla="*/ 141819 h 907485"/>
              <a:gd name="connsiteX64" fmla="*/ 489992 w 909594"/>
              <a:gd name="connsiteY64" fmla="*/ 184898 h 907485"/>
              <a:gd name="connsiteX65" fmla="*/ 454037 w 909594"/>
              <a:gd name="connsiteY65" fmla="*/ 241027 h 907485"/>
              <a:gd name="connsiteX66" fmla="*/ 422477 w 909594"/>
              <a:gd name="connsiteY66" fmla="*/ 183433 h 907485"/>
              <a:gd name="connsiteX67" fmla="*/ 454636 w 909594"/>
              <a:gd name="connsiteY67" fmla="*/ 141819 h 907485"/>
              <a:gd name="connsiteX68" fmla="*/ 458632 w 909594"/>
              <a:gd name="connsiteY68" fmla="*/ 73747 h 907485"/>
              <a:gd name="connsiteX69" fmla="*/ 248297 w 909594"/>
              <a:gd name="connsiteY69" fmla="*/ 136892 h 907485"/>
              <a:gd name="connsiteX70" fmla="*/ 228589 w 909594"/>
              <a:gd name="connsiteY70" fmla="*/ 194220 h 907485"/>
              <a:gd name="connsiteX71" fmla="*/ 416285 w 909594"/>
              <a:gd name="connsiteY71" fmla="*/ 388308 h 907485"/>
              <a:gd name="connsiteX72" fmla="*/ 382728 w 909594"/>
              <a:gd name="connsiteY72" fmla="*/ 302816 h 907485"/>
              <a:gd name="connsiteX73" fmla="*/ 527345 w 909594"/>
              <a:gd name="connsiteY73" fmla="*/ 302949 h 907485"/>
              <a:gd name="connsiteX74" fmla="*/ 494986 w 909594"/>
              <a:gd name="connsiteY74" fmla="*/ 387442 h 907485"/>
              <a:gd name="connsiteX75" fmla="*/ 665969 w 909594"/>
              <a:gd name="connsiteY75" fmla="*/ 231306 h 907485"/>
              <a:gd name="connsiteX76" fmla="*/ 666968 w 909594"/>
              <a:gd name="connsiteY76" fmla="*/ 142086 h 907485"/>
              <a:gd name="connsiteX77" fmla="*/ 458632 w 909594"/>
              <a:gd name="connsiteY77" fmla="*/ 73747 h 907485"/>
              <a:gd name="connsiteX78" fmla="*/ 475277 w 909594"/>
              <a:gd name="connsiteY78" fmla="*/ 132 h 907485"/>
              <a:gd name="connsiteX79" fmla="*/ 909529 w 909594"/>
              <a:gd name="connsiteY79" fmla="*/ 459019 h 907485"/>
              <a:gd name="connsiteX80" fmla="*/ 451174 w 909594"/>
              <a:gd name="connsiteY80" fmla="*/ 907385 h 907485"/>
              <a:gd name="connsiteX81" fmla="*/ 144 w 909594"/>
              <a:gd name="connsiteY81" fmla="*/ 439177 h 907485"/>
              <a:gd name="connsiteX82" fmla="*/ 475277 w 909594"/>
              <a:gd name="connsiteY82" fmla="*/ 132 h 907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909594" h="907485">
                <a:moveTo>
                  <a:pt x="324535" y="624942"/>
                </a:moveTo>
                <a:cubicBezTo>
                  <a:pt x="347172" y="625009"/>
                  <a:pt x="339183" y="642120"/>
                  <a:pt x="339183" y="651309"/>
                </a:cubicBezTo>
                <a:cubicBezTo>
                  <a:pt x="338849" y="686198"/>
                  <a:pt x="315213" y="717625"/>
                  <a:pt x="290378" y="715894"/>
                </a:cubicBezTo>
                <a:cubicBezTo>
                  <a:pt x="272001" y="714562"/>
                  <a:pt x="263345" y="702844"/>
                  <a:pt x="263012" y="684866"/>
                </a:cubicBezTo>
                <a:cubicBezTo>
                  <a:pt x="262546" y="658034"/>
                  <a:pt x="297036" y="624876"/>
                  <a:pt x="324535" y="624942"/>
                </a:cubicBezTo>
                <a:close/>
                <a:moveTo>
                  <a:pt x="586537" y="620881"/>
                </a:moveTo>
                <a:cubicBezTo>
                  <a:pt x="612970" y="621080"/>
                  <a:pt x="641267" y="655370"/>
                  <a:pt x="641067" y="681204"/>
                </a:cubicBezTo>
                <a:cubicBezTo>
                  <a:pt x="640934" y="698582"/>
                  <a:pt x="633145" y="710700"/>
                  <a:pt x="614701" y="712432"/>
                </a:cubicBezTo>
                <a:cubicBezTo>
                  <a:pt x="589200" y="714829"/>
                  <a:pt x="566828" y="686132"/>
                  <a:pt x="566295" y="649911"/>
                </a:cubicBezTo>
                <a:cubicBezTo>
                  <a:pt x="566162" y="638991"/>
                  <a:pt x="561568" y="620681"/>
                  <a:pt x="586537" y="620881"/>
                </a:cubicBezTo>
                <a:close/>
                <a:moveTo>
                  <a:pt x="242571" y="541580"/>
                </a:moveTo>
                <a:cubicBezTo>
                  <a:pt x="257552" y="540981"/>
                  <a:pt x="273265" y="538651"/>
                  <a:pt x="277593" y="557427"/>
                </a:cubicBezTo>
                <a:cubicBezTo>
                  <a:pt x="282254" y="577602"/>
                  <a:pt x="242704" y="613556"/>
                  <a:pt x="217802" y="614621"/>
                </a:cubicBezTo>
                <a:cubicBezTo>
                  <a:pt x="198226" y="615487"/>
                  <a:pt x="184378" y="607297"/>
                  <a:pt x="182513" y="586857"/>
                </a:cubicBezTo>
                <a:cubicBezTo>
                  <a:pt x="180516" y="564618"/>
                  <a:pt x="209613" y="542446"/>
                  <a:pt x="242571" y="541580"/>
                </a:cubicBezTo>
                <a:close/>
                <a:moveTo>
                  <a:pt x="644796" y="539883"/>
                </a:moveTo>
                <a:cubicBezTo>
                  <a:pt x="651121" y="538085"/>
                  <a:pt x="658778" y="539450"/>
                  <a:pt x="664837" y="540981"/>
                </a:cubicBezTo>
                <a:cubicBezTo>
                  <a:pt x="695265" y="543578"/>
                  <a:pt x="721499" y="553366"/>
                  <a:pt x="725294" y="587456"/>
                </a:cubicBezTo>
                <a:cubicBezTo>
                  <a:pt x="727624" y="608429"/>
                  <a:pt x="710912" y="615953"/>
                  <a:pt x="691603" y="615354"/>
                </a:cubicBezTo>
                <a:cubicBezTo>
                  <a:pt x="665703" y="614621"/>
                  <a:pt x="631213" y="581330"/>
                  <a:pt x="632744" y="557760"/>
                </a:cubicBezTo>
                <a:cubicBezTo>
                  <a:pt x="633476" y="546641"/>
                  <a:pt x="638470" y="541681"/>
                  <a:pt x="644796" y="539883"/>
                </a:cubicBezTo>
                <a:close/>
                <a:moveTo>
                  <a:pt x="719369" y="430055"/>
                </a:moveTo>
                <a:cubicBezTo>
                  <a:pt x="744005" y="432852"/>
                  <a:pt x="767175" y="437446"/>
                  <a:pt x="768440" y="463213"/>
                </a:cubicBezTo>
                <a:cubicBezTo>
                  <a:pt x="769772" y="490046"/>
                  <a:pt x="747334" y="497104"/>
                  <a:pt x="725028" y="496638"/>
                </a:cubicBezTo>
                <a:cubicBezTo>
                  <a:pt x="698462" y="496105"/>
                  <a:pt x="668500" y="484053"/>
                  <a:pt x="667501" y="459684"/>
                </a:cubicBezTo>
                <a:cubicBezTo>
                  <a:pt x="666768" y="442240"/>
                  <a:pt x="695732" y="430055"/>
                  <a:pt x="719369" y="430055"/>
                </a:cubicBezTo>
                <a:close/>
                <a:moveTo>
                  <a:pt x="187108" y="429389"/>
                </a:moveTo>
                <a:cubicBezTo>
                  <a:pt x="213208" y="427858"/>
                  <a:pt x="244701" y="440176"/>
                  <a:pt x="246300" y="459418"/>
                </a:cubicBezTo>
                <a:cubicBezTo>
                  <a:pt x="248297" y="483055"/>
                  <a:pt x="217003" y="495439"/>
                  <a:pt x="193100" y="495439"/>
                </a:cubicBezTo>
                <a:cubicBezTo>
                  <a:pt x="170196" y="495439"/>
                  <a:pt x="146625" y="489646"/>
                  <a:pt x="146026" y="462015"/>
                </a:cubicBezTo>
                <a:cubicBezTo>
                  <a:pt x="145494" y="437379"/>
                  <a:pt x="165868" y="430654"/>
                  <a:pt x="187108" y="429389"/>
                </a:cubicBezTo>
                <a:close/>
                <a:moveTo>
                  <a:pt x="715185" y="376531"/>
                </a:moveTo>
                <a:cubicBezTo>
                  <a:pt x="651209" y="383273"/>
                  <a:pt x="592645" y="409714"/>
                  <a:pt x="536067" y="442373"/>
                </a:cubicBezTo>
                <a:cubicBezTo>
                  <a:pt x="563899" y="444304"/>
                  <a:pt x="597523" y="419535"/>
                  <a:pt x="614568" y="448965"/>
                </a:cubicBezTo>
                <a:cubicBezTo>
                  <a:pt x="631080" y="477462"/>
                  <a:pt x="615500" y="511619"/>
                  <a:pt x="597057" y="539650"/>
                </a:cubicBezTo>
                <a:cubicBezTo>
                  <a:pt x="594726" y="543179"/>
                  <a:pt x="592463" y="546841"/>
                  <a:pt x="589533" y="549771"/>
                </a:cubicBezTo>
                <a:cubicBezTo>
                  <a:pt x="572821" y="566416"/>
                  <a:pt x="556242" y="589520"/>
                  <a:pt x="530874" y="584194"/>
                </a:cubicBezTo>
                <a:cubicBezTo>
                  <a:pt x="508169" y="579466"/>
                  <a:pt x="506705" y="552367"/>
                  <a:pt x="499846" y="532792"/>
                </a:cubicBezTo>
                <a:cubicBezTo>
                  <a:pt x="497782" y="526799"/>
                  <a:pt x="500645" y="518410"/>
                  <a:pt x="492056" y="515081"/>
                </a:cubicBezTo>
                <a:cubicBezTo>
                  <a:pt x="484532" y="580265"/>
                  <a:pt x="507370" y="689727"/>
                  <a:pt x="539263" y="741728"/>
                </a:cubicBezTo>
                <a:cubicBezTo>
                  <a:pt x="570890" y="793263"/>
                  <a:pt x="589466" y="799522"/>
                  <a:pt x="640669" y="769759"/>
                </a:cubicBezTo>
                <a:cubicBezTo>
                  <a:pt x="769706" y="694721"/>
                  <a:pt x="833026" y="582596"/>
                  <a:pt x="829962" y="432718"/>
                </a:cubicBezTo>
                <a:cubicBezTo>
                  <a:pt x="829230" y="398029"/>
                  <a:pt x="813916" y="380651"/>
                  <a:pt x="781091" y="376856"/>
                </a:cubicBezTo>
                <a:cubicBezTo>
                  <a:pt x="758436" y="374226"/>
                  <a:pt x="736510" y="374284"/>
                  <a:pt x="715185" y="376531"/>
                </a:cubicBezTo>
                <a:close/>
                <a:moveTo>
                  <a:pt x="137504" y="371329"/>
                </a:moveTo>
                <a:cubicBezTo>
                  <a:pt x="100817" y="373527"/>
                  <a:pt x="87900" y="396031"/>
                  <a:pt x="86169" y="429656"/>
                </a:cubicBezTo>
                <a:cubicBezTo>
                  <a:pt x="78512" y="576736"/>
                  <a:pt x="134042" y="692457"/>
                  <a:pt x="258685" y="772556"/>
                </a:cubicBezTo>
                <a:cubicBezTo>
                  <a:pt x="306225" y="803117"/>
                  <a:pt x="329195" y="799122"/>
                  <a:pt x="359224" y="750317"/>
                </a:cubicBezTo>
                <a:cubicBezTo>
                  <a:pt x="402369" y="680139"/>
                  <a:pt x="422344" y="602304"/>
                  <a:pt x="422078" y="516346"/>
                </a:cubicBezTo>
                <a:cubicBezTo>
                  <a:pt x="400438" y="542513"/>
                  <a:pt x="412889" y="594647"/>
                  <a:pt x="364351" y="589187"/>
                </a:cubicBezTo>
                <a:cubicBezTo>
                  <a:pt x="324468" y="584660"/>
                  <a:pt x="282654" y="504361"/>
                  <a:pt x="295971" y="461349"/>
                </a:cubicBezTo>
                <a:cubicBezTo>
                  <a:pt x="310153" y="415607"/>
                  <a:pt x="346240" y="454291"/>
                  <a:pt x="377468" y="444237"/>
                </a:cubicBezTo>
                <a:cubicBezTo>
                  <a:pt x="300165" y="399294"/>
                  <a:pt x="225060" y="366003"/>
                  <a:pt x="137504" y="371329"/>
                </a:cubicBezTo>
                <a:close/>
                <a:moveTo>
                  <a:pt x="581676" y="166455"/>
                </a:moveTo>
                <a:cubicBezTo>
                  <a:pt x="602450" y="163525"/>
                  <a:pt x="610773" y="178506"/>
                  <a:pt x="610439" y="198548"/>
                </a:cubicBezTo>
                <a:cubicBezTo>
                  <a:pt x="609907" y="225047"/>
                  <a:pt x="580211" y="259670"/>
                  <a:pt x="556241" y="259670"/>
                </a:cubicBezTo>
                <a:cubicBezTo>
                  <a:pt x="538331" y="259737"/>
                  <a:pt x="539462" y="241160"/>
                  <a:pt x="539462" y="225980"/>
                </a:cubicBezTo>
                <a:cubicBezTo>
                  <a:pt x="540062" y="195352"/>
                  <a:pt x="549716" y="171049"/>
                  <a:pt x="581676" y="166455"/>
                </a:cubicBezTo>
                <a:close/>
                <a:moveTo>
                  <a:pt x="326132" y="165723"/>
                </a:moveTo>
                <a:cubicBezTo>
                  <a:pt x="350501" y="163925"/>
                  <a:pt x="371608" y="192356"/>
                  <a:pt x="371408" y="228044"/>
                </a:cubicBezTo>
                <a:cubicBezTo>
                  <a:pt x="371408" y="241094"/>
                  <a:pt x="378665" y="260337"/>
                  <a:pt x="353231" y="259737"/>
                </a:cubicBezTo>
                <a:cubicBezTo>
                  <a:pt x="329594" y="259205"/>
                  <a:pt x="297967" y="221652"/>
                  <a:pt x="299100" y="197283"/>
                </a:cubicBezTo>
                <a:cubicBezTo>
                  <a:pt x="299899" y="180438"/>
                  <a:pt x="307023" y="167188"/>
                  <a:pt x="326132" y="165723"/>
                </a:cubicBezTo>
                <a:close/>
                <a:moveTo>
                  <a:pt x="454636" y="141819"/>
                </a:moveTo>
                <a:cubicBezTo>
                  <a:pt x="483000" y="141619"/>
                  <a:pt x="489992" y="165656"/>
                  <a:pt x="489992" y="184898"/>
                </a:cubicBezTo>
                <a:cubicBezTo>
                  <a:pt x="489992" y="215792"/>
                  <a:pt x="477541" y="242292"/>
                  <a:pt x="454037" y="241027"/>
                </a:cubicBezTo>
                <a:cubicBezTo>
                  <a:pt x="433330" y="239962"/>
                  <a:pt x="421611" y="208668"/>
                  <a:pt x="422477" y="183433"/>
                </a:cubicBezTo>
                <a:cubicBezTo>
                  <a:pt x="423209" y="162992"/>
                  <a:pt x="429335" y="142086"/>
                  <a:pt x="454636" y="141819"/>
                </a:cubicBezTo>
                <a:close/>
                <a:moveTo>
                  <a:pt x="458632" y="73747"/>
                </a:moveTo>
                <a:cubicBezTo>
                  <a:pt x="382195" y="72873"/>
                  <a:pt x="305425" y="93913"/>
                  <a:pt x="248297" y="136892"/>
                </a:cubicBezTo>
                <a:cubicBezTo>
                  <a:pt x="226525" y="153272"/>
                  <a:pt x="219800" y="170650"/>
                  <a:pt x="228589" y="194220"/>
                </a:cubicBezTo>
                <a:cubicBezTo>
                  <a:pt x="261614" y="282908"/>
                  <a:pt x="331992" y="334709"/>
                  <a:pt x="416285" y="388308"/>
                </a:cubicBezTo>
                <a:cubicBezTo>
                  <a:pt x="400305" y="352553"/>
                  <a:pt x="353032" y="338904"/>
                  <a:pt x="382728" y="302816"/>
                </a:cubicBezTo>
                <a:cubicBezTo>
                  <a:pt x="409827" y="269791"/>
                  <a:pt x="498448" y="269591"/>
                  <a:pt x="527345" y="302949"/>
                </a:cubicBezTo>
                <a:cubicBezTo>
                  <a:pt x="557240" y="337439"/>
                  <a:pt x="511098" y="352620"/>
                  <a:pt x="494986" y="387442"/>
                </a:cubicBezTo>
                <a:cubicBezTo>
                  <a:pt x="570090" y="343498"/>
                  <a:pt x="626420" y="295425"/>
                  <a:pt x="665969" y="231306"/>
                </a:cubicBezTo>
                <a:cubicBezTo>
                  <a:pt x="682216" y="205006"/>
                  <a:pt x="705320" y="172780"/>
                  <a:pt x="666968" y="142086"/>
                </a:cubicBezTo>
                <a:cubicBezTo>
                  <a:pt x="611172" y="97409"/>
                  <a:pt x="535068" y="74621"/>
                  <a:pt x="458632" y="73747"/>
                </a:cubicBezTo>
                <a:close/>
                <a:moveTo>
                  <a:pt x="475277" y="132"/>
                </a:moveTo>
                <a:cubicBezTo>
                  <a:pt x="715241" y="5592"/>
                  <a:pt x="913724" y="215393"/>
                  <a:pt x="909529" y="459019"/>
                </a:cubicBezTo>
                <a:cubicBezTo>
                  <a:pt x="905201" y="709768"/>
                  <a:pt x="697863" y="912645"/>
                  <a:pt x="451174" y="907385"/>
                </a:cubicBezTo>
                <a:cubicBezTo>
                  <a:pt x="192169" y="901859"/>
                  <a:pt x="-6114" y="696052"/>
                  <a:pt x="144" y="439177"/>
                </a:cubicBezTo>
                <a:cubicBezTo>
                  <a:pt x="6270" y="187362"/>
                  <a:pt x="215273" y="-5794"/>
                  <a:pt x="475277" y="132"/>
                </a:cubicBezTo>
                <a:close/>
              </a:path>
            </a:pathLst>
          </a:custGeom>
          <a:solidFill>
            <a:srgbClr val="EF3C29"/>
          </a:solidFill>
          <a:ln w="66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76" name="Freeform: Shape 375">
            <a:extLst>
              <a:ext uri="{FF2B5EF4-FFF2-40B4-BE49-F238E27FC236}">
                <a16:creationId xmlns:a16="http://schemas.microsoft.com/office/drawing/2014/main" id="{34BBBA66-FFD1-4A0F-B8E9-2198A3F0D493}"/>
              </a:ext>
            </a:extLst>
          </p:cNvPr>
          <p:cNvSpPr/>
          <p:nvPr/>
        </p:nvSpPr>
        <p:spPr>
          <a:xfrm>
            <a:off x="8248679" y="4854095"/>
            <a:ext cx="468429" cy="467591"/>
          </a:xfrm>
          <a:custGeom>
            <a:avLst/>
            <a:gdLst>
              <a:gd name="connsiteX0" fmla="*/ 319868 w 896807"/>
              <a:gd name="connsiteY0" fmla="*/ 446236 h 895203"/>
              <a:gd name="connsiteX1" fmla="*/ 372535 w 896807"/>
              <a:gd name="connsiteY1" fmla="*/ 527068 h 895203"/>
              <a:gd name="connsiteX2" fmla="*/ 351828 w 896807"/>
              <a:gd name="connsiteY2" fmla="*/ 552436 h 895203"/>
              <a:gd name="connsiteX3" fmla="*/ 293568 w 896807"/>
              <a:gd name="connsiteY3" fmla="*/ 481126 h 895203"/>
              <a:gd name="connsiteX4" fmla="*/ 319868 w 896807"/>
              <a:gd name="connsiteY4" fmla="*/ 446236 h 895203"/>
              <a:gd name="connsiteX5" fmla="*/ 316752 w 896807"/>
              <a:gd name="connsiteY5" fmla="*/ 417093 h 895203"/>
              <a:gd name="connsiteX6" fmla="*/ 301225 w 896807"/>
              <a:gd name="connsiteY6" fmla="*/ 419604 h 895203"/>
              <a:gd name="connsiteX7" fmla="*/ 276923 w 896807"/>
              <a:gd name="connsiteY7" fmla="*/ 469141 h 895203"/>
              <a:gd name="connsiteX8" fmla="*/ 357221 w 896807"/>
              <a:gd name="connsiteY8" fmla="*/ 582465 h 895203"/>
              <a:gd name="connsiteX9" fmla="*/ 392643 w 896807"/>
              <a:gd name="connsiteY9" fmla="*/ 558561 h 895203"/>
              <a:gd name="connsiteX10" fmla="*/ 351162 w 896807"/>
              <a:gd name="connsiteY10" fmla="*/ 441643 h 895203"/>
              <a:gd name="connsiteX11" fmla="*/ 316752 w 896807"/>
              <a:gd name="connsiteY11" fmla="*/ 417093 h 895203"/>
              <a:gd name="connsiteX12" fmla="*/ 299370 w 896807"/>
              <a:gd name="connsiteY12" fmla="*/ 387305 h 895203"/>
              <a:gd name="connsiteX13" fmla="*/ 324386 w 896807"/>
              <a:gd name="connsiteY13" fmla="*/ 388014 h 895203"/>
              <a:gd name="connsiteX14" fmla="*/ 359352 w 896807"/>
              <a:gd name="connsiteY14" fmla="*/ 406753 h 895203"/>
              <a:gd name="connsiteX15" fmla="*/ 421340 w 896807"/>
              <a:gd name="connsiteY15" fmla="*/ 544513 h 895203"/>
              <a:gd name="connsiteX16" fmla="*/ 341108 w 896807"/>
              <a:gd name="connsiteY16" fmla="*/ 608299 h 895203"/>
              <a:gd name="connsiteX17" fmla="*/ 249491 w 896807"/>
              <a:gd name="connsiteY17" fmla="*/ 446037 h 895203"/>
              <a:gd name="connsiteX18" fmla="*/ 299370 w 896807"/>
              <a:gd name="connsiteY18" fmla="*/ 387305 h 895203"/>
              <a:gd name="connsiteX19" fmla="*/ 322132 w 896807"/>
              <a:gd name="connsiteY19" fmla="*/ 368260 h 895203"/>
              <a:gd name="connsiteX20" fmla="*/ 234043 w 896807"/>
              <a:gd name="connsiteY20" fmla="*/ 437846 h 895203"/>
              <a:gd name="connsiteX21" fmla="*/ 364079 w 896807"/>
              <a:gd name="connsiteY21" fmla="*/ 630870 h 895203"/>
              <a:gd name="connsiteX22" fmla="*/ 438851 w 896807"/>
              <a:gd name="connsiteY22" fmla="*/ 558228 h 895203"/>
              <a:gd name="connsiteX23" fmla="*/ 363347 w 896807"/>
              <a:gd name="connsiteY23" fmla="*/ 388842 h 895203"/>
              <a:gd name="connsiteX24" fmla="*/ 322132 w 896807"/>
              <a:gd name="connsiteY24" fmla="*/ 368260 h 895203"/>
              <a:gd name="connsiteX25" fmla="*/ 559632 w 896807"/>
              <a:gd name="connsiteY25" fmla="*/ 355401 h 895203"/>
              <a:gd name="connsiteX26" fmla="*/ 574080 w 896807"/>
              <a:gd name="connsiteY26" fmla="*/ 358880 h 895203"/>
              <a:gd name="connsiteX27" fmla="*/ 606706 w 896807"/>
              <a:gd name="connsiteY27" fmla="*/ 427327 h 895203"/>
              <a:gd name="connsiteX28" fmla="*/ 581138 w 896807"/>
              <a:gd name="connsiteY28" fmla="*/ 469673 h 895203"/>
              <a:gd name="connsiteX29" fmla="*/ 547048 w 896807"/>
              <a:gd name="connsiteY29" fmla="*/ 433785 h 895203"/>
              <a:gd name="connsiteX30" fmla="*/ 545716 w 896807"/>
              <a:gd name="connsiteY30" fmla="*/ 429790 h 895203"/>
              <a:gd name="connsiteX31" fmla="*/ 546981 w 896807"/>
              <a:gd name="connsiteY31" fmla="*/ 362409 h 895203"/>
              <a:gd name="connsiteX32" fmla="*/ 559632 w 896807"/>
              <a:gd name="connsiteY32" fmla="*/ 355401 h 895203"/>
              <a:gd name="connsiteX33" fmla="*/ 562206 w 896807"/>
              <a:gd name="connsiteY33" fmla="*/ 329180 h 895203"/>
              <a:gd name="connsiteX34" fmla="*/ 546981 w 896807"/>
              <a:gd name="connsiteY34" fmla="*/ 330250 h 895203"/>
              <a:gd name="connsiteX35" fmla="*/ 520481 w 896807"/>
              <a:gd name="connsiteY35" fmla="*/ 384848 h 895203"/>
              <a:gd name="connsiteX36" fmla="*/ 564359 w 896807"/>
              <a:gd name="connsiteY36" fmla="*/ 493643 h 895203"/>
              <a:gd name="connsiteX37" fmla="*/ 607837 w 896807"/>
              <a:gd name="connsiteY37" fmla="*/ 488716 h 895203"/>
              <a:gd name="connsiteX38" fmla="*/ 596119 w 896807"/>
              <a:gd name="connsiteY38" fmla="*/ 355285 h 895203"/>
              <a:gd name="connsiteX39" fmla="*/ 562206 w 896807"/>
              <a:gd name="connsiteY39" fmla="*/ 329180 h 895203"/>
              <a:gd name="connsiteX40" fmla="*/ 543610 w 896807"/>
              <a:gd name="connsiteY40" fmla="*/ 298539 h 895203"/>
              <a:gd name="connsiteX41" fmla="*/ 567470 w 896807"/>
              <a:gd name="connsiteY41" fmla="*/ 299391 h 895203"/>
              <a:gd name="connsiteX42" fmla="*/ 600713 w 896807"/>
              <a:gd name="connsiteY42" fmla="*/ 316268 h 895203"/>
              <a:gd name="connsiteX43" fmla="*/ 651782 w 896807"/>
              <a:gd name="connsiteY43" fmla="*/ 430789 h 895203"/>
              <a:gd name="connsiteX44" fmla="*/ 596052 w 896807"/>
              <a:gd name="connsiteY44" fmla="*/ 539385 h 895203"/>
              <a:gd name="connsiteX45" fmla="*/ 510893 w 896807"/>
              <a:gd name="connsiteY45" fmla="*/ 460818 h 895203"/>
              <a:gd name="connsiteX46" fmla="*/ 493782 w 896807"/>
              <a:gd name="connsiteY46" fmla="*/ 351356 h 895203"/>
              <a:gd name="connsiteX47" fmla="*/ 543610 w 896807"/>
              <a:gd name="connsiteY47" fmla="*/ 298539 h 895203"/>
              <a:gd name="connsiteX48" fmla="*/ 538372 w 896807"/>
              <a:gd name="connsiteY48" fmla="*/ 278483 h 895203"/>
              <a:gd name="connsiteX49" fmla="*/ 478668 w 896807"/>
              <a:gd name="connsiteY49" fmla="*/ 341368 h 895203"/>
              <a:gd name="connsiteX50" fmla="*/ 555903 w 896807"/>
              <a:gd name="connsiteY50" fmla="*/ 553234 h 895203"/>
              <a:gd name="connsiteX51" fmla="*/ 620089 w 896807"/>
              <a:gd name="connsiteY51" fmla="*/ 545577 h 895203"/>
              <a:gd name="connsiteX52" fmla="*/ 667429 w 896807"/>
              <a:gd name="connsiteY52" fmla="*/ 422133 h 895203"/>
              <a:gd name="connsiteX53" fmla="*/ 605840 w 896807"/>
              <a:gd name="connsiteY53" fmla="*/ 299621 h 895203"/>
              <a:gd name="connsiteX54" fmla="*/ 566532 w 896807"/>
              <a:gd name="connsiteY54" fmla="*/ 279468 h 895203"/>
              <a:gd name="connsiteX55" fmla="*/ 538372 w 896807"/>
              <a:gd name="connsiteY55" fmla="*/ 278483 h 895203"/>
              <a:gd name="connsiteX56" fmla="*/ 546457 w 896807"/>
              <a:gd name="connsiteY56" fmla="*/ 220172 h 895203"/>
              <a:gd name="connsiteX57" fmla="*/ 483994 w 896807"/>
              <a:gd name="connsiteY57" fmla="*/ 265731 h 895203"/>
              <a:gd name="connsiteX58" fmla="*/ 656976 w 896807"/>
              <a:gd name="connsiteY58" fmla="*/ 306479 h 895203"/>
              <a:gd name="connsiteX59" fmla="*/ 679547 w 896807"/>
              <a:gd name="connsiteY59" fmla="*/ 347561 h 895203"/>
              <a:gd name="connsiteX60" fmla="*/ 695926 w 896807"/>
              <a:gd name="connsiteY60" fmla="*/ 394701 h 895203"/>
              <a:gd name="connsiteX61" fmla="*/ 661037 w 896807"/>
              <a:gd name="connsiteY61" fmla="*/ 545444 h 895203"/>
              <a:gd name="connsiteX62" fmla="*/ 512292 w 896807"/>
              <a:gd name="connsiteY62" fmla="*/ 552835 h 895203"/>
              <a:gd name="connsiteX63" fmla="*/ 466616 w 896807"/>
              <a:gd name="connsiteY63" fmla="*/ 479194 h 895203"/>
              <a:gd name="connsiteX64" fmla="*/ 451968 w 896807"/>
              <a:gd name="connsiteY64" fmla="*/ 439245 h 895203"/>
              <a:gd name="connsiteX65" fmla="*/ 462089 w 896807"/>
              <a:gd name="connsiteY65" fmla="*/ 295094 h 895203"/>
              <a:gd name="connsiteX66" fmla="*/ 431727 w 896807"/>
              <a:gd name="connsiteY66" fmla="*/ 318198 h 895203"/>
              <a:gd name="connsiteX67" fmla="*/ 420341 w 896807"/>
              <a:gd name="connsiteY67" fmla="*/ 326920 h 895203"/>
              <a:gd name="connsiteX68" fmla="*/ 350630 w 896807"/>
              <a:gd name="connsiteY68" fmla="*/ 341368 h 895203"/>
              <a:gd name="connsiteX69" fmla="*/ 469679 w 896807"/>
              <a:gd name="connsiteY69" fmla="*/ 577603 h 895203"/>
              <a:gd name="connsiteX70" fmla="*/ 363214 w 896807"/>
              <a:gd name="connsiteY70" fmla="*/ 660965 h 895203"/>
              <a:gd name="connsiteX71" fmla="*/ 232645 w 896807"/>
              <a:gd name="connsiteY71" fmla="*/ 575206 h 895203"/>
              <a:gd name="connsiteX72" fmla="*/ 203748 w 896807"/>
              <a:gd name="connsiteY72" fmla="*/ 430722 h 895203"/>
              <a:gd name="connsiteX73" fmla="*/ 305753 w 896807"/>
              <a:gd name="connsiteY73" fmla="*/ 333046 h 895203"/>
              <a:gd name="connsiteX74" fmla="*/ 209142 w 896807"/>
              <a:gd name="connsiteY74" fmla="*/ 364339 h 895203"/>
              <a:gd name="connsiteX75" fmla="*/ 183241 w 896807"/>
              <a:gd name="connsiteY75" fmla="*/ 421467 h 895203"/>
              <a:gd name="connsiteX76" fmla="*/ 381524 w 896807"/>
              <a:gd name="connsiteY76" fmla="*/ 684136 h 895203"/>
              <a:gd name="connsiteX77" fmla="*/ 448173 w 896807"/>
              <a:gd name="connsiteY77" fmla="*/ 660432 h 895203"/>
              <a:gd name="connsiteX78" fmla="*/ 576145 w 896807"/>
              <a:gd name="connsiteY78" fmla="*/ 608032 h 895203"/>
              <a:gd name="connsiteX79" fmla="*/ 696859 w 896807"/>
              <a:gd name="connsiteY79" fmla="*/ 535590 h 895203"/>
              <a:gd name="connsiteX80" fmla="*/ 713305 w 896807"/>
              <a:gd name="connsiteY80" fmla="*/ 369666 h 895203"/>
              <a:gd name="connsiteX81" fmla="*/ 618358 w 896807"/>
              <a:gd name="connsiteY81" fmla="*/ 243625 h 895203"/>
              <a:gd name="connsiteX82" fmla="*/ 546457 w 896807"/>
              <a:gd name="connsiteY82" fmla="*/ 220172 h 895203"/>
              <a:gd name="connsiteX83" fmla="*/ 512613 w 896807"/>
              <a:gd name="connsiteY83" fmla="*/ 154019 h 895203"/>
              <a:gd name="connsiteX84" fmla="*/ 414482 w 896807"/>
              <a:gd name="connsiteY84" fmla="*/ 208537 h 895203"/>
              <a:gd name="connsiteX85" fmla="*/ 327459 w 896807"/>
              <a:gd name="connsiteY85" fmla="*/ 243559 h 895203"/>
              <a:gd name="connsiteX86" fmla="*/ 281184 w 896807"/>
              <a:gd name="connsiteY86" fmla="*/ 244890 h 895203"/>
              <a:gd name="connsiteX87" fmla="*/ 165463 w 896807"/>
              <a:gd name="connsiteY87" fmla="*/ 318331 h 895203"/>
              <a:gd name="connsiteX88" fmla="*/ 123184 w 896807"/>
              <a:gd name="connsiteY88" fmla="*/ 478462 h 895203"/>
              <a:gd name="connsiteX89" fmla="*/ 354824 w 896807"/>
              <a:gd name="connsiteY89" fmla="*/ 729278 h 895203"/>
              <a:gd name="connsiteX90" fmla="*/ 469546 w 896807"/>
              <a:gd name="connsiteY90" fmla="*/ 709370 h 895203"/>
              <a:gd name="connsiteX91" fmla="*/ 584933 w 896807"/>
              <a:gd name="connsiteY91" fmla="*/ 663561 h 895203"/>
              <a:gd name="connsiteX92" fmla="*/ 656177 w 896807"/>
              <a:gd name="connsiteY92" fmla="*/ 634398 h 895203"/>
              <a:gd name="connsiteX93" fmla="*/ 582137 w 896807"/>
              <a:gd name="connsiteY93" fmla="*/ 645784 h 895203"/>
              <a:gd name="connsiteX94" fmla="*/ 473141 w 896807"/>
              <a:gd name="connsiteY94" fmla="*/ 688929 h 895203"/>
              <a:gd name="connsiteX95" fmla="*/ 409888 w 896807"/>
              <a:gd name="connsiteY95" fmla="*/ 717560 h 895203"/>
              <a:gd name="connsiteX96" fmla="*/ 160270 w 896807"/>
              <a:gd name="connsiteY96" fmla="*/ 437381 h 895203"/>
              <a:gd name="connsiteX97" fmla="*/ 316939 w 896807"/>
              <a:gd name="connsiteY97" fmla="*/ 296559 h 895203"/>
              <a:gd name="connsiteX98" fmla="*/ 409954 w 896807"/>
              <a:gd name="connsiteY98" fmla="*/ 277316 h 895203"/>
              <a:gd name="connsiteX99" fmla="*/ 415880 w 896807"/>
              <a:gd name="connsiteY99" fmla="*/ 271923 h 895203"/>
              <a:gd name="connsiteX100" fmla="*/ 466683 w 896807"/>
              <a:gd name="connsiteY100" fmla="*/ 227246 h 895203"/>
              <a:gd name="connsiteX101" fmla="*/ 641129 w 896807"/>
              <a:gd name="connsiteY101" fmla="*/ 221054 h 895203"/>
              <a:gd name="connsiteX102" fmla="*/ 739205 w 896807"/>
              <a:gd name="connsiteY102" fmla="*/ 357348 h 895203"/>
              <a:gd name="connsiteX103" fmla="*/ 707645 w 896807"/>
              <a:gd name="connsiteY103" fmla="*/ 586126 h 895203"/>
              <a:gd name="connsiteX104" fmla="*/ 768035 w 896807"/>
              <a:gd name="connsiteY104" fmla="*/ 477730 h 895203"/>
              <a:gd name="connsiteX105" fmla="*/ 753654 w 896807"/>
              <a:gd name="connsiteY105" fmla="*/ 353753 h 895203"/>
              <a:gd name="connsiteX106" fmla="*/ 661703 w 896807"/>
              <a:gd name="connsiteY106" fmla="*/ 221187 h 895203"/>
              <a:gd name="connsiteX107" fmla="*/ 512613 w 896807"/>
              <a:gd name="connsiteY107" fmla="*/ 154019 h 895203"/>
              <a:gd name="connsiteX108" fmla="*/ 500140 w 896807"/>
              <a:gd name="connsiteY108" fmla="*/ 119732 h 895203"/>
              <a:gd name="connsiteX109" fmla="*/ 579474 w 896807"/>
              <a:gd name="connsiteY109" fmla="*/ 135762 h 895203"/>
              <a:gd name="connsiteX110" fmla="*/ 777756 w 896807"/>
              <a:gd name="connsiteY110" fmla="*/ 334244 h 895203"/>
              <a:gd name="connsiteX111" fmla="*/ 590260 w 896807"/>
              <a:gd name="connsiteY111" fmla="*/ 709304 h 895203"/>
              <a:gd name="connsiteX112" fmla="*/ 503303 w 896807"/>
              <a:gd name="connsiteY112" fmla="*/ 740731 h 895203"/>
              <a:gd name="connsiteX113" fmla="*/ 332785 w 896807"/>
              <a:gd name="connsiteY113" fmla="*/ 750119 h 895203"/>
              <a:gd name="connsiteX114" fmla="*/ 113063 w 896807"/>
              <a:gd name="connsiteY114" fmla="*/ 541049 h 895203"/>
              <a:gd name="connsiteX115" fmla="*/ 101345 w 896807"/>
              <a:gd name="connsiteY115" fmla="*/ 488117 h 895203"/>
              <a:gd name="connsiteX116" fmla="*/ 273394 w 896807"/>
              <a:gd name="connsiteY116" fmla="*/ 210135 h 895203"/>
              <a:gd name="connsiteX117" fmla="*/ 423204 w 896807"/>
              <a:gd name="connsiteY117" fmla="*/ 145150 h 895203"/>
              <a:gd name="connsiteX118" fmla="*/ 500140 w 896807"/>
              <a:gd name="connsiteY118" fmla="*/ 119732 h 895203"/>
              <a:gd name="connsiteX119" fmla="*/ 460432 w 896807"/>
              <a:gd name="connsiteY119" fmla="*/ 80791 h 895203"/>
              <a:gd name="connsiteX120" fmla="*/ 126446 w 896807"/>
              <a:gd name="connsiteY120" fmla="*/ 277449 h 895203"/>
              <a:gd name="connsiteX121" fmla="*/ 196358 w 896807"/>
              <a:gd name="connsiteY121" fmla="*/ 713365 h 895203"/>
              <a:gd name="connsiteX122" fmla="*/ 504302 w 896807"/>
              <a:gd name="connsiteY122" fmla="*/ 793264 h 895203"/>
              <a:gd name="connsiteX123" fmla="*/ 661637 w 896807"/>
              <a:gd name="connsiteY123" fmla="*/ 730810 h 895203"/>
              <a:gd name="connsiteX124" fmla="*/ 817040 w 896807"/>
              <a:gd name="connsiteY124" fmla="*/ 452428 h 895203"/>
              <a:gd name="connsiteX125" fmla="*/ 814710 w 896807"/>
              <a:gd name="connsiteY125" fmla="*/ 406886 h 895203"/>
              <a:gd name="connsiteX126" fmla="*/ 518151 w 896807"/>
              <a:gd name="connsiteY126" fmla="*/ 85625 h 895203"/>
              <a:gd name="connsiteX127" fmla="*/ 460432 w 896807"/>
              <a:gd name="connsiteY127" fmla="*/ 80791 h 895203"/>
              <a:gd name="connsiteX128" fmla="*/ 438852 w 896807"/>
              <a:gd name="connsiteY128" fmla="*/ 50669 h 895203"/>
              <a:gd name="connsiteX129" fmla="*/ 844206 w 896807"/>
              <a:gd name="connsiteY129" fmla="*/ 439711 h 895203"/>
              <a:gd name="connsiteX130" fmla="*/ 452834 w 896807"/>
              <a:gd name="connsiteY130" fmla="*/ 835078 h 895203"/>
              <a:gd name="connsiteX131" fmla="*/ 57933 w 896807"/>
              <a:gd name="connsiteY131" fmla="*/ 443706 h 895203"/>
              <a:gd name="connsiteX132" fmla="*/ 438852 w 896807"/>
              <a:gd name="connsiteY132" fmla="*/ 50669 h 895203"/>
              <a:gd name="connsiteX133" fmla="*/ 450103 w 896807"/>
              <a:gd name="connsiteY133" fmla="*/ 31227 h 895203"/>
              <a:gd name="connsiteX134" fmla="*/ 31433 w 896807"/>
              <a:gd name="connsiteY134" fmla="*/ 444305 h 895203"/>
              <a:gd name="connsiteX135" fmla="*/ 448372 w 896807"/>
              <a:gd name="connsiteY135" fmla="*/ 863376 h 895203"/>
              <a:gd name="connsiteX136" fmla="*/ 867642 w 896807"/>
              <a:gd name="connsiteY136" fmla="*/ 450497 h 895203"/>
              <a:gd name="connsiteX137" fmla="*/ 450103 w 896807"/>
              <a:gd name="connsiteY137" fmla="*/ 31227 h 895203"/>
              <a:gd name="connsiteX138" fmla="*/ 449371 w 896807"/>
              <a:gd name="connsiteY138" fmla="*/ 0 h 895203"/>
              <a:gd name="connsiteX139" fmla="*/ 896806 w 896807"/>
              <a:gd name="connsiteY139" fmla="*/ 447235 h 895203"/>
              <a:gd name="connsiteX140" fmla="*/ 450902 w 896807"/>
              <a:gd name="connsiteY140" fmla="*/ 895202 h 895203"/>
              <a:gd name="connsiteX141" fmla="*/ 6 w 896807"/>
              <a:gd name="connsiteY141" fmla="*/ 450697 h 895203"/>
              <a:gd name="connsiteX142" fmla="*/ 449371 w 896807"/>
              <a:gd name="connsiteY142" fmla="*/ 0 h 895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</a:cxnLst>
            <a:rect l="l" t="t" r="r" b="b"/>
            <a:pathLst>
              <a:path w="896807" h="895203">
                <a:moveTo>
                  <a:pt x="319868" y="446236"/>
                </a:moveTo>
                <a:cubicBezTo>
                  <a:pt x="342839" y="444905"/>
                  <a:pt x="373334" y="492245"/>
                  <a:pt x="372535" y="527068"/>
                </a:cubicBezTo>
                <a:cubicBezTo>
                  <a:pt x="373001" y="541450"/>
                  <a:pt x="367541" y="551503"/>
                  <a:pt x="351828" y="552436"/>
                </a:cubicBezTo>
                <a:cubicBezTo>
                  <a:pt x="325927" y="553967"/>
                  <a:pt x="293901" y="514151"/>
                  <a:pt x="293568" y="481126"/>
                </a:cubicBezTo>
                <a:cubicBezTo>
                  <a:pt x="293368" y="462416"/>
                  <a:pt x="298029" y="447502"/>
                  <a:pt x="319868" y="446236"/>
                </a:cubicBezTo>
                <a:close/>
                <a:moveTo>
                  <a:pt x="316752" y="417093"/>
                </a:moveTo>
                <a:cubicBezTo>
                  <a:pt x="311986" y="416625"/>
                  <a:pt x="306834" y="417324"/>
                  <a:pt x="301225" y="419604"/>
                </a:cubicBezTo>
                <a:cubicBezTo>
                  <a:pt x="279985" y="428193"/>
                  <a:pt x="277522" y="448900"/>
                  <a:pt x="276923" y="469141"/>
                </a:cubicBezTo>
                <a:cubicBezTo>
                  <a:pt x="276323" y="516348"/>
                  <a:pt x="313410" y="568216"/>
                  <a:pt x="357221" y="582465"/>
                </a:cubicBezTo>
                <a:cubicBezTo>
                  <a:pt x="379992" y="589855"/>
                  <a:pt x="395040" y="583796"/>
                  <a:pt x="392643" y="558561"/>
                </a:cubicBezTo>
                <a:cubicBezTo>
                  <a:pt x="388648" y="516482"/>
                  <a:pt x="378993" y="475333"/>
                  <a:pt x="351162" y="441643"/>
                </a:cubicBezTo>
                <a:cubicBezTo>
                  <a:pt x="341874" y="430407"/>
                  <a:pt x="331050" y="418497"/>
                  <a:pt x="316752" y="417093"/>
                </a:cubicBezTo>
                <a:close/>
                <a:moveTo>
                  <a:pt x="299370" y="387305"/>
                </a:moveTo>
                <a:cubicBezTo>
                  <a:pt x="307306" y="385729"/>
                  <a:pt x="315743" y="385925"/>
                  <a:pt x="324386" y="388014"/>
                </a:cubicBezTo>
                <a:cubicBezTo>
                  <a:pt x="335910" y="390799"/>
                  <a:pt x="347800" y="396949"/>
                  <a:pt x="359352" y="406753"/>
                </a:cubicBezTo>
                <a:cubicBezTo>
                  <a:pt x="404228" y="444772"/>
                  <a:pt x="414149" y="498970"/>
                  <a:pt x="421340" y="544513"/>
                </a:cubicBezTo>
                <a:cubicBezTo>
                  <a:pt x="423271" y="609364"/>
                  <a:pt x="392909" y="630071"/>
                  <a:pt x="341108" y="608299"/>
                </a:cubicBezTo>
                <a:cubicBezTo>
                  <a:pt x="275324" y="580667"/>
                  <a:pt x="236241" y="511421"/>
                  <a:pt x="249491" y="446037"/>
                </a:cubicBezTo>
                <a:cubicBezTo>
                  <a:pt x="256270" y="412705"/>
                  <a:pt x="275562" y="392033"/>
                  <a:pt x="299370" y="387305"/>
                </a:cubicBezTo>
                <a:close/>
                <a:moveTo>
                  <a:pt x="322132" y="368260"/>
                </a:moveTo>
                <a:cubicBezTo>
                  <a:pt x="281159" y="359771"/>
                  <a:pt x="243631" y="386412"/>
                  <a:pt x="234043" y="437846"/>
                </a:cubicBezTo>
                <a:cubicBezTo>
                  <a:pt x="217997" y="524071"/>
                  <a:pt x="277322" y="612160"/>
                  <a:pt x="364079" y="630870"/>
                </a:cubicBezTo>
                <a:cubicBezTo>
                  <a:pt x="413816" y="641589"/>
                  <a:pt x="438385" y="621282"/>
                  <a:pt x="438851" y="558228"/>
                </a:cubicBezTo>
                <a:cubicBezTo>
                  <a:pt x="432326" y="501366"/>
                  <a:pt x="420208" y="435117"/>
                  <a:pt x="363347" y="388842"/>
                </a:cubicBezTo>
                <a:cubicBezTo>
                  <a:pt x="349831" y="377823"/>
                  <a:pt x="335790" y="371090"/>
                  <a:pt x="322132" y="368260"/>
                </a:cubicBezTo>
                <a:close/>
                <a:moveTo>
                  <a:pt x="559632" y="355401"/>
                </a:moveTo>
                <a:cubicBezTo>
                  <a:pt x="564376" y="354901"/>
                  <a:pt x="569420" y="356150"/>
                  <a:pt x="574080" y="358880"/>
                </a:cubicBezTo>
                <a:cubicBezTo>
                  <a:pt x="598316" y="373062"/>
                  <a:pt x="608171" y="395101"/>
                  <a:pt x="606706" y="427327"/>
                </a:cubicBezTo>
                <a:cubicBezTo>
                  <a:pt x="605308" y="442241"/>
                  <a:pt x="605640" y="465745"/>
                  <a:pt x="581138" y="469673"/>
                </a:cubicBezTo>
                <a:cubicBezTo>
                  <a:pt x="557368" y="473535"/>
                  <a:pt x="554305" y="449965"/>
                  <a:pt x="547048" y="433785"/>
                </a:cubicBezTo>
                <a:cubicBezTo>
                  <a:pt x="546448" y="432520"/>
                  <a:pt x="546182" y="431122"/>
                  <a:pt x="545716" y="429790"/>
                </a:cubicBezTo>
                <a:cubicBezTo>
                  <a:pt x="537859" y="407152"/>
                  <a:pt x="529270" y="384115"/>
                  <a:pt x="546981" y="362409"/>
                </a:cubicBezTo>
                <a:cubicBezTo>
                  <a:pt x="550444" y="358148"/>
                  <a:pt x="554888" y="355901"/>
                  <a:pt x="559632" y="355401"/>
                </a:cubicBezTo>
                <a:close/>
                <a:moveTo>
                  <a:pt x="562206" y="329180"/>
                </a:moveTo>
                <a:cubicBezTo>
                  <a:pt x="557551" y="328327"/>
                  <a:pt x="552507" y="328552"/>
                  <a:pt x="546981" y="330250"/>
                </a:cubicBezTo>
                <a:cubicBezTo>
                  <a:pt x="522545" y="337774"/>
                  <a:pt x="521746" y="360811"/>
                  <a:pt x="520481" y="384848"/>
                </a:cubicBezTo>
                <a:cubicBezTo>
                  <a:pt x="523944" y="423732"/>
                  <a:pt x="541255" y="460019"/>
                  <a:pt x="564359" y="493643"/>
                </a:cubicBezTo>
                <a:cubicBezTo>
                  <a:pt x="580672" y="517347"/>
                  <a:pt x="595120" y="511821"/>
                  <a:pt x="607837" y="488716"/>
                </a:cubicBezTo>
                <a:cubicBezTo>
                  <a:pt x="631141" y="446437"/>
                  <a:pt x="627080" y="392172"/>
                  <a:pt x="596119" y="355285"/>
                </a:cubicBezTo>
                <a:cubicBezTo>
                  <a:pt x="586631" y="343999"/>
                  <a:pt x="576169" y="331739"/>
                  <a:pt x="562206" y="329180"/>
                </a:cubicBezTo>
                <a:close/>
                <a:moveTo>
                  <a:pt x="543610" y="298539"/>
                </a:moveTo>
                <a:cubicBezTo>
                  <a:pt x="551213" y="297201"/>
                  <a:pt x="559250" y="297458"/>
                  <a:pt x="567470" y="299391"/>
                </a:cubicBezTo>
                <a:cubicBezTo>
                  <a:pt x="578429" y="301969"/>
                  <a:pt x="589710" y="307529"/>
                  <a:pt x="600713" y="316268"/>
                </a:cubicBezTo>
                <a:cubicBezTo>
                  <a:pt x="634404" y="342967"/>
                  <a:pt x="652448" y="383516"/>
                  <a:pt x="651782" y="430789"/>
                </a:cubicBezTo>
                <a:cubicBezTo>
                  <a:pt x="650983" y="485720"/>
                  <a:pt x="627213" y="532128"/>
                  <a:pt x="596052" y="539385"/>
                </a:cubicBezTo>
                <a:cubicBezTo>
                  <a:pt x="564226" y="546843"/>
                  <a:pt x="537460" y="522141"/>
                  <a:pt x="510893" y="460818"/>
                </a:cubicBezTo>
                <a:cubicBezTo>
                  <a:pt x="495712" y="425796"/>
                  <a:pt x="483328" y="390374"/>
                  <a:pt x="493782" y="351356"/>
                </a:cubicBezTo>
                <a:cubicBezTo>
                  <a:pt x="501909" y="320907"/>
                  <a:pt x="520801" y="302551"/>
                  <a:pt x="543610" y="298539"/>
                </a:cubicBezTo>
                <a:close/>
                <a:moveTo>
                  <a:pt x="538372" y="278483"/>
                </a:moveTo>
                <a:cubicBezTo>
                  <a:pt x="511434" y="283305"/>
                  <a:pt x="489004" y="305227"/>
                  <a:pt x="478668" y="341368"/>
                </a:cubicBezTo>
                <a:cubicBezTo>
                  <a:pt x="462155" y="399162"/>
                  <a:pt x="506233" y="519344"/>
                  <a:pt x="555903" y="553234"/>
                </a:cubicBezTo>
                <a:cubicBezTo>
                  <a:pt x="579873" y="569547"/>
                  <a:pt x="600847" y="565219"/>
                  <a:pt x="620089" y="545577"/>
                </a:cubicBezTo>
                <a:cubicBezTo>
                  <a:pt x="653380" y="511620"/>
                  <a:pt x="666630" y="469873"/>
                  <a:pt x="667429" y="422133"/>
                </a:cubicBezTo>
                <a:cubicBezTo>
                  <a:pt x="667362" y="371863"/>
                  <a:pt x="644858" y="330915"/>
                  <a:pt x="605840" y="299621"/>
                </a:cubicBezTo>
                <a:cubicBezTo>
                  <a:pt x="592790" y="289167"/>
                  <a:pt x="579466" y="282534"/>
                  <a:pt x="566532" y="279468"/>
                </a:cubicBezTo>
                <a:cubicBezTo>
                  <a:pt x="556832" y="277169"/>
                  <a:pt x="547351" y="276876"/>
                  <a:pt x="538372" y="278483"/>
                </a:cubicBezTo>
                <a:close/>
                <a:moveTo>
                  <a:pt x="546457" y="220172"/>
                </a:moveTo>
                <a:cubicBezTo>
                  <a:pt x="524510" y="223734"/>
                  <a:pt x="504135" y="238798"/>
                  <a:pt x="483994" y="265731"/>
                </a:cubicBezTo>
                <a:cubicBezTo>
                  <a:pt x="559366" y="235369"/>
                  <a:pt x="609702" y="247487"/>
                  <a:pt x="656976" y="306479"/>
                </a:cubicBezTo>
                <a:cubicBezTo>
                  <a:pt x="663567" y="314735"/>
                  <a:pt x="677616" y="343499"/>
                  <a:pt x="679547" y="347561"/>
                </a:cubicBezTo>
                <a:cubicBezTo>
                  <a:pt x="685806" y="360211"/>
                  <a:pt x="695327" y="392171"/>
                  <a:pt x="695926" y="394701"/>
                </a:cubicBezTo>
                <a:cubicBezTo>
                  <a:pt x="704516" y="448433"/>
                  <a:pt x="691865" y="498970"/>
                  <a:pt x="661037" y="545444"/>
                </a:cubicBezTo>
                <a:cubicBezTo>
                  <a:pt x="619423" y="608231"/>
                  <a:pt x="558034" y="612293"/>
                  <a:pt x="512292" y="552835"/>
                </a:cubicBezTo>
                <a:cubicBezTo>
                  <a:pt x="494048" y="529131"/>
                  <a:pt x="478335" y="504696"/>
                  <a:pt x="466616" y="479194"/>
                </a:cubicBezTo>
                <a:cubicBezTo>
                  <a:pt x="460624" y="466211"/>
                  <a:pt x="455697" y="452894"/>
                  <a:pt x="451968" y="439245"/>
                </a:cubicBezTo>
                <a:cubicBezTo>
                  <a:pt x="439917" y="394834"/>
                  <a:pt x="440982" y="347228"/>
                  <a:pt x="462089" y="295094"/>
                </a:cubicBezTo>
                <a:cubicBezTo>
                  <a:pt x="450769" y="303683"/>
                  <a:pt x="441049" y="311140"/>
                  <a:pt x="431727" y="318198"/>
                </a:cubicBezTo>
                <a:cubicBezTo>
                  <a:pt x="427932" y="321127"/>
                  <a:pt x="424136" y="324057"/>
                  <a:pt x="420341" y="326920"/>
                </a:cubicBezTo>
                <a:cubicBezTo>
                  <a:pt x="400167" y="340103"/>
                  <a:pt x="380991" y="341768"/>
                  <a:pt x="350630" y="341368"/>
                </a:cubicBezTo>
                <a:cubicBezTo>
                  <a:pt x="449371" y="406286"/>
                  <a:pt x="467881" y="487850"/>
                  <a:pt x="469679" y="577603"/>
                </a:cubicBezTo>
                <a:cubicBezTo>
                  <a:pt x="471011" y="642122"/>
                  <a:pt x="426866" y="674015"/>
                  <a:pt x="363214" y="660965"/>
                </a:cubicBezTo>
                <a:cubicBezTo>
                  <a:pt x="308283" y="649712"/>
                  <a:pt x="264671" y="620216"/>
                  <a:pt x="232645" y="575206"/>
                </a:cubicBezTo>
                <a:cubicBezTo>
                  <a:pt x="201884" y="531928"/>
                  <a:pt x="193495" y="482324"/>
                  <a:pt x="203748" y="430722"/>
                </a:cubicBezTo>
                <a:cubicBezTo>
                  <a:pt x="214335" y="377456"/>
                  <a:pt x="246561" y="343300"/>
                  <a:pt x="305753" y="333046"/>
                </a:cubicBezTo>
                <a:cubicBezTo>
                  <a:pt x="252487" y="317532"/>
                  <a:pt x="235708" y="323391"/>
                  <a:pt x="209142" y="364339"/>
                </a:cubicBezTo>
                <a:cubicBezTo>
                  <a:pt x="197689" y="382051"/>
                  <a:pt x="188501" y="400760"/>
                  <a:pt x="183241" y="421467"/>
                </a:cubicBezTo>
                <a:cubicBezTo>
                  <a:pt x="152613" y="541715"/>
                  <a:pt x="245629" y="664161"/>
                  <a:pt x="381524" y="684136"/>
                </a:cubicBezTo>
                <a:cubicBezTo>
                  <a:pt x="409355" y="688197"/>
                  <a:pt x="431461" y="684002"/>
                  <a:pt x="448173" y="660432"/>
                </a:cubicBezTo>
                <a:cubicBezTo>
                  <a:pt x="479733" y="615955"/>
                  <a:pt x="521547" y="599908"/>
                  <a:pt x="576145" y="608032"/>
                </a:cubicBezTo>
                <a:cubicBezTo>
                  <a:pt x="634404" y="616754"/>
                  <a:pt x="674487" y="584994"/>
                  <a:pt x="696859" y="535590"/>
                </a:cubicBezTo>
                <a:cubicBezTo>
                  <a:pt x="727420" y="468341"/>
                  <a:pt x="713305" y="369666"/>
                  <a:pt x="713305" y="369666"/>
                </a:cubicBezTo>
                <a:cubicBezTo>
                  <a:pt x="703983" y="299954"/>
                  <a:pt x="643593" y="261803"/>
                  <a:pt x="618358" y="243625"/>
                </a:cubicBezTo>
                <a:cubicBezTo>
                  <a:pt x="591925" y="224549"/>
                  <a:pt x="568405" y="216610"/>
                  <a:pt x="546457" y="220172"/>
                </a:cubicBezTo>
                <a:close/>
                <a:moveTo>
                  <a:pt x="512613" y="154019"/>
                </a:moveTo>
                <a:cubicBezTo>
                  <a:pt x="481260" y="156134"/>
                  <a:pt x="448714" y="171783"/>
                  <a:pt x="414482" y="208537"/>
                </a:cubicBezTo>
                <a:cubicBezTo>
                  <a:pt x="392443" y="232173"/>
                  <a:pt x="362881" y="247887"/>
                  <a:pt x="327459" y="243559"/>
                </a:cubicBezTo>
                <a:cubicBezTo>
                  <a:pt x="327059" y="243559"/>
                  <a:pt x="286843" y="244890"/>
                  <a:pt x="281184" y="244890"/>
                </a:cubicBezTo>
                <a:cubicBezTo>
                  <a:pt x="225987" y="243426"/>
                  <a:pt x="192030" y="272988"/>
                  <a:pt x="165463" y="318331"/>
                </a:cubicBezTo>
                <a:cubicBezTo>
                  <a:pt x="135967" y="368800"/>
                  <a:pt x="121386" y="421401"/>
                  <a:pt x="123184" y="478462"/>
                </a:cubicBezTo>
                <a:cubicBezTo>
                  <a:pt x="123716" y="478795"/>
                  <a:pt x="135501" y="672750"/>
                  <a:pt x="354824" y="729278"/>
                </a:cubicBezTo>
                <a:cubicBezTo>
                  <a:pt x="396172" y="739932"/>
                  <a:pt x="434856" y="739732"/>
                  <a:pt x="469546" y="709370"/>
                </a:cubicBezTo>
                <a:cubicBezTo>
                  <a:pt x="502238" y="680740"/>
                  <a:pt x="541522" y="668156"/>
                  <a:pt x="584933" y="663561"/>
                </a:cubicBezTo>
                <a:cubicBezTo>
                  <a:pt x="608770" y="661031"/>
                  <a:pt x="636202" y="660299"/>
                  <a:pt x="656177" y="634398"/>
                </a:cubicBezTo>
                <a:cubicBezTo>
                  <a:pt x="628478" y="638992"/>
                  <a:pt x="604975" y="647449"/>
                  <a:pt x="582137" y="645784"/>
                </a:cubicBezTo>
                <a:cubicBezTo>
                  <a:pt x="537593" y="642521"/>
                  <a:pt x="503303" y="657303"/>
                  <a:pt x="473141" y="688929"/>
                </a:cubicBezTo>
                <a:cubicBezTo>
                  <a:pt x="456695" y="706174"/>
                  <a:pt x="435788" y="720423"/>
                  <a:pt x="409888" y="717560"/>
                </a:cubicBezTo>
                <a:cubicBezTo>
                  <a:pt x="254351" y="700382"/>
                  <a:pt x="142426" y="592585"/>
                  <a:pt x="160270" y="437381"/>
                </a:cubicBezTo>
                <a:cubicBezTo>
                  <a:pt x="170191" y="351289"/>
                  <a:pt x="212737" y="282909"/>
                  <a:pt x="316939" y="296559"/>
                </a:cubicBezTo>
                <a:cubicBezTo>
                  <a:pt x="350163" y="300887"/>
                  <a:pt x="380924" y="293429"/>
                  <a:pt x="409954" y="277316"/>
                </a:cubicBezTo>
                <a:cubicBezTo>
                  <a:pt x="411952" y="275519"/>
                  <a:pt x="413883" y="273721"/>
                  <a:pt x="415880" y="271923"/>
                </a:cubicBezTo>
                <a:cubicBezTo>
                  <a:pt x="432659" y="256809"/>
                  <a:pt x="448972" y="241162"/>
                  <a:pt x="466683" y="227246"/>
                </a:cubicBezTo>
                <a:cubicBezTo>
                  <a:pt x="524876" y="181437"/>
                  <a:pt x="579274" y="179240"/>
                  <a:pt x="641129" y="221054"/>
                </a:cubicBezTo>
                <a:cubicBezTo>
                  <a:pt x="660771" y="234304"/>
                  <a:pt x="728352" y="301818"/>
                  <a:pt x="739205" y="357348"/>
                </a:cubicBezTo>
                <a:cubicBezTo>
                  <a:pt x="752122" y="437314"/>
                  <a:pt x="762176" y="514816"/>
                  <a:pt x="707645" y="586126"/>
                </a:cubicBezTo>
                <a:cubicBezTo>
                  <a:pt x="746130" y="558294"/>
                  <a:pt x="764040" y="521541"/>
                  <a:pt x="768035" y="477730"/>
                </a:cubicBezTo>
                <a:cubicBezTo>
                  <a:pt x="774627" y="405820"/>
                  <a:pt x="753787" y="353620"/>
                  <a:pt x="753654" y="353753"/>
                </a:cubicBezTo>
                <a:cubicBezTo>
                  <a:pt x="738273" y="294028"/>
                  <a:pt x="675752" y="231973"/>
                  <a:pt x="661703" y="221187"/>
                </a:cubicBezTo>
                <a:cubicBezTo>
                  <a:pt x="613806" y="184566"/>
                  <a:pt x="564868" y="150495"/>
                  <a:pt x="512613" y="154019"/>
                </a:cubicBezTo>
                <a:close/>
                <a:moveTo>
                  <a:pt x="500140" y="119732"/>
                </a:moveTo>
                <a:cubicBezTo>
                  <a:pt x="526074" y="118300"/>
                  <a:pt x="552408" y="123777"/>
                  <a:pt x="579474" y="135762"/>
                </a:cubicBezTo>
                <a:cubicBezTo>
                  <a:pt x="671025" y="176310"/>
                  <a:pt x="761044" y="274719"/>
                  <a:pt x="777756" y="334244"/>
                </a:cubicBezTo>
                <a:cubicBezTo>
                  <a:pt x="832287" y="487983"/>
                  <a:pt x="763308" y="664161"/>
                  <a:pt x="590260" y="709304"/>
                </a:cubicBezTo>
                <a:cubicBezTo>
                  <a:pt x="560498" y="717027"/>
                  <a:pt x="529803" y="725816"/>
                  <a:pt x="503303" y="740731"/>
                </a:cubicBezTo>
                <a:cubicBezTo>
                  <a:pt x="447041" y="772490"/>
                  <a:pt x="391112" y="771425"/>
                  <a:pt x="332785" y="750119"/>
                </a:cubicBezTo>
                <a:cubicBezTo>
                  <a:pt x="229050" y="712233"/>
                  <a:pt x="145289" y="653441"/>
                  <a:pt x="113063" y="541049"/>
                </a:cubicBezTo>
                <a:cubicBezTo>
                  <a:pt x="109268" y="527799"/>
                  <a:pt x="106338" y="509023"/>
                  <a:pt x="101345" y="488117"/>
                </a:cubicBezTo>
                <a:cubicBezTo>
                  <a:pt x="81170" y="371863"/>
                  <a:pt x="161202" y="241695"/>
                  <a:pt x="273394" y="210135"/>
                </a:cubicBezTo>
                <a:cubicBezTo>
                  <a:pt x="326460" y="195220"/>
                  <a:pt x="376530" y="173847"/>
                  <a:pt x="423204" y="145150"/>
                </a:cubicBezTo>
                <a:cubicBezTo>
                  <a:pt x="448672" y="129503"/>
                  <a:pt x="474206" y="121163"/>
                  <a:pt x="500140" y="119732"/>
                </a:cubicBezTo>
                <a:close/>
                <a:moveTo>
                  <a:pt x="460432" y="80791"/>
                </a:moveTo>
                <a:cubicBezTo>
                  <a:pt x="325221" y="81033"/>
                  <a:pt x="189716" y="159998"/>
                  <a:pt x="126446" y="277449"/>
                </a:cubicBezTo>
                <a:cubicBezTo>
                  <a:pt x="49677" y="420002"/>
                  <a:pt x="82502" y="598311"/>
                  <a:pt x="196358" y="713365"/>
                </a:cubicBezTo>
                <a:cubicBezTo>
                  <a:pt x="271596" y="789336"/>
                  <a:pt x="397837" y="818232"/>
                  <a:pt x="504302" y="793264"/>
                </a:cubicBezTo>
                <a:cubicBezTo>
                  <a:pt x="574280" y="776818"/>
                  <a:pt x="599116" y="766764"/>
                  <a:pt x="661637" y="730810"/>
                </a:cubicBezTo>
                <a:cubicBezTo>
                  <a:pt x="768701" y="669221"/>
                  <a:pt x="811248" y="565219"/>
                  <a:pt x="817040" y="452428"/>
                </a:cubicBezTo>
                <a:cubicBezTo>
                  <a:pt x="816041" y="432054"/>
                  <a:pt x="816374" y="419337"/>
                  <a:pt x="814710" y="406886"/>
                </a:cubicBezTo>
                <a:cubicBezTo>
                  <a:pt x="793137" y="243759"/>
                  <a:pt x="671424" y="112125"/>
                  <a:pt x="518151" y="85625"/>
                </a:cubicBezTo>
                <a:cubicBezTo>
                  <a:pt x="499058" y="82329"/>
                  <a:pt x="479748" y="80757"/>
                  <a:pt x="460432" y="80791"/>
                </a:cubicBezTo>
                <a:close/>
                <a:moveTo>
                  <a:pt x="438852" y="50669"/>
                </a:moveTo>
                <a:cubicBezTo>
                  <a:pt x="663301" y="52134"/>
                  <a:pt x="844872" y="226381"/>
                  <a:pt x="844206" y="439711"/>
                </a:cubicBezTo>
                <a:cubicBezTo>
                  <a:pt x="848600" y="611361"/>
                  <a:pt x="687870" y="838474"/>
                  <a:pt x="452834" y="835078"/>
                </a:cubicBezTo>
                <a:cubicBezTo>
                  <a:pt x="221326" y="831749"/>
                  <a:pt x="57533" y="672150"/>
                  <a:pt x="57933" y="443706"/>
                </a:cubicBezTo>
                <a:cubicBezTo>
                  <a:pt x="58266" y="230109"/>
                  <a:pt x="233444" y="49338"/>
                  <a:pt x="438852" y="50669"/>
                </a:cubicBezTo>
                <a:close/>
                <a:moveTo>
                  <a:pt x="450103" y="31227"/>
                </a:moveTo>
                <a:cubicBezTo>
                  <a:pt x="219661" y="30761"/>
                  <a:pt x="32897" y="215061"/>
                  <a:pt x="31433" y="444305"/>
                </a:cubicBezTo>
                <a:cubicBezTo>
                  <a:pt x="29968" y="675347"/>
                  <a:pt x="216665" y="862976"/>
                  <a:pt x="448372" y="863376"/>
                </a:cubicBezTo>
                <a:cubicBezTo>
                  <a:pt x="678681" y="863775"/>
                  <a:pt x="866511" y="678809"/>
                  <a:pt x="867642" y="450497"/>
                </a:cubicBezTo>
                <a:cubicBezTo>
                  <a:pt x="868708" y="219656"/>
                  <a:pt x="681544" y="31693"/>
                  <a:pt x="450103" y="31227"/>
                </a:cubicBezTo>
                <a:close/>
                <a:moveTo>
                  <a:pt x="449371" y="0"/>
                </a:moveTo>
                <a:cubicBezTo>
                  <a:pt x="696991" y="0"/>
                  <a:pt x="896206" y="199148"/>
                  <a:pt x="896806" y="447235"/>
                </a:cubicBezTo>
                <a:cubicBezTo>
                  <a:pt x="897405" y="695854"/>
                  <a:pt x="699522" y="894669"/>
                  <a:pt x="450902" y="895202"/>
                </a:cubicBezTo>
                <a:cubicBezTo>
                  <a:pt x="202816" y="895801"/>
                  <a:pt x="1271" y="697052"/>
                  <a:pt x="6" y="450697"/>
                </a:cubicBezTo>
                <a:cubicBezTo>
                  <a:pt x="-1326" y="202011"/>
                  <a:pt x="200153" y="0"/>
                  <a:pt x="449371" y="0"/>
                </a:cubicBezTo>
                <a:close/>
              </a:path>
            </a:pathLst>
          </a:custGeom>
          <a:solidFill>
            <a:srgbClr val="903D97"/>
          </a:solidFill>
          <a:ln w="66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77" name="Freeform: Shape 376">
            <a:extLst>
              <a:ext uri="{FF2B5EF4-FFF2-40B4-BE49-F238E27FC236}">
                <a16:creationId xmlns:a16="http://schemas.microsoft.com/office/drawing/2014/main" id="{62C67BF4-3EF1-4B4B-BAAA-D9141CD109D6}"/>
              </a:ext>
            </a:extLst>
          </p:cNvPr>
          <p:cNvSpPr/>
          <p:nvPr/>
        </p:nvSpPr>
        <p:spPr>
          <a:xfrm>
            <a:off x="6151053" y="5002830"/>
            <a:ext cx="373820" cy="372150"/>
          </a:xfrm>
          <a:custGeom>
            <a:avLst/>
            <a:gdLst>
              <a:gd name="connsiteX0" fmla="*/ 537642 w 990895"/>
              <a:gd name="connsiteY0" fmla="*/ 573862 h 986468"/>
              <a:gd name="connsiteX1" fmla="*/ 559357 w 990895"/>
              <a:gd name="connsiteY1" fmla="*/ 581059 h 986468"/>
              <a:gd name="connsiteX2" fmla="*/ 575203 w 990895"/>
              <a:gd name="connsiteY2" fmla="*/ 648307 h 986468"/>
              <a:gd name="connsiteX3" fmla="*/ 550834 w 990895"/>
              <a:gd name="connsiteY3" fmla="*/ 821821 h 986468"/>
              <a:gd name="connsiteX4" fmla="*/ 501364 w 990895"/>
              <a:gd name="connsiteY4" fmla="*/ 863235 h 986468"/>
              <a:gd name="connsiteX5" fmla="*/ 212728 w 990895"/>
              <a:gd name="connsiteY5" fmla="*/ 796387 h 986468"/>
              <a:gd name="connsiteX6" fmla="*/ 186628 w 990895"/>
              <a:gd name="connsiteY6" fmla="*/ 753640 h 986468"/>
              <a:gd name="connsiteX7" fmla="*/ 228841 w 990895"/>
              <a:gd name="connsiteY7" fmla="*/ 712825 h 986468"/>
              <a:gd name="connsiteX8" fmla="*/ 321324 w 990895"/>
              <a:gd name="connsiteY8" fmla="*/ 707366 h 986468"/>
              <a:gd name="connsiteX9" fmla="*/ 400757 w 990895"/>
              <a:gd name="connsiteY9" fmla="*/ 663022 h 986468"/>
              <a:gd name="connsiteX10" fmla="*/ 471201 w 990895"/>
              <a:gd name="connsiteY10" fmla="*/ 592045 h 986468"/>
              <a:gd name="connsiteX11" fmla="*/ 537642 w 990895"/>
              <a:gd name="connsiteY11" fmla="*/ 573862 h 986468"/>
              <a:gd name="connsiteX12" fmla="*/ 615844 w 990895"/>
              <a:gd name="connsiteY12" fmla="*/ 558887 h 986468"/>
              <a:gd name="connsiteX13" fmla="*/ 640721 w 990895"/>
              <a:gd name="connsiteY13" fmla="*/ 563215 h 986468"/>
              <a:gd name="connsiteX14" fmla="*/ 699846 w 990895"/>
              <a:gd name="connsiteY14" fmla="*/ 603098 h 986468"/>
              <a:gd name="connsiteX15" fmla="*/ 779279 w 990895"/>
              <a:gd name="connsiteY15" fmla="*/ 638187 h 986468"/>
              <a:gd name="connsiteX16" fmla="*/ 819295 w 990895"/>
              <a:gd name="connsiteY16" fmla="*/ 684928 h 986468"/>
              <a:gd name="connsiteX17" fmla="*/ 788334 w 990895"/>
              <a:gd name="connsiteY17" fmla="*/ 758235 h 986468"/>
              <a:gd name="connsiteX18" fmla="*/ 647579 w 990895"/>
              <a:gd name="connsiteY18" fmla="*/ 839266 h 986468"/>
              <a:gd name="connsiteX19" fmla="*/ 598042 w 990895"/>
              <a:gd name="connsiteY19" fmla="*/ 809504 h 986468"/>
              <a:gd name="connsiteX20" fmla="*/ 603701 w 990895"/>
              <a:gd name="connsiteY20" fmla="*/ 579328 h 986468"/>
              <a:gd name="connsiteX21" fmla="*/ 615844 w 990895"/>
              <a:gd name="connsiteY21" fmla="*/ 558887 h 986468"/>
              <a:gd name="connsiteX22" fmla="*/ 172580 w 990895"/>
              <a:gd name="connsiteY22" fmla="*/ 549099 h 986468"/>
              <a:gd name="connsiteX23" fmla="*/ 361807 w 990895"/>
              <a:gd name="connsiteY23" fmla="*/ 604030 h 986468"/>
              <a:gd name="connsiteX24" fmla="*/ 388706 w 990895"/>
              <a:gd name="connsiteY24" fmla="*/ 632794 h 986468"/>
              <a:gd name="connsiteX25" fmla="*/ 362273 w 990895"/>
              <a:gd name="connsiteY25" fmla="*/ 662756 h 986468"/>
              <a:gd name="connsiteX26" fmla="*/ 289831 w 990895"/>
              <a:gd name="connsiteY26" fmla="*/ 677337 h 986468"/>
              <a:gd name="connsiteX27" fmla="*/ 180902 w 990895"/>
              <a:gd name="connsiteY27" fmla="*/ 686193 h 986468"/>
              <a:gd name="connsiteX28" fmla="*/ 127303 w 990895"/>
              <a:gd name="connsiteY28" fmla="*/ 674075 h 986468"/>
              <a:gd name="connsiteX29" fmla="*/ 120978 w 990895"/>
              <a:gd name="connsiteY29" fmla="*/ 568475 h 986468"/>
              <a:gd name="connsiteX30" fmla="*/ 172580 w 990895"/>
              <a:gd name="connsiteY30" fmla="*/ 549099 h 986468"/>
              <a:gd name="connsiteX31" fmla="*/ 761452 w 990895"/>
              <a:gd name="connsiteY31" fmla="*/ 483990 h 986468"/>
              <a:gd name="connsiteX32" fmla="*/ 840269 w 990895"/>
              <a:gd name="connsiteY32" fmla="*/ 504888 h 986468"/>
              <a:gd name="connsiteX33" fmla="*/ 861509 w 990895"/>
              <a:gd name="connsiteY33" fmla="*/ 576398 h 986468"/>
              <a:gd name="connsiteX34" fmla="*/ 861242 w 990895"/>
              <a:gd name="connsiteY34" fmla="*/ 616215 h 986468"/>
              <a:gd name="connsiteX35" fmla="*/ 835541 w 990895"/>
              <a:gd name="connsiteY35" fmla="*/ 627999 h 986468"/>
              <a:gd name="connsiteX36" fmla="*/ 688860 w 990895"/>
              <a:gd name="connsiteY36" fmla="*/ 556756 h 986468"/>
              <a:gd name="connsiteX37" fmla="*/ 683334 w 990895"/>
              <a:gd name="connsiteY37" fmla="*/ 510881 h 986468"/>
              <a:gd name="connsiteX38" fmla="*/ 761452 w 990895"/>
              <a:gd name="connsiteY38" fmla="*/ 483990 h 986468"/>
              <a:gd name="connsiteX39" fmla="*/ 407008 w 990895"/>
              <a:gd name="connsiteY39" fmla="*/ 166732 h 986468"/>
              <a:gd name="connsiteX40" fmla="*/ 541313 w 990895"/>
              <a:gd name="connsiteY40" fmla="*/ 265392 h 986468"/>
              <a:gd name="connsiteX41" fmla="*/ 558958 w 990895"/>
              <a:gd name="connsiteY41" fmla="*/ 424057 h 986468"/>
              <a:gd name="connsiteX42" fmla="*/ 421930 w 990895"/>
              <a:gd name="connsiteY42" fmla="*/ 556490 h 986468"/>
              <a:gd name="connsiteX43" fmla="*/ 231238 w 990895"/>
              <a:gd name="connsiteY43" fmla="*/ 525995 h 986468"/>
              <a:gd name="connsiteX44" fmla="*/ 167519 w 990895"/>
              <a:gd name="connsiteY44" fmla="*/ 363135 h 986468"/>
              <a:gd name="connsiteX45" fmla="*/ 348557 w 990895"/>
              <a:gd name="connsiteY45" fmla="*/ 181298 h 986468"/>
              <a:gd name="connsiteX46" fmla="*/ 407008 w 990895"/>
              <a:gd name="connsiteY46" fmla="*/ 166732 h 986468"/>
              <a:gd name="connsiteX47" fmla="*/ 578223 w 990895"/>
              <a:gd name="connsiteY47" fmla="*/ 148853 h 986468"/>
              <a:gd name="connsiteX48" fmla="*/ 614687 w 990895"/>
              <a:gd name="connsiteY48" fmla="*/ 150737 h 986468"/>
              <a:gd name="connsiteX49" fmla="*/ 861908 w 990895"/>
              <a:gd name="connsiteY49" fmla="*/ 430716 h 986468"/>
              <a:gd name="connsiteX50" fmla="*/ 827951 w 990895"/>
              <a:gd name="connsiteY50" fmla="*/ 459347 h 986468"/>
              <a:gd name="connsiteX51" fmla="*/ 641519 w 990895"/>
              <a:gd name="connsiteY51" fmla="*/ 496566 h 986468"/>
              <a:gd name="connsiteX52" fmla="*/ 620879 w 990895"/>
              <a:gd name="connsiteY52" fmla="*/ 511148 h 986468"/>
              <a:gd name="connsiteX53" fmla="*/ 590850 w 990895"/>
              <a:gd name="connsiteY53" fmla="*/ 521867 h 986468"/>
              <a:gd name="connsiteX54" fmla="*/ 583860 w 990895"/>
              <a:gd name="connsiteY54" fmla="*/ 491373 h 986468"/>
              <a:gd name="connsiteX55" fmla="*/ 583660 w 990895"/>
              <a:gd name="connsiteY55" fmla="*/ 411407 h 986468"/>
              <a:gd name="connsiteX56" fmla="*/ 558092 w 990895"/>
              <a:gd name="connsiteY56" fmla="*/ 217186 h 986468"/>
              <a:gd name="connsiteX57" fmla="*/ 578223 w 990895"/>
              <a:gd name="connsiteY57" fmla="*/ 148853 h 986468"/>
              <a:gd name="connsiteX58" fmla="*/ 531033 w 990895"/>
              <a:gd name="connsiteY58" fmla="*/ 74242 h 986468"/>
              <a:gd name="connsiteX59" fmla="*/ 414673 w 990895"/>
              <a:gd name="connsiteY59" fmla="*/ 87749 h 986468"/>
              <a:gd name="connsiteX60" fmla="*/ 92947 w 990895"/>
              <a:gd name="connsiteY60" fmla="*/ 703703 h 986468"/>
              <a:gd name="connsiteX61" fmla="*/ 91016 w 990895"/>
              <a:gd name="connsiteY61" fmla="*/ 704436 h 986468"/>
              <a:gd name="connsiteX62" fmla="*/ 93879 w 990895"/>
              <a:gd name="connsiteY62" fmla="*/ 705834 h 986468"/>
              <a:gd name="connsiteX63" fmla="*/ 346759 w 990895"/>
              <a:gd name="connsiteY63" fmla="*/ 887604 h 986468"/>
              <a:gd name="connsiteX64" fmla="*/ 901858 w 990895"/>
              <a:gd name="connsiteY64" fmla="*/ 687857 h 986468"/>
              <a:gd name="connsiteX65" fmla="*/ 903788 w 990895"/>
              <a:gd name="connsiteY65" fmla="*/ 687524 h 986468"/>
              <a:gd name="connsiteX66" fmla="*/ 902457 w 990895"/>
              <a:gd name="connsiteY66" fmla="*/ 686459 h 986468"/>
              <a:gd name="connsiteX67" fmla="*/ 922099 w 990895"/>
              <a:gd name="connsiteY67" fmla="*/ 431781 h 986468"/>
              <a:gd name="connsiteX68" fmla="*/ 828551 w 990895"/>
              <a:gd name="connsiteY68" fmla="*/ 223577 h 986468"/>
              <a:gd name="connsiteX69" fmla="*/ 828417 w 990895"/>
              <a:gd name="connsiteY69" fmla="*/ 223444 h 986468"/>
              <a:gd name="connsiteX70" fmla="*/ 531033 w 990895"/>
              <a:gd name="connsiteY70" fmla="*/ 74242 h 986468"/>
              <a:gd name="connsiteX71" fmla="*/ 551042 w 990895"/>
              <a:gd name="connsiteY71" fmla="*/ 1605 h 986468"/>
              <a:gd name="connsiteX72" fmla="*/ 956322 w 990895"/>
              <a:gd name="connsiteY72" fmla="*/ 319655 h 986468"/>
              <a:gd name="connsiteX73" fmla="*/ 972901 w 990895"/>
              <a:gd name="connsiteY73" fmla="*/ 664220 h 986468"/>
              <a:gd name="connsiteX74" fmla="*/ 956189 w 990895"/>
              <a:gd name="connsiteY74" fmla="*/ 706700 h 986468"/>
              <a:gd name="connsiteX75" fmla="*/ 719022 w 990895"/>
              <a:gd name="connsiteY75" fmla="*/ 943001 h 986468"/>
              <a:gd name="connsiteX76" fmla="*/ 164456 w 990895"/>
              <a:gd name="connsiteY76" fmla="*/ 879548 h 986468"/>
              <a:gd name="connsiteX77" fmla="*/ 42677 w 990895"/>
              <a:gd name="connsiteY77" fmla="*/ 732800 h 986468"/>
              <a:gd name="connsiteX78" fmla="*/ 18641 w 990895"/>
              <a:gd name="connsiteY78" fmla="*/ 434377 h 986468"/>
              <a:gd name="connsiteX79" fmla="*/ 387574 w 990895"/>
              <a:gd name="connsiteY79" fmla="*/ 20833 h 986468"/>
              <a:gd name="connsiteX80" fmla="*/ 473854 w 990895"/>
              <a:gd name="connsiteY80" fmla="*/ 1997 h 986468"/>
              <a:gd name="connsiteX81" fmla="*/ 551042 w 990895"/>
              <a:gd name="connsiteY81" fmla="*/ 1605 h 986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990895" h="986468">
                <a:moveTo>
                  <a:pt x="537642" y="573862"/>
                </a:moveTo>
                <a:cubicBezTo>
                  <a:pt x="545037" y="574800"/>
                  <a:pt x="552316" y="577081"/>
                  <a:pt x="559357" y="581059"/>
                </a:cubicBezTo>
                <a:cubicBezTo>
                  <a:pt x="583859" y="595041"/>
                  <a:pt x="571874" y="627001"/>
                  <a:pt x="575203" y="648307"/>
                </a:cubicBezTo>
                <a:cubicBezTo>
                  <a:pt x="570675" y="708631"/>
                  <a:pt x="562952" y="765426"/>
                  <a:pt x="550834" y="821821"/>
                </a:cubicBezTo>
                <a:cubicBezTo>
                  <a:pt x="544709" y="850385"/>
                  <a:pt x="528063" y="863702"/>
                  <a:pt x="501364" y="863235"/>
                </a:cubicBezTo>
                <a:cubicBezTo>
                  <a:pt x="400491" y="861638"/>
                  <a:pt x="303480" y="841729"/>
                  <a:pt x="212728" y="796387"/>
                </a:cubicBezTo>
                <a:cubicBezTo>
                  <a:pt x="196016" y="788064"/>
                  <a:pt x="180835" y="775813"/>
                  <a:pt x="186628" y="753640"/>
                </a:cubicBezTo>
                <a:cubicBezTo>
                  <a:pt x="192287" y="732134"/>
                  <a:pt x="203939" y="714757"/>
                  <a:pt x="228841" y="712825"/>
                </a:cubicBezTo>
                <a:cubicBezTo>
                  <a:pt x="259602" y="710428"/>
                  <a:pt x="290496" y="707965"/>
                  <a:pt x="321324" y="707366"/>
                </a:cubicBezTo>
                <a:cubicBezTo>
                  <a:pt x="356213" y="706700"/>
                  <a:pt x="382513" y="695847"/>
                  <a:pt x="400757" y="663022"/>
                </a:cubicBezTo>
                <a:cubicBezTo>
                  <a:pt x="417136" y="633659"/>
                  <a:pt x="440906" y="608957"/>
                  <a:pt x="471201" y="592045"/>
                </a:cubicBezTo>
                <a:cubicBezTo>
                  <a:pt x="492224" y="580310"/>
                  <a:pt x="515458" y="571046"/>
                  <a:pt x="537642" y="573862"/>
                </a:cubicBezTo>
                <a:close/>
                <a:moveTo>
                  <a:pt x="615844" y="558887"/>
                </a:moveTo>
                <a:cubicBezTo>
                  <a:pt x="622811" y="556441"/>
                  <a:pt x="631899" y="558122"/>
                  <a:pt x="640721" y="563215"/>
                </a:cubicBezTo>
                <a:cubicBezTo>
                  <a:pt x="661295" y="575067"/>
                  <a:pt x="680004" y="589915"/>
                  <a:pt x="699846" y="603098"/>
                </a:cubicBezTo>
                <a:cubicBezTo>
                  <a:pt x="724282" y="619278"/>
                  <a:pt x="747919" y="636722"/>
                  <a:pt x="779279" y="638187"/>
                </a:cubicBezTo>
                <a:cubicBezTo>
                  <a:pt x="809574" y="639652"/>
                  <a:pt x="818829" y="660026"/>
                  <a:pt x="819295" y="684928"/>
                </a:cubicBezTo>
                <a:cubicBezTo>
                  <a:pt x="816432" y="713958"/>
                  <a:pt x="809175" y="738793"/>
                  <a:pt x="788334" y="758235"/>
                </a:cubicBezTo>
                <a:cubicBezTo>
                  <a:pt x="747652" y="796121"/>
                  <a:pt x="699647" y="821422"/>
                  <a:pt x="647579" y="839266"/>
                </a:cubicBezTo>
                <a:cubicBezTo>
                  <a:pt x="620147" y="848654"/>
                  <a:pt x="602902" y="842928"/>
                  <a:pt x="598042" y="809504"/>
                </a:cubicBezTo>
                <a:cubicBezTo>
                  <a:pt x="586789" y="732268"/>
                  <a:pt x="601371" y="655965"/>
                  <a:pt x="603701" y="579328"/>
                </a:cubicBezTo>
                <a:cubicBezTo>
                  <a:pt x="604034" y="567909"/>
                  <a:pt x="608878" y="561334"/>
                  <a:pt x="615844" y="558887"/>
                </a:cubicBezTo>
                <a:close/>
                <a:moveTo>
                  <a:pt x="172580" y="549099"/>
                </a:moveTo>
                <a:cubicBezTo>
                  <a:pt x="238962" y="555624"/>
                  <a:pt x="301883" y="575066"/>
                  <a:pt x="361807" y="604030"/>
                </a:cubicBezTo>
                <a:cubicBezTo>
                  <a:pt x="374325" y="610089"/>
                  <a:pt x="389172" y="615549"/>
                  <a:pt x="388706" y="632794"/>
                </a:cubicBezTo>
                <a:cubicBezTo>
                  <a:pt x="388307" y="649173"/>
                  <a:pt x="374657" y="656297"/>
                  <a:pt x="362273" y="662756"/>
                </a:cubicBezTo>
                <a:cubicBezTo>
                  <a:pt x="340567" y="674008"/>
                  <a:pt x="316664" y="676072"/>
                  <a:pt x="289831" y="677337"/>
                </a:cubicBezTo>
                <a:cubicBezTo>
                  <a:pt x="253943" y="663888"/>
                  <a:pt x="217789" y="676472"/>
                  <a:pt x="180902" y="686193"/>
                </a:cubicBezTo>
                <a:cubicBezTo>
                  <a:pt x="161860" y="691253"/>
                  <a:pt x="138822" y="694649"/>
                  <a:pt x="127303" y="674075"/>
                </a:cubicBezTo>
                <a:cubicBezTo>
                  <a:pt x="108660" y="640784"/>
                  <a:pt x="106463" y="603764"/>
                  <a:pt x="120978" y="568475"/>
                </a:cubicBezTo>
                <a:cubicBezTo>
                  <a:pt x="129900" y="546835"/>
                  <a:pt x="153137" y="547169"/>
                  <a:pt x="172580" y="549099"/>
                </a:cubicBezTo>
                <a:close/>
                <a:moveTo>
                  <a:pt x="761452" y="483990"/>
                </a:moveTo>
                <a:cubicBezTo>
                  <a:pt x="790998" y="482783"/>
                  <a:pt x="820661" y="489541"/>
                  <a:pt x="840269" y="504888"/>
                </a:cubicBezTo>
                <a:cubicBezTo>
                  <a:pt x="866302" y="525329"/>
                  <a:pt x="857514" y="556024"/>
                  <a:pt x="861509" y="576398"/>
                </a:cubicBezTo>
                <a:cubicBezTo>
                  <a:pt x="861509" y="593909"/>
                  <a:pt x="862708" y="605228"/>
                  <a:pt x="861242" y="616215"/>
                </a:cubicBezTo>
                <a:cubicBezTo>
                  <a:pt x="859045" y="632128"/>
                  <a:pt x="850190" y="639518"/>
                  <a:pt x="835541" y="627999"/>
                </a:cubicBezTo>
                <a:cubicBezTo>
                  <a:pt x="791730" y="593643"/>
                  <a:pt x="738331" y="579261"/>
                  <a:pt x="688860" y="556756"/>
                </a:cubicBezTo>
                <a:cubicBezTo>
                  <a:pt x="660163" y="543639"/>
                  <a:pt x="661694" y="529591"/>
                  <a:pt x="683334" y="510881"/>
                </a:cubicBezTo>
                <a:cubicBezTo>
                  <a:pt x="702476" y="494369"/>
                  <a:pt x="731906" y="485197"/>
                  <a:pt x="761452" y="483990"/>
                </a:cubicBezTo>
                <a:close/>
                <a:moveTo>
                  <a:pt x="407008" y="166732"/>
                </a:moveTo>
                <a:cubicBezTo>
                  <a:pt x="466757" y="165742"/>
                  <a:pt x="525683" y="203770"/>
                  <a:pt x="541313" y="265392"/>
                </a:cubicBezTo>
                <a:cubicBezTo>
                  <a:pt x="554496" y="317326"/>
                  <a:pt x="558558" y="370592"/>
                  <a:pt x="558958" y="424057"/>
                </a:cubicBezTo>
                <a:cubicBezTo>
                  <a:pt x="559823" y="541509"/>
                  <a:pt x="540448" y="560419"/>
                  <a:pt x="421930" y="556490"/>
                </a:cubicBezTo>
                <a:cubicBezTo>
                  <a:pt x="357146" y="554360"/>
                  <a:pt x="292827" y="547435"/>
                  <a:pt x="231238" y="525995"/>
                </a:cubicBezTo>
                <a:cubicBezTo>
                  <a:pt x="145081" y="496033"/>
                  <a:pt x="125172" y="442967"/>
                  <a:pt x="167519" y="363135"/>
                </a:cubicBezTo>
                <a:cubicBezTo>
                  <a:pt x="209466" y="284101"/>
                  <a:pt x="268058" y="222979"/>
                  <a:pt x="348557" y="181298"/>
                </a:cubicBezTo>
                <a:cubicBezTo>
                  <a:pt x="367084" y="171727"/>
                  <a:pt x="387092" y="167062"/>
                  <a:pt x="407008" y="166732"/>
                </a:cubicBezTo>
                <a:close/>
                <a:moveTo>
                  <a:pt x="578223" y="148853"/>
                </a:moveTo>
                <a:cubicBezTo>
                  <a:pt x="587925" y="147503"/>
                  <a:pt x="600089" y="148157"/>
                  <a:pt x="614687" y="150737"/>
                </a:cubicBezTo>
                <a:cubicBezTo>
                  <a:pt x="752713" y="175172"/>
                  <a:pt x="854850" y="291159"/>
                  <a:pt x="861908" y="430716"/>
                </a:cubicBezTo>
                <a:cubicBezTo>
                  <a:pt x="863240" y="456950"/>
                  <a:pt x="850722" y="473662"/>
                  <a:pt x="827951" y="459347"/>
                </a:cubicBezTo>
                <a:cubicBezTo>
                  <a:pt x="752180" y="411673"/>
                  <a:pt x="697849" y="455951"/>
                  <a:pt x="641519" y="496566"/>
                </a:cubicBezTo>
                <a:cubicBezTo>
                  <a:pt x="634662" y="501493"/>
                  <a:pt x="628004" y="506754"/>
                  <a:pt x="620879" y="511148"/>
                </a:cubicBezTo>
                <a:cubicBezTo>
                  <a:pt x="611624" y="516940"/>
                  <a:pt x="602502" y="527660"/>
                  <a:pt x="590850" y="521867"/>
                </a:cubicBezTo>
                <a:cubicBezTo>
                  <a:pt x="578399" y="515675"/>
                  <a:pt x="584192" y="501826"/>
                  <a:pt x="583860" y="491373"/>
                </a:cubicBezTo>
                <a:cubicBezTo>
                  <a:pt x="583127" y="464740"/>
                  <a:pt x="583660" y="438040"/>
                  <a:pt x="583660" y="411407"/>
                </a:cubicBezTo>
                <a:cubicBezTo>
                  <a:pt x="589452" y="344891"/>
                  <a:pt x="581928" y="280439"/>
                  <a:pt x="558092" y="217186"/>
                </a:cubicBezTo>
                <a:cubicBezTo>
                  <a:pt x="542162" y="174989"/>
                  <a:pt x="549116" y="152904"/>
                  <a:pt x="578223" y="148853"/>
                </a:cubicBezTo>
                <a:close/>
                <a:moveTo>
                  <a:pt x="531033" y="74242"/>
                </a:moveTo>
                <a:cubicBezTo>
                  <a:pt x="492679" y="72801"/>
                  <a:pt x="453557" y="77079"/>
                  <a:pt x="414673" y="87749"/>
                </a:cubicBezTo>
                <a:cubicBezTo>
                  <a:pt x="219919" y="141148"/>
                  <a:pt x="-28633" y="439970"/>
                  <a:pt x="92947" y="703703"/>
                </a:cubicBezTo>
                <a:cubicBezTo>
                  <a:pt x="92281" y="703970"/>
                  <a:pt x="91681" y="704236"/>
                  <a:pt x="91016" y="704436"/>
                </a:cubicBezTo>
                <a:cubicBezTo>
                  <a:pt x="92014" y="704902"/>
                  <a:pt x="92880" y="705302"/>
                  <a:pt x="93879" y="705834"/>
                </a:cubicBezTo>
                <a:cubicBezTo>
                  <a:pt x="152271" y="802312"/>
                  <a:pt x="240094" y="858308"/>
                  <a:pt x="346759" y="887604"/>
                </a:cubicBezTo>
                <a:cubicBezTo>
                  <a:pt x="568279" y="948461"/>
                  <a:pt x="801384" y="884342"/>
                  <a:pt x="901858" y="687857"/>
                </a:cubicBezTo>
                <a:cubicBezTo>
                  <a:pt x="902457" y="687790"/>
                  <a:pt x="903123" y="687657"/>
                  <a:pt x="903788" y="687524"/>
                </a:cubicBezTo>
                <a:cubicBezTo>
                  <a:pt x="903323" y="687191"/>
                  <a:pt x="902856" y="686792"/>
                  <a:pt x="902457" y="686459"/>
                </a:cubicBezTo>
                <a:cubicBezTo>
                  <a:pt x="935882" y="603697"/>
                  <a:pt x="935482" y="518804"/>
                  <a:pt x="922099" y="431781"/>
                </a:cubicBezTo>
                <a:cubicBezTo>
                  <a:pt x="909781" y="351748"/>
                  <a:pt x="876156" y="280838"/>
                  <a:pt x="828551" y="223577"/>
                </a:cubicBezTo>
                <a:cubicBezTo>
                  <a:pt x="828484" y="223577"/>
                  <a:pt x="828484" y="223510"/>
                  <a:pt x="828417" y="223444"/>
                </a:cubicBezTo>
                <a:cubicBezTo>
                  <a:pt x="754261" y="134357"/>
                  <a:pt x="646097" y="78564"/>
                  <a:pt x="531033" y="74242"/>
                </a:cubicBezTo>
                <a:close/>
                <a:moveTo>
                  <a:pt x="551042" y="1605"/>
                </a:moveTo>
                <a:cubicBezTo>
                  <a:pt x="731239" y="17238"/>
                  <a:pt x="906365" y="145517"/>
                  <a:pt x="956322" y="319655"/>
                </a:cubicBezTo>
                <a:cubicBezTo>
                  <a:pt x="988748" y="432846"/>
                  <a:pt x="1006326" y="547634"/>
                  <a:pt x="972901" y="664220"/>
                </a:cubicBezTo>
                <a:cubicBezTo>
                  <a:pt x="968706" y="678802"/>
                  <a:pt x="961848" y="692584"/>
                  <a:pt x="956189" y="706700"/>
                </a:cubicBezTo>
                <a:cubicBezTo>
                  <a:pt x="913909" y="822287"/>
                  <a:pt x="830748" y="899589"/>
                  <a:pt x="719022" y="943001"/>
                </a:cubicBezTo>
                <a:cubicBezTo>
                  <a:pt x="524401" y="1018572"/>
                  <a:pt x="337970" y="994469"/>
                  <a:pt x="164456" y="879548"/>
                </a:cubicBezTo>
                <a:cubicBezTo>
                  <a:pt x="110058" y="843460"/>
                  <a:pt x="66913" y="795254"/>
                  <a:pt x="42677" y="732800"/>
                </a:cubicBezTo>
                <a:cubicBezTo>
                  <a:pt x="-7793" y="636788"/>
                  <a:pt x="-10390" y="535383"/>
                  <a:pt x="18641" y="434377"/>
                </a:cubicBezTo>
                <a:cubicBezTo>
                  <a:pt x="74903" y="238491"/>
                  <a:pt x="190157" y="89280"/>
                  <a:pt x="387574" y="20833"/>
                </a:cubicBezTo>
                <a:cubicBezTo>
                  <a:pt x="415664" y="11103"/>
                  <a:pt x="444598" y="4922"/>
                  <a:pt x="473854" y="1997"/>
                </a:cubicBezTo>
                <a:cubicBezTo>
                  <a:pt x="499453" y="-562"/>
                  <a:pt x="525299" y="-628"/>
                  <a:pt x="551042" y="1605"/>
                </a:cubicBezTo>
                <a:close/>
              </a:path>
            </a:pathLst>
          </a:custGeom>
          <a:solidFill>
            <a:srgbClr val="B12325"/>
          </a:solidFill>
          <a:ln w="665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grpSp>
        <p:nvGrpSpPr>
          <p:cNvPr id="378" name="Group 377">
            <a:extLst>
              <a:ext uri="{FF2B5EF4-FFF2-40B4-BE49-F238E27FC236}">
                <a16:creationId xmlns:a16="http://schemas.microsoft.com/office/drawing/2014/main" id="{21290BA0-E330-47A8-8023-3F6A33C37CD1}"/>
              </a:ext>
            </a:extLst>
          </p:cNvPr>
          <p:cNvGrpSpPr/>
          <p:nvPr/>
        </p:nvGrpSpPr>
        <p:grpSpPr>
          <a:xfrm>
            <a:off x="6185264" y="4282686"/>
            <a:ext cx="371984" cy="511729"/>
            <a:chOff x="3389640" y="426706"/>
            <a:chExt cx="743622" cy="1022981"/>
          </a:xfrm>
        </p:grpSpPr>
        <p:sp>
          <p:nvSpPr>
            <p:cNvPr id="379" name="Freeform: Shape 378">
              <a:extLst>
                <a:ext uri="{FF2B5EF4-FFF2-40B4-BE49-F238E27FC236}">
                  <a16:creationId xmlns:a16="http://schemas.microsoft.com/office/drawing/2014/main" id="{A6F4FAAC-C79F-453A-812A-567AF2CF07AD}"/>
                </a:ext>
              </a:extLst>
            </p:cNvPr>
            <p:cNvSpPr/>
            <p:nvPr/>
          </p:nvSpPr>
          <p:spPr>
            <a:xfrm>
              <a:off x="3389640" y="426706"/>
              <a:ext cx="743622" cy="1022981"/>
            </a:xfrm>
            <a:custGeom>
              <a:avLst/>
              <a:gdLst>
                <a:gd name="connsiteX0" fmla="*/ 716607 w 743622"/>
                <a:gd name="connsiteY0" fmla="*/ 511175 h 1022981"/>
                <a:gd name="connsiteX1" fmla="*/ 576117 w 743622"/>
                <a:gd name="connsiteY1" fmla="*/ 134384 h 1022981"/>
                <a:gd name="connsiteX2" fmla="*/ 459465 w 743622"/>
                <a:gd name="connsiteY2" fmla="*/ 16334 h 1022981"/>
                <a:gd name="connsiteX3" fmla="*/ 150189 w 743622"/>
                <a:gd name="connsiteY3" fmla="*/ 185187 h 1022981"/>
                <a:gd name="connsiteX4" fmla="*/ 52779 w 743622"/>
                <a:gd name="connsiteY4" fmla="*/ 443794 h 1022981"/>
                <a:gd name="connsiteX5" fmla="*/ 245 w 743622"/>
                <a:gd name="connsiteY5" fmla="*/ 623167 h 1022981"/>
                <a:gd name="connsiteX6" fmla="*/ 113702 w 743622"/>
                <a:gd name="connsiteY6" fmla="*/ 926184 h 1022981"/>
                <a:gd name="connsiteX7" fmla="*/ 583774 w 743622"/>
                <a:gd name="connsiteY7" fmla="*/ 961206 h 1022981"/>
                <a:gd name="connsiteX8" fmla="*/ 716607 w 743622"/>
                <a:gd name="connsiteY8" fmla="*/ 511175 h 1022981"/>
                <a:gd name="connsiteX9" fmla="*/ 693769 w 743622"/>
                <a:gd name="connsiteY9" fmla="*/ 729100 h 1022981"/>
                <a:gd name="connsiteX10" fmla="*/ 370111 w 743622"/>
                <a:gd name="connsiteY10" fmla="*/ 987906 h 1022981"/>
                <a:gd name="connsiteX11" fmla="*/ 49849 w 743622"/>
                <a:gd name="connsiteY11" fmla="*/ 552789 h 1022981"/>
                <a:gd name="connsiteX12" fmla="*/ 106444 w 743622"/>
                <a:gd name="connsiteY12" fmla="*/ 421622 h 1022981"/>
                <a:gd name="connsiteX13" fmla="*/ 180617 w 743622"/>
                <a:gd name="connsiteY13" fmla="*/ 217013 h 1022981"/>
                <a:gd name="connsiteX14" fmla="*/ 190538 w 743622"/>
                <a:gd name="connsiteY14" fmla="*/ 176065 h 1022981"/>
                <a:gd name="connsiteX15" fmla="*/ 380232 w 743622"/>
                <a:gd name="connsiteY15" fmla="*/ 39105 h 1022981"/>
                <a:gd name="connsiteX16" fmla="*/ 551548 w 743622"/>
                <a:gd name="connsiteY16" fmla="*/ 181259 h 1022981"/>
                <a:gd name="connsiteX17" fmla="*/ 657681 w 743622"/>
                <a:gd name="connsiteY17" fmla="*/ 467763 h 1022981"/>
                <a:gd name="connsiteX18" fmla="*/ 693769 w 743622"/>
                <a:gd name="connsiteY18" fmla="*/ 729100 h 1022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43622" h="1022981">
                  <a:moveTo>
                    <a:pt x="716607" y="511175"/>
                  </a:moveTo>
                  <a:cubicBezTo>
                    <a:pt x="665338" y="386999"/>
                    <a:pt x="605147" y="267283"/>
                    <a:pt x="576117" y="134384"/>
                  </a:cubicBezTo>
                  <a:cubicBezTo>
                    <a:pt x="563267" y="75459"/>
                    <a:pt x="518324" y="35776"/>
                    <a:pt x="459465" y="16334"/>
                  </a:cubicBezTo>
                  <a:cubicBezTo>
                    <a:pt x="309321" y="-33137"/>
                    <a:pt x="184412" y="31648"/>
                    <a:pt x="150189" y="185187"/>
                  </a:cubicBezTo>
                  <a:cubicBezTo>
                    <a:pt x="129748" y="277004"/>
                    <a:pt x="96856" y="361697"/>
                    <a:pt x="52779" y="443794"/>
                  </a:cubicBezTo>
                  <a:cubicBezTo>
                    <a:pt x="19887" y="504916"/>
                    <a:pt x="-2618" y="569768"/>
                    <a:pt x="245" y="623167"/>
                  </a:cubicBezTo>
                  <a:cubicBezTo>
                    <a:pt x="2043" y="750406"/>
                    <a:pt x="31406" y="849148"/>
                    <a:pt x="113702" y="926184"/>
                  </a:cubicBezTo>
                  <a:cubicBezTo>
                    <a:pt x="235947" y="1040573"/>
                    <a:pt x="440489" y="1055287"/>
                    <a:pt x="583774" y="961206"/>
                  </a:cubicBezTo>
                  <a:cubicBezTo>
                    <a:pt x="720002" y="871653"/>
                    <a:pt x="783988" y="674502"/>
                    <a:pt x="716607" y="511175"/>
                  </a:cubicBezTo>
                  <a:close/>
                  <a:moveTo>
                    <a:pt x="693769" y="729100"/>
                  </a:moveTo>
                  <a:cubicBezTo>
                    <a:pt x="658879" y="889630"/>
                    <a:pt x="536035" y="988172"/>
                    <a:pt x="370111" y="987906"/>
                  </a:cubicBezTo>
                  <a:cubicBezTo>
                    <a:pt x="141800" y="987440"/>
                    <a:pt x="-13471" y="776440"/>
                    <a:pt x="49849" y="552789"/>
                  </a:cubicBezTo>
                  <a:cubicBezTo>
                    <a:pt x="62966" y="506514"/>
                    <a:pt x="82941" y="463102"/>
                    <a:pt x="106444" y="421622"/>
                  </a:cubicBezTo>
                  <a:cubicBezTo>
                    <a:pt x="142865" y="357436"/>
                    <a:pt x="169098" y="290054"/>
                    <a:pt x="180617" y="217013"/>
                  </a:cubicBezTo>
                  <a:cubicBezTo>
                    <a:pt x="182814" y="203164"/>
                    <a:pt x="186543" y="189515"/>
                    <a:pt x="190538" y="176065"/>
                  </a:cubicBezTo>
                  <a:cubicBezTo>
                    <a:pt x="219967" y="76724"/>
                    <a:pt x="274432" y="37507"/>
                    <a:pt x="380232" y="39105"/>
                  </a:cubicBezTo>
                  <a:cubicBezTo>
                    <a:pt x="474579" y="40570"/>
                    <a:pt x="531374" y="82450"/>
                    <a:pt x="551548" y="181259"/>
                  </a:cubicBezTo>
                  <a:cubicBezTo>
                    <a:pt x="572389" y="282930"/>
                    <a:pt x="607744" y="377344"/>
                    <a:pt x="657681" y="467763"/>
                  </a:cubicBezTo>
                  <a:cubicBezTo>
                    <a:pt x="702891" y="549460"/>
                    <a:pt x="713677" y="637416"/>
                    <a:pt x="693769" y="729100"/>
                  </a:cubicBezTo>
                  <a:close/>
                </a:path>
              </a:pathLst>
            </a:custGeom>
            <a:solidFill>
              <a:srgbClr val="6C903E"/>
            </a:solidFill>
            <a:ln w="66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0" name="Freeform: Shape 379">
              <a:extLst>
                <a:ext uri="{FF2B5EF4-FFF2-40B4-BE49-F238E27FC236}">
                  <a16:creationId xmlns:a16="http://schemas.microsoft.com/office/drawing/2014/main" id="{84789602-CD93-4E25-8CD6-E3AABF7C8DEC}"/>
                </a:ext>
              </a:extLst>
            </p:cNvPr>
            <p:cNvSpPr/>
            <p:nvPr/>
          </p:nvSpPr>
          <p:spPr>
            <a:xfrm>
              <a:off x="3591697" y="801170"/>
              <a:ext cx="335922" cy="464100"/>
            </a:xfrm>
            <a:custGeom>
              <a:avLst/>
              <a:gdLst>
                <a:gd name="connsiteX0" fmla="*/ 0 w 335922"/>
                <a:gd name="connsiteY0" fmla="*/ 251033 h 464100"/>
                <a:gd name="connsiteX1" fmla="*/ 144418 w 335922"/>
                <a:gd name="connsiteY1" fmla="*/ 8607 h 464100"/>
                <a:gd name="connsiteX2" fmla="*/ 191358 w 335922"/>
                <a:gd name="connsiteY2" fmla="*/ 7275 h 464100"/>
                <a:gd name="connsiteX3" fmla="*/ 331581 w 335922"/>
                <a:gd name="connsiteY3" fmla="*/ 315685 h 464100"/>
                <a:gd name="connsiteX4" fmla="*/ 163194 w 335922"/>
                <a:gd name="connsiteY4" fmla="*/ 463964 h 464100"/>
                <a:gd name="connsiteX5" fmla="*/ 3928 w 335922"/>
                <a:gd name="connsiteY5" fmla="*/ 305032 h 464100"/>
                <a:gd name="connsiteX6" fmla="*/ 0 w 335922"/>
                <a:gd name="connsiteY6" fmla="*/ 251033 h 464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5922" h="464100">
                  <a:moveTo>
                    <a:pt x="0" y="251033"/>
                  </a:moveTo>
                  <a:cubicBezTo>
                    <a:pt x="5859" y="150893"/>
                    <a:pt x="62654" y="72526"/>
                    <a:pt x="144418" y="8607"/>
                  </a:cubicBezTo>
                  <a:cubicBezTo>
                    <a:pt x="159399" y="-3112"/>
                    <a:pt x="174646" y="-2180"/>
                    <a:pt x="191358" y="7275"/>
                  </a:cubicBezTo>
                  <a:cubicBezTo>
                    <a:pt x="286372" y="60607"/>
                    <a:pt x="354086" y="208820"/>
                    <a:pt x="331581" y="315685"/>
                  </a:cubicBezTo>
                  <a:cubicBezTo>
                    <a:pt x="312339" y="406903"/>
                    <a:pt x="243692" y="467360"/>
                    <a:pt x="163194" y="463964"/>
                  </a:cubicBezTo>
                  <a:cubicBezTo>
                    <a:pt x="82229" y="460569"/>
                    <a:pt x="17378" y="396117"/>
                    <a:pt x="3928" y="305032"/>
                  </a:cubicBezTo>
                  <a:cubicBezTo>
                    <a:pt x="1665" y="289851"/>
                    <a:pt x="1598" y="274271"/>
                    <a:pt x="0" y="251033"/>
                  </a:cubicBezTo>
                  <a:close/>
                </a:path>
              </a:pathLst>
            </a:custGeom>
            <a:solidFill>
              <a:srgbClr val="F58420"/>
            </a:solidFill>
            <a:ln w="66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81" name="Group 380">
            <a:extLst>
              <a:ext uri="{FF2B5EF4-FFF2-40B4-BE49-F238E27FC236}">
                <a16:creationId xmlns:a16="http://schemas.microsoft.com/office/drawing/2014/main" id="{FDFFA225-A9FA-445E-83FE-D6FEC96112CF}"/>
              </a:ext>
            </a:extLst>
          </p:cNvPr>
          <p:cNvGrpSpPr/>
          <p:nvPr/>
        </p:nvGrpSpPr>
        <p:grpSpPr>
          <a:xfrm>
            <a:off x="5262274" y="2853358"/>
            <a:ext cx="838086" cy="651842"/>
            <a:chOff x="9219973" y="1839764"/>
            <a:chExt cx="399640" cy="310830"/>
          </a:xfrm>
        </p:grpSpPr>
        <p:sp>
          <p:nvSpPr>
            <p:cNvPr id="382" name="Freeform: Shape 381">
              <a:extLst>
                <a:ext uri="{FF2B5EF4-FFF2-40B4-BE49-F238E27FC236}">
                  <a16:creationId xmlns:a16="http://schemas.microsoft.com/office/drawing/2014/main" id="{0CAA386D-A016-444C-85BF-78DFC9598C29}"/>
                </a:ext>
              </a:extLst>
            </p:cNvPr>
            <p:cNvSpPr/>
            <p:nvPr/>
          </p:nvSpPr>
          <p:spPr>
            <a:xfrm>
              <a:off x="9219973" y="1839764"/>
              <a:ext cx="399640" cy="310830"/>
            </a:xfrm>
            <a:custGeom>
              <a:avLst/>
              <a:gdLst>
                <a:gd name="connsiteX0" fmla="*/ 64645 w 493341"/>
                <a:gd name="connsiteY0" fmla="*/ 326181 h 383710"/>
                <a:gd name="connsiteX1" fmla="*/ 32723 w 493341"/>
                <a:gd name="connsiteY1" fmla="*/ 284263 h 383710"/>
                <a:gd name="connsiteX2" fmla="*/ 9829 w 493341"/>
                <a:gd name="connsiteY2" fmla="*/ 242667 h 383710"/>
                <a:gd name="connsiteX3" fmla="*/ 3058 w 493341"/>
                <a:gd name="connsiteY3" fmla="*/ 194300 h 383710"/>
                <a:gd name="connsiteX4" fmla="*/ 35625 w 493341"/>
                <a:gd name="connsiteY4" fmla="*/ 155607 h 383710"/>
                <a:gd name="connsiteX5" fmla="*/ 144934 w 493341"/>
                <a:gd name="connsiteY5" fmla="*/ 46298 h 383710"/>
                <a:gd name="connsiteX6" fmla="*/ 291001 w 493341"/>
                <a:gd name="connsiteY6" fmla="*/ 1155 h 383710"/>
                <a:gd name="connsiteX7" fmla="*/ 294226 w 493341"/>
                <a:gd name="connsiteY7" fmla="*/ 1800 h 383710"/>
                <a:gd name="connsiteX8" fmla="*/ 389992 w 493341"/>
                <a:gd name="connsiteY8" fmla="*/ 84991 h 383710"/>
                <a:gd name="connsiteX9" fmla="*/ 464800 w 493341"/>
                <a:gd name="connsiteY9" fmla="*/ 181725 h 383710"/>
                <a:gd name="connsiteX10" fmla="*/ 484146 w 493341"/>
                <a:gd name="connsiteY10" fmla="*/ 224933 h 383710"/>
                <a:gd name="connsiteX11" fmla="*/ 488338 w 493341"/>
                <a:gd name="connsiteY11" fmla="*/ 238798 h 383710"/>
                <a:gd name="connsiteX12" fmla="*/ 491563 w 493341"/>
                <a:gd name="connsiteY12" fmla="*/ 255243 h 383710"/>
                <a:gd name="connsiteX13" fmla="*/ 491885 w 493341"/>
                <a:gd name="connsiteY13" fmla="*/ 260079 h 383710"/>
                <a:gd name="connsiteX14" fmla="*/ 494142 w 493341"/>
                <a:gd name="connsiteY14" fmla="*/ 277169 h 383710"/>
                <a:gd name="connsiteX15" fmla="*/ 492207 w 493341"/>
                <a:gd name="connsiteY15" fmla="*/ 319732 h 383710"/>
                <a:gd name="connsiteX16" fmla="*/ 412563 w 493341"/>
                <a:gd name="connsiteY16" fmla="*/ 374225 h 383710"/>
                <a:gd name="connsiteX17" fmla="*/ 375482 w 493341"/>
                <a:gd name="connsiteY17" fmla="*/ 365197 h 383710"/>
                <a:gd name="connsiteX18" fmla="*/ 333564 w 493341"/>
                <a:gd name="connsiteY18" fmla="*/ 353266 h 383710"/>
                <a:gd name="connsiteX19" fmla="*/ 299385 w 493341"/>
                <a:gd name="connsiteY19" fmla="*/ 352944 h 383710"/>
                <a:gd name="connsiteX20" fmla="*/ 238120 w 493341"/>
                <a:gd name="connsiteY20" fmla="*/ 368743 h 383710"/>
                <a:gd name="connsiteX21" fmla="*/ 219741 w 493341"/>
                <a:gd name="connsiteY21" fmla="*/ 371968 h 383710"/>
                <a:gd name="connsiteX22" fmla="*/ 193945 w 493341"/>
                <a:gd name="connsiteY22" fmla="*/ 378739 h 383710"/>
                <a:gd name="connsiteX23" fmla="*/ 168472 w 493341"/>
                <a:gd name="connsiteY23" fmla="*/ 382931 h 383710"/>
                <a:gd name="connsiteX24" fmla="*/ 147836 w 493341"/>
                <a:gd name="connsiteY24" fmla="*/ 382931 h 383710"/>
                <a:gd name="connsiteX25" fmla="*/ 132681 w 493341"/>
                <a:gd name="connsiteY25" fmla="*/ 377772 h 383710"/>
                <a:gd name="connsiteX26" fmla="*/ 133003 w 493341"/>
                <a:gd name="connsiteY26" fmla="*/ 378094 h 383710"/>
                <a:gd name="connsiteX27" fmla="*/ 97212 w 493341"/>
                <a:gd name="connsiteY27" fmla="*/ 358425 h 383710"/>
                <a:gd name="connsiteX28" fmla="*/ 64645 w 493341"/>
                <a:gd name="connsiteY28" fmla="*/ 326181 h 383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93341" h="383710">
                  <a:moveTo>
                    <a:pt x="64645" y="326181"/>
                  </a:moveTo>
                  <a:cubicBezTo>
                    <a:pt x="54004" y="312315"/>
                    <a:pt x="43363" y="298128"/>
                    <a:pt x="32723" y="284263"/>
                  </a:cubicBezTo>
                  <a:cubicBezTo>
                    <a:pt x="22082" y="272010"/>
                    <a:pt x="13698" y="258467"/>
                    <a:pt x="9829" y="242667"/>
                  </a:cubicBezTo>
                  <a:cubicBezTo>
                    <a:pt x="4025" y="226867"/>
                    <a:pt x="-4681" y="211712"/>
                    <a:pt x="3058" y="194300"/>
                  </a:cubicBezTo>
                  <a:cubicBezTo>
                    <a:pt x="10151" y="178501"/>
                    <a:pt x="24016" y="167537"/>
                    <a:pt x="35625" y="155607"/>
                  </a:cubicBezTo>
                  <a:cubicBezTo>
                    <a:pt x="71094" y="118203"/>
                    <a:pt x="107530" y="81444"/>
                    <a:pt x="144934" y="46298"/>
                  </a:cubicBezTo>
                  <a:cubicBezTo>
                    <a:pt x="185884" y="7604"/>
                    <a:pt x="236186" y="-4004"/>
                    <a:pt x="291001" y="1155"/>
                  </a:cubicBezTo>
                  <a:cubicBezTo>
                    <a:pt x="291969" y="1155"/>
                    <a:pt x="293259" y="1478"/>
                    <a:pt x="294226" y="1800"/>
                  </a:cubicBezTo>
                  <a:cubicBezTo>
                    <a:pt x="336466" y="17923"/>
                    <a:pt x="368066" y="45975"/>
                    <a:pt x="389992" y="84991"/>
                  </a:cubicBezTo>
                  <a:cubicBezTo>
                    <a:pt x="414820" y="117236"/>
                    <a:pt x="439649" y="149480"/>
                    <a:pt x="464800" y="181725"/>
                  </a:cubicBezTo>
                  <a:cubicBezTo>
                    <a:pt x="476408" y="193978"/>
                    <a:pt x="478987" y="209778"/>
                    <a:pt x="484146" y="224933"/>
                  </a:cubicBezTo>
                  <a:cubicBezTo>
                    <a:pt x="484791" y="229769"/>
                    <a:pt x="487048" y="233961"/>
                    <a:pt x="488338" y="238798"/>
                  </a:cubicBezTo>
                  <a:cubicBezTo>
                    <a:pt x="489305" y="244279"/>
                    <a:pt x="491240" y="249761"/>
                    <a:pt x="491563" y="255243"/>
                  </a:cubicBezTo>
                  <a:cubicBezTo>
                    <a:pt x="491885" y="256855"/>
                    <a:pt x="491885" y="258467"/>
                    <a:pt x="491885" y="260079"/>
                  </a:cubicBezTo>
                  <a:cubicBezTo>
                    <a:pt x="491563" y="265883"/>
                    <a:pt x="492530" y="271687"/>
                    <a:pt x="494142" y="277169"/>
                  </a:cubicBezTo>
                  <a:cubicBezTo>
                    <a:pt x="495754" y="291356"/>
                    <a:pt x="496077" y="305867"/>
                    <a:pt x="492207" y="319732"/>
                  </a:cubicBezTo>
                  <a:cubicBezTo>
                    <a:pt x="484146" y="359392"/>
                    <a:pt x="451902" y="380996"/>
                    <a:pt x="412563" y="374225"/>
                  </a:cubicBezTo>
                  <a:cubicBezTo>
                    <a:pt x="399988" y="371968"/>
                    <a:pt x="387413" y="369711"/>
                    <a:pt x="375482" y="365197"/>
                  </a:cubicBezTo>
                  <a:cubicBezTo>
                    <a:pt x="362262" y="359070"/>
                    <a:pt x="348397" y="354556"/>
                    <a:pt x="333564" y="353266"/>
                  </a:cubicBezTo>
                  <a:cubicBezTo>
                    <a:pt x="322279" y="350364"/>
                    <a:pt x="310993" y="351331"/>
                    <a:pt x="299385" y="352944"/>
                  </a:cubicBezTo>
                  <a:cubicBezTo>
                    <a:pt x="277781" y="353588"/>
                    <a:pt x="257790" y="360682"/>
                    <a:pt x="238120" y="368743"/>
                  </a:cubicBezTo>
                  <a:cubicBezTo>
                    <a:pt x="231994" y="371323"/>
                    <a:pt x="226512" y="373258"/>
                    <a:pt x="219741" y="371968"/>
                  </a:cubicBezTo>
                  <a:cubicBezTo>
                    <a:pt x="211035" y="374225"/>
                    <a:pt x="202329" y="376482"/>
                    <a:pt x="193945" y="378739"/>
                  </a:cubicBezTo>
                  <a:cubicBezTo>
                    <a:pt x="186851" y="387445"/>
                    <a:pt x="177178" y="381964"/>
                    <a:pt x="168472" y="382931"/>
                  </a:cubicBezTo>
                  <a:cubicBezTo>
                    <a:pt x="161701" y="383898"/>
                    <a:pt x="154607" y="383253"/>
                    <a:pt x="147836" y="382931"/>
                  </a:cubicBezTo>
                  <a:cubicBezTo>
                    <a:pt x="143321" y="380029"/>
                    <a:pt x="137195" y="380996"/>
                    <a:pt x="132681" y="377772"/>
                  </a:cubicBezTo>
                  <a:lnTo>
                    <a:pt x="133003" y="378094"/>
                  </a:lnTo>
                  <a:cubicBezTo>
                    <a:pt x="120750" y="372290"/>
                    <a:pt x="106240" y="370033"/>
                    <a:pt x="97212" y="358425"/>
                  </a:cubicBezTo>
                  <a:cubicBezTo>
                    <a:pt x="87216" y="346172"/>
                    <a:pt x="72706" y="339401"/>
                    <a:pt x="64645" y="326181"/>
                  </a:cubicBezTo>
                  <a:close/>
                </a:path>
              </a:pathLst>
            </a:custGeom>
            <a:solidFill>
              <a:srgbClr val="FBFBFB"/>
            </a:solidFill>
            <a:ln w="3216" cap="flat">
              <a:noFill/>
              <a:prstDash val="solid"/>
              <a:miter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3" name="Freeform: Shape 382">
              <a:extLst>
                <a:ext uri="{FF2B5EF4-FFF2-40B4-BE49-F238E27FC236}">
                  <a16:creationId xmlns:a16="http://schemas.microsoft.com/office/drawing/2014/main" id="{4A8636E2-F3C7-49BD-8B1E-367F727FF878}"/>
                </a:ext>
              </a:extLst>
            </p:cNvPr>
            <p:cNvSpPr/>
            <p:nvPr/>
          </p:nvSpPr>
          <p:spPr>
            <a:xfrm>
              <a:off x="9332415" y="1890067"/>
              <a:ext cx="130601" cy="130601"/>
            </a:xfrm>
            <a:custGeom>
              <a:avLst/>
              <a:gdLst>
                <a:gd name="connsiteX0" fmla="*/ 161547 w 161222"/>
                <a:gd name="connsiteY0" fmla="*/ 80289 h 161222"/>
                <a:gd name="connsiteX1" fmla="*/ 81258 w 161222"/>
                <a:gd name="connsiteY1" fmla="*/ 161223 h 161222"/>
                <a:gd name="connsiteX2" fmla="*/ 2 w 161222"/>
                <a:gd name="connsiteY2" fmla="*/ 81256 h 161222"/>
                <a:gd name="connsiteX3" fmla="*/ 80291 w 161222"/>
                <a:gd name="connsiteY3" fmla="*/ 0 h 161222"/>
                <a:gd name="connsiteX4" fmla="*/ 161547 w 161222"/>
                <a:gd name="connsiteY4" fmla="*/ 80289 h 161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222" h="161222">
                  <a:moveTo>
                    <a:pt x="161547" y="80289"/>
                  </a:moveTo>
                  <a:cubicBezTo>
                    <a:pt x="161547" y="125431"/>
                    <a:pt x="126401" y="160900"/>
                    <a:pt x="81258" y="161223"/>
                  </a:cubicBezTo>
                  <a:cubicBezTo>
                    <a:pt x="36116" y="161545"/>
                    <a:pt x="325" y="126076"/>
                    <a:pt x="2" y="81256"/>
                  </a:cubicBezTo>
                  <a:cubicBezTo>
                    <a:pt x="-320" y="36759"/>
                    <a:pt x="36116" y="0"/>
                    <a:pt x="80291" y="0"/>
                  </a:cubicBezTo>
                  <a:cubicBezTo>
                    <a:pt x="125433" y="0"/>
                    <a:pt x="161225" y="35469"/>
                    <a:pt x="161547" y="80289"/>
                  </a:cubicBezTo>
                  <a:close/>
                </a:path>
              </a:pathLst>
            </a:custGeom>
            <a:solidFill>
              <a:srgbClr val="FEDF10"/>
            </a:solidFill>
            <a:ln w="3216" cap="flat">
              <a:noFill/>
              <a:prstDash val="solid"/>
              <a:miter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97715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5CE6DC-AD26-48F1-8965-5D880A2F22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3E8E268-30E1-40AA-A7A4-1E60E8E3ED49}"/>
              </a:ext>
            </a:extLst>
          </p:cNvPr>
          <p:cNvGrpSpPr/>
          <p:nvPr/>
        </p:nvGrpSpPr>
        <p:grpSpPr>
          <a:xfrm>
            <a:off x="6895094" y="3607717"/>
            <a:ext cx="4928023" cy="2707615"/>
            <a:chOff x="-548507" y="477868"/>
            <a:chExt cx="11570449" cy="6357177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2B5C7CCE-562B-4DA7-A8EE-4F088C9AC47E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BD59DB9-9536-4487-8969-0F8E200870C0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434A6D90-C825-4731-9F9B-B43603B150B6}"/>
                </a:ext>
              </a:extLst>
            </p:cNvPr>
            <p:cNvSpPr/>
            <p:nvPr/>
          </p:nvSpPr>
          <p:spPr>
            <a:xfrm>
              <a:off x="998911" y="813043"/>
              <a:ext cx="8372930" cy="5156617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07F42974-3EDB-492B-AE89-8549F0DFADCC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52734547-E892-44EC-8EFD-A08EE9AEE6EE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18B8C2A5-45D4-467F-9485-F366EA9090EC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1B24C998-187E-4F90-8A25-4F807F8DCD43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E517BA1B-B97E-410E-816B-8FFC79E49970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08064D3F-EDB5-446A-BE30-2FB8DF508326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FBB3B495-210E-47A8-A078-8ED412857443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2B39EF2F-3AD9-420B-8654-7F42C58AF886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EDF3B5C-0898-41AA-81A9-6647401E908A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0E6E96A-FAB3-4795-B451-44BB52AC7C80}"/>
              </a:ext>
            </a:extLst>
          </p:cNvPr>
          <p:cNvGrpSpPr/>
          <p:nvPr/>
        </p:nvGrpSpPr>
        <p:grpSpPr>
          <a:xfrm>
            <a:off x="512169" y="1675292"/>
            <a:ext cx="3381542" cy="4465774"/>
            <a:chOff x="28" y="850426"/>
            <a:chExt cx="3702363" cy="4889461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7C573D36-88F6-45AD-A3E0-33C4DB7CB6B7}"/>
                </a:ext>
              </a:extLst>
            </p:cNvPr>
            <p:cNvSpPr/>
            <p:nvPr/>
          </p:nvSpPr>
          <p:spPr>
            <a:xfrm>
              <a:off x="28" y="2372560"/>
              <a:ext cx="3630872" cy="3367327"/>
            </a:xfrm>
            <a:custGeom>
              <a:avLst/>
              <a:gdLst>
                <a:gd name="connsiteX0" fmla="*/ 3630316 w 3630872"/>
                <a:gd name="connsiteY0" fmla="*/ 2908985 h 3367327"/>
                <a:gd name="connsiteX1" fmla="*/ 3593804 w 3630872"/>
                <a:gd name="connsiteY1" fmla="*/ 2737404 h 3367327"/>
                <a:gd name="connsiteX2" fmla="*/ 3500736 w 3630872"/>
                <a:gd name="connsiteY2" fmla="*/ 2378027 h 3367327"/>
                <a:gd name="connsiteX3" fmla="*/ 3517460 w 3630872"/>
                <a:gd name="connsiteY3" fmla="*/ 2284384 h 3367327"/>
                <a:gd name="connsiteX4" fmla="*/ 3565653 w 3630872"/>
                <a:gd name="connsiteY4" fmla="*/ 2017756 h 3367327"/>
                <a:gd name="connsiteX5" fmla="*/ 2925414 w 3630872"/>
                <a:gd name="connsiteY5" fmla="*/ 789301 h 3367327"/>
                <a:gd name="connsiteX6" fmla="*/ 2724597 w 3630872"/>
                <a:gd name="connsiteY6" fmla="*/ 547184 h 3367327"/>
                <a:gd name="connsiteX7" fmla="*/ 2663828 w 3630872"/>
                <a:gd name="connsiteY7" fmla="*/ 463244 h 3367327"/>
                <a:gd name="connsiteX8" fmla="*/ 2376646 w 3630872"/>
                <a:gd name="connsiteY8" fmla="*/ 128443 h 3367327"/>
                <a:gd name="connsiteX9" fmla="*/ 2092209 w 3630872"/>
                <a:gd name="connsiteY9" fmla="*/ 12 h 3367327"/>
                <a:gd name="connsiteX10" fmla="*/ 2072995 w 3630872"/>
                <a:gd name="connsiteY10" fmla="*/ 8438 h 3367327"/>
                <a:gd name="connsiteX11" fmla="*/ 2009929 w 3630872"/>
                <a:gd name="connsiteY11" fmla="*/ 842 h 3367327"/>
                <a:gd name="connsiteX12" fmla="*/ 1454139 w 3630872"/>
                <a:gd name="connsiteY12" fmla="*/ 395454 h 3367327"/>
                <a:gd name="connsiteX13" fmla="*/ 1020270 w 3630872"/>
                <a:gd name="connsiteY13" fmla="*/ 706574 h 3367327"/>
                <a:gd name="connsiteX14" fmla="*/ 643212 w 3630872"/>
                <a:gd name="connsiteY14" fmla="*/ 925966 h 3367327"/>
                <a:gd name="connsiteX15" fmla="*/ 602487 w 3630872"/>
                <a:gd name="connsiteY15" fmla="*/ 977926 h 3367327"/>
                <a:gd name="connsiteX16" fmla="*/ 402372 w 3630872"/>
                <a:gd name="connsiteY16" fmla="*/ 1233383 h 3367327"/>
                <a:gd name="connsiteX17" fmla="*/ 356412 w 3630872"/>
                <a:gd name="connsiteY17" fmla="*/ 1411348 h 3367327"/>
                <a:gd name="connsiteX18" fmla="*/ 244642 w 3630872"/>
                <a:gd name="connsiteY18" fmla="*/ 1546928 h 3367327"/>
                <a:gd name="connsiteX19" fmla="*/ 202321 w 3630872"/>
                <a:gd name="connsiteY19" fmla="*/ 1592760 h 3367327"/>
                <a:gd name="connsiteX20" fmla="*/ 251025 w 3630872"/>
                <a:gd name="connsiteY20" fmla="*/ 1760192 h 3367327"/>
                <a:gd name="connsiteX21" fmla="*/ 280069 w 3630872"/>
                <a:gd name="connsiteY21" fmla="*/ 1895389 h 3367327"/>
                <a:gd name="connsiteX22" fmla="*/ 2461 w 3630872"/>
                <a:gd name="connsiteY22" fmla="*/ 2670954 h 3367327"/>
                <a:gd name="connsiteX23" fmla="*/ 125658 w 3630872"/>
                <a:gd name="connsiteY23" fmla="*/ 3040352 h 3367327"/>
                <a:gd name="connsiteX24" fmla="*/ 267175 w 3630872"/>
                <a:gd name="connsiteY24" fmla="*/ 3174209 h 3367327"/>
                <a:gd name="connsiteX25" fmla="*/ 641744 w 3630872"/>
                <a:gd name="connsiteY25" fmla="*/ 3359259 h 3367327"/>
                <a:gd name="connsiteX26" fmla="*/ 889988 w 3630872"/>
                <a:gd name="connsiteY26" fmla="*/ 3351471 h 3367327"/>
                <a:gd name="connsiteX27" fmla="*/ 1264621 w 3630872"/>
                <a:gd name="connsiteY27" fmla="*/ 3306151 h 3367327"/>
                <a:gd name="connsiteX28" fmla="*/ 1600826 w 3630872"/>
                <a:gd name="connsiteY28" fmla="*/ 3237403 h 3367327"/>
                <a:gd name="connsiteX29" fmla="*/ 1958543 w 3630872"/>
                <a:gd name="connsiteY29" fmla="*/ 3289554 h 3367327"/>
                <a:gd name="connsiteX30" fmla="*/ 2317090 w 3630872"/>
                <a:gd name="connsiteY30" fmla="*/ 3363664 h 3367327"/>
                <a:gd name="connsiteX31" fmla="*/ 2521418 w 3630872"/>
                <a:gd name="connsiteY31" fmla="*/ 3366536 h 3367327"/>
                <a:gd name="connsiteX32" fmla="*/ 2733980 w 3630872"/>
                <a:gd name="connsiteY32" fmla="*/ 3351408 h 3367327"/>
                <a:gd name="connsiteX33" fmla="*/ 2904860 w 3630872"/>
                <a:gd name="connsiteY33" fmla="*/ 3311129 h 3367327"/>
                <a:gd name="connsiteX34" fmla="*/ 2974246 w 3630872"/>
                <a:gd name="connsiteY34" fmla="*/ 3258659 h 3367327"/>
                <a:gd name="connsiteX35" fmla="*/ 3079633 w 3630872"/>
                <a:gd name="connsiteY35" fmla="*/ 3218062 h 3367327"/>
                <a:gd name="connsiteX36" fmla="*/ 3336814 w 3630872"/>
                <a:gd name="connsiteY36" fmla="*/ 3068375 h 3367327"/>
                <a:gd name="connsiteX37" fmla="*/ 3467926 w 3630872"/>
                <a:gd name="connsiteY37" fmla="*/ 3029181 h 3367327"/>
                <a:gd name="connsiteX38" fmla="*/ 3542418 w 3630872"/>
                <a:gd name="connsiteY38" fmla="*/ 3041948 h 3367327"/>
                <a:gd name="connsiteX39" fmla="*/ 3630316 w 3630872"/>
                <a:gd name="connsiteY39" fmla="*/ 2908985 h 3367327"/>
                <a:gd name="connsiteX40" fmla="*/ 3630316 w 3630872"/>
                <a:gd name="connsiteY40" fmla="*/ 2908985 h 3367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3630872" h="3367327">
                  <a:moveTo>
                    <a:pt x="3630316" y="2908985"/>
                  </a:moveTo>
                  <a:cubicBezTo>
                    <a:pt x="3625464" y="2850323"/>
                    <a:pt x="3610336" y="2793640"/>
                    <a:pt x="3593804" y="2737404"/>
                  </a:cubicBezTo>
                  <a:cubicBezTo>
                    <a:pt x="3558887" y="2618611"/>
                    <a:pt x="3526460" y="2499245"/>
                    <a:pt x="3500736" y="2378027"/>
                  </a:cubicBezTo>
                  <a:cubicBezTo>
                    <a:pt x="3493331" y="2343238"/>
                    <a:pt x="3498438" y="2315343"/>
                    <a:pt x="3517460" y="2284384"/>
                  </a:cubicBezTo>
                  <a:cubicBezTo>
                    <a:pt x="3567824" y="2202615"/>
                    <a:pt x="3592080" y="2114207"/>
                    <a:pt x="3565653" y="2017756"/>
                  </a:cubicBezTo>
                  <a:cubicBezTo>
                    <a:pt x="3549887" y="1986989"/>
                    <a:pt x="3376390" y="1475180"/>
                    <a:pt x="2925414" y="789301"/>
                  </a:cubicBezTo>
                  <a:cubicBezTo>
                    <a:pt x="2867390" y="701020"/>
                    <a:pt x="2782940" y="634954"/>
                    <a:pt x="2724597" y="547184"/>
                  </a:cubicBezTo>
                  <a:cubicBezTo>
                    <a:pt x="2703404" y="519864"/>
                    <a:pt x="2684063" y="491203"/>
                    <a:pt x="2663828" y="463244"/>
                  </a:cubicBezTo>
                  <a:cubicBezTo>
                    <a:pt x="2577335" y="343814"/>
                    <a:pt x="2494098" y="221192"/>
                    <a:pt x="2376646" y="128443"/>
                  </a:cubicBezTo>
                  <a:cubicBezTo>
                    <a:pt x="2292706" y="62185"/>
                    <a:pt x="2206724" y="-1009"/>
                    <a:pt x="2092209" y="12"/>
                  </a:cubicBezTo>
                  <a:cubicBezTo>
                    <a:pt x="2083272" y="1289"/>
                    <a:pt x="2077017" y="4161"/>
                    <a:pt x="2072995" y="8438"/>
                  </a:cubicBezTo>
                  <a:lnTo>
                    <a:pt x="2009929" y="842"/>
                  </a:lnTo>
                  <a:lnTo>
                    <a:pt x="1454139" y="395454"/>
                  </a:lnTo>
                  <a:lnTo>
                    <a:pt x="1020270" y="706574"/>
                  </a:lnTo>
                  <a:cubicBezTo>
                    <a:pt x="999907" y="694318"/>
                    <a:pt x="661404" y="900944"/>
                    <a:pt x="643212" y="925966"/>
                  </a:cubicBezTo>
                  <a:cubicBezTo>
                    <a:pt x="630318" y="943775"/>
                    <a:pt x="616083" y="960691"/>
                    <a:pt x="602487" y="977926"/>
                  </a:cubicBezTo>
                  <a:cubicBezTo>
                    <a:pt x="524292" y="1054014"/>
                    <a:pt x="447948" y="1131698"/>
                    <a:pt x="402372" y="1233383"/>
                  </a:cubicBezTo>
                  <a:cubicBezTo>
                    <a:pt x="387435" y="1292811"/>
                    <a:pt x="384052" y="1355239"/>
                    <a:pt x="356412" y="1411348"/>
                  </a:cubicBezTo>
                  <a:cubicBezTo>
                    <a:pt x="332858" y="1467776"/>
                    <a:pt x="292325" y="1510799"/>
                    <a:pt x="244642" y="1546928"/>
                  </a:cubicBezTo>
                  <a:cubicBezTo>
                    <a:pt x="227279" y="1560141"/>
                    <a:pt x="212662" y="1573929"/>
                    <a:pt x="202321" y="1592760"/>
                  </a:cubicBezTo>
                  <a:cubicBezTo>
                    <a:pt x="181129" y="1659464"/>
                    <a:pt x="208704" y="1711999"/>
                    <a:pt x="251025" y="1760192"/>
                  </a:cubicBezTo>
                  <a:cubicBezTo>
                    <a:pt x="320283" y="1813684"/>
                    <a:pt x="320985" y="1816748"/>
                    <a:pt x="280069" y="1895389"/>
                  </a:cubicBezTo>
                  <a:cubicBezTo>
                    <a:pt x="274069" y="1906879"/>
                    <a:pt x="19696" y="2580503"/>
                    <a:pt x="2461" y="2670954"/>
                  </a:cubicBezTo>
                  <a:cubicBezTo>
                    <a:pt x="-10752" y="2812151"/>
                    <a:pt x="29080" y="2935475"/>
                    <a:pt x="125658" y="3040352"/>
                  </a:cubicBezTo>
                  <a:cubicBezTo>
                    <a:pt x="169766" y="3088354"/>
                    <a:pt x="219428" y="3130228"/>
                    <a:pt x="267175" y="3174209"/>
                  </a:cubicBezTo>
                  <a:cubicBezTo>
                    <a:pt x="272345" y="3178103"/>
                    <a:pt x="505270" y="3336279"/>
                    <a:pt x="641744" y="3359259"/>
                  </a:cubicBezTo>
                  <a:cubicBezTo>
                    <a:pt x="653872" y="3365260"/>
                    <a:pt x="820347" y="3361429"/>
                    <a:pt x="889988" y="3351471"/>
                  </a:cubicBezTo>
                  <a:cubicBezTo>
                    <a:pt x="908053" y="3358940"/>
                    <a:pt x="1163319" y="3347578"/>
                    <a:pt x="1264621" y="3306151"/>
                  </a:cubicBezTo>
                  <a:cubicBezTo>
                    <a:pt x="1373327" y="3261723"/>
                    <a:pt x="1484013" y="3235935"/>
                    <a:pt x="1600826" y="3237403"/>
                  </a:cubicBezTo>
                  <a:cubicBezTo>
                    <a:pt x="1722172" y="3238935"/>
                    <a:pt x="1841092" y="3260574"/>
                    <a:pt x="1958543" y="3289554"/>
                  </a:cubicBezTo>
                  <a:cubicBezTo>
                    <a:pt x="2077208" y="3318789"/>
                    <a:pt x="2195936" y="3346940"/>
                    <a:pt x="2317090" y="3363664"/>
                  </a:cubicBezTo>
                  <a:cubicBezTo>
                    <a:pt x="2347411" y="3367813"/>
                    <a:pt x="2483374" y="3363600"/>
                    <a:pt x="2521418" y="3366536"/>
                  </a:cubicBezTo>
                  <a:cubicBezTo>
                    <a:pt x="2593102" y="3371962"/>
                    <a:pt x="2662552" y="3347578"/>
                    <a:pt x="2733980" y="3351408"/>
                  </a:cubicBezTo>
                  <a:cubicBezTo>
                    <a:pt x="2798004" y="3368132"/>
                    <a:pt x="2850857" y="3337365"/>
                    <a:pt x="2904860" y="3311129"/>
                  </a:cubicBezTo>
                  <a:cubicBezTo>
                    <a:pt x="2930584" y="3296959"/>
                    <a:pt x="2956372" y="3281320"/>
                    <a:pt x="2974246" y="3258659"/>
                  </a:cubicBezTo>
                  <a:cubicBezTo>
                    <a:pt x="3002396" y="3223105"/>
                    <a:pt x="3037376" y="3217934"/>
                    <a:pt x="3079633" y="3218062"/>
                  </a:cubicBezTo>
                  <a:cubicBezTo>
                    <a:pt x="3132486" y="3218126"/>
                    <a:pt x="3327239" y="3073162"/>
                    <a:pt x="3336814" y="3068375"/>
                  </a:cubicBezTo>
                  <a:cubicBezTo>
                    <a:pt x="3376518" y="3042140"/>
                    <a:pt x="3419030" y="3025288"/>
                    <a:pt x="3467926" y="3029181"/>
                  </a:cubicBezTo>
                  <a:cubicBezTo>
                    <a:pt x="3493204" y="3031160"/>
                    <a:pt x="3516886" y="3041948"/>
                    <a:pt x="3542418" y="3041948"/>
                  </a:cubicBezTo>
                  <a:cubicBezTo>
                    <a:pt x="3600315" y="3028416"/>
                    <a:pt x="3635805" y="2975243"/>
                    <a:pt x="3630316" y="2908985"/>
                  </a:cubicBezTo>
                  <a:lnTo>
                    <a:pt x="3630316" y="2908985"/>
                  </a:lnTo>
                  <a:close/>
                </a:path>
              </a:pathLst>
            </a:custGeom>
            <a:solidFill>
              <a:schemeClr val="accent3"/>
            </a:solidFill>
            <a:ln w="63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323D5E16-94D6-4D02-BEC9-66B713D86BE5}"/>
                </a:ext>
              </a:extLst>
            </p:cNvPr>
            <p:cNvSpPr/>
            <p:nvPr/>
          </p:nvSpPr>
          <p:spPr>
            <a:xfrm>
              <a:off x="1226540" y="2374104"/>
              <a:ext cx="1116806" cy="935596"/>
            </a:xfrm>
            <a:custGeom>
              <a:avLst/>
              <a:gdLst>
                <a:gd name="connsiteX0" fmla="*/ 1107302 w 1116806"/>
                <a:gd name="connsiteY0" fmla="*/ 467637 h 935596"/>
                <a:gd name="connsiteX1" fmla="*/ 1085982 w 1116806"/>
                <a:gd name="connsiteY1" fmla="*/ 450210 h 935596"/>
                <a:gd name="connsiteX2" fmla="*/ 974403 w 1116806"/>
                <a:gd name="connsiteY2" fmla="*/ 230946 h 935596"/>
                <a:gd name="connsiteX3" fmla="*/ 927741 w 1116806"/>
                <a:gd name="connsiteY3" fmla="*/ 120835 h 935596"/>
                <a:gd name="connsiteX4" fmla="*/ 861738 w 1116806"/>
                <a:gd name="connsiteY4" fmla="*/ 43215 h 935596"/>
                <a:gd name="connsiteX5" fmla="*/ 871249 w 1116806"/>
                <a:gd name="connsiteY5" fmla="*/ 8298 h 935596"/>
                <a:gd name="connsiteX6" fmla="*/ 785395 w 1116806"/>
                <a:gd name="connsiteY6" fmla="*/ 0 h 935596"/>
                <a:gd name="connsiteX7" fmla="*/ 777543 w 1116806"/>
                <a:gd name="connsiteY7" fmla="*/ 14171 h 935596"/>
                <a:gd name="connsiteX8" fmla="*/ 786544 w 1116806"/>
                <a:gd name="connsiteY8" fmla="*/ 31533 h 935596"/>
                <a:gd name="connsiteX9" fmla="*/ 763245 w 1116806"/>
                <a:gd name="connsiteY9" fmla="*/ 108388 h 935596"/>
                <a:gd name="connsiteX10" fmla="*/ 575322 w 1116806"/>
                <a:gd name="connsiteY10" fmla="*/ 305885 h 935596"/>
                <a:gd name="connsiteX11" fmla="*/ 256734 w 1116806"/>
                <a:gd name="connsiteY11" fmla="*/ 419571 h 935596"/>
                <a:gd name="connsiteX12" fmla="*/ 240904 w 1116806"/>
                <a:gd name="connsiteY12" fmla="*/ 443636 h 935596"/>
                <a:gd name="connsiteX13" fmla="*/ 226861 w 1116806"/>
                <a:gd name="connsiteY13" fmla="*/ 448359 h 935596"/>
                <a:gd name="connsiteX14" fmla="*/ 214094 w 1116806"/>
                <a:gd name="connsiteY14" fmla="*/ 448997 h 935596"/>
                <a:gd name="connsiteX15" fmla="*/ 161305 w 1116806"/>
                <a:gd name="connsiteY15" fmla="*/ 457870 h 935596"/>
                <a:gd name="connsiteX16" fmla="*/ 102515 w 1116806"/>
                <a:gd name="connsiteY16" fmla="*/ 510851 h 935596"/>
                <a:gd name="connsiteX17" fmla="*/ 1724 w 1116806"/>
                <a:gd name="connsiteY17" fmla="*/ 630729 h 935596"/>
                <a:gd name="connsiteX18" fmla="*/ 8681 w 1116806"/>
                <a:gd name="connsiteY18" fmla="*/ 642538 h 935596"/>
                <a:gd name="connsiteX19" fmla="*/ 78897 w 1116806"/>
                <a:gd name="connsiteY19" fmla="*/ 617962 h 935596"/>
                <a:gd name="connsiteX20" fmla="*/ 216647 w 1116806"/>
                <a:gd name="connsiteY20" fmla="*/ 550810 h 935596"/>
                <a:gd name="connsiteX21" fmla="*/ 261777 w 1116806"/>
                <a:gd name="connsiteY21" fmla="*/ 558151 h 935596"/>
                <a:gd name="connsiteX22" fmla="*/ 261777 w 1116806"/>
                <a:gd name="connsiteY22" fmla="*/ 558151 h 935596"/>
                <a:gd name="connsiteX23" fmla="*/ 273586 w 1116806"/>
                <a:gd name="connsiteY23" fmla="*/ 581322 h 935596"/>
                <a:gd name="connsiteX24" fmla="*/ 318779 w 1116806"/>
                <a:gd name="connsiteY24" fmla="*/ 887016 h 935596"/>
                <a:gd name="connsiteX25" fmla="*/ 329695 w 1116806"/>
                <a:gd name="connsiteY25" fmla="*/ 889441 h 935596"/>
                <a:gd name="connsiteX26" fmla="*/ 348015 w 1116806"/>
                <a:gd name="connsiteY26" fmla="*/ 828354 h 935596"/>
                <a:gd name="connsiteX27" fmla="*/ 394038 w 1116806"/>
                <a:gd name="connsiteY27" fmla="*/ 589557 h 935596"/>
                <a:gd name="connsiteX28" fmla="*/ 536448 w 1116806"/>
                <a:gd name="connsiteY28" fmla="*/ 833588 h 935596"/>
                <a:gd name="connsiteX29" fmla="*/ 586940 w 1116806"/>
                <a:gd name="connsiteY29" fmla="*/ 918485 h 935596"/>
                <a:gd name="connsiteX30" fmla="*/ 615664 w 1116806"/>
                <a:gd name="connsiteY30" fmla="*/ 934826 h 935596"/>
                <a:gd name="connsiteX31" fmla="*/ 631878 w 1116806"/>
                <a:gd name="connsiteY31" fmla="*/ 906421 h 935596"/>
                <a:gd name="connsiteX32" fmla="*/ 614770 w 1116806"/>
                <a:gd name="connsiteY32" fmla="*/ 785714 h 935596"/>
                <a:gd name="connsiteX33" fmla="*/ 599578 w 1116806"/>
                <a:gd name="connsiteY33" fmla="*/ 490425 h 935596"/>
                <a:gd name="connsiteX34" fmla="*/ 783863 w 1116806"/>
                <a:gd name="connsiteY34" fmla="*/ 655304 h 935596"/>
                <a:gd name="connsiteX35" fmla="*/ 888420 w 1116806"/>
                <a:gd name="connsiteY35" fmla="*/ 740457 h 935596"/>
                <a:gd name="connsiteX36" fmla="*/ 924358 w 1116806"/>
                <a:gd name="connsiteY36" fmla="*/ 749010 h 935596"/>
                <a:gd name="connsiteX37" fmla="*/ 938720 w 1116806"/>
                <a:gd name="connsiteY37" fmla="*/ 711604 h 935596"/>
                <a:gd name="connsiteX38" fmla="*/ 885867 w 1116806"/>
                <a:gd name="connsiteY38" fmla="*/ 573024 h 935596"/>
                <a:gd name="connsiteX39" fmla="*/ 800395 w 1116806"/>
                <a:gd name="connsiteY39" fmla="*/ 371569 h 935596"/>
                <a:gd name="connsiteX40" fmla="*/ 974211 w 1116806"/>
                <a:gd name="connsiteY40" fmla="*/ 467062 h 935596"/>
                <a:gd name="connsiteX41" fmla="*/ 1084258 w 1116806"/>
                <a:gd name="connsiteY41" fmla="*/ 508936 h 935596"/>
                <a:gd name="connsiteX42" fmla="*/ 1113621 w 1116806"/>
                <a:gd name="connsiteY42" fmla="*/ 495723 h 935596"/>
                <a:gd name="connsiteX43" fmla="*/ 1107302 w 1116806"/>
                <a:gd name="connsiteY43" fmla="*/ 467637 h 935596"/>
                <a:gd name="connsiteX44" fmla="*/ 1107302 w 1116806"/>
                <a:gd name="connsiteY44" fmla="*/ 467637 h 935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116806" h="935596">
                  <a:moveTo>
                    <a:pt x="1107302" y="467637"/>
                  </a:moveTo>
                  <a:cubicBezTo>
                    <a:pt x="1100663" y="461317"/>
                    <a:pt x="1093067" y="455955"/>
                    <a:pt x="1085982" y="450210"/>
                  </a:cubicBezTo>
                  <a:cubicBezTo>
                    <a:pt x="1083365" y="450210"/>
                    <a:pt x="974403" y="230946"/>
                    <a:pt x="974403" y="230946"/>
                  </a:cubicBezTo>
                  <a:cubicBezTo>
                    <a:pt x="974211" y="230052"/>
                    <a:pt x="963551" y="145985"/>
                    <a:pt x="927741" y="120835"/>
                  </a:cubicBezTo>
                  <a:cubicBezTo>
                    <a:pt x="898442" y="100217"/>
                    <a:pt x="884909" y="68045"/>
                    <a:pt x="861738" y="43215"/>
                  </a:cubicBezTo>
                  <a:cubicBezTo>
                    <a:pt x="852227" y="33001"/>
                    <a:pt x="838631" y="11681"/>
                    <a:pt x="871249" y="8298"/>
                  </a:cubicBezTo>
                  <a:cubicBezTo>
                    <a:pt x="842652" y="5490"/>
                    <a:pt x="813992" y="2809"/>
                    <a:pt x="785395" y="0"/>
                  </a:cubicBezTo>
                  <a:cubicBezTo>
                    <a:pt x="778820" y="2490"/>
                    <a:pt x="777480" y="7915"/>
                    <a:pt x="777543" y="14171"/>
                  </a:cubicBezTo>
                  <a:cubicBezTo>
                    <a:pt x="780799" y="19916"/>
                    <a:pt x="783926" y="25661"/>
                    <a:pt x="786544" y="31533"/>
                  </a:cubicBezTo>
                  <a:lnTo>
                    <a:pt x="763245" y="108388"/>
                  </a:lnTo>
                  <a:cubicBezTo>
                    <a:pt x="763245" y="108388"/>
                    <a:pt x="576854" y="304736"/>
                    <a:pt x="575322" y="305885"/>
                  </a:cubicBezTo>
                  <a:cubicBezTo>
                    <a:pt x="574045" y="306843"/>
                    <a:pt x="263564" y="418677"/>
                    <a:pt x="256734" y="419571"/>
                  </a:cubicBezTo>
                  <a:cubicBezTo>
                    <a:pt x="253989" y="431380"/>
                    <a:pt x="248564" y="439104"/>
                    <a:pt x="240904" y="443636"/>
                  </a:cubicBezTo>
                  <a:lnTo>
                    <a:pt x="226861" y="448359"/>
                  </a:lnTo>
                  <a:cubicBezTo>
                    <a:pt x="222839" y="448934"/>
                    <a:pt x="218690" y="449253"/>
                    <a:pt x="214094" y="448997"/>
                  </a:cubicBezTo>
                  <a:cubicBezTo>
                    <a:pt x="196093" y="448295"/>
                    <a:pt x="178156" y="450593"/>
                    <a:pt x="161305" y="457870"/>
                  </a:cubicBezTo>
                  <a:cubicBezTo>
                    <a:pt x="158879" y="463551"/>
                    <a:pt x="102515" y="510851"/>
                    <a:pt x="102515" y="510851"/>
                  </a:cubicBezTo>
                  <a:lnTo>
                    <a:pt x="1724" y="630729"/>
                  </a:lnTo>
                  <a:cubicBezTo>
                    <a:pt x="-2681" y="636027"/>
                    <a:pt x="1979" y="643814"/>
                    <a:pt x="8681" y="642538"/>
                  </a:cubicBezTo>
                  <a:lnTo>
                    <a:pt x="78897" y="617962"/>
                  </a:lnTo>
                  <a:lnTo>
                    <a:pt x="216647" y="550810"/>
                  </a:lnTo>
                  <a:cubicBezTo>
                    <a:pt x="231712" y="543470"/>
                    <a:pt x="249776" y="546406"/>
                    <a:pt x="261777" y="558151"/>
                  </a:cubicBezTo>
                  <a:lnTo>
                    <a:pt x="261777" y="558151"/>
                  </a:lnTo>
                  <a:cubicBezTo>
                    <a:pt x="268096" y="564407"/>
                    <a:pt x="272246" y="572513"/>
                    <a:pt x="273586" y="581322"/>
                  </a:cubicBezTo>
                  <a:lnTo>
                    <a:pt x="318779" y="887016"/>
                  </a:lnTo>
                  <a:cubicBezTo>
                    <a:pt x="319609" y="892442"/>
                    <a:pt x="326758" y="894037"/>
                    <a:pt x="329695" y="889441"/>
                  </a:cubicBezTo>
                  <a:cubicBezTo>
                    <a:pt x="336269" y="879037"/>
                    <a:pt x="344568" y="860206"/>
                    <a:pt x="348015" y="828354"/>
                  </a:cubicBezTo>
                  <a:cubicBezTo>
                    <a:pt x="354015" y="772373"/>
                    <a:pt x="394038" y="589557"/>
                    <a:pt x="394038" y="589557"/>
                  </a:cubicBezTo>
                  <a:cubicBezTo>
                    <a:pt x="394038" y="589557"/>
                    <a:pt x="538108" y="832567"/>
                    <a:pt x="536448" y="833588"/>
                  </a:cubicBezTo>
                  <a:cubicBezTo>
                    <a:pt x="553236" y="861866"/>
                    <a:pt x="569577" y="890527"/>
                    <a:pt x="586940" y="918485"/>
                  </a:cubicBezTo>
                  <a:cubicBezTo>
                    <a:pt x="593195" y="928571"/>
                    <a:pt x="601557" y="938465"/>
                    <a:pt x="615664" y="934826"/>
                  </a:cubicBezTo>
                  <a:cubicBezTo>
                    <a:pt x="629963" y="931060"/>
                    <a:pt x="630729" y="918741"/>
                    <a:pt x="631878" y="906421"/>
                  </a:cubicBezTo>
                  <a:cubicBezTo>
                    <a:pt x="635580" y="864738"/>
                    <a:pt x="622686" y="825609"/>
                    <a:pt x="614770" y="785714"/>
                  </a:cubicBezTo>
                  <a:cubicBezTo>
                    <a:pt x="613558" y="786416"/>
                    <a:pt x="579280" y="648729"/>
                    <a:pt x="599578" y="490425"/>
                  </a:cubicBezTo>
                  <a:cubicBezTo>
                    <a:pt x="600217" y="485254"/>
                    <a:pt x="785905" y="653070"/>
                    <a:pt x="783863" y="655304"/>
                  </a:cubicBezTo>
                  <a:cubicBezTo>
                    <a:pt x="818077" y="682114"/>
                    <a:pt x="857845" y="709243"/>
                    <a:pt x="888420" y="740457"/>
                  </a:cubicBezTo>
                  <a:cubicBezTo>
                    <a:pt x="897357" y="749585"/>
                    <a:pt x="910315" y="757500"/>
                    <a:pt x="924358" y="749010"/>
                  </a:cubicBezTo>
                  <a:cubicBezTo>
                    <a:pt x="938401" y="740520"/>
                    <a:pt x="939295" y="728137"/>
                    <a:pt x="938720" y="711604"/>
                  </a:cubicBezTo>
                  <a:cubicBezTo>
                    <a:pt x="937061" y="659645"/>
                    <a:pt x="912038" y="614834"/>
                    <a:pt x="885867" y="573024"/>
                  </a:cubicBezTo>
                  <a:lnTo>
                    <a:pt x="800395" y="371569"/>
                  </a:lnTo>
                  <a:cubicBezTo>
                    <a:pt x="815396" y="369398"/>
                    <a:pt x="902208" y="443317"/>
                    <a:pt x="974211" y="467062"/>
                  </a:cubicBezTo>
                  <a:cubicBezTo>
                    <a:pt x="1007787" y="489276"/>
                    <a:pt x="1047746" y="494638"/>
                    <a:pt x="1084258" y="508936"/>
                  </a:cubicBezTo>
                  <a:cubicBezTo>
                    <a:pt x="1098493" y="514554"/>
                    <a:pt x="1107046" y="506192"/>
                    <a:pt x="1113621" y="495723"/>
                  </a:cubicBezTo>
                  <a:cubicBezTo>
                    <a:pt x="1120388" y="484999"/>
                    <a:pt x="1115472" y="475360"/>
                    <a:pt x="1107302" y="467637"/>
                  </a:cubicBezTo>
                  <a:lnTo>
                    <a:pt x="1107302" y="467637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63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8E301C27-7518-4A96-8466-A58FC46399CF}"/>
                </a:ext>
              </a:extLst>
            </p:cNvPr>
            <p:cNvSpPr/>
            <p:nvPr/>
          </p:nvSpPr>
          <p:spPr>
            <a:xfrm>
              <a:off x="1004231" y="1504056"/>
              <a:ext cx="2279440" cy="1884645"/>
            </a:xfrm>
            <a:custGeom>
              <a:avLst/>
              <a:gdLst>
                <a:gd name="connsiteX0" fmla="*/ 2099367 w 2279440"/>
                <a:gd name="connsiteY0" fmla="*/ 12 h 1884645"/>
                <a:gd name="connsiteX1" fmla="*/ 1952807 w 2279440"/>
                <a:gd name="connsiteY1" fmla="*/ 80696 h 1884645"/>
                <a:gd name="connsiteX2" fmla="*/ 1253012 w 2279440"/>
                <a:gd name="connsiteY2" fmla="*/ 344707 h 1884645"/>
                <a:gd name="connsiteX3" fmla="*/ 622220 w 2279440"/>
                <a:gd name="connsiteY3" fmla="*/ 497139 h 1884645"/>
                <a:gd name="connsiteX4" fmla="*/ 678137 w 2279440"/>
                <a:gd name="connsiteY4" fmla="*/ 617718 h 1884645"/>
                <a:gd name="connsiteX5" fmla="*/ 621453 w 2279440"/>
                <a:gd name="connsiteY5" fmla="*/ 945562 h 1884645"/>
                <a:gd name="connsiteX6" fmla="*/ 463979 w 2279440"/>
                <a:gd name="connsiteY6" fmla="*/ 878601 h 1884645"/>
                <a:gd name="connsiteX7" fmla="*/ 314100 w 2279440"/>
                <a:gd name="connsiteY7" fmla="*/ 761597 h 1884645"/>
                <a:gd name="connsiteX8" fmla="*/ 300185 w 2279440"/>
                <a:gd name="connsiteY8" fmla="*/ 742319 h 1884645"/>
                <a:gd name="connsiteX9" fmla="*/ 252183 w 2279440"/>
                <a:gd name="connsiteY9" fmla="*/ 743021 h 1884645"/>
                <a:gd name="connsiteX10" fmla="*/ 207117 w 2279440"/>
                <a:gd name="connsiteY10" fmla="*/ 812982 h 1884645"/>
                <a:gd name="connsiteX11" fmla="*/ 59217 w 2279440"/>
                <a:gd name="connsiteY11" fmla="*/ 1134251 h 1884645"/>
                <a:gd name="connsiteX12" fmla="*/ 1002 w 2279440"/>
                <a:gd name="connsiteY12" fmla="*/ 1520820 h 1884645"/>
                <a:gd name="connsiteX13" fmla="*/ 48430 w 2279440"/>
                <a:gd name="connsiteY13" fmla="*/ 1739829 h 1884645"/>
                <a:gd name="connsiteX14" fmla="*/ 205585 w 2279440"/>
                <a:gd name="connsiteY14" fmla="*/ 1879622 h 1884645"/>
                <a:gd name="connsiteX15" fmla="*/ 427850 w 2279440"/>
                <a:gd name="connsiteY15" fmla="*/ 1854600 h 1884645"/>
                <a:gd name="connsiteX16" fmla="*/ 533620 w 2279440"/>
                <a:gd name="connsiteY16" fmla="*/ 1815471 h 1884645"/>
                <a:gd name="connsiteX17" fmla="*/ 759140 w 2279440"/>
                <a:gd name="connsiteY17" fmla="*/ 1703062 h 1884645"/>
                <a:gd name="connsiteX18" fmla="*/ 990341 w 2279440"/>
                <a:gd name="connsiteY18" fmla="*/ 1537289 h 1884645"/>
                <a:gd name="connsiteX19" fmla="*/ 887316 w 2279440"/>
                <a:gd name="connsiteY19" fmla="*/ 1291215 h 1884645"/>
                <a:gd name="connsiteX20" fmla="*/ 868102 w 2279440"/>
                <a:gd name="connsiteY20" fmla="*/ 1245383 h 1884645"/>
                <a:gd name="connsiteX21" fmla="*/ 796865 w 2279440"/>
                <a:gd name="connsiteY21" fmla="*/ 1253681 h 1884645"/>
                <a:gd name="connsiteX22" fmla="*/ 713181 w 2279440"/>
                <a:gd name="connsiteY22" fmla="*/ 1264150 h 1884645"/>
                <a:gd name="connsiteX23" fmla="*/ 503874 w 2279440"/>
                <a:gd name="connsiteY23" fmla="*/ 1314130 h 1884645"/>
                <a:gd name="connsiteX24" fmla="*/ 430722 w 2279440"/>
                <a:gd name="connsiteY24" fmla="*/ 1338387 h 1884645"/>
                <a:gd name="connsiteX25" fmla="*/ 376528 w 2279440"/>
                <a:gd name="connsiteY25" fmla="*/ 1344195 h 1884645"/>
                <a:gd name="connsiteX26" fmla="*/ 444191 w 2279440"/>
                <a:gd name="connsiteY26" fmla="*/ 1266256 h 1884645"/>
                <a:gd name="connsiteX27" fmla="*/ 484405 w 2279440"/>
                <a:gd name="connsiteY27" fmla="*/ 1286427 h 1884645"/>
                <a:gd name="connsiteX28" fmla="*/ 606198 w 2279440"/>
                <a:gd name="connsiteY28" fmla="*/ 1253745 h 1884645"/>
                <a:gd name="connsiteX29" fmla="*/ 697733 w 2279440"/>
                <a:gd name="connsiteY29" fmla="*/ 1215063 h 1884645"/>
                <a:gd name="connsiteX30" fmla="*/ 992703 w 2279440"/>
                <a:gd name="connsiteY30" fmla="*/ 935030 h 1884645"/>
                <a:gd name="connsiteX31" fmla="*/ 1022130 w 2279440"/>
                <a:gd name="connsiteY31" fmla="*/ 797981 h 1884645"/>
                <a:gd name="connsiteX32" fmla="*/ 1249501 w 2279440"/>
                <a:gd name="connsiteY32" fmla="*/ 834685 h 1884645"/>
                <a:gd name="connsiteX33" fmla="*/ 2279438 w 2279440"/>
                <a:gd name="connsiteY33" fmla="*/ 317259 h 1884645"/>
                <a:gd name="connsiteX34" fmla="*/ 2099367 w 2279440"/>
                <a:gd name="connsiteY34" fmla="*/ 12 h 1884645"/>
                <a:gd name="connsiteX35" fmla="*/ 2099367 w 2279440"/>
                <a:gd name="connsiteY35" fmla="*/ 12 h 1884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279440" h="1884645">
                  <a:moveTo>
                    <a:pt x="2099367" y="12"/>
                  </a:moveTo>
                  <a:cubicBezTo>
                    <a:pt x="2050535" y="26949"/>
                    <a:pt x="2002469" y="55354"/>
                    <a:pt x="1952807" y="80696"/>
                  </a:cubicBezTo>
                  <a:cubicBezTo>
                    <a:pt x="1729330" y="194637"/>
                    <a:pt x="1493022" y="274938"/>
                    <a:pt x="1253012" y="344707"/>
                  </a:cubicBezTo>
                  <a:cubicBezTo>
                    <a:pt x="1045109" y="405156"/>
                    <a:pt x="835356" y="458073"/>
                    <a:pt x="622220" y="497139"/>
                  </a:cubicBezTo>
                  <a:cubicBezTo>
                    <a:pt x="654200" y="531098"/>
                    <a:pt x="674881" y="570993"/>
                    <a:pt x="678137" y="617718"/>
                  </a:cubicBezTo>
                  <a:cubicBezTo>
                    <a:pt x="685860" y="732234"/>
                    <a:pt x="669839" y="842153"/>
                    <a:pt x="621453" y="945562"/>
                  </a:cubicBezTo>
                  <a:cubicBezTo>
                    <a:pt x="586027" y="954371"/>
                    <a:pt x="494172" y="888304"/>
                    <a:pt x="463979" y="878601"/>
                  </a:cubicBezTo>
                  <a:cubicBezTo>
                    <a:pt x="399636" y="858111"/>
                    <a:pt x="349463" y="819365"/>
                    <a:pt x="314100" y="761597"/>
                  </a:cubicBezTo>
                  <a:cubicBezTo>
                    <a:pt x="309951" y="754830"/>
                    <a:pt x="305164" y="748575"/>
                    <a:pt x="300185" y="742319"/>
                  </a:cubicBezTo>
                  <a:cubicBezTo>
                    <a:pt x="283780" y="721638"/>
                    <a:pt x="268269" y="722276"/>
                    <a:pt x="252183" y="743021"/>
                  </a:cubicBezTo>
                  <a:cubicBezTo>
                    <a:pt x="235076" y="765107"/>
                    <a:pt x="223458" y="790513"/>
                    <a:pt x="207117" y="812982"/>
                  </a:cubicBezTo>
                  <a:cubicBezTo>
                    <a:pt x="145327" y="914284"/>
                    <a:pt x="101474" y="1024012"/>
                    <a:pt x="59217" y="1134251"/>
                  </a:cubicBezTo>
                  <a:cubicBezTo>
                    <a:pt x="19832" y="1260064"/>
                    <a:pt x="-5445" y="1388048"/>
                    <a:pt x="1002" y="1520820"/>
                  </a:cubicBezTo>
                  <a:cubicBezTo>
                    <a:pt x="1959" y="1540353"/>
                    <a:pt x="31195" y="1686912"/>
                    <a:pt x="48430" y="1739829"/>
                  </a:cubicBezTo>
                  <a:cubicBezTo>
                    <a:pt x="73388" y="1816683"/>
                    <a:pt x="125284" y="1863345"/>
                    <a:pt x="205585" y="1879622"/>
                  </a:cubicBezTo>
                  <a:cubicBezTo>
                    <a:pt x="282822" y="1895197"/>
                    <a:pt x="354698" y="1871069"/>
                    <a:pt x="427850" y="1854600"/>
                  </a:cubicBezTo>
                  <a:cubicBezTo>
                    <a:pt x="476043" y="1840876"/>
                    <a:pt x="528003" y="1817896"/>
                    <a:pt x="533620" y="1815471"/>
                  </a:cubicBezTo>
                  <a:cubicBezTo>
                    <a:pt x="630454" y="1776022"/>
                    <a:pt x="737629" y="1714807"/>
                    <a:pt x="759140" y="1703062"/>
                  </a:cubicBezTo>
                  <a:cubicBezTo>
                    <a:pt x="822973" y="1668337"/>
                    <a:pt x="944701" y="1583376"/>
                    <a:pt x="990341" y="1537289"/>
                  </a:cubicBezTo>
                  <a:cubicBezTo>
                    <a:pt x="974575" y="1499628"/>
                    <a:pt x="919296" y="1362516"/>
                    <a:pt x="887316" y="1291215"/>
                  </a:cubicBezTo>
                  <a:cubicBezTo>
                    <a:pt x="880869" y="1276852"/>
                    <a:pt x="878379" y="1268490"/>
                    <a:pt x="868102" y="1245383"/>
                  </a:cubicBezTo>
                  <a:cubicBezTo>
                    <a:pt x="842824" y="1245383"/>
                    <a:pt x="823100" y="1254192"/>
                    <a:pt x="796865" y="1253681"/>
                  </a:cubicBezTo>
                  <a:cubicBezTo>
                    <a:pt x="770502" y="1253873"/>
                    <a:pt x="740884" y="1257766"/>
                    <a:pt x="713181" y="1264150"/>
                  </a:cubicBezTo>
                  <a:cubicBezTo>
                    <a:pt x="655540" y="1275129"/>
                    <a:pt x="586473" y="1291789"/>
                    <a:pt x="503874" y="1314130"/>
                  </a:cubicBezTo>
                  <a:cubicBezTo>
                    <a:pt x="482426" y="1319812"/>
                    <a:pt x="452872" y="1335450"/>
                    <a:pt x="430722" y="1338387"/>
                  </a:cubicBezTo>
                  <a:cubicBezTo>
                    <a:pt x="415275" y="1340366"/>
                    <a:pt x="393572" y="1361175"/>
                    <a:pt x="376528" y="1344195"/>
                  </a:cubicBezTo>
                  <a:cubicBezTo>
                    <a:pt x="371869" y="1336280"/>
                    <a:pt x="386614" y="1277427"/>
                    <a:pt x="444191" y="1266256"/>
                  </a:cubicBezTo>
                  <a:cubicBezTo>
                    <a:pt x="448914" y="1283427"/>
                    <a:pt x="466149" y="1283682"/>
                    <a:pt x="484405" y="1286427"/>
                  </a:cubicBezTo>
                  <a:cubicBezTo>
                    <a:pt x="493789" y="1287129"/>
                    <a:pt x="598091" y="1259234"/>
                    <a:pt x="606198" y="1253745"/>
                  </a:cubicBezTo>
                  <a:cubicBezTo>
                    <a:pt x="640795" y="1244042"/>
                    <a:pt x="697669" y="1214807"/>
                    <a:pt x="697733" y="1215063"/>
                  </a:cubicBezTo>
                  <a:cubicBezTo>
                    <a:pt x="847420" y="1110250"/>
                    <a:pt x="915849" y="1061609"/>
                    <a:pt x="992703" y="935030"/>
                  </a:cubicBezTo>
                  <a:cubicBezTo>
                    <a:pt x="1013321" y="870048"/>
                    <a:pt x="1013576" y="846685"/>
                    <a:pt x="1022130" y="797981"/>
                  </a:cubicBezTo>
                  <a:cubicBezTo>
                    <a:pt x="1097133" y="815280"/>
                    <a:pt x="1173094" y="825557"/>
                    <a:pt x="1249501" y="834685"/>
                  </a:cubicBezTo>
                  <a:cubicBezTo>
                    <a:pt x="1668689" y="884985"/>
                    <a:pt x="2070259" y="683849"/>
                    <a:pt x="2279438" y="317259"/>
                  </a:cubicBezTo>
                  <a:cubicBezTo>
                    <a:pt x="2280204" y="301045"/>
                    <a:pt x="2116793" y="-2159"/>
                    <a:pt x="2099367" y="12"/>
                  </a:cubicBezTo>
                  <a:lnTo>
                    <a:pt x="2099367" y="1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63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8E362E81-8C28-4E8B-9668-43A4C5EF8C86}"/>
                </a:ext>
              </a:extLst>
            </p:cNvPr>
            <p:cNvSpPr/>
            <p:nvPr/>
          </p:nvSpPr>
          <p:spPr>
            <a:xfrm>
              <a:off x="1491636" y="2370721"/>
              <a:ext cx="551599" cy="422060"/>
            </a:xfrm>
            <a:custGeom>
              <a:avLst/>
              <a:gdLst>
                <a:gd name="connsiteX0" fmla="*/ 541363 w 551599"/>
                <a:gd name="connsiteY0" fmla="*/ 102706 h 422060"/>
                <a:gd name="connsiteX1" fmla="*/ 539831 w 551599"/>
                <a:gd name="connsiteY1" fmla="*/ 61535 h 422060"/>
                <a:gd name="connsiteX2" fmla="*/ 523490 w 551599"/>
                <a:gd name="connsiteY2" fmla="*/ 0 h 422060"/>
                <a:gd name="connsiteX3" fmla="*/ 509638 w 551599"/>
                <a:gd name="connsiteY3" fmla="*/ 49343 h 422060"/>
                <a:gd name="connsiteX4" fmla="*/ 470892 w 551599"/>
                <a:gd name="connsiteY4" fmla="*/ 116941 h 422060"/>
                <a:gd name="connsiteX5" fmla="*/ 403357 w 551599"/>
                <a:gd name="connsiteY5" fmla="*/ 210009 h 422060"/>
                <a:gd name="connsiteX6" fmla="*/ 218882 w 551599"/>
                <a:gd name="connsiteY6" fmla="*/ 339461 h 422060"/>
                <a:gd name="connsiteX7" fmla="*/ 0 w 551599"/>
                <a:gd name="connsiteY7" fmla="*/ 416698 h 422060"/>
                <a:gd name="connsiteX8" fmla="*/ 54385 w 551599"/>
                <a:gd name="connsiteY8" fmla="*/ 422060 h 422060"/>
                <a:gd name="connsiteX9" fmla="*/ 222265 w 551599"/>
                <a:gd name="connsiteY9" fmla="*/ 394165 h 422060"/>
                <a:gd name="connsiteX10" fmla="*/ 222456 w 551599"/>
                <a:gd name="connsiteY10" fmla="*/ 394995 h 422060"/>
                <a:gd name="connsiteX11" fmla="*/ 305119 w 551599"/>
                <a:gd name="connsiteY11" fmla="*/ 384144 h 422060"/>
                <a:gd name="connsiteX12" fmla="*/ 337610 w 551599"/>
                <a:gd name="connsiteY12" fmla="*/ 362122 h 422060"/>
                <a:gd name="connsiteX13" fmla="*/ 536065 w 551599"/>
                <a:gd name="connsiteY13" fmla="*/ 177071 h 422060"/>
                <a:gd name="connsiteX14" fmla="*/ 541363 w 551599"/>
                <a:gd name="connsiteY14" fmla="*/ 102706 h 422060"/>
                <a:gd name="connsiteX15" fmla="*/ 541363 w 551599"/>
                <a:gd name="connsiteY15" fmla="*/ 102706 h 422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51599" h="422060">
                  <a:moveTo>
                    <a:pt x="541363" y="102706"/>
                  </a:moveTo>
                  <a:cubicBezTo>
                    <a:pt x="532873" y="89302"/>
                    <a:pt x="531533" y="75705"/>
                    <a:pt x="539831" y="61535"/>
                  </a:cubicBezTo>
                  <a:cubicBezTo>
                    <a:pt x="554768" y="36129"/>
                    <a:pt x="547363" y="5681"/>
                    <a:pt x="523490" y="0"/>
                  </a:cubicBezTo>
                  <a:cubicBezTo>
                    <a:pt x="519915" y="17362"/>
                    <a:pt x="509894" y="38491"/>
                    <a:pt x="509638" y="49343"/>
                  </a:cubicBezTo>
                  <a:cubicBezTo>
                    <a:pt x="503255" y="60705"/>
                    <a:pt x="476829" y="108451"/>
                    <a:pt x="470892" y="116941"/>
                  </a:cubicBezTo>
                  <a:cubicBezTo>
                    <a:pt x="433869" y="169922"/>
                    <a:pt x="435274" y="184667"/>
                    <a:pt x="403357" y="210009"/>
                  </a:cubicBezTo>
                  <a:cubicBezTo>
                    <a:pt x="322865" y="273778"/>
                    <a:pt x="309970" y="296183"/>
                    <a:pt x="218882" y="339461"/>
                  </a:cubicBezTo>
                  <a:cubicBezTo>
                    <a:pt x="218882" y="339461"/>
                    <a:pt x="134878" y="388931"/>
                    <a:pt x="0" y="416698"/>
                  </a:cubicBezTo>
                  <a:cubicBezTo>
                    <a:pt x="20426" y="422060"/>
                    <a:pt x="48577" y="422060"/>
                    <a:pt x="54385" y="422060"/>
                  </a:cubicBezTo>
                  <a:cubicBezTo>
                    <a:pt x="111452" y="422124"/>
                    <a:pt x="183071" y="402591"/>
                    <a:pt x="222265" y="394165"/>
                  </a:cubicBezTo>
                  <a:cubicBezTo>
                    <a:pt x="222265" y="394421"/>
                    <a:pt x="222329" y="394740"/>
                    <a:pt x="222456" y="394995"/>
                  </a:cubicBezTo>
                  <a:cubicBezTo>
                    <a:pt x="249968" y="391421"/>
                    <a:pt x="277608" y="387718"/>
                    <a:pt x="305119" y="384144"/>
                  </a:cubicBezTo>
                  <a:cubicBezTo>
                    <a:pt x="315907" y="376739"/>
                    <a:pt x="326375" y="368696"/>
                    <a:pt x="337610" y="362122"/>
                  </a:cubicBezTo>
                  <a:cubicBezTo>
                    <a:pt x="417273" y="314886"/>
                    <a:pt x="485893" y="256926"/>
                    <a:pt x="536065" y="177071"/>
                  </a:cubicBezTo>
                  <a:cubicBezTo>
                    <a:pt x="552981" y="149751"/>
                    <a:pt x="558023" y="128878"/>
                    <a:pt x="541363" y="102706"/>
                  </a:cubicBezTo>
                  <a:lnTo>
                    <a:pt x="541363" y="102706"/>
                  </a:lnTo>
                  <a:close/>
                </a:path>
              </a:pathLst>
            </a:custGeom>
            <a:solidFill>
              <a:srgbClr val="FEFFFF"/>
            </a:solidFill>
            <a:ln w="63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F04E1624-448E-44D9-BA59-C5B980804B31}"/>
                </a:ext>
              </a:extLst>
            </p:cNvPr>
            <p:cNvSpPr/>
            <p:nvPr/>
          </p:nvSpPr>
          <p:spPr>
            <a:xfrm>
              <a:off x="1595300" y="2374104"/>
              <a:ext cx="420590" cy="387016"/>
            </a:xfrm>
            <a:custGeom>
              <a:avLst/>
              <a:gdLst>
                <a:gd name="connsiteX0" fmla="*/ 0 w 420590"/>
                <a:gd name="connsiteY0" fmla="*/ 387016 h 387016"/>
                <a:gd name="connsiteX1" fmla="*/ 366462 w 420590"/>
                <a:gd name="connsiteY1" fmla="*/ 116750 h 387016"/>
                <a:gd name="connsiteX2" fmla="*/ 396527 w 420590"/>
                <a:gd name="connsiteY2" fmla="*/ 65428 h 387016"/>
                <a:gd name="connsiteX3" fmla="*/ 418996 w 420590"/>
                <a:gd name="connsiteY3" fmla="*/ 0 h 387016"/>
                <a:gd name="connsiteX4" fmla="*/ 416890 w 420590"/>
                <a:gd name="connsiteY4" fmla="*/ 90131 h 387016"/>
                <a:gd name="connsiteX5" fmla="*/ 331482 w 420590"/>
                <a:gd name="connsiteY5" fmla="*/ 223286 h 387016"/>
                <a:gd name="connsiteX6" fmla="*/ 194114 w 420590"/>
                <a:gd name="connsiteY6" fmla="*/ 322992 h 387016"/>
                <a:gd name="connsiteX7" fmla="*/ 0 w 420590"/>
                <a:gd name="connsiteY7" fmla="*/ 387016 h 387016"/>
                <a:gd name="connsiteX8" fmla="*/ 0 w 420590"/>
                <a:gd name="connsiteY8" fmla="*/ 387016 h 387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0590" h="387016">
                  <a:moveTo>
                    <a:pt x="0" y="387016"/>
                  </a:moveTo>
                  <a:cubicBezTo>
                    <a:pt x="162198" y="330141"/>
                    <a:pt x="295544" y="208413"/>
                    <a:pt x="366462" y="116750"/>
                  </a:cubicBezTo>
                  <a:cubicBezTo>
                    <a:pt x="378527" y="101174"/>
                    <a:pt x="386569" y="82599"/>
                    <a:pt x="396527" y="65428"/>
                  </a:cubicBezTo>
                  <a:cubicBezTo>
                    <a:pt x="399400" y="60003"/>
                    <a:pt x="416124" y="5362"/>
                    <a:pt x="418996" y="0"/>
                  </a:cubicBezTo>
                  <a:cubicBezTo>
                    <a:pt x="421550" y="8873"/>
                    <a:pt x="421167" y="68620"/>
                    <a:pt x="416890" y="90131"/>
                  </a:cubicBezTo>
                  <a:cubicBezTo>
                    <a:pt x="403868" y="154411"/>
                    <a:pt x="377122" y="175603"/>
                    <a:pt x="331482" y="223286"/>
                  </a:cubicBezTo>
                  <a:cubicBezTo>
                    <a:pt x="278054" y="279139"/>
                    <a:pt x="255394" y="289097"/>
                    <a:pt x="194114" y="322992"/>
                  </a:cubicBezTo>
                  <a:cubicBezTo>
                    <a:pt x="153134" y="345589"/>
                    <a:pt x="52789" y="375718"/>
                    <a:pt x="0" y="387016"/>
                  </a:cubicBezTo>
                  <a:lnTo>
                    <a:pt x="0" y="387016"/>
                  </a:lnTo>
                  <a:close/>
                </a:path>
              </a:pathLst>
            </a:custGeom>
            <a:solidFill>
              <a:srgbClr val="DEDED8"/>
            </a:solidFill>
            <a:ln w="63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D81CDA84-1AA9-4E16-83C9-A93E98CC6C4E}"/>
                </a:ext>
              </a:extLst>
            </p:cNvPr>
            <p:cNvSpPr/>
            <p:nvPr/>
          </p:nvSpPr>
          <p:spPr>
            <a:xfrm>
              <a:off x="1433497" y="2346656"/>
              <a:ext cx="450042" cy="1295160"/>
            </a:xfrm>
            <a:custGeom>
              <a:avLst/>
              <a:gdLst>
                <a:gd name="connsiteX0" fmla="*/ 445602 w 450042"/>
                <a:gd name="connsiteY0" fmla="*/ 125495 h 1295160"/>
                <a:gd name="connsiteX1" fmla="*/ 387132 w 450042"/>
                <a:gd name="connsiteY1" fmla="*/ 0 h 1295160"/>
                <a:gd name="connsiteX2" fmla="*/ 182485 w 450042"/>
                <a:gd name="connsiteY2" fmla="*/ 133665 h 1295160"/>
                <a:gd name="connsiteX3" fmla="*/ 138951 w 450042"/>
                <a:gd name="connsiteY3" fmla="*/ 148538 h 1295160"/>
                <a:gd name="connsiteX4" fmla="*/ 150186 w 450042"/>
                <a:gd name="connsiteY4" fmla="*/ 233818 h 1295160"/>
                <a:gd name="connsiteX5" fmla="*/ 1009 w 450042"/>
                <a:gd name="connsiteY5" fmla="*/ 1032873 h 1295160"/>
                <a:gd name="connsiteX6" fmla="*/ 94715 w 450042"/>
                <a:gd name="connsiteY6" fmla="*/ 1295161 h 1295160"/>
                <a:gd name="connsiteX7" fmla="*/ 73331 w 450042"/>
                <a:gd name="connsiteY7" fmla="*/ 1008234 h 1295160"/>
                <a:gd name="connsiteX8" fmla="*/ 168059 w 450042"/>
                <a:gd name="connsiteY8" fmla="*/ 414400 h 1295160"/>
                <a:gd name="connsiteX9" fmla="*/ 237125 w 450042"/>
                <a:gd name="connsiteY9" fmla="*/ 229350 h 1295160"/>
                <a:gd name="connsiteX10" fmla="*/ 279191 w 450042"/>
                <a:gd name="connsiteY10" fmla="*/ 208094 h 1295160"/>
                <a:gd name="connsiteX11" fmla="*/ 429708 w 450042"/>
                <a:gd name="connsiteY11" fmla="*/ 172156 h 1295160"/>
                <a:gd name="connsiteX12" fmla="*/ 445602 w 450042"/>
                <a:gd name="connsiteY12" fmla="*/ 125495 h 129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50042" h="1295160">
                  <a:moveTo>
                    <a:pt x="445602" y="125495"/>
                  </a:moveTo>
                  <a:cubicBezTo>
                    <a:pt x="424984" y="84769"/>
                    <a:pt x="406856" y="42768"/>
                    <a:pt x="387132" y="0"/>
                  </a:cubicBezTo>
                  <a:cubicBezTo>
                    <a:pt x="286340" y="125814"/>
                    <a:pt x="264573" y="120005"/>
                    <a:pt x="182485" y="133665"/>
                  </a:cubicBezTo>
                  <a:cubicBezTo>
                    <a:pt x="172527" y="151921"/>
                    <a:pt x="155420" y="149304"/>
                    <a:pt x="138951" y="148538"/>
                  </a:cubicBezTo>
                  <a:cubicBezTo>
                    <a:pt x="133653" y="178348"/>
                    <a:pt x="159633" y="205157"/>
                    <a:pt x="150186" y="233818"/>
                  </a:cubicBezTo>
                  <a:cubicBezTo>
                    <a:pt x="121206" y="308247"/>
                    <a:pt x="-12906" y="849738"/>
                    <a:pt x="1009" y="1032873"/>
                  </a:cubicBezTo>
                  <a:cubicBezTo>
                    <a:pt x="8988" y="1137877"/>
                    <a:pt x="36692" y="1216838"/>
                    <a:pt x="94715" y="1295161"/>
                  </a:cubicBezTo>
                  <a:cubicBezTo>
                    <a:pt x="84630" y="1196986"/>
                    <a:pt x="72438" y="1106025"/>
                    <a:pt x="73331" y="1008234"/>
                  </a:cubicBezTo>
                  <a:cubicBezTo>
                    <a:pt x="82651" y="829567"/>
                    <a:pt x="121206" y="581641"/>
                    <a:pt x="168059" y="414400"/>
                  </a:cubicBezTo>
                  <a:cubicBezTo>
                    <a:pt x="179038" y="375271"/>
                    <a:pt x="214656" y="274480"/>
                    <a:pt x="237125" y="229350"/>
                  </a:cubicBezTo>
                  <a:cubicBezTo>
                    <a:pt x="249445" y="204583"/>
                    <a:pt x="260297" y="207264"/>
                    <a:pt x="279191" y="208094"/>
                  </a:cubicBezTo>
                  <a:cubicBezTo>
                    <a:pt x="332619" y="210583"/>
                    <a:pt x="385281" y="207583"/>
                    <a:pt x="429708" y="172156"/>
                  </a:cubicBezTo>
                  <a:cubicBezTo>
                    <a:pt x="444134" y="160539"/>
                    <a:pt x="457156" y="148410"/>
                    <a:pt x="445602" y="125495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63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2600697A-1DD9-4C3A-AE93-8A88BD4DD56C}"/>
                </a:ext>
              </a:extLst>
            </p:cNvPr>
            <p:cNvSpPr/>
            <p:nvPr/>
          </p:nvSpPr>
          <p:spPr>
            <a:xfrm>
              <a:off x="1620131" y="2576772"/>
              <a:ext cx="105425" cy="778091"/>
            </a:xfrm>
            <a:custGeom>
              <a:avLst/>
              <a:gdLst>
                <a:gd name="connsiteX0" fmla="*/ 69386 w 105425"/>
                <a:gd name="connsiteY0" fmla="*/ 772373 h 778091"/>
                <a:gd name="connsiteX1" fmla="*/ 0 w 105425"/>
                <a:gd name="connsiteY1" fmla="*/ 768798 h 778091"/>
                <a:gd name="connsiteX2" fmla="*/ 21129 w 105425"/>
                <a:gd name="connsiteY2" fmla="*/ 81769 h 778091"/>
                <a:gd name="connsiteX3" fmla="*/ 50747 w 105425"/>
                <a:gd name="connsiteY3" fmla="*/ 0 h 778091"/>
                <a:gd name="connsiteX4" fmla="*/ 100089 w 105425"/>
                <a:gd name="connsiteY4" fmla="*/ 196349 h 778091"/>
                <a:gd name="connsiteX5" fmla="*/ 69386 w 105425"/>
                <a:gd name="connsiteY5" fmla="*/ 772373 h 778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425" h="778091">
                  <a:moveTo>
                    <a:pt x="69386" y="772373"/>
                  </a:moveTo>
                  <a:cubicBezTo>
                    <a:pt x="67918" y="783990"/>
                    <a:pt x="3256" y="775373"/>
                    <a:pt x="0" y="768798"/>
                  </a:cubicBezTo>
                  <a:cubicBezTo>
                    <a:pt x="22214" y="579663"/>
                    <a:pt x="73726" y="318396"/>
                    <a:pt x="21129" y="81769"/>
                  </a:cubicBezTo>
                  <a:cubicBezTo>
                    <a:pt x="14873" y="53492"/>
                    <a:pt x="40917" y="27193"/>
                    <a:pt x="50747" y="0"/>
                  </a:cubicBezTo>
                  <a:cubicBezTo>
                    <a:pt x="69641" y="46534"/>
                    <a:pt x="99259" y="188114"/>
                    <a:pt x="100089" y="196349"/>
                  </a:cubicBezTo>
                  <a:cubicBezTo>
                    <a:pt x="117707" y="364611"/>
                    <a:pt x="87578" y="629260"/>
                    <a:pt x="69386" y="772373"/>
                  </a:cubicBezTo>
                  <a:close/>
                </a:path>
              </a:pathLst>
            </a:custGeom>
            <a:solidFill>
              <a:schemeClr val="accent2"/>
            </a:solidFill>
            <a:ln w="63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2235154A-F9B1-4737-BD30-3DDAB153D2EA}"/>
                </a:ext>
              </a:extLst>
            </p:cNvPr>
            <p:cNvSpPr/>
            <p:nvPr/>
          </p:nvSpPr>
          <p:spPr>
            <a:xfrm>
              <a:off x="571683" y="850426"/>
              <a:ext cx="1185356" cy="1301182"/>
            </a:xfrm>
            <a:custGeom>
              <a:avLst/>
              <a:gdLst>
                <a:gd name="connsiteX0" fmla="*/ 1069322 w 1185356"/>
                <a:gd name="connsiteY0" fmla="*/ 257945 h 1301182"/>
                <a:gd name="connsiteX1" fmla="*/ 885867 w 1185356"/>
                <a:gd name="connsiteY1" fmla="*/ 114386 h 1301182"/>
                <a:gd name="connsiteX2" fmla="*/ 526107 w 1185356"/>
                <a:gd name="connsiteY2" fmla="*/ 96385 h 1301182"/>
                <a:gd name="connsiteX3" fmla="*/ 428635 w 1185356"/>
                <a:gd name="connsiteY3" fmla="*/ 32361 h 1301182"/>
                <a:gd name="connsiteX4" fmla="*/ 426656 w 1185356"/>
                <a:gd name="connsiteY4" fmla="*/ 20616 h 1301182"/>
                <a:gd name="connsiteX5" fmla="*/ 391229 w 1185356"/>
                <a:gd name="connsiteY5" fmla="*/ 13084 h 1301182"/>
                <a:gd name="connsiteX6" fmla="*/ 356696 w 1185356"/>
                <a:gd name="connsiteY6" fmla="*/ 92108 h 1301182"/>
                <a:gd name="connsiteX7" fmla="*/ 322673 w 1185356"/>
                <a:gd name="connsiteY7" fmla="*/ 117130 h 1301182"/>
                <a:gd name="connsiteX8" fmla="*/ 263437 w 1185356"/>
                <a:gd name="connsiteY8" fmla="*/ 118918 h 1301182"/>
                <a:gd name="connsiteX9" fmla="*/ 240329 w 1185356"/>
                <a:gd name="connsiteY9" fmla="*/ 138450 h 1301182"/>
                <a:gd name="connsiteX10" fmla="*/ 259224 w 1185356"/>
                <a:gd name="connsiteY10" fmla="*/ 161303 h 1301182"/>
                <a:gd name="connsiteX11" fmla="*/ 339397 w 1185356"/>
                <a:gd name="connsiteY11" fmla="*/ 190857 h 1301182"/>
                <a:gd name="connsiteX12" fmla="*/ 318077 w 1185356"/>
                <a:gd name="connsiteY12" fmla="*/ 212560 h 1301182"/>
                <a:gd name="connsiteX13" fmla="*/ 160347 w 1185356"/>
                <a:gd name="connsiteY13" fmla="*/ 301542 h 1301182"/>
                <a:gd name="connsiteX14" fmla="*/ 0 w 1185356"/>
                <a:gd name="connsiteY14" fmla="*/ 671579 h 1301182"/>
                <a:gd name="connsiteX15" fmla="*/ 253351 w 1185356"/>
                <a:gd name="connsiteY15" fmla="*/ 1116874 h 1301182"/>
                <a:gd name="connsiteX16" fmla="*/ 373420 w 1185356"/>
                <a:gd name="connsiteY16" fmla="*/ 1151663 h 1301182"/>
                <a:gd name="connsiteX17" fmla="*/ 437061 w 1185356"/>
                <a:gd name="connsiteY17" fmla="*/ 1211283 h 1301182"/>
                <a:gd name="connsiteX18" fmla="*/ 565939 w 1185356"/>
                <a:gd name="connsiteY18" fmla="*/ 1278754 h 1301182"/>
                <a:gd name="connsiteX19" fmla="*/ 623707 w 1185356"/>
                <a:gd name="connsiteY19" fmla="*/ 1300584 h 1301182"/>
                <a:gd name="connsiteX20" fmla="*/ 760245 w 1185356"/>
                <a:gd name="connsiteY20" fmla="*/ 1281562 h 1301182"/>
                <a:gd name="connsiteX21" fmla="*/ 962466 w 1185356"/>
                <a:gd name="connsiteY21" fmla="*/ 1172664 h 1301182"/>
                <a:gd name="connsiteX22" fmla="*/ 975999 w 1185356"/>
                <a:gd name="connsiteY22" fmla="*/ 1143173 h 1301182"/>
                <a:gd name="connsiteX23" fmla="*/ 1087514 w 1185356"/>
                <a:gd name="connsiteY23" fmla="*/ 1000380 h 1301182"/>
                <a:gd name="connsiteX24" fmla="*/ 1165070 w 1185356"/>
                <a:gd name="connsiteY24" fmla="*/ 827330 h 1301182"/>
                <a:gd name="connsiteX25" fmla="*/ 1069322 w 1185356"/>
                <a:gd name="connsiteY25" fmla="*/ 257945 h 1301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185356" h="1301182">
                  <a:moveTo>
                    <a:pt x="1069322" y="257945"/>
                  </a:moveTo>
                  <a:cubicBezTo>
                    <a:pt x="1018192" y="197815"/>
                    <a:pt x="960424" y="145855"/>
                    <a:pt x="885867" y="114386"/>
                  </a:cubicBezTo>
                  <a:cubicBezTo>
                    <a:pt x="767713" y="64596"/>
                    <a:pt x="647772" y="69511"/>
                    <a:pt x="526107" y="96385"/>
                  </a:cubicBezTo>
                  <a:cubicBezTo>
                    <a:pt x="458062" y="111386"/>
                    <a:pt x="439168" y="98683"/>
                    <a:pt x="428635" y="32361"/>
                  </a:cubicBezTo>
                  <a:cubicBezTo>
                    <a:pt x="427997" y="28467"/>
                    <a:pt x="427742" y="24382"/>
                    <a:pt x="426656" y="20616"/>
                  </a:cubicBezTo>
                  <a:cubicBezTo>
                    <a:pt x="419443" y="-3768"/>
                    <a:pt x="408081" y="-6832"/>
                    <a:pt x="391229" y="13084"/>
                  </a:cubicBezTo>
                  <a:cubicBezTo>
                    <a:pt x="372016" y="35744"/>
                    <a:pt x="357207" y="62107"/>
                    <a:pt x="356696" y="92108"/>
                  </a:cubicBezTo>
                  <a:cubicBezTo>
                    <a:pt x="356185" y="119237"/>
                    <a:pt x="345972" y="122875"/>
                    <a:pt x="322673" y="117130"/>
                  </a:cubicBezTo>
                  <a:cubicBezTo>
                    <a:pt x="303332" y="112407"/>
                    <a:pt x="283033" y="113301"/>
                    <a:pt x="263437" y="118918"/>
                  </a:cubicBezTo>
                  <a:cubicBezTo>
                    <a:pt x="252968" y="121982"/>
                    <a:pt x="241925" y="127088"/>
                    <a:pt x="240329" y="138450"/>
                  </a:cubicBezTo>
                  <a:cubicBezTo>
                    <a:pt x="238670" y="150579"/>
                    <a:pt x="249521" y="157345"/>
                    <a:pt x="259224" y="161303"/>
                  </a:cubicBezTo>
                  <a:cubicBezTo>
                    <a:pt x="285587" y="172026"/>
                    <a:pt x="311120" y="185304"/>
                    <a:pt x="339397" y="190857"/>
                  </a:cubicBezTo>
                  <a:cubicBezTo>
                    <a:pt x="331546" y="197304"/>
                    <a:pt x="324461" y="204581"/>
                    <a:pt x="318077" y="212560"/>
                  </a:cubicBezTo>
                  <a:cubicBezTo>
                    <a:pt x="311056" y="208347"/>
                    <a:pt x="192327" y="251753"/>
                    <a:pt x="160347" y="301542"/>
                  </a:cubicBezTo>
                  <a:cubicBezTo>
                    <a:pt x="47875" y="399270"/>
                    <a:pt x="192" y="522020"/>
                    <a:pt x="0" y="671579"/>
                  </a:cubicBezTo>
                  <a:cubicBezTo>
                    <a:pt x="-255" y="918802"/>
                    <a:pt x="190157" y="1087895"/>
                    <a:pt x="253351" y="1116874"/>
                  </a:cubicBezTo>
                  <a:cubicBezTo>
                    <a:pt x="316162" y="1145663"/>
                    <a:pt x="361675" y="1139663"/>
                    <a:pt x="373420" y="1151663"/>
                  </a:cubicBezTo>
                  <a:cubicBezTo>
                    <a:pt x="393719" y="1172345"/>
                    <a:pt x="415805" y="1191495"/>
                    <a:pt x="437061" y="1211283"/>
                  </a:cubicBezTo>
                  <a:cubicBezTo>
                    <a:pt x="476382" y="1240773"/>
                    <a:pt x="520363" y="1261263"/>
                    <a:pt x="565939" y="1278754"/>
                  </a:cubicBezTo>
                  <a:cubicBezTo>
                    <a:pt x="581833" y="1294967"/>
                    <a:pt x="601940" y="1299371"/>
                    <a:pt x="623707" y="1300584"/>
                  </a:cubicBezTo>
                  <a:cubicBezTo>
                    <a:pt x="670497" y="1303138"/>
                    <a:pt x="716009" y="1297648"/>
                    <a:pt x="760245" y="1281562"/>
                  </a:cubicBezTo>
                  <a:cubicBezTo>
                    <a:pt x="763500" y="1280030"/>
                    <a:pt x="919252" y="1229092"/>
                    <a:pt x="962466" y="1172664"/>
                  </a:cubicBezTo>
                  <a:cubicBezTo>
                    <a:pt x="964700" y="1170430"/>
                    <a:pt x="973764" y="1145408"/>
                    <a:pt x="975999" y="1143173"/>
                  </a:cubicBezTo>
                  <a:cubicBezTo>
                    <a:pt x="1018192" y="1104619"/>
                    <a:pt x="1077173" y="1016977"/>
                    <a:pt x="1087514" y="1000380"/>
                  </a:cubicBezTo>
                  <a:cubicBezTo>
                    <a:pt x="1121154" y="945995"/>
                    <a:pt x="1155751" y="892056"/>
                    <a:pt x="1165070" y="827330"/>
                  </a:cubicBezTo>
                  <a:cubicBezTo>
                    <a:pt x="1167879" y="825096"/>
                    <a:pt x="1247925" y="468017"/>
                    <a:pt x="1069322" y="257945"/>
                  </a:cubicBezTo>
                  <a:close/>
                </a:path>
              </a:pathLst>
            </a:custGeom>
            <a:solidFill>
              <a:schemeClr val="tx1"/>
            </a:solidFill>
            <a:ln w="63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5AEB024-B794-4BED-AA1E-3C999853BB4C}"/>
                </a:ext>
              </a:extLst>
            </p:cNvPr>
            <p:cNvSpPr/>
            <p:nvPr/>
          </p:nvSpPr>
          <p:spPr>
            <a:xfrm>
              <a:off x="761827" y="1357764"/>
              <a:ext cx="1008636" cy="950853"/>
            </a:xfrm>
            <a:custGeom>
              <a:avLst/>
              <a:gdLst>
                <a:gd name="connsiteX0" fmla="*/ 977926 w 1008636"/>
                <a:gd name="connsiteY0" fmla="*/ 199604 h 950853"/>
                <a:gd name="connsiteX1" fmla="*/ 894944 w 1008636"/>
                <a:gd name="connsiteY1" fmla="*/ 178348 h 950853"/>
                <a:gd name="connsiteX2" fmla="*/ 856964 w 1008636"/>
                <a:gd name="connsiteY2" fmla="*/ 261075 h 950853"/>
                <a:gd name="connsiteX3" fmla="*/ 760641 w 1008636"/>
                <a:gd name="connsiteY3" fmla="*/ 124920 h 950853"/>
                <a:gd name="connsiteX4" fmla="*/ 540674 w 1008636"/>
                <a:gd name="connsiteY4" fmla="*/ 69705 h 950853"/>
                <a:gd name="connsiteX5" fmla="*/ 481055 w 1008636"/>
                <a:gd name="connsiteY5" fmla="*/ 131112 h 950853"/>
                <a:gd name="connsiteX6" fmla="*/ 458394 w 1008636"/>
                <a:gd name="connsiteY6" fmla="*/ 204392 h 950853"/>
                <a:gd name="connsiteX7" fmla="*/ 384859 w 1008636"/>
                <a:gd name="connsiteY7" fmla="*/ 122048 h 950853"/>
                <a:gd name="connsiteX8" fmla="*/ 369986 w 1008636"/>
                <a:gd name="connsiteY8" fmla="*/ 209562 h 950853"/>
                <a:gd name="connsiteX9" fmla="*/ 311388 w 1008636"/>
                <a:gd name="connsiteY9" fmla="*/ 146623 h 950853"/>
                <a:gd name="connsiteX10" fmla="*/ 310239 w 1008636"/>
                <a:gd name="connsiteY10" fmla="*/ 162071 h 950853"/>
                <a:gd name="connsiteX11" fmla="*/ 315346 w 1008636"/>
                <a:gd name="connsiteY11" fmla="*/ 238606 h 950853"/>
                <a:gd name="connsiteX12" fmla="*/ 225725 w 1008636"/>
                <a:gd name="connsiteY12" fmla="*/ 219967 h 950853"/>
                <a:gd name="connsiteX13" fmla="*/ 215512 w 1008636"/>
                <a:gd name="connsiteY13" fmla="*/ 213903 h 950853"/>
                <a:gd name="connsiteX14" fmla="*/ 169105 w 1008636"/>
                <a:gd name="connsiteY14" fmla="*/ 213073 h 950853"/>
                <a:gd name="connsiteX15" fmla="*/ 57718 w 1008636"/>
                <a:gd name="connsiteY15" fmla="*/ 297523 h 950853"/>
                <a:gd name="connsiteX16" fmla="*/ 148168 w 1008636"/>
                <a:gd name="connsiteY16" fmla="*/ 184157 h 950853"/>
                <a:gd name="connsiteX17" fmla="*/ 157360 w 1008636"/>
                <a:gd name="connsiteY17" fmla="*/ 159517 h 950853"/>
                <a:gd name="connsiteX18" fmla="*/ 88357 w 1008636"/>
                <a:gd name="connsiteY18" fmla="*/ 0 h 950853"/>
                <a:gd name="connsiteX19" fmla="*/ 33653 w 1008636"/>
                <a:gd name="connsiteY19" fmla="*/ 333333 h 950853"/>
                <a:gd name="connsiteX20" fmla="*/ 907 w 1008636"/>
                <a:gd name="connsiteY20" fmla="*/ 286672 h 950853"/>
                <a:gd name="connsiteX21" fmla="*/ 83251 w 1008636"/>
                <a:gd name="connsiteY21" fmla="*/ 519788 h 950853"/>
                <a:gd name="connsiteX22" fmla="*/ 25099 w 1008636"/>
                <a:gd name="connsiteY22" fmla="*/ 644197 h 950853"/>
                <a:gd name="connsiteX23" fmla="*/ 154871 w 1008636"/>
                <a:gd name="connsiteY23" fmla="*/ 651666 h 950853"/>
                <a:gd name="connsiteX24" fmla="*/ 187042 w 1008636"/>
                <a:gd name="connsiteY24" fmla="*/ 652559 h 950853"/>
                <a:gd name="connsiteX25" fmla="*/ 250619 w 1008636"/>
                <a:gd name="connsiteY25" fmla="*/ 712179 h 950853"/>
                <a:gd name="connsiteX26" fmla="*/ 379370 w 1008636"/>
                <a:gd name="connsiteY26" fmla="*/ 779650 h 950853"/>
                <a:gd name="connsiteX27" fmla="*/ 437074 w 1008636"/>
                <a:gd name="connsiteY27" fmla="*/ 801480 h 950853"/>
                <a:gd name="connsiteX28" fmla="*/ 573484 w 1008636"/>
                <a:gd name="connsiteY28" fmla="*/ 782458 h 950853"/>
                <a:gd name="connsiteX29" fmla="*/ 583378 w 1008636"/>
                <a:gd name="connsiteY29" fmla="*/ 777926 h 950853"/>
                <a:gd name="connsiteX30" fmla="*/ 587272 w 1008636"/>
                <a:gd name="connsiteY30" fmla="*/ 844057 h 950853"/>
                <a:gd name="connsiteX31" fmla="*/ 599464 w 1008636"/>
                <a:gd name="connsiteY31" fmla="*/ 860206 h 950853"/>
                <a:gd name="connsiteX32" fmla="*/ 752151 w 1008636"/>
                <a:gd name="connsiteY32" fmla="*/ 945486 h 950853"/>
                <a:gd name="connsiteX33" fmla="*/ 781450 w 1008636"/>
                <a:gd name="connsiteY33" fmla="*/ 931762 h 950853"/>
                <a:gd name="connsiteX34" fmla="*/ 823516 w 1008636"/>
                <a:gd name="connsiteY34" fmla="*/ 766373 h 950853"/>
                <a:gd name="connsiteX35" fmla="*/ 803217 w 1008636"/>
                <a:gd name="connsiteY35" fmla="*/ 707519 h 950853"/>
                <a:gd name="connsiteX36" fmla="*/ 788153 w 1008636"/>
                <a:gd name="connsiteY36" fmla="*/ 682433 h 950853"/>
                <a:gd name="connsiteX37" fmla="*/ 788153 w 1008636"/>
                <a:gd name="connsiteY37" fmla="*/ 682433 h 950853"/>
                <a:gd name="connsiteX38" fmla="*/ 788153 w 1008636"/>
                <a:gd name="connsiteY38" fmla="*/ 682433 h 950853"/>
                <a:gd name="connsiteX39" fmla="*/ 782152 w 1008636"/>
                <a:gd name="connsiteY39" fmla="*/ 650708 h 950853"/>
                <a:gd name="connsiteX40" fmla="*/ 788855 w 1008636"/>
                <a:gd name="connsiteY40" fmla="*/ 644006 h 950853"/>
                <a:gd name="connsiteX41" fmla="*/ 885625 w 1008636"/>
                <a:gd name="connsiteY41" fmla="*/ 472041 h 950853"/>
                <a:gd name="connsiteX42" fmla="*/ 896795 w 1008636"/>
                <a:gd name="connsiteY42" fmla="*/ 389633 h 950853"/>
                <a:gd name="connsiteX43" fmla="*/ 926733 w 1008636"/>
                <a:gd name="connsiteY43" fmla="*/ 350951 h 950853"/>
                <a:gd name="connsiteX44" fmla="*/ 986033 w 1008636"/>
                <a:gd name="connsiteY44" fmla="*/ 321077 h 950853"/>
                <a:gd name="connsiteX45" fmla="*/ 977926 w 1008636"/>
                <a:gd name="connsiteY45" fmla="*/ 199604 h 950853"/>
                <a:gd name="connsiteX46" fmla="*/ 977926 w 1008636"/>
                <a:gd name="connsiteY46" fmla="*/ 199604 h 950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008636" h="950853">
                  <a:moveTo>
                    <a:pt x="977926" y="199604"/>
                  </a:moveTo>
                  <a:cubicBezTo>
                    <a:pt x="953862" y="178348"/>
                    <a:pt x="929222" y="166347"/>
                    <a:pt x="894944" y="178348"/>
                  </a:cubicBezTo>
                  <a:cubicBezTo>
                    <a:pt x="852751" y="193157"/>
                    <a:pt x="877007" y="235159"/>
                    <a:pt x="856964" y="261075"/>
                  </a:cubicBezTo>
                  <a:cubicBezTo>
                    <a:pt x="835325" y="206689"/>
                    <a:pt x="799387" y="164815"/>
                    <a:pt x="760641" y="124920"/>
                  </a:cubicBezTo>
                  <a:cubicBezTo>
                    <a:pt x="669297" y="30895"/>
                    <a:pt x="666871" y="30767"/>
                    <a:pt x="540674" y="69705"/>
                  </a:cubicBezTo>
                  <a:cubicBezTo>
                    <a:pt x="508503" y="79599"/>
                    <a:pt x="483353" y="90578"/>
                    <a:pt x="481055" y="131112"/>
                  </a:cubicBezTo>
                  <a:cubicBezTo>
                    <a:pt x="479778" y="154028"/>
                    <a:pt x="467458" y="176369"/>
                    <a:pt x="458394" y="204392"/>
                  </a:cubicBezTo>
                  <a:cubicBezTo>
                    <a:pt x="443074" y="164815"/>
                    <a:pt x="418244" y="141580"/>
                    <a:pt x="384859" y="122048"/>
                  </a:cubicBezTo>
                  <a:cubicBezTo>
                    <a:pt x="379753" y="152368"/>
                    <a:pt x="375284" y="178731"/>
                    <a:pt x="369986" y="209562"/>
                  </a:cubicBezTo>
                  <a:cubicBezTo>
                    <a:pt x="349049" y="187093"/>
                    <a:pt x="331495" y="168262"/>
                    <a:pt x="311388" y="146623"/>
                  </a:cubicBezTo>
                  <a:cubicBezTo>
                    <a:pt x="310750" y="154921"/>
                    <a:pt x="309728" y="158624"/>
                    <a:pt x="310239" y="162071"/>
                  </a:cubicBezTo>
                  <a:cubicBezTo>
                    <a:pt x="314899" y="188561"/>
                    <a:pt x="331814" y="229542"/>
                    <a:pt x="315346" y="238606"/>
                  </a:cubicBezTo>
                  <a:cubicBezTo>
                    <a:pt x="290132" y="252521"/>
                    <a:pt x="254322" y="235095"/>
                    <a:pt x="225725" y="219967"/>
                  </a:cubicBezTo>
                  <a:cubicBezTo>
                    <a:pt x="222214" y="218116"/>
                    <a:pt x="218320" y="216520"/>
                    <a:pt x="215512" y="213903"/>
                  </a:cubicBezTo>
                  <a:cubicBezTo>
                    <a:pt x="200192" y="199604"/>
                    <a:pt x="185638" y="203434"/>
                    <a:pt x="169105" y="213073"/>
                  </a:cubicBezTo>
                  <a:cubicBezTo>
                    <a:pt x="131508" y="235031"/>
                    <a:pt x="97613" y="262224"/>
                    <a:pt x="57718" y="297523"/>
                  </a:cubicBezTo>
                  <a:cubicBezTo>
                    <a:pt x="74314" y="239116"/>
                    <a:pt x="106486" y="207456"/>
                    <a:pt x="148168" y="184157"/>
                  </a:cubicBezTo>
                  <a:cubicBezTo>
                    <a:pt x="159211" y="178029"/>
                    <a:pt x="170318" y="175412"/>
                    <a:pt x="157360" y="159517"/>
                  </a:cubicBezTo>
                  <a:cubicBezTo>
                    <a:pt x="121614" y="115409"/>
                    <a:pt x="104443" y="62173"/>
                    <a:pt x="88357" y="0"/>
                  </a:cubicBezTo>
                  <a:cubicBezTo>
                    <a:pt x="42909" y="111260"/>
                    <a:pt x="37228" y="220860"/>
                    <a:pt x="33653" y="333333"/>
                  </a:cubicBezTo>
                  <a:cubicBezTo>
                    <a:pt x="14631" y="319354"/>
                    <a:pt x="19354" y="295034"/>
                    <a:pt x="907" y="286672"/>
                  </a:cubicBezTo>
                  <a:cubicBezTo>
                    <a:pt x="-7328" y="377314"/>
                    <a:pt x="42143" y="446955"/>
                    <a:pt x="83251" y="519788"/>
                  </a:cubicBezTo>
                  <a:cubicBezTo>
                    <a:pt x="16482" y="534661"/>
                    <a:pt x="-10264" y="566002"/>
                    <a:pt x="25099" y="644197"/>
                  </a:cubicBezTo>
                  <a:cubicBezTo>
                    <a:pt x="74123" y="692774"/>
                    <a:pt x="99273" y="695135"/>
                    <a:pt x="154871" y="651666"/>
                  </a:cubicBezTo>
                  <a:cubicBezTo>
                    <a:pt x="168467" y="641006"/>
                    <a:pt x="175297" y="640559"/>
                    <a:pt x="187042" y="652559"/>
                  </a:cubicBezTo>
                  <a:cubicBezTo>
                    <a:pt x="207341" y="673241"/>
                    <a:pt x="229363" y="692391"/>
                    <a:pt x="250619" y="712179"/>
                  </a:cubicBezTo>
                  <a:cubicBezTo>
                    <a:pt x="289876" y="741669"/>
                    <a:pt x="333857" y="762160"/>
                    <a:pt x="379370" y="779650"/>
                  </a:cubicBezTo>
                  <a:cubicBezTo>
                    <a:pt x="395264" y="795863"/>
                    <a:pt x="415307" y="800268"/>
                    <a:pt x="437074" y="801480"/>
                  </a:cubicBezTo>
                  <a:cubicBezTo>
                    <a:pt x="483799" y="804034"/>
                    <a:pt x="529312" y="798544"/>
                    <a:pt x="573484" y="782458"/>
                  </a:cubicBezTo>
                  <a:cubicBezTo>
                    <a:pt x="576740" y="780926"/>
                    <a:pt x="580123" y="779394"/>
                    <a:pt x="583378" y="777926"/>
                  </a:cubicBezTo>
                  <a:cubicBezTo>
                    <a:pt x="594230" y="798736"/>
                    <a:pt x="616699" y="818077"/>
                    <a:pt x="587272" y="844057"/>
                  </a:cubicBezTo>
                  <a:cubicBezTo>
                    <a:pt x="580314" y="850185"/>
                    <a:pt x="592953" y="856504"/>
                    <a:pt x="599464" y="860206"/>
                  </a:cubicBezTo>
                  <a:cubicBezTo>
                    <a:pt x="650338" y="888676"/>
                    <a:pt x="701341" y="916889"/>
                    <a:pt x="752151" y="945486"/>
                  </a:cubicBezTo>
                  <a:cubicBezTo>
                    <a:pt x="768939" y="954934"/>
                    <a:pt x="776599" y="952827"/>
                    <a:pt x="781450" y="931762"/>
                  </a:cubicBezTo>
                  <a:cubicBezTo>
                    <a:pt x="794217" y="876356"/>
                    <a:pt x="811962" y="821971"/>
                    <a:pt x="823516" y="766373"/>
                  </a:cubicBezTo>
                  <a:cubicBezTo>
                    <a:pt x="827601" y="746648"/>
                    <a:pt x="844517" y="716328"/>
                    <a:pt x="803217" y="707519"/>
                  </a:cubicBezTo>
                  <a:cubicBezTo>
                    <a:pt x="791472" y="705030"/>
                    <a:pt x="792685" y="692582"/>
                    <a:pt x="788153" y="682433"/>
                  </a:cubicBezTo>
                  <a:lnTo>
                    <a:pt x="788153" y="682433"/>
                  </a:lnTo>
                  <a:lnTo>
                    <a:pt x="788153" y="682433"/>
                  </a:lnTo>
                  <a:cubicBezTo>
                    <a:pt x="786174" y="671900"/>
                    <a:pt x="784131" y="661304"/>
                    <a:pt x="782152" y="650708"/>
                  </a:cubicBezTo>
                  <a:cubicBezTo>
                    <a:pt x="784387" y="648474"/>
                    <a:pt x="786684" y="646304"/>
                    <a:pt x="788855" y="644006"/>
                  </a:cubicBezTo>
                  <a:cubicBezTo>
                    <a:pt x="839985" y="597344"/>
                    <a:pt x="864560" y="535682"/>
                    <a:pt x="885625" y="472041"/>
                  </a:cubicBezTo>
                  <a:cubicBezTo>
                    <a:pt x="892200" y="444912"/>
                    <a:pt x="897370" y="417592"/>
                    <a:pt x="896795" y="389633"/>
                  </a:cubicBezTo>
                  <a:cubicBezTo>
                    <a:pt x="896413" y="368122"/>
                    <a:pt x="903690" y="354781"/>
                    <a:pt x="926733" y="350951"/>
                  </a:cubicBezTo>
                  <a:cubicBezTo>
                    <a:pt x="949266" y="347249"/>
                    <a:pt x="969309" y="336908"/>
                    <a:pt x="986033" y="321077"/>
                  </a:cubicBezTo>
                  <a:cubicBezTo>
                    <a:pt x="1018716" y="271352"/>
                    <a:pt x="1015907" y="230308"/>
                    <a:pt x="977926" y="199604"/>
                  </a:cubicBezTo>
                  <a:lnTo>
                    <a:pt x="977926" y="199604"/>
                  </a:lnTo>
                  <a:close/>
                </a:path>
              </a:pathLst>
            </a:custGeom>
            <a:solidFill>
              <a:srgbClr val="FEE3C7"/>
            </a:solidFill>
            <a:ln w="63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AAC6BEA-E146-433E-BB5A-BDADC9F1845C}"/>
                </a:ext>
              </a:extLst>
            </p:cNvPr>
            <p:cNvSpPr/>
            <p:nvPr/>
          </p:nvSpPr>
          <p:spPr>
            <a:xfrm>
              <a:off x="1232604" y="1246632"/>
              <a:ext cx="164560" cy="181284"/>
            </a:xfrm>
            <a:custGeom>
              <a:avLst/>
              <a:gdLst>
                <a:gd name="connsiteX0" fmla="*/ 22214 w 164560"/>
                <a:gd name="connsiteY0" fmla="*/ 181284 h 181284"/>
                <a:gd name="connsiteX1" fmla="*/ 164560 w 164560"/>
                <a:gd name="connsiteY1" fmla="*/ 121282 h 181284"/>
                <a:gd name="connsiteX2" fmla="*/ 0 w 164560"/>
                <a:gd name="connsiteY2" fmla="*/ 0 h 181284"/>
                <a:gd name="connsiteX3" fmla="*/ 22214 w 164560"/>
                <a:gd name="connsiteY3" fmla="*/ 181284 h 181284"/>
                <a:gd name="connsiteX4" fmla="*/ 22214 w 164560"/>
                <a:gd name="connsiteY4" fmla="*/ 181284 h 181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560" h="181284">
                  <a:moveTo>
                    <a:pt x="22214" y="181284"/>
                  </a:moveTo>
                  <a:cubicBezTo>
                    <a:pt x="64407" y="142091"/>
                    <a:pt x="111707" y="130474"/>
                    <a:pt x="164560" y="121282"/>
                  </a:cubicBezTo>
                  <a:cubicBezTo>
                    <a:pt x="111451" y="78833"/>
                    <a:pt x="61917" y="39640"/>
                    <a:pt x="0" y="0"/>
                  </a:cubicBezTo>
                  <a:cubicBezTo>
                    <a:pt x="26171" y="62683"/>
                    <a:pt x="29810" y="117899"/>
                    <a:pt x="22214" y="181284"/>
                  </a:cubicBezTo>
                  <a:lnTo>
                    <a:pt x="22214" y="181284"/>
                  </a:lnTo>
                  <a:close/>
                </a:path>
              </a:pathLst>
            </a:custGeom>
            <a:solidFill>
              <a:srgbClr val="FEE3C7"/>
            </a:solidFill>
            <a:ln w="63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3BF71A5-9940-4F91-84FC-BF188E20428A}"/>
                </a:ext>
              </a:extLst>
            </p:cNvPr>
            <p:cNvSpPr/>
            <p:nvPr/>
          </p:nvSpPr>
          <p:spPr>
            <a:xfrm>
              <a:off x="655189" y="2069368"/>
              <a:ext cx="521704" cy="734364"/>
            </a:xfrm>
            <a:custGeom>
              <a:avLst/>
              <a:gdLst>
                <a:gd name="connsiteX0" fmla="*/ 217400 w 521704"/>
                <a:gd name="connsiteY0" fmla="*/ 258968 h 734364"/>
                <a:gd name="connsiteX1" fmla="*/ 328468 w 521704"/>
                <a:gd name="connsiteY1" fmla="*/ 172411 h 734364"/>
                <a:gd name="connsiteX2" fmla="*/ 341426 w 521704"/>
                <a:gd name="connsiteY2" fmla="*/ 141580 h 734364"/>
                <a:gd name="connsiteX3" fmla="*/ 353874 w 521704"/>
                <a:gd name="connsiteY3" fmla="*/ 0 h 734364"/>
                <a:gd name="connsiteX4" fmla="*/ 521689 w 521704"/>
                <a:gd name="connsiteY4" fmla="*/ 87067 h 734364"/>
                <a:gd name="connsiteX5" fmla="*/ 433473 w 521704"/>
                <a:gd name="connsiteY5" fmla="*/ 184029 h 734364"/>
                <a:gd name="connsiteX6" fmla="*/ 384513 w 521704"/>
                <a:gd name="connsiteY6" fmla="*/ 343099 h 734364"/>
                <a:gd name="connsiteX7" fmla="*/ 290871 w 521704"/>
                <a:gd name="connsiteY7" fmla="*/ 388931 h 734364"/>
                <a:gd name="connsiteX8" fmla="*/ 288573 w 521704"/>
                <a:gd name="connsiteY8" fmla="*/ 396527 h 734364"/>
                <a:gd name="connsiteX9" fmla="*/ 193846 w 521704"/>
                <a:gd name="connsiteY9" fmla="*/ 536129 h 734364"/>
                <a:gd name="connsiteX10" fmla="*/ 185292 w 521704"/>
                <a:gd name="connsiteY10" fmla="*/ 654027 h 734364"/>
                <a:gd name="connsiteX11" fmla="*/ 149227 w 521704"/>
                <a:gd name="connsiteY11" fmla="*/ 695135 h 734364"/>
                <a:gd name="connsiteX12" fmla="*/ 64521 w 521704"/>
                <a:gd name="connsiteY12" fmla="*/ 722073 h 734364"/>
                <a:gd name="connsiteX13" fmla="*/ 7200 w 521704"/>
                <a:gd name="connsiteY13" fmla="*/ 722520 h 734364"/>
                <a:gd name="connsiteX14" fmla="*/ 5923 w 521704"/>
                <a:gd name="connsiteY14" fmla="*/ 642984 h 734364"/>
                <a:gd name="connsiteX15" fmla="*/ 87501 w 521704"/>
                <a:gd name="connsiteY15" fmla="*/ 509447 h 734364"/>
                <a:gd name="connsiteX16" fmla="*/ 84309 w 521704"/>
                <a:gd name="connsiteY16" fmla="*/ 450721 h 734364"/>
                <a:gd name="connsiteX17" fmla="*/ 187207 w 521704"/>
                <a:gd name="connsiteY17" fmla="*/ 356185 h 734364"/>
                <a:gd name="connsiteX18" fmla="*/ 205016 w 521704"/>
                <a:gd name="connsiteY18" fmla="*/ 328418 h 734364"/>
                <a:gd name="connsiteX19" fmla="*/ 217400 w 521704"/>
                <a:gd name="connsiteY19" fmla="*/ 258968 h 734364"/>
                <a:gd name="connsiteX20" fmla="*/ 217400 w 521704"/>
                <a:gd name="connsiteY20" fmla="*/ 258968 h 734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21704" h="734364">
                  <a:moveTo>
                    <a:pt x="217400" y="258968"/>
                  </a:moveTo>
                  <a:cubicBezTo>
                    <a:pt x="240571" y="207902"/>
                    <a:pt x="276700" y="190668"/>
                    <a:pt x="328468" y="172411"/>
                  </a:cubicBezTo>
                  <a:cubicBezTo>
                    <a:pt x="348576" y="165390"/>
                    <a:pt x="348639" y="158751"/>
                    <a:pt x="341426" y="141580"/>
                  </a:cubicBezTo>
                  <a:cubicBezTo>
                    <a:pt x="320425" y="92621"/>
                    <a:pt x="334469" y="46215"/>
                    <a:pt x="353874" y="0"/>
                  </a:cubicBezTo>
                  <a:cubicBezTo>
                    <a:pt x="405642" y="34278"/>
                    <a:pt x="478538" y="63832"/>
                    <a:pt x="521689" y="87067"/>
                  </a:cubicBezTo>
                  <a:cubicBezTo>
                    <a:pt x="522838" y="141963"/>
                    <a:pt x="459453" y="162326"/>
                    <a:pt x="433473" y="184029"/>
                  </a:cubicBezTo>
                  <a:cubicBezTo>
                    <a:pt x="391152" y="248117"/>
                    <a:pt x="439920" y="287055"/>
                    <a:pt x="384513" y="343099"/>
                  </a:cubicBezTo>
                  <a:cubicBezTo>
                    <a:pt x="360129" y="367675"/>
                    <a:pt x="313595" y="362441"/>
                    <a:pt x="290871" y="388931"/>
                  </a:cubicBezTo>
                  <a:cubicBezTo>
                    <a:pt x="289977" y="391484"/>
                    <a:pt x="288382" y="393974"/>
                    <a:pt x="288573" y="396527"/>
                  </a:cubicBezTo>
                  <a:cubicBezTo>
                    <a:pt x="293680" y="463551"/>
                    <a:pt x="203867" y="491574"/>
                    <a:pt x="193846" y="536129"/>
                  </a:cubicBezTo>
                  <a:cubicBezTo>
                    <a:pt x="183632" y="581705"/>
                    <a:pt x="216825" y="617643"/>
                    <a:pt x="185292" y="654027"/>
                  </a:cubicBezTo>
                  <a:cubicBezTo>
                    <a:pt x="174824" y="669156"/>
                    <a:pt x="167355" y="686773"/>
                    <a:pt x="149227" y="695135"/>
                  </a:cubicBezTo>
                  <a:cubicBezTo>
                    <a:pt x="118715" y="696795"/>
                    <a:pt x="90054" y="701838"/>
                    <a:pt x="64521" y="722073"/>
                  </a:cubicBezTo>
                  <a:cubicBezTo>
                    <a:pt x="47669" y="735541"/>
                    <a:pt x="26413" y="740967"/>
                    <a:pt x="7200" y="722520"/>
                  </a:cubicBezTo>
                  <a:cubicBezTo>
                    <a:pt x="-5950" y="696221"/>
                    <a:pt x="2221" y="669539"/>
                    <a:pt x="5923" y="642984"/>
                  </a:cubicBezTo>
                  <a:cubicBezTo>
                    <a:pt x="21626" y="596451"/>
                    <a:pt x="46903" y="546916"/>
                    <a:pt x="87501" y="509447"/>
                  </a:cubicBezTo>
                  <a:cubicBezTo>
                    <a:pt x="96693" y="501021"/>
                    <a:pt x="85905" y="470892"/>
                    <a:pt x="84309" y="450721"/>
                  </a:cubicBezTo>
                  <a:cubicBezTo>
                    <a:pt x="92544" y="398378"/>
                    <a:pt x="136779" y="369781"/>
                    <a:pt x="187207" y="356185"/>
                  </a:cubicBezTo>
                  <a:cubicBezTo>
                    <a:pt x="202272" y="352100"/>
                    <a:pt x="215549" y="349930"/>
                    <a:pt x="205016" y="328418"/>
                  </a:cubicBezTo>
                  <a:cubicBezTo>
                    <a:pt x="196271" y="310098"/>
                    <a:pt x="211080" y="276075"/>
                    <a:pt x="217400" y="258968"/>
                  </a:cubicBezTo>
                  <a:lnTo>
                    <a:pt x="217400" y="258968"/>
                  </a:lnTo>
                  <a:close/>
                </a:path>
              </a:pathLst>
            </a:custGeom>
            <a:solidFill>
              <a:schemeClr val="tx1"/>
            </a:solidFill>
            <a:ln w="63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072F90B7-882A-40C5-A842-A5DCFA81D4A2}"/>
                </a:ext>
              </a:extLst>
            </p:cNvPr>
            <p:cNvSpPr/>
            <p:nvPr/>
          </p:nvSpPr>
          <p:spPr>
            <a:xfrm>
              <a:off x="647534" y="2750411"/>
              <a:ext cx="344357" cy="402130"/>
            </a:xfrm>
            <a:custGeom>
              <a:avLst/>
              <a:gdLst>
                <a:gd name="connsiteX0" fmla="*/ 14919 w 344357"/>
                <a:gd name="connsiteY0" fmla="*/ 41222 h 402130"/>
                <a:gd name="connsiteX1" fmla="*/ 82453 w 344357"/>
                <a:gd name="connsiteY1" fmla="*/ 18178 h 402130"/>
                <a:gd name="connsiteX2" fmla="*/ 155286 w 344357"/>
                <a:gd name="connsiteY2" fmla="*/ 7518 h 402130"/>
                <a:gd name="connsiteX3" fmla="*/ 182096 w 344357"/>
                <a:gd name="connsiteY3" fmla="*/ 39435 h 402130"/>
                <a:gd name="connsiteX4" fmla="*/ 213693 w 344357"/>
                <a:gd name="connsiteY4" fmla="*/ 106267 h 402130"/>
                <a:gd name="connsiteX5" fmla="*/ 311293 w 344357"/>
                <a:gd name="connsiteY5" fmla="*/ 241337 h 402130"/>
                <a:gd name="connsiteX6" fmla="*/ 341230 w 344357"/>
                <a:gd name="connsiteY6" fmla="*/ 305616 h 402130"/>
                <a:gd name="connsiteX7" fmla="*/ 344358 w 344357"/>
                <a:gd name="connsiteY7" fmla="*/ 338426 h 402130"/>
                <a:gd name="connsiteX8" fmla="*/ 225438 w 344357"/>
                <a:gd name="connsiteY8" fmla="*/ 402131 h 402130"/>
                <a:gd name="connsiteX9" fmla="*/ 192373 w 344357"/>
                <a:gd name="connsiteY9" fmla="*/ 350554 h 402130"/>
                <a:gd name="connsiteX10" fmla="*/ 69304 w 344357"/>
                <a:gd name="connsiteY10" fmla="*/ 153886 h 402130"/>
                <a:gd name="connsiteX11" fmla="*/ 35281 w 344357"/>
                <a:gd name="connsiteY11" fmla="*/ 113544 h 402130"/>
                <a:gd name="connsiteX12" fmla="*/ 13195 w 344357"/>
                <a:gd name="connsiteY12" fmla="*/ 98863 h 402130"/>
                <a:gd name="connsiteX13" fmla="*/ 14919 w 344357"/>
                <a:gd name="connsiteY13" fmla="*/ 41222 h 402130"/>
                <a:gd name="connsiteX14" fmla="*/ 14919 w 344357"/>
                <a:gd name="connsiteY14" fmla="*/ 41222 h 402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44357" h="402130">
                  <a:moveTo>
                    <a:pt x="14919" y="41222"/>
                  </a:moveTo>
                  <a:cubicBezTo>
                    <a:pt x="40515" y="42690"/>
                    <a:pt x="62665" y="38349"/>
                    <a:pt x="82453" y="18178"/>
                  </a:cubicBezTo>
                  <a:cubicBezTo>
                    <a:pt x="102241" y="-1993"/>
                    <a:pt x="128668" y="-5120"/>
                    <a:pt x="155286" y="7518"/>
                  </a:cubicBezTo>
                  <a:cubicBezTo>
                    <a:pt x="177245" y="7135"/>
                    <a:pt x="181202" y="23987"/>
                    <a:pt x="182096" y="39435"/>
                  </a:cubicBezTo>
                  <a:cubicBezTo>
                    <a:pt x="183628" y="66563"/>
                    <a:pt x="197799" y="86607"/>
                    <a:pt x="213693" y="106267"/>
                  </a:cubicBezTo>
                  <a:cubicBezTo>
                    <a:pt x="248673" y="149482"/>
                    <a:pt x="278036" y="196909"/>
                    <a:pt x="311293" y="241337"/>
                  </a:cubicBezTo>
                  <a:cubicBezTo>
                    <a:pt x="325591" y="260422"/>
                    <a:pt x="336890" y="281679"/>
                    <a:pt x="341230" y="305616"/>
                  </a:cubicBezTo>
                  <a:cubicBezTo>
                    <a:pt x="344167" y="322404"/>
                    <a:pt x="344167" y="322404"/>
                    <a:pt x="344358" y="338426"/>
                  </a:cubicBezTo>
                  <a:cubicBezTo>
                    <a:pt x="309952" y="358916"/>
                    <a:pt x="272674" y="379917"/>
                    <a:pt x="225438" y="402131"/>
                  </a:cubicBezTo>
                  <a:cubicBezTo>
                    <a:pt x="214331" y="386428"/>
                    <a:pt x="200990" y="364916"/>
                    <a:pt x="192373" y="350554"/>
                  </a:cubicBezTo>
                  <a:cubicBezTo>
                    <a:pt x="150371" y="280657"/>
                    <a:pt x="123881" y="215740"/>
                    <a:pt x="69304" y="153886"/>
                  </a:cubicBezTo>
                  <a:cubicBezTo>
                    <a:pt x="59410" y="142652"/>
                    <a:pt x="42239" y="126183"/>
                    <a:pt x="35281" y="113544"/>
                  </a:cubicBezTo>
                  <a:cubicBezTo>
                    <a:pt x="27940" y="108629"/>
                    <a:pt x="20536" y="103778"/>
                    <a:pt x="13195" y="98863"/>
                  </a:cubicBezTo>
                  <a:cubicBezTo>
                    <a:pt x="-5508" y="79202"/>
                    <a:pt x="-3784" y="59989"/>
                    <a:pt x="14919" y="41222"/>
                  </a:cubicBezTo>
                  <a:lnTo>
                    <a:pt x="14919" y="41222"/>
                  </a:lnTo>
                  <a:close/>
                </a:path>
              </a:pathLst>
            </a:custGeom>
            <a:solidFill>
              <a:schemeClr val="accent1"/>
            </a:solidFill>
            <a:ln w="63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2038771-A79C-4422-8BCF-969B68AD5E53}"/>
                </a:ext>
              </a:extLst>
            </p:cNvPr>
            <p:cNvSpPr/>
            <p:nvPr/>
          </p:nvSpPr>
          <p:spPr>
            <a:xfrm>
              <a:off x="650558" y="2863189"/>
              <a:ext cx="217946" cy="383952"/>
            </a:xfrm>
            <a:custGeom>
              <a:avLst/>
              <a:gdLst>
                <a:gd name="connsiteX0" fmla="*/ 31938 w 217946"/>
                <a:gd name="connsiteY0" fmla="*/ 0 h 383952"/>
                <a:gd name="connsiteX1" fmla="*/ 138475 w 217946"/>
                <a:gd name="connsiteY1" fmla="*/ 145794 h 383952"/>
                <a:gd name="connsiteX2" fmla="*/ 217946 w 217946"/>
                <a:gd name="connsiteY2" fmla="*/ 278501 h 383952"/>
                <a:gd name="connsiteX3" fmla="*/ 215457 w 217946"/>
                <a:gd name="connsiteY3" fmla="*/ 293693 h 383952"/>
                <a:gd name="connsiteX4" fmla="*/ 66089 w 217946"/>
                <a:gd name="connsiteY4" fmla="*/ 383952 h 383952"/>
                <a:gd name="connsiteX5" fmla="*/ 59003 w 217946"/>
                <a:gd name="connsiteY5" fmla="*/ 373739 h 383952"/>
                <a:gd name="connsiteX6" fmla="*/ 10810 w 217946"/>
                <a:gd name="connsiteY6" fmla="*/ 291076 h 383952"/>
                <a:gd name="connsiteX7" fmla="*/ 469 w 217946"/>
                <a:gd name="connsiteY7" fmla="*/ 242819 h 383952"/>
                <a:gd name="connsiteX8" fmla="*/ 19172 w 217946"/>
                <a:gd name="connsiteY8" fmla="*/ 65365 h 383952"/>
                <a:gd name="connsiteX9" fmla="*/ 31938 w 217946"/>
                <a:gd name="connsiteY9" fmla="*/ 0 h 383952"/>
                <a:gd name="connsiteX10" fmla="*/ 31938 w 217946"/>
                <a:gd name="connsiteY10" fmla="*/ 0 h 383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7946" h="383952">
                  <a:moveTo>
                    <a:pt x="31938" y="0"/>
                  </a:moveTo>
                  <a:cubicBezTo>
                    <a:pt x="71642" y="45513"/>
                    <a:pt x="110005" y="92110"/>
                    <a:pt x="138475" y="145794"/>
                  </a:cubicBezTo>
                  <a:cubicBezTo>
                    <a:pt x="162667" y="191370"/>
                    <a:pt x="187243" y="236818"/>
                    <a:pt x="217946" y="278501"/>
                  </a:cubicBezTo>
                  <a:cubicBezTo>
                    <a:pt x="217244" y="283671"/>
                    <a:pt x="218329" y="291714"/>
                    <a:pt x="215457" y="293693"/>
                  </a:cubicBezTo>
                  <a:cubicBezTo>
                    <a:pt x="154752" y="330588"/>
                    <a:pt x="135219" y="344121"/>
                    <a:pt x="66089" y="383952"/>
                  </a:cubicBezTo>
                  <a:cubicBezTo>
                    <a:pt x="63791" y="380505"/>
                    <a:pt x="61365" y="377058"/>
                    <a:pt x="59003" y="373739"/>
                  </a:cubicBezTo>
                  <a:cubicBezTo>
                    <a:pt x="45535" y="344951"/>
                    <a:pt x="49365" y="307800"/>
                    <a:pt x="10810" y="291076"/>
                  </a:cubicBezTo>
                  <a:cubicBezTo>
                    <a:pt x="-4510" y="284438"/>
                    <a:pt x="1171" y="259862"/>
                    <a:pt x="469" y="242819"/>
                  </a:cubicBezTo>
                  <a:cubicBezTo>
                    <a:pt x="-2084" y="182752"/>
                    <a:pt x="19874" y="125303"/>
                    <a:pt x="19172" y="65365"/>
                  </a:cubicBezTo>
                  <a:cubicBezTo>
                    <a:pt x="23449" y="43534"/>
                    <a:pt x="27662" y="21767"/>
                    <a:pt x="31938" y="0"/>
                  </a:cubicBezTo>
                  <a:lnTo>
                    <a:pt x="31938" y="0"/>
                  </a:lnTo>
                  <a:close/>
                </a:path>
              </a:pathLst>
            </a:custGeom>
            <a:solidFill>
              <a:schemeClr val="tx1"/>
            </a:solidFill>
            <a:ln w="63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4C991CD9-CC4A-40EF-B6B6-8E986A41B3EA}"/>
                </a:ext>
              </a:extLst>
            </p:cNvPr>
            <p:cNvSpPr/>
            <p:nvPr/>
          </p:nvSpPr>
          <p:spPr>
            <a:xfrm>
              <a:off x="2119389" y="2591969"/>
              <a:ext cx="321468" cy="255964"/>
            </a:xfrm>
            <a:custGeom>
              <a:avLst/>
              <a:gdLst>
                <a:gd name="connsiteX0" fmla="*/ 1508 w 321468"/>
                <a:gd name="connsiteY0" fmla="*/ 127533 h 255964"/>
                <a:gd name="connsiteX1" fmla="*/ 81490 w 321468"/>
                <a:gd name="connsiteY1" fmla="*/ 10209 h 255964"/>
                <a:gd name="connsiteX2" fmla="*/ 99555 w 321468"/>
                <a:gd name="connsiteY2" fmla="*/ 2230 h 255964"/>
                <a:gd name="connsiteX3" fmla="*/ 127130 w 321468"/>
                <a:gd name="connsiteY3" fmla="*/ 10082 h 255964"/>
                <a:gd name="connsiteX4" fmla="*/ 117875 w 321468"/>
                <a:gd name="connsiteY4" fmla="*/ 36636 h 255964"/>
                <a:gd name="connsiteX5" fmla="*/ 88831 w 321468"/>
                <a:gd name="connsiteY5" fmla="*/ 68807 h 255964"/>
                <a:gd name="connsiteX6" fmla="*/ 155600 w 321468"/>
                <a:gd name="connsiteY6" fmla="*/ 42125 h 255964"/>
                <a:gd name="connsiteX7" fmla="*/ 190452 w 321468"/>
                <a:gd name="connsiteY7" fmla="*/ 23295 h 255964"/>
                <a:gd name="connsiteX8" fmla="*/ 236858 w 321468"/>
                <a:gd name="connsiteY8" fmla="*/ 27636 h 255964"/>
                <a:gd name="connsiteX9" fmla="*/ 206793 w 321468"/>
                <a:gd name="connsiteY9" fmla="*/ 60892 h 255964"/>
                <a:gd name="connsiteX10" fmla="*/ 151578 w 321468"/>
                <a:gd name="connsiteY10" fmla="*/ 90383 h 255964"/>
                <a:gd name="connsiteX11" fmla="*/ 249880 w 321468"/>
                <a:gd name="connsiteY11" fmla="*/ 70850 h 255964"/>
                <a:gd name="connsiteX12" fmla="*/ 292265 w 321468"/>
                <a:gd name="connsiteY12" fmla="*/ 81127 h 255964"/>
                <a:gd name="connsiteX13" fmla="*/ 264434 w 321468"/>
                <a:gd name="connsiteY13" fmla="*/ 112022 h 255964"/>
                <a:gd name="connsiteX14" fmla="*/ 222305 w 321468"/>
                <a:gd name="connsiteY14" fmla="*/ 134108 h 255964"/>
                <a:gd name="connsiteX15" fmla="*/ 297755 w 321468"/>
                <a:gd name="connsiteY15" fmla="*/ 129321 h 255964"/>
                <a:gd name="connsiteX16" fmla="*/ 321436 w 321468"/>
                <a:gd name="connsiteY16" fmla="*/ 145470 h 255964"/>
                <a:gd name="connsiteX17" fmla="*/ 302542 w 321468"/>
                <a:gd name="connsiteY17" fmla="*/ 162833 h 255964"/>
                <a:gd name="connsiteX18" fmla="*/ 214645 w 321468"/>
                <a:gd name="connsiteY18" fmla="*/ 186068 h 255964"/>
                <a:gd name="connsiteX19" fmla="*/ 280647 w 321468"/>
                <a:gd name="connsiteY19" fmla="*/ 203111 h 255964"/>
                <a:gd name="connsiteX20" fmla="*/ 295520 w 321468"/>
                <a:gd name="connsiteY20" fmla="*/ 223154 h 255964"/>
                <a:gd name="connsiteX21" fmla="*/ 276818 w 321468"/>
                <a:gd name="connsiteY21" fmla="*/ 235219 h 255964"/>
                <a:gd name="connsiteX22" fmla="*/ 193644 w 321468"/>
                <a:gd name="connsiteY22" fmla="*/ 232474 h 255964"/>
                <a:gd name="connsiteX23" fmla="*/ 81682 w 321468"/>
                <a:gd name="connsiteY23" fmla="*/ 249389 h 255964"/>
                <a:gd name="connsiteX24" fmla="*/ 50085 w 321468"/>
                <a:gd name="connsiteY24" fmla="*/ 255964 h 255964"/>
                <a:gd name="connsiteX25" fmla="*/ 1508 w 321468"/>
                <a:gd name="connsiteY25" fmla="*/ 127533 h 255964"/>
                <a:gd name="connsiteX26" fmla="*/ 1508 w 321468"/>
                <a:gd name="connsiteY26" fmla="*/ 127533 h 255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21468" h="255964">
                  <a:moveTo>
                    <a:pt x="1508" y="127533"/>
                  </a:moveTo>
                  <a:cubicBezTo>
                    <a:pt x="19190" y="82212"/>
                    <a:pt x="35020" y="35806"/>
                    <a:pt x="81490" y="10209"/>
                  </a:cubicBezTo>
                  <a:cubicBezTo>
                    <a:pt x="87490" y="7464"/>
                    <a:pt x="93427" y="4464"/>
                    <a:pt x="99555" y="2230"/>
                  </a:cubicBezTo>
                  <a:cubicBezTo>
                    <a:pt x="110534" y="-1664"/>
                    <a:pt x="120811" y="-1281"/>
                    <a:pt x="127130" y="10082"/>
                  </a:cubicBezTo>
                  <a:cubicBezTo>
                    <a:pt x="133769" y="22018"/>
                    <a:pt x="127386" y="29678"/>
                    <a:pt x="117875" y="36636"/>
                  </a:cubicBezTo>
                  <a:cubicBezTo>
                    <a:pt x="107470" y="44296"/>
                    <a:pt x="96299" y="51445"/>
                    <a:pt x="88831" y="68807"/>
                  </a:cubicBezTo>
                  <a:cubicBezTo>
                    <a:pt x="115385" y="64148"/>
                    <a:pt x="135620" y="53488"/>
                    <a:pt x="155600" y="42125"/>
                  </a:cubicBezTo>
                  <a:cubicBezTo>
                    <a:pt x="167090" y="35551"/>
                    <a:pt x="178324" y="28210"/>
                    <a:pt x="190452" y="23295"/>
                  </a:cubicBezTo>
                  <a:cubicBezTo>
                    <a:pt x="206538" y="16784"/>
                    <a:pt x="228752" y="8613"/>
                    <a:pt x="236858" y="27636"/>
                  </a:cubicBezTo>
                  <a:cubicBezTo>
                    <a:pt x="245922" y="48764"/>
                    <a:pt x="221666" y="53679"/>
                    <a:pt x="206793" y="60892"/>
                  </a:cubicBezTo>
                  <a:cubicBezTo>
                    <a:pt x="188090" y="69829"/>
                    <a:pt x="169260" y="78638"/>
                    <a:pt x="151578" y="90383"/>
                  </a:cubicBezTo>
                  <a:cubicBezTo>
                    <a:pt x="186303" y="91915"/>
                    <a:pt x="217070" y="76340"/>
                    <a:pt x="249880" y="70850"/>
                  </a:cubicBezTo>
                  <a:cubicBezTo>
                    <a:pt x="265392" y="68233"/>
                    <a:pt x="285371" y="62679"/>
                    <a:pt x="292265" y="81127"/>
                  </a:cubicBezTo>
                  <a:cubicBezTo>
                    <a:pt x="300372" y="102639"/>
                    <a:pt x="276115" y="103724"/>
                    <a:pt x="264434" y="112022"/>
                  </a:cubicBezTo>
                  <a:cubicBezTo>
                    <a:pt x="251795" y="121086"/>
                    <a:pt x="233156" y="118916"/>
                    <a:pt x="222305" y="134108"/>
                  </a:cubicBezTo>
                  <a:cubicBezTo>
                    <a:pt x="248157" y="132321"/>
                    <a:pt x="272924" y="129704"/>
                    <a:pt x="297755" y="129321"/>
                  </a:cubicBezTo>
                  <a:cubicBezTo>
                    <a:pt x="307840" y="129129"/>
                    <a:pt x="320543" y="131810"/>
                    <a:pt x="321436" y="145470"/>
                  </a:cubicBezTo>
                  <a:cubicBezTo>
                    <a:pt x="322138" y="157024"/>
                    <a:pt x="311032" y="159513"/>
                    <a:pt x="302542" y="162833"/>
                  </a:cubicBezTo>
                  <a:cubicBezTo>
                    <a:pt x="274520" y="173939"/>
                    <a:pt x="244454" y="175854"/>
                    <a:pt x="214645" y="186068"/>
                  </a:cubicBezTo>
                  <a:cubicBezTo>
                    <a:pt x="236731" y="191621"/>
                    <a:pt x="258944" y="196409"/>
                    <a:pt x="280647" y="203111"/>
                  </a:cubicBezTo>
                  <a:cubicBezTo>
                    <a:pt x="288818" y="205664"/>
                    <a:pt x="298776" y="211026"/>
                    <a:pt x="295520" y="223154"/>
                  </a:cubicBezTo>
                  <a:cubicBezTo>
                    <a:pt x="293095" y="232091"/>
                    <a:pt x="284669" y="235346"/>
                    <a:pt x="276818" y="235219"/>
                  </a:cubicBezTo>
                  <a:cubicBezTo>
                    <a:pt x="249050" y="234900"/>
                    <a:pt x="221411" y="233431"/>
                    <a:pt x="193644" y="232474"/>
                  </a:cubicBezTo>
                  <a:cubicBezTo>
                    <a:pt x="159493" y="259220"/>
                    <a:pt x="120556" y="254113"/>
                    <a:pt x="81682" y="249389"/>
                  </a:cubicBezTo>
                  <a:cubicBezTo>
                    <a:pt x="71149" y="251560"/>
                    <a:pt x="60617" y="253730"/>
                    <a:pt x="50085" y="255964"/>
                  </a:cubicBezTo>
                  <a:cubicBezTo>
                    <a:pt x="14147" y="220601"/>
                    <a:pt x="-5833" y="179301"/>
                    <a:pt x="1508" y="127533"/>
                  </a:cubicBezTo>
                  <a:lnTo>
                    <a:pt x="1508" y="127533"/>
                  </a:lnTo>
                  <a:close/>
                </a:path>
              </a:pathLst>
            </a:custGeom>
            <a:solidFill>
              <a:srgbClr val="FEE3C7"/>
            </a:solidFill>
            <a:ln w="63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AE25B832-624C-4A72-9F6D-E5A69A1FC881}"/>
                </a:ext>
              </a:extLst>
            </p:cNvPr>
            <p:cNvSpPr/>
            <p:nvPr/>
          </p:nvSpPr>
          <p:spPr>
            <a:xfrm>
              <a:off x="1368312" y="3663073"/>
              <a:ext cx="236120" cy="409839"/>
            </a:xfrm>
            <a:custGeom>
              <a:avLst/>
              <a:gdLst>
                <a:gd name="connsiteX0" fmla="*/ 167305 w 236120"/>
                <a:gd name="connsiteY0" fmla="*/ 0 h 409839"/>
                <a:gd name="connsiteX1" fmla="*/ 176816 w 236120"/>
                <a:gd name="connsiteY1" fmla="*/ 395378 h 409839"/>
                <a:gd name="connsiteX2" fmla="*/ 151283 w 236120"/>
                <a:gd name="connsiteY2" fmla="*/ 409613 h 409839"/>
                <a:gd name="connsiteX3" fmla="*/ 0 w 236120"/>
                <a:gd name="connsiteY3" fmla="*/ 394612 h 409839"/>
                <a:gd name="connsiteX4" fmla="*/ 167305 w 236120"/>
                <a:gd name="connsiteY4" fmla="*/ 0 h 409839"/>
                <a:gd name="connsiteX5" fmla="*/ 167305 w 236120"/>
                <a:gd name="connsiteY5" fmla="*/ 0 h 409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6120" h="409839">
                  <a:moveTo>
                    <a:pt x="167305" y="0"/>
                  </a:moveTo>
                  <a:cubicBezTo>
                    <a:pt x="263564" y="115856"/>
                    <a:pt x="251372" y="279331"/>
                    <a:pt x="176816" y="395378"/>
                  </a:cubicBezTo>
                  <a:cubicBezTo>
                    <a:pt x="170816" y="404762"/>
                    <a:pt x="164432" y="411145"/>
                    <a:pt x="151283" y="409613"/>
                  </a:cubicBezTo>
                  <a:cubicBezTo>
                    <a:pt x="103217" y="404187"/>
                    <a:pt x="54960" y="400038"/>
                    <a:pt x="0" y="394612"/>
                  </a:cubicBezTo>
                  <a:cubicBezTo>
                    <a:pt x="130920" y="292480"/>
                    <a:pt x="148602" y="148666"/>
                    <a:pt x="167305" y="0"/>
                  </a:cubicBezTo>
                  <a:lnTo>
                    <a:pt x="167305" y="0"/>
                  </a:lnTo>
                  <a:close/>
                </a:path>
              </a:pathLst>
            </a:custGeom>
            <a:solidFill>
              <a:schemeClr val="accent2"/>
            </a:solidFill>
            <a:ln w="63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850FC448-F02A-4DFD-8D99-C9C4B22ABE5E}"/>
                </a:ext>
              </a:extLst>
            </p:cNvPr>
            <p:cNvSpPr/>
            <p:nvPr/>
          </p:nvSpPr>
          <p:spPr>
            <a:xfrm>
              <a:off x="1872588" y="2736673"/>
              <a:ext cx="205668" cy="304736"/>
            </a:xfrm>
            <a:custGeom>
              <a:avLst/>
              <a:gdLst>
                <a:gd name="connsiteX0" fmla="*/ 0 w 205668"/>
                <a:gd name="connsiteY0" fmla="*/ 12894 h 304736"/>
                <a:gd name="connsiteX1" fmla="*/ 102834 w 205668"/>
                <a:gd name="connsiteY1" fmla="*/ 0 h 304736"/>
                <a:gd name="connsiteX2" fmla="*/ 205668 w 205668"/>
                <a:gd name="connsiteY2" fmla="*/ 226477 h 304736"/>
                <a:gd name="connsiteX3" fmla="*/ 122367 w 205668"/>
                <a:gd name="connsiteY3" fmla="*/ 304736 h 304736"/>
                <a:gd name="connsiteX4" fmla="*/ 0 w 205668"/>
                <a:gd name="connsiteY4" fmla="*/ 12894 h 304736"/>
                <a:gd name="connsiteX5" fmla="*/ 0 w 205668"/>
                <a:gd name="connsiteY5" fmla="*/ 12894 h 304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5668" h="304736">
                  <a:moveTo>
                    <a:pt x="0" y="12894"/>
                  </a:moveTo>
                  <a:cubicBezTo>
                    <a:pt x="34087" y="5872"/>
                    <a:pt x="67662" y="1532"/>
                    <a:pt x="102834" y="0"/>
                  </a:cubicBezTo>
                  <a:cubicBezTo>
                    <a:pt x="128176" y="47747"/>
                    <a:pt x="178731" y="167688"/>
                    <a:pt x="205668" y="226477"/>
                  </a:cubicBezTo>
                  <a:cubicBezTo>
                    <a:pt x="176688" y="261905"/>
                    <a:pt x="129516" y="300906"/>
                    <a:pt x="122367" y="304736"/>
                  </a:cubicBezTo>
                  <a:cubicBezTo>
                    <a:pt x="81450" y="207455"/>
                    <a:pt x="40661" y="110239"/>
                    <a:pt x="0" y="12894"/>
                  </a:cubicBezTo>
                  <a:lnTo>
                    <a:pt x="0" y="12894"/>
                  </a:lnTo>
                  <a:close/>
                </a:path>
              </a:pathLst>
            </a:custGeom>
            <a:solidFill>
              <a:schemeClr val="accent6"/>
            </a:solidFill>
            <a:ln w="63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80F16A21-AEF8-40BA-A966-7FA1A38022D3}"/>
                </a:ext>
              </a:extLst>
            </p:cNvPr>
            <p:cNvSpPr/>
            <p:nvPr/>
          </p:nvSpPr>
          <p:spPr>
            <a:xfrm>
              <a:off x="1974657" y="2729062"/>
              <a:ext cx="153899" cy="234662"/>
            </a:xfrm>
            <a:custGeom>
              <a:avLst/>
              <a:gdLst>
                <a:gd name="connsiteX0" fmla="*/ 102451 w 153899"/>
                <a:gd name="connsiteY0" fmla="*/ 234663 h 234662"/>
                <a:gd name="connsiteX1" fmla="*/ 0 w 153899"/>
                <a:gd name="connsiteY1" fmla="*/ 7356 h 234662"/>
                <a:gd name="connsiteX2" fmla="*/ 100025 w 153899"/>
                <a:gd name="connsiteY2" fmla="*/ 398 h 234662"/>
                <a:gd name="connsiteX3" fmla="*/ 153900 w 153899"/>
                <a:gd name="connsiteY3" fmla="*/ 166043 h 234662"/>
                <a:gd name="connsiteX4" fmla="*/ 102451 w 153899"/>
                <a:gd name="connsiteY4" fmla="*/ 234663 h 234662"/>
                <a:gd name="connsiteX5" fmla="*/ 102451 w 153899"/>
                <a:gd name="connsiteY5" fmla="*/ 234663 h 234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3899" h="234662">
                  <a:moveTo>
                    <a:pt x="102451" y="234663"/>
                  </a:moveTo>
                  <a:cubicBezTo>
                    <a:pt x="68492" y="160107"/>
                    <a:pt x="34023" y="82040"/>
                    <a:pt x="0" y="7356"/>
                  </a:cubicBezTo>
                  <a:cubicBezTo>
                    <a:pt x="35746" y="1036"/>
                    <a:pt x="66322" y="-942"/>
                    <a:pt x="100025" y="398"/>
                  </a:cubicBezTo>
                  <a:cubicBezTo>
                    <a:pt x="113558" y="42081"/>
                    <a:pt x="147070" y="130233"/>
                    <a:pt x="153900" y="166043"/>
                  </a:cubicBezTo>
                  <a:cubicBezTo>
                    <a:pt x="144261" y="184299"/>
                    <a:pt x="132644" y="204087"/>
                    <a:pt x="102451" y="234663"/>
                  </a:cubicBezTo>
                  <a:lnTo>
                    <a:pt x="102451" y="234663"/>
                  </a:lnTo>
                  <a:close/>
                </a:path>
              </a:pathLst>
            </a:custGeom>
            <a:solidFill>
              <a:schemeClr val="accent4"/>
            </a:solidFill>
            <a:ln w="63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8EBC7360-883F-401F-9C15-81C884C04A3B}"/>
                </a:ext>
              </a:extLst>
            </p:cNvPr>
            <p:cNvSpPr/>
            <p:nvPr/>
          </p:nvSpPr>
          <p:spPr>
            <a:xfrm>
              <a:off x="2075257" y="2719949"/>
              <a:ext cx="94472" cy="175219"/>
            </a:xfrm>
            <a:custGeom>
              <a:avLst/>
              <a:gdLst>
                <a:gd name="connsiteX0" fmla="*/ 54066 w 94472"/>
                <a:gd name="connsiteY0" fmla="*/ 175220 h 175219"/>
                <a:gd name="connsiteX1" fmla="*/ 0 w 94472"/>
                <a:gd name="connsiteY1" fmla="*/ 10660 h 175219"/>
                <a:gd name="connsiteX2" fmla="*/ 45896 w 94472"/>
                <a:gd name="connsiteY2" fmla="*/ 0 h 175219"/>
                <a:gd name="connsiteX3" fmla="*/ 94472 w 94472"/>
                <a:gd name="connsiteY3" fmla="*/ 127793 h 175219"/>
                <a:gd name="connsiteX4" fmla="*/ 54066 w 94472"/>
                <a:gd name="connsiteY4" fmla="*/ 175220 h 175219"/>
                <a:gd name="connsiteX5" fmla="*/ 54066 w 94472"/>
                <a:gd name="connsiteY5" fmla="*/ 175220 h 175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4472" h="175219">
                  <a:moveTo>
                    <a:pt x="54066" y="175220"/>
                  </a:moveTo>
                  <a:cubicBezTo>
                    <a:pt x="36065" y="120388"/>
                    <a:pt x="18065" y="65556"/>
                    <a:pt x="0" y="10660"/>
                  </a:cubicBezTo>
                  <a:cubicBezTo>
                    <a:pt x="15256" y="7085"/>
                    <a:pt x="30640" y="3575"/>
                    <a:pt x="45896" y="0"/>
                  </a:cubicBezTo>
                  <a:cubicBezTo>
                    <a:pt x="62045" y="42576"/>
                    <a:pt x="78323" y="85216"/>
                    <a:pt x="94472" y="127793"/>
                  </a:cubicBezTo>
                  <a:cubicBezTo>
                    <a:pt x="81003" y="143559"/>
                    <a:pt x="67535" y="159453"/>
                    <a:pt x="54066" y="175220"/>
                  </a:cubicBezTo>
                  <a:lnTo>
                    <a:pt x="54066" y="175220"/>
                  </a:lnTo>
                  <a:close/>
                </a:path>
              </a:pathLst>
            </a:custGeom>
            <a:solidFill>
              <a:srgbClr val="F9FBFC"/>
            </a:solidFill>
            <a:ln w="63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C4044BAD-4E69-402A-8E37-2462C56E8B49}"/>
                </a:ext>
              </a:extLst>
            </p:cNvPr>
            <p:cNvSpPr/>
            <p:nvPr/>
          </p:nvSpPr>
          <p:spPr>
            <a:xfrm>
              <a:off x="1279915" y="1988260"/>
              <a:ext cx="417399" cy="510427"/>
            </a:xfrm>
            <a:custGeom>
              <a:avLst/>
              <a:gdLst>
                <a:gd name="connsiteX0" fmla="*/ 88525 w 417399"/>
                <a:gd name="connsiteY0" fmla="*/ 189049 h 510427"/>
                <a:gd name="connsiteX1" fmla="*/ 104930 w 417399"/>
                <a:gd name="connsiteY1" fmla="*/ 224604 h 510427"/>
                <a:gd name="connsiteX2" fmla="*/ 215934 w 417399"/>
                <a:gd name="connsiteY2" fmla="*/ 286585 h 510427"/>
                <a:gd name="connsiteX3" fmla="*/ 255064 w 417399"/>
                <a:gd name="connsiteY3" fmla="*/ 267946 h 510427"/>
                <a:gd name="connsiteX4" fmla="*/ 284107 w 417399"/>
                <a:gd name="connsiteY4" fmla="*/ 156303 h 510427"/>
                <a:gd name="connsiteX5" fmla="*/ 280660 w 417399"/>
                <a:gd name="connsiteY5" fmla="*/ 71789 h 510427"/>
                <a:gd name="connsiteX6" fmla="*/ 282512 w 417399"/>
                <a:gd name="connsiteY6" fmla="*/ 38532 h 510427"/>
                <a:gd name="connsiteX7" fmla="*/ 352472 w 417399"/>
                <a:gd name="connsiteY7" fmla="*/ 2148 h 510427"/>
                <a:gd name="connsiteX8" fmla="*/ 411581 w 417399"/>
                <a:gd name="connsiteY8" fmla="*/ 102173 h 510427"/>
                <a:gd name="connsiteX9" fmla="*/ 340280 w 417399"/>
                <a:gd name="connsiteY9" fmla="*/ 490210 h 510427"/>
                <a:gd name="connsiteX10" fmla="*/ 286916 w 417399"/>
                <a:gd name="connsiteY10" fmla="*/ 501254 h 510427"/>
                <a:gd name="connsiteX11" fmla="*/ 260617 w 417399"/>
                <a:gd name="connsiteY11" fmla="*/ 493658 h 510427"/>
                <a:gd name="connsiteX12" fmla="*/ 222956 w 417399"/>
                <a:gd name="connsiteY12" fmla="*/ 437868 h 510427"/>
                <a:gd name="connsiteX13" fmla="*/ 207444 w 417399"/>
                <a:gd name="connsiteY13" fmla="*/ 408888 h 510427"/>
                <a:gd name="connsiteX14" fmla="*/ 4968 w 417399"/>
                <a:gd name="connsiteY14" fmla="*/ 239030 h 510427"/>
                <a:gd name="connsiteX15" fmla="*/ 88525 w 417399"/>
                <a:gd name="connsiteY15" fmla="*/ 189049 h 510427"/>
                <a:gd name="connsiteX16" fmla="*/ 88525 w 417399"/>
                <a:gd name="connsiteY16" fmla="*/ 189049 h 510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17399" h="510427">
                  <a:moveTo>
                    <a:pt x="88525" y="189049"/>
                  </a:moveTo>
                  <a:cubicBezTo>
                    <a:pt x="83865" y="206858"/>
                    <a:pt x="90695" y="216433"/>
                    <a:pt x="104930" y="224604"/>
                  </a:cubicBezTo>
                  <a:cubicBezTo>
                    <a:pt x="141761" y="245605"/>
                    <a:pt x="179167" y="265456"/>
                    <a:pt x="215934" y="286585"/>
                  </a:cubicBezTo>
                  <a:cubicBezTo>
                    <a:pt x="238659" y="299734"/>
                    <a:pt x="248680" y="291500"/>
                    <a:pt x="255064" y="267946"/>
                  </a:cubicBezTo>
                  <a:cubicBezTo>
                    <a:pt x="265149" y="230859"/>
                    <a:pt x="273639" y="193326"/>
                    <a:pt x="284107" y="156303"/>
                  </a:cubicBezTo>
                  <a:cubicBezTo>
                    <a:pt x="292342" y="127323"/>
                    <a:pt x="310023" y="97769"/>
                    <a:pt x="280660" y="71789"/>
                  </a:cubicBezTo>
                  <a:cubicBezTo>
                    <a:pt x="270766" y="63044"/>
                    <a:pt x="275873" y="49447"/>
                    <a:pt x="282512" y="38532"/>
                  </a:cubicBezTo>
                  <a:cubicBezTo>
                    <a:pt x="303576" y="17212"/>
                    <a:pt x="316598" y="-7491"/>
                    <a:pt x="352472" y="2148"/>
                  </a:cubicBezTo>
                  <a:cubicBezTo>
                    <a:pt x="388409" y="25829"/>
                    <a:pt x="406985" y="62278"/>
                    <a:pt x="411581" y="102173"/>
                  </a:cubicBezTo>
                  <a:cubicBezTo>
                    <a:pt x="427475" y="238328"/>
                    <a:pt x="413049" y="369886"/>
                    <a:pt x="340280" y="490210"/>
                  </a:cubicBezTo>
                  <a:cubicBezTo>
                    <a:pt x="325535" y="508530"/>
                    <a:pt x="309130" y="519063"/>
                    <a:pt x="286916" y="501254"/>
                  </a:cubicBezTo>
                  <a:cubicBezTo>
                    <a:pt x="278171" y="498636"/>
                    <a:pt x="269554" y="494743"/>
                    <a:pt x="260617" y="493658"/>
                  </a:cubicBezTo>
                  <a:cubicBezTo>
                    <a:pt x="226275" y="489445"/>
                    <a:pt x="201572" y="479614"/>
                    <a:pt x="222956" y="437868"/>
                  </a:cubicBezTo>
                  <a:cubicBezTo>
                    <a:pt x="231509" y="421208"/>
                    <a:pt x="222254" y="412654"/>
                    <a:pt x="207444" y="408888"/>
                  </a:cubicBezTo>
                  <a:cubicBezTo>
                    <a:pt x="113866" y="385398"/>
                    <a:pt x="48565" y="327374"/>
                    <a:pt x="4968" y="239030"/>
                  </a:cubicBezTo>
                  <a:cubicBezTo>
                    <a:pt x="-25544" y="264435"/>
                    <a:pt x="94716" y="165814"/>
                    <a:pt x="88525" y="189049"/>
                  </a:cubicBezTo>
                  <a:lnTo>
                    <a:pt x="88525" y="189049"/>
                  </a:lnTo>
                  <a:close/>
                </a:path>
              </a:pathLst>
            </a:custGeom>
            <a:solidFill>
              <a:srgbClr val="FFFEFC"/>
            </a:solidFill>
            <a:ln w="63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1F09E069-C1FF-4D23-AC7E-4DE77A5E7460}"/>
                </a:ext>
              </a:extLst>
            </p:cNvPr>
            <p:cNvSpPr/>
            <p:nvPr/>
          </p:nvSpPr>
          <p:spPr>
            <a:xfrm>
              <a:off x="1156452" y="1112517"/>
              <a:ext cx="469296" cy="271226"/>
            </a:xfrm>
            <a:custGeom>
              <a:avLst/>
              <a:gdLst>
                <a:gd name="connsiteX0" fmla="*/ 7022 w 469296"/>
                <a:gd name="connsiteY0" fmla="*/ 37536 h 271226"/>
                <a:gd name="connsiteX1" fmla="*/ 0 w 469296"/>
                <a:gd name="connsiteY1" fmla="*/ 2938 h 271226"/>
                <a:gd name="connsiteX2" fmla="*/ 381271 w 469296"/>
                <a:gd name="connsiteY2" fmla="*/ 134178 h 271226"/>
                <a:gd name="connsiteX3" fmla="*/ 469296 w 469296"/>
                <a:gd name="connsiteY3" fmla="*/ 271226 h 271226"/>
                <a:gd name="connsiteX4" fmla="*/ 7022 w 469296"/>
                <a:gd name="connsiteY4" fmla="*/ 37536 h 271226"/>
                <a:gd name="connsiteX5" fmla="*/ 7022 w 469296"/>
                <a:gd name="connsiteY5" fmla="*/ 37536 h 271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9296" h="271226">
                  <a:moveTo>
                    <a:pt x="7022" y="37536"/>
                  </a:moveTo>
                  <a:cubicBezTo>
                    <a:pt x="4724" y="25982"/>
                    <a:pt x="2298" y="14428"/>
                    <a:pt x="0" y="2938"/>
                  </a:cubicBezTo>
                  <a:cubicBezTo>
                    <a:pt x="147006" y="-11998"/>
                    <a:pt x="273969" y="29748"/>
                    <a:pt x="381271" y="134178"/>
                  </a:cubicBezTo>
                  <a:cubicBezTo>
                    <a:pt x="422188" y="173882"/>
                    <a:pt x="446700" y="221245"/>
                    <a:pt x="469296" y="271226"/>
                  </a:cubicBezTo>
                  <a:cubicBezTo>
                    <a:pt x="359504" y="103411"/>
                    <a:pt x="210711" y="16216"/>
                    <a:pt x="7022" y="37536"/>
                  </a:cubicBezTo>
                  <a:lnTo>
                    <a:pt x="7022" y="37536"/>
                  </a:lnTo>
                  <a:close/>
                </a:path>
              </a:pathLst>
            </a:custGeom>
            <a:solidFill>
              <a:schemeClr val="accent6"/>
            </a:solidFill>
            <a:ln w="63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6B1875B1-7DC9-4E91-961A-940C56CC77E9}"/>
                </a:ext>
              </a:extLst>
            </p:cNvPr>
            <p:cNvSpPr/>
            <p:nvPr/>
          </p:nvSpPr>
          <p:spPr>
            <a:xfrm>
              <a:off x="3326118" y="1165831"/>
              <a:ext cx="376273" cy="371749"/>
            </a:xfrm>
            <a:custGeom>
              <a:avLst/>
              <a:gdLst>
                <a:gd name="connsiteX0" fmla="*/ 0 w 376273"/>
                <a:gd name="connsiteY0" fmla="*/ 155421 h 371749"/>
                <a:gd name="connsiteX1" fmla="*/ 35746 w 376273"/>
                <a:gd name="connsiteY1" fmla="*/ 60374 h 371749"/>
                <a:gd name="connsiteX2" fmla="*/ 73280 w 376273"/>
                <a:gd name="connsiteY2" fmla="*/ 13138 h 371749"/>
                <a:gd name="connsiteX3" fmla="*/ 101366 w 376273"/>
                <a:gd name="connsiteY3" fmla="*/ 69119 h 371749"/>
                <a:gd name="connsiteX4" fmla="*/ 101685 w 376273"/>
                <a:gd name="connsiteY4" fmla="*/ 109589 h 371749"/>
                <a:gd name="connsiteX5" fmla="*/ 162071 w 376273"/>
                <a:gd name="connsiteY5" fmla="*/ 33884 h 371749"/>
                <a:gd name="connsiteX6" fmla="*/ 202540 w 376273"/>
                <a:gd name="connsiteY6" fmla="*/ 3564 h 371749"/>
                <a:gd name="connsiteX7" fmla="*/ 213264 w 376273"/>
                <a:gd name="connsiteY7" fmla="*/ 59545 h 371749"/>
                <a:gd name="connsiteX8" fmla="*/ 169986 w 376273"/>
                <a:gd name="connsiteY8" fmla="*/ 138761 h 371749"/>
                <a:gd name="connsiteX9" fmla="*/ 221307 w 376273"/>
                <a:gd name="connsiteY9" fmla="*/ 112909 h 371749"/>
                <a:gd name="connsiteX10" fmla="*/ 274416 w 376273"/>
                <a:gd name="connsiteY10" fmla="*/ 48629 h 371749"/>
                <a:gd name="connsiteX11" fmla="*/ 316226 w 376273"/>
                <a:gd name="connsiteY11" fmla="*/ 40395 h 371749"/>
                <a:gd name="connsiteX12" fmla="*/ 320758 w 376273"/>
                <a:gd name="connsiteY12" fmla="*/ 87376 h 371749"/>
                <a:gd name="connsiteX13" fmla="*/ 265479 w 376273"/>
                <a:gd name="connsiteY13" fmla="*/ 143931 h 371749"/>
                <a:gd name="connsiteX14" fmla="*/ 213711 w 376273"/>
                <a:gd name="connsiteY14" fmla="*/ 192571 h 371749"/>
                <a:gd name="connsiteX15" fmla="*/ 305630 w 376273"/>
                <a:gd name="connsiteY15" fmla="*/ 162187 h 371749"/>
                <a:gd name="connsiteX16" fmla="*/ 367292 w 376273"/>
                <a:gd name="connsiteY16" fmla="*/ 141505 h 371749"/>
                <a:gd name="connsiteX17" fmla="*/ 342397 w 376273"/>
                <a:gd name="connsiteY17" fmla="*/ 206551 h 371749"/>
                <a:gd name="connsiteX18" fmla="*/ 236435 w 376273"/>
                <a:gd name="connsiteY18" fmla="*/ 273830 h 371749"/>
                <a:gd name="connsiteX19" fmla="*/ 321396 w 376273"/>
                <a:gd name="connsiteY19" fmla="*/ 277532 h 371749"/>
                <a:gd name="connsiteX20" fmla="*/ 335376 w 376273"/>
                <a:gd name="connsiteY20" fmla="*/ 322853 h 371749"/>
                <a:gd name="connsiteX21" fmla="*/ 173241 w 376273"/>
                <a:gd name="connsiteY21" fmla="*/ 353748 h 371749"/>
                <a:gd name="connsiteX22" fmla="*/ 88280 w 376273"/>
                <a:gd name="connsiteY22" fmla="*/ 371749 h 371749"/>
                <a:gd name="connsiteX23" fmla="*/ 73535 w 376273"/>
                <a:gd name="connsiteY23" fmla="*/ 359238 h 371749"/>
                <a:gd name="connsiteX24" fmla="*/ 0 w 376273"/>
                <a:gd name="connsiteY24" fmla="*/ 155421 h 371749"/>
                <a:gd name="connsiteX25" fmla="*/ 0 w 376273"/>
                <a:gd name="connsiteY25" fmla="*/ 155421 h 371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76273" h="371749">
                  <a:moveTo>
                    <a:pt x="0" y="155421"/>
                  </a:moveTo>
                  <a:cubicBezTo>
                    <a:pt x="24703" y="128484"/>
                    <a:pt x="22788" y="91589"/>
                    <a:pt x="35746" y="60374"/>
                  </a:cubicBezTo>
                  <a:cubicBezTo>
                    <a:pt x="43661" y="41161"/>
                    <a:pt x="43215" y="8351"/>
                    <a:pt x="73280" y="13138"/>
                  </a:cubicBezTo>
                  <a:cubicBezTo>
                    <a:pt x="99515" y="17288"/>
                    <a:pt x="97983" y="47416"/>
                    <a:pt x="101366" y="69119"/>
                  </a:cubicBezTo>
                  <a:cubicBezTo>
                    <a:pt x="103281" y="81567"/>
                    <a:pt x="101685" y="94589"/>
                    <a:pt x="101685" y="109589"/>
                  </a:cubicBezTo>
                  <a:cubicBezTo>
                    <a:pt x="136155" y="94525"/>
                    <a:pt x="147772" y="63247"/>
                    <a:pt x="162071" y="33884"/>
                  </a:cubicBezTo>
                  <a:cubicBezTo>
                    <a:pt x="170369" y="16904"/>
                    <a:pt x="175092" y="-9650"/>
                    <a:pt x="202540" y="3564"/>
                  </a:cubicBezTo>
                  <a:cubicBezTo>
                    <a:pt x="226924" y="15373"/>
                    <a:pt x="221818" y="40203"/>
                    <a:pt x="213264" y="59545"/>
                  </a:cubicBezTo>
                  <a:cubicBezTo>
                    <a:pt x="201647" y="85844"/>
                    <a:pt x="185752" y="110419"/>
                    <a:pt x="169986" y="138761"/>
                  </a:cubicBezTo>
                  <a:cubicBezTo>
                    <a:pt x="198710" y="145527"/>
                    <a:pt x="209243" y="126696"/>
                    <a:pt x="221307" y="112909"/>
                  </a:cubicBezTo>
                  <a:cubicBezTo>
                    <a:pt x="239627" y="91971"/>
                    <a:pt x="255521" y="68928"/>
                    <a:pt x="274416" y="48629"/>
                  </a:cubicBezTo>
                  <a:cubicBezTo>
                    <a:pt x="285140" y="37076"/>
                    <a:pt x="300587" y="26352"/>
                    <a:pt x="316226" y="40395"/>
                  </a:cubicBezTo>
                  <a:cubicBezTo>
                    <a:pt x="330780" y="53417"/>
                    <a:pt x="330716" y="70396"/>
                    <a:pt x="320758" y="87376"/>
                  </a:cubicBezTo>
                  <a:cubicBezTo>
                    <a:pt x="307098" y="110930"/>
                    <a:pt x="285650" y="126633"/>
                    <a:pt x="265479" y="143931"/>
                  </a:cubicBezTo>
                  <a:cubicBezTo>
                    <a:pt x="248819" y="158230"/>
                    <a:pt x="227946" y="168187"/>
                    <a:pt x="213711" y="192571"/>
                  </a:cubicBezTo>
                  <a:cubicBezTo>
                    <a:pt x="252010" y="195125"/>
                    <a:pt x="280224" y="187401"/>
                    <a:pt x="305630" y="162187"/>
                  </a:cubicBezTo>
                  <a:cubicBezTo>
                    <a:pt x="321652" y="146293"/>
                    <a:pt x="342717" y="114377"/>
                    <a:pt x="367292" y="141505"/>
                  </a:cubicBezTo>
                  <a:cubicBezTo>
                    <a:pt x="391676" y="168379"/>
                    <a:pt x="360653" y="189380"/>
                    <a:pt x="342397" y="206551"/>
                  </a:cubicBezTo>
                  <a:cubicBezTo>
                    <a:pt x="312651" y="234573"/>
                    <a:pt x="275756" y="252893"/>
                    <a:pt x="236435" y="273830"/>
                  </a:cubicBezTo>
                  <a:cubicBezTo>
                    <a:pt x="267011" y="289405"/>
                    <a:pt x="294587" y="274341"/>
                    <a:pt x="321396" y="277532"/>
                  </a:cubicBezTo>
                  <a:cubicBezTo>
                    <a:pt x="334291" y="290107"/>
                    <a:pt x="342461" y="304151"/>
                    <a:pt x="335376" y="322853"/>
                  </a:cubicBezTo>
                  <a:cubicBezTo>
                    <a:pt x="284437" y="349280"/>
                    <a:pt x="227626" y="345323"/>
                    <a:pt x="173241" y="353748"/>
                  </a:cubicBezTo>
                  <a:cubicBezTo>
                    <a:pt x="144453" y="358217"/>
                    <a:pt x="115983" y="362940"/>
                    <a:pt x="88280" y="371749"/>
                  </a:cubicBezTo>
                  <a:cubicBezTo>
                    <a:pt x="81833" y="369451"/>
                    <a:pt x="76024" y="365302"/>
                    <a:pt x="73535" y="359238"/>
                  </a:cubicBezTo>
                  <a:cubicBezTo>
                    <a:pt x="46151" y="292405"/>
                    <a:pt x="14745" y="226849"/>
                    <a:pt x="0" y="155421"/>
                  </a:cubicBezTo>
                  <a:lnTo>
                    <a:pt x="0" y="155421"/>
                  </a:lnTo>
                  <a:close/>
                </a:path>
              </a:pathLst>
            </a:custGeom>
            <a:solidFill>
              <a:srgbClr val="FEE3C6"/>
            </a:solidFill>
            <a:ln w="63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C7B66F88-4E1D-4954-8118-EA572DF3826A}"/>
                </a:ext>
              </a:extLst>
            </p:cNvPr>
            <p:cNvSpPr/>
            <p:nvPr/>
          </p:nvSpPr>
          <p:spPr>
            <a:xfrm>
              <a:off x="3103661" y="1443172"/>
              <a:ext cx="231650" cy="379356"/>
            </a:xfrm>
            <a:custGeom>
              <a:avLst/>
              <a:gdLst>
                <a:gd name="connsiteX0" fmla="*/ 179752 w 231650"/>
                <a:gd name="connsiteY0" fmla="*/ 379356 h 379356"/>
                <a:gd name="connsiteX1" fmla="*/ 0 w 231650"/>
                <a:gd name="connsiteY1" fmla="*/ 62364 h 379356"/>
                <a:gd name="connsiteX2" fmla="*/ 86621 w 231650"/>
                <a:gd name="connsiteY2" fmla="*/ 0 h 379356"/>
                <a:gd name="connsiteX3" fmla="*/ 231648 w 231650"/>
                <a:gd name="connsiteY3" fmla="*/ 283225 h 379356"/>
                <a:gd name="connsiteX4" fmla="*/ 179752 w 231650"/>
                <a:gd name="connsiteY4" fmla="*/ 379356 h 379356"/>
                <a:gd name="connsiteX5" fmla="*/ 179752 w 231650"/>
                <a:gd name="connsiteY5" fmla="*/ 379356 h 379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1650" h="379356">
                  <a:moveTo>
                    <a:pt x="179752" y="379356"/>
                  </a:moveTo>
                  <a:cubicBezTo>
                    <a:pt x="119813" y="273650"/>
                    <a:pt x="59939" y="168071"/>
                    <a:pt x="0" y="62364"/>
                  </a:cubicBezTo>
                  <a:cubicBezTo>
                    <a:pt x="25724" y="37214"/>
                    <a:pt x="56300" y="18831"/>
                    <a:pt x="86621" y="0"/>
                  </a:cubicBezTo>
                  <a:cubicBezTo>
                    <a:pt x="103792" y="2170"/>
                    <a:pt x="232350" y="268415"/>
                    <a:pt x="231648" y="283225"/>
                  </a:cubicBezTo>
                  <a:cubicBezTo>
                    <a:pt x="221371" y="319098"/>
                    <a:pt x="203051" y="350504"/>
                    <a:pt x="179752" y="379356"/>
                  </a:cubicBezTo>
                  <a:lnTo>
                    <a:pt x="179752" y="379356"/>
                  </a:lnTo>
                  <a:close/>
                </a:path>
              </a:pathLst>
            </a:custGeom>
            <a:solidFill>
              <a:schemeClr val="accent6"/>
            </a:solidFill>
            <a:ln w="63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BE2D1B7-79E7-40D4-B381-C37C1A745FE0}"/>
                </a:ext>
              </a:extLst>
            </p:cNvPr>
            <p:cNvSpPr/>
            <p:nvPr/>
          </p:nvSpPr>
          <p:spPr>
            <a:xfrm>
              <a:off x="3189069" y="1377616"/>
              <a:ext cx="187420" cy="347376"/>
            </a:xfrm>
            <a:custGeom>
              <a:avLst/>
              <a:gdLst>
                <a:gd name="connsiteX0" fmla="*/ 145155 w 187420"/>
                <a:gd name="connsiteY0" fmla="*/ 347376 h 347376"/>
                <a:gd name="connsiteX1" fmla="*/ 0 w 187420"/>
                <a:gd name="connsiteY1" fmla="*/ 64854 h 347376"/>
                <a:gd name="connsiteX2" fmla="*/ 83812 w 187420"/>
                <a:gd name="connsiteY2" fmla="*/ 0 h 347376"/>
                <a:gd name="connsiteX3" fmla="*/ 187348 w 187420"/>
                <a:gd name="connsiteY3" fmla="*/ 255968 h 347376"/>
                <a:gd name="connsiteX4" fmla="*/ 145155 w 187420"/>
                <a:gd name="connsiteY4" fmla="*/ 347376 h 347376"/>
                <a:gd name="connsiteX5" fmla="*/ 145155 w 187420"/>
                <a:gd name="connsiteY5" fmla="*/ 347376 h 347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7420" h="347376">
                  <a:moveTo>
                    <a:pt x="145155" y="347376"/>
                  </a:moveTo>
                  <a:cubicBezTo>
                    <a:pt x="96770" y="253160"/>
                    <a:pt x="48385" y="159071"/>
                    <a:pt x="0" y="64854"/>
                  </a:cubicBezTo>
                  <a:cubicBezTo>
                    <a:pt x="27895" y="43278"/>
                    <a:pt x="55853" y="21575"/>
                    <a:pt x="83812" y="0"/>
                  </a:cubicBezTo>
                  <a:cubicBezTo>
                    <a:pt x="99579" y="2489"/>
                    <a:pt x="190348" y="241478"/>
                    <a:pt x="187348" y="255968"/>
                  </a:cubicBezTo>
                  <a:cubicBezTo>
                    <a:pt x="176114" y="287757"/>
                    <a:pt x="163602" y="318971"/>
                    <a:pt x="145155" y="347376"/>
                  </a:cubicBezTo>
                  <a:lnTo>
                    <a:pt x="145155" y="347376"/>
                  </a:lnTo>
                  <a:close/>
                </a:path>
              </a:pathLst>
            </a:custGeom>
            <a:solidFill>
              <a:schemeClr val="accent4"/>
            </a:solidFill>
            <a:ln w="63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CD26B955-D1DA-48E1-9CAC-7057660821B5}"/>
                </a:ext>
              </a:extLst>
            </p:cNvPr>
            <p:cNvSpPr/>
            <p:nvPr/>
          </p:nvSpPr>
          <p:spPr>
            <a:xfrm>
              <a:off x="1813097" y="2168308"/>
              <a:ext cx="213327" cy="271287"/>
            </a:xfrm>
            <a:custGeom>
              <a:avLst/>
              <a:gdLst>
                <a:gd name="connsiteX0" fmla="*/ 179561 w 213327"/>
                <a:gd name="connsiteY0" fmla="*/ 271288 h 271287"/>
                <a:gd name="connsiteX1" fmla="*/ 107430 w 213327"/>
                <a:gd name="connsiteY1" fmla="*/ 213200 h 271287"/>
                <a:gd name="connsiteX2" fmla="*/ 67599 w 213327"/>
                <a:gd name="connsiteY2" fmla="*/ 149049 h 271287"/>
                <a:gd name="connsiteX3" fmla="*/ 0 w 213327"/>
                <a:gd name="connsiteY3" fmla="*/ 0 h 271287"/>
                <a:gd name="connsiteX4" fmla="*/ 213328 w 213327"/>
                <a:gd name="connsiteY4" fmla="*/ 134303 h 271287"/>
                <a:gd name="connsiteX5" fmla="*/ 179561 w 213327"/>
                <a:gd name="connsiteY5" fmla="*/ 271288 h 271287"/>
                <a:gd name="connsiteX6" fmla="*/ 179561 w 213327"/>
                <a:gd name="connsiteY6" fmla="*/ 271288 h 271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3327" h="271287">
                  <a:moveTo>
                    <a:pt x="179561" y="271288"/>
                  </a:moveTo>
                  <a:cubicBezTo>
                    <a:pt x="144389" y="265671"/>
                    <a:pt x="125814" y="239180"/>
                    <a:pt x="107430" y="213200"/>
                  </a:cubicBezTo>
                  <a:cubicBezTo>
                    <a:pt x="92876" y="192646"/>
                    <a:pt x="78961" y="171454"/>
                    <a:pt x="67599" y="149049"/>
                  </a:cubicBezTo>
                  <a:cubicBezTo>
                    <a:pt x="43215" y="100728"/>
                    <a:pt x="20746" y="51513"/>
                    <a:pt x="0" y="0"/>
                  </a:cubicBezTo>
                  <a:cubicBezTo>
                    <a:pt x="69194" y="48768"/>
                    <a:pt x="144198" y="86876"/>
                    <a:pt x="213328" y="134303"/>
                  </a:cubicBezTo>
                  <a:cubicBezTo>
                    <a:pt x="213264" y="166220"/>
                    <a:pt x="201519" y="220094"/>
                    <a:pt x="179561" y="271288"/>
                  </a:cubicBezTo>
                  <a:lnTo>
                    <a:pt x="179561" y="271288"/>
                  </a:lnTo>
                  <a:close/>
                </a:path>
              </a:pathLst>
            </a:custGeom>
            <a:solidFill>
              <a:schemeClr val="accent1"/>
            </a:solidFill>
            <a:ln w="63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226FA398-28EF-429E-A8BA-E0231AC43E4D}"/>
                </a:ext>
              </a:extLst>
            </p:cNvPr>
            <p:cNvSpPr/>
            <p:nvPr/>
          </p:nvSpPr>
          <p:spPr>
            <a:xfrm>
              <a:off x="3272817" y="1321188"/>
              <a:ext cx="141708" cy="312396"/>
            </a:xfrm>
            <a:custGeom>
              <a:avLst/>
              <a:gdLst>
                <a:gd name="connsiteX0" fmla="*/ 103792 w 141708"/>
                <a:gd name="connsiteY0" fmla="*/ 312396 h 312396"/>
                <a:gd name="connsiteX1" fmla="*/ 0 w 141708"/>
                <a:gd name="connsiteY1" fmla="*/ 56109 h 312396"/>
                <a:gd name="connsiteX2" fmla="*/ 53173 w 141708"/>
                <a:gd name="connsiteY2" fmla="*/ 0 h 312396"/>
                <a:gd name="connsiteX3" fmla="*/ 141708 w 141708"/>
                <a:gd name="connsiteY3" fmla="*/ 216456 h 312396"/>
                <a:gd name="connsiteX4" fmla="*/ 103792 w 141708"/>
                <a:gd name="connsiteY4" fmla="*/ 312396 h 312396"/>
                <a:gd name="connsiteX5" fmla="*/ 103792 w 141708"/>
                <a:gd name="connsiteY5" fmla="*/ 312396 h 312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1708" h="312396">
                  <a:moveTo>
                    <a:pt x="103792" y="312396"/>
                  </a:moveTo>
                  <a:cubicBezTo>
                    <a:pt x="69258" y="226924"/>
                    <a:pt x="34597" y="141580"/>
                    <a:pt x="0" y="56109"/>
                  </a:cubicBezTo>
                  <a:cubicBezTo>
                    <a:pt x="17746" y="37470"/>
                    <a:pt x="35427" y="18703"/>
                    <a:pt x="53173" y="0"/>
                  </a:cubicBezTo>
                  <a:cubicBezTo>
                    <a:pt x="80812" y="33001"/>
                    <a:pt x="128814" y="182114"/>
                    <a:pt x="141708" y="216456"/>
                  </a:cubicBezTo>
                  <a:cubicBezTo>
                    <a:pt x="130091" y="248883"/>
                    <a:pt x="122558" y="282778"/>
                    <a:pt x="103792" y="312396"/>
                  </a:cubicBezTo>
                  <a:lnTo>
                    <a:pt x="103792" y="312396"/>
                  </a:lnTo>
                  <a:close/>
                </a:path>
              </a:pathLst>
            </a:custGeom>
            <a:solidFill>
              <a:srgbClr val="FFFFFF"/>
            </a:solidFill>
            <a:ln w="63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F2FBD3AE-CB28-4566-B0D0-75C9E3CFA63A}"/>
                </a:ext>
              </a:extLst>
            </p:cNvPr>
            <p:cNvSpPr/>
            <p:nvPr/>
          </p:nvSpPr>
          <p:spPr>
            <a:xfrm>
              <a:off x="1351459" y="2447193"/>
              <a:ext cx="105092" cy="400740"/>
            </a:xfrm>
            <a:custGeom>
              <a:avLst/>
              <a:gdLst>
                <a:gd name="connsiteX0" fmla="*/ 28534 w 105092"/>
                <a:gd name="connsiteY0" fmla="*/ 400740 h 400740"/>
                <a:gd name="connsiteX1" fmla="*/ 3831 w 105092"/>
                <a:gd name="connsiteY1" fmla="*/ 310481 h 400740"/>
                <a:gd name="connsiteX2" fmla="*/ 13534 w 105092"/>
                <a:gd name="connsiteY2" fmla="*/ 0 h 400740"/>
                <a:gd name="connsiteX3" fmla="*/ 104814 w 105092"/>
                <a:gd name="connsiteY3" fmla="*/ 320631 h 400740"/>
                <a:gd name="connsiteX4" fmla="*/ 28534 w 105092"/>
                <a:gd name="connsiteY4" fmla="*/ 400740 h 400740"/>
                <a:gd name="connsiteX5" fmla="*/ 28534 w 105092"/>
                <a:gd name="connsiteY5" fmla="*/ 400740 h 400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092" h="400740">
                  <a:moveTo>
                    <a:pt x="28534" y="400740"/>
                  </a:moveTo>
                  <a:cubicBezTo>
                    <a:pt x="7406" y="374186"/>
                    <a:pt x="5682" y="341312"/>
                    <a:pt x="3831" y="310481"/>
                  </a:cubicBezTo>
                  <a:cubicBezTo>
                    <a:pt x="-2169" y="210200"/>
                    <a:pt x="-2616" y="109856"/>
                    <a:pt x="13534" y="0"/>
                  </a:cubicBezTo>
                  <a:cubicBezTo>
                    <a:pt x="91792" y="99579"/>
                    <a:pt x="107495" y="207392"/>
                    <a:pt x="104814" y="320631"/>
                  </a:cubicBezTo>
                  <a:cubicBezTo>
                    <a:pt x="33705" y="334163"/>
                    <a:pt x="34152" y="373292"/>
                    <a:pt x="28534" y="400740"/>
                  </a:cubicBezTo>
                  <a:lnTo>
                    <a:pt x="28534" y="400740"/>
                  </a:lnTo>
                  <a:close/>
                </a:path>
              </a:pathLst>
            </a:custGeom>
            <a:solidFill>
              <a:schemeClr val="accent1"/>
            </a:solidFill>
            <a:ln w="63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140567E3-5173-4ACA-AC1F-1B11B2F1C687}"/>
                </a:ext>
              </a:extLst>
            </p:cNvPr>
            <p:cNvSpPr/>
            <p:nvPr/>
          </p:nvSpPr>
          <p:spPr>
            <a:xfrm>
              <a:off x="1150388" y="2864721"/>
              <a:ext cx="231584" cy="196540"/>
            </a:xfrm>
            <a:custGeom>
              <a:avLst/>
              <a:gdLst>
                <a:gd name="connsiteX0" fmla="*/ 231584 w 231584"/>
                <a:gd name="connsiteY0" fmla="*/ 0 h 196540"/>
                <a:gd name="connsiteX1" fmla="*/ 0 w 231584"/>
                <a:gd name="connsiteY1" fmla="*/ 196540 h 196540"/>
                <a:gd name="connsiteX2" fmla="*/ 231584 w 231584"/>
                <a:gd name="connsiteY2" fmla="*/ 0 h 196540"/>
                <a:gd name="connsiteX3" fmla="*/ 231584 w 231584"/>
                <a:gd name="connsiteY3" fmla="*/ 0 h 196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1584" h="196540">
                  <a:moveTo>
                    <a:pt x="231584" y="0"/>
                  </a:moveTo>
                  <a:cubicBezTo>
                    <a:pt x="156326" y="71939"/>
                    <a:pt x="61279" y="106472"/>
                    <a:pt x="0" y="196540"/>
                  </a:cubicBezTo>
                  <a:cubicBezTo>
                    <a:pt x="18256" y="90897"/>
                    <a:pt x="108132" y="35044"/>
                    <a:pt x="231584" y="0"/>
                  </a:cubicBezTo>
                  <a:lnTo>
                    <a:pt x="231584" y="0"/>
                  </a:lnTo>
                  <a:close/>
                </a:path>
              </a:pathLst>
            </a:custGeom>
            <a:solidFill>
              <a:schemeClr val="accent1"/>
            </a:solidFill>
            <a:ln w="63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9635571D-0619-47E6-BBCF-2EA15E027058}"/>
                </a:ext>
              </a:extLst>
            </p:cNvPr>
            <p:cNvSpPr/>
            <p:nvPr/>
          </p:nvSpPr>
          <p:spPr>
            <a:xfrm>
              <a:off x="915746" y="1642720"/>
              <a:ext cx="187437" cy="211807"/>
            </a:xfrm>
            <a:custGeom>
              <a:avLst/>
              <a:gdLst>
                <a:gd name="connsiteX0" fmla="*/ 104807 w 187437"/>
                <a:gd name="connsiteY0" fmla="*/ 207894 h 211807"/>
                <a:gd name="connsiteX1" fmla="*/ 43591 w 187437"/>
                <a:gd name="connsiteY1" fmla="*/ 58909 h 211807"/>
                <a:gd name="connsiteX2" fmla="*/ 29038 w 187437"/>
                <a:gd name="connsiteY2" fmla="*/ 179042 h 211807"/>
                <a:gd name="connsiteX3" fmla="*/ 61656 w 187437"/>
                <a:gd name="connsiteY3" fmla="*/ 12822 h 211807"/>
                <a:gd name="connsiteX4" fmla="*/ 174831 w 187437"/>
                <a:gd name="connsiteY4" fmla="*/ 56994 h 211807"/>
                <a:gd name="connsiteX5" fmla="*/ 152106 w 187437"/>
                <a:gd name="connsiteY5" fmla="*/ 207192 h 211807"/>
                <a:gd name="connsiteX6" fmla="*/ 104807 w 187437"/>
                <a:gd name="connsiteY6" fmla="*/ 207894 h 211807"/>
                <a:gd name="connsiteX7" fmla="*/ 104807 w 187437"/>
                <a:gd name="connsiteY7" fmla="*/ 207894 h 211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7437" h="211807">
                  <a:moveTo>
                    <a:pt x="104807" y="207894"/>
                  </a:moveTo>
                  <a:cubicBezTo>
                    <a:pt x="57060" y="180382"/>
                    <a:pt x="35165" y="127274"/>
                    <a:pt x="43591" y="58909"/>
                  </a:cubicBezTo>
                  <a:cubicBezTo>
                    <a:pt x="14994" y="89804"/>
                    <a:pt x="14994" y="89804"/>
                    <a:pt x="29038" y="179042"/>
                  </a:cubicBezTo>
                  <a:cubicBezTo>
                    <a:pt x="-19348" y="113614"/>
                    <a:pt x="-6453" y="47611"/>
                    <a:pt x="61656" y="12822"/>
                  </a:cubicBezTo>
                  <a:cubicBezTo>
                    <a:pt x="113743" y="-13796"/>
                    <a:pt x="160724" y="1077"/>
                    <a:pt x="174831" y="56994"/>
                  </a:cubicBezTo>
                  <a:cubicBezTo>
                    <a:pt x="187597" y="107677"/>
                    <a:pt x="203045" y="163850"/>
                    <a:pt x="152106" y="207192"/>
                  </a:cubicBezTo>
                  <a:cubicBezTo>
                    <a:pt x="139212" y="211469"/>
                    <a:pt x="115658" y="214660"/>
                    <a:pt x="104807" y="207894"/>
                  </a:cubicBezTo>
                  <a:lnTo>
                    <a:pt x="104807" y="207894"/>
                  </a:lnTo>
                  <a:close/>
                </a:path>
              </a:pathLst>
            </a:custGeom>
            <a:solidFill>
              <a:srgbClr val="2C2F32"/>
            </a:solidFill>
            <a:ln w="63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7C3DD5C4-B4F7-4155-A12D-FA7EB39CD398}"/>
                </a:ext>
              </a:extLst>
            </p:cNvPr>
            <p:cNvSpPr/>
            <p:nvPr/>
          </p:nvSpPr>
          <p:spPr>
            <a:xfrm>
              <a:off x="1302747" y="1494988"/>
              <a:ext cx="210273" cy="201088"/>
            </a:xfrm>
            <a:custGeom>
              <a:avLst/>
              <a:gdLst>
                <a:gd name="connsiteX0" fmla="*/ 140696 w 210273"/>
                <a:gd name="connsiteY0" fmla="*/ 201088 h 201088"/>
                <a:gd name="connsiteX1" fmla="*/ 47436 w 210273"/>
                <a:gd name="connsiteY1" fmla="*/ 51593 h 201088"/>
                <a:gd name="connsiteX2" fmla="*/ 10477 w 210273"/>
                <a:gd name="connsiteY2" fmla="*/ 140894 h 201088"/>
                <a:gd name="connsiteX3" fmla="*/ 75140 w 210273"/>
                <a:gd name="connsiteY3" fmla="*/ 6782 h 201088"/>
                <a:gd name="connsiteX4" fmla="*/ 210273 w 210273"/>
                <a:gd name="connsiteY4" fmla="*/ 97360 h 201088"/>
                <a:gd name="connsiteX5" fmla="*/ 156207 w 210273"/>
                <a:gd name="connsiteY5" fmla="*/ 35251 h 201088"/>
                <a:gd name="connsiteX6" fmla="*/ 180591 w 210273"/>
                <a:gd name="connsiteY6" fmla="*/ 170066 h 201088"/>
                <a:gd name="connsiteX7" fmla="*/ 140696 w 210273"/>
                <a:gd name="connsiteY7" fmla="*/ 201088 h 201088"/>
                <a:gd name="connsiteX8" fmla="*/ 140696 w 210273"/>
                <a:gd name="connsiteY8" fmla="*/ 201088 h 201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0273" h="201088">
                  <a:moveTo>
                    <a:pt x="140696" y="201088"/>
                  </a:moveTo>
                  <a:cubicBezTo>
                    <a:pt x="72650" y="188577"/>
                    <a:pt x="37734" y="132532"/>
                    <a:pt x="47436" y="51593"/>
                  </a:cubicBezTo>
                  <a:cubicBezTo>
                    <a:pt x="17435" y="69976"/>
                    <a:pt x="17435" y="69976"/>
                    <a:pt x="10477" y="140894"/>
                  </a:cubicBezTo>
                  <a:cubicBezTo>
                    <a:pt x="-15375" y="74891"/>
                    <a:pt x="6775" y="29060"/>
                    <a:pt x="75140" y="6782"/>
                  </a:cubicBezTo>
                  <a:cubicBezTo>
                    <a:pt x="141653" y="-14857"/>
                    <a:pt x="189847" y="15272"/>
                    <a:pt x="210273" y="97360"/>
                  </a:cubicBezTo>
                  <a:cubicBezTo>
                    <a:pt x="190293" y="75019"/>
                    <a:pt x="184102" y="49103"/>
                    <a:pt x="156207" y="35251"/>
                  </a:cubicBezTo>
                  <a:cubicBezTo>
                    <a:pt x="180974" y="79807"/>
                    <a:pt x="202486" y="121808"/>
                    <a:pt x="180591" y="170066"/>
                  </a:cubicBezTo>
                  <a:cubicBezTo>
                    <a:pt x="165973" y="195024"/>
                    <a:pt x="159654" y="197769"/>
                    <a:pt x="140696" y="201088"/>
                  </a:cubicBezTo>
                  <a:lnTo>
                    <a:pt x="140696" y="201088"/>
                  </a:lnTo>
                  <a:close/>
                </a:path>
              </a:pathLst>
            </a:custGeom>
            <a:solidFill>
              <a:srgbClr val="2C2F31"/>
            </a:solidFill>
            <a:ln w="63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3F2B0F34-2B63-4F3F-9AF9-51DCAEF64EB4}"/>
                </a:ext>
              </a:extLst>
            </p:cNvPr>
            <p:cNvSpPr/>
            <p:nvPr/>
          </p:nvSpPr>
          <p:spPr>
            <a:xfrm>
              <a:off x="952249" y="1862153"/>
              <a:ext cx="161510" cy="143248"/>
            </a:xfrm>
            <a:custGeom>
              <a:avLst/>
              <a:gdLst>
                <a:gd name="connsiteX0" fmla="*/ 91667 w 161510"/>
                <a:gd name="connsiteY0" fmla="*/ 143 h 143248"/>
                <a:gd name="connsiteX1" fmla="*/ 99774 w 161510"/>
                <a:gd name="connsiteY1" fmla="*/ 334 h 143248"/>
                <a:gd name="connsiteX2" fmla="*/ 142222 w 161510"/>
                <a:gd name="connsiteY2" fmla="*/ 20505 h 143248"/>
                <a:gd name="connsiteX3" fmla="*/ 142350 w 161510"/>
                <a:gd name="connsiteY3" fmla="*/ 20761 h 143248"/>
                <a:gd name="connsiteX4" fmla="*/ 157223 w 161510"/>
                <a:gd name="connsiteY4" fmla="*/ 44060 h 143248"/>
                <a:gd name="connsiteX5" fmla="*/ 111902 w 161510"/>
                <a:gd name="connsiteY5" fmla="*/ 129723 h 143248"/>
                <a:gd name="connsiteX6" fmla="*/ 7025 w 161510"/>
                <a:gd name="connsiteY6" fmla="*/ 114275 h 143248"/>
                <a:gd name="connsiteX7" fmla="*/ 32686 w 161510"/>
                <a:gd name="connsiteY7" fmla="*/ 27080 h 143248"/>
                <a:gd name="connsiteX8" fmla="*/ 57006 w 161510"/>
                <a:gd name="connsiteY8" fmla="*/ 9526 h 143248"/>
                <a:gd name="connsiteX9" fmla="*/ 91667 w 161510"/>
                <a:gd name="connsiteY9" fmla="*/ 143 h 143248"/>
                <a:gd name="connsiteX10" fmla="*/ 91667 w 161510"/>
                <a:gd name="connsiteY10" fmla="*/ 143 h 143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1510" h="143248">
                  <a:moveTo>
                    <a:pt x="91667" y="143"/>
                  </a:moveTo>
                  <a:cubicBezTo>
                    <a:pt x="94348" y="334"/>
                    <a:pt x="97093" y="398"/>
                    <a:pt x="99774" y="334"/>
                  </a:cubicBezTo>
                  <a:cubicBezTo>
                    <a:pt x="116242" y="-49"/>
                    <a:pt x="132137" y="7356"/>
                    <a:pt x="142222" y="20505"/>
                  </a:cubicBezTo>
                  <a:cubicBezTo>
                    <a:pt x="142286" y="20569"/>
                    <a:pt x="142350" y="20697"/>
                    <a:pt x="142350" y="20761"/>
                  </a:cubicBezTo>
                  <a:cubicBezTo>
                    <a:pt x="147903" y="28102"/>
                    <a:pt x="153776" y="35634"/>
                    <a:pt x="157223" y="44060"/>
                  </a:cubicBezTo>
                  <a:cubicBezTo>
                    <a:pt x="170308" y="76231"/>
                    <a:pt x="152946" y="108530"/>
                    <a:pt x="111902" y="129723"/>
                  </a:cubicBezTo>
                  <a:cubicBezTo>
                    <a:pt x="68049" y="152383"/>
                    <a:pt x="25919" y="146128"/>
                    <a:pt x="7025" y="114275"/>
                  </a:cubicBezTo>
                  <a:cubicBezTo>
                    <a:pt x="-8359" y="88168"/>
                    <a:pt x="2110" y="51209"/>
                    <a:pt x="32686" y="27080"/>
                  </a:cubicBezTo>
                  <a:cubicBezTo>
                    <a:pt x="40537" y="20888"/>
                    <a:pt x="48708" y="15207"/>
                    <a:pt x="57006" y="9526"/>
                  </a:cubicBezTo>
                  <a:cubicBezTo>
                    <a:pt x="67283" y="2569"/>
                    <a:pt x="79475" y="-751"/>
                    <a:pt x="91667" y="143"/>
                  </a:cubicBezTo>
                  <a:lnTo>
                    <a:pt x="91667" y="143"/>
                  </a:lnTo>
                  <a:close/>
                </a:path>
              </a:pathLst>
            </a:custGeom>
            <a:solidFill>
              <a:srgbClr val="FABCAA"/>
            </a:solidFill>
            <a:ln w="63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2475A19E-71A0-44E0-9E88-336ED3193079}"/>
                </a:ext>
              </a:extLst>
            </p:cNvPr>
            <p:cNvSpPr/>
            <p:nvPr/>
          </p:nvSpPr>
          <p:spPr>
            <a:xfrm>
              <a:off x="1345269" y="2006557"/>
              <a:ext cx="205476" cy="142028"/>
            </a:xfrm>
            <a:custGeom>
              <a:avLst/>
              <a:gdLst>
                <a:gd name="connsiteX0" fmla="*/ 196732 w 205476"/>
                <a:gd name="connsiteY0" fmla="*/ 0 h 142028"/>
                <a:gd name="connsiteX1" fmla="*/ 205477 w 205476"/>
                <a:gd name="connsiteY1" fmla="*/ 46534 h 142028"/>
                <a:gd name="connsiteX2" fmla="*/ 0 w 205476"/>
                <a:gd name="connsiteY2" fmla="*/ 134559 h 142028"/>
                <a:gd name="connsiteX3" fmla="*/ 0 w 205476"/>
                <a:gd name="connsiteY3" fmla="*/ 134559 h 142028"/>
                <a:gd name="connsiteX4" fmla="*/ 90068 w 205476"/>
                <a:gd name="connsiteY4" fmla="*/ 83557 h 142028"/>
                <a:gd name="connsiteX5" fmla="*/ 196732 w 205476"/>
                <a:gd name="connsiteY5" fmla="*/ 0 h 142028"/>
                <a:gd name="connsiteX6" fmla="*/ 196732 w 205476"/>
                <a:gd name="connsiteY6" fmla="*/ 0 h 142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5476" h="142028">
                  <a:moveTo>
                    <a:pt x="196732" y="0"/>
                  </a:moveTo>
                  <a:cubicBezTo>
                    <a:pt x="199668" y="15447"/>
                    <a:pt x="202604" y="30959"/>
                    <a:pt x="205477" y="46534"/>
                  </a:cubicBezTo>
                  <a:cubicBezTo>
                    <a:pt x="172411" y="112026"/>
                    <a:pt x="56875" y="161432"/>
                    <a:pt x="0" y="134559"/>
                  </a:cubicBezTo>
                  <a:lnTo>
                    <a:pt x="0" y="134559"/>
                  </a:lnTo>
                  <a:cubicBezTo>
                    <a:pt x="24639" y="108132"/>
                    <a:pt x="60641" y="101877"/>
                    <a:pt x="90068" y="83557"/>
                  </a:cubicBezTo>
                  <a:cubicBezTo>
                    <a:pt x="128878" y="59300"/>
                    <a:pt x="163475" y="30831"/>
                    <a:pt x="196732" y="0"/>
                  </a:cubicBezTo>
                  <a:lnTo>
                    <a:pt x="196732" y="0"/>
                  </a:lnTo>
                  <a:close/>
                </a:path>
              </a:pathLst>
            </a:custGeom>
            <a:solidFill>
              <a:srgbClr val="FDC998"/>
            </a:solidFill>
            <a:ln w="63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3B9B4F9B-9401-4FFC-93DA-451FE5B751BE}"/>
                </a:ext>
              </a:extLst>
            </p:cNvPr>
            <p:cNvSpPr/>
            <p:nvPr/>
          </p:nvSpPr>
          <p:spPr>
            <a:xfrm>
              <a:off x="1193028" y="1857572"/>
              <a:ext cx="271250" cy="161505"/>
            </a:xfrm>
            <a:custGeom>
              <a:avLst/>
              <a:gdLst>
                <a:gd name="connsiteX0" fmla="*/ 0 w 271250"/>
                <a:gd name="connsiteY0" fmla="*/ 128495 h 161505"/>
                <a:gd name="connsiteX1" fmla="*/ 269756 w 271250"/>
                <a:gd name="connsiteY1" fmla="*/ 0 h 161505"/>
                <a:gd name="connsiteX2" fmla="*/ 204136 w 271250"/>
                <a:gd name="connsiteY2" fmla="*/ 129771 h 161505"/>
                <a:gd name="connsiteX3" fmla="*/ 0 w 271250"/>
                <a:gd name="connsiteY3" fmla="*/ 128495 h 161505"/>
                <a:gd name="connsiteX4" fmla="*/ 0 w 271250"/>
                <a:gd name="connsiteY4" fmla="*/ 128495 h 161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1250" h="161505">
                  <a:moveTo>
                    <a:pt x="0" y="128495"/>
                  </a:moveTo>
                  <a:cubicBezTo>
                    <a:pt x="134112" y="154219"/>
                    <a:pt x="220988" y="110430"/>
                    <a:pt x="269756" y="0"/>
                  </a:cubicBezTo>
                  <a:cubicBezTo>
                    <a:pt x="278820" y="40151"/>
                    <a:pt x="245372" y="102515"/>
                    <a:pt x="204136" y="129771"/>
                  </a:cubicBezTo>
                  <a:cubicBezTo>
                    <a:pt x="138453" y="173114"/>
                    <a:pt x="85727" y="171454"/>
                    <a:pt x="0" y="128495"/>
                  </a:cubicBezTo>
                  <a:lnTo>
                    <a:pt x="0" y="128495"/>
                  </a:lnTo>
                  <a:close/>
                </a:path>
              </a:pathLst>
            </a:custGeom>
            <a:solidFill>
              <a:srgbClr val="F37375"/>
            </a:solidFill>
            <a:ln w="63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00DD44C4-53B4-401E-A2FC-FD4A127EBD72}"/>
                </a:ext>
              </a:extLst>
            </p:cNvPr>
            <p:cNvSpPr/>
            <p:nvPr/>
          </p:nvSpPr>
          <p:spPr>
            <a:xfrm>
              <a:off x="979715" y="1900228"/>
              <a:ext cx="92893" cy="67007"/>
            </a:xfrm>
            <a:custGeom>
              <a:avLst/>
              <a:gdLst>
                <a:gd name="connsiteX0" fmla="*/ 31454 w 92893"/>
                <a:gd name="connsiteY0" fmla="*/ 40071 h 67007"/>
                <a:gd name="connsiteX1" fmla="*/ 7262 w 92893"/>
                <a:gd name="connsiteY1" fmla="*/ 67008 h 67007"/>
                <a:gd name="connsiteX2" fmla="*/ 23092 w 92893"/>
                <a:gd name="connsiteY2" fmla="*/ 16836 h 67007"/>
                <a:gd name="connsiteX3" fmla="*/ 31774 w 92893"/>
                <a:gd name="connsiteY3" fmla="*/ 11410 h 67007"/>
                <a:gd name="connsiteX4" fmla="*/ 91968 w 92893"/>
                <a:gd name="connsiteY4" fmla="*/ 111 h 67007"/>
                <a:gd name="connsiteX5" fmla="*/ 76073 w 92893"/>
                <a:gd name="connsiteY5" fmla="*/ 46964 h 67007"/>
                <a:gd name="connsiteX6" fmla="*/ 31454 w 92893"/>
                <a:gd name="connsiteY6" fmla="*/ 40071 h 67007"/>
                <a:gd name="connsiteX7" fmla="*/ 31454 w 92893"/>
                <a:gd name="connsiteY7" fmla="*/ 40071 h 67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2893" h="67007">
                  <a:moveTo>
                    <a:pt x="31454" y="40071"/>
                  </a:moveTo>
                  <a:cubicBezTo>
                    <a:pt x="18177" y="47028"/>
                    <a:pt x="20986" y="64263"/>
                    <a:pt x="7262" y="67008"/>
                  </a:cubicBezTo>
                  <a:cubicBezTo>
                    <a:pt x="-4228" y="32857"/>
                    <a:pt x="-4228" y="32857"/>
                    <a:pt x="23092" y="16836"/>
                  </a:cubicBezTo>
                  <a:cubicBezTo>
                    <a:pt x="26156" y="14984"/>
                    <a:pt x="31710" y="11346"/>
                    <a:pt x="31774" y="11410"/>
                  </a:cubicBezTo>
                  <a:cubicBezTo>
                    <a:pt x="63115" y="58582"/>
                    <a:pt x="68796" y="-2953"/>
                    <a:pt x="91968" y="111"/>
                  </a:cubicBezTo>
                  <a:cubicBezTo>
                    <a:pt x="94712" y="17155"/>
                    <a:pt x="91904" y="40262"/>
                    <a:pt x="76073" y="46964"/>
                  </a:cubicBezTo>
                  <a:cubicBezTo>
                    <a:pt x="65605" y="51497"/>
                    <a:pt x="39433" y="79264"/>
                    <a:pt x="31454" y="40071"/>
                  </a:cubicBezTo>
                  <a:lnTo>
                    <a:pt x="31454" y="40071"/>
                  </a:lnTo>
                  <a:close/>
                </a:path>
              </a:pathLst>
            </a:custGeom>
            <a:solidFill>
              <a:srgbClr val="FEF4F2"/>
            </a:solidFill>
            <a:ln w="63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FF79F226-7D71-44D4-A8CB-47BF570AA659}"/>
                </a:ext>
              </a:extLst>
            </p:cNvPr>
            <p:cNvSpPr/>
            <p:nvPr/>
          </p:nvSpPr>
          <p:spPr>
            <a:xfrm>
              <a:off x="1441397" y="1665611"/>
              <a:ext cx="161510" cy="141628"/>
            </a:xfrm>
            <a:custGeom>
              <a:avLst/>
              <a:gdLst>
                <a:gd name="connsiteX0" fmla="*/ 91667 w 161510"/>
                <a:gd name="connsiteY0" fmla="*/ 145 h 141628"/>
                <a:gd name="connsiteX1" fmla="*/ 99774 w 161510"/>
                <a:gd name="connsiteY1" fmla="*/ 273 h 141628"/>
                <a:gd name="connsiteX2" fmla="*/ 142222 w 161510"/>
                <a:gd name="connsiteY2" fmla="*/ 20252 h 141628"/>
                <a:gd name="connsiteX3" fmla="*/ 142350 w 161510"/>
                <a:gd name="connsiteY3" fmla="*/ 20508 h 141628"/>
                <a:gd name="connsiteX4" fmla="*/ 157223 w 161510"/>
                <a:gd name="connsiteY4" fmla="*/ 43551 h 141628"/>
                <a:gd name="connsiteX5" fmla="*/ 111902 w 161510"/>
                <a:gd name="connsiteY5" fmla="*/ 128257 h 141628"/>
                <a:gd name="connsiteX6" fmla="*/ 7025 w 161510"/>
                <a:gd name="connsiteY6" fmla="*/ 113001 h 141628"/>
                <a:gd name="connsiteX7" fmla="*/ 32686 w 161510"/>
                <a:gd name="connsiteY7" fmla="*/ 26763 h 141628"/>
                <a:gd name="connsiteX8" fmla="*/ 57006 w 161510"/>
                <a:gd name="connsiteY8" fmla="*/ 9401 h 141628"/>
                <a:gd name="connsiteX9" fmla="*/ 91667 w 161510"/>
                <a:gd name="connsiteY9" fmla="*/ 145 h 141628"/>
                <a:gd name="connsiteX10" fmla="*/ 91667 w 161510"/>
                <a:gd name="connsiteY10" fmla="*/ 145 h 141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1510" h="141628">
                  <a:moveTo>
                    <a:pt x="91667" y="145"/>
                  </a:moveTo>
                  <a:cubicBezTo>
                    <a:pt x="94348" y="273"/>
                    <a:pt x="97093" y="400"/>
                    <a:pt x="99774" y="273"/>
                  </a:cubicBezTo>
                  <a:cubicBezTo>
                    <a:pt x="116242" y="-110"/>
                    <a:pt x="132137" y="7167"/>
                    <a:pt x="142222" y="20252"/>
                  </a:cubicBezTo>
                  <a:cubicBezTo>
                    <a:pt x="142286" y="20316"/>
                    <a:pt x="142350" y="20444"/>
                    <a:pt x="142350" y="20508"/>
                  </a:cubicBezTo>
                  <a:cubicBezTo>
                    <a:pt x="147903" y="27721"/>
                    <a:pt x="153776" y="35253"/>
                    <a:pt x="157223" y="43551"/>
                  </a:cubicBezTo>
                  <a:cubicBezTo>
                    <a:pt x="170308" y="75403"/>
                    <a:pt x="152946" y="107384"/>
                    <a:pt x="111902" y="128257"/>
                  </a:cubicBezTo>
                  <a:cubicBezTo>
                    <a:pt x="68049" y="150662"/>
                    <a:pt x="25919" y="144470"/>
                    <a:pt x="7025" y="113001"/>
                  </a:cubicBezTo>
                  <a:cubicBezTo>
                    <a:pt x="-8359" y="87149"/>
                    <a:pt x="2110" y="50636"/>
                    <a:pt x="32686" y="26763"/>
                  </a:cubicBezTo>
                  <a:cubicBezTo>
                    <a:pt x="40537" y="20635"/>
                    <a:pt x="48708" y="15018"/>
                    <a:pt x="57006" y="9401"/>
                  </a:cubicBezTo>
                  <a:cubicBezTo>
                    <a:pt x="67283" y="2507"/>
                    <a:pt x="79411" y="-749"/>
                    <a:pt x="91667" y="145"/>
                  </a:cubicBezTo>
                  <a:lnTo>
                    <a:pt x="91667" y="145"/>
                  </a:lnTo>
                  <a:close/>
                </a:path>
              </a:pathLst>
            </a:custGeom>
            <a:solidFill>
              <a:srgbClr val="FABCAA"/>
            </a:solidFill>
            <a:ln w="63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9ED1342A-CD29-4FCA-94F0-563563274F1E}"/>
                </a:ext>
              </a:extLst>
            </p:cNvPr>
            <p:cNvSpPr/>
            <p:nvPr/>
          </p:nvSpPr>
          <p:spPr>
            <a:xfrm>
              <a:off x="1468799" y="1702156"/>
              <a:ext cx="92893" cy="67007"/>
            </a:xfrm>
            <a:custGeom>
              <a:avLst/>
              <a:gdLst>
                <a:gd name="connsiteX0" fmla="*/ 31454 w 92893"/>
                <a:gd name="connsiteY0" fmla="*/ 40071 h 67007"/>
                <a:gd name="connsiteX1" fmla="*/ 7262 w 92893"/>
                <a:gd name="connsiteY1" fmla="*/ 67008 h 67007"/>
                <a:gd name="connsiteX2" fmla="*/ 23092 w 92893"/>
                <a:gd name="connsiteY2" fmla="*/ 16836 h 67007"/>
                <a:gd name="connsiteX3" fmla="*/ 31774 w 92893"/>
                <a:gd name="connsiteY3" fmla="*/ 11410 h 67007"/>
                <a:gd name="connsiteX4" fmla="*/ 91967 w 92893"/>
                <a:gd name="connsiteY4" fmla="*/ 111 h 67007"/>
                <a:gd name="connsiteX5" fmla="*/ 76073 w 92893"/>
                <a:gd name="connsiteY5" fmla="*/ 46964 h 67007"/>
                <a:gd name="connsiteX6" fmla="*/ 31454 w 92893"/>
                <a:gd name="connsiteY6" fmla="*/ 40071 h 67007"/>
                <a:gd name="connsiteX7" fmla="*/ 31454 w 92893"/>
                <a:gd name="connsiteY7" fmla="*/ 40071 h 67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2893" h="67007">
                  <a:moveTo>
                    <a:pt x="31454" y="40071"/>
                  </a:moveTo>
                  <a:cubicBezTo>
                    <a:pt x="18177" y="47028"/>
                    <a:pt x="20986" y="64263"/>
                    <a:pt x="7262" y="67008"/>
                  </a:cubicBezTo>
                  <a:cubicBezTo>
                    <a:pt x="-4228" y="32857"/>
                    <a:pt x="-4228" y="32857"/>
                    <a:pt x="23092" y="16836"/>
                  </a:cubicBezTo>
                  <a:cubicBezTo>
                    <a:pt x="26156" y="14984"/>
                    <a:pt x="31710" y="11346"/>
                    <a:pt x="31774" y="11410"/>
                  </a:cubicBezTo>
                  <a:cubicBezTo>
                    <a:pt x="63115" y="58582"/>
                    <a:pt x="68796" y="-2953"/>
                    <a:pt x="91967" y="111"/>
                  </a:cubicBezTo>
                  <a:cubicBezTo>
                    <a:pt x="94712" y="17155"/>
                    <a:pt x="91904" y="40262"/>
                    <a:pt x="76073" y="46964"/>
                  </a:cubicBezTo>
                  <a:cubicBezTo>
                    <a:pt x="65477" y="51496"/>
                    <a:pt x="39497" y="79136"/>
                    <a:pt x="31454" y="40071"/>
                  </a:cubicBezTo>
                  <a:lnTo>
                    <a:pt x="31454" y="40071"/>
                  </a:lnTo>
                  <a:close/>
                </a:path>
              </a:pathLst>
            </a:custGeom>
            <a:solidFill>
              <a:srgbClr val="FEF4F2"/>
            </a:solidFill>
            <a:ln w="63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B399E751-EAE4-4834-9F0B-B9093641A3E6}"/>
                </a:ext>
              </a:extLst>
            </p:cNvPr>
            <p:cNvSpPr/>
            <p:nvPr/>
          </p:nvSpPr>
          <p:spPr>
            <a:xfrm>
              <a:off x="668872" y="1173416"/>
              <a:ext cx="198100" cy="486084"/>
            </a:xfrm>
            <a:custGeom>
              <a:avLst/>
              <a:gdLst>
                <a:gd name="connsiteX0" fmla="*/ 40179 w 198100"/>
                <a:gd name="connsiteY0" fmla="*/ 214158 h 486084"/>
                <a:gd name="connsiteX1" fmla="*/ 4369 w 198100"/>
                <a:gd name="connsiteY1" fmla="*/ 486084 h 486084"/>
                <a:gd name="connsiteX2" fmla="*/ 11454 w 198100"/>
                <a:gd name="connsiteY2" fmla="*/ 420018 h 486084"/>
                <a:gd name="connsiteX3" fmla="*/ 56775 w 198100"/>
                <a:gd name="connsiteY3" fmla="*/ 240521 h 486084"/>
                <a:gd name="connsiteX4" fmla="*/ 100054 w 198100"/>
                <a:gd name="connsiteY4" fmla="*/ 155241 h 486084"/>
                <a:gd name="connsiteX5" fmla="*/ 198100 w 198100"/>
                <a:gd name="connsiteY5" fmla="*/ 39193 h 486084"/>
                <a:gd name="connsiteX6" fmla="*/ 191079 w 198100"/>
                <a:gd name="connsiteY6" fmla="*/ 0 h 486084"/>
                <a:gd name="connsiteX7" fmla="*/ 40179 w 198100"/>
                <a:gd name="connsiteY7" fmla="*/ 214158 h 486084"/>
                <a:gd name="connsiteX8" fmla="*/ 40179 w 198100"/>
                <a:gd name="connsiteY8" fmla="*/ 214158 h 486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8100" h="486084">
                  <a:moveTo>
                    <a:pt x="40179" y="214158"/>
                  </a:moveTo>
                  <a:cubicBezTo>
                    <a:pt x="-5334" y="302374"/>
                    <a:pt x="-3546" y="392889"/>
                    <a:pt x="4369" y="486084"/>
                  </a:cubicBezTo>
                  <a:cubicBezTo>
                    <a:pt x="8263" y="464253"/>
                    <a:pt x="11008" y="442104"/>
                    <a:pt x="11454" y="420018"/>
                  </a:cubicBezTo>
                  <a:cubicBezTo>
                    <a:pt x="12986" y="356696"/>
                    <a:pt x="22880" y="295991"/>
                    <a:pt x="56775" y="240521"/>
                  </a:cubicBezTo>
                  <a:cubicBezTo>
                    <a:pt x="73308" y="213392"/>
                    <a:pt x="86521" y="184157"/>
                    <a:pt x="100054" y="155241"/>
                  </a:cubicBezTo>
                  <a:cubicBezTo>
                    <a:pt x="122267" y="107494"/>
                    <a:pt x="154439" y="68556"/>
                    <a:pt x="198100" y="39193"/>
                  </a:cubicBezTo>
                  <a:lnTo>
                    <a:pt x="191079" y="0"/>
                  </a:lnTo>
                  <a:cubicBezTo>
                    <a:pt x="111735" y="51130"/>
                    <a:pt x="81032" y="135006"/>
                    <a:pt x="40179" y="214158"/>
                  </a:cubicBezTo>
                  <a:lnTo>
                    <a:pt x="40179" y="214158"/>
                  </a:lnTo>
                  <a:close/>
                </a:path>
              </a:pathLst>
            </a:custGeom>
            <a:solidFill>
              <a:schemeClr val="accent6"/>
            </a:solidFill>
            <a:ln w="63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2F887407-D349-4652-B053-1080DB66611B}"/>
                </a:ext>
              </a:extLst>
            </p:cNvPr>
            <p:cNvSpPr/>
            <p:nvPr/>
          </p:nvSpPr>
          <p:spPr>
            <a:xfrm>
              <a:off x="854887" y="1015859"/>
              <a:ext cx="308352" cy="314469"/>
            </a:xfrm>
            <a:custGeom>
              <a:avLst/>
              <a:gdLst>
                <a:gd name="connsiteX0" fmla="*/ 308204 w 308352"/>
                <a:gd name="connsiteY0" fmla="*/ 150599 h 314469"/>
                <a:gd name="connsiteX1" fmla="*/ 160943 w 308352"/>
                <a:gd name="connsiteY1" fmla="*/ 314329 h 314469"/>
                <a:gd name="connsiteX2" fmla="*/ 149 w 308352"/>
                <a:gd name="connsiteY2" fmla="*/ 163876 h 314469"/>
                <a:gd name="connsiteX3" fmla="*/ 147410 w 308352"/>
                <a:gd name="connsiteY3" fmla="*/ 146 h 314469"/>
                <a:gd name="connsiteX4" fmla="*/ 308204 w 308352"/>
                <a:gd name="connsiteY4" fmla="*/ 150599 h 314469"/>
                <a:gd name="connsiteX5" fmla="*/ 308204 w 308352"/>
                <a:gd name="connsiteY5" fmla="*/ 150599 h 314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8352" h="314469">
                  <a:moveTo>
                    <a:pt x="308204" y="150599"/>
                  </a:moveTo>
                  <a:cubicBezTo>
                    <a:pt x="311906" y="237347"/>
                    <a:pt x="245967" y="310627"/>
                    <a:pt x="160943" y="314329"/>
                  </a:cubicBezTo>
                  <a:cubicBezTo>
                    <a:pt x="75854" y="317967"/>
                    <a:pt x="3851" y="250624"/>
                    <a:pt x="149" y="163876"/>
                  </a:cubicBezTo>
                  <a:cubicBezTo>
                    <a:pt x="-3554" y="77128"/>
                    <a:pt x="62385" y="3848"/>
                    <a:pt x="147410" y="146"/>
                  </a:cubicBezTo>
                  <a:cubicBezTo>
                    <a:pt x="232435" y="-3557"/>
                    <a:pt x="304438" y="63787"/>
                    <a:pt x="308204" y="150599"/>
                  </a:cubicBezTo>
                  <a:lnTo>
                    <a:pt x="308204" y="150599"/>
                  </a:lnTo>
                  <a:close/>
                </a:path>
              </a:pathLst>
            </a:custGeom>
            <a:solidFill>
              <a:schemeClr val="accent1"/>
            </a:solidFill>
            <a:ln w="63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0BE6D4E3-4A4C-4120-AE6C-140309551793}"/>
                </a:ext>
              </a:extLst>
            </p:cNvPr>
            <p:cNvSpPr/>
            <p:nvPr/>
          </p:nvSpPr>
          <p:spPr>
            <a:xfrm>
              <a:off x="1358850" y="1578358"/>
              <a:ext cx="32265" cy="32899"/>
            </a:xfrm>
            <a:custGeom>
              <a:avLst/>
              <a:gdLst>
                <a:gd name="connsiteX0" fmla="*/ 32251 w 32265"/>
                <a:gd name="connsiteY0" fmla="*/ 15777 h 32899"/>
                <a:gd name="connsiteX1" fmla="*/ 16867 w 32265"/>
                <a:gd name="connsiteY1" fmla="*/ 32884 h 32899"/>
                <a:gd name="connsiteX2" fmla="*/ 15 w 32265"/>
                <a:gd name="connsiteY2" fmla="*/ 17118 h 32899"/>
                <a:gd name="connsiteX3" fmla="*/ 15399 w 32265"/>
                <a:gd name="connsiteY3" fmla="*/ 10 h 32899"/>
                <a:gd name="connsiteX4" fmla="*/ 32251 w 32265"/>
                <a:gd name="connsiteY4" fmla="*/ 15777 h 32899"/>
                <a:gd name="connsiteX5" fmla="*/ 32251 w 32265"/>
                <a:gd name="connsiteY5" fmla="*/ 15777 h 32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265" h="32899">
                  <a:moveTo>
                    <a:pt x="32251" y="15777"/>
                  </a:moveTo>
                  <a:cubicBezTo>
                    <a:pt x="32634" y="24841"/>
                    <a:pt x="25740" y="32501"/>
                    <a:pt x="16867" y="32884"/>
                  </a:cubicBezTo>
                  <a:cubicBezTo>
                    <a:pt x="7994" y="33267"/>
                    <a:pt x="462" y="26246"/>
                    <a:pt x="15" y="17118"/>
                  </a:cubicBezTo>
                  <a:cubicBezTo>
                    <a:pt x="-368" y="8053"/>
                    <a:pt x="6526" y="393"/>
                    <a:pt x="15399" y="10"/>
                  </a:cubicBezTo>
                  <a:cubicBezTo>
                    <a:pt x="24335" y="-309"/>
                    <a:pt x="31868" y="6713"/>
                    <a:pt x="32251" y="15777"/>
                  </a:cubicBezTo>
                  <a:lnTo>
                    <a:pt x="32251" y="15777"/>
                  </a:lnTo>
                  <a:close/>
                </a:path>
              </a:pathLst>
            </a:custGeom>
            <a:solidFill>
              <a:srgbClr val="FFFFFF"/>
            </a:solidFill>
            <a:ln w="63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A7E46597-8FB2-41EF-B9C3-9EA45F76B8EE}"/>
                </a:ext>
              </a:extLst>
            </p:cNvPr>
            <p:cNvSpPr/>
            <p:nvPr/>
          </p:nvSpPr>
          <p:spPr>
            <a:xfrm>
              <a:off x="1410479" y="1549682"/>
              <a:ext cx="51055" cy="52006"/>
            </a:xfrm>
            <a:custGeom>
              <a:avLst/>
              <a:gdLst>
                <a:gd name="connsiteX0" fmla="*/ 51029 w 51055"/>
                <a:gd name="connsiteY0" fmla="*/ 24921 h 52006"/>
                <a:gd name="connsiteX1" fmla="*/ 26645 w 51055"/>
                <a:gd name="connsiteY1" fmla="*/ 51986 h 52006"/>
                <a:gd name="connsiteX2" fmla="*/ 27 w 51055"/>
                <a:gd name="connsiteY2" fmla="*/ 27091 h 52006"/>
                <a:gd name="connsiteX3" fmla="*/ 24411 w 51055"/>
                <a:gd name="connsiteY3" fmla="*/ 26 h 52006"/>
                <a:gd name="connsiteX4" fmla="*/ 51029 w 51055"/>
                <a:gd name="connsiteY4" fmla="*/ 24921 h 52006"/>
                <a:gd name="connsiteX5" fmla="*/ 51029 w 51055"/>
                <a:gd name="connsiteY5" fmla="*/ 24921 h 52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55" h="52006">
                  <a:moveTo>
                    <a:pt x="51029" y="24921"/>
                  </a:moveTo>
                  <a:cubicBezTo>
                    <a:pt x="51667" y="39283"/>
                    <a:pt x="40752" y="51411"/>
                    <a:pt x="26645" y="51986"/>
                  </a:cubicBezTo>
                  <a:cubicBezTo>
                    <a:pt x="12538" y="52560"/>
                    <a:pt x="665" y="41453"/>
                    <a:pt x="27" y="27091"/>
                  </a:cubicBezTo>
                  <a:cubicBezTo>
                    <a:pt x="-612" y="12729"/>
                    <a:pt x="10304" y="601"/>
                    <a:pt x="24411" y="26"/>
                  </a:cubicBezTo>
                  <a:cubicBezTo>
                    <a:pt x="38518" y="-612"/>
                    <a:pt x="50454" y="10558"/>
                    <a:pt x="51029" y="24921"/>
                  </a:cubicBezTo>
                  <a:lnTo>
                    <a:pt x="51029" y="24921"/>
                  </a:lnTo>
                  <a:close/>
                </a:path>
              </a:pathLst>
            </a:custGeom>
            <a:solidFill>
              <a:srgbClr val="FFFFFF"/>
            </a:solidFill>
            <a:ln w="63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4CF7EEE9-5180-478C-98BC-0F5366CA005F}"/>
                </a:ext>
              </a:extLst>
            </p:cNvPr>
            <p:cNvSpPr/>
            <p:nvPr/>
          </p:nvSpPr>
          <p:spPr>
            <a:xfrm>
              <a:off x="974834" y="1719041"/>
              <a:ext cx="32265" cy="32903"/>
            </a:xfrm>
            <a:custGeom>
              <a:avLst/>
              <a:gdLst>
                <a:gd name="connsiteX0" fmla="*/ 32251 w 32265"/>
                <a:gd name="connsiteY0" fmla="*/ 15782 h 32903"/>
                <a:gd name="connsiteX1" fmla="*/ 16867 w 32265"/>
                <a:gd name="connsiteY1" fmla="*/ 32889 h 32903"/>
                <a:gd name="connsiteX2" fmla="*/ 15 w 32265"/>
                <a:gd name="connsiteY2" fmla="*/ 17122 h 32903"/>
                <a:gd name="connsiteX3" fmla="*/ 15399 w 32265"/>
                <a:gd name="connsiteY3" fmla="*/ 15 h 32903"/>
                <a:gd name="connsiteX4" fmla="*/ 32251 w 32265"/>
                <a:gd name="connsiteY4" fmla="*/ 15782 h 32903"/>
                <a:gd name="connsiteX5" fmla="*/ 32251 w 32265"/>
                <a:gd name="connsiteY5" fmla="*/ 15782 h 32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265" h="32903">
                  <a:moveTo>
                    <a:pt x="32251" y="15782"/>
                  </a:moveTo>
                  <a:cubicBezTo>
                    <a:pt x="32634" y="24846"/>
                    <a:pt x="25740" y="32506"/>
                    <a:pt x="16867" y="32889"/>
                  </a:cubicBezTo>
                  <a:cubicBezTo>
                    <a:pt x="7994" y="33272"/>
                    <a:pt x="462" y="26250"/>
                    <a:pt x="15" y="17122"/>
                  </a:cubicBezTo>
                  <a:cubicBezTo>
                    <a:pt x="-368" y="8058"/>
                    <a:pt x="6526" y="398"/>
                    <a:pt x="15399" y="15"/>
                  </a:cubicBezTo>
                  <a:cubicBezTo>
                    <a:pt x="24335" y="-368"/>
                    <a:pt x="31868" y="6654"/>
                    <a:pt x="32251" y="15782"/>
                  </a:cubicBezTo>
                  <a:lnTo>
                    <a:pt x="32251" y="15782"/>
                  </a:lnTo>
                  <a:close/>
                </a:path>
              </a:pathLst>
            </a:custGeom>
            <a:solidFill>
              <a:srgbClr val="FFFFFF"/>
            </a:solidFill>
            <a:ln w="63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CE63471F-E716-4881-9F2A-65A81D04379B}"/>
                </a:ext>
              </a:extLst>
            </p:cNvPr>
            <p:cNvSpPr/>
            <p:nvPr/>
          </p:nvSpPr>
          <p:spPr>
            <a:xfrm>
              <a:off x="1026527" y="1690310"/>
              <a:ext cx="51055" cy="52002"/>
            </a:xfrm>
            <a:custGeom>
              <a:avLst/>
              <a:gdLst>
                <a:gd name="connsiteX0" fmla="*/ 51029 w 51055"/>
                <a:gd name="connsiteY0" fmla="*/ 24916 h 52002"/>
                <a:gd name="connsiteX1" fmla="*/ 26645 w 51055"/>
                <a:gd name="connsiteY1" fmla="*/ 51981 h 52002"/>
                <a:gd name="connsiteX2" fmla="*/ 27 w 51055"/>
                <a:gd name="connsiteY2" fmla="*/ 27086 h 52002"/>
                <a:gd name="connsiteX3" fmla="*/ 24411 w 51055"/>
                <a:gd name="connsiteY3" fmla="*/ 21 h 52002"/>
                <a:gd name="connsiteX4" fmla="*/ 51029 w 51055"/>
                <a:gd name="connsiteY4" fmla="*/ 24916 h 52002"/>
                <a:gd name="connsiteX5" fmla="*/ 51029 w 51055"/>
                <a:gd name="connsiteY5" fmla="*/ 24916 h 52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55" h="52002">
                  <a:moveTo>
                    <a:pt x="51029" y="24916"/>
                  </a:moveTo>
                  <a:cubicBezTo>
                    <a:pt x="51667" y="39278"/>
                    <a:pt x="40752" y="51406"/>
                    <a:pt x="26645" y="51981"/>
                  </a:cubicBezTo>
                  <a:cubicBezTo>
                    <a:pt x="12538" y="52555"/>
                    <a:pt x="665" y="41449"/>
                    <a:pt x="27" y="27086"/>
                  </a:cubicBezTo>
                  <a:cubicBezTo>
                    <a:pt x="-612" y="12724"/>
                    <a:pt x="10304" y="596"/>
                    <a:pt x="24411" y="21"/>
                  </a:cubicBezTo>
                  <a:cubicBezTo>
                    <a:pt x="38454" y="-553"/>
                    <a:pt x="50390" y="10554"/>
                    <a:pt x="51029" y="24916"/>
                  </a:cubicBezTo>
                  <a:lnTo>
                    <a:pt x="51029" y="24916"/>
                  </a:lnTo>
                  <a:close/>
                </a:path>
              </a:pathLst>
            </a:custGeom>
            <a:solidFill>
              <a:srgbClr val="FFFFFF"/>
            </a:solidFill>
            <a:ln w="63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4A17FC0D-B277-4096-800F-0E0A74108C01}"/>
                </a:ext>
              </a:extLst>
            </p:cNvPr>
            <p:cNvSpPr/>
            <p:nvPr/>
          </p:nvSpPr>
          <p:spPr>
            <a:xfrm>
              <a:off x="882226" y="1034770"/>
              <a:ext cx="252907" cy="277418"/>
            </a:xfrm>
            <a:custGeom>
              <a:avLst/>
              <a:gdLst>
                <a:gd name="connsiteX0" fmla="*/ 252587 w 252907"/>
                <a:gd name="connsiteY0" fmla="*/ 126837 h 277418"/>
                <a:gd name="connsiteX1" fmla="*/ 182498 w 252907"/>
                <a:gd name="connsiteY1" fmla="*/ 85856 h 277418"/>
                <a:gd name="connsiteX2" fmla="*/ 156072 w 252907"/>
                <a:gd name="connsiteY2" fmla="*/ 94027 h 277418"/>
                <a:gd name="connsiteX3" fmla="*/ 159774 w 252907"/>
                <a:gd name="connsiteY3" fmla="*/ 57706 h 277418"/>
                <a:gd name="connsiteX4" fmla="*/ 102261 w 252907"/>
                <a:gd name="connsiteY4" fmla="*/ 321 h 277418"/>
                <a:gd name="connsiteX5" fmla="*/ 61281 w 252907"/>
                <a:gd name="connsiteY5" fmla="*/ 70345 h 277418"/>
                <a:gd name="connsiteX6" fmla="*/ 71941 w 252907"/>
                <a:gd name="connsiteY6" fmla="*/ 101176 h 277418"/>
                <a:gd name="connsiteX7" fmla="*/ 57770 w 252907"/>
                <a:gd name="connsiteY7" fmla="*/ 101750 h 277418"/>
                <a:gd name="connsiteX8" fmla="*/ 321 w 252907"/>
                <a:gd name="connsiteY8" fmla="*/ 159200 h 277418"/>
                <a:gd name="connsiteX9" fmla="*/ 70409 w 252907"/>
                <a:gd name="connsiteY9" fmla="*/ 200180 h 277418"/>
                <a:gd name="connsiteX10" fmla="*/ 92622 w 252907"/>
                <a:gd name="connsiteY10" fmla="*/ 194052 h 277418"/>
                <a:gd name="connsiteX11" fmla="*/ 91920 w 252907"/>
                <a:gd name="connsiteY11" fmla="*/ 219713 h 277418"/>
                <a:gd name="connsiteX12" fmla="*/ 149433 w 252907"/>
                <a:gd name="connsiteY12" fmla="*/ 277098 h 277418"/>
                <a:gd name="connsiteX13" fmla="*/ 190414 w 252907"/>
                <a:gd name="connsiteY13" fmla="*/ 207074 h 277418"/>
                <a:gd name="connsiteX14" fmla="*/ 184350 w 252907"/>
                <a:gd name="connsiteY14" fmla="*/ 184988 h 277418"/>
                <a:gd name="connsiteX15" fmla="*/ 195265 w 252907"/>
                <a:gd name="connsiteY15" fmla="*/ 184350 h 277418"/>
                <a:gd name="connsiteX16" fmla="*/ 252587 w 252907"/>
                <a:gd name="connsiteY16" fmla="*/ 126837 h 277418"/>
                <a:gd name="connsiteX17" fmla="*/ 252587 w 252907"/>
                <a:gd name="connsiteY17" fmla="*/ 126837 h 277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52907" h="277418">
                  <a:moveTo>
                    <a:pt x="252587" y="126837"/>
                  </a:moveTo>
                  <a:cubicBezTo>
                    <a:pt x="249076" y="99644"/>
                    <a:pt x="217670" y="81324"/>
                    <a:pt x="182498" y="85856"/>
                  </a:cubicBezTo>
                  <a:cubicBezTo>
                    <a:pt x="172796" y="87133"/>
                    <a:pt x="163923" y="90005"/>
                    <a:pt x="156072" y="94027"/>
                  </a:cubicBezTo>
                  <a:cubicBezTo>
                    <a:pt x="159966" y="83239"/>
                    <a:pt x="161434" y="70728"/>
                    <a:pt x="159774" y="57706"/>
                  </a:cubicBezTo>
                  <a:cubicBezTo>
                    <a:pt x="155178" y="22534"/>
                    <a:pt x="129518" y="-3190"/>
                    <a:pt x="102261" y="321"/>
                  </a:cubicBezTo>
                  <a:cubicBezTo>
                    <a:pt x="75005" y="3831"/>
                    <a:pt x="56685" y="35173"/>
                    <a:pt x="61281" y="70345"/>
                  </a:cubicBezTo>
                  <a:cubicBezTo>
                    <a:pt x="62813" y="81898"/>
                    <a:pt x="66579" y="92367"/>
                    <a:pt x="71941" y="101176"/>
                  </a:cubicBezTo>
                  <a:cubicBezTo>
                    <a:pt x="67281" y="100921"/>
                    <a:pt x="62557" y="101112"/>
                    <a:pt x="57770" y="101750"/>
                  </a:cubicBezTo>
                  <a:cubicBezTo>
                    <a:pt x="22534" y="106282"/>
                    <a:pt x="-3190" y="132007"/>
                    <a:pt x="321" y="159200"/>
                  </a:cubicBezTo>
                  <a:cubicBezTo>
                    <a:pt x="3831" y="186392"/>
                    <a:pt x="35237" y="204712"/>
                    <a:pt x="70409" y="200180"/>
                  </a:cubicBezTo>
                  <a:cubicBezTo>
                    <a:pt x="78388" y="199159"/>
                    <a:pt x="85856" y="196988"/>
                    <a:pt x="92622" y="194052"/>
                  </a:cubicBezTo>
                  <a:cubicBezTo>
                    <a:pt x="91027" y="202159"/>
                    <a:pt x="90707" y="210776"/>
                    <a:pt x="91920" y="219713"/>
                  </a:cubicBezTo>
                  <a:cubicBezTo>
                    <a:pt x="96516" y="254884"/>
                    <a:pt x="122177" y="280609"/>
                    <a:pt x="149433" y="277098"/>
                  </a:cubicBezTo>
                  <a:cubicBezTo>
                    <a:pt x="176690" y="273587"/>
                    <a:pt x="195010" y="242246"/>
                    <a:pt x="190414" y="207074"/>
                  </a:cubicBezTo>
                  <a:cubicBezTo>
                    <a:pt x="189392" y="199159"/>
                    <a:pt x="187222" y="191818"/>
                    <a:pt x="184350" y="184988"/>
                  </a:cubicBezTo>
                  <a:cubicBezTo>
                    <a:pt x="187924" y="184988"/>
                    <a:pt x="191563" y="184860"/>
                    <a:pt x="195265" y="184350"/>
                  </a:cubicBezTo>
                  <a:cubicBezTo>
                    <a:pt x="230373" y="179690"/>
                    <a:pt x="256097" y="154029"/>
                    <a:pt x="252587" y="126837"/>
                  </a:cubicBezTo>
                  <a:lnTo>
                    <a:pt x="252587" y="126837"/>
                  </a:lnTo>
                  <a:close/>
                </a:path>
              </a:pathLst>
            </a:custGeom>
            <a:solidFill>
              <a:schemeClr val="accent6"/>
            </a:solidFill>
            <a:ln w="63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42BC8D03-278E-4E48-BEB2-5D1EF3407F22}"/>
                </a:ext>
              </a:extLst>
            </p:cNvPr>
            <p:cNvSpPr/>
            <p:nvPr/>
          </p:nvSpPr>
          <p:spPr>
            <a:xfrm>
              <a:off x="1020860" y="1174970"/>
              <a:ext cx="97494" cy="67033"/>
            </a:xfrm>
            <a:custGeom>
              <a:avLst/>
              <a:gdLst>
                <a:gd name="connsiteX0" fmla="*/ 91803 w 97494"/>
                <a:gd name="connsiteY0" fmla="*/ 31575 h 67033"/>
                <a:gd name="connsiteX1" fmla="*/ 19354 w 97494"/>
                <a:gd name="connsiteY1" fmla="*/ 2404 h 67033"/>
                <a:gd name="connsiteX2" fmla="*/ 65951 w 97494"/>
                <a:gd name="connsiteY2" fmla="*/ 29277 h 67033"/>
                <a:gd name="connsiteX3" fmla="*/ 73994 w 97494"/>
                <a:gd name="connsiteY3" fmla="*/ 44916 h 67033"/>
                <a:gd name="connsiteX4" fmla="*/ 56951 w 97494"/>
                <a:gd name="connsiteY4" fmla="*/ 47661 h 67033"/>
                <a:gd name="connsiteX5" fmla="*/ 715 w 97494"/>
                <a:gd name="connsiteY5" fmla="*/ 21617 h 67033"/>
                <a:gd name="connsiteX6" fmla="*/ 51653 w 97494"/>
                <a:gd name="connsiteY6" fmla="*/ 63555 h 67033"/>
                <a:gd name="connsiteX7" fmla="*/ 91803 w 97494"/>
                <a:gd name="connsiteY7" fmla="*/ 31575 h 67033"/>
                <a:gd name="connsiteX8" fmla="*/ 91803 w 97494"/>
                <a:gd name="connsiteY8" fmla="*/ 31575 h 67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7494" h="67033">
                  <a:moveTo>
                    <a:pt x="91803" y="31575"/>
                  </a:moveTo>
                  <a:cubicBezTo>
                    <a:pt x="74505" y="6362"/>
                    <a:pt x="21715" y="-5447"/>
                    <a:pt x="19354" y="2404"/>
                  </a:cubicBezTo>
                  <a:cubicBezTo>
                    <a:pt x="16481" y="13830"/>
                    <a:pt x="53249" y="18809"/>
                    <a:pt x="65951" y="29277"/>
                  </a:cubicBezTo>
                  <a:cubicBezTo>
                    <a:pt x="71186" y="33618"/>
                    <a:pt x="77697" y="37512"/>
                    <a:pt x="73994" y="44916"/>
                  </a:cubicBezTo>
                  <a:cubicBezTo>
                    <a:pt x="70356" y="52129"/>
                    <a:pt x="63590" y="50853"/>
                    <a:pt x="56951" y="47661"/>
                  </a:cubicBezTo>
                  <a:cubicBezTo>
                    <a:pt x="40865" y="39874"/>
                    <a:pt x="3842" y="17341"/>
                    <a:pt x="715" y="21617"/>
                  </a:cubicBezTo>
                  <a:cubicBezTo>
                    <a:pt x="-5733" y="29788"/>
                    <a:pt x="33078" y="55832"/>
                    <a:pt x="51653" y="63555"/>
                  </a:cubicBezTo>
                  <a:cubicBezTo>
                    <a:pt x="75526" y="72875"/>
                    <a:pt x="111528" y="63875"/>
                    <a:pt x="91803" y="31575"/>
                  </a:cubicBezTo>
                  <a:lnTo>
                    <a:pt x="91803" y="31575"/>
                  </a:lnTo>
                  <a:close/>
                </a:path>
              </a:pathLst>
            </a:custGeom>
            <a:solidFill>
              <a:srgbClr val="322B29"/>
            </a:solidFill>
            <a:ln w="63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3976912A-1947-41DB-AD71-028F3FB3EB9B}"/>
                </a:ext>
              </a:extLst>
            </p:cNvPr>
            <p:cNvSpPr/>
            <p:nvPr/>
          </p:nvSpPr>
          <p:spPr>
            <a:xfrm>
              <a:off x="898990" y="1069877"/>
              <a:ext cx="181313" cy="214764"/>
            </a:xfrm>
            <a:custGeom>
              <a:avLst/>
              <a:gdLst>
                <a:gd name="connsiteX0" fmla="*/ 58752 w 181313"/>
                <a:gd name="connsiteY0" fmla="*/ 65239 h 214764"/>
                <a:gd name="connsiteX1" fmla="*/ 116967 w 181313"/>
                <a:gd name="connsiteY1" fmla="*/ 48706 h 214764"/>
                <a:gd name="connsiteX2" fmla="*/ 135032 w 181313"/>
                <a:gd name="connsiteY2" fmla="*/ 23748 h 214764"/>
                <a:gd name="connsiteX3" fmla="*/ 167459 w 181313"/>
                <a:gd name="connsiteY3" fmla="*/ 32238 h 214764"/>
                <a:gd name="connsiteX4" fmla="*/ 147734 w 181313"/>
                <a:gd name="connsiteY4" fmla="*/ 70601 h 214764"/>
                <a:gd name="connsiteX5" fmla="*/ 147734 w 181313"/>
                <a:gd name="connsiteY5" fmla="*/ 70601 h 214764"/>
                <a:gd name="connsiteX6" fmla="*/ 139691 w 181313"/>
                <a:gd name="connsiteY6" fmla="*/ 86112 h 214764"/>
                <a:gd name="connsiteX7" fmla="*/ 151947 w 181313"/>
                <a:gd name="connsiteY7" fmla="*/ 85729 h 214764"/>
                <a:gd name="connsiteX8" fmla="*/ 175182 w 181313"/>
                <a:gd name="connsiteY8" fmla="*/ 60132 h 214764"/>
                <a:gd name="connsiteX9" fmla="*/ 130436 w 181313"/>
                <a:gd name="connsiteY9" fmla="*/ 5428 h 214764"/>
                <a:gd name="connsiteX10" fmla="*/ 96604 w 181313"/>
                <a:gd name="connsiteY10" fmla="*/ 61218 h 214764"/>
                <a:gd name="connsiteX11" fmla="*/ 86902 w 181313"/>
                <a:gd name="connsiteY11" fmla="*/ 64984 h 214764"/>
                <a:gd name="connsiteX12" fmla="*/ 49432 w 181313"/>
                <a:gd name="connsiteY12" fmla="*/ 43791 h 214764"/>
                <a:gd name="connsiteX13" fmla="*/ 49432 w 181313"/>
                <a:gd name="connsiteY13" fmla="*/ 43791 h 214764"/>
                <a:gd name="connsiteX14" fmla="*/ 49432 w 181313"/>
                <a:gd name="connsiteY14" fmla="*/ 43791 h 214764"/>
                <a:gd name="connsiteX15" fmla="*/ 3728 w 181313"/>
                <a:gd name="connsiteY15" fmla="*/ 81197 h 214764"/>
                <a:gd name="connsiteX16" fmla="*/ 29197 w 181313"/>
                <a:gd name="connsiteY16" fmla="*/ 100921 h 214764"/>
                <a:gd name="connsiteX17" fmla="*/ 47581 w 181313"/>
                <a:gd name="connsiteY17" fmla="*/ 166605 h 214764"/>
                <a:gd name="connsiteX18" fmla="*/ 72412 w 181313"/>
                <a:gd name="connsiteY18" fmla="*/ 213713 h 214764"/>
                <a:gd name="connsiteX19" fmla="*/ 107009 w 181313"/>
                <a:gd name="connsiteY19" fmla="*/ 134561 h 214764"/>
                <a:gd name="connsiteX20" fmla="*/ 96668 w 181313"/>
                <a:gd name="connsiteY20" fmla="*/ 135072 h 214764"/>
                <a:gd name="connsiteX21" fmla="*/ 88179 w 181313"/>
                <a:gd name="connsiteY21" fmla="*/ 169094 h 214764"/>
                <a:gd name="connsiteX22" fmla="*/ 66220 w 181313"/>
                <a:gd name="connsiteY22" fmla="*/ 195330 h 214764"/>
                <a:gd name="connsiteX23" fmla="*/ 65710 w 181313"/>
                <a:gd name="connsiteY23" fmla="*/ 164243 h 214764"/>
                <a:gd name="connsiteX24" fmla="*/ 37751 w 181313"/>
                <a:gd name="connsiteY24" fmla="*/ 90070 h 214764"/>
                <a:gd name="connsiteX25" fmla="*/ 23772 w 181313"/>
                <a:gd name="connsiteY25" fmla="*/ 82346 h 214764"/>
                <a:gd name="connsiteX26" fmla="*/ 22878 w 181313"/>
                <a:gd name="connsiteY26" fmla="*/ 58409 h 214764"/>
                <a:gd name="connsiteX27" fmla="*/ 58752 w 181313"/>
                <a:gd name="connsiteY27" fmla="*/ 65239 h 214764"/>
                <a:gd name="connsiteX28" fmla="*/ 58752 w 181313"/>
                <a:gd name="connsiteY28" fmla="*/ 65239 h 214764"/>
                <a:gd name="connsiteX29" fmla="*/ 58752 w 181313"/>
                <a:gd name="connsiteY29" fmla="*/ 65239 h 214764"/>
                <a:gd name="connsiteX30" fmla="*/ 58752 w 181313"/>
                <a:gd name="connsiteY30" fmla="*/ 65239 h 21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81313" h="214764">
                  <a:moveTo>
                    <a:pt x="58752" y="65239"/>
                  </a:moveTo>
                  <a:cubicBezTo>
                    <a:pt x="85051" y="84516"/>
                    <a:pt x="103179" y="91474"/>
                    <a:pt x="116967" y="48706"/>
                  </a:cubicBezTo>
                  <a:cubicBezTo>
                    <a:pt x="120095" y="39068"/>
                    <a:pt x="128776" y="31982"/>
                    <a:pt x="135032" y="23748"/>
                  </a:cubicBezTo>
                  <a:cubicBezTo>
                    <a:pt x="148053" y="10407"/>
                    <a:pt x="169693" y="15450"/>
                    <a:pt x="167459" y="32238"/>
                  </a:cubicBezTo>
                  <a:cubicBezTo>
                    <a:pt x="165544" y="46855"/>
                    <a:pt x="159862" y="57834"/>
                    <a:pt x="147734" y="70601"/>
                  </a:cubicBezTo>
                  <a:lnTo>
                    <a:pt x="147734" y="70601"/>
                  </a:lnTo>
                  <a:cubicBezTo>
                    <a:pt x="144798" y="75835"/>
                    <a:pt x="138542" y="81899"/>
                    <a:pt x="139691" y="86112"/>
                  </a:cubicBezTo>
                  <a:cubicBezTo>
                    <a:pt x="141351" y="92368"/>
                    <a:pt x="148564" y="89112"/>
                    <a:pt x="151947" y="85729"/>
                  </a:cubicBezTo>
                  <a:cubicBezTo>
                    <a:pt x="160118" y="77622"/>
                    <a:pt x="169310" y="70154"/>
                    <a:pt x="175182" y="60132"/>
                  </a:cubicBezTo>
                  <a:cubicBezTo>
                    <a:pt x="196758" y="14684"/>
                    <a:pt x="156479" y="-12126"/>
                    <a:pt x="130436" y="5428"/>
                  </a:cubicBezTo>
                  <a:cubicBezTo>
                    <a:pt x="115116" y="21514"/>
                    <a:pt x="104009" y="40025"/>
                    <a:pt x="96604" y="61218"/>
                  </a:cubicBezTo>
                  <a:cubicBezTo>
                    <a:pt x="95264" y="65239"/>
                    <a:pt x="90604" y="67090"/>
                    <a:pt x="86902" y="64984"/>
                  </a:cubicBezTo>
                  <a:cubicBezTo>
                    <a:pt x="74008" y="57707"/>
                    <a:pt x="61752" y="50685"/>
                    <a:pt x="49432" y="43791"/>
                  </a:cubicBezTo>
                  <a:lnTo>
                    <a:pt x="49432" y="43791"/>
                  </a:lnTo>
                  <a:lnTo>
                    <a:pt x="49432" y="43791"/>
                  </a:lnTo>
                  <a:cubicBezTo>
                    <a:pt x="14261" y="34663"/>
                    <a:pt x="-9549" y="50941"/>
                    <a:pt x="3728" y="81197"/>
                  </a:cubicBezTo>
                  <a:cubicBezTo>
                    <a:pt x="7941" y="90261"/>
                    <a:pt x="20006" y="98943"/>
                    <a:pt x="29197" y="100921"/>
                  </a:cubicBezTo>
                  <a:cubicBezTo>
                    <a:pt x="78412" y="112028"/>
                    <a:pt x="69157" y="136987"/>
                    <a:pt x="47581" y="166605"/>
                  </a:cubicBezTo>
                  <a:cubicBezTo>
                    <a:pt x="36474" y="190031"/>
                    <a:pt x="40496" y="220862"/>
                    <a:pt x="72412" y="213713"/>
                  </a:cubicBezTo>
                  <a:cubicBezTo>
                    <a:pt x="94370" y="211862"/>
                    <a:pt x="113584" y="138646"/>
                    <a:pt x="107009" y="134561"/>
                  </a:cubicBezTo>
                  <a:cubicBezTo>
                    <a:pt x="102222" y="131433"/>
                    <a:pt x="98392" y="131816"/>
                    <a:pt x="96668" y="135072"/>
                  </a:cubicBezTo>
                  <a:cubicBezTo>
                    <a:pt x="90540" y="146817"/>
                    <a:pt x="93221" y="158690"/>
                    <a:pt x="88179" y="169094"/>
                  </a:cubicBezTo>
                  <a:cubicBezTo>
                    <a:pt x="82817" y="180265"/>
                    <a:pt x="79370" y="199862"/>
                    <a:pt x="66220" y="195330"/>
                  </a:cubicBezTo>
                  <a:cubicBezTo>
                    <a:pt x="51603" y="190351"/>
                    <a:pt x="61560" y="174712"/>
                    <a:pt x="65710" y="164243"/>
                  </a:cubicBezTo>
                  <a:cubicBezTo>
                    <a:pt x="86008" y="113560"/>
                    <a:pt x="86072" y="113752"/>
                    <a:pt x="37751" y="90070"/>
                  </a:cubicBezTo>
                  <a:cubicBezTo>
                    <a:pt x="33219" y="87836"/>
                    <a:pt x="27857" y="85665"/>
                    <a:pt x="23772" y="82346"/>
                  </a:cubicBezTo>
                  <a:cubicBezTo>
                    <a:pt x="14197" y="76027"/>
                    <a:pt x="12920" y="65303"/>
                    <a:pt x="22878" y="58409"/>
                  </a:cubicBezTo>
                  <a:cubicBezTo>
                    <a:pt x="35772" y="49664"/>
                    <a:pt x="47709" y="57643"/>
                    <a:pt x="58752" y="65239"/>
                  </a:cubicBezTo>
                  <a:lnTo>
                    <a:pt x="58752" y="65239"/>
                  </a:lnTo>
                  <a:lnTo>
                    <a:pt x="58752" y="65239"/>
                  </a:lnTo>
                  <a:lnTo>
                    <a:pt x="58752" y="65239"/>
                  </a:lnTo>
                  <a:close/>
                </a:path>
              </a:pathLst>
            </a:custGeom>
            <a:solidFill>
              <a:srgbClr val="322B29"/>
            </a:solidFill>
            <a:ln w="63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60" name="Group 159">
            <a:extLst>
              <a:ext uri="{FF2B5EF4-FFF2-40B4-BE49-F238E27FC236}">
                <a16:creationId xmlns:a16="http://schemas.microsoft.com/office/drawing/2014/main" id="{9D51263B-A1BF-4FAF-A7D5-99C0ABC7564B}"/>
              </a:ext>
            </a:extLst>
          </p:cNvPr>
          <p:cNvGrpSpPr/>
          <p:nvPr/>
        </p:nvGrpSpPr>
        <p:grpSpPr>
          <a:xfrm>
            <a:off x="4132498" y="1339188"/>
            <a:ext cx="3528442" cy="4911698"/>
            <a:chOff x="5010597" y="1526808"/>
            <a:chExt cx="3528442" cy="4911698"/>
          </a:xfrm>
        </p:grpSpPr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B68EE8DE-6D63-4306-A97D-A4821C0DE67F}"/>
                </a:ext>
              </a:extLst>
            </p:cNvPr>
            <p:cNvSpPr/>
            <p:nvPr/>
          </p:nvSpPr>
          <p:spPr>
            <a:xfrm>
              <a:off x="7068393" y="6174091"/>
              <a:ext cx="313700" cy="177928"/>
            </a:xfrm>
            <a:custGeom>
              <a:avLst/>
              <a:gdLst>
                <a:gd name="connsiteX0" fmla="*/ 0 w 341248"/>
                <a:gd name="connsiteY0" fmla="*/ 133540 h 193553"/>
                <a:gd name="connsiteX1" fmla="*/ 255 w 341248"/>
                <a:gd name="connsiteY1" fmla="*/ 47813 h 193553"/>
                <a:gd name="connsiteX2" fmla="*/ 3256 w 341248"/>
                <a:gd name="connsiteY2" fmla="*/ 40791 h 193553"/>
                <a:gd name="connsiteX3" fmla="*/ 143304 w 341248"/>
                <a:gd name="connsiteY3" fmla="*/ 2 h 193553"/>
                <a:gd name="connsiteX4" fmla="*/ 161623 w 341248"/>
                <a:gd name="connsiteY4" fmla="*/ 38813 h 193553"/>
                <a:gd name="connsiteX5" fmla="*/ 242180 w 341248"/>
                <a:gd name="connsiteY5" fmla="*/ 78069 h 193553"/>
                <a:gd name="connsiteX6" fmla="*/ 341248 w 341248"/>
                <a:gd name="connsiteY6" fmla="*/ 85601 h 193553"/>
                <a:gd name="connsiteX7" fmla="*/ 325226 w 341248"/>
                <a:gd name="connsiteY7" fmla="*/ 105390 h 193553"/>
                <a:gd name="connsiteX8" fmla="*/ 282075 w 341248"/>
                <a:gd name="connsiteY8" fmla="*/ 149690 h 193553"/>
                <a:gd name="connsiteX9" fmla="*/ 138963 w 341248"/>
                <a:gd name="connsiteY9" fmla="*/ 180393 h 193553"/>
                <a:gd name="connsiteX10" fmla="*/ 73088 w 341248"/>
                <a:gd name="connsiteY10" fmla="*/ 193478 h 193553"/>
                <a:gd name="connsiteX11" fmla="*/ 15958 w 341248"/>
                <a:gd name="connsiteY11" fmla="*/ 149179 h 193553"/>
                <a:gd name="connsiteX12" fmla="*/ 0 w 341248"/>
                <a:gd name="connsiteY12" fmla="*/ 133540 h 193553"/>
                <a:gd name="connsiteX13" fmla="*/ 0 w 341248"/>
                <a:gd name="connsiteY13" fmla="*/ 133540 h 193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1248" h="193553">
                  <a:moveTo>
                    <a:pt x="0" y="133540"/>
                  </a:moveTo>
                  <a:cubicBezTo>
                    <a:pt x="8426" y="104943"/>
                    <a:pt x="6830" y="76410"/>
                    <a:pt x="255" y="47813"/>
                  </a:cubicBezTo>
                  <a:cubicBezTo>
                    <a:pt x="894" y="45259"/>
                    <a:pt x="1340" y="41621"/>
                    <a:pt x="3256" y="40791"/>
                  </a:cubicBezTo>
                  <a:cubicBezTo>
                    <a:pt x="48002" y="20620"/>
                    <a:pt x="92557" y="-253"/>
                    <a:pt x="143304" y="2"/>
                  </a:cubicBezTo>
                  <a:cubicBezTo>
                    <a:pt x="149431" y="12960"/>
                    <a:pt x="155878" y="25727"/>
                    <a:pt x="161623" y="38813"/>
                  </a:cubicBezTo>
                  <a:cubicBezTo>
                    <a:pt x="182050" y="85474"/>
                    <a:pt x="188242" y="82474"/>
                    <a:pt x="242180" y="78069"/>
                  </a:cubicBezTo>
                  <a:cubicBezTo>
                    <a:pt x="292034" y="73984"/>
                    <a:pt x="308119" y="72197"/>
                    <a:pt x="341248" y="85601"/>
                  </a:cubicBezTo>
                  <a:cubicBezTo>
                    <a:pt x="332057" y="89113"/>
                    <a:pt x="322928" y="94602"/>
                    <a:pt x="325226" y="105390"/>
                  </a:cubicBezTo>
                  <a:cubicBezTo>
                    <a:pt x="333205" y="142668"/>
                    <a:pt x="309204" y="148094"/>
                    <a:pt x="282075" y="149690"/>
                  </a:cubicBezTo>
                  <a:cubicBezTo>
                    <a:pt x="232797" y="152626"/>
                    <a:pt x="185242" y="163158"/>
                    <a:pt x="138963" y="180393"/>
                  </a:cubicBezTo>
                  <a:cubicBezTo>
                    <a:pt x="117898" y="188180"/>
                    <a:pt x="96067" y="194308"/>
                    <a:pt x="73088" y="193478"/>
                  </a:cubicBezTo>
                  <a:cubicBezTo>
                    <a:pt x="43406" y="192457"/>
                    <a:pt x="12255" y="194181"/>
                    <a:pt x="15958" y="149179"/>
                  </a:cubicBezTo>
                  <a:cubicBezTo>
                    <a:pt x="16660" y="140498"/>
                    <a:pt x="7787" y="136284"/>
                    <a:pt x="0" y="133540"/>
                  </a:cubicBezTo>
                  <a:lnTo>
                    <a:pt x="0" y="133540"/>
                  </a:lnTo>
                  <a:close/>
                </a:path>
              </a:pathLst>
            </a:custGeom>
            <a:solidFill>
              <a:srgbClr val="FFFFFF"/>
            </a:solidFill>
            <a:ln w="317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02DC548E-9EDE-4D3F-87E1-A03BC7A5C298}"/>
                </a:ext>
              </a:extLst>
            </p:cNvPr>
            <p:cNvSpPr/>
            <p:nvPr/>
          </p:nvSpPr>
          <p:spPr>
            <a:xfrm>
              <a:off x="5394583" y="4022801"/>
              <a:ext cx="1981850" cy="2128994"/>
            </a:xfrm>
            <a:custGeom>
              <a:avLst/>
              <a:gdLst>
                <a:gd name="connsiteX0" fmla="*/ 88447 w 2155887"/>
                <a:gd name="connsiteY0" fmla="*/ 2085007 h 2315952"/>
                <a:gd name="connsiteX1" fmla="*/ 1954 w 2155887"/>
                <a:gd name="connsiteY1" fmla="*/ 1842060 h 2315952"/>
                <a:gd name="connsiteX2" fmla="*/ 103511 w 2155887"/>
                <a:gd name="connsiteY2" fmla="*/ 1459640 h 2315952"/>
                <a:gd name="connsiteX3" fmla="*/ 1019252 w 2155887"/>
                <a:gd name="connsiteY3" fmla="*/ 1515 h 2315952"/>
                <a:gd name="connsiteX4" fmla="*/ 1310519 w 2155887"/>
                <a:gd name="connsiteY4" fmla="*/ 128861 h 2315952"/>
                <a:gd name="connsiteX5" fmla="*/ 1386352 w 2155887"/>
                <a:gd name="connsiteY5" fmla="*/ 146415 h 2315952"/>
                <a:gd name="connsiteX6" fmla="*/ 1867394 w 2155887"/>
                <a:gd name="connsiteY6" fmla="*/ 67326 h 2315952"/>
                <a:gd name="connsiteX7" fmla="*/ 2138427 w 2155887"/>
                <a:gd name="connsiteY7" fmla="*/ 1667989 h 2315952"/>
                <a:gd name="connsiteX8" fmla="*/ 2155661 w 2155887"/>
                <a:gd name="connsiteY8" fmla="*/ 1885275 h 2315952"/>
                <a:gd name="connsiteX9" fmla="*/ 2146214 w 2155887"/>
                <a:gd name="connsiteY9" fmla="*/ 1996279 h 2315952"/>
                <a:gd name="connsiteX10" fmla="*/ 2042742 w 2155887"/>
                <a:gd name="connsiteY10" fmla="*/ 2227544 h 2315952"/>
                <a:gd name="connsiteX11" fmla="*/ 1971313 w 2155887"/>
                <a:gd name="connsiteY11" fmla="*/ 2261120 h 2315952"/>
                <a:gd name="connsiteX12" fmla="*/ 1863755 w 2155887"/>
                <a:gd name="connsiteY12" fmla="*/ 2302420 h 2315952"/>
                <a:gd name="connsiteX13" fmla="*/ 1779369 w 2155887"/>
                <a:gd name="connsiteY13" fmla="*/ 2315952 h 2315952"/>
                <a:gd name="connsiteX14" fmla="*/ 1593872 w 2155887"/>
                <a:gd name="connsiteY14" fmla="*/ 2157456 h 2315952"/>
                <a:gd name="connsiteX15" fmla="*/ 1522316 w 2155887"/>
                <a:gd name="connsiteY15" fmla="*/ 1981534 h 2315952"/>
                <a:gd name="connsiteX16" fmla="*/ 1410289 w 2155887"/>
                <a:gd name="connsiteY16" fmla="*/ 1517919 h 2315952"/>
                <a:gd name="connsiteX17" fmla="*/ 1346776 w 2155887"/>
                <a:gd name="connsiteY17" fmla="*/ 1151393 h 2315952"/>
                <a:gd name="connsiteX18" fmla="*/ 1310328 w 2155887"/>
                <a:gd name="connsiteY18" fmla="*/ 803314 h 2315952"/>
                <a:gd name="connsiteX19" fmla="*/ 1286454 w 2155887"/>
                <a:gd name="connsiteY19" fmla="*/ 527303 h 2315952"/>
                <a:gd name="connsiteX20" fmla="*/ 1232900 w 2155887"/>
                <a:gd name="connsiteY20" fmla="*/ 636648 h 2315952"/>
                <a:gd name="connsiteX21" fmla="*/ 992378 w 2155887"/>
                <a:gd name="connsiteY21" fmla="*/ 1387509 h 2315952"/>
                <a:gd name="connsiteX22" fmla="*/ 805668 w 2155887"/>
                <a:gd name="connsiteY22" fmla="*/ 1897850 h 2315952"/>
                <a:gd name="connsiteX23" fmla="*/ 667152 w 2155887"/>
                <a:gd name="connsiteY23" fmla="*/ 2085581 h 2315952"/>
                <a:gd name="connsiteX24" fmla="*/ 600191 w 2155887"/>
                <a:gd name="connsiteY24" fmla="*/ 2134477 h 2315952"/>
                <a:gd name="connsiteX25" fmla="*/ 557934 w 2155887"/>
                <a:gd name="connsiteY25" fmla="*/ 2183308 h 2315952"/>
                <a:gd name="connsiteX26" fmla="*/ 511529 w 2155887"/>
                <a:gd name="connsiteY26" fmla="*/ 2214778 h 2315952"/>
                <a:gd name="connsiteX27" fmla="*/ 385076 w 2155887"/>
                <a:gd name="connsiteY27" fmla="*/ 2200607 h 2315952"/>
                <a:gd name="connsiteX28" fmla="*/ 88447 w 2155887"/>
                <a:gd name="connsiteY28" fmla="*/ 2085007 h 2315952"/>
                <a:gd name="connsiteX29" fmla="*/ 88447 w 2155887"/>
                <a:gd name="connsiteY29" fmla="*/ 2085007 h 2315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155887" h="2315952">
                  <a:moveTo>
                    <a:pt x="88447" y="2085007"/>
                  </a:moveTo>
                  <a:cubicBezTo>
                    <a:pt x="3805" y="2023983"/>
                    <a:pt x="-5195" y="1933788"/>
                    <a:pt x="1954" y="1842060"/>
                  </a:cubicBezTo>
                  <a:cubicBezTo>
                    <a:pt x="12358" y="1708969"/>
                    <a:pt x="56084" y="1583475"/>
                    <a:pt x="103511" y="1459640"/>
                  </a:cubicBezTo>
                  <a:cubicBezTo>
                    <a:pt x="347926" y="912277"/>
                    <a:pt x="999081" y="44793"/>
                    <a:pt x="1019252" y="1515"/>
                  </a:cubicBezTo>
                  <a:cubicBezTo>
                    <a:pt x="1027742" y="-16613"/>
                    <a:pt x="1287795" y="134031"/>
                    <a:pt x="1310519" y="128861"/>
                  </a:cubicBezTo>
                  <a:cubicBezTo>
                    <a:pt x="1337393" y="127967"/>
                    <a:pt x="1361649" y="137733"/>
                    <a:pt x="1386352" y="146415"/>
                  </a:cubicBezTo>
                  <a:cubicBezTo>
                    <a:pt x="1408630" y="158479"/>
                    <a:pt x="1864394" y="44091"/>
                    <a:pt x="1867394" y="67326"/>
                  </a:cubicBezTo>
                  <a:cubicBezTo>
                    <a:pt x="1910098" y="394085"/>
                    <a:pt x="2125149" y="1571347"/>
                    <a:pt x="2138427" y="1667989"/>
                  </a:cubicBezTo>
                  <a:cubicBezTo>
                    <a:pt x="2154385" y="1739545"/>
                    <a:pt x="2156747" y="1812378"/>
                    <a:pt x="2155661" y="1885275"/>
                  </a:cubicBezTo>
                  <a:cubicBezTo>
                    <a:pt x="2152534" y="1922234"/>
                    <a:pt x="2149342" y="1959257"/>
                    <a:pt x="2146214" y="1996279"/>
                  </a:cubicBezTo>
                  <a:cubicBezTo>
                    <a:pt x="2125341" y="2079453"/>
                    <a:pt x="2090935" y="2156627"/>
                    <a:pt x="2042742" y="2227544"/>
                  </a:cubicBezTo>
                  <a:cubicBezTo>
                    <a:pt x="2022251" y="2245864"/>
                    <a:pt x="1999846" y="2259971"/>
                    <a:pt x="1971313" y="2261120"/>
                  </a:cubicBezTo>
                  <a:cubicBezTo>
                    <a:pt x="1949482" y="2257227"/>
                    <a:pt x="1898416" y="2299803"/>
                    <a:pt x="1863755" y="2302420"/>
                  </a:cubicBezTo>
                  <a:cubicBezTo>
                    <a:pt x="1828200" y="2305165"/>
                    <a:pt x="1791114" y="2300313"/>
                    <a:pt x="1779369" y="2315952"/>
                  </a:cubicBezTo>
                  <a:cubicBezTo>
                    <a:pt x="1721664" y="2304462"/>
                    <a:pt x="1609511" y="2181840"/>
                    <a:pt x="1593872" y="2157456"/>
                  </a:cubicBezTo>
                  <a:cubicBezTo>
                    <a:pt x="1566615" y="2100262"/>
                    <a:pt x="1542870" y="2041537"/>
                    <a:pt x="1522316" y="1981534"/>
                  </a:cubicBezTo>
                  <a:cubicBezTo>
                    <a:pt x="1464739" y="1849975"/>
                    <a:pt x="1420312" y="1576070"/>
                    <a:pt x="1410289" y="1517919"/>
                  </a:cubicBezTo>
                  <a:cubicBezTo>
                    <a:pt x="1404992" y="1478917"/>
                    <a:pt x="1355394" y="1207374"/>
                    <a:pt x="1346776" y="1151393"/>
                  </a:cubicBezTo>
                  <a:cubicBezTo>
                    <a:pt x="1328009" y="1036048"/>
                    <a:pt x="1321116" y="919554"/>
                    <a:pt x="1310328" y="803314"/>
                  </a:cubicBezTo>
                  <a:cubicBezTo>
                    <a:pt x="1301838" y="712481"/>
                    <a:pt x="1312753" y="619988"/>
                    <a:pt x="1286454" y="527303"/>
                  </a:cubicBezTo>
                  <a:cubicBezTo>
                    <a:pt x="1265518" y="564071"/>
                    <a:pt x="1245219" y="598157"/>
                    <a:pt x="1232900" y="636648"/>
                  </a:cubicBezTo>
                  <a:cubicBezTo>
                    <a:pt x="1153045" y="887063"/>
                    <a:pt x="1070956" y="1136712"/>
                    <a:pt x="992378" y="1387509"/>
                  </a:cubicBezTo>
                  <a:cubicBezTo>
                    <a:pt x="980761" y="1418021"/>
                    <a:pt x="814414" y="1881636"/>
                    <a:pt x="805668" y="1897850"/>
                  </a:cubicBezTo>
                  <a:cubicBezTo>
                    <a:pt x="765071" y="1964554"/>
                    <a:pt x="724538" y="2031196"/>
                    <a:pt x="667152" y="2085581"/>
                  </a:cubicBezTo>
                  <a:cubicBezTo>
                    <a:pt x="646789" y="2104922"/>
                    <a:pt x="625278" y="2122157"/>
                    <a:pt x="600191" y="2134477"/>
                  </a:cubicBezTo>
                  <a:cubicBezTo>
                    <a:pt x="578999" y="2144881"/>
                    <a:pt x="559211" y="2151903"/>
                    <a:pt x="557934" y="2183308"/>
                  </a:cubicBezTo>
                  <a:cubicBezTo>
                    <a:pt x="557041" y="2204373"/>
                    <a:pt x="530551" y="2208778"/>
                    <a:pt x="511529" y="2214778"/>
                  </a:cubicBezTo>
                  <a:cubicBezTo>
                    <a:pt x="468761" y="2215608"/>
                    <a:pt x="426440" y="2212608"/>
                    <a:pt x="385076" y="2200607"/>
                  </a:cubicBezTo>
                  <a:cubicBezTo>
                    <a:pt x="342373" y="2182479"/>
                    <a:pt x="119661" y="2086283"/>
                    <a:pt x="88447" y="2085007"/>
                  </a:cubicBezTo>
                  <a:lnTo>
                    <a:pt x="88447" y="2085007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63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B8AEE11F-79E5-432F-9911-085DBC9FC75B}"/>
                </a:ext>
              </a:extLst>
            </p:cNvPr>
            <p:cNvSpPr/>
            <p:nvPr/>
          </p:nvSpPr>
          <p:spPr>
            <a:xfrm>
              <a:off x="6760275" y="3559047"/>
              <a:ext cx="1092472" cy="2021159"/>
            </a:xfrm>
            <a:custGeom>
              <a:avLst/>
              <a:gdLst>
                <a:gd name="connsiteX0" fmla="*/ 1187722 w 1188408"/>
                <a:gd name="connsiteY0" fmla="*/ 2014930 h 2198647"/>
                <a:gd name="connsiteX1" fmla="*/ 773258 w 1188408"/>
                <a:gd name="connsiteY1" fmla="*/ 944395 h 2198647"/>
                <a:gd name="connsiteX2" fmla="*/ 450904 w 1188408"/>
                <a:gd name="connsiteY2" fmla="*/ 74487 h 2198647"/>
                <a:gd name="connsiteX3" fmla="*/ 430223 w 1188408"/>
                <a:gd name="connsiteY3" fmla="*/ 70465 h 2198647"/>
                <a:gd name="connsiteX4" fmla="*/ 381773 w 1188408"/>
                <a:gd name="connsiteY4" fmla="*/ 48124 h 2198647"/>
                <a:gd name="connsiteX5" fmla="*/ 52079 w 1188408"/>
                <a:gd name="connsiteY5" fmla="*/ 632 h 2198647"/>
                <a:gd name="connsiteX6" fmla="*/ 21503 w 1188408"/>
                <a:gd name="connsiteY6" fmla="*/ 6250 h 2198647"/>
                <a:gd name="connsiteX7" fmla="*/ 119 w 1188408"/>
                <a:gd name="connsiteY7" fmla="*/ 78508 h 2198647"/>
                <a:gd name="connsiteX8" fmla="*/ 38419 w 1188408"/>
                <a:gd name="connsiteY8" fmla="*/ 479312 h 2198647"/>
                <a:gd name="connsiteX9" fmla="*/ 106145 w 1188408"/>
                <a:gd name="connsiteY9" fmla="*/ 1169979 h 2198647"/>
                <a:gd name="connsiteX10" fmla="*/ 184850 w 1188408"/>
                <a:gd name="connsiteY10" fmla="*/ 1963736 h 2198647"/>
                <a:gd name="connsiteX11" fmla="*/ 208979 w 1188408"/>
                <a:gd name="connsiteY11" fmla="*/ 2145084 h 2198647"/>
                <a:gd name="connsiteX12" fmla="*/ 269684 w 1188408"/>
                <a:gd name="connsiteY12" fmla="*/ 2179809 h 2198647"/>
                <a:gd name="connsiteX13" fmla="*/ 533695 w 1188408"/>
                <a:gd name="connsiteY13" fmla="*/ 2196533 h 2198647"/>
                <a:gd name="connsiteX14" fmla="*/ 906540 w 1188408"/>
                <a:gd name="connsiteY14" fmla="*/ 2108955 h 2198647"/>
                <a:gd name="connsiteX15" fmla="*/ 999098 w 1188408"/>
                <a:gd name="connsiteY15" fmla="*/ 2025653 h 2198647"/>
                <a:gd name="connsiteX16" fmla="*/ 1065930 w 1188408"/>
                <a:gd name="connsiteY16" fmla="*/ 1996865 h 2198647"/>
                <a:gd name="connsiteX17" fmla="*/ 1167552 w 1188408"/>
                <a:gd name="connsiteY17" fmla="*/ 2027185 h 2198647"/>
                <a:gd name="connsiteX18" fmla="*/ 1187722 w 1188408"/>
                <a:gd name="connsiteY18" fmla="*/ 2014930 h 2198647"/>
                <a:gd name="connsiteX19" fmla="*/ 1187722 w 1188408"/>
                <a:gd name="connsiteY19" fmla="*/ 2014930 h 2198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88408" h="2198647">
                  <a:moveTo>
                    <a:pt x="1187722" y="2014930"/>
                  </a:moveTo>
                  <a:cubicBezTo>
                    <a:pt x="1139401" y="1901371"/>
                    <a:pt x="799238" y="1020803"/>
                    <a:pt x="773258" y="944395"/>
                  </a:cubicBezTo>
                  <a:lnTo>
                    <a:pt x="450904" y="74487"/>
                  </a:lnTo>
                  <a:lnTo>
                    <a:pt x="430223" y="70465"/>
                  </a:lnTo>
                  <a:cubicBezTo>
                    <a:pt x="420328" y="60635"/>
                    <a:pt x="404562" y="53805"/>
                    <a:pt x="381773" y="48124"/>
                  </a:cubicBezTo>
                  <a:cubicBezTo>
                    <a:pt x="273514" y="20995"/>
                    <a:pt x="161935" y="16527"/>
                    <a:pt x="52079" y="632"/>
                  </a:cubicBezTo>
                  <a:cubicBezTo>
                    <a:pt x="41483" y="-899"/>
                    <a:pt x="30886" y="122"/>
                    <a:pt x="21503" y="6250"/>
                  </a:cubicBezTo>
                  <a:cubicBezTo>
                    <a:pt x="3056" y="26932"/>
                    <a:pt x="-774" y="52081"/>
                    <a:pt x="119" y="78508"/>
                  </a:cubicBezTo>
                  <a:cubicBezTo>
                    <a:pt x="11801" y="212237"/>
                    <a:pt x="25461" y="345775"/>
                    <a:pt x="38419" y="479312"/>
                  </a:cubicBezTo>
                  <a:cubicBezTo>
                    <a:pt x="60887" y="709556"/>
                    <a:pt x="83038" y="939863"/>
                    <a:pt x="106145" y="1169979"/>
                  </a:cubicBezTo>
                  <a:cubicBezTo>
                    <a:pt x="132572" y="1434565"/>
                    <a:pt x="157785" y="1699278"/>
                    <a:pt x="184850" y="1963736"/>
                  </a:cubicBezTo>
                  <a:cubicBezTo>
                    <a:pt x="191106" y="2024377"/>
                    <a:pt x="190659" y="2086103"/>
                    <a:pt x="208979" y="2145084"/>
                  </a:cubicBezTo>
                  <a:cubicBezTo>
                    <a:pt x="223660" y="2166340"/>
                    <a:pt x="246831" y="2172851"/>
                    <a:pt x="269684" y="2179809"/>
                  </a:cubicBezTo>
                  <a:cubicBezTo>
                    <a:pt x="356304" y="2206044"/>
                    <a:pt x="445287" y="2197554"/>
                    <a:pt x="533695" y="2196533"/>
                  </a:cubicBezTo>
                  <a:cubicBezTo>
                    <a:pt x="546014" y="2196341"/>
                    <a:pt x="825409" y="2144254"/>
                    <a:pt x="906540" y="2108955"/>
                  </a:cubicBezTo>
                  <a:cubicBezTo>
                    <a:pt x="942861" y="2087379"/>
                    <a:pt x="977458" y="2063378"/>
                    <a:pt x="999098" y="2025653"/>
                  </a:cubicBezTo>
                  <a:cubicBezTo>
                    <a:pt x="1014481" y="1998716"/>
                    <a:pt x="1037014" y="1992078"/>
                    <a:pt x="1065930" y="1996865"/>
                  </a:cubicBezTo>
                  <a:cubicBezTo>
                    <a:pt x="1101166" y="2002674"/>
                    <a:pt x="1134294" y="2015121"/>
                    <a:pt x="1167552" y="2027185"/>
                  </a:cubicBezTo>
                  <a:cubicBezTo>
                    <a:pt x="1179488" y="2031718"/>
                    <a:pt x="1191425" y="2036313"/>
                    <a:pt x="1187722" y="2014930"/>
                  </a:cubicBezTo>
                  <a:lnTo>
                    <a:pt x="1187722" y="201493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63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80FC7897-1C74-4C06-9E62-ED723218FE64}"/>
                </a:ext>
              </a:extLst>
            </p:cNvPr>
            <p:cNvSpPr/>
            <p:nvPr/>
          </p:nvSpPr>
          <p:spPr>
            <a:xfrm>
              <a:off x="6664971" y="4141827"/>
              <a:ext cx="708218" cy="1482986"/>
            </a:xfrm>
            <a:custGeom>
              <a:avLst/>
              <a:gdLst>
                <a:gd name="connsiteX0" fmla="*/ 318269 w 668891"/>
                <a:gd name="connsiteY0" fmla="*/ 1508892 h 1628784"/>
                <a:gd name="connsiteX1" fmla="*/ 514106 w 668891"/>
                <a:gd name="connsiteY1" fmla="*/ 1549745 h 1628784"/>
                <a:gd name="connsiteX2" fmla="*/ 668836 w 668891"/>
                <a:gd name="connsiteY2" fmla="*/ 1548468 h 1628784"/>
                <a:gd name="connsiteX3" fmla="*/ 606345 w 668891"/>
                <a:gd name="connsiteY3" fmla="*/ 1621557 h 1628784"/>
                <a:gd name="connsiteX4" fmla="*/ 230499 w 668891"/>
                <a:gd name="connsiteY4" fmla="*/ 1539979 h 1628784"/>
                <a:gd name="connsiteX5" fmla="*/ 207328 w 668891"/>
                <a:gd name="connsiteY5" fmla="*/ 1491849 h 1628784"/>
                <a:gd name="connsiteX6" fmla="*/ 127601 w 668891"/>
                <a:gd name="connsiteY6" fmla="*/ 886334 h 1628784"/>
                <a:gd name="connsiteX7" fmla="*/ 38874 w 668891"/>
                <a:gd name="connsiteY7" fmla="*/ 189922 h 1628784"/>
                <a:gd name="connsiteX8" fmla="*/ 23235 w 668891"/>
                <a:gd name="connsiteY8" fmla="*/ 63981 h 1628784"/>
                <a:gd name="connsiteX9" fmla="*/ 0 w 668891"/>
                <a:gd name="connsiteY9" fmla="*/ 24341 h 1628784"/>
                <a:gd name="connsiteX10" fmla="*/ 129771 w 668891"/>
                <a:gd name="connsiteY10" fmla="*/ 403 h 1628784"/>
                <a:gd name="connsiteX11" fmla="*/ 150517 w 668891"/>
                <a:gd name="connsiteY11" fmla="*/ 45405 h 1628784"/>
                <a:gd name="connsiteX12" fmla="*/ 191114 w 668891"/>
                <a:gd name="connsiteY12" fmla="*/ 453359 h 1628784"/>
                <a:gd name="connsiteX13" fmla="*/ 232925 w 668891"/>
                <a:gd name="connsiteY13" fmla="*/ 865206 h 1628784"/>
                <a:gd name="connsiteX14" fmla="*/ 286225 w 668891"/>
                <a:gd name="connsiteY14" fmla="*/ 1403952 h 1628784"/>
                <a:gd name="connsiteX15" fmla="*/ 318269 w 668891"/>
                <a:gd name="connsiteY15" fmla="*/ 1508892 h 1628784"/>
                <a:gd name="connsiteX16" fmla="*/ 318269 w 668891"/>
                <a:gd name="connsiteY16" fmla="*/ 1508892 h 1628784"/>
                <a:gd name="connsiteX0" fmla="*/ 318269 w 762088"/>
                <a:gd name="connsiteY0" fmla="*/ 1508892 h 1621654"/>
                <a:gd name="connsiteX1" fmla="*/ 514106 w 762088"/>
                <a:gd name="connsiteY1" fmla="*/ 1549745 h 1621654"/>
                <a:gd name="connsiteX2" fmla="*/ 762088 w 762088"/>
                <a:gd name="connsiteY2" fmla="*/ 1548468 h 1621654"/>
                <a:gd name="connsiteX3" fmla="*/ 606345 w 762088"/>
                <a:gd name="connsiteY3" fmla="*/ 1621557 h 1621654"/>
                <a:gd name="connsiteX4" fmla="*/ 230499 w 762088"/>
                <a:gd name="connsiteY4" fmla="*/ 1539979 h 1621654"/>
                <a:gd name="connsiteX5" fmla="*/ 207328 w 762088"/>
                <a:gd name="connsiteY5" fmla="*/ 1491849 h 1621654"/>
                <a:gd name="connsiteX6" fmla="*/ 127601 w 762088"/>
                <a:gd name="connsiteY6" fmla="*/ 886334 h 1621654"/>
                <a:gd name="connsiteX7" fmla="*/ 38874 w 762088"/>
                <a:gd name="connsiteY7" fmla="*/ 189922 h 1621654"/>
                <a:gd name="connsiteX8" fmla="*/ 23235 w 762088"/>
                <a:gd name="connsiteY8" fmla="*/ 63981 h 1621654"/>
                <a:gd name="connsiteX9" fmla="*/ 0 w 762088"/>
                <a:gd name="connsiteY9" fmla="*/ 24341 h 1621654"/>
                <a:gd name="connsiteX10" fmla="*/ 129771 w 762088"/>
                <a:gd name="connsiteY10" fmla="*/ 403 h 1621654"/>
                <a:gd name="connsiteX11" fmla="*/ 150517 w 762088"/>
                <a:gd name="connsiteY11" fmla="*/ 45405 h 1621654"/>
                <a:gd name="connsiteX12" fmla="*/ 191114 w 762088"/>
                <a:gd name="connsiteY12" fmla="*/ 453359 h 1621654"/>
                <a:gd name="connsiteX13" fmla="*/ 232925 w 762088"/>
                <a:gd name="connsiteY13" fmla="*/ 865206 h 1621654"/>
                <a:gd name="connsiteX14" fmla="*/ 286225 w 762088"/>
                <a:gd name="connsiteY14" fmla="*/ 1403952 h 1621654"/>
                <a:gd name="connsiteX15" fmla="*/ 318269 w 762088"/>
                <a:gd name="connsiteY15" fmla="*/ 1508892 h 1621654"/>
                <a:gd name="connsiteX16" fmla="*/ 318269 w 762088"/>
                <a:gd name="connsiteY16" fmla="*/ 1508892 h 1621654"/>
                <a:gd name="connsiteX0" fmla="*/ 318269 w 762499"/>
                <a:gd name="connsiteY0" fmla="*/ 1508892 h 1621978"/>
                <a:gd name="connsiteX1" fmla="*/ 514106 w 762499"/>
                <a:gd name="connsiteY1" fmla="*/ 1549745 h 1621978"/>
                <a:gd name="connsiteX2" fmla="*/ 762088 w 762499"/>
                <a:gd name="connsiteY2" fmla="*/ 1548468 h 1621978"/>
                <a:gd name="connsiteX3" fmla="*/ 606345 w 762499"/>
                <a:gd name="connsiteY3" fmla="*/ 1621557 h 1621978"/>
                <a:gd name="connsiteX4" fmla="*/ 230499 w 762499"/>
                <a:gd name="connsiteY4" fmla="*/ 1539979 h 1621978"/>
                <a:gd name="connsiteX5" fmla="*/ 207328 w 762499"/>
                <a:gd name="connsiteY5" fmla="*/ 1491849 h 1621978"/>
                <a:gd name="connsiteX6" fmla="*/ 127601 w 762499"/>
                <a:gd name="connsiteY6" fmla="*/ 886334 h 1621978"/>
                <a:gd name="connsiteX7" fmla="*/ 38874 w 762499"/>
                <a:gd name="connsiteY7" fmla="*/ 189922 h 1621978"/>
                <a:gd name="connsiteX8" fmla="*/ 23235 w 762499"/>
                <a:gd name="connsiteY8" fmla="*/ 63981 h 1621978"/>
                <a:gd name="connsiteX9" fmla="*/ 0 w 762499"/>
                <a:gd name="connsiteY9" fmla="*/ 24341 h 1621978"/>
                <a:gd name="connsiteX10" fmla="*/ 129771 w 762499"/>
                <a:gd name="connsiteY10" fmla="*/ 403 h 1621978"/>
                <a:gd name="connsiteX11" fmla="*/ 150517 w 762499"/>
                <a:gd name="connsiteY11" fmla="*/ 45405 h 1621978"/>
                <a:gd name="connsiteX12" fmla="*/ 191114 w 762499"/>
                <a:gd name="connsiteY12" fmla="*/ 453359 h 1621978"/>
                <a:gd name="connsiteX13" fmla="*/ 232925 w 762499"/>
                <a:gd name="connsiteY13" fmla="*/ 865206 h 1621978"/>
                <a:gd name="connsiteX14" fmla="*/ 286225 w 762499"/>
                <a:gd name="connsiteY14" fmla="*/ 1403952 h 1621978"/>
                <a:gd name="connsiteX15" fmla="*/ 318269 w 762499"/>
                <a:gd name="connsiteY15" fmla="*/ 1508892 h 1621978"/>
                <a:gd name="connsiteX16" fmla="*/ 318269 w 762499"/>
                <a:gd name="connsiteY16" fmla="*/ 1508892 h 1621978"/>
                <a:gd name="connsiteX0" fmla="*/ 318269 w 784227"/>
                <a:gd name="connsiteY0" fmla="*/ 1508892 h 1613655"/>
                <a:gd name="connsiteX1" fmla="*/ 514106 w 784227"/>
                <a:gd name="connsiteY1" fmla="*/ 1549745 h 1613655"/>
                <a:gd name="connsiteX2" fmla="*/ 762088 w 784227"/>
                <a:gd name="connsiteY2" fmla="*/ 1548468 h 1613655"/>
                <a:gd name="connsiteX3" fmla="*/ 733792 w 784227"/>
                <a:gd name="connsiteY3" fmla="*/ 1612231 h 1613655"/>
                <a:gd name="connsiteX4" fmla="*/ 230499 w 784227"/>
                <a:gd name="connsiteY4" fmla="*/ 1539979 h 1613655"/>
                <a:gd name="connsiteX5" fmla="*/ 207328 w 784227"/>
                <a:gd name="connsiteY5" fmla="*/ 1491849 h 1613655"/>
                <a:gd name="connsiteX6" fmla="*/ 127601 w 784227"/>
                <a:gd name="connsiteY6" fmla="*/ 886334 h 1613655"/>
                <a:gd name="connsiteX7" fmla="*/ 38874 w 784227"/>
                <a:gd name="connsiteY7" fmla="*/ 189922 h 1613655"/>
                <a:gd name="connsiteX8" fmla="*/ 23235 w 784227"/>
                <a:gd name="connsiteY8" fmla="*/ 63981 h 1613655"/>
                <a:gd name="connsiteX9" fmla="*/ 0 w 784227"/>
                <a:gd name="connsiteY9" fmla="*/ 24341 h 1613655"/>
                <a:gd name="connsiteX10" fmla="*/ 129771 w 784227"/>
                <a:gd name="connsiteY10" fmla="*/ 403 h 1613655"/>
                <a:gd name="connsiteX11" fmla="*/ 150517 w 784227"/>
                <a:gd name="connsiteY11" fmla="*/ 45405 h 1613655"/>
                <a:gd name="connsiteX12" fmla="*/ 191114 w 784227"/>
                <a:gd name="connsiteY12" fmla="*/ 453359 h 1613655"/>
                <a:gd name="connsiteX13" fmla="*/ 232925 w 784227"/>
                <a:gd name="connsiteY13" fmla="*/ 865206 h 1613655"/>
                <a:gd name="connsiteX14" fmla="*/ 286225 w 784227"/>
                <a:gd name="connsiteY14" fmla="*/ 1403952 h 1613655"/>
                <a:gd name="connsiteX15" fmla="*/ 318269 w 784227"/>
                <a:gd name="connsiteY15" fmla="*/ 1508892 h 1613655"/>
                <a:gd name="connsiteX16" fmla="*/ 318269 w 784227"/>
                <a:gd name="connsiteY16" fmla="*/ 1508892 h 1613655"/>
                <a:gd name="connsiteX0" fmla="*/ 318269 w 782868"/>
                <a:gd name="connsiteY0" fmla="*/ 1508892 h 1619670"/>
                <a:gd name="connsiteX1" fmla="*/ 514106 w 782868"/>
                <a:gd name="connsiteY1" fmla="*/ 1549745 h 1619670"/>
                <a:gd name="connsiteX2" fmla="*/ 762088 w 782868"/>
                <a:gd name="connsiteY2" fmla="*/ 1548468 h 1619670"/>
                <a:gd name="connsiteX3" fmla="*/ 733792 w 782868"/>
                <a:gd name="connsiteY3" fmla="*/ 1612231 h 1619670"/>
                <a:gd name="connsiteX4" fmla="*/ 230499 w 782868"/>
                <a:gd name="connsiteY4" fmla="*/ 1539979 h 1619670"/>
                <a:gd name="connsiteX5" fmla="*/ 207328 w 782868"/>
                <a:gd name="connsiteY5" fmla="*/ 1491849 h 1619670"/>
                <a:gd name="connsiteX6" fmla="*/ 127601 w 782868"/>
                <a:gd name="connsiteY6" fmla="*/ 886334 h 1619670"/>
                <a:gd name="connsiteX7" fmla="*/ 38874 w 782868"/>
                <a:gd name="connsiteY7" fmla="*/ 189922 h 1619670"/>
                <a:gd name="connsiteX8" fmla="*/ 23235 w 782868"/>
                <a:gd name="connsiteY8" fmla="*/ 63981 h 1619670"/>
                <a:gd name="connsiteX9" fmla="*/ 0 w 782868"/>
                <a:gd name="connsiteY9" fmla="*/ 24341 h 1619670"/>
                <a:gd name="connsiteX10" fmla="*/ 129771 w 782868"/>
                <a:gd name="connsiteY10" fmla="*/ 403 h 1619670"/>
                <a:gd name="connsiteX11" fmla="*/ 150517 w 782868"/>
                <a:gd name="connsiteY11" fmla="*/ 45405 h 1619670"/>
                <a:gd name="connsiteX12" fmla="*/ 191114 w 782868"/>
                <a:gd name="connsiteY12" fmla="*/ 453359 h 1619670"/>
                <a:gd name="connsiteX13" fmla="*/ 232925 w 782868"/>
                <a:gd name="connsiteY13" fmla="*/ 865206 h 1619670"/>
                <a:gd name="connsiteX14" fmla="*/ 286225 w 782868"/>
                <a:gd name="connsiteY14" fmla="*/ 1403952 h 1619670"/>
                <a:gd name="connsiteX15" fmla="*/ 318269 w 782868"/>
                <a:gd name="connsiteY15" fmla="*/ 1508892 h 1619670"/>
                <a:gd name="connsiteX16" fmla="*/ 318269 w 782868"/>
                <a:gd name="connsiteY16" fmla="*/ 1508892 h 1619670"/>
                <a:gd name="connsiteX0" fmla="*/ 318269 w 782307"/>
                <a:gd name="connsiteY0" fmla="*/ 1508892 h 1613534"/>
                <a:gd name="connsiteX1" fmla="*/ 514106 w 782307"/>
                <a:gd name="connsiteY1" fmla="*/ 1549745 h 1613534"/>
                <a:gd name="connsiteX2" fmla="*/ 762088 w 782307"/>
                <a:gd name="connsiteY2" fmla="*/ 1548468 h 1613534"/>
                <a:gd name="connsiteX3" fmla="*/ 733792 w 782307"/>
                <a:gd name="connsiteY3" fmla="*/ 1612231 h 1613534"/>
                <a:gd name="connsiteX4" fmla="*/ 258475 w 782307"/>
                <a:gd name="connsiteY4" fmla="*/ 1583497 h 1613534"/>
                <a:gd name="connsiteX5" fmla="*/ 207328 w 782307"/>
                <a:gd name="connsiteY5" fmla="*/ 1491849 h 1613534"/>
                <a:gd name="connsiteX6" fmla="*/ 127601 w 782307"/>
                <a:gd name="connsiteY6" fmla="*/ 886334 h 1613534"/>
                <a:gd name="connsiteX7" fmla="*/ 38874 w 782307"/>
                <a:gd name="connsiteY7" fmla="*/ 189922 h 1613534"/>
                <a:gd name="connsiteX8" fmla="*/ 23235 w 782307"/>
                <a:gd name="connsiteY8" fmla="*/ 63981 h 1613534"/>
                <a:gd name="connsiteX9" fmla="*/ 0 w 782307"/>
                <a:gd name="connsiteY9" fmla="*/ 24341 h 1613534"/>
                <a:gd name="connsiteX10" fmla="*/ 129771 w 782307"/>
                <a:gd name="connsiteY10" fmla="*/ 403 h 1613534"/>
                <a:gd name="connsiteX11" fmla="*/ 150517 w 782307"/>
                <a:gd name="connsiteY11" fmla="*/ 45405 h 1613534"/>
                <a:gd name="connsiteX12" fmla="*/ 191114 w 782307"/>
                <a:gd name="connsiteY12" fmla="*/ 453359 h 1613534"/>
                <a:gd name="connsiteX13" fmla="*/ 232925 w 782307"/>
                <a:gd name="connsiteY13" fmla="*/ 865206 h 1613534"/>
                <a:gd name="connsiteX14" fmla="*/ 286225 w 782307"/>
                <a:gd name="connsiteY14" fmla="*/ 1403952 h 1613534"/>
                <a:gd name="connsiteX15" fmla="*/ 318269 w 782307"/>
                <a:gd name="connsiteY15" fmla="*/ 1508892 h 1613534"/>
                <a:gd name="connsiteX16" fmla="*/ 318269 w 782307"/>
                <a:gd name="connsiteY16" fmla="*/ 1508892 h 1613534"/>
                <a:gd name="connsiteX0" fmla="*/ 318269 w 770410"/>
                <a:gd name="connsiteY0" fmla="*/ 1508892 h 1613214"/>
                <a:gd name="connsiteX1" fmla="*/ 514106 w 770410"/>
                <a:gd name="connsiteY1" fmla="*/ 1549745 h 1613214"/>
                <a:gd name="connsiteX2" fmla="*/ 762088 w 770410"/>
                <a:gd name="connsiteY2" fmla="*/ 1548468 h 1613214"/>
                <a:gd name="connsiteX3" fmla="*/ 733792 w 770410"/>
                <a:gd name="connsiteY3" fmla="*/ 1612231 h 1613214"/>
                <a:gd name="connsiteX4" fmla="*/ 258475 w 770410"/>
                <a:gd name="connsiteY4" fmla="*/ 1583497 h 1613214"/>
                <a:gd name="connsiteX5" fmla="*/ 207328 w 770410"/>
                <a:gd name="connsiteY5" fmla="*/ 1491849 h 1613214"/>
                <a:gd name="connsiteX6" fmla="*/ 127601 w 770410"/>
                <a:gd name="connsiteY6" fmla="*/ 886334 h 1613214"/>
                <a:gd name="connsiteX7" fmla="*/ 38874 w 770410"/>
                <a:gd name="connsiteY7" fmla="*/ 189922 h 1613214"/>
                <a:gd name="connsiteX8" fmla="*/ 23235 w 770410"/>
                <a:gd name="connsiteY8" fmla="*/ 63981 h 1613214"/>
                <a:gd name="connsiteX9" fmla="*/ 0 w 770410"/>
                <a:gd name="connsiteY9" fmla="*/ 24341 h 1613214"/>
                <a:gd name="connsiteX10" fmla="*/ 129771 w 770410"/>
                <a:gd name="connsiteY10" fmla="*/ 403 h 1613214"/>
                <a:gd name="connsiteX11" fmla="*/ 150517 w 770410"/>
                <a:gd name="connsiteY11" fmla="*/ 45405 h 1613214"/>
                <a:gd name="connsiteX12" fmla="*/ 191114 w 770410"/>
                <a:gd name="connsiteY12" fmla="*/ 453359 h 1613214"/>
                <a:gd name="connsiteX13" fmla="*/ 232925 w 770410"/>
                <a:gd name="connsiteY13" fmla="*/ 865206 h 1613214"/>
                <a:gd name="connsiteX14" fmla="*/ 286225 w 770410"/>
                <a:gd name="connsiteY14" fmla="*/ 1403952 h 1613214"/>
                <a:gd name="connsiteX15" fmla="*/ 318269 w 770410"/>
                <a:gd name="connsiteY15" fmla="*/ 1508892 h 1613214"/>
                <a:gd name="connsiteX16" fmla="*/ 318269 w 770410"/>
                <a:gd name="connsiteY16" fmla="*/ 1508892 h 1613214"/>
                <a:gd name="connsiteX0" fmla="*/ 318269 w 770410"/>
                <a:gd name="connsiteY0" fmla="*/ 1508892 h 1613214"/>
                <a:gd name="connsiteX1" fmla="*/ 514106 w 770410"/>
                <a:gd name="connsiteY1" fmla="*/ 1549745 h 1613214"/>
                <a:gd name="connsiteX2" fmla="*/ 762088 w 770410"/>
                <a:gd name="connsiteY2" fmla="*/ 1548468 h 1613214"/>
                <a:gd name="connsiteX3" fmla="*/ 733792 w 770410"/>
                <a:gd name="connsiteY3" fmla="*/ 1612231 h 1613214"/>
                <a:gd name="connsiteX4" fmla="*/ 258475 w 770410"/>
                <a:gd name="connsiteY4" fmla="*/ 1583497 h 1613214"/>
                <a:gd name="connsiteX5" fmla="*/ 207328 w 770410"/>
                <a:gd name="connsiteY5" fmla="*/ 1491849 h 1613214"/>
                <a:gd name="connsiteX6" fmla="*/ 127601 w 770410"/>
                <a:gd name="connsiteY6" fmla="*/ 886334 h 1613214"/>
                <a:gd name="connsiteX7" fmla="*/ 38874 w 770410"/>
                <a:gd name="connsiteY7" fmla="*/ 189922 h 1613214"/>
                <a:gd name="connsiteX8" fmla="*/ 23235 w 770410"/>
                <a:gd name="connsiteY8" fmla="*/ 63981 h 1613214"/>
                <a:gd name="connsiteX9" fmla="*/ 0 w 770410"/>
                <a:gd name="connsiteY9" fmla="*/ 24341 h 1613214"/>
                <a:gd name="connsiteX10" fmla="*/ 129771 w 770410"/>
                <a:gd name="connsiteY10" fmla="*/ 403 h 1613214"/>
                <a:gd name="connsiteX11" fmla="*/ 150517 w 770410"/>
                <a:gd name="connsiteY11" fmla="*/ 45405 h 1613214"/>
                <a:gd name="connsiteX12" fmla="*/ 191114 w 770410"/>
                <a:gd name="connsiteY12" fmla="*/ 453359 h 1613214"/>
                <a:gd name="connsiteX13" fmla="*/ 232925 w 770410"/>
                <a:gd name="connsiteY13" fmla="*/ 865206 h 1613214"/>
                <a:gd name="connsiteX14" fmla="*/ 286225 w 770410"/>
                <a:gd name="connsiteY14" fmla="*/ 1403952 h 1613214"/>
                <a:gd name="connsiteX15" fmla="*/ 318269 w 770410"/>
                <a:gd name="connsiteY15" fmla="*/ 1508892 h 1613214"/>
                <a:gd name="connsiteX16" fmla="*/ 318269 w 770410"/>
                <a:gd name="connsiteY16" fmla="*/ 1508892 h 1613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70410" h="1613214">
                  <a:moveTo>
                    <a:pt x="318269" y="1508892"/>
                  </a:moveTo>
                  <a:cubicBezTo>
                    <a:pt x="379611" y="1541191"/>
                    <a:pt x="440136" y="1543149"/>
                    <a:pt x="514106" y="1549745"/>
                  </a:cubicBezTo>
                  <a:cubicBezTo>
                    <a:pt x="588076" y="1556341"/>
                    <a:pt x="710576" y="1549043"/>
                    <a:pt x="762088" y="1548468"/>
                  </a:cubicBezTo>
                  <a:cubicBezTo>
                    <a:pt x="768688" y="1625163"/>
                    <a:pt x="786643" y="1612610"/>
                    <a:pt x="733792" y="1612231"/>
                  </a:cubicBezTo>
                  <a:cubicBezTo>
                    <a:pt x="649656" y="1611628"/>
                    <a:pt x="348017" y="1592650"/>
                    <a:pt x="258475" y="1583497"/>
                  </a:cubicBezTo>
                  <a:cubicBezTo>
                    <a:pt x="214249" y="1578976"/>
                    <a:pt x="209753" y="1509658"/>
                    <a:pt x="207328" y="1491849"/>
                  </a:cubicBezTo>
                  <a:cubicBezTo>
                    <a:pt x="180327" y="1290011"/>
                    <a:pt x="153708" y="1088236"/>
                    <a:pt x="127601" y="886334"/>
                  </a:cubicBezTo>
                  <a:cubicBezTo>
                    <a:pt x="97663" y="654239"/>
                    <a:pt x="68364" y="422081"/>
                    <a:pt x="38874" y="189922"/>
                  </a:cubicBezTo>
                  <a:cubicBezTo>
                    <a:pt x="33512" y="147920"/>
                    <a:pt x="28023" y="106046"/>
                    <a:pt x="23235" y="63981"/>
                  </a:cubicBezTo>
                  <a:cubicBezTo>
                    <a:pt x="21320" y="46937"/>
                    <a:pt x="14107" y="33852"/>
                    <a:pt x="0" y="24341"/>
                  </a:cubicBezTo>
                  <a:cubicBezTo>
                    <a:pt x="40214" y="20"/>
                    <a:pt x="84769" y="-1001"/>
                    <a:pt x="129771" y="403"/>
                  </a:cubicBezTo>
                  <a:cubicBezTo>
                    <a:pt x="146942" y="10617"/>
                    <a:pt x="148857" y="28298"/>
                    <a:pt x="150517" y="45405"/>
                  </a:cubicBezTo>
                  <a:cubicBezTo>
                    <a:pt x="163921" y="181432"/>
                    <a:pt x="177582" y="317332"/>
                    <a:pt x="191114" y="453359"/>
                  </a:cubicBezTo>
                  <a:cubicBezTo>
                    <a:pt x="204838" y="590662"/>
                    <a:pt x="219456" y="727838"/>
                    <a:pt x="232925" y="865206"/>
                  </a:cubicBezTo>
                  <a:cubicBezTo>
                    <a:pt x="250542" y="1044766"/>
                    <a:pt x="270266" y="1224200"/>
                    <a:pt x="286225" y="1403952"/>
                  </a:cubicBezTo>
                  <a:cubicBezTo>
                    <a:pt x="289544" y="1441230"/>
                    <a:pt x="293246" y="1478317"/>
                    <a:pt x="318269" y="1508892"/>
                  </a:cubicBezTo>
                  <a:lnTo>
                    <a:pt x="318269" y="1508892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63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4EB98551-2135-45AD-B2A0-F591C9793E73}"/>
                </a:ext>
              </a:extLst>
            </p:cNvPr>
            <p:cNvSpPr/>
            <p:nvPr/>
          </p:nvSpPr>
          <p:spPr>
            <a:xfrm>
              <a:off x="5425431" y="2078586"/>
              <a:ext cx="2315266" cy="1081336"/>
            </a:xfrm>
            <a:custGeom>
              <a:avLst/>
              <a:gdLst>
                <a:gd name="connsiteX0" fmla="*/ 2411456 w 2518582"/>
                <a:gd name="connsiteY0" fmla="*/ 488606 h 1176294"/>
                <a:gd name="connsiteX1" fmla="*/ 2235790 w 2518582"/>
                <a:gd name="connsiteY1" fmla="*/ 301131 h 1176294"/>
                <a:gd name="connsiteX2" fmla="*/ 2215108 w 2518582"/>
                <a:gd name="connsiteY2" fmla="*/ 270427 h 1176294"/>
                <a:gd name="connsiteX3" fmla="*/ 2196341 w 2518582"/>
                <a:gd name="connsiteY3" fmla="*/ 213616 h 1176294"/>
                <a:gd name="connsiteX4" fmla="*/ 1982503 w 2518582"/>
                <a:gd name="connsiteY4" fmla="*/ 71270 h 1176294"/>
                <a:gd name="connsiteX5" fmla="*/ 1536952 w 2518582"/>
                <a:gd name="connsiteY5" fmla="*/ 7629 h 1176294"/>
                <a:gd name="connsiteX6" fmla="*/ 1345710 w 2518582"/>
                <a:gd name="connsiteY6" fmla="*/ 55695 h 1176294"/>
                <a:gd name="connsiteX7" fmla="*/ 1271920 w 2518582"/>
                <a:gd name="connsiteY7" fmla="*/ 126166 h 1176294"/>
                <a:gd name="connsiteX8" fmla="*/ 1246004 w 2518582"/>
                <a:gd name="connsiteY8" fmla="*/ 135996 h 1176294"/>
                <a:gd name="connsiteX9" fmla="*/ 86870 w 2518582"/>
                <a:gd name="connsiteY9" fmla="*/ 336111 h 1176294"/>
                <a:gd name="connsiteX10" fmla="*/ 58 w 2518582"/>
                <a:gd name="connsiteY10" fmla="*/ 392156 h 1176294"/>
                <a:gd name="connsiteX11" fmla="*/ 14037 w 2518582"/>
                <a:gd name="connsiteY11" fmla="*/ 437604 h 1176294"/>
                <a:gd name="connsiteX12" fmla="*/ 92360 w 2518582"/>
                <a:gd name="connsiteY12" fmla="*/ 504118 h 1176294"/>
                <a:gd name="connsiteX13" fmla="*/ 1139020 w 2518582"/>
                <a:gd name="connsiteY13" fmla="*/ 945966 h 1176294"/>
                <a:gd name="connsiteX14" fmla="*/ 1451417 w 2518582"/>
                <a:gd name="connsiteY14" fmla="*/ 1068269 h 1176294"/>
                <a:gd name="connsiteX15" fmla="*/ 1811431 w 2518582"/>
                <a:gd name="connsiteY15" fmla="*/ 1130633 h 1176294"/>
                <a:gd name="connsiteX16" fmla="*/ 2019780 w 2518582"/>
                <a:gd name="connsiteY16" fmla="*/ 1159358 h 1176294"/>
                <a:gd name="connsiteX17" fmla="*/ 2174192 w 2518582"/>
                <a:gd name="connsiteY17" fmla="*/ 1169443 h 1176294"/>
                <a:gd name="connsiteX18" fmla="*/ 2392754 w 2518582"/>
                <a:gd name="connsiteY18" fmla="*/ 1141932 h 1176294"/>
                <a:gd name="connsiteX19" fmla="*/ 2392754 w 2518582"/>
                <a:gd name="connsiteY19" fmla="*/ 1141932 h 1176294"/>
                <a:gd name="connsiteX20" fmla="*/ 2392754 w 2518582"/>
                <a:gd name="connsiteY20" fmla="*/ 1141932 h 1176294"/>
                <a:gd name="connsiteX21" fmla="*/ 2502227 w 2518582"/>
                <a:gd name="connsiteY21" fmla="*/ 1120803 h 1176294"/>
                <a:gd name="connsiteX22" fmla="*/ 2503439 w 2518582"/>
                <a:gd name="connsiteY22" fmla="*/ 1058183 h 1176294"/>
                <a:gd name="connsiteX23" fmla="*/ 2518312 w 2518582"/>
                <a:gd name="connsiteY23" fmla="*/ 903454 h 1176294"/>
                <a:gd name="connsiteX24" fmla="*/ 2411456 w 2518582"/>
                <a:gd name="connsiteY24" fmla="*/ 488606 h 1176294"/>
                <a:gd name="connsiteX25" fmla="*/ 2411456 w 2518582"/>
                <a:gd name="connsiteY25" fmla="*/ 488606 h 1176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518582" h="1176294">
                  <a:moveTo>
                    <a:pt x="2411456" y="488606"/>
                  </a:moveTo>
                  <a:cubicBezTo>
                    <a:pt x="2362050" y="417497"/>
                    <a:pt x="2311368" y="347601"/>
                    <a:pt x="2235790" y="301131"/>
                  </a:cubicBezTo>
                  <a:cubicBezTo>
                    <a:pt x="2212363" y="302024"/>
                    <a:pt x="2209682" y="290151"/>
                    <a:pt x="2215108" y="270427"/>
                  </a:cubicBezTo>
                  <a:cubicBezTo>
                    <a:pt x="2221236" y="248022"/>
                    <a:pt x="2214215" y="229638"/>
                    <a:pt x="2196341" y="213616"/>
                  </a:cubicBezTo>
                  <a:cubicBezTo>
                    <a:pt x="2131679" y="156039"/>
                    <a:pt x="2062165" y="105867"/>
                    <a:pt x="1982503" y="71270"/>
                  </a:cubicBezTo>
                  <a:cubicBezTo>
                    <a:pt x="1839901" y="9352"/>
                    <a:pt x="1691043" y="-13372"/>
                    <a:pt x="1536952" y="7629"/>
                  </a:cubicBezTo>
                  <a:cubicBezTo>
                    <a:pt x="1471843" y="16502"/>
                    <a:pt x="1405329" y="23204"/>
                    <a:pt x="1345710" y="55695"/>
                  </a:cubicBezTo>
                  <a:cubicBezTo>
                    <a:pt x="1338178" y="97122"/>
                    <a:pt x="1306070" y="112697"/>
                    <a:pt x="1271920" y="126166"/>
                  </a:cubicBezTo>
                  <a:cubicBezTo>
                    <a:pt x="1263302" y="129549"/>
                    <a:pt x="1254685" y="132804"/>
                    <a:pt x="1246004" y="135996"/>
                  </a:cubicBezTo>
                  <a:cubicBezTo>
                    <a:pt x="1092614" y="193126"/>
                    <a:pt x="125552" y="324366"/>
                    <a:pt x="86870" y="336111"/>
                  </a:cubicBezTo>
                  <a:cubicBezTo>
                    <a:pt x="53358" y="346260"/>
                    <a:pt x="19399" y="358644"/>
                    <a:pt x="58" y="392156"/>
                  </a:cubicBezTo>
                  <a:cubicBezTo>
                    <a:pt x="-772" y="408944"/>
                    <a:pt x="7462" y="423050"/>
                    <a:pt x="14037" y="437604"/>
                  </a:cubicBezTo>
                  <a:cubicBezTo>
                    <a:pt x="40144" y="459754"/>
                    <a:pt x="66252" y="481904"/>
                    <a:pt x="92360" y="504118"/>
                  </a:cubicBezTo>
                  <a:cubicBezTo>
                    <a:pt x="416628" y="702956"/>
                    <a:pt x="1139020" y="945966"/>
                    <a:pt x="1139020" y="945966"/>
                  </a:cubicBezTo>
                  <a:cubicBezTo>
                    <a:pt x="1168319" y="983819"/>
                    <a:pt x="1400542" y="1051800"/>
                    <a:pt x="1451417" y="1068269"/>
                  </a:cubicBezTo>
                  <a:cubicBezTo>
                    <a:pt x="1595040" y="1142825"/>
                    <a:pt x="1791643" y="1121378"/>
                    <a:pt x="1811431" y="1130633"/>
                  </a:cubicBezTo>
                  <a:cubicBezTo>
                    <a:pt x="1885414" y="1165358"/>
                    <a:pt x="1938969" y="1139570"/>
                    <a:pt x="2019780" y="1159358"/>
                  </a:cubicBezTo>
                  <a:cubicBezTo>
                    <a:pt x="2069570" y="1186614"/>
                    <a:pt x="2122742" y="1173848"/>
                    <a:pt x="2174192" y="1169443"/>
                  </a:cubicBezTo>
                  <a:cubicBezTo>
                    <a:pt x="2247343" y="1163124"/>
                    <a:pt x="2319985" y="1151379"/>
                    <a:pt x="2392754" y="1141932"/>
                  </a:cubicBezTo>
                  <a:lnTo>
                    <a:pt x="2392754" y="1141932"/>
                  </a:lnTo>
                  <a:lnTo>
                    <a:pt x="2392754" y="1141932"/>
                  </a:lnTo>
                  <a:cubicBezTo>
                    <a:pt x="2390584" y="1165997"/>
                    <a:pt x="2467183" y="1155209"/>
                    <a:pt x="2502227" y="1120803"/>
                  </a:cubicBezTo>
                  <a:cubicBezTo>
                    <a:pt x="2477778" y="1099419"/>
                    <a:pt x="2502673" y="1079057"/>
                    <a:pt x="2503439" y="1058183"/>
                  </a:cubicBezTo>
                  <a:cubicBezTo>
                    <a:pt x="2508610" y="1006607"/>
                    <a:pt x="2517036" y="955094"/>
                    <a:pt x="2518312" y="903454"/>
                  </a:cubicBezTo>
                  <a:cubicBezTo>
                    <a:pt x="2522079" y="755426"/>
                    <a:pt x="2486587" y="616718"/>
                    <a:pt x="2411456" y="488606"/>
                  </a:cubicBezTo>
                  <a:lnTo>
                    <a:pt x="2411456" y="488606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63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36BCB12D-1C73-41C2-AE3E-E15E7CE00165}"/>
                </a:ext>
              </a:extLst>
            </p:cNvPr>
            <p:cNvSpPr/>
            <p:nvPr/>
          </p:nvSpPr>
          <p:spPr>
            <a:xfrm>
              <a:off x="5425372" y="2078618"/>
              <a:ext cx="2315233" cy="1117666"/>
            </a:xfrm>
            <a:custGeom>
              <a:avLst/>
              <a:gdLst>
                <a:gd name="connsiteX0" fmla="*/ 2411584 w 2518546"/>
                <a:gd name="connsiteY0" fmla="*/ 488316 h 1215814"/>
                <a:gd name="connsiteX1" fmla="*/ 2235917 w 2518546"/>
                <a:gd name="connsiteY1" fmla="*/ 300968 h 1215814"/>
                <a:gd name="connsiteX2" fmla="*/ 2215235 w 2518546"/>
                <a:gd name="connsiteY2" fmla="*/ 270264 h 1215814"/>
                <a:gd name="connsiteX3" fmla="*/ 2196469 w 2518546"/>
                <a:gd name="connsiteY3" fmla="*/ 213517 h 1215814"/>
                <a:gd name="connsiteX4" fmla="*/ 1982566 w 2518546"/>
                <a:gd name="connsiteY4" fmla="*/ 71235 h 1215814"/>
                <a:gd name="connsiteX5" fmla="*/ 1537016 w 2518546"/>
                <a:gd name="connsiteY5" fmla="*/ 7594 h 1215814"/>
                <a:gd name="connsiteX6" fmla="*/ 1345774 w 2518546"/>
                <a:gd name="connsiteY6" fmla="*/ 55659 h 1215814"/>
                <a:gd name="connsiteX7" fmla="*/ 1271984 w 2518546"/>
                <a:gd name="connsiteY7" fmla="*/ 126067 h 1215814"/>
                <a:gd name="connsiteX8" fmla="*/ 1246067 w 2518546"/>
                <a:gd name="connsiteY8" fmla="*/ 135897 h 1215814"/>
                <a:gd name="connsiteX9" fmla="*/ 86870 w 2518546"/>
                <a:gd name="connsiteY9" fmla="*/ 335884 h 1215814"/>
                <a:gd name="connsiteX10" fmla="*/ 58 w 2518546"/>
                <a:gd name="connsiteY10" fmla="*/ 391929 h 1215814"/>
                <a:gd name="connsiteX11" fmla="*/ 14037 w 2518546"/>
                <a:gd name="connsiteY11" fmla="*/ 437314 h 1215814"/>
                <a:gd name="connsiteX12" fmla="*/ 92360 w 2518546"/>
                <a:gd name="connsiteY12" fmla="*/ 503827 h 1215814"/>
                <a:gd name="connsiteX13" fmla="*/ 192002 w 2518546"/>
                <a:gd name="connsiteY13" fmla="*/ 440186 h 1215814"/>
                <a:gd name="connsiteX14" fmla="*/ 1271728 w 2518546"/>
                <a:gd name="connsiteY14" fmla="*/ 226156 h 1215814"/>
                <a:gd name="connsiteX15" fmla="*/ 1328475 w 2518546"/>
                <a:gd name="connsiteY15" fmla="*/ 226730 h 1215814"/>
                <a:gd name="connsiteX16" fmla="*/ 1354583 w 2518546"/>
                <a:gd name="connsiteY16" fmla="*/ 221752 h 1215814"/>
                <a:gd name="connsiteX17" fmla="*/ 1458694 w 2518546"/>
                <a:gd name="connsiteY17" fmla="*/ 129003 h 1215814"/>
                <a:gd name="connsiteX18" fmla="*/ 1468523 w 2518546"/>
                <a:gd name="connsiteY18" fmla="*/ 123641 h 1215814"/>
                <a:gd name="connsiteX19" fmla="*/ 1539952 w 2518546"/>
                <a:gd name="connsiteY19" fmla="*/ 108768 h 1215814"/>
                <a:gd name="connsiteX20" fmla="*/ 1689703 w 2518546"/>
                <a:gd name="connsiteY20" fmla="*/ 122747 h 1215814"/>
                <a:gd name="connsiteX21" fmla="*/ 1877498 w 2518546"/>
                <a:gd name="connsiteY21" fmla="*/ 146238 h 1215814"/>
                <a:gd name="connsiteX22" fmla="*/ 1900924 w 2518546"/>
                <a:gd name="connsiteY22" fmla="*/ 152685 h 1215814"/>
                <a:gd name="connsiteX23" fmla="*/ 1965012 w 2518546"/>
                <a:gd name="connsiteY23" fmla="*/ 176494 h 1215814"/>
                <a:gd name="connsiteX24" fmla="*/ 1976055 w 2518546"/>
                <a:gd name="connsiteY24" fmla="*/ 179686 h 1215814"/>
                <a:gd name="connsiteX25" fmla="*/ 1979630 w 2518546"/>
                <a:gd name="connsiteY25" fmla="*/ 181473 h 1215814"/>
                <a:gd name="connsiteX26" fmla="*/ 1975800 w 2518546"/>
                <a:gd name="connsiteY26" fmla="*/ 169090 h 1215814"/>
                <a:gd name="connsiteX27" fmla="*/ 2162191 w 2518546"/>
                <a:gd name="connsiteY27" fmla="*/ 272115 h 1215814"/>
                <a:gd name="connsiteX28" fmla="*/ 2183958 w 2518546"/>
                <a:gd name="connsiteY28" fmla="*/ 301925 h 1215814"/>
                <a:gd name="connsiteX29" fmla="*/ 2225704 w 2518546"/>
                <a:gd name="connsiteY29" fmla="*/ 388546 h 1215814"/>
                <a:gd name="connsiteX30" fmla="*/ 2257748 w 2518546"/>
                <a:gd name="connsiteY30" fmla="*/ 428377 h 1215814"/>
                <a:gd name="connsiteX31" fmla="*/ 2257748 w 2518546"/>
                <a:gd name="connsiteY31" fmla="*/ 428377 h 1215814"/>
                <a:gd name="connsiteX32" fmla="*/ 2397797 w 2518546"/>
                <a:gd name="connsiteY32" fmla="*/ 731518 h 1215814"/>
                <a:gd name="connsiteX33" fmla="*/ 2392626 w 2518546"/>
                <a:gd name="connsiteY33" fmla="*/ 1140811 h 1215814"/>
                <a:gd name="connsiteX34" fmla="*/ 2386051 w 2518546"/>
                <a:gd name="connsiteY34" fmla="*/ 1215814 h 1215814"/>
                <a:gd name="connsiteX35" fmla="*/ 2502163 w 2518546"/>
                <a:gd name="connsiteY35" fmla="*/ 1119810 h 1215814"/>
                <a:gd name="connsiteX36" fmla="*/ 2503375 w 2518546"/>
                <a:gd name="connsiteY36" fmla="*/ 1057255 h 1215814"/>
                <a:gd name="connsiteX37" fmla="*/ 2518249 w 2518546"/>
                <a:gd name="connsiteY37" fmla="*/ 902589 h 1215814"/>
                <a:gd name="connsiteX38" fmla="*/ 2411584 w 2518546"/>
                <a:gd name="connsiteY38" fmla="*/ 488316 h 1215814"/>
                <a:gd name="connsiteX39" fmla="*/ 2411584 w 2518546"/>
                <a:gd name="connsiteY39" fmla="*/ 488316 h 1215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2518546" h="1215814">
                  <a:moveTo>
                    <a:pt x="2411584" y="488316"/>
                  </a:moveTo>
                  <a:cubicBezTo>
                    <a:pt x="2362178" y="417270"/>
                    <a:pt x="2311495" y="347374"/>
                    <a:pt x="2235917" y="300968"/>
                  </a:cubicBezTo>
                  <a:cubicBezTo>
                    <a:pt x="2212491" y="301861"/>
                    <a:pt x="2209810" y="289988"/>
                    <a:pt x="2215235" y="270264"/>
                  </a:cubicBezTo>
                  <a:cubicBezTo>
                    <a:pt x="2221364" y="247859"/>
                    <a:pt x="2214343" y="229475"/>
                    <a:pt x="2196469" y="213517"/>
                  </a:cubicBezTo>
                  <a:cubicBezTo>
                    <a:pt x="2131807" y="155940"/>
                    <a:pt x="2062293" y="105832"/>
                    <a:pt x="1982566" y="71235"/>
                  </a:cubicBezTo>
                  <a:cubicBezTo>
                    <a:pt x="1839965" y="9381"/>
                    <a:pt x="1691107" y="-13343"/>
                    <a:pt x="1537016" y="7594"/>
                  </a:cubicBezTo>
                  <a:cubicBezTo>
                    <a:pt x="1471907" y="16466"/>
                    <a:pt x="1405393" y="23169"/>
                    <a:pt x="1345774" y="55659"/>
                  </a:cubicBezTo>
                  <a:cubicBezTo>
                    <a:pt x="1338242" y="97087"/>
                    <a:pt x="1306134" y="112662"/>
                    <a:pt x="1271984" y="126067"/>
                  </a:cubicBezTo>
                  <a:cubicBezTo>
                    <a:pt x="1263366" y="129450"/>
                    <a:pt x="1254749" y="132705"/>
                    <a:pt x="1246067" y="135897"/>
                  </a:cubicBezTo>
                  <a:cubicBezTo>
                    <a:pt x="1092678" y="192963"/>
                    <a:pt x="125552" y="324139"/>
                    <a:pt x="86870" y="335884"/>
                  </a:cubicBezTo>
                  <a:cubicBezTo>
                    <a:pt x="53358" y="346033"/>
                    <a:pt x="19399" y="358417"/>
                    <a:pt x="58" y="391929"/>
                  </a:cubicBezTo>
                  <a:cubicBezTo>
                    <a:pt x="-772" y="408717"/>
                    <a:pt x="7462" y="422760"/>
                    <a:pt x="14037" y="437314"/>
                  </a:cubicBezTo>
                  <a:cubicBezTo>
                    <a:pt x="40144" y="459464"/>
                    <a:pt x="66252" y="481614"/>
                    <a:pt x="92360" y="503827"/>
                  </a:cubicBezTo>
                  <a:cubicBezTo>
                    <a:pt x="120190" y="474081"/>
                    <a:pt x="151660" y="450336"/>
                    <a:pt x="192002" y="440186"/>
                  </a:cubicBezTo>
                  <a:cubicBezTo>
                    <a:pt x="201130" y="437888"/>
                    <a:pt x="1135637" y="290946"/>
                    <a:pt x="1271728" y="226156"/>
                  </a:cubicBezTo>
                  <a:cubicBezTo>
                    <a:pt x="1290750" y="214092"/>
                    <a:pt x="1308942" y="207517"/>
                    <a:pt x="1328475" y="226730"/>
                  </a:cubicBezTo>
                  <a:cubicBezTo>
                    <a:pt x="1337093" y="235284"/>
                    <a:pt x="1349285" y="234135"/>
                    <a:pt x="1354583" y="221752"/>
                  </a:cubicBezTo>
                  <a:cubicBezTo>
                    <a:pt x="1375136" y="174579"/>
                    <a:pt x="1419628" y="154983"/>
                    <a:pt x="1458694" y="129003"/>
                  </a:cubicBezTo>
                  <a:cubicBezTo>
                    <a:pt x="1462140" y="127471"/>
                    <a:pt x="1465396" y="125748"/>
                    <a:pt x="1468523" y="123641"/>
                  </a:cubicBezTo>
                  <a:cubicBezTo>
                    <a:pt x="1491567" y="114641"/>
                    <a:pt x="1513908" y="102640"/>
                    <a:pt x="1539952" y="108768"/>
                  </a:cubicBezTo>
                  <a:cubicBezTo>
                    <a:pt x="1590316" y="108768"/>
                    <a:pt x="1639403" y="122747"/>
                    <a:pt x="1689703" y="122747"/>
                  </a:cubicBezTo>
                  <a:cubicBezTo>
                    <a:pt x="1753153" y="123450"/>
                    <a:pt x="1815900" y="130407"/>
                    <a:pt x="1877498" y="146238"/>
                  </a:cubicBezTo>
                  <a:cubicBezTo>
                    <a:pt x="1885732" y="146812"/>
                    <a:pt x="1893329" y="149749"/>
                    <a:pt x="1900924" y="152685"/>
                  </a:cubicBezTo>
                  <a:cubicBezTo>
                    <a:pt x="1923457" y="157536"/>
                    <a:pt x="1944075" y="167494"/>
                    <a:pt x="1965012" y="176494"/>
                  </a:cubicBezTo>
                  <a:cubicBezTo>
                    <a:pt x="1968714" y="177516"/>
                    <a:pt x="1972353" y="178665"/>
                    <a:pt x="1976055" y="179686"/>
                  </a:cubicBezTo>
                  <a:cubicBezTo>
                    <a:pt x="1977269" y="180260"/>
                    <a:pt x="1978481" y="180899"/>
                    <a:pt x="1979630" y="181473"/>
                  </a:cubicBezTo>
                  <a:cubicBezTo>
                    <a:pt x="1978353" y="177324"/>
                    <a:pt x="1977077" y="173239"/>
                    <a:pt x="1975800" y="169090"/>
                  </a:cubicBezTo>
                  <a:cubicBezTo>
                    <a:pt x="2042377" y="195325"/>
                    <a:pt x="2102699" y="232858"/>
                    <a:pt x="2162191" y="272115"/>
                  </a:cubicBezTo>
                  <a:cubicBezTo>
                    <a:pt x="2172978" y="279201"/>
                    <a:pt x="2187341" y="286159"/>
                    <a:pt x="2183958" y="301925"/>
                  </a:cubicBezTo>
                  <a:cubicBezTo>
                    <a:pt x="2175276" y="342267"/>
                    <a:pt x="2199852" y="365247"/>
                    <a:pt x="2225704" y="388546"/>
                  </a:cubicBezTo>
                  <a:cubicBezTo>
                    <a:pt x="2238343" y="399972"/>
                    <a:pt x="2250663" y="412228"/>
                    <a:pt x="2257748" y="428377"/>
                  </a:cubicBezTo>
                  <a:lnTo>
                    <a:pt x="2257748" y="428377"/>
                  </a:lnTo>
                  <a:cubicBezTo>
                    <a:pt x="2335751" y="514934"/>
                    <a:pt x="2374498" y="620130"/>
                    <a:pt x="2397797" y="731518"/>
                  </a:cubicBezTo>
                  <a:cubicBezTo>
                    <a:pt x="2425500" y="864289"/>
                    <a:pt x="2394732" y="1137556"/>
                    <a:pt x="2392626" y="1140811"/>
                  </a:cubicBezTo>
                  <a:cubicBezTo>
                    <a:pt x="2392626" y="1140875"/>
                    <a:pt x="2388413" y="1189069"/>
                    <a:pt x="2386051" y="1215814"/>
                  </a:cubicBezTo>
                  <a:cubicBezTo>
                    <a:pt x="2436415" y="1193920"/>
                    <a:pt x="2467119" y="1154216"/>
                    <a:pt x="2502163" y="1119810"/>
                  </a:cubicBezTo>
                  <a:cubicBezTo>
                    <a:pt x="2500822" y="1090128"/>
                    <a:pt x="2502673" y="1078064"/>
                    <a:pt x="2503375" y="1057255"/>
                  </a:cubicBezTo>
                  <a:cubicBezTo>
                    <a:pt x="2508546" y="1005678"/>
                    <a:pt x="2516972" y="954229"/>
                    <a:pt x="2518249" y="902589"/>
                  </a:cubicBezTo>
                  <a:cubicBezTo>
                    <a:pt x="2522206" y="754944"/>
                    <a:pt x="2486715" y="616364"/>
                    <a:pt x="2411584" y="488316"/>
                  </a:cubicBezTo>
                  <a:lnTo>
                    <a:pt x="2411584" y="488316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63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CBA60EA9-207D-4110-BFEE-685E6A636724}"/>
                </a:ext>
              </a:extLst>
            </p:cNvPr>
            <p:cNvSpPr/>
            <p:nvPr/>
          </p:nvSpPr>
          <p:spPr>
            <a:xfrm>
              <a:off x="7005292" y="6218866"/>
              <a:ext cx="602438" cy="219640"/>
            </a:xfrm>
            <a:custGeom>
              <a:avLst/>
              <a:gdLst>
                <a:gd name="connsiteX0" fmla="*/ 517708 w 598598"/>
                <a:gd name="connsiteY0" fmla="*/ 172662 h 238928"/>
                <a:gd name="connsiteX1" fmla="*/ 71073 w 598598"/>
                <a:gd name="connsiteY1" fmla="*/ 235537 h 238928"/>
                <a:gd name="connsiteX2" fmla="*/ 8517 w 598598"/>
                <a:gd name="connsiteY2" fmla="*/ 162768 h 238928"/>
                <a:gd name="connsiteX3" fmla="*/ 52817 w 598598"/>
                <a:gd name="connsiteY3" fmla="*/ 60764 h 238928"/>
                <a:gd name="connsiteX4" fmla="*/ 74966 w 598598"/>
                <a:gd name="connsiteY4" fmla="*/ 75956 h 238928"/>
                <a:gd name="connsiteX5" fmla="*/ 162290 w 598598"/>
                <a:gd name="connsiteY5" fmla="*/ 107936 h 238928"/>
                <a:gd name="connsiteX6" fmla="*/ 340445 w 598598"/>
                <a:gd name="connsiteY6" fmla="*/ 68360 h 238928"/>
                <a:gd name="connsiteX7" fmla="*/ 368213 w 598598"/>
                <a:gd name="connsiteY7" fmla="*/ 43274 h 238928"/>
                <a:gd name="connsiteX8" fmla="*/ 394193 w 598598"/>
                <a:gd name="connsiteY8" fmla="*/ 10145 h 238928"/>
                <a:gd name="connsiteX9" fmla="*/ 514964 w 598598"/>
                <a:gd name="connsiteY9" fmla="*/ 10145 h 238928"/>
                <a:gd name="connsiteX10" fmla="*/ 598520 w 598598"/>
                <a:gd name="connsiteY10" fmla="*/ 89041 h 238928"/>
                <a:gd name="connsiteX11" fmla="*/ 517708 w 598598"/>
                <a:gd name="connsiteY11" fmla="*/ 172662 h 238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98598" h="238928">
                  <a:moveTo>
                    <a:pt x="517708" y="172662"/>
                  </a:moveTo>
                  <a:cubicBezTo>
                    <a:pt x="436322" y="200493"/>
                    <a:pt x="132607" y="252708"/>
                    <a:pt x="71073" y="235537"/>
                  </a:cubicBezTo>
                  <a:cubicBezTo>
                    <a:pt x="37433" y="226154"/>
                    <a:pt x="23900" y="197493"/>
                    <a:pt x="8517" y="162768"/>
                  </a:cubicBezTo>
                  <a:cubicBezTo>
                    <a:pt x="-11909" y="116490"/>
                    <a:pt x="5006" y="70530"/>
                    <a:pt x="52817" y="60764"/>
                  </a:cubicBezTo>
                  <a:cubicBezTo>
                    <a:pt x="62328" y="62679"/>
                    <a:pt x="71520" y="67339"/>
                    <a:pt x="74966" y="75956"/>
                  </a:cubicBezTo>
                  <a:cubicBezTo>
                    <a:pt x="92456" y="119107"/>
                    <a:pt x="128841" y="115851"/>
                    <a:pt x="162290" y="107936"/>
                  </a:cubicBezTo>
                  <a:cubicBezTo>
                    <a:pt x="221462" y="93829"/>
                    <a:pt x="278912" y="72190"/>
                    <a:pt x="340445" y="68360"/>
                  </a:cubicBezTo>
                  <a:cubicBezTo>
                    <a:pt x="354553" y="67466"/>
                    <a:pt x="363872" y="57636"/>
                    <a:pt x="368213" y="43274"/>
                  </a:cubicBezTo>
                  <a:cubicBezTo>
                    <a:pt x="372426" y="29039"/>
                    <a:pt x="378682" y="15826"/>
                    <a:pt x="394193" y="10145"/>
                  </a:cubicBezTo>
                  <a:cubicBezTo>
                    <a:pt x="434407" y="-7409"/>
                    <a:pt x="474877" y="1336"/>
                    <a:pt x="514964" y="10145"/>
                  </a:cubicBezTo>
                  <a:cubicBezTo>
                    <a:pt x="562966" y="20741"/>
                    <a:pt x="596989" y="54061"/>
                    <a:pt x="598520" y="89041"/>
                  </a:cubicBezTo>
                  <a:cubicBezTo>
                    <a:pt x="600308" y="127788"/>
                    <a:pt x="571456" y="157661"/>
                    <a:pt x="517708" y="17266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63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BA246D89-CC58-4850-8400-3F955BB00CA3}"/>
                </a:ext>
              </a:extLst>
            </p:cNvPr>
            <p:cNvSpPr/>
            <p:nvPr/>
          </p:nvSpPr>
          <p:spPr>
            <a:xfrm>
              <a:off x="5058459" y="3416261"/>
              <a:ext cx="1682188" cy="1948348"/>
            </a:xfrm>
            <a:custGeom>
              <a:avLst/>
              <a:gdLst>
                <a:gd name="connsiteX0" fmla="*/ 1475024 w 1829910"/>
                <a:gd name="connsiteY0" fmla="*/ 5120 h 2119442"/>
                <a:gd name="connsiteX1" fmla="*/ 1517217 w 1829910"/>
                <a:gd name="connsiteY1" fmla="*/ 14631 h 2119442"/>
                <a:gd name="connsiteX2" fmla="*/ 1771909 w 1829910"/>
                <a:gd name="connsiteY2" fmla="*/ 133232 h 2119442"/>
                <a:gd name="connsiteX3" fmla="*/ 1826550 w 1829910"/>
                <a:gd name="connsiteY3" fmla="*/ 153786 h 2119442"/>
                <a:gd name="connsiteX4" fmla="*/ 1819337 w 1829910"/>
                <a:gd name="connsiteY4" fmla="*/ 203320 h 2119442"/>
                <a:gd name="connsiteX5" fmla="*/ 1551304 w 1829910"/>
                <a:gd name="connsiteY5" fmla="*/ 838900 h 2119442"/>
                <a:gd name="connsiteX6" fmla="*/ 962194 w 1829910"/>
                <a:gd name="connsiteY6" fmla="*/ 2085548 h 2119442"/>
                <a:gd name="connsiteX7" fmla="*/ 931682 w 1829910"/>
                <a:gd name="connsiteY7" fmla="*/ 2119443 h 2119442"/>
                <a:gd name="connsiteX8" fmla="*/ 888787 w 1829910"/>
                <a:gd name="connsiteY8" fmla="*/ 2093463 h 2119442"/>
                <a:gd name="connsiteX9" fmla="*/ 688289 w 1829910"/>
                <a:gd name="connsiteY9" fmla="*/ 1988522 h 2119442"/>
                <a:gd name="connsiteX10" fmla="*/ 343658 w 1829910"/>
                <a:gd name="connsiteY10" fmla="*/ 1907519 h 2119442"/>
                <a:gd name="connsiteX11" fmla="*/ 132053 w 1829910"/>
                <a:gd name="connsiteY11" fmla="*/ 1756364 h 2119442"/>
                <a:gd name="connsiteX12" fmla="*/ 6111 w 1829910"/>
                <a:gd name="connsiteY12" fmla="*/ 1366986 h 2119442"/>
                <a:gd name="connsiteX13" fmla="*/ 34326 w 1829910"/>
                <a:gd name="connsiteY13" fmla="*/ 1315792 h 2119442"/>
                <a:gd name="connsiteX14" fmla="*/ 652735 w 1829910"/>
                <a:gd name="connsiteY14" fmla="*/ 775067 h 2119442"/>
                <a:gd name="connsiteX15" fmla="*/ 1475024 w 1829910"/>
                <a:gd name="connsiteY15" fmla="*/ 5120 h 2119442"/>
                <a:gd name="connsiteX16" fmla="*/ 1475024 w 1829910"/>
                <a:gd name="connsiteY16" fmla="*/ 5120 h 2119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29910" h="2119442">
                  <a:moveTo>
                    <a:pt x="1475024" y="5120"/>
                  </a:moveTo>
                  <a:cubicBezTo>
                    <a:pt x="1492450" y="-6625"/>
                    <a:pt x="1506238" y="4099"/>
                    <a:pt x="1517217" y="14631"/>
                  </a:cubicBezTo>
                  <a:cubicBezTo>
                    <a:pt x="1588646" y="83507"/>
                    <a:pt x="1678458" y="112040"/>
                    <a:pt x="1771909" y="133232"/>
                  </a:cubicBezTo>
                  <a:cubicBezTo>
                    <a:pt x="1790995" y="137573"/>
                    <a:pt x="1811486" y="138658"/>
                    <a:pt x="1826550" y="153786"/>
                  </a:cubicBezTo>
                  <a:cubicBezTo>
                    <a:pt x="1835103" y="171851"/>
                    <a:pt x="1825337" y="187553"/>
                    <a:pt x="1819337" y="203320"/>
                  </a:cubicBezTo>
                  <a:cubicBezTo>
                    <a:pt x="1737887" y="418436"/>
                    <a:pt x="1645393" y="629019"/>
                    <a:pt x="1551304" y="838900"/>
                  </a:cubicBezTo>
                  <a:cubicBezTo>
                    <a:pt x="1363253" y="1258343"/>
                    <a:pt x="1164480" y="1672807"/>
                    <a:pt x="962194" y="2085548"/>
                  </a:cubicBezTo>
                  <a:cubicBezTo>
                    <a:pt x="955237" y="2099719"/>
                    <a:pt x="950385" y="2115804"/>
                    <a:pt x="931682" y="2119443"/>
                  </a:cubicBezTo>
                  <a:cubicBezTo>
                    <a:pt x="912596" y="2118805"/>
                    <a:pt x="900341" y="2105846"/>
                    <a:pt x="888787" y="2093463"/>
                  </a:cubicBezTo>
                  <a:cubicBezTo>
                    <a:pt x="834147" y="2034993"/>
                    <a:pt x="765463" y="2004353"/>
                    <a:pt x="688289" y="1988522"/>
                  </a:cubicBezTo>
                  <a:cubicBezTo>
                    <a:pt x="635181" y="1977543"/>
                    <a:pt x="403341" y="1931520"/>
                    <a:pt x="343658" y="1907519"/>
                  </a:cubicBezTo>
                  <a:cubicBezTo>
                    <a:pt x="329933" y="1902029"/>
                    <a:pt x="183758" y="1809217"/>
                    <a:pt x="132053" y="1756364"/>
                  </a:cubicBezTo>
                  <a:cubicBezTo>
                    <a:pt x="25517" y="1647466"/>
                    <a:pt x="-16996" y="1518141"/>
                    <a:pt x="6111" y="1366986"/>
                  </a:cubicBezTo>
                  <a:cubicBezTo>
                    <a:pt x="9367" y="1345666"/>
                    <a:pt x="20729" y="1330282"/>
                    <a:pt x="34326" y="1315792"/>
                  </a:cubicBezTo>
                  <a:cubicBezTo>
                    <a:pt x="59667" y="1288663"/>
                    <a:pt x="649160" y="778897"/>
                    <a:pt x="652735" y="775067"/>
                  </a:cubicBezTo>
                  <a:cubicBezTo>
                    <a:pt x="815188" y="644530"/>
                    <a:pt x="1423256" y="75911"/>
                    <a:pt x="1475024" y="5120"/>
                  </a:cubicBezTo>
                  <a:lnTo>
                    <a:pt x="1475024" y="512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63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52C4063A-FD68-4CD1-936F-B3DA20E763A8}"/>
                </a:ext>
              </a:extLst>
            </p:cNvPr>
            <p:cNvSpPr/>
            <p:nvPr/>
          </p:nvSpPr>
          <p:spPr>
            <a:xfrm>
              <a:off x="5121934" y="6015907"/>
              <a:ext cx="506991" cy="183509"/>
            </a:xfrm>
            <a:custGeom>
              <a:avLst/>
              <a:gdLst>
                <a:gd name="connsiteX0" fmla="*/ 505234 w 551514"/>
                <a:gd name="connsiteY0" fmla="*/ 199624 h 199624"/>
                <a:gd name="connsiteX1" fmla="*/ 476573 w 551514"/>
                <a:gd name="connsiteY1" fmla="*/ 189475 h 199624"/>
                <a:gd name="connsiteX2" fmla="*/ 253478 w 551514"/>
                <a:gd name="connsiteY2" fmla="*/ 180857 h 199624"/>
                <a:gd name="connsiteX3" fmla="*/ 103792 w 551514"/>
                <a:gd name="connsiteY3" fmla="*/ 168985 h 199624"/>
                <a:gd name="connsiteX4" fmla="*/ 0 w 551514"/>
                <a:gd name="connsiteY4" fmla="*/ 92705 h 199624"/>
                <a:gd name="connsiteX5" fmla="*/ 211094 w 551514"/>
                <a:gd name="connsiteY5" fmla="*/ 63342 h 199624"/>
                <a:gd name="connsiteX6" fmla="*/ 214158 w 551514"/>
                <a:gd name="connsiteY6" fmla="*/ 65895 h 199624"/>
                <a:gd name="connsiteX7" fmla="*/ 287182 w 551514"/>
                <a:gd name="connsiteY7" fmla="*/ 92449 h 199624"/>
                <a:gd name="connsiteX8" fmla="*/ 330716 w 551514"/>
                <a:gd name="connsiteY8" fmla="*/ 27851 h 199624"/>
                <a:gd name="connsiteX9" fmla="*/ 345908 w 551514"/>
                <a:gd name="connsiteY9" fmla="*/ 4743 h 199624"/>
                <a:gd name="connsiteX10" fmla="*/ 382548 w 551514"/>
                <a:gd name="connsiteY10" fmla="*/ 7999 h 199624"/>
                <a:gd name="connsiteX11" fmla="*/ 523746 w 551514"/>
                <a:gd name="connsiteY11" fmla="*/ 64937 h 199624"/>
                <a:gd name="connsiteX12" fmla="*/ 551513 w 551514"/>
                <a:gd name="connsiteY12" fmla="*/ 84407 h 199624"/>
                <a:gd name="connsiteX13" fmla="*/ 505234 w 551514"/>
                <a:gd name="connsiteY13" fmla="*/ 199624 h 199624"/>
                <a:gd name="connsiteX14" fmla="*/ 505234 w 551514"/>
                <a:gd name="connsiteY14" fmla="*/ 199624 h 199624"/>
                <a:gd name="connsiteX0" fmla="*/ 505234 w 551513"/>
                <a:gd name="connsiteY0" fmla="*/ 199624 h 199624"/>
                <a:gd name="connsiteX1" fmla="*/ 476573 w 551513"/>
                <a:gd name="connsiteY1" fmla="*/ 189475 h 199624"/>
                <a:gd name="connsiteX2" fmla="*/ 253478 w 551513"/>
                <a:gd name="connsiteY2" fmla="*/ 180857 h 199624"/>
                <a:gd name="connsiteX3" fmla="*/ 103792 w 551513"/>
                <a:gd name="connsiteY3" fmla="*/ 168985 h 199624"/>
                <a:gd name="connsiteX4" fmla="*/ 0 w 551513"/>
                <a:gd name="connsiteY4" fmla="*/ 92705 h 199624"/>
                <a:gd name="connsiteX5" fmla="*/ 211094 w 551513"/>
                <a:gd name="connsiteY5" fmla="*/ 63342 h 199624"/>
                <a:gd name="connsiteX6" fmla="*/ 214158 w 551513"/>
                <a:gd name="connsiteY6" fmla="*/ 65895 h 199624"/>
                <a:gd name="connsiteX7" fmla="*/ 287182 w 551513"/>
                <a:gd name="connsiteY7" fmla="*/ 92449 h 199624"/>
                <a:gd name="connsiteX8" fmla="*/ 330716 w 551513"/>
                <a:gd name="connsiteY8" fmla="*/ 27851 h 199624"/>
                <a:gd name="connsiteX9" fmla="*/ 345908 w 551513"/>
                <a:gd name="connsiteY9" fmla="*/ 4743 h 199624"/>
                <a:gd name="connsiteX10" fmla="*/ 382548 w 551513"/>
                <a:gd name="connsiteY10" fmla="*/ 7999 h 199624"/>
                <a:gd name="connsiteX11" fmla="*/ 523746 w 551513"/>
                <a:gd name="connsiteY11" fmla="*/ 64937 h 199624"/>
                <a:gd name="connsiteX12" fmla="*/ 551513 w 551513"/>
                <a:gd name="connsiteY12" fmla="*/ 84407 h 199624"/>
                <a:gd name="connsiteX13" fmla="*/ 505234 w 551513"/>
                <a:gd name="connsiteY13" fmla="*/ 199624 h 199624"/>
                <a:gd name="connsiteX14" fmla="*/ 505234 w 551513"/>
                <a:gd name="connsiteY14" fmla="*/ 199624 h 199624"/>
                <a:gd name="connsiteX0" fmla="*/ 505234 w 551513"/>
                <a:gd name="connsiteY0" fmla="*/ 199624 h 199624"/>
                <a:gd name="connsiteX1" fmla="*/ 476573 w 551513"/>
                <a:gd name="connsiteY1" fmla="*/ 189475 h 199624"/>
                <a:gd name="connsiteX2" fmla="*/ 253478 w 551513"/>
                <a:gd name="connsiteY2" fmla="*/ 180857 h 199624"/>
                <a:gd name="connsiteX3" fmla="*/ 103792 w 551513"/>
                <a:gd name="connsiteY3" fmla="*/ 168985 h 199624"/>
                <a:gd name="connsiteX4" fmla="*/ 0 w 551513"/>
                <a:gd name="connsiteY4" fmla="*/ 92705 h 199624"/>
                <a:gd name="connsiteX5" fmla="*/ 211094 w 551513"/>
                <a:gd name="connsiteY5" fmla="*/ 63342 h 199624"/>
                <a:gd name="connsiteX6" fmla="*/ 214158 w 551513"/>
                <a:gd name="connsiteY6" fmla="*/ 65895 h 199624"/>
                <a:gd name="connsiteX7" fmla="*/ 287182 w 551513"/>
                <a:gd name="connsiteY7" fmla="*/ 92449 h 199624"/>
                <a:gd name="connsiteX8" fmla="*/ 330716 w 551513"/>
                <a:gd name="connsiteY8" fmla="*/ 27851 h 199624"/>
                <a:gd name="connsiteX9" fmla="*/ 345908 w 551513"/>
                <a:gd name="connsiteY9" fmla="*/ 4743 h 199624"/>
                <a:gd name="connsiteX10" fmla="*/ 382548 w 551513"/>
                <a:gd name="connsiteY10" fmla="*/ 7999 h 199624"/>
                <a:gd name="connsiteX11" fmla="*/ 523746 w 551513"/>
                <a:gd name="connsiteY11" fmla="*/ 64937 h 199624"/>
                <a:gd name="connsiteX12" fmla="*/ 551513 w 551513"/>
                <a:gd name="connsiteY12" fmla="*/ 84407 h 199624"/>
                <a:gd name="connsiteX13" fmla="*/ 505234 w 551513"/>
                <a:gd name="connsiteY13" fmla="*/ 199624 h 199624"/>
                <a:gd name="connsiteX14" fmla="*/ 505234 w 551513"/>
                <a:gd name="connsiteY14" fmla="*/ 199624 h 199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51513" h="199624">
                  <a:moveTo>
                    <a:pt x="505234" y="199624"/>
                  </a:moveTo>
                  <a:cubicBezTo>
                    <a:pt x="496234" y="194837"/>
                    <a:pt x="488382" y="185964"/>
                    <a:pt x="476573" y="189475"/>
                  </a:cubicBezTo>
                  <a:cubicBezTo>
                    <a:pt x="401187" y="211688"/>
                    <a:pt x="327652" y="189794"/>
                    <a:pt x="253478" y="180857"/>
                  </a:cubicBezTo>
                  <a:cubicBezTo>
                    <a:pt x="203817" y="174857"/>
                    <a:pt x="153772" y="171027"/>
                    <a:pt x="103792" y="168985"/>
                  </a:cubicBezTo>
                  <a:cubicBezTo>
                    <a:pt x="51002" y="166814"/>
                    <a:pt x="22980" y="134004"/>
                    <a:pt x="0" y="92705"/>
                  </a:cubicBezTo>
                  <a:cubicBezTo>
                    <a:pt x="63832" y="36085"/>
                    <a:pt x="135772" y="37362"/>
                    <a:pt x="211094" y="63342"/>
                  </a:cubicBezTo>
                  <a:cubicBezTo>
                    <a:pt x="212115" y="64235"/>
                    <a:pt x="213009" y="65640"/>
                    <a:pt x="214158" y="65895"/>
                  </a:cubicBezTo>
                  <a:cubicBezTo>
                    <a:pt x="240904" y="70427"/>
                    <a:pt x="263117" y="105024"/>
                    <a:pt x="287182" y="92449"/>
                  </a:cubicBezTo>
                  <a:cubicBezTo>
                    <a:pt x="307417" y="81853"/>
                    <a:pt x="316545" y="50192"/>
                    <a:pt x="330716" y="27851"/>
                  </a:cubicBezTo>
                  <a:cubicBezTo>
                    <a:pt x="335695" y="20063"/>
                    <a:pt x="340802" y="12403"/>
                    <a:pt x="345908" y="4743"/>
                  </a:cubicBezTo>
                  <a:cubicBezTo>
                    <a:pt x="358994" y="-4448"/>
                    <a:pt x="371441" y="1424"/>
                    <a:pt x="382548" y="7999"/>
                  </a:cubicBezTo>
                  <a:cubicBezTo>
                    <a:pt x="426784" y="34234"/>
                    <a:pt x="473126" y="54660"/>
                    <a:pt x="523746" y="64937"/>
                  </a:cubicBezTo>
                  <a:cubicBezTo>
                    <a:pt x="535427" y="67299"/>
                    <a:pt x="546278" y="72214"/>
                    <a:pt x="551513" y="84407"/>
                  </a:cubicBezTo>
                  <a:cubicBezTo>
                    <a:pt x="526837" y="135179"/>
                    <a:pt x="521608" y="149184"/>
                    <a:pt x="505234" y="199624"/>
                  </a:cubicBezTo>
                  <a:lnTo>
                    <a:pt x="505234" y="199624"/>
                  </a:lnTo>
                  <a:close/>
                </a:path>
              </a:pathLst>
            </a:custGeom>
            <a:solidFill>
              <a:srgbClr val="FFFFFF"/>
            </a:solidFill>
            <a:ln w="317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E166A8B7-B3A3-42A9-B2CC-7F5420F39C51}"/>
                </a:ext>
              </a:extLst>
            </p:cNvPr>
            <p:cNvSpPr/>
            <p:nvPr/>
          </p:nvSpPr>
          <p:spPr>
            <a:xfrm>
              <a:off x="5613035" y="1890900"/>
              <a:ext cx="2542113" cy="1711582"/>
            </a:xfrm>
            <a:custGeom>
              <a:avLst/>
              <a:gdLst>
                <a:gd name="connsiteX0" fmla="*/ 567970 w 2765349"/>
                <a:gd name="connsiteY0" fmla="*/ 1511297 h 1861885"/>
                <a:gd name="connsiteX1" fmla="*/ 186699 w 2765349"/>
                <a:gd name="connsiteY1" fmla="*/ 1338631 h 1861885"/>
                <a:gd name="connsiteX2" fmla="*/ 74354 w 2765349"/>
                <a:gd name="connsiteY2" fmla="*/ 1077683 h 1861885"/>
                <a:gd name="connsiteX3" fmla="*/ 31394 w 2765349"/>
                <a:gd name="connsiteY3" fmla="*/ 786927 h 1861885"/>
                <a:gd name="connsiteX4" fmla="*/ 79779 w 2765349"/>
                <a:gd name="connsiteY4" fmla="*/ 122431 h 1861885"/>
                <a:gd name="connsiteX5" fmla="*/ 125100 w 2765349"/>
                <a:gd name="connsiteY5" fmla="*/ 62237 h 1861885"/>
                <a:gd name="connsiteX6" fmla="*/ 382983 w 2765349"/>
                <a:gd name="connsiteY6" fmla="*/ 0 h 1861885"/>
                <a:gd name="connsiteX7" fmla="*/ 408516 w 2765349"/>
                <a:gd name="connsiteY7" fmla="*/ 47108 h 1861885"/>
                <a:gd name="connsiteX8" fmla="*/ 534777 w 2765349"/>
                <a:gd name="connsiteY8" fmla="*/ 392250 h 1861885"/>
                <a:gd name="connsiteX9" fmla="*/ 607099 w 2765349"/>
                <a:gd name="connsiteY9" fmla="*/ 559811 h 1861885"/>
                <a:gd name="connsiteX10" fmla="*/ 911389 w 2765349"/>
                <a:gd name="connsiteY10" fmla="*/ 1026426 h 1861885"/>
                <a:gd name="connsiteX11" fmla="*/ 1007392 w 2765349"/>
                <a:gd name="connsiteY11" fmla="*/ 1105578 h 1861885"/>
                <a:gd name="connsiteX12" fmla="*/ 1232529 w 2765349"/>
                <a:gd name="connsiteY12" fmla="*/ 1189518 h 1861885"/>
                <a:gd name="connsiteX13" fmla="*/ 1632568 w 2765349"/>
                <a:gd name="connsiteY13" fmla="*/ 1280096 h 1861885"/>
                <a:gd name="connsiteX14" fmla="*/ 1840725 w 2765349"/>
                <a:gd name="connsiteY14" fmla="*/ 1370802 h 1861885"/>
                <a:gd name="connsiteX15" fmla="*/ 2305043 w 2765349"/>
                <a:gd name="connsiteY15" fmla="*/ 1310544 h 1861885"/>
                <a:gd name="connsiteX16" fmla="*/ 2477774 w 2765349"/>
                <a:gd name="connsiteY16" fmla="*/ 1274926 h 1861885"/>
                <a:gd name="connsiteX17" fmla="*/ 2648589 w 2765349"/>
                <a:gd name="connsiteY17" fmla="*/ 1252010 h 1861885"/>
                <a:gd name="connsiteX18" fmla="*/ 2707889 w 2765349"/>
                <a:gd name="connsiteY18" fmla="*/ 1242818 h 1861885"/>
                <a:gd name="connsiteX19" fmla="*/ 2722571 w 2765349"/>
                <a:gd name="connsiteY19" fmla="*/ 1272309 h 1861885"/>
                <a:gd name="connsiteX20" fmla="*/ 2765338 w 2765349"/>
                <a:gd name="connsiteY20" fmla="*/ 1433868 h 1861885"/>
                <a:gd name="connsiteX21" fmla="*/ 2694037 w 2765349"/>
                <a:gd name="connsiteY21" fmla="*/ 1522085 h 1861885"/>
                <a:gd name="connsiteX22" fmla="*/ 2579778 w 2765349"/>
                <a:gd name="connsiteY22" fmla="*/ 1626962 h 1861885"/>
                <a:gd name="connsiteX23" fmla="*/ 2513072 w 2765349"/>
                <a:gd name="connsiteY23" fmla="*/ 1674900 h 1861885"/>
                <a:gd name="connsiteX24" fmla="*/ 2441899 w 2765349"/>
                <a:gd name="connsiteY24" fmla="*/ 1718625 h 1861885"/>
                <a:gd name="connsiteX25" fmla="*/ 2151589 w 2765349"/>
                <a:gd name="connsiteY25" fmla="*/ 1833843 h 1861885"/>
                <a:gd name="connsiteX26" fmla="*/ 2034712 w 2765349"/>
                <a:gd name="connsiteY26" fmla="*/ 1850120 h 1861885"/>
                <a:gd name="connsiteX27" fmla="*/ 1919367 w 2765349"/>
                <a:gd name="connsiteY27" fmla="*/ 1852609 h 1861885"/>
                <a:gd name="connsiteX28" fmla="*/ 1874301 w 2765349"/>
                <a:gd name="connsiteY28" fmla="*/ 1860014 h 1861885"/>
                <a:gd name="connsiteX29" fmla="*/ 1832618 w 2765349"/>
                <a:gd name="connsiteY29" fmla="*/ 1860269 h 1861885"/>
                <a:gd name="connsiteX30" fmla="*/ 1744019 w 2765349"/>
                <a:gd name="connsiteY30" fmla="*/ 1842396 h 1861885"/>
                <a:gd name="connsiteX31" fmla="*/ 1355790 w 2765349"/>
                <a:gd name="connsiteY31" fmla="*/ 1740903 h 1861885"/>
                <a:gd name="connsiteX32" fmla="*/ 1075118 w 2765349"/>
                <a:gd name="connsiteY32" fmla="*/ 1683070 h 1861885"/>
                <a:gd name="connsiteX33" fmla="*/ 981349 w 2765349"/>
                <a:gd name="connsiteY33" fmla="*/ 1634175 h 1861885"/>
                <a:gd name="connsiteX34" fmla="*/ 846471 w 2765349"/>
                <a:gd name="connsiteY34" fmla="*/ 1563640 h 1861885"/>
                <a:gd name="connsiteX35" fmla="*/ 766297 w 2765349"/>
                <a:gd name="connsiteY35" fmla="*/ 1543724 h 1861885"/>
                <a:gd name="connsiteX36" fmla="*/ 567970 w 2765349"/>
                <a:gd name="connsiteY36" fmla="*/ 1511297 h 1861885"/>
                <a:gd name="connsiteX37" fmla="*/ 567970 w 2765349"/>
                <a:gd name="connsiteY37" fmla="*/ 1511297 h 1861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765349" h="1861885">
                  <a:moveTo>
                    <a:pt x="567970" y="1511297"/>
                  </a:moveTo>
                  <a:cubicBezTo>
                    <a:pt x="425432" y="1487807"/>
                    <a:pt x="295916" y="1433485"/>
                    <a:pt x="186699" y="1338631"/>
                  </a:cubicBezTo>
                  <a:cubicBezTo>
                    <a:pt x="108886" y="1271096"/>
                    <a:pt x="89864" y="1173879"/>
                    <a:pt x="74354" y="1077683"/>
                  </a:cubicBezTo>
                  <a:cubicBezTo>
                    <a:pt x="58778" y="980977"/>
                    <a:pt x="45629" y="883888"/>
                    <a:pt x="31394" y="786927"/>
                  </a:cubicBezTo>
                  <a:cubicBezTo>
                    <a:pt x="-32885" y="410187"/>
                    <a:pt x="10712" y="245244"/>
                    <a:pt x="79779" y="122431"/>
                  </a:cubicBezTo>
                  <a:cubicBezTo>
                    <a:pt x="92098" y="100536"/>
                    <a:pt x="104738" y="78322"/>
                    <a:pt x="125100" y="62237"/>
                  </a:cubicBezTo>
                  <a:cubicBezTo>
                    <a:pt x="209295" y="34278"/>
                    <a:pt x="293873" y="7532"/>
                    <a:pt x="382983" y="0"/>
                  </a:cubicBezTo>
                  <a:cubicBezTo>
                    <a:pt x="401112" y="10469"/>
                    <a:pt x="404239" y="29427"/>
                    <a:pt x="408516" y="47108"/>
                  </a:cubicBezTo>
                  <a:cubicBezTo>
                    <a:pt x="437049" y="167177"/>
                    <a:pt x="483902" y="280416"/>
                    <a:pt x="534777" y="392250"/>
                  </a:cubicBezTo>
                  <a:cubicBezTo>
                    <a:pt x="542628" y="409485"/>
                    <a:pt x="586928" y="526618"/>
                    <a:pt x="607099" y="559811"/>
                  </a:cubicBezTo>
                  <a:cubicBezTo>
                    <a:pt x="698698" y="722903"/>
                    <a:pt x="794192" y="880058"/>
                    <a:pt x="911389" y="1026426"/>
                  </a:cubicBezTo>
                  <a:cubicBezTo>
                    <a:pt x="942347" y="1065108"/>
                    <a:pt x="960731" y="1084194"/>
                    <a:pt x="1007392" y="1105578"/>
                  </a:cubicBezTo>
                  <a:cubicBezTo>
                    <a:pt x="1074544" y="1136345"/>
                    <a:pt x="1138951" y="1185177"/>
                    <a:pt x="1232529" y="1189518"/>
                  </a:cubicBezTo>
                  <a:cubicBezTo>
                    <a:pt x="1407303" y="1222009"/>
                    <a:pt x="1571225" y="1239307"/>
                    <a:pt x="1632568" y="1280096"/>
                  </a:cubicBezTo>
                  <a:cubicBezTo>
                    <a:pt x="1662122" y="1299757"/>
                    <a:pt x="1767062" y="1352418"/>
                    <a:pt x="1840725" y="1370802"/>
                  </a:cubicBezTo>
                  <a:cubicBezTo>
                    <a:pt x="1952240" y="1389314"/>
                    <a:pt x="2254040" y="1327907"/>
                    <a:pt x="2305043" y="1310544"/>
                  </a:cubicBezTo>
                  <a:cubicBezTo>
                    <a:pt x="2361470" y="1295352"/>
                    <a:pt x="2419685" y="1281564"/>
                    <a:pt x="2477774" y="1274926"/>
                  </a:cubicBezTo>
                  <a:cubicBezTo>
                    <a:pt x="2534776" y="1268351"/>
                    <a:pt x="2592672" y="1265989"/>
                    <a:pt x="2648589" y="1252010"/>
                  </a:cubicBezTo>
                  <a:cubicBezTo>
                    <a:pt x="2666079" y="1247605"/>
                    <a:pt x="2689889" y="1234839"/>
                    <a:pt x="2707889" y="1242818"/>
                  </a:cubicBezTo>
                  <a:cubicBezTo>
                    <a:pt x="2721613" y="1248882"/>
                    <a:pt x="2717272" y="1261521"/>
                    <a:pt x="2722571" y="1272309"/>
                  </a:cubicBezTo>
                  <a:cubicBezTo>
                    <a:pt x="2748870" y="1322992"/>
                    <a:pt x="2765849" y="1376100"/>
                    <a:pt x="2765338" y="1433868"/>
                  </a:cubicBezTo>
                  <a:cubicBezTo>
                    <a:pt x="2751678" y="1471402"/>
                    <a:pt x="2720592" y="1495339"/>
                    <a:pt x="2694037" y="1522085"/>
                  </a:cubicBezTo>
                  <a:cubicBezTo>
                    <a:pt x="2657653" y="1558725"/>
                    <a:pt x="2618013" y="1592173"/>
                    <a:pt x="2579778" y="1626962"/>
                  </a:cubicBezTo>
                  <a:cubicBezTo>
                    <a:pt x="2559479" y="1645409"/>
                    <a:pt x="2535797" y="1659708"/>
                    <a:pt x="2513072" y="1674900"/>
                  </a:cubicBezTo>
                  <a:cubicBezTo>
                    <a:pt x="2489901" y="1690411"/>
                    <a:pt x="2466156" y="1704965"/>
                    <a:pt x="2441899" y="1718625"/>
                  </a:cubicBezTo>
                  <a:cubicBezTo>
                    <a:pt x="2352534" y="1768989"/>
                    <a:pt x="2252061" y="1811884"/>
                    <a:pt x="2151589" y="1833843"/>
                  </a:cubicBezTo>
                  <a:cubicBezTo>
                    <a:pt x="2113162" y="1842205"/>
                    <a:pt x="2073969" y="1846928"/>
                    <a:pt x="2034712" y="1850120"/>
                  </a:cubicBezTo>
                  <a:cubicBezTo>
                    <a:pt x="1996157" y="1853248"/>
                    <a:pt x="1957794" y="1849673"/>
                    <a:pt x="1919367" y="1852609"/>
                  </a:cubicBezTo>
                  <a:cubicBezTo>
                    <a:pt x="1904110" y="1853822"/>
                    <a:pt x="1889174" y="1856631"/>
                    <a:pt x="1874301" y="1860014"/>
                  </a:cubicBezTo>
                  <a:cubicBezTo>
                    <a:pt x="1861024" y="1863078"/>
                    <a:pt x="1846215" y="1861801"/>
                    <a:pt x="1832618" y="1860269"/>
                  </a:cubicBezTo>
                  <a:cubicBezTo>
                    <a:pt x="1803894" y="1857078"/>
                    <a:pt x="1771531" y="1851333"/>
                    <a:pt x="1744019" y="1842396"/>
                  </a:cubicBezTo>
                  <a:cubicBezTo>
                    <a:pt x="1616737" y="1800777"/>
                    <a:pt x="1490732" y="1755329"/>
                    <a:pt x="1355790" y="1740903"/>
                  </a:cubicBezTo>
                  <a:cubicBezTo>
                    <a:pt x="1260744" y="1730753"/>
                    <a:pt x="1168314" y="1704007"/>
                    <a:pt x="1075118" y="1683070"/>
                  </a:cubicBezTo>
                  <a:cubicBezTo>
                    <a:pt x="1040522" y="1675347"/>
                    <a:pt x="1006307" y="1662516"/>
                    <a:pt x="981349" y="1634175"/>
                  </a:cubicBezTo>
                  <a:cubicBezTo>
                    <a:pt x="972220" y="1615344"/>
                    <a:pt x="879409" y="1564214"/>
                    <a:pt x="846471" y="1563640"/>
                  </a:cubicBezTo>
                  <a:cubicBezTo>
                    <a:pt x="819788" y="1557001"/>
                    <a:pt x="793362" y="1548384"/>
                    <a:pt x="766297" y="1543724"/>
                  </a:cubicBezTo>
                  <a:cubicBezTo>
                    <a:pt x="685422" y="1529617"/>
                    <a:pt x="630079" y="1524766"/>
                    <a:pt x="567970" y="1511297"/>
                  </a:cubicBezTo>
                  <a:lnTo>
                    <a:pt x="567970" y="1511297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63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C2E69EA6-E815-421B-8A91-5A74389C6040}"/>
                </a:ext>
              </a:extLst>
            </p:cNvPr>
            <p:cNvSpPr/>
            <p:nvPr/>
          </p:nvSpPr>
          <p:spPr>
            <a:xfrm>
              <a:off x="8116056" y="3014322"/>
              <a:ext cx="75619" cy="194637"/>
            </a:xfrm>
            <a:custGeom>
              <a:avLst/>
              <a:gdLst>
                <a:gd name="connsiteX0" fmla="*/ 42704 w 82259"/>
                <a:gd name="connsiteY0" fmla="*/ 211729 h 211729"/>
                <a:gd name="connsiteX1" fmla="*/ 0 w 82259"/>
                <a:gd name="connsiteY1" fmla="*/ 50105 h 211729"/>
                <a:gd name="connsiteX2" fmla="*/ 2681 w 82259"/>
                <a:gd name="connsiteY2" fmla="*/ 18700 h 211729"/>
                <a:gd name="connsiteX3" fmla="*/ 35044 w 82259"/>
                <a:gd name="connsiteY3" fmla="*/ 252 h 211729"/>
                <a:gd name="connsiteX4" fmla="*/ 49088 w 82259"/>
                <a:gd name="connsiteY4" fmla="*/ 22466 h 211729"/>
                <a:gd name="connsiteX5" fmla="*/ 79152 w 82259"/>
                <a:gd name="connsiteY5" fmla="*/ 153131 h 211729"/>
                <a:gd name="connsiteX6" fmla="*/ 42704 w 82259"/>
                <a:gd name="connsiteY6" fmla="*/ 211729 h 211729"/>
                <a:gd name="connsiteX7" fmla="*/ 42704 w 82259"/>
                <a:gd name="connsiteY7" fmla="*/ 211729 h 211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2259" h="211729">
                  <a:moveTo>
                    <a:pt x="42704" y="211729"/>
                  </a:moveTo>
                  <a:cubicBezTo>
                    <a:pt x="21959" y="159578"/>
                    <a:pt x="5681" y="106214"/>
                    <a:pt x="0" y="50105"/>
                  </a:cubicBezTo>
                  <a:cubicBezTo>
                    <a:pt x="830" y="39573"/>
                    <a:pt x="-191" y="28530"/>
                    <a:pt x="2681" y="18700"/>
                  </a:cubicBezTo>
                  <a:cubicBezTo>
                    <a:pt x="7213" y="3508"/>
                    <a:pt x="22597" y="1912"/>
                    <a:pt x="35044" y="252"/>
                  </a:cubicBezTo>
                  <a:cubicBezTo>
                    <a:pt x="52343" y="-2173"/>
                    <a:pt x="47108" y="13466"/>
                    <a:pt x="49088" y="22466"/>
                  </a:cubicBezTo>
                  <a:cubicBezTo>
                    <a:pt x="59045" y="66064"/>
                    <a:pt x="66641" y="110363"/>
                    <a:pt x="79152" y="153131"/>
                  </a:cubicBezTo>
                  <a:cubicBezTo>
                    <a:pt x="90195" y="189579"/>
                    <a:pt x="70344" y="201899"/>
                    <a:pt x="42704" y="211729"/>
                  </a:cubicBezTo>
                  <a:lnTo>
                    <a:pt x="42704" y="211729"/>
                  </a:lnTo>
                  <a:close/>
                </a:path>
              </a:pathLst>
            </a:custGeom>
            <a:solidFill>
              <a:srgbClr val="FEFDFE"/>
            </a:solidFill>
            <a:ln w="63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B4F28377-787F-4DAF-8E6B-4015C7833E62}"/>
                </a:ext>
              </a:extLst>
            </p:cNvPr>
            <p:cNvSpPr/>
            <p:nvPr/>
          </p:nvSpPr>
          <p:spPr>
            <a:xfrm>
              <a:off x="6935340" y="5763748"/>
              <a:ext cx="271679" cy="455118"/>
            </a:xfrm>
            <a:custGeom>
              <a:avLst/>
              <a:gdLst>
                <a:gd name="connsiteX0" fmla="*/ 102927 w 295537"/>
                <a:gd name="connsiteY0" fmla="*/ 423017 h 495084"/>
                <a:gd name="connsiteX1" fmla="*/ 859 w 295537"/>
                <a:gd name="connsiteY1" fmla="*/ 39895 h 495084"/>
                <a:gd name="connsiteX2" fmla="*/ 3157 w 295537"/>
                <a:gd name="connsiteY2" fmla="*/ 0 h 495084"/>
                <a:gd name="connsiteX3" fmla="*/ 86777 w 295537"/>
                <a:gd name="connsiteY3" fmla="*/ 256224 h 495084"/>
                <a:gd name="connsiteX4" fmla="*/ 139822 w 295537"/>
                <a:gd name="connsiteY4" fmla="*/ 367803 h 495084"/>
                <a:gd name="connsiteX5" fmla="*/ 181058 w 295537"/>
                <a:gd name="connsiteY5" fmla="*/ 398378 h 495084"/>
                <a:gd name="connsiteX6" fmla="*/ 236017 w 295537"/>
                <a:gd name="connsiteY6" fmla="*/ 366079 h 495084"/>
                <a:gd name="connsiteX7" fmla="*/ 270423 w 295537"/>
                <a:gd name="connsiteY7" fmla="*/ 203306 h 495084"/>
                <a:gd name="connsiteX8" fmla="*/ 274317 w 295537"/>
                <a:gd name="connsiteY8" fmla="*/ 184476 h 495084"/>
                <a:gd name="connsiteX9" fmla="*/ 287083 w 295537"/>
                <a:gd name="connsiteY9" fmla="*/ 325992 h 495084"/>
                <a:gd name="connsiteX10" fmla="*/ 294616 w 295537"/>
                <a:gd name="connsiteY10" fmla="*/ 367803 h 495084"/>
                <a:gd name="connsiteX11" fmla="*/ 287083 w 295537"/>
                <a:gd name="connsiteY11" fmla="*/ 447082 h 495084"/>
                <a:gd name="connsiteX12" fmla="*/ 143908 w 295537"/>
                <a:gd name="connsiteY12" fmla="*/ 495085 h 495084"/>
                <a:gd name="connsiteX13" fmla="*/ 102927 w 295537"/>
                <a:gd name="connsiteY13" fmla="*/ 423017 h 495084"/>
                <a:gd name="connsiteX14" fmla="*/ 102927 w 295537"/>
                <a:gd name="connsiteY14" fmla="*/ 423017 h 495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5537" h="495084">
                  <a:moveTo>
                    <a:pt x="102927" y="423017"/>
                  </a:moveTo>
                  <a:cubicBezTo>
                    <a:pt x="24158" y="307353"/>
                    <a:pt x="21285" y="171262"/>
                    <a:pt x="859" y="39895"/>
                  </a:cubicBezTo>
                  <a:cubicBezTo>
                    <a:pt x="-1120" y="27065"/>
                    <a:pt x="603" y="13724"/>
                    <a:pt x="3157" y="0"/>
                  </a:cubicBezTo>
                  <a:cubicBezTo>
                    <a:pt x="24094" y="87961"/>
                    <a:pt x="49117" y="174199"/>
                    <a:pt x="86777" y="256224"/>
                  </a:cubicBezTo>
                  <a:cubicBezTo>
                    <a:pt x="103948" y="293629"/>
                    <a:pt x="122077" y="330652"/>
                    <a:pt x="139822" y="367803"/>
                  </a:cubicBezTo>
                  <a:cubicBezTo>
                    <a:pt x="148184" y="385293"/>
                    <a:pt x="158270" y="401698"/>
                    <a:pt x="181058" y="398378"/>
                  </a:cubicBezTo>
                  <a:cubicBezTo>
                    <a:pt x="203271" y="395187"/>
                    <a:pt x="224081" y="390782"/>
                    <a:pt x="236017" y="366079"/>
                  </a:cubicBezTo>
                  <a:cubicBezTo>
                    <a:pt x="260976" y="314311"/>
                    <a:pt x="262189" y="258266"/>
                    <a:pt x="270423" y="203306"/>
                  </a:cubicBezTo>
                  <a:cubicBezTo>
                    <a:pt x="271381" y="197051"/>
                    <a:pt x="271700" y="190731"/>
                    <a:pt x="274317" y="184476"/>
                  </a:cubicBezTo>
                  <a:cubicBezTo>
                    <a:pt x="281211" y="231584"/>
                    <a:pt x="289828" y="278182"/>
                    <a:pt x="287083" y="325992"/>
                  </a:cubicBezTo>
                  <a:cubicBezTo>
                    <a:pt x="286254" y="340099"/>
                    <a:pt x="282679" y="355610"/>
                    <a:pt x="294616" y="367803"/>
                  </a:cubicBezTo>
                  <a:cubicBezTo>
                    <a:pt x="291360" y="394165"/>
                    <a:pt x="302595" y="421932"/>
                    <a:pt x="287083" y="447082"/>
                  </a:cubicBezTo>
                  <a:cubicBezTo>
                    <a:pt x="242210" y="471658"/>
                    <a:pt x="192548" y="481616"/>
                    <a:pt x="143908" y="495085"/>
                  </a:cubicBezTo>
                  <a:cubicBezTo>
                    <a:pt x="98331" y="489403"/>
                    <a:pt x="113970" y="448678"/>
                    <a:pt x="102927" y="423017"/>
                  </a:cubicBezTo>
                  <a:lnTo>
                    <a:pt x="102927" y="423017"/>
                  </a:ln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 w="63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550BCEA5-D5A1-4500-9918-DC356F089D4D}"/>
                </a:ext>
              </a:extLst>
            </p:cNvPr>
            <p:cNvSpPr/>
            <p:nvPr/>
          </p:nvSpPr>
          <p:spPr>
            <a:xfrm>
              <a:off x="6644011" y="1630446"/>
              <a:ext cx="889408" cy="729780"/>
            </a:xfrm>
            <a:custGeom>
              <a:avLst/>
              <a:gdLst>
                <a:gd name="connsiteX0" fmla="*/ 20375 w 967512"/>
                <a:gd name="connsiteY0" fmla="*/ 543953 h 793866"/>
                <a:gd name="connsiteX1" fmla="*/ 33716 w 967512"/>
                <a:gd name="connsiteY1" fmla="*/ 444566 h 793866"/>
                <a:gd name="connsiteX2" fmla="*/ 126082 w 967512"/>
                <a:gd name="connsiteY2" fmla="*/ 318561 h 793866"/>
                <a:gd name="connsiteX3" fmla="*/ 251449 w 967512"/>
                <a:gd name="connsiteY3" fmla="*/ 237302 h 793866"/>
                <a:gd name="connsiteX4" fmla="*/ 304302 w 967512"/>
                <a:gd name="connsiteY4" fmla="*/ 192045 h 793866"/>
                <a:gd name="connsiteX5" fmla="*/ 428201 w 967512"/>
                <a:gd name="connsiteY5" fmla="*/ 77721 h 793866"/>
                <a:gd name="connsiteX6" fmla="*/ 665849 w 967512"/>
                <a:gd name="connsiteY6" fmla="*/ 2016 h 793866"/>
                <a:gd name="connsiteX7" fmla="*/ 811387 w 967512"/>
                <a:gd name="connsiteY7" fmla="*/ 84551 h 793866"/>
                <a:gd name="connsiteX8" fmla="*/ 924307 w 967512"/>
                <a:gd name="connsiteY8" fmla="*/ 413416 h 793866"/>
                <a:gd name="connsiteX9" fmla="*/ 938733 w 967512"/>
                <a:gd name="connsiteY9" fmla="*/ 440992 h 793866"/>
                <a:gd name="connsiteX10" fmla="*/ 954627 w 967512"/>
                <a:gd name="connsiteY10" fmla="*/ 476099 h 793866"/>
                <a:gd name="connsiteX11" fmla="*/ 964713 w 967512"/>
                <a:gd name="connsiteY11" fmla="*/ 593104 h 793866"/>
                <a:gd name="connsiteX12" fmla="*/ 910902 w 967512"/>
                <a:gd name="connsiteY12" fmla="*/ 789261 h 793866"/>
                <a:gd name="connsiteX13" fmla="*/ 877135 w 967512"/>
                <a:gd name="connsiteY13" fmla="*/ 764495 h 793866"/>
                <a:gd name="connsiteX14" fmla="*/ 824345 w 967512"/>
                <a:gd name="connsiteY14" fmla="*/ 677108 h 793866"/>
                <a:gd name="connsiteX15" fmla="*/ 347772 w 967512"/>
                <a:gd name="connsiteY15" fmla="*/ 502526 h 793866"/>
                <a:gd name="connsiteX16" fmla="*/ 54398 w 967512"/>
                <a:gd name="connsiteY16" fmla="*/ 541209 h 793866"/>
                <a:gd name="connsiteX17" fmla="*/ 20375 w 967512"/>
                <a:gd name="connsiteY17" fmla="*/ 543953 h 793866"/>
                <a:gd name="connsiteX18" fmla="*/ 20375 w 967512"/>
                <a:gd name="connsiteY18" fmla="*/ 543953 h 793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67512" h="793866">
                  <a:moveTo>
                    <a:pt x="20375" y="543953"/>
                  </a:moveTo>
                  <a:cubicBezTo>
                    <a:pt x="-11605" y="503994"/>
                    <a:pt x="-5030" y="476291"/>
                    <a:pt x="33716" y="444566"/>
                  </a:cubicBezTo>
                  <a:cubicBezTo>
                    <a:pt x="74569" y="411118"/>
                    <a:pt x="97293" y="362159"/>
                    <a:pt x="126082" y="318561"/>
                  </a:cubicBezTo>
                  <a:cubicBezTo>
                    <a:pt x="161892" y="282176"/>
                    <a:pt x="202553" y="253388"/>
                    <a:pt x="251449" y="237302"/>
                  </a:cubicBezTo>
                  <a:cubicBezTo>
                    <a:pt x="275194" y="229451"/>
                    <a:pt x="291727" y="213940"/>
                    <a:pt x="304302" y="192045"/>
                  </a:cubicBezTo>
                  <a:cubicBezTo>
                    <a:pt x="333537" y="141298"/>
                    <a:pt x="374900" y="102743"/>
                    <a:pt x="428201" y="77721"/>
                  </a:cubicBezTo>
                  <a:cubicBezTo>
                    <a:pt x="504098" y="42166"/>
                    <a:pt x="582356" y="13378"/>
                    <a:pt x="665849" y="2016"/>
                  </a:cubicBezTo>
                  <a:cubicBezTo>
                    <a:pt x="739575" y="-8006"/>
                    <a:pt x="777939" y="19314"/>
                    <a:pt x="811387" y="84551"/>
                  </a:cubicBezTo>
                  <a:cubicBezTo>
                    <a:pt x="864942" y="189109"/>
                    <a:pt x="908285" y="296347"/>
                    <a:pt x="924307" y="413416"/>
                  </a:cubicBezTo>
                  <a:cubicBezTo>
                    <a:pt x="925839" y="424587"/>
                    <a:pt x="931200" y="433076"/>
                    <a:pt x="938733" y="440992"/>
                  </a:cubicBezTo>
                  <a:cubicBezTo>
                    <a:pt x="948116" y="450822"/>
                    <a:pt x="957755" y="463524"/>
                    <a:pt x="954627" y="476099"/>
                  </a:cubicBezTo>
                  <a:cubicBezTo>
                    <a:pt x="944542" y="516697"/>
                    <a:pt x="959797" y="554358"/>
                    <a:pt x="964713" y="593104"/>
                  </a:cubicBezTo>
                  <a:cubicBezTo>
                    <a:pt x="973969" y="666256"/>
                    <a:pt x="961329" y="732770"/>
                    <a:pt x="910902" y="789261"/>
                  </a:cubicBezTo>
                  <a:cubicBezTo>
                    <a:pt x="883582" y="802986"/>
                    <a:pt x="876688" y="783453"/>
                    <a:pt x="877135" y="764495"/>
                  </a:cubicBezTo>
                  <a:cubicBezTo>
                    <a:pt x="878092" y="722940"/>
                    <a:pt x="853070" y="700534"/>
                    <a:pt x="824345" y="677108"/>
                  </a:cubicBezTo>
                  <a:cubicBezTo>
                    <a:pt x="685382" y="563869"/>
                    <a:pt x="524205" y="510824"/>
                    <a:pt x="347772" y="502526"/>
                  </a:cubicBezTo>
                  <a:cubicBezTo>
                    <a:pt x="248321" y="497866"/>
                    <a:pt x="150019" y="512229"/>
                    <a:pt x="54398" y="541209"/>
                  </a:cubicBezTo>
                  <a:cubicBezTo>
                    <a:pt x="42972" y="544719"/>
                    <a:pt x="32376" y="550656"/>
                    <a:pt x="20375" y="543953"/>
                  </a:cubicBezTo>
                  <a:lnTo>
                    <a:pt x="20375" y="543953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63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7462E4C5-D9E4-4B70-A05D-B1A3F7AB9AB1}"/>
                </a:ext>
              </a:extLst>
            </p:cNvPr>
            <p:cNvSpPr/>
            <p:nvPr/>
          </p:nvSpPr>
          <p:spPr>
            <a:xfrm>
              <a:off x="5788182" y="2622105"/>
              <a:ext cx="529406" cy="687665"/>
            </a:xfrm>
            <a:custGeom>
              <a:avLst/>
              <a:gdLst>
                <a:gd name="connsiteX0" fmla="*/ 377505 w 575896"/>
                <a:gd name="connsiteY0" fmla="*/ 715817 h 748052"/>
                <a:gd name="connsiteX1" fmla="*/ 123325 w 575896"/>
                <a:gd name="connsiteY1" fmla="*/ 375973 h 748052"/>
                <a:gd name="connsiteX2" fmla="*/ 0 w 575896"/>
                <a:gd name="connsiteY2" fmla="*/ 0 h 748052"/>
                <a:gd name="connsiteX3" fmla="*/ 73599 w 575896"/>
                <a:gd name="connsiteY3" fmla="*/ 184603 h 748052"/>
                <a:gd name="connsiteX4" fmla="*/ 301736 w 575896"/>
                <a:gd name="connsiteY4" fmla="*/ 556491 h 748052"/>
                <a:gd name="connsiteX5" fmla="*/ 575896 w 575896"/>
                <a:gd name="connsiteY5" fmla="*/ 748053 h 748052"/>
                <a:gd name="connsiteX6" fmla="*/ 377505 w 575896"/>
                <a:gd name="connsiteY6" fmla="*/ 715817 h 748052"/>
                <a:gd name="connsiteX7" fmla="*/ 377505 w 575896"/>
                <a:gd name="connsiteY7" fmla="*/ 715817 h 748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5896" h="748052">
                  <a:moveTo>
                    <a:pt x="377505" y="715817"/>
                  </a:moveTo>
                  <a:cubicBezTo>
                    <a:pt x="277863" y="613749"/>
                    <a:pt x="190029" y="502808"/>
                    <a:pt x="123325" y="375973"/>
                  </a:cubicBezTo>
                  <a:cubicBezTo>
                    <a:pt x="61088" y="257692"/>
                    <a:pt x="19022" y="132835"/>
                    <a:pt x="0" y="0"/>
                  </a:cubicBezTo>
                  <a:cubicBezTo>
                    <a:pt x="25405" y="61215"/>
                    <a:pt x="46662" y="124026"/>
                    <a:pt x="73599" y="184603"/>
                  </a:cubicBezTo>
                  <a:cubicBezTo>
                    <a:pt x="133154" y="318907"/>
                    <a:pt x="204966" y="445423"/>
                    <a:pt x="301736" y="556491"/>
                  </a:cubicBezTo>
                  <a:cubicBezTo>
                    <a:pt x="377122" y="643048"/>
                    <a:pt x="468275" y="707455"/>
                    <a:pt x="575896" y="748053"/>
                  </a:cubicBezTo>
                  <a:cubicBezTo>
                    <a:pt x="509447" y="739116"/>
                    <a:pt x="442550" y="733243"/>
                    <a:pt x="377505" y="715817"/>
                  </a:cubicBezTo>
                  <a:lnTo>
                    <a:pt x="377505" y="715817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63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D1AF31FB-83D3-4B0F-B6A9-5D0F78B28765}"/>
                </a:ext>
              </a:extLst>
            </p:cNvPr>
            <p:cNvSpPr/>
            <p:nvPr/>
          </p:nvSpPr>
          <p:spPr>
            <a:xfrm>
              <a:off x="6391877" y="3319628"/>
              <a:ext cx="121877" cy="64428"/>
            </a:xfrm>
            <a:custGeom>
              <a:avLst/>
              <a:gdLst>
                <a:gd name="connsiteX0" fmla="*/ 88216 w 132580"/>
                <a:gd name="connsiteY0" fmla="*/ 39640 h 70086"/>
                <a:gd name="connsiteX1" fmla="*/ 40853 w 132580"/>
                <a:gd name="connsiteY1" fmla="*/ 69960 h 70086"/>
                <a:gd name="connsiteX2" fmla="*/ 29363 w 132580"/>
                <a:gd name="connsiteY2" fmla="*/ 60130 h 70086"/>
                <a:gd name="connsiteX3" fmla="*/ 0 w 132580"/>
                <a:gd name="connsiteY3" fmla="*/ 9575 h 70086"/>
                <a:gd name="connsiteX4" fmla="*/ 132580 w 132580"/>
                <a:gd name="connsiteY4" fmla="*/ 0 h 70086"/>
                <a:gd name="connsiteX5" fmla="*/ 88216 w 132580"/>
                <a:gd name="connsiteY5" fmla="*/ 39640 h 70086"/>
                <a:gd name="connsiteX6" fmla="*/ 88216 w 132580"/>
                <a:gd name="connsiteY6" fmla="*/ 39640 h 7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2580" h="70086">
                  <a:moveTo>
                    <a:pt x="88216" y="39640"/>
                  </a:moveTo>
                  <a:cubicBezTo>
                    <a:pt x="72705" y="50109"/>
                    <a:pt x="64279" y="71939"/>
                    <a:pt x="40853" y="69960"/>
                  </a:cubicBezTo>
                  <a:cubicBezTo>
                    <a:pt x="37023" y="66641"/>
                    <a:pt x="33193" y="63449"/>
                    <a:pt x="29363" y="60130"/>
                  </a:cubicBezTo>
                  <a:cubicBezTo>
                    <a:pt x="70344" y="13149"/>
                    <a:pt x="15639" y="22980"/>
                    <a:pt x="0" y="9575"/>
                  </a:cubicBezTo>
                  <a:cubicBezTo>
                    <a:pt x="42577" y="2170"/>
                    <a:pt x="86110" y="13788"/>
                    <a:pt x="132580" y="0"/>
                  </a:cubicBezTo>
                  <a:cubicBezTo>
                    <a:pt x="121154" y="21384"/>
                    <a:pt x="95429" y="20363"/>
                    <a:pt x="88216" y="39640"/>
                  </a:cubicBezTo>
                  <a:lnTo>
                    <a:pt x="88216" y="39640"/>
                  </a:lnTo>
                  <a:close/>
                </a:path>
              </a:pathLst>
            </a:custGeom>
            <a:solidFill>
              <a:srgbClr val="37395B"/>
            </a:solidFill>
            <a:ln w="63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45171212-9EDC-415D-9B0F-B9FB23461B18}"/>
                </a:ext>
              </a:extLst>
            </p:cNvPr>
            <p:cNvSpPr/>
            <p:nvPr/>
          </p:nvSpPr>
          <p:spPr>
            <a:xfrm>
              <a:off x="5512271" y="4112448"/>
              <a:ext cx="1085512" cy="1428610"/>
            </a:xfrm>
            <a:custGeom>
              <a:avLst/>
              <a:gdLst>
                <a:gd name="connsiteX0" fmla="*/ 1180837 w 1180836"/>
                <a:gd name="connsiteY0" fmla="*/ 37278 h 1554064"/>
                <a:gd name="connsiteX1" fmla="*/ 1150070 w 1180836"/>
                <a:gd name="connsiteY1" fmla="*/ 91536 h 1554064"/>
                <a:gd name="connsiteX2" fmla="*/ 847184 w 1180836"/>
                <a:gd name="connsiteY2" fmla="*/ 754053 h 1554064"/>
                <a:gd name="connsiteX3" fmla="*/ 512575 w 1180836"/>
                <a:gd name="connsiteY3" fmla="*/ 1493807 h 1554064"/>
                <a:gd name="connsiteX4" fmla="*/ 482573 w 1180836"/>
                <a:gd name="connsiteY4" fmla="*/ 1554065 h 1554064"/>
                <a:gd name="connsiteX5" fmla="*/ 0 w 1180836"/>
                <a:gd name="connsiteY5" fmla="*/ 1299373 h 1554064"/>
                <a:gd name="connsiteX6" fmla="*/ 39640 w 1180836"/>
                <a:gd name="connsiteY6" fmla="*/ 1190667 h 1554064"/>
                <a:gd name="connsiteX7" fmla="*/ 199540 w 1180836"/>
                <a:gd name="connsiteY7" fmla="*/ 1217668 h 1554064"/>
                <a:gd name="connsiteX8" fmla="*/ 435784 w 1180836"/>
                <a:gd name="connsiteY8" fmla="*/ 1358035 h 1554064"/>
                <a:gd name="connsiteX9" fmla="*/ 469552 w 1180836"/>
                <a:gd name="connsiteY9" fmla="*/ 1337418 h 1554064"/>
                <a:gd name="connsiteX10" fmla="*/ 644070 w 1180836"/>
                <a:gd name="connsiteY10" fmla="*/ 969870 h 1554064"/>
                <a:gd name="connsiteX11" fmla="*/ 867356 w 1180836"/>
                <a:gd name="connsiteY11" fmla="*/ 502234 h 1554064"/>
                <a:gd name="connsiteX12" fmla="*/ 1085790 w 1180836"/>
                <a:gd name="connsiteY12" fmla="*/ 49215 h 1554064"/>
                <a:gd name="connsiteX13" fmla="*/ 1123771 w 1180836"/>
                <a:gd name="connsiteY13" fmla="*/ 0 h 1554064"/>
                <a:gd name="connsiteX14" fmla="*/ 1180837 w 1180836"/>
                <a:gd name="connsiteY14" fmla="*/ 37278 h 1554064"/>
                <a:gd name="connsiteX15" fmla="*/ 1180837 w 1180836"/>
                <a:gd name="connsiteY15" fmla="*/ 37278 h 1554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80836" h="1554064">
                  <a:moveTo>
                    <a:pt x="1180837" y="37278"/>
                  </a:moveTo>
                  <a:cubicBezTo>
                    <a:pt x="1160347" y="49534"/>
                    <a:pt x="1158751" y="72705"/>
                    <a:pt x="1150070" y="91536"/>
                  </a:cubicBezTo>
                  <a:cubicBezTo>
                    <a:pt x="1048959" y="312268"/>
                    <a:pt x="947657" y="532937"/>
                    <a:pt x="847184" y="754053"/>
                  </a:cubicBezTo>
                  <a:cubicBezTo>
                    <a:pt x="735223" y="1000446"/>
                    <a:pt x="624218" y="1247286"/>
                    <a:pt x="512575" y="1493807"/>
                  </a:cubicBezTo>
                  <a:cubicBezTo>
                    <a:pt x="503830" y="1513021"/>
                    <a:pt x="493808" y="1531596"/>
                    <a:pt x="482573" y="1554065"/>
                  </a:cubicBezTo>
                  <a:cubicBezTo>
                    <a:pt x="360653" y="1390781"/>
                    <a:pt x="200754" y="1305565"/>
                    <a:pt x="0" y="1299373"/>
                  </a:cubicBezTo>
                  <a:cubicBezTo>
                    <a:pt x="5745" y="1260436"/>
                    <a:pt x="40533" y="1232094"/>
                    <a:pt x="39640" y="1190667"/>
                  </a:cubicBezTo>
                  <a:cubicBezTo>
                    <a:pt x="92940" y="1199731"/>
                    <a:pt x="146240" y="1208987"/>
                    <a:pt x="199540" y="1217668"/>
                  </a:cubicBezTo>
                  <a:cubicBezTo>
                    <a:pt x="296693" y="1233562"/>
                    <a:pt x="373548" y="1283479"/>
                    <a:pt x="435784" y="1358035"/>
                  </a:cubicBezTo>
                  <a:cubicBezTo>
                    <a:pt x="458573" y="1370291"/>
                    <a:pt x="463041" y="1351269"/>
                    <a:pt x="469552" y="1337418"/>
                  </a:cubicBezTo>
                  <a:cubicBezTo>
                    <a:pt x="527256" y="1214668"/>
                    <a:pt x="585791" y="1092301"/>
                    <a:pt x="644070" y="969870"/>
                  </a:cubicBezTo>
                  <a:cubicBezTo>
                    <a:pt x="718243" y="813864"/>
                    <a:pt x="792736" y="657985"/>
                    <a:pt x="867356" y="502234"/>
                  </a:cubicBezTo>
                  <a:cubicBezTo>
                    <a:pt x="939805" y="351014"/>
                    <a:pt x="1011106" y="199349"/>
                    <a:pt x="1085790" y="49215"/>
                  </a:cubicBezTo>
                  <a:cubicBezTo>
                    <a:pt x="1095046" y="30576"/>
                    <a:pt x="1101302" y="8873"/>
                    <a:pt x="1123771" y="0"/>
                  </a:cubicBezTo>
                  <a:cubicBezTo>
                    <a:pt x="1150580" y="319"/>
                    <a:pt x="1172794" y="7915"/>
                    <a:pt x="1180837" y="37278"/>
                  </a:cubicBezTo>
                  <a:lnTo>
                    <a:pt x="1180837" y="37278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63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753E4DD7-DD38-4DE6-902C-AF7017974AD0}"/>
                </a:ext>
              </a:extLst>
            </p:cNvPr>
            <p:cNvSpPr/>
            <p:nvPr/>
          </p:nvSpPr>
          <p:spPr>
            <a:xfrm>
              <a:off x="5912817" y="3562033"/>
              <a:ext cx="868397" cy="1824991"/>
            </a:xfrm>
            <a:custGeom>
              <a:avLst/>
              <a:gdLst>
                <a:gd name="connsiteX0" fmla="*/ 689327 w 944656"/>
                <a:gd name="connsiteY0" fmla="*/ 600600 h 1985253"/>
                <a:gd name="connsiteX1" fmla="*/ 386825 w 944656"/>
                <a:gd name="connsiteY1" fmla="*/ 1223924 h 1985253"/>
                <a:gd name="connsiteX2" fmla="*/ 41109 w 944656"/>
                <a:gd name="connsiteY2" fmla="*/ 1950465 h 1985253"/>
                <a:gd name="connsiteX3" fmla="*/ 23299 w 944656"/>
                <a:gd name="connsiteY3" fmla="*/ 1985253 h 1985253"/>
                <a:gd name="connsiteX4" fmla="*/ 0 w 944656"/>
                <a:gd name="connsiteY4" fmla="*/ 1957295 h 1985253"/>
                <a:gd name="connsiteX5" fmla="*/ 29172 w 944656"/>
                <a:gd name="connsiteY5" fmla="*/ 1901569 h 1985253"/>
                <a:gd name="connsiteX6" fmla="*/ 246777 w 944656"/>
                <a:gd name="connsiteY6" fmla="*/ 1457742 h 1985253"/>
                <a:gd name="connsiteX7" fmla="*/ 629963 w 944656"/>
                <a:gd name="connsiteY7" fmla="*/ 630346 h 1985253"/>
                <a:gd name="connsiteX8" fmla="*/ 887463 w 944656"/>
                <a:gd name="connsiteY8" fmla="*/ 17745 h 1985253"/>
                <a:gd name="connsiteX9" fmla="*/ 896527 w 944656"/>
                <a:gd name="connsiteY9" fmla="*/ 0 h 1985253"/>
                <a:gd name="connsiteX10" fmla="*/ 944657 w 944656"/>
                <a:gd name="connsiteY10" fmla="*/ 7851 h 1985253"/>
                <a:gd name="connsiteX11" fmla="*/ 929464 w 944656"/>
                <a:gd name="connsiteY11" fmla="*/ 71301 h 1985253"/>
                <a:gd name="connsiteX12" fmla="*/ 908783 w 944656"/>
                <a:gd name="connsiteY12" fmla="*/ 184731 h 1985253"/>
                <a:gd name="connsiteX13" fmla="*/ 724307 w 944656"/>
                <a:gd name="connsiteY13" fmla="*/ 554321 h 1985253"/>
                <a:gd name="connsiteX14" fmla="*/ 689327 w 944656"/>
                <a:gd name="connsiteY14" fmla="*/ 600600 h 1985253"/>
                <a:gd name="connsiteX15" fmla="*/ 689327 w 944656"/>
                <a:gd name="connsiteY15" fmla="*/ 600600 h 1985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44656" h="1985253">
                  <a:moveTo>
                    <a:pt x="689327" y="600600"/>
                  </a:moveTo>
                  <a:cubicBezTo>
                    <a:pt x="588408" y="808374"/>
                    <a:pt x="486659" y="1015766"/>
                    <a:pt x="386825" y="1223924"/>
                  </a:cubicBezTo>
                  <a:cubicBezTo>
                    <a:pt x="270778" y="1465721"/>
                    <a:pt x="156326" y="1708284"/>
                    <a:pt x="41109" y="1950465"/>
                  </a:cubicBezTo>
                  <a:cubicBezTo>
                    <a:pt x="35619" y="1962082"/>
                    <a:pt x="29363" y="1973381"/>
                    <a:pt x="23299" y="1985253"/>
                  </a:cubicBezTo>
                  <a:cubicBezTo>
                    <a:pt x="10086" y="1978806"/>
                    <a:pt x="5043" y="1968082"/>
                    <a:pt x="0" y="1957295"/>
                  </a:cubicBezTo>
                  <a:cubicBezTo>
                    <a:pt x="18639" y="1943443"/>
                    <a:pt x="19916" y="1920336"/>
                    <a:pt x="29172" y="1901569"/>
                  </a:cubicBezTo>
                  <a:cubicBezTo>
                    <a:pt x="102260" y="1753925"/>
                    <a:pt x="176241" y="1606663"/>
                    <a:pt x="246777" y="1457742"/>
                  </a:cubicBezTo>
                  <a:cubicBezTo>
                    <a:pt x="376867" y="1183071"/>
                    <a:pt x="506702" y="908208"/>
                    <a:pt x="629963" y="630346"/>
                  </a:cubicBezTo>
                  <a:cubicBezTo>
                    <a:pt x="719839" y="427741"/>
                    <a:pt x="808119" y="224626"/>
                    <a:pt x="887463" y="17745"/>
                  </a:cubicBezTo>
                  <a:cubicBezTo>
                    <a:pt x="889889" y="11618"/>
                    <a:pt x="893463" y="5936"/>
                    <a:pt x="896527" y="0"/>
                  </a:cubicBezTo>
                  <a:cubicBezTo>
                    <a:pt x="912613" y="2617"/>
                    <a:pt x="928571" y="5170"/>
                    <a:pt x="944657" y="7851"/>
                  </a:cubicBezTo>
                  <a:cubicBezTo>
                    <a:pt x="939614" y="29044"/>
                    <a:pt x="934571" y="50172"/>
                    <a:pt x="929464" y="71301"/>
                  </a:cubicBezTo>
                  <a:cubicBezTo>
                    <a:pt x="930166" y="110494"/>
                    <a:pt x="926911" y="148985"/>
                    <a:pt x="908783" y="184731"/>
                  </a:cubicBezTo>
                  <a:cubicBezTo>
                    <a:pt x="843546" y="306013"/>
                    <a:pt x="781373" y="428890"/>
                    <a:pt x="724307" y="554321"/>
                  </a:cubicBezTo>
                  <a:cubicBezTo>
                    <a:pt x="716392" y="571939"/>
                    <a:pt x="710008" y="592046"/>
                    <a:pt x="689327" y="600600"/>
                  </a:cubicBezTo>
                  <a:lnTo>
                    <a:pt x="689327" y="600600"/>
                  </a:lnTo>
                  <a:close/>
                </a:path>
              </a:pathLst>
            </a:custGeom>
            <a:solidFill>
              <a:srgbClr val="4958A3"/>
            </a:solidFill>
            <a:ln w="63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8F0AEA5F-B681-435E-946A-28B2D90D5EAE}"/>
                </a:ext>
              </a:extLst>
            </p:cNvPr>
            <p:cNvSpPr/>
            <p:nvPr/>
          </p:nvSpPr>
          <p:spPr>
            <a:xfrm>
              <a:off x="5438001" y="5639112"/>
              <a:ext cx="491658" cy="462250"/>
            </a:xfrm>
            <a:custGeom>
              <a:avLst/>
              <a:gdLst>
                <a:gd name="connsiteX0" fmla="*/ 337017 w 534833"/>
                <a:gd name="connsiteY0" fmla="*/ 431443 h 502842"/>
                <a:gd name="connsiteX1" fmla="*/ 217075 w 534833"/>
                <a:gd name="connsiteY1" fmla="*/ 502170 h 502842"/>
                <a:gd name="connsiteX2" fmla="*/ 15748 w 534833"/>
                <a:gd name="connsiteY2" fmla="*/ 421166 h 502842"/>
                <a:gd name="connsiteX3" fmla="*/ 12875 w 534833"/>
                <a:gd name="connsiteY3" fmla="*/ 370100 h 502842"/>
                <a:gd name="connsiteX4" fmla="*/ 40260 w 534833"/>
                <a:gd name="connsiteY4" fmla="*/ 327333 h 502842"/>
                <a:gd name="connsiteX5" fmla="*/ 23663 w 534833"/>
                <a:gd name="connsiteY5" fmla="*/ 0 h 502842"/>
                <a:gd name="connsiteX6" fmla="*/ 64197 w 534833"/>
                <a:gd name="connsiteY6" fmla="*/ 135899 h 502842"/>
                <a:gd name="connsiteX7" fmla="*/ 136774 w 534833"/>
                <a:gd name="connsiteY7" fmla="*/ 329375 h 502842"/>
                <a:gd name="connsiteX8" fmla="*/ 266035 w 534833"/>
                <a:gd name="connsiteY8" fmla="*/ 375016 h 502842"/>
                <a:gd name="connsiteX9" fmla="*/ 431680 w 534833"/>
                <a:gd name="connsiteY9" fmla="*/ 223477 h 502842"/>
                <a:gd name="connsiteX10" fmla="*/ 534833 w 534833"/>
                <a:gd name="connsiteY10" fmla="*/ 54130 h 502842"/>
                <a:gd name="connsiteX11" fmla="*/ 309186 w 534833"/>
                <a:gd name="connsiteY11" fmla="*/ 417911 h 502842"/>
                <a:gd name="connsiteX12" fmla="*/ 337017 w 534833"/>
                <a:gd name="connsiteY12" fmla="*/ 431443 h 502842"/>
                <a:gd name="connsiteX13" fmla="*/ 337017 w 534833"/>
                <a:gd name="connsiteY13" fmla="*/ 431443 h 50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34833" h="502842">
                  <a:moveTo>
                    <a:pt x="337017" y="431443"/>
                  </a:moveTo>
                  <a:cubicBezTo>
                    <a:pt x="312122" y="480531"/>
                    <a:pt x="274142" y="507532"/>
                    <a:pt x="217075" y="502170"/>
                  </a:cubicBezTo>
                  <a:cubicBezTo>
                    <a:pt x="144498" y="488637"/>
                    <a:pt x="79644" y="456146"/>
                    <a:pt x="15748" y="421166"/>
                  </a:cubicBezTo>
                  <a:cubicBezTo>
                    <a:pt x="-976" y="405017"/>
                    <a:pt x="-7934" y="390016"/>
                    <a:pt x="12875" y="370100"/>
                  </a:cubicBezTo>
                  <a:cubicBezTo>
                    <a:pt x="24748" y="358738"/>
                    <a:pt x="31323" y="341823"/>
                    <a:pt x="40260" y="327333"/>
                  </a:cubicBezTo>
                  <a:cubicBezTo>
                    <a:pt x="45366" y="326120"/>
                    <a:pt x="15620" y="108579"/>
                    <a:pt x="23663" y="0"/>
                  </a:cubicBezTo>
                  <a:cubicBezTo>
                    <a:pt x="37132" y="45321"/>
                    <a:pt x="49834" y="90833"/>
                    <a:pt x="64197" y="135899"/>
                  </a:cubicBezTo>
                  <a:cubicBezTo>
                    <a:pt x="85070" y="201583"/>
                    <a:pt x="104475" y="267905"/>
                    <a:pt x="136774" y="329375"/>
                  </a:cubicBezTo>
                  <a:cubicBezTo>
                    <a:pt x="164477" y="382101"/>
                    <a:pt x="211331" y="399910"/>
                    <a:pt x="266035" y="375016"/>
                  </a:cubicBezTo>
                  <a:cubicBezTo>
                    <a:pt x="337272" y="342525"/>
                    <a:pt x="386295" y="284629"/>
                    <a:pt x="431680" y="223477"/>
                  </a:cubicBezTo>
                  <a:cubicBezTo>
                    <a:pt x="471129" y="170177"/>
                    <a:pt x="504641" y="113175"/>
                    <a:pt x="534833" y="54130"/>
                  </a:cubicBezTo>
                  <a:cubicBezTo>
                    <a:pt x="523854" y="106472"/>
                    <a:pt x="499023" y="220222"/>
                    <a:pt x="309186" y="417911"/>
                  </a:cubicBezTo>
                  <a:cubicBezTo>
                    <a:pt x="318633" y="422443"/>
                    <a:pt x="327825" y="426912"/>
                    <a:pt x="337017" y="431443"/>
                  </a:cubicBezTo>
                  <a:lnTo>
                    <a:pt x="337017" y="431443"/>
                  </a:ln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 w="63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8DAE2252-EEA6-4196-A92A-96F1C19C3233}"/>
                </a:ext>
              </a:extLst>
            </p:cNvPr>
            <p:cNvSpPr/>
            <p:nvPr/>
          </p:nvSpPr>
          <p:spPr>
            <a:xfrm>
              <a:off x="6743426" y="2948448"/>
              <a:ext cx="326356" cy="338899"/>
            </a:xfrm>
            <a:custGeom>
              <a:avLst/>
              <a:gdLst>
                <a:gd name="connsiteX0" fmla="*/ 0 w 355015"/>
                <a:gd name="connsiteY0" fmla="*/ 43761 h 368660"/>
                <a:gd name="connsiteX1" fmla="*/ 48576 w 355015"/>
                <a:gd name="connsiteY1" fmla="*/ 419 h 368660"/>
                <a:gd name="connsiteX2" fmla="*/ 156198 w 355015"/>
                <a:gd name="connsiteY2" fmla="*/ 169128 h 368660"/>
                <a:gd name="connsiteX3" fmla="*/ 201455 w 355015"/>
                <a:gd name="connsiteY3" fmla="*/ 174553 h 368660"/>
                <a:gd name="connsiteX4" fmla="*/ 297331 w 355015"/>
                <a:gd name="connsiteY4" fmla="*/ 66613 h 368660"/>
                <a:gd name="connsiteX5" fmla="*/ 312843 w 355015"/>
                <a:gd name="connsiteY5" fmla="*/ 57804 h 368660"/>
                <a:gd name="connsiteX6" fmla="*/ 353568 w 355015"/>
                <a:gd name="connsiteY6" fmla="*/ 92210 h 368660"/>
                <a:gd name="connsiteX7" fmla="*/ 306332 w 355015"/>
                <a:gd name="connsiteY7" fmla="*/ 171234 h 368660"/>
                <a:gd name="connsiteX8" fmla="*/ 134878 w 355015"/>
                <a:gd name="connsiteY8" fmla="*/ 336560 h 368660"/>
                <a:gd name="connsiteX9" fmla="*/ 5170 w 355015"/>
                <a:gd name="connsiteY9" fmla="*/ 344539 h 368660"/>
                <a:gd name="connsiteX10" fmla="*/ 91791 w 355015"/>
                <a:gd name="connsiteY10" fmla="*/ 283133 h 368660"/>
                <a:gd name="connsiteX11" fmla="*/ 96003 w 355015"/>
                <a:gd name="connsiteY11" fmla="*/ 234301 h 368660"/>
                <a:gd name="connsiteX12" fmla="*/ 0 w 355015"/>
                <a:gd name="connsiteY12" fmla="*/ 43761 h 368660"/>
                <a:gd name="connsiteX13" fmla="*/ 0 w 355015"/>
                <a:gd name="connsiteY13" fmla="*/ 43761 h 368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55015" h="368660">
                  <a:moveTo>
                    <a:pt x="0" y="43761"/>
                  </a:moveTo>
                  <a:cubicBezTo>
                    <a:pt x="6128" y="18100"/>
                    <a:pt x="16150" y="-3284"/>
                    <a:pt x="48576" y="419"/>
                  </a:cubicBezTo>
                  <a:cubicBezTo>
                    <a:pt x="72577" y="64251"/>
                    <a:pt x="119430" y="113466"/>
                    <a:pt x="156198" y="169128"/>
                  </a:cubicBezTo>
                  <a:cubicBezTo>
                    <a:pt x="169220" y="188852"/>
                    <a:pt x="183135" y="190767"/>
                    <a:pt x="201455" y="174553"/>
                  </a:cubicBezTo>
                  <a:cubicBezTo>
                    <a:pt x="237840" y="142446"/>
                    <a:pt x="279650" y="115508"/>
                    <a:pt x="297331" y="66613"/>
                  </a:cubicBezTo>
                  <a:cubicBezTo>
                    <a:pt x="299629" y="60293"/>
                    <a:pt x="304928" y="55889"/>
                    <a:pt x="312843" y="57804"/>
                  </a:cubicBezTo>
                  <a:cubicBezTo>
                    <a:pt x="329758" y="65081"/>
                    <a:pt x="362249" y="53144"/>
                    <a:pt x="353568" y="92210"/>
                  </a:cubicBezTo>
                  <a:cubicBezTo>
                    <a:pt x="351397" y="101848"/>
                    <a:pt x="325034" y="148127"/>
                    <a:pt x="306332" y="171234"/>
                  </a:cubicBezTo>
                  <a:cubicBezTo>
                    <a:pt x="256096" y="233216"/>
                    <a:pt x="194625" y="283835"/>
                    <a:pt x="134878" y="336560"/>
                  </a:cubicBezTo>
                  <a:cubicBezTo>
                    <a:pt x="91280" y="375051"/>
                    <a:pt x="51704" y="380413"/>
                    <a:pt x="5170" y="344539"/>
                  </a:cubicBezTo>
                  <a:cubicBezTo>
                    <a:pt x="33448" y="324305"/>
                    <a:pt x="61853" y="302538"/>
                    <a:pt x="91791" y="283133"/>
                  </a:cubicBezTo>
                  <a:cubicBezTo>
                    <a:pt x="115983" y="267494"/>
                    <a:pt x="120388" y="257089"/>
                    <a:pt x="96003" y="234301"/>
                  </a:cubicBezTo>
                  <a:cubicBezTo>
                    <a:pt x="41299" y="183299"/>
                    <a:pt x="5362" y="120679"/>
                    <a:pt x="0" y="43761"/>
                  </a:cubicBezTo>
                  <a:lnTo>
                    <a:pt x="0" y="43761"/>
                  </a:lnTo>
                  <a:close/>
                </a:path>
              </a:pathLst>
            </a:custGeom>
            <a:solidFill>
              <a:srgbClr val="FFFDFB"/>
            </a:solidFill>
            <a:ln w="63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90F1322B-254D-40BB-A78B-755373EF6AF5}"/>
                </a:ext>
              </a:extLst>
            </p:cNvPr>
            <p:cNvSpPr/>
            <p:nvPr/>
          </p:nvSpPr>
          <p:spPr>
            <a:xfrm>
              <a:off x="5734960" y="1843390"/>
              <a:ext cx="231139" cy="109181"/>
            </a:xfrm>
            <a:custGeom>
              <a:avLst/>
              <a:gdLst>
                <a:gd name="connsiteX0" fmla="*/ 0 w 251436"/>
                <a:gd name="connsiteY0" fmla="*/ 118770 h 118769"/>
                <a:gd name="connsiteX1" fmla="*/ 14489 w 251436"/>
                <a:gd name="connsiteY1" fmla="*/ 70704 h 118769"/>
                <a:gd name="connsiteX2" fmla="*/ 43470 w 251436"/>
                <a:gd name="connsiteY2" fmla="*/ 45809 h 118769"/>
                <a:gd name="connsiteX3" fmla="*/ 217030 w 251436"/>
                <a:gd name="connsiteY3" fmla="*/ 1637 h 118769"/>
                <a:gd name="connsiteX4" fmla="*/ 250925 w 251436"/>
                <a:gd name="connsiteY4" fmla="*/ 7382 h 118769"/>
                <a:gd name="connsiteX5" fmla="*/ 251436 w 251436"/>
                <a:gd name="connsiteY5" fmla="*/ 56852 h 118769"/>
                <a:gd name="connsiteX6" fmla="*/ 0 w 251436"/>
                <a:gd name="connsiteY6" fmla="*/ 118770 h 118769"/>
                <a:gd name="connsiteX7" fmla="*/ 0 w 251436"/>
                <a:gd name="connsiteY7" fmla="*/ 118770 h 118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1436" h="118769">
                  <a:moveTo>
                    <a:pt x="0" y="118770"/>
                  </a:moveTo>
                  <a:cubicBezTo>
                    <a:pt x="4787" y="102684"/>
                    <a:pt x="9702" y="86726"/>
                    <a:pt x="14489" y="70704"/>
                  </a:cubicBezTo>
                  <a:cubicBezTo>
                    <a:pt x="18958" y="56405"/>
                    <a:pt x="30384" y="49511"/>
                    <a:pt x="43470" y="45809"/>
                  </a:cubicBezTo>
                  <a:cubicBezTo>
                    <a:pt x="100791" y="29085"/>
                    <a:pt x="158304" y="13063"/>
                    <a:pt x="217030" y="1637"/>
                  </a:cubicBezTo>
                  <a:cubicBezTo>
                    <a:pt x="228775" y="-661"/>
                    <a:pt x="240968" y="-1874"/>
                    <a:pt x="250925" y="7382"/>
                  </a:cubicBezTo>
                  <a:cubicBezTo>
                    <a:pt x="251117" y="23851"/>
                    <a:pt x="251244" y="40383"/>
                    <a:pt x="251436" y="56852"/>
                  </a:cubicBezTo>
                  <a:cubicBezTo>
                    <a:pt x="167560" y="77470"/>
                    <a:pt x="83748" y="98088"/>
                    <a:pt x="0" y="118770"/>
                  </a:cubicBezTo>
                  <a:lnTo>
                    <a:pt x="0" y="118770"/>
                  </a:lnTo>
                  <a:close/>
                </a:path>
              </a:pathLst>
            </a:custGeom>
            <a:solidFill>
              <a:srgbClr val="FBFCFD"/>
            </a:solidFill>
            <a:ln w="63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5CB67E13-0B72-405B-8795-7A24E012EFC6}"/>
                </a:ext>
              </a:extLst>
            </p:cNvPr>
            <p:cNvSpPr/>
            <p:nvPr/>
          </p:nvSpPr>
          <p:spPr>
            <a:xfrm>
              <a:off x="6473089" y="3342034"/>
              <a:ext cx="84029" cy="42025"/>
            </a:xfrm>
            <a:custGeom>
              <a:avLst/>
              <a:gdLst>
                <a:gd name="connsiteX0" fmla="*/ 48322 w 91408"/>
                <a:gd name="connsiteY0" fmla="*/ 45715 h 45715"/>
                <a:gd name="connsiteX1" fmla="*/ 0 w 91408"/>
                <a:gd name="connsiteY1" fmla="*/ 15139 h 45715"/>
                <a:gd name="connsiteX2" fmla="*/ 91409 w 91408"/>
                <a:gd name="connsiteY2" fmla="*/ 11 h 45715"/>
                <a:gd name="connsiteX3" fmla="*/ 48322 w 91408"/>
                <a:gd name="connsiteY3" fmla="*/ 45715 h 45715"/>
                <a:gd name="connsiteX4" fmla="*/ 48322 w 91408"/>
                <a:gd name="connsiteY4" fmla="*/ 45715 h 45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08" h="45715">
                  <a:moveTo>
                    <a:pt x="48322" y="45715"/>
                  </a:moveTo>
                  <a:cubicBezTo>
                    <a:pt x="32172" y="35502"/>
                    <a:pt x="16086" y="25353"/>
                    <a:pt x="0" y="15139"/>
                  </a:cubicBezTo>
                  <a:cubicBezTo>
                    <a:pt x="29364" y="9267"/>
                    <a:pt x="58151" y="-372"/>
                    <a:pt x="91409" y="11"/>
                  </a:cubicBezTo>
                  <a:cubicBezTo>
                    <a:pt x="83110" y="23118"/>
                    <a:pt x="61726" y="30906"/>
                    <a:pt x="48322" y="45715"/>
                  </a:cubicBezTo>
                  <a:lnTo>
                    <a:pt x="48322" y="45715"/>
                  </a:lnTo>
                  <a:close/>
                </a:path>
              </a:pathLst>
            </a:custGeom>
            <a:solidFill>
              <a:srgbClr val="37395B"/>
            </a:solidFill>
            <a:ln w="63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A6814A4D-7DA4-4FEF-BD57-01A90B359B97}"/>
                </a:ext>
              </a:extLst>
            </p:cNvPr>
            <p:cNvSpPr/>
            <p:nvPr/>
          </p:nvSpPr>
          <p:spPr>
            <a:xfrm>
              <a:off x="6545969" y="3728625"/>
              <a:ext cx="249299" cy="435603"/>
            </a:xfrm>
            <a:custGeom>
              <a:avLst/>
              <a:gdLst>
                <a:gd name="connsiteX0" fmla="*/ 255840 w 271191"/>
                <a:gd name="connsiteY0" fmla="*/ 451423 h 473856"/>
                <a:gd name="connsiteX1" fmla="*/ 128175 w 271191"/>
                <a:gd name="connsiteY1" fmla="*/ 473701 h 473856"/>
                <a:gd name="connsiteX2" fmla="*/ 55853 w 271191"/>
                <a:gd name="connsiteY2" fmla="*/ 454934 h 473856"/>
                <a:gd name="connsiteX3" fmla="*/ 0 w 271191"/>
                <a:gd name="connsiteY3" fmla="*/ 419443 h 473856"/>
                <a:gd name="connsiteX4" fmla="*/ 209626 w 271191"/>
                <a:gd name="connsiteY4" fmla="*/ 0 h 473856"/>
                <a:gd name="connsiteX5" fmla="*/ 236500 w 271191"/>
                <a:gd name="connsiteY5" fmla="*/ 57194 h 473856"/>
                <a:gd name="connsiteX6" fmla="*/ 268862 w 271191"/>
                <a:gd name="connsiteY6" fmla="*/ 380058 h 473856"/>
                <a:gd name="connsiteX7" fmla="*/ 255840 w 271191"/>
                <a:gd name="connsiteY7" fmla="*/ 451423 h 473856"/>
                <a:gd name="connsiteX8" fmla="*/ 255840 w 271191"/>
                <a:gd name="connsiteY8" fmla="*/ 451423 h 473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1191" h="473856">
                  <a:moveTo>
                    <a:pt x="255840" y="451423"/>
                  </a:moveTo>
                  <a:cubicBezTo>
                    <a:pt x="215307" y="470509"/>
                    <a:pt x="172220" y="474786"/>
                    <a:pt x="128175" y="473701"/>
                  </a:cubicBezTo>
                  <a:cubicBezTo>
                    <a:pt x="104047" y="467445"/>
                    <a:pt x="79982" y="461253"/>
                    <a:pt x="55853" y="454934"/>
                  </a:cubicBezTo>
                  <a:cubicBezTo>
                    <a:pt x="37214" y="443125"/>
                    <a:pt x="18575" y="431252"/>
                    <a:pt x="0" y="419443"/>
                  </a:cubicBezTo>
                  <a:cubicBezTo>
                    <a:pt x="65492" y="277480"/>
                    <a:pt x="133920" y="136921"/>
                    <a:pt x="209626" y="0"/>
                  </a:cubicBezTo>
                  <a:cubicBezTo>
                    <a:pt x="235222" y="11171"/>
                    <a:pt x="234648" y="36001"/>
                    <a:pt x="236500" y="57194"/>
                  </a:cubicBezTo>
                  <a:cubicBezTo>
                    <a:pt x="245755" y="165007"/>
                    <a:pt x="256862" y="272564"/>
                    <a:pt x="268862" y="380058"/>
                  </a:cubicBezTo>
                  <a:cubicBezTo>
                    <a:pt x="271416" y="404379"/>
                    <a:pt x="276012" y="430550"/>
                    <a:pt x="255840" y="451423"/>
                  </a:cubicBezTo>
                  <a:lnTo>
                    <a:pt x="255840" y="451423"/>
                  </a:lnTo>
                  <a:close/>
                </a:path>
              </a:pathLst>
            </a:custGeom>
            <a:solidFill>
              <a:schemeClr val="accent3"/>
            </a:solidFill>
            <a:ln w="63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EDE23D64-821E-48D0-A0BE-BF0B67B0B849}"/>
                </a:ext>
              </a:extLst>
            </p:cNvPr>
            <p:cNvSpPr/>
            <p:nvPr/>
          </p:nvSpPr>
          <p:spPr>
            <a:xfrm>
              <a:off x="6739259" y="3627755"/>
              <a:ext cx="218464" cy="1900687"/>
            </a:xfrm>
            <a:custGeom>
              <a:avLst/>
              <a:gdLst>
                <a:gd name="connsiteX0" fmla="*/ 46470 w 237648"/>
                <a:gd name="connsiteY0" fmla="*/ 561279 h 2067596"/>
                <a:gd name="connsiteX1" fmla="*/ 0 w 237648"/>
                <a:gd name="connsiteY1" fmla="*/ 109090 h 2067596"/>
                <a:gd name="connsiteX2" fmla="*/ 30640 w 237648"/>
                <a:gd name="connsiteY2" fmla="*/ 0 h 2067596"/>
                <a:gd name="connsiteX3" fmla="*/ 53237 w 237648"/>
                <a:gd name="connsiteY3" fmla="*/ 175986 h 2067596"/>
                <a:gd name="connsiteX4" fmla="*/ 99643 w 237648"/>
                <a:gd name="connsiteY4" fmla="*/ 630792 h 2067596"/>
                <a:gd name="connsiteX5" fmla="*/ 125878 w 237648"/>
                <a:gd name="connsiteY5" fmla="*/ 911974 h 2067596"/>
                <a:gd name="connsiteX6" fmla="*/ 163348 w 237648"/>
                <a:gd name="connsiteY6" fmla="*/ 1275755 h 2067596"/>
                <a:gd name="connsiteX7" fmla="*/ 189647 w 237648"/>
                <a:gd name="connsiteY7" fmla="*/ 1552980 h 2067596"/>
                <a:gd name="connsiteX8" fmla="*/ 226669 w 237648"/>
                <a:gd name="connsiteY8" fmla="*/ 1920846 h 2067596"/>
                <a:gd name="connsiteX9" fmla="*/ 237649 w 237648"/>
                <a:gd name="connsiteY9" fmla="*/ 2067597 h 2067596"/>
                <a:gd name="connsiteX10" fmla="*/ 196222 w 237648"/>
                <a:gd name="connsiteY10" fmla="*/ 2018382 h 2067596"/>
                <a:gd name="connsiteX11" fmla="*/ 133155 w 237648"/>
                <a:gd name="connsiteY11" fmla="*/ 1384271 h 2067596"/>
                <a:gd name="connsiteX12" fmla="*/ 54897 w 237648"/>
                <a:gd name="connsiteY12" fmla="*/ 619622 h 2067596"/>
                <a:gd name="connsiteX13" fmla="*/ 46470 w 237648"/>
                <a:gd name="connsiteY13" fmla="*/ 561279 h 2067596"/>
                <a:gd name="connsiteX14" fmla="*/ 46470 w 237648"/>
                <a:gd name="connsiteY14" fmla="*/ 561279 h 2067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37648" h="2067596">
                  <a:moveTo>
                    <a:pt x="46470" y="561279"/>
                  </a:moveTo>
                  <a:cubicBezTo>
                    <a:pt x="36449" y="409996"/>
                    <a:pt x="23555" y="258968"/>
                    <a:pt x="0" y="109090"/>
                  </a:cubicBezTo>
                  <a:cubicBezTo>
                    <a:pt x="10214" y="72705"/>
                    <a:pt x="20427" y="36321"/>
                    <a:pt x="30640" y="0"/>
                  </a:cubicBezTo>
                  <a:cubicBezTo>
                    <a:pt x="48002" y="57385"/>
                    <a:pt x="46534" y="117260"/>
                    <a:pt x="53237" y="175986"/>
                  </a:cubicBezTo>
                  <a:cubicBezTo>
                    <a:pt x="70344" y="327397"/>
                    <a:pt x="84770" y="479190"/>
                    <a:pt x="99643" y="630792"/>
                  </a:cubicBezTo>
                  <a:cubicBezTo>
                    <a:pt x="108835" y="724498"/>
                    <a:pt x="116622" y="818332"/>
                    <a:pt x="125878" y="911974"/>
                  </a:cubicBezTo>
                  <a:cubicBezTo>
                    <a:pt x="137943" y="1033320"/>
                    <a:pt x="151220" y="1154474"/>
                    <a:pt x="163348" y="1275755"/>
                  </a:cubicBezTo>
                  <a:cubicBezTo>
                    <a:pt x="172603" y="1368057"/>
                    <a:pt x="180582" y="1460550"/>
                    <a:pt x="189647" y="1552980"/>
                  </a:cubicBezTo>
                  <a:cubicBezTo>
                    <a:pt x="201711" y="1675602"/>
                    <a:pt x="214860" y="1798160"/>
                    <a:pt x="226669" y="1920846"/>
                  </a:cubicBezTo>
                  <a:cubicBezTo>
                    <a:pt x="231393" y="1969678"/>
                    <a:pt x="234010" y="2018701"/>
                    <a:pt x="237649" y="2067597"/>
                  </a:cubicBezTo>
                  <a:cubicBezTo>
                    <a:pt x="210903" y="2061980"/>
                    <a:pt x="198902" y="2047107"/>
                    <a:pt x="196222" y="2018382"/>
                  </a:cubicBezTo>
                  <a:cubicBezTo>
                    <a:pt x="176242" y="1806969"/>
                    <a:pt x="154539" y="1595620"/>
                    <a:pt x="133155" y="1384271"/>
                  </a:cubicBezTo>
                  <a:cubicBezTo>
                    <a:pt x="107303" y="1129388"/>
                    <a:pt x="81323" y="874441"/>
                    <a:pt x="54897" y="619622"/>
                  </a:cubicBezTo>
                  <a:cubicBezTo>
                    <a:pt x="52981" y="600153"/>
                    <a:pt x="58407" y="579343"/>
                    <a:pt x="46470" y="561279"/>
                  </a:cubicBezTo>
                  <a:lnTo>
                    <a:pt x="46470" y="561279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63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3A381E6D-46F5-4C8D-B303-5507B0C1FE55}"/>
                </a:ext>
              </a:extLst>
            </p:cNvPr>
            <p:cNvSpPr/>
            <p:nvPr/>
          </p:nvSpPr>
          <p:spPr>
            <a:xfrm>
              <a:off x="6606175" y="3489095"/>
              <a:ext cx="254903" cy="54631"/>
            </a:xfrm>
            <a:custGeom>
              <a:avLst/>
              <a:gdLst>
                <a:gd name="connsiteX0" fmla="*/ 277288 w 277287"/>
                <a:gd name="connsiteY0" fmla="*/ 59428 h 59428"/>
                <a:gd name="connsiteX1" fmla="*/ 0 w 277287"/>
                <a:gd name="connsiteY1" fmla="*/ 0 h 59428"/>
                <a:gd name="connsiteX2" fmla="*/ 277288 w 277287"/>
                <a:gd name="connsiteY2" fmla="*/ 59428 h 59428"/>
                <a:gd name="connsiteX3" fmla="*/ 277288 w 277287"/>
                <a:gd name="connsiteY3" fmla="*/ 59428 h 59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7287" h="59428">
                  <a:moveTo>
                    <a:pt x="277288" y="59428"/>
                  </a:moveTo>
                  <a:cubicBezTo>
                    <a:pt x="183518" y="46215"/>
                    <a:pt x="89493" y="34342"/>
                    <a:pt x="0" y="0"/>
                  </a:cubicBezTo>
                  <a:cubicBezTo>
                    <a:pt x="93195" y="16213"/>
                    <a:pt x="187795" y="25341"/>
                    <a:pt x="277288" y="59428"/>
                  </a:cubicBezTo>
                  <a:lnTo>
                    <a:pt x="277288" y="59428"/>
                  </a:lnTo>
                  <a:close/>
                </a:path>
              </a:pathLst>
            </a:custGeom>
            <a:solidFill>
              <a:srgbClr val="574D8A"/>
            </a:solidFill>
            <a:ln w="63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E186679C-7C7E-4474-87DC-80344165EE38}"/>
                </a:ext>
              </a:extLst>
            </p:cNvPr>
            <p:cNvSpPr/>
            <p:nvPr/>
          </p:nvSpPr>
          <p:spPr>
            <a:xfrm>
              <a:off x="6414234" y="3356010"/>
              <a:ext cx="1103754" cy="1114876"/>
            </a:xfrm>
            <a:custGeom>
              <a:avLst/>
              <a:gdLst>
                <a:gd name="connsiteX0" fmla="*/ 1199539 w 1200681"/>
                <a:gd name="connsiteY0" fmla="*/ 779458 h 1212779"/>
                <a:gd name="connsiteX1" fmla="*/ 1189646 w 1200681"/>
                <a:gd name="connsiteY1" fmla="*/ 738797 h 1212779"/>
                <a:gd name="connsiteX2" fmla="*/ 1145090 w 1200681"/>
                <a:gd name="connsiteY2" fmla="*/ 651729 h 1212779"/>
                <a:gd name="connsiteX3" fmla="*/ 1099386 w 1200681"/>
                <a:gd name="connsiteY3" fmla="*/ 578833 h 1212779"/>
                <a:gd name="connsiteX4" fmla="*/ 1004978 w 1200681"/>
                <a:gd name="connsiteY4" fmla="*/ 451870 h 1212779"/>
                <a:gd name="connsiteX5" fmla="*/ 988126 w 1200681"/>
                <a:gd name="connsiteY5" fmla="*/ 430295 h 1212779"/>
                <a:gd name="connsiteX6" fmla="*/ 961381 w 1200681"/>
                <a:gd name="connsiteY6" fmla="*/ 400549 h 1212779"/>
                <a:gd name="connsiteX7" fmla="*/ 977785 w 1200681"/>
                <a:gd name="connsiteY7" fmla="*/ 381910 h 1212779"/>
                <a:gd name="connsiteX8" fmla="*/ 982317 w 1200681"/>
                <a:gd name="connsiteY8" fmla="*/ 311885 h 1212779"/>
                <a:gd name="connsiteX9" fmla="*/ 898442 w 1200681"/>
                <a:gd name="connsiteY9" fmla="*/ 279905 h 1212779"/>
                <a:gd name="connsiteX10" fmla="*/ 870930 w 1200681"/>
                <a:gd name="connsiteY10" fmla="*/ 236882 h 1212779"/>
                <a:gd name="connsiteX11" fmla="*/ 859121 w 1200681"/>
                <a:gd name="connsiteY11" fmla="*/ 226541 h 1212779"/>
                <a:gd name="connsiteX12" fmla="*/ 630026 w 1200681"/>
                <a:gd name="connsiteY12" fmla="*/ 159645 h 1212779"/>
                <a:gd name="connsiteX13" fmla="*/ 246457 w 1200681"/>
                <a:gd name="connsiteY13" fmla="*/ 87323 h 1212779"/>
                <a:gd name="connsiteX14" fmla="*/ 111707 w 1200681"/>
                <a:gd name="connsiteY14" fmla="*/ 31150 h 1212779"/>
                <a:gd name="connsiteX15" fmla="*/ 63067 w 1200681"/>
                <a:gd name="connsiteY15" fmla="*/ 0 h 1212779"/>
                <a:gd name="connsiteX16" fmla="*/ 63194 w 1200681"/>
                <a:gd name="connsiteY16" fmla="*/ 319 h 1212779"/>
                <a:gd name="connsiteX17" fmla="*/ 15766 w 1200681"/>
                <a:gd name="connsiteY17" fmla="*/ 30384 h 1212779"/>
                <a:gd name="connsiteX18" fmla="*/ 0 w 1200681"/>
                <a:gd name="connsiteY18" fmla="*/ 71684 h 1212779"/>
                <a:gd name="connsiteX19" fmla="*/ 36448 w 1200681"/>
                <a:gd name="connsiteY19" fmla="*/ 92174 h 1212779"/>
                <a:gd name="connsiteX20" fmla="*/ 160985 w 1200681"/>
                <a:gd name="connsiteY20" fmla="*/ 172348 h 1212779"/>
                <a:gd name="connsiteX21" fmla="*/ 256670 w 1200681"/>
                <a:gd name="connsiteY21" fmla="*/ 203498 h 1212779"/>
                <a:gd name="connsiteX22" fmla="*/ 306587 w 1200681"/>
                <a:gd name="connsiteY22" fmla="*/ 215115 h 1212779"/>
                <a:gd name="connsiteX23" fmla="*/ 434379 w 1200681"/>
                <a:gd name="connsiteY23" fmla="*/ 238031 h 1212779"/>
                <a:gd name="connsiteX24" fmla="*/ 474530 w 1200681"/>
                <a:gd name="connsiteY24" fmla="*/ 242563 h 1212779"/>
                <a:gd name="connsiteX25" fmla="*/ 564853 w 1200681"/>
                <a:gd name="connsiteY25" fmla="*/ 252585 h 1212779"/>
                <a:gd name="connsiteX26" fmla="*/ 744031 w 1200681"/>
                <a:gd name="connsiteY26" fmla="*/ 280799 h 1212779"/>
                <a:gd name="connsiteX27" fmla="*/ 759925 w 1200681"/>
                <a:gd name="connsiteY27" fmla="*/ 284629 h 1212779"/>
                <a:gd name="connsiteX28" fmla="*/ 761713 w 1200681"/>
                <a:gd name="connsiteY28" fmla="*/ 285076 h 1212779"/>
                <a:gd name="connsiteX29" fmla="*/ 803650 w 1200681"/>
                <a:gd name="connsiteY29" fmla="*/ 351079 h 1212779"/>
                <a:gd name="connsiteX30" fmla="*/ 806587 w 1200681"/>
                <a:gd name="connsiteY30" fmla="*/ 476509 h 1212779"/>
                <a:gd name="connsiteX31" fmla="*/ 843609 w 1200681"/>
                <a:gd name="connsiteY31" fmla="*/ 514298 h 1212779"/>
                <a:gd name="connsiteX32" fmla="*/ 891739 w 1200681"/>
                <a:gd name="connsiteY32" fmla="*/ 483658 h 1212779"/>
                <a:gd name="connsiteX33" fmla="*/ 902272 w 1200681"/>
                <a:gd name="connsiteY33" fmla="*/ 462402 h 1212779"/>
                <a:gd name="connsiteX34" fmla="*/ 902336 w 1200681"/>
                <a:gd name="connsiteY34" fmla="*/ 419571 h 1212779"/>
                <a:gd name="connsiteX35" fmla="*/ 977785 w 1200681"/>
                <a:gd name="connsiteY35" fmla="*/ 687348 h 1212779"/>
                <a:gd name="connsiteX36" fmla="*/ 887909 w 1200681"/>
                <a:gd name="connsiteY36" fmla="*/ 912996 h 1212779"/>
                <a:gd name="connsiteX37" fmla="*/ 785075 w 1200681"/>
                <a:gd name="connsiteY37" fmla="*/ 952508 h 1212779"/>
                <a:gd name="connsiteX38" fmla="*/ 753223 w 1200681"/>
                <a:gd name="connsiteY38" fmla="*/ 905719 h 1212779"/>
                <a:gd name="connsiteX39" fmla="*/ 755457 w 1200681"/>
                <a:gd name="connsiteY39" fmla="*/ 890399 h 1212779"/>
                <a:gd name="connsiteX40" fmla="*/ 624855 w 1200681"/>
                <a:gd name="connsiteY40" fmla="*/ 814311 h 1212779"/>
                <a:gd name="connsiteX41" fmla="*/ 626515 w 1200681"/>
                <a:gd name="connsiteY41" fmla="*/ 831481 h 1212779"/>
                <a:gd name="connsiteX42" fmla="*/ 627154 w 1200681"/>
                <a:gd name="connsiteY42" fmla="*/ 831354 h 1212779"/>
                <a:gd name="connsiteX43" fmla="*/ 626260 w 1200681"/>
                <a:gd name="connsiteY43" fmla="*/ 830524 h 1212779"/>
                <a:gd name="connsiteX44" fmla="*/ 699412 w 1200681"/>
                <a:gd name="connsiteY44" fmla="*/ 847631 h 1212779"/>
                <a:gd name="connsiteX45" fmla="*/ 630984 w 1200681"/>
                <a:gd name="connsiteY45" fmla="*/ 835375 h 1212779"/>
                <a:gd name="connsiteX46" fmla="*/ 630346 w 1200681"/>
                <a:gd name="connsiteY46" fmla="*/ 835822 h 1212779"/>
                <a:gd name="connsiteX47" fmla="*/ 572194 w 1200681"/>
                <a:gd name="connsiteY47" fmla="*/ 846610 h 1212779"/>
                <a:gd name="connsiteX48" fmla="*/ 555981 w 1200681"/>
                <a:gd name="connsiteY48" fmla="*/ 857589 h 1212779"/>
                <a:gd name="connsiteX49" fmla="*/ 547682 w 1200681"/>
                <a:gd name="connsiteY49" fmla="*/ 877249 h 1212779"/>
                <a:gd name="connsiteX50" fmla="*/ 519277 w 1200681"/>
                <a:gd name="connsiteY50" fmla="*/ 893463 h 1212779"/>
                <a:gd name="connsiteX51" fmla="*/ 518830 w 1200681"/>
                <a:gd name="connsiteY51" fmla="*/ 893527 h 1212779"/>
                <a:gd name="connsiteX52" fmla="*/ 518830 w 1200681"/>
                <a:gd name="connsiteY52" fmla="*/ 893591 h 1212779"/>
                <a:gd name="connsiteX53" fmla="*/ 594344 w 1200681"/>
                <a:gd name="connsiteY53" fmla="*/ 889122 h 1212779"/>
                <a:gd name="connsiteX54" fmla="*/ 490807 w 1200681"/>
                <a:gd name="connsiteY54" fmla="*/ 925060 h 1212779"/>
                <a:gd name="connsiteX55" fmla="*/ 518830 w 1200681"/>
                <a:gd name="connsiteY55" fmla="*/ 893591 h 1212779"/>
                <a:gd name="connsiteX56" fmla="*/ 518447 w 1200681"/>
                <a:gd name="connsiteY56" fmla="*/ 893654 h 1212779"/>
                <a:gd name="connsiteX57" fmla="*/ 518575 w 1200681"/>
                <a:gd name="connsiteY57" fmla="*/ 893527 h 1212779"/>
                <a:gd name="connsiteX58" fmla="*/ 479190 w 1200681"/>
                <a:gd name="connsiteY58" fmla="*/ 915868 h 1212779"/>
                <a:gd name="connsiteX59" fmla="*/ 475105 w 1200681"/>
                <a:gd name="connsiteY59" fmla="*/ 931443 h 1212779"/>
                <a:gd name="connsiteX60" fmla="*/ 524958 w 1200681"/>
                <a:gd name="connsiteY60" fmla="*/ 957997 h 1212779"/>
                <a:gd name="connsiteX61" fmla="*/ 619749 w 1200681"/>
                <a:gd name="connsiteY61" fmla="*/ 945103 h 1212779"/>
                <a:gd name="connsiteX62" fmla="*/ 528788 w 1200681"/>
                <a:gd name="connsiteY62" fmla="*/ 1088599 h 1212779"/>
                <a:gd name="connsiteX63" fmla="*/ 545129 w 1200681"/>
                <a:gd name="connsiteY63" fmla="*/ 1115344 h 1212779"/>
                <a:gd name="connsiteX64" fmla="*/ 554193 w 1200681"/>
                <a:gd name="connsiteY64" fmla="*/ 1132771 h 1212779"/>
                <a:gd name="connsiteX65" fmla="*/ 572257 w 1200681"/>
                <a:gd name="connsiteY65" fmla="*/ 1182560 h 1212779"/>
                <a:gd name="connsiteX66" fmla="*/ 608004 w 1200681"/>
                <a:gd name="connsiteY66" fmla="*/ 1212753 h 1212779"/>
                <a:gd name="connsiteX67" fmla="*/ 627026 w 1200681"/>
                <a:gd name="connsiteY67" fmla="*/ 1201071 h 1212779"/>
                <a:gd name="connsiteX68" fmla="*/ 639154 w 1200681"/>
                <a:gd name="connsiteY68" fmla="*/ 1156389 h 1212779"/>
                <a:gd name="connsiteX69" fmla="*/ 662581 w 1200681"/>
                <a:gd name="connsiteY69" fmla="*/ 1088343 h 1212779"/>
                <a:gd name="connsiteX70" fmla="*/ 698582 w 1200681"/>
                <a:gd name="connsiteY70" fmla="*/ 979062 h 1212779"/>
                <a:gd name="connsiteX71" fmla="*/ 730498 w 1200681"/>
                <a:gd name="connsiteY71" fmla="*/ 958253 h 1212779"/>
                <a:gd name="connsiteX72" fmla="*/ 889377 w 1200681"/>
                <a:gd name="connsiteY72" fmla="*/ 951040 h 1212779"/>
                <a:gd name="connsiteX73" fmla="*/ 995147 w 1200681"/>
                <a:gd name="connsiteY73" fmla="*/ 779841 h 1212779"/>
                <a:gd name="connsiteX74" fmla="*/ 1027639 w 1200681"/>
                <a:gd name="connsiteY74" fmla="*/ 626899 h 1212779"/>
                <a:gd name="connsiteX75" fmla="*/ 986978 w 1200681"/>
                <a:gd name="connsiteY75" fmla="*/ 487808 h 1212779"/>
                <a:gd name="connsiteX76" fmla="*/ 1122685 w 1200681"/>
                <a:gd name="connsiteY76" fmla="*/ 695646 h 1212779"/>
                <a:gd name="connsiteX77" fmla="*/ 1159389 w 1200681"/>
                <a:gd name="connsiteY77" fmla="*/ 791778 h 1212779"/>
                <a:gd name="connsiteX78" fmla="*/ 1120004 w 1200681"/>
                <a:gd name="connsiteY78" fmla="*/ 864291 h 1212779"/>
                <a:gd name="connsiteX79" fmla="*/ 1069640 w 1200681"/>
                <a:gd name="connsiteY79" fmla="*/ 891293 h 1212779"/>
                <a:gd name="connsiteX80" fmla="*/ 996552 w 1200681"/>
                <a:gd name="connsiteY80" fmla="*/ 948550 h 1212779"/>
                <a:gd name="connsiteX81" fmla="*/ 813672 w 1200681"/>
                <a:gd name="connsiteY81" fmla="*/ 1061789 h 1212779"/>
                <a:gd name="connsiteX82" fmla="*/ 813544 w 1200681"/>
                <a:gd name="connsiteY82" fmla="*/ 1061789 h 1212779"/>
                <a:gd name="connsiteX83" fmla="*/ 814183 w 1200681"/>
                <a:gd name="connsiteY83" fmla="*/ 1062364 h 1212779"/>
                <a:gd name="connsiteX84" fmla="*/ 867100 w 1200681"/>
                <a:gd name="connsiteY84" fmla="*/ 1047746 h 1212779"/>
                <a:gd name="connsiteX85" fmla="*/ 814183 w 1200681"/>
                <a:gd name="connsiteY85" fmla="*/ 1062364 h 1212779"/>
                <a:gd name="connsiteX86" fmla="*/ 812204 w 1200681"/>
                <a:gd name="connsiteY86" fmla="*/ 1062045 h 1212779"/>
                <a:gd name="connsiteX87" fmla="*/ 812204 w 1200681"/>
                <a:gd name="connsiteY87" fmla="*/ 1062045 h 1212779"/>
                <a:gd name="connsiteX88" fmla="*/ 808629 w 1200681"/>
                <a:gd name="connsiteY88" fmla="*/ 1102003 h 1212779"/>
                <a:gd name="connsiteX89" fmla="*/ 826311 w 1200681"/>
                <a:gd name="connsiteY89" fmla="*/ 1104557 h 1212779"/>
                <a:gd name="connsiteX90" fmla="*/ 881590 w 1200681"/>
                <a:gd name="connsiteY90" fmla="*/ 1110302 h 1212779"/>
                <a:gd name="connsiteX91" fmla="*/ 904059 w 1200681"/>
                <a:gd name="connsiteY91" fmla="*/ 1118153 h 1212779"/>
                <a:gd name="connsiteX92" fmla="*/ 958763 w 1200681"/>
                <a:gd name="connsiteY92" fmla="*/ 1078832 h 1212779"/>
                <a:gd name="connsiteX93" fmla="*/ 942869 w 1200681"/>
                <a:gd name="connsiteY93" fmla="*/ 1152686 h 1212779"/>
                <a:gd name="connsiteX94" fmla="*/ 1016276 w 1200681"/>
                <a:gd name="connsiteY94" fmla="*/ 1094982 h 1212779"/>
                <a:gd name="connsiteX95" fmla="*/ 1023298 w 1200681"/>
                <a:gd name="connsiteY95" fmla="*/ 1127600 h 1212779"/>
                <a:gd name="connsiteX96" fmla="*/ 1086939 w 1200681"/>
                <a:gd name="connsiteY96" fmla="*/ 1045767 h 1212779"/>
                <a:gd name="connsiteX97" fmla="*/ 1098557 w 1200681"/>
                <a:gd name="connsiteY97" fmla="*/ 1032107 h 1212779"/>
                <a:gd name="connsiteX98" fmla="*/ 1135962 w 1200681"/>
                <a:gd name="connsiteY98" fmla="*/ 937443 h 1212779"/>
                <a:gd name="connsiteX99" fmla="*/ 1171262 w 1200681"/>
                <a:gd name="connsiteY99" fmla="*/ 890207 h 1212779"/>
                <a:gd name="connsiteX100" fmla="*/ 1196284 w 1200681"/>
                <a:gd name="connsiteY100" fmla="*/ 839716 h 1212779"/>
                <a:gd name="connsiteX101" fmla="*/ 1199539 w 1200681"/>
                <a:gd name="connsiteY101" fmla="*/ 779458 h 1212779"/>
                <a:gd name="connsiteX102" fmla="*/ 863653 w 1200681"/>
                <a:gd name="connsiteY102" fmla="*/ 463870 h 1212779"/>
                <a:gd name="connsiteX103" fmla="*/ 850568 w 1200681"/>
                <a:gd name="connsiteY103" fmla="*/ 482254 h 1212779"/>
                <a:gd name="connsiteX104" fmla="*/ 831418 w 1200681"/>
                <a:gd name="connsiteY104" fmla="*/ 465019 h 1212779"/>
                <a:gd name="connsiteX105" fmla="*/ 824587 w 1200681"/>
                <a:gd name="connsiteY105" fmla="*/ 383569 h 1212779"/>
                <a:gd name="connsiteX106" fmla="*/ 836588 w 1200681"/>
                <a:gd name="connsiteY106" fmla="*/ 322035 h 1212779"/>
                <a:gd name="connsiteX107" fmla="*/ 863653 w 1200681"/>
                <a:gd name="connsiteY107" fmla="*/ 463870 h 1212779"/>
                <a:gd name="connsiteX108" fmla="*/ 880760 w 1200681"/>
                <a:gd name="connsiteY108" fmla="*/ 306715 h 1212779"/>
                <a:gd name="connsiteX109" fmla="*/ 969551 w 1200681"/>
                <a:gd name="connsiteY109" fmla="*/ 358419 h 1212779"/>
                <a:gd name="connsiteX110" fmla="*/ 880760 w 1200681"/>
                <a:gd name="connsiteY110" fmla="*/ 306715 h 1212779"/>
                <a:gd name="connsiteX111" fmla="*/ 572959 w 1200681"/>
                <a:gd name="connsiteY111" fmla="*/ 930486 h 1212779"/>
                <a:gd name="connsiteX112" fmla="*/ 652176 w 1200681"/>
                <a:gd name="connsiteY112" fmla="*/ 902144 h 1212779"/>
                <a:gd name="connsiteX113" fmla="*/ 572959 w 1200681"/>
                <a:gd name="connsiteY113" fmla="*/ 930486 h 1212779"/>
                <a:gd name="connsiteX114" fmla="*/ 624728 w 1200681"/>
                <a:gd name="connsiteY114" fmla="*/ 1013276 h 1212779"/>
                <a:gd name="connsiteX115" fmla="*/ 598812 w 1200681"/>
                <a:gd name="connsiteY115" fmla="*/ 1060512 h 1212779"/>
                <a:gd name="connsiteX116" fmla="*/ 624728 w 1200681"/>
                <a:gd name="connsiteY116" fmla="*/ 1013276 h 1212779"/>
                <a:gd name="connsiteX117" fmla="*/ 606472 w 1200681"/>
                <a:gd name="connsiteY117" fmla="*/ 969041 h 1212779"/>
                <a:gd name="connsiteX118" fmla="*/ 569896 w 1200681"/>
                <a:gd name="connsiteY118" fmla="*/ 1014745 h 1212779"/>
                <a:gd name="connsiteX119" fmla="*/ 606472 w 1200681"/>
                <a:gd name="connsiteY119" fmla="*/ 969041 h 1212779"/>
                <a:gd name="connsiteX120" fmla="*/ 545576 w 1200681"/>
                <a:gd name="connsiteY120" fmla="*/ 1101301 h 1212779"/>
                <a:gd name="connsiteX121" fmla="*/ 536959 w 1200681"/>
                <a:gd name="connsiteY121" fmla="*/ 1092748 h 1212779"/>
                <a:gd name="connsiteX122" fmla="*/ 556108 w 1200681"/>
                <a:gd name="connsiteY122" fmla="*/ 1055342 h 1212779"/>
                <a:gd name="connsiteX123" fmla="*/ 566832 w 1200681"/>
                <a:gd name="connsiteY123" fmla="*/ 1068172 h 1212779"/>
                <a:gd name="connsiteX124" fmla="*/ 545576 w 1200681"/>
                <a:gd name="connsiteY124" fmla="*/ 1101301 h 1212779"/>
                <a:gd name="connsiteX125" fmla="*/ 568492 w 1200681"/>
                <a:gd name="connsiteY125" fmla="*/ 1173241 h 1212779"/>
                <a:gd name="connsiteX126" fmla="*/ 595812 w 1200681"/>
                <a:gd name="connsiteY126" fmla="*/ 1127600 h 1212779"/>
                <a:gd name="connsiteX127" fmla="*/ 568492 w 1200681"/>
                <a:gd name="connsiteY127" fmla="*/ 1173241 h 1212779"/>
                <a:gd name="connsiteX128" fmla="*/ 584514 w 1200681"/>
                <a:gd name="connsiteY128" fmla="*/ 1115344 h 1212779"/>
                <a:gd name="connsiteX129" fmla="*/ 603344 w 1200681"/>
                <a:gd name="connsiteY129" fmla="*/ 1074236 h 1212779"/>
                <a:gd name="connsiteX130" fmla="*/ 584514 w 1200681"/>
                <a:gd name="connsiteY130" fmla="*/ 1115344 h 1212779"/>
                <a:gd name="connsiteX131" fmla="*/ 637877 w 1200681"/>
                <a:gd name="connsiteY131" fmla="*/ 1157282 h 1212779"/>
                <a:gd name="connsiteX132" fmla="*/ 637813 w 1200681"/>
                <a:gd name="connsiteY132" fmla="*/ 1156899 h 1212779"/>
                <a:gd name="connsiteX133" fmla="*/ 610940 w 1200681"/>
                <a:gd name="connsiteY133" fmla="*/ 1197625 h 1212779"/>
                <a:gd name="connsiteX134" fmla="*/ 630409 w 1200681"/>
                <a:gd name="connsiteY134" fmla="*/ 1133984 h 1212779"/>
                <a:gd name="connsiteX135" fmla="*/ 630282 w 1200681"/>
                <a:gd name="connsiteY135" fmla="*/ 1133856 h 1212779"/>
                <a:gd name="connsiteX136" fmla="*/ 630473 w 1200681"/>
                <a:gd name="connsiteY136" fmla="*/ 1133601 h 1212779"/>
                <a:gd name="connsiteX137" fmla="*/ 630473 w 1200681"/>
                <a:gd name="connsiteY137" fmla="*/ 1133920 h 1212779"/>
                <a:gd name="connsiteX138" fmla="*/ 631622 w 1200681"/>
                <a:gd name="connsiteY138" fmla="*/ 1134750 h 1212779"/>
                <a:gd name="connsiteX139" fmla="*/ 630728 w 1200681"/>
                <a:gd name="connsiteY139" fmla="*/ 1133409 h 1212779"/>
                <a:gd name="connsiteX140" fmla="*/ 630728 w 1200681"/>
                <a:gd name="connsiteY140" fmla="*/ 1132898 h 1212779"/>
                <a:gd name="connsiteX141" fmla="*/ 632196 w 1200681"/>
                <a:gd name="connsiteY141" fmla="*/ 1135133 h 1212779"/>
                <a:gd name="connsiteX142" fmla="*/ 637877 w 1200681"/>
                <a:gd name="connsiteY142" fmla="*/ 1156772 h 1212779"/>
                <a:gd name="connsiteX143" fmla="*/ 638516 w 1200681"/>
                <a:gd name="connsiteY143" fmla="*/ 1156325 h 1212779"/>
                <a:gd name="connsiteX144" fmla="*/ 637877 w 1200681"/>
                <a:gd name="connsiteY144" fmla="*/ 1157282 h 1212779"/>
                <a:gd name="connsiteX145" fmla="*/ 630346 w 1200681"/>
                <a:gd name="connsiteY145" fmla="*/ 1133218 h 1212779"/>
                <a:gd name="connsiteX146" fmla="*/ 630409 w 1200681"/>
                <a:gd name="connsiteY146" fmla="*/ 1133409 h 1212779"/>
                <a:gd name="connsiteX147" fmla="*/ 630218 w 1200681"/>
                <a:gd name="connsiteY147" fmla="*/ 1133601 h 1212779"/>
                <a:gd name="connsiteX148" fmla="*/ 630346 w 1200681"/>
                <a:gd name="connsiteY148" fmla="*/ 1133218 h 1212779"/>
                <a:gd name="connsiteX149" fmla="*/ 665900 w 1200681"/>
                <a:gd name="connsiteY149" fmla="*/ 1016277 h 1212779"/>
                <a:gd name="connsiteX150" fmla="*/ 630346 w 1200681"/>
                <a:gd name="connsiteY150" fmla="*/ 1133218 h 1212779"/>
                <a:gd name="connsiteX151" fmla="*/ 1086237 w 1200681"/>
                <a:gd name="connsiteY151" fmla="*/ 1044874 h 1212779"/>
                <a:gd name="connsiteX152" fmla="*/ 1087003 w 1200681"/>
                <a:gd name="connsiteY152" fmla="*/ 1044235 h 1212779"/>
                <a:gd name="connsiteX153" fmla="*/ 1086300 w 1200681"/>
                <a:gd name="connsiteY153" fmla="*/ 1045001 h 1212779"/>
                <a:gd name="connsiteX154" fmla="*/ 1086237 w 1200681"/>
                <a:gd name="connsiteY154" fmla="*/ 1044874 h 1212779"/>
                <a:gd name="connsiteX155" fmla="*/ 1031532 w 1200681"/>
                <a:gd name="connsiteY155" fmla="*/ 1106216 h 1212779"/>
                <a:gd name="connsiteX156" fmla="*/ 1085215 w 1200681"/>
                <a:gd name="connsiteY156" fmla="*/ 998021 h 1212779"/>
                <a:gd name="connsiteX157" fmla="*/ 1086237 w 1200681"/>
                <a:gd name="connsiteY157" fmla="*/ 1044874 h 1212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</a:cxnLst>
              <a:rect l="l" t="t" r="r" b="b"/>
              <a:pathLst>
                <a:path w="1200681" h="1212779">
                  <a:moveTo>
                    <a:pt x="1199539" y="779458"/>
                  </a:moveTo>
                  <a:cubicBezTo>
                    <a:pt x="1197943" y="765543"/>
                    <a:pt x="1194752" y="751819"/>
                    <a:pt x="1189646" y="738797"/>
                  </a:cubicBezTo>
                  <a:cubicBezTo>
                    <a:pt x="1178155" y="709370"/>
                    <a:pt x="1160538" y="679241"/>
                    <a:pt x="1145090" y="651729"/>
                  </a:cubicBezTo>
                  <a:cubicBezTo>
                    <a:pt x="1131111" y="626707"/>
                    <a:pt x="1115472" y="602578"/>
                    <a:pt x="1099386" y="578833"/>
                  </a:cubicBezTo>
                  <a:cubicBezTo>
                    <a:pt x="1069768" y="534980"/>
                    <a:pt x="1037660" y="493489"/>
                    <a:pt x="1004978" y="451870"/>
                  </a:cubicBezTo>
                  <a:cubicBezTo>
                    <a:pt x="999361" y="444657"/>
                    <a:pt x="993679" y="437508"/>
                    <a:pt x="988126" y="430295"/>
                  </a:cubicBezTo>
                  <a:cubicBezTo>
                    <a:pt x="980275" y="420273"/>
                    <a:pt x="967317" y="411975"/>
                    <a:pt x="961381" y="400549"/>
                  </a:cubicBezTo>
                  <a:cubicBezTo>
                    <a:pt x="955444" y="389187"/>
                    <a:pt x="968530" y="384782"/>
                    <a:pt x="977785" y="381910"/>
                  </a:cubicBezTo>
                  <a:cubicBezTo>
                    <a:pt x="1012447" y="370930"/>
                    <a:pt x="1011999" y="353951"/>
                    <a:pt x="982317" y="311885"/>
                  </a:cubicBezTo>
                  <a:cubicBezTo>
                    <a:pt x="956274" y="296055"/>
                    <a:pt x="929464" y="278565"/>
                    <a:pt x="898442" y="279905"/>
                  </a:cubicBezTo>
                  <a:cubicBezTo>
                    <a:pt x="859759" y="281565"/>
                    <a:pt x="861099" y="263309"/>
                    <a:pt x="870930" y="236882"/>
                  </a:cubicBezTo>
                  <a:cubicBezTo>
                    <a:pt x="867036" y="233371"/>
                    <a:pt x="863653" y="227946"/>
                    <a:pt x="859121" y="226541"/>
                  </a:cubicBezTo>
                  <a:cubicBezTo>
                    <a:pt x="782968" y="203626"/>
                    <a:pt x="707647" y="176497"/>
                    <a:pt x="630026" y="159645"/>
                  </a:cubicBezTo>
                  <a:cubicBezTo>
                    <a:pt x="502935" y="132005"/>
                    <a:pt x="374377" y="111260"/>
                    <a:pt x="246457" y="87323"/>
                  </a:cubicBezTo>
                  <a:cubicBezTo>
                    <a:pt x="197689" y="78195"/>
                    <a:pt x="152049" y="60832"/>
                    <a:pt x="111707" y="31150"/>
                  </a:cubicBezTo>
                  <a:cubicBezTo>
                    <a:pt x="103855" y="7660"/>
                    <a:pt x="82407" y="5426"/>
                    <a:pt x="63067" y="0"/>
                  </a:cubicBezTo>
                  <a:lnTo>
                    <a:pt x="63194" y="319"/>
                  </a:lnTo>
                  <a:cubicBezTo>
                    <a:pt x="39192" y="-2553"/>
                    <a:pt x="28533" y="15575"/>
                    <a:pt x="15766" y="30384"/>
                  </a:cubicBezTo>
                  <a:cubicBezTo>
                    <a:pt x="10468" y="44108"/>
                    <a:pt x="5298" y="57896"/>
                    <a:pt x="0" y="71684"/>
                  </a:cubicBezTo>
                  <a:cubicBezTo>
                    <a:pt x="16532" y="70471"/>
                    <a:pt x="28405" y="82982"/>
                    <a:pt x="36448" y="92174"/>
                  </a:cubicBezTo>
                  <a:cubicBezTo>
                    <a:pt x="70662" y="131048"/>
                    <a:pt x="115153" y="152623"/>
                    <a:pt x="160985" y="172348"/>
                  </a:cubicBezTo>
                  <a:cubicBezTo>
                    <a:pt x="191880" y="185689"/>
                    <a:pt x="224116" y="195391"/>
                    <a:pt x="256670" y="203498"/>
                  </a:cubicBezTo>
                  <a:cubicBezTo>
                    <a:pt x="273202" y="207647"/>
                    <a:pt x="289863" y="211413"/>
                    <a:pt x="306587" y="215115"/>
                  </a:cubicBezTo>
                  <a:cubicBezTo>
                    <a:pt x="328290" y="219903"/>
                    <a:pt x="420975" y="235733"/>
                    <a:pt x="434379" y="238031"/>
                  </a:cubicBezTo>
                  <a:cubicBezTo>
                    <a:pt x="447593" y="240265"/>
                    <a:pt x="461190" y="241095"/>
                    <a:pt x="474530" y="242563"/>
                  </a:cubicBezTo>
                  <a:cubicBezTo>
                    <a:pt x="504595" y="246010"/>
                    <a:pt x="534788" y="249138"/>
                    <a:pt x="564853" y="252585"/>
                  </a:cubicBezTo>
                  <a:cubicBezTo>
                    <a:pt x="624919" y="259351"/>
                    <a:pt x="685050" y="267203"/>
                    <a:pt x="744031" y="280799"/>
                  </a:cubicBezTo>
                  <a:cubicBezTo>
                    <a:pt x="749329" y="282012"/>
                    <a:pt x="754691" y="283288"/>
                    <a:pt x="759925" y="284629"/>
                  </a:cubicBezTo>
                  <a:cubicBezTo>
                    <a:pt x="760499" y="284757"/>
                    <a:pt x="761138" y="284948"/>
                    <a:pt x="761713" y="285076"/>
                  </a:cubicBezTo>
                  <a:cubicBezTo>
                    <a:pt x="814055" y="298289"/>
                    <a:pt x="814694" y="297523"/>
                    <a:pt x="803650" y="351079"/>
                  </a:cubicBezTo>
                  <a:cubicBezTo>
                    <a:pt x="795033" y="393272"/>
                    <a:pt x="789352" y="435082"/>
                    <a:pt x="806587" y="476509"/>
                  </a:cubicBezTo>
                  <a:cubicBezTo>
                    <a:pt x="813927" y="493999"/>
                    <a:pt x="822417" y="512702"/>
                    <a:pt x="843609" y="514298"/>
                  </a:cubicBezTo>
                  <a:cubicBezTo>
                    <a:pt x="865440" y="515958"/>
                    <a:pt x="880249" y="500893"/>
                    <a:pt x="891739" y="483658"/>
                  </a:cubicBezTo>
                  <a:cubicBezTo>
                    <a:pt x="896143" y="477084"/>
                    <a:pt x="898888" y="469488"/>
                    <a:pt x="902272" y="462402"/>
                  </a:cubicBezTo>
                  <a:cubicBezTo>
                    <a:pt x="902272" y="462402"/>
                    <a:pt x="902527" y="422571"/>
                    <a:pt x="902336" y="419571"/>
                  </a:cubicBezTo>
                  <a:cubicBezTo>
                    <a:pt x="980658" y="545768"/>
                    <a:pt x="986148" y="606472"/>
                    <a:pt x="977785" y="687348"/>
                  </a:cubicBezTo>
                  <a:cubicBezTo>
                    <a:pt x="971466" y="771990"/>
                    <a:pt x="941529" y="847184"/>
                    <a:pt x="887909" y="912996"/>
                  </a:cubicBezTo>
                  <a:cubicBezTo>
                    <a:pt x="861099" y="945742"/>
                    <a:pt x="825864" y="957742"/>
                    <a:pt x="785075" y="952508"/>
                  </a:cubicBezTo>
                  <a:cubicBezTo>
                    <a:pt x="758776" y="949061"/>
                    <a:pt x="730498" y="944210"/>
                    <a:pt x="753223" y="905719"/>
                  </a:cubicBezTo>
                  <a:cubicBezTo>
                    <a:pt x="755712" y="901570"/>
                    <a:pt x="756351" y="895314"/>
                    <a:pt x="755457" y="890399"/>
                  </a:cubicBezTo>
                  <a:cubicBezTo>
                    <a:pt x="749968" y="857653"/>
                    <a:pt x="657857" y="803332"/>
                    <a:pt x="624855" y="814311"/>
                  </a:cubicBezTo>
                  <a:cubicBezTo>
                    <a:pt x="609983" y="819290"/>
                    <a:pt x="615408" y="826694"/>
                    <a:pt x="626515" y="831481"/>
                  </a:cubicBezTo>
                  <a:cubicBezTo>
                    <a:pt x="626707" y="831418"/>
                    <a:pt x="626898" y="831418"/>
                    <a:pt x="627154" y="831354"/>
                  </a:cubicBezTo>
                  <a:cubicBezTo>
                    <a:pt x="626834" y="831098"/>
                    <a:pt x="626579" y="830779"/>
                    <a:pt x="626260" y="830524"/>
                  </a:cubicBezTo>
                  <a:cubicBezTo>
                    <a:pt x="656899" y="809395"/>
                    <a:pt x="676177" y="836907"/>
                    <a:pt x="699412" y="847631"/>
                  </a:cubicBezTo>
                  <a:cubicBezTo>
                    <a:pt x="675219" y="850759"/>
                    <a:pt x="652367" y="846738"/>
                    <a:pt x="630984" y="835375"/>
                  </a:cubicBezTo>
                  <a:cubicBezTo>
                    <a:pt x="630792" y="835503"/>
                    <a:pt x="630536" y="835631"/>
                    <a:pt x="630346" y="835822"/>
                  </a:cubicBezTo>
                  <a:cubicBezTo>
                    <a:pt x="614132" y="856312"/>
                    <a:pt x="591152" y="840865"/>
                    <a:pt x="572194" y="846610"/>
                  </a:cubicBezTo>
                  <a:cubicBezTo>
                    <a:pt x="565172" y="848780"/>
                    <a:pt x="546214" y="847248"/>
                    <a:pt x="555981" y="857589"/>
                  </a:cubicBezTo>
                  <a:cubicBezTo>
                    <a:pt x="574237" y="876866"/>
                    <a:pt x="553747" y="874122"/>
                    <a:pt x="547682" y="877249"/>
                  </a:cubicBezTo>
                  <a:cubicBezTo>
                    <a:pt x="537916" y="882292"/>
                    <a:pt x="525341" y="882228"/>
                    <a:pt x="519277" y="893463"/>
                  </a:cubicBezTo>
                  <a:cubicBezTo>
                    <a:pt x="519085" y="893463"/>
                    <a:pt x="518957" y="893527"/>
                    <a:pt x="518830" y="893527"/>
                  </a:cubicBezTo>
                  <a:cubicBezTo>
                    <a:pt x="518830" y="893527"/>
                    <a:pt x="518830" y="893591"/>
                    <a:pt x="518830" y="893591"/>
                  </a:cubicBezTo>
                  <a:cubicBezTo>
                    <a:pt x="542767" y="891676"/>
                    <a:pt x="565428" y="875526"/>
                    <a:pt x="594344" y="889122"/>
                  </a:cubicBezTo>
                  <a:cubicBezTo>
                    <a:pt x="558087" y="901187"/>
                    <a:pt x="534341" y="938465"/>
                    <a:pt x="490807" y="925060"/>
                  </a:cubicBezTo>
                  <a:cubicBezTo>
                    <a:pt x="489403" y="905017"/>
                    <a:pt x="515128" y="908910"/>
                    <a:pt x="518830" y="893591"/>
                  </a:cubicBezTo>
                  <a:cubicBezTo>
                    <a:pt x="518702" y="893591"/>
                    <a:pt x="518575" y="893654"/>
                    <a:pt x="518447" y="893654"/>
                  </a:cubicBezTo>
                  <a:cubicBezTo>
                    <a:pt x="518447" y="893654"/>
                    <a:pt x="518511" y="893591"/>
                    <a:pt x="518575" y="893527"/>
                  </a:cubicBezTo>
                  <a:cubicBezTo>
                    <a:pt x="501467" y="893654"/>
                    <a:pt x="490680" y="905783"/>
                    <a:pt x="479190" y="915868"/>
                  </a:cubicBezTo>
                  <a:cubicBezTo>
                    <a:pt x="474849" y="919698"/>
                    <a:pt x="466615" y="927039"/>
                    <a:pt x="475105" y="931443"/>
                  </a:cubicBezTo>
                  <a:cubicBezTo>
                    <a:pt x="491637" y="939997"/>
                    <a:pt x="498148" y="964636"/>
                    <a:pt x="524958" y="957997"/>
                  </a:cubicBezTo>
                  <a:cubicBezTo>
                    <a:pt x="552661" y="951104"/>
                    <a:pt x="581768" y="950018"/>
                    <a:pt x="619749" y="945103"/>
                  </a:cubicBezTo>
                  <a:cubicBezTo>
                    <a:pt x="556491" y="979126"/>
                    <a:pt x="552789" y="1039895"/>
                    <a:pt x="528788" y="1088599"/>
                  </a:cubicBezTo>
                  <a:cubicBezTo>
                    <a:pt x="524703" y="1096833"/>
                    <a:pt x="514872" y="1121281"/>
                    <a:pt x="545129" y="1115344"/>
                  </a:cubicBezTo>
                  <a:cubicBezTo>
                    <a:pt x="565236" y="1111451"/>
                    <a:pt x="553427" y="1126068"/>
                    <a:pt x="554193" y="1132771"/>
                  </a:cubicBezTo>
                  <a:cubicBezTo>
                    <a:pt x="556427" y="1151984"/>
                    <a:pt x="549470" y="1190348"/>
                    <a:pt x="572257" y="1182560"/>
                  </a:cubicBezTo>
                  <a:cubicBezTo>
                    <a:pt x="613749" y="1168389"/>
                    <a:pt x="587641" y="1214030"/>
                    <a:pt x="608004" y="1212753"/>
                  </a:cubicBezTo>
                  <a:cubicBezTo>
                    <a:pt x="617387" y="1212178"/>
                    <a:pt x="623387" y="1208093"/>
                    <a:pt x="627026" y="1201071"/>
                  </a:cubicBezTo>
                  <a:cubicBezTo>
                    <a:pt x="634303" y="1187156"/>
                    <a:pt x="642793" y="1173304"/>
                    <a:pt x="639154" y="1156389"/>
                  </a:cubicBezTo>
                  <a:cubicBezTo>
                    <a:pt x="656325" y="1137048"/>
                    <a:pt x="654665" y="1111004"/>
                    <a:pt x="662581" y="1088343"/>
                  </a:cubicBezTo>
                  <a:cubicBezTo>
                    <a:pt x="675219" y="1052150"/>
                    <a:pt x="684284" y="1014553"/>
                    <a:pt x="698582" y="979062"/>
                  </a:cubicBezTo>
                  <a:cubicBezTo>
                    <a:pt x="702284" y="969870"/>
                    <a:pt x="704965" y="944210"/>
                    <a:pt x="730498" y="958253"/>
                  </a:cubicBezTo>
                  <a:cubicBezTo>
                    <a:pt x="783352" y="987488"/>
                    <a:pt x="841184" y="991254"/>
                    <a:pt x="889377" y="951040"/>
                  </a:cubicBezTo>
                  <a:cubicBezTo>
                    <a:pt x="939869" y="908847"/>
                    <a:pt x="972615" y="840354"/>
                    <a:pt x="995147" y="779841"/>
                  </a:cubicBezTo>
                  <a:cubicBezTo>
                    <a:pt x="1012638" y="732669"/>
                    <a:pt x="1029362" y="677582"/>
                    <a:pt x="1027639" y="626899"/>
                  </a:cubicBezTo>
                  <a:cubicBezTo>
                    <a:pt x="1026043" y="579152"/>
                    <a:pt x="1010979" y="529043"/>
                    <a:pt x="986978" y="487808"/>
                  </a:cubicBezTo>
                  <a:cubicBezTo>
                    <a:pt x="1021128" y="546533"/>
                    <a:pt x="1077300" y="617643"/>
                    <a:pt x="1122685" y="695646"/>
                  </a:cubicBezTo>
                  <a:cubicBezTo>
                    <a:pt x="1140175" y="725775"/>
                    <a:pt x="1154410" y="757244"/>
                    <a:pt x="1159389" y="791778"/>
                  </a:cubicBezTo>
                  <a:cubicBezTo>
                    <a:pt x="1164240" y="825800"/>
                    <a:pt x="1151282" y="850057"/>
                    <a:pt x="1120004" y="864291"/>
                  </a:cubicBezTo>
                  <a:cubicBezTo>
                    <a:pt x="1102642" y="872207"/>
                    <a:pt x="1083683" y="877696"/>
                    <a:pt x="1069640" y="891293"/>
                  </a:cubicBezTo>
                  <a:cubicBezTo>
                    <a:pt x="1046788" y="913443"/>
                    <a:pt x="1022915" y="930805"/>
                    <a:pt x="996552" y="948550"/>
                  </a:cubicBezTo>
                  <a:cubicBezTo>
                    <a:pt x="936932" y="988509"/>
                    <a:pt x="868504" y="1014106"/>
                    <a:pt x="813672" y="1061789"/>
                  </a:cubicBezTo>
                  <a:cubicBezTo>
                    <a:pt x="813608" y="1061789"/>
                    <a:pt x="813608" y="1061789"/>
                    <a:pt x="813544" y="1061789"/>
                  </a:cubicBezTo>
                  <a:cubicBezTo>
                    <a:pt x="813736" y="1061981"/>
                    <a:pt x="813991" y="1062172"/>
                    <a:pt x="814183" y="1062364"/>
                  </a:cubicBezTo>
                  <a:cubicBezTo>
                    <a:pt x="832694" y="1065172"/>
                    <a:pt x="843929" y="1041044"/>
                    <a:pt x="867100" y="1047746"/>
                  </a:cubicBezTo>
                  <a:cubicBezTo>
                    <a:pt x="849035" y="1060257"/>
                    <a:pt x="837482" y="1083428"/>
                    <a:pt x="814183" y="1062364"/>
                  </a:cubicBezTo>
                  <a:cubicBezTo>
                    <a:pt x="813544" y="1062236"/>
                    <a:pt x="812906" y="1062236"/>
                    <a:pt x="812204" y="1062045"/>
                  </a:cubicBezTo>
                  <a:lnTo>
                    <a:pt x="812204" y="1062045"/>
                  </a:lnTo>
                  <a:cubicBezTo>
                    <a:pt x="772309" y="1069130"/>
                    <a:pt x="838248" y="1091216"/>
                    <a:pt x="808629" y="1102003"/>
                  </a:cubicBezTo>
                  <a:cubicBezTo>
                    <a:pt x="807161" y="1102450"/>
                    <a:pt x="820055" y="1106153"/>
                    <a:pt x="826311" y="1104557"/>
                  </a:cubicBezTo>
                  <a:cubicBezTo>
                    <a:pt x="846418" y="1099259"/>
                    <a:pt x="877569" y="1093705"/>
                    <a:pt x="881590" y="1110302"/>
                  </a:cubicBezTo>
                  <a:cubicBezTo>
                    <a:pt x="887654" y="1135388"/>
                    <a:pt x="896973" y="1122685"/>
                    <a:pt x="904059" y="1118153"/>
                  </a:cubicBezTo>
                  <a:cubicBezTo>
                    <a:pt x="923017" y="1106153"/>
                    <a:pt x="940635" y="1092110"/>
                    <a:pt x="958763" y="1078832"/>
                  </a:cubicBezTo>
                  <a:cubicBezTo>
                    <a:pt x="946125" y="1104940"/>
                    <a:pt x="938464" y="1129196"/>
                    <a:pt x="942869" y="1152686"/>
                  </a:cubicBezTo>
                  <a:cubicBezTo>
                    <a:pt x="984998" y="1154474"/>
                    <a:pt x="1001020" y="1124409"/>
                    <a:pt x="1016276" y="1094982"/>
                  </a:cubicBezTo>
                  <a:cubicBezTo>
                    <a:pt x="1029298" y="1105961"/>
                    <a:pt x="1009510" y="1116494"/>
                    <a:pt x="1023298" y="1127600"/>
                  </a:cubicBezTo>
                  <a:cubicBezTo>
                    <a:pt x="1055597" y="1109472"/>
                    <a:pt x="1080173" y="1084896"/>
                    <a:pt x="1086939" y="1045767"/>
                  </a:cubicBezTo>
                  <a:cubicBezTo>
                    <a:pt x="1096641" y="1046342"/>
                    <a:pt x="1093577" y="1035618"/>
                    <a:pt x="1098557" y="1032107"/>
                  </a:cubicBezTo>
                  <a:cubicBezTo>
                    <a:pt x="1110365" y="999872"/>
                    <a:pt x="1114259" y="959913"/>
                    <a:pt x="1135962" y="937443"/>
                  </a:cubicBezTo>
                  <a:cubicBezTo>
                    <a:pt x="1149750" y="923273"/>
                    <a:pt x="1161176" y="907059"/>
                    <a:pt x="1171262" y="890207"/>
                  </a:cubicBezTo>
                  <a:cubicBezTo>
                    <a:pt x="1181347" y="873356"/>
                    <a:pt x="1191816" y="859057"/>
                    <a:pt x="1196284" y="839716"/>
                  </a:cubicBezTo>
                  <a:cubicBezTo>
                    <a:pt x="1200625" y="819928"/>
                    <a:pt x="1201837" y="799502"/>
                    <a:pt x="1199539" y="779458"/>
                  </a:cubicBezTo>
                  <a:close/>
                  <a:moveTo>
                    <a:pt x="863653" y="463870"/>
                  </a:moveTo>
                  <a:cubicBezTo>
                    <a:pt x="860717" y="471466"/>
                    <a:pt x="858035" y="481233"/>
                    <a:pt x="850568" y="482254"/>
                  </a:cubicBezTo>
                  <a:cubicBezTo>
                    <a:pt x="840163" y="483722"/>
                    <a:pt x="835630" y="473126"/>
                    <a:pt x="831418" y="465019"/>
                  </a:cubicBezTo>
                  <a:cubicBezTo>
                    <a:pt x="818012" y="438912"/>
                    <a:pt x="821332" y="411017"/>
                    <a:pt x="824587" y="383569"/>
                  </a:cubicBezTo>
                  <a:cubicBezTo>
                    <a:pt x="826567" y="366654"/>
                    <a:pt x="830971" y="349993"/>
                    <a:pt x="836588" y="322035"/>
                  </a:cubicBezTo>
                  <a:cubicBezTo>
                    <a:pt x="863972" y="372718"/>
                    <a:pt x="882866" y="414528"/>
                    <a:pt x="863653" y="463870"/>
                  </a:cubicBezTo>
                  <a:close/>
                  <a:moveTo>
                    <a:pt x="880760" y="306715"/>
                  </a:moveTo>
                  <a:cubicBezTo>
                    <a:pt x="918612" y="311055"/>
                    <a:pt x="950274" y="315907"/>
                    <a:pt x="969551" y="358419"/>
                  </a:cubicBezTo>
                  <a:cubicBezTo>
                    <a:pt x="928698" y="352100"/>
                    <a:pt x="904570" y="334674"/>
                    <a:pt x="880760" y="306715"/>
                  </a:cubicBezTo>
                  <a:close/>
                  <a:moveTo>
                    <a:pt x="572959" y="930486"/>
                  </a:moveTo>
                  <a:cubicBezTo>
                    <a:pt x="599706" y="926720"/>
                    <a:pt x="616558" y="899974"/>
                    <a:pt x="652176" y="902144"/>
                  </a:cubicBezTo>
                  <a:cubicBezTo>
                    <a:pt x="628877" y="928252"/>
                    <a:pt x="605195" y="940571"/>
                    <a:pt x="572959" y="930486"/>
                  </a:cubicBezTo>
                  <a:close/>
                  <a:moveTo>
                    <a:pt x="624728" y="1013276"/>
                  </a:moveTo>
                  <a:cubicBezTo>
                    <a:pt x="622047" y="1030703"/>
                    <a:pt x="618919" y="1048320"/>
                    <a:pt x="598812" y="1060512"/>
                  </a:cubicBezTo>
                  <a:cubicBezTo>
                    <a:pt x="600088" y="1038682"/>
                    <a:pt x="613302" y="1026426"/>
                    <a:pt x="624728" y="1013276"/>
                  </a:cubicBezTo>
                  <a:close/>
                  <a:moveTo>
                    <a:pt x="606472" y="969041"/>
                  </a:moveTo>
                  <a:cubicBezTo>
                    <a:pt x="599004" y="990424"/>
                    <a:pt x="591088" y="1003255"/>
                    <a:pt x="569896" y="1014745"/>
                  </a:cubicBezTo>
                  <a:cubicBezTo>
                    <a:pt x="577875" y="993361"/>
                    <a:pt x="586045" y="980722"/>
                    <a:pt x="606472" y="969041"/>
                  </a:cubicBezTo>
                  <a:close/>
                  <a:moveTo>
                    <a:pt x="545576" y="1101301"/>
                  </a:moveTo>
                  <a:cubicBezTo>
                    <a:pt x="539767" y="1102578"/>
                    <a:pt x="534597" y="1099514"/>
                    <a:pt x="536959" y="1092748"/>
                  </a:cubicBezTo>
                  <a:cubicBezTo>
                    <a:pt x="541618" y="1079407"/>
                    <a:pt x="542065" y="1062747"/>
                    <a:pt x="556108" y="1055342"/>
                  </a:cubicBezTo>
                  <a:cubicBezTo>
                    <a:pt x="563385" y="1051512"/>
                    <a:pt x="566640" y="1059938"/>
                    <a:pt x="566832" y="1068172"/>
                  </a:cubicBezTo>
                  <a:cubicBezTo>
                    <a:pt x="562108" y="1079981"/>
                    <a:pt x="564342" y="1097280"/>
                    <a:pt x="545576" y="1101301"/>
                  </a:cubicBezTo>
                  <a:close/>
                  <a:moveTo>
                    <a:pt x="568492" y="1173241"/>
                  </a:moveTo>
                  <a:cubicBezTo>
                    <a:pt x="564087" y="1148410"/>
                    <a:pt x="558597" y="1126196"/>
                    <a:pt x="595812" y="1127600"/>
                  </a:cubicBezTo>
                  <a:cubicBezTo>
                    <a:pt x="594025" y="1145793"/>
                    <a:pt x="595238" y="1164559"/>
                    <a:pt x="568492" y="1173241"/>
                  </a:cubicBezTo>
                  <a:close/>
                  <a:moveTo>
                    <a:pt x="584514" y="1115344"/>
                  </a:moveTo>
                  <a:cubicBezTo>
                    <a:pt x="577428" y="1094599"/>
                    <a:pt x="586301" y="1084003"/>
                    <a:pt x="603344" y="1074236"/>
                  </a:cubicBezTo>
                  <a:cubicBezTo>
                    <a:pt x="608067" y="1094727"/>
                    <a:pt x="602578" y="1106982"/>
                    <a:pt x="584514" y="1115344"/>
                  </a:cubicBezTo>
                  <a:close/>
                  <a:moveTo>
                    <a:pt x="637877" y="1157282"/>
                  </a:moveTo>
                  <a:cubicBezTo>
                    <a:pt x="637813" y="1157155"/>
                    <a:pt x="637813" y="1157027"/>
                    <a:pt x="637813" y="1156899"/>
                  </a:cubicBezTo>
                  <a:cubicBezTo>
                    <a:pt x="623835" y="1166474"/>
                    <a:pt x="629580" y="1188943"/>
                    <a:pt x="610940" y="1197625"/>
                  </a:cubicBezTo>
                  <a:cubicBezTo>
                    <a:pt x="593769" y="1168453"/>
                    <a:pt x="631112" y="1156772"/>
                    <a:pt x="630409" y="1133984"/>
                  </a:cubicBezTo>
                  <a:cubicBezTo>
                    <a:pt x="630346" y="1133984"/>
                    <a:pt x="630346" y="1133920"/>
                    <a:pt x="630282" y="1133856"/>
                  </a:cubicBezTo>
                  <a:lnTo>
                    <a:pt x="630473" y="1133601"/>
                  </a:lnTo>
                  <a:cubicBezTo>
                    <a:pt x="630473" y="1133728"/>
                    <a:pt x="630473" y="1133856"/>
                    <a:pt x="630473" y="1133920"/>
                  </a:cubicBezTo>
                  <a:cubicBezTo>
                    <a:pt x="630920" y="1134175"/>
                    <a:pt x="631239" y="1134494"/>
                    <a:pt x="631622" y="1134750"/>
                  </a:cubicBezTo>
                  <a:cubicBezTo>
                    <a:pt x="631302" y="1134303"/>
                    <a:pt x="631112" y="1133856"/>
                    <a:pt x="630728" y="1133409"/>
                  </a:cubicBezTo>
                  <a:cubicBezTo>
                    <a:pt x="630728" y="1133218"/>
                    <a:pt x="630728" y="1133090"/>
                    <a:pt x="630728" y="1132898"/>
                  </a:cubicBezTo>
                  <a:cubicBezTo>
                    <a:pt x="631366" y="1133601"/>
                    <a:pt x="631814" y="1134367"/>
                    <a:pt x="632196" y="1135133"/>
                  </a:cubicBezTo>
                  <a:cubicBezTo>
                    <a:pt x="639345" y="1140622"/>
                    <a:pt x="636282" y="1149431"/>
                    <a:pt x="637877" y="1156772"/>
                  </a:cubicBezTo>
                  <a:cubicBezTo>
                    <a:pt x="638069" y="1156644"/>
                    <a:pt x="638261" y="1156453"/>
                    <a:pt x="638516" y="1156325"/>
                  </a:cubicBezTo>
                  <a:lnTo>
                    <a:pt x="637877" y="1157282"/>
                  </a:lnTo>
                  <a:close/>
                  <a:moveTo>
                    <a:pt x="630346" y="1133218"/>
                  </a:moveTo>
                  <a:cubicBezTo>
                    <a:pt x="630346" y="1133281"/>
                    <a:pt x="630346" y="1133345"/>
                    <a:pt x="630409" y="1133409"/>
                  </a:cubicBezTo>
                  <a:lnTo>
                    <a:pt x="630218" y="1133601"/>
                  </a:lnTo>
                  <a:cubicBezTo>
                    <a:pt x="630218" y="1133473"/>
                    <a:pt x="630282" y="1133345"/>
                    <a:pt x="630346" y="1133218"/>
                  </a:cubicBezTo>
                  <a:cubicBezTo>
                    <a:pt x="618983" y="1087322"/>
                    <a:pt x="649048" y="1053746"/>
                    <a:pt x="665900" y="1016277"/>
                  </a:cubicBezTo>
                  <a:cubicBezTo>
                    <a:pt x="663092" y="1058023"/>
                    <a:pt x="642984" y="1094599"/>
                    <a:pt x="630346" y="1133218"/>
                  </a:cubicBezTo>
                  <a:close/>
                  <a:moveTo>
                    <a:pt x="1086237" y="1044874"/>
                  </a:moveTo>
                  <a:cubicBezTo>
                    <a:pt x="1086492" y="1044682"/>
                    <a:pt x="1086748" y="1044427"/>
                    <a:pt x="1087003" y="1044235"/>
                  </a:cubicBezTo>
                  <a:cubicBezTo>
                    <a:pt x="1087003" y="1044235"/>
                    <a:pt x="1086300" y="1044937"/>
                    <a:pt x="1086300" y="1045001"/>
                  </a:cubicBezTo>
                  <a:cubicBezTo>
                    <a:pt x="1086300" y="1044937"/>
                    <a:pt x="1086237" y="1044937"/>
                    <a:pt x="1086237" y="1044874"/>
                  </a:cubicBezTo>
                  <a:cubicBezTo>
                    <a:pt x="1065236" y="1061789"/>
                    <a:pt x="1061597" y="1093322"/>
                    <a:pt x="1031532" y="1106216"/>
                  </a:cubicBezTo>
                  <a:cubicBezTo>
                    <a:pt x="1042448" y="1066640"/>
                    <a:pt x="1064151" y="1034788"/>
                    <a:pt x="1085215" y="998021"/>
                  </a:cubicBezTo>
                  <a:cubicBezTo>
                    <a:pt x="1100663" y="1017234"/>
                    <a:pt x="1079471" y="1030958"/>
                    <a:pt x="1086237" y="1044874"/>
                  </a:cubicBezTo>
                  <a:close/>
                </a:path>
              </a:pathLst>
            </a:custGeom>
            <a:solidFill>
              <a:schemeClr val="accent1"/>
            </a:solidFill>
            <a:ln w="63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EC49AE81-970A-4A91-B219-0603674D0405}"/>
                </a:ext>
              </a:extLst>
            </p:cNvPr>
            <p:cNvSpPr/>
            <p:nvPr/>
          </p:nvSpPr>
          <p:spPr>
            <a:xfrm>
              <a:off x="5620152" y="1526808"/>
              <a:ext cx="420175" cy="382341"/>
            </a:xfrm>
            <a:custGeom>
              <a:avLst/>
              <a:gdLst>
                <a:gd name="connsiteX0" fmla="*/ 376645 w 457073"/>
                <a:gd name="connsiteY0" fmla="*/ 352404 h 415916"/>
                <a:gd name="connsiteX1" fmla="*/ 140209 w 457073"/>
                <a:gd name="connsiteY1" fmla="*/ 415917 h 415916"/>
                <a:gd name="connsiteX2" fmla="*/ 32780 w 457073"/>
                <a:gd name="connsiteY2" fmla="*/ 267570 h 415916"/>
                <a:gd name="connsiteX3" fmla="*/ 736 w 457073"/>
                <a:gd name="connsiteY3" fmla="*/ 204440 h 415916"/>
                <a:gd name="connsiteX4" fmla="*/ 9992 w 457073"/>
                <a:gd name="connsiteY4" fmla="*/ 171886 h 415916"/>
                <a:gd name="connsiteX5" fmla="*/ 45355 w 457073"/>
                <a:gd name="connsiteY5" fmla="*/ 181333 h 415916"/>
                <a:gd name="connsiteX6" fmla="*/ 112634 w 457073"/>
                <a:gd name="connsiteY6" fmla="*/ 246314 h 415916"/>
                <a:gd name="connsiteX7" fmla="*/ 86016 w 457073"/>
                <a:gd name="connsiteY7" fmla="*/ 126373 h 415916"/>
                <a:gd name="connsiteX8" fmla="*/ 88314 w 457073"/>
                <a:gd name="connsiteY8" fmla="*/ 63243 h 415916"/>
                <a:gd name="connsiteX9" fmla="*/ 118762 w 457073"/>
                <a:gd name="connsiteY9" fmla="*/ 36752 h 415916"/>
                <a:gd name="connsiteX10" fmla="*/ 145572 w 457073"/>
                <a:gd name="connsiteY10" fmla="*/ 66626 h 415916"/>
                <a:gd name="connsiteX11" fmla="*/ 149976 w 457073"/>
                <a:gd name="connsiteY11" fmla="*/ 130267 h 415916"/>
                <a:gd name="connsiteX12" fmla="*/ 193637 w 457073"/>
                <a:gd name="connsiteY12" fmla="*/ 197993 h 415916"/>
                <a:gd name="connsiteX13" fmla="*/ 193127 w 457073"/>
                <a:gd name="connsiteY13" fmla="*/ 117436 h 415916"/>
                <a:gd name="connsiteX14" fmla="*/ 194595 w 457073"/>
                <a:gd name="connsiteY14" fmla="*/ 33880 h 415916"/>
                <a:gd name="connsiteX15" fmla="*/ 237491 w 457073"/>
                <a:gd name="connsiteY15" fmla="*/ 240 h 415916"/>
                <a:gd name="connsiteX16" fmla="*/ 260598 w 457073"/>
                <a:gd name="connsiteY16" fmla="*/ 40327 h 415916"/>
                <a:gd name="connsiteX17" fmla="*/ 252746 w 457073"/>
                <a:gd name="connsiteY17" fmla="*/ 123756 h 415916"/>
                <a:gd name="connsiteX18" fmla="*/ 266088 w 457073"/>
                <a:gd name="connsiteY18" fmla="*/ 192503 h 415916"/>
                <a:gd name="connsiteX19" fmla="*/ 290153 w 457073"/>
                <a:gd name="connsiteY19" fmla="*/ 129437 h 415916"/>
                <a:gd name="connsiteX20" fmla="*/ 303685 w 457073"/>
                <a:gd name="connsiteY20" fmla="*/ 87882 h 415916"/>
                <a:gd name="connsiteX21" fmla="*/ 353730 w 457073"/>
                <a:gd name="connsiteY21" fmla="*/ 59923 h 415916"/>
                <a:gd name="connsiteX22" fmla="*/ 361900 w 457073"/>
                <a:gd name="connsiteY22" fmla="*/ 111372 h 415916"/>
                <a:gd name="connsiteX23" fmla="*/ 348240 w 457073"/>
                <a:gd name="connsiteY23" fmla="*/ 223781 h 415916"/>
                <a:gd name="connsiteX24" fmla="*/ 409583 w 457073"/>
                <a:gd name="connsiteY24" fmla="*/ 169907 h 415916"/>
                <a:gd name="connsiteX25" fmla="*/ 450563 w 457073"/>
                <a:gd name="connsiteY25" fmla="*/ 169843 h 415916"/>
                <a:gd name="connsiteX26" fmla="*/ 450308 w 457073"/>
                <a:gd name="connsiteY26" fmla="*/ 206930 h 415916"/>
                <a:gd name="connsiteX27" fmla="*/ 376645 w 457073"/>
                <a:gd name="connsiteY27" fmla="*/ 352404 h 415916"/>
                <a:gd name="connsiteX28" fmla="*/ 376645 w 457073"/>
                <a:gd name="connsiteY28" fmla="*/ 352404 h 415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57073" h="415916">
                  <a:moveTo>
                    <a:pt x="376645" y="352404"/>
                  </a:moveTo>
                  <a:cubicBezTo>
                    <a:pt x="297302" y="371617"/>
                    <a:pt x="216745" y="386363"/>
                    <a:pt x="140209" y="415917"/>
                  </a:cubicBezTo>
                  <a:cubicBezTo>
                    <a:pt x="113081" y="360127"/>
                    <a:pt x="67441" y="317934"/>
                    <a:pt x="32780" y="267570"/>
                  </a:cubicBezTo>
                  <a:cubicBezTo>
                    <a:pt x="19247" y="247974"/>
                    <a:pt x="2715" y="229718"/>
                    <a:pt x="736" y="204440"/>
                  </a:cubicBezTo>
                  <a:cubicBezTo>
                    <a:pt x="-222" y="192695"/>
                    <a:pt x="-2200" y="179290"/>
                    <a:pt x="9992" y="171886"/>
                  </a:cubicBezTo>
                  <a:cubicBezTo>
                    <a:pt x="24226" y="163268"/>
                    <a:pt x="35333" y="172269"/>
                    <a:pt x="45355" y="181333"/>
                  </a:cubicBezTo>
                  <a:cubicBezTo>
                    <a:pt x="67824" y="201759"/>
                    <a:pt x="82442" y="230228"/>
                    <a:pt x="112634" y="246314"/>
                  </a:cubicBezTo>
                  <a:cubicBezTo>
                    <a:pt x="103379" y="205015"/>
                    <a:pt x="94059" y="165885"/>
                    <a:pt x="86016" y="126373"/>
                  </a:cubicBezTo>
                  <a:cubicBezTo>
                    <a:pt x="81676" y="105372"/>
                    <a:pt x="81867" y="84244"/>
                    <a:pt x="88314" y="63243"/>
                  </a:cubicBezTo>
                  <a:cubicBezTo>
                    <a:pt x="93165" y="47476"/>
                    <a:pt x="102293" y="36242"/>
                    <a:pt x="118762" y="36752"/>
                  </a:cubicBezTo>
                  <a:cubicBezTo>
                    <a:pt x="136252" y="37135"/>
                    <a:pt x="143721" y="51242"/>
                    <a:pt x="145572" y="66626"/>
                  </a:cubicBezTo>
                  <a:cubicBezTo>
                    <a:pt x="147998" y="87754"/>
                    <a:pt x="146466" y="109394"/>
                    <a:pt x="149976" y="130267"/>
                  </a:cubicBezTo>
                  <a:cubicBezTo>
                    <a:pt x="154509" y="157140"/>
                    <a:pt x="171743" y="177184"/>
                    <a:pt x="193637" y="197993"/>
                  </a:cubicBezTo>
                  <a:cubicBezTo>
                    <a:pt x="207489" y="168439"/>
                    <a:pt x="193255" y="142906"/>
                    <a:pt x="193127" y="117436"/>
                  </a:cubicBezTo>
                  <a:cubicBezTo>
                    <a:pt x="193063" y="89478"/>
                    <a:pt x="187510" y="61455"/>
                    <a:pt x="194595" y="33880"/>
                  </a:cubicBezTo>
                  <a:cubicBezTo>
                    <a:pt x="200084" y="12368"/>
                    <a:pt x="214000" y="-2058"/>
                    <a:pt x="237491" y="240"/>
                  </a:cubicBezTo>
                  <a:cubicBezTo>
                    <a:pt x="261428" y="2666"/>
                    <a:pt x="260917" y="23922"/>
                    <a:pt x="260598" y="40327"/>
                  </a:cubicBezTo>
                  <a:cubicBezTo>
                    <a:pt x="259959" y="68158"/>
                    <a:pt x="256066" y="95989"/>
                    <a:pt x="252746" y="123756"/>
                  </a:cubicBezTo>
                  <a:cubicBezTo>
                    <a:pt x="249938" y="147310"/>
                    <a:pt x="246044" y="170673"/>
                    <a:pt x="266088" y="192503"/>
                  </a:cubicBezTo>
                  <a:cubicBezTo>
                    <a:pt x="281280" y="172715"/>
                    <a:pt x="283833" y="150310"/>
                    <a:pt x="290153" y="129437"/>
                  </a:cubicBezTo>
                  <a:cubicBezTo>
                    <a:pt x="294365" y="115394"/>
                    <a:pt x="296982" y="100649"/>
                    <a:pt x="303685" y="87882"/>
                  </a:cubicBezTo>
                  <a:cubicBezTo>
                    <a:pt x="313898" y="68413"/>
                    <a:pt x="329026" y="49263"/>
                    <a:pt x="353730" y="59923"/>
                  </a:cubicBezTo>
                  <a:cubicBezTo>
                    <a:pt x="378751" y="70711"/>
                    <a:pt x="369432" y="91967"/>
                    <a:pt x="361900" y="111372"/>
                  </a:cubicBezTo>
                  <a:cubicBezTo>
                    <a:pt x="348304" y="146672"/>
                    <a:pt x="331899" y="182035"/>
                    <a:pt x="348240" y="223781"/>
                  </a:cubicBezTo>
                  <a:cubicBezTo>
                    <a:pt x="369368" y="203738"/>
                    <a:pt x="384624" y="180950"/>
                    <a:pt x="409583" y="169907"/>
                  </a:cubicBezTo>
                  <a:cubicBezTo>
                    <a:pt x="422860" y="164034"/>
                    <a:pt x="437414" y="157204"/>
                    <a:pt x="450563" y="169843"/>
                  </a:cubicBezTo>
                  <a:cubicBezTo>
                    <a:pt x="462691" y="181588"/>
                    <a:pt x="455032" y="194738"/>
                    <a:pt x="450308" y="206930"/>
                  </a:cubicBezTo>
                  <a:cubicBezTo>
                    <a:pt x="430392" y="257740"/>
                    <a:pt x="393944" y="300253"/>
                    <a:pt x="376645" y="352404"/>
                  </a:cubicBezTo>
                  <a:lnTo>
                    <a:pt x="376645" y="352404"/>
                  </a:lnTo>
                  <a:close/>
                </a:path>
              </a:pathLst>
            </a:custGeom>
            <a:solidFill>
              <a:srgbClr val="FEE3C7"/>
            </a:solidFill>
            <a:ln w="63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82455945-F442-4A28-88E6-0AA4A9254CE6}"/>
                </a:ext>
              </a:extLst>
            </p:cNvPr>
            <p:cNvSpPr/>
            <p:nvPr/>
          </p:nvSpPr>
          <p:spPr>
            <a:xfrm>
              <a:off x="6513703" y="2166837"/>
              <a:ext cx="974819" cy="973480"/>
            </a:xfrm>
            <a:custGeom>
              <a:avLst/>
              <a:gdLst>
                <a:gd name="connsiteX0" fmla="*/ 563505 w 1060423"/>
                <a:gd name="connsiteY0" fmla="*/ 907797 h 1058966"/>
                <a:gd name="connsiteX1" fmla="*/ 437116 w 1060423"/>
                <a:gd name="connsiteY1" fmla="*/ 1054038 h 1058966"/>
                <a:gd name="connsiteX2" fmla="*/ 411711 w 1060423"/>
                <a:gd name="connsiteY2" fmla="*/ 1046505 h 1058966"/>
                <a:gd name="connsiteX3" fmla="*/ 302749 w 1060423"/>
                <a:gd name="connsiteY3" fmla="*/ 895095 h 1058966"/>
                <a:gd name="connsiteX4" fmla="*/ 299174 w 1060423"/>
                <a:gd name="connsiteY4" fmla="*/ 850284 h 1058966"/>
                <a:gd name="connsiteX5" fmla="*/ 300770 w 1060423"/>
                <a:gd name="connsiteY5" fmla="*/ 846582 h 1058966"/>
                <a:gd name="connsiteX6" fmla="*/ 320622 w 1060423"/>
                <a:gd name="connsiteY6" fmla="*/ 766089 h 1058966"/>
                <a:gd name="connsiteX7" fmla="*/ 263237 w 1060423"/>
                <a:gd name="connsiteY7" fmla="*/ 720130 h 1058966"/>
                <a:gd name="connsiteX8" fmla="*/ 142913 w 1060423"/>
                <a:gd name="connsiteY8" fmla="*/ 528760 h 1058966"/>
                <a:gd name="connsiteX9" fmla="*/ 100720 w 1060423"/>
                <a:gd name="connsiteY9" fmla="*/ 481588 h 1058966"/>
                <a:gd name="connsiteX10" fmla="*/ 1204 w 1060423"/>
                <a:gd name="connsiteY10" fmla="*/ 332348 h 1058966"/>
                <a:gd name="connsiteX11" fmla="*/ 75761 w 1060423"/>
                <a:gd name="connsiteY11" fmla="*/ 259579 h 1058966"/>
                <a:gd name="connsiteX12" fmla="*/ 121656 w 1060423"/>
                <a:gd name="connsiteY12" fmla="*/ 272345 h 1058966"/>
                <a:gd name="connsiteX13" fmla="*/ 131550 w 1060423"/>
                <a:gd name="connsiteY13" fmla="*/ 221662 h 1058966"/>
                <a:gd name="connsiteX14" fmla="*/ 276323 w 1060423"/>
                <a:gd name="connsiteY14" fmla="*/ 23335 h 1058966"/>
                <a:gd name="connsiteX15" fmla="*/ 275429 w 1060423"/>
                <a:gd name="connsiteY15" fmla="*/ 23909 h 1058966"/>
                <a:gd name="connsiteX16" fmla="*/ 346857 w 1060423"/>
                <a:gd name="connsiteY16" fmla="*/ 227 h 1058966"/>
                <a:gd name="connsiteX17" fmla="*/ 508928 w 1060423"/>
                <a:gd name="connsiteY17" fmla="*/ 15483 h 1058966"/>
                <a:gd name="connsiteX18" fmla="*/ 706490 w 1060423"/>
                <a:gd name="connsiteY18" fmla="*/ 41718 h 1058966"/>
                <a:gd name="connsiteX19" fmla="*/ 788961 w 1060423"/>
                <a:gd name="connsiteY19" fmla="*/ 72550 h 1058966"/>
                <a:gd name="connsiteX20" fmla="*/ 792982 w 1060423"/>
                <a:gd name="connsiteY20" fmla="*/ 73826 h 1058966"/>
                <a:gd name="connsiteX21" fmla="*/ 956840 w 1060423"/>
                <a:gd name="connsiteY21" fmla="*/ 162043 h 1058966"/>
                <a:gd name="connsiteX22" fmla="*/ 980842 w 1060423"/>
                <a:gd name="connsiteY22" fmla="*/ 359732 h 1058966"/>
                <a:gd name="connsiteX23" fmla="*/ 1018502 w 1060423"/>
                <a:gd name="connsiteY23" fmla="*/ 406968 h 1058966"/>
                <a:gd name="connsiteX24" fmla="*/ 1034014 w 1060423"/>
                <a:gd name="connsiteY24" fmla="*/ 423054 h 1058966"/>
                <a:gd name="connsiteX25" fmla="*/ 1047291 w 1060423"/>
                <a:gd name="connsiteY25" fmla="*/ 533228 h 1058966"/>
                <a:gd name="connsiteX26" fmla="*/ 918860 w 1060423"/>
                <a:gd name="connsiteY26" fmla="*/ 611168 h 1058966"/>
                <a:gd name="connsiteX27" fmla="*/ 851581 w 1060423"/>
                <a:gd name="connsiteY27" fmla="*/ 643467 h 1058966"/>
                <a:gd name="connsiteX28" fmla="*/ 578697 w 1060423"/>
                <a:gd name="connsiteY28" fmla="*/ 797942 h 1058966"/>
                <a:gd name="connsiteX29" fmla="*/ 564717 w 1060423"/>
                <a:gd name="connsiteY29" fmla="*/ 853667 h 1058966"/>
                <a:gd name="connsiteX30" fmla="*/ 563505 w 1060423"/>
                <a:gd name="connsiteY30" fmla="*/ 907797 h 1058966"/>
                <a:gd name="connsiteX31" fmla="*/ 563505 w 1060423"/>
                <a:gd name="connsiteY31" fmla="*/ 907797 h 1058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60423" h="1058966">
                  <a:moveTo>
                    <a:pt x="563505" y="907797"/>
                  </a:moveTo>
                  <a:cubicBezTo>
                    <a:pt x="547355" y="978907"/>
                    <a:pt x="482757" y="1008397"/>
                    <a:pt x="437116" y="1054038"/>
                  </a:cubicBezTo>
                  <a:cubicBezTo>
                    <a:pt x="426393" y="1064761"/>
                    <a:pt x="418477" y="1056016"/>
                    <a:pt x="411711" y="1046505"/>
                  </a:cubicBezTo>
                  <a:cubicBezTo>
                    <a:pt x="375773" y="995822"/>
                    <a:pt x="340602" y="944437"/>
                    <a:pt x="302749" y="895095"/>
                  </a:cubicBezTo>
                  <a:cubicBezTo>
                    <a:pt x="290174" y="878817"/>
                    <a:pt x="299174" y="865221"/>
                    <a:pt x="299174" y="850284"/>
                  </a:cubicBezTo>
                  <a:cubicBezTo>
                    <a:pt x="299749" y="849071"/>
                    <a:pt x="300451" y="847859"/>
                    <a:pt x="300770" y="846582"/>
                  </a:cubicBezTo>
                  <a:cubicBezTo>
                    <a:pt x="307983" y="819708"/>
                    <a:pt x="321069" y="792771"/>
                    <a:pt x="320622" y="766089"/>
                  </a:cubicBezTo>
                  <a:cubicBezTo>
                    <a:pt x="319984" y="735322"/>
                    <a:pt x="282961" y="735194"/>
                    <a:pt x="263237" y="720130"/>
                  </a:cubicBezTo>
                  <a:cubicBezTo>
                    <a:pt x="198638" y="671043"/>
                    <a:pt x="160339" y="605934"/>
                    <a:pt x="142913" y="528760"/>
                  </a:cubicBezTo>
                  <a:cubicBezTo>
                    <a:pt x="136912" y="502397"/>
                    <a:pt x="128678" y="489376"/>
                    <a:pt x="100720" y="481588"/>
                  </a:cubicBezTo>
                  <a:cubicBezTo>
                    <a:pt x="33823" y="463140"/>
                    <a:pt x="-7732" y="396882"/>
                    <a:pt x="1204" y="332348"/>
                  </a:cubicBezTo>
                  <a:cubicBezTo>
                    <a:pt x="7524" y="286261"/>
                    <a:pt x="28397" y="265962"/>
                    <a:pt x="75761" y="259579"/>
                  </a:cubicBezTo>
                  <a:cubicBezTo>
                    <a:pt x="93570" y="250387"/>
                    <a:pt x="105762" y="263409"/>
                    <a:pt x="121656" y="272345"/>
                  </a:cubicBezTo>
                  <a:cubicBezTo>
                    <a:pt x="126699" y="255238"/>
                    <a:pt x="126507" y="237812"/>
                    <a:pt x="131550" y="221662"/>
                  </a:cubicBezTo>
                  <a:cubicBezTo>
                    <a:pt x="135316" y="209406"/>
                    <a:pt x="242109" y="51932"/>
                    <a:pt x="276323" y="23335"/>
                  </a:cubicBezTo>
                  <a:lnTo>
                    <a:pt x="275429" y="23909"/>
                  </a:lnTo>
                  <a:cubicBezTo>
                    <a:pt x="304600" y="23207"/>
                    <a:pt x="326112" y="10058"/>
                    <a:pt x="346857" y="227"/>
                  </a:cubicBezTo>
                  <a:cubicBezTo>
                    <a:pt x="401498" y="-1751"/>
                    <a:pt x="454990" y="9675"/>
                    <a:pt x="508928" y="15483"/>
                  </a:cubicBezTo>
                  <a:cubicBezTo>
                    <a:pt x="578569" y="14654"/>
                    <a:pt x="669403" y="30739"/>
                    <a:pt x="706490" y="41718"/>
                  </a:cubicBezTo>
                  <a:cubicBezTo>
                    <a:pt x="712106" y="43889"/>
                    <a:pt x="755002" y="59528"/>
                    <a:pt x="788961" y="72550"/>
                  </a:cubicBezTo>
                  <a:cubicBezTo>
                    <a:pt x="790174" y="73443"/>
                    <a:pt x="791514" y="73826"/>
                    <a:pt x="792982" y="73826"/>
                  </a:cubicBezTo>
                  <a:cubicBezTo>
                    <a:pt x="800195" y="79826"/>
                    <a:pt x="952372" y="154064"/>
                    <a:pt x="956840" y="162043"/>
                  </a:cubicBezTo>
                  <a:cubicBezTo>
                    <a:pt x="984416" y="211321"/>
                    <a:pt x="977203" y="315879"/>
                    <a:pt x="980842" y="359732"/>
                  </a:cubicBezTo>
                  <a:cubicBezTo>
                    <a:pt x="983012" y="386286"/>
                    <a:pt x="985501" y="406649"/>
                    <a:pt x="1018502" y="406968"/>
                  </a:cubicBezTo>
                  <a:cubicBezTo>
                    <a:pt x="1026162" y="407032"/>
                    <a:pt x="1032482" y="414053"/>
                    <a:pt x="1034014" y="423054"/>
                  </a:cubicBezTo>
                  <a:cubicBezTo>
                    <a:pt x="1066440" y="456374"/>
                    <a:pt x="1066696" y="494993"/>
                    <a:pt x="1047291" y="533228"/>
                  </a:cubicBezTo>
                  <a:cubicBezTo>
                    <a:pt x="1021056" y="584741"/>
                    <a:pt x="976501" y="615189"/>
                    <a:pt x="918860" y="611168"/>
                  </a:cubicBezTo>
                  <a:cubicBezTo>
                    <a:pt x="885795" y="608870"/>
                    <a:pt x="869390" y="619658"/>
                    <a:pt x="851581" y="643467"/>
                  </a:cubicBezTo>
                  <a:cubicBezTo>
                    <a:pt x="783535" y="734620"/>
                    <a:pt x="689957" y="782303"/>
                    <a:pt x="578697" y="797942"/>
                  </a:cubicBezTo>
                  <a:cubicBezTo>
                    <a:pt x="557058" y="817283"/>
                    <a:pt x="564079" y="833752"/>
                    <a:pt x="564717" y="853667"/>
                  </a:cubicBezTo>
                  <a:cubicBezTo>
                    <a:pt x="564143" y="871668"/>
                    <a:pt x="563824" y="889733"/>
                    <a:pt x="563505" y="907797"/>
                  </a:cubicBezTo>
                  <a:lnTo>
                    <a:pt x="563505" y="907797"/>
                  </a:lnTo>
                  <a:close/>
                </a:path>
              </a:pathLst>
            </a:custGeom>
            <a:solidFill>
              <a:srgbClr val="FEE3C7"/>
            </a:solidFill>
            <a:ln w="63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8008B5D3-2FE8-45D1-ACC4-EBD5447292BC}"/>
                </a:ext>
              </a:extLst>
            </p:cNvPr>
            <p:cNvSpPr/>
            <p:nvPr/>
          </p:nvSpPr>
          <p:spPr>
            <a:xfrm>
              <a:off x="6679023" y="2102440"/>
              <a:ext cx="745160" cy="201686"/>
            </a:xfrm>
            <a:custGeom>
              <a:avLst/>
              <a:gdLst>
                <a:gd name="connsiteX0" fmla="*/ 718621 w 745160"/>
                <a:gd name="connsiteY0" fmla="*/ 152684 h 201686"/>
                <a:gd name="connsiteX1" fmla="*/ 744909 w 745160"/>
                <a:gd name="connsiteY1" fmla="*/ 176626 h 201686"/>
                <a:gd name="connsiteX2" fmla="*/ 720088 w 745160"/>
                <a:gd name="connsiteY2" fmla="*/ 201329 h 201686"/>
                <a:gd name="connsiteX3" fmla="*/ 696381 w 745160"/>
                <a:gd name="connsiteY3" fmla="*/ 179677 h 201686"/>
                <a:gd name="connsiteX4" fmla="*/ 718621 w 745160"/>
                <a:gd name="connsiteY4" fmla="*/ 152684 h 201686"/>
                <a:gd name="connsiteX5" fmla="*/ 640930 w 745160"/>
                <a:gd name="connsiteY5" fmla="*/ 101046 h 201686"/>
                <a:gd name="connsiteX6" fmla="*/ 666572 w 745160"/>
                <a:gd name="connsiteY6" fmla="*/ 124166 h 201686"/>
                <a:gd name="connsiteX7" fmla="*/ 643159 w 745160"/>
                <a:gd name="connsiteY7" fmla="*/ 151276 h 201686"/>
                <a:gd name="connsiteX8" fmla="*/ 617868 w 745160"/>
                <a:gd name="connsiteY8" fmla="*/ 127159 h 201686"/>
                <a:gd name="connsiteX9" fmla="*/ 640930 w 745160"/>
                <a:gd name="connsiteY9" fmla="*/ 101046 h 201686"/>
                <a:gd name="connsiteX10" fmla="*/ 565468 w 745160"/>
                <a:gd name="connsiteY10" fmla="*/ 63022 h 201686"/>
                <a:gd name="connsiteX11" fmla="*/ 592401 w 745160"/>
                <a:gd name="connsiteY11" fmla="*/ 83971 h 201686"/>
                <a:gd name="connsiteX12" fmla="*/ 570690 w 745160"/>
                <a:gd name="connsiteY12" fmla="*/ 112019 h 201686"/>
                <a:gd name="connsiteX13" fmla="*/ 543463 w 745160"/>
                <a:gd name="connsiteY13" fmla="*/ 89956 h 201686"/>
                <a:gd name="connsiteX14" fmla="*/ 565468 w 745160"/>
                <a:gd name="connsiteY14" fmla="*/ 63022 h 201686"/>
                <a:gd name="connsiteX15" fmla="*/ 26437 w 745160"/>
                <a:gd name="connsiteY15" fmla="*/ 36499 h 201686"/>
                <a:gd name="connsiteX16" fmla="*/ 48794 w 745160"/>
                <a:gd name="connsiteY16" fmla="*/ 63608 h 201686"/>
                <a:gd name="connsiteX17" fmla="*/ 21742 w 745160"/>
                <a:gd name="connsiteY17" fmla="*/ 85437 h 201686"/>
                <a:gd name="connsiteX18" fmla="*/ 32 w 745160"/>
                <a:gd name="connsiteY18" fmla="*/ 58679 h 201686"/>
                <a:gd name="connsiteX19" fmla="*/ 26437 w 745160"/>
                <a:gd name="connsiteY19" fmla="*/ 36499 h 201686"/>
                <a:gd name="connsiteX20" fmla="*/ 490768 w 745160"/>
                <a:gd name="connsiteY20" fmla="*/ 36440 h 201686"/>
                <a:gd name="connsiteX21" fmla="*/ 519639 w 745160"/>
                <a:gd name="connsiteY21" fmla="*/ 55980 h 201686"/>
                <a:gd name="connsiteX22" fmla="*/ 496812 w 745160"/>
                <a:gd name="connsiteY22" fmla="*/ 84029 h 201686"/>
                <a:gd name="connsiteX23" fmla="*/ 469174 w 745160"/>
                <a:gd name="connsiteY23" fmla="*/ 62377 h 201686"/>
                <a:gd name="connsiteX24" fmla="*/ 490768 w 745160"/>
                <a:gd name="connsiteY24" fmla="*/ 36440 h 201686"/>
                <a:gd name="connsiteX25" fmla="*/ 407854 w 745160"/>
                <a:gd name="connsiteY25" fmla="*/ 18543 h 201686"/>
                <a:gd name="connsiteX26" fmla="*/ 432734 w 745160"/>
                <a:gd name="connsiteY26" fmla="*/ 42014 h 201686"/>
                <a:gd name="connsiteX27" fmla="*/ 408558 w 745160"/>
                <a:gd name="connsiteY27" fmla="*/ 64430 h 201686"/>
                <a:gd name="connsiteX28" fmla="*/ 383972 w 745160"/>
                <a:gd name="connsiteY28" fmla="*/ 43071 h 201686"/>
                <a:gd name="connsiteX29" fmla="*/ 407854 w 745160"/>
                <a:gd name="connsiteY29" fmla="*/ 18543 h 201686"/>
                <a:gd name="connsiteX30" fmla="*/ 93567 w 745160"/>
                <a:gd name="connsiteY30" fmla="*/ 12616 h 201686"/>
                <a:gd name="connsiteX31" fmla="*/ 116217 w 745160"/>
                <a:gd name="connsiteY31" fmla="*/ 39433 h 201686"/>
                <a:gd name="connsiteX32" fmla="*/ 88990 w 745160"/>
                <a:gd name="connsiteY32" fmla="*/ 61614 h 201686"/>
                <a:gd name="connsiteX33" fmla="*/ 67279 w 745160"/>
                <a:gd name="connsiteY33" fmla="*/ 34445 h 201686"/>
                <a:gd name="connsiteX34" fmla="*/ 93567 w 745160"/>
                <a:gd name="connsiteY34" fmla="*/ 12616 h 201686"/>
                <a:gd name="connsiteX35" fmla="*/ 331160 w 745160"/>
                <a:gd name="connsiteY35" fmla="*/ 7569 h 201686"/>
                <a:gd name="connsiteX36" fmla="*/ 357037 w 745160"/>
                <a:gd name="connsiteY36" fmla="*/ 31746 h 201686"/>
                <a:gd name="connsiteX37" fmla="*/ 327580 w 745160"/>
                <a:gd name="connsiteY37" fmla="*/ 55804 h 201686"/>
                <a:gd name="connsiteX38" fmla="*/ 308275 w 745160"/>
                <a:gd name="connsiteY38" fmla="*/ 32039 h 201686"/>
                <a:gd name="connsiteX39" fmla="*/ 331160 w 745160"/>
                <a:gd name="connsiteY39" fmla="*/ 7569 h 201686"/>
                <a:gd name="connsiteX40" fmla="*/ 247131 w 745160"/>
                <a:gd name="connsiteY40" fmla="*/ 3050 h 201686"/>
                <a:gd name="connsiteX41" fmla="*/ 271600 w 745160"/>
                <a:gd name="connsiteY41" fmla="*/ 26581 h 201686"/>
                <a:gd name="connsiteX42" fmla="*/ 245135 w 745160"/>
                <a:gd name="connsiteY42" fmla="*/ 48997 h 201686"/>
                <a:gd name="connsiteX43" fmla="*/ 222955 w 745160"/>
                <a:gd name="connsiteY43" fmla="*/ 27461 h 201686"/>
                <a:gd name="connsiteX44" fmla="*/ 247131 w 745160"/>
                <a:gd name="connsiteY44" fmla="*/ 3050 h 201686"/>
                <a:gd name="connsiteX45" fmla="*/ 160754 w 745160"/>
                <a:gd name="connsiteY45" fmla="*/ 0 h 201686"/>
                <a:gd name="connsiteX46" fmla="*/ 187630 w 745160"/>
                <a:gd name="connsiteY46" fmla="*/ 20362 h 201686"/>
                <a:gd name="connsiteX47" fmla="*/ 167738 w 745160"/>
                <a:gd name="connsiteY47" fmla="*/ 47648 h 201686"/>
                <a:gd name="connsiteX48" fmla="*/ 140100 w 745160"/>
                <a:gd name="connsiteY48" fmla="*/ 28167 h 201686"/>
                <a:gd name="connsiteX49" fmla="*/ 160754 w 745160"/>
                <a:gd name="connsiteY49" fmla="*/ 0 h 201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745160" h="201686">
                  <a:moveTo>
                    <a:pt x="718621" y="152684"/>
                  </a:moveTo>
                  <a:cubicBezTo>
                    <a:pt x="732000" y="156439"/>
                    <a:pt x="747316" y="158024"/>
                    <a:pt x="744909" y="176626"/>
                  </a:cubicBezTo>
                  <a:cubicBezTo>
                    <a:pt x="743090" y="190415"/>
                    <a:pt x="738689" y="204087"/>
                    <a:pt x="720088" y="201329"/>
                  </a:cubicBezTo>
                  <a:cubicBezTo>
                    <a:pt x="708117" y="199510"/>
                    <a:pt x="694328" y="196870"/>
                    <a:pt x="696381" y="179677"/>
                  </a:cubicBezTo>
                  <a:cubicBezTo>
                    <a:pt x="697965" y="166415"/>
                    <a:pt x="700254" y="152977"/>
                    <a:pt x="718621" y="152684"/>
                  </a:cubicBezTo>
                  <a:close/>
                  <a:moveTo>
                    <a:pt x="640930" y="101046"/>
                  </a:moveTo>
                  <a:cubicBezTo>
                    <a:pt x="653662" y="102513"/>
                    <a:pt x="667805" y="105682"/>
                    <a:pt x="666572" y="124166"/>
                  </a:cubicBezTo>
                  <a:cubicBezTo>
                    <a:pt x="665633" y="138894"/>
                    <a:pt x="659355" y="149457"/>
                    <a:pt x="643159" y="151276"/>
                  </a:cubicBezTo>
                  <a:cubicBezTo>
                    <a:pt x="630660" y="147521"/>
                    <a:pt x="615696" y="145232"/>
                    <a:pt x="617868" y="127159"/>
                  </a:cubicBezTo>
                  <a:cubicBezTo>
                    <a:pt x="619394" y="114307"/>
                    <a:pt x="622973" y="98933"/>
                    <a:pt x="640930" y="101046"/>
                  </a:cubicBezTo>
                  <a:close/>
                  <a:moveTo>
                    <a:pt x="565468" y="63022"/>
                  </a:moveTo>
                  <a:cubicBezTo>
                    <a:pt x="576910" y="66543"/>
                    <a:pt x="593692" y="65721"/>
                    <a:pt x="592401" y="83971"/>
                  </a:cubicBezTo>
                  <a:cubicBezTo>
                    <a:pt x="591462" y="96411"/>
                    <a:pt x="587179" y="112607"/>
                    <a:pt x="570690" y="112019"/>
                  </a:cubicBezTo>
                  <a:cubicBezTo>
                    <a:pt x="558602" y="111609"/>
                    <a:pt x="543228" y="107560"/>
                    <a:pt x="543463" y="89956"/>
                  </a:cubicBezTo>
                  <a:cubicBezTo>
                    <a:pt x="543580" y="76401"/>
                    <a:pt x="546807" y="63374"/>
                    <a:pt x="565468" y="63022"/>
                  </a:cubicBezTo>
                  <a:close/>
                  <a:moveTo>
                    <a:pt x="26437" y="36499"/>
                  </a:moveTo>
                  <a:cubicBezTo>
                    <a:pt x="44569" y="34796"/>
                    <a:pt x="47327" y="51696"/>
                    <a:pt x="48794" y="63608"/>
                  </a:cubicBezTo>
                  <a:cubicBezTo>
                    <a:pt x="50906" y="81857"/>
                    <a:pt x="35474" y="83500"/>
                    <a:pt x="21742" y="85437"/>
                  </a:cubicBezTo>
                  <a:cubicBezTo>
                    <a:pt x="4374" y="85378"/>
                    <a:pt x="618" y="73173"/>
                    <a:pt x="32" y="58679"/>
                  </a:cubicBezTo>
                  <a:cubicBezTo>
                    <a:pt x="-790" y="39843"/>
                    <a:pt x="14055" y="37672"/>
                    <a:pt x="26437" y="36499"/>
                  </a:cubicBezTo>
                  <a:close/>
                  <a:moveTo>
                    <a:pt x="490768" y="36440"/>
                  </a:moveTo>
                  <a:cubicBezTo>
                    <a:pt x="506260" y="36381"/>
                    <a:pt x="517761" y="37906"/>
                    <a:pt x="519639" y="55980"/>
                  </a:cubicBezTo>
                  <a:cubicBezTo>
                    <a:pt x="518583" y="70709"/>
                    <a:pt x="513419" y="83560"/>
                    <a:pt x="496812" y="84029"/>
                  </a:cubicBezTo>
                  <a:cubicBezTo>
                    <a:pt x="483316" y="84381"/>
                    <a:pt x="469174" y="81213"/>
                    <a:pt x="469174" y="62377"/>
                  </a:cubicBezTo>
                  <a:cubicBezTo>
                    <a:pt x="469174" y="47823"/>
                    <a:pt x="470876" y="36322"/>
                    <a:pt x="490768" y="36440"/>
                  </a:cubicBezTo>
                  <a:close/>
                  <a:moveTo>
                    <a:pt x="407854" y="18543"/>
                  </a:moveTo>
                  <a:cubicBezTo>
                    <a:pt x="420939" y="20537"/>
                    <a:pt x="433848" y="22885"/>
                    <a:pt x="432734" y="42014"/>
                  </a:cubicBezTo>
                  <a:cubicBezTo>
                    <a:pt x="431560" y="59853"/>
                    <a:pt x="421173" y="64078"/>
                    <a:pt x="408558" y="64430"/>
                  </a:cubicBezTo>
                  <a:cubicBezTo>
                    <a:pt x="392949" y="63667"/>
                    <a:pt x="381976" y="58797"/>
                    <a:pt x="383972" y="43071"/>
                  </a:cubicBezTo>
                  <a:cubicBezTo>
                    <a:pt x="385673" y="29985"/>
                    <a:pt x="389487" y="15726"/>
                    <a:pt x="407854" y="18543"/>
                  </a:cubicBezTo>
                  <a:close/>
                  <a:moveTo>
                    <a:pt x="93567" y="12616"/>
                  </a:moveTo>
                  <a:cubicBezTo>
                    <a:pt x="113049" y="12557"/>
                    <a:pt x="115924" y="26465"/>
                    <a:pt x="116217" y="39433"/>
                  </a:cubicBezTo>
                  <a:cubicBezTo>
                    <a:pt x="116569" y="56275"/>
                    <a:pt x="102838" y="61204"/>
                    <a:pt x="88990" y="61614"/>
                  </a:cubicBezTo>
                  <a:cubicBezTo>
                    <a:pt x="70859" y="62260"/>
                    <a:pt x="68160" y="47648"/>
                    <a:pt x="67279" y="34445"/>
                  </a:cubicBezTo>
                  <a:cubicBezTo>
                    <a:pt x="66047" y="15726"/>
                    <a:pt x="82301" y="16372"/>
                    <a:pt x="93567" y="12616"/>
                  </a:cubicBezTo>
                  <a:close/>
                  <a:moveTo>
                    <a:pt x="331160" y="7569"/>
                  </a:moveTo>
                  <a:cubicBezTo>
                    <a:pt x="343248" y="9916"/>
                    <a:pt x="358505" y="13144"/>
                    <a:pt x="357037" y="31746"/>
                  </a:cubicBezTo>
                  <a:cubicBezTo>
                    <a:pt x="353869" y="47824"/>
                    <a:pt x="346534" y="57623"/>
                    <a:pt x="327580" y="55804"/>
                  </a:cubicBezTo>
                  <a:cubicBezTo>
                    <a:pt x="311620" y="54279"/>
                    <a:pt x="307219" y="46591"/>
                    <a:pt x="308275" y="32039"/>
                  </a:cubicBezTo>
                  <a:cubicBezTo>
                    <a:pt x="309390" y="17134"/>
                    <a:pt x="313087" y="4107"/>
                    <a:pt x="331160" y="7569"/>
                  </a:cubicBezTo>
                  <a:close/>
                  <a:moveTo>
                    <a:pt x="247131" y="3050"/>
                  </a:moveTo>
                  <a:cubicBezTo>
                    <a:pt x="261390" y="4811"/>
                    <a:pt x="273185" y="7510"/>
                    <a:pt x="271600" y="26581"/>
                  </a:cubicBezTo>
                  <a:cubicBezTo>
                    <a:pt x="270074" y="43832"/>
                    <a:pt x="260686" y="49583"/>
                    <a:pt x="245135" y="48997"/>
                  </a:cubicBezTo>
                  <a:cubicBezTo>
                    <a:pt x="231111" y="48702"/>
                    <a:pt x="220901" y="43069"/>
                    <a:pt x="222955" y="27461"/>
                  </a:cubicBezTo>
                  <a:cubicBezTo>
                    <a:pt x="224715" y="14258"/>
                    <a:pt x="228295" y="761"/>
                    <a:pt x="247131" y="3050"/>
                  </a:cubicBezTo>
                  <a:close/>
                  <a:moveTo>
                    <a:pt x="160754" y="0"/>
                  </a:moveTo>
                  <a:cubicBezTo>
                    <a:pt x="169733" y="6103"/>
                    <a:pt x="188803" y="-880"/>
                    <a:pt x="187630" y="20362"/>
                  </a:cubicBezTo>
                  <a:cubicBezTo>
                    <a:pt x="186926" y="34035"/>
                    <a:pt x="186456" y="47707"/>
                    <a:pt x="167738" y="47648"/>
                  </a:cubicBezTo>
                  <a:cubicBezTo>
                    <a:pt x="154359" y="47589"/>
                    <a:pt x="139630" y="47062"/>
                    <a:pt x="140100" y="28167"/>
                  </a:cubicBezTo>
                  <a:cubicBezTo>
                    <a:pt x="140393" y="15081"/>
                    <a:pt x="141273" y="997"/>
                    <a:pt x="160754" y="0"/>
                  </a:cubicBezTo>
                  <a:close/>
                </a:path>
              </a:pathLst>
            </a:custGeom>
            <a:solidFill>
              <a:schemeClr val="accent2"/>
            </a:solidFill>
            <a:ln w="6383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DA1E2944-66A9-410E-9A53-7134EA0937CA}"/>
                </a:ext>
              </a:extLst>
            </p:cNvPr>
            <p:cNvSpPr/>
            <p:nvPr/>
          </p:nvSpPr>
          <p:spPr>
            <a:xfrm>
              <a:off x="6552996" y="2166887"/>
              <a:ext cx="948216" cy="392196"/>
            </a:xfrm>
            <a:custGeom>
              <a:avLst/>
              <a:gdLst>
                <a:gd name="connsiteX0" fmla="*/ 688677 w 948216"/>
                <a:gd name="connsiteY0" fmla="*/ 67288 h 392196"/>
                <a:gd name="connsiteX1" fmla="*/ 860257 w 948216"/>
                <a:gd name="connsiteY1" fmla="*/ 162232 h 392196"/>
                <a:gd name="connsiteX2" fmla="*/ 880265 w 948216"/>
                <a:gd name="connsiteY2" fmla="*/ 189694 h 392196"/>
                <a:gd name="connsiteX3" fmla="*/ 918700 w 948216"/>
                <a:gd name="connsiteY3" fmla="*/ 269498 h 392196"/>
                <a:gd name="connsiteX4" fmla="*/ 948216 w 948216"/>
                <a:gd name="connsiteY4" fmla="*/ 306172 h 392196"/>
                <a:gd name="connsiteX5" fmla="*/ 945634 w 948216"/>
                <a:gd name="connsiteY5" fmla="*/ 329879 h 392196"/>
                <a:gd name="connsiteX6" fmla="*/ 920050 w 948216"/>
                <a:gd name="connsiteY6" fmla="*/ 314270 h 392196"/>
                <a:gd name="connsiteX7" fmla="*/ 910544 w 948216"/>
                <a:gd name="connsiteY7" fmla="*/ 389086 h 392196"/>
                <a:gd name="connsiteX8" fmla="*/ 844824 w 948216"/>
                <a:gd name="connsiteY8" fmla="*/ 392196 h 392196"/>
                <a:gd name="connsiteX9" fmla="*/ 808677 w 948216"/>
                <a:gd name="connsiteY9" fmla="*/ 204128 h 392196"/>
                <a:gd name="connsiteX10" fmla="*/ 808677 w 948216"/>
                <a:gd name="connsiteY10" fmla="*/ 335864 h 392196"/>
                <a:gd name="connsiteX11" fmla="*/ 756510 w 948216"/>
                <a:gd name="connsiteY11" fmla="*/ 250955 h 392196"/>
                <a:gd name="connsiteX12" fmla="*/ 668315 w 948216"/>
                <a:gd name="connsiteY12" fmla="*/ 183004 h 392196"/>
                <a:gd name="connsiteX13" fmla="*/ 593851 w 948216"/>
                <a:gd name="connsiteY13" fmla="*/ 173381 h 392196"/>
                <a:gd name="connsiteX14" fmla="*/ 712442 w 948216"/>
                <a:gd name="connsiteY14" fmla="*/ 144511 h 392196"/>
                <a:gd name="connsiteX15" fmla="*/ 688677 w 948216"/>
                <a:gd name="connsiteY15" fmla="*/ 67288 h 392196"/>
                <a:gd name="connsiteX16" fmla="*/ 624657 w 948216"/>
                <a:gd name="connsiteY16" fmla="*/ 43406 h 392196"/>
                <a:gd name="connsiteX17" fmla="*/ 686270 w 948216"/>
                <a:gd name="connsiteY17" fmla="*/ 65880 h 392196"/>
                <a:gd name="connsiteX18" fmla="*/ 673068 w 948216"/>
                <a:gd name="connsiteY18" fmla="*/ 100853 h 392196"/>
                <a:gd name="connsiteX19" fmla="*/ 624657 w 948216"/>
                <a:gd name="connsiteY19" fmla="*/ 43406 h 392196"/>
                <a:gd name="connsiteX20" fmla="*/ 214253 w 948216"/>
                <a:gd name="connsiteY20" fmla="*/ 20990 h 392196"/>
                <a:gd name="connsiteX21" fmla="*/ 177577 w 948216"/>
                <a:gd name="connsiteY21" fmla="*/ 174261 h 392196"/>
                <a:gd name="connsiteX22" fmla="*/ 145246 w 948216"/>
                <a:gd name="connsiteY22" fmla="*/ 180187 h 392196"/>
                <a:gd name="connsiteX23" fmla="*/ 133158 w 948216"/>
                <a:gd name="connsiteY23" fmla="*/ 292735 h 392196"/>
                <a:gd name="connsiteX24" fmla="*/ 97716 w 948216"/>
                <a:gd name="connsiteY24" fmla="*/ 179601 h 392196"/>
                <a:gd name="connsiteX25" fmla="*/ 79525 w 948216"/>
                <a:gd name="connsiteY25" fmla="*/ 279356 h 392196"/>
                <a:gd name="connsiteX26" fmla="*/ 29530 w 948216"/>
                <a:gd name="connsiteY26" fmla="*/ 238339 h 392196"/>
                <a:gd name="connsiteX27" fmla="*/ 8757 w 948216"/>
                <a:gd name="connsiteY27" fmla="*/ 207709 h 392196"/>
                <a:gd name="connsiteX28" fmla="*/ 425 w 948216"/>
                <a:gd name="connsiteY28" fmla="*/ 187816 h 392196"/>
                <a:gd name="connsiteX29" fmla="*/ 44435 w 948216"/>
                <a:gd name="connsiteY29" fmla="*/ 108481 h 392196"/>
                <a:gd name="connsiteX30" fmla="*/ 105813 w 948216"/>
                <a:gd name="connsiteY30" fmla="*/ 124795 h 392196"/>
                <a:gd name="connsiteX31" fmla="*/ 214253 w 948216"/>
                <a:gd name="connsiteY31" fmla="*/ 20990 h 392196"/>
                <a:gd name="connsiteX32" fmla="*/ 428785 w 948216"/>
                <a:gd name="connsiteY32" fmla="*/ 13244 h 392196"/>
                <a:gd name="connsiteX33" fmla="*/ 609341 w 948216"/>
                <a:gd name="connsiteY33" fmla="*/ 37479 h 392196"/>
                <a:gd name="connsiteX34" fmla="*/ 562632 w 948216"/>
                <a:gd name="connsiteY34" fmla="*/ 168158 h 392196"/>
                <a:gd name="connsiteX35" fmla="*/ 552716 w 948216"/>
                <a:gd name="connsiteY35" fmla="*/ 133009 h 392196"/>
                <a:gd name="connsiteX36" fmla="*/ 528188 w 948216"/>
                <a:gd name="connsiteY36" fmla="*/ 260461 h 392196"/>
                <a:gd name="connsiteX37" fmla="*/ 428785 w 948216"/>
                <a:gd name="connsiteY37" fmla="*/ 13244 h 392196"/>
                <a:gd name="connsiteX38" fmla="*/ 279270 w 948216"/>
                <a:gd name="connsiteY38" fmla="*/ 42 h 392196"/>
                <a:gd name="connsiteX39" fmla="*/ 263778 w 948216"/>
                <a:gd name="connsiteY39" fmla="*/ 47748 h 392196"/>
                <a:gd name="connsiteX40" fmla="*/ 393519 w 948216"/>
                <a:gd name="connsiteY40" fmla="*/ 121861 h 392196"/>
                <a:gd name="connsiteX41" fmla="*/ 227104 w 948216"/>
                <a:gd name="connsiteY41" fmla="*/ 95044 h 392196"/>
                <a:gd name="connsiteX42" fmla="*/ 214605 w 948216"/>
                <a:gd name="connsiteY42" fmla="*/ 92404 h 392196"/>
                <a:gd name="connsiteX43" fmla="*/ 219416 w 948216"/>
                <a:gd name="connsiteY43" fmla="*/ 72980 h 392196"/>
                <a:gd name="connsiteX44" fmla="*/ 213960 w 948216"/>
                <a:gd name="connsiteY44" fmla="*/ 21812 h 392196"/>
                <a:gd name="connsiteX45" fmla="*/ 279270 w 948216"/>
                <a:gd name="connsiteY45" fmla="*/ 42 h 392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948216" h="392196">
                  <a:moveTo>
                    <a:pt x="688677" y="67288"/>
                  </a:moveTo>
                  <a:cubicBezTo>
                    <a:pt x="749997" y="91464"/>
                    <a:pt x="805507" y="126026"/>
                    <a:pt x="860257" y="162232"/>
                  </a:cubicBezTo>
                  <a:cubicBezTo>
                    <a:pt x="870173" y="168803"/>
                    <a:pt x="883434" y="175200"/>
                    <a:pt x="880265" y="189694"/>
                  </a:cubicBezTo>
                  <a:cubicBezTo>
                    <a:pt x="872226" y="226896"/>
                    <a:pt x="894935" y="248021"/>
                    <a:pt x="918700" y="269498"/>
                  </a:cubicBezTo>
                  <a:cubicBezTo>
                    <a:pt x="930319" y="280002"/>
                    <a:pt x="941644" y="291267"/>
                    <a:pt x="948216" y="306172"/>
                  </a:cubicBezTo>
                  <a:cubicBezTo>
                    <a:pt x="947336" y="314211"/>
                    <a:pt x="946456" y="322250"/>
                    <a:pt x="945634" y="329879"/>
                  </a:cubicBezTo>
                  <a:cubicBezTo>
                    <a:pt x="931492" y="331405"/>
                    <a:pt x="933663" y="313448"/>
                    <a:pt x="920050" y="314270"/>
                  </a:cubicBezTo>
                  <a:cubicBezTo>
                    <a:pt x="928089" y="340675"/>
                    <a:pt x="927620" y="366143"/>
                    <a:pt x="910544" y="389086"/>
                  </a:cubicBezTo>
                  <a:cubicBezTo>
                    <a:pt x="889654" y="376647"/>
                    <a:pt x="868647" y="380461"/>
                    <a:pt x="844824" y="392196"/>
                  </a:cubicBezTo>
                  <a:cubicBezTo>
                    <a:pt x="864187" y="321723"/>
                    <a:pt x="832149" y="264158"/>
                    <a:pt x="808677" y="204128"/>
                  </a:cubicBezTo>
                  <a:cubicBezTo>
                    <a:pt x="808677" y="245733"/>
                    <a:pt x="808677" y="287336"/>
                    <a:pt x="808677" y="335864"/>
                  </a:cubicBezTo>
                  <a:cubicBezTo>
                    <a:pt x="779513" y="309928"/>
                    <a:pt x="764960" y="280647"/>
                    <a:pt x="756510" y="250955"/>
                  </a:cubicBezTo>
                  <a:cubicBezTo>
                    <a:pt x="743249" y="204187"/>
                    <a:pt x="710624" y="188754"/>
                    <a:pt x="668315" y="183004"/>
                  </a:cubicBezTo>
                  <a:cubicBezTo>
                    <a:pt x="645430" y="179895"/>
                    <a:pt x="622486" y="177019"/>
                    <a:pt x="593851" y="173381"/>
                  </a:cubicBezTo>
                  <a:cubicBezTo>
                    <a:pt x="626594" y="129430"/>
                    <a:pt x="668844" y="139112"/>
                    <a:pt x="712442" y="144511"/>
                  </a:cubicBezTo>
                  <a:cubicBezTo>
                    <a:pt x="704110" y="117400"/>
                    <a:pt x="696423" y="92403"/>
                    <a:pt x="688677" y="67288"/>
                  </a:cubicBezTo>
                  <a:close/>
                  <a:moveTo>
                    <a:pt x="624657" y="43406"/>
                  </a:moveTo>
                  <a:cubicBezTo>
                    <a:pt x="646662" y="46575"/>
                    <a:pt x="666613" y="55963"/>
                    <a:pt x="686270" y="65880"/>
                  </a:cubicBezTo>
                  <a:cubicBezTo>
                    <a:pt x="682045" y="77088"/>
                    <a:pt x="677820" y="88237"/>
                    <a:pt x="673068" y="100853"/>
                  </a:cubicBezTo>
                  <a:cubicBezTo>
                    <a:pt x="656520" y="81195"/>
                    <a:pt x="640500" y="62301"/>
                    <a:pt x="624657" y="43406"/>
                  </a:cubicBezTo>
                  <a:close/>
                  <a:moveTo>
                    <a:pt x="214253" y="20990"/>
                  </a:moveTo>
                  <a:cubicBezTo>
                    <a:pt x="194947" y="68109"/>
                    <a:pt x="173295" y="114643"/>
                    <a:pt x="177577" y="174261"/>
                  </a:cubicBezTo>
                  <a:cubicBezTo>
                    <a:pt x="156277" y="150672"/>
                    <a:pt x="150409" y="157655"/>
                    <a:pt x="145246" y="180187"/>
                  </a:cubicBezTo>
                  <a:cubicBezTo>
                    <a:pt x="137500" y="214163"/>
                    <a:pt x="134331" y="248374"/>
                    <a:pt x="133158" y="292735"/>
                  </a:cubicBezTo>
                  <a:cubicBezTo>
                    <a:pt x="109275" y="251895"/>
                    <a:pt x="105989" y="215982"/>
                    <a:pt x="97716" y="179601"/>
                  </a:cubicBezTo>
                  <a:cubicBezTo>
                    <a:pt x="91906" y="211347"/>
                    <a:pt x="86156" y="243034"/>
                    <a:pt x="79525" y="279356"/>
                  </a:cubicBezTo>
                  <a:cubicBezTo>
                    <a:pt x="64033" y="259581"/>
                    <a:pt x="50361" y="244149"/>
                    <a:pt x="29530" y="238339"/>
                  </a:cubicBezTo>
                  <a:cubicBezTo>
                    <a:pt x="21549" y="229244"/>
                    <a:pt x="50302" y="196324"/>
                    <a:pt x="8757" y="207709"/>
                  </a:cubicBezTo>
                  <a:cubicBezTo>
                    <a:pt x="-1395" y="210525"/>
                    <a:pt x="1364" y="195445"/>
                    <a:pt x="425" y="187816"/>
                  </a:cubicBezTo>
                  <a:cubicBezTo>
                    <a:pt x="-4094" y="150848"/>
                    <a:pt x="28532" y="134300"/>
                    <a:pt x="44435" y="108481"/>
                  </a:cubicBezTo>
                  <a:cubicBezTo>
                    <a:pt x="70957" y="80139"/>
                    <a:pt x="89266" y="95572"/>
                    <a:pt x="105813" y="124795"/>
                  </a:cubicBezTo>
                  <a:cubicBezTo>
                    <a:pt x="119603" y="62653"/>
                    <a:pt x="169363" y="44462"/>
                    <a:pt x="214253" y="20990"/>
                  </a:cubicBezTo>
                  <a:close/>
                  <a:moveTo>
                    <a:pt x="428785" y="13244"/>
                  </a:moveTo>
                  <a:cubicBezTo>
                    <a:pt x="490398" y="10135"/>
                    <a:pt x="550662" y="17469"/>
                    <a:pt x="609341" y="37479"/>
                  </a:cubicBezTo>
                  <a:cubicBezTo>
                    <a:pt x="616090" y="88941"/>
                    <a:pt x="595551" y="130134"/>
                    <a:pt x="562632" y="168158"/>
                  </a:cubicBezTo>
                  <a:cubicBezTo>
                    <a:pt x="552834" y="158358"/>
                    <a:pt x="561636" y="146094"/>
                    <a:pt x="552716" y="133009"/>
                  </a:cubicBezTo>
                  <a:cubicBezTo>
                    <a:pt x="536344" y="175728"/>
                    <a:pt x="540863" y="219914"/>
                    <a:pt x="528188" y="260461"/>
                  </a:cubicBezTo>
                  <a:cubicBezTo>
                    <a:pt x="443631" y="198964"/>
                    <a:pt x="400501" y="120804"/>
                    <a:pt x="428785" y="13244"/>
                  </a:cubicBezTo>
                  <a:close/>
                  <a:moveTo>
                    <a:pt x="279270" y="42"/>
                  </a:moveTo>
                  <a:cubicBezTo>
                    <a:pt x="273578" y="15709"/>
                    <a:pt x="261782" y="29499"/>
                    <a:pt x="263778" y="47748"/>
                  </a:cubicBezTo>
                  <a:cubicBezTo>
                    <a:pt x="377909" y="60189"/>
                    <a:pt x="382722" y="62771"/>
                    <a:pt x="393519" y="121861"/>
                  </a:cubicBezTo>
                  <a:cubicBezTo>
                    <a:pt x="339475" y="93871"/>
                    <a:pt x="284022" y="88824"/>
                    <a:pt x="227104" y="95044"/>
                  </a:cubicBezTo>
                  <a:cubicBezTo>
                    <a:pt x="222937" y="95514"/>
                    <a:pt x="216013" y="94868"/>
                    <a:pt x="214605" y="92404"/>
                  </a:cubicBezTo>
                  <a:cubicBezTo>
                    <a:pt x="210790" y="85421"/>
                    <a:pt x="213373" y="77734"/>
                    <a:pt x="219416" y="72980"/>
                  </a:cubicBezTo>
                  <a:cubicBezTo>
                    <a:pt x="244590" y="52795"/>
                    <a:pt x="230918" y="37186"/>
                    <a:pt x="213960" y="21812"/>
                  </a:cubicBezTo>
                  <a:cubicBezTo>
                    <a:pt x="232560" y="4795"/>
                    <a:pt x="254976" y="-545"/>
                    <a:pt x="279270" y="42"/>
                  </a:cubicBezTo>
                  <a:close/>
                </a:path>
              </a:pathLst>
            </a:custGeom>
            <a:solidFill>
              <a:schemeClr val="tx1"/>
            </a:solidFill>
            <a:ln w="6383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7BADA2BB-C57A-4CC3-814E-42FD34777C71}"/>
                </a:ext>
              </a:extLst>
            </p:cNvPr>
            <p:cNvSpPr/>
            <p:nvPr/>
          </p:nvSpPr>
          <p:spPr>
            <a:xfrm>
              <a:off x="6817656" y="2863043"/>
              <a:ext cx="226913" cy="88195"/>
            </a:xfrm>
            <a:custGeom>
              <a:avLst/>
              <a:gdLst>
                <a:gd name="connsiteX0" fmla="*/ 232861 w 246839"/>
                <a:gd name="connsiteY0" fmla="*/ 95940 h 95940"/>
                <a:gd name="connsiteX1" fmla="*/ 78322 w 246839"/>
                <a:gd name="connsiteY1" fmla="*/ 48768 h 95940"/>
                <a:gd name="connsiteX2" fmla="*/ 0 w 246839"/>
                <a:gd name="connsiteY2" fmla="*/ 0 h 95940"/>
                <a:gd name="connsiteX3" fmla="*/ 246840 w 246839"/>
                <a:gd name="connsiteY3" fmla="*/ 40023 h 95940"/>
                <a:gd name="connsiteX4" fmla="*/ 232861 w 246839"/>
                <a:gd name="connsiteY4" fmla="*/ 95940 h 95940"/>
                <a:gd name="connsiteX5" fmla="*/ 232861 w 246839"/>
                <a:gd name="connsiteY5" fmla="*/ 95940 h 95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6839" h="95940">
                  <a:moveTo>
                    <a:pt x="232861" y="95940"/>
                  </a:moveTo>
                  <a:cubicBezTo>
                    <a:pt x="183709" y="72577"/>
                    <a:pt x="127856" y="70918"/>
                    <a:pt x="78322" y="48768"/>
                  </a:cubicBezTo>
                  <a:cubicBezTo>
                    <a:pt x="52406" y="37214"/>
                    <a:pt x="23618" y="30384"/>
                    <a:pt x="0" y="0"/>
                  </a:cubicBezTo>
                  <a:cubicBezTo>
                    <a:pt x="85471" y="22980"/>
                    <a:pt x="164305" y="44491"/>
                    <a:pt x="246840" y="40023"/>
                  </a:cubicBezTo>
                  <a:cubicBezTo>
                    <a:pt x="242116" y="58662"/>
                    <a:pt x="237520" y="77301"/>
                    <a:pt x="232861" y="95940"/>
                  </a:cubicBezTo>
                  <a:lnTo>
                    <a:pt x="232861" y="95940"/>
                  </a:lnTo>
                  <a:close/>
                </a:path>
              </a:pathLst>
            </a:custGeom>
            <a:solidFill>
              <a:srgbClr val="F6C696"/>
            </a:solidFill>
            <a:ln w="63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FCDBB7D4-0E89-4ED8-B4F4-CB89A4454E49}"/>
                </a:ext>
              </a:extLst>
            </p:cNvPr>
            <p:cNvSpPr/>
            <p:nvPr/>
          </p:nvSpPr>
          <p:spPr>
            <a:xfrm>
              <a:off x="6823268" y="2665497"/>
              <a:ext cx="267481" cy="197499"/>
            </a:xfrm>
            <a:custGeom>
              <a:avLst/>
              <a:gdLst>
                <a:gd name="connsiteX0" fmla="*/ 22 w 290970"/>
                <a:gd name="connsiteY0" fmla="*/ 58058 h 214842"/>
                <a:gd name="connsiteX1" fmla="*/ 65706 w 290970"/>
                <a:gd name="connsiteY1" fmla="*/ 4694 h 214842"/>
                <a:gd name="connsiteX2" fmla="*/ 263012 w 290970"/>
                <a:gd name="connsiteY2" fmla="*/ 30673 h 214842"/>
                <a:gd name="connsiteX3" fmla="*/ 290970 w 290970"/>
                <a:gd name="connsiteY3" fmla="*/ 63100 h 214842"/>
                <a:gd name="connsiteX4" fmla="*/ 145369 w 290970"/>
                <a:gd name="connsiteY4" fmla="*/ 214830 h 214842"/>
                <a:gd name="connsiteX5" fmla="*/ 22 w 290970"/>
                <a:gd name="connsiteY5" fmla="*/ 58058 h 214842"/>
                <a:gd name="connsiteX6" fmla="*/ 22 w 290970"/>
                <a:gd name="connsiteY6" fmla="*/ 58058 h 214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0970" h="214842">
                  <a:moveTo>
                    <a:pt x="22" y="58058"/>
                  </a:moveTo>
                  <a:cubicBezTo>
                    <a:pt x="-297" y="-4498"/>
                    <a:pt x="1937" y="-5200"/>
                    <a:pt x="65706" y="4694"/>
                  </a:cubicBezTo>
                  <a:cubicBezTo>
                    <a:pt x="131262" y="14907"/>
                    <a:pt x="197073" y="23971"/>
                    <a:pt x="263012" y="30673"/>
                  </a:cubicBezTo>
                  <a:cubicBezTo>
                    <a:pt x="286311" y="33099"/>
                    <a:pt x="290970" y="42227"/>
                    <a:pt x="290970" y="63100"/>
                  </a:cubicBezTo>
                  <a:cubicBezTo>
                    <a:pt x="291034" y="150295"/>
                    <a:pt x="230905" y="213617"/>
                    <a:pt x="145369" y="214830"/>
                  </a:cubicBezTo>
                  <a:cubicBezTo>
                    <a:pt x="63217" y="215915"/>
                    <a:pt x="405" y="148253"/>
                    <a:pt x="22" y="58058"/>
                  </a:cubicBezTo>
                  <a:lnTo>
                    <a:pt x="22" y="58058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63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9CE5C2BA-6604-4668-B197-A9E7E621D33C}"/>
                </a:ext>
              </a:extLst>
            </p:cNvPr>
            <p:cNvSpPr/>
            <p:nvPr/>
          </p:nvSpPr>
          <p:spPr>
            <a:xfrm>
              <a:off x="6747651" y="2346110"/>
              <a:ext cx="158226" cy="169482"/>
            </a:xfrm>
            <a:custGeom>
              <a:avLst/>
              <a:gdLst>
                <a:gd name="connsiteX0" fmla="*/ 58789 w 172121"/>
                <a:gd name="connsiteY0" fmla="*/ 22497 h 184365"/>
                <a:gd name="connsiteX1" fmla="*/ 0 w 172121"/>
                <a:gd name="connsiteY1" fmla="*/ 51924 h 184365"/>
                <a:gd name="connsiteX2" fmla="*/ 120962 w 172121"/>
                <a:gd name="connsiteY2" fmla="*/ 3730 h 184365"/>
                <a:gd name="connsiteX3" fmla="*/ 169156 w 172121"/>
                <a:gd name="connsiteY3" fmla="*/ 110650 h 184365"/>
                <a:gd name="connsiteX4" fmla="*/ 145411 w 172121"/>
                <a:gd name="connsiteY4" fmla="*/ 47392 h 184365"/>
                <a:gd name="connsiteX5" fmla="*/ 139474 w 172121"/>
                <a:gd name="connsiteY5" fmla="*/ 91500 h 184365"/>
                <a:gd name="connsiteX6" fmla="*/ 128367 w 172121"/>
                <a:gd name="connsiteY6" fmla="*/ 150864 h 184365"/>
                <a:gd name="connsiteX7" fmla="*/ 66003 w 172121"/>
                <a:gd name="connsiteY7" fmla="*/ 182844 h 184365"/>
                <a:gd name="connsiteX8" fmla="*/ 21384 w 172121"/>
                <a:gd name="connsiteY8" fmla="*/ 127629 h 184365"/>
                <a:gd name="connsiteX9" fmla="*/ 58789 w 172121"/>
                <a:gd name="connsiteY9" fmla="*/ 22497 h 184365"/>
                <a:gd name="connsiteX10" fmla="*/ 58789 w 172121"/>
                <a:gd name="connsiteY10" fmla="*/ 22497 h 184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2121" h="184365">
                  <a:moveTo>
                    <a:pt x="58789" y="22497"/>
                  </a:moveTo>
                  <a:cubicBezTo>
                    <a:pt x="31852" y="24029"/>
                    <a:pt x="17490" y="40625"/>
                    <a:pt x="0" y="51924"/>
                  </a:cubicBezTo>
                  <a:cubicBezTo>
                    <a:pt x="14554" y="13241"/>
                    <a:pt x="71748" y="-9356"/>
                    <a:pt x="120962" y="3730"/>
                  </a:cubicBezTo>
                  <a:cubicBezTo>
                    <a:pt x="162645" y="14837"/>
                    <a:pt x="179497" y="49753"/>
                    <a:pt x="169156" y="110650"/>
                  </a:cubicBezTo>
                  <a:cubicBezTo>
                    <a:pt x="159965" y="86904"/>
                    <a:pt x="160921" y="63605"/>
                    <a:pt x="145411" y="47392"/>
                  </a:cubicBezTo>
                  <a:cubicBezTo>
                    <a:pt x="120196" y="69095"/>
                    <a:pt x="120962" y="68520"/>
                    <a:pt x="139474" y="91500"/>
                  </a:cubicBezTo>
                  <a:cubicBezTo>
                    <a:pt x="157985" y="114543"/>
                    <a:pt x="138389" y="133374"/>
                    <a:pt x="128367" y="150864"/>
                  </a:cubicBezTo>
                  <a:cubicBezTo>
                    <a:pt x="115282" y="173588"/>
                    <a:pt x="94472" y="189483"/>
                    <a:pt x="66003" y="182844"/>
                  </a:cubicBezTo>
                  <a:cubicBezTo>
                    <a:pt x="38108" y="176397"/>
                    <a:pt x="25916" y="153481"/>
                    <a:pt x="21384" y="127629"/>
                  </a:cubicBezTo>
                  <a:cubicBezTo>
                    <a:pt x="14362" y="87797"/>
                    <a:pt x="27767" y="53456"/>
                    <a:pt x="58789" y="22497"/>
                  </a:cubicBezTo>
                  <a:lnTo>
                    <a:pt x="58789" y="22497"/>
                  </a:lnTo>
                  <a:close/>
                </a:path>
              </a:pathLst>
            </a:custGeom>
            <a:solidFill>
              <a:schemeClr val="tx1"/>
            </a:solidFill>
            <a:ln w="63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277D292E-F732-4211-AA83-B9DB054577CA}"/>
                </a:ext>
              </a:extLst>
            </p:cNvPr>
            <p:cNvSpPr/>
            <p:nvPr/>
          </p:nvSpPr>
          <p:spPr>
            <a:xfrm>
              <a:off x="7128657" y="2421762"/>
              <a:ext cx="170902" cy="169451"/>
            </a:xfrm>
            <a:custGeom>
              <a:avLst/>
              <a:gdLst>
                <a:gd name="connsiteX0" fmla="*/ 66258 w 185910"/>
                <a:gd name="connsiteY0" fmla="*/ 13863 h 184331"/>
                <a:gd name="connsiteX1" fmla="*/ 0 w 185910"/>
                <a:gd name="connsiteY1" fmla="*/ 25864 h 184331"/>
                <a:gd name="connsiteX2" fmla="*/ 148601 w 185910"/>
                <a:gd name="connsiteY2" fmla="*/ 19608 h 184331"/>
                <a:gd name="connsiteX3" fmla="*/ 180773 w 185910"/>
                <a:gd name="connsiteY3" fmla="*/ 112676 h 184331"/>
                <a:gd name="connsiteX4" fmla="*/ 160411 w 185910"/>
                <a:gd name="connsiteY4" fmla="*/ 60078 h 184331"/>
                <a:gd name="connsiteX5" fmla="*/ 137878 w 185910"/>
                <a:gd name="connsiteY5" fmla="*/ 47758 h 184331"/>
                <a:gd name="connsiteX6" fmla="*/ 131686 w 185910"/>
                <a:gd name="connsiteY6" fmla="*/ 88228 h 184331"/>
                <a:gd name="connsiteX7" fmla="*/ 107621 w 185910"/>
                <a:gd name="connsiteY7" fmla="*/ 173955 h 184331"/>
                <a:gd name="connsiteX8" fmla="*/ 31661 w 185910"/>
                <a:gd name="connsiteY8" fmla="*/ 158125 h 184331"/>
                <a:gd name="connsiteX9" fmla="*/ 45895 w 185910"/>
                <a:gd name="connsiteY9" fmla="*/ 36332 h 184331"/>
                <a:gd name="connsiteX10" fmla="*/ 66258 w 185910"/>
                <a:gd name="connsiteY10" fmla="*/ 13863 h 184331"/>
                <a:gd name="connsiteX11" fmla="*/ 66258 w 185910"/>
                <a:gd name="connsiteY11" fmla="*/ 13863 h 184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5910" h="184331">
                  <a:moveTo>
                    <a:pt x="66258" y="13863"/>
                  </a:moveTo>
                  <a:cubicBezTo>
                    <a:pt x="42959" y="8757"/>
                    <a:pt x="22916" y="20949"/>
                    <a:pt x="0" y="25864"/>
                  </a:cubicBezTo>
                  <a:cubicBezTo>
                    <a:pt x="33575" y="-6244"/>
                    <a:pt x="101557" y="-8606"/>
                    <a:pt x="148601" y="19608"/>
                  </a:cubicBezTo>
                  <a:cubicBezTo>
                    <a:pt x="182050" y="39588"/>
                    <a:pt x="193667" y="70291"/>
                    <a:pt x="180773" y="112676"/>
                  </a:cubicBezTo>
                  <a:cubicBezTo>
                    <a:pt x="172858" y="92952"/>
                    <a:pt x="174582" y="72589"/>
                    <a:pt x="160411" y="60078"/>
                  </a:cubicBezTo>
                  <a:cubicBezTo>
                    <a:pt x="153772" y="54205"/>
                    <a:pt x="147835" y="36588"/>
                    <a:pt x="137878" y="47758"/>
                  </a:cubicBezTo>
                  <a:cubicBezTo>
                    <a:pt x="129835" y="56759"/>
                    <a:pt x="115025" y="70610"/>
                    <a:pt x="131686" y="88228"/>
                  </a:cubicBezTo>
                  <a:cubicBezTo>
                    <a:pt x="152942" y="110761"/>
                    <a:pt x="140686" y="151295"/>
                    <a:pt x="107621" y="173955"/>
                  </a:cubicBezTo>
                  <a:cubicBezTo>
                    <a:pt x="80939" y="192339"/>
                    <a:pt x="49853" y="185828"/>
                    <a:pt x="31661" y="158125"/>
                  </a:cubicBezTo>
                  <a:cubicBezTo>
                    <a:pt x="10021" y="125187"/>
                    <a:pt x="17171" y="69015"/>
                    <a:pt x="45895" y="36332"/>
                  </a:cubicBezTo>
                  <a:cubicBezTo>
                    <a:pt x="52406" y="28928"/>
                    <a:pt x="65683" y="27396"/>
                    <a:pt x="66258" y="13863"/>
                  </a:cubicBezTo>
                  <a:lnTo>
                    <a:pt x="66258" y="13863"/>
                  </a:lnTo>
                  <a:close/>
                </a:path>
              </a:pathLst>
            </a:custGeom>
            <a:solidFill>
              <a:schemeClr val="tx1"/>
            </a:solidFill>
            <a:ln w="63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id="{04F5B9D4-7622-43C0-B4C7-B88F06CA4869}"/>
                </a:ext>
              </a:extLst>
            </p:cNvPr>
            <p:cNvSpPr/>
            <p:nvPr/>
          </p:nvSpPr>
          <p:spPr>
            <a:xfrm>
              <a:off x="6681830" y="2540804"/>
              <a:ext cx="85419" cy="78443"/>
            </a:xfrm>
            <a:custGeom>
              <a:avLst/>
              <a:gdLst>
                <a:gd name="connsiteX0" fmla="*/ 92920 w 92920"/>
                <a:gd name="connsiteY0" fmla="*/ 49950 h 85331"/>
                <a:gd name="connsiteX1" fmla="*/ 68855 w 92920"/>
                <a:gd name="connsiteY1" fmla="*/ 84867 h 85331"/>
                <a:gd name="connsiteX2" fmla="*/ 938 w 92920"/>
                <a:gd name="connsiteY2" fmla="*/ 59589 h 85331"/>
                <a:gd name="connsiteX3" fmla="*/ 44599 w 92920"/>
                <a:gd name="connsiteY3" fmla="*/ 33 h 85331"/>
                <a:gd name="connsiteX4" fmla="*/ 92920 w 92920"/>
                <a:gd name="connsiteY4" fmla="*/ 49950 h 85331"/>
                <a:gd name="connsiteX5" fmla="*/ 92920 w 92920"/>
                <a:gd name="connsiteY5" fmla="*/ 49950 h 85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2920" h="85331">
                  <a:moveTo>
                    <a:pt x="92920" y="49950"/>
                  </a:moveTo>
                  <a:cubicBezTo>
                    <a:pt x="92026" y="68845"/>
                    <a:pt x="91772" y="88633"/>
                    <a:pt x="68855" y="84867"/>
                  </a:cubicBezTo>
                  <a:cubicBezTo>
                    <a:pt x="44216" y="80781"/>
                    <a:pt x="6236" y="82377"/>
                    <a:pt x="938" y="59589"/>
                  </a:cubicBezTo>
                  <a:cubicBezTo>
                    <a:pt x="-3403" y="40950"/>
                    <a:pt x="6683" y="1246"/>
                    <a:pt x="44599" y="33"/>
                  </a:cubicBezTo>
                  <a:cubicBezTo>
                    <a:pt x="79069" y="-1052"/>
                    <a:pt x="87942" y="24609"/>
                    <a:pt x="92920" y="49950"/>
                  </a:cubicBezTo>
                  <a:lnTo>
                    <a:pt x="92920" y="4995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3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id="{314ACD57-9C09-4EEC-BF17-589DE1372432}"/>
                </a:ext>
              </a:extLst>
            </p:cNvPr>
            <p:cNvSpPr/>
            <p:nvPr/>
          </p:nvSpPr>
          <p:spPr>
            <a:xfrm>
              <a:off x="7171334" y="2614329"/>
              <a:ext cx="85419" cy="78443"/>
            </a:xfrm>
            <a:custGeom>
              <a:avLst/>
              <a:gdLst>
                <a:gd name="connsiteX0" fmla="*/ 92921 w 92920"/>
                <a:gd name="connsiteY0" fmla="*/ 49950 h 85331"/>
                <a:gd name="connsiteX1" fmla="*/ 68856 w 92920"/>
                <a:gd name="connsiteY1" fmla="*/ 84867 h 85331"/>
                <a:gd name="connsiteX2" fmla="*/ 938 w 92920"/>
                <a:gd name="connsiteY2" fmla="*/ 59589 h 85331"/>
                <a:gd name="connsiteX3" fmla="*/ 44599 w 92920"/>
                <a:gd name="connsiteY3" fmla="*/ 33 h 85331"/>
                <a:gd name="connsiteX4" fmla="*/ 92921 w 92920"/>
                <a:gd name="connsiteY4" fmla="*/ 49950 h 85331"/>
                <a:gd name="connsiteX5" fmla="*/ 92921 w 92920"/>
                <a:gd name="connsiteY5" fmla="*/ 49950 h 85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2920" h="85331">
                  <a:moveTo>
                    <a:pt x="92921" y="49950"/>
                  </a:moveTo>
                  <a:cubicBezTo>
                    <a:pt x="92027" y="68845"/>
                    <a:pt x="91771" y="88633"/>
                    <a:pt x="68856" y="84867"/>
                  </a:cubicBezTo>
                  <a:cubicBezTo>
                    <a:pt x="44217" y="80781"/>
                    <a:pt x="6237" y="82377"/>
                    <a:pt x="938" y="59589"/>
                  </a:cubicBezTo>
                  <a:cubicBezTo>
                    <a:pt x="-3402" y="40950"/>
                    <a:pt x="6683" y="1246"/>
                    <a:pt x="44599" y="33"/>
                  </a:cubicBezTo>
                  <a:cubicBezTo>
                    <a:pt x="79133" y="-1052"/>
                    <a:pt x="88006" y="24609"/>
                    <a:pt x="92921" y="49950"/>
                  </a:cubicBezTo>
                  <a:lnTo>
                    <a:pt x="92921" y="4995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3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6" name="Freeform: Shape 195">
              <a:extLst>
                <a:ext uri="{FF2B5EF4-FFF2-40B4-BE49-F238E27FC236}">
                  <a16:creationId xmlns:a16="http://schemas.microsoft.com/office/drawing/2014/main" id="{5253BE93-6E2B-4BE4-8E4A-C861A6D1B234}"/>
                </a:ext>
              </a:extLst>
            </p:cNvPr>
            <p:cNvSpPr/>
            <p:nvPr/>
          </p:nvSpPr>
          <p:spPr>
            <a:xfrm>
              <a:off x="8153906" y="2823794"/>
              <a:ext cx="385133" cy="380881"/>
            </a:xfrm>
            <a:custGeom>
              <a:avLst/>
              <a:gdLst>
                <a:gd name="connsiteX0" fmla="*/ 0 w 418954"/>
                <a:gd name="connsiteY0" fmla="*/ 173170 h 414328"/>
                <a:gd name="connsiteX1" fmla="*/ 39768 w 418954"/>
                <a:gd name="connsiteY1" fmla="*/ 67208 h 414328"/>
                <a:gd name="connsiteX2" fmla="*/ 81514 w 418954"/>
                <a:gd name="connsiteY2" fmla="*/ 14610 h 414328"/>
                <a:gd name="connsiteX3" fmla="*/ 112728 w 418954"/>
                <a:gd name="connsiteY3" fmla="*/ 77038 h 414328"/>
                <a:gd name="connsiteX4" fmla="*/ 113111 w 418954"/>
                <a:gd name="connsiteY4" fmla="*/ 122104 h 414328"/>
                <a:gd name="connsiteX5" fmla="*/ 180327 w 418954"/>
                <a:gd name="connsiteY5" fmla="*/ 37717 h 414328"/>
                <a:gd name="connsiteX6" fmla="*/ 225392 w 418954"/>
                <a:gd name="connsiteY6" fmla="*/ 4014 h 414328"/>
                <a:gd name="connsiteX7" fmla="*/ 237329 w 418954"/>
                <a:gd name="connsiteY7" fmla="*/ 66442 h 414328"/>
                <a:gd name="connsiteX8" fmla="*/ 189136 w 418954"/>
                <a:gd name="connsiteY8" fmla="*/ 154722 h 414328"/>
                <a:gd name="connsiteX9" fmla="*/ 246265 w 418954"/>
                <a:gd name="connsiteY9" fmla="*/ 125934 h 414328"/>
                <a:gd name="connsiteX10" fmla="*/ 305438 w 418954"/>
                <a:gd name="connsiteY10" fmla="*/ 54250 h 414328"/>
                <a:gd name="connsiteX11" fmla="*/ 352036 w 418954"/>
                <a:gd name="connsiteY11" fmla="*/ 45058 h 414328"/>
                <a:gd name="connsiteX12" fmla="*/ 357142 w 418954"/>
                <a:gd name="connsiteY12" fmla="*/ 97464 h 414328"/>
                <a:gd name="connsiteX13" fmla="*/ 295608 w 418954"/>
                <a:gd name="connsiteY13" fmla="*/ 160531 h 414328"/>
                <a:gd name="connsiteX14" fmla="*/ 237968 w 418954"/>
                <a:gd name="connsiteY14" fmla="*/ 214788 h 414328"/>
                <a:gd name="connsiteX15" fmla="*/ 340290 w 418954"/>
                <a:gd name="connsiteY15" fmla="*/ 180893 h 414328"/>
                <a:gd name="connsiteX16" fmla="*/ 408974 w 418954"/>
                <a:gd name="connsiteY16" fmla="*/ 157850 h 414328"/>
                <a:gd name="connsiteX17" fmla="*/ 381271 w 418954"/>
                <a:gd name="connsiteY17" fmla="*/ 230427 h 414328"/>
                <a:gd name="connsiteX18" fmla="*/ 263309 w 418954"/>
                <a:gd name="connsiteY18" fmla="*/ 305367 h 414328"/>
                <a:gd name="connsiteX19" fmla="*/ 357844 w 418954"/>
                <a:gd name="connsiteY19" fmla="*/ 309452 h 414328"/>
                <a:gd name="connsiteX20" fmla="*/ 373356 w 418954"/>
                <a:gd name="connsiteY20" fmla="*/ 359944 h 414328"/>
                <a:gd name="connsiteX21" fmla="*/ 192838 w 418954"/>
                <a:gd name="connsiteY21" fmla="*/ 394285 h 414328"/>
                <a:gd name="connsiteX22" fmla="*/ 98238 w 418954"/>
                <a:gd name="connsiteY22" fmla="*/ 414329 h 414328"/>
                <a:gd name="connsiteX23" fmla="*/ 81897 w 418954"/>
                <a:gd name="connsiteY23" fmla="*/ 400349 h 414328"/>
                <a:gd name="connsiteX24" fmla="*/ 0 w 418954"/>
                <a:gd name="connsiteY24" fmla="*/ 173170 h 414328"/>
                <a:gd name="connsiteX25" fmla="*/ 0 w 418954"/>
                <a:gd name="connsiteY25" fmla="*/ 173170 h 414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18954" h="414328">
                  <a:moveTo>
                    <a:pt x="0" y="173170"/>
                  </a:moveTo>
                  <a:cubicBezTo>
                    <a:pt x="27511" y="143105"/>
                    <a:pt x="25341" y="102060"/>
                    <a:pt x="39768" y="67208"/>
                  </a:cubicBezTo>
                  <a:cubicBezTo>
                    <a:pt x="48640" y="45760"/>
                    <a:pt x="48066" y="9184"/>
                    <a:pt x="81514" y="14610"/>
                  </a:cubicBezTo>
                  <a:cubicBezTo>
                    <a:pt x="110749" y="19270"/>
                    <a:pt x="109026" y="52782"/>
                    <a:pt x="112728" y="77038"/>
                  </a:cubicBezTo>
                  <a:cubicBezTo>
                    <a:pt x="114898" y="90953"/>
                    <a:pt x="113111" y="105380"/>
                    <a:pt x="113111" y="122104"/>
                  </a:cubicBezTo>
                  <a:cubicBezTo>
                    <a:pt x="151474" y="105316"/>
                    <a:pt x="164432" y="70399"/>
                    <a:pt x="180327" y="37717"/>
                  </a:cubicBezTo>
                  <a:cubicBezTo>
                    <a:pt x="189518" y="18759"/>
                    <a:pt x="194817" y="-10795"/>
                    <a:pt x="225392" y="4014"/>
                  </a:cubicBezTo>
                  <a:cubicBezTo>
                    <a:pt x="252521" y="17099"/>
                    <a:pt x="246840" y="44866"/>
                    <a:pt x="237329" y="66442"/>
                  </a:cubicBezTo>
                  <a:cubicBezTo>
                    <a:pt x="224371" y="95869"/>
                    <a:pt x="206690" y="123189"/>
                    <a:pt x="189136" y="154722"/>
                  </a:cubicBezTo>
                  <a:cubicBezTo>
                    <a:pt x="221116" y="162318"/>
                    <a:pt x="232861" y="141317"/>
                    <a:pt x="246265" y="125934"/>
                  </a:cubicBezTo>
                  <a:cubicBezTo>
                    <a:pt x="266692" y="102571"/>
                    <a:pt x="284373" y="76974"/>
                    <a:pt x="305438" y="54250"/>
                  </a:cubicBezTo>
                  <a:cubicBezTo>
                    <a:pt x="317375" y="41292"/>
                    <a:pt x="334546" y="29419"/>
                    <a:pt x="352036" y="45058"/>
                  </a:cubicBezTo>
                  <a:cubicBezTo>
                    <a:pt x="368313" y="59612"/>
                    <a:pt x="368121" y="78442"/>
                    <a:pt x="357142" y="97464"/>
                  </a:cubicBezTo>
                  <a:cubicBezTo>
                    <a:pt x="341950" y="123763"/>
                    <a:pt x="318013" y="141254"/>
                    <a:pt x="295608" y="160531"/>
                  </a:cubicBezTo>
                  <a:cubicBezTo>
                    <a:pt x="277097" y="176425"/>
                    <a:pt x="253862" y="187532"/>
                    <a:pt x="237968" y="214788"/>
                  </a:cubicBezTo>
                  <a:cubicBezTo>
                    <a:pt x="280607" y="217661"/>
                    <a:pt x="312077" y="208980"/>
                    <a:pt x="340290" y="180893"/>
                  </a:cubicBezTo>
                  <a:cubicBezTo>
                    <a:pt x="358164" y="163148"/>
                    <a:pt x="381591" y="127657"/>
                    <a:pt x="408974" y="157850"/>
                  </a:cubicBezTo>
                  <a:cubicBezTo>
                    <a:pt x="436103" y="187787"/>
                    <a:pt x="401506" y="211214"/>
                    <a:pt x="381271" y="230427"/>
                  </a:cubicBezTo>
                  <a:cubicBezTo>
                    <a:pt x="348142" y="261705"/>
                    <a:pt x="307098" y="282132"/>
                    <a:pt x="263309" y="305367"/>
                  </a:cubicBezTo>
                  <a:cubicBezTo>
                    <a:pt x="297331" y="322729"/>
                    <a:pt x="328035" y="305814"/>
                    <a:pt x="357844" y="309452"/>
                  </a:cubicBezTo>
                  <a:cubicBezTo>
                    <a:pt x="372143" y="323431"/>
                    <a:pt x="381207" y="339070"/>
                    <a:pt x="373356" y="359944"/>
                  </a:cubicBezTo>
                  <a:cubicBezTo>
                    <a:pt x="316673" y="389370"/>
                    <a:pt x="253415" y="384966"/>
                    <a:pt x="192838" y="394285"/>
                  </a:cubicBezTo>
                  <a:cubicBezTo>
                    <a:pt x="160794" y="399264"/>
                    <a:pt x="129133" y="404626"/>
                    <a:pt x="98238" y="414329"/>
                  </a:cubicBezTo>
                  <a:cubicBezTo>
                    <a:pt x="91025" y="411712"/>
                    <a:pt x="84642" y="407116"/>
                    <a:pt x="81897" y="400349"/>
                  </a:cubicBezTo>
                  <a:cubicBezTo>
                    <a:pt x="51385" y="325793"/>
                    <a:pt x="16405" y="252833"/>
                    <a:pt x="0" y="173170"/>
                  </a:cubicBezTo>
                  <a:lnTo>
                    <a:pt x="0" y="173170"/>
                  </a:lnTo>
                  <a:close/>
                </a:path>
              </a:pathLst>
            </a:custGeom>
            <a:solidFill>
              <a:srgbClr val="FEE3C6"/>
            </a:solidFill>
            <a:ln w="63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id="{A128C521-AE26-44E6-9A54-47FD88C49C3A}"/>
                </a:ext>
              </a:extLst>
            </p:cNvPr>
            <p:cNvSpPr/>
            <p:nvPr/>
          </p:nvSpPr>
          <p:spPr>
            <a:xfrm>
              <a:off x="6780914" y="2427367"/>
              <a:ext cx="28710" cy="28245"/>
            </a:xfrm>
            <a:custGeom>
              <a:avLst/>
              <a:gdLst>
                <a:gd name="connsiteX0" fmla="*/ 19095 w 31231"/>
                <a:gd name="connsiteY0" fmla="*/ 30299 h 30725"/>
                <a:gd name="connsiteX1" fmla="*/ 391 w 31231"/>
                <a:gd name="connsiteY1" fmla="*/ 18873 h 30725"/>
                <a:gd name="connsiteX2" fmla="*/ 12136 w 31231"/>
                <a:gd name="connsiteY2" fmla="*/ 426 h 30725"/>
                <a:gd name="connsiteX3" fmla="*/ 30840 w 31231"/>
                <a:gd name="connsiteY3" fmla="*/ 11852 h 30725"/>
                <a:gd name="connsiteX4" fmla="*/ 19095 w 31231"/>
                <a:gd name="connsiteY4" fmla="*/ 30299 h 30725"/>
                <a:gd name="connsiteX5" fmla="*/ 19095 w 31231"/>
                <a:gd name="connsiteY5" fmla="*/ 30299 h 30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231" h="30725">
                  <a:moveTo>
                    <a:pt x="19095" y="30299"/>
                  </a:moveTo>
                  <a:cubicBezTo>
                    <a:pt x="10668" y="32278"/>
                    <a:pt x="2307" y="27172"/>
                    <a:pt x="391" y="18873"/>
                  </a:cubicBezTo>
                  <a:cubicBezTo>
                    <a:pt x="-1523" y="10639"/>
                    <a:pt x="3775" y="2341"/>
                    <a:pt x="12136" y="426"/>
                  </a:cubicBezTo>
                  <a:cubicBezTo>
                    <a:pt x="20563" y="-1553"/>
                    <a:pt x="28924" y="3553"/>
                    <a:pt x="30840" y="11852"/>
                  </a:cubicBezTo>
                  <a:cubicBezTo>
                    <a:pt x="32755" y="20086"/>
                    <a:pt x="27456" y="28320"/>
                    <a:pt x="19095" y="30299"/>
                  </a:cubicBezTo>
                  <a:lnTo>
                    <a:pt x="19095" y="30299"/>
                  </a:lnTo>
                  <a:close/>
                </a:path>
              </a:pathLst>
            </a:custGeom>
            <a:solidFill>
              <a:srgbClr val="FFFFFF"/>
            </a:solidFill>
            <a:ln w="63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8" name="Freeform: Shape 197">
              <a:extLst>
                <a:ext uri="{FF2B5EF4-FFF2-40B4-BE49-F238E27FC236}">
                  <a16:creationId xmlns:a16="http://schemas.microsoft.com/office/drawing/2014/main" id="{9B18A1DE-7845-4093-8B7E-D9FFE276C481}"/>
                </a:ext>
              </a:extLst>
            </p:cNvPr>
            <p:cNvSpPr/>
            <p:nvPr/>
          </p:nvSpPr>
          <p:spPr>
            <a:xfrm>
              <a:off x="6796474" y="2456776"/>
              <a:ext cx="37553" cy="36909"/>
            </a:xfrm>
            <a:custGeom>
              <a:avLst/>
              <a:gdLst>
                <a:gd name="connsiteX0" fmla="*/ 24956 w 40851"/>
                <a:gd name="connsiteY0" fmla="*/ 39608 h 40150"/>
                <a:gd name="connsiteX1" fmla="*/ 509 w 40851"/>
                <a:gd name="connsiteY1" fmla="*/ 24671 h 40150"/>
                <a:gd name="connsiteX2" fmla="*/ 15892 w 40851"/>
                <a:gd name="connsiteY2" fmla="*/ 543 h 40150"/>
                <a:gd name="connsiteX3" fmla="*/ 40340 w 40851"/>
                <a:gd name="connsiteY3" fmla="*/ 15479 h 40150"/>
                <a:gd name="connsiteX4" fmla="*/ 24956 w 40851"/>
                <a:gd name="connsiteY4" fmla="*/ 39608 h 40150"/>
                <a:gd name="connsiteX5" fmla="*/ 24956 w 40851"/>
                <a:gd name="connsiteY5" fmla="*/ 39608 h 40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51" h="40150">
                  <a:moveTo>
                    <a:pt x="24956" y="39608"/>
                  </a:moveTo>
                  <a:cubicBezTo>
                    <a:pt x="13977" y="42161"/>
                    <a:pt x="2998" y="35459"/>
                    <a:pt x="509" y="24671"/>
                  </a:cubicBezTo>
                  <a:cubicBezTo>
                    <a:pt x="-1981" y="13884"/>
                    <a:pt x="4913" y="3096"/>
                    <a:pt x="15892" y="543"/>
                  </a:cubicBezTo>
                  <a:cubicBezTo>
                    <a:pt x="26871" y="-2011"/>
                    <a:pt x="37850" y="4692"/>
                    <a:pt x="40340" y="15479"/>
                  </a:cubicBezTo>
                  <a:cubicBezTo>
                    <a:pt x="42829" y="26267"/>
                    <a:pt x="35999" y="37055"/>
                    <a:pt x="24956" y="39608"/>
                  </a:cubicBezTo>
                  <a:lnTo>
                    <a:pt x="24956" y="39608"/>
                  </a:lnTo>
                  <a:close/>
                </a:path>
              </a:pathLst>
            </a:custGeom>
            <a:solidFill>
              <a:srgbClr val="FFFFFF"/>
            </a:solidFill>
            <a:ln w="63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9" name="Freeform: Shape 198">
              <a:extLst>
                <a:ext uri="{FF2B5EF4-FFF2-40B4-BE49-F238E27FC236}">
                  <a16:creationId xmlns:a16="http://schemas.microsoft.com/office/drawing/2014/main" id="{28D1B1A5-61A3-45B1-9B3A-41B81D61A298}"/>
                </a:ext>
              </a:extLst>
            </p:cNvPr>
            <p:cNvSpPr/>
            <p:nvPr/>
          </p:nvSpPr>
          <p:spPr>
            <a:xfrm>
              <a:off x="7163622" y="2501088"/>
              <a:ext cx="28713" cy="28225"/>
            </a:xfrm>
            <a:custGeom>
              <a:avLst/>
              <a:gdLst>
                <a:gd name="connsiteX0" fmla="*/ 19095 w 31234"/>
                <a:gd name="connsiteY0" fmla="*/ 30279 h 30704"/>
                <a:gd name="connsiteX1" fmla="*/ 391 w 31234"/>
                <a:gd name="connsiteY1" fmla="*/ 18853 h 30704"/>
                <a:gd name="connsiteX2" fmla="*/ 12137 w 31234"/>
                <a:gd name="connsiteY2" fmla="*/ 406 h 30704"/>
                <a:gd name="connsiteX3" fmla="*/ 30840 w 31234"/>
                <a:gd name="connsiteY3" fmla="*/ 11831 h 30704"/>
                <a:gd name="connsiteX4" fmla="*/ 19095 w 31234"/>
                <a:gd name="connsiteY4" fmla="*/ 30279 h 30704"/>
                <a:gd name="connsiteX5" fmla="*/ 19095 w 31234"/>
                <a:gd name="connsiteY5" fmla="*/ 30279 h 30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234" h="30704">
                  <a:moveTo>
                    <a:pt x="19095" y="30279"/>
                  </a:moveTo>
                  <a:cubicBezTo>
                    <a:pt x="10669" y="32258"/>
                    <a:pt x="2307" y="27151"/>
                    <a:pt x="391" y="18853"/>
                  </a:cubicBezTo>
                  <a:cubicBezTo>
                    <a:pt x="-1523" y="10619"/>
                    <a:pt x="3775" y="2321"/>
                    <a:pt x="12137" y="406"/>
                  </a:cubicBezTo>
                  <a:cubicBezTo>
                    <a:pt x="20499" y="-1509"/>
                    <a:pt x="28925" y="3533"/>
                    <a:pt x="30840" y="11831"/>
                  </a:cubicBezTo>
                  <a:cubicBezTo>
                    <a:pt x="32755" y="20066"/>
                    <a:pt x="27520" y="28364"/>
                    <a:pt x="19095" y="30279"/>
                  </a:cubicBezTo>
                  <a:lnTo>
                    <a:pt x="19095" y="30279"/>
                  </a:lnTo>
                  <a:close/>
                </a:path>
              </a:pathLst>
            </a:custGeom>
            <a:solidFill>
              <a:srgbClr val="FFFFFF"/>
            </a:solidFill>
            <a:ln w="63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0" name="Freeform: Shape 199">
              <a:extLst>
                <a:ext uri="{FF2B5EF4-FFF2-40B4-BE49-F238E27FC236}">
                  <a16:creationId xmlns:a16="http://schemas.microsoft.com/office/drawing/2014/main" id="{DE585DEF-7062-48D6-89AA-2A4ADB9D3B58}"/>
                </a:ext>
              </a:extLst>
            </p:cNvPr>
            <p:cNvSpPr/>
            <p:nvPr/>
          </p:nvSpPr>
          <p:spPr>
            <a:xfrm>
              <a:off x="7179240" y="2530478"/>
              <a:ext cx="37550" cy="36909"/>
            </a:xfrm>
            <a:custGeom>
              <a:avLst/>
              <a:gdLst>
                <a:gd name="connsiteX0" fmla="*/ 24956 w 40848"/>
                <a:gd name="connsiteY0" fmla="*/ 39608 h 40150"/>
                <a:gd name="connsiteX1" fmla="*/ 509 w 40848"/>
                <a:gd name="connsiteY1" fmla="*/ 24671 h 40150"/>
                <a:gd name="connsiteX2" fmla="*/ 15892 w 40848"/>
                <a:gd name="connsiteY2" fmla="*/ 543 h 40150"/>
                <a:gd name="connsiteX3" fmla="*/ 40340 w 40848"/>
                <a:gd name="connsiteY3" fmla="*/ 15479 h 40150"/>
                <a:gd name="connsiteX4" fmla="*/ 24956 w 40848"/>
                <a:gd name="connsiteY4" fmla="*/ 39608 h 40150"/>
                <a:gd name="connsiteX5" fmla="*/ 24956 w 40848"/>
                <a:gd name="connsiteY5" fmla="*/ 39608 h 40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48" h="40150">
                  <a:moveTo>
                    <a:pt x="24956" y="39608"/>
                  </a:moveTo>
                  <a:cubicBezTo>
                    <a:pt x="13977" y="42161"/>
                    <a:pt x="2998" y="35459"/>
                    <a:pt x="509" y="24671"/>
                  </a:cubicBezTo>
                  <a:cubicBezTo>
                    <a:pt x="-1981" y="13884"/>
                    <a:pt x="4913" y="3096"/>
                    <a:pt x="15892" y="543"/>
                  </a:cubicBezTo>
                  <a:cubicBezTo>
                    <a:pt x="26871" y="-2011"/>
                    <a:pt x="37850" y="4692"/>
                    <a:pt x="40340" y="15479"/>
                  </a:cubicBezTo>
                  <a:cubicBezTo>
                    <a:pt x="42829" y="26267"/>
                    <a:pt x="35936" y="37055"/>
                    <a:pt x="24956" y="39608"/>
                  </a:cubicBezTo>
                  <a:lnTo>
                    <a:pt x="24956" y="39608"/>
                  </a:lnTo>
                  <a:close/>
                </a:path>
              </a:pathLst>
            </a:custGeom>
            <a:solidFill>
              <a:srgbClr val="FFFFFF"/>
            </a:solidFill>
            <a:ln w="63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1" name="Freeform: Shape 200">
              <a:extLst>
                <a:ext uri="{FF2B5EF4-FFF2-40B4-BE49-F238E27FC236}">
                  <a16:creationId xmlns:a16="http://schemas.microsoft.com/office/drawing/2014/main" id="{0196F9A2-44EA-45DB-85F1-5A202B6EF462}"/>
                </a:ext>
              </a:extLst>
            </p:cNvPr>
            <p:cNvSpPr/>
            <p:nvPr/>
          </p:nvSpPr>
          <p:spPr>
            <a:xfrm>
              <a:off x="5010597" y="6098552"/>
              <a:ext cx="602438" cy="204541"/>
            </a:xfrm>
            <a:custGeom>
              <a:avLst/>
              <a:gdLst>
                <a:gd name="connsiteX0" fmla="*/ 623285 w 629351"/>
                <a:gd name="connsiteY0" fmla="*/ 185907 h 222503"/>
                <a:gd name="connsiteX1" fmla="*/ 589007 w 629351"/>
                <a:gd name="connsiteY1" fmla="*/ 212525 h 222503"/>
                <a:gd name="connsiteX2" fmla="*/ 372360 w 629351"/>
                <a:gd name="connsiteY2" fmla="*/ 207801 h 222503"/>
                <a:gd name="connsiteX3" fmla="*/ 39091 w 629351"/>
                <a:gd name="connsiteY3" fmla="*/ 161586 h 222503"/>
                <a:gd name="connsiteX4" fmla="*/ 4429 w 629351"/>
                <a:gd name="connsiteY4" fmla="*/ 113010 h 222503"/>
                <a:gd name="connsiteX5" fmla="*/ 12408 w 629351"/>
                <a:gd name="connsiteY5" fmla="*/ 39284 h 222503"/>
                <a:gd name="connsiteX6" fmla="*/ 107327 w 629351"/>
                <a:gd name="connsiteY6" fmla="*/ 1303 h 222503"/>
                <a:gd name="connsiteX7" fmla="*/ 132541 w 629351"/>
                <a:gd name="connsiteY7" fmla="*/ 15283 h 222503"/>
                <a:gd name="connsiteX8" fmla="*/ 227907 w 629351"/>
                <a:gd name="connsiteY8" fmla="*/ 65008 h 222503"/>
                <a:gd name="connsiteX9" fmla="*/ 464853 w 629351"/>
                <a:gd name="connsiteY9" fmla="*/ 89903 h 222503"/>
                <a:gd name="connsiteX10" fmla="*/ 568006 w 629351"/>
                <a:gd name="connsiteY10" fmla="*/ 88817 h 222503"/>
                <a:gd name="connsiteX11" fmla="*/ 619327 w 629351"/>
                <a:gd name="connsiteY11" fmla="*/ 102988 h 222503"/>
                <a:gd name="connsiteX12" fmla="*/ 623285 w 629351"/>
                <a:gd name="connsiteY12" fmla="*/ 185907 h 222503"/>
                <a:gd name="connsiteX13" fmla="*/ 623285 w 629351"/>
                <a:gd name="connsiteY13" fmla="*/ 185907 h 222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29351" h="222503">
                  <a:moveTo>
                    <a:pt x="623285" y="185907"/>
                  </a:moveTo>
                  <a:cubicBezTo>
                    <a:pt x="616583" y="200907"/>
                    <a:pt x="607200" y="207546"/>
                    <a:pt x="589007" y="212525"/>
                  </a:cubicBezTo>
                  <a:cubicBezTo>
                    <a:pt x="515791" y="232887"/>
                    <a:pt x="443533" y="217312"/>
                    <a:pt x="372360" y="207801"/>
                  </a:cubicBezTo>
                  <a:cubicBezTo>
                    <a:pt x="261227" y="193056"/>
                    <a:pt x="148627" y="188013"/>
                    <a:pt x="39091" y="161586"/>
                  </a:cubicBezTo>
                  <a:cubicBezTo>
                    <a:pt x="11706" y="156544"/>
                    <a:pt x="-5528" y="144352"/>
                    <a:pt x="4429" y="113010"/>
                  </a:cubicBezTo>
                  <a:cubicBezTo>
                    <a:pt x="12280" y="89009"/>
                    <a:pt x="-14721" y="61242"/>
                    <a:pt x="12408" y="39284"/>
                  </a:cubicBezTo>
                  <a:cubicBezTo>
                    <a:pt x="40175" y="16878"/>
                    <a:pt x="67815" y="-5719"/>
                    <a:pt x="107327" y="1303"/>
                  </a:cubicBezTo>
                  <a:cubicBezTo>
                    <a:pt x="120860" y="-3165"/>
                    <a:pt x="126605" y="6984"/>
                    <a:pt x="132541" y="15283"/>
                  </a:cubicBezTo>
                  <a:cubicBezTo>
                    <a:pt x="155967" y="47965"/>
                    <a:pt x="189671" y="64242"/>
                    <a:pt x="227907" y="65008"/>
                  </a:cubicBezTo>
                  <a:cubicBezTo>
                    <a:pt x="307825" y="66540"/>
                    <a:pt x="386148" y="78157"/>
                    <a:pt x="464853" y="89903"/>
                  </a:cubicBezTo>
                  <a:cubicBezTo>
                    <a:pt x="498811" y="94945"/>
                    <a:pt x="533664" y="92520"/>
                    <a:pt x="568006" y="88817"/>
                  </a:cubicBezTo>
                  <a:cubicBezTo>
                    <a:pt x="586900" y="86775"/>
                    <a:pt x="605284" y="86966"/>
                    <a:pt x="619327" y="102988"/>
                  </a:cubicBezTo>
                  <a:cubicBezTo>
                    <a:pt x="638541" y="129798"/>
                    <a:pt x="624434" y="158140"/>
                    <a:pt x="623285" y="185907"/>
                  </a:cubicBezTo>
                  <a:lnTo>
                    <a:pt x="623285" y="185907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63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02" name="Freeform 16">
            <a:extLst>
              <a:ext uri="{FF2B5EF4-FFF2-40B4-BE49-F238E27FC236}">
                <a16:creationId xmlns:a16="http://schemas.microsoft.com/office/drawing/2014/main" id="{C872976F-0141-4B9B-84E2-AA716A009AD0}"/>
              </a:ext>
            </a:extLst>
          </p:cNvPr>
          <p:cNvSpPr/>
          <p:nvPr/>
        </p:nvSpPr>
        <p:spPr>
          <a:xfrm>
            <a:off x="8879220" y="2477655"/>
            <a:ext cx="2968282" cy="863543"/>
          </a:xfrm>
          <a:custGeom>
            <a:avLst/>
            <a:gdLst>
              <a:gd name="connsiteX0" fmla="*/ 2035402 w 5468347"/>
              <a:gd name="connsiteY0" fmla="*/ 849 h 1582918"/>
              <a:gd name="connsiteX1" fmla="*/ 2596704 w 5468347"/>
              <a:gd name="connsiteY1" fmla="*/ 141538 h 1582918"/>
              <a:gd name="connsiteX2" fmla="*/ 3488648 w 5468347"/>
              <a:gd name="connsiteY2" fmla="*/ 570305 h 1582918"/>
              <a:gd name="connsiteX3" fmla="*/ 5468347 w 5468347"/>
              <a:gd name="connsiteY3" fmla="*/ 1582918 h 1582918"/>
              <a:gd name="connsiteX4" fmla="*/ 3631596 w 5468347"/>
              <a:gd name="connsiteY4" fmla="*/ 1574966 h 1582918"/>
              <a:gd name="connsiteX5" fmla="*/ 3269121 w 5468347"/>
              <a:gd name="connsiteY5" fmla="*/ 1173092 h 1582918"/>
              <a:gd name="connsiteX6" fmla="*/ 3214235 w 5468347"/>
              <a:gd name="connsiteY6" fmla="*/ 1161143 h 1582918"/>
              <a:gd name="connsiteX7" fmla="*/ 2448153 w 5468347"/>
              <a:gd name="connsiteY7" fmla="*/ 854408 h 1582918"/>
              <a:gd name="connsiteX8" fmla="*/ 1572398 w 5468347"/>
              <a:gd name="connsiteY8" fmla="*/ 937852 h 1582918"/>
              <a:gd name="connsiteX9" fmla="*/ 1281447 w 5468347"/>
              <a:gd name="connsiteY9" fmla="*/ 827716 h 1582918"/>
              <a:gd name="connsiteX10" fmla="*/ 158263 w 5468347"/>
              <a:gd name="connsiteY10" fmla="*/ 615914 h 1582918"/>
              <a:gd name="connsiteX11" fmla="*/ 231087 w 5468347"/>
              <a:gd name="connsiteY11" fmla="*/ 457382 h 1582918"/>
              <a:gd name="connsiteX12" fmla="*/ 1414 w 5468347"/>
              <a:gd name="connsiteY12" fmla="*/ 410090 h 1582918"/>
              <a:gd name="connsiteX13" fmla="*/ 417937 w 5468347"/>
              <a:gd name="connsiteY13" fmla="*/ 270533 h 1582918"/>
              <a:gd name="connsiteX14" fmla="*/ 1051890 w 5468347"/>
              <a:gd name="connsiteY14" fmla="*/ 437363 h 1582918"/>
              <a:gd name="connsiteX15" fmla="*/ 1549535 w 5468347"/>
              <a:gd name="connsiteY15" fmla="*/ 367846 h 1582918"/>
              <a:gd name="connsiteX16" fmla="*/ 1138815 w 5468347"/>
              <a:gd name="connsiteY16" fmla="*/ 345621 h 1582918"/>
              <a:gd name="connsiteX17" fmla="*/ 991889 w 5468347"/>
              <a:gd name="connsiteY17" fmla="*/ 115890 h 1582918"/>
              <a:gd name="connsiteX18" fmla="*/ 1647486 w 5468347"/>
              <a:gd name="connsiteY18" fmla="*/ 92040 h 1582918"/>
              <a:gd name="connsiteX19" fmla="*/ 2035402 w 5468347"/>
              <a:gd name="connsiteY19" fmla="*/ 849 h 1582918"/>
              <a:gd name="connsiteX0" fmla="*/ 2035402 w 5468347"/>
              <a:gd name="connsiteY0" fmla="*/ 849 h 1582918"/>
              <a:gd name="connsiteX1" fmla="*/ 2596704 w 5468347"/>
              <a:gd name="connsiteY1" fmla="*/ 141538 h 1582918"/>
              <a:gd name="connsiteX2" fmla="*/ 3488648 w 5468347"/>
              <a:gd name="connsiteY2" fmla="*/ 570305 h 1582918"/>
              <a:gd name="connsiteX3" fmla="*/ 5468347 w 5468347"/>
              <a:gd name="connsiteY3" fmla="*/ 1582918 h 1582918"/>
              <a:gd name="connsiteX4" fmla="*/ 3631596 w 5468347"/>
              <a:gd name="connsiteY4" fmla="*/ 1574966 h 1582918"/>
              <a:gd name="connsiteX5" fmla="*/ 3214235 w 5468347"/>
              <a:gd name="connsiteY5" fmla="*/ 1161143 h 1582918"/>
              <a:gd name="connsiteX6" fmla="*/ 2448153 w 5468347"/>
              <a:gd name="connsiteY6" fmla="*/ 854408 h 1582918"/>
              <a:gd name="connsiteX7" fmla="*/ 1572398 w 5468347"/>
              <a:gd name="connsiteY7" fmla="*/ 937852 h 1582918"/>
              <a:gd name="connsiteX8" fmla="*/ 1281447 w 5468347"/>
              <a:gd name="connsiteY8" fmla="*/ 827716 h 1582918"/>
              <a:gd name="connsiteX9" fmla="*/ 158263 w 5468347"/>
              <a:gd name="connsiteY9" fmla="*/ 615914 h 1582918"/>
              <a:gd name="connsiteX10" fmla="*/ 231087 w 5468347"/>
              <a:gd name="connsiteY10" fmla="*/ 457382 h 1582918"/>
              <a:gd name="connsiteX11" fmla="*/ 1414 w 5468347"/>
              <a:gd name="connsiteY11" fmla="*/ 410090 h 1582918"/>
              <a:gd name="connsiteX12" fmla="*/ 417937 w 5468347"/>
              <a:gd name="connsiteY12" fmla="*/ 270533 h 1582918"/>
              <a:gd name="connsiteX13" fmla="*/ 1051890 w 5468347"/>
              <a:gd name="connsiteY13" fmla="*/ 437363 h 1582918"/>
              <a:gd name="connsiteX14" fmla="*/ 1549535 w 5468347"/>
              <a:gd name="connsiteY14" fmla="*/ 367846 h 1582918"/>
              <a:gd name="connsiteX15" fmla="*/ 1138815 w 5468347"/>
              <a:gd name="connsiteY15" fmla="*/ 345621 h 1582918"/>
              <a:gd name="connsiteX16" fmla="*/ 991889 w 5468347"/>
              <a:gd name="connsiteY16" fmla="*/ 115890 h 1582918"/>
              <a:gd name="connsiteX17" fmla="*/ 1647486 w 5468347"/>
              <a:gd name="connsiteY17" fmla="*/ 92040 h 1582918"/>
              <a:gd name="connsiteX18" fmla="*/ 2035402 w 5468347"/>
              <a:gd name="connsiteY18" fmla="*/ 849 h 1582918"/>
              <a:gd name="connsiteX0" fmla="*/ 2035402 w 5468347"/>
              <a:gd name="connsiteY0" fmla="*/ 849 h 1582918"/>
              <a:gd name="connsiteX1" fmla="*/ 2596704 w 5468347"/>
              <a:gd name="connsiteY1" fmla="*/ 141538 h 1582918"/>
              <a:gd name="connsiteX2" fmla="*/ 3488648 w 5468347"/>
              <a:gd name="connsiteY2" fmla="*/ 570305 h 1582918"/>
              <a:gd name="connsiteX3" fmla="*/ 5468347 w 5468347"/>
              <a:gd name="connsiteY3" fmla="*/ 1582918 h 1582918"/>
              <a:gd name="connsiteX4" fmla="*/ 4021210 w 5468347"/>
              <a:gd name="connsiteY4" fmla="*/ 1574966 h 1582918"/>
              <a:gd name="connsiteX5" fmla="*/ 3214235 w 5468347"/>
              <a:gd name="connsiteY5" fmla="*/ 1161143 h 1582918"/>
              <a:gd name="connsiteX6" fmla="*/ 2448153 w 5468347"/>
              <a:gd name="connsiteY6" fmla="*/ 854408 h 1582918"/>
              <a:gd name="connsiteX7" fmla="*/ 1572398 w 5468347"/>
              <a:gd name="connsiteY7" fmla="*/ 937852 h 1582918"/>
              <a:gd name="connsiteX8" fmla="*/ 1281447 w 5468347"/>
              <a:gd name="connsiteY8" fmla="*/ 827716 h 1582918"/>
              <a:gd name="connsiteX9" fmla="*/ 158263 w 5468347"/>
              <a:gd name="connsiteY9" fmla="*/ 615914 h 1582918"/>
              <a:gd name="connsiteX10" fmla="*/ 231087 w 5468347"/>
              <a:gd name="connsiteY10" fmla="*/ 457382 h 1582918"/>
              <a:gd name="connsiteX11" fmla="*/ 1414 w 5468347"/>
              <a:gd name="connsiteY11" fmla="*/ 410090 h 1582918"/>
              <a:gd name="connsiteX12" fmla="*/ 417937 w 5468347"/>
              <a:gd name="connsiteY12" fmla="*/ 270533 h 1582918"/>
              <a:gd name="connsiteX13" fmla="*/ 1051890 w 5468347"/>
              <a:gd name="connsiteY13" fmla="*/ 437363 h 1582918"/>
              <a:gd name="connsiteX14" fmla="*/ 1549535 w 5468347"/>
              <a:gd name="connsiteY14" fmla="*/ 367846 h 1582918"/>
              <a:gd name="connsiteX15" fmla="*/ 1138815 w 5468347"/>
              <a:gd name="connsiteY15" fmla="*/ 345621 h 1582918"/>
              <a:gd name="connsiteX16" fmla="*/ 991889 w 5468347"/>
              <a:gd name="connsiteY16" fmla="*/ 115890 h 1582918"/>
              <a:gd name="connsiteX17" fmla="*/ 1647486 w 5468347"/>
              <a:gd name="connsiteY17" fmla="*/ 92040 h 1582918"/>
              <a:gd name="connsiteX18" fmla="*/ 2035402 w 5468347"/>
              <a:gd name="connsiteY18" fmla="*/ 849 h 1582918"/>
              <a:gd name="connsiteX0" fmla="*/ 2035402 w 5468347"/>
              <a:gd name="connsiteY0" fmla="*/ 849 h 1590869"/>
              <a:gd name="connsiteX1" fmla="*/ 2596704 w 5468347"/>
              <a:gd name="connsiteY1" fmla="*/ 141538 h 1590869"/>
              <a:gd name="connsiteX2" fmla="*/ 3488648 w 5468347"/>
              <a:gd name="connsiteY2" fmla="*/ 570305 h 1590869"/>
              <a:gd name="connsiteX3" fmla="*/ 5468347 w 5468347"/>
              <a:gd name="connsiteY3" fmla="*/ 1582918 h 1590869"/>
              <a:gd name="connsiteX4" fmla="*/ 3862184 w 5468347"/>
              <a:gd name="connsiteY4" fmla="*/ 1590869 h 1590869"/>
              <a:gd name="connsiteX5" fmla="*/ 3214235 w 5468347"/>
              <a:gd name="connsiteY5" fmla="*/ 1161143 h 1590869"/>
              <a:gd name="connsiteX6" fmla="*/ 2448153 w 5468347"/>
              <a:gd name="connsiteY6" fmla="*/ 854408 h 1590869"/>
              <a:gd name="connsiteX7" fmla="*/ 1572398 w 5468347"/>
              <a:gd name="connsiteY7" fmla="*/ 937852 h 1590869"/>
              <a:gd name="connsiteX8" fmla="*/ 1281447 w 5468347"/>
              <a:gd name="connsiteY8" fmla="*/ 827716 h 1590869"/>
              <a:gd name="connsiteX9" fmla="*/ 158263 w 5468347"/>
              <a:gd name="connsiteY9" fmla="*/ 615914 h 1590869"/>
              <a:gd name="connsiteX10" fmla="*/ 231087 w 5468347"/>
              <a:gd name="connsiteY10" fmla="*/ 457382 h 1590869"/>
              <a:gd name="connsiteX11" fmla="*/ 1414 w 5468347"/>
              <a:gd name="connsiteY11" fmla="*/ 410090 h 1590869"/>
              <a:gd name="connsiteX12" fmla="*/ 417937 w 5468347"/>
              <a:gd name="connsiteY12" fmla="*/ 270533 h 1590869"/>
              <a:gd name="connsiteX13" fmla="*/ 1051890 w 5468347"/>
              <a:gd name="connsiteY13" fmla="*/ 437363 h 1590869"/>
              <a:gd name="connsiteX14" fmla="*/ 1549535 w 5468347"/>
              <a:gd name="connsiteY14" fmla="*/ 367846 h 1590869"/>
              <a:gd name="connsiteX15" fmla="*/ 1138815 w 5468347"/>
              <a:gd name="connsiteY15" fmla="*/ 345621 h 1590869"/>
              <a:gd name="connsiteX16" fmla="*/ 991889 w 5468347"/>
              <a:gd name="connsiteY16" fmla="*/ 115890 h 1590869"/>
              <a:gd name="connsiteX17" fmla="*/ 1647486 w 5468347"/>
              <a:gd name="connsiteY17" fmla="*/ 92040 h 1590869"/>
              <a:gd name="connsiteX18" fmla="*/ 2035402 w 5468347"/>
              <a:gd name="connsiteY18" fmla="*/ 849 h 1590869"/>
              <a:gd name="connsiteX0" fmla="*/ 2035402 w 5468347"/>
              <a:gd name="connsiteY0" fmla="*/ 849 h 1590869"/>
              <a:gd name="connsiteX1" fmla="*/ 2596704 w 5468347"/>
              <a:gd name="connsiteY1" fmla="*/ 141538 h 1590869"/>
              <a:gd name="connsiteX2" fmla="*/ 3488648 w 5468347"/>
              <a:gd name="connsiteY2" fmla="*/ 570305 h 1590869"/>
              <a:gd name="connsiteX3" fmla="*/ 5468347 w 5468347"/>
              <a:gd name="connsiteY3" fmla="*/ 1582918 h 1590869"/>
              <a:gd name="connsiteX4" fmla="*/ 3862184 w 5468347"/>
              <a:gd name="connsiteY4" fmla="*/ 1590869 h 1590869"/>
              <a:gd name="connsiteX5" fmla="*/ 3214235 w 5468347"/>
              <a:gd name="connsiteY5" fmla="*/ 1161143 h 1590869"/>
              <a:gd name="connsiteX6" fmla="*/ 2448153 w 5468347"/>
              <a:gd name="connsiteY6" fmla="*/ 854408 h 1590869"/>
              <a:gd name="connsiteX7" fmla="*/ 1572398 w 5468347"/>
              <a:gd name="connsiteY7" fmla="*/ 937852 h 1590869"/>
              <a:gd name="connsiteX8" fmla="*/ 1281447 w 5468347"/>
              <a:gd name="connsiteY8" fmla="*/ 827716 h 1590869"/>
              <a:gd name="connsiteX9" fmla="*/ 158263 w 5468347"/>
              <a:gd name="connsiteY9" fmla="*/ 615914 h 1590869"/>
              <a:gd name="connsiteX10" fmla="*/ 231087 w 5468347"/>
              <a:gd name="connsiteY10" fmla="*/ 457382 h 1590869"/>
              <a:gd name="connsiteX11" fmla="*/ 1414 w 5468347"/>
              <a:gd name="connsiteY11" fmla="*/ 410090 h 1590869"/>
              <a:gd name="connsiteX12" fmla="*/ 417937 w 5468347"/>
              <a:gd name="connsiteY12" fmla="*/ 270533 h 1590869"/>
              <a:gd name="connsiteX13" fmla="*/ 1051890 w 5468347"/>
              <a:gd name="connsiteY13" fmla="*/ 437363 h 1590869"/>
              <a:gd name="connsiteX14" fmla="*/ 1549535 w 5468347"/>
              <a:gd name="connsiteY14" fmla="*/ 367846 h 1590869"/>
              <a:gd name="connsiteX15" fmla="*/ 1138815 w 5468347"/>
              <a:gd name="connsiteY15" fmla="*/ 345621 h 1590869"/>
              <a:gd name="connsiteX16" fmla="*/ 991889 w 5468347"/>
              <a:gd name="connsiteY16" fmla="*/ 115890 h 1590869"/>
              <a:gd name="connsiteX17" fmla="*/ 1647486 w 5468347"/>
              <a:gd name="connsiteY17" fmla="*/ 92040 h 1590869"/>
              <a:gd name="connsiteX18" fmla="*/ 2035402 w 5468347"/>
              <a:gd name="connsiteY18" fmla="*/ 849 h 1590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68347" h="1590869">
                <a:moveTo>
                  <a:pt x="2035402" y="849"/>
                </a:moveTo>
                <a:cubicBezTo>
                  <a:pt x="2197434" y="-5873"/>
                  <a:pt x="2388365" y="26053"/>
                  <a:pt x="2596704" y="141538"/>
                </a:cubicBezTo>
                <a:cubicBezTo>
                  <a:pt x="2882877" y="296530"/>
                  <a:pt x="3113344" y="409742"/>
                  <a:pt x="3488648" y="570305"/>
                </a:cubicBezTo>
                <a:lnTo>
                  <a:pt x="5468347" y="1582918"/>
                </a:lnTo>
                <a:lnTo>
                  <a:pt x="3862184" y="1590869"/>
                </a:lnTo>
                <a:cubicBezTo>
                  <a:pt x="3609095" y="1421123"/>
                  <a:pt x="3449907" y="1283886"/>
                  <a:pt x="3214235" y="1161143"/>
                </a:cubicBezTo>
                <a:cubicBezTo>
                  <a:pt x="2978563" y="1038400"/>
                  <a:pt x="2766821" y="883267"/>
                  <a:pt x="2448153" y="854408"/>
                </a:cubicBezTo>
                <a:cubicBezTo>
                  <a:pt x="2143410" y="808837"/>
                  <a:pt x="1776133" y="951121"/>
                  <a:pt x="1572398" y="937852"/>
                </a:cubicBezTo>
                <a:cubicBezTo>
                  <a:pt x="1505125" y="926208"/>
                  <a:pt x="1357077" y="858858"/>
                  <a:pt x="1281447" y="827716"/>
                </a:cubicBezTo>
                <a:cubicBezTo>
                  <a:pt x="885698" y="751545"/>
                  <a:pt x="570724" y="664232"/>
                  <a:pt x="158263" y="615914"/>
                </a:cubicBezTo>
                <a:cubicBezTo>
                  <a:pt x="86907" y="604850"/>
                  <a:pt x="149248" y="490730"/>
                  <a:pt x="231087" y="457382"/>
                </a:cubicBezTo>
                <a:lnTo>
                  <a:pt x="1414" y="410090"/>
                </a:lnTo>
                <a:cubicBezTo>
                  <a:pt x="-19437" y="255872"/>
                  <a:pt x="193679" y="238135"/>
                  <a:pt x="417937" y="270533"/>
                </a:cubicBezTo>
                <a:cubicBezTo>
                  <a:pt x="654322" y="317787"/>
                  <a:pt x="815504" y="362256"/>
                  <a:pt x="1051890" y="437363"/>
                </a:cubicBezTo>
                <a:cubicBezTo>
                  <a:pt x="1217771" y="414191"/>
                  <a:pt x="1436574" y="452295"/>
                  <a:pt x="1549535" y="367846"/>
                </a:cubicBezTo>
                <a:cubicBezTo>
                  <a:pt x="1412629" y="360438"/>
                  <a:pt x="1256225" y="378097"/>
                  <a:pt x="1138815" y="345621"/>
                </a:cubicBezTo>
                <a:cubicBezTo>
                  <a:pt x="1000710" y="335892"/>
                  <a:pt x="896026" y="181325"/>
                  <a:pt x="991889" y="115890"/>
                </a:cubicBezTo>
                <a:cubicBezTo>
                  <a:pt x="1199280" y="54090"/>
                  <a:pt x="1518085" y="131556"/>
                  <a:pt x="1647486" y="92040"/>
                </a:cubicBezTo>
                <a:cubicBezTo>
                  <a:pt x="1740234" y="52939"/>
                  <a:pt x="1873369" y="7571"/>
                  <a:pt x="2035402" y="849"/>
                </a:cubicBezTo>
                <a:close/>
              </a:path>
            </a:pathLst>
          </a:custGeom>
          <a:solidFill>
            <a:srgbClr val="FDCBA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03" name="Freeform 20">
            <a:extLst>
              <a:ext uri="{FF2B5EF4-FFF2-40B4-BE49-F238E27FC236}">
                <a16:creationId xmlns:a16="http://schemas.microsoft.com/office/drawing/2014/main" id="{17AF9220-6A8F-481E-B7BE-0B3CAA51EBA8}"/>
              </a:ext>
            </a:extLst>
          </p:cNvPr>
          <p:cNvSpPr/>
          <p:nvPr/>
        </p:nvSpPr>
        <p:spPr>
          <a:xfrm rot="10800000">
            <a:off x="7262343" y="1408740"/>
            <a:ext cx="2968282" cy="863543"/>
          </a:xfrm>
          <a:custGeom>
            <a:avLst/>
            <a:gdLst>
              <a:gd name="connsiteX0" fmla="*/ 2035402 w 5468347"/>
              <a:gd name="connsiteY0" fmla="*/ 849 h 1582918"/>
              <a:gd name="connsiteX1" fmla="*/ 2596704 w 5468347"/>
              <a:gd name="connsiteY1" fmla="*/ 141538 h 1582918"/>
              <a:gd name="connsiteX2" fmla="*/ 3488648 w 5468347"/>
              <a:gd name="connsiteY2" fmla="*/ 570305 h 1582918"/>
              <a:gd name="connsiteX3" fmla="*/ 5468347 w 5468347"/>
              <a:gd name="connsiteY3" fmla="*/ 1582918 h 1582918"/>
              <a:gd name="connsiteX4" fmla="*/ 3631596 w 5468347"/>
              <a:gd name="connsiteY4" fmla="*/ 1574966 h 1582918"/>
              <a:gd name="connsiteX5" fmla="*/ 3269121 w 5468347"/>
              <a:gd name="connsiteY5" fmla="*/ 1173092 h 1582918"/>
              <a:gd name="connsiteX6" fmla="*/ 3214235 w 5468347"/>
              <a:gd name="connsiteY6" fmla="*/ 1161143 h 1582918"/>
              <a:gd name="connsiteX7" fmla="*/ 2448153 w 5468347"/>
              <a:gd name="connsiteY7" fmla="*/ 854408 h 1582918"/>
              <a:gd name="connsiteX8" fmla="*/ 1572398 w 5468347"/>
              <a:gd name="connsiteY8" fmla="*/ 937852 h 1582918"/>
              <a:gd name="connsiteX9" fmla="*/ 1281447 w 5468347"/>
              <a:gd name="connsiteY9" fmla="*/ 827716 h 1582918"/>
              <a:gd name="connsiteX10" fmla="*/ 158263 w 5468347"/>
              <a:gd name="connsiteY10" fmla="*/ 615914 h 1582918"/>
              <a:gd name="connsiteX11" fmla="*/ 231087 w 5468347"/>
              <a:gd name="connsiteY11" fmla="*/ 457382 h 1582918"/>
              <a:gd name="connsiteX12" fmla="*/ 1414 w 5468347"/>
              <a:gd name="connsiteY12" fmla="*/ 410090 h 1582918"/>
              <a:gd name="connsiteX13" fmla="*/ 417937 w 5468347"/>
              <a:gd name="connsiteY13" fmla="*/ 270533 h 1582918"/>
              <a:gd name="connsiteX14" fmla="*/ 1051890 w 5468347"/>
              <a:gd name="connsiteY14" fmla="*/ 437363 h 1582918"/>
              <a:gd name="connsiteX15" fmla="*/ 1549535 w 5468347"/>
              <a:gd name="connsiteY15" fmla="*/ 367846 h 1582918"/>
              <a:gd name="connsiteX16" fmla="*/ 1138815 w 5468347"/>
              <a:gd name="connsiteY16" fmla="*/ 345621 h 1582918"/>
              <a:gd name="connsiteX17" fmla="*/ 991889 w 5468347"/>
              <a:gd name="connsiteY17" fmla="*/ 115890 h 1582918"/>
              <a:gd name="connsiteX18" fmla="*/ 1647486 w 5468347"/>
              <a:gd name="connsiteY18" fmla="*/ 92040 h 1582918"/>
              <a:gd name="connsiteX19" fmla="*/ 2035402 w 5468347"/>
              <a:gd name="connsiteY19" fmla="*/ 849 h 1582918"/>
              <a:gd name="connsiteX0" fmla="*/ 2035402 w 5468347"/>
              <a:gd name="connsiteY0" fmla="*/ 849 h 1582918"/>
              <a:gd name="connsiteX1" fmla="*/ 2596704 w 5468347"/>
              <a:gd name="connsiteY1" fmla="*/ 141538 h 1582918"/>
              <a:gd name="connsiteX2" fmla="*/ 3488648 w 5468347"/>
              <a:gd name="connsiteY2" fmla="*/ 570305 h 1582918"/>
              <a:gd name="connsiteX3" fmla="*/ 5468347 w 5468347"/>
              <a:gd name="connsiteY3" fmla="*/ 1582918 h 1582918"/>
              <a:gd name="connsiteX4" fmla="*/ 3631596 w 5468347"/>
              <a:gd name="connsiteY4" fmla="*/ 1574966 h 1582918"/>
              <a:gd name="connsiteX5" fmla="*/ 3214235 w 5468347"/>
              <a:gd name="connsiteY5" fmla="*/ 1161143 h 1582918"/>
              <a:gd name="connsiteX6" fmla="*/ 2448153 w 5468347"/>
              <a:gd name="connsiteY6" fmla="*/ 854408 h 1582918"/>
              <a:gd name="connsiteX7" fmla="*/ 1572398 w 5468347"/>
              <a:gd name="connsiteY7" fmla="*/ 937852 h 1582918"/>
              <a:gd name="connsiteX8" fmla="*/ 1281447 w 5468347"/>
              <a:gd name="connsiteY8" fmla="*/ 827716 h 1582918"/>
              <a:gd name="connsiteX9" fmla="*/ 158263 w 5468347"/>
              <a:gd name="connsiteY9" fmla="*/ 615914 h 1582918"/>
              <a:gd name="connsiteX10" fmla="*/ 231087 w 5468347"/>
              <a:gd name="connsiteY10" fmla="*/ 457382 h 1582918"/>
              <a:gd name="connsiteX11" fmla="*/ 1414 w 5468347"/>
              <a:gd name="connsiteY11" fmla="*/ 410090 h 1582918"/>
              <a:gd name="connsiteX12" fmla="*/ 417937 w 5468347"/>
              <a:gd name="connsiteY12" fmla="*/ 270533 h 1582918"/>
              <a:gd name="connsiteX13" fmla="*/ 1051890 w 5468347"/>
              <a:gd name="connsiteY13" fmla="*/ 437363 h 1582918"/>
              <a:gd name="connsiteX14" fmla="*/ 1549535 w 5468347"/>
              <a:gd name="connsiteY14" fmla="*/ 367846 h 1582918"/>
              <a:gd name="connsiteX15" fmla="*/ 1138815 w 5468347"/>
              <a:gd name="connsiteY15" fmla="*/ 345621 h 1582918"/>
              <a:gd name="connsiteX16" fmla="*/ 991889 w 5468347"/>
              <a:gd name="connsiteY16" fmla="*/ 115890 h 1582918"/>
              <a:gd name="connsiteX17" fmla="*/ 1647486 w 5468347"/>
              <a:gd name="connsiteY17" fmla="*/ 92040 h 1582918"/>
              <a:gd name="connsiteX18" fmla="*/ 2035402 w 5468347"/>
              <a:gd name="connsiteY18" fmla="*/ 849 h 1582918"/>
              <a:gd name="connsiteX0" fmla="*/ 2035402 w 5468347"/>
              <a:gd name="connsiteY0" fmla="*/ 849 h 1582918"/>
              <a:gd name="connsiteX1" fmla="*/ 2596704 w 5468347"/>
              <a:gd name="connsiteY1" fmla="*/ 141538 h 1582918"/>
              <a:gd name="connsiteX2" fmla="*/ 3488648 w 5468347"/>
              <a:gd name="connsiteY2" fmla="*/ 570305 h 1582918"/>
              <a:gd name="connsiteX3" fmla="*/ 5468347 w 5468347"/>
              <a:gd name="connsiteY3" fmla="*/ 1582918 h 1582918"/>
              <a:gd name="connsiteX4" fmla="*/ 4021210 w 5468347"/>
              <a:gd name="connsiteY4" fmla="*/ 1574966 h 1582918"/>
              <a:gd name="connsiteX5" fmla="*/ 3214235 w 5468347"/>
              <a:gd name="connsiteY5" fmla="*/ 1161143 h 1582918"/>
              <a:gd name="connsiteX6" fmla="*/ 2448153 w 5468347"/>
              <a:gd name="connsiteY6" fmla="*/ 854408 h 1582918"/>
              <a:gd name="connsiteX7" fmla="*/ 1572398 w 5468347"/>
              <a:gd name="connsiteY7" fmla="*/ 937852 h 1582918"/>
              <a:gd name="connsiteX8" fmla="*/ 1281447 w 5468347"/>
              <a:gd name="connsiteY8" fmla="*/ 827716 h 1582918"/>
              <a:gd name="connsiteX9" fmla="*/ 158263 w 5468347"/>
              <a:gd name="connsiteY9" fmla="*/ 615914 h 1582918"/>
              <a:gd name="connsiteX10" fmla="*/ 231087 w 5468347"/>
              <a:gd name="connsiteY10" fmla="*/ 457382 h 1582918"/>
              <a:gd name="connsiteX11" fmla="*/ 1414 w 5468347"/>
              <a:gd name="connsiteY11" fmla="*/ 410090 h 1582918"/>
              <a:gd name="connsiteX12" fmla="*/ 417937 w 5468347"/>
              <a:gd name="connsiteY12" fmla="*/ 270533 h 1582918"/>
              <a:gd name="connsiteX13" fmla="*/ 1051890 w 5468347"/>
              <a:gd name="connsiteY13" fmla="*/ 437363 h 1582918"/>
              <a:gd name="connsiteX14" fmla="*/ 1549535 w 5468347"/>
              <a:gd name="connsiteY14" fmla="*/ 367846 h 1582918"/>
              <a:gd name="connsiteX15" fmla="*/ 1138815 w 5468347"/>
              <a:gd name="connsiteY15" fmla="*/ 345621 h 1582918"/>
              <a:gd name="connsiteX16" fmla="*/ 991889 w 5468347"/>
              <a:gd name="connsiteY16" fmla="*/ 115890 h 1582918"/>
              <a:gd name="connsiteX17" fmla="*/ 1647486 w 5468347"/>
              <a:gd name="connsiteY17" fmla="*/ 92040 h 1582918"/>
              <a:gd name="connsiteX18" fmla="*/ 2035402 w 5468347"/>
              <a:gd name="connsiteY18" fmla="*/ 849 h 1582918"/>
              <a:gd name="connsiteX0" fmla="*/ 2035402 w 5468347"/>
              <a:gd name="connsiteY0" fmla="*/ 849 h 1590869"/>
              <a:gd name="connsiteX1" fmla="*/ 2596704 w 5468347"/>
              <a:gd name="connsiteY1" fmla="*/ 141538 h 1590869"/>
              <a:gd name="connsiteX2" fmla="*/ 3488648 w 5468347"/>
              <a:gd name="connsiteY2" fmla="*/ 570305 h 1590869"/>
              <a:gd name="connsiteX3" fmla="*/ 5468347 w 5468347"/>
              <a:gd name="connsiteY3" fmla="*/ 1582918 h 1590869"/>
              <a:gd name="connsiteX4" fmla="*/ 3862184 w 5468347"/>
              <a:gd name="connsiteY4" fmla="*/ 1590869 h 1590869"/>
              <a:gd name="connsiteX5" fmla="*/ 3214235 w 5468347"/>
              <a:gd name="connsiteY5" fmla="*/ 1161143 h 1590869"/>
              <a:gd name="connsiteX6" fmla="*/ 2448153 w 5468347"/>
              <a:gd name="connsiteY6" fmla="*/ 854408 h 1590869"/>
              <a:gd name="connsiteX7" fmla="*/ 1572398 w 5468347"/>
              <a:gd name="connsiteY7" fmla="*/ 937852 h 1590869"/>
              <a:gd name="connsiteX8" fmla="*/ 1281447 w 5468347"/>
              <a:gd name="connsiteY8" fmla="*/ 827716 h 1590869"/>
              <a:gd name="connsiteX9" fmla="*/ 158263 w 5468347"/>
              <a:gd name="connsiteY9" fmla="*/ 615914 h 1590869"/>
              <a:gd name="connsiteX10" fmla="*/ 231087 w 5468347"/>
              <a:gd name="connsiteY10" fmla="*/ 457382 h 1590869"/>
              <a:gd name="connsiteX11" fmla="*/ 1414 w 5468347"/>
              <a:gd name="connsiteY11" fmla="*/ 410090 h 1590869"/>
              <a:gd name="connsiteX12" fmla="*/ 417937 w 5468347"/>
              <a:gd name="connsiteY12" fmla="*/ 270533 h 1590869"/>
              <a:gd name="connsiteX13" fmla="*/ 1051890 w 5468347"/>
              <a:gd name="connsiteY13" fmla="*/ 437363 h 1590869"/>
              <a:gd name="connsiteX14" fmla="*/ 1549535 w 5468347"/>
              <a:gd name="connsiteY14" fmla="*/ 367846 h 1590869"/>
              <a:gd name="connsiteX15" fmla="*/ 1138815 w 5468347"/>
              <a:gd name="connsiteY15" fmla="*/ 345621 h 1590869"/>
              <a:gd name="connsiteX16" fmla="*/ 991889 w 5468347"/>
              <a:gd name="connsiteY16" fmla="*/ 115890 h 1590869"/>
              <a:gd name="connsiteX17" fmla="*/ 1647486 w 5468347"/>
              <a:gd name="connsiteY17" fmla="*/ 92040 h 1590869"/>
              <a:gd name="connsiteX18" fmla="*/ 2035402 w 5468347"/>
              <a:gd name="connsiteY18" fmla="*/ 849 h 1590869"/>
              <a:gd name="connsiteX0" fmla="*/ 2035402 w 5468347"/>
              <a:gd name="connsiteY0" fmla="*/ 849 h 1590869"/>
              <a:gd name="connsiteX1" fmla="*/ 2596704 w 5468347"/>
              <a:gd name="connsiteY1" fmla="*/ 141538 h 1590869"/>
              <a:gd name="connsiteX2" fmla="*/ 3488648 w 5468347"/>
              <a:gd name="connsiteY2" fmla="*/ 570305 h 1590869"/>
              <a:gd name="connsiteX3" fmla="*/ 5468347 w 5468347"/>
              <a:gd name="connsiteY3" fmla="*/ 1582918 h 1590869"/>
              <a:gd name="connsiteX4" fmla="*/ 3862184 w 5468347"/>
              <a:gd name="connsiteY4" fmla="*/ 1590869 h 1590869"/>
              <a:gd name="connsiteX5" fmla="*/ 3214235 w 5468347"/>
              <a:gd name="connsiteY5" fmla="*/ 1161143 h 1590869"/>
              <a:gd name="connsiteX6" fmla="*/ 2448153 w 5468347"/>
              <a:gd name="connsiteY6" fmla="*/ 854408 h 1590869"/>
              <a:gd name="connsiteX7" fmla="*/ 1572398 w 5468347"/>
              <a:gd name="connsiteY7" fmla="*/ 937852 h 1590869"/>
              <a:gd name="connsiteX8" fmla="*/ 1281447 w 5468347"/>
              <a:gd name="connsiteY8" fmla="*/ 827716 h 1590869"/>
              <a:gd name="connsiteX9" fmla="*/ 158263 w 5468347"/>
              <a:gd name="connsiteY9" fmla="*/ 615914 h 1590869"/>
              <a:gd name="connsiteX10" fmla="*/ 231087 w 5468347"/>
              <a:gd name="connsiteY10" fmla="*/ 457382 h 1590869"/>
              <a:gd name="connsiteX11" fmla="*/ 1414 w 5468347"/>
              <a:gd name="connsiteY11" fmla="*/ 410090 h 1590869"/>
              <a:gd name="connsiteX12" fmla="*/ 417937 w 5468347"/>
              <a:gd name="connsiteY12" fmla="*/ 270533 h 1590869"/>
              <a:gd name="connsiteX13" fmla="*/ 1051890 w 5468347"/>
              <a:gd name="connsiteY13" fmla="*/ 437363 h 1590869"/>
              <a:gd name="connsiteX14" fmla="*/ 1549535 w 5468347"/>
              <a:gd name="connsiteY14" fmla="*/ 367846 h 1590869"/>
              <a:gd name="connsiteX15" fmla="*/ 1138815 w 5468347"/>
              <a:gd name="connsiteY15" fmla="*/ 345621 h 1590869"/>
              <a:gd name="connsiteX16" fmla="*/ 991889 w 5468347"/>
              <a:gd name="connsiteY16" fmla="*/ 115890 h 1590869"/>
              <a:gd name="connsiteX17" fmla="*/ 1647486 w 5468347"/>
              <a:gd name="connsiteY17" fmla="*/ 92040 h 1590869"/>
              <a:gd name="connsiteX18" fmla="*/ 2035402 w 5468347"/>
              <a:gd name="connsiteY18" fmla="*/ 849 h 1590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68347" h="1590869">
                <a:moveTo>
                  <a:pt x="2035402" y="849"/>
                </a:moveTo>
                <a:cubicBezTo>
                  <a:pt x="2197434" y="-5873"/>
                  <a:pt x="2388365" y="26053"/>
                  <a:pt x="2596704" y="141538"/>
                </a:cubicBezTo>
                <a:cubicBezTo>
                  <a:pt x="2882877" y="296530"/>
                  <a:pt x="3113344" y="409742"/>
                  <a:pt x="3488648" y="570305"/>
                </a:cubicBezTo>
                <a:lnTo>
                  <a:pt x="5468347" y="1582918"/>
                </a:lnTo>
                <a:lnTo>
                  <a:pt x="3862184" y="1590869"/>
                </a:lnTo>
                <a:cubicBezTo>
                  <a:pt x="3609095" y="1421123"/>
                  <a:pt x="3449907" y="1283886"/>
                  <a:pt x="3214235" y="1161143"/>
                </a:cubicBezTo>
                <a:cubicBezTo>
                  <a:pt x="2978563" y="1038400"/>
                  <a:pt x="2766821" y="883267"/>
                  <a:pt x="2448153" y="854408"/>
                </a:cubicBezTo>
                <a:cubicBezTo>
                  <a:pt x="2143410" y="808837"/>
                  <a:pt x="1776133" y="951121"/>
                  <a:pt x="1572398" y="937852"/>
                </a:cubicBezTo>
                <a:cubicBezTo>
                  <a:pt x="1505125" y="926208"/>
                  <a:pt x="1357077" y="858858"/>
                  <a:pt x="1281447" y="827716"/>
                </a:cubicBezTo>
                <a:cubicBezTo>
                  <a:pt x="885698" y="751545"/>
                  <a:pt x="570724" y="664232"/>
                  <a:pt x="158263" y="615914"/>
                </a:cubicBezTo>
                <a:cubicBezTo>
                  <a:pt x="86907" y="604850"/>
                  <a:pt x="149248" y="490730"/>
                  <a:pt x="231087" y="457382"/>
                </a:cubicBezTo>
                <a:lnTo>
                  <a:pt x="1414" y="410090"/>
                </a:lnTo>
                <a:cubicBezTo>
                  <a:pt x="-19437" y="255872"/>
                  <a:pt x="193679" y="238135"/>
                  <a:pt x="417937" y="270533"/>
                </a:cubicBezTo>
                <a:cubicBezTo>
                  <a:pt x="654322" y="317787"/>
                  <a:pt x="815504" y="362256"/>
                  <a:pt x="1051890" y="437363"/>
                </a:cubicBezTo>
                <a:cubicBezTo>
                  <a:pt x="1217771" y="414191"/>
                  <a:pt x="1436574" y="452295"/>
                  <a:pt x="1549535" y="367846"/>
                </a:cubicBezTo>
                <a:cubicBezTo>
                  <a:pt x="1412629" y="360438"/>
                  <a:pt x="1256225" y="378097"/>
                  <a:pt x="1138815" y="345621"/>
                </a:cubicBezTo>
                <a:cubicBezTo>
                  <a:pt x="1000710" y="335892"/>
                  <a:pt x="896026" y="181325"/>
                  <a:pt x="991889" y="115890"/>
                </a:cubicBezTo>
                <a:cubicBezTo>
                  <a:pt x="1199280" y="54090"/>
                  <a:pt x="1518085" y="131556"/>
                  <a:pt x="1647486" y="92040"/>
                </a:cubicBezTo>
                <a:cubicBezTo>
                  <a:pt x="1740234" y="52939"/>
                  <a:pt x="1873369" y="7571"/>
                  <a:pt x="2035402" y="849"/>
                </a:cubicBezTo>
                <a:close/>
              </a:path>
            </a:pathLst>
          </a:custGeom>
          <a:solidFill>
            <a:srgbClr val="FDCBA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219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Rectangle 118">
            <a:extLst>
              <a:ext uri="{FF2B5EF4-FFF2-40B4-BE49-F238E27FC236}">
                <a16:creationId xmlns:a16="http://schemas.microsoft.com/office/drawing/2014/main" id="{E1BC6459-216D-4D84-81B4-A028C3702D27}"/>
              </a:ext>
            </a:extLst>
          </p:cNvPr>
          <p:cNvSpPr/>
          <p:nvPr/>
        </p:nvSpPr>
        <p:spPr>
          <a:xfrm>
            <a:off x="0" y="0"/>
            <a:ext cx="1266825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59625059-BCAD-40EE-96BE-3DF12DAC72FF}"/>
              </a:ext>
            </a:extLst>
          </p:cNvPr>
          <p:cNvSpPr txBox="1"/>
          <p:nvPr/>
        </p:nvSpPr>
        <p:spPr>
          <a:xfrm rot="16200000">
            <a:off x="-1670846" y="3044280"/>
            <a:ext cx="46085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Our Team Style</a:t>
            </a:r>
            <a:endParaRPr lang="ko-KR" altLang="en-US" sz="4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62D35B40-B51D-4E90-AEB5-6ECA241CCB8B}"/>
              </a:ext>
            </a:extLst>
          </p:cNvPr>
          <p:cNvGrpSpPr/>
          <p:nvPr/>
        </p:nvGrpSpPr>
        <p:grpSpPr>
          <a:xfrm>
            <a:off x="269155" y="525"/>
            <a:ext cx="802675" cy="1124740"/>
            <a:chOff x="10292448" y="-17171"/>
            <a:chExt cx="1432828" cy="2007734"/>
          </a:xfrm>
        </p:grpSpPr>
        <p:sp>
          <p:nvSpPr>
            <p:cNvPr id="173" name="Rectangle 172">
              <a:extLst>
                <a:ext uri="{FF2B5EF4-FFF2-40B4-BE49-F238E27FC236}">
                  <a16:creationId xmlns:a16="http://schemas.microsoft.com/office/drawing/2014/main" id="{B7F75343-78A5-4DFC-B249-726B452C41D6}"/>
                </a:ext>
              </a:extLst>
            </p:cNvPr>
            <p:cNvSpPr/>
            <p:nvPr/>
          </p:nvSpPr>
          <p:spPr>
            <a:xfrm>
              <a:off x="10561959" y="-17171"/>
              <a:ext cx="45719" cy="369726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Rectangle 173">
              <a:extLst>
                <a:ext uri="{FF2B5EF4-FFF2-40B4-BE49-F238E27FC236}">
                  <a16:creationId xmlns:a16="http://schemas.microsoft.com/office/drawing/2014/main" id="{55D9D6D4-8DA9-46C9-BB90-FF60203E3AD3}"/>
                </a:ext>
              </a:extLst>
            </p:cNvPr>
            <p:cNvSpPr/>
            <p:nvPr/>
          </p:nvSpPr>
          <p:spPr>
            <a:xfrm>
              <a:off x="11401531" y="-17171"/>
              <a:ext cx="45719" cy="73152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B9C2EE30-7E8E-4764-B848-0643EECE8330}"/>
                </a:ext>
              </a:extLst>
            </p:cNvPr>
            <p:cNvGrpSpPr/>
            <p:nvPr/>
          </p:nvGrpSpPr>
          <p:grpSpPr>
            <a:xfrm>
              <a:off x="11124697" y="632027"/>
              <a:ext cx="600579" cy="1358536"/>
              <a:chOff x="1889932" y="661852"/>
              <a:chExt cx="940526" cy="2127512"/>
            </a:xfrm>
          </p:grpSpPr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D36A6ACE-0CC1-46CB-B798-7078FA28A691}"/>
                  </a:ext>
                </a:extLst>
              </p:cNvPr>
              <p:cNvSpPr/>
              <p:nvPr/>
            </p:nvSpPr>
            <p:spPr>
              <a:xfrm>
                <a:off x="1889932" y="661852"/>
                <a:ext cx="940526" cy="106375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DD0D6B94-06AA-4CD0-AE5A-9736FB7F6B1D}"/>
                  </a:ext>
                </a:extLst>
              </p:cNvPr>
              <p:cNvSpPr/>
              <p:nvPr/>
            </p:nvSpPr>
            <p:spPr>
              <a:xfrm>
                <a:off x="1889932" y="1725608"/>
                <a:ext cx="940526" cy="1063756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1" name="Group 120">
                <a:extLst>
                  <a:ext uri="{FF2B5EF4-FFF2-40B4-BE49-F238E27FC236}">
                    <a16:creationId xmlns:a16="http://schemas.microsoft.com/office/drawing/2014/main" id="{A07F3FD7-58BB-462F-8143-8D07F3B787F5}"/>
                  </a:ext>
                </a:extLst>
              </p:cNvPr>
              <p:cNvGrpSpPr/>
              <p:nvPr/>
            </p:nvGrpSpPr>
            <p:grpSpPr>
              <a:xfrm>
                <a:off x="2021020" y="1386099"/>
                <a:ext cx="678350" cy="679018"/>
                <a:chOff x="8679946" y="1467674"/>
                <a:chExt cx="3063658" cy="3066678"/>
              </a:xfrm>
            </p:grpSpPr>
            <p:grpSp>
              <p:nvGrpSpPr>
                <p:cNvPr id="120" name="Group 119">
                  <a:extLst>
                    <a:ext uri="{FF2B5EF4-FFF2-40B4-BE49-F238E27FC236}">
                      <a16:creationId xmlns:a16="http://schemas.microsoft.com/office/drawing/2014/main" id="{9AB37B34-A2F6-4239-9817-5F315CF2DB0A}"/>
                    </a:ext>
                  </a:extLst>
                </p:cNvPr>
                <p:cNvGrpSpPr/>
                <p:nvPr/>
              </p:nvGrpSpPr>
              <p:grpSpPr>
                <a:xfrm>
                  <a:off x="8679946" y="1479104"/>
                  <a:ext cx="3055248" cy="3055248"/>
                  <a:chOff x="7034026" y="1278807"/>
                  <a:chExt cx="3055248" cy="3055248"/>
                </a:xfrm>
              </p:grpSpPr>
              <p:grpSp>
                <p:nvGrpSpPr>
                  <p:cNvPr id="98" name="Group 97">
                    <a:extLst>
                      <a:ext uri="{FF2B5EF4-FFF2-40B4-BE49-F238E27FC236}">
                        <a16:creationId xmlns:a16="http://schemas.microsoft.com/office/drawing/2014/main" id="{D722FDE1-4F30-43EB-B476-499886780449}"/>
                      </a:ext>
                    </a:extLst>
                  </p:cNvPr>
                  <p:cNvGrpSpPr/>
                  <p:nvPr/>
                </p:nvGrpSpPr>
                <p:grpSpPr>
                  <a:xfrm rot="1800000">
                    <a:off x="8241610" y="1278807"/>
                    <a:ext cx="640080" cy="3055248"/>
                    <a:chOff x="8236696" y="1267377"/>
                    <a:chExt cx="666734" cy="3055248"/>
                  </a:xfrm>
                </p:grpSpPr>
                <p:grpSp>
                  <p:nvGrpSpPr>
                    <p:cNvPr id="99" name="Group 98">
                      <a:extLst>
                        <a:ext uri="{FF2B5EF4-FFF2-40B4-BE49-F238E27FC236}">
                          <a16:creationId xmlns:a16="http://schemas.microsoft.com/office/drawing/2014/main" id="{5281FBA5-CA7F-41A4-8EA5-424A1C379EA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236696" y="1267377"/>
                      <a:ext cx="666734" cy="1473212"/>
                      <a:chOff x="8236696" y="1267377"/>
                      <a:chExt cx="666734" cy="1473212"/>
                    </a:xfrm>
                  </p:grpSpPr>
                  <p:sp>
                    <p:nvSpPr>
                      <p:cNvPr id="103" name="Freeform: Shape 102">
                        <a:extLst>
                          <a:ext uri="{FF2B5EF4-FFF2-40B4-BE49-F238E27FC236}">
                            <a16:creationId xmlns:a16="http://schemas.microsoft.com/office/drawing/2014/main" id="{1BDE078D-1810-42C9-B965-841329DDC76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236696" y="1267377"/>
                        <a:ext cx="666734" cy="1473212"/>
                      </a:xfrm>
                      <a:custGeom>
                        <a:avLst/>
                        <a:gdLst>
                          <a:gd name="connsiteX0" fmla="*/ 422556 w 838200"/>
                          <a:gd name="connsiteY0" fmla="*/ 0 h 1466850"/>
                          <a:gd name="connsiteX1" fmla="*/ 843561 w 838200"/>
                          <a:gd name="connsiteY1" fmla="*/ 943928 h 1466850"/>
                          <a:gd name="connsiteX2" fmla="*/ 814986 w 838200"/>
                          <a:gd name="connsiteY2" fmla="*/ 1183005 h 1466850"/>
                          <a:gd name="connsiteX3" fmla="*/ 394934 w 838200"/>
                          <a:gd name="connsiteY3" fmla="*/ 1467803 h 1466850"/>
                          <a:gd name="connsiteX4" fmla="*/ 12029 w 838200"/>
                          <a:gd name="connsiteY4" fmla="*/ 1105853 h 1466850"/>
                          <a:gd name="connsiteX5" fmla="*/ 57749 w 838200"/>
                          <a:gd name="connsiteY5" fmla="*/ 652463 h 1466850"/>
                          <a:gd name="connsiteX6" fmla="*/ 422556 w 838200"/>
                          <a:gd name="connsiteY6" fmla="*/ 0 h 1466850"/>
                          <a:gd name="connsiteX0" fmla="*/ 422556 w 844528"/>
                          <a:gd name="connsiteY0" fmla="*/ 0 h 2411927"/>
                          <a:gd name="connsiteX1" fmla="*/ 843561 w 844528"/>
                          <a:gd name="connsiteY1" fmla="*/ 943928 h 2411927"/>
                          <a:gd name="connsiteX2" fmla="*/ 814986 w 844528"/>
                          <a:gd name="connsiteY2" fmla="*/ 1183005 h 2411927"/>
                          <a:gd name="connsiteX3" fmla="*/ 434848 w 844528"/>
                          <a:gd name="connsiteY3" fmla="*/ 2411885 h 2411927"/>
                          <a:gd name="connsiteX4" fmla="*/ 12029 w 844528"/>
                          <a:gd name="connsiteY4" fmla="*/ 1105853 h 2411927"/>
                          <a:gd name="connsiteX5" fmla="*/ 57749 w 844528"/>
                          <a:gd name="connsiteY5" fmla="*/ 652463 h 2411927"/>
                          <a:gd name="connsiteX6" fmla="*/ 422556 w 844528"/>
                          <a:gd name="connsiteY6" fmla="*/ 0 h 2411927"/>
                          <a:gd name="connsiteX0" fmla="*/ 422556 w 844528"/>
                          <a:gd name="connsiteY0" fmla="*/ 0 h 2411912"/>
                          <a:gd name="connsiteX1" fmla="*/ 843561 w 844528"/>
                          <a:gd name="connsiteY1" fmla="*/ 943928 h 2411912"/>
                          <a:gd name="connsiteX2" fmla="*/ 814986 w 844528"/>
                          <a:gd name="connsiteY2" fmla="*/ 1183005 h 2411912"/>
                          <a:gd name="connsiteX3" fmla="*/ 434848 w 844528"/>
                          <a:gd name="connsiteY3" fmla="*/ 2411885 h 2411912"/>
                          <a:gd name="connsiteX4" fmla="*/ 12029 w 844528"/>
                          <a:gd name="connsiteY4" fmla="*/ 1105853 h 2411912"/>
                          <a:gd name="connsiteX5" fmla="*/ 57749 w 844528"/>
                          <a:gd name="connsiteY5" fmla="*/ 652463 h 2411912"/>
                          <a:gd name="connsiteX6" fmla="*/ 422556 w 844528"/>
                          <a:gd name="connsiteY6" fmla="*/ 0 h 2411912"/>
                          <a:gd name="connsiteX0" fmla="*/ 422556 w 844528"/>
                          <a:gd name="connsiteY0" fmla="*/ 0 h 2411893"/>
                          <a:gd name="connsiteX1" fmla="*/ 843561 w 844528"/>
                          <a:gd name="connsiteY1" fmla="*/ 943928 h 2411893"/>
                          <a:gd name="connsiteX2" fmla="*/ 814986 w 844528"/>
                          <a:gd name="connsiteY2" fmla="*/ 1183005 h 2411893"/>
                          <a:gd name="connsiteX3" fmla="*/ 434848 w 844528"/>
                          <a:gd name="connsiteY3" fmla="*/ 2411885 h 2411893"/>
                          <a:gd name="connsiteX4" fmla="*/ 12029 w 844528"/>
                          <a:gd name="connsiteY4" fmla="*/ 1105853 h 2411893"/>
                          <a:gd name="connsiteX5" fmla="*/ 57749 w 844528"/>
                          <a:gd name="connsiteY5" fmla="*/ 652463 h 2411893"/>
                          <a:gd name="connsiteX6" fmla="*/ 422556 w 844528"/>
                          <a:gd name="connsiteY6" fmla="*/ 0 h 2411893"/>
                          <a:gd name="connsiteX0" fmla="*/ 422556 w 844528"/>
                          <a:gd name="connsiteY0" fmla="*/ 0 h 2411964"/>
                          <a:gd name="connsiteX1" fmla="*/ 843561 w 844528"/>
                          <a:gd name="connsiteY1" fmla="*/ 943928 h 2411964"/>
                          <a:gd name="connsiteX2" fmla="*/ 814986 w 844528"/>
                          <a:gd name="connsiteY2" fmla="*/ 1183005 h 2411964"/>
                          <a:gd name="connsiteX3" fmla="*/ 434848 w 844528"/>
                          <a:gd name="connsiteY3" fmla="*/ 2411885 h 2411964"/>
                          <a:gd name="connsiteX4" fmla="*/ 12029 w 844528"/>
                          <a:gd name="connsiteY4" fmla="*/ 1105853 h 2411964"/>
                          <a:gd name="connsiteX5" fmla="*/ 57749 w 844528"/>
                          <a:gd name="connsiteY5" fmla="*/ 652463 h 2411964"/>
                          <a:gd name="connsiteX6" fmla="*/ 422556 w 844528"/>
                          <a:gd name="connsiteY6" fmla="*/ 0 h 2411964"/>
                          <a:gd name="connsiteX0" fmla="*/ 482275 w 904247"/>
                          <a:gd name="connsiteY0" fmla="*/ 0 h 2411909"/>
                          <a:gd name="connsiteX1" fmla="*/ 903280 w 904247"/>
                          <a:gd name="connsiteY1" fmla="*/ 943928 h 2411909"/>
                          <a:gd name="connsiteX2" fmla="*/ 874705 w 904247"/>
                          <a:gd name="connsiteY2" fmla="*/ 1183005 h 2411909"/>
                          <a:gd name="connsiteX3" fmla="*/ 494567 w 904247"/>
                          <a:gd name="connsiteY3" fmla="*/ 2411885 h 2411909"/>
                          <a:gd name="connsiteX4" fmla="*/ 5225 w 904247"/>
                          <a:gd name="connsiteY4" fmla="*/ 1148125 h 2411909"/>
                          <a:gd name="connsiteX5" fmla="*/ 117468 w 904247"/>
                          <a:gd name="connsiteY5" fmla="*/ 652463 h 2411909"/>
                          <a:gd name="connsiteX6" fmla="*/ 482275 w 904247"/>
                          <a:gd name="connsiteY6" fmla="*/ 0 h 2411909"/>
                          <a:gd name="connsiteX0" fmla="*/ 482275 w 904247"/>
                          <a:gd name="connsiteY0" fmla="*/ 0 h 2411893"/>
                          <a:gd name="connsiteX1" fmla="*/ 903280 w 904247"/>
                          <a:gd name="connsiteY1" fmla="*/ 943928 h 2411893"/>
                          <a:gd name="connsiteX2" fmla="*/ 874705 w 904247"/>
                          <a:gd name="connsiteY2" fmla="*/ 1183005 h 2411893"/>
                          <a:gd name="connsiteX3" fmla="*/ 494567 w 904247"/>
                          <a:gd name="connsiteY3" fmla="*/ 2411885 h 2411893"/>
                          <a:gd name="connsiteX4" fmla="*/ 5225 w 904247"/>
                          <a:gd name="connsiteY4" fmla="*/ 1162217 h 2411893"/>
                          <a:gd name="connsiteX5" fmla="*/ 117468 w 904247"/>
                          <a:gd name="connsiteY5" fmla="*/ 652463 h 2411893"/>
                          <a:gd name="connsiteX6" fmla="*/ 482275 w 904247"/>
                          <a:gd name="connsiteY6" fmla="*/ 0 h 2411893"/>
                          <a:gd name="connsiteX0" fmla="*/ 482972 w 904944"/>
                          <a:gd name="connsiteY0" fmla="*/ 0 h 2411893"/>
                          <a:gd name="connsiteX1" fmla="*/ 903977 w 904944"/>
                          <a:gd name="connsiteY1" fmla="*/ 943928 h 2411893"/>
                          <a:gd name="connsiteX2" fmla="*/ 875402 w 904944"/>
                          <a:gd name="connsiteY2" fmla="*/ 1183005 h 2411893"/>
                          <a:gd name="connsiteX3" fmla="*/ 495264 w 904944"/>
                          <a:gd name="connsiteY3" fmla="*/ 2411885 h 2411893"/>
                          <a:gd name="connsiteX4" fmla="*/ 5922 w 904944"/>
                          <a:gd name="connsiteY4" fmla="*/ 1162217 h 2411893"/>
                          <a:gd name="connsiteX5" fmla="*/ 104859 w 904944"/>
                          <a:gd name="connsiteY5" fmla="*/ 483376 h 2411893"/>
                          <a:gd name="connsiteX6" fmla="*/ 482972 w 904944"/>
                          <a:gd name="connsiteY6" fmla="*/ 0 h 2411893"/>
                          <a:gd name="connsiteX0" fmla="*/ 477060 w 899032"/>
                          <a:gd name="connsiteY0" fmla="*/ 0 h 2411893"/>
                          <a:gd name="connsiteX1" fmla="*/ 898065 w 899032"/>
                          <a:gd name="connsiteY1" fmla="*/ 943928 h 2411893"/>
                          <a:gd name="connsiteX2" fmla="*/ 869490 w 899032"/>
                          <a:gd name="connsiteY2" fmla="*/ 1183005 h 2411893"/>
                          <a:gd name="connsiteX3" fmla="*/ 489352 w 899032"/>
                          <a:gd name="connsiteY3" fmla="*/ 2411885 h 2411893"/>
                          <a:gd name="connsiteX4" fmla="*/ 10 w 899032"/>
                          <a:gd name="connsiteY4" fmla="*/ 1162217 h 2411893"/>
                          <a:gd name="connsiteX5" fmla="*/ 477060 w 899032"/>
                          <a:gd name="connsiteY5" fmla="*/ 0 h 2411893"/>
                          <a:gd name="connsiteX0" fmla="*/ 477060 w 869489"/>
                          <a:gd name="connsiteY0" fmla="*/ 0 h 2411893"/>
                          <a:gd name="connsiteX1" fmla="*/ 869490 w 869489"/>
                          <a:gd name="connsiteY1" fmla="*/ 1183005 h 2411893"/>
                          <a:gd name="connsiteX2" fmla="*/ 489352 w 869489"/>
                          <a:gd name="connsiteY2" fmla="*/ 2411885 h 2411893"/>
                          <a:gd name="connsiteX3" fmla="*/ 10 w 869489"/>
                          <a:gd name="connsiteY3" fmla="*/ 1162217 h 2411893"/>
                          <a:gd name="connsiteX4" fmla="*/ 477060 w 869489"/>
                          <a:gd name="connsiteY4" fmla="*/ 0 h 2411893"/>
                          <a:gd name="connsiteX0" fmla="*/ 477060 w 1042453"/>
                          <a:gd name="connsiteY0" fmla="*/ 0 h 2411911"/>
                          <a:gd name="connsiteX1" fmla="*/ 1042453 w 1042453"/>
                          <a:gd name="connsiteY1" fmla="*/ 1197097 h 2411911"/>
                          <a:gd name="connsiteX2" fmla="*/ 489352 w 1042453"/>
                          <a:gd name="connsiteY2" fmla="*/ 2411885 h 2411911"/>
                          <a:gd name="connsiteX3" fmla="*/ 10 w 1042453"/>
                          <a:gd name="connsiteY3" fmla="*/ 1162217 h 2411911"/>
                          <a:gd name="connsiteX4" fmla="*/ 477060 w 1042453"/>
                          <a:gd name="connsiteY4" fmla="*/ 0 h 2411911"/>
                          <a:gd name="connsiteX0" fmla="*/ 477060 w 1042453"/>
                          <a:gd name="connsiteY0" fmla="*/ 0 h 2411909"/>
                          <a:gd name="connsiteX1" fmla="*/ 1042453 w 1042453"/>
                          <a:gd name="connsiteY1" fmla="*/ 1197097 h 2411909"/>
                          <a:gd name="connsiteX2" fmla="*/ 489352 w 1042453"/>
                          <a:gd name="connsiteY2" fmla="*/ 2411885 h 2411909"/>
                          <a:gd name="connsiteX3" fmla="*/ 10 w 1042453"/>
                          <a:gd name="connsiteY3" fmla="*/ 1162217 h 2411909"/>
                          <a:gd name="connsiteX4" fmla="*/ 477060 w 1042453"/>
                          <a:gd name="connsiteY4" fmla="*/ 0 h 2411909"/>
                          <a:gd name="connsiteX0" fmla="*/ 477060 w 1015844"/>
                          <a:gd name="connsiteY0" fmla="*/ 0 h 2411933"/>
                          <a:gd name="connsiteX1" fmla="*/ 1015844 w 1015844"/>
                          <a:gd name="connsiteY1" fmla="*/ 1112551 h 2411933"/>
                          <a:gd name="connsiteX2" fmla="*/ 489352 w 1015844"/>
                          <a:gd name="connsiteY2" fmla="*/ 2411885 h 2411933"/>
                          <a:gd name="connsiteX3" fmla="*/ 10 w 1015844"/>
                          <a:gd name="connsiteY3" fmla="*/ 1162217 h 2411933"/>
                          <a:gd name="connsiteX4" fmla="*/ 477060 w 1015844"/>
                          <a:gd name="connsiteY4" fmla="*/ 0 h 2411933"/>
                          <a:gd name="connsiteX0" fmla="*/ 477060 w 1015844"/>
                          <a:gd name="connsiteY0" fmla="*/ 0 h 2411935"/>
                          <a:gd name="connsiteX1" fmla="*/ 1015844 w 1015844"/>
                          <a:gd name="connsiteY1" fmla="*/ 1112551 h 2411935"/>
                          <a:gd name="connsiteX2" fmla="*/ 489352 w 1015844"/>
                          <a:gd name="connsiteY2" fmla="*/ 2411885 h 2411935"/>
                          <a:gd name="connsiteX3" fmla="*/ 10 w 1015844"/>
                          <a:gd name="connsiteY3" fmla="*/ 1162217 h 2411935"/>
                          <a:gd name="connsiteX4" fmla="*/ 477060 w 1015844"/>
                          <a:gd name="connsiteY4" fmla="*/ 0 h 2411935"/>
                          <a:gd name="connsiteX0" fmla="*/ 478683 w 1017467"/>
                          <a:gd name="connsiteY0" fmla="*/ 0 h 2411933"/>
                          <a:gd name="connsiteX1" fmla="*/ 1017467 w 1017467"/>
                          <a:gd name="connsiteY1" fmla="*/ 1112551 h 2411933"/>
                          <a:gd name="connsiteX2" fmla="*/ 490975 w 1017467"/>
                          <a:gd name="connsiteY2" fmla="*/ 2411885 h 2411933"/>
                          <a:gd name="connsiteX3" fmla="*/ 1633 w 1017467"/>
                          <a:gd name="connsiteY3" fmla="*/ 1162217 h 2411933"/>
                          <a:gd name="connsiteX4" fmla="*/ 478683 w 1017467"/>
                          <a:gd name="connsiteY4" fmla="*/ 0 h 2411933"/>
                          <a:gd name="connsiteX0" fmla="*/ 478683 w 1017696"/>
                          <a:gd name="connsiteY0" fmla="*/ 0 h 2411935"/>
                          <a:gd name="connsiteX1" fmla="*/ 1017467 w 1017696"/>
                          <a:gd name="connsiteY1" fmla="*/ 1112551 h 2411935"/>
                          <a:gd name="connsiteX2" fmla="*/ 490975 w 1017696"/>
                          <a:gd name="connsiteY2" fmla="*/ 2411885 h 2411935"/>
                          <a:gd name="connsiteX3" fmla="*/ 1633 w 1017696"/>
                          <a:gd name="connsiteY3" fmla="*/ 1162217 h 2411935"/>
                          <a:gd name="connsiteX4" fmla="*/ 478683 w 1017696"/>
                          <a:gd name="connsiteY4" fmla="*/ 0 h 2411935"/>
                          <a:gd name="connsiteX0" fmla="*/ 598033 w 1017398"/>
                          <a:gd name="connsiteY0" fmla="*/ 0 h 2256936"/>
                          <a:gd name="connsiteX1" fmla="*/ 1017074 w 1017398"/>
                          <a:gd name="connsiteY1" fmla="*/ 957553 h 2256936"/>
                          <a:gd name="connsiteX2" fmla="*/ 490582 w 1017398"/>
                          <a:gd name="connsiteY2" fmla="*/ 2256887 h 2256936"/>
                          <a:gd name="connsiteX3" fmla="*/ 1240 w 1017398"/>
                          <a:gd name="connsiteY3" fmla="*/ 1007219 h 2256936"/>
                          <a:gd name="connsiteX4" fmla="*/ 598033 w 1017398"/>
                          <a:gd name="connsiteY4" fmla="*/ 0 h 2256936"/>
                          <a:gd name="connsiteX0" fmla="*/ 478684 w 1017696"/>
                          <a:gd name="connsiteY0" fmla="*/ 0 h 2383753"/>
                          <a:gd name="connsiteX1" fmla="*/ 1017467 w 1017696"/>
                          <a:gd name="connsiteY1" fmla="*/ 1084370 h 2383753"/>
                          <a:gd name="connsiteX2" fmla="*/ 490975 w 1017696"/>
                          <a:gd name="connsiteY2" fmla="*/ 2383704 h 2383753"/>
                          <a:gd name="connsiteX3" fmla="*/ 1633 w 1017696"/>
                          <a:gd name="connsiteY3" fmla="*/ 1134036 h 2383753"/>
                          <a:gd name="connsiteX4" fmla="*/ 478684 w 1017696"/>
                          <a:gd name="connsiteY4" fmla="*/ 0 h 2383753"/>
                          <a:gd name="connsiteX0" fmla="*/ 478684 w 1017696"/>
                          <a:gd name="connsiteY0" fmla="*/ 0 h 2383785"/>
                          <a:gd name="connsiteX1" fmla="*/ 1017467 w 1017696"/>
                          <a:gd name="connsiteY1" fmla="*/ 1084370 h 2383785"/>
                          <a:gd name="connsiteX2" fmla="*/ 490975 w 1017696"/>
                          <a:gd name="connsiteY2" fmla="*/ 2383704 h 2383785"/>
                          <a:gd name="connsiteX3" fmla="*/ 1633 w 1017696"/>
                          <a:gd name="connsiteY3" fmla="*/ 1148127 h 2383785"/>
                          <a:gd name="connsiteX4" fmla="*/ 478684 w 1017696"/>
                          <a:gd name="connsiteY4" fmla="*/ 0 h 2383785"/>
                          <a:gd name="connsiteX0" fmla="*/ 478684 w 1017696"/>
                          <a:gd name="connsiteY0" fmla="*/ 0 h 2383825"/>
                          <a:gd name="connsiteX1" fmla="*/ 1017467 w 1017696"/>
                          <a:gd name="connsiteY1" fmla="*/ 1084370 h 2383825"/>
                          <a:gd name="connsiteX2" fmla="*/ 490975 w 1017696"/>
                          <a:gd name="connsiteY2" fmla="*/ 2383704 h 2383825"/>
                          <a:gd name="connsiteX3" fmla="*/ 1633 w 1017696"/>
                          <a:gd name="connsiteY3" fmla="*/ 1148127 h 2383825"/>
                          <a:gd name="connsiteX4" fmla="*/ 478684 w 1017696"/>
                          <a:gd name="connsiteY4" fmla="*/ 0 h 2383825"/>
                          <a:gd name="connsiteX0" fmla="*/ 478684 w 1017696"/>
                          <a:gd name="connsiteY0" fmla="*/ 0 h 2383705"/>
                          <a:gd name="connsiteX1" fmla="*/ 1017467 w 1017696"/>
                          <a:gd name="connsiteY1" fmla="*/ 1140733 h 2383705"/>
                          <a:gd name="connsiteX2" fmla="*/ 490975 w 1017696"/>
                          <a:gd name="connsiteY2" fmla="*/ 2383704 h 2383705"/>
                          <a:gd name="connsiteX3" fmla="*/ 1633 w 1017696"/>
                          <a:gd name="connsiteY3" fmla="*/ 1148127 h 2383705"/>
                          <a:gd name="connsiteX4" fmla="*/ 478684 w 1017696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68 w 1018552"/>
                          <a:gd name="connsiteY0" fmla="*/ 0 h 2383705"/>
                          <a:gd name="connsiteX1" fmla="*/ 1016351 w 1018552"/>
                          <a:gd name="connsiteY1" fmla="*/ 1140733 h 2383705"/>
                          <a:gd name="connsiteX2" fmla="*/ 489859 w 1018552"/>
                          <a:gd name="connsiteY2" fmla="*/ 2383704 h 2383705"/>
                          <a:gd name="connsiteX3" fmla="*/ 517 w 1018552"/>
                          <a:gd name="connsiteY3" fmla="*/ 1148127 h 2383705"/>
                          <a:gd name="connsiteX4" fmla="*/ 477568 w 1018552"/>
                          <a:gd name="connsiteY4" fmla="*/ 0 h 2383705"/>
                          <a:gd name="connsiteX0" fmla="*/ 477570 w 1018554"/>
                          <a:gd name="connsiteY0" fmla="*/ 0 h 2383705"/>
                          <a:gd name="connsiteX1" fmla="*/ 1016353 w 1018554"/>
                          <a:gd name="connsiteY1" fmla="*/ 1140733 h 2383705"/>
                          <a:gd name="connsiteX2" fmla="*/ 489861 w 1018554"/>
                          <a:gd name="connsiteY2" fmla="*/ 2383704 h 2383705"/>
                          <a:gd name="connsiteX3" fmla="*/ 519 w 1018554"/>
                          <a:gd name="connsiteY3" fmla="*/ 1148127 h 2383705"/>
                          <a:gd name="connsiteX4" fmla="*/ 477570 w 1018554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018621" h="2383705">
                            <a:moveTo>
                              <a:pt x="477637" y="0"/>
                            </a:moveTo>
                            <a:cubicBezTo>
                              <a:pt x="662464" y="17556"/>
                              <a:pt x="1014374" y="527391"/>
                              <a:pt x="1016420" y="1140733"/>
                            </a:cubicBezTo>
                            <a:cubicBezTo>
                              <a:pt x="1051453" y="1668853"/>
                              <a:pt x="659234" y="2382472"/>
                              <a:pt x="489928" y="2383704"/>
                            </a:cubicBezTo>
                            <a:cubicBezTo>
                              <a:pt x="320622" y="2384936"/>
                              <a:pt x="-13582" y="1620833"/>
                              <a:pt x="586" y="1148127"/>
                            </a:cubicBezTo>
                            <a:cubicBezTo>
                              <a:pt x="-14770" y="548874"/>
                              <a:pt x="274745" y="36383"/>
                              <a:pt x="477637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ln w="22225" cap="flat">
                        <a:solidFill>
                          <a:schemeClr val="bg1"/>
                        </a:solidFill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04" name="Freeform: Shape 103">
                        <a:extLst>
                          <a:ext uri="{FF2B5EF4-FFF2-40B4-BE49-F238E27FC236}">
                            <a16:creationId xmlns:a16="http://schemas.microsoft.com/office/drawing/2014/main" id="{9821820C-C62B-494F-800E-B657EF37DE6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445481" y="1817468"/>
                        <a:ext cx="249165" cy="923121"/>
                      </a:xfrm>
                      <a:custGeom>
                        <a:avLst/>
                        <a:gdLst>
                          <a:gd name="connsiteX0" fmla="*/ 422556 w 838200"/>
                          <a:gd name="connsiteY0" fmla="*/ 0 h 1466850"/>
                          <a:gd name="connsiteX1" fmla="*/ 843561 w 838200"/>
                          <a:gd name="connsiteY1" fmla="*/ 943928 h 1466850"/>
                          <a:gd name="connsiteX2" fmla="*/ 814986 w 838200"/>
                          <a:gd name="connsiteY2" fmla="*/ 1183005 h 1466850"/>
                          <a:gd name="connsiteX3" fmla="*/ 394934 w 838200"/>
                          <a:gd name="connsiteY3" fmla="*/ 1467803 h 1466850"/>
                          <a:gd name="connsiteX4" fmla="*/ 12029 w 838200"/>
                          <a:gd name="connsiteY4" fmla="*/ 1105853 h 1466850"/>
                          <a:gd name="connsiteX5" fmla="*/ 57749 w 838200"/>
                          <a:gd name="connsiteY5" fmla="*/ 652463 h 1466850"/>
                          <a:gd name="connsiteX6" fmla="*/ 422556 w 838200"/>
                          <a:gd name="connsiteY6" fmla="*/ 0 h 1466850"/>
                          <a:gd name="connsiteX0" fmla="*/ 422556 w 844528"/>
                          <a:gd name="connsiteY0" fmla="*/ 0 h 2411927"/>
                          <a:gd name="connsiteX1" fmla="*/ 843561 w 844528"/>
                          <a:gd name="connsiteY1" fmla="*/ 943928 h 2411927"/>
                          <a:gd name="connsiteX2" fmla="*/ 814986 w 844528"/>
                          <a:gd name="connsiteY2" fmla="*/ 1183005 h 2411927"/>
                          <a:gd name="connsiteX3" fmla="*/ 434848 w 844528"/>
                          <a:gd name="connsiteY3" fmla="*/ 2411885 h 2411927"/>
                          <a:gd name="connsiteX4" fmla="*/ 12029 w 844528"/>
                          <a:gd name="connsiteY4" fmla="*/ 1105853 h 2411927"/>
                          <a:gd name="connsiteX5" fmla="*/ 57749 w 844528"/>
                          <a:gd name="connsiteY5" fmla="*/ 652463 h 2411927"/>
                          <a:gd name="connsiteX6" fmla="*/ 422556 w 844528"/>
                          <a:gd name="connsiteY6" fmla="*/ 0 h 2411927"/>
                          <a:gd name="connsiteX0" fmla="*/ 422556 w 844528"/>
                          <a:gd name="connsiteY0" fmla="*/ 0 h 2411912"/>
                          <a:gd name="connsiteX1" fmla="*/ 843561 w 844528"/>
                          <a:gd name="connsiteY1" fmla="*/ 943928 h 2411912"/>
                          <a:gd name="connsiteX2" fmla="*/ 814986 w 844528"/>
                          <a:gd name="connsiteY2" fmla="*/ 1183005 h 2411912"/>
                          <a:gd name="connsiteX3" fmla="*/ 434848 w 844528"/>
                          <a:gd name="connsiteY3" fmla="*/ 2411885 h 2411912"/>
                          <a:gd name="connsiteX4" fmla="*/ 12029 w 844528"/>
                          <a:gd name="connsiteY4" fmla="*/ 1105853 h 2411912"/>
                          <a:gd name="connsiteX5" fmla="*/ 57749 w 844528"/>
                          <a:gd name="connsiteY5" fmla="*/ 652463 h 2411912"/>
                          <a:gd name="connsiteX6" fmla="*/ 422556 w 844528"/>
                          <a:gd name="connsiteY6" fmla="*/ 0 h 2411912"/>
                          <a:gd name="connsiteX0" fmla="*/ 422556 w 844528"/>
                          <a:gd name="connsiteY0" fmla="*/ 0 h 2411893"/>
                          <a:gd name="connsiteX1" fmla="*/ 843561 w 844528"/>
                          <a:gd name="connsiteY1" fmla="*/ 943928 h 2411893"/>
                          <a:gd name="connsiteX2" fmla="*/ 814986 w 844528"/>
                          <a:gd name="connsiteY2" fmla="*/ 1183005 h 2411893"/>
                          <a:gd name="connsiteX3" fmla="*/ 434848 w 844528"/>
                          <a:gd name="connsiteY3" fmla="*/ 2411885 h 2411893"/>
                          <a:gd name="connsiteX4" fmla="*/ 12029 w 844528"/>
                          <a:gd name="connsiteY4" fmla="*/ 1105853 h 2411893"/>
                          <a:gd name="connsiteX5" fmla="*/ 57749 w 844528"/>
                          <a:gd name="connsiteY5" fmla="*/ 652463 h 2411893"/>
                          <a:gd name="connsiteX6" fmla="*/ 422556 w 844528"/>
                          <a:gd name="connsiteY6" fmla="*/ 0 h 2411893"/>
                          <a:gd name="connsiteX0" fmla="*/ 422556 w 844528"/>
                          <a:gd name="connsiteY0" fmla="*/ 0 h 2411964"/>
                          <a:gd name="connsiteX1" fmla="*/ 843561 w 844528"/>
                          <a:gd name="connsiteY1" fmla="*/ 943928 h 2411964"/>
                          <a:gd name="connsiteX2" fmla="*/ 814986 w 844528"/>
                          <a:gd name="connsiteY2" fmla="*/ 1183005 h 2411964"/>
                          <a:gd name="connsiteX3" fmla="*/ 434848 w 844528"/>
                          <a:gd name="connsiteY3" fmla="*/ 2411885 h 2411964"/>
                          <a:gd name="connsiteX4" fmla="*/ 12029 w 844528"/>
                          <a:gd name="connsiteY4" fmla="*/ 1105853 h 2411964"/>
                          <a:gd name="connsiteX5" fmla="*/ 57749 w 844528"/>
                          <a:gd name="connsiteY5" fmla="*/ 652463 h 2411964"/>
                          <a:gd name="connsiteX6" fmla="*/ 422556 w 844528"/>
                          <a:gd name="connsiteY6" fmla="*/ 0 h 2411964"/>
                          <a:gd name="connsiteX0" fmla="*/ 482275 w 904247"/>
                          <a:gd name="connsiteY0" fmla="*/ 0 h 2411909"/>
                          <a:gd name="connsiteX1" fmla="*/ 903280 w 904247"/>
                          <a:gd name="connsiteY1" fmla="*/ 943928 h 2411909"/>
                          <a:gd name="connsiteX2" fmla="*/ 874705 w 904247"/>
                          <a:gd name="connsiteY2" fmla="*/ 1183005 h 2411909"/>
                          <a:gd name="connsiteX3" fmla="*/ 494567 w 904247"/>
                          <a:gd name="connsiteY3" fmla="*/ 2411885 h 2411909"/>
                          <a:gd name="connsiteX4" fmla="*/ 5225 w 904247"/>
                          <a:gd name="connsiteY4" fmla="*/ 1148125 h 2411909"/>
                          <a:gd name="connsiteX5" fmla="*/ 117468 w 904247"/>
                          <a:gd name="connsiteY5" fmla="*/ 652463 h 2411909"/>
                          <a:gd name="connsiteX6" fmla="*/ 482275 w 904247"/>
                          <a:gd name="connsiteY6" fmla="*/ 0 h 2411909"/>
                          <a:gd name="connsiteX0" fmla="*/ 482275 w 904247"/>
                          <a:gd name="connsiteY0" fmla="*/ 0 h 2411893"/>
                          <a:gd name="connsiteX1" fmla="*/ 903280 w 904247"/>
                          <a:gd name="connsiteY1" fmla="*/ 943928 h 2411893"/>
                          <a:gd name="connsiteX2" fmla="*/ 874705 w 904247"/>
                          <a:gd name="connsiteY2" fmla="*/ 1183005 h 2411893"/>
                          <a:gd name="connsiteX3" fmla="*/ 494567 w 904247"/>
                          <a:gd name="connsiteY3" fmla="*/ 2411885 h 2411893"/>
                          <a:gd name="connsiteX4" fmla="*/ 5225 w 904247"/>
                          <a:gd name="connsiteY4" fmla="*/ 1162217 h 2411893"/>
                          <a:gd name="connsiteX5" fmla="*/ 117468 w 904247"/>
                          <a:gd name="connsiteY5" fmla="*/ 652463 h 2411893"/>
                          <a:gd name="connsiteX6" fmla="*/ 482275 w 904247"/>
                          <a:gd name="connsiteY6" fmla="*/ 0 h 2411893"/>
                          <a:gd name="connsiteX0" fmla="*/ 482972 w 904944"/>
                          <a:gd name="connsiteY0" fmla="*/ 0 h 2411893"/>
                          <a:gd name="connsiteX1" fmla="*/ 903977 w 904944"/>
                          <a:gd name="connsiteY1" fmla="*/ 943928 h 2411893"/>
                          <a:gd name="connsiteX2" fmla="*/ 875402 w 904944"/>
                          <a:gd name="connsiteY2" fmla="*/ 1183005 h 2411893"/>
                          <a:gd name="connsiteX3" fmla="*/ 495264 w 904944"/>
                          <a:gd name="connsiteY3" fmla="*/ 2411885 h 2411893"/>
                          <a:gd name="connsiteX4" fmla="*/ 5922 w 904944"/>
                          <a:gd name="connsiteY4" fmla="*/ 1162217 h 2411893"/>
                          <a:gd name="connsiteX5" fmla="*/ 104859 w 904944"/>
                          <a:gd name="connsiteY5" fmla="*/ 483376 h 2411893"/>
                          <a:gd name="connsiteX6" fmla="*/ 482972 w 904944"/>
                          <a:gd name="connsiteY6" fmla="*/ 0 h 2411893"/>
                          <a:gd name="connsiteX0" fmla="*/ 477060 w 899032"/>
                          <a:gd name="connsiteY0" fmla="*/ 0 h 2411893"/>
                          <a:gd name="connsiteX1" fmla="*/ 898065 w 899032"/>
                          <a:gd name="connsiteY1" fmla="*/ 943928 h 2411893"/>
                          <a:gd name="connsiteX2" fmla="*/ 869490 w 899032"/>
                          <a:gd name="connsiteY2" fmla="*/ 1183005 h 2411893"/>
                          <a:gd name="connsiteX3" fmla="*/ 489352 w 899032"/>
                          <a:gd name="connsiteY3" fmla="*/ 2411885 h 2411893"/>
                          <a:gd name="connsiteX4" fmla="*/ 10 w 899032"/>
                          <a:gd name="connsiteY4" fmla="*/ 1162217 h 2411893"/>
                          <a:gd name="connsiteX5" fmla="*/ 477060 w 899032"/>
                          <a:gd name="connsiteY5" fmla="*/ 0 h 2411893"/>
                          <a:gd name="connsiteX0" fmla="*/ 477060 w 869489"/>
                          <a:gd name="connsiteY0" fmla="*/ 0 h 2411893"/>
                          <a:gd name="connsiteX1" fmla="*/ 869490 w 869489"/>
                          <a:gd name="connsiteY1" fmla="*/ 1183005 h 2411893"/>
                          <a:gd name="connsiteX2" fmla="*/ 489352 w 869489"/>
                          <a:gd name="connsiteY2" fmla="*/ 2411885 h 2411893"/>
                          <a:gd name="connsiteX3" fmla="*/ 10 w 869489"/>
                          <a:gd name="connsiteY3" fmla="*/ 1162217 h 2411893"/>
                          <a:gd name="connsiteX4" fmla="*/ 477060 w 869489"/>
                          <a:gd name="connsiteY4" fmla="*/ 0 h 2411893"/>
                          <a:gd name="connsiteX0" fmla="*/ 477060 w 1042453"/>
                          <a:gd name="connsiteY0" fmla="*/ 0 h 2411911"/>
                          <a:gd name="connsiteX1" fmla="*/ 1042453 w 1042453"/>
                          <a:gd name="connsiteY1" fmla="*/ 1197097 h 2411911"/>
                          <a:gd name="connsiteX2" fmla="*/ 489352 w 1042453"/>
                          <a:gd name="connsiteY2" fmla="*/ 2411885 h 2411911"/>
                          <a:gd name="connsiteX3" fmla="*/ 10 w 1042453"/>
                          <a:gd name="connsiteY3" fmla="*/ 1162217 h 2411911"/>
                          <a:gd name="connsiteX4" fmla="*/ 477060 w 1042453"/>
                          <a:gd name="connsiteY4" fmla="*/ 0 h 2411911"/>
                          <a:gd name="connsiteX0" fmla="*/ 477060 w 1042453"/>
                          <a:gd name="connsiteY0" fmla="*/ 0 h 2411909"/>
                          <a:gd name="connsiteX1" fmla="*/ 1042453 w 1042453"/>
                          <a:gd name="connsiteY1" fmla="*/ 1197097 h 2411909"/>
                          <a:gd name="connsiteX2" fmla="*/ 489352 w 1042453"/>
                          <a:gd name="connsiteY2" fmla="*/ 2411885 h 2411909"/>
                          <a:gd name="connsiteX3" fmla="*/ 10 w 1042453"/>
                          <a:gd name="connsiteY3" fmla="*/ 1162217 h 2411909"/>
                          <a:gd name="connsiteX4" fmla="*/ 477060 w 1042453"/>
                          <a:gd name="connsiteY4" fmla="*/ 0 h 2411909"/>
                          <a:gd name="connsiteX0" fmla="*/ 477060 w 1015844"/>
                          <a:gd name="connsiteY0" fmla="*/ 0 h 2411933"/>
                          <a:gd name="connsiteX1" fmla="*/ 1015844 w 1015844"/>
                          <a:gd name="connsiteY1" fmla="*/ 1112551 h 2411933"/>
                          <a:gd name="connsiteX2" fmla="*/ 489352 w 1015844"/>
                          <a:gd name="connsiteY2" fmla="*/ 2411885 h 2411933"/>
                          <a:gd name="connsiteX3" fmla="*/ 10 w 1015844"/>
                          <a:gd name="connsiteY3" fmla="*/ 1162217 h 2411933"/>
                          <a:gd name="connsiteX4" fmla="*/ 477060 w 1015844"/>
                          <a:gd name="connsiteY4" fmla="*/ 0 h 2411933"/>
                          <a:gd name="connsiteX0" fmla="*/ 477060 w 1015844"/>
                          <a:gd name="connsiteY0" fmla="*/ 0 h 2411935"/>
                          <a:gd name="connsiteX1" fmla="*/ 1015844 w 1015844"/>
                          <a:gd name="connsiteY1" fmla="*/ 1112551 h 2411935"/>
                          <a:gd name="connsiteX2" fmla="*/ 489352 w 1015844"/>
                          <a:gd name="connsiteY2" fmla="*/ 2411885 h 2411935"/>
                          <a:gd name="connsiteX3" fmla="*/ 10 w 1015844"/>
                          <a:gd name="connsiteY3" fmla="*/ 1162217 h 2411935"/>
                          <a:gd name="connsiteX4" fmla="*/ 477060 w 1015844"/>
                          <a:gd name="connsiteY4" fmla="*/ 0 h 2411935"/>
                          <a:gd name="connsiteX0" fmla="*/ 478683 w 1017467"/>
                          <a:gd name="connsiteY0" fmla="*/ 0 h 2411933"/>
                          <a:gd name="connsiteX1" fmla="*/ 1017467 w 1017467"/>
                          <a:gd name="connsiteY1" fmla="*/ 1112551 h 2411933"/>
                          <a:gd name="connsiteX2" fmla="*/ 490975 w 1017467"/>
                          <a:gd name="connsiteY2" fmla="*/ 2411885 h 2411933"/>
                          <a:gd name="connsiteX3" fmla="*/ 1633 w 1017467"/>
                          <a:gd name="connsiteY3" fmla="*/ 1162217 h 2411933"/>
                          <a:gd name="connsiteX4" fmla="*/ 478683 w 1017467"/>
                          <a:gd name="connsiteY4" fmla="*/ 0 h 2411933"/>
                          <a:gd name="connsiteX0" fmla="*/ 478683 w 1017696"/>
                          <a:gd name="connsiteY0" fmla="*/ 0 h 2411935"/>
                          <a:gd name="connsiteX1" fmla="*/ 1017467 w 1017696"/>
                          <a:gd name="connsiteY1" fmla="*/ 1112551 h 2411935"/>
                          <a:gd name="connsiteX2" fmla="*/ 490975 w 1017696"/>
                          <a:gd name="connsiteY2" fmla="*/ 2411885 h 2411935"/>
                          <a:gd name="connsiteX3" fmla="*/ 1633 w 1017696"/>
                          <a:gd name="connsiteY3" fmla="*/ 1162217 h 2411935"/>
                          <a:gd name="connsiteX4" fmla="*/ 478683 w 1017696"/>
                          <a:gd name="connsiteY4" fmla="*/ 0 h 2411935"/>
                          <a:gd name="connsiteX0" fmla="*/ 598033 w 1017398"/>
                          <a:gd name="connsiteY0" fmla="*/ 0 h 2256936"/>
                          <a:gd name="connsiteX1" fmla="*/ 1017074 w 1017398"/>
                          <a:gd name="connsiteY1" fmla="*/ 957553 h 2256936"/>
                          <a:gd name="connsiteX2" fmla="*/ 490582 w 1017398"/>
                          <a:gd name="connsiteY2" fmla="*/ 2256887 h 2256936"/>
                          <a:gd name="connsiteX3" fmla="*/ 1240 w 1017398"/>
                          <a:gd name="connsiteY3" fmla="*/ 1007219 h 2256936"/>
                          <a:gd name="connsiteX4" fmla="*/ 598033 w 1017398"/>
                          <a:gd name="connsiteY4" fmla="*/ 0 h 2256936"/>
                          <a:gd name="connsiteX0" fmla="*/ 478684 w 1017696"/>
                          <a:gd name="connsiteY0" fmla="*/ 0 h 2383753"/>
                          <a:gd name="connsiteX1" fmla="*/ 1017467 w 1017696"/>
                          <a:gd name="connsiteY1" fmla="*/ 1084370 h 2383753"/>
                          <a:gd name="connsiteX2" fmla="*/ 490975 w 1017696"/>
                          <a:gd name="connsiteY2" fmla="*/ 2383704 h 2383753"/>
                          <a:gd name="connsiteX3" fmla="*/ 1633 w 1017696"/>
                          <a:gd name="connsiteY3" fmla="*/ 1134036 h 2383753"/>
                          <a:gd name="connsiteX4" fmla="*/ 478684 w 1017696"/>
                          <a:gd name="connsiteY4" fmla="*/ 0 h 2383753"/>
                          <a:gd name="connsiteX0" fmla="*/ 478684 w 1017696"/>
                          <a:gd name="connsiteY0" fmla="*/ 0 h 2383785"/>
                          <a:gd name="connsiteX1" fmla="*/ 1017467 w 1017696"/>
                          <a:gd name="connsiteY1" fmla="*/ 1084370 h 2383785"/>
                          <a:gd name="connsiteX2" fmla="*/ 490975 w 1017696"/>
                          <a:gd name="connsiteY2" fmla="*/ 2383704 h 2383785"/>
                          <a:gd name="connsiteX3" fmla="*/ 1633 w 1017696"/>
                          <a:gd name="connsiteY3" fmla="*/ 1148127 h 2383785"/>
                          <a:gd name="connsiteX4" fmla="*/ 478684 w 1017696"/>
                          <a:gd name="connsiteY4" fmla="*/ 0 h 2383785"/>
                          <a:gd name="connsiteX0" fmla="*/ 478684 w 1017696"/>
                          <a:gd name="connsiteY0" fmla="*/ 0 h 2383825"/>
                          <a:gd name="connsiteX1" fmla="*/ 1017467 w 1017696"/>
                          <a:gd name="connsiteY1" fmla="*/ 1084370 h 2383825"/>
                          <a:gd name="connsiteX2" fmla="*/ 490975 w 1017696"/>
                          <a:gd name="connsiteY2" fmla="*/ 2383704 h 2383825"/>
                          <a:gd name="connsiteX3" fmla="*/ 1633 w 1017696"/>
                          <a:gd name="connsiteY3" fmla="*/ 1148127 h 2383825"/>
                          <a:gd name="connsiteX4" fmla="*/ 478684 w 1017696"/>
                          <a:gd name="connsiteY4" fmla="*/ 0 h 2383825"/>
                          <a:gd name="connsiteX0" fmla="*/ 478684 w 1017696"/>
                          <a:gd name="connsiteY0" fmla="*/ 0 h 2383705"/>
                          <a:gd name="connsiteX1" fmla="*/ 1017467 w 1017696"/>
                          <a:gd name="connsiteY1" fmla="*/ 1140733 h 2383705"/>
                          <a:gd name="connsiteX2" fmla="*/ 490975 w 1017696"/>
                          <a:gd name="connsiteY2" fmla="*/ 2383704 h 2383705"/>
                          <a:gd name="connsiteX3" fmla="*/ 1633 w 1017696"/>
                          <a:gd name="connsiteY3" fmla="*/ 1148127 h 2383705"/>
                          <a:gd name="connsiteX4" fmla="*/ 478684 w 1017696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68 w 1018552"/>
                          <a:gd name="connsiteY0" fmla="*/ 0 h 2383705"/>
                          <a:gd name="connsiteX1" fmla="*/ 1016351 w 1018552"/>
                          <a:gd name="connsiteY1" fmla="*/ 1140733 h 2383705"/>
                          <a:gd name="connsiteX2" fmla="*/ 489859 w 1018552"/>
                          <a:gd name="connsiteY2" fmla="*/ 2383704 h 2383705"/>
                          <a:gd name="connsiteX3" fmla="*/ 517 w 1018552"/>
                          <a:gd name="connsiteY3" fmla="*/ 1148127 h 2383705"/>
                          <a:gd name="connsiteX4" fmla="*/ 477568 w 1018552"/>
                          <a:gd name="connsiteY4" fmla="*/ 0 h 2383705"/>
                          <a:gd name="connsiteX0" fmla="*/ 477570 w 1018554"/>
                          <a:gd name="connsiteY0" fmla="*/ 0 h 2383705"/>
                          <a:gd name="connsiteX1" fmla="*/ 1016353 w 1018554"/>
                          <a:gd name="connsiteY1" fmla="*/ 1140733 h 2383705"/>
                          <a:gd name="connsiteX2" fmla="*/ 489861 w 1018554"/>
                          <a:gd name="connsiteY2" fmla="*/ 2383704 h 2383705"/>
                          <a:gd name="connsiteX3" fmla="*/ 519 w 1018554"/>
                          <a:gd name="connsiteY3" fmla="*/ 1148127 h 2383705"/>
                          <a:gd name="connsiteX4" fmla="*/ 477570 w 1018554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018621" h="2383705">
                            <a:moveTo>
                              <a:pt x="477637" y="0"/>
                            </a:moveTo>
                            <a:cubicBezTo>
                              <a:pt x="662464" y="17556"/>
                              <a:pt x="1014374" y="527391"/>
                              <a:pt x="1016420" y="1140733"/>
                            </a:cubicBezTo>
                            <a:cubicBezTo>
                              <a:pt x="1051453" y="1668853"/>
                              <a:pt x="659234" y="2382472"/>
                              <a:pt x="489928" y="2383704"/>
                            </a:cubicBezTo>
                            <a:cubicBezTo>
                              <a:pt x="320622" y="2384936"/>
                              <a:pt x="-13582" y="1620833"/>
                              <a:pt x="586" y="1148127"/>
                            </a:cubicBezTo>
                            <a:cubicBezTo>
                              <a:pt x="-14770" y="548874"/>
                              <a:pt x="274745" y="36383"/>
                              <a:pt x="477637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3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00" name="Group 99">
                      <a:extLst>
                        <a:ext uri="{FF2B5EF4-FFF2-40B4-BE49-F238E27FC236}">
                          <a16:creationId xmlns:a16="http://schemas.microsoft.com/office/drawing/2014/main" id="{65A1EE51-9F07-4292-B804-12B0FBC4335D}"/>
                        </a:ext>
                      </a:extLst>
                    </p:cNvPr>
                    <p:cNvGrpSpPr/>
                    <p:nvPr/>
                  </p:nvGrpSpPr>
                  <p:grpSpPr>
                    <a:xfrm rot="10800000">
                      <a:off x="8236696" y="2849413"/>
                      <a:ext cx="666734" cy="1473212"/>
                      <a:chOff x="8236696" y="1267377"/>
                      <a:chExt cx="666734" cy="1473212"/>
                    </a:xfrm>
                  </p:grpSpPr>
                  <p:sp>
                    <p:nvSpPr>
                      <p:cNvPr id="101" name="Freeform: Shape 100">
                        <a:extLst>
                          <a:ext uri="{FF2B5EF4-FFF2-40B4-BE49-F238E27FC236}">
                            <a16:creationId xmlns:a16="http://schemas.microsoft.com/office/drawing/2014/main" id="{9F093ED9-BE30-4FAB-B16F-D22743FE936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236696" y="1267377"/>
                        <a:ext cx="666734" cy="1473212"/>
                      </a:xfrm>
                      <a:custGeom>
                        <a:avLst/>
                        <a:gdLst>
                          <a:gd name="connsiteX0" fmla="*/ 422556 w 838200"/>
                          <a:gd name="connsiteY0" fmla="*/ 0 h 1466850"/>
                          <a:gd name="connsiteX1" fmla="*/ 843561 w 838200"/>
                          <a:gd name="connsiteY1" fmla="*/ 943928 h 1466850"/>
                          <a:gd name="connsiteX2" fmla="*/ 814986 w 838200"/>
                          <a:gd name="connsiteY2" fmla="*/ 1183005 h 1466850"/>
                          <a:gd name="connsiteX3" fmla="*/ 394934 w 838200"/>
                          <a:gd name="connsiteY3" fmla="*/ 1467803 h 1466850"/>
                          <a:gd name="connsiteX4" fmla="*/ 12029 w 838200"/>
                          <a:gd name="connsiteY4" fmla="*/ 1105853 h 1466850"/>
                          <a:gd name="connsiteX5" fmla="*/ 57749 w 838200"/>
                          <a:gd name="connsiteY5" fmla="*/ 652463 h 1466850"/>
                          <a:gd name="connsiteX6" fmla="*/ 422556 w 838200"/>
                          <a:gd name="connsiteY6" fmla="*/ 0 h 1466850"/>
                          <a:gd name="connsiteX0" fmla="*/ 422556 w 844528"/>
                          <a:gd name="connsiteY0" fmla="*/ 0 h 2411927"/>
                          <a:gd name="connsiteX1" fmla="*/ 843561 w 844528"/>
                          <a:gd name="connsiteY1" fmla="*/ 943928 h 2411927"/>
                          <a:gd name="connsiteX2" fmla="*/ 814986 w 844528"/>
                          <a:gd name="connsiteY2" fmla="*/ 1183005 h 2411927"/>
                          <a:gd name="connsiteX3" fmla="*/ 434848 w 844528"/>
                          <a:gd name="connsiteY3" fmla="*/ 2411885 h 2411927"/>
                          <a:gd name="connsiteX4" fmla="*/ 12029 w 844528"/>
                          <a:gd name="connsiteY4" fmla="*/ 1105853 h 2411927"/>
                          <a:gd name="connsiteX5" fmla="*/ 57749 w 844528"/>
                          <a:gd name="connsiteY5" fmla="*/ 652463 h 2411927"/>
                          <a:gd name="connsiteX6" fmla="*/ 422556 w 844528"/>
                          <a:gd name="connsiteY6" fmla="*/ 0 h 2411927"/>
                          <a:gd name="connsiteX0" fmla="*/ 422556 w 844528"/>
                          <a:gd name="connsiteY0" fmla="*/ 0 h 2411912"/>
                          <a:gd name="connsiteX1" fmla="*/ 843561 w 844528"/>
                          <a:gd name="connsiteY1" fmla="*/ 943928 h 2411912"/>
                          <a:gd name="connsiteX2" fmla="*/ 814986 w 844528"/>
                          <a:gd name="connsiteY2" fmla="*/ 1183005 h 2411912"/>
                          <a:gd name="connsiteX3" fmla="*/ 434848 w 844528"/>
                          <a:gd name="connsiteY3" fmla="*/ 2411885 h 2411912"/>
                          <a:gd name="connsiteX4" fmla="*/ 12029 w 844528"/>
                          <a:gd name="connsiteY4" fmla="*/ 1105853 h 2411912"/>
                          <a:gd name="connsiteX5" fmla="*/ 57749 w 844528"/>
                          <a:gd name="connsiteY5" fmla="*/ 652463 h 2411912"/>
                          <a:gd name="connsiteX6" fmla="*/ 422556 w 844528"/>
                          <a:gd name="connsiteY6" fmla="*/ 0 h 2411912"/>
                          <a:gd name="connsiteX0" fmla="*/ 422556 w 844528"/>
                          <a:gd name="connsiteY0" fmla="*/ 0 h 2411893"/>
                          <a:gd name="connsiteX1" fmla="*/ 843561 w 844528"/>
                          <a:gd name="connsiteY1" fmla="*/ 943928 h 2411893"/>
                          <a:gd name="connsiteX2" fmla="*/ 814986 w 844528"/>
                          <a:gd name="connsiteY2" fmla="*/ 1183005 h 2411893"/>
                          <a:gd name="connsiteX3" fmla="*/ 434848 w 844528"/>
                          <a:gd name="connsiteY3" fmla="*/ 2411885 h 2411893"/>
                          <a:gd name="connsiteX4" fmla="*/ 12029 w 844528"/>
                          <a:gd name="connsiteY4" fmla="*/ 1105853 h 2411893"/>
                          <a:gd name="connsiteX5" fmla="*/ 57749 w 844528"/>
                          <a:gd name="connsiteY5" fmla="*/ 652463 h 2411893"/>
                          <a:gd name="connsiteX6" fmla="*/ 422556 w 844528"/>
                          <a:gd name="connsiteY6" fmla="*/ 0 h 2411893"/>
                          <a:gd name="connsiteX0" fmla="*/ 422556 w 844528"/>
                          <a:gd name="connsiteY0" fmla="*/ 0 h 2411964"/>
                          <a:gd name="connsiteX1" fmla="*/ 843561 w 844528"/>
                          <a:gd name="connsiteY1" fmla="*/ 943928 h 2411964"/>
                          <a:gd name="connsiteX2" fmla="*/ 814986 w 844528"/>
                          <a:gd name="connsiteY2" fmla="*/ 1183005 h 2411964"/>
                          <a:gd name="connsiteX3" fmla="*/ 434848 w 844528"/>
                          <a:gd name="connsiteY3" fmla="*/ 2411885 h 2411964"/>
                          <a:gd name="connsiteX4" fmla="*/ 12029 w 844528"/>
                          <a:gd name="connsiteY4" fmla="*/ 1105853 h 2411964"/>
                          <a:gd name="connsiteX5" fmla="*/ 57749 w 844528"/>
                          <a:gd name="connsiteY5" fmla="*/ 652463 h 2411964"/>
                          <a:gd name="connsiteX6" fmla="*/ 422556 w 844528"/>
                          <a:gd name="connsiteY6" fmla="*/ 0 h 2411964"/>
                          <a:gd name="connsiteX0" fmla="*/ 482275 w 904247"/>
                          <a:gd name="connsiteY0" fmla="*/ 0 h 2411909"/>
                          <a:gd name="connsiteX1" fmla="*/ 903280 w 904247"/>
                          <a:gd name="connsiteY1" fmla="*/ 943928 h 2411909"/>
                          <a:gd name="connsiteX2" fmla="*/ 874705 w 904247"/>
                          <a:gd name="connsiteY2" fmla="*/ 1183005 h 2411909"/>
                          <a:gd name="connsiteX3" fmla="*/ 494567 w 904247"/>
                          <a:gd name="connsiteY3" fmla="*/ 2411885 h 2411909"/>
                          <a:gd name="connsiteX4" fmla="*/ 5225 w 904247"/>
                          <a:gd name="connsiteY4" fmla="*/ 1148125 h 2411909"/>
                          <a:gd name="connsiteX5" fmla="*/ 117468 w 904247"/>
                          <a:gd name="connsiteY5" fmla="*/ 652463 h 2411909"/>
                          <a:gd name="connsiteX6" fmla="*/ 482275 w 904247"/>
                          <a:gd name="connsiteY6" fmla="*/ 0 h 2411909"/>
                          <a:gd name="connsiteX0" fmla="*/ 482275 w 904247"/>
                          <a:gd name="connsiteY0" fmla="*/ 0 h 2411893"/>
                          <a:gd name="connsiteX1" fmla="*/ 903280 w 904247"/>
                          <a:gd name="connsiteY1" fmla="*/ 943928 h 2411893"/>
                          <a:gd name="connsiteX2" fmla="*/ 874705 w 904247"/>
                          <a:gd name="connsiteY2" fmla="*/ 1183005 h 2411893"/>
                          <a:gd name="connsiteX3" fmla="*/ 494567 w 904247"/>
                          <a:gd name="connsiteY3" fmla="*/ 2411885 h 2411893"/>
                          <a:gd name="connsiteX4" fmla="*/ 5225 w 904247"/>
                          <a:gd name="connsiteY4" fmla="*/ 1162217 h 2411893"/>
                          <a:gd name="connsiteX5" fmla="*/ 117468 w 904247"/>
                          <a:gd name="connsiteY5" fmla="*/ 652463 h 2411893"/>
                          <a:gd name="connsiteX6" fmla="*/ 482275 w 904247"/>
                          <a:gd name="connsiteY6" fmla="*/ 0 h 2411893"/>
                          <a:gd name="connsiteX0" fmla="*/ 482972 w 904944"/>
                          <a:gd name="connsiteY0" fmla="*/ 0 h 2411893"/>
                          <a:gd name="connsiteX1" fmla="*/ 903977 w 904944"/>
                          <a:gd name="connsiteY1" fmla="*/ 943928 h 2411893"/>
                          <a:gd name="connsiteX2" fmla="*/ 875402 w 904944"/>
                          <a:gd name="connsiteY2" fmla="*/ 1183005 h 2411893"/>
                          <a:gd name="connsiteX3" fmla="*/ 495264 w 904944"/>
                          <a:gd name="connsiteY3" fmla="*/ 2411885 h 2411893"/>
                          <a:gd name="connsiteX4" fmla="*/ 5922 w 904944"/>
                          <a:gd name="connsiteY4" fmla="*/ 1162217 h 2411893"/>
                          <a:gd name="connsiteX5" fmla="*/ 104859 w 904944"/>
                          <a:gd name="connsiteY5" fmla="*/ 483376 h 2411893"/>
                          <a:gd name="connsiteX6" fmla="*/ 482972 w 904944"/>
                          <a:gd name="connsiteY6" fmla="*/ 0 h 2411893"/>
                          <a:gd name="connsiteX0" fmla="*/ 477060 w 899032"/>
                          <a:gd name="connsiteY0" fmla="*/ 0 h 2411893"/>
                          <a:gd name="connsiteX1" fmla="*/ 898065 w 899032"/>
                          <a:gd name="connsiteY1" fmla="*/ 943928 h 2411893"/>
                          <a:gd name="connsiteX2" fmla="*/ 869490 w 899032"/>
                          <a:gd name="connsiteY2" fmla="*/ 1183005 h 2411893"/>
                          <a:gd name="connsiteX3" fmla="*/ 489352 w 899032"/>
                          <a:gd name="connsiteY3" fmla="*/ 2411885 h 2411893"/>
                          <a:gd name="connsiteX4" fmla="*/ 10 w 899032"/>
                          <a:gd name="connsiteY4" fmla="*/ 1162217 h 2411893"/>
                          <a:gd name="connsiteX5" fmla="*/ 477060 w 899032"/>
                          <a:gd name="connsiteY5" fmla="*/ 0 h 2411893"/>
                          <a:gd name="connsiteX0" fmla="*/ 477060 w 869489"/>
                          <a:gd name="connsiteY0" fmla="*/ 0 h 2411893"/>
                          <a:gd name="connsiteX1" fmla="*/ 869490 w 869489"/>
                          <a:gd name="connsiteY1" fmla="*/ 1183005 h 2411893"/>
                          <a:gd name="connsiteX2" fmla="*/ 489352 w 869489"/>
                          <a:gd name="connsiteY2" fmla="*/ 2411885 h 2411893"/>
                          <a:gd name="connsiteX3" fmla="*/ 10 w 869489"/>
                          <a:gd name="connsiteY3" fmla="*/ 1162217 h 2411893"/>
                          <a:gd name="connsiteX4" fmla="*/ 477060 w 869489"/>
                          <a:gd name="connsiteY4" fmla="*/ 0 h 2411893"/>
                          <a:gd name="connsiteX0" fmla="*/ 477060 w 1042453"/>
                          <a:gd name="connsiteY0" fmla="*/ 0 h 2411911"/>
                          <a:gd name="connsiteX1" fmla="*/ 1042453 w 1042453"/>
                          <a:gd name="connsiteY1" fmla="*/ 1197097 h 2411911"/>
                          <a:gd name="connsiteX2" fmla="*/ 489352 w 1042453"/>
                          <a:gd name="connsiteY2" fmla="*/ 2411885 h 2411911"/>
                          <a:gd name="connsiteX3" fmla="*/ 10 w 1042453"/>
                          <a:gd name="connsiteY3" fmla="*/ 1162217 h 2411911"/>
                          <a:gd name="connsiteX4" fmla="*/ 477060 w 1042453"/>
                          <a:gd name="connsiteY4" fmla="*/ 0 h 2411911"/>
                          <a:gd name="connsiteX0" fmla="*/ 477060 w 1042453"/>
                          <a:gd name="connsiteY0" fmla="*/ 0 h 2411909"/>
                          <a:gd name="connsiteX1" fmla="*/ 1042453 w 1042453"/>
                          <a:gd name="connsiteY1" fmla="*/ 1197097 h 2411909"/>
                          <a:gd name="connsiteX2" fmla="*/ 489352 w 1042453"/>
                          <a:gd name="connsiteY2" fmla="*/ 2411885 h 2411909"/>
                          <a:gd name="connsiteX3" fmla="*/ 10 w 1042453"/>
                          <a:gd name="connsiteY3" fmla="*/ 1162217 h 2411909"/>
                          <a:gd name="connsiteX4" fmla="*/ 477060 w 1042453"/>
                          <a:gd name="connsiteY4" fmla="*/ 0 h 2411909"/>
                          <a:gd name="connsiteX0" fmla="*/ 477060 w 1015844"/>
                          <a:gd name="connsiteY0" fmla="*/ 0 h 2411933"/>
                          <a:gd name="connsiteX1" fmla="*/ 1015844 w 1015844"/>
                          <a:gd name="connsiteY1" fmla="*/ 1112551 h 2411933"/>
                          <a:gd name="connsiteX2" fmla="*/ 489352 w 1015844"/>
                          <a:gd name="connsiteY2" fmla="*/ 2411885 h 2411933"/>
                          <a:gd name="connsiteX3" fmla="*/ 10 w 1015844"/>
                          <a:gd name="connsiteY3" fmla="*/ 1162217 h 2411933"/>
                          <a:gd name="connsiteX4" fmla="*/ 477060 w 1015844"/>
                          <a:gd name="connsiteY4" fmla="*/ 0 h 2411933"/>
                          <a:gd name="connsiteX0" fmla="*/ 477060 w 1015844"/>
                          <a:gd name="connsiteY0" fmla="*/ 0 h 2411935"/>
                          <a:gd name="connsiteX1" fmla="*/ 1015844 w 1015844"/>
                          <a:gd name="connsiteY1" fmla="*/ 1112551 h 2411935"/>
                          <a:gd name="connsiteX2" fmla="*/ 489352 w 1015844"/>
                          <a:gd name="connsiteY2" fmla="*/ 2411885 h 2411935"/>
                          <a:gd name="connsiteX3" fmla="*/ 10 w 1015844"/>
                          <a:gd name="connsiteY3" fmla="*/ 1162217 h 2411935"/>
                          <a:gd name="connsiteX4" fmla="*/ 477060 w 1015844"/>
                          <a:gd name="connsiteY4" fmla="*/ 0 h 2411935"/>
                          <a:gd name="connsiteX0" fmla="*/ 478683 w 1017467"/>
                          <a:gd name="connsiteY0" fmla="*/ 0 h 2411933"/>
                          <a:gd name="connsiteX1" fmla="*/ 1017467 w 1017467"/>
                          <a:gd name="connsiteY1" fmla="*/ 1112551 h 2411933"/>
                          <a:gd name="connsiteX2" fmla="*/ 490975 w 1017467"/>
                          <a:gd name="connsiteY2" fmla="*/ 2411885 h 2411933"/>
                          <a:gd name="connsiteX3" fmla="*/ 1633 w 1017467"/>
                          <a:gd name="connsiteY3" fmla="*/ 1162217 h 2411933"/>
                          <a:gd name="connsiteX4" fmla="*/ 478683 w 1017467"/>
                          <a:gd name="connsiteY4" fmla="*/ 0 h 2411933"/>
                          <a:gd name="connsiteX0" fmla="*/ 478683 w 1017696"/>
                          <a:gd name="connsiteY0" fmla="*/ 0 h 2411935"/>
                          <a:gd name="connsiteX1" fmla="*/ 1017467 w 1017696"/>
                          <a:gd name="connsiteY1" fmla="*/ 1112551 h 2411935"/>
                          <a:gd name="connsiteX2" fmla="*/ 490975 w 1017696"/>
                          <a:gd name="connsiteY2" fmla="*/ 2411885 h 2411935"/>
                          <a:gd name="connsiteX3" fmla="*/ 1633 w 1017696"/>
                          <a:gd name="connsiteY3" fmla="*/ 1162217 h 2411935"/>
                          <a:gd name="connsiteX4" fmla="*/ 478683 w 1017696"/>
                          <a:gd name="connsiteY4" fmla="*/ 0 h 2411935"/>
                          <a:gd name="connsiteX0" fmla="*/ 598033 w 1017398"/>
                          <a:gd name="connsiteY0" fmla="*/ 0 h 2256936"/>
                          <a:gd name="connsiteX1" fmla="*/ 1017074 w 1017398"/>
                          <a:gd name="connsiteY1" fmla="*/ 957553 h 2256936"/>
                          <a:gd name="connsiteX2" fmla="*/ 490582 w 1017398"/>
                          <a:gd name="connsiteY2" fmla="*/ 2256887 h 2256936"/>
                          <a:gd name="connsiteX3" fmla="*/ 1240 w 1017398"/>
                          <a:gd name="connsiteY3" fmla="*/ 1007219 h 2256936"/>
                          <a:gd name="connsiteX4" fmla="*/ 598033 w 1017398"/>
                          <a:gd name="connsiteY4" fmla="*/ 0 h 2256936"/>
                          <a:gd name="connsiteX0" fmla="*/ 478684 w 1017696"/>
                          <a:gd name="connsiteY0" fmla="*/ 0 h 2383753"/>
                          <a:gd name="connsiteX1" fmla="*/ 1017467 w 1017696"/>
                          <a:gd name="connsiteY1" fmla="*/ 1084370 h 2383753"/>
                          <a:gd name="connsiteX2" fmla="*/ 490975 w 1017696"/>
                          <a:gd name="connsiteY2" fmla="*/ 2383704 h 2383753"/>
                          <a:gd name="connsiteX3" fmla="*/ 1633 w 1017696"/>
                          <a:gd name="connsiteY3" fmla="*/ 1134036 h 2383753"/>
                          <a:gd name="connsiteX4" fmla="*/ 478684 w 1017696"/>
                          <a:gd name="connsiteY4" fmla="*/ 0 h 2383753"/>
                          <a:gd name="connsiteX0" fmla="*/ 478684 w 1017696"/>
                          <a:gd name="connsiteY0" fmla="*/ 0 h 2383785"/>
                          <a:gd name="connsiteX1" fmla="*/ 1017467 w 1017696"/>
                          <a:gd name="connsiteY1" fmla="*/ 1084370 h 2383785"/>
                          <a:gd name="connsiteX2" fmla="*/ 490975 w 1017696"/>
                          <a:gd name="connsiteY2" fmla="*/ 2383704 h 2383785"/>
                          <a:gd name="connsiteX3" fmla="*/ 1633 w 1017696"/>
                          <a:gd name="connsiteY3" fmla="*/ 1148127 h 2383785"/>
                          <a:gd name="connsiteX4" fmla="*/ 478684 w 1017696"/>
                          <a:gd name="connsiteY4" fmla="*/ 0 h 2383785"/>
                          <a:gd name="connsiteX0" fmla="*/ 478684 w 1017696"/>
                          <a:gd name="connsiteY0" fmla="*/ 0 h 2383825"/>
                          <a:gd name="connsiteX1" fmla="*/ 1017467 w 1017696"/>
                          <a:gd name="connsiteY1" fmla="*/ 1084370 h 2383825"/>
                          <a:gd name="connsiteX2" fmla="*/ 490975 w 1017696"/>
                          <a:gd name="connsiteY2" fmla="*/ 2383704 h 2383825"/>
                          <a:gd name="connsiteX3" fmla="*/ 1633 w 1017696"/>
                          <a:gd name="connsiteY3" fmla="*/ 1148127 h 2383825"/>
                          <a:gd name="connsiteX4" fmla="*/ 478684 w 1017696"/>
                          <a:gd name="connsiteY4" fmla="*/ 0 h 2383825"/>
                          <a:gd name="connsiteX0" fmla="*/ 478684 w 1017696"/>
                          <a:gd name="connsiteY0" fmla="*/ 0 h 2383705"/>
                          <a:gd name="connsiteX1" fmla="*/ 1017467 w 1017696"/>
                          <a:gd name="connsiteY1" fmla="*/ 1140733 h 2383705"/>
                          <a:gd name="connsiteX2" fmla="*/ 490975 w 1017696"/>
                          <a:gd name="connsiteY2" fmla="*/ 2383704 h 2383705"/>
                          <a:gd name="connsiteX3" fmla="*/ 1633 w 1017696"/>
                          <a:gd name="connsiteY3" fmla="*/ 1148127 h 2383705"/>
                          <a:gd name="connsiteX4" fmla="*/ 478684 w 1017696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68 w 1018552"/>
                          <a:gd name="connsiteY0" fmla="*/ 0 h 2383705"/>
                          <a:gd name="connsiteX1" fmla="*/ 1016351 w 1018552"/>
                          <a:gd name="connsiteY1" fmla="*/ 1140733 h 2383705"/>
                          <a:gd name="connsiteX2" fmla="*/ 489859 w 1018552"/>
                          <a:gd name="connsiteY2" fmla="*/ 2383704 h 2383705"/>
                          <a:gd name="connsiteX3" fmla="*/ 517 w 1018552"/>
                          <a:gd name="connsiteY3" fmla="*/ 1148127 h 2383705"/>
                          <a:gd name="connsiteX4" fmla="*/ 477568 w 1018552"/>
                          <a:gd name="connsiteY4" fmla="*/ 0 h 2383705"/>
                          <a:gd name="connsiteX0" fmla="*/ 477570 w 1018554"/>
                          <a:gd name="connsiteY0" fmla="*/ 0 h 2383705"/>
                          <a:gd name="connsiteX1" fmla="*/ 1016353 w 1018554"/>
                          <a:gd name="connsiteY1" fmla="*/ 1140733 h 2383705"/>
                          <a:gd name="connsiteX2" fmla="*/ 489861 w 1018554"/>
                          <a:gd name="connsiteY2" fmla="*/ 2383704 h 2383705"/>
                          <a:gd name="connsiteX3" fmla="*/ 519 w 1018554"/>
                          <a:gd name="connsiteY3" fmla="*/ 1148127 h 2383705"/>
                          <a:gd name="connsiteX4" fmla="*/ 477570 w 1018554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018621" h="2383705">
                            <a:moveTo>
                              <a:pt x="477637" y="0"/>
                            </a:moveTo>
                            <a:cubicBezTo>
                              <a:pt x="662464" y="17556"/>
                              <a:pt x="1014374" y="527391"/>
                              <a:pt x="1016420" y="1140733"/>
                            </a:cubicBezTo>
                            <a:cubicBezTo>
                              <a:pt x="1051453" y="1668853"/>
                              <a:pt x="659234" y="2382472"/>
                              <a:pt x="489928" y="2383704"/>
                            </a:cubicBezTo>
                            <a:cubicBezTo>
                              <a:pt x="320622" y="2384936"/>
                              <a:pt x="-13582" y="1620833"/>
                              <a:pt x="586" y="1148127"/>
                            </a:cubicBezTo>
                            <a:cubicBezTo>
                              <a:pt x="-14770" y="548874"/>
                              <a:pt x="274745" y="36383"/>
                              <a:pt x="477637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ln w="22225" cap="flat">
                        <a:solidFill>
                          <a:schemeClr val="bg1"/>
                        </a:solidFill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02" name="Freeform: Shape 101">
                        <a:extLst>
                          <a:ext uri="{FF2B5EF4-FFF2-40B4-BE49-F238E27FC236}">
                            <a16:creationId xmlns:a16="http://schemas.microsoft.com/office/drawing/2014/main" id="{65246634-6079-4287-A6DF-B32BFE79C00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445481" y="1817468"/>
                        <a:ext cx="249165" cy="923121"/>
                      </a:xfrm>
                      <a:custGeom>
                        <a:avLst/>
                        <a:gdLst>
                          <a:gd name="connsiteX0" fmla="*/ 422556 w 838200"/>
                          <a:gd name="connsiteY0" fmla="*/ 0 h 1466850"/>
                          <a:gd name="connsiteX1" fmla="*/ 843561 w 838200"/>
                          <a:gd name="connsiteY1" fmla="*/ 943928 h 1466850"/>
                          <a:gd name="connsiteX2" fmla="*/ 814986 w 838200"/>
                          <a:gd name="connsiteY2" fmla="*/ 1183005 h 1466850"/>
                          <a:gd name="connsiteX3" fmla="*/ 394934 w 838200"/>
                          <a:gd name="connsiteY3" fmla="*/ 1467803 h 1466850"/>
                          <a:gd name="connsiteX4" fmla="*/ 12029 w 838200"/>
                          <a:gd name="connsiteY4" fmla="*/ 1105853 h 1466850"/>
                          <a:gd name="connsiteX5" fmla="*/ 57749 w 838200"/>
                          <a:gd name="connsiteY5" fmla="*/ 652463 h 1466850"/>
                          <a:gd name="connsiteX6" fmla="*/ 422556 w 838200"/>
                          <a:gd name="connsiteY6" fmla="*/ 0 h 1466850"/>
                          <a:gd name="connsiteX0" fmla="*/ 422556 w 844528"/>
                          <a:gd name="connsiteY0" fmla="*/ 0 h 2411927"/>
                          <a:gd name="connsiteX1" fmla="*/ 843561 w 844528"/>
                          <a:gd name="connsiteY1" fmla="*/ 943928 h 2411927"/>
                          <a:gd name="connsiteX2" fmla="*/ 814986 w 844528"/>
                          <a:gd name="connsiteY2" fmla="*/ 1183005 h 2411927"/>
                          <a:gd name="connsiteX3" fmla="*/ 434848 w 844528"/>
                          <a:gd name="connsiteY3" fmla="*/ 2411885 h 2411927"/>
                          <a:gd name="connsiteX4" fmla="*/ 12029 w 844528"/>
                          <a:gd name="connsiteY4" fmla="*/ 1105853 h 2411927"/>
                          <a:gd name="connsiteX5" fmla="*/ 57749 w 844528"/>
                          <a:gd name="connsiteY5" fmla="*/ 652463 h 2411927"/>
                          <a:gd name="connsiteX6" fmla="*/ 422556 w 844528"/>
                          <a:gd name="connsiteY6" fmla="*/ 0 h 2411927"/>
                          <a:gd name="connsiteX0" fmla="*/ 422556 w 844528"/>
                          <a:gd name="connsiteY0" fmla="*/ 0 h 2411912"/>
                          <a:gd name="connsiteX1" fmla="*/ 843561 w 844528"/>
                          <a:gd name="connsiteY1" fmla="*/ 943928 h 2411912"/>
                          <a:gd name="connsiteX2" fmla="*/ 814986 w 844528"/>
                          <a:gd name="connsiteY2" fmla="*/ 1183005 h 2411912"/>
                          <a:gd name="connsiteX3" fmla="*/ 434848 w 844528"/>
                          <a:gd name="connsiteY3" fmla="*/ 2411885 h 2411912"/>
                          <a:gd name="connsiteX4" fmla="*/ 12029 w 844528"/>
                          <a:gd name="connsiteY4" fmla="*/ 1105853 h 2411912"/>
                          <a:gd name="connsiteX5" fmla="*/ 57749 w 844528"/>
                          <a:gd name="connsiteY5" fmla="*/ 652463 h 2411912"/>
                          <a:gd name="connsiteX6" fmla="*/ 422556 w 844528"/>
                          <a:gd name="connsiteY6" fmla="*/ 0 h 2411912"/>
                          <a:gd name="connsiteX0" fmla="*/ 422556 w 844528"/>
                          <a:gd name="connsiteY0" fmla="*/ 0 h 2411893"/>
                          <a:gd name="connsiteX1" fmla="*/ 843561 w 844528"/>
                          <a:gd name="connsiteY1" fmla="*/ 943928 h 2411893"/>
                          <a:gd name="connsiteX2" fmla="*/ 814986 w 844528"/>
                          <a:gd name="connsiteY2" fmla="*/ 1183005 h 2411893"/>
                          <a:gd name="connsiteX3" fmla="*/ 434848 w 844528"/>
                          <a:gd name="connsiteY3" fmla="*/ 2411885 h 2411893"/>
                          <a:gd name="connsiteX4" fmla="*/ 12029 w 844528"/>
                          <a:gd name="connsiteY4" fmla="*/ 1105853 h 2411893"/>
                          <a:gd name="connsiteX5" fmla="*/ 57749 w 844528"/>
                          <a:gd name="connsiteY5" fmla="*/ 652463 h 2411893"/>
                          <a:gd name="connsiteX6" fmla="*/ 422556 w 844528"/>
                          <a:gd name="connsiteY6" fmla="*/ 0 h 2411893"/>
                          <a:gd name="connsiteX0" fmla="*/ 422556 w 844528"/>
                          <a:gd name="connsiteY0" fmla="*/ 0 h 2411964"/>
                          <a:gd name="connsiteX1" fmla="*/ 843561 w 844528"/>
                          <a:gd name="connsiteY1" fmla="*/ 943928 h 2411964"/>
                          <a:gd name="connsiteX2" fmla="*/ 814986 w 844528"/>
                          <a:gd name="connsiteY2" fmla="*/ 1183005 h 2411964"/>
                          <a:gd name="connsiteX3" fmla="*/ 434848 w 844528"/>
                          <a:gd name="connsiteY3" fmla="*/ 2411885 h 2411964"/>
                          <a:gd name="connsiteX4" fmla="*/ 12029 w 844528"/>
                          <a:gd name="connsiteY4" fmla="*/ 1105853 h 2411964"/>
                          <a:gd name="connsiteX5" fmla="*/ 57749 w 844528"/>
                          <a:gd name="connsiteY5" fmla="*/ 652463 h 2411964"/>
                          <a:gd name="connsiteX6" fmla="*/ 422556 w 844528"/>
                          <a:gd name="connsiteY6" fmla="*/ 0 h 2411964"/>
                          <a:gd name="connsiteX0" fmla="*/ 482275 w 904247"/>
                          <a:gd name="connsiteY0" fmla="*/ 0 h 2411909"/>
                          <a:gd name="connsiteX1" fmla="*/ 903280 w 904247"/>
                          <a:gd name="connsiteY1" fmla="*/ 943928 h 2411909"/>
                          <a:gd name="connsiteX2" fmla="*/ 874705 w 904247"/>
                          <a:gd name="connsiteY2" fmla="*/ 1183005 h 2411909"/>
                          <a:gd name="connsiteX3" fmla="*/ 494567 w 904247"/>
                          <a:gd name="connsiteY3" fmla="*/ 2411885 h 2411909"/>
                          <a:gd name="connsiteX4" fmla="*/ 5225 w 904247"/>
                          <a:gd name="connsiteY4" fmla="*/ 1148125 h 2411909"/>
                          <a:gd name="connsiteX5" fmla="*/ 117468 w 904247"/>
                          <a:gd name="connsiteY5" fmla="*/ 652463 h 2411909"/>
                          <a:gd name="connsiteX6" fmla="*/ 482275 w 904247"/>
                          <a:gd name="connsiteY6" fmla="*/ 0 h 2411909"/>
                          <a:gd name="connsiteX0" fmla="*/ 482275 w 904247"/>
                          <a:gd name="connsiteY0" fmla="*/ 0 h 2411893"/>
                          <a:gd name="connsiteX1" fmla="*/ 903280 w 904247"/>
                          <a:gd name="connsiteY1" fmla="*/ 943928 h 2411893"/>
                          <a:gd name="connsiteX2" fmla="*/ 874705 w 904247"/>
                          <a:gd name="connsiteY2" fmla="*/ 1183005 h 2411893"/>
                          <a:gd name="connsiteX3" fmla="*/ 494567 w 904247"/>
                          <a:gd name="connsiteY3" fmla="*/ 2411885 h 2411893"/>
                          <a:gd name="connsiteX4" fmla="*/ 5225 w 904247"/>
                          <a:gd name="connsiteY4" fmla="*/ 1162217 h 2411893"/>
                          <a:gd name="connsiteX5" fmla="*/ 117468 w 904247"/>
                          <a:gd name="connsiteY5" fmla="*/ 652463 h 2411893"/>
                          <a:gd name="connsiteX6" fmla="*/ 482275 w 904247"/>
                          <a:gd name="connsiteY6" fmla="*/ 0 h 2411893"/>
                          <a:gd name="connsiteX0" fmla="*/ 482972 w 904944"/>
                          <a:gd name="connsiteY0" fmla="*/ 0 h 2411893"/>
                          <a:gd name="connsiteX1" fmla="*/ 903977 w 904944"/>
                          <a:gd name="connsiteY1" fmla="*/ 943928 h 2411893"/>
                          <a:gd name="connsiteX2" fmla="*/ 875402 w 904944"/>
                          <a:gd name="connsiteY2" fmla="*/ 1183005 h 2411893"/>
                          <a:gd name="connsiteX3" fmla="*/ 495264 w 904944"/>
                          <a:gd name="connsiteY3" fmla="*/ 2411885 h 2411893"/>
                          <a:gd name="connsiteX4" fmla="*/ 5922 w 904944"/>
                          <a:gd name="connsiteY4" fmla="*/ 1162217 h 2411893"/>
                          <a:gd name="connsiteX5" fmla="*/ 104859 w 904944"/>
                          <a:gd name="connsiteY5" fmla="*/ 483376 h 2411893"/>
                          <a:gd name="connsiteX6" fmla="*/ 482972 w 904944"/>
                          <a:gd name="connsiteY6" fmla="*/ 0 h 2411893"/>
                          <a:gd name="connsiteX0" fmla="*/ 477060 w 899032"/>
                          <a:gd name="connsiteY0" fmla="*/ 0 h 2411893"/>
                          <a:gd name="connsiteX1" fmla="*/ 898065 w 899032"/>
                          <a:gd name="connsiteY1" fmla="*/ 943928 h 2411893"/>
                          <a:gd name="connsiteX2" fmla="*/ 869490 w 899032"/>
                          <a:gd name="connsiteY2" fmla="*/ 1183005 h 2411893"/>
                          <a:gd name="connsiteX3" fmla="*/ 489352 w 899032"/>
                          <a:gd name="connsiteY3" fmla="*/ 2411885 h 2411893"/>
                          <a:gd name="connsiteX4" fmla="*/ 10 w 899032"/>
                          <a:gd name="connsiteY4" fmla="*/ 1162217 h 2411893"/>
                          <a:gd name="connsiteX5" fmla="*/ 477060 w 899032"/>
                          <a:gd name="connsiteY5" fmla="*/ 0 h 2411893"/>
                          <a:gd name="connsiteX0" fmla="*/ 477060 w 869489"/>
                          <a:gd name="connsiteY0" fmla="*/ 0 h 2411893"/>
                          <a:gd name="connsiteX1" fmla="*/ 869490 w 869489"/>
                          <a:gd name="connsiteY1" fmla="*/ 1183005 h 2411893"/>
                          <a:gd name="connsiteX2" fmla="*/ 489352 w 869489"/>
                          <a:gd name="connsiteY2" fmla="*/ 2411885 h 2411893"/>
                          <a:gd name="connsiteX3" fmla="*/ 10 w 869489"/>
                          <a:gd name="connsiteY3" fmla="*/ 1162217 h 2411893"/>
                          <a:gd name="connsiteX4" fmla="*/ 477060 w 869489"/>
                          <a:gd name="connsiteY4" fmla="*/ 0 h 2411893"/>
                          <a:gd name="connsiteX0" fmla="*/ 477060 w 1042453"/>
                          <a:gd name="connsiteY0" fmla="*/ 0 h 2411911"/>
                          <a:gd name="connsiteX1" fmla="*/ 1042453 w 1042453"/>
                          <a:gd name="connsiteY1" fmla="*/ 1197097 h 2411911"/>
                          <a:gd name="connsiteX2" fmla="*/ 489352 w 1042453"/>
                          <a:gd name="connsiteY2" fmla="*/ 2411885 h 2411911"/>
                          <a:gd name="connsiteX3" fmla="*/ 10 w 1042453"/>
                          <a:gd name="connsiteY3" fmla="*/ 1162217 h 2411911"/>
                          <a:gd name="connsiteX4" fmla="*/ 477060 w 1042453"/>
                          <a:gd name="connsiteY4" fmla="*/ 0 h 2411911"/>
                          <a:gd name="connsiteX0" fmla="*/ 477060 w 1042453"/>
                          <a:gd name="connsiteY0" fmla="*/ 0 h 2411909"/>
                          <a:gd name="connsiteX1" fmla="*/ 1042453 w 1042453"/>
                          <a:gd name="connsiteY1" fmla="*/ 1197097 h 2411909"/>
                          <a:gd name="connsiteX2" fmla="*/ 489352 w 1042453"/>
                          <a:gd name="connsiteY2" fmla="*/ 2411885 h 2411909"/>
                          <a:gd name="connsiteX3" fmla="*/ 10 w 1042453"/>
                          <a:gd name="connsiteY3" fmla="*/ 1162217 h 2411909"/>
                          <a:gd name="connsiteX4" fmla="*/ 477060 w 1042453"/>
                          <a:gd name="connsiteY4" fmla="*/ 0 h 2411909"/>
                          <a:gd name="connsiteX0" fmla="*/ 477060 w 1015844"/>
                          <a:gd name="connsiteY0" fmla="*/ 0 h 2411933"/>
                          <a:gd name="connsiteX1" fmla="*/ 1015844 w 1015844"/>
                          <a:gd name="connsiteY1" fmla="*/ 1112551 h 2411933"/>
                          <a:gd name="connsiteX2" fmla="*/ 489352 w 1015844"/>
                          <a:gd name="connsiteY2" fmla="*/ 2411885 h 2411933"/>
                          <a:gd name="connsiteX3" fmla="*/ 10 w 1015844"/>
                          <a:gd name="connsiteY3" fmla="*/ 1162217 h 2411933"/>
                          <a:gd name="connsiteX4" fmla="*/ 477060 w 1015844"/>
                          <a:gd name="connsiteY4" fmla="*/ 0 h 2411933"/>
                          <a:gd name="connsiteX0" fmla="*/ 477060 w 1015844"/>
                          <a:gd name="connsiteY0" fmla="*/ 0 h 2411935"/>
                          <a:gd name="connsiteX1" fmla="*/ 1015844 w 1015844"/>
                          <a:gd name="connsiteY1" fmla="*/ 1112551 h 2411935"/>
                          <a:gd name="connsiteX2" fmla="*/ 489352 w 1015844"/>
                          <a:gd name="connsiteY2" fmla="*/ 2411885 h 2411935"/>
                          <a:gd name="connsiteX3" fmla="*/ 10 w 1015844"/>
                          <a:gd name="connsiteY3" fmla="*/ 1162217 h 2411935"/>
                          <a:gd name="connsiteX4" fmla="*/ 477060 w 1015844"/>
                          <a:gd name="connsiteY4" fmla="*/ 0 h 2411935"/>
                          <a:gd name="connsiteX0" fmla="*/ 478683 w 1017467"/>
                          <a:gd name="connsiteY0" fmla="*/ 0 h 2411933"/>
                          <a:gd name="connsiteX1" fmla="*/ 1017467 w 1017467"/>
                          <a:gd name="connsiteY1" fmla="*/ 1112551 h 2411933"/>
                          <a:gd name="connsiteX2" fmla="*/ 490975 w 1017467"/>
                          <a:gd name="connsiteY2" fmla="*/ 2411885 h 2411933"/>
                          <a:gd name="connsiteX3" fmla="*/ 1633 w 1017467"/>
                          <a:gd name="connsiteY3" fmla="*/ 1162217 h 2411933"/>
                          <a:gd name="connsiteX4" fmla="*/ 478683 w 1017467"/>
                          <a:gd name="connsiteY4" fmla="*/ 0 h 2411933"/>
                          <a:gd name="connsiteX0" fmla="*/ 478683 w 1017696"/>
                          <a:gd name="connsiteY0" fmla="*/ 0 h 2411935"/>
                          <a:gd name="connsiteX1" fmla="*/ 1017467 w 1017696"/>
                          <a:gd name="connsiteY1" fmla="*/ 1112551 h 2411935"/>
                          <a:gd name="connsiteX2" fmla="*/ 490975 w 1017696"/>
                          <a:gd name="connsiteY2" fmla="*/ 2411885 h 2411935"/>
                          <a:gd name="connsiteX3" fmla="*/ 1633 w 1017696"/>
                          <a:gd name="connsiteY3" fmla="*/ 1162217 h 2411935"/>
                          <a:gd name="connsiteX4" fmla="*/ 478683 w 1017696"/>
                          <a:gd name="connsiteY4" fmla="*/ 0 h 2411935"/>
                          <a:gd name="connsiteX0" fmla="*/ 598033 w 1017398"/>
                          <a:gd name="connsiteY0" fmla="*/ 0 h 2256936"/>
                          <a:gd name="connsiteX1" fmla="*/ 1017074 w 1017398"/>
                          <a:gd name="connsiteY1" fmla="*/ 957553 h 2256936"/>
                          <a:gd name="connsiteX2" fmla="*/ 490582 w 1017398"/>
                          <a:gd name="connsiteY2" fmla="*/ 2256887 h 2256936"/>
                          <a:gd name="connsiteX3" fmla="*/ 1240 w 1017398"/>
                          <a:gd name="connsiteY3" fmla="*/ 1007219 h 2256936"/>
                          <a:gd name="connsiteX4" fmla="*/ 598033 w 1017398"/>
                          <a:gd name="connsiteY4" fmla="*/ 0 h 2256936"/>
                          <a:gd name="connsiteX0" fmla="*/ 478684 w 1017696"/>
                          <a:gd name="connsiteY0" fmla="*/ 0 h 2383753"/>
                          <a:gd name="connsiteX1" fmla="*/ 1017467 w 1017696"/>
                          <a:gd name="connsiteY1" fmla="*/ 1084370 h 2383753"/>
                          <a:gd name="connsiteX2" fmla="*/ 490975 w 1017696"/>
                          <a:gd name="connsiteY2" fmla="*/ 2383704 h 2383753"/>
                          <a:gd name="connsiteX3" fmla="*/ 1633 w 1017696"/>
                          <a:gd name="connsiteY3" fmla="*/ 1134036 h 2383753"/>
                          <a:gd name="connsiteX4" fmla="*/ 478684 w 1017696"/>
                          <a:gd name="connsiteY4" fmla="*/ 0 h 2383753"/>
                          <a:gd name="connsiteX0" fmla="*/ 478684 w 1017696"/>
                          <a:gd name="connsiteY0" fmla="*/ 0 h 2383785"/>
                          <a:gd name="connsiteX1" fmla="*/ 1017467 w 1017696"/>
                          <a:gd name="connsiteY1" fmla="*/ 1084370 h 2383785"/>
                          <a:gd name="connsiteX2" fmla="*/ 490975 w 1017696"/>
                          <a:gd name="connsiteY2" fmla="*/ 2383704 h 2383785"/>
                          <a:gd name="connsiteX3" fmla="*/ 1633 w 1017696"/>
                          <a:gd name="connsiteY3" fmla="*/ 1148127 h 2383785"/>
                          <a:gd name="connsiteX4" fmla="*/ 478684 w 1017696"/>
                          <a:gd name="connsiteY4" fmla="*/ 0 h 2383785"/>
                          <a:gd name="connsiteX0" fmla="*/ 478684 w 1017696"/>
                          <a:gd name="connsiteY0" fmla="*/ 0 h 2383825"/>
                          <a:gd name="connsiteX1" fmla="*/ 1017467 w 1017696"/>
                          <a:gd name="connsiteY1" fmla="*/ 1084370 h 2383825"/>
                          <a:gd name="connsiteX2" fmla="*/ 490975 w 1017696"/>
                          <a:gd name="connsiteY2" fmla="*/ 2383704 h 2383825"/>
                          <a:gd name="connsiteX3" fmla="*/ 1633 w 1017696"/>
                          <a:gd name="connsiteY3" fmla="*/ 1148127 h 2383825"/>
                          <a:gd name="connsiteX4" fmla="*/ 478684 w 1017696"/>
                          <a:gd name="connsiteY4" fmla="*/ 0 h 2383825"/>
                          <a:gd name="connsiteX0" fmla="*/ 478684 w 1017696"/>
                          <a:gd name="connsiteY0" fmla="*/ 0 h 2383705"/>
                          <a:gd name="connsiteX1" fmla="*/ 1017467 w 1017696"/>
                          <a:gd name="connsiteY1" fmla="*/ 1140733 h 2383705"/>
                          <a:gd name="connsiteX2" fmla="*/ 490975 w 1017696"/>
                          <a:gd name="connsiteY2" fmla="*/ 2383704 h 2383705"/>
                          <a:gd name="connsiteX3" fmla="*/ 1633 w 1017696"/>
                          <a:gd name="connsiteY3" fmla="*/ 1148127 h 2383705"/>
                          <a:gd name="connsiteX4" fmla="*/ 478684 w 1017696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68 w 1018552"/>
                          <a:gd name="connsiteY0" fmla="*/ 0 h 2383705"/>
                          <a:gd name="connsiteX1" fmla="*/ 1016351 w 1018552"/>
                          <a:gd name="connsiteY1" fmla="*/ 1140733 h 2383705"/>
                          <a:gd name="connsiteX2" fmla="*/ 489859 w 1018552"/>
                          <a:gd name="connsiteY2" fmla="*/ 2383704 h 2383705"/>
                          <a:gd name="connsiteX3" fmla="*/ 517 w 1018552"/>
                          <a:gd name="connsiteY3" fmla="*/ 1148127 h 2383705"/>
                          <a:gd name="connsiteX4" fmla="*/ 477568 w 1018552"/>
                          <a:gd name="connsiteY4" fmla="*/ 0 h 2383705"/>
                          <a:gd name="connsiteX0" fmla="*/ 477570 w 1018554"/>
                          <a:gd name="connsiteY0" fmla="*/ 0 h 2383705"/>
                          <a:gd name="connsiteX1" fmla="*/ 1016353 w 1018554"/>
                          <a:gd name="connsiteY1" fmla="*/ 1140733 h 2383705"/>
                          <a:gd name="connsiteX2" fmla="*/ 489861 w 1018554"/>
                          <a:gd name="connsiteY2" fmla="*/ 2383704 h 2383705"/>
                          <a:gd name="connsiteX3" fmla="*/ 519 w 1018554"/>
                          <a:gd name="connsiteY3" fmla="*/ 1148127 h 2383705"/>
                          <a:gd name="connsiteX4" fmla="*/ 477570 w 1018554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018621" h="2383705">
                            <a:moveTo>
                              <a:pt x="477637" y="0"/>
                            </a:moveTo>
                            <a:cubicBezTo>
                              <a:pt x="662464" y="17556"/>
                              <a:pt x="1014374" y="527391"/>
                              <a:pt x="1016420" y="1140733"/>
                            </a:cubicBezTo>
                            <a:cubicBezTo>
                              <a:pt x="1051453" y="1668853"/>
                              <a:pt x="659234" y="2382472"/>
                              <a:pt x="489928" y="2383704"/>
                            </a:cubicBezTo>
                            <a:cubicBezTo>
                              <a:pt x="320622" y="2384936"/>
                              <a:pt x="-13582" y="1620833"/>
                              <a:pt x="586" y="1148127"/>
                            </a:cubicBezTo>
                            <a:cubicBezTo>
                              <a:pt x="-14770" y="548874"/>
                              <a:pt x="274745" y="36383"/>
                              <a:pt x="477637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3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</p:grpSp>
              </p:grpSp>
              <p:grpSp>
                <p:nvGrpSpPr>
                  <p:cNvPr id="105" name="Group 104">
                    <a:extLst>
                      <a:ext uri="{FF2B5EF4-FFF2-40B4-BE49-F238E27FC236}">
                        <a16:creationId xmlns:a16="http://schemas.microsoft.com/office/drawing/2014/main" id="{073D8220-A482-44C4-8EA5-9019C4DF20C7}"/>
                      </a:ext>
                    </a:extLst>
                  </p:cNvPr>
                  <p:cNvGrpSpPr/>
                  <p:nvPr/>
                </p:nvGrpSpPr>
                <p:grpSpPr>
                  <a:xfrm rot="9000000">
                    <a:off x="8241610" y="1278807"/>
                    <a:ext cx="640080" cy="3055248"/>
                    <a:chOff x="8236696" y="1267377"/>
                    <a:chExt cx="666734" cy="3055248"/>
                  </a:xfrm>
                </p:grpSpPr>
                <p:grpSp>
                  <p:nvGrpSpPr>
                    <p:cNvPr id="106" name="Group 105">
                      <a:extLst>
                        <a:ext uri="{FF2B5EF4-FFF2-40B4-BE49-F238E27FC236}">
                          <a16:creationId xmlns:a16="http://schemas.microsoft.com/office/drawing/2014/main" id="{724723AE-39B6-4E82-80B9-3C52BB98400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236696" y="1267377"/>
                      <a:ext cx="666734" cy="1473212"/>
                      <a:chOff x="8236696" y="1267377"/>
                      <a:chExt cx="666734" cy="1473212"/>
                    </a:xfrm>
                  </p:grpSpPr>
                  <p:sp>
                    <p:nvSpPr>
                      <p:cNvPr id="110" name="Freeform: Shape 109">
                        <a:extLst>
                          <a:ext uri="{FF2B5EF4-FFF2-40B4-BE49-F238E27FC236}">
                            <a16:creationId xmlns:a16="http://schemas.microsoft.com/office/drawing/2014/main" id="{85B390E8-AA8A-4356-9B13-CB12D357CF0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236696" y="1267377"/>
                        <a:ext cx="666734" cy="1473212"/>
                      </a:xfrm>
                      <a:custGeom>
                        <a:avLst/>
                        <a:gdLst>
                          <a:gd name="connsiteX0" fmla="*/ 422556 w 838200"/>
                          <a:gd name="connsiteY0" fmla="*/ 0 h 1466850"/>
                          <a:gd name="connsiteX1" fmla="*/ 843561 w 838200"/>
                          <a:gd name="connsiteY1" fmla="*/ 943928 h 1466850"/>
                          <a:gd name="connsiteX2" fmla="*/ 814986 w 838200"/>
                          <a:gd name="connsiteY2" fmla="*/ 1183005 h 1466850"/>
                          <a:gd name="connsiteX3" fmla="*/ 394934 w 838200"/>
                          <a:gd name="connsiteY3" fmla="*/ 1467803 h 1466850"/>
                          <a:gd name="connsiteX4" fmla="*/ 12029 w 838200"/>
                          <a:gd name="connsiteY4" fmla="*/ 1105853 h 1466850"/>
                          <a:gd name="connsiteX5" fmla="*/ 57749 w 838200"/>
                          <a:gd name="connsiteY5" fmla="*/ 652463 h 1466850"/>
                          <a:gd name="connsiteX6" fmla="*/ 422556 w 838200"/>
                          <a:gd name="connsiteY6" fmla="*/ 0 h 1466850"/>
                          <a:gd name="connsiteX0" fmla="*/ 422556 w 844528"/>
                          <a:gd name="connsiteY0" fmla="*/ 0 h 2411927"/>
                          <a:gd name="connsiteX1" fmla="*/ 843561 w 844528"/>
                          <a:gd name="connsiteY1" fmla="*/ 943928 h 2411927"/>
                          <a:gd name="connsiteX2" fmla="*/ 814986 w 844528"/>
                          <a:gd name="connsiteY2" fmla="*/ 1183005 h 2411927"/>
                          <a:gd name="connsiteX3" fmla="*/ 434848 w 844528"/>
                          <a:gd name="connsiteY3" fmla="*/ 2411885 h 2411927"/>
                          <a:gd name="connsiteX4" fmla="*/ 12029 w 844528"/>
                          <a:gd name="connsiteY4" fmla="*/ 1105853 h 2411927"/>
                          <a:gd name="connsiteX5" fmla="*/ 57749 w 844528"/>
                          <a:gd name="connsiteY5" fmla="*/ 652463 h 2411927"/>
                          <a:gd name="connsiteX6" fmla="*/ 422556 w 844528"/>
                          <a:gd name="connsiteY6" fmla="*/ 0 h 2411927"/>
                          <a:gd name="connsiteX0" fmla="*/ 422556 w 844528"/>
                          <a:gd name="connsiteY0" fmla="*/ 0 h 2411912"/>
                          <a:gd name="connsiteX1" fmla="*/ 843561 w 844528"/>
                          <a:gd name="connsiteY1" fmla="*/ 943928 h 2411912"/>
                          <a:gd name="connsiteX2" fmla="*/ 814986 w 844528"/>
                          <a:gd name="connsiteY2" fmla="*/ 1183005 h 2411912"/>
                          <a:gd name="connsiteX3" fmla="*/ 434848 w 844528"/>
                          <a:gd name="connsiteY3" fmla="*/ 2411885 h 2411912"/>
                          <a:gd name="connsiteX4" fmla="*/ 12029 w 844528"/>
                          <a:gd name="connsiteY4" fmla="*/ 1105853 h 2411912"/>
                          <a:gd name="connsiteX5" fmla="*/ 57749 w 844528"/>
                          <a:gd name="connsiteY5" fmla="*/ 652463 h 2411912"/>
                          <a:gd name="connsiteX6" fmla="*/ 422556 w 844528"/>
                          <a:gd name="connsiteY6" fmla="*/ 0 h 2411912"/>
                          <a:gd name="connsiteX0" fmla="*/ 422556 w 844528"/>
                          <a:gd name="connsiteY0" fmla="*/ 0 h 2411893"/>
                          <a:gd name="connsiteX1" fmla="*/ 843561 w 844528"/>
                          <a:gd name="connsiteY1" fmla="*/ 943928 h 2411893"/>
                          <a:gd name="connsiteX2" fmla="*/ 814986 w 844528"/>
                          <a:gd name="connsiteY2" fmla="*/ 1183005 h 2411893"/>
                          <a:gd name="connsiteX3" fmla="*/ 434848 w 844528"/>
                          <a:gd name="connsiteY3" fmla="*/ 2411885 h 2411893"/>
                          <a:gd name="connsiteX4" fmla="*/ 12029 w 844528"/>
                          <a:gd name="connsiteY4" fmla="*/ 1105853 h 2411893"/>
                          <a:gd name="connsiteX5" fmla="*/ 57749 w 844528"/>
                          <a:gd name="connsiteY5" fmla="*/ 652463 h 2411893"/>
                          <a:gd name="connsiteX6" fmla="*/ 422556 w 844528"/>
                          <a:gd name="connsiteY6" fmla="*/ 0 h 2411893"/>
                          <a:gd name="connsiteX0" fmla="*/ 422556 w 844528"/>
                          <a:gd name="connsiteY0" fmla="*/ 0 h 2411964"/>
                          <a:gd name="connsiteX1" fmla="*/ 843561 w 844528"/>
                          <a:gd name="connsiteY1" fmla="*/ 943928 h 2411964"/>
                          <a:gd name="connsiteX2" fmla="*/ 814986 w 844528"/>
                          <a:gd name="connsiteY2" fmla="*/ 1183005 h 2411964"/>
                          <a:gd name="connsiteX3" fmla="*/ 434848 w 844528"/>
                          <a:gd name="connsiteY3" fmla="*/ 2411885 h 2411964"/>
                          <a:gd name="connsiteX4" fmla="*/ 12029 w 844528"/>
                          <a:gd name="connsiteY4" fmla="*/ 1105853 h 2411964"/>
                          <a:gd name="connsiteX5" fmla="*/ 57749 w 844528"/>
                          <a:gd name="connsiteY5" fmla="*/ 652463 h 2411964"/>
                          <a:gd name="connsiteX6" fmla="*/ 422556 w 844528"/>
                          <a:gd name="connsiteY6" fmla="*/ 0 h 2411964"/>
                          <a:gd name="connsiteX0" fmla="*/ 482275 w 904247"/>
                          <a:gd name="connsiteY0" fmla="*/ 0 h 2411909"/>
                          <a:gd name="connsiteX1" fmla="*/ 903280 w 904247"/>
                          <a:gd name="connsiteY1" fmla="*/ 943928 h 2411909"/>
                          <a:gd name="connsiteX2" fmla="*/ 874705 w 904247"/>
                          <a:gd name="connsiteY2" fmla="*/ 1183005 h 2411909"/>
                          <a:gd name="connsiteX3" fmla="*/ 494567 w 904247"/>
                          <a:gd name="connsiteY3" fmla="*/ 2411885 h 2411909"/>
                          <a:gd name="connsiteX4" fmla="*/ 5225 w 904247"/>
                          <a:gd name="connsiteY4" fmla="*/ 1148125 h 2411909"/>
                          <a:gd name="connsiteX5" fmla="*/ 117468 w 904247"/>
                          <a:gd name="connsiteY5" fmla="*/ 652463 h 2411909"/>
                          <a:gd name="connsiteX6" fmla="*/ 482275 w 904247"/>
                          <a:gd name="connsiteY6" fmla="*/ 0 h 2411909"/>
                          <a:gd name="connsiteX0" fmla="*/ 482275 w 904247"/>
                          <a:gd name="connsiteY0" fmla="*/ 0 h 2411893"/>
                          <a:gd name="connsiteX1" fmla="*/ 903280 w 904247"/>
                          <a:gd name="connsiteY1" fmla="*/ 943928 h 2411893"/>
                          <a:gd name="connsiteX2" fmla="*/ 874705 w 904247"/>
                          <a:gd name="connsiteY2" fmla="*/ 1183005 h 2411893"/>
                          <a:gd name="connsiteX3" fmla="*/ 494567 w 904247"/>
                          <a:gd name="connsiteY3" fmla="*/ 2411885 h 2411893"/>
                          <a:gd name="connsiteX4" fmla="*/ 5225 w 904247"/>
                          <a:gd name="connsiteY4" fmla="*/ 1162217 h 2411893"/>
                          <a:gd name="connsiteX5" fmla="*/ 117468 w 904247"/>
                          <a:gd name="connsiteY5" fmla="*/ 652463 h 2411893"/>
                          <a:gd name="connsiteX6" fmla="*/ 482275 w 904247"/>
                          <a:gd name="connsiteY6" fmla="*/ 0 h 2411893"/>
                          <a:gd name="connsiteX0" fmla="*/ 482972 w 904944"/>
                          <a:gd name="connsiteY0" fmla="*/ 0 h 2411893"/>
                          <a:gd name="connsiteX1" fmla="*/ 903977 w 904944"/>
                          <a:gd name="connsiteY1" fmla="*/ 943928 h 2411893"/>
                          <a:gd name="connsiteX2" fmla="*/ 875402 w 904944"/>
                          <a:gd name="connsiteY2" fmla="*/ 1183005 h 2411893"/>
                          <a:gd name="connsiteX3" fmla="*/ 495264 w 904944"/>
                          <a:gd name="connsiteY3" fmla="*/ 2411885 h 2411893"/>
                          <a:gd name="connsiteX4" fmla="*/ 5922 w 904944"/>
                          <a:gd name="connsiteY4" fmla="*/ 1162217 h 2411893"/>
                          <a:gd name="connsiteX5" fmla="*/ 104859 w 904944"/>
                          <a:gd name="connsiteY5" fmla="*/ 483376 h 2411893"/>
                          <a:gd name="connsiteX6" fmla="*/ 482972 w 904944"/>
                          <a:gd name="connsiteY6" fmla="*/ 0 h 2411893"/>
                          <a:gd name="connsiteX0" fmla="*/ 477060 w 899032"/>
                          <a:gd name="connsiteY0" fmla="*/ 0 h 2411893"/>
                          <a:gd name="connsiteX1" fmla="*/ 898065 w 899032"/>
                          <a:gd name="connsiteY1" fmla="*/ 943928 h 2411893"/>
                          <a:gd name="connsiteX2" fmla="*/ 869490 w 899032"/>
                          <a:gd name="connsiteY2" fmla="*/ 1183005 h 2411893"/>
                          <a:gd name="connsiteX3" fmla="*/ 489352 w 899032"/>
                          <a:gd name="connsiteY3" fmla="*/ 2411885 h 2411893"/>
                          <a:gd name="connsiteX4" fmla="*/ 10 w 899032"/>
                          <a:gd name="connsiteY4" fmla="*/ 1162217 h 2411893"/>
                          <a:gd name="connsiteX5" fmla="*/ 477060 w 899032"/>
                          <a:gd name="connsiteY5" fmla="*/ 0 h 2411893"/>
                          <a:gd name="connsiteX0" fmla="*/ 477060 w 869489"/>
                          <a:gd name="connsiteY0" fmla="*/ 0 h 2411893"/>
                          <a:gd name="connsiteX1" fmla="*/ 869490 w 869489"/>
                          <a:gd name="connsiteY1" fmla="*/ 1183005 h 2411893"/>
                          <a:gd name="connsiteX2" fmla="*/ 489352 w 869489"/>
                          <a:gd name="connsiteY2" fmla="*/ 2411885 h 2411893"/>
                          <a:gd name="connsiteX3" fmla="*/ 10 w 869489"/>
                          <a:gd name="connsiteY3" fmla="*/ 1162217 h 2411893"/>
                          <a:gd name="connsiteX4" fmla="*/ 477060 w 869489"/>
                          <a:gd name="connsiteY4" fmla="*/ 0 h 2411893"/>
                          <a:gd name="connsiteX0" fmla="*/ 477060 w 1042453"/>
                          <a:gd name="connsiteY0" fmla="*/ 0 h 2411911"/>
                          <a:gd name="connsiteX1" fmla="*/ 1042453 w 1042453"/>
                          <a:gd name="connsiteY1" fmla="*/ 1197097 h 2411911"/>
                          <a:gd name="connsiteX2" fmla="*/ 489352 w 1042453"/>
                          <a:gd name="connsiteY2" fmla="*/ 2411885 h 2411911"/>
                          <a:gd name="connsiteX3" fmla="*/ 10 w 1042453"/>
                          <a:gd name="connsiteY3" fmla="*/ 1162217 h 2411911"/>
                          <a:gd name="connsiteX4" fmla="*/ 477060 w 1042453"/>
                          <a:gd name="connsiteY4" fmla="*/ 0 h 2411911"/>
                          <a:gd name="connsiteX0" fmla="*/ 477060 w 1042453"/>
                          <a:gd name="connsiteY0" fmla="*/ 0 h 2411909"/>
                          <a:gd name="connsiteX1" fmla="*/ 1042453 w 1042453"/>
                          <a:gd name="connsiteY1" fmla="*/ 1197097 h 2411909"/>
                          <a:gd name="connsiteX2" fmla="*/ 489352 w 1042453"/>
                          <a:gd name="connsiteY2" fmla="*/ 2411885 h 2411909"/>
                          <a:gd name="connsiteX3" fmla="*/ 10 w 1042453"/>
                          <a:gd name="connsiteY3" fmla="*/ 1162217 h 2411909"/>
                          <a:gd name="connsiteX4" fmla="*/ 477060 w 1042453"/>
                          <a:gd name="connsiteY4" fmla="*/ 0 h 2411909"/>
                          <a:gd name="connsiteX0" fmla="*/ 477060 w 1015844"/>
                          <a:gd name="connsiteY0" fmla="*/ 0 h 2411933"/>
                          <a:gd name="connsiteX1" fmla="*/ 1015844 w 1015844"/>
                          <a:gd name="connsiteY1" fmla="*/ 1112551 h 2411933"/>
                          <a:gd name="connsiteX2" fmla="*/ 489352 w 1015844"/>
                          <a:gd name="connsiteY2" fmla="*/ 2411885 h 2411933"/>
                          <a:gd name="connsiteX3" fmla="*/ 10 w 1015844"/>
                          <a:gd name="connsiteY3" fmla="*/ 1162217 h 2411933"/>
                          <a:gd name="connsiteX4" fmla="*/ 477060 w 1015844"/>
                          <a:gd name="connsiteY4" fmla="*/ 0 h 2411933"/>
                          <a:gd name="connsiteX0" fmla="*/ 477060 w 1015844"/>
                          <a:gd name="connsiteY0" fmla="*/ 0 h 2411935"/>
                          <a:gd name="connsiteX1" fmla="*/ 1015844 w 1015844"/>
                          <a:gd name="connsiteY1" fmla="*/ 1112551 h 2411935"/>
                          <a:gd name="connsiteX2" fmla="*/ 489352 w 1015844"/>
                          <a:gd name="connsiteY2" fmla="*/ 2411885 h 2411935"/>
                          <a:gd name="connsiteX3" fmla="*/ 10 w 1015844"/>
                          <a:gd name="connsiteY3" fmla="*/ 1162217 h 2411935"/>
                          <a:gd name="connsiteX4" fmla="*/ 477060 w 1015844"/>
                          <a:gd name="connsiteY4" fmla="*/ 0 h 2411935"/>
                          <a:gd name="connsiteX0" fmla="*/ 478683 w 1017467"/>
                          <a:gd name="connsiteY0" fmla="*/ 0 h 2411933"/>
                          <a:gd name="connsiteX1" fmla="*/ 1017467 w 1017467"/>
                          <a:gd name="connsiteY1" fmla="*/ 1112551 h 2411933"/>
                          <a:gd name="connsiteX2" fmla="*/ 490975 w 1017467"/>
                          <a:gd name="connsiteY2" fmla="*/ 2411885 h 2411933"/>
                          <a:gd name="connsiteX3" fmla="*/ 1633 w 1017467"/>
                          <a:gd name="connsiteY3" fmla="*/ 1162217 h 2411933"/>
                          <a:gd name="connsiteX4" fmla="*/ 478683 w 1017467"/>
                          <a:gd name="connsiteY4" fmla="*/ 0 h 2411933"/>
                          <a:gd name="connsiteX0" fmla="*/ 478683 w 1017696"/>
                          <a:gd name="connsiteY0" fmla="*/ 0 h 2411935"/>
                          <a:gd name="connsiteX1" fmla="*/ 1017467 w 1017696"/>
                          <a:gd name="connsiteY1" fmla="*/ 1112551 h 2411935"/>
                          <a:gd name="connsiteX2" fmla="*/ 490975 w 1017696"/>
                          <a:gd name="connsiteY2" fmla="*/ 2411885 h 2411935"/>
                          <a:gd name="connsiteX3" fmla="*/ 1633 w 1017696"/>
                          <a:gd name="connsiteY3" fmla="*/ 1162217 h 2411935"/>
                          <a:gd name="connsiteX4" fmla="*/ 478683 w 1017696"/>
                          <a:gd name="connsiteY4" fmla="*/ 0 h 2411935"/>
                          <a:gd name="connsiteX0" fmla="*/ 598033 w 1017398"/>
                          <a:gd name="connsiteY0" fmla="*/ 0 h 2256936"/>
                          <a:gd name="connsiteX1" fmla="*/ 1017074 w 1017398"/>
                          <a:gd name="connsiteY1" fmla="*/ 957553 h 2256936"/>
                          <a:gd name="connsiteX2" fmla="*/ 490582 w 1017398"/>
                          <a:gd name="connsiteY2" fmla="*/ 2256887 h 2256936"/>
                          <a:gd name="connsiteX3" fmla="*/ 1240 w 1017398"/>
                          <a:gd name="connsiteY3" fmla="*/ 1007219 h 2256936"/>
                          <a:gd name="connsiteX4" fmla="*/ 598033 w 1017398"/>
                          <a:gd name="connsiteY4" fmla="*/ 0 h 2256936"/>
                          <a:gd name="connsiteX0" fmla="*/ 478684 w 1017696"/>
                          <a:gd name="connsiteY0" fmla="*/ 0 h 2383753"/>
                          <a:gd name="connsiteX1" fmla="*/ 1017467 w 1017696"/>
                          <a:gd name="connsiteY1" fmla="*/ 1084370 h 2383753"/>
                          <a:gd name="connsiteX2" fmla="*/ 490975 w 1017696"/>
                          <a:gd name="connsiteY2" fmla="*/ 2383704 h 2383753"/>
                          <a:gd name="connsiteX3" fmla="*/ 1633 w 1017696"/>
                          <a:gd name="connsiteY3" fmla="*/ 1134036 h 2383753"/>
                          <a:gd name="connsiteX4" fmla="*/ 478684 w 1017696"/>
                          <a:gd name="connsiteY4" fmla="*/ 0 h 2383753"/>
                          <a:gd name="connsiteX0" fmla="*/ 478684 w 1017696"/>
                          <a:gd name="connsiteY0" fmla="*/ 0 h 2383785"/>
                          <a:gd name="connsiteX1" fmla="*/ 1017467 w 1017696"/>
                          <a:gd name="connsiteY1" fmla="*/ 1084370 h 2383785"/>
                          <a:gd name="connsiteX2" fmla="*/ 490975 w 1017696"/>
                          <a:gd name="connsiteY2" fmla="*/ 2383704 h 2383785"/>
                          <a:gd name="connsiteX3" fmla="*/ 1633 w 1017696"/>
                          <a:gd name="connsiteY3" fmla="*/ 1148127 h 2383785"/>
                          <a:gd name="connsiteX4" fmla="*/ 478684 w 1017696"/>
                          <a:gd name="connsiteY4" fmla="*/ 0 h 2383785"/>
                          <a:gd name="connsiteX0" fmla="*/ 478684 w 1017696"/>
                          <a:gd name="connsiteY0" fmla="*/ 0 h 2383825"/>
                          <a:gd name="connsiteX1" fmla="*/ 1017467 w 1017696"/>
                          <a:gd name="connsiteY1" fmla="*/ 1084370 h 2383825"/>
                          <a:gd name="connsiteX2" fmla="*/ 490975 w 1017696"/>
                          <a:gd name="connsiteY2" fmla="*/ 2383704 h 2383825"/>
                          <a:gd name="connsiteX3" fmla="*/ 1633 w 1017696"/>
                          <a:gd name="connsiteY3" fmla="*/ 1148127 h 2383825"/>
                          <a:gd name="connsiteX4" fmla="*/ 478684 w 1017696"/>
                          <a:gd name="connsiteY4" fmla="*/ 0 h 2383825"/>
                          <a:gd name="connsiteX0" fmla="*/ 478684 w 1017696"/>
                          <a:gd name="connsiteY0" fmla="*/ 0 h 2383705"/>
                          <a:gd name="connsiteX1" fmla="*/ 1017467 w 1017696"/>
                          <a:gd name="connsiteY1" fmla="*/ 1140733 h 2383705"/>
                          <a:gd name="connsiteX2" fmla="*/ 490975 w 1017696"/>
                          <a:gd name="connsiteY2" fmla="*/ 2383704 h 2383705"/>
                          <a:gd name="connsiteX3" fmla="*/ 1633 w 1017696"/>
                          <a:gd name="connsiteY3" fmla="*/ 1148127 h 2383705"/>
                          <a:gd name="connsiteX4" fmla="*/ 478684 w 1017696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68 w 1018552"/>
                          <a:gd name="connsiteY0" fmla="*/ 0 h 2383705"/>
                          <a:gd name="connsiteX1" fmla="*/ 1016351 w 1018552"/>
                          <a:gd name="connsiteY1" fmla="*/ 1140733 h 2383705"/>
                          <a:gd name="connsiteX2" fmla="*/ 489859 w 1018552"/>
                          <a:gd name="connsiteY2" fmla="*/ 2383704 h 2383705"/>
                          <a:gd name="connsiteX3" fmla="*/ 517 w 1018552"/>
                          <a:gd name="connsiteY3" fmla="*/ 1148127 h 2383705"/>
                          <a:gd name="connsiteX4" fmla="*/ 477568 w 1018552"/>
                          <a:gd name="connsiteY4" fmla="*/ 0 h 2383705"/>
                          <a:gd name="connsiteX0" fmla="*/ 477570 w 1018554"/>
                          <a:gd name="connsiteY0" fmla="*/ 0 h 2383705"/>
                          <a:gd name="connsiteX1" fmla="*/ 1016353 w 1018554"/>
                          <a:gd name="connsiteY1" fmla="*/ 1140733 h 2383705"/>
                          <a:gd name="connsiteX2" fmla="*/ 489861 w 1018554"/>
                          <a:gd name="connsiteY2" fmla="*/ 2383704 h 2383705"/>
                          <a:gd name="connsiteX3" fmla="*/ 519 w 1018554"/>
                          <a:gd name="connsiteY3" fmla="*/ 1148127 h 2383705"/>
                          <a:gd name="connsiteX4" fmla="*/ 477570 w 1018554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018621" h="2383705">
                            <a:moveTo>
                              <a:pt x="477637" y="0"/>
                            </a:moveTo>
                            <a:cubicBezTo>
                              <a:pt x="662464" y="17556"/>
                              <a:pt x="1014374" y="527391"/>
                              <a:pt x="1016420" y="1140733"/>
                            </a:cubicBezTo>
                            <a:cubicBezTo>
                              <a:pt x="1051453" y="1668853"/>
                              <a:pt x="659234" y="2382472"/>
                              <a:pt x="489928" y="2383704"/>
                            </a:cubicBezTo>
                            <a:cubicBezTo>
                              <a:pt x="320622" y="2384936"/>
                              <a:pt x="-13582" y="1620833"/>
                              <a:pt x="586" y="1148127"/>
                            </a:cubicBezTo>
                            <a:cubicBezTo>
                              <a:pt x="-14770" y="548874"/>
                              <a:pt x="274745" y="36383"/>
                              <a:pt x="477637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ln w="22225" cap="flat">
                        <a:solidFill>
                          <a:schemeClr val="bg1"/>
                        </a:solidFill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11" name="Freeform: Shape 110">
                        <a:extLst>
                          <a:ext uri="{FF2B5EF4-FFF2-40B4-BE49-F238E27FC236}">
                            <a16:creationId xmlns:a16="http://schemas.microsoft.com/office/drawing/2014/main" id="{101EB747-EDDA-449F-9575-9B790FFA9E9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445481" y="1817468"/>
                        <a:ext cx="249165" cy="923121"/>
                      </a:xfrm>
                      <a:custGeom>
                        <a:avLst/>
                        <a:gdLst>
                          <a:gd name="connsiteX0" fmla="*/ 422556 w 838200"/>
                          <a:gd name="connsiteY0" fmla="*/ 0 h 1466850"/>
                          <a:gd name="connsiteX1" fmla="*/ 843561 w 838200"/>
                          <a:gd name="connsiteY1" fmla="*/ 943928 h 1466850"/>
                          <a:gd name="connsiteX2" fmla="*/ 814986 w 838200"/>
                          <a:gd name="connsiteY2" fmla="*/ 1183005 h 1466850"/>
                          <a:gd name="connsiteX3" fmla="*/ 394934 w 838200"/>
                          <a:gd name="connsiteY3" fmla="*/ 1467803 h 1466850"/>
                          <a:gd name="connsiteX4" fmla="*/ 12029 w 838200"/>
                          <a:gd name="connsiteY4" fmla="*/ 1105853 h 1466850"/>
                          <a:gd name="connsiteX5" fmla="*/ 57749 w 838200"/>
                          <a:gd name="connsiteY5" fmla="*/ 652463 h 1466850"/>
                          <a:gd name="connsiteX6" fmla="*/ 422556 w 838200"/>
                          <a:gd name="connsiteY6" fmla="*/ 0 h 1466850"/>
                          <a:gd name="connsiteX0" fmla="*/ 422556 w 844528"/>
                          <a:gd name="connsiteY0" fmla="*/ 0 h 2411927"/>
                          <a:gd name="connsiteX1" fmla="*/ 843561 w 844528"/>
                          <a:gd name="connsiteY1" fmla="*/ 943928 h 2411927"/>
                          <a:gd name="connsiteX2" fmla="*/ 814986 w 844528"/>
                          <a:gd name="connsiteY2" fmla="*/ 1183005 h 2411927"/>
                          <a:gd name="connsiteX3" fmla="*/ 434848 w 844528"/>
                          <a:gd name="connsiteY3" fmla="*/ 2411885 h 2411927"/>
                          <a:gd name="connsiteX4" fmla="*/ 12029 w 844528"/>
                          <a:gd name="connsiteY4" fmla="*/ 1105853 h 2411927"/>
                          <a:gd name="connsiteX5" fmla="*/ 57749 w 844528"/>
                          <a:gd name="connsiteY5" fmla="*/ 652463 h 2411927"/>
                          <a:gd name="connsiteX6" fmla="*/ 422556 w 844528"/>
                          <a:gd name="connsiteY6" fmla="*/ 0 h 2411927"/>
                          <a:gd name="connsiteX0" fmla="*/ 422556 w 844528"/>
                          <a:gd name="connsiteY0" fmla="*/ 0 h 2411912"/>
                          <a:gd name="connsiteX1" fmla="*/ 843561 w 844528"/>
                          <a:gd name="connsiteY1" fmla="*/ 943928 h 2411912"/>
                          <a:gd name="connsiteX2" fmla="*/ 814986 w 844528"/>
                          <a:gd name="connsiteY2" fmla="*/ 1183005 h 2411912"/>
                          <a:gd name="connsiteX3" fmla="*/ 434848 w 844528"/>
                          <a:gd name="connsiteY3" fmla="*/ 2411885 h 2411912"/>
                          <a:gd name="connsiteX4" fmla="*/ 12029 w 844528"/>
                          <a:gd name="connsiteY4" fmla="*/ 1105853 h 2411912"/>
                          <a:gd name="connsiteX5" fmla="*/ 57749 w 844528"/>
                          <a:gd name="connsiteY5" fmla="*/ 652463 h 2411912"/>
                          <a:gd name="connsiteX6" fmla="*/ 422556 w 844528"/>
                          <a:gd name="connsiteY6" fmla="*/ 0 h 2411912"/>
                          <a:gd name="connsiteX0" fmla="*/ 422556 w 844528"/>
                          <a:gd name="connsiteY0" fmla="*/ 0 h 2411893"/>
                          <a:gd name="connsiteX1" fmla="*/ 843561 w 844528"/>
                          <a:gd name="connsiteY1" fmla="*/ 943928 h 2411893"/>
                          <a:gd name="connsiteX2" fmla="*/ 814986 w 844528"/>
                          <a:gd name="connsiteY2" fmla="*/ 1183005 h 2411893"/>
                          <a:gd name="connsiteX3" fmla="*/ 434848 w 844528"/>
                          <a:gd name="connsiteY3" fmla="*/ 2411885 h 2411893"/>
                          <a:gd name="connsiteX4" fmla="*/ 12029 w 844528"/>
                          <a:gd name="connsiteY4" fmla="*/ 1105853 h 2411893"/>
                          <a:gd name="connsiteX5" fmla="*/ 57749 w 844528"/>
                          <a:gd name="connsiteY5" fmla="*/ 652463 h 2411893"/>
                          <a:gd name="connsiteX6" fmla="*/ 422556 w 844528"/>
                          <a:gd name="connsiteY6" fmla="*/ 0 h 2411893"/>
                          <a:gd name="connsiteX0" fmla="*/ 422556 w 844528"/>
                          <a:gd name="connsiteY0" fmla="*/ 0 h 2411964"/>
                          <a:gd name="connsiteX1" fmla="*/ 843561 w 844528"/>
                          <a:gd name="connsiteY1" fmla="*/ 943928 h 2411964"/>
                          <a:gd name="connsiteX2" fmla="*/ 814986 w 844528"/>
                          <a:gd name="connsiteY2" fmla="*/ 1183005 h 2411964"/>
                          <a:gd name="connsiteX3" fmla="*/ 434848 w 844528"/>
                          <a:gd name="connsiteY3" fmla="*/ 2411885 h 2411964"/>
                          <a:gd name="connsiteX4" fmla="*/ 12029 w 844528"/>
                          <a:gd name="connsiteY4" fmla="*/ 1105853 h 2411964"/>
                          <a:gd name="connsiteX5" fmla="*/ 57749 w 844528"/>
                          <a:gd name="connsiteY5" fmla="*/ 652463 h 2411964"/>
                          <a:gd name="connsiteX6" fmla="*/ 422556 w 844528"/>
                          <a:gd name="connsiteY6" fmla="*/ 0 h 2411964"/>
                          <a:gd name="connsiteX0" fmla="*/ 482275 w 904247"/>
                          <a:gd name="connsiteY0" fmla="*/ 0 h 2411909"/>
                          <a:gd name="connsiteX1" fmla="*/ 903280 w 904247"/>
                          <a:gd name="connsiteY1" fmla="*/ 943928 h 2411909"/>
                          <a:gd name="connsiteX2" fmla="*/ 874705 w 904247"/>
                          <a:gd name="connsiteY2" fmla="*/ 1183005 h 2411909"/>
                          <a:gd name="connsiteX3" fmla="*/ 494567 w 904247"/>
                          <a:gd name="connsiteY3" fmla="*/ 2411885 h 2411909"/>
                          <a:gd name="connsiteX4" fmla="*/ 5225 w 904247"/>
                          <a:gd name="connsiteY4" fmla="*/ 1148125 h 2411909"/>
                          <a:gd name="connsiteX5" fmla="*/ 117468 w 904247"/>
                          <a:gd name="connsiteY5" fmla="*/ 652463 h 2411909"/>
                          <a:gd name="connsiteX6" fmla="*/ 482275 w 904247"/>
                          <a:gd name="connsiteY6" fmla="*/ 0 h 2411909"/>
                          <a:gd name="connsiteX0" fmla="*/ 482275 w 904247"/>
                          <a:gd name="connsiteY0" fmla="*/ 0 h 2411893"/>
                          <a:gd name="connsiteX1" fmla="*/ 903280 w 904247"/>
                          <a:gd name="connsiteY1" fmla="*/ 943928 h 2411893"/>
                          <a:gd name="connsiteX2" fmla="*/ 874705 w 904247"/>
                          <a:gd name="connsiteY2" fmla="*/ 1183005 h 2411893"/>
                          <a:gd name="connsiteX3" fmla="*/ 494567 w 904247"/>
                          <a:gd name="connsiteY3" fmla="*/ 2411885 h 2411893"/>
                          <a:gd name="connsiteX4" fmla="*/ 5225 w 904247"/>
                          <a:gd name="connsiteY4" fmla="*/ 1162217 h 2411893"/>
                          <a:gd name="connsiteX5" fmla="*/ 117468 w 904247"/>
                          <a:gd name="connsiteY5" fmla="*/ 652463 h 2411893"/>
                          <a:gd name="connsiteX6" fmla="*/ 482275 w 904247"/>
                          <a:gd name="connsiteY6" fmla="*/ 0 h 2411893"/>
                          <a:gd name="connsiteX0" fmla="*/ 482972 w 904944"/>
                          <a:gd name="connsiteY0" fmla="*/ 0 h 2411893"/>
                          <a:gd name="connsiteX1" fmla="*/ 903977 w 904944"/>
                          <a:gd name="connsiteY1" fmla="*/ 943928 h 2411893"/>
                          <a:gd name="connsiteX2" fmla="*/ 875402 w 904944"/>
                          <a:gd name="connsiteY2" fmla="*/ 1183005 h 2411893"/>
                          <a:gd name="connsiteX3" fmla="*/ 495264 w 904944"/>
                          <a:gd name="connsiteY3" fmla="*/ 2411885 h 2411893"/>
                          <a:gd name="connsiteX4" fmla="*/ 5922 w 904944"/>
                          <a:gd name="connsiteY4" fmla="*/ 1162217 h 2411893"/>
                          <a:gd name="connsiteX5" fmla="*/ 104859 w 904944"/>
                          <a:gd name="connsiteY5" fmla="*/ 483376 h 2411893"/>
                          <a:gd name="connsiteX6" fmla="*/ 482972 w 904944"/>
                          <a:gd name="connsiteY6" fmla="*/ 0 h 2411893"/>
                          <a:gd name="connsiteX0" fmla="*/ 477060 w 899032"/>
                          <a:gd name="connsiteY0" fmla="*/ 0 h 2411893"/>
                          <a:gd name="connsiteX1" fmla="*/ 898065 w 899032"/>
                          <a:gd name="connsiteY1" fmla="*/ 943928 h 2411893"/>
                          <a:gd name="connsiteX2" fmla="*/ 869490 w 899032"/>
                          <a:gd name="connsiteY2" fmla="*/ 1183005 h 2411893"/>
                          <a:gd name="connsiteX3" fmla="*/ 489352 w 899032"/>
                          <a:gd name="connsiteY3" fmla="*/ 2411885 h 2411893"/>
                          <a:gd name="connsiteX4" fmla="*/ 10 w 899032"/>
                          <a:gd name="connsiteY4" fmla="*/ 1162217 h 2411893"/>
                          <a:gd name="connsiteX5" fmla="*/ 477060 w 899032"/>
                          <a:gd name="connsiteY5" fmla="*/ 0 h 2411893"/>
                          <a:gd name="connsiteX0" fmla="*/ 477060 w 869489"/>
                          <a:gd name="connsiteY0" fmla="*/ 0 h 2411893"/>
                          <a:gd name="connsiteX1" fmla="*/ 869490 w 869489"/>
                          <a:gd name="connsiteY1" fmla="*/ 1183005 h 2411893"/>
                          <a:gd name="connsiteX2" fmla="*/ 489352 w 869489"/>
                          <a:gd name="connsiteY2" fmla="*/ 2411885 h 2411893"/>
                          <a:gd name="connsiteX3" fmla="*/ 10 w 869489"/>
                          <a:gd name="connsiteY3" fmla="*/ 1162217 h 2411893"/>
                          <a:gd name="connsiteX4" fmla="*/ 477060 w 869489"/>
                          <a:gd name="connsiteY4" fmla="*/ 0 h 2411893"/>
                          <a:gd name="connsiteX0" fmla="*/ 477060 w 1042453"/>
                          <a:gd name="connsiteY0" fmla="*/ 0 h 2411911"/>
                          <a:gd name="connsiteX1" fmla="*/ 1042453 w 1042453"/>
                          <a:gd name="connsiteY1" fmla="*/ 1197097 h 2411911"/>
                          <a:gd name="connsiteX2" fmla="*/ 489352 w 1042453"/>
                          <a:gd name="connsiteY2" fmla="*/ 2411885 h 2411911"/>
                          <a:gd name="connsiteX3" fmla="*/ 10 w 1042453"/>
                          <a:gd name="connsiteY3" fmla="*/ 1162217 h 2411911"/>
                          <a:gd name="connsiteX4" fmla="*/ 477060 w 1042453"/>
                          <a:gd name="connsiteY4" fmla="*/ 0 h 2411911"/>
                          <a:gd name="connsiteX0" fmla="*/ 477060 w 1042453"/>
                          <a:gd name="connsiteY0" fmla="*/ 0 h 2411909"/>
                          <a:gd name="connsiteX1" fmla="*/ 1042453 w 1042453"/>
                          <a:gd name="connsiteY1" fmla="*/ 1197097 h 2411909"/>
                          <a:gd name="connsiteX2" fmla="*/ 489352 w 1042453"/>
                          <a:gd name="connsiteY2" fmla="*/ 2411885 h 2411909"/>
                          <a:gd name="connsiteX3" fmla="*/ 10 w 1042453"/>
                          <a:gd name="connsiteY3" fmla="*/ 1162217 h 2411909"/>
                          <a:gd name="connsiteX4" fmla="*/ 477060 w 1042453"/>
                          <a:gd name="connsiteY4" fmla="*/ 0 h 2411909"/>
                          <a:gd name="connsiteX0" fmla="*/ 477060 w 1015844"/>
                          <a:gd name="connsiteY0" fmla="*/ 0 h 2411933"/>
                          <a:gd name="connsiteX1" fmla="*/ 1015844 w 1015844"/>
                          <a:gd name="connsiteY1" fmla="*/ 1112551 h 2411933"/>
                          <a:gd name="connsiteX2" fmla="*/ 489352 w 1015844"/>
                          <a:gd name="connsiteY2" fmla="*/ 2411885 h 2411933"/>
                          <a:gd name="connsiteX3" fmla="*/ 10 w 1015844"/>
                          <a:gd name="connsiteY3" fmla="*/ 1162217 h 2411933"/>
                          <a:gd name="connsiteX4" fmla="*/ 477060 w 1015844"/>
                          <a:gd name="connsiteY4" fmla="*/ 0 h 2411933"/>
                          <a:gd name="connsiteX0" fmla="*/ 477060 w 1015844"/>
                          <a:gd name="connsiteY0" fmla="*/ 0 h 2411935"/>
                          <a:gd name="connsiteX1" fmla="*/ 1015844 w 1015844"/>
                          <a:gd name="connsiteY1" fmla="*/ 1112551 h 2411935"/>
                          <a:gd name="connsiteX2" fmla="*/ 489352 w 1015844"/>
                          <a:gd name="connsiteY2" fmla="*/ 2411885 h 2411935"/>
                          <a:gd name="connsiteX3" fmla="*/ 10 w 1015844"/>
                          <a:gd name="connsiteY3" fmla="*/ 1162217 h 2411935"/>
                          <a:gd name="connsiteX4" fmla="*/ 477060 w 1015844"/>
                          <a:gd name="connsiteY4" fmla="*/ 0 h 2411935"/>
                          <a:gd name="connsiteX0" fmla="*/ 478683 w 1017467"/>
                          <a:gd name="connsiteY0" fmla="*/ 0 h 2411933"/>
                          <a:gd name="connsiteX1" fmla="*/ 1017467 w 1017467"/>
                          <a:gd name="connsiteY1" fmla="*/ 1112551 h 2411933"/>
                          <a:gd name="connsiteX2" fmla="*/ 490975 w 1017467"/>
                          <a:gd name="connsiteY2" fmla="*/ 2411885 h 2411933"/>
                          <a:gd name="connsiteX3" fmla="*/ 1633 w 1017467"/>
                          <a:gd name="connsiteY3" fmla="*/ 1162217 h 2411933"/>
                          <a:gd name="connsiteX4" fmla="*/ 478683 w 1017467"/>
                          <a:gd name="connsiteY4" fmla="*/ 0 h 2411933"/>
                          <a:gd name="connsiteX0" fmla="*/ 478683 w 1017696"/>
                          <a:gd name="connsiteY0" fmla="*/ 0 h 2411935"/>
                          <a:gd name="connsiteX1" fmla="*/ 1017467 w 1017696"/>
                          <a:gd name="connsiteY1" fmla="*/ 1112551 h 2411935"/>
                          <a:gd name="connsiteX2" fmla="*/ 490975 w 1017696"/>
                          <a:gd name="connsiteY2" fmla="*/ 2411885 h 2411935"/>
                          <a:gd name="connsiteX3" fmla="*/ 1633 w 1017696"/>
                          <a:gd name="connsiteY3" fmla="*/ 1162217 h 2411935"/>
                          <a:gd name="connsiteX4" fmla="*/ 478683 w 1017696"/>
                          <a:gd name="connsiteY4" fmla="*/ 0 h 2411935"/>
                          <a:gd name="connsiteX0" fmla="*/ 598033 w 1017398"/>
                          <a:gd name="connsiteY0" fmla="*/ 0 h 2256936"/>
                          <a:gd name="connsiteX1" fmla="*/ 1017074 w 1017398"/>
                          <a:gd name="connsiteY1" fmla="*/ 957553 h 2256936"/>
                          <a:gd name="connsiteX2" fmla="*/ 490582 w 1017398"/>
                          <a:gd name="connsiteY2" fmla="*/ 2256887 h 2256936"/>
                          <a:gd name="connsiteX3" fmla="*/ 1240 w 1017398"/>
                          <a:gd name="connsiteY3" fmla="*/ 1007219 h 2256936"/>
                          <a:gd name="connsiteX4" fmla="*/ 598033 w 1017398"/>
                          <a:gd name="connsiteY4" fmla="*/ 0 h 2256936"/>
                          <a:gd name="connsiteX0" fmla="*/ 478684 w 1017696"/>
                          <a:gd name="connsiteY0" fmla="*/ 0 h 2383753"/>
                          <a:gd name="connsiteX1" fmla="*/ 1017467 w 1017696"/>
                          <a:gd name="connsiteY1" fmla="*/ 1084370 h 2383753"/>
                          <a:gd name="connsiteX2" fmla="*/ 490975 w 1017696"/>
                          <a:gd name="connsiteY2" fmla="*/ 2383704 h 2383753"/>
                          <a:gd name="connsiteX3" fmla="*/ 1633 w 1017696"/>
                          <a:gd name="connsiteY3" fmla="*/ 1134036 h 2383753"/>
                          <a:gd name="connsiteX4" fmla="*/ 478684 w 1017696"/>
                          <a:gd name="connsiteY4" fmla="*/ 0 h 2383753"/>
                          <a:gd name="connsiteX0" fmla="*/ 478684 w 1017696"/>
                          <a:gd name="connsiteY0" fmla="*/ 0 h 2383785"/>
                          <a:gd name="connsiteX1" fmla="*/ 1017467 w 1017696"/>
                          <a:gd name="connsiteY1" fmla="*/ 1084370 h 2383785"/>
                          <a:gd name="connsiteX2" fmla="*/ 490975 w 1017696"/>
                          <a:gd name="connsiteY2" fmla="*/ 2383704 h 2383785"/>
                          <a:gd name="connsiteX3" fmla="*/ 1633 w 1017696"/>
                          <a:gd name="connsiteY3" fmla="*/ 1148127 h 2383785"/>
                          <a:gd name="connsiteX4" fmla="*/ 478684 w 1017696"/>
                          <a:gd name="connsiteY4" fmla="*/ 0 h 2383785"/>
                          <a:gd name="connsiteX0" fmla="*/ 478684 w 1017696"/>
                          <a:gd name="connsiteY0" fmla="*/ 0 h 2383825"/>
                          <a:gd name="connsiteX1" fmla="*/ 1017467 w 1017696"/>
                          <a:gd name="connsiteY1" fmla="*/ 1084370 h 2383825"/>
                          <a:gd name="connsiteX2" fmla="*/ 490975 w 1017696"/>
                          <a:gd name="connsiteY2" fmla="*/ 2383704 h 2383825"/>
                          <a:gd name="connsiteX3" fmla="*/ 1633 w 1017696"/>
                          <a:gd name="connsiteY3" fmla="*/ 1148127 h 2383825"/>
                          <a:gd name="connsiteX4" fmla="*/ 478684 w 1017696"/>
                          <a:gd name="connsiteY4" fmla="*/ 0 h 2383825"/>
                          <a:gd name="connsiteX0" fmla="*/ 478684 w 1017696"/>
                          <a:gd name="connsiteY0" fmla="*/ 0 h 2383705"/>
                          <a:gd name="connsiteX1" fmla="*/ 1017467 w 1017696"/>
                          <a:gd name="connsiteY1" fmla="*/ 1140733 h 2383705"/>
                          <a:gd name="connsiteX2" fmla="*/ 490975 w 1017696"/>
                          <a:gd name="connsiteY2" fmla="*/ 2383704 h 2383705"/>
                          <a:gd name="connsiteX3" fmla="*/ 1633 w 1017696"/>
                          <a:gd name="connsiteY3" fmla="*/ 1148127 h 2383705"/>
                          <a:gd name="connsiteX4" fmla="*/ 478684 w 1017696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68 w 1018552"/>
                          <a:gd name="connsiteY0" fmla="*/ 0 h 2383705"/>
                          <a:gd name="connsiteX1" fmla="*/ 1016351 w 1018552"/>
                          <a:gd name="connsiteY1" fmla="*/ 1140733 h 2383705"/>
                          <a:gd name="connsiteX2" fmla="*/ 489859 w 1018552"/>
                          <a:gd name="connsiteY2" fmla="*/ 2383704 h 2383705"/>
                          <a:gd name="connsiteX3" fmla="*/ 517 w 1018552"/>
                          <a:gd name="connsiteY3" fmla="*/ 1148127 h 2383705"/>
                          <a:gd name="connsiteX4" fmla="*/ 477568 w 1018552"/>
                          <a:gd name="connsiteY4" fmla="*/ 0 h 2383705"/>
                          <a:gd name="connsiteX0" fmla="*/ 477570 w 1018554"/>
                          <a:gd name="connsiteY0" fmla="*/ 0 h 2383705"/>
                          <a:gd name="connsiteX1" fmla="*/ 1016353 w 1018554"/>
                          <a:gd name="connsiteY1" fmla="*/ 1140733 h 2383705"/>
                          <a:gd name="connsiteX2" fmla="*/ 489861 w 1018554"/>
                          <a:gd name="connsiteY2" fmla="*/ 2383704 h 2383705"/>
                          <a:gd name="connsiteX3" fmla="*/ 519 w 1018554"/>
                          <a:gd name="connsiteY3" fmla="*/ 1148127 h 2383705"/>
                          <a:gd name="connsiteX4" fmla="*/ 477570 w 1018554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018621" h="2383705">
                            <a:moveTo>
                              <a:pt x="477637" y="0"/>
                            </a:moveTo>
                            <a:cubicBezTo>
                              <a:pt x="662464" y="17556"/>
                              <a:pt x="1014374" y="527391"/>
                              <a:pt x="1016420" y="1140733"/>
                            </a:cubicBezTo>
                            <a:cubicBezTo>
                              <a:pt x="1051453" y="1668853"/>
                              <a:pt x="659234" y="2382472"/>
                              <a:pt x="489928" y="2383704"/>
                            </a:cubicBezTo>
                            <a:cubicBezTo>
                              <a:pt x="320622" y="2384936"/>
                              <a:pt x="-13582" y="1620833"/>
                              <a:pt x="586" y="1148127"/>
                            </a:cubicBezTo>
                            <a:cubicBezTo>
                              <a:pt x="-14770" y="548874"/>
                              <a:pt x="274745" y="36383"/>
                              <a:pt x="477637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3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07" name="Group 106">
                      <a:extLst>
                        <a:ext uri="{FF2B5EF4-FFF2-40B4-BE49-F238E27FC236}">
                          <a16:creationId xmlns:a16="http://schemas.microsoft.com/office/drawing/2014/main" id="{1FFF61DE-CDF4-4605-9DC3-8F753B6AE1A0}"/>
                        </a:ext>
                      </a:extLst>
                    </p:cNvPr>
                    <p:cNvGrpSpPr/>
                    <p:nvPr/>
                  </p:nvGrpSpPr>
                  <p:grpSpPr>
                    <a:xfrm rot="10800000">
                      <a:off x="8236696" y="2849413"/>
                      <a:ext cx="666734" cy="1473212"/>
                      <a:chOff x="8236696" y="1267377"/>
                      <a:chExt cx="666734" cy="1473212"/>
                    </a:xfrm>
                  </p:grpSpPr>
                  <p:sp>
                    <p:nvSpPr>
                      <p:cNvPr id="108" name="Freeform: Shape 107">
                        <a:extLst>
                          <a:ext uri="{FF2B5EF4-FFF2-40B4-BE49-F238E27FC236}">
                            <a16:creationId xmlns:a16="http://schemas.microsoft.com/office/drawing/2014/main" id="{4BE6E473-E4DB-427A-B305-64E257F1AAF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236696" y="1267377"/>
                        <a:ext cx="666734" cy="1473212"/>
                      </a:xfrm>
                      <a:custGeom>
                        <a:avLst/>
                        <a:gdLst>
                          <a:gd name="connsiteX0" fmla="*/ 422556 w 838200"/>
                          <a:gd name="connsiteY0" fmla="*/ 0 h 1466850"/>
                          <a:gd name="connsiteX1" fmla="*/ 843561 w 838200"/>
                          <a:gd name="connsiteY1" fmla="*/ 943928 h 1466850"/>
                          <a:gd name="connsiteX2" fmla="*/ 814986 w 838200"/>
                          <a:gd name="connsiteY2" fmla="*/ 1183005 h 1466850"/>
                          <a:gd name="connsiteX3" fmla="*/ 394934 w 838200"/>
                          <a:gd name="connsiteY3" fmla="*/ 1467803 h 1466850"/>
                          <a:gd name="connsiteX4" fmla="*/ 12029 w 838200"/>
                          <a:gd name="connsiteY4" fmla="*/ 1105853 h 1466850"/>
                          <a:gd name="connsiteX5" fmla="*/ 57749 w 838200"/>
                          <a:gd name="connsiteY5" fmla="*/ 652463 h 1466850"/>
                          <a:gd name="connsiteX6" fmla="*/ 422556 w 838200"/>
                          <a:gd name="connsiteY6" fmla="*/ 0 h 1466850"/>
                          <a:gd name="connsiteX0" fmla="*/ 422556 w 844528"/>
                          <a:gd name="connsiteY0" fmla="*/ 0 h 2411927"/>
                          <a:gd name="connsiteX1" fmla="*/ 843561 w 844528"/>
                          <a:gd name="connsiteY1" fmla="*/ 943928 h 2411927"/>
                          <a:gd name="connsiteX2" fmla="*/ 814986 w 844528"/>
                          <a:gd name="connsiteY2" fmla="*/ 1183005 h 2411927"/>
                          <a:gd name="connsiteX3" fmla="*/ 434848 w 844528"/>
                          <a:gd name="connsiteY3" fmla="*/ 2411885 h 2411927"/>
                          <a:gd name="connsiteX4" fmla="*/ 12029 w 844528"/>
                          <a:gd name="connsiteY4" fmla="*/ 1105853 h 2411927"/>
                          <a:gd name="connsiteX5" fmla="*/ 57749 w 844528"/>
                          <a:gd name="connsiteY5" fmla="*/ 652463 h 2411927"/>
                          <a:gd name="connsiteX6" fmla="*/ 422556 w 844528"/>
                          <a:gd name="connsiteY6" fmla="*/ 0 h 2411927"/>
                          <a:gd name="connsiteX0" fmla="*/ 422556 w 844528"/>
                          <a:gd name="connsiteY0" fmla="*/ 0 h 2411912"/>
                          <a:gd name="connsiteX1" fmla="*/ 843561 w 844528"/>
                          <a:gd name="connsiteY1" fmla="*/ 943928 h 2411912"/>
                          <a:gd name="connsiteX2" fmla="*/ 814986 w 844528"/>
                          <a:gd name="connsiteY2" fmla="*/ 1183005 h 2411912"/>
                          <a:gd name="connsiteX3" fmla="*/ 434848 w 844528"/>
                          <a:gd name="connsiteY3" fmla="*/ 2411885 h 2411912"/>
                          <a:gd name="connsiteX4" fmla="*/ 12029 w 844528"/>
                          <a:gd name="connsiteY4" fmla="*/ 1105853 h 2411912"/>
                          <a:gd name="connsiteX5" fmla="*/ 57749 w 844528"/>
                          <a:gd name="connsiteY5" fmla="*/ 652463 h 2411912"/>
                          <a:gd name="connsiteX6" fmla="*/ 422556 w 844528"/>
                          <a:gd name="connsiteY6" fmla="*/ 0 h 2411912"/>
                          <a:gd name="connsiteX0" fmla="*/ 422556 w 844528"/>
                          <a:gd name="connsiteY0" fmla="*/ 0 h 2411893"/>
                          <a:gd name="connsiteX1" fmla="*/ 843561 w 844528"/>
                          <a:gd name="connsiteY1" fmla="*/ 943928 h 2411893"/>
                          <a:gd name="connsiteX2" fmla="*/ 814986 w 844528"/>
                          <a:gd name="connsiteY2" fmla="*/ 1183005 h 2411893"/>
                          <a:gd name="connsiteX3" fmla="*/ 434848 w 844528"/>
                          <a:gd name="connsiteY3" fmla="*/ 2411885 h 2411893"/>
                          <a:gd name="connsiteX4" fmla="*/ 12029 w 844528"/>
                          <a:gd name="connsiteY4" fmla="*/ 1105853 h 2411893"/>
                          <a:gd name="connsiteX5" fmla="*/ 57749 w 844528"/>
                          <a:gd name="connsiteY5" fmla="*/ 652463 h 2411893"/>
                          <a:gd name="connsiteX6" fmla="*/ 422556 w 844528"/>
                          <a:gd name="connsiteY6" fmla="*/ 0 h 2411893"/>
                          <a:gd name="connsiteX0" fmla="*/ 422556 w 844528"/>
                          <a:gd name="connsiteY0" fmla="*/ 0 h 2411964"/>
                          <a:gd name="connsiteX1" fmla="*/ 843561 w 844528"/>
                          <a:gd name="connsiteY1" fmla="*/ 943928 h 2411964"/>
                          <a:gd name="connsiteX2" fmla="*/ 814986 w 844528"/>
                          <a:gd name="connsiteY2" fmla="*/ 1183005 h 2411964"/>
                          <a:gd name="connsiteX3" fmla="*/ 434848 w 844528"/>
                          <a:gd name="connsiteY3" fmla="*/ 2411885 h 2411964"/>
                          <a:gd name="connsiteX4" fmla="*/ 12029 w 844528"/>
                          <a:gd name="connsiteY4" fmla="*/ 1105853 h 2411964"/>
                          <a:gd name="connsiteX5" fmla="*/ 57749 w 844528"/>
                          <a:gd name="connsiteY5" fmla="*/ 652463 h 2411964"/>
                          <a:gd name="connsiteX6" fmla="*/ 422556 w 844528"/>
                          <a:gd name="connsiteY6" fmla="*/ 0 h 2411964"/>
                          <a:gd name="connsiteX0" fmla="*/ 482275 w 904247"/>
                          <a:gd name="connsiteY0" fmla="*/ 0 h 2411909"/>
                          <a:gd name="connsiteX1" fmla="*/ 903280 w 904247"/>
                          <a:gd name="connsiteY1" fmla="*/ 943928 h 2411909"/>
                          <a:gd name="connsiteX2" fmla="*/ 874705 w 904247"/>
                          <a:gd name="connsiteY2" fmla="*/ 1183005 h 2411909"/>
                          <a:gd name="connsiteX3" fmla="*/ 494567 w 904247"/>
                          <a:gd name="connsiteY3" fmla="*/ 2411885 h 2411909"/>
                          <a:gd name="connsiteX4" fmla="*/ 5225 w 904247"/>
                          <a:gd name="connsiteY4" fmla="*/ 1148125 h 2411909"/>
                          <a:gd name="connsiteX5" fmla="*/ 117468 w 904247"/>
                          <a:gd name="connsiteY5" fmla="*/ 652463 h 2411909"/>
                          <a:gd name="connsiteX6" fmla="*/ 482275 w 904247"/>
                          <a:gd name="connsiteY6" fmla="*/ 0 h 2411909"/>
                          <a:gd name="connsiteX0" fmla="*/ 482275 w 904247"/>
                          <a:gd name="connsiteY0" fmla="*/ 0 h 2411893"/>
                          <a:gd name="connsiteX1" fmla="*/ 903280 w 904247"/>
                          <a:gd name="connsiteY1" fmla="*/ 943928 h 2411893"/>
                          <a:gd name="connsiteX2" fmla="*/ 874705 w 904247"/>
                          <a:gd name="connsiteY2" fmla="*/ 1183005 h 2411893"/>
                          <a:gd name="connsiteX3" fmla="*/ 494567 w 904247"/>
                          <a:gd name="connsiteY3" fmla="*/ 2411885 h 2411893"/>
                          <a:gd name="connsiteX4" fmla="*/ 5225 w 904247"/>
                          <a:gd name="connsiteY4" fmla="*/ 1162217 h 2411893"/>
                          <a:gd name="connsiteX5" fmla="*/ 117468 w 904247"/>
                          <a:gd name="connsiteY5" fmla="*/ 652463 h 2411893"/>
                          <a:gd name="connsiteX6" fmla="*/ 482275 w 904247"/>
                          <a:gd name="connsiteY6" fmla="*/ 0 h 2411893"/>
                          <a:gd name="connsiteX0" fmla="*/ 482972 w 904944"/>
                          <a:gd name="connsiteY0" fmla="*/ 0 h 2411893"/>
                          <a:gd name="connsiteX1" fmla="*/ 903977 w 904944"/>
                          <a:gd name="connsiteY1" fmla="*/ 943928 h 2411893"/>
                          <a:gd name="connsiteX2" fmla="*/ 875402 w 904944"/>
                          <a:gd name="connsiteY2" fmla="*/ 1183005 h 2411893"/>
                          <a:gd name="connsiteX3" fmla="*/ 495264 w 904944"/>
                          <a:gd name="connsiteY3" fmla="*/ 2411885 h 2411893"/>
                          <a:gd name="connsiteX4" fmla="*/ 5922 w 904944"/>
                          <a:gd name="connsiteY4" fmla="*/ 1162217 h 2411893"/>
                          <a:gd name="connsiteX5" fmla="*/ 104859 w 904944"/>
                          <a:gd name="connsiteY5" fmla="*/ 483376 h 2411893"/>
                          <a:gd name="connsiteX6" fmla="*/ 482972 w 904944"/>
                          <a:gd name="connsiteY6" fmla="*/ 0 h 2411893"/>
                          <a:gd name="connsiteX0" fmla="*/ 477060 w 899032"/>
                          <a:gd name="connsiteY0" fmla="*/ 0 h 2411893"/>
                          <a:gd name="connsiteX1" fmla="*/ 898065 w 899032"/>
                          <a:gd name="connsiteY1" fmla="*/ 943928 h 2411893"/>
                          <a:gd name="connsiteX2" fmla="*/ 869490 w 899032"/>
                          <a:gd name="connsiteY2" fmla="*/ 1183005 h 2411893"/>
                          <a:gd name="connsiteX3" fmla="*/ 489352 w 899032"/>
                          <a:gd name="connsiteY3" fmla="*/ 2411885 h 2411893"/>
                          <a:gd name="connsiteX4" fmla="*/ 10 w 899032"/>
                          <a:gd name="connsiteY4" fmla="*/ 1162217 h 2411893"/>
                          <a:gd name="connsiteX5" fmla="*/ 477060 w 899032"/>
                          <a:gd name="connsiteY5" fmla="*/ 0 h 2411893"/>
                          <a:gd name="connsiteX0" fmla="*/ 477060 w 869489"/>
                          <a:gd name="connsiteY0" fmla="*/ 0 h 2411893"/>
                          <a:gd name="connsiteX1" fmla="*/ 869490 w 869489"/>
                          <a:gd name="connsiteY1" fmla="*/ 1183005 h 2411893"/>
                          <a:gd name="connsiteX2" fmla="*/ 489352 w 869489"/>
                          <a:gd name="connsiteY2" fmla="*/ 2411885 h 2411893"/>
                          <a:gd name="connsiteX3" fmla="*/ 10 w 869489"/>
                          <a:gd name="connsiteY3" fmla="*/ 1162217 h 2411893"/>
                          <a:gd name="connsiteX4" fmla="*/ 477060 w 869489"/>
                          <a:gd name="connsiteY4" fmla="*/ 0 h 2411893"/>
                          <a:gd name="connsiteX0" fmla="*/ 477060 w 1042453"/>
                          <a:gd name="connsiteY0" fmla="*/ 0 h 2411911"/>
                          <a:gd name="connsiteX1" fmla="*/ 1042453 w 1042453"/>
                          <a:gd name="connsiteY1" fmla="*/ 1197097 h 2411911"/>
                          <a:gd name="connsiteX2" fmla="*/ 489352 w 1042453"/>
                          <a:gd name="connsiteY2" fmla="*/ 2411885 h 2411911"/>
                          <a:gd name="connsiteX3" fmla="*/ 10 w 1042453"/>
                          <a:gd name="connsiteY3" fmla="*/ 1162217 h 2411911"/>
                          <a:gd name="connsiteX4" fmla="*/ 477060 w 1042453"/>
                          <a:gd name="connsiteY4" fmla="*/ 0 h 2411911"/>
                          <a:gd name="connsiteX0" fmla="*/ 477060 w 1042453"/>
                          <a:gd name="connsiteY0" fmla="*/ 0 h 2411909"/>
                          <a:gd name="connsiteX1" fmla="*/ 1042453 w 1042453"/>
                          <a:gd name="connsiteY1" fmla="*/ 1197097 h 2411909"/>
                          <a:gd name="connsiteX2" fmla="*/ 489352 w 1042453"/>
                          <a:gd name="connsiteY2" fmla="*/ 2411885 h 2411909"/>
                          <a:gd name="connsiteX3" fmla="*/ 10 w 1042453"/>
                          <a:gd name="connsiteY3" fmla="*/ 1162217 h 2411909"/>
                          <a:gd name="connsiteX4" fmla="*/ 477060 w 1042453"/>
                          <a:gd name="connsiteY4" fmla="*/ 0 h 2411909"/>
                          <a:gd name="connsiteX0" fmla="*/ 477060 w 1015844"/>
                          <a:gd name="connsiteY0" fmla="*/ 0 h 2411933"/>
                          <a:gd name="connsiteX1" fmla="*/ 1015844 w 1015844"/>
                          <a:gd name="connsiteY1" fmla="*/ 1112551 h 2411933"/>
                          <a:gd name="connsiteX2" fmla="*/ 489352 w 1015844"/>
                          <a:gd name="connsiteY2" fmla="*/ 2411885 h 2411933"/>
                          <a:gd name="connsiteX3" fmla="*/ 10 w 1015844"/>
                          <a:gd name="connsiteY3" fmla="*/ 1162217 h 2411933"/>
                          <a:gd name="connsiteX4" fmla="*/ 477060 w 1015844"/>
                          <a:gd name="connsiteY4" fmla="*/ 0 h 2411933"/>
                          <a:gd name="connsiteX0" fmla="*/ 477060 w 1015844"/>
                          <a:gd name="connsiteY0" fmla="*/ 0 h 2411935"/>
                          <a:gd name="connsiteX1" fmla="*/ 1015844 w 1015844"/>
                          <a:gd name="connsiteY1" fmla="*/ 1112551 h 2411935"/>
                          <a:gd name="connsiteX2" fmla="*/ 489352 w 1015844"/>
                          <a:gd name="connsiteY2" fmla="*/ 2411885 h 2411935"/>
                          <a:gd name="connsiteX3" fmla="*/ 10 w 1015844"/>
                          <a:gd name="connsiteY3" fmla="*/ 1162217 h 2411935"/>
                          <a:gd name="connsiteX4" fmla="*/ 477060 w 1015844"/>
                          <a:gd name="connsiteY4" fmla="*/ 0 h 2411935"/>
                          <a:gd name="connsiteX0" fmla="*/ 478683 w 1017467"/>
                          <a:gd name="connsiteY0" fmla="*/ 0 h 2411933"/>
                          <a:gd name="connsiteX1" fmla="*/ 1017467 w 1017467"/>
                          <a:gd name="connsiteY1" fmla="*/ 1112551 h 2411933"/>
                          <a:gd name="connsiteX2" fmla="*/ 490975 w 1017467"/>
                          <a:gd name="connsiteY2" fmla="*/ 2411885 h 2411933"/>
                          <a:gd name="connsiteX3" fmla="*/ 1633 w 1017467"/>
                          <a:gd name="connsiteY3" fmla="*/ 1162217 h 2411933"/>
                          <a:gd name="connsiteX4" fmla="*/ 478683 w 1017467"/>
                          <a:gd name="connsiteY4" fmla="*/ 0 h 2411933"/>
                          <a:gd name="connsiteX0" fmla="*/ 478683 w 1017696"/>
                          <a:gd name="connsiteY0" fmla="*/ 0 h 2411935"/>
                          <a:gd name="connsiteX1" fmla="*/ 1017467 w 1017696"/>
                          <a:gd name="connsiteY1" fmla="*/ 1112551 h 2411935"/>
                          <a:gd name="connsiteX2" fmla="*/ 490975 w 1017696"/>
                          <a:gd name="connsiteY2" fmla="*/ 2411885 h 2411935"/>
                          <a:gd name="connsiteX3" fmla="*/ 1633 w 1017696"/>
                          <a:gd name="connsiteY3" fmla="*/ 1162217 h 2411935"/>
                          <a:gd name="connsiteX4" fmla="*/ 478683 w 1017696"/>
                          <a:gd name="connsiteY4" fmla="*/ 0 h 2411935"/>
                          <a:gd name="connsiteX0" fmla="*/ 598033 w 1017398"/>
                          <a:gd name="connsiteY0" fmla="*/ 0 h 2256936"/>
                          <a:gd name="connsiteX1" fmla="*/ 1017074 w 1017398"/>
                          <a:gd name="connsiteY1" fmla="*/ 957553 h 2256936"/>
                          <a:gd name="connsiteX2" fmla="*/ 490582 w 1017398"/>
                          <a:gd name="connsiteY2" fmla="*/ 2256887 h 2256936"/>
                          <a:gd name="connsiteX3" fmla="*/ 1240 w 1017398"/>
                          <a:gd name="connsiteY3" fmla="*/ 1007219 h 2256936"/>
                          <a:gd name="connsiteX4" fmla="*/ 598033 w 1017398"/>
                          <a:gd name="connsiteY4" fmla="*/ 0 h 2256936"/>
                          <a:gd name="connsiteX0" fmla="*/ 478684 w 1017696"/>
                          <a:gd name="connsiteY0" fmla="*/ 0 h 2383753"/>
                          <a:gd name="connsiteX1" fmla="*/ 1017467 w 1017696"/>
                          <a:gd name="connsiteY1" fmla="*/ 1084370 h 2383753"/>
                          <a:gd name="connsiteX2" fmla="*/ 490975 w 1017696"/>
                          <a:gd name="connsiteY2" fmla="*/ 2383704 h 2383753"/>
                          <a:gd name="connsiteX3" fmla="*/ 1633 w 1017696"/>
                          <a:gd name="connsiteY3" fmla="*/ 1134036 h 2383753"/>
                          <a:gd name="connsiteX4" fmla="*/ 478684 w 1017696"/>
                          <a:gd name="connsiteY4" fmla="*/ 0 h 2383753"/>
                          <a:gd name="connsiteX0" fmla="*/ 478684 w 1017696"/>
                          <a:gd name="connsiteY0" fmla="*/ 0 h 2383785"/>
                          <a:gd name="connsiteX1" fmla="*/ 1017467 w 1017696"/>
                          <a:gd name="connsiteY1" fmla="*/ 1084370 h 2383785"/>
                          <a:gd name="connsiteX2" fmla="*/ 490975 w 1017696"/>
                          <a:gd name="connsiteY2" fmla="*/ 2383704 h 2383785"/>
                          <a:gd name="connsiteX3" fmla="*/ 1633 w 1017696"/>
                          <a:gd name="connsiteY3" fmla="*/ 1148127 h 2383785"/>
                          <a:gd name="connsiteX4" fmla="*/ 478684 w 1017696"/>
                          <a:gd name="connsiteY4" fmla="*/ 0 h 2383785"/>
                          <a:gd name="connsiteX0" fmla="*/ 478684 w 1017696"/>
                          <a:gd name="connsiteY0" fmla="*/ 0 h 2383825"/>
                          <a:gd name="connsiteX1" fmla="*/ 1017467 w 1017696"/>
                          <a:gd name="connsiteY1" fmla="*/ 1084370 h 2383825"/>
                          <a:gd name="connsiteX2" fmla="*/ 490975 w 1017696"/>
                          <a:gd name="connsiteY2" fmla="*/ 2383704 h 2383825"/>
                          <a:gd name="connsiteX3" fmla="*/ 1633 w 1017696"/>
                          <a:gd name="connsiteY3" fmla="*/ 1148127 h 2383825"/>
                          <a:gd name="connsiteX4" fmla="*/ 478684 w 1017696"/>
                          <a:gd name="connsiteY4" fmla="*/ 0 h 2383825"/>
                          <a:gd name="connsiteX0" fmla="*/ 478684 w 1017696"/>
                          <a:gd name="connsiteY0" fmla="*/ 0 h 2383705"/>
                          <a:gd name="connsiteX1" fmla="*/ 1017467 w 1017696"/>
                          <a:gd name="connsiteY1" fmla="*/ 1140733 h 2383705"/>
                          <a:gd name="connsiteX2" fmla="*/ 490975 w 1017696"/>
                          <a:gd name="connsiteY2" fmla="*/ 2383704 h 2383705"/>
                          <a:gd name="connsiteX3" fmla="*/ 1633 w 1017696"/>
                          <a:gd name="connsiteY3" fmla="*/ 1148127 h 2383705"/>
                          <a:gd name="connsiteX4" fmla="*/ 478684 w 1017696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68 w 1018552"/>
                          <a:gd name="connsiteY0" fmla="*/ 0 h 2383705"/>
                          <a:gd name="connsiteX1" fmla="*/ 1016351 w 1018552"/>
                          <a:gd name="connsiteY1" fmla="*/ 1140733 h 2383705"/>
                          <a:gd name="connsiteX2" fmla="*/ 489859 w 1018552"/>
                          <a:gd name="connsiteY2" fmla="*/ 2383704 h 2383705"/>
                          <a:gd name="connsiteX3" fmla="*/ 517 w 1018552"/>
                          <a:gd name="connsiteY3" fmla="*/ 1148127 h 2383705"/>
                          <a:gd name="connsiteX4" fmla="*/ 477568 w 1018552"/>
                          <a:gd name="connsiteY4" fmla="*/ 0 h 2383705"/>
                          <a:gd name="connsiteX0" fmla="*/ 477570 w 1018554"/>
                          <a:gd name="connsiteY0" fmla="*/ 0 h 2383705"/>
                          <a:gd name="connsiteX1" fmla="*/ 1016353 w 1018554"/>
                          <a:gd name="connsiteY1" fmla="*/ 1140733 h 2383705"/>
                          <a:gd name="connsiteX2" fmla="*/ 489861 w 1018554"/>
                          <a:gd name="connsiteY2" fmla="*/ 2383704 h 2383705"/>
                          <a:gd name="connsiteX3" fmla="*/ 519 w 1018554"/>
                          <a:gd name="connsiteY3" fmla="*/ 1148127 h 2383705"/>
                          <a:gd name="connsiteX4" fmla="*/ 477570 w 1018554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018621" h="2383705">
                            <a:moveTo>
                              <a:pt x="477637" y="0"/>
                            </a:moveTo>
                            <a:cubicBezTo>
                              <a:pt x="662464" y="17556"/>
                              <a:pt x="1014374" y="527391"/>
                              <a:pt x="1016420" y="1140733"/>
                            </a:cubicBezTo>
                            <a:cubicBezTo>
                              <a:pt x="1051453" y="1668853"/>
                              <a:pt x="659234" y="2382472"/>
                              <a:pt x="489928" y="2383704"/>
                            </a:cubicBezTo>
                            <a:cubicBezTo>
                              <a:pt x="320622" y="2384936"/>
                              <a:pt x="-13582" y="1620833"/>
                              <a:pt x="586" y="1148127"/>
                            </a:cubicBezTo>
                            <a:cubicBezTo>
                              <a:pt x="-14770" y="548874"/>
                              <a:pt x="274745" y="36383"/>
                              <a:pt x="477637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ln w="22225" cap="flat">
                        <a:solidFill>
                          <a:schemeClr val="bg1"/>
                        </a:solidFill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09" name="Freeform: Shape 108">
                        <a:extLst>
                          <a:ext uri="{FF2B5EF4-FFF2-40B4-BE49-F238E27FC236}">
                            <a16:creationId xmlns:a16="http://schemas.microsoft.com/office/drawing/2014/main" id="{48034AAE-DF7B-41F1-AA21-D86A3317282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445481" y="1817468"/>
                        <a:ext cx="249165" cy="923121"/>
                      </a:xfrm>
                      <a:custGeom>
                        <a:avLst/>
                        <a:gdLst>
                          <a:gd name="connsiteX0" fmla="*/ 422556 w 838200"/>
                          <a:gd name="connsiteY0" fmla="*/ 0 h 1466850"/>
                          <a:gd name="connsiteX1" fmla="*/ 843561 w 838200"/>
                          <a:gd name="connsiteY1" fmla="*/ 943928 h 1466850"/>
                          <a:gd name="connsiteX2" fmla="*/ 814986 w 838200"/>
                          <a:gd name="connsiteY2" fmla="*/ 1183005 h 1466850"/>
                          <a:gd name="connsiteX3" fmla="*/ 394934 w 838200"/>
                          <a:gd name="connsiteY3" fmla="*/ 1467803 h 1466850"/>
                          <a:gd name="connsiteX4" fmla="*/ 12029 w 838200"/>
                          <a:gd name="connsiteY4" fmla="*/ 1105853 h 1466850"/>
                          <a:gd name="connsiteX5" fmla="*/ 57749 w 838200"/>
                          <a:gd name="connsiteY5" fmla="*/ 652463 h 1466850"/>
                          <a:gd name="connsiteX6" fmla="*/ 422556 w 838200"/>
                          <a:gd name="connsiteY6" fmla="*/ 0 h 1466850"/>
                          <a:gd name="connsiteX0" fmla="*/ 422556 w 844528"/>
                          <a:gd name="connsiteY0" fmla="*/ 0 h 2411927"/>
                          <a:gd name="connsiteX1" fmla="*/ 843561 w 844528"/>
                          <a:gd name="connsiteY1" fmla="*/ 943928 h 2411927"/>
                          <a:gd name="connsiteX2" fmla="*/ 814986 w 844528"/>
                          <a:gd name="connsiteY2" fmla="*/ 1183005 h 2411927"/>
                          <a:gd name="connsiteX3" fmla="*/ 434848 w 844528"/>
                          <a:gd name="connsiteY3" fmla="*/ 2411885 h 2411927"/>
                          <a:gd name="connsiteX4" fmla="*/ 12029 w 844528"/>
                          <a:gd name="connsiteY4" fmla="*/ 1105853 h 2411927"/>
                          <a:gd name="connsiteX5" fmla="*/ 57749 w 844528"/>
                          <a:gd name="connsiteY5" fmla="*/ 652463 h 2411927"/>
                          <a:gd name="connsiteX6" fmla="*/ 422556 w 844528"/>
                          <a:gd name="connsiteY6" fmla="*/ 0 h 2411927"/>
                          <a:gd name="connsiteX0" fmla="*/ 422556 w 844528"/>
                          <a:gd name="connsiteY0" fmla="*/ 0 h 2411912"/>
                          <a:gd name="connsiteX1" fmla="*/ 843561 w 844528"/>
                          <a:gd name="connsiteY1" fmla="*/ 943928 h 2411912"/>
                          <a:gd name="connsiteX2" fmla="*/ 814986 w 844528"/>
                          <a:gd name="connsiteY2" fmla="*/ 1183005 h 2411912"/>
                          <a:gd name="connsiteX3" fmla="*/ 434848 w 844528"/>
                          <a:gd name="connsiteY3" fmla="*/ 2411885 h 2411912"/>
                          <a:gd name="connsiteX4" fmla="*/ 12029 w 844528"/>
                          <a:gd name="connsiteY4" fmla="*/ 1105853 h 2411912"/>
                          <a:gd name="connsiteX5" fmla="*/ 57749 w 844528"/>
                          <a:gd name="connsiteY5" fmla="*/ 652463 h 2411912"/>
                          <a:gd name="connsiteX6" fmla="*/ 422556 w 844528"/>
                          <a:gd name="connsiteY6" fmla="*/ 0 h 2411912"/>
                          <a:gd name="connsiteX0" fmla="*/ 422556 w 844528"/>
                          <a:gd name="connsiteY0" fmla="*/ 0 h 2411893"/>
                          <a:gd name="connsiteX1" fmla="*/ 843561 w 844528"/>
                          <a:gd name="connsiteY1" fmla="*/ 943928 h 2411893"/>
                          <a:gd name="connsiteX2" fmla="*/ 814986 w 844528"/>
                          <a:gd name="connsiteY2" fmla="*/ 1183005 h 2411893"/>
                          <a:gd name="connsiteX3" fmla="*/ 434848 w 844528"/>
                          <a:gd name="connsiteY3" fmla="*/ 2411885 h 2411893"/>
                          <a:gd name="connsiteX4" fmla="*/ 12029 w 844528"/>
                          <a:gd name="connsiteY4" fmla="*/ 1105853 h 2411893"/>
                          <a:gd name="connsiteX5" fmla="*/ 57749 w 844528"/>
                          <a:gd name="connsiteY5" fmla="*/ 652463 h 2411893"/>
                          <a:gd name="connsiteX6" fmla="*/ 422556 w 844528"/>
                          <a:gd name="connsiteY6" fmla="*/ 0 h 2411893"/>
                          <a:gd name="connsiteX0" fmla="*/ 422556 w 844528"/>
                          <a:gd name="connsiteY0" fmla="*/ 0 h 2411964"/>
                          <a:gd name="connsiteX1" fmla="*/ 843561 w 844528"/>
                          <a:gd name="connsiteY1" fmla="*/ 943928 h 2411964"/>
                          <a:gd name="connsiteX2" fmla="*/ 814986 w 844528"/>
                          <a:gd name="connsiteY2" fmla="*/ 1183005 h 2411964"/>
                          <a:gd name="connsiteX3" fmla="*/ 434848 w 844528"/>
                          <a:gd name="connsiteY3" fmla="*/ 2411885 h 2411964"/>
                          <a:gd name="connsiteX4" fmla="*/ 12029 w 844528"/>
                          <a:gd name="connsiteY4" fmla="*/ 1105853 h 2411964"/>
                          <a:gd name="connsiteX5" fmla="*/ 57749 w 844528"/>
                          <a:gd name="connsiteY5" fmla="*/ 652463 h 2411964"/>
                          <a:gd name="connsiteX6" fmla="*/ 422556 w 844528"/>
                          <a:gd name="connsiteY6" fmla="*/ 0 h 2411964"/>
                          <a:gd name="connsiteX0" fmla="*/ 482275 w 904247"/>
                          <a:gd name="connsiteY0" fmla="*/ 0 h 2411909"/>
                          <a:gd name="connsiteX1" fmla="*/ 903280 w 904247"/>
                          <a:gd name="connsiteY1" fmla="*/ 943928 h 2411909"/>
                          <a:gd name="connsiteX2" fmla="*/ 874705 w 904247"/>
                          <a:gd name="connsiteY2" fmla="*/ 1183005 h 2411909"/>
                          <a:gd name="connsiteX3" fmla="*/ 494567 w 904247"/>
                          <a:gd name="connsiteY3" fmla="*/ 2411885 h 2411909"/>
                          <a:gd name="connsiteX4" fmla="*/ 5225 w 904247"/>
                          <a:gd name="connsiteY4" fmla="*/ 1148125 h 2411909"/>
                          <a:gd name="connsiteX5" fmla="*/ 117468 w 904247"/>
                          <a:gd name="connsiteY5" fmla="*/ 652463 h 2411909"/>
                          <a:gd name="connsiteX6" fmla="*/ 482275 w 904247"/>
                          <a:gd name="connsiteY6" fmla="*/ 0 h 2411909"/>
                          <a:gd name="connsiteX0" fmla="*/ 482275 w 904247"/>
                          <a:gd name="connsiteY0" fmla="*/ 0 h 2411893"/>
                          <a:gd name="connsiteX1" fmla="*/ 903280 w 904247"/>
                          <a:gd name="connsiteY1" fmla="*/ 943928 h 2411893"/>
                          <a:gd name="connsiteX2" fmla="*/ 874705 w 904247"/>
                          <a:gd name="connsiteY2" fmla="*/ 1183005 h 2411893"/>
                          <a:gd name="connsiteX3" fmla="*/ 494567 w 904247"/>
                          <a:gd name="connsiteY3" fmla="*/ 2411885 h 2411893"/>
                          <a:gd name="connsiteX4" fmla="*/ 5225 w 904247"/>
                          <a:gd name="connsiteY4" fmla="*/ 1162217 h 2411893"/>
                          <a:gd name="connsiteX5" fmla="*/ 117468 w 904247"/>
                          <a:gd name="connsiteY5" fmla="*/ 652463 h 2411893"/>
                          <a:gd name="connsiteX6" fmla="*/ 482275 w 904247"/>
                          <a:gd name="connsiteY6" fmla="*/ 0 h 2411893"/>
                          <a:gd name="connsiteX0" fmla="*/ 482972 w 904944"/>
                          <a:gd name="connsiteY0" fmla="*/ 0 h 2411893"/>
                          <a:gd name="connsiteX1" fmla="*/ 903977 w 904944"/>
                          <a:gd name="connsiteY1" fmla="*/ 943928 h 2411893"/>
                          <a:gd name="connsiteX2" fmla="*/ 875402 w 904944"/>
                          <a:gd name="connsiteY2" fmla="*/ 1183005 h 2411893"/>
                          <a:gd name="connsiteX3" fmla="*/ 495264 w 904944"/>
                          <a:gd name="connsiteY3" fmla="*/ 2411885 h 2411893"/>
                          <a:gd name="connsiteX4" fmla="*/ 5922 w 904944"/>
                          <a:gd name="connsiteY4" fmla="*/ 1162217 h 2411893"/>
                          <a:gd name="connsiteX5" fmla="*/ 104859 w 904944"/>
                          <a:gd name="connsiteY5" fmla="*/ 483376 h 2411893"/>
                          <a:gd name="connsiteX6" fmla="*/ 482972 w 904944"/>
                          <a:gd name="connsiteY6" fmla="*/ 0 h 2411893"/>
                          <a:gd name="connsiteX0" fmla="*/ 477060 w 899032"/>
                          <a:gd name="connsiteY0" fmla="*/ 0 h 2411893"/>
                          <a:gd name="connsiteX1" fmla="*/ 898065 w 899032"/>
                          <a:gd name="connsiteY1" fmla="*/ 943928 h 2411893"/>
                          <a:gd name="connsiteX2" fmla="*/ 869490 w 899032"/>
                          <a:gd name="connsiteY2" fmla="*/ 1183005 h 2411893"/>
                          <a:gd name="connsiteX3" fmla="*/ 489352 w 899032"/>
                          <a:gd name="connsiteY3" fmla="*/ 2411885 h 2411893"/>
                          <a:gd name="connsiteX4" fmla="*/ 10 w 899032"/>
                          <a:gd name="connsiteY4" fmla="*/ 1162217 h 2411893"/>
                          <a:gd name="connsiteX5" fmla="*/ 477060 w 899032"/>
                          <a:gd name="connsiteY5" fmla="*/ 0 h 2411893"/>
                          <a:gd name="connsiteX0" fmla="*/ 477060 w 869489"/>
                          <a:gd name="connsiteY0" fmla="*/ 0 h 2411893"/>
                          <a:gd name="connsiteX1" fmla="*/ 869490 w 869489"/>
                          <a:gd name="connsiteY1" fmla="*/ 1183005 h 2411893"/>
                          <a:gd name="connsiteX2" fmla="*/ 489352 w 869489"/>
                          <a:gd name="connsiteY2" fmla="*/ 2411885 h 2411893"/>
                          <a:gd name="connsiteX3" fmla="*/ 10 w 869489"/>
                          <a:gd name="connsiteY3" fmla="*/ 1162217 h 2411893"/>
                          <a:gd name="connsiteX4" fmla="*/ 477060 w 869489"/>
                          <a:gd name="connsiteY4" fmla="*/ 0 h 2411893"/>
                          <a:gd name="connsiteX0" fmla="*/ 477060 w 1042453"/>
                          <a:gd name="connsiteY0" fmla="*/ 0 h 2411911"/>
                          <a:gd name="connsiteX1" fmla="*/ 1042453 w 1042453"/>
                          <a:gd name="connsiteY1" fmla="*/ 1197097 h 2411911"/>
                          <a:gd name="connsiteX2" fmla="*/ 489352 w 1042453"/>
                          <a:gd name="connsiteY2" fmla="*/ 2411885 h 2411911"/>
                          <a:gd name="connsiteX3" fmla="*/ 10 w 1042453"/>
                          <a:gd name="connsiteY3" fmla="*/ 1162217 h 2411911"/>
                          <a:gd name="connsiteX4" fmla="*/ 477060 w 1042453"/>
                          <a:gd name="connsiteY4" fmla="*/ 0 h 2411911"/>
                          <a:gd name="connsiteX0" fmla="*/ 477060 w 1042453"/>
                          <a:gd name="connsiteY0" fmla="*/ 0 h 2411909"/>
                          <a:gd name="connsiteX1" fmla="*/ 1042453 w 1042453"/>
                          <a:gd name="connsiteY1" fmla="*/ 1197097 h 2411909"/>
                          <a:gd name="connsiteX2" fmla="*/ 489352 w 1042453"/>
                          <a:gd name="connsiteY2" fmla="*/ 2411885 h 2411909"/>
                          <a:gd name="connsiteX3" fmla="*/ 10 w 1042453"/>
                          <a:gd name="connsiteY3" fmla="*/ 1162217 h 2411909"/>
                          <a:gd name="connsiteX4" fmla="*/ 477060 w 1042453"/>
                          <a:gd name="connsiteY4" fmla="*/ 0 h 2411909"/>
                          <a:gd name="connsiteX0" fmla="*/ 477060 w 1015844"/>
                          <a:gd name="connsiteY0" fmla="*/ 0 h 2411933"/>
                          <a:gd name="connsiteX1" fmla="*/ 1015844 w 1015844"/>
                          <a:gd name="connsiteY1" fmla="*/ 1112551 h 2411933"/>
                          <a:gd name="connsiteX2" fmla="*/ 489352 w 1015844"/>
                          <a:gd name="connsiteY2" fmla="*/ 2411885 h 2411933"/>
                          <a:gd name="connsiteX3" fmla="*/ 10 w 1015844"/>
                          <a:gd name="connsiteY3" fmla="*/ 1162217 h 2411933"/>
                          <a:gd name="connsiteX4" fmla="*/ 477060 w 1015844"/>
                          <a:gd name="connsiteY4" fmla="*/ 0 h 2411933"/>
                          <a:gd name="connsiteX0" fmla="*/ 477060 w 1015844"/>
                          <a:gd name="connsiteY0" fmla="*/ 0 h 2411935"/>
                          <a:gd name="connsiteX1" fmla="*/ 1015844 w 1015844"/>
                          <a:gd name="connsiteY1" fmla="*/ 1112551 h 2411935"/>
                          <a:gd name="connsiteX2" fmla="*/ 489352 w 1015844"/>
                          <a:gd name="connsiteY2" fmla="*/ 2411885 h 2411935"/>
                          <a:gd name="connsiteX3" fmla="*/ 10 w 1015844"/>
                          <a:gd name="connsiteY3" fmla="*/ 1162217 h 2411935"/>
                          <a:gd name="connsiteX4" fmla="*/ 477060 w 1015844"/>
                          <a:gd name="connsiteY4" fmla="*/ 0 h 2411935"/>
                          <a:gd name="connsiteX0" fmla="*/ 478683 w 1017467"/>
                          <a:gd name="connsiteY0" fmla="*/ 0 h 2411933"/>
                          <a:gd name="connsiteX1" fmla="*/ 1017467 w 1017467"/>
                          <a:gd name="connsiteY1" fmla="*/ 1112551 h 2411933"/>
                          <a:gd name="connsiteX2" fmla="*/ 490975 w 1017467"/>
                          <a:gd name="connsiteY2" fmla="*/ 2411885 h 2411933"/>
                          <a:gd name="connsiteX3" fmla="*/ 1633 w 1017467"/>
                          <a:gd name="connsiteY3" fmla="*/ 1162217 h 2411933"/>
                          <a:gd name="connsiteX4" fmla="*/ 478683 w 1017467"/>
                          <a:gd name="connsiteY4" fmla="*/ 0 h 2411933"/>
                          <a:gd name="connsiteX0" fmla="*/ 478683 w 1017696"/>
                          <a:gd name="connsiteY0" fmla="*/ 0 h 2411935"/>
                          <a:gd name="connsiteX1" fmla="*/ 1017467 w 1017696"/>
                          <a:gd name="connsiteY1" fmla="*/ 1112551 h 2411935"/>
                          <a:gd name="connsiteX2" fmla="*/ 490975 w 1017696"/>
                          <a:gd name="connsiteY2" fmla="*/ 2411885 h 2411935"/>
                          <a:gd name="connsiteX3" fmla="*/ 1633 w 1017696"/>
                          <a:gd name="connsiteY3" fmla="*/ 1162217 h 2411935"/>
                          <a:gd name="connsiteX4" fmla="*/ 478683 w 1017696"/>
                          <a:gd name="connsiteY4" fmla="*/ 0 h 2411935"/>
                          <a:gd name="connsiteX0" fmla="*/ 598033 w 1017398"/>
                          <a:gd name="connsiteY0" fmla="*/ 0 h 2256936"/>
                          <a:gd name="connsiteX1" fmla="*/ 1017074 w 1017398"/>
                          <a:gd name="connsiteY1" fmla="*/ 957553 h 2256936"/>
                          <a:gd name="connsiteX2" fmla="*/ 490582 w 1017398"/>
                          <a:gd name="connsiteY2" fmla="*/ 2256887 h 2256936"/>
                          <a:gd name="connsiteX3" fmla="*/ 1240 w 1017398"/>
                          <a:gd name="connsiteY3" fmla="*/ 1007219 h 2256936"/>
                          <a:gd name="connsiteX4" fmla="*/ 598033 w 1017398"/>
                          <a:gd name="connsiteY4" fmla="*/ 0 h 2256936"/>
                          <a:gd name="connsiteX0" fmla="*/ 478684 w 1017696"/>
                          <a:gd name="connsiteY0" fmla="*/ 0 h 2383753"/>
                          <a:gd name="connsiteX1" fmla="*/ 1017467 w 1017696"/>
                          <a:gd name="connsiteY1" fmla="*/ 1084370 h 2383753"/>
                          <a:gd name="connsiteX2" fmla="*/ 490975 w 1017696"/>
                          <a:gd name="connsiteY2" fmla="*/ 2383704 h 2383753"/>
                          <a:gd name="connsiteX3" fmla="*/ 1633 w 1017696"/>
                          <a:gd name="connsiteY3" fmla="*/ 1134036 h 2383753"/>
                          <a:gd name="connsiteX4" fmla="*/ 478684 w 1017696"/>
                          <a:gd name="connsiteY4" fmla="*/ 0 h 2383753"/>
                          <a:gd name="connsiteX0" fmla="*/ 478684 w 1017696"/>
                          <a:gd name="connsiteY0" fmla="*/ 0 h 2383785"/>
                          <a:gd name="connsiteX1" fmla="*/ 1017467 w 1017696"/>
                          <a:gd name="connsiteY1" fmla="*/ 1084370 h 2383785"/>
                          <a:gd name="connsiteX2" fmla="*/ 490975 w 1017696"/>
                          <a:gd name="connsiteY2" fmla="*/ 2383704 h 2383785"/>
                          <a:gd name="connsiteX3" fmla="*/ 1633 w 1017696"/>
                          <a:gd name="connsiteY3" fmla="*/ 1148127 h 2383785"/>
                          <a:gd name="connsiteX4" fmla="*/ 478684 w 1017696"/>
                          <a:gd name="connsiteY4" fmla="*/ 0 h 2383785"/>
                          <a:gd name="connsiteX0" fmla="*/ 478684 w 1017696"/>
                          <a:gd name="connsiteY0" fmla="*/ 0 h 2383825"/>
                          <a:gd name="connsiteX1" fmla="*/ 1017467 w 1017696"/>
                          <a:gd name="connsiteY1" fmla="*/ 1084370 h 2383825"/>
                          <a:gd name="connsiteX2" fmla="*/ 490975 w 1017696"/>
                          <a:gd name="connsiteY2" fmla="*/ 2383704 h 2383825"/>
                          <a:gd name="connsiteX3" fmla="*/ 1633 w 1017696"/>
                          <a:gd name="connsiteY3" fmla="*/ 1148127 h 2383825"/>
                          <a:gd name="connsiteX4" fmla="*/ 478684 w 1017696"/>
                          <a:gd name="connsiteY4" fmla="*/ 0 h 2383825"/>
                          <a:gd name="connsiteX0" fmla="*/ 478684 w 1017696"/>
                          <a:gd name="connsiteY0" fmla="*/ 0 h 2383705"/>
                          <a:gd name="connsiteX1" fmla="*/ 1017467 w 1017696"/>
                          <a:gd name="connsiteY1" fmla="*/ 1140733 h 2383705"/>
                          <a:gd name="connsiteX2" fmla="*/ 490975 w 1017696"/>
                          <a:gd name="connsiteY2" fmla="*/ 2383704 h 2383705"/>
                          <a:gd name="connsiteX3" fmla="*/ 1633 w 1017696"/>
                          <a:gd name="connsiteY3" fmla="*/ 1148127 h 2383705"/>
                          <a:gd name="connsiteX4" fmla="*/ 478684 w 1017696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68 w 1018552"/>
                          <a:gd name="connsiteY0" fmla="*/ 0 h 2383705"/>
                          <a:gd name="connsiteX1" fmla="*/ 1016351 w 1018552"/>
                          <a:gd name="connsiteY1" fmla="*/ 1140733 h 2383705"/>
                          <a:gd name="connsiteX2" fmla="*/ 489859 w 1018552"/>
                          <a:gd name="connsiteY2" fmla="*/ 2383704 h 2383705"/>
                          <a:gd name="connsiteX3" fmla="*/ 517 w 1018552"/>
                          <a:gd name="connsiteY3" fmla="*/ 1148127 h 2383705"/>
                          <a:gd name="connsiteX4" fmla="*/ 477568 w 1018552"/>
                          <a:gd name="connsiteY4" fmla="*/ 0 h 2383705"/>
                          <a:gd name="connsiteX0" fmla="*/ 477570 w 1018554"/>
                          <a:gd name="connsiteY0" fmla="*/ 0 h 2383705"/>
                          <a:gd name="connsiteX1" fmla="*/ 1016353 w 1018554"/>
                          <a:gd name="connsiteY1" fmla="*/ 1140733 h 2383705"/>
                          <a:gd name="connsiteX2" fmla="*/ 489861 w 1018554"/>
                          <a:gd name="connsiteY2" fmla="*/ 2383704 h 2383705"/>
                          <a:gd name="connsiteX3" fmla="*/ 519 w 1018554"/>
                          <a:gd name="connsiteY3" fmla="*/ 1148127 h 2383705"/>
                          <a:gd name="connsiteX4" fmla="*/ 477570 w 1018554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018621" h="2383705">
                            <a:moveTo>
                              <a:pt x="477637" y="0"/>
                            </a:moveTo>
                            <a:cubicBezTo>
                              <a:pt x="662464" y="17556"/>
                              <a:pt x="1014374" y="527391"/>
                              <a:pt x="1016420" y="1140733"/>
                            </a:cubicBezTo>
                            <a:cubicBezTo>
                              <a:pt x="1051453" y="1668853"/>
                              <a:pt x="659234" y="2382472"/>
                              <a:pt x="489928" y="2383704"/>
                            </a:cubicBezTo>
                            <a:cubicBezTo>
                              <a:pt x="320622" y="2384936"/>
                              <a:pt x="-13582" y="1620833"/>
                              <a:pt x="586" y="1148127"/>
                            </a:cubicBezTo>
                            <a:cubicBezTo>
                              <a:pt x="-14770" y="548874"/>
                              <a:pt x="274745" y="36383"/>
                              <a:pt x="477637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3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</p:grpSp>
              </p:grpSp>
              <p:grpSp>
                <p:nvGrpSpPr>
                  <p:cNvPr id="112" name="Group 111">
                    <a:extLst>
                      <a:ext uri="{FF2B5EF4-FFF2-40B4-BE49-F238E27FC236}">
                        <a16:creationId xmlns:a16="http://schemas.microsoft.com/office/drawing/2014/main" id="{051B2517-F0F7-4AC1-BA89-14B3B9CF4163}"/>
                      </a:ext>
                    </a:extLst>
                  </p:cNvPr>
                  <p:cNvGrpSpPr/>
                  <p:nvPr/>
                </p:nvGrpSpPr>
                <p:grpSpPr>
                  <a:xfrm rot="5400000">
                    <a:off x="8241610" y="1278807"/>
                    <a:ext cx="640080" cy="3055248"/>
                    <a:chOff x="8236696" y="1267377"/>
                    <a:chExt cx="666734" cy="3055248"/>
                  </a:xfrm>
                </p:grpSpPr>
                <p:grpSp>
                  <p:nvGrpSpPr>
                    <p:cNvPr id="113" name="Group 112">
                      <a:extLst>
                        <a:ext uri="{FF2B5EF4-FFF2-40B4-BE49-F238E27FC236}">
                          <a16:creationId xmlns:a16="http://schemas.microsoft.com/office/drawing/2014/main" id="{6D0FC3BF-170B-4854-ABA5-A7122C1BEF3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236696" y="1267377"/>
                      <a:ext cx="666734" cy="1473212"/>
                      <a:chOff x="8236696" y="1267377"/>
                      <a:chExt cx="666734" cy="1473212"/>
                    </a:xfrm>
                  </p:grpSpPr>
                  <p:sp>
                    <p:nvSpPr>
                      <p:cNvPr id="117" name="Freeform: Shape 116">
                        <a:extLst>
                          <a:ext uri="{FF2B5EF4-FFF2-40B4-BE49-F238E27FC236}">
                            <a16:creationId xmlns:a16="http://schemas.microsoft.com/office/drawing/2014/main" id="{FACE94FA-1161-4E3A-A34E-E09521CC3D5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236696" y="1267377"/>
                        <a:ext cx="666734" cy="1473212"/>
                      </a:xfrm>
                      <a:custGeom>
                        <a:avLst/>
                        <a:gdLst>
                          <a:gd name="connsiteX0" fmla="*/ 422556 w 838200"/>
                          <a:gd name="connsiteY0" fmla="*/ 0 h 1466850"/>
                          <a:gd name="connsiteX1" fmla="*/ 843561 w 838200"/>
                          <a:gd name="connsiteY1" fmla="*/ 943928 h 1466850"/>
                          <a:gd name="connsiteX2" fmla="*/ 814986 w 838200"/>
                          <a:gd name="connsiteY2" fmla="*/ 1183005 h 1466850"/>
                          <a:gd name="connsiteX3" fmla="*/ 394934 w 838200"/>
                          <a:gd name="connsiteY3" fmla="*/ 1467803 h 1466850"/>
                          <a:gd name="connsiteX4" fmla="*/ 12029 w 838200"/>
                          <a:gd name="connsiteY4" fmla="*/ 1105853 h 1466850"/>
                          <a:gd name="connsiteX5" fmla="*/ 57749 w 838200"/>
                          <a:gd name="connsiteY5" fmla="*/ 652463 h 1466850"/>
                          <a:gd name="connsiteX6" fmla="*/ 422556 w 838200"/>
                          <a:gd name="connsiteY6" fmla="*/ 0 h 1466850"/>
                          <a:gd name="connsiteX0" fmla="*/ 422556 w 844528"/>
                          <a:gd name="connsiteY0" fmla="*/ 0 h 2411927"/>
                          <a:gd name="connsiteX1" fmla="*/ 843561 w 844528"/>
                          <a:gd name="connsiteY1" fmla="*/ 943928 h 2411927"/>
                          <a:gd name="connsiteX2" fmla="*/ 814986 w 844528"/>
                          <a:gd name="connsiteY2" fmla="*/ 1183005 h 2411927"/>
                          <a:gd name="connsiteX3" fmla="*/ 434848 w 844528"/>
                          <a:gd name="connsiteY3" fmla="*/ 2411885 h 2411927"/>
                          <a:gd name="connsiteX4" fmla="*/ 12029 w 844528"/>
                          <a:gd name="connsiteY4" fmla="*/ 1105853 h 2411927"/>
                          <a:gd name="connsiteX5" fmla="*/ 57749 w 844528"/>
                          <a:gd name="connsiteY5" fmla="*/ 652463 h 2411927"/>
                          <a:gd name="connsiteX6" fmla="*/ 422556 w 844528"/>
                          <a:gd name="connsiteY6" fmla="*/ 0 h 2411927"/>
                          <a:gd name="connsiteX0" fmla="*/ 422556 w 844528"/>
                          <a:gd name="connsiteY0" fmla="*/ 0 h 2411912"/>
                          <a:gd name="connsiteX1" fmla="*/ 843561 w 844528"/>
                          <a:gd name="connsiteY1" fmla="*/ 943928 h 2411912"/>
                          <a:gd name="connsiteX2" fmla="*/ 814986 w 844528"/>
                          <a:gd name="connsiteY2" fmla="*/ 1183005 h 2411912"/>
                          <a:gd name="connsiteX3" fmla="*/ 434848 w 844528"/>
                          <a:gd name="connsiteY3" fmla="*/ 2411885 h 2411912"/>
                          <a:gd name="connsiteX4" fmla="*/ 12029 w 844528"/>
                          <a:gd name="connsiteY4" fmla="*/ 1105853 h 2411912"/>
                          <a:gd name="connsiteX5" fmla="*/ 57749 w 844528"/>
                          <a:gd name="connsiteY5" fmla="*/ 652463 h 2411912"/>
                          <a:gd name="connsiteX6" fmla="*/ 422556 w 844528"/>
                          <a:gd name="connsiteY6" fmla="*/ 0 h 2411912"/>
                          <a:gd name="connsiteX0" fmla="*/ 422556 w 844528"/>
                          <a:gd name="connsiteY0" fmla="*/ 0 h 2411893"/>
                          <a:gd name="connsiteX1" fmla="*/ 843561 w 844528"/>
                          <a:gd name="connsiteY1" fmla="*/ 943928 h 2411893"/>
                          <a:gd name="connsiteX2" fmla="*/ 814986 w 844528"/>
                          <a:gd name="connsiteY2" fmla="*/ 1183005 h 2411893"/>
                          <a:gd name="connsiteX3" fmla="*/ 434848 w 844528"/>
                          <a:gd name="connsiteY3" fmla="*/ 2411885 h 2411893"/>
                          <a:gd name="connsiteX4" fmla="*/ 12029 w 844528"/>
                          <a:gd name="connsiteY4" fmla="*/ 1105853 h 2411893"/>
                          <a:gd name="connsiteX5" fmla="*/ 57749 w 844528"/>
                          <a:gd name="connsiteY5" fmla="*/ 652463 h 2411893"/>
                          <a:gd name="connsiteX6" fmla="*/ 422556 w 844528"/>
                          <a:gd name="connsiteY6" fmla="*/ 0 h 2411893"/>
                          <a:gd name="connsiteX0" fmla="*/ 422556 w 844528"/>
                          <a:gd name="connsiteY0" fmla="*/ 0 h 2411964"/>
                          <a:gd name="connsiteX1" fmla="*/ 843561 w 844528"/>
                          <a:gd name="connsiteY1" fmla="*/ 943928 h 2411964"/>
                          <a:gd name="connsiteX2" fmla="*/ 814986 w 844528"/>
                          <a:gd name="connsiteY2" fmla="*/ 1183005 h 2411964"/>
                          <a:gd name="connsiteX3" fmla="*/ 434848 w 844528"/>
                          <a:gd name="connsiteY3" fmla="*/ 2411885 h 2411964"/>
                          <a:gd name="connsiteX4" fmla="*/ 12029 w 844528"/>
                          <a:gd name="connsiteY4" fmla="*/ 1105853 h 2411964"/>
                          <a:gd name="connsiteX5" fmla="*/ 57749 w 844528"/>
                          <a:gd name="connsiteY5" fmla="*/ 652463 h 2411964"/>
                          <a:gd name="connsiteX6" fmla="*/ 422556 w 844528"/>
                          <a:gd name="connsiteY6" fmla="*/ 0 h 2411964"/>
                          <a:gd name="connsiteX0" fmla="*/ 482275 w 904247"/>
                          <a:gd name="connsiteY0" fmla="*/ 0 h 2411909"/>
                          <a:gd name="connsiteX1" fmla="*/ 903280 w 904247"/>
                          <a:gd name="connsiteY1" fmla="*/ 943928 h 2411909"/>
                          <a:gd name="connsiteX2" fmla="*/ 874705 w 904247"/>
                          <a:gd name="connsiteY2" fmla="*/ 1183005 h 2411909"/>
                          <a:gd name="connsiteX3" fmla="*/ 494567 w 904247"/>
                          <a:gd name="connsiteY3" fmla="*/ 2411885 h 2411909"/>
                          <a:gd name="connsiteX4" fmla="*/ 5225 w 904247"/>
                          <a:gd name="connsiteY4" fmla="*/ 1148125 h 2411909"/>
                          <a:gd name="connsiteX5" fmla="*/ 117468 w 904247"/>
                          <a:gd name="connsiteY5" fmla="*/ 652463 h 2411909"/>
                          <a:gd name="connsiteX6" fmla="*/ 482275 w 904247"/>
                          <a:gd name="connsiteY6" fmla="*/ 0 h 2411909"/>
                          <a:gd name="connsiteX0" fmla="*/ 482275 w 904247"/>
                          <a:gd name="connsiteY0" fmla="*/ 0 h 2411893"/>
                          <a:gd name="connsiteX1" fmla="*/ 903280 w 904247"/>
                          <a:gd name="connsiteY1" fmla="*/ 943928 h 2411893"/>
                          <a:gd name="connsiteX2" fmla="*/ 874705 w 904247"/>
                          <a:gd name="connsiteY2" fmla="*/ 1183005 h 2411893"/>
                          <a:gd name="connsiteX3" fmla="*/ 494567 w 904247"/>
                          <a:gd name="connsiteY3" fmla="*/ 2411885 h 2411893"/>
                          <a:gd name="connsiteX4" fmla="*/ 5225 w 904247"/>
                          <a:gd name="connsiteY4" fmla="*/ 1162217 h 2411893"/>
                          <a:gd name="connsiteX5" fmla="*/ 117468 w 904247"/>
                          <a:gd name="connsiteY5" fmla="*/ 652463 h 2411893"/>
                          <a:gd name="connsiteX6" fmla="*/ 482275 w 904247"/>
                          <a:gd name="connsiteY6" fmla="*/ 0 h 2411893"/>
                          <a:gd name="connsiteX0" fmla="*/ 482972 w 904944"/>
                          <a:gd name="connsiteY0" fmla="*/ 0 h 2411893"/>
                          <a:gd name="connsiteX1" fmla="*/ 903977 w 904944"/>
                          <a:gd name="connsiteY1" fmla="*/ 943928 h 2411893"/>
                          <a:gd name="connsiteX2" fmla="*/ 875402 w 904944"/>
                          <a:gd name="connsiteY2" fmla="*/ 1183005 h 2411893"/>
                          <a:gd name="connsiteX3" fmla="*/ 495264 w 904944"/>
                          <a:gd name="connsiteY3" fmla="*/ 2411885 h 2411893"/>
                          <a:gd name="connsiteX4" fmla="*/ 5922 w 904944"/>
                          <a:gd name="connsiteY4" fmla="*/ 1162217 h 2411893"/>
                          <a:gd name="connsiteX5" fmla="*/ 104859 w 904944"/>
                          <a:gd name="connsiteY5" fmla="*/ 483376 h 2411893"/>
                          <a:gd name="connsiteX6" fmla="*/ 482972 w 904944"/>
                          <a:gd name="connsiteY6" fmla="*/ 0 h 2411893"/>
                          <a:gd name="connsiteX0" fmla="*/ 477060 w 899032"/>
                          <a:gd name="connsiteY0" fmla="*/ 0 h 2411893"/>
                          <a:gd name="connsiteX1" fmla="*/ 898065 w 899032"/>
                          <a:gd name="connsiteY1" fmla="*/ 943928 h 2411893"/>
                          <a:gd name="connsiteX2" fmla="*/ 869490 w 899032"/>
                          <a:gd name="connsiteY2" fmla="*/ 1183005 h 2411893"/>
                          <a:gd name="connsiteX3" fmla="*/ 489352 w 899032"/>
                          <a:gd name="connsiteY3" fmla="*/ 2411885 h 2411893"/>
                          <a:gd name="connsiteX4" fmla="*/ 10 w 899032"/>
                          <a:gd name="connsiteY4" fmla="*/ 1162217 h 2411893"/>
                          <a:gd name="connsiteX5" fmla="*/ 477060 w 899032"/>
                          <a:gd name="connsiteY5" fmla="*/ 0 h 2411893"/>
                          <a:gd name="connsiteX0" fmla="*/ 477060 w 869489"/>
                          <a:gd name="connsiteY0" fmla="*/ 0 h 2411893"/>
                          <a:gd name="connsiteX1" fmla="*/ 869490 w 869489"/>
                          <a:gd name="connsiteY1" fmla="*/ 1183005 h 2411893"/>
                          <a:gd name="connsiteX2" fmla="*/ 489352 w 869489"/>
                          <a:gd name="connsiteY2" fmla="*/ 2411885 h 2411893"/>
                          <a:gd name="connsiteX3" fmla="*/ 10 w 869489"/>
                          <a:gd name="connsiteY3" fmla="*/ 1162217 h 2411893"/>
                          <a:gd name="connsiteX4" fmla="*/ 477060 w 869489"/>
                          <a:gd name="connsiteY4" fmla="*/ 0 h 2411893"/>
                          <a:gd name="connsiteX0" fmla="*/ 477060 w 1042453"/>
                          <a:gd name="connsiteY0" fmla="*/ 0 h 2411911"/>
                          <a:gd name="connsiteX1" fmla="*/ 1042453 w 1042453"/>
                          <a:gd name="connsiteY1" fmla="*/ 1197097 h 2411911"/>
                          <a:gd name="connsiteX2" fmla="*/ 489352 w 1042453"/>
                          <a:gd name="connsiteY2" fmla="*/ 2411885 h 2411911"/>
                          <a:gd name="connsiteX3" fmla="*/ 10 w 1042453"/>
                          <a:gd name="connsiteY3" fmla="*/ 1162217 h 2411911"/>
                          <a:gd name="connsiteX4" fmla="*/ 477060 w 1042453"/>
                          <a:gd name="connsiteY4" fmla="*/ 0 h 2411911"/>
                          <a:gd name="connsiteX0" fmla="*/ 477060 w 1042453"/>
                          <a:gd name="connsiteY0" fmla="*/ 0 h 2411909"/>
                          <a:gd name="connsiteX1" fmla="*/ 1042453 w 1042453"/>
                          <a:gd name="connsiteY1" fmla="*/ 1197097 h 2411909"/>
                          <a:gd name="connsiteX2" fmla="*/ 489352 w 1042453"/>
                          <a:gd name="connsiteY2" fmla="*/ 2411885 h 2411909"/>
                          <a:gd name="connsiteX3" fmla="*/ 10 w 1042453"/>
                          <a:gd name="connsiteY3" fmla="*/ 1162217 h 2411909"/>
                          <a:gd name="connsiteX4" fmla="*/ 477060 w 1042453"/>
                          <a:gd name="connsiteY4" fmla="*/ 0 h 2411909"/>
                          <a:gd name="connsiteX0" fmla="*/ 477060 w 1015844"/>
                          <a:gd name="connsiteY0" fmla="*/ 0 h 2411933"/>
                          <a:gd name="connsiteX1" fmla="*/ 1015844 w 1015844"/>
                          <a:gd name="connsiteY1" fmla="*/ 1112551 h 2411933"/>
                          <a:gd name="connsiteX2" fmla="*/ 489352 w 1015844"/>
                          <a:gd name="connsiteY2" fmla="*/ 2411885 h 2411933"/>
                          <a:gd name="connsiteX3" fmla="*/ 10 w 1015844"/>
                          <a:gd name="connsiteY3" fmla="*/ 1162217 h 2411933"/>
                          <a:gd name="connsiteX4" fmla="*/ 477060 w 1015844"/>
                          <a:gd name="connsiteY4" fmla="*/ 0 h 2411933"/>
                          <a:gd name="connsiteX0" fmla="*/ 477060 w 1015844"/>
                          <a:gd name="connsiteY0" fmla="*/ 0 h 2411935"/>
                          <a:gd name="connsiteX1" fmla="*/ 1015844 w 1015844"/>
                          <a:gd name="connsiteY1" fmla="*/ 1112551 h 2411935"/>
                          <a:gd name="connsiteX2" fmla="*/ 489352 w 1015844"/>
                          <a:gd name="connsiteY2" fmla="*/ 2411885 h 2411935"/>
                          <a:gd name="connsiteX3" fmla="*/ 10 w 1015844"/>
                          <a:gd name="connsiteY3" fmla="*/ 1162217 h 2411935"/>
                          <a:gd name="connsiteX4" fmla="*/ 477060 w 1015844"/>
                          <a:gd name="connsiteY4" fmla="*/ 0 h 2411935"/>
                          <a:gd name="connsiteX0" fmla="*/ 478683 w 1017467"/>
                          <a:gd name="connsiteY0" fmla="*/ 0 h 2411933"/>
                          <a:gd name="connsiteX1" fmla="*/ 1017467 w 1017467"/>
                          <a:gd name="connsiteY1" fmla="*/ 1112551 h 2411933"/>
                          <a:gd name="connsiteX2" fmla="*/ 490975 w 1017467"/>
                          <a:gd name="connsiteY2" fmla="*/ 2411885 h 2411933"/>
                          <a:gd name="connsiteX3" fmla="*/ 1633 w 1017467"/>
                          <a:gd name="connsiteY3" fmla="*/ 1162217 h 2411933"/>
                          <a:gd name="connsiteX4" fmla="*/ 478683 w 1017467"/>
                          <a:gd name="connsiteY4" fmla="*/ 0 h 2411933"/>
                          <a:gd name="connsiteX0" fmla="*/ 478683 w 1017696"/>
                          <a:gd name="connsiteY0" fmla="*/ 0 h 2411935"/>
                          <a:gd name="connsiteX1" fmla="*/ 1017467 w 1017696"/>
                          <a:gd name="connsiteY1" fmla="*/ 1112551 h 2411935"/>
                          <a:gd name="connsiteX2" fmla="*/ 490975 w 1017696"/>
                          <a:gd name="connsiteY2" fmla="*/ 2411885 h 2411935"/>
                          <a:gd name="connsiteX3" fmla="*/ 1633 w 1017696"/>
                          <a:gd name="connsiteY3" fmla="*/ 1162217 h 2411935"/>
                          <a:gd name="connsiteX4" fmla="*/ 478683 w 1017696"/>
                          <a:gd name="connsiteY4" fmla="*/ 0 h 2411935"/>
                          <a:gd name="connsiteX0" fmla="*/ 598033 w 1017398"/>
                          <a:gd name="connsiteY0" fmla="*/ 0 h 2256936"/>
                          <a:gd name="connsiteX1" fmla="*/ 1017074 w 1017398"/>
                          <a:gd name="connsiteY1" fmla="*/ 957553 h 2256936"/>
                          <a:gd name="connsiteX2" fmla="*/ 490582 w 1017398"/>
                          <a:gd name="connsiteY2" fmla="*/ 2256887 h 2256936"/>
                          <a:gd name="connsiteX3" fmla="*/ 1240 w 1017398"/>
                          <a:gd name="connsiteY3" fmla="*/ 1007219 h 2256936"/>
                          <a:gd name="connsiteX4" fmla="*/ 598033 w 1017398"/>
                          <a:gd name="connsiteY4" fmla="*/ 0 h 2256936"/>
                          <a:gd name="connsiteX0" fmla="*/ 478684 w 1017696"/>
                          <a:gd name="connsiteY0" fmla="*/ 0 h 2383753"/>
                          <a:gd name="connsiteX1" fmla="*/ 1017467 w 1017696"/>
                          <a:gd name="connsiteY1" fmla="*/ 1084370 h 2383753"/>
                          <a:gd name="connsiteX2" fmla="*/ 490975 w 1017696"/>
                          <a:gd name="connsiteY2" fmla="*/ 2383704 h 2383753"/>
                          <a:gd name="connsiteX3" fmla="*/ 1633 w 1017696"/>
                          <a:gd name="connsiteY3" fmla="*/ 1134036 h 2383753"/>
                          <a:gd name="connsiteX4" fmla="*/ 478684 w 1017696"/>
                          <a:gd name="connsiteY4" fmla="*/ 0 h 2383753"/>
                          <a:gd name="connsiteX0" fmla="*/ 478684 w 1017696"/>
                          <a:gd name="connsiteY0" fmla="*/ 0 h 2383785"/>
                          <a:gd name="connsiteX1" fmla="*/ 1017467 w 1017696"/>
                          <a:gd name="connsiteY1" fmla="*/ 1084370 h 2383785"/>
                          <a:gd name="connsiteX2" fmla="*/ 490975 w 1017696"/>
                          <a:gd name="connsiteY2" fmla="*/ 2383704 h 2383785"/>
                          <a:gd name="connsiteX3" fmla="*/ 1633 w 1017696"/>
                          <a:gd name="connsiteY3" fmla="*/ 1148127 h 2383785"/>
                          <a:gd name="connsiteX4" fmla="*/ 478684 w 1017696"/>
                          <a:gd name="connsiteY4" fmla="*/ 0 h 2383785"/>
                          <a:gd name="connsiteX0" fmla="*/ 478684 w 1017696"/>
                          <a:gd name="connsiteY0" fmla="*/ 0 h 2383825"/>
                          <a:gd name="connsiteX1" fmla="*/ 1017467 w 1017696"/>
                          <a:gd name="connsiteY1" fmla="*/ 1084370 h 2383825"/>
                          <a:gd name="connsiteX2" fmla="*/ 490975 w 1017696"/>
                          <a:gd name="connsiteY2" fmla="*/ 2383704 h 2383825"/>
                          <a:gd name="connsiteX3" fmla="*/ 1633 w 1017696"/>
                          <a:gd name="connsiteY3" fmla="*/ 1148127 h 2383825"/>
                          <a:gd name="connsiteX4" fmla="*/ 478684 w 1017696"/>
                          <a:gd name="connsiteY4" fmla="*/ 0 h 2383825"/>
                          <a:gd name="connsiteX0" fmla="*/ 478684 w 1017696"/>
                          <a:gd name="connsiteY0" fmla="*/ 0 h 2383705"/>
                          <a:gd name="connsiteX1" fmla="*/ 1017467 w 1017696"/>
                          <a:gd name="connsiteY1" fmla="*/ 1140733 h 2383705"/>
                          <a:gd name="connsiteX2" fmla="*/ 490975 w 1017696"/>
                          <a:gd name="connsiteY2" fmla="*/ 2383704 h 2383705"/>
                          <a:gd name="connsiteX3" fmla="*/ 1633 w 1017696"/>
                          <a:gd name="connsiteY3" fmla="*/ 1148127 h 2383705"/>
                          <a:gd name="connsiteX4" fmla="*/ 478684 w 1017696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68 w 1018552"/>
                          <a:gd name="connsiteY0" fmla="*/ 0 h 2383705"/>
                          <a:gd name="connsiteX1" fmla="*/ 1016351 w 1018552"/>
                          <a:gd name="connsiteY1" fmla="*/ 1140733 h 2383705"/>
                          <a:gd name="connsiteX2" fmla="*/ 489859 w 1018552"/>
                          <a:gd name="connsiteY2" fmla="*/ 2383704 h 2383705"/>
                          <a:gd name="connsiteX3" fmla="*/ 517 w 1018552"/>
                          <a:gd name="connsiteY3" fmla="*/ 1148127 h 2383705"/>
                          <a:gd name="connsiteX4" fmla="*/ 477568 w 1018552"/>
                          <a:gd name="connsiteY4" fmla="*/ 0 h 2383705"/>
                          <a:gd name="connsiteX0" fmla="*/ 477570 w 1018554"/>
                          <a:gd name="connsiteY0" fmla="*/ 0 h 2383705"/>
                          <a:gd name="connsiteX1" fmla="*/ 1016353 w 1018554"/>
                          <a:gd name="connsiteY1" fmla="*/ 1140733 h 2383705"/>
                          <a:gd name="connsiteX2" fmla="*/ 489861 w 1018554"/>
                          <a:gd name="connsiteY2" fmla="*/ 2383704 h 2383705"/>
                          <a:gd name="connsiteX3" fmla="*/ 519 w 1018554"/>
                          <a:gd name="connsiteY3" fmla="*/ 1148127 h 2383705"/>
                          <a:gd name="connsiteX4" fmla="*/ 477570 w 1018554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018621" h="2383705">
                            <a:moveTo>
                              <a:pt x="477637" y="0"/>
                            </a:moveTo>
                            <a:cubicBezTo>
                              <a:pt x="662464" y="17556"/>
                              <a:pt x="1014374" y="527391"/>
                              <a:pt x="1016420" y="1140733"/>
                            </a:cubicBezTo>
                            <a:cubicBezTo>
                              <a:pt x="1051453" y="1668853"/>
                              <a:pt x="659234" y="2382472"/>
                              <a:pt x="489928" y="2383704"/>
                            </a:cubicBezTo>
                            <a:cubicBezTo>
                              <a:pt x="320622" y="2384936"/>
                              <a:pt x="-13582" y="1620833"/>
                              <a:pt x="586" y="1148127"/>
                            </a:cubicBezTo>
                            <a:cubicBezTo>
                              <a:pt x="-14770" y="548874"/>
                              <a:pt x="274745" y="36383"/>
                              <a:pt x="477637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ln w="22225" cap="flat">
                        <a:solidFill>
                          <a:schemeClr val="bg1"/>
                        </a:solidFill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18" name="Freeform: Shape 117">
                        <a:extLst>
                          <a:ext uri="{FF2B5EF4-FFF2-40B4-BE49-F238E27FC236}">
                            <a16:creationId xmlns:a16="http://schemas.microsoft.com/office/drawing/2014/main" id="{001EAEED-8AC1-465A-BE4C-7E0CD49D6C6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445481" y="1817468"/>
                        <a:ext cx="249165" cy="923121"/>
                      </a:xfrm>
                      <a:custGeom>
                        <a:avLst/>
                        <a:gdLst>
                          <a:gd name="connsiteX0" fmla="*/ 422556 w 838200"/>
                          <a:gd name="connsiteY0" fmla="*/ 0 h 1466850"/>
                          <a:gd name="connsiteX1" fmla="*/ 843561 w 838200"/>
                          <a:gd name="connsiteY1" fmla="*/ 943928 h 1466850"/>
                          <a:gd name="connsiteX2" fmla="*/ 814986 w 838200"/>
                          <a:gd name="connsiteY2" fmla="*/ 1183005 h 1466850"/>
                          <a:gd name="connsiteX3" fmla="*/ 394934 w 838200"/>
                          <a:gd name="connsiteY3" fmla="*/ 1467803 h 1466850"/>
                          <a:gd name="connsiteX4" fmla="*/ 12029 w 838200"/>
                          <a:gd name="connsiteY4" fmla="*/ 1105853 h 1466850"/>
                          <a:gd name="connsiteX5" fmla="*/ 57749 w 838200"/>
                          <a:gd name="connsiteY5" fmla="*/ 652463 h 1466850"/>
                          <a:gd name="connsiteX6" fmla="*/ 422556 w 838200"/>
                          <a:gd name="connsiteY6" fmla="*/ 0 h 1466850"/>
                          <a:gd name="connsiteX0" fmla="*/ 422556 w 844528"/>
                          <a:gd name="connsiteY0" fmla="*/ 0 h 2411927"/>
                          <a:gd name="connsiteX1" fmla="*/ 843561 w 844528"/>
                          <a:gd name="connsiteY1" fmla="*/ 943928 h 2411927"/>
                          <a:gd name="connsiteX2" fmla="*/ 814986 w 844528"/>
                          <a:gd name="connsiteY2" fmla="*/ 1183005 h 2411927"/>
                          <a:gd name="connsiteX3" fmla="*/ 434848 w 844528"/>
                          <a:gd name="connsiteY3" fmla="*/ 2411885 h 2411927"/>
                          <a:gd name="connsiteX4" fmla="*/ 12029 w 844528"/>
                          <a:gd name="connsiteY4" fmla="*/ 1105853 h 2411927"/>
                          <a:gd name="connsiteX5" fmla="*/ 57749 w 844528"/>
                          <a:gd name="connsiteY5" fmla="*/ 652463 h 2411927"/>
                          <a:gd name="connsiteX6" fmla="*/ 422556 w 844528"/>
                          <a:gd name="connsiteY6" fmla="*/ 0 h 2411927"/>
                          <a:gd name="connsiteX0" fmla="*/ 422556 w 844528"/>
                          <a:gd name="connsiteY0" fmla="*/ 0 h 2411912"/>
                          <a:gd name="connsiteX1" fmla="*/ 843561 w 844528"/>
                          <a:gd name="connsiteY1" fmla="*/ 943928 h 2411912"/>
                          <a:gd name="connsiteX2" fmla="*/ 814986 w 844528"/>
                          <a:gd name="connsiteY2" fmla="*/ 1183005 h 2411912"/>
                          <a:gd name="connsiteX3" fmla="*/ 434848 w 844528"/>
                          <a:gd name="connsiteY3" fmla="*/ 2411885 h 2411912"/>
                          <a:gd name="connsiteX4" fmla="*/ 12029 w 844528"/>
                          <a:gd name="connsiteY4" fmla="*/ 1105853 h 2411912"/>
                          <a:gd name="connsiteX5" fmla="*/ 57749 w 844528"/>
                          <a:gd name="connsiteY5" fmla="*/ 652463 h 2411912"/>
                          <a:gd name="connsiteX6" fmla="*/ 422556 w 844528"/>
                          <a:gd name="connsiteY6" fmla="*/ 0 h 2411912"/>
                          <a:gd name="connsiteX0" fmla="*/ 422556 w 844528"/>
                          <a:gd name="connsiteY0" fmla="*/ 0 h 2411893"/>
                          <a:gd name="connsiteX1" fmla="*/ 843561 w 844528"/>
                          <a:gd name="connsiteY1" fmla="*/ 943928 h 2411893"/>
                          <a:gd name="connsiteX2" fmla="*/ 814986 w 844528"/>
                          <a:gd name="connsiteY2" fmla="*/ 1183005 h 2411893"/>
                          <a:gd name="connsiteX3" fmla="*/ 434848 w 844528"/>
                          <a:gd name="connsiteY3" fmla="*/ 2411885 h 2411893"/>
                          <a:gd name="connsiteX4" fmla="*/ 12029 w 844528"/>
                          <a:gd name="connsiteY4" fmla="*/ 1105853 h 2411893"/>
                          <a:gd name="connsiteX5" fmla="*/ 57749 w 844528"/>
                          <a:gd name="connsiteY5" fmla="*/ 652463 h 2411893"/>
                          <a:gd name="connsiteX6" fmla="*/ 422556 w 844528"/>
                          <a:gd name="connsiteY6" fmla="*/ 0 h 2411893"/>
                          <a:gd name="connsiteX0" fmla="*/ 422556 w 844528"/>
                          <a:gd name="connsiteY0" fmla="*/ 0 h 2411964"/>
                          <a:gd name="connsiteX1" fmla="*/ 843561 w 844528"/>
                          <a:gd name="connsiteY1" fmla="*/ 943928 h 2411964"/>
                          <a:gd name="connsiteX2" fmla="*/ 814986 w 844528"/>
                          <a:gd name="connsiteY2" fmla="*/ 1183005 h 2411964"/>
                          <a:gd name="connsiteX3" fmla="*/ 434848 w 844528"/>
                          <a:gd name="connsiteY3" fmla="*/ 2411885 h 2411964"/>
                          <a:gd name="connsiteX4" fmla="*/ 12029 w 844528"/>
                          <a:gd name="connsiteY4" fmla="*/ 1105853 h 2411964"/>
                          <a:gd name="connsiteX5" fmla="*/ 57749 w 844528"/>
                          <a:gd name="connsiteY5" fmla="*/ 652463 h 2411964"/>
                          <a:gd name="connsiteX6" fmla="*/ 422556 w 844528"/>
                          <a:gd name="connsiteY6" fmla="*/ 0 h 2411964"/>
                          <a:gd name="connsiteX0" fmla="*/ 482275 w 904247"/>
                          <a:gd name="connsiteY0" fmla="*/ 0 h 2411909"/>
                          <a:gd name="connsiteX1" fmla="*/ 903280 w 904247"/>
                          <a:gd name="connsiteY1" fmla="*/ 943928 h 2411909"/>
                          <a:gd name="connsiteX2" fmla="*/ 874705 w 904247"/>
                          <a:gd name="connsiteY2" fmla="*/ 1183005 h 2411909"/>
                          <a:gd name="connsiteX3" fmla="*/ 494567 w 904247"/>
                          <a:gd name="connsiteY3" fmla="*/ 2411885 h 2411909"/>
                          <a:gd name="connsiteX4" fmla="*/ 5225 w 904247"/>
                          <a:gd name="connsiteY4" fmla="*/ 1148125 h 2411909"/>
                          <a:gd name="connsiteX5" fmla="*/ 117468 w 904247"/>
                          <a:gd name="connsiteY5" fmla="*/ 652463 h 2411909"/>
                          <a:gd name="connsiteX6" fmla="*/ 482275 w 904247"/>
                          <a:gd name="connsiteY6" fmla="*/ 0 h 2411909"/>
                          <a:gd name="connsiteX0" fmla="*/ 482275 w 904247"/>
                          <a:gd name="connsiteY0" fmla="*/ 0 h 2411893"/>
                          <a:gd name="connsiteX1" fmla="*/ 903280 w 904247"/>
                          <a:gd name="connsiteY1" fmla="*/ 943928 h 2411893"/>
                          <a:gd name="connsiteX2" fmla="*/ 874705 w 904247"/>
                          <a:gd name="connsiteY2" fmla="*/ 1183005 h 2411893"/>
                          <a:gd name="connsiteX3" fmla="*/ 494567 w 904247"/>
                          <a:gd name="connsiteY3" fmla="*/ 2411885 h 2411893"/>
                          <a:gd name="connsiteX4" fmla="*/ 5225 w 904247"/>
                          <a:gd name="connsiteY4" fmla="*/ 1162217 h 2411893"/>
                          <a:gd name="connsiteX5" fmla="*/ 117468 w 904247"/>
                          <a:gd name="connsiteY5" fmla="*/ 652463 h 2411893"/>
                          <a:gd name="connsiteX6" fmla="*/ 482275 w 904247"/>
                          <a:gd name="connsiteY6" fmla="*/ 0 h 2411893"/>
                          <a:gd name="connsiteX0" fmla="*/ 482972 w 904944"/>
                          <a:gd name="connsiteY0" fmla="*/ 0 h 2411893"/>
                          <a:gd name="connsiteX1" fmla="*/ 903977 w 904944"/>
                          <a:gd name="connsiteY1" fmla="*/ 943928 h 2411893"/>
                          <a:gd name="connsiteX2" fmla="*/ 875402 w 904944"/>
                          <a:gd name="connsiteY2" fmla="*/ 1183005 h 2411893"/>
                          <a:gd name="connsiteX3" fmla="*/ 495264 w 904944"/>
                          <a:gd name="connsiteY3" fmla="*/ 2411885 h 2411893"/>
                          <a:gd name="connsiteX4" fmla="*/ 5922 w 904944"/>
                          <a:gd name="connsiteY4" fmla="*/ 1162217 h 2411893"/>
                          <a:gd name="connsiteX5" fmla="*/ 104859 w 904944"/>
                          <a:gd name="connsiteY5" fmla="*/ 483376 h 2411893"/>
                          <a:gd name="connsiteX6" fmla="*/ 482972 w 904944"/>
                          <a:gd name="connsiteY6" fmla="*/ 0 h 2411893"/>
                          <a:gd name="connsiteX0" fmla="*/ 477060 w 899032"/>
                          <a:gd name="connsiteY0" fmla="*/ 0 h 2411893"/>
                          <a:gd name="connsiteX1" fmla="*/ 898065 w 899032"/>
                          <a:gd name="connsiteY1" fmla="*/ 943928 h 2411893"/>
                          <a:gd name="connsiteX2" fmla="*/ 869490 w 899032"/>
                          <a:gd name="connsiteY2" fmla="*/ 1183005 h 2411893"/>
                          <a:gd name="connsiteX3" fmla="*/ 489352 w 899032"/>
                          <a:gd name="connsiteY3" fmla="*/ 2411885 h 2411893"/>
                          <a:gd name="connsiteX4" fmla="*/ 10 w 899032"/>
                          <a:gd name="connsiteY4" fmla="*/ 1162217 h 2411893"/>
                          <a:gd name="connsiteX5" fmla="*/ 477060 w 899032"/>
                          <a:gd name="connsiteY5" fmla="*/ 0 h 2411893"/>
                          <a:gd name="connsiteX0" fmla="*/ 477060 w 869489"/>
                          <a:gd name="connsiteY0" fmla="*/ 0 h 2411893"/>
                          <a:gd name="connsiteX1" fmla="*/ 869490 w 869489"/>
                          <a:gd name="connsiteY1" fmla="*/ 1183005 h 2411893"/>
                          <a:gd name="connsiteX2" fmla="*/ 489352 w 869489"/>
                          <a:gd name="connsiteY2" fmla="*/ 2411885 h 2411893"/>
                          <a:gd name="connsiteX3" fmla="*/ 10 w 869489"/>
                          <a:gd name="connsiteY3" fmla="*/ 1162217 h 2411893"/>
                          <a:gd name="connsiteX4" fmla="*/ 477060 w 869489"/>
                          <a:gd name="connsiteY4" fmla="*/ 0 h 2411893"/>
                          <a:gd name="connsiteX0" fmla="*/ 477060 w 1042453"/>
                          <a:gd name="connsiteY0" fmla="*/ 0 h 2411911"/>
                          <a:gd name="connsiteX1" fmla="*/ 1042453 w 1042453"/>
                          <a:gd name="connsiteY1" fmla="*/ 1197097 h 2411911"/>
                          <a:gd name="connsiteX2" fmla="*/ 489352 w 1042453"/>
                          <a:gd name="connsiteY2" fmla="*/ 2411885 h 2411911"/>
                          <a:gd name="connsiteX3" fmla="*/ 10 w 1042453"/>
                          <a:gd name="connsiteY3" fmla="*/ 1162217 h 2411911"/>
                          <a:gd name="connsiteX4" fmla="*/ 477060 w 1042453"/>
                          <a:gd name="connsiteY4" fmla="*/ 0 h 2411911"/>
                          <a:gd name="connsiteX0" fmla="*/ 477060 w 1042453"/>
                          <a:gd name="connsiteY0" fmla="*/ 0 h 2411909"/>
                          <a:gd name="connsiteX1" fmla="*/ 1042453 w 1042453"/>
                          <a:gd name="connsiteY1" fmla="*/ 1197097 h 2411909"/>
                          <a:gd name="connsiteX2" fmla="*/ 489352 w 1042453"/>
                          <a:gd name="connsiteY2" fmla="*/ 2411885 h 2411909"/>
                          <a:gd name="connsiteX3" fmla="*/ 10 w 1042453"/>
                          <a:gd name="connsiteY3" fmla="*/ 1162217 h 2411909"/>
                          <a:gd name="connsiteX4" fmla="*/ 477060 w 1042453"/>
                          <a:gd name="connsiteY4" fmla="*/ 0 h 2411909"/>
                          <a:gd name="connsiteX0" fmla="*/ 477060 w 1015844"/>
                          <a:gd name="connsiteY0" fmla="*/ 0 h 2411933"/>
                          <a:gd name="connsiteX1" fmla="*/ 1015844 w 1015844"/>
                          <a:gd name="connsiteY1" fmla="*/ 1112551 h 2411933"/>
                          <a:gd name="connsiteX2" fmla="*/ 489352 w 1015844"/>
                          <a:gd name="connsiteY2" fmla="*/ 2411885 h 2411933"/>
                          <a:gd name="connsiteX3" fmla="*/ 10 w 1015844"/>
                          <a:gd name="connsiteY3" fmla="*/ 1162217 h 2411933"/>
                          <a:gd name="connsiteX4" fmla="*/ 477060 w 1015844"/>
                          <a:gd name="connsiteY4" fmla="*/ 0 h 2411933"/>
                          <a:gd name="connsiteX0" fmla="*/ 477060 w 1015844"/>
                          <a:gd name="connsiteY0" fmla="*/ 0 h 2411935"/>
                          <a:gd name="connsiteX1" fmla="*/ 1015844 w 1015844"/>
                          <a:gd name="connsiteY1" fmla="*/ 1112551 h 2411935"/>
                          <a:gd name="connsiteX2" fmla="*/ 489352 w 1015844"/>
                          <a:gd name="connsiteY2" fmla="*/ 2411885 h 2411935"/>
                          <a:gd name="connsiteX3" fmla="*/ 10 w 1015844"/>
                          <a:gd name="connsiteY3" fmla="*/ 1162217 h 2411935"/>
                          <a:gd name="connsiteX4" fmla="*/ 477060 w 1015844"/>
                          <a:gd name="connsiteY4" fmla="*/ 0 h 2411935"/>
                          <a:gd name="connsiteX0" fmla="*/ 478683 w 1017467"/>
                          <a:gd name="connsiteY0" fmla="*/ 0 h 2411933"/>
                          <a:gd name="connsiteX1" fmla="*/ 1017467 w 1017467"/>
                          <a:gd name="connsiteY1" fmla="*/ 1112551 h 2411933"/>
                          <a:gd name="connsiteX2" fmla="*/ 490975 w 1017467"/>
                          <a:gd name="connsiteY2" fmla="*/ 2411885 h 2411933"/>
                          <a:gd name="connsiteX3" fmla="*/ 1633 w 1017467"/>
                          <a:gd name="connsiteY3" fmla="*/ 1162217 h 2411933"/>
                          <a:gd name="connsiteX4" fmla="*/ 478683 w 1017467"/>
                          <a:gd name="connsiteY4" fmla="*/ 0 h 2411933"/>
                          <a:gd name="connsiteX0" fmla="*/ 478683 w 1017696"/>
                          <a:gd name="connsiteY0" fmla="*/ 0 h 2411935"/>
                          <a:gd name="connsiteX1" fmla="*/ 1017467 w 1017696"/>
                          <a:gd name="connsiteY1" fmla="*/ 1112551 h 2411935"/>
                          <a:gd name="connsiteX2" fmla="*/ 490975 w 1017696"/>
                          <a:gd name="connsiteY2" fmla="*/ 2411885 h 2411935"/>
                          <a:gd name="connsiteX3" fmla="*/ 1633 w 1017696"/>
                          <a:gd name="connsiteY3" fmla="*/ 1162217 h 2411935"/>
                          <a:gd name="connsiteX4" fmla="*/ 478683 w 1017696"/>
                          <a:gd name="connsiteY4" fmla="*/ 0 h 2411935"/>
                          <a:gd name="connsiteX0" fmla="*/ 598033 w 1017398"/>
                          <a:gd name="connsiteY0" fmla="*/ 0 h 2256936"/>
                          <a:gd name="connsiteX1" fmla="*/ 1017074 w 1017398"/>
                          <a:gd name="connsiteY1" fmla="*/ 957553 h 2256936"/>
                          <a:gd name="connsiteX2" fmla="*/ 490582 w 1017398"/>
                          <a:gd name="connsiteY2" fmla="*/ 2256887 h 2256936"/>
                          <a:gd name="connsiteX3" fmla="*/ 1240 w 1017398"/>
                          <a:gd name="connsiteY3" fmla="*/ 1007219 h 2256936"/>
                          <a:gd name="connsiteX4" fmla="*/ 598033 w 1017398"/>
                          <a:gd name="connsiteY4" fmla="*/ 0 h 2256936"/>
                          <a:gd name="connsiteX0" fmla="*/ 478684 w 1017696"/>
                          <a:gd name="connsiteY0" fmla="*/ 0 h 2383753"/>
                          <a:gd name="connsiteX1" fmla="*/ 1017467 w 1017696"/>
                          <a:gd name="connsiteY1" fmla="*/ 1084370 h 2383753"/>
                          <a:gd name="connsiteX2" fmla="*/ 490975 w 1017696"/>
                          <a:gd name="connsiteY2" fmla="*/ 2383704 h 2383753"/>
                          <a:gd name="connsiteX3" fmla="*/ 1633 w 1017696"/>
                          <a:gd name="connsiteY3" fmla="*/ 1134036 h 2383753"/>
                          <a:gd name="connsiteX4" fmla="*/ 478684 w 1017696"/>
                          <a:gd name="connsiteY4" fmla="*/ 0 h 2383753"/>
                          <a:gd name="connsiteX0" fmla="*/ 478684 w 1017696"/>
                          <a:gd name="connsiteY0" fmla="*/ 0 h 2383785"/>
                          <a:gd name="connsiteX1" fmla="*/ 1017467 w 1017696"/>
                          <a:gd name="connsiteY1" fmla="*/ 1084370 h 2383785"/>
                          <a:gd name="connsiteX2" fmla="*/ 490975 w 1017696"/>
                          <a:gd name="connsiteY2" fmla="*/ 2383704 h 2383785"/>
                          <a:gd name="connsiteX3" fmla="*/ 1633 w 1017696"/>
                          <a:gd name="connsiteY3" fmla="*/ 1148127 h 2383785"/>
                          <a:gd name="connsiteX4" fmla="*/ 478684 w 1017696"/>
                          <a:gd name="connsiteY4" fmla="*/ 0 h 2383785"/>
                          <a:gd name="connsiteX0" fmla="*/ 478684 w 1017696"/>
                          <a:gd name="connsiteY0" fmla="*/ 0 h 2383825"/>
                          <a:gd name="connsiteX1" fmla="*/ 1017467 w 1017696"/>
                          <a:gd name="connsiteY1" fmla="*/ 1084370 h 2383825"/>
                          <a:gd name="connsiteX2" fmla="*/ 490975 w 1017696"/>
                          <a:gd name="connsiteY2" fmla="*/ 2383704 h 2383825"/>
                          <a:gd name="connsiteX3" fmla="*/ 1633 w 1017696"/>
                          <a:gd name="connsiteY3" fmla="*/ 1148127 h 2383825"/>
                          <a:gd name="connsiteX4" fmla="*/ 478684 w 1017696"/>
                          <a:gd name="connsiteY4" fmla="*/ 0 h 2383825"/>
                          <a:gd name="connsiteX0" fmla="*/ 478684 w 1017696"/>
                          <a:gd name="connsiteY0" fmla="*/ 0 h 2383705"/>
                          <a:gd name="connsiteX1" fmla="*/ 1017467 w 1017696"/>
                          <a:gd name="connsiteY1" fmla="*/ 1140733 h 2383705"/>
                          <a:gd name="connsiteX2" fmla="*/ 490975 w 1017696"/>
                          <a:gd name="connsiteY2" fmla="*/ 2383704 h 2383705"/>
                          <a:gd name="connsiteX3" fmla="*/ 1633 w 1017696"/>
                          <a:gd name="connsiteY3" fmla="*/ 1148127 h 2383705"/>
                          <a:gd name="connsiteX4" fmla="*/ 478684 w 1017696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68 w 1018552"/>
                          <a:gd name="connsiteY0" fmla="*/ 0 h 2383705"/>
                          <a:gd name="connsiteX1" fmla="*/ 1016351 w 1018552"/>
                          <a:gd name="connsiteY1" fmla="*/ 1140733 h 2383705"/>
                          <a:gd name="connsiteX2" fmla="*/ 489859 w 1018552"/>
                          <a:gd name="connsiteY2" fmla="*/ 2383704 h 2383705"/>
                          <a:gd name="connsiteX3" fmla="*/ 517 w 1018552"/>
                          <a:gd name="connsiteY3" fmla="*/ 1148127 h 2383705"/>
                          <a:gd name="connsiteX4" fmla="*/ 477568 w 1018552"/>
                          <a:gd name="connsiteY4" fmla="*/ 0 h 2383705"/>
                          <a:gd name="connsiteX0" fmla="*/ 477570 w 1018554"/>
                          <a:gd name="connsiteY0" fmla="*/ 0 h 2383705"/>
                          <a:gd name="connsiteX1" fmla="*/ 1016353 w 1018554"/>
                          <a:gd name="connsiteY1" fmla="*/ 1140733 h 2383705"/>
                          <a:gd name="connsiteX2" fmla="*/ 489861 w 1018554"/>
                          <a:gd name="connsiteY2" fmla="*/ 2383704 h 2383705"/>
                          <a:gd name="connsiteX3" fmla="*/ 519 w 1018554"/>
                          <a:gd name="connsiteY3" fmla="*/ 1148127 h 2383705"/>
                          <a:gd name="connsiteX4" fmla="*/ 477570 w 1018554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018621" h="2383705">
                            <a:moveTo>
                              <a:pt x="477637" y="0"/>
                            </a:moveTo>
                            <a:cubicBezTo>
                              <a:pt x="662464" y="17556"/>
                              <a:pt x="1014374" y="527391"/>
                              <a:pt x="1016420" y="1140733"/>
                            </a:cubicBezTo>
                            <a:cubicBezTo>
                              <a:pt x="1051453" y="1668853"/>
                              <a:pt x="659234" y="2382472"/>
                              <a:pt x="489928" y="2383704"/>
                            </a:cubicBezTo>
                            <a:cubicBezTo>
                              <a:pt x="320622" y="2384936"/>
                              <a:pt x="-13582" y="1620833"/>
                              <a:pt x="586" y="1148127"/>
                            </a:cubicBezTo>
                            <a:cubicBezTo>
                              <a:pt x="-14770" y="548874"/>
                              <a:pt x="274745" y="36383"/>
                              <a:pt x="477637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3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14" name="Group 113">
                      <a:extLst>
                        <a:ext uri="{FF2B5EF4-FFF2-40B4-BE49-F238E27FC236}">
                          <a16:creationId xmlns:a16="http://schemas.microsoft.com/office/drawing/2014/main" id="{3BBD97C9-7B05-4C94-970A-B19460F7A8D9}"/>
                        </a:ext>
                      </a:extLst>
                    </p:cNvPr>
                    <p:cNvGrpSpPr/>
                    <p:nvPr/>
                  </p:nvGrpSpPr>
                  <p:grpSpPr>
                    <a:xfrm rot="10800000">
                      <a:off x="8236696" y="2849413"/>
                      <a:ext cx="666734" cy="1473212"/>
                      <a:chOff x="8236696" y="1267377"/>
                      <a:chExt cx="666734" cy="1473212"/>
                    </a:xfrm>
                  </p:grpSpPr>
                  <p:sp>
                    <p:nvSpPr>
                      <p:cNvPr id="115" name="Freeform: Shape 114">
                        <a:extLst>
                          <a:ext uri="{FF2B5EF4-FFF2-40B4-BE49-F238E27FC236}">
                            <a16:creationId xmlns:a16="http://schemas.microsoft.com/office/drawing/2014/main" id="{C37C188A-370F-4C91-822A-D61928997F9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236696" y="1267377"/>
                        <a:ext cx="666734" cy="1473212"/>
                      </a:xfrm>
                      <a:custGeom>
                        <a:avLst/>
                        <a:gdLst>
                          <a:gd name="connsiteX0" fmla="*/ 422556 w 838200"/>
                          <a:gd name="connsiteY0" fmla="*/ 0 h 1466850"/>
                          <a:gd name="connsiteX1" fmla="*/ 843561 w 838200"/>
                          <a:gd name="connsiteY1" fmla="*/ 943928 h 1466850"/>
                          <a:gd name="connsiteX2" fmla="*/ 814986 w 838200"/>
                          <a:gd name="connsiteY2" fmla="*/ 1183005 h 1466850"/>
                          <a:gd name="connsiteX3" fmla="*/ 394934 w 838200"/>
                          <a:gd name="connsiteY3" fmla="*/ 1467803 h 1466850"/>
                          <a:gd name="connsiteX4" fmla="*/ 12029 w 838200"/>
                          <a:gd name="connsiteY4" fmla="*/ 1105853 h 1466850"/>
                          <a:gd name="connsiteX5" fmla="*/ 57749 w 838200"/>
                          <a:gd name="connsiteY5" fmla="*/ 652463 h 1466850"/>
                          <a:gd name="connsiteX6" fmla="*/ 422556 w 838200"/>
                          <a:gd name="connsiteY6" fmla="*/ 0 h 1466850"/>
                          <a:gd name="connsiteX0" fmla="*/ 422556 w 844528"/>
                          <a:gd name="connsiteY0" fmla="*/ 0 h 2411927"/>
                          <a:gd name="connsiteX1" fmla="*/ 843561 w 844528"/>
                          <a:gd name="connsiteY1" fmla="*/ 943928 h 2411927"/>
                          <a:gd name="connsiteX2" fmla="*/ 814986 w 844528"/>
                          <a:gd name="connsiteY2" fmla="*/ 1183005 h 2411927"/>
                          <a:gd name="connsiteX3" fmla="*/ 434848 w 844528"/>
                          <a:gd name="connsiteY3" fmla="*/ 2411885 h 2411927"/>
                          <a:gd name="connsiteX4" fmla="*/ 12029 w 844528"/>
                          <a:gd name="connsiteY4" fmla="*/ 1105853 h 2411927"/>
                          <a:gd name="connsiteX5" fmla="*/ 57749 w 844528"/>
                          <a:gd name="connsiteY5" fmla="*/ 652463 h 2411927"/>
                          <a:gd name="connsiteX6" fmla="*/ 422556 w 844528"/>
                          <a:gd name="connsiteY6" fmla="*/ 0 h 2411927"/>
                          <a:gd name="connsiteX0" fmla="*/ 422556 w 844528"/>
                          <a:gd name="connsiteY0" fmla="*/ 0 h 2411912"/>
                          <a:gd name="connsiteX1" fmla="*/ 843561 w 844528"/>
                          <a:gd name="connsiteY1" fmla="*/ 943928 h 2411912"/>
                          <a:gd name="connsiteX2" fmla="*/ 814986 w 844528"/>
                          <a:gd name="connsiteY2" fmla="*/ 1183005 h 2411912"/>
                          <a:gd name="connsiteX3" fmla="*/ 434848 w 844528"/>
                          <a:gd name="connsiteY3" fmla="*/ 2411885 h 2411912"/>
                          <a:gd name="connsiteX4" fmla="*/ 12029 w 844528"/>
                          <a:gd name="connsiteY4" fmla="*/ 1105853 h 2411912"/>
                          <a:gd name="connsiteX5" fmla="*/ 57749 w 844528"/>
                          <a:gd name="connsiteY5" fmla="*/ 652463 h 2411912"/>
                          <a:gd name="connsiteX6" fmla="*/ 422556 w 844528"/>
                          <a:gd name="connsiteY6" fmla="*/ 0 h 2411912"/>
                          <a:gd name="connsiteX0" fmla="*/ 422556 w 844528"/>
                          <a:gd name="connsiteY0" fmla="*/ 0 h 2411893"/>
                          <a:gd name="connsiteX1" fmla="*/ 843561 w 844528"/>
                          <a:gd name="connsiteY1" fmla="*/ 943928 h 2411893"/>
                          <a:gd name="connsiteX2" fmla="*/ 814986 w 844528"/>
                          <a:gd name="connsiteY2" fmla="*/ 1183005 h 2411893"/>
                          <a:gd name="connsiteX3" fmla="*/ 434848 w 844528"/>
                          <a:gd name="connsiteY3" fmla="*/ 2411885 h 2411893"/>
                          <a:gd name="connsiteX4" fmla="*/ 12029 w 844528"/>
                          <a:gd name="connsiteY4" fmla="*/ 1105853 h 2411893"/>
                          <a:gd name="connsiteX5" fmla="*/ 57749 w 844528"/>
                          <a:gd name="connsiteY5" fmla="*/ 652463 h 2411893"/>
                          <a:gd name="connsiteX6" fmla="*/ 422556 w 844528"/>
                          <a:gd name="connsiteY6" fmla="*/ 0 h 2411893"/>
                          <a:gd name="connsiteX0" fmla="*/ 422556 w 844528"/>
                          <a:gd name="connsiteY0" fmla="*/ 0 h 2411964"/>
                          <a:gd name="connsiteX1" fmla="*/ 843561 w 844528"/>
                          <a:gd name="connsiteY1" fmla="*/ 943928 h 2411964"/>
                          <a:gd name="connsiteX2" fmla="*/ 814986 w 844528"/>
                          <a:gd name="connsiteY2" fmla="*/ 1183005 h 2411964"/>
                          <a:gd name="connsiteX3" fmla="*/ 434848 w 844528"/>
                          <a:gd name="connsiteY3" fmla="*/ 2411885 h 2411964"/>
                          <a:gd name="connsiteX4" fmla="*/ 12029 w 844528"/>
                          <a:gd name="connsiteY4" fmla="*/ 1105853 h 2411964"/>
                          <a:gd name="connsiteX5" fmla="*/ 57749 w 844528"/>
                          <a:gd name="connsiteY5" fmla="*/ 652463 h 2411964"/>
                          <a:gd name="connsiteX6" fmla="*/ 422556 w 844528"/>
                          <a:gd name="connsiteY6" fmla="*/ 0 h 2411964"/>
                          <a:gd name="connsiteX0" fmla="*/ 482275 w 904247"/>
                          <a:gd name="connsiteY0" fmla="*/ 0 h 2411909"/>
                          <a:gd name="connsiteX1" fmla="*/ 903280 w 904247"/>
                          <a:gd name="connsiteY1" fmla="*/ 943928 h 2411909"/>
                          <a:gd name="connsiteX2" fmla="*/ 874705 w 904247"/>
                          <a:gd name="connsiteY2" fmla="*/ 1183005 h 2411909"/>
                          <a:gd name="connsiteX3" fmla="*/ 494567 w 904247"/>
                          <a:gd name="connsiteY3" fmla="*/ 2411885 h 2411909"/>
                          <a:gd name="connsiteX4" fmla="*/ 5225 w 904247"/>
                          <a:gd name="connsiteY4" fmla="*/ 1148125 h 2411909"/>
                          <a:gd name="connsiteX5" fmla="*/ 117468 w 904247"/>
                          <a:gd name="connsiteY5" fmla="*/ 652463 h 2411909"/>
                          <a:gd name="connsiteX6" fmla="*/ 482275 w 904247"/>
                          <a:gd name="connsiteY6" fmla="*/ 0 h 2411909"/>
                          <a:gd name="connsiteX0" fmla="*/ 482275 w 904247"/>
                          <a:gd name="connsiteY0" fmla="*/ 0 h 2411893"/>
                          <a:gd name="connsiteX1" fmla="*/ 903280 w 904247"/>
                          <a:gd name="connsiteY1" fmla="*/ 943928 h 2411893"/>
                          <a:gd name="connsiteX2" fmla="*/ 874705 w 904247"/>
                          <a:gd name="connsiteY2" fmla="*/ 1183005 h 2411893"/>
                          <a:gd name="connsiteX3" fmla="*/ 494567 w 904247"/>
                          <a:gd name="connsiteY3" fmla="*/ 2411885 h 2411893"/>
                          <a:gd name="connsiteX4" fmla="*/ 5225 w 904247"/>
                          <a:gd name="connsiteY4" fmla="*/ 1162217 h 2411893"/>
                          <a:gd name="connsiteX5" fmla="*/ 117468 w 904247"/>
                          <a:gd name="connsiteY5" fmla="*/ 652463 h 2411893"/>
                          <a:gd name="connsiteX6" fmla="*/ 482275 w 904247"/>
                          <a:gd name="connsiteY6" fmla="*/ 0 h 2411893"/>
                          <a:gd name="connsiteX0" fmla="*/ 482972 w 904944"/>
                          <a:gd name="connsiteY0" fmla="*/ 0 h 2411893"/>
                          <a:gd name="connsiteX1" fmla="*/ 903977 w 904944"/>
                          <a:gd name="connsiteY1" fmla="*/ 943928 h 2411893"/>
                          <a:gd name="connsiteX2" fmla="*/ 875402 w 904944"/>
                          <a:gd name="connsiteY2" fmla="*/ 1183005 h 2411893"/>
                          <a:gd name="connsiteX3" fmla="*/ 495264 w 904944"/>
                          <a:gd name="connsiteY3" fmla="*/ 2411885 h 2411893"/>
                          <a:gd name="connsiteX4" fmla="*/ 5922 w 904944"/>
                          <a:gd name="connsiteY4" fmla="*/ 1162217 h 2411893"/>
                          <a:gd name="connsiteX5" fmla="*/ 104859 w 904944"/>
                          <a:gd name="connsiteY5" fmla="*/ 483376 h 2411893"/>
                          <a:gd name="connsiteX6" fmla="*/ 482972 w 904944"/>
                          <a:gd name="connsiteY6" fmla="*/ 0 h 2411893"/>
                          <a:gd name="connsiteX0" fmla="*/ 477060 w 899032"/>
                          <a:gd name="connsiteY0" fmla="*/ 0 h 2411893"/>
                          <a:gd name="connsiteX1" fmla="*/ 898065 w 899032"/>
                          <a:gd name="connsiteY1" fmla="*/ 943928 h 2411893"/>
                          <a:gd name="connsiteX2" fmla="*/ 869490 w 899032"/>
                          <a:gd name="connsiteY2" fmla="*/ 1183005 h 2411893"/>
                          <a:gd name="connsiteX3" fmla="*/ 489352 w 899032"/>
                          <a:gd name="connsiteY3" fmla="*/ 2411885 h 2411893"/>
                          <a:gd name="connsiteX4" fmla="*/ 10 w 899032"/>
                          <a:gd name="connsiteY4" fmla="*/ 1162217 h 2411893"/>
                          <a:gd name="connsiteX5" fmla="*/ 477060 w 899032"/>
                          <a:gd name="connsiteY5" fmla="*/ 0 h 2411893"/>
                          <a:gd name="connsiteX0" fmla="*/ 477060 w 869489"/>
                          <a:gd name="connsiteY0" fmla="*/ 0 h 2411893"/>
                          <a:gd name="connsiteX1" fmla="*/ 869490 w 869489"/>
                          <a:gd name="connsiteY1" fmla="*/ 1183005 h 2411893"/>
                          <a:gd name="connsiteX2" fmla="*/ 489352 w 869489"/>
                          <a:gd name="connsiteY2" fmla="*/ 2411885 h 2411893"/>
                          <a:gd name="connsiteX3" fmla="*/ 10 w 869489"/>
                          <a:gd name="connsiteY3" fmla="*/ 1162217 h 2411893"/>
                          <a:gd name="connsiteX4" fmla="*/ 477060 w 869489"/>
                          <a:gd name="connsiteY4" fmla="*/ 0 h 2411893"/>
                          <a:gd name="connsiteX0" fmla="*/ 477060 w 1042453"/>
                          <a:gd name="connsiteY0" fmla="*/ 0 h 2411911"/>
                          <a:gd name="connsiteX1" fmla="*/ 1042453 w 1042453"/>
                          <a:gd name="connsiteY1" fmla="*/ 1197097 h 2411911"/>
                          <a:gd name="connsiteX2" fmla="*/ 489352 w 1042453"/>
                          <a:gd name="connsiteY2" fmla="*/ 2411885 h 2411911"/>
                          <a:gd name="connsiteX3" fmla="*/ 10 w 1042453"/>
                          <a:gd name="connsiteY3" fmla="*/ 1162217 h 2411911"/>
                          <a:gd name="connsiteX4" fmla="*/ 477060 w 1042453"/>
                          <a:gd name="connsiteY4" fmla="*/ 0 h 2411911"/>
                          <a:gd name="connsiteX0" fmla="*/ 477060 w 1042453"/>
                          <a:gd name="connsiteY0" fmla="*/ 0 h 2411909"/>
                          <a:gd name="connsiteX1" fmla="*/ 1042453 w 1042453"/>
                          <a:gd name="connsiteY1" fmla="*/ 1197097 h 2411909"/>
                          <a:gd name="connsiteX2" fmla="*/ 489352 w 1042453"/>
                          <a:gd name="connsiteY2" fmla="*/ 2411885 h 2411909"/>
                          <a:gd name="connsiteX3" fmla="*/ 10 w 1042453"/>
                          <a:gd name="connsiteY3" fmla="*/ 1162217 h 2411909"/>
                          <a:gd name="connsiteX4" fmla="*/ 477060 w 1042453"/>
                          <a:gd name="connsiteY4" fmla="*/ 0 h 2411909"/>
                          <a:gd name="connsiteX0" fmla="*/ 477060 w 1015844"/>
                          <a:gd name="connsiteY0" fmla="*/ 0 h 2411933"/>
                          <a:gd name="connsiteX1" fmla="*/ 1015844 w 1015844"/>
                          <a:gd name="connsiteY1" fmla="*/ 1112551 h 2411933"/>
                          <a:gd name="connsiteX2" fmla="*/ 489352 w 1015844"/>
                          <a:gd name="connsiteY2" fmla="*/ 2411885 h 2411933"/>
                          <a:gd name="connsiteX3" fmla="*/ 10 w 1015844"/>
                          <a:gd name="connsiteY3" fmla="*/ 1162217 h 2411933"/>
                          <a:gd name="connsiteX4" fmla="*/ 477060 w 1015844"/>
                          <a:gd name="connsiteY4" fmla="*/ 0 h 2411933"/>
                          <a:gd name="connsiteX0" fmla="*/ 477060 w 1015844"/>
                          <a:gd name="connsiteY0" fmla="*/ 0 h 2411935"/>
                          <a:gd name="connsiteX1" fmla="*/ 1015844 w 1015844"/>
                          <a:gd name="connsiteY1" fmla="*/ 1112551 h 2411935"/>
                          <a:gd name="connsiteX2" fmla="*/ 489352 w 1015844"/>
                          <a:gd name="connsiteY2" fmla="*/ 2411885 h 2411935"/>
                          <a:gd name="connsiteX3" fmla="*/ 10 w 1015844"/>
                          <a:gd name="connsiteY3" fmla="*/ 1162217 h 2411935"/>
                          <a:gd name="connsiteX4" fmla="*/ 477060 w 1015844"/>
                          <a:gd name="connsiteY4" fmla="*/ 0 h 2411935"/>
                          <a:gd name="connsiteX0" fmla="*/ 478683 w 1017467"/>
                          <a:gd name="connsiteY0" fmla="*/ 0 h 2411933"/>
                          <a:gd name="connsiteX1" fmla="*/ 1017467 w 1017467"/>
                          <a:gd name="connsiteY1" fmla="*/ 1112551 h 2411933"/>
                          <a:gd name="connsiteX2" fmla="*/ 490975 w 1017467"/>
                          <a:gd name="connsiteY2" fmla="*/ 2411885 h 2411933"/>
                          <a:gd name="connsiteX3" fmla="*/ 1633 w 1017467"/>
                          <a:gd name="connsiteY3" fmla="*/ 1162217 h 2411933"/>
                          <a:gd name="connsiteX4" fmla="*/ 478683 w 1017467"/>
                          <a:gd name="connsiteY4" fmla="*/ 0 h 2411933"/>
                          <a:gd name="connsiteX0" fmla="*/ 478683 w 1017696"/>
                          <a:gd name="connsiteY0" fmla="*/ 0 h 2411935"/>
                          <a:gd name="connsiteX1" fmla="*/ 1017467 w 1017696"/>
                          <a:gd name="connsiteY1" fmla="*/ 1112551 h 2411935"/>
                          <a:gd name="connsiteX2" fmla="*/ 490975 w 1017696"/>
                          <a:gd name="connsiteY2" fmla="*/ 2411885 h 2411935"/>
                          <a:gd name="connsiteX3" fmla="*/ 1633 w 1017696"/>
                          <a:gd name="connsiteY3" fmla="*/ 1162217 h 2411935"/>
                          <a:gd name="connsiteX4" fmla="*/ 478683 w 1017696"/>
                          <a:gd name="connsiteY4" fmla="*/ 0 h 2411935"/>
                          <a:gd name="connsiteX0" fmla="*/ 598033 w 1017398"/>
                          <a:gd name="connsiteY0" fmla="*/ 0 h 2256936"/>
                          <a:gd name="connsiteX1" fmla="*/ 1017074 w 1017398"/>
                          <a:gd name="connsiteY1" fmla="*/ 957553 h 2256936"/>
                          <a:gd name="connsiteX2" fmla="*/ 490582 w 1017398"/>
                          <a:gd name="connsiteY2" fmla="*/ 2256887 h 2256936"/>
                          <a:gd name="connsiteX3" fmla="*/ 1240 w 1017398"/>
                          <a:gd name="connsiteY3" fmla="*/ 1007219 h 2256936"/>
                          <a:gd name="connsiteX4" fmla="*/ 598033 w 1017398"/>
                          <a:gd name="connsiteY4" fmla="*/ 0 h 2256936"/>
                          <a:gd name="connsiteX0" fmla="*/ 478684 w 1017696"/>
                          <a:gd name="connsiteY0" fmla="*/ 0 h 2383753"/>
                          <a:gd name="connsiteX1" fmla="*/ 1017467 w 1017696"/>
                          <a:gd name="connsiteY1" fmla="*/ 1084370 h 2383753"/>
                          <a:gd name="connsiteX2" fmla="*/ 490975 w 1017696"/>
                          <a:gd name="connsiteY2" fmla="*/ 2383704 h 2383753"/>
                          <a:gd name="connsiteX3" fmla="*/ 1633 w 1017696"/>
                          <a:gd name="connsiteY3" fmla="*/ 1134036 h 2383753"/>
                          <a:gd name="connsiteX4" fmla="*/ 478684 w 1017696"/>
                          <a:gd name="connsiteY4" fmla="*/ 0 h 2383753"/>
                          <a:gd name="connsiteX0" fmla="*/ 478684 w 1017696"/>
                          <a:gd name="connsiteY0" fmla="*/ 0 h 2383785"/>
                          <a:gd name="connsiteX1" fmla="*/ 1017467 w 1017696"/>
                          <a:gd name="connsiteY1" fmla="*/ 1084370 h 2383785"/>
                          <a:gd name="connsiteX2" fmla="*/ 490975 w 1017696"/>
                          <a:gd name="connsiteY2" fmla="*/ 2383704 h 2383785"/>
                          <a:gd name="connsiteX3" fmla="*/ 1633 w 1017696"/>
                          <a:gd name="connsiteY3" fmla="*/ 1148127 h 2383785"/>
                          <a:gd name="connsiteX4" fmla="*/ 478684 w 1017696"/>
                          <a:gd name="connsiteY4" fmla="*/ 0 h 2383785"/>
                          <a:gd name="connsiteX0" fmla="*/ 478684 w 1017696"/>
                          <a:gd name="connsiteY0" fmla="*/ 0 h 2383825"/>
                          <a:gd name="connsiteX1" fmla="*/ 1017467 w 1017696"/>
                          <a:gd name="connsiteY1" fmla="*/ 1084370 h 2383825"/>
                          <a:gd name="connsiteX2" fmla="*/ 490975 w 1017696"/>
                          <a:gd name="connsiteY2" fmla="*/ 2383704 h 2383825"/>
                          <a:gd name="connsiteX3" fmla="*/ 1633 w 1017696"/>
                          <a:gd name="connsiteY3" fmla="*/ 1148127 h 2383825"/>
                          <a:gd name="connsiteX4" fmla="*/ 478684 w 1017696"/>
                          <a:gd name="connsiteY4" fmla="*/ 0 h 2383825"/>
                          <a:gd name="connsiteX0" fmla="*/ 478684 w 1017696"/>
                          <a:gd name="connsiteY0" fmla="*/ 0 h 2383705"/>
                          <a:gd name="connsiteX1" fmla="*/ 1017467 w 1017696"/>
                          <a:gd name="connsiteY1" fmla="*/ 1140733 h 2383705"/>
                          <a:gd name="connsiteX2" fmla="*/ 490975 w 1017696"/>
                          <a:gd name="connsiteY2" fmla="*/ 2383704 h 2383705"/>
                          <a:gd name="connsiteX3" fmla="*/ 1633 w 1017696"/>
                          <a:gd name="connsiteY3" fmla="*/ 1148127 h 2383705"/>
                          <a:gd name="connsiteX4" fmla="*/ 478684 w 1017696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68 w 1018552"/>
                          <a:gd name="connsiteY0" fmla="*/ 0 h 2383705"/>
                          <a:gd name="connsiteX1" fmla="*/ 1016351 w 1018552"/>
                          <a:gd name="connsiteY1" fmla="*/ 1140733 h 2383705"/>
                          <a:gd name="connsiteX2" fmla="*/ 489859 w 1018552"/>
                          <a:gd name="connsiteY2" fmla="*/ 2383704 h 2383705"/>
                          <a:gd name="connsiteX3" fmla="*/ 517 w 1018552"/>
                          <a:gd name="connsiteY3" fmla="*/ 1148127 h 2383705"/>
                          <a:gd name="connsiteX4" fmla="*/ 477568 w 1018552"/>
                          <a:gd name="connsiteY4" fmla="*/ 0 h 2383705"/>
                          <a:gd name="connsiteX0" fmla="*/ 477570 w 1018554"/>
                          <a:gd name="connsiteY0" fmla="*/ 0 h 2383705"/>
                          <a:gd name="connsiteX1" fmla="*/ 1016353 w 1018554"/>
                          <a:gd name="connsiteY1" fmla="*/ 1140733 h 2383705"/>
                          <a:gd name="connsiteX2" fmla="*/ 489861 w 1018554"/>
                          <a:gd name="connsiteY2" fmla="*/ 2383704 h 2383705"/>
                          <a:gd name="connsiteX3" fmla="*/ 519 w 1018554"/>
                          <a:gd name="connsiteY3" fmla="*/ 1148127 h 2383705"/>
                          <a:gd name="connsiteX4" fmla="*/ 477570 w 1018554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018621" h="2383705">
                            <a:moveTo>
                              <a:pt x="477637" y="0"/>
                            </a:moveTo>
                            <a:cubicBezTo>
                              <a:pt x="662464" y="17556"/>
                              <a:pt x="1014374" y="527391"/>
                              <a:pt x="1016420" y="1140733"/>
                            </a:cubicBezTo>
                            <a:cubicBezTo>
                              <a:pt x="1051453" y="1668853"/>
                              <a:pt x="659234" y="2382472"/>
                              <a:pt x="489928" y="2383704"/>
                            </a:cubicBezTo>
                            <a:cubicBezTo>
                              <a:pt x="320622" y="2384936"/>
                              <a:pt x="-13582" y="1620833"/>
                              <a:pt x="586" y="1148127"/>
                            </a:cubicBezTo>
                            <a:cubicBezTo>
                              <a:pt x="-14770" y="548874"/>
                              <a:pt x="274745" y="36383"/>
                              <a:pt x="477637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ln w="22225" cap="flat">
                        <a:solidFill>
                          <a:schemeClr val="bg1"/>
                        </a:solidFill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16" name="Freeform: Shape 115">
                        <a:extLst>
                          <a:ext uri="{FF2B5EF4-FFF2-40B4-BE49-F238E27FC236}">
                            <a16:creationId xmlns:a16="http://schemas.microsoft.com/office/drawing/2014/main" id="{565A762A-40D9-45F6-9751-C7DBD80DB93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445481" y="1817468"/>
                        <a:ext cx="249165" cy="923121"/>
                      </a:xfrm>
                      <a:custGeom>
                        <a:avLst/>
                        <a:gdLst>
                          <a:gd name="connsiteX0" fmla="*/ 422556 w 838200"/>
                          <a:gd name="connsiteY0" fmla="*/ 0 h 1466850"/>
                          <a:gd name="connsiteX1" fmla="*/ 843561 w 838200"/>
                          <a:gd name="connsiteY1" fmla="*/ 943928 h 1466850"/>
                          <a:gd name="connsiteX2" fmla="*/ 814986 w 838200"/>
                          <a:gd name="connsiteY2" fmla="*/ 1183005 h 1466850"/>
                          <a:gd name="connsiteX3" fmla="*/ 394934 w 838200"/>
                          <a:gd name="connsiteY3" fmla="*/ 1467803 h 1466850"/>
                          <a:gd name="connsiteX4" fmla="*/ 12029 w 838200"/>
                          <a:gd name="connsiteY4" fmla="*/ 1105853 h 1466850"/>
                          <a:gd name="connsiteX5" fmla="*/ 57749 w 838200"/>
                          <a:gd name="connsiteY5" fmla="*/ 652463 h 1466850"/>
                          <a:gd name="connsiteX6" fmla="*/ 422556 w 838200"/>
                          <a:gd name="connsiteY6" fmla="*/ 0 h 1466850"/>
                          <a:gd name="connsiteX0" fmla="*/ 422556 w 844528"/>
                          <a:gd name="connsiteY0" fmla="*/ 0 h 2411927"/>
                          <a:gd name="connsiteX1" fmla="*/ 843561 w 844528"/>
                          <a:gd name="connsiteY1" fmla="*/ 943928 h 2411927"/>
                          <a:gd name="connsiteX2" fmla="*/ 814986 w 844528"/>
                          <a:gd name="connsiteY2" fmla="*/ 1183005 h 2411927"/>
                          <a:gd name="connsiteX3" fmla="*/ 434848 w 844528"/>
                          <a:gd name="connsiteY3" fmla="*/ 2411885 h 2411927"/>
                          <a:gd name="connsiteX4" fmla="*/ 12029 w 844528"/>
                          <a:gd name="connsiteY4" fmla="*/ 1105853 h 2411927"/>
                          <a:gd name="connsiteX5" fmla="*/ 57749 w 844528"/>
                          <a:gd name="connsiteY5" fmla="*/ 652463 h 2411927"/>
                          <a:gd name="connsiteX6" fmla="*/ 422556 w 844528"/>
                          <a:gd name="connsiteY6" fmla="*/ 0 h 2411927"/>
                          <a:gd name="connsiteX0" fmla="*/ 422556 w 844528"/>
                          <a:gd name="connsiteY0" fmla="*/ 0 h 2411912"/>
                          <a:gd name="connsiteX1" fmla="*/ 843561 w 844528"/>
                          <a:gd name="connsiteY1" fmla="*/ 943928 h 2411912"/>
                          <a:gd name="connsiteX2" fmla="*/ 814986 w 844528"/>
                          <a:gd name="connsiteY2" fmla="*/ 1183005 h 2411912"/>
                          <a:gd name="connsiteX3" fmla="*/ 434848 w 844528"/>
                          <a:gd name="connsiteY3" fmla="*/ 2411885 h 2411912"/>
                          <a:gd name="connsiteX4" fmla="*/ 12029 w 844528"/>
                          <a:gd name="connsiteY4" fmla="*/ 1105853 h 2411912"/>
                          <a:gd name="connsiteX5" fmla="*/ 57749 w 844528"/>
                          <a:gd name="connsiteY5" fmla="*/ 652463 h 2411912"/>
                          <a:gd name="connsiteX6" fmla="*/ 422556 w 844528"/>
                          <a:gd name="connsiteY6" fmla="*/ 0 h 2411912"/>
                          <a:gd name="connsiteX0" fmla="*/ 422556 w 844528"/>
                          <a:gd name="connsiteY0" fmla="*/ 0 h 2411893"/>
                          <a:gd name="connsiteX1" fmla="*/ 843561 w 844528"/>
                          <a:gd name="connsiteY1" fmla="*/ 943928 h 2411893"/>
                          <a:gd name="connsiteX2" fmla="*/ 814986 w 844528"/>
                          <a:gd name="connsiteY2" fmla="*/ 1183005 h 2411893"/>
                          <a:gd name="connsiteX3" fmla="*/ 434848 w 844528"/>
                          <a:gd name="connsiteY3" fmla="*/ 2411885 h 2411893"/>
                          <a:gd name="connsiteX4" fmla="*/ 12029 w 844528"/>
                          <a:gd name="connsiteY4" fmla="*/ 1105853 h 2411893"/>
                          <a:gd name="connsiteX5" fmla="*/ 57749 w 844528"/>
                          <a:gd name="connsiteY5" fmla="*/ 652463 h 2411893"/>
                          <a:gd name="connsiteX6" fmla="*/ 422556 w 844528"/>
                          <a:gd name="connsiteY6" fmla="*/ 0 h 2411893"/>
                          <a:gd name="connsiteX0" fmla="*/ 422556 w 844528"/>
                          <a:gd name="connsiteY0" fmla="*/ 0 h 2411964"/>
                          <a:gd name="connsiteX1" fmla="*/ 843561 w 844528"/>
                          <a:gd name="connsiteY1" fmla="*/ 943928 h 2411964"/>
                          <a:gd name="connsiteX2" fmla="*/ 814986 w 844528"/>
                          <a:gd name="connsiteY2" fmla="*/ 1183005 h 2411964"/>
                          <a:gd name="connsiteX3" fmla="*/ 434848 w 844528"/>
                          <a:gd name="connsiteY3" fmla="*/ 2411885 h 2411964"/>
                          <a:gd name="connsiteX4" fmla="*/ 12029 w 844528"/>
                          <a:gd name="connsiteY4" fmla="*/ 1105853 h 2411964"/>
                          <a:gd name="connsiteX5" fmla="*/ 57749 w 844528"/>
                          <a:gd name="connsiteY5" fmla="*/ 652463 h 2411964"/>
                          <a:gd name="connsiteX6" fmla="*/ 422556 w 844528"/>
                          <a:gd name="connsiteY6" fmla="*/ 0 h 2411964"/>
                          <a:gd name="connsiteX0" fmla="*/ 482275 w 904247"/>
                          <a:gd name="connsiteY0" fmla="*/ 0 h 2411909"/>
                          <a:gd name="connsiteX1" fmla="*/ 903280 w 904247"/>
                          <a:gd name="connsiteY1" fmla="*/ 943928 h 2411909"/>
                          <a:gd name="connsiteX2" fmla="*/ 874705 w 904247"/>
                          <a:gd name="connsiteY2" fmla="*/ 1183005 h 2411909"/>
                          <a:gd name="connsiteX3" fmla="*/ 494567 w 904247"/>
                          <a:gd name="connsiteY3" fmla="*/ 2411885 h 2411909"/>
                          <a:gd name="connsiteX4" fmla="*/ 5225 w 904247"/>
                          <a:gd name="connsiteY4" fmla="*/ 1148125 h 2411909"/>
                          <a:gd name="connsiteX5" fmla="*/ 117468 w 904247"/>
                          <a:gd name="connsiteY5" fmla="*/ 652463 h 2411909"/>
                          <a:gd name="connsiteX6" fmla="*/ 482275 w 904247"/>
                          <a:gd name="connsiteY6" fmla="*/ 0 h 2411909"/>
                          <a:gd name="connsiteX0" fmla="*/ 482275 w 904247"/>
                          <a:gd name="connsiteY0" fmla="*/ 0 h 2411893"/>
                          <a:gd name="connsiteX1" fmla="*/ 903280 w 904247"/>
                          <a:gd name="connsiteY1" fmla="*/ 943928 h 2411893"/>
                          <a:gd name="connsiteX2" fmla="*/ 874705 w 904247"/>
                          <a:gd name="connsiteY2" fmla="*/ 1183005 h 2411893"/>
                          <a:gd name="connsiteX3" fmla="*/ 494567 w 904247"/>
                          <a:gd name="connsiteY3" fmla="*/ 2411885 h 2411893"/>
                          <a:gd name="connsiteX4" fmla="*/ 5225 w 904247"/>
                          <a:gd name="connsiteY4" fmla="*/ 1162217 h 2411893"/>
                          <a:gd name="connsiteX5" fmla="*/ 117468 w 904247"/>
                          <a:gd name="connsiteY5" fmla="*/ 652463 h 2411893"/>
                          <a:gd name="connsiteX6" fmla="*/ 482275 w 904247"/>
                          <a:gd name="connsiteY6" fmla="*/ 0 h 2411893"/>
                          <a:gd name="connsiteX0" fmla="*/ 482972 w 904944"/>
                          <a:gd name="connsiteY0" fmla="*/ 0 h 2411893"/>
                          <a:gd name="connsiteX1" fmla="*/ 903977 w 904944"/>
                          <a:gd name="connsiteY1" fmla="*/ 943928 h 2411893"/>
                          <a:gd name="connsiteX2" fmla="*/ 875402 w 904944"/>
                          <a:gd name="connsiteY2" fmla="*/ 1183005 h 2411893"/>
                          <a:gd name="connsiteX3" fmla="*/ 495264 w 904944"/>
                          <a:gd name="connsiteY3" fmla="*/ 2411885 h 2411893"/>
                          <a:gd name="connsiteX4" fmla="*/ 5922 w 904944"/>
                          <a:gd name="connsiteY4" fmla="*/ 1162217 h 2411893"/>
                          <a:gd name="connsiteX5" fmla="*/ 104859 w 904944"/>
                          <a:gd name="connsiteY5" fmla="*/ 483376 h 2411893"/>
                          <a:gd name="connsiteX6" fmla="*/ 482972 w 904944"/>
                          <a:gd name="connsiteY6" fmla="*/ 0 h 2411893"/>
                          <a:gd name="connsiteX0" fmla="*/ 477060 w 899032"/>
                          <a:gd name="connsiteY0" fmla="*/ 0 h 2411893"/>
                          <a:gd name="connsiteX1" fmla="*/ 898065 w 899032"/>
                          <a:gd name="connsiteY1" fmla="*/ 943928 h 2411893"/>
                          <a:gd name="connsiteX2" fmla="*/ 869490 w 899032"/>
                          <a:gd name="connsiteY2" fmla="*/ 1183005 h 2411893"/>
                          <a:gd name="connsiteX3" fmla="*/ 489352 w 899032"/>
                          <a:gd name="connsiteY3" fmla="*/ 2411885 h 2411893"/>
                          <a:gd name="connsiteX4" fmla="*/ 10 w 899032"/>
                          <a:gd name="connsiteY4" fmla="*/ 1162217 h 2411893"/>
                          <a:gd name="connsiteX5" fmla="*/ 477060 w 899032"/>
                          <a:gd name="connsiteY5" fmla="*/ 0 h 2411893"/>
                          <a:gd name="connsiteX0" fmla="*/ 477060 w 869489"/>
                          <a:gd name="connsiteY0" fmla="*/ 0 h 2411893"/>
                          <a:gd name="connsiteX1" fmla="*/ 869490 w 869489"/>
                          <a:gd name="connsiteY1" fmla="*/ 1183005 h 2411893"/>
                          <a:gd name="connsiteX2" fmla="*/ 489352 w 869489"/>
                          <a:gd name="connsiteY2" fmla="*/ 2411885 h 2411893"/>
                          <a:gd name="connsiteX3" fmla="*/ 10 w 869489"/>
                          <a:gd name="connsiteY3" fmla="*/ 1162217 h 2411893"/>
                          <a:gd name="connsiteX4" fmla="*/ 477060 w 869489"/>
                          <a:gd name="connsiteY4" fmla="*/ 0 h 2411893"/>
                          <a:gd name="connsiteX0" fmla="*/ 477060 w 1042453"/>
                          <a:gd name="connsiteY0" fmla="*/ 0 h 2411911"/>
                          <a:gd name="connsiteX1" fmla="*/ 1042453 w 1042453"/>
                          <a:gd name="connsiteY1" fmla="*/ 1197097 h 2411911"/>
                          <a:gd name="connsiteX2" fmla="*/ 489352 w 1042453"/>
                          <a:gd name="connsiteY2" fmla="*/ 2411885 h 2411911"/>
                          <a:gd name="connsiteX3" fmla="*/ 10 w 1042453"/>
                          <a:gd name="connsiteY3" fmla="*/ 1162217 h 2411911"/>
                          <a:gd name="connsiteX4" fmla="*/ 477060 w 1042453"/>
                          <a:gd name="connsiteY4" fmla="*/ 0 h 2411911"/>
                          <a:gd name="connsiteX0" fmla="*/ 477060 w 1042453"/>
                          <a:gd name="connsiteY0" fmla="*/ 0 h 2411909"/>
                          <a:gd name="connsiteX1" fmla="*/ 1042453 w 1042453"/>
                          <a:gd name="connsiteY1" fmla="*/ 1197097 h 2411909"/>
                          <a:gd name="connsiteX2" fmla="*/ 489352 w 1042453"/>
                          <a:gd name="connsiteY2" fmla="*/ 2411885 h 2411909"/>
                          <a:gd name="connsiteX3" fmla="*/ 10 w 1042453"/>
                          <a:gd name="connsiteY3" fmla="*/ 1162217 h 2411909"/>
                          <a:gd name="connsiteX4" fmla="*/ 477060 w 1042453"/>
                          <a:gd name="connsiteY4" fmla="*/ 0 h 2411909"/>
                          <a:gd name="connsiteX0" fmla="*/ 477060 w 1015844"/>
                          <a:gd name="connsiteY0" fmla="*/ 0 h 2411933"/>
                          <a:gd name="connsiteX1" fmla="*/ 1015844 w 1015844"/>
                          <a:gd name="connsiteY1" fmla="*/ 1112551 h 2411933"/>
                          <a:gd name="connsiteX2" fmla="*/ 489352 w 1015844"/>
                          <a:gd name="connsiteY2" fmla="*/ 2411885 h 2411933"/>
                          <a:gd name="connsiteX3" fmla="*/ 10 w 1015844"/>
                          <a:gd name="connsiteY3" fmla="*/ 1162217 h 2411933"/>
                          <a:gd name="connsiteX4" fmla="*/ 477060 w 1015844"/>
                          <a:gd name="connsiteY4" fmla="*/ 0 h 2411933"/>
                          <a:gd name="connsiteX0" fmla="*/ 477060 w 1015844"/>
                          <a:gd name="connsiteY0" fmla="*/ 0 h 2411935"/>
                          <a:gd name="connsiteX1" fmla="*/ 1015844 w 1015844"/>
                          <a:gd name="connsiteY1" fmla="*/ 1112551 h 2411935"/>
                          <a:gd name="connsiteX2" fmla="*/ 489352 w 1015844"/>
                          <a:gd name="connsiteY2" fmla="*/ 2411885 h 2411935"/>
                          <a:gd name="connsiteX3" fmla="*/ 10 w 1015844"/>
                          <a:gd name="connsiteY3" fmla="*/ 1162217 h 2411935"/>
                          <a:gd name="connsiteX4" fmla="*/ 477060 w 1015844"/>
                          <a:gd name="connsiteY4" fmla="*/ 0 h 2411935"/>
                          <a:gd name="connsiteX0" fmla="*/ 478683 w 1017467"/>
                          <a:gd name="connsiteY0" fmla="*/ 0 h 2411933"/>
                          <a:gd name="connsiteX1" fmla="*/ 1017467 w 1017467"/>
                          <a:gd name="connsiteY1" fmla="*/ 1112551 h 2411933"/>
                          <a:gd name="connsiteX2" fmla="*/ 490975 w 1017467"/>
                          <a:gd name="connsiteY2" fmla="*/ 2411885 h 2411933"/>
                          <a:gd name="connsiteX3" fmla="*/ 1633 w 1017467"/>
                          <a:gd name="connsiteY3" fmla="*/ 1162217 h 2411933"/>
                          <a:gd name="connsiteX4" fmla="*/ 478683 w 1017467"/>
                          <a:gd name="connsiteY4" fmla="*/ 0 h 2411933"/>
                          <a:gd name="connsiteX0" fmla="*/ 478683 w 1017696"/>
                          <a:gd name="connsiteY0" fmla="*/ 0 h 2411935"/>
                          <a:gd name="connsiteX1" fmla="*/ 1017467 w 1017696"/>
                          <a:gd name="connsiteY1" fmla="*/ 1112551 h 2411935"/>
                          <a:gd name="connsiteX2" fmla="*/ 490975 w 1017696"/>
                          <a:gd name="connsiteY2" fmla="*/ 2411885 h 2411935"/>
                          <a:gd name="connsiteX3" fmla="*/ 1633 w 1017696"/>
                          <a:gd name="connsiteY3" fmla="*/ 1162217 h 2411935"/>
                          <a:gd name="connsiteX4" fmla="*/ 478683 w 1017696"/>
                          <a:gd name="connsiteY4" fmla="*/ 0 h 2411935"/>
                          <a:gd name="connsiteX0" fmla="*/ 598033 w 1017398"/>
                          <a:gd name="connsiteY0" fmla="*/ 0 h 2256936"/>
                          <a:gd name="connsiteX1" fmla="*/ 1017074 w 1017398"/>
                          <a:gd name="connsiteY1" fmla="*/ 957553 h 2256936"/>
                          <a:gd name="connsiteX2" fmla="*/ 490582 w 1017398"/>
                          <a:gd name="connsiteY2" fmla="*/ 2256887 h 2256936"/>
                          <a:gd name="connsiteX3" fmla="*/ 1240 w 1017398"/>
                          <a:gd name="connsiteY3" fmla="*/ 1007219 h 2256936"/>
                          <a:gd name="connsiteX4" fmla="*/ 598033 w 1017398"/>
                          <a:gd name="connsiteY4" fmla="*/ 0 h 2256936"/>
                          <a:gd name="connsiteX0" fmla="*/ 478684 w 1017696"/>
                          <a:gd name="connsiteY0" fmla="*/ 0 h 2383753"/>
                          <a:gd name="connsiteX1" fmla="*/ 1017467 w 1017696"/>
                          <a:gd name="connsiteY1" fmla="*/ 1084370 h 2383753"/>
                          <a:gd name="connsiteX2" fmla="*/ 490975 w 1017696"/>
                          <a:gd name="connsiteY2" fmla="*/ 2383704 h 2383753"/>
                          <a:gd name="connsiteX3" fmla="*/ 1633 w 1017696"/>
                          <a:gd name="connsiteY3" fmla="*/ 1134036 h 2383753"/>
                          <a:gd name="connsiteX4" fmla="*/ 478684 w 1017696"/>
                          <a:gd name="connsiteY4" fmla="*/ 0 h 2383753"/>
                          <a:gd name="connsiteX0" fmla="*/ 478684 w 1017696"/>
                          <a:gd name="connsiteY0" fmla="*/ 0 h 2383785"/>
                          <a:gd name="connsiteX1" fmla="*/ 1017467 w 1017696"/>
                          <a:gd name="connsiteY1" fmla="*/ 1084370 h 2383785"/>
                          <a:gd name="connsiteX2" fmla="*/ 490975 w 1017696"/>
                          <a:gd name="connsiteY2" fmla="*/ 2383704 h 2383785"/>
                          <a:gd name="connsiteX3" fmla="*/ 1633 w 1017696"/>
                          <a:gd name="connsiteY3" fmla="*/ 1148127 h 2383785"/>
                          <a:gd name="connsiteX4" fmla="*/ 478684 w 1017696"/>
                          <a:gd name="connsiteY4" fmla="*/ 0 h 2383785"/>
                          <a:gd name="connsiteX0" fmla="*/ 478684 w 1017696"/>
                          <a:gd name="connsiteY0" fmla="*/ 0 h 2383825"/>
                          <a:gd name="connsiteX1" fmla="*/ 1017467 w 1017696"/>
                          <a:gd name="connsiteY1" fmla="*/ 1084370 h 2383825"/>
                          <a:gd name="connsiteX2" fmla="*/ 490975 w 1017696"/>
                          <a:gd name="connsiteY2" fmla="*/ 2383704 h 2383825"/>
                          <a:gd name="connsiteX3" fmla="*/ 1633 w 1017696"/>
                          <a:gd name="connsiteY3" fmla="*/ 1148127 h 2383825"/>
                          <a:gd name="connsiteX4" fmla="*/ 478684 w 1017696"/>
                          <a:gd name="connsiteY4" fmla="*/ 0 h 2383825"/>
                          <a:gd name="connsiteX0" fmla="*/ 478684 w 1017696"/>
                          <a:gd name="connsiteY0" fmla="*/ 0 h 2383705"/>
                          <a:gd name="connsiteX1" fmla="*/ 1017467 w 1017696"/>
                          <a:gd name="connsiteY1" fmla="*/ 1140733 h 2383705"/>
                          <a:gd name="connsiteX2" fmla="*/ 490975 w 1017696"/>
                          <a:gd name="connsiteY2" fmla="*/ 2383704 h 2383705"/>
                          <a:gd name="connsiteX3" fmla="*/ 1633 w 1017696"/>
                          <a:gd name="connsiteY3" fmla="*/ 1148127 h 2383705"/>
                          <a:gd name="connsiteX4" fmla="*/ 478684 w 1017696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68 w 1018552"/>
                          <a:gd name="connsiteY0" fmla="*/ 0 h 2383705"/>
                          <a:gd name="connsiteX1" fmla="*/ 1016351 w 1018552"/>
                          <a:gd name="connsiteY1" fmla="*/ 1140733 h 2383705"/>
                          <a:gd name="connsiteX2" fmla="*/ 489859 w 1018552"/>
                          <a:gd name="connsiteY2" fmla="*/ 2383704 h 2383705"/>
                          <a:gd name="connsiteX3" fmla="*/ 517 w 1018552"/>
                          <a:gd name="connsiteY3" fmla="*/ 1148127 h 2383705"/>
                          <a:gd name="connsiteX4" fmla="*/ 477568 w 1018552"/>
                          <a:gd name="connsiteY4" fmla="*/ 0 h 2383705"/>
                          <a:gd name="connsiteX0" fmla="*/ 477570 w 1018554"/>
                          <a:gd name="connsiteY0" fmla="*/ 0 h 2383705"/>
                          <a:gd name="connsiteX1" fmla="*/ 1016353 w 1018554"/>
                          <a:gd name="connsiteY1" fmla="*/ 1140733 h 2383705"/>
                          <a:gd name="connsiteX2" fmla="*/ 489861 w 1018554"/>
                          <a:gd name="connsiteY2" fmla="*/ 2383704 h 2383705"/>
                          <a:gd name="connsiteX3" fmla="*/ 519 w 1018554"/>
                          <a:gd name="connsiteY3" fmla="*/ 1148127 h 2383705"/>
                          <a:gd name="connsiteX4" fmla="*/ 477570 w 1018554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018621" h="2383705">
                            <a:moveTo>
                              <a:pt x="477637" y="0"/>
                            </a:moveTo>
                            <a:cubicBezTo>
                              <a:pt x="662464" y="17556"/>
                              <a:pt x="1014374" y="527391"/>
                              <a:pt x="1016420" y="1140733"/>
                            </a:cubicBezTo>
                            <a:cubicBezTo>
                              <a:pt x="1051453" y="1668853"/>
                              <a:pt x="659234" y="2382472"/>
                              <a:pt x="489928" y="2383704"/>
                            </a:cubicBezTo>
                            <a:cubicBezTo>
                              <a:pt x="320622" y="2384936"/>
                              <a:pt x="-13582" y="1620833"/>
                              <a:pt x="586" y="1148127"/>
                            </a:cubicBezTo>
                            <a:cubicBezTo>
                              <a:pt x="-14770" y="548874"/>
                              <a:pt x="274745" y="36383"/>
                              <a:pt x="477637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3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62" name="Group 61">
                  <a:extLst>
                    <a:ext uri="{FF2B5EF4-FFF2-40B4-BE49-F238E27FC236}">
                      <a16:creationId xmlns:a16="http://schemas.microsoft.com/office/drawing/2014/main" id="{35A9FD6E-139D-40EB-BA1F-2049BE48A0B0}"/>
                    </a:ext>
                  </a:extLst>
                </p:cNvPr>
                <p:cNvGrpSpPr/>
                <p:nvPr/>
              </p:nvGrpSpPr>
              <p:grpSpPr>
                <a:xfrm>
                  <a:off x="9918800" y="1467674"/>
                  <a:ext cx="594360" cy="3055248"/>
                  <a:chOff x="8236696" y="1267377"/>
                  <a:chExt cx="666734" cy="3055248"/>
                </a:xfrm>
              </p:grpSpPr>
              <p:grpSp>
                <p:nvGrpSpPr>
                  <p:cNvPr id="58" name="Group 57">
                    <a:extLst>
                      <a:ext uri="{FF2B5EF4-FFF2-40B4-BE49-F238E27FC236}">
                        <a16:creationId xmlns:a16="http://schemas.microsoft.com/office/drawing/2014/main" id="{590E6A23-0014-48E2-828F-808FFAFF17A8}"/>
                      </a:ext>
                    </a:extLst>
                  </p:cNvPr>
                  <p:cNvGrpSpPr/>
                  <p:nvPr/>
                </p:nvGrpSpPr>
                <p:grpSpPr>
                  <a:xfrm>
                    <a:off x="8236696" y="1267377"/>
                    <a:ext cx="666734" cy="1473212"/>
                    <a:chOff x="8236696" y="1267377"/>
                    <a:chExt cx="666734" cy="1473212"/>
                  </a:xfrm>
                </p:grpSpPr>
                <p:sp>
                  <p:nvSpPr>
                    <p:cNvPr id="55" name="Freeform: Shape 54">
                      <a:extLst>
                        <a:ext uri="{FF2B5EF4-FFF2-40B4-BE49-F238E27FC236}">
                          <a16:creationId xmlns:a16="http://schemas.microsoft.com/office/drawing/2014/main" id="{1015309D-5EB7-4CBA-B6D0-78B66E1F645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236696" y="1267377"/>
                      <a:ext cx="666734" cy="1473212"/>
                    </a:xfrm>
                    <a:custGeom>
                      <a:avLst/>
                      <a:gdLst>
                        <a:gd name="connsiteX0" fmla="*/ 422556 w 838200"/>
                        <a:gd name="connsiteY0" fmla="*/ 0 h 1466850"/>
                        <a:gd name="connsiteX1" fmla="*/ 843561 w 838200"/>
                        <a:gd name="connsiteY1" fmla="*/ 943928 h 1466850"/>
                        <a:gd name="connsiteX2" fmla="*/ 814986 w 838200"/>
                        <a:gd name="connsiteY2" fmla="*/ 1183005 h 1466850"/>
                        <a:gd name="connsiteX3" fmla="*/ 394934 w 838200"/>
                        <a:gd name="connsiteY3" fmla="*/ 1467803 h 1466850"/>
                        <a:gd name="connsiteX4" fmla="*/ 12029 w 838200"/>
                        <a:gd name="connsiteY4" fmla="*/ 1105853 h 1466850"/>
                        <a:gd name="connsiteX5" fmla="*/ 57749 w 838200"/>
                        <a:gd name="connsiteY5" fmla="*/ 652463 h 1466850"/>
                        <a:gd name="connsiteX6" fmla="*/ 422556 w 838200"/>
                        <a:gd name="connsiteY6" fmla="*/ 0 h 1466850"/>
                        <a:gd name="connsiteX0" fmla="*/ 422556 w 844528"/>
                        <a:gd name="connsiteY0" fmla="*/ 0 h 2411927"/>
                        <a:gd name="connsiteX1" fmla="*/ 843561 w 844528"/>
                        <a:gd name="connsiteY1" fmla="*/ 943928 h 2411927"/>
                        <a:gd name="connsiteX2" fmla="*/ 814986 w 844528"/>
                        <a:gd name="connsiteY2" fmla="*/ 1183005 h 2411927"/>
                        <a:gd name="connsiteX3" fmla="*/ 434848 w 844528"/>
                        <a:gd name="connsiteY3" fmla="*/ 2411885 h 2411927"/>
                        <a:gd name="connsiteX4" fmla="*/ 12029 w 844528"/>
                        <a:gd name="connsiteY4" fmla="*/ 1105853 h 2411927"/>
                        <a:gd name="connsiteX5" fmla="*/ 57749 w 844528"/>
                        <a:gd name="connsiteY5" fmla="*/ 652463 h 2411927"/>
                        <a:gd name="connsiteX6" fmla="*/ 422556 w 844528"/>
                        <a:gd name="connsiteY6" fmla="*/ 0 h 2411927"/>
                        <a:gd name="connsiteX0" fmla="*/ 422556 w 844528"/>
                        <a:gd name="connsiteY0" fmla="*/ 0 h 2411912"/>
                        <a:gd name="connsiteX1" fmla="*/ 843561 w 844528"/>
                        <a:gd name="connsiteY1" fmla="*/ 943928 h 2411912"/>
                        <a:gd name="connsiteX2" fmla="*/ 814986 w 844528"/>
                        <a:gd name="connsiteY2" fmla="*/ 1183005 h 2411912"/>
                        <a:gd name="connsiteX3" fmla="*/ 434848 w 844528"/>
                        <a:gd name="connsiteY3" fmla="*/ 2411885 h 2411912"/>
                        <a:gd name="connsiteX4" fmla="*/ 12029 w 844528"/>
                        <a:gd name="connsiteY4" fmla="*/ 1105853 h 2411912"/>
                        <a:gd name="connsiteX5" fmla="*/ 57749 w 844528"/>
                        <a:gd name="connsiteY5" fmla="*/ 652463 h 2411912"/>
                        <a:gd name="connsiteX6" fmla="*/ 422556 w 844528"/>
                        <a:gd name="connsiteY6" fmla="*/ 0 h 2411912"/>
                        <a:gd name="connsiteX0" fmla="*/ 422556 w 844528"/>
                        <a:gd name="connsiteY0" fmla="*/ 0 h 2411893"/>
                        <a:gd name="connsiteX1" fmla="*/ 843561 w 844528"/>
                        <a:gd name="connsiteY1" fmla="*/ 943928 h 2411893"/>
                        <a:gd name="connsiteX2" fmla="*/ 814986 w 844528"/>
                        <a:gd name="connsiteY2" fmla="*/ 1183005 h 2411893"/>
                        <a:gd name="connsiteX3" fmla="*/ 434848 w 844528"/>
                        <a:gd name="connsiteY3" fmla="*/ 2411885 h 2411893"/>
                        <a:gd name="connsiteX4" fmla="*/ 12029 w 844528"/>
                        <a:gd name="connsiteY4" fmla="*/ 1105853 h 2411893"/>
                        <a:gd name="connsiteX5" fmla="*/ 57749 w 844528"/>
                        <a:gd name="connsiteY5" fmla="*/ 652463 h 2411893"/>
                        <a:gd name="connsiteX6" fmla="*/ 422556 w 844528"/>
                        <a:gd name="connsiteY6" fmla="*/ 0 h 2411893"/>
                        <a:gd name="connsiteX0" fmla="*/ 422556 w 844528"/>
                        <a:gd name="connsiteY0" fmla="*/ 0 h 2411964"/>
                        <a:gd name="connsiteX1" fmla="*/ 843561 w 844528"/>
                        <a:gd name="connsiteY1" fmla="*/ 943928 h 2411964"/>
                        <a:gd name="connsiteX2" fmla="*/ 814986 w 844528"/>
                        <a:gd name="connsiteY2" fmla="*/ 1183005 h 2411964"/>
                        <a:gd name="connsiteX3" fmla="*/ 434848 w 844528"/>
                        <a:gd name="connsiteY3" fmla="*/ 2411885 h 2411964"/>
                        <a:gd name="connsiteX4" fmla="*/ 12029 w 844528"/>
                        <a:gd name="connsiteY4" fmla="*/ 1105853 h 2411964"/>
                        <a:gd name="connsiteX5" fmla="*/ 57749 w 844528"/>
                        <a:gd name="connsiteY5" fmla="*/ 652463 h 2411964"/>
                        <a:gd name="connsiteX6" fmla="*/ 422556 w 844528"/>
                        <a:gd name="connsiteY6" fmla="*/ 0 h 2411964"/>
                        <a:gd name="connsiteX0" fmla="*/ 482275 w 904247"/>
                        <a:gd name="connsiteY0" fmla="*/ 0 h 2411909"/>
                        <a:gd name="connsiteX1" fmla="*/ 903280 w 904247"/>
                        <a:gd name="connsiteY1" fmla="*/ 943928 h 2411909"/>
                        <a:gd name="connsiteX2" fmla="*/ 874705 w 904247"/>
                        <a:gd name="connsiteY2" fmla="*/ 1183005 h 2411909"/>
                        <a:gd name="connsiteX3" fmla="*/ 494567 w 904247"/>
                        <a:gd name="connsiteY3" fmla="*/ 2411885 h 2411909"/>
                        <a:gd name="connsiteX4" fmla="*/ 5225 w 904247"/>
                        <a:gd name="connsiteY4" fmla="*/ 1148125 h 2411909"/>
                        <a:gd name="connsiteX5" fmla="*/ 117468 w 904247"/>
                        <a:gd name="connsiteY5" fmla="*/ 652463 h 2411909"/>
                        <a:gd name="connsiteX6" fmla="*/ 482275 w 904247"/>
                        <a:gd name="connsiteY6" fmla="*/ 0 h 2411909"/>
                        <a:gd name="connsiteX0" fmla="*/ 482275 w 904247"/>
                        <a:gd name="connsiteY0" fmla="*/ 0 h 2411893"/>
                        <a:gd name="connsiteX1" fmla="*/ 903280 w 904247"/>
                        <a:gd name="connsiteY1" fmla="*/ 943928 h 2411893"/>
                        <a:gd name="connsiteX2" fmla="*/ 874705 w 904247"/>
                        <a:gd name="connsiteY2" fmla="*/ 1183005 h 2411893"/>
                        <a:gd name="connsiteX3" fmla="*/ 494567 w 904247"/>
                        <a:gd name="connsiteY3" fmla="*/ 2411885 h 2411893"/>
                        <a:gd name="connsiteX4" fmla="*/ 5225 w 904247"/>
                        <a:gd name="connsiteY4" fmla="*/ 1162217 h 2411893"/>
                        <a:gd name="connsiteX5" fmla="*/ 117468 w 904247"/>
                        <a:gd name="connsiteY5" fmla="*/ 652463 h 2411893"/>
                        <a:gd name="connsiteX6" fmla="*/ 482275 w 904247"/>
                        <a:gd name="connsiteY6" fmla="*/ 0 h 2411893"/>
                        <a:gd name="connsiteX0" fmla="*/ 482972 w 904944"/>
                        <a:gd name="connsiteY0" fmla="*/ 0 h 2411893"/>
                        <a:gd name="connsiteX1" fmla="*/ 903977 w 904944"/>
                        <a:gd name="connsiteY1" fmla="*/ 943928 h 2411893"/>
                        <a:gd name="connsiteX2" fmla="*/ 875402 w 904944"/>
                        <a:gd name="connsiteY2" fmla="*/ 1183005 h 2411893"/>
                        <a:gd name="connsiteX3" fmla="*/ 495264 w 904944"/>
                        <a:gd name="connsiteY3" fmla="*/ 2411885 h 2411893"/>
                        <a:gd name="connsiteX4" fmla="*/ 5922 w 904944"/>
                        <a:gd name="connsiteY4" fmla="*/ 1162217 h 2411893"/>
                        <a:gd name="connsiteX5" fmla="*/ 104859 w 904944"/>
                        <a:gd name="connsiteY5" fmla="*/ 483376 h 2411893"/>
                        <a:gd name="connsiteX6" fmla="*/ 482972 w 904944"/>
                        <a:gd name="connsiteY6" fmla="*/ 0 h 2411893"/>
                        <a:gd name="connsiteX0" fmla="*/ 477060 w 899032"/>
                        <a:gd name="connsiteY0" fmla="*/ 0 h 2411893"/>
                        <a:gd name="connsiteX1" fmla="*/ 898065 w 899032"/>
                        <a:gd name="connsiteY1" fmla="*/ 943928 h 2411893"/>
                        <a:gd name="connsiteX2" fmla="*/ 869490 w 899032"/>
                        <a:gd name="connsiteY2" fmla="*/ 1183005 h 2411893"/>
                        <a:gd name="connsiteX3" fmla="*/ 489352 w 899032"/>
                        <a:gd name="connsiteY3" fmla="*/ 2411885 h 2411893"/>
                        <a:gd name="connsiteX4" fmla="*/ 10 w 899032"/>
                        <a:gd name="connsiteY4" fmla="*/ 1162217 h 2411893"/>
                        <a:gd name="connsiteX5" fmla="*/ 477060 w 899032"/>
                        <a:gd name="connsiteY5" fmla="*/ 0 h 2411893"/>
                        <a:gd name="connsiteX0" fmla="*/ 477060 w 869489"/>
                        <a:gd name="connsiteY0" fmla="*/ 0 h 2411893"/>
                        <a:gd name="connsiteX1" fmla="*/ 869490 w 869489"/>
                        <a:gd name="connsiteY1" fmla="*/ 1183005 h 2411893"/>
                        <a:gd name="connsiteX2" fmla="*/ 489352 w 869489"/>
                        <a:gd name="connsiteY2" fmla="*/ 2411885 h 2411893"/>
                        <a:gd name="connsiteX3" fmla="*/ 10 w 869489"/>
                        <a:gd name="connsiteY3" fmla="*/ 1162217 h 2411893"/>
                        <a:gd name="connsiteX4" fmla="*/ 477060 w 869489"/>
                        <a:gd name="connsiteY4" fmla="*/ 0 h 2411893"/>
                        <a:gd name="connsiteX0" fmla="*/ 477060 w 1042453"/>
                        <a:gd name="connsiteY0" fmla="*/ 0 h 2411911"/>
                        <a:gd name="connsiteX1" fmla="*/ 1042453 w 1042453"/>
                        <a:gd name="connsiteY1" fmla="*/ 1197097 h 2411911"/>
                        <a:gd name="connsiteX2" fmla="*/ 489352 w 1042453"/>
                        <a:gd name="connsiteY2" fmla="*/ 2411885 h 2411911"/>
                        <a:gd name="connsiteX3" fmla="*/ 10 w 1042453"/>
                        <a:gd name="connsiteY3" fmla="*/ 1162217 h 2411911"/>
                        <a:gd name="connsiteX4" fmla="*/ 477060 w 1042453"/>
                        <a:gd name="connsiteY4" fmla="*/ 0 h 2411911"/>
                        <a:gd name="connsiteX0" fmla="*/ 477060 w 1042453"/>
                        <a:gd name="connsiteY0" fmla="*/ 0 h 2411909"/>
                        <a:gd name="connsiteX1" fmla="*/ 1042453 w 1042453"/>
                        <a:gd name="connsiteY1" fmla="*/ 1197097 h 2411909"/>
                        <a:gd name="connsiteX2" fmla="*/ 489352 w 1042453"/>
                        <a:gd name="connsiteY2" fmla="*/ 2411885 h 2411909"/>
                        <a:gd name="connsiteX3" fmla="*/ 10 w 1042453"/>
                        <a:gd name="connsiteY3" fmla="*/ 1162217 h 2411909"/>
                        <a:gd name="connsiteX4" fmla="*/ 477060 w 1042453"/>
                        <a:gd name="connsiteY4" fmla="*/ 0 h 2411909"/>
                        <a:gd name="connsiteX0" fmla="*/ 477060 w 1015844"/>
                        <a:gd name="connsiteY0" fmla="*/ 0 h 2411933"/>
                        <a:gd name="connsiteX1" fmla="*/ 1015844 w 1015844"/>
                        <a:gd name="connsiteY1" fmla="*/ 1112551 h 2411933"/>
                        <a:gd name="connsiteX2" fmla="*/ 489352 w 1015844"/>
                        <a:gd name="connsiteY2" fmla="*/ 2411885 h 2411933"/>
                        <a:gd name="connsiteX3" fmla="*/ 10 w 1015844"/>
                        <a:gd name="connsiteY3" fmla="*/ 1162217 h 2411933"/>
                        <a:gd name="connsiteX4" fmla="*/ 477060 w 1015844"/>
                        <a:gd name="connsiteY4" fmla="*/ 0 h 2411933"/>
                        <a:gd name="connsiteX0" fmla="*/ 477060 w 1015844"/>
                        <a:gd name="connsiteY0" fmla="*/ 0 h 2411935"/>
                        <a:gd name="connsiteX1" fmla="*/ 1015844 w 1015844"/>
                        <a:gd name="connsiteY1" fmla="*/ 1112551 h 2411935"/>
                        <a:gd name="connsiteX2" fmla="*/ 489352 w 1015844"/>
                        <a:gd name="connsiteY2" fmla="*/ 2411885 h 2411935"/>
                        <a:gd name="connsiteX3" fmla="*/ 10 w 1015844"/>
                        <a:gd name="connsiteY3" fmla="*/ 1162217 h 2411935"/>
                        <a:gd name="connsiteX4" fmla="*/ 477060 w 1015844"/>
                        <a:gd name="connsiteY4" fmla="*/ 0 h 2411935"/>
                        <a:gd name="connsiteX0" fmla="*/ 478683 w 1017467"/>
                        <a:gd name="connsiteY0" fmla="*/ 0 h 2411933"/>
                        <a:gd name="connsiteX1" fmla="*/ 1017467 w 1017467"/>
                        <a:gd name="connsiteY1" fmla="*/ 1112551 h 2411933"/>
                        <a:gd name="connsiteX2" fmla="*/ 490975 w 1017467"/>
                        <a:gd name="connsiteY2" fmla="*/ 2411885 h 2411933"/>
                        <a:gd name="connsiteX3" fmla="*/ 1633 w 1017467"/>
                        <a:gd name="connsiteY3" fmla="*/ 1162217 h 2411933"/>
                        <a:gd name="connsiteX4" fmla="*/ 478683 w 1017467"/>
                        <a:gd name="connsiteY4" fmla="*/ 0 h 2411933"/>
                        <a:gd name="connsiteX0" fmla="*/ 478683 w 1017696"/>
                        <a:gd name="connsiteY0" fmla="*/ 0 h 2411935"/>
                        <a:gd name="connsiteX1" fmla="*/ 1017467 w 1017696"/>
                        <a:gd name="connsiteY1" fmla="*/ 1112551 h 2411935"/>
                        <a:gd name="connsiteX2" fmla="*/ 490975 w 1017696"/>
                        <a:gd name="connsiteY2" fmla="*/ 2411885 h 2411935"/>
                        <a:gd name="connsiteX3" fmla="*/ 1633 w 1017696"/>
                        <a:gd name="connsiteY3" fmla="*/ 1162217 h 2411935"/>
                        <a:gd name="connsiteX4" fmla="*/ 478683 w 1017696"/>
                        <a:gd name="connsiteY4" fmla="*/ 0 h 2411935"/>
                        <a:gd name="connsiteX0" fmla="*/ 598033 w 1017398"/>
                        <a:gd name="connsiteY0" fmla="*/ 0 h 2256936"/>
                        <a:gd name="connsiteX1" fmla="*/ 1017074 w 1017398"/>
                        <a:gd name="connsiteY1" fmla="*/ 957553 h 2256936"/>
                        <a:gd name="connsiteX2" fmla="*/ 490582 w 1017398"/>
                        <a:gd name="connsiteY2" fmla="*/ 2256887 h 2256936"/>
                        <a:gd name="connsiteX3" fmla="*/ 1240 w 1017398"/>
                        <a:gd name="connsiteY3" fmla="*/ 1007219 h 2256936"/>
                        <a:gd name="connsiteX4" fmla="*/ 598033 w 1017398"/>
                        <a:gd name="connsiteY4" fmla="*/ 0 h 2256936"/>
                        <a:gd name="connsiteX0" fmla="*/ 478684 w 1017696"/>
                        <a:gd name="connsiteY0" fmla="*/ 0 h 2383753"/>
                        <a:gd name="connsiteX1" fmla="*/ 1017467 w 1017696"/>
                        <a:gd name="connsiteY1" fmla="*/ 1084370 h 2383753"/>
                        <a:gd name="connsiteX2" fmla="*/ 490975 w 1017696"/>
                        <a:gd name="connsiteY2" fmla="*/ 2383704 h 2383753"/>
                        <a:gd name="connsiteX3" fmla="*/ 1633 w 1017696"/>
                        <a:gd name="connsiteY3" fmla="*/ 1134036 h 2383753"/>
                        <a:gd name="connsiteX4" fmla="*/ 478684 w 1017696"/>
                        <a:gd name="connsiteY4" fmla="*/ 0 h 2383753"/>
                        <a:gd name="connsiteX0" fmla="*/ 478684 w 1017696"/>
                        <a:gd name="connsiteY0" fmla="*/ 0 h 2383785"/>
                        <a:gd name="connsiteX1" fmla="*/ 1017467 w 1017696"/>
                        <a:gd name="connsiteY1" fmla="*/ 1084370 h 2383785"/>
                        <a:gd name="connsiteX2" fmla="*/ 490975 w 1017696"/>
                        <a:gd name="connsiteY2" fmla="*/ 2383704 h 2383785"/>
                        <a:gd name="connsiteX3" fmla="*/ 1633 w 1017696"/>
                        <a:gd name="connsiteY3" fmla="*/ 1148127 h 2383785"/>
                        <a:gd name="connsiteX4" fmla="*/ 478684 w 1017696"/>
                        <a:gd name="connsiteY4" fmla="*/ 0 h 2383785"/>
                        <a:gd name="connsiteX0" fmla="*/ 478684 w 1017696"/>
                        <a:gd name="connsiteY0" fmla="*/ 0 h 2383825"/>
                        <a:gd name="connsiteX1" fmla="*/ 1017467 w 1017696"/>
                        <a:gd name="connsiteY1" fmla="*/ 1084370 h 2383825"/>
                        <a:gd name="connsiteX2" fmla="*/ 490975 w 1017696"/>
                        <a:gd name="connsiteY2" fmla="*/ 2383704 h 2383825"/>
                        <a:gd name="connsiteX3" fmla="*/ 1633 w 1017696"/>
                        <a:gd name="connsiteY3" fmla="*/ 1148127 h 2383825"/>
                        <a:gd name="connsiteX4" fmla="*/ 478684 w 1017696"/>
                        <a:gd name="connsiteY4" fmla="*/ 0 h 2383825"/>
                        <a:gd name="connsiteX0" fmla="*/ 478684 w 1017696"/>
                        <a:gd name="connsiteY0" fmla="*/ 0 h 2383705"/>
                        <a:gd name="connsiteX1" fmla="*/ 1017467 w 1017696"/>
                        <a:gd name="connsiteY1" fmla="*/ 1140733 h 2383705"/>
                        <a:gd name="connsiteX2" fmla="*/ 490975 w 1017696"/>
                        <a:gd name="connsiteY2" fmla="*/ 2383704 h 2383705"/>
                        <a:gd name="connsiteX3" fmla="*/ 1633 w 1017696"/>
                        <a:gd name="connsiteY3" fmla="*/ 1148127 h 2383705"/>
                        <a:gd name="connsiteX4" fmla="*/ 478684 w 1017696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68 w 1018552"/>
                        <a:gd name="connsiteY0" fmla="*/ 0 h 2383705"/>
                        <a:gd name="connsiteX1" fmla="*/ 1016351 w 1018552"/>
                        <a:gd name="connsiteY1" fmla="*/ 1140733 h 2383705"/>
                        <a:gd name="connsiteX2" fmla="*/ 489859 w 1018552"/>
                        <a:gd name="connsiteY2" fmla="*/ 2383704 h 2383705"/>
                        <a:gd name="connsiteX3" fmla="*/ 517 w 1018552"/>
                        <a:gd name="connsiteY3" fmla="*/ 1148127 h 2383705"/>
                        <a:gd name="connsiteX4" fmla="*/ 477568 w 1018552"/>
                        <a:gd name="connsiteY4" fmla="*/ 0 h 2383705"/>
                        <a:gd name="connsiteX0" fmla="*/ 477570 w 1018554"/>
                        <a:gd name="connsiteY0" fmla="*/ 0 h 2383705"/>
                        <a:gd name="connsiteX1" fmla="*/ 1016353 w 1018554"/>
                        <a:gd name="connsiteY1" fmla="*/ 1140733 h 2383705"/>
                        <a:gd name="connsiteX2" fmla="*/ 489861 w 1018554"/>
                        <a:gd name="connsiteY2" fmla="*/ 2383704 h 2383705"/>
                        <a:gd name="connsiteX3" fmla="*/ 519 w 1018554"/>
                        <a:gd name="connsiteY3" fmla="*/ 1148127 h 2383705"/>
                        <a:gd name="connsiteX4" fmla="*/ 477570 w 1018554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18621" h="2383705">
                          <a:moveTo>
                            <a:pt x="477637" y="0"/>
                          </a:moveTo>
                          <a:cubicBezTo>
                            <a:pt x="662464" y="17556"/>
                            <a:pt x="1014374" y="527391"/>
                            <a:pt x="1016420" y="1140733"/>
                          </a:cubicBezTo>
                          <a:cubicBezTo>
                            <a:pt x="1051453" y="1668853"/>
                            <a:pt x="659234" y="2382472"/>
                            <a:pt x="489928" y="2383704"/>
                          </a:cubicBezTo>
                          <a:cubicBezTo>
                            <a:pt x="320622" y="2384936"/>
                            <a:pt x="-13582" y="1620833"/>
                            <a:pt x="586" y="1148127"/>
                          </a:cubicBezTo>
                          <a:cubicBezTo>
                            <a:pt x="-14770" y="548874"/>
                            <a:pt x="274745" y="36383"/>
                            <a:pt x="477637" y="0"/>
                          </a:cubicBezTo>
                          <a:close/>
                        </a:path>
                      </a:pathLst>
                    </a:custGeom>
                    <a:solidFill>
                      <a:schemeClr val="accent1">
                        <a:lumMod val="60000"/>
                        <a:lumOff val="40000"/>
                      </a:schemeClr>
                    </a:solidFill>
                    <a:ln w="22225" cap="flat">
                      <a:solidFill>
                        <a:schemeClr val="bg1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7" name="Freeform: Shape 56">
                      <a:extLst>
                        <a:ext uri="{FF2B5EF4-FFF2-40B4-BE49-F238E27FC236}">
                          <a16:creationId xmlns:a16="http://schemas.microsoft.com/office/drawing/2014/main" id="{FB382E6D-05E5-4D06-AFBB-C966A1EA859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445481" y="1817468"/>
                      <a:ext cx="249165" cy="923121"/>
                    </a:xfrm>
                    <a:custGeom>
                      <a:avLst/>
                      <a:gdLst>
                        <a:gd name="connsiteX0" fmla="*/ 422556 w 838200"/>
                        <a:gd name="connsiteY0" fmla="*/ 0 h 1466850"/>
                        <a:gd name="connsiteX1" fmla="*/ 843561 w 838200"/>
                        <a:gd name="connsiteY1" fmla="*/ 943928 h 1466850"/>
                        <a:gd name="connsiteX2" fmla="*/ 814986 w 838200"/>
                        <a:gd name="connsiteY2" fmla="*/ 1183005 h 1466850"/>
                        <a:gd name="connsiteX3" fmla="*/ 394934 w 838200"/>
                        <a:gd name="connsiteY3" fmla="*/ 1467803 h 1466850"/>
                        <a:gd name="connsiteX4" fmla="*/ 12029 w 838200"/>
                        <a:gd name="connsiteY4" fmla="*/ 1105853 h 1466850"/>
                        <a:gd name="connsiteX5" fmla="*/ 57749 w 838200"/>
                        <a:gd name="connsiteY5" fmla="*/ 652463 h 1466850"/>
                        <a:gd name="connsiteX6" fmla="*/ 422556 w 838200"/>
                        <a:gd name="connsiteY6" fmla="*/ 0 h 1466850"/>
                        <a:gd name="connsiteX0" fmla="*/ 422556 w 844528"/>
                        <a:gd name="connsiteY0" fmla="*/ 0 h 2411927"/>
                        <a:gd name="connsiteX1" fmla="*/ 843561 w 844528"/>
                        <a:gd name="connsiteY1" fmla="*/ 943928 h 2411927"/>
                        <a:gd name="connsiteX2" fmla="*/ 814986 w 844528"/>
                        <a:gd name="connsiteY2" fmla="*/ 1183005 h 2411927"/>
                        <a:gd name="connsiteX3" fmla="*/ 434848 w 844528"/>
                        <a:gd name="connsiteY3" fmla="*/ 2411885 h 2411927"/>
                        <a:gd name="connsiteX4" fmla="*/ 12029 w 844528"/>
                        <a:gd name="connsiteY4" fmla="*/ 1105853 h 2411927"/>
                        <a:gd name="connsiteX5" fmla="*/ 57749 w 844528"/>
                        <a:gd name="connsiteY5" fmla="*/ 652463 h 2411927"/>
                        <a:gd name="connsiteX6" fmla="*/ 422556 w 844528"/>
                        <a:gd name="connsiteY6" fmla="*/ 0 h 2411927"/>
                        <a:gd name="connsiteX0" fmla="*/ 422556 w 844528"/>
                        <a:gd name="connsiteY0" fmla="*/ 0 h 2411912"/>
                        <a:gd name="connsiteX1" fmla="*/ 843561 w 844528"/>
                        <a:gd name="connsiteY1" fmla="*/ 943928 h 2411912"/>
                        <a:gd name="connsiteX2" fmla="*/ 814986 w 844528"/>
                        <a:gd name="connsiteY2" fmla="*/ 1183005 h 2411912"/>
                        <a:gd name="connsiteX3" fmla="*/ 434848 w 844528"/>
                        <a:gd name="connsiteY3" fmla="*/ 2411885 h 2411912"/>
                        <a:gd name="connsiteX4" fmla="*/ 12029 w 844528"/>
                        <a:gd name="connsiteY4" fmla="*/ 1105853 h 2411912"/>
                        <a:gd name="connsiteX5" fmla="*/ 57749 w 844528"/>
                        <a:gd name="connsiteY5" fmla="*/ 652463 h 2411912"/>
                        <a:gd name="connsiteX6" fmla="*/ 422556 w 844528"/>
                        <a:gd name="connsiteY6" fmla="*/ 0 h 2411912"/>
                        <a:gd name="connsiteX0" fmla="*/ 422556 w 844528"/>
                        <a:gd name="connsiteY0" fmla="*/ 0 h 2411893"/>
                        <a:gd name="connsiteX1" fmla="*/ 843561 w 844528"/>
                        <a:gd name="connsiteY1" fmla="*/ 943928 h 2411893"/>
                        <a:gd name="connsiteX2" fmla="*/ 814986 w 844528"/>
                        <a:gd name="connsiteY2" fmla="*/ 1183005 h 2411893"/>
                        <a:gd name="connsiteX3" fmla="*/ 434848 w 844528"/>
                        <a:gd name="connsiteY3" fmla="*/ 2411885 h 2411893"/>
                        <a:gd name="connsiteX4" fmla="*/ 12029 w 844528"/>
                        <a:gd name="connsiteY4" fmla="*/ 1105853 h 2411893"/>
                        <a:gd name="connsiteX5" fmla="*/ 57749 w 844528"/>
                        <a:gd name="connsiteY5" fmla="*/ 652463 h 2411893"/>
                        <a:gd name="connsiteX6" fmla="*/ 422556 w 844528"/>
                        <a:gd name="connsiteY6" fmla="*/ 0 h 2411893"/>
                        <a:gd name="connsiteX0" fmla="*/ 422556 w 844528"/>
                        <a:gd name="connsiteY0" fmla="*/ 0 h 2411964"/>
                        <a:gd name="connsiteX1" fmla="*/ 843561 w 844528"/>
                        <a:gd name="connsiteY1" fmla="*/ 943928 h 2411964"/>
                        <a:gd name="connsiteX2" fmla="*/ 814986 w 844528"/>
                        <a:gd name="connsiteY2" fmla="*/ 1183005 h 2411964"/>
                        <a:gd name="connsiteX3" fmla="*/ 434848 w 844528"/>
                        <a:gd name="connsiteY3" fmla="*/ 2411885 h 2411964"/>
                        <a:gd name="connsiteX4" fmla="*/ 12029 w 844528"/>
                        <a:gd name="connsiteY4" fmla="*/ 1105853 h 2411964"/>
                        <a:gd name="connsiteX5" fmla="*/ 57749 w 844528"/>
                        <a:gd name="connsiteY5" fmla="*/ 652463 h 2411964"/>
                        <a:gd name="connsiteX6" fmla="*/ 422556 w 844528"/>
                        <a:gd name="connsiteY6" fmla="*/ 0 h 2411964"/>
                        <a:gd name="connsiteX0" fmla="*/ 482275 w 904247"/>
                        <a:gd name="connsiteY0" fmla="*/ 0 h 2411909"/>
                        <a:gd name="connsiteX1" fmla="*/ 903280 w 904247"/>
                        <a:gd name="connsiteY1" fmla="*/ 943928 h 2411909"/>
                        <a:gd name="connsiteX2" fmla="*/ 874705 w 904247"/>
                        <a:gd name="connsiteY2" fmla="*/ 1183005 h 2411909"/>
                        <a:gd name="connsiteX3" fmla="*/ 494567 w 904247"/>
                        <a:gd name="connsiteY3" fmla="*/ 2411885 h 2411909"/>
                        <a:gd name="connsiteX4" fmla="*/ 5225 w 904247"/>
                        <a:gd name="connsiteY4" fmla="*/ 1148125 h 2411909"/>
                        <a:gd name="connsiteX5" fmla="*/ 117468 w 904247"/>
                        <a:gd name="connsiteY5" fmla="*/ 652463 h 2411909"/>
                        <a:gd name="connsiteX6" fmla="*/ 482275 w 904247"/>
                        <a:gd name="connsiteY6" fmla="*/ 0 h 2411909"/>
                        <a:gd name="connsiteX0" fmla="*/ 482275 w 904247"/>
                        <a:gd name="connsiteY0" fmla="*/ 0 h 2411893"/>
                        <a:gd name="connsiteX1" fmla="*/ 903280 w 904247"/>
                        <a:gd name="connsiteY1" fmla="*/ 943928 h 2411893"/>
                        <a:gd name="connsiteX2" fmla="*/ 874705 w 904247"/>
                        <a:gd name="connsiteY2" fmla="*/ 1183005 h 2411893"/>
                        <a:gd name="connsiteX3" fmla="*/ 494567 w 904247"/>
                        <a:gd name="connsiteY3" fmla="*/ 2411885 h 2411893"/>
                        <a:gd name="connsiteX4" fmla="*/ 5225 w 904247"/>
                        <a:gd name="connsiteY4" fmla="*/ 1162217 h 2411893"/>
                        <a:gd name="connsiteX5" fmla="*/ 117468 w 904247"/>
                        <a:gd name="connsiteY5" fmla="*/ 652463 h 2411893"/>
                        <a:gd name="connsiteX6" fmla="*/ 482275 w 904247"/>
                        <a:gd name="connsiteY6" fmla="*/ 0 h 2411893"/>
                        <a:gd name="connsiteX0" fmla="*/ 482972 w 904944"/>
                        <a:gd name="connsiteY0" fmla="*/ 0 h 2411893"/>
                        <a:gd name="connsiteX1" fmla="*/ 903977 w 904944"/>
                        <a:gd name="connsiteY1" fmla="*/ 943928 h 2411893"/>
                        <a:gd name="connsiteX2" fmla="*/ 875402 w 904944"/>
                        <a:gd name="connsiteY2" fmla="*/ 1183005 h 2411893"/>
                        <a:gd name="connsiteX3" fmla="*/ 495264 w 904944"/>
                        <a:gd name="connsiteY3" fmla="*/ 2411885 h 2411893"/>
                        <a:gd name="connsiteX4" fmla="*/ 5922 w 904944"/>
                        <a:gd name="connsiteY4" fmla="*/ 1162217 h 2411893"/>
                        <a:gd name="connsiteX5" fmla="*/ 104859 w 904944"/>
                        <a:gd name="connsiteY5" fmla="*/ 483376 h 2411893"/>
                        <a:gd name="connsiteX6" fmla="*/ 482972 w 904944"/>
                        <a:gd name="connsiteY6" fmla="*/ 0 h 2411893"/>
                        <a:gd name="connsiteX0" fmla="*/ 477060 w 899032"/>
                        <a:gd name="connsiteY0" fmla="*/ 0 h 2411893"/>
                        <a:gd name="connsiteX1" fmla="*/ 898065 w 899032"/>
                        <a:gd name="connsiteY1" fmla="*/ 943928 h 2411893"/>
                        <a:gd name="connsiteX2" fmla="*/ 869490 w 899032"/>
                        <a:gd name="connsiteY2" fmla="*/ 1183005 h 2411893"/>
                        <a:gd name="connsiteX3" fmla="*/ 489352 w 899032"/>
                        <a:gd name="connsiteY3" fmla="*/ 2411885 h 2411893"/>
                        <a:gd name="connsiteX4" fmla="*/ 10 w 899032"/>
                        <a:gd name="connsiteY4" fmla="*/ 1162217 h 2411893"/>
                        <a:gd name="connsiteX5" fmla="*/ 477060 w 899032"/>
                        <a:gd name="connsiteY5" fmla="*/ 0 h 2411893"/>
                        <a:gd name="connsiteX0" fmla="*/ 477060 w 869489"/>
                        <a:gd name="connsiteY0" fmla="*/ 0 h 2411893"/>
                        <a:gd name="connsiteX1" fmla="*/ 869490 w 869489"/>
                        <a:gd name="connsiteY1" fmla="*/ 1183005 h 2411893"/>
                        <a:gd name="connsiteX2" fmla="*/ 489352 w 869489"/>
                        <a:gd name="connsiteY2" fmla="*/ 2411885 h 2411893"/>
                        <a:gd name="connsiteX3" fmla="*/ 10 w 869489"/>
                        <a:gd name="connsiteY3" fmla="*/ 1162217 h 2411893"/>
                        <a:gd name="connsiteX4" fmla="*/ 477060 w 869489"/>
                        <a:gd name="connsiteY4" fmla="*/ 0 h 2411893"/>
                        <a:gd name="connsiteX0" fmla="*/ 477060 w 1042453"/>
                        <a:gd name="connsiteY0" fmla="*/ 0 h 2411911"/>
                        <a:gd name="connsiteX1" fmla="*/ 1042453 w 1042453"/>
                        <a:gd name="connsiteY1" fmla="*/ 1197097 h 2411911"/>
                        <a:gd name="connsiteX2" fmla="*/ 489352 w 1042453"/>
                        <a:gd name="connsiteY2" fmla="*/ 2411885 h 2411911"/>
                        <a:gd name="connsiteX3" fmla="*/ 10 w 1042453"/>
                        <a:gd name="connsiteY3" fmla="*/ 1162217 h 2411911"/>
                        <a:gd name="connsiteX4" fmla="*/ 477060 w 1042453"/>
                        <a:gd name="connsiteY4" fmla="*/ 0 h 2411911"/>
                        <a:gd name="connsiteX0" fmla="*/ 477060 w 1042453"/>
                        <a:gd name="connsiteY0" fmla="*/ 0 h 2411909"/>
                        <a:gd name="connsiteX1" fmla="*/ 1042453 w 1042453"/>
                        <a:gd name="connsiteY1" fmla="*/ 1197097 h 2411909"/>
                        <a:gd name="connsiteX2" fmla="*/ 489352 w 1042453"/>
                        <a:gd name="connsiteY2" fmla="*/ 2411885 h 2411909"/>
                        <a:gd name="connsiteX3" fmla="*/ 10 w 1042453"/>
                        <a:gd name="connsiteY3" fmla="*/ 1162217 h 2411909"/>
                        <a:gd name="connsiteX4" fmla="*/ 477060 w 1042453"/>
                        <a:gd name="connsiteY4" fmla="*/ 0 h 2411909"/>
                        <a:gd name="connsiteX0" fmla="*/ 477060 w 1015844"/>
                        <a:gd name="connsiteY0" fmla="*/ 0 h 2411933"/>
                        <a:gd name="connsiteX1" fmla="*/ 1015844 w 1015844"/>
                        <a:gd name="connsiteY1" fmla="*/ 1112551 h 2411933"/>
                        <a:gd name="connsiteX2" fmla="*/ 489352 w 1015844"/>
                        <a:gd name="connsiteY2" fmla="*/ 2411885 h 2411933"/>
                        <a:gd name="connsiteX3" fmla="*/ 10 w 1015844"/>
                        <a:gd name="connsiteY3" fmla="*/ 1162217 h 2411933"/>
                        <a:gd name="connsiteX4" fmla="*/ 477060 w 1015844"/>
                        <a:gd name="connsiteY4" fmla="*/ 0 h 2411933"/>
                        <a:gd name="connsiteX0" fmla="*/ 477060 w 1015844"/>
                        <a:gd name="connsiteY0" fmla="*/ 0 h 2411935"/>
                        <a:gd name="connsiteX1" fmla="*/ 1015844 w 1015844"/>
                        <a:gd name="connsiteY1" fmla="*/ 1112551 h 2411935"/>
                        <a:gd name="connsiteX2" fmla="*/ 489352 w 1015844"/>
                        <a:gd name="connsiteY2" fmla="*/ 2411885 h 2411935"/>
                        <a:gd name="connsiteX3" fmla="*/ 10 w 1015844"/>
                        <a:gd name="connsiteY3" fmla="*/ 1162217 h 2411935"/>
                        <a:gd name="connsiteX4" fmla="*/ 477060 w 1015844"/>
                        <a:gd name="connsiteY4" fmla="*/ 0 h 2411935"/>
                        <a:gd name="connsiteX0" fmla="*/ 478683 w 1017467"/>
                        <a:gd name="connsiteY0" fmla="*/ 0 h 2411933"/>
                        <a:gd name="connsiteX1" fmla="*/ 1017467 w 1017467"/>
                        <a:gd name="connsiteY1" fmla="*/ 1112551 h 2411933"/>
                        <a:gd name="connsiteX2" fmla="*/ 490975 w 1017467"/>
                        <a:gd name="connsiteY2" fmla="*/ 2411885 h 2411933"/>
                        <a:gd name="connsiteX3" fmla="*/ 1633 w 1017467"/>
                        <a:gd name="connsiteY3" fmla="*/ 1162217 h 2411933"/>
                        <a:gd name="connsiteX4" fmla="*/ 478683 w 1017467"/>
                        <a:gd name="connsiteY4" fmla="*/ 0 h 2411933"/>
                        <a:gd name="connsiteX0" fmla="*/ 478683 w 1017696"/>
                        <a:gd name="connsiteY0" fmla="*/ 0 h 2411935"/>
                        <a:gd name="connsiteX1" fmla="*/ 1017467 w 1017696"/>
                        <a:gd name="connsiteY1" fmla="*/ 1112551 h 2411935"/>
                        <a:gd name="connsiteX2" fmla="*/ 490975 w 1017696"/>
                        <a:gd name="connsiteY2" fmla="*/ 2411885 h 2411935"/>
                        <a:gd name="connsiteX3" fmla="*/ 1633 w 1017696"/>
                        <a:gd name="connsiteY3" fmla="*/ 1162217 h 2411935"/>
                        <a:gd name="connsiteX4" fmla="*/ 478683 w 1017696"/>
                        <a:gd name="connsiteY4" fmla="*/ 0 h 2411935"/>
                        <a:gd name="connsiteX0" fmla="*/ 598033 w 1017398"/>
                        <a:gd name="connsiteY0" fmla="*/ 0 h 2256936"/>
                        <a:gd name="connsiteX1" fmla="*/ 1017074 w 1017398"/>
                        <a:gd name="connsiteY1" fmla="*/ 957553 h 2256936"/>
                        <a:gd name="connsiteX2" fmla="*/ 490582 w 1017398"/>
                        <a:gd name="connsiteY2" fmla="*/ 2256887 h 2256936"/>
                        <a:gd name="connsiteX3" fmla="*/ 1240 w 1017398"/>
                        <a:gd name="connsiteY3" fmla="*/ 1007219 h 2256936"/>
                        <a:gd name="connsiteX4" fmla="*/ 598033 w 1017398"/>
                        <a:gd name="connsiteY4" fmla="*/ 0 h 2256936"/>
                        <a:gd name="connsiteX0" fmla="*/ 478684 w 1017696"/>
                        <a:gd name="connsiteY0" fmla="*/ 0 h 2383753"/>
                        <a:gd name="connsiteX1" fmla="*/ 1017467 w 1017696"/>
                        <a:gd name="connsiteY1" fmla="*/ 1084370 h 2383753"/>
                        <a:gd name="connsiteX2" fmla="*/ 490975 w 1017696"/>
                        <a:gd name="connsiteY2" fmla="*/ 2383704 h 2383753"/>
                        <a:gd name="connsiteX3" fmla="*/ 1633 w 1017696"/>
                        <a:gd name="connsiteY3" fmla="*/ 1134036 h 2383753"/>
                        <a:gd name="connsiteX4" fmla="*/ 478684 w 1017696"/>
                        <a:gd name="connsiteY4" fmla="*/ 0 h 2383753"/>
                        <a:gd name="connsiteX0" fmla="*/ 478684 w 1017696"/>
                        <a:gd name="connsiteY0" fmla="*/ 0 h 2383785"/>
                        <a:gd name="connsiteX1" fmla="*/ 1017467 w 1017696"/>
                        <a:gd name="connsiteY1" fmla="*/ 1084370 h 2383785"/>
                        <a:gd name="connsiteX2" fmla="*/ 490975 w 1017696"/>
                        <a:gd name="connsiteY2" fmla="*/ 2383704 h 2383785"/>
                        <a:gd name="connsiteX3" fmla="*/ 1633 w 1017696"/>
                        <a:gd name="connsiteY3" fmla="*/ 1148127 h 2383785"/>
                        <a:gd name="connsiteX4" fmla="*/ 478684 w 1017696"/>
                        <a:gd name="connsiteY4" fmla="*/ 0 h 2383785"/>
                        <a:gd name="connsiteX0" fmla="*/ 478684 w 1017696"/>
                        <a:gd name="connsiteY0" fmla="*/ 0 h 2383825"/>
                        <a:gd name="connsiteX1" fmla="*/ 1017467 w 1017696"/>
                        <a:gd name="connsiteY1" fmla="*/ 1084370 h 2383825"/>
                        <a:gd name="connsiteX2" fmla="*/ 490975 w 1017696"/>
                        <a:gd name="connsiteY2" fmla="*/ 2383704 h 2383825"/>
                        <a:gd name="connsiteX3" fmla="*/ 1633 w 1017696"/>
                        <a:gd name="connsiteY3" fmla="*/ 1148127 h 2383825"/>
                        <a:gd name="connsiteX4" fmla="*/ 478684 w 1017696"/>
                        <a:gd name="connsiteY4" fmla="*/ 0 h 2383825"/>
                        <a:gd name="connsiteX0" fmla="*/ 478684 w 1017696"/>
                        <a:gd name="connsiteY0" fmla="*/ 0 h 2383705"/>
                        <a:gd name="connsiteX1" fmla="*/ 1017467 w 1017696"/>
                        <a:gd name="connsiteY1" fmla="*/ 1140733 h 2383705"/>
                        <a:gd name="connsiteX2" fmla="*/ 490975 w 1017696"/>
                        <a:gd name="connsiteY2" fmla="*/ 2383704 h 2383705"/>
                        <a:gd name="connsiteX3" fmla="*/ 1633 w 1017696"/>
                        <a:gd name="connsiteY3" fmla="*/ 1148127 h 2383705"/>
                        <a:gd name="connsiteX4" fmla="*/ 478684 w 1017696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68 w 1018552"/>
                        <a:gd name="connsiteY0" fmla="*/ 0 h 2383705"/>
                        <a:gd name="connsiteX1" fmla="*/ 1016351 w 1018552"/>
                        <a:gd name="connsiteY1" fmla="*/ 1140733 h 2383705"/>
                        <a:gd name="connsiteX2" fmla="*/ 489859 w 1018552"/>
                        <a:gd name="connsiteY2" fmla="*/ 2383704 h 2383705"/>
                        <a:gd name="connsiteX3" fmla="*/ 517 w 1018552"/>
                        <a:gd name="connsiteY3" fmla="*/ 1148127 h 2383705"/>
                        <a:gd name="connsiteX4" fmla="*/ 477568 w 1018552"/>
                        <a:gd name="connsiteY4" fmla="*/ 0 h 2383705"/>
                        <a:gd name="connsiteX0" fmla="*/ 477570 w 1018554"/>
                        <a:gd name="connsiteY0" fmla="*/ 0 h 2383705"/>
                        <a:gd name="connsiteX1" fmla="*/ 1016353 w 1018554"/>
                        <a:gd name="connsiteY1" fmla="*/ 1140733 h 2383705"/>
                        <a:gd name="connsiteX2" fmla="*/ 489861 w 1018554"/>
                        <a:gd name="connsiteY2" fmla="*/ 2383704 h 2383705"/>
                        <a:gd name="connsiteX3" fmla="*/ 519 w 1018554"/>
                        <a:gd name="connsiteY3" fmla="*/ 1148127 h 2383705"/>
                        <a:gd name="connsiteX4" fmla="*/ 477570 w 1018554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18621" h="2383705">
                          <a:moveTo>
                            <a:pt x="477637" y="0"/>
                          </a:moveTo>
                          <a:cubicBezTo>
                            <a:pt x="662464" y="17556"/>
                            <a:pt x="1014374" y="527391"/>
                            <a:pt x="1016420" y="1140733"/>
                          </a:cubicBezTo>
                          <a:cubicBezTo>
                            <a:pt x="1051453" y="1668853"/>
                            <a:pt x="659234" y="2382472"/>
                            <a:pt x="489928" y="2383704"/>
                          </a:cubicBezTo>
                          <a:cubicBezTo>
                            <a:pt x="320622" y="2384936"/>
                            <a:pt x="-13582" y="1620833"/>
                            <a:pt x="586" y="1148127"/>
                          </a:cubicBezTo>
                          <a:cubicBezTo>
                            <a:pt x="-14770" y="548874"/>
                            <a:pt x="274745" y="36383"/>
                            <a:pt x="477637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59" name="Group 58">
                    <a:extLst>
                      <a:ext uri="{FF2B5EF4-FFF2-40B4-BE49-F238E27FC236}">
                        <a16:creationId xmlns:a16="http://schemas.microsoft.com/office/drawing/2014/main" id="{7E5253DD-64B5-4F81-BA27-C2583FFF5F06}"/>
                      </a:ext>
                    </a:extLst>
                  </p:cNvPr>
                  <p:cNvGrpSpPr/>
                  <p:nvPr/>
                </p:nvGrpSpPr>
                <p:grpSpPr>
                  <a:xfrm rot="10800000">
                    <a:off x="8236696" y="2849413"/>
                    <a:ext cx="666734" cy="1473212"/>
                    <a:chOff x="8236696" y="1267377"/>
                    <a:chExt cx="666734" cy="1473212"/>
                  </a:xfrm>
                </p:grpSpPr>
                <p:sp>
                  <p:nvSpPr>
                    <p:cNvPr id="60" name="Freeform: Shape 59">
                      <a:extLst>
                        <a:ext uri="{FF2B5EF4-FFF2-40B4-BE49-F238E27FC236}">
                          <a16:creationId xmlns:a16="http://schemas.microsoft.com/office/drawing/2014/main" id="{12370C40-6AA3-41B0-BF00-7F4261D2027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236696" y="1267377"/>
                      <a:ext cx="666734" cy="1473212"/>
                    </a:xfrm>
                    <a:custGeom>
                      <a:avLst/>
                      <a:gdLst>
                        <a:gd name="connsiteX0" fmla="*/ 422556 w 838200"/>
                        <a:gd name="connsiteY0" fmla="*/ 0 h 1466850"/>
                        <a:gd name="connsiteX1" fmla="*/ 843561 w 838200"/>
                        <a:gd name="connsiteY1" fmla="*/ 943928 h 1466850"/>
                        <a:gd name="connsiteX2" fmla="*/ 814986 w 838200"/>
                        <a:gd name="connsiteY2" fmla="*/ 1183005 h 1466850"/>
                        <a:gd name="connsiteX3" fmla="*/ 394934 w 838200"/>
                        <a:gd name="connsiteY3" fmla="*/ 1467803 h 1466850"/>
                        <a:gd name="connsiteX4" fmla="*/ 12029 w 838200"/>
                        <a:gd name="connsiteY4" fmla="*/ 1105853 h 1466850"/>
                        <a:gd name="connsiteX5" fmla="*/ 57749 w 838200"/>
                        <a:gd name="connsiteY5" fmla="*/ 652463 h 1466850"/>
                        <a:gd name="connsiteX6" fmla="*/ 422556 w 838200"/>
                        <a:gd name="connsiteY6" fmla="*/ 0 h 1466850"/>
                        <a:gd name="connsiteX0" fmla="*/ 422556 w 844528"/>
                        <a:gd name="connsiteY0" fmla="*/ 0 h 2411927"/>
                        <a:gd name="connsiteX1" fmla="*/ 843561 w 844528"/>
                        <a:gd name="connsiteY1" fmla="*/ 943928 h 2411927"/>
                        <a:gd name="connsiteX2" fmla="*/ 814986 w 844528"/>
                        <a:gd name="connsiteY2" fmla="*/ 1183005 h 2411927"/>
                        <a:gd name="connsiteX3" fmla="*/ 434848 w 844528"/>
                        <a:gd name="connsiteY3" fmla="*/ 2411885 h 2411927"/>
                        <a:gd name="connsiteX4" fmla="*/ 12029 w 844528"/>
                        <a:gd name="connsiteY4" fmla="*/ 1105853 h 2411927"/>
                        <a:gd name="connsiteX5" fmla="*/ 57749 w 844528"/>
                        <a:gd name="connsiteY5" fmla="*/ 652463 h 2411927"/>
                        <a:gd name="connsiteX6" fmla="*/ 422556 w 844528"/>
                        <a:gd name="connsiteY6" fmla="*/ 0 h 2411927"/>
                        <a:gd name="connsiteX0" fmla="*/ 422556 w 844528"/>
                        <a:gd name="connsiteY0" fmla="*/ 0 h 2411912"/>
                        <a:gd name="connsiteX1" fmla="*/ 843561 w 844528"/>
                        <a:gd name="connsiteY1" fmla="*/ 943928 h 2411912"/>
                        <a:gd name="connsiteX2" fmla="*/ 814986 w 844528"/>
                        <a:gd name="connsiteY2" fmla="*/ 1183005 h 2411912"/>
                        <a:gd name="connsiteX3" fmla="*/ 434848 w 844528"/>
                        <a:gd name="connsiteY3" fmla="*/ 2411885 h 2411912"/>
                        <a:gd name="connsiteX4" fmla="*/ 12029 w 844528"/>
                        <a:gd name="connsiteY4" fmla="*/ 1105853 h 2411912"/>
                        <a:gd name="connsiteX5" fmla="*/ 57749 w 844528"/>
                        <a:gd name="connsiteY5" fmla="*/ 652463 h 2411912"/>
                        <a:gd name="connsiteX6" fmla="*/ 422556 w 844528"/>
                        <a:gd name="connsiteY6" fmla="*/ 0 h 2411912"/>
                        <a:gd name="connsiteX0" fmla="*/ 422556 w 844528"/>
                        <a:gd name="connsiteY0" fmla="*/ 0 h 2411893"/>
                        <a:gd name="connsiteX1" fmla="*/ 843561 w 844528"/>
                        <a:gd name="connsiteY1" fmla="*/ 943928 h 2411893"/>
                        <a:gd name="connsiteX2" fmla="*/ 814986 w 844528"/>
                        <a:gd name="connsiteY2" fmla="*/ 1183005 h 2411893"/>
                        <a:gd name="connsiteX3" fmla="*/ 434848 w 844528"/>
                        <a:gd name="connsiteY3" fmla="*/ 2411885 h 2411893"/>
                        <a:gd name="connsiteX4" fmla="*/ 12029 w 844528"/>
                        <a:gd name="connsiteY4" fmla="*/ 1105853 h 2411893"/>
                        <a:gd name="connsiteX5" fmla="*/ 57749 w 844528"/>
                        <a:gd name="connsiteY5" fmla="*/ 652463 h 2411893"/>
                        <a:gd name="connsiteX6" fmla="*/ 422556 w 844528"/>
                        <a:gd name="connsiteY6" fmla="*/ 0 h 2411893"/>
                        <a:gd name="connsiteX0" fmla="*/ 422556 w 844528"/>
                        <a:gd name="connsiteY0" fmla="*/ 0 h 2411964"/>
                        <a:gd name="connsiteX1" fmla="*/ 843561 w 844528"/>
                        <a:gd name="connsiteY1" fmla="*/ 943928 h 2411964"/>
                        <a:gd name="connsiteX2" fmla="*/ 814986 w 844528"/>
                        <a:gd name="connsiteY2" fmla="*/ 1183005 h 2411964"/>
                        <a:gd name="connsiteX3" fmla="*/ 434848 w 844528"/>
                        <a:gd name="connsiteY3" fmla="*/ 2411885 h 2411964"/>
                        <a:gd name="connsiteX4" fmla="*/ 12029 w 844528"/>
                        <a:gd name="connsiteY4" fmla="*/ 1105853 h 2411964"/>
                        <a:gd name="connsiteX5" fmla="*/ 57749 w 844528"/>
                        <a:gd name="connsiteY5" fmla="*/ 652463 h 2411964"/>
                        <a:gd name="connsiteX6" fmla="*/ 422556 w 844528"/>
                        <a:gd name="connsiteY6" fmla="*/ 0 h 2411964"/>
                        <a:gd name="connsiteX0" fmla="*/ 482275 w 904247"/>
                        <a:gd name="connsiteY0" fmla="*/ 0 h 2411909"/>
                        <a:gd name="connsiteX1" fmla="*/ 903280 w 904247"/>
                        <a:gd name="connsiteY1" fmla="*/ 943928 h 2411909"/>
                        <a:gd name="connsiteX2" fmla="*/ 874705 w 904247"/>
                        <a:gd name="connsiteY2" fmla="*/ 1183005 h 2411909"/>
                        <a:gd name="connsiteX3" fmla="*/ 494567 w 904247"/>
                        <a:gd name="connsiteY3" fmla="*/ 2411885 h 2411909"/>
                        <a:gd name="connsiteX4" fmla="*/ 5225 w 904247"/>
                        <a:gd name="connsiteY4" fmla="*/ 1148125 h 2411909"/>
                        <a:gd name="connsiteX5" fmla="*/ 117468 w 904247"/>
                        <a:gd name="connsiteY5" fmla="*/ 652463 h 2411909"/>
                        <a:gd name="connsiteX6" fmla="*/ 482275 w 904247"/>
                        <a:gd name="connsiteY6" fmla="*/ 0 h 2411909"/>
                        <a:gd name="connsiteX0" fmla="*/ 482275 w 904247"/>
                        <a:gd name="connsiteY0" fmla="*/ 0 h 2411893"/>
                        <a:gd name="connsiteX1" fmla="*/ 903280 w 904247"/>
                        <a:gd name="connsiteY1" fmla="*/ 943928 h 2411893"/>
                        <a:gd name="connsiteX2" fmla="*/ 874705 w 904247"/>
                        <a:gd name="connsiteY2" fmla="*/ 1183005 h 2411893"/>
                        <a:gd name="connsiteX3" fmla="*/ 494567 w 904247"/>
                        <a:gd name="connsiteY3" fmla="*/ 2411885 h 2411893"/>
                        <a:gd name="connsiteX4" fmla="*/ 5225 w 904247"/>
                        <a:gd name="connsiteY4" fmla="*/ 1162217 h 2411893"/>
                        <a:gd name="connsiteX5" fmla="*/ 117468 w 904247"/>
                        <a:gd name="connsiteY5" fmla="*/ 652463 h 2411893"/>
                        <a:gd name="connsiteX6" fmla="*/ 482275 w 904247"/>
                        <a:gd name="connsiteY6" fmla="*/ 0 h 2411893"/>
                        <a:gd name="connsiteX0" fmla="*/ 482972 w 904944"/>
                        <a:gd name="connsiteY0" fmla="*/ 0 h 2411893"/>
                        <a:gd name="connsiteX1" fmla="*/ 903977 w 904944"/>
                        <a:gd name="connsiteY1" fmla="*/ 943928 h 2411893"/>
                        <a:gd name="connsiteX2" fmla="*/ 875402 w 904944"/>
                        <a:gd name="connsiteY2" fmla="*/ 1183005 h 2411893"/>
                        <a:gd name="connsiteX3" fmla="*/ 495264 w 904944"/>
                        <a:gd name="connsiteY3" fmla="*/ 2411885 h 2411893"/>
                        <a:gd name="connsiteX4" fmla="*/ 5922 w 904944"/>
                        <a:gd name="connsiteY4" fmla="*/ 1162217 h 2411893"/>
                        <a:gd name="connsiteX5" fmla="*/ 104859 w 904944"/>
                        <a:gd name="connsiteY5" fmla="*/ 483376 h 2411893"/>
                        <a:gd name="connsiteX6" fmla="*/ 482972 w 904944"/>
                        <a:gd name="connsiteY6" fmla="*/ 0 h 2411893"/>
                        <a:gd name="connsiteX0" fmla="*/ 477060 w 899032"/>
                        <a:gd name="connsiteY0" fmla="*/ 0 h 2411893"/>
                        <a:gd name="connsiteX1" fmla="*/ 898065 w 899032"/>
                        <a:gd name="connsiteY1" fmla="*/ 943928 h 2411893"/>
                        <a:gd name="connsiteX2" fmla="*/ 869490 w 899032"/>
                        <a:gd name="connsiteY2" fmla="*/ 1183005 h 2411893"/>
                        <a:gd name="connsiteX3" fmla="*/ 489352 w 899032"/>
                        <a:gd name="connsiteY3" fmla="*/ 2411885 h 2411893"/>
                        <a:gd name="connsiteX4" fmla="*/ 10 w 899032"/>
                        <a:gd name="connsiteY4" fmla="*/ 1162217 h 2411893"/>
                        <a:gd name="connsiteX5" fmla="*/ 477060 w 899032"/>
                        <a:gd name="connsiteY5" fmla="*/ 0 h 2411893"/>
                        <a:gd name="connsiteX0" fmla="*/ 477060 w 869489"/>
                        <a:gd name="connsiteY0" fmla="*/ 0 h 2411893"/>
                        <a:gd name="connsiteX1" fmla="*/ 869490 w 869489"/>
                        <a:gd name="connsiteY1" fmla="*/ 1183005 h 2411893"/>
                        <a:gd name="connsiteX2" fmla="*/ 489352 w 869489"/>
                        <a:gd name="connsiteY2" fmla="*/ 2411885 h 2411893"/>
                        <a:gd name="connsiteX3" fmla="*/ 10 w 869489"/>
                        <a:gd name="connsiteY3" fmla="*/ 1162217 h 2411893"/>
                        <a:gd name="connsiteX4" fmla="*/ 477060 w 869489"/>
                        <a:gd name="connsiteY4" fmla="*/ 0 h 2411893"/>
                        <a:gd name="connsiteX0" fmla="*/ 477060 w 1042453"/>
                        <a:gd name="connsiteY0" fmla="*/ 0 h 2411911"/>
                        <a:gd name="connsiteX1" fmla="*/ 1042453 w 1042453"/>
                        <a:gd name="connsiteY1" fmla="*/ 1197097 h 2411911"/>
                        <a:gd name="connsiteX2" fmla="*/ 489352 w 1042453"/>
                        <a:gd name="connsiteY2" fmla="*/ 2411885 h 2411911"/>
                        <a:gd name="connsiteX3" fmla="*/ 10 w 1042453"/>
                        <a:gd name="connsiteY3" fmla="*/ 1162217 h 2411911"/>
                        <a:gd name="connsiteX4" fmla="*/ 477060 w 1042453"/>
                        <a:gd name="connsiteY4" fmla="*/ 0 h 2411911"/>
                        <a:gd name="connsiteX0" fmla="*/ 477060 w 1042453"/>
                        <a:gd name="connsiteY0" fmla="*/ 0 h 2411909"/>
                        <a:gd name="connsiteX1" fmla="*/ 1042453 w 1042453"/>
                        <a:gd name="connsiteY1" fmla="*/ 1197097 h 2411909"/>
                        <a:gd name="connsiteX2" fmla="*/ 489352 w 1042453"/>
                        <a:gd name="connsiteY2" fmla="*/ 2411885 h 2411909"/>
                        <a:gd name="connsiteX3" fmla="*/ 10 w 1042453"/>
                        <a:gd name="connsiteY3" fmla="*/ 1162217 h 2411909"/>
                        <a:gd name="connsiteX4" fmla="*/ 477060 w 1042453"/>
                        <a:gd name="connsiteY4" fmla="*/ 0 h 2411909"/>
                        <a:gd name="connsiteX0" fmla="*/ 477060 w 1015844"/>
                        <a:gd name="connsiteY0" fmla="*/ 0 h 2411933"/>
                        <a:gd name="connsiteX1" fmla="*/ 1015844 w 1015844"/>
                        <a:gd name="connsiteY1" fmla="*/ 1112551 h 2411933"/>
                        <a:gd name="connsiteX2" fmla="*/ 489352 w 1015844"/>
                        <a:gd name="connsiteY2" fmla="*/ 2411885 h 2411933"/>
                        <a:gd name="connsiteX3" fmla="*/ 10 w 1015844"/>
                        <a:gd name="connsiteY3" fmla="*/ 1162217 h 2411933"/>
                        <a:gd name="connsiteX4" fmla="*/ 477060 w 1015844"/>
                        <a:gd name="connsiteY4" fmla="*/ 0 h 2411933"/>
                        <a:gd name="connsiteX0" fmla="*/ 477060 w 1015844"/>
                        <a:gd name="connsiteY0" fmla="*/ 0 h 2411935"/>
                        <a:gd name="connsiteX1" fmla="*/ 1015844 w 1015844"/>
                        <a:gd name="connsiteY1" fmla="*/ 1112551 h 2411935"/>
                        <a:gd name="connsiteX2" fmla="*/ 489352 w 1015844"/>
                        <a:gd name="connsiteY2" fmla="*/ 2411885 h 2411935"/>
                        <a:gd name="connsiteX3" fmla="*/ 10 w 1015844"/>
                        <a:gd name="connsiteY3" fmla="*/ 1162217 h 2411935"/>
                        <a:gd name="connsiteX4" fmla="*/ 477060 w 1015844"/>
                        <a:gd name="connsiteY4" fmla="*/ 0 h 2411935"/>
                        <a:gd name="connsiteX0" fmla="*/ 478683 w 1017467"/>
                        <a:gd name="connsiteY0" fmla="*/ 0 h 2411933"/>
                        <a:gd name="connsiteX1" fmla="*/ 1017467 w 1017467"/>
                        <a:gd name="connsiteY1" fmla="*/ 1112551 h 2411933"/>
                        <a:gd name="connsiteX2" fmla="*/ 490975 w 1017467"/>
                        <a:gd name="connsiteY2" fmla="*/ 2411885 h 2411933"/>
                        <a:gd name="connsiteX3" fmla="*/ 1633 w 1017467"/>
                        <a:gd name="connsiteY3" fmla="*/ 1162217 h 2411933"/>
                        <a:gd name="connsiteX4" fmla="*/ 478683 w 1017467"/>
                        <a:gd name="connsiteY4" fmla="*/ 0 h 2411933"/>
                        <a:gd name="connsiteX0" fmla="*/ 478683 w 1017696"/>
                        <a:gd name="connsiteY0" fmla="*/ 0 h 2411935"/>
                        <a:gd name="connsiteX1" fmla="*/ 1017467 w 1017696"/>
                        <a:gd name="connsiteY1" fmla="*/ 1112551 h 2411935"/>
                        <a:gd name="connsiteX2" fmla="*/ 490975 w 1017696"/>
                        <a:gd name="connsiteY2" fmla="*/ 2411885 h 2411935"/>
                        <a:gd name="connsiteX3" fmla="*/ 1633 w 1017696"/>
                        <a:gd name="connsiteY3" fmla="*/ 1162217 h 2411935"/>
                        <a:gd name="connsiteX4" fmla="*/ 478683 w 1017696"/>
                        <a:gd name="connsiteY4" fmla="*/ 0 h 2411935"/>
                        <a:gd name="connsiteX0" fmla="*/ 598033 w 1017398"/>
                        <a:gd name="connsiteY0" fmla="*/ 0 h 2256936"/>
                        <a:gd name="connsiteX1" fmla="*/ 1017074 w 1017398"/>
                        <a:gd name="connsiteY1" fmla="*/ 957553 h 2256936"/>
                        <a:gd name="connsiteX2" fmla="*/ 490582 w 1017398"/>
                        <a:gd name="connsiteY2" fmla="*/ 2256887 h 2256936"/>
                        <a:gd name="connsiteX3" fmla="*/ 1240 w 1017398"/>
                        <a:gd name="connsiteY3" fmla="*/ 1007219 h 2256936"/>
                        <a:gd name="connsiteX4" fmla="*/ 598033 w 1017398"/>
                        <a:gd name="connsiteY4" fmla="*/ 0 h 2256936"/>
                        <a:gd name="connsiteX0" fmla="*/ 478684 w 1017696"/>
                        <a:gd name="connsiteY0" fmla="*/ 0 h 2383753"/>
                        <a:gd name="connsiteX1" fmla="*/ 1017467 w 1017696"/>
                        <a:gd name="connsiteY1" fmla="*/ 1084370 h 2383753"/>
                        <a:gd name="connsiteX2" fmla="*/ 490975 w 1017696"/>
                        <a:gd name="connsiteY2" fmla="*/ 2383704 h 2383753"/>
                        <a:gd name="connsiteX3" fmla="*/ 1633 w 1017696"/>
                        <a:gd name="connsiteY3" fmla="*/ 1134036 h 2383753"/>
                        <a:gd name="connsiteX4" fmla="*/ 478684 w 1017696"/>
                        <a:gd name="connsiteY4" fmla="*/ 0 h 2383753"/>
                        <a:gd name="connsiteX0" fmla="*/ 478684 w 1017696"/>
                        <a:gd name="connsiteY0" fmla="*/ 0 h 2383785"/>
                        <a:gd name="connsiteX1" fmla="*/ 1017467 w 1017696"/>
                        <a:gd name="connsiteY1" fmla="*/ 1084370 h 2383785"/>
                        <a:gd name="connsiteX2" fmla="*/ 490975 w 1017696"/>
                        <a:gd name="connsiteY2" fmla="*/ 2383704 h 2383785"/>
                        <a:gd name="connsiteX3" fmla="*/ 1633 w 1017696"/>
                        <a:gd name="connsiteY3" fmla="*/ 1148127 h 2383785"/>
                        <a:gd name="connsiteX4" fmla="*/ 478684 w 1017696"/>
                        <a:gd name="connsiteY4" fmla="*/ 0 h 2383785"/>
                        <a:gd name="connsiteX0" fmla="*/ 478684 w 1017696"/>
                        <a:gd name="connsiteY0" fmla="*/ 0 h 2383825"/>
                        <a:gd name="connsiteX1" fmla="*/ 1017467 w 1017696"/>
                        <a:gd name="connsiteY1" fmla="*/ 1084370 h 2383825"/>
                        <a:gd name="connsiteX2" fmla="*/ 490975 w 1017696"/>
                        <a:gd name="connsiteY2" fmla="*/ 2383704 h 2383825"/>
                        <a:gd name="connsiteX3" fmla="*/ 1633 w 1017696"/>
                        <a:gd name="connsiteY3" fmla="*/ 1148127 h 2383825"/>
                        <a:gd name="connsiteX4" fmla="*/ 478684 w 1017696"/>
                        <a:gd name="connsiteY4" fmla="*/ 0 h 2383825"/>
                        <a:gd name="connsiteX0" fmla="*/ 478684 w 1017696"/>
                        <a:gd name="connsiteY0" fmla="*/ 0 h 2383705"/>
                        <a:gd name="connsiteX1" fmla="*/ 1017467 w 1017696"/>
                        <a:gd name="connsiteY1" fmla="*/ 1140733 h 2383705"/>
                        <a:gd name="connsiteX2" fmla="*/ 490975 w 1017696"/>
                        <a:gd name="connsiteY2" fmla="*/ 2383704 h 2383705"/>
                        <a:gd name="connsiteX3" fmla="*/ 1633 w 1017696"/>
                        <a:gd name="connsiteY3" fmla="*/ 1148127 h 2383705"/>
                        <a:gd name="connsiteX4" fmla="*/ 478684 w 1017696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68 w 1018552"/>
                        <a:gd name="connsiteY0" fmla="*/ 0 h 2383705"/>
                        <a:gd name="connsiteX1" fmla="*/ 1016351 w 1018552"/>
                        <a:gd name="connsiteY1" fmla="*/ 1140733 h 2383705"/>
                        <a:gd name="connsiteX2" fmla="*/ 489859 w 1018552"/>
                        <a:gd name="connsiteY2" fmla="*/ 2383704 h 2383705"/>
                        <a:gd name="connsiteX3" fmla="*/ 517 w 1018552"/>
                        <a:gd name="connsiteY3" fmla="*/ 1148127 h 2383705"/>
                        <a:gd name="connsiteX4" fmla="*/ 477568 w 1018552"/>
                        <a:gd name="connsiteY4" fmla="*/ 0 h 2383705"/>
                        <a:gd name="connsiteX0" fmla="*/ 477570 w 1018554"/>
                        <a:gd name="connsiteY0" fmla="*/ 0 h 2383705"/>
                        <a:gd name="connsiteX1" fmla="*/ 1016353 w 1018554"/>
                        <a:gd name="connsiteY1" fmla="*/ 1140733 h 2383705"/>
                        <a:gd name="connsiteX2" fmla="*/ 489861 w 1018554"/>
                        <a:gd name="connsiteY2" fmla="*/ 2383704 h 2383705"/>
                        <a:gd name="connsiteX3" fmla="*/ 519 w 1018554"/>
                        <a:gd name="connsiteY3" fmla="*/ 1148127 h 2383705"/>
                        <a:gd name="connsiteX4" fmla="*/ 477570 w 1018554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18621" h="2383705">
                          <a:moveTo>
                            <a:pt x="477637" y="0"/>
                          </a:moveTo>
                          <a:cubicBezTo>
                            <a:pt x="662464" y="17556"/>
                            <a:pt x="1014374" y="527391"/>
                            <a:pt x="1016420" y="1140733"/>
                          </a:cubicBezTo>
                          <a:cubicBezTo>
                            <a:pt x="1051453" y="1668853"/>
                            <a:pt x="659234" y="2382472"/>
                            <a:pt x="489928" y="2383704"/>
                          </a:cubicBezTo>
                          <a:cubicBezTo>
                            <a:pt x="320622" y="2384936"/>
                            <a:pt x="-13582" y="1620833"/>
                            <a:pt x="586" y="1148127"/>
                          </a:cubicBezTo>
                          <a:cubicBezTo>
                            <a:pt x="-14770" y="548874"/>
                            <a:pt x="274745" y="36383"/>
                            <a:pt x="477637" y="0"/>
                          </a:cubicBezTo>
                          <a:close/>
                        </a:path>
                      </a:pathLst>
                    </a:custGeom>
                    <a:solidFill>
                      <a:schemeClr val="accent1">
                        <a:lumMod val="60000"/>
                        <a:lumOff val="40000"/>
                      </a:schemeClr>
                    </a:solidFill>
                    <a:ln w="22225" cap="flat">
                      <a:solidFill>
                        <a:schemeClr val="bg1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1" name="Freeform: Shape 60">
                      <a:extLst>
                        <a:ext uri="{FF2B5EF4-FFF2-40B4-BE49-F238E27FC236}">
                          <a16:creationId xmlns:a16="http://schemas.microsoft.com/office/drawing/2014/main" id="{1B1CEC7A-6910-4D0E-B0FE-01FE205F3C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445481" y="1817468"/>
                      <a:ext cx="249165" cy="923121"/>
                    </a:xfrm>
                    <a:custGeom>
                      <a:avLst/>
                      <a:gdLst>
                        <a:gd name="connsiteX0" fmla="*/ 422556 w 838200"/>
                        <a:gd name="connsiteY0" fmla="*/ 0 h 1466850"/>
                        <a:gd name="connsiteX1" fmla="*/ 843561 w 838200"/>
                        <a:gd name="connsiteY1" fmla="*/ 943928 h 1466850"/>
                        <a:gd name="connsiteX2" fmla="*/ 814986 w 838200"/>
                        <a:gd name="connsiteY2" fmla="*/ 1183005 h 1466850"/>
                        <a:gd name="connsiteX3" fmla="*/ 394934 w 838200"/>
                        <a:gd name="connsiteY3" fmla="*/ 1467803 h 1466850"/>
                        <a:gd name="connsiteX4" fmla="*/ 12029 w 838200"/>
                        <a:gd name="connsiteY4" fmla="*/ 1105853 h 1466850"/>
                        <a:gd name="connsiteX5" fmla="*/ 57749 w 838200"/>
                        <a:gd name="connsiteY5" fmla="*/ 652463 h 1466850"/>
                        <a:gd name="connsiteX6" fmla="*/ 422556 w 838200"/>
                        <a:gd name="connsiteY6" fmla="*/ 0 h 1466850"/>
                        <a:gd name="connsiteX0" fmla="*/ 422556 w 844528"/>
                        <a:gd name="connsiteY0" fmla="*/ 0 h 2411927"/>
                        <a:gd name="connsiteX1" fmla="*/ 843561 w 844528"/>
                        <a:gd name="connsiteY1" fmla="*/ 943928 h 2411927"/>
                        <a:gd name="connsiteX2" fmla="*/ 814986 w 844528"/>
                        <a:gd name="connsiteY2" fmla="*/ 1183005 h 2411927"/>
                        <a:gd name="connsiteX3" fmla="*/ 434848 w 844528"/>
                        <a:gd name="connsiteY3" fmla="*/ 2411885 h 2411927"/>
                        <a:gd name="connsiteX4" fmla="*/ 12029 w 844528"/>
                        <a:gd name="connsiteY4" fmla="*/ 1105853 h 2411927"/>
                        <a:gd name="connsiteX5" fmla="*/ 57749 w 844528"/>
                        <a:gd name="connsiteY5" fmla="*/ 652463 h 2411927"/>
                        <a:gd name="connsiteX6" fmla="*/ 422556 w 844528"/>
                        <a:gd name="connsiteY6" fmla="*/ 0 h 2411927"/>
                        <a:gd name="connsiteX0" fmla="*/ 422556 w 844528"/>
                        <a:gd name="connsiteY0" fmla="*/ 0 h 2411912"/>
                        <a:gd name="connsiteX1" fmla="*/ 843561 w 844528"/>
                        <a:gd name="connsiteY1" fmla="*/ 943928 h 2411912"/>
                        <a:gd name="connsiteX2" fmla="*/ 814986 w 844528"/>
                        <a:gd name="connsiteY2" fmla="*/ 1183005 h 2411912"/>
                        <a:gd name="connsiteX3" fmla="*/ 434848 w 844528"/>
                        <a:gd name="connsiteY3" fmla="*/ 2411885 h 2411912"/>
                        <a:gd name="connsiteX4" fmla="*/ 12029 w 844528"/>
                        <a:gd name="connsiteY4" fmla="*/ 1105853 h 2411912"/>
                        <a:gd name="connsiteX5" fmla="*/ 57749 w 844528"/>
                        <a:gd name="connsiteY5" fmla="*/ 652463 h 2411912"/>
                        <a:gd name="connsiteX6" fmla="*/ 422556 w 844528"/>
                        <a:gd name="connsiteY6" fmla="*/ 0 h 2411912"/>
                        <a:gd name="connsiteX0" fmla="*/ 422556 w 844528"/>
                        <a:gd name="connsiteY0" fmla="*/ 0 h 2411893"/>
                        <a:gd name="connsiteX1" fmla="*/ 843561 w 844528"/>
                        <a:gd name="connsiteY1" fmla="*/ 943928 h 2411893"/>
                        <a:gd name="connsiteX2" fmla="*/ 814986 w 844528"/>
                        <a:gd name="connsiteY2" fmla="*/ 1183005 h 2411893"/>
                        <a:gd name="connsiteX3" fmla="*/ 434848 w 844528"/>
                        <a:gd name="connsiteY3" fmla="*/ 2411885 h 2411893"/>
                        <a:gd name="connsiteX4" fmla="*/ 12029 w 844528"/>
                        <a:gd name="connsiteY4" fmla="*/ 1105853 h 2411893"/>
                        <a:gd name="connsiteX5" fmla="*/ 57749 w 844528"/>
                        <a:gd name="connsiteY5" fmla="*/ 652463 h 2411893"/>
                        <a:gd name="connsiteX6" fmla="*/ 422556 w 844528"/>
                        <a:gd name="connsiteY6" fmla="*/ 0 h 2411893"/>
                        <a:gd name="connsiteX0" fmla="*/ 422556 w 844528"/>
                        <a:gd name="connsiteY0" fmla="*/ 0 h 2411964"/>
                        <a:gd name="connsiteX1" fmla="*/ 843561 w 844528"/>
                        <a:gd name="connsiteY1" fmla="*/ 943928 h 2411964"/>
                        <a:gd name="connsiteX2" fmla="*/ 814986 w 844528"/>
                        <a:gd name="connsiteY2" fmla="*/ 1183005 h 2411964"/>
                        <a:gd name="connsiteX3" fmla="*/ 434848 w 844528"/>
                        <a:gd name="connsiteY3" fmla="*/ 2411885 h 2411964"/>
                        <a:gd name="connsiteX4" fmla="*/ 12029 w 844528"/>
                        <a:gd name="connsiteY4" fmla="*/ 1105853 h 2411964"/>
                        <a:gd name="connsiteX5" fmla="*/ 57749 w 844528"/>
                        <a:gd name="connsiteY5" fmla="*/ 652463 h 2411964"/>
                        <a:gd name="connsiteX6" fmla="*/ 422556 w 844528"/>
                        <a:gd name="connsiteY6" fmla="*/ 0 h 2411964"/>
                        <a:gd name="connsiteX0" fmla="*/ 482275 w 904247"/>
                        <a:gd name="connsiteY0" fmla="*/ 0 h 2411909"/>
                        <a:gd name="connsiteX1" fmla="*/ 903280 w 904247"/>
                        <a:gd name="connsiteY1" fmla="*/ 943928 h 2411909"/>
                        <a:gd name="connsiteX2" fmla="*/ 874705 w 904247"/>
                        <a:gd name="connsiteY2" fmla="*/ 1183005 h 2411909"/>
                        <a:gd name="connsiteX3" fmla="*/ 494567 w 904247"/>
                        <a:gd name="connsiteY3" fmla="*/ 2411885 h 2411909"/>
                        <a:gd name="connsiteX4" fmla="*/ 5225 w 904247"/>
                        <a:gd name="connsiteY4" fmla="*/ 1148125 h 2411909"/>
                        <a:gd name="connsiteX5" fmla="*/ 117468 w 904247"/>
                        <a:gd name="connsiteY5" fmla="*/ 652463 h 2411909"/>
                        <a:gd name="connsiteX6" fmla="*/ 482275 w 904247"/>
                        <a:gd name="connsiteY6" fmla="*/ 0 h 2411909"/>
                        <a:gd name="connsiteX0" fmla="*/ 482275 w 904247"/>
                        <a:gd name="connsiteY0" fmla="*/ 0 h 2411893"/>
                        <a:gd name="connsiteX1" fmla="*/ 903280 w 904247"/>
                        <a:gd name="connsiteY1" fmla="*/ 943928 h 2411893"/>
                        <a:gd name="connsiteX2" fmla="*/ 874705 w 904247"/>
                        <a:gd name="connsiteY2" fmla="*/ 1183005 h 2411893"/>
                        <a:gd name="connsiteX3" fmla="*/ 494567 w 904247"/>
                        <a:gd name="connsiteY3" fmla="*/ 2411885 h 2411893"/>
                        <a:gd name="connsiteX4" fmla="*/ 5225 w 904247"/>
                        <a:gd name="connsiteY4" fmla="*/ 1162217 h 2411893"/>
                        <a:gd name="connsiteX5" fmla="*/ 117468 w 904247"/>
                        <a:gd name="connsiteY5" fmla="*/ 652463 h 2411893"/>
                        <a:gd name="connsiteX6" fmla="*/ 482275 w 904247"/>
                        <a:gd name="connsiteY6" fmla="*/ 0 h 2411893"/>
                        <a:gd name="connsiteX0" fmla="*/ 482972 w 904944"/>
                        <a:gd name="connsiteY0" fmla="*/ 0 h 2411893"/>
                        <a:gd name="connsiteX1" fmla="*/ 903977 w 904944"/>
                        <a:gd name="connsiteY1" fmla="*/ 943928 h 2411893"/>
                        <a:gd name="connsiteX2" fmla="*/ 875402 w 904944"/>
                        <a:gd name="connsiteY2" fmla="*/ 1183005 h 2411893"/>
                        <a:gd name="connsiteX3" fmla="*/ 495264 w 904944"/>
                        <a:gd name="connsiteY3" fmla="*/ 2411885 h 2411893"/>
                        <a:gd name="connsiteX4" fmla="*/ 5922 w 904944"/>
                        <a:gd name="connsiteY4" fmla="*/ 1162217 h 2411893"/>
                        <a:gd name="connsiteX5" fmla="*/ 104859 w 904944"/>
                        <a:gd name="connsiteY5" fmla="*/ 483376 h 2411893"/>
                        <a:gd name="connsiteX6" fmla="*/ 482972 w 904944"/>
                        <a:gd name="connsiteY6" fmla="*/ 0 h 2411893"/>
                        <a:gd name="connsiteX0" fmla="*/ 477060 w 899032"/>
                        <a:gd name="connsiteY0" fmla="*/ 0 h 2411893"/>
                        <a:gd name="connsiteX1" fmla="*/ 898065 w 899032"/>
                        <a:gd name="connsiteY1" fmla="*/ 943928 h 2411893"/>
                        <a:gd name="connsiteX2" fmla="*/ 869490 w 899032"/>
                        <a:gd name="connsiteY2" fmla="*/ 1183005 h 2411893"/>
                        <a:gd name="connsiteX3" fmla="*/ 489352 w 899032"/>
                        <a:gd name="connsiteY3" fmla="*/ 2411885 h 2411893"/>
                        <a:gd name="connsiteX4" fmla="*/ 10 w 899032"/>
                        <a:gd name="connsiteY4" fmla="*/ 1162217 h 2411893"/>
                        <a:gd name="connsiteX5" fmla="*/ 477060 w 899032"/>
                        <a:gd name="connsiteY5" fmla="*/ 0 h 2411893"/>
                        <a:gd name="connsiteX0" fmla="*/ 477060 w 869489"/>
                        <a:gd name="connsiteY0" fmla="*/ 0 h 2411893"/>
                        <a:gd name="connsiteX1" fmla="*/ 869490 w 869489"/>
                        <a:gd name="connsiteY1" fmla="*/ 1183005 h 2411893"/>
                        <a:gd name="connsiteX2" fmla="*/ 489352 w 869489"/>
                        <a:gd name="connsiteY2" fmla="*/ 2411885 h 2411893"/>
                        <a:gd name="connsiteX3" fmla="*/ 10 w 869489"/>
                        <a:gd name="connsiteY3" fmla="*/ 1162217 h 2411893"/>
                        <a:gd name="connsiteX4" fmla="*/ 477060 w 869489"/>
                        <a:gd name="connsiteY4" fmla="*/ 0 h 2411893"/>
                        <a:gd name="connsiteX0" fmla="*/ 477060 w 1042453"/>
                        <a:gd name="connsiteY0" fmla="*/ 0 h 2411911"/>
                        <a:gd name="connsiteX1" fmla="*/ 1042453 w 1042453"/>
                        <a:gd name="connsiteY1" fmla="*/ 1197097 h 2411911"/>
                        <a:gd name="connsiteX2" fmla="*/ 489352 w 1042453"/>
                        <a:gd name="connsiteY2" fmla="*/ 2411885 h 2411911"/>
                        <a:gd name="connsiteX3" fmla="*/ 10 w 1042453"/>
                        <a:gd name="connsiteY3" fmla="*/ 1162217 h 2411911"/>
                        <a:gd name="connsiteX4" fmla="*/ 477060 w 1042453"/>
                        <a:gd name="connsiteY4" fmla="*/ 0 h 2411911"/>
                        <a:gd name="connsiteX0" fmla="*/ 477060 w 1042453"/>
                        <a:gd name="connsiteY0" fmla="*/ 0 h 2411909"/>
                        <a:gd name="connsiteX1" fmla="*/ 1042453 w 1042453"/>
                        <a:gd name="connsiteY1" fmla="*/ 1197097 h 2411909"/>
                        <a:gd name="connsiteX2" fmla="*/ 489352 w 1042453"/>
                        <a:gd name="connsiteY2" fmla="*/ 2411885 h 2411909"/>
                        <a:gd name="connsiteX3" fmla="*/ 10 w 1042453"/>
                        <a:gd name="connsiteY3" fmla="*/ 1162217 h 2411909"/>
                        <a:gd name="connsiteX4" fmla="*/ 477060 w 1042453"/>
                        <a:gd name="connsiteY4" fmla="*/ 0 h 2411909"/>
                        <a:gd name="connsiteX0" fmla="*/ 477060 w 1015844"/>
                        <a:gd name="connsiteY0" fmla="*/ 0 h 2411933"/>
                        <a:gd name="connsiteX1" fmla="*/ 1015844 w 1015844"/>
                        <a:gd name="connsiteY1" fmla="*/ 1112551 h 2411933"/>
                        <a:gd name="connsiteX2" fmla="*/ 489352 w 1015844"/>
                        <a:gd name="connsiteY2" fmla="*/ 2411885 h 2411933"/>
                        <a:gd name="connsiteX3" fmla="*/ 10 w 1015844"/>
                        <a:gd name="connsiteY3" fmla="*/ 1162217 h 2411933"/>
                        <a:gd name="connsiteX4" fmla="*/ 477060 w 1015844"/>
                        <a:gd name="connsiteY4" fmla="*/ 0 h 2411933"/>
                        <a:gd name="connsiteX0" fmla="*/ 477060 w 1015844"/>
                        <a:gd name="connsiteY0" fmla="*/ 0 h 2411935"/>
                        <a:gd name="connsiteX1" fmla="*/ 1015844 w 1015844"/>
                        <a:gd name="connsiteY1" fmla="*/ 1112551 h 2411935"/>
                        <a:gd name="connsiteX2" fmla="*/ 489352 w 1015844"/>
                        <a:gd name="connsiteY2" fmla="*/ 2411885 h 2411935"/>
                        <a:gd name="connsiteX3" fmla="*/ 10 w 1015844"/>
                        <a:gd name="connsiteY3" fmla="*/ 1162217 h 2411935"/>
                        <a:gd name="connsiteX4" fmla="*/ 477060 w 1015844"/>
                        <a:gd name="connsiteY4" fmla="*/ 0 h 2411935"/>
                        <a:gd name="connsiteX0" fmla="*/ 478683 w 1017467"/>
                        <a:gd name="connsiteY0" fmla="*/ 0 h 2411933"/>
                        <a:gd name="connsiteX1" fmla="*/ 1017467 w 1017467"/>
                        <a:gd name="connsiteY1" fmla="*/ 1112551 h 2411933"/>
                        <a:gd name="connsiteX2" fmla="*/ 490975 w 1017467"/>
                        <a:gd name="connsiteY2" fmla="*/ 2411885 h 2411933"/>
                        <a:gd name="connsiteX3" fmla="*/ 1633 w 1017467"/>
                        <a:gd name="connsiteY3" fmla="*/ 1162217 h 2411933"/>
                        <a:gd name="connsiteX4" fmla="*/ 478683 w 1017467"/>
                        <a:gd name="connsiteY4" fmla="*/ 0 h 2411933"/>
                        <a:gd name="connsiteX0" fmla="*/ 478683 w 1017696"/>
                        <a:gd name="connsiteY0" fmla="*/ 0 h 2411935"/>
                        <a:gd name="connsiteX1" fmla="*/ 1017467 w 1017696"/>
                        <a:gd name="connsiteY1" fmla="*/ 1112551 h 2411935"/>
                        <a:gd name="connsiteX2" fmla="*/ 490975 w 1017696"/>
                        <a:gd name="connsiteY2" fmla="*/ 2411885 h 2411935"/>
                        <a:gd name="connsiteX3" fmla="*/ 1633 w 1017696"/>
                        <a:gd name="connsiteY3" fmla="*/ 1162217 h 2411935"/>
                        <a:gd name="connsiteX4" fmla="*/ 478683 w 1017696"/>
                        <a:gd name="connsiteY4" fmla="*/ 0 h 2411935"/>
                        <a:gd name="connsiteX0" fmla="*/ 598033 w 1017398"/>
                        <a:gd name="connsiteY0" fmla="*/ 0 h 2256936"/>
                        <a:gd name="connsiteX1" fmla="*/ 1017074 w 1017398"/>
                        <a:gd name="connsiteY1" fmla="*/ 957553 h 2256936"/>
                        <a:gd name="connsiteX2" fmla="*/ 490582 w 1017398"/>
                        <a:gd name="connsiteY2" fmla="*/ 2256887 h 2256936"/>
                        <a:gd name="connsiteX3" fmla="*/ 1240 w 1017398"/>
                        <a:gd name="connsiteY3" fmla="*/ 1007219 h 2256936"/>
                        <a:gd name="connsiteX4" fmla="*/ 598033 w 1017398"/>
                        <a:gd name="connsiteY4" fmla="*/ 0 h 2256936"/>
                        <a:gd name="connsiteX0" fmla="*/ 478684 w 1017696"/>
                        <a:gd name="connsiteY0" fmla="*/ 0 h 2383753"/>
                        <a:gd name="connsiteX1" fmla="*/ 1017467 w 1017696"/>
                        <a:gd name="connsiteY1" fmla="*/ 1084370 h 2383753"/>
                        <a:gd name="connsiteX2" fmla="*/ 490975 w 1017696"/>
                        <a:gd name="connsiteY2" fmla="*/ 2383704 h 2383753"/>
                        <a:gd name="connsiteX3" fmla="*/ 1633 w 1017696"/>
                        <a:gd name="connsiteY3" fmla="*/ 1134036 h 2383753"/>
                        <a:gd name="connsiteX4" fmla="*/ 478684 w 1017696"/>
                        <a:gd name="connsiteY4" fmla="*/ 0 h 2383753"/>
                        <a:gd name="connsiteX0" fmla="*/ 478684 w 1017696"/>
                        <a:gd name="connsiteY0" fmla="*/ 0 h 2383785"/>
                        <a:gd name="connsiteX1" fmla="*/ 1017467 w 1017696"/>
                        <a:gd name="connsiteY1" fmla="*/ 1084370 h 2383785"/>
                        <a:gd name="connsiteX2" fmla="*/ 490975 w 1017696"/>
                        <a:gd name="connsiteY2" fmla="*/ 2383704 h 2383785"/>
                        <a:gd name="connsiteX3" fmla="*/ 1633 w 1017696"/>
                        <a:gd name="connsiteY3" fmla="*/ 1148127 h 2383785"/>
                        <a:gd name="connsiteX4" fmla="*/ 478684 w 1017696"/>
                        <a:gd name="connsiteY4" fmla="*/ 0 h 2383785"/>
                        <a:gd name="connsiteX0" fmla="*/ 478684 w 1017696"/>
                        <a:gd name="connsiteY0" fmla="*/ 0 h 2383825"/>
                        <a:gd name="connsiteX1" fmla="*/ 1017467 w 1017696"/>
                        <a:gd name="connsiteY1" fmla="*/ 1084370 h 2383825"/>
                        <a:gd name="connsiteX2" fmla="*/ 490975 w 1017696"/>
                        <a:gd name="connsiteY2" fmla="*/ 2383704 h 2383825"/>
                        <a:gd name="connsiteX3" fmla="*/ 1633 w 1017696"/>
                        <a:gd name="connsiteY3" fmla="*/ 1148127 h 2383825"/>
                        <a:gd name="connsiteX4" fmla="*/ 478684 w 1017696"/>
                        <a:gd name="connsiteY4" fmla="*/ 0 h 2383825"/>
                        <a:gd name="connsiteX0" fmla="*/ 478684 w 1017696"/>
                        <a:gd name="connsiteY0" fmla="*/ 0 h 2383705"/>
                        <a:gd name="connsiteX1" fmla="*/ 1017467 w 1017696"/>
                        <a:gd name="connsiteY1" fmla="*/ 1140733 h 2383705"/>
                        <a:gd name="connsiteX2" fmla="*/ 490975 w 1017696"/>
                        <a:gd name="connsiteY2" fmla="*/ 2383704 h 2383705"/>
                        <a:gd name="connsiteX3" fmla="*/ 1633 w 1017696"/>
                        <a:gd name="connsiteY3" fmla="*/ 1148127 h 2383705"/>
                        <a:gd name="connsiteX4" fmla="*/ 478684 w 1017696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68 w 1018552"/>
                        <a:gd name="connsiteY0" fmla="*/ 0 h 2383705"/>
                        <a:gd name="connsiteX1" fmla="*/ 1016351 w 1018552"/>
                        <a:gd name="connsiteY1" fmla="*/ 1140733 h 2383705"/>
                        <a:gd name="connsiteX2" fmla="*/ 489859 w 1018552"/>
                        <a:gd name="connsiteY2" fmla="*/ 2383704 h 2383705"/>
                        <a:gd name="connsiteX3" fmla="*/ 517 w 1018552"/>
                        <a:gd name="connsiteY3" fmla="*/ 1148127 h 2383705"/>
                        <a:gd name="connsiteX4" fmla="*/ 477568 w 1018552"/>
                        <a:gd name="connsiteY4" fmla="*/ 0 h 2383705"/>
                        <a:gd name="connsiteX0" fmla="*/ 477570 w 1018554"/>
                        <a:gd name="connsiteY0" fmla="*/ 0 h 2383705"/>
                        <a:gd name="connsiteX1" fmla="*/ 1016353 w 1018554"/>
                        <a:gd name="connsiteY1" fmla="*/ 1140733 h 2383705"/>
                        <a:gd name="connsiteX2" fmla="*/ 489861 w 1018554"/>
                        <a:gd name="connsiteY2" fmla="*/ 2383704 h 2383705"/>
                        <a:gd name="connsiteX3" fmla="*/ 519 w 1018554"/>
                        <a:gd name="connsiteY3" fmla="*/ 1148127 h 2383705"/>
                        <a:gd name="connsiteX4" fmla="*/ 477570 w 1018554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18621" h="2383705">
                          <a:moveTo>
                            <a:pt x="477637" y="0"/>
                          </a:moveTo>
                          <a:cubicBezTo>
                            <a:pt x="662464" y="17556"/>
                            <a:pt x="1014374" y="527391"/>
                            <a:pt x="1016420" y="1140733"/>
                          </a:cubicBezTo>
                          <a:cubicBezTo>
                            <a:pt x="1051453" y="1668853"/>
                            <a:pt x="659234" y="2382472"/>
                            <a:pt x="489928" y="2383704"/>
                          </a:cubicBezTo>
                          <a:cubicBezTo>
                            <a:pt x="320622" y="2384936"/>
                            <a:pt x="-13582" y="1620833"/>
                            <a:pt x="586" y="1148127"/>
                          </a:cubicBezTo>
                          <a:cubicBezTo>
                            <a:pt x="-14770" y="548874"/>
                            <a:pt x="274745" y="36383"/>
                            <a:pt x="477637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63" name="Group 62">
                  <a:extLst>
                    <a:ext uri="{FF2B5EF4-FFF2-40B4-BE49-F238E27FC236}">
                      <a16:creationId xmlns:a16="http://schemas.microsoft.com/office/drawing/2014/main" id="{0A6343DB-B62D-4AEF-85AA-340D8EE0AE48}"/>
                    </a:ext>
                  </a:extLst>
                </p:cNvPr>
                <p:cNvGrpSpPr/>
                <p:nvPr/>
              </p:nvGrpSpPr>
              <p:grpSpPr>
                <a:xfrm rot="7200000">
                  <a:off x="9918800" y="1467674"/>
                  <a:ext cx="594360" cy="3055248"/>
                  <a:chOff x="8236696" y="1267377"/>
                  <a:chExt cx="666734" cy="3055248"/>
                </a:xfrm>
              </p:grpSpPr>
              <p:grpSp>
                <p:nvGrpSpPr>
                  <p:cNvPr id="64" name="Group 63">
                    <a:extLst>
                      <a:ext uri="{FF2B5EF4-FFF2-40B4-BE49-F238E27FC236}">
                        <a16:creationId xmlns:a16="http://schemas.microsoft.com/office/drawing/2014/main" id="{671A2F8D-FA9D-4A2A-870F-6EA3B315A36C}"/>
                      </a:ext>
                    </a:extLst>
                  </p:cNvPr>
                  <p:cNvGrpSpPr/>
                  <p:nvPr/>
                </p:nvGrpSpPr>
                <p:grpSpPr>
                  <a:xfrm>
                    <a:off x="8236696" y="1267377"/>
                    <a:ext cx="666734" cy="1473212"/>
                    <a:chOff x="8236696" y="1267377"/>
                    <a:chExt cx="666734" cy="1473212"/>
                  </a:xfrm>
                </p:grpSpPr>
                <p:sp>
                  <p:nvSpPr>
                    <p:cNvPr id="68" name="Freeform: Shape 67">
                      <a:extLst>
                        <a:ext uri="{FF2B5EF4-FFF2-40B4-BE49-F238E27FC236}">
                          <a16:creationId xmlns:a16="http://schemas.microsoft.com/office/drawing/2014/main" id="{359493B0-E13F-4426-BE02-AE483706C36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236696" y="1267377"/>
                      <a:ext cx="666734" cy="1473212"/>
                    </a:xfrm>
                    <a:custGeom>
                      <a:avLst/>
                      <a:gdLst>
                        <a:gd name="connsiteX0" fmla="*/ 422556 w 838200"/>
                        <a:gd name="connsiteY0" fmla="*/ 0 h 1466850"/>
                        <a:gd name="connsiteX1" fmla="*/ 843561 w 838200"/>
                        <a:gd name="connsiteY1" fmla="*/ 943928 h 1466850"/>
                        <a:gd name="connsiteX2" fmla="*/ 814986 w 838200"/>
                        <a:gd name="connsiteY2" fmla="*/ 1183005 h 1466850"/>
                        <a:gd name="connsiteX3" fmla="*/ 394934 w 838200"/>
                        <a:gd name="connsiteY3" fmla="*/ 1467803 h 1466850"/>
                        <a:gd name="connsiteX4" fmla="*/ 12029 w 838200"/>
                        <a:gd name="connsiteY4" fmla="*/ 1105853 h 1466850"/>
                        <a:gd name="connsiteX5" fmla="*/ 57749 w 838200"/>
                        <a:gd name="connsiteY5" fmla="*/ 652463 h 1466850"/>
                        <a:gd name="connsiteX6" fmla="*/ 422556 w 838200"/>
                        <a:gd name="connsiteY6" fmla="*/ 0 h 1466850"/>
                        <a:gd name="connsiteX0" fmla="*/ 422556 w 844528"/>
                        <a:gd name="connsiteY0" fmla="*/ 0 h 2411927"/>
                        <a:gd name="connsiteX1" fmla="*/ 843561 w 844528"/>
                        <a:gd name="connsiteY1" fmla="*/ 943928 h 2411927"/>
                        <a:gd name="connsiteX2" fmla="*/ 814986 w 844528"/>
                        <a:gd name="connsiteY2" fmla="*/ 1183005 h 2411927"/>
                        <a:gd name="connsiteX3" fmla="*/ 434848 w 844528"/>
                        <a:gd name="connsiteY3" fmla="*/ 2411885 h 2411927"/>
                        <a:gd name="connsiteX4" fmla="*/ 12029 w 844528"/>
                        <a:gd name="connsiteY4" fmla="*/ 1105853 h 2411927"/>
                        <a:gd name="connsiteX5" fmla="*/ 57749 w 844528"/>
                        <a:gd name="connsiteY5" fmla="*/ 652463 h 2411927"/>
                        <a:gd name="connsiteX6" fmla="*/ 422556 w 844528"/>
                        <a:gd name="connsiteY6" fmla="*/ 0 h 2411927"/>
                        <a:gd name="connsiteX0" fmla="*/ 422556 w 844528"/>
                        <a:gd name="connsiteY0" fmla="*/ 0 h 2411912"/>
                        <a:gd name="connsiteX1" fmla="*/ 843561 w 844528"/>
                        <a:gd name="connsiteY1" fmla="*/ 943928 h 2411912"/>
                        <a:gd name="connsiteX2" fmla="*/ 814986 w 844528"/>
                        <a:gd name="connsiteY2" fmla="*/ 1183005 h 2411912"/>
                        <a:gd name="connsiteX3" fmla="*/ 434848 w 844528"/>
                        <a:gd name="connsiteY3" fmla="*/ 2411885 h 2411912"/>
                        <a:gd name="connsiteX4" fmla="*/ 12029 w 844528"/>
                        <a:gd name="connsiteY4" fmla="*/ 1105853 h 2411912"/>
                        <a:gd name="connsiteX5" fmla="*/ 57749 w 844528"/>
                        <a:gd name="connsiteY5" fmla="*/ 652463 h 2411912"/>
                        <a:gd name="connsiteX6" fmla="*/ 422556 w 844528"/>
                        <a:gd name="connsiteY6" fmla="*/ 0 h 2411912"/>
                        <a:gd name="connsiteX0" fmla="*/ 422556 w 844528"/>
                        <a:gd name="connsiteY0" fmla="*/ 0 h 2411893"/>
                        <a:gd name="connsiteX1" fmla="*/ 843561 w 844528"/>
                        <a:gd name="connsiteY1" fmla="*/ 943928 h 2411893"/>
                        <a:gd name="connsiteX2" fmla="*/ 814986 w 844528"/>
                        <a:gd name="connsiteY2" fmla="*/ 1183005 h 2411893"/>
                        <a:gd name="connsiteX3" fmla="*/ 434848 w 844528"/>
                        <a:gd name="connsiteY3" fmla="*/ 2411885 h 2411893"/>
                        <a:gd name="connsiteX4" fmla="*/ 12029 w 844528"/>
                        <a:gd name="connsiteY4" fmla="*/ 1105853 h 2411893"/>
                        <a:gd name="connsiteX5" fmla="*/ 57749 w 844528"/>
                        <a:gd name="connsiteY5" fmla="*/ 652463 h 2411893"/>
                        <a:gd name="connsiteX6" fmla="*/ 422556 w 844528"/>
                        <a:gd name="connsiteY6" fmla="*/ 0 h 2411893"/>
                        <a:gd name="connsiteX0" fmla="*/ 422556 w 844528"/>
                        <a:gd name="connsiteY0" fmla="*/ 0 h 2411964"/>
                        <a:gd name="connsiteX1" fmla="*/ 843561 w 844528"/>
                        <a:gd name="connsiteY1" fmla="*/ 943928 h 2411964"/>
                        <a:gd name="connsiteX2" fmla="*/ 814986 w 844528"/>
                        <a:gd name="connsiteY2" fmla="*/ 1183005 h 2411964"/>
                        <a:gd name="connsiteX3" fmla="*/ 434848 w 844528"/>
                        <a:gd name="connsiteY3" fmla="*/ 2411885 h 2411964"/>
                        <a:gd name="connsiteX4" fmla="*/ 12029 w 844528"/>
                        <a:gd name="connsiteY4" fmla="*/ 1105853 h 2411964"/>
                        <a:gd name="connsiteX5" fmla="*/ 57749 w 844528"/>
                        <a:gd name="connsiteY5" fmla="*/ 652463 h 2411964"/>
                        <a:gd name="connsiteX6" fmla="*/ 422556 w 844528"/>
                        <a:gd name="connsiteY6" fmla="*/ 0 h 2411964"/>
                        <a:gd name="connsiteX0" fmla="*/ 482275 w 904247"/>
                        <a:gd name="connsiteY0" fmla="*/ 0 h 2411909"/>
                        <a:gd name="connsiteX1" fmla="*/ 903280 w 904247"/>
                        <a:gd name="connsiteY1" fmla="*/ 943928 h 2411909"/>
                        <a:gd name="connsiteX2" fmla="*/ 874705 w 904247"/>
                        <a:gd name="connsiteY2" fmla="*/ 1183005 h 2411909"/>
                        <a:gd name="connsiteX3" fmla="*/ 494567 w 904247"/>
                        <a:gd name="connsiteY3" fmla="*/ 2411885 h 2411909"/>
                        <a:gd name="connsiteX4" fmla="*/ 5225 w 904247"/>
                        <a:gd name="connsiteY4" fmla="*/ 1148125 h 2411909"/>
                        <a:gd name="connsiteX5" fmla="*/ 117468 w 904247"/>
                        <a:gd name="connsiteY5" fmla="*/ 652463 h 2411909"/>
                        <a:gd name="connsiteX6" fmla="*/ 482275 w 904247"/>
                        <a:gd name="connsiteY6" fmla="*/ 0 h 2411909"/>
                        <a:gd name="connsiteX0" fmla="*/ 482275 w 904247"/>
                        <a:gd name="connsiteY0" fmla="*/ 0 h 2411893"/>
                        <a:gd name="connsiteX1" fmla="*/ 903280 w 904247"/>
                        <a:gd name="connsiteY1" fmla="*/ 943928 h 2411893"/>
                        <a:gd name="connsiteX2" fmla="*/ 874705 w 904247"/>
                        <a:gd name="connsiteY2" fmla="*/ 1183005 h 2411893"/>
                        <a:gd name="connsiteX3" fmla="*/ 494567 w 904247"/>
                        <a:gd name="connsiteY3" fmla="*/ 2411885 h 2411893"/>
                        <a:gd name="connsiteX4" fmla="*/ 5225 w 904247"/>
                        <a:gd name="connsiteY4" fmla="*/ 1162217 h 2411893"/>
                        <a:gd name="connsiteX5" fmla="*/ 117468 w 904247"/>
                        <a:gd name="connsiteY5" fmla="*/ 652463 h 2411893"/>
                        <a:gd name="connsiteX6" fmla="*/ 482275 w 904247"/>
                        <a:gd name="connsiteY6" fmla="*/ 0 h 2411893"/>
                        <a:gd name="connsiteX0" fmla="*/ 482972 w 904944"/>
                        <a:gd name="connsiteY0" fmla="*/ 0 h 2411893"/>
                        <a:gd name="connsiteX1" fmla="*/ 903977 w 904944"/>
                        <a:gd name="connsiteY1" fmla="*/ 943928 h 2411893"/>
                        <a:gd name="connsiteX2" fmla="*/ 875402 w 904944"/>
                        <a:gd name="connsiteY2" fmla="*/ 1183005 h 2411893"/>
                        <a:gd name="connsiteX3" fmla="*/ 495264 w 904944"/>
                        <a:gd name="connsiteY3" fmla="*/ 2411885 h 2411893"/>
                        <a:gd name="connsiteX4" fmla="*/ 5922 w 904944"/>
                        <a:gd name="connsiteY4" fmla="*/ 1162217 h 2411893"/>
                        <a:gd name="connsiteX5" fmla="*/ 104859 w 904944"/>
                        <a:gd name="connsiteY5" fmla="*/ 483376 h 2411893"/>
                        <a:gd name="connsiteX6" fmla="*/ 482972 w 904944"/>
                        <a:gd name="connsiteY6" fmla="*/ 0 h 2411893"/>
                        <a:gd name="connsiteX0" fmla="*/ 477060 w 899032"/>
                        <a:gd name="connsiteY0" fmla="*/ 0 h 2411893"/>
                        <a:gd name="connsiteX1" fmla="*/ 898065 w 899032"/>
                        <a:gd name="connsiteY1" fmla="*/ 943928 h 2411893"/>
                        <a:gd name="connsiteX2" fmla="*/ 869490 w 899032"/>
                        <a:gd name="connsiteY2" fmla="*/ 1183005 h 2411893"/>
                        <a:gd name="connsiteX3" fmla="*/ 489352 w 899032"/>
                        <a:gd name="connsiteY3" fmla="*/ 2411885 h 2411893"/>
                        <a:gd name="connsiteX4" fmla="*/ 10 w 899032"/>
                        <a:gd name="connsiteY4" fmla="*/ 1162217 h 2411893"/>
                        <a:gd name="connsiteX5" fmla="*/ 477060 w 899032"/>
                        <a:gd name="connsiteY5" fmla="*/ 0 h 2411893"/>
                        <a:gd name="connsiteX0" fmla="*/ 477060 w 869489"/>
                        <a:gd name="connsiteY0" fmla="*/ 0 h 2411893"/>
                        <a:gd name="connsiteX1" fmla="*/ 869490 w 869489"/>
                        <a:gd name="connsiteY1" fmla="*/ 1183005 h 2411893"/>
                        <a:gd name="connsiteX2" fmla="*/ 489352 w 869489"/>
                        <a:gd name="connsiteY2" fmla="*/ 2411885 h 2411893"/>
                        <a:gd name="connsiteX3" fmla="*/ 10 w 869489"/>
                        <a:gd name="connsiteY3" fmla="*/ 1162217 h 2411893"/>
                        <a:gd name="connsiteX4" fmla="*/ 477060 w 869489"/>
                        <a:gd name="connsiteY4" fmla="*/ 0 h 2411893"/>
                        <a:gd name="connsiteX0" fmla="*/ 477060 w 1042453"/>
                        <a:gd name="connsiteY0" fmla="*/ 0 h 2411911"/>
                        <a:gd name="connsiteX1" fmla="*/ 1042453 w 1042453"/>
                        <a:gd name="connsiteY1" fmla="*/ 1197097 h 2411911"/>
                        <a:gd name="connsiteX2" fmla="*/ 489352 w 1042453"/>
                        <a:gd name="connsiteY2" fmla="*/ 2411885 h 2411911"/>
                        <a:gd name="connsiteX3" fmla="*/ 10 w 1042453"/>
                        <a:gd name="connsiteY3" fmla="*/ 1162217 h 2411911"/>
                        <a:gd name="connsiteX4" fmla="*/ 477060 w 1042453"/>
                        <a:gd name="connsiteY4" fmla="*/ 0 h 2411911"/>
                        <a:gd name="connsiteX0" fmla="*/ 477060 w 1042453"/>
                        <a:gd name="connsiteY0" fmla="*/ 0 h 2411909"/>
                        <a:gd name="connsiteX1" fmla="*/ 1042453 w 1042453"/>
                        <a:gd name="connsiteY1" fmla="*/ 1197097 h 2411909"/>
                        <a:gd name="connsiteX2" fmla="*/ 489352 w 1042453"/>
                        <a:gd name="connsiteY2" fmla="*/ 2411885 h 2411909"/>
                        <a:gd name="connsiteX3" fmla="*/ 10 w 1042453"/>
                        <a:gd name="connsiteY3" fmla="*/ 1162217 h 2411909"/>
                        <a:gd name="connsiteX4" fmla="*/ 477060 w 1042453"/>
                        <a:gd name="connsiteY4" fmla="*/ 0 h 2411909"/>
                        <a:gd name="connsiteX0" fmla="*/ 477060 w 1015844"/>
                        <a:gd name="connsiteY0" fmla="*/ 0 h 2411933"/>
                        <a:gd name="connsiteX1" fmla="*/ 1015844 w 1015844"/>
                        <a:gd name="connsiteY1" fmla="*/ 1112551 h 2411933"/>
                        <a:gd name="connsiteX2" fmla="*/ 489352 w 1015844"/>
                        <a:gd name="connsiteY2" fmla="*/ 2411885 h 2411933"/>
                        <a:gd name="connsiteX3" fmla="*/ 10 w 1015844"/>
                        <a:gd name="connsiteY3" fmla="*/ 1162217 h 2411933"/>
                        <a:gd name="connsiteX4" fmla="*/ 477060 w 1015844"/>
                        <a:gd name="connsiteY4" fmla="*/ 0 h 2411933"/>
                        <a:gd name="connsiteX0" fmla="*/ 477060 w 1015844"/>
                        <a:gd name="connsiteY0" fmla="*/ 0 h 2411935"/>
                        <a:gd name="connsiteX1" fmla="*/ 1015844 w 1015844"/>
                        <a:gd name="connsiteY1" fmla="*/ 1112551 h 2411935"/>
                        <a:gd name="connsiteX2" fmla="*/ 489352 w 1015844"/>
                        <a:gd name="connsiteY2" fmla="*/ 2411885 h 2411935"/>
                        <a:gd name="connsiteX3" fmla="*/ 10 w 1015844"/>
                        <a:gd name="connsiteY3" fmla="*/ 1162217 h 2411935"/>
                        <a:gd name="connsiteX4" fmla="*/ 477060 w 1015844"/>
                        <a:gd name="connsiteY4" fmla="*/ 0 h 2411935"/>
                        <a:gd name="connsiteX0" fmla="*/ 478683 w 1017467"/>
                        <a:gd name="connsiteY0" fmla="*/ 0 h 2411933"/>
                        <a:gd name="connsiteX1" fmla="*/ 1017467 w 1017467"/>
                        <a:gd name="connsiteY1" fmla="*/ 1112551 h 2411933"/>
                        <a:gd name="connsiteX2" fmla="*/ 490975 w 1017467"/>
                        <a:gd name="connsiteY2" fmla="*/ 2411885 h 2411933"/>
                        <a:gd name="connsiteX3" fmla="*/ 1633 w 1017467"/>
                        <a:gd name="connsiteY3" fmla="*/ 1162217 h 2411933"/>
                        <a:gd name="connsiteX4" fmla="*/ 478683 w 1017467"/>
                        <a:gd name="connsiteY4" fmla="*/ 0 h 2411933"/>
                        <a:gd name="connsiteX0" fmla="*/ 478683 w 1017696"/>
                        <a:gd name="connsiteY0" fmla="*/ 0 h 2411935"/>
                        <a:gd name="connsiteX1" fmla="*/ 1017467 w 1017696"/>
                        <a:gd name="connsiteY1" fmla="*/ 1112551 h 2411935"/>
                        <a:gd name="connsiteX2" fmla="*/ 490975 w 1017696"/>
                        <a:gd name="connsiteY2" fmla="*/ 2411885 h 2411935"/>
                        <a:gd name="connsiteX3" fmla="*/ 1633 w 1017696"/>
                        <a:gd name="connsiteY3" fmla="*/ 1162217 h 2411935"/>
                        <a:gd name="connsiteX4" fmla="*/ 478683 w 1017696"/>
                        <a:gd name="connsiteY4" fmla="*/ 0 h 2411935"/>
                        <a:gd name="connsiteX0" fmla="*/ 598033 w 1017398"/>
                        <a:gd name="connsiteY0" fmla="*/ 0 h 2256936"/>
                        <a:gd name="connsiteX1" fmla="*/ 1017074 w 1017398"/>
                        <a:gd name="connsiteY1" fmla="*/ 957553 h 2256936"/>
                        <a:gd name="connsiteX2" fmla="*/ 490582 w 1017398"/>
                        <a:gd name="connsiteY2" fmla="*/ 2256887 h 2256936"/>
                        <a:gd name="connsiteX3" fmla="*/ 1240 w 1017398"/>
                        <a:gd name="connsiteY3" fmla="*/ 1007219 h 2256936"/>
                        <a:gd name="connsiteX4" fmla="*/ 598033 w 1017398"/>
                        <a:gd name="connsiteY4" fmla="*/ 0 h 2256936"/>
                        <a:gd name="connsiteX0" fmla="*/ 478684 w 1017696"/>
                        <a:gd name="connsiteY0" fmla="*/ 0 h 2383753"/>
                        <a:gd name="connsiteX1" fmla="*/ 1017467 w 1017696"/>
                        <a:gd name="connsiteY1" fmla="*/ 1084370 h 2383753"/>
                        <a:gd name="connsiteX2" fmla="*/ 490975 w 1017696"/>
                        <a:gd name="connsiteY2" fmla="*/ 2383704 h 2383753"/>
                        <a:gd name="connsiteX3" fmla="*/ 1633 w 1017696"/>
                        <a:gd name="connsiteY3" fmla="*/ 1134036 h 2383753"/>
                        <a:gd name="connsiteX4" fmla="*/ 478684 w 1017696"/>
                        <a:gd name="connsiteY4" fmla="*/ 0 h 2383753"/>
                        <a:gd name="connsiteX0" fmla="*/ 478684 w 1017696"/>
                        <a:gd name="connsiteY0" fmla="*/ 0 h 2383785"/>
                        <a:gd name="connsiteX1" fmla="*/ 1017467 w 1017696"/>
                        <a:gd name="connsiteY1" fmla="*/ 1084370 h 2383785"/>
                        <a:gd name="connsiteX2" fmla="*/ 490975 w 1017696"/>
                        <a:gd name="connsiteY2" fmla="*/ 2383704 h 2383785"/>
                        <a:gd name="connsiteX3" fmla="*/ 1633 w 1017696"/>
                        <a:gd name="connsiteY3" fmla="*/ 1148127 h 2383785"/>
                        <a:gd name="connsiteX4" fmla="*/ 478684 w 1017696"/>
                        <a:gd name="connsiteY4" fmla="*/ 0 h 2383785"/>
                        <a:gd name="connsiteX0" fmla="*/ 478684 w 1017696"/>
                        <a:gd name="connsiteY0" fmla="*/ 0 h 2383825"/>
                        <a:gd name="connsiteX1" fmla="*/ 1017467 w 1017696"/>
                        <a:gd name="connsiteY1" fmla="*/ 1084370 h 2383825"/>
                        <a:gd name="connsiteX2" fmla="*/ 490975 w 1017696"/>
                        <a:gd name="connsiteY2" fmla="*/ 2383704 h 2383825"/>
                        <a:gd name="connsiteX3" fmla="*/ 1633 w 1017696"/>
                        <a:gd name="connsiteY3" fmla="*/ 1148127 h 2383825"/>
                        <a:gd name="connsiteX4" fmla="*/ 478684 w 1017696"/>
                        <a:gd name="connsiteY4" fmla="*/ 0 h 2383825"/>
                        <a:gd name="connsiteX0" fmla="*/ 478684 w 1017696"/>
                        <a:gd name="connsiteY0" fmla="*/ 0 h 2383705"/>
                        <a:gd name="connsiteX1" fmla="*/ 1017467 w 1017696"/>
                        <a:gd name="connsiteY1" fmla="*/ 1140733 h 2383705"/>
                        <a:gd name="connsiteX2" fmla="*/ 490975 w 1017696"/>
                        <a:gd name="connsiteY2" fmla="*/ 2383704 h 2383705"/>
                        <a:gd name="connsiteX3" fmla="*/ 1633 w 1017696"/>
                        <a:gd name="connsiteY3" fmla="*/ 1148127 h 2383705"/>
                        <a:gd name="connsiteX4" fmla="*/ 478684 w 1017696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68 w 1018552"/>
                        <a:gd name="connsiteY0" fmla="*/ 0 h 2383705"/>
                        <a:gd name="connsiteX1" fmla="*/ 1016351 w 1018552"/>
                        <a:gd name="connsiteY1" fmla="*/ 1140733 h 2383705"/>
                        <a:gd name="connsiteX2" fmla="*/ 489859 w 1018552"/>
                        <a:gd name="connsiteY2" fmla="*/ 2383704 h 2383705"/>
                        <a:gd name="connsiteX3" fmla="*/ 517 w 1018552"/>
                        <a:gd name="connsiteY3" fmla="*/ 1148127 h 2383705"/>
                        <a:gd name="connsiteX4" fmla="*/ 477568 w 1018552"/>
                        <a:gd name="connsiteY4" fmla="*/ 0 h 2383705"/>
                        <a:gd name="connsiteX0" fmla="*/ 477570 w 1018554"/>
                        <a:gd name="connsiteY0" fmla="*/ 0 h 2383705"/>
                        <a:gd name="connsiteX1" fmla="*/ 1016353 w 1018554"/>
                        <a:gd name="connsiteY1" fmla="*/ 1140733 h 2383705"/>
                        <a:gd name="connsiteX2" fmla="*/ 489861 w 1018554"/>
                        <a:gd name="connsiteY2" fmla="*/ 2383704 h 2383705"/>
                        <a:gd name="connsiteX3" fmla="*/ 519 w 1018554"/>
                        <a:gd name="connsiteY3" fmla="*/ 1148127 h 2383705"/>
                        <a:gd name="connsiteX4" fmla="*/ 477570 w 1018554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18621" h="2383705">
                          <a:moveTo>
                            <a:pt x="477637" y="0"/>
                          </a:moveTo>
                          <a:cubicBezTo>
                            <a:pt x="662464" y="17556"/>
                            <a:pt x="1014374" y="527391"/>
                            <a:pt x="1016420" y="1140733"/>
                          </a:cubicBezTo>
                          <a:cubicBezTo>
                            <a:pt x="1051453" y="1668853"/>
                            <a:pt x="659234" y="2382472"/>
                            <a:pt x="489928" y="2383704"/>
                          </a:cubicBezTo>
                          <a:cubicBezTo>
                            <a:pt x="320622" y="2384936"/>
                            <a:pt x="-13582" y="1620833"/>
                            <a:pt x="586" y="1148127"/>
                          </a:cubicBezTo>
                          <a:cubicBezTo>
                            <a:pt x="-14770" y="548874"/>
                            <a:pt x="274745" y="36383"/>
                            <a:pt x="477637" y="0"/>
                          </a:cubicBezTo>
                          <a:close/>
                        </a:path>
                      </a:pathLst>
                    </a:custGeom>
                    <a:solidFill>
                      <a:schemeClr val="accent1">
                        <a:lumMod val="60000"/>
                        <a:lumOff val="40000"/>
                      </a:schemeClr>
                    </a:solidFill>
                    <a:ln w="22225" cap="flat">
                      <a:solidFill>
                        <a:schemeClr val="bg1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9" name="Freeform: Shape 68">
                      <a:extLst>
                        <a:ext uri="{FF2B5EF4-FFF2-40B4-BE49-F238E27FC236}">
                          <a16:creationId xmlns:a16="http://schemas.microsoft.com/office/drawing/2014/main" id="{ACE03A51-12C0-46E0-AFA0-0FE0DF6D68F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445481" y="1817468"/>
                      <a:ext cx="249165" cy="923121"/>
                    </a:xfrm>
                    <a:custGeom>
                      <a:avLst/>
                      <a:gdLst>
                        <a:gd name="connsiteX0" fmla="*/ 422556 w 838200"/>
                        <a:gd name="connsiteY0" fmla="*/ 0 h 1466850"/>
                        <a:gd name="connsiteX1" fmla="*/ 843561 w 838200"/>
                        <a:gd name="connsiteY1" fmla="*/ 943928 h 1466850"/>
                        <a:gd name="connsiteX2" fmla="*/ 814986 w 838200"/>
                        <a:gd name="connsiteY2" fmla="*/ 1183005 h 1466850"/>
                        <a:gd name="connsiteX3" fmla="*/ 394934 w 838200"/>
                        <a:gd name="connsiteY3" fmla="*/ 1467803 h 1466850"/>
                        <a:gd name="connsiteX4" fmla="*/ 12029 w 838200"/>
                        <a:gd name="connsiteY4" fmla="*/ 1105853 h 1466850"/>
                        <a:gd name="connsiteX5" fmla="*/ 57749 w 838200"/>
                        <a:gd name="connsiteY5" fmla="*/ 652463 h 1466850"/>
                        <a:gd name="connsiteX6" fmla="*/ 422556 w 838200"/>
                        <a:gd name="connsiteY6" fmla="*/ 0 h 1466850"/>
                        <a:gd name="connsiteX0" fmla="*/ 422556 w 844528"/>
                        <a:gd name="connsiteY0" fmla="*/ 0 h 2411927"/>
                        <a:gd name="connsiteX1" fmla="*/ 843561 w 844528"/>
                        <a:gd name="connsiteY1" fmla="*/ 943928 h 2411927"/>
                        <a:gd name="connsiteX2" fmla="*/ 814986 w 844528"/>
                        <a:gd name="connsiteY2" fmla="*/ 1183005 h 2411927"/>
                        <a:gd name="connsiteX3" fmla="*/ 434848 w 844528"/>
                        <a:gd name="connsiteY3" fmla="*/ 2411885 h 2411927"/>
                        <a:gd name="connsiteX4" fmla="*/ 12029 w 844528"/>
                        <a:gd name="connsiteY4" fmla="*/ 1105853 h 2411927"/>
                        <a:gd name="connsiteX5" fmla="*/ 57749 w 844528"/>
                        <a:gd name="connsiteY5" fmla="*/ 652463 h 2411927"/>
                        <a:gd name="connsiteX6" fmla="*/ 422556 w 844528"/>
                        <a:gd name="connsiteY6" fmla="*/ 0 h 2411927"/>
                        <a:gd name="connsiteX0" fmla="*/ 422556 w 844528"/>
                        <a:gd name="connsiteY0" fmla="*/ 0 h 2411912"/>
                        <a:gd name="connsiteX1" fmla="*/ 843561 w 844528"/>
                        <a:gd name="connsiteY1" fmla="*/ 943928 h 2411912"/>
                        <a:gd name="connsiteX2" fmla="*/ 814986 w 844528"/>
                        <a:gd name="connsiteY2" fmla="*/ 1183005 h 2411912"/>
                        <a:gd name="connsiteX3" fmla="*/ 434848 w 844528"/>
                        <a:gd name="connsiteY3" fmla="*/ 2411885 h 2411912"/>
                        <a:gd name="connsiteX4" fmla="*/ 12029 w 844528"/>
                        <a:gd name="connsiteY4" fmla="*/ 1105853 h 2411912"/>
                        <a:gd name="connsiteX5" fmla="*/ 57749 w 844528"/>
                        <a:gd name="connsiteY5" fmla="*/ 652463 h 2411912"/>
                        <a:gd name="connsiteX6" fmla="*/ 422556 w 844528"/>
                        <a:gd name="connsiteY6" fmla="*/ 0 h 2411912"/>
                        <a:gd name="connsiteX0" fmla="*/ 422556 w 844528"/>
                        <a:gd name="connsiteY0" fmla="*/ 0 h 2411893"/>
                        <a:gd name="connsiteX1" fmla="*/ 843561 w 844528"/>
                        <a:gd name="connsiteY1" fmla="*/ 943928 h 2411893"/>
                        <a:gd name="connsiteX2" fmla="*/ 814986 w 844528"/>
                        <a:gd name="connsiteY2" fmla="*/ 1183005 h 2411893"/>
                        <a:gd name="connsiteX3" fmla="*/ 434848 w 844528"/>
                        <a:gd name="connsiteY3" fmla="*/ 2411885 h 2411893"/>
                        <a:gd name="connsiteX4" fmla="*/ 12029 w 844528"/>
                        <a:gd name="connsiteY4" fmla="*/ 1105853 h 2411893"/>
                        <a:gd name="connsiteX5" fmla="*/ 57749 w 844528"/>
                        <a:gd name="connsiteY5" fmla="*/ 652463 h 2411893"/>
                        <a:gd name="connsiteX6" fmla="*/ 422556 w 844528"/>
                        <a:gd name="connsiteY6" fmla="*/ 0 h 2411893"/>
                        <a:gd name="connsiteX0" fmla="*/ 422556 w 844528"/>
                        <a:gd name="connsiteY0" fmla="*/ 0 h 2411964"/>
                        <a:gd name="connsiteX1" fmla="*/ 843561 w 844528"/>
                        <a:gd name="connsiteY1" fmla="*/ 943928 h 2411964"/>
                        <a:gd name="connsiteX2" fmla="*/ 814986 w 844528"/>
                        <a:gd name="connsiteY2" fmla="*/ 1183005 h 2411964"/>
                        <a:gd name="connsiteX3" fmla="*/ 434848 w 844528"/>
                        <a:gd name="connsiteY3" fmla="*/ 2411885 h 2411964"/>
                        <a:gd name="connsiteX4" fmla="*/ 12029 w 844528"/>
                        <a:gd name="connsiteY4" fmla="*/ 1105853 h 2411964"/>
                        <a:gd name="connsiteX5" fmla="*/ 57749 w 844528"/>
                        <a:gd name="connsiteY5" fmla="*/ 652463 h 2411964"/>
                        <a:gd name="connsiteX6" fmla="*/ 422556 w 844528"/>
                        <a:gd name="connsiteY6" fmla="*/ 0 h 2411964"/>
                        <a:gd name="connsiteX0" fmla="*/ 482275 w 904247"/>
                        <a:gd name="connsiteY0" fmla="*/ 0 h 2411909"/>
                        <a:gd name="connsiteX1" fmla="*/ 903280 w 904247"/>
                        <a:gd name="connsiteY1" fmla="*/ 943928 h 2411909"/>
                        <a:gd name="connsiteX2" fmla="*/ 874705 w 904247"/>
                        <a:gd name="connsiteY2" fmla="*/ 1183005 h 2411909"/>
                        <a:gd name="connsiteX3" fmla="*/ 494567 w 904247"/>
                        <a:gd name="connsiteY3" fmla="*/ 2411885 h 2411909"/>
                        <a:gd name="connsiteX4" fmla="*/ 5225 w 904247"/>
                        <a:gd name="connsiteY4" fmla="*/ 1148125 h 2411909"/>
                        <a:gd name="connsiteX5" fmla="*/ 117468 w 904247"/>
                        <a:gd name="connsiteY5" fmla="*/ 652463 h 2411909"/>
                        <a:gd name="connsiteX6" fmla="*/ 482275 w 904247"/>
                        <a:gd name="connsiteY6" fmla="*/ 0 h 2411909"/>
                        <a:gd name="connsiteX0" fmla="*/ 482275 w 904247"/>
                        <a:gd name="connsiteY0" fmla="*/ 0 h 2411893"/>
                        <a:gd name="connsiteX1" fmla="*/ 903280 w 904247"/>
                        <a:gd name="connsiteY1" fmla="*/ 943928 h 2411893"/>
                        <a:gd name="connsiteX2" fmla="*/ 874705 w 904247"/>
                        <a:gd name="connsiteY2" fmla="*/ 1183005 h 2411893"/>
                        <a:gd name="connsiteX3" fmla="*/ 494567 w 904247"/>
                        <a:gd name="connsiteY3" fmla="*/ 2411885 h 2411893"/>
                        <a:gd name="connsiteX4" fmla="*/ 5225 w 904247"/>
                        <a:gd name="connsiteY4" fmla="*/ 1162217 h 2411893"/>
                        <a:gd name="connsiteX5" fmla="*/ 117468 w 904247"/>
                        <a:gd name="connsiteY5" fmla="*/ 652463 h 2411893"/>
                        <a:gd name="connsiteX6" fmla="*/ 482275 w 904247"/>
                        <a:gd name="connsiteY6" fmla="*/ 0 h 2411893"/>
                        <a:gd name="connsiteX0" fmla="*/ 482972 w 904944"/>
                        <a:gd name="connsiteY0" fmla="*/ 0 h 2411893"/>
                        <a:gd name="connsiteX1" fmla="*/ 903977 w 904944"/>
                        <a:gd name="connsiteY1" fmla="*/ 943928 h 2411893"/>
                        <a:gd name="connsiteX2" fmla="*/ 875402 w 904944"/>
                        <a:gd name="connsiteY2" fmla="*/ 1183005 h 2411893"/>
                        <a:gd name="connsiteX3" fmla="*/ 495264 w 904944"/>
                        <a:gd name="connsiteY3" fmla="*/ 2411885 h 2411893"/>
                        <a:gd name="connsiteX4" fmla="*/ 5922 w 904944"/>
                        <a:gd name="connsiteY4" fmla="*/ 1162217 h 2411893"/>
                        <a:gd name="connsiteX5" fmla="*/ 104859 w 904944"/>
                        <a:gd name="connsiteY5" fmla="*/ 483376 h 2411893"/>
                        <a:gd name="connsiteX6" fmla="*/ 482972 w 904944"/>
                        <a:gd name="connsiteY6" fmla="*/ 0 h 2411893"/>
                        <a:gd name="connsiteX0" fmla="*/ 477060 w 899032"/>
                        <a:gd name="connsiteY0" fmla="*/ 0 h 2411893"/>
                        <a:gd name="connsiteX1" fmla="*/ 898065 w 899032"/>
                        <a:gd name="connsiteY1" fmla="*/ 943928 h 2411893"/>
                        <a:gd name="connsiteX2" fmla="*/ 869490 w 899032"/>
                        <a:gd name="connsiteY2" fmla="*/ 1183005 h 2411893"/>
                        <a:gd name="connsiteX3" fmla="*/ 489352 w 899032"/>
                        <a:gd name="connsiteY3" fmla="*/ 2411885 h 2411893"/>
                        <a:gd name="connsiteX4" fmla="*/ 10 w 899032"/>
                        <a:gd name="connsiteY4" fmla="*/ 1162217 h 2411893"/>
                        <a:gd name="connsiteX5" fmla="*/ 477060 w 899032"/>
                        <a:gd name="connsiteY5" fmla="*/ 0 h 2411893"/>
                        <a:gd name="connsiteX0" fmla="*/ 477060 w 869489"/>
                        <a:gd name="connsiteY0" fmla="*/ 0 h 2411893"/>
                        <a:gd name="connsiteX1" fmla="*/ 869490 w 869489"/>
                        <a:gd name="connsiteY1" fmla="*/ 1183005 h 2411893"/>
                        <a:gd name="connsiteX2" fmla="*/ 489352 w 869489"/>
                        <a:gd name="connsiteY2" fmla="*/ 2411885 h 2411893"/>
                        <a:gd name="connsiteX3" fmla="*/ 10 w 869489"/>
                        <a:gd name="connsiteY3" fmla="*/ 1162217 h 2411893"/>
                        <a:gd name="connsiteX4" fmla="*/ 477060 w 869489"/>
                        <a:gd name="connsiteY4" fmla="*/ 0 h 2411893"/>
                        <a:gd name="connsiteX0" fmla="*/ 477060 w 1042453"/>
                        <a:gd name="connsiteY0" fmla="*/ 0 h 2411911"/>
                        <a:gd name="connsiteX1" fmla="*/ 1042453 w 1042453"/>
                        <a:gd name="connsiteY1" fmla="*/ 1197097 h 2411911"/>
                        <a:gd name="connsiteX2" fmla="*/ 489352 w 1042453"/>
                        <a:gd name="connsiteY2" fmla="*/ 2411885 h 2411911"/>
                        <a:gd name="connsiteX3" fmla="*/ 10 w 1042453"/>
                        <a:gd name="connsiteY3" fmla="*/ 1162217 h 2411911"/>
                        <a:gd name="connsiteX4" fmla="*/ 477060 w 1042453"/>
                        <a:gd name="connsiteY4" fmla="*/ 0 h 2411911"/>
                        <a:gd name="connsiteX0" fmla="*/ 477060 w 1042453"/>
                        <a:gd name="connsiteY0" fmla="*/ 0 h 2411909"/>
                        <a:gd name="connsiteX1" fmla="*/ 1042453 w 1042453"/>
                        <a:gd name="connsiteY1" fmla="*/ 1197097 h 2411909"/>
                        <a:gd name="connsiteX2" fmla="*/ 489352 w 1042453"/>
                        <a:gd name="connsiteY2" fmla="*/ 2411885 h 2411909"/>
                        <a:gd name="connsiteX3" fmla="*/ 10 w 1042453"/>
                        <a:gd name="connsiteY3" fmla="*/ 1162217 h 2411909"/>
                        <a:gd name="connsiteX4" fmla="*/ 477060 w 1042453"/>
                        <a:gd name="connsiteY4" fmla="*/ 0 h 2411909"/>
                        <a:gd name="connsiteX0" fmla="*/ 477060 w 1015844"/>
                        <a:gd name="connsiteY0" fmla="*/ 0 h 2411933"/>
                        <a:gd name="connsiteX1" fmla="*/ 1015844 w 1015844"/>
                        <a:gd name="connsiteY1" fmla="*/ 1112551 h 2411933"/>
                        <a:gd name="connsiteX2" fmla="*/ 489352 w 1015844"/>
                        <a:gd name="connsiteY2" fmla="*/ 2411885 h 2411933"/>
                        <a:gd name="connsiteX3" fmla="*/ 10 w 1015844"/>
                        <a:gd name="connsiteY3" fmla="*/ 1162217 h 2411933"/>
                        <a:gd name="connsiteX4" fmla="*/ 477060 w 1015844"/>
                        <a:gd name="connsiteY4" fmla="*/ 0 h 2411933"/>
                        <a:gd name="connsiteX0" fmla="*/ 477060 w 1015844"/>
                        <a:gd name="connsiteY0" fmla="*/ 0 h 2411935"/>
                        <a:gd name="connsiteX1" fmla="*/ 1015844 w 1015844"/>
                        <a:gd name="connsiteY1" fmla="*/ 1112551 h 2411935"/>
                        <a:gd name="connsiteX2" fmla="*/ 489352 w 1015844"/>
                        <a:gd name="connsiteY2" fmla="*/ 2411885 h 2411935"/>
                        <a:gd name="connsiteX3" fmla="*/ 10 w 1015844"/>
                        <a:gd name="connsiteY3" fmla="*/ 1162217 h 2411935"/>
                        <a:gd name="connsiteX4" fmla="*/ 477060 w 1015844"/>
                        <a:gd name="connsiteY4" fmla="*/ 0 h 2411935"/>
                        <a:gd name="connsiteX0" fmla="*/ 478683 w 1017467"/>
                        <a:gd name="connsiteY0" fmla="*/ 0 h 2411933"/>
                        <a:gd name="connsiteX1" fmla="*/ 1017467 w 1017467"/>
                        <a:gd name="connsiteY1" fmla="*/ 1112551 h 2411933"/>
                        <a:gd name="connsiteX2" fmla="*/ 490975 w 1017467"/>
                        <a:gd name="connsiteY2" fmla="*/ 2411885 h 2411933"/>
                        <a:gd name="connsiteX3" fmla="*/ 1633 w 1017467"/>
                        <a:gd name="connsiteY3" fmla="*/ 1162217 h 2411933"/>
                        <a:gd name="connsiteX4" fmla="*/ 478683 w 1017467"/>
                        <a:gd name="connsiteY4" fmla="*/ 0 h 2411933"/>
                        <a:gd name="connsiteX0" fmla="*/ 478683 w 1017696"/>
                        <a:gd name="connsiteY0" fmla="*/ 0 h 2411935"/>
                        <a:gd name="connsiteX1" fmla="*/ 1017467 w 1017696"/>
                        <a:gd name="connsiteY1" fmla="*/ 1112551 h 2411935"/>
                        <a:gd name="connsiteX2" fmla="*/ 490975 w 1017696"/>
                        <a:gd name="connsiteY2" fmla="*/ 2411885 h 2411935"/>
                        <a:gd name="connsiteX3" fmla="*/ 1633 w 1017696"/>
                        <a:gd name="connsiteY3" fmla="*/ 1162217 h 2411935"/>
                        <a:gd name="connsiteX4" fmla="*/ 478683 w 1017696"/>
                        <a:gd name="connsiteY4" fmla="*/ 0 h 2411935"/>
                        <a:gd name="connsiteX0" fmla="*/ 598033 w 1017398"/>
                        <a:gd name="connsiteY0" fmla="*/ 0 h 2256936"/>
                        <a:gd name="connsiteX1" fmla="*/ 1017074 w 1017398"/>
                        <a:gd name="connsiteY1" fmla="*/ 957553 h 2256936"/>
                        <a:gd name="connsiteX2" fmla="*/ 490582 w 1017398"/>
                        <a:gd name="connsiteY2" fmla="*/ 2256887 h 2256936"/>
                        <a:gd name="connsiteX3" fmla="*/ 1240 w 1017398"/>
                        <a:gd name="connsiteY3" fmla="*/ 1007219 h 2256936"/>
                        <a:gd name="connsiteX4" fmla="*/ 598033 w 1017398"/>
                        <a:gd name="connsiteY4" fmla="*/ 0 h 2256936"/>
                        <a:gd name="connsiteX0" fmla="*/ 478684 w 1017696"/>
                        <a:gd name="connsiteY0" fmla="*/ 0 h 2383753"/>
                        <a:gd name="connsiteX1" fmla="*/ 1017467 w 1017696"/>
                        <a:gd name="connsiteY1" fmla="*/ 1084370 h 2383753"/>
                        <a:gd name="connsiteX2" fmla="*/ 490975 w 1017696"/>
                        <a:gd name="connsiteY2" fmla="*/ 2383704 h 2383753"/>
                        <a:gd name="connsiteX3" fmla="*/ 1633 w 1017696"/>
                        <a:gd name="connsiteY3" fmla="*/ 1134036 h 2383753"/>
                        <a:gd name="connsiteX4" fmla="*/ 478684 w 1017696"/>
                        <a:gd name="connsiteY4" fmla="*/ 0 h 2383753"/>
                        <a:gd name="connsiteX0" fmla="*/ 478684 w 1017696"/>
                        <a:gd name="connsiteY0" fmla="*/ 0 h 2383785"/>
                        <a:gd name="connsiteX1" fmla="*/ 1017467 w 1017696"/>
                        <a:gd name="connsiteY1" fmla="*/ 1084370 h 2383785"/>
                        <a:gd name="connsiteX2" fmla="*/ 490975 w 1017696"/>
                        <a:gd name="connsiteY2" fmla="*/ 2383704 h 2383785"/>
                        <a:gd name="connsiteX3" fmla="*/ 1633 w 1017696"/>
                        <a:gd name="connsiteY3" fmla="*/ 1148127 h 2383785"/>
                        <a:gd name="connsiteX4" fmla="*/ 478684 w 1017696"/>
                        <a:gd name="connsiteY4" fmla="*/ 0 h 2383785"/>
                        <a:gd name="connsiteX0" fmla="*/ 478684 w 1017696"/>
                        <a:gd name="connsiteY0" fmla="*/ 0 h 2383825"/>
                        <a:gd name="connsiteX1" fmla="*/ 1017467 w 1017696"/>
                        <a:gd name="connsiteY1" fmla="*/ 1084370 h 2383825"/>
                        <a:gd name="connsiteX2" fmla="*/ 490975 w 1017696"/>
                        <a:gd name="connsiteY2" fmla="*/ 2383704 h 2383825"/>
                        <a:gd name="connsiteX3" fmla="*/ 1633 w 1017696"/>
                        <a:gd name="connsiteY3" fmla="*/ 1148127 h 2383825"/>
                        <a:gd name="connsiteX4" fmla="*/ 478684 w 1017696"/>
                        <a:gd name="connsiteY4" fmla="*/ 0 h 2383825"/>
                        <a:gd name="connsiteX0" fmla="*/ 478684 w 1017696"/>
                        <a:gd name="connsiteY0" fmla="*/ 0 h 2383705"/>
                        <a:gd name="connsiteX1" fmla="*/ 1017467 w 1017696"/>
                        <a:gd name="connsiteY1" fmla="*/ 1140733 h 2383705"/>
                        <a:gd name="connsiteX2" fmla="*/ 490975 w 1017696"/>
                        <a:gd name="connsiteY2" fmla="*/ 2383704 h 2383705"/>
                        <a:gd name="connsiteX3" fmla="*/ 1633 w 1017696"/>
                        <a:gd name="connsiteY3" fmla="*/ 1148127 h 2383705"/>
                        <a:gd name="connsiteX4" fmla="*/ 478684 w 1017696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68 w 1018552"/>
                        <a:gd name="connsiteY0" fmla="*/ 0 h 2383705"/>
                        <a:gd name="connsiteX1" fmla="*/ 1016351 w 1018552"/>
                        <a:gd name="connsiteY1" fmla="*/ 1140733 h 2383705"/>
                        <a:gd name="connsiteX2" fmla="*/ 489859 w 1018552"/>
                        <a:gd name="connsiteY2" fmla="*/ 2383704 h 2383705"/>
                        <a:gd name="connsiteX3" fmla="*/ 517 w 1018552"/>
                        <a:gd name="connsiteY3" fmla="*/ 1148127 h 2383705"/>
                        <a:gd name="connsiteX4" fmla="*/ 477568 w 1018552"/>
                        <a:gd name="connsiteY4" fmla="*/ 0 h 2383705"/>
                        <a:gd name="connsiteX0" fmla="*/ 477570 w 1018554"/>
                        <a:gd name="connsiteY0" fmla="*/ 0 h 2383705"/>
                        <a:gd name="connsiteX1" fmla="*/ 1016353 w 1018554"/>
                        <a:gd name="connsiteY1" fmla="*/ 1140733 h 2383705"/>
                        <a:gd name="connsiteX2" fmla="*/ 489861 w 1018554"/>
                        <a:gd name="connsiteY2" fmla="*/ 2383704 h 2383705"/>
                        <a:gd name="connsiteX3" fmla="*/ 519 w 1018554"/>
                        <a:gd name="connsiteY3" fmla="*/ 1148127 h 2383705"/>
                        <a:gd name="connsiteX4" fmla="*/ 477570 w 1018554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18621" h="2383705">
                          <a:moveTo>
                            <a:pt x="477637" y="0"/>
                          </a:moveTo>
                          <a:cubicBezTo>
                            <a:pt x="662464" y="17556"/>
                            <a:pt x="1014374" y="527391"/>
                            <a:pt x="1016420" y="1140733"/>
                          </a:cubicBezTo>
                          <a:cubicBezTo>
                            <a:pt x="1051453" y="1668853"/>
                            <a:pt x="659234" y="2382472"/>
                            <a:pt x="489928" y="2383704"/>
                          </a:cubicBezTo>
                          <a:cubicBezTo>
                            <a:pt x="320622" y="2384936"/>
                            <a:pt x="-13582" y="1620833"/>
                            <a:pt x="586" y="1148127"/>
                          </a:cubicBezTo>
                          <a:cubicBezTo>
                            <a:pt x="-14770" y="548874"/>
                            <a:pt x="274745" y="36383"/>
                            <a:pt x="477637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65" name="Group 64">
                    <a:extLst>
                      <a:ext uri="{FF2B5EF4-FFF2-40B4-BE49-F238E27FC236}">
                        <a16:creationId xmlns:a16="http://schemas.microsoft.com/office/drawing/2014/main" id="{1585782D-BCF5-4525-8430-908155166CBB}"/>
                      </a:ext>
                    </a:extLst>
                  </p:cNvPr>
                  <p:cNvGrpSpPr/>
                  <p:nvPr/>
                </p:nvGrpSpPr>
                <p:grpSpPr>
                  <a:xfrm rot="10800000">
                    <a:off x="8236696" y="2849413"/>
                    <a:ext cx="666734" cy="1473212"/>
                    <a:chOff x="8236696" y="1267377"/>
                    <a:chExt cx="666734" cy="1473212"/>
                  </a:xfrm>
                </p:grpSpPr>
                <p:sp>
                  <p:nvSpPr>
                    <p:cNvPr id="66" name="Freeform: Shape 65">
                      <a:extLst>
                        <a:ext uri="{FF2B5EF4-FFF2-40B4-BE49-F238E27FC236}">
                          <a16:creationId xmlns:a16="http://schemas.microsoft.com/office/drawing/2014/main" id="{991DCE4D-7F53-4A9B-B369-6D96CC94277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236696" y="1267377"/>
                      <a:ext cx="666734" cy="1473212"/>
                    </a:xfrm>
                    <a:custGeom>
                      <a:avLst/>
                      <a:gdLst>
                        <a:gd name="connsiteX0" fmla="*/ 422556 w 838200"/>
                        <a:gd name="connsiteY0" fmla="*/ 0 h 1466850"/>
                        <a:gd name="connsiteX1" fmla="*/ 843561 w 838200"/>
                        <a:gd name="connsiteY1" fmla="*/ 943928 h 1466850"/>
                        <a:gd name="connsiteX2" fmla="*/ 814986 w 838200"/>
                        <a:gd name="connsiteY2" fmla="*/ 1183005 h 1466850"/>
                        <a:gd name="connsiteX3" fmla="*/ 394934 w 838200"/>
                        <a:gd name="connsiteY3" fmla="*/ 1467803 h 1466850"/>
                        <a:gd name="connsiteX4" fmla="*/ 12029 w 838200"/>
                        <a:gd name="connsiteY4" fmla="*/ 1105853 h 1466850"/>
                        <a:gd name="connsiteX5" fmla="*/ 57749 w 838200"/>
                        <a:gd name="connsiteY5" fmla="*/ 652463 h 1466850"/>
                        <a:gd name="connsiteX6" fmla="*/ 422556 w 838200"/>
                        <a:gd name="connsiteY6" fmla="*/ 0 h 1466850"/>
                        <a:gd name="connsiteX0" fmla="*/ 422556 w 844528"/>
                        <a:gd name="connsiteY0" fmla="*/ 0 h 2411927"/>
                        <a:gd name="connsiteX1" fmla="*/ 843561 w 844528"/>
                        <a:gd name="connsiteY1" fmla="*/ 943928 h 2411927"/>
                        <a:gd name="connsiteX2" fmla="*/ 814986 w 844528"/>
                        <a:gd name="connsiteY2" fmla="*/ 1183005 h 2411927"/>
                        <a:gd name="connsiteX3" fmla="*/ 434848 w 844528"/>
                        <a:gd name="connsiteY3" fmla="*/ 2411885 h 2411927"/>
                        <a:gd name="connsiteX4" fmla="*/ 12029 w 844528"/>
                        <a:gd name="connsiteY4" fmla="*/ 1105853 h 2411927"/>
                        <a:gd name="connsiteX5" fmla="*/ 57749 w 844528"/>
                        <a:gd name="connsiteY5" fmla="*/ 652463 h 2411927"/>
                        <a:gd name="connsiteX6" fmla="*/ 422556 w 844528"/>
                        <a:gd name="connsiteY6" fmla="*/ 0 h 2411927"/>
                        <a:gd name="connsiteX0" fmla="*/ 422556 w 844528"/>
                        <a:gd name="connsiteY0" fmla="*/ 0 h 2411912"/>
                        <a:gd name="connsiteX1" fmla="*/ 843561 w 844528"/>
                        <a:gd name="connsiteY1" fmla="*/ 943928 h 2411912"/>
                        <a:gd name="connsiteX2" fmla="*/ 814986 w 844528"/>
                        <a:gd name="connsiteY2" fmla="*/ 1183005 h 2411912"/>
                        <a:gd name="connsiteX3" fmla="*/ 434848 w 844528"/>
                        <a:gd name="connsiteY3" fmla="*/ 2411885 h 2411912"/>
                        <a:gd name="connsiteX4" fmla="*/ 12029 w 844528"/>
                        <a:gd name="connsiteY4" fmla="*/ 1105853 h 2411912"/>
                        <a:gd name="connsiteX5" fmla="*/ 57749 w 844528"/>
                        <a:gd name="connsiteY5" fmla="*/ 652463 h 2411912"/>
                        <a:gd name="connsiteX6" fmla="*/ 422556 w 844528"/>
                        <a:gd name="connsiteY6" fmla="*/ 0 h 2411912"/>
                        <a:gd name="connsiteX0" fmla="*/ 422556 w 844528"/>
                        <a:gd name="connsiteY0" fmla="*/ 0 h 2411893"/>
                        <a:gd name="connsiteX1" fmla="*/ 843561 w 844528"/>
                        <a:gd name="connsiteY1" fmla="*/ 943928 h 2411893"/>
                        <a:gd name="connsiteX2" fmla="*/ 814986 w 844528"/>
                        <a:gd name="connsiteY2" fmla="*/ 1183005 h 2411893"/>
                        <a:gd name="connsiteX3" fmla="*/ 434848 w 844528"/>
                        <a:gd name="connsiteY3" fmla="*/ 2411885 h 2411893"/>
                        <a:gd name="connsiteX4" fmla="*/ 12029 w 844528"/>
                        <a:gd name="connsiteY4" fmla="*/ 1105853 h 2411893"/>
                        <a:gd name="connsiteX5" fmla="*/ 57749 w 844528"/>
                        <a:gd name="connsiteY5" fmla="*/ 652463 h 2411893"/>
                        <a:gd name="connsiteX6" fmla="*/ 422556 w 844528"/>
                        <a:gd name="connsiteY6" fmla="*/ 0 h 2411893"/>
                        <a:gd name="connsiteX0" fmla="*/ 422556 w 844528"/>
                        <a:gd name="connsiteY0" fmla="*/ 0 h 2411964"/>
                        <a:gd name="connsiteX1" fmla="*/ 843561 w 844528"/>
                        <a:gd name="connsiteY1" fmla="*/ 943928 h 2411964"/>
                        <a:gd name="connsiteX2" fmla="*/ 814986 w 844528"/>
                        <a:gd name="connsiteY2" fmla="*/ 1183005 h 2411964"/>
                        <a:gd name="connsiteX3" fmla="*/ 434848 w 844528"/>
                        <a:gd name="connsiteY3" fmla="*/ 2411885 h 2411964"/>
                        <a:gd name="connsiteX4" fmla="*/ 12029 w 844528"/>
                        <a:gd name="connsiteY4" fmla="*/ 1105853 h 2411964"/>
                        <a:gd name="connsiteX5" fmla="*/ 57749 w 844528"/>
                        <a:gd name="connsiteY5" fmla="*/ 652463 h 2411964"/>
                        <a:gd name="connsiteX6" fmla="*/ 422556 w 844528"/>
                        <a:gd name="connsiteY6" fmla="*/ 0 h 2411964"/>
                        <a:gd name="connsiteX0" fmla="*/ 482275 w 904247"/>
                        <a:gd name="connsiteY0" fmla="*/ 0 h 2411909"/>
                        <a:gd name="connsiteX1" fmla="*/ 903280 w 904247"/>
                        <a:gd name="connsiteY1" fmla="*/ 943928 h 2411909"/>
                        <a:gd name="connsiteX2" fmla="*/ 874705 w 904247"/>
                        <a:gd name="connsiteY2" fmla="*/ 1183005 h 2411909"/>
                        <a:gd name="connsiteX3" fmla="*/ 494567 w 904247"/>
                        <a:gd name="connsiteY3" fmla="*/ 2411885 h 2411909"/>
                        <a:gd name="connsiteX4" fmla="*/ 5225 w 904247"/>
                        <a:gd name="connsiteY4" fmla="*/ 1148125 h 2411909"/>
                        <a:gd name="connsiteX5" fmla="*/ 117468 w 904247"/>
                        <a:gd name="connsiteY5" fmla="*/ 652463 h 2411909"/>
                        <a:gd name="connsiteX6" fmla="*/ 482275 w 904247"/>
                        <a:gd name="connsiteY6" fmla="*/ 0 h 2411909"/>
                        <a:gd name="connsiteX0" fmla="*/ 482275 w 904247"/>
                        <a:gd name="connsiteY0" fmla="*/ 0 h 2411893"/>
                        <a:gd name="connsiteX1" fmla="*/ 903280 w 904247"/>
                        <a:gd name="connsiteY1" fmla="*/ 943928 h 2411893"/>
                        <a:gd name="connsiteX2" fmla="*/ 874705 w 904247"/>
                        <a:gd name="connsiteY2" fmla="*/ 1183005 h 2411893"/>
                        <a:gd name="connsiteX3" fmla="*/ 494567 w 904247"/>
                        <a:gd name="connsiteY3" fmla="*/ 2411885 h 2411893"/>
                        <a:gd name="connsiteX4" fmla="*/ 5225 w 904247"/>
                        <a:gd name="connsiteY4" fmla="*/ 1162217 h 2411893"/>
                        <a:gd name="connsiteX5" fmla="*/ 117468 w 904247"/>
                        <a:gd name="connsiteY5" fmla="*/ 652463 h 2411893"/>
                        <a:gd name="connsiteX6" fmla="*/ 482275 w 904247"/>
                        <a:gd name="connsiteY6" fmla="*/ 0 h 2411893"/>
                        <a:gd name="connsiteX0" fmla="*/ 482972 w 904944"/>
                        <a:gd name="connsiteY0" fmla="*/ 0 h 2411893"/>
                        <a:gd name="connsiteX1" fmla="*/ 903977 w 904944"/>
                        <a:gd name="connsiteY1" fmla="*/ 943928 h 2411893"/>
                        <a:gd name="connsiteX2" fmla="*/ 875402 w 904944"/>
                        <a:gd name="connsiteY2" fmla="*/ 1183005 h 2411893"/>
                        <a:gd name="connsiteX3" fmla="*/ 495264 w 904944"/>
                        <a:gd name="connsiteY3" fmla="*/ 2411885 h 2411893"/>
                        <a:gd name="connsiteX4" fmla="*/ 5922 w 904944"/>
                        <a:gd name="connsiteY4" fmla="*/ 1162217 h 2411893"/>
                        <a:gd name="connsiteX5" fmla="*/ 104859 w 904944"/>
                        <a:gd name="connsiteY5" fmla="*/ 483376 h 2411893"/>
                        <a:gd name="connsiteX6" fmla="*/ 482972 w 904944"/>
                        <a:gd name="connsiteY6" fmla="*/ 0 h 2411893"/>
                        <a:gd name="connsiteX0" fmla="*/ 477060 w 899032"/>
                        <a:gd name="connsiteY0" fmla="*/ 0 h 2411893"/>
                        <a:gd name="connsiteX1" fmla="*/ 898065 w 899032"/>
                        <a:gd name="connsiteY1" fmla="*/ 943928 h 2411893"/>
                        <a:gd name="connsiteX2" fmla="*/ 869490 w 899032"/>
                        <a:gd name="connsiteY2" fmla="*/ 1183005 h 2411893"/>
                        <a:gd name="connsiteX3" fmla="*/ 489352 w 899032"/>
                        <a:gd name="connsiteY3" fmla="*/ 2411885 h 2411893"/>
                        <a:gd name="connsiteX4" fmla="*/ 10 w 899032"/>
                        <a:gd name="connsiteY4" fmla="*/ 1162217 h 2411893"/>
                        <a:gd name="connsiteX5" fmla="*/ 477060 w 899032"/>
                        <a:gd name="connsiteY5" fmla="*/ 0 h 2411893"/>
                        <a:gd name="connsiteX0" fmla="*/ 477060 w 869489"/>
                        <a:gd name="connsiteY0" fmla="*/ 0 h 2411893"/>
                        <a:gd name="connsiteX1" fmla="*/ 869490 w 869489"/>
                        <a:gd name="connsiteY1" fmla="*/ 1183005 h 2411893"/>
                        <a:gd name="connsiteX2" fmla="*/ 489352 w 869489"/>
                        <a:gd name="connsiteY2" fmla="*/ 2411885 h 2411893"/>
                        <a:gd name="connsiteX3" fmla="*/ 10 w 869489"/>
                        <a:gd name="connsiteY3" fmla="*/ 1162217 h 2411893"/>
                        <a:gd name="connsiteX4" fmla="*/ 477060 w 869489"/>
                        <a:gd name="connsiteY4" fmla="*/ 0 h 2411893"/>
                        <a:gd name="connsiteX0" fmla="*/ 477060 w 1042453"/>
                        <a:gd name="connsiteY0" fmla="*/ 0 h 2411911"/>
                        <a:gd name="connsiteX1" fmla="*/ 1042453 w 1042453"/>
                        <a:gd name="connsiteY1" fmla="*/ 1197097 h 2411911"/>
                        <a:gd name="connsiteX2" fmla="*/ 489352 w 1042453"/>
                        <a:gd name="connsiteY2" fmla="*/ 2411885 h 2411911"/>
                        <a:gd name="connsiteX3" fmla="*/ 10 w 1042453"/>
                        <a:gd name="connsiteY3" fmla="*/ 1162217 h 2411911"/>
                        <a:gd name="connsiteX4" fmla="*/ 477060 w 1042453"/>
                        <a:gd name="connsiteY4" fmla="*/ 0 h 2411911"/>
                        <a:gd name="connsiteX0" fmla="*/ 477060 w 1042453"/>
                        <a:gd name="connsiteY0" fmla="*/ 0 h 2411909"/>
                        <a:gd name="connsiteX1" fmla="*/ 1042453 w 1042453"/>
                        <a:gd name="connsiteY1" fmla="*/ 1197097 h 2411909"/>
                        <a:gd name="connsiteX2" fmla="*/ 489352 w 1042453"/>
                        <a:gd name="connsiteY2" fmla="*/ 2411885 h 2411909"/>
                        <a:gd name="connsiteX3" fmla="*/ 10 w 1042453"/>
                        <a:gd name="connsiteY3" fmla="*/ 1162217 h 2411909"/>
                        <a:gd name="connsiteX4" fmla="*/ 477060 w 1042453"/>
                        <a:gd name="connsiteY4" fmla="*/ 0 h 2411909"/>
                        <a:gd name="connsiteX0" fmla="*/ 477060 w 1015844"/>
                        <a:gd name="connsiteY0" fmla="*/ 0 h 2411933"/>
                        <a:gd name="connsiteX1" fmla="*/ 1015844 w 1015844"/>
                        <a:gd name="connsiteY1" fmla="*/ 1112551 h 2411933"/>
                        <a:gd name="connsiteX2" fmla="*/ 489352 w 1015844"/>
                        <a:gd name="connsiteY2" fmla="*/ 2411885 h 2411933"/>
                        <a:gd name="connsiteX3" fmla="*/ 10 w 1015844"/>
                        <a:gd name="connsiteY3" fmla="*/ 1162217 h 2411933"/>
                        <a:gd name="connsiteX4" fmla="*/ 477060 w 1015844"/>
                        <a:gd name="connsiteY4" fmla="*/ 0 h 2411933"/>
                        <a:gd name="connsiteX0" fmla="*/ 477060 w 1015844"/>
                        <a:gd name="connsiteY0" fmla="*/ 0 h 2411935"/>
                        <a:gd name="connsiteX1" fmla="*/ 1015844 w 1015844"/>
                        <a:gd name="connsiteY1" fmla="*/ 1112551 h 2411935"/>
                        <a:gd name="connsiteX2" fmla="*/ 489352 w 1015844"/>
                        <a:gd name="connsiteY2" fmla="*/ 2411885 h 2411935"/>
                        <a:gd name="connsiteX3" fmla="*/ 10 w 1015844"/>
                        <a:gd name="connsiteY3" fmla="*/ 1162217 h 2411935"/>
                        <a:gd name="connsiteX4" fmla="*/ 477060 w 1015844"/>
                        <a:gd name="connsiteY4" fmla="*/ 0 h 2411935"/>
                        <a:gd name="connsiteX0" fmla="*/ 478683 w 1017467"/>
                        <a:gd name="connsiteY0" fmla="*/ 0 h 2411933"/>
                        <a:gd name="connsiteX1" fmla="*/ 1017467 w 1017467"/>
                        <a:gd name="connsiteY1" fmla="*/ 1112551 h 2411933"/>
                        <a:gd name="connsiteX2" fmla="*/ 490975 w 1017467"/>
                        <a:gd name="connsiteY2" fmla="*/ 2411885 h 2411933"/>
                        <a:gd name="connsiteX3" fmla="*/ 1633 w 1017467"/>
                        <a:gd name="connsiteY3" fmla="*/ 1162217 h 2411933"/>
                        <a:gd name="connsiteX4" fmla="*/ 478683 w 1017467"/>
                        <a:gd name="connsiteY4" fmla="*/ 0 h 2411933"/>
                        <a:gd name="connsiteX0" fmla="*/ 478683 w 1017696"/>
                        <a:gd name="connsiteY0" fmla="*/ 0 h 2411935"/>
                        <a:gd name="connsiteX1" fmla="*/ 1017467 w 1017696"/>
                        <a:gd name="connsiteY1" fmla="*/ 1112551 h 2411935"/>
                        <a:gd name="connsiteX2" fmla="*/ 490975 w 1017696"/>
                        <a:gd name="connsiteY2" fmla="*/ 2411885 h 2411935"/>
                        <a:gd name="connsiteX3" fmla="*/ 1633 w 1017696"/>
                        <a:gd name="connsiteY3" fmla="*/ 1162217 h 2411935"/>
                        <a:gd name="connsiteX4" fmla="*/ 478683 w 1017696"/>
                        <a:gd name="connsiteY4" fmla="*/ 0 h 2411935"/>
                        <a:gd name="connsiteX0" fmla="*/ 598033 w 1017398"/>
                        <a:gd name="connsiteY0" fmla="*/ 0 h 2256936"/>
                        <a:gd name="connsiteX1" fmla="*/ 1017074 w 1017398"/>
                        <a:gd name="connsiteY1" fmla="*/ 957553 h 2256936"/>
                        <a:gd name="connsiteX2" fmla="*/ 490582 w 1017398"/>
                        <a:gd name="connsiteY2" fmla="*/ 2256887 h 2256936"/>
                        <a:gd name="connsiteX3" fmla="*/ 1240 w 1017398"/>
                        <a:gd name="connsiteY3" fmla="*/ 1007219 h 2256936"/>
                        <a:gd name="connsiteX4" fmla="*/ 598033 w 1017398"/>
                        <a:gd name="connsiteY4" fmla="*/ 0 h 2256936"/>
                        <a:gd name="connsiteX0" fmla="*/ 478684 w 1017696"/>
                        <a:gd name="connsiteY0" fmla="*/ 0 h 2383753"/>
                        <a:gd name="connsiteX1" fmla="*/ 1017467 w 1017696"/>
                        <a:gd name="connsiteY1" fmla="*/ 1084370 h 2383753"/>
                        <a:gd name="connsiteX2" fmla="*/ 490975 w 1017696"/>
                        <a:gd name="connsiteY2" fmla="*/ 2383704 h 2383753"/>
                        <a:gd name="connsiteX3" fmla="*/ 1633 w 1017696"/>
                        <a:gd name="connsiteY3" fmla="*/ 1134036 h 2383753"/>
                        <a:gd name="connsiteX4" fmla="*/ 478684 w 1017696"/>
                        <a:gd name="connsiteY4" fmla="*/ 0 h 2383753"/>
                        <a:gd name="connsiteX0" fmla="*/ 478684 w 1017696"/>
                        <a:gd name="connsiteY0" fmla="*/ 0 h 2383785"/>
                        <a:gd name="connsiteX1" fmla="*/ 1017467 w 1017696"/>
                        <a:gd name="connsiteY1" fmla="*/ 1084370 h 2383785"/>
                        <a:gd name="connsiteX2" fmla="*/ 490975 w 1017696"/>
                        <a:gd name="connsiteY2" fmla="*/ 2383704 h 2383785"/>
                        <a:gd name="connsiteX3" fmla="*/ 1633 w 1017696"/>
                        <a:gd name="connsiteY3" fmla="*/ 1148127 h 2383785"/>
                        <a:gd name="connsiteX4" fmla="*/ 478684 w 1017696"/>
                        <a:gd name="connsiteY4" fmla="*/ 0 h 2383785"/>
                        <a:gd name="connsiteX0" fmla="*/ 478684 w 1017696"/>
                        <a:gd name="connsiteY0" fmla="*/ 0 h 2383825"/>
                        <a:gd name="connsiteX1" fmla="*/ 1017467 w 1017696"/>
                        <a:gd name="connsiteY1" fmla="*/ 1084370 h 2383825"/>
                        <a:gd name="connsiteX2" fmla="*/ 490975 w 1017696"/>
                        <a:gd name="connsiteY2" fmla="*/ 2383704 h 2383825"/>
                        <a:gd name="connsiteX3" fmla="*/ 1633 w 1017696"/>
                        <a:gd name="connsiteY3" fmla="*/ 1148127 h 2383825"/>
                        <a:gd name="connsiteX4" fmla="*/ 478684 w 1017696"/>
                        <a:gd name="connsiteY4" fmla="*/ 0 h 2383825"/>
                        <a:gd name="connsiteX0" fmla="*/ 478684 w 1017696"/>
                        <a:gd name="connsiteY0" fmla="*/ 0 h 2383705"/>
                        <a:gd name="connsiteX1" fmla="*/ 1017467 w 1017696"/>
                        <a:gd name="connsiteY1" fmla="*/ 1140733 h 2383705"/>
                        <a:gd name="connsiteX2" fmla="*/ 490975 w 1017696"/>
                        <a:gd name="connsiteY2" fmla="*/ 2383704 h 2383705"/>
                        <a:gd name="connsiteX3" fmla="*/ 1633 w 1017696"/>
                        <a:gd name="connsiteY3" fmla="*/ 1148127 h 2383705"/>
                        <a:gd name="connsiteX4" fmla="*/ 478684 w 1017696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68 w 1018552"/>
                        <a:gd name="connsiteY0" fmla="*/ 0 h 2383705"/>
                        <a:gd name="connsiteX1" fmla="*/ 1016351 w 1018552"/>
                        <a:gd name="connsiteY1" fmla="*/ 1140733 h 2383705"/>
                        <a:gd name="connsiteX2" fmla="*/ 489859 w 1018552"/>
                        <a:gd name="connsiteY2" fmla="*/ 2383704 h 2383705"/>
                        <a:gd name="connsiteX3" fmla="*/ 517 w 1018552"/>
                        <a:gd name="connsiteY3" fmla="*/ 1148127 h 2383705"/>
                        <a:gd name="connsiteX4" fmla="*/ 477568 w 1018552"/>
                        <a:gd name="connsiteY4" fmla="*/ 0 h 2383705"/>
                        <a:gd name="connsiteX0" fmla="*/ 477570 w 1018554"/>
                        <a:gd name="connsiteY0" fmla="*/ 0 h 2383705"/>
                        <a:gd name="connsiteX1" fmla="*/ 1016353 w 1018554"/>
                        <a:gd name="connsiteY1" fmla="*/ 1140733 h 2383705"/>
                        <a:gd name="connsiteX2" fmla="*/ 489861 w 1018554"/>
                        <a:gd name="connsiteY2" fmla="*/ 2383704 h 2383705"/>
                        <a:gd name="connsiteX3" fmla="*/ 519 w 1018554"/>
                        <a:gd name="connsiteY3" fmla="*/ 1148127 h 2383705"/>
                        <a:gd name="connsiteX4" fmla="*/ 477570 w 1018554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18621" h="2383705">
                          <a:moveTo>
                            <a:pt x="477637" y="0"/>
                          </a:moveTo>
                          <a:cubicBezTo>
                            <a:pt x="662464" y="17556"/>
                            <a:pt x="1014374" y="527391"/>
                            <a:pt x="1016420" y="1140733"/>
                          </a:cubicBezTo>
                          <a:cubicBezTo>
                            <a:pt x="1051453" y="1668853"/>
                            <a:pt x="659234" y="2382472"/>
                            <a:pt x="489928" y="2383704"/>
                          </a:cubicBezTo>
                          <a:cubicBezTo>
                            <a:pt x="320622" y="2384936"/>
                            <a:pt x="-13582" y="1620833"/>
                            <a:pt x="586" y="1148127"/>
                          </a:cubicBezTo>
                          <a:cubicBezTo>
                            <a:pt x="-14770" y="548874"/>
                            <a:pt x="274745" y="36383"/>
                            <a:pt x="477637" y="0"/>
                          </a:cubicBezTo>
                          <a:close/>
                        </a:path>
                      </a:pathLst>
                    </a:custGeom>
                    <a:solidFill>
                      <a:schemeClr val="accent1">
                        <a:lumMod val="60000"/>
                        <a:lumOff val="40000"/>
                      </a:schemeClr>
                    </a:solidFill>
                    <a:ln w="22225" cap="flat">
                      <a:solidFill>
                        <a:schemeClr val="bg1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7" name="Freeform: Shape 66">
                      <a:extLst>
                        <a:ext uri="{FF2B5EF4-FFF2-40B4-BE49-F238E27FC236}">
                          <a16:creationId xmlns:a16="http://schemas.microsoft.com/office/drawing/2014/main" id="{A8603358-7431-4671-AB61-D7DA45F2E3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445481" y="1817468"/>
                      <a:ext cx="249165" cy="923121"/>
                    </a:xfrm>
                    <a:custGeom>
                      <a:avLst/>
                      <a:gdLst>
                        <a:gd name="connsiteX0" fmla="*/ 422556 w 838200"/>
                        <a:gd name="connsiteY0" fmla="*/ 0 h 1466850"/>
                        <a:gd name="connsiteX1" fmla="*/ 843561 w 838200"/>
                        <a:gd name="connsiteY1" fmla="*/ 943928 h 1466850"/>
                        <a:gd name="connsiteX2" fmla="*/ 814986 w 838200"/>
                        <a:gd name="connsiteY2" fmla="*/ 1183005 h 1466850"/>
                        <a:gd name="connsiteX3" fmla="*/ 394934 w 838200"/>
                        <a:gd name="connsiteY3" fmla="*/ 1467803 h 1466850"/>
                        <a:gd name="connsiteX4" fmla="*/ 12029 w 838200"/>
                        <a:gd name="connsiteY4" fmla="*/ 1105853 h 1466850"/>
                        <a:gd name="connsiteX5" fmla="*/ 57749 w 838200"/>
                        <a:gd name="connsiteY5" fmla="*/ 652463 h 1466850"/>
                        <a:gd name="connsiteX6" fmla="*/ 422556 w 838200"/>
                        <a:gd name="connsiteY6" fmla="*/ 0 h 1466850"/>
                        <a:gd name="connsiteX0" fmla="*/ 422556 w 844528"/>
                        <a:gd name="connsiteY0" fmla="*/ 0 h 2411927"/>
                        <a:gd name="connsiteX1" fmla="*/ 843561 w 844528"/>
                        <a:gd name="connsiteY1" fmla="*/ 943928 h 2411927"/>
                        <a:gd name="connsiteX2" fmla="*/ 814986 w 844528"/>
                        <a:gd name="connsiteY2" fmla="*/ 1183005 h 2411927"/>
                        <a:gd name="connsiteX3" fmla="*/ 434848 w 844528"/>
                        <a:gd name="connsiteY3" fmla="*/ 2411885 h 2411927"/>
                        <a:gd name="connsiteX4" fmla="*/ 12029 w 844528"/>
                        <a:gd name="connsiteY4" fmla="*/ 1105853 h 2411927"/>
                        <a:gd name="connsiteX5" fmla="*/ 57749 w 844528"/>
                        <a:gd name="connsiteY5" fmla="*/ 652463 h 2411927"/>
                        <a:gd name="connsiteX6" fmla="*/ 422556 w 844528"/>
                        <a:gd name="connsiteY6" fmla="*/ 0 h 2411927"/>
                        <a:gd name="connsiteX0" fmla="*/ 422556 w 844528"/>
                        <a:gd name="connsiteY0" fmla="*/ 0 h 2411912"/>
                        <a:gd name="connsiteX1" fmla="*/ 843561 w 844528"/>
                        <a:gd name="connsiteY1" fmla="*/ 943928 h 2411912"/>
                        <a:gd name="connsiteX2" fmla="*/ 814986 w 844528"/>
                        <a:gd name="connsiteY2" fmla="*/ 1183005 h 2411912"/>
                        <a:gd name="connsiteX3" fmla="*/ 434848 w 844528"/>
                        <a:gd name="connsiteY3" fmla="*/ 2411885 h 2411912"/>
                        <a:gd name="connsiteX4" fmla="*/ 12029 w 844528"/>
                        <a:gd name="connsiteY4" fmla="*/ 1105853 h 2411912"/>
                        <a:gd name="connsiteX5" fmla="*/ 57749 w 844528"/>
                        <a:gd name="connsiteY5" fmla="*/ 652463 h 2411912"/>
                        <a:gd name="connsiteX6" fmla="*/ 422556 w 844528"/>
                        <a:gd name="connsiteY6" fmla="*/ 0 h 2411912"/>
                        <a:gd name="connsiteX0" fmla="*/ 422556 w 844528"/>
                        <a:gd name="connsiteY0" fmla="*/ 0 h 2411893"/>
                        <a:gd name="connsiteX1" fmla="*/ 843561 w 844528"/>
                        <a:gd name="connsiteY1" fmla="*/ 943928 h 2411893"/>
                        <a:gd name="connsiteX2" fmla="*/ 814986 w 844528"/>
                        <a:gd name="connsiteY2" fmla="*/ 1183005 h 2411893"/>
                        <a:gd name="connsiteX3" fmla="*/ 434848 w 844528"/>
                        <a:gd name="connsiteY3" fmla="*/ 2411885 h 2411893"/>
                        <a:gd name="connsiteX4" fmla="*/ 12029 w 844528"/>
                        <a:gd name="connsiteY4" fmla="*/ 1105853 h 2411893"/>
                        <a:gd name="connsiteX5" fmla="*/ 57749 w 844528"/>
                        <a:gd name="connsiteY5" fmla="*/ 652463 h 2411893"/>
                        <a:gd name="connsiteX6" fmla="*/ 422556 w 844528"/>
                        <a:gd name="connsiteY6" fmla="*/ 0 h 2411893"/>
                        <a:gd name="connsiteX0" fmla="*/ 422556 w 844528"/>
                        <a:gd name="connsiteY0" fmla="*/ 0 h 2411964"/>
                        <a:gd name="connsiteX1" fmla="*/ 843561 w 844528"/>
                        <a:gd name="connsiteY1" fmla="*/ 943928 h 2411964"/>
                        <a:gd name="connsiteX2" fmla="*/ 814986 w 844528"/>
                        <a:gd name="connsiteY2" fmla="*/ 1183005 h 2411964"/>
                        <a:gd name="connsiteX3" fmla="*/ 434848 w 844528"/>
                        <a:gd name="connsiteY3" fmla="*/ 2411885 h 2411964"/>
                        <a:gd name="connsiteX4" fmla="*/ 12029 w 844528"/>
                        <a:gd name="connsiteY4" fmla="*/ 1105853 h 2411964"/>
                        <a:gd name="connsiteX5" fmla="*/ 57749 w 844528"/>
                        <a:gd name="connsiteY5" fmla="*/ 652463 h 2411964"/>
                        <a:gd name="connsiteX6" fmla="*/ 422556 w 844528"/>
                        <a:gd name="connsiteY6" fmla="*/ 0 h 2411964"/>
                        <a:gd name="connsiteX0" fmla="*/ 482275 w 904247"/>
                        <a:gd name="connsiteY0" fmla="*/ 0 h 2411909"/>
                        <a:gd name="connsiteX1" fmla="*/ 903280 w 904247"/>
                        <a:gd name="connsiteY1" fmla="*/ 943928 h 2411909"/>
                        <a:gd name="connsiteX2" fmla="*/ 874705 w 904247"/>
                        <a:gd name="connsiteY2" fmla="*/ 1183005 h 2411909"/>
                        <a:gd name="connsiteX3" fmla="*/ 494567 w 904247"/>
                        <a:gd name="connsiteY3" fmla="*/ 2411885 h 2411909"/>
                        <a:gd name="connsiteX4" fmla="*/ 5225 w 904247"/>
                        <a:gd name="connsiteY4" fmla="*/ 1148125 h 2411909"/>
                        <a:gd name="connsiteX5" fmla="*/ 117468 w 904247"/>
                        <a:gd name="connsiteY5" fmla="*/ 652463 h 2411909"/>
                        <a:gd name="connsiteX6" fmla="*/ 482275 w 904247"/>
                        <a:gd name="connsiteY6" fmla="*/ 0 h 2411909"/>
                        <a:gd name="connsiteX0" fmla="*/ 482275 w 904247"/>
                        <a:gd name="connsiteY0" fmla="*/ 0 h 2411893"/>
                        <a:gd name="connsiteX1" fmla="*/ 903280 w 904247"/>
                        <a:gd name="connsiteY1" fmla="*/ 943928 h 2411893"/>
                        <a:gd name="connsiteX2" fmla="*/ 874705 w 904247"/>
                        <a:gd name="connsiteY2" fmla="*/ 1183005 h 2411893"/>
                        <a:gd name="connsiteX3" fmla="*/ 494567 w 904247"/>
                        <a:gd name="connsiteY3" fmla="*/ 2411885 h 2411893"/>
                        <a:gd name="connsiteX4" fmla="*/ 5225 w 904247"/>
                        <a:gd name="connsiteY4" fmla="*/ 1162217 h 2411893"/>
                        <a:gd name="connsiteX5" fmla="*/ 117468 w 904247"/>
                        <a:gd name="connsiteY5" fmla="*/ 652463 h 2411893"/>
                        <a:gd name="connsiteX6" fmla="*/ 482275 w 904247"/>
                        <a:gd name="connsiteY6" fmla="*/ 0 h 2411893"/>
                        <a:gd name="connsiteX0" fmla="*/ 482972 w 904944"/>
                        <a:gd name="connsiteY0" fmla="*/ 0 h 2411893"/>
                        <a:gd name="connsiteX1" fmla="*/ 903977 w 904944"/>
                        <a:gd name="connsiteY1" fmla="*/ 943928 h 2411893"/>
                        <a:gd name="connsiteX2" fmla="*/ 875402 w 904944"/>
                        <a:gd name="connsiteY2" fmla="*/ 1183005 h 2411893"/>
                        <a:gd name="connsiteX3" fmla="*/ 495264 w 904944"/>
                        <a:gd name="connsiteY3" fmla="*/ 2411885 h 2411893"/>
                        <a:gd name="connsiteX4" fmla="*/ 5922 w 904944"/>
                        <a:gd name="connsiteY4" fmla="*/ 1162217 h 2411893"/>
                        <a:gd name="connsiteX5" fmla="*/ 104859 w 904944"/>
                        <a:gd name="connsiteY5" fmla="*/ 483376 h 2411893"/>
                        <a:gd name="connsiteX6" fmla="*/ 482972 w 904944"/>
                        <a:gd name="connsiteY6" fmla="*/ 0 h 2411893"/>
                        <a:gd name="connsiteX0" fmla="*/ 477060 w 899032"/>
                        <a:gd name="connsiteY0" fmla="*/ 0 h 2411893"/>
                        <a:gd name="connsiteX1" fmla="*/ 898065 w 899032"/>
                        <a:gd name="connsiteY1" fmla="*/ 943928 h 2411893"/>
                        <a:gd name="connsiteX2" fmla="*/ 869490 w 899032"/>
                        <a:gd name="connsiteY2" fmla="*/ 1183005 h 2411893"/>
                        <a:gd name="connsiteX3" fmla="*/ 489352 w 899032"/>
                        <a:gd name="connsiteY3" fmla="*/ 2411885 h 2411893"/>
                        <a:gd name="connsiteX4" fmla="*/ 10 w 899032"/>
                        <a:gd name="connsiteY4" fmla="*/ 1162217 h 2411893"/>
                        <a:gd name="connsiteX5" fmla="*/ 477060 w 899032"/>
                        <a:gd name="connsiteY5" fmla="*/ 0 h 2411893"/>
                        <a:gd name="connsiteX0" fmla="*/ 477060 w 869489"/>
                        <a:gd name="connsiteY0" fmla="*/ 0 h 2411893"/>
                        <a:gd name="connsiteX1" fmla="*/ 869490 w 869489"/>
                        <a:gd name="connsiteY1" fmla="*/ 1183005 h 2411893"/>
                        <a:gd name="connsiteX2" fmla="*/ 489352 w 869489"/>
                        <a:gd name="connsiteY2" fmla="*/ 2411885 h 2411893"/>
                        <a:gd name="connsiteX3" fmla="*/ 10 w 869489"/>
                        <a:gd name="connsiteY3" fmla="*/ 1162217 h 2411893"/>
                        <a:gd name="connsiteX4" fmla="*/ 477060 w 869489"/>
                        <a:gd name="connsiteY4" fmla="*/ 0 h 2411893"/>
                        <a:gd name="connsiteX0" fmla="*/ 477060 w 1042453"/>
                        <a:gd name="connsiteY0" fmla="*/ 0 h 2411911"/>
                        <a:gd name="connsiteX1" fmla="*/ 1042453 w 1042453"/>
                        <a:gd name="connsiteY1" fmla="*/ 1197097 h 2411911"/>
                        <a:gd name="connsiteX2" fmla="*/ 489352 w 1042453"/>
                        <a:gd name="connsiteY2" fmla="*/ 2411885 h 2411911"/>
                        <a:gd name="connsiteX3" fmla="*/ 10 w 1042453"/>
                        <a:gd name="connsiteY3" fmla="*/ 1162217 h 2411911"/>
                        <a:gd name="connsiteX4" fmla="*/ 477060 w 1042453"/>
                        <a:gd name="connsiteY4" fmla="*/ 0 h 2411911"/>
                        <a:gd name="connsiteX0" fmla="*/ 477060 w 1042453"/>
                        <a:gd name="connsiteY0" fmla="*/ 0 h 2411909"/>
                        <a:gd name="connsiteX1" fmla="*/ 1042453 w 1042453"/>
                        <a:gd name="connsiteY1" fmla="*/ 1197097 h 2411909"/>
                        <a:gd name="connsiteX2" fmla="*/ 489352 w 1042453"/>
                        <a:gd name="connsiteY2" fmla="*/ 2411885 h 2411909"/>
                        <a:gd name="connsiteX3" fmla="*/ 10 w 1042453"/>
                        <a:gd name="connsiteY3" fmla="*/ 1162217 h 2411909"/>
                        <a:gd name="connsiteX4" fmla="*/ 477060 w 1042453"/>
                        <a:gd name="connsiteY4" fmla="*/ 0 h 2411909"/>
                        <a:gd name="connsiteX0" fmla="*/ 477060 w 1015844"/>
                        <a:gd name="connsiteY0" fmla="*/ 0 h 2411933"/>
                        <a:gd name="connsiteX1" fmla="*/ 1015844 w 1015844"/>
                        <a:gd name="connsiteY1" fmla="*/ 1112551 h 2411933"/>
                        <a:gd name="connsiteX2" fmla="*/ 489352 w 1015844"/>
                        <a:gd name="connsiteY2" fmla="*/ 2411885 h 2411933"/>
                        <a:gd name="connsiteX3" fmla="*/ 10 w 1015844"/>
                        <a:gd name="connsiteY3" fmla="*/ 1162217 h 2411933"/>
                        <a:gd name="connsiteX4" fmla="*/ 477060 w 1015844"/>
                        <a:gd name="connsiteY4" fmla="*/ 0 h 2411933"/>
                        <a:gd name="connsiteX0" fmla="*/ 477060 w 1015844"/>
                        <a:gd name="connsiteY0" fmla="*/ 0 h 2411935"/>
                        <a:gd name="connsiteX1" fmla="*/ 1015844 w 1015844"/>
                        <a:gd name="connsiteY1" fmla="*/ 1112551 h 2411935"/>
                        <a:gd name="connsiteX2" fmla="*/ 489352 w 1015844"/>
                        <a:gd name="connsiteY2" fmla="*/ 2411885 h 2411935"/>
                        <a:gd name="connsiteX3" fmla="*/ 10 w 1015844"/>
                        <a:gd name="connsiteY3" fmla="*/ 1162217 h 2411935"/>
                        <a:gd name="connsiteX4" fmla="*/ 477060 w 1015844"/>
                        <a:gd name="connsiteY4" fmla="*/ 0 h 2411935"/>
                        <a:gd name="connsiteX0" fmla="*/ 478683 w 1017467"/>
                        <a:gd name="connsiteY0" fmla="*/ 0 h 2411933"/>
                        <a:gd name="connsiteX1" fmla="*/ 1017467 w 1017467"/>
                        <a:gd name="connsiteY1" fmla="*/ 1112551 h 2411933"/>
                        <a:gd name="connsiteX2" fmla="*/ 490975 w 1017467"/>
                        <a:gd name="connsiteY2" fmla="*/ 2411885 h 2411933"/>
                        <a:gd name="connsiteX3" fmla="*/ 1633 w 1017467"/>
                        <a:gd name="connsiteY3" fmla="*/ 1162217 h 2411933"/>
                        <a:gd name="connsiteX4" fmla="*/ 478683 w 1017467"/>
                        <a:gd name="connsiteY4" fmla="*/ 0 h 2411933"/>
                        <a:gd name="connsiteX0" fmla="*/ 478683 w 1017696"/>
                        <a:gd name="connsiteY0" fmla="*/ 0 h 2411935"/>
                        <a:gd name="connsiteX1" fmla="*/ 1017467 w 1017696"/>
                        <a:gd name="connsiteY1" fmla="*/ 1112551 h 2411935"/>
                        <a:gd name="connsiteX2" fmla="*/ 490975 w 1017696"/>
                        <a:gd name="connsiteY2" fmla="*/ 2411885 h 2411935"/>
                        <a:gd name="connsiteX3" fmla="*/ 1633 w 1017696"/>
                        <a:gd name="connsiteY3" fmla="*/ 1162217 h 2411935"/>
                        <a:gd name="connsiteX4" fmla="*/ 478683 w 1017696"/>
                        <a:gd name="connsiteY4" fmla="*/ 0 h 2411935"/>
                        <a:gd name="connsiteX0" fmla="*/ 598033 w 1017398"/>
                        <a:gd name="connsiteY0" fmla="*/ 0 h 2256936"/>
                        <a:gd name="connsiteX1" fmla="*/ 1017074 w 1017398"/>
                        <a:gd name="connsiteY1" fmla="*/ 957553 h 2256936"/>
                        <a:gd name="connsiteX2" fmla="*/ 490582 w 1017398"/>
                        <a:gd name="connsiteY2" fmla="*/ 2256887 h 2256936"/>
                        <a:gd name="connsiteX3" fmla="*/ 1240 w 1017398"/>
                        <a:gd name="connsiteY3" fmla="*/ 1007219 h 2256936"/>
                        <a:gd name="connsiteX4" fmla="*/ 598033 w 1017398"/>
                        <a:gd name="connsiteY4" fmla="*/ 0 h 2256936"/>
                        <a:gd name="connsiteX0" fmla="*/ 478684 w 1017696"/>
                        <a:gd name="connsiteY0" fmla="*/ 0 h 2383753"/>
                        <a:gd name="connsiteX1" fmla="*/ 1017467 w 1017696"/>
                        <a:gd name="connsiteY1" fmla="*/ 1084370 h 2383753"/>
                        <a:gd name="connsiteX2" fmla="*/ 490975 w 1017696"/>
                        <a:gd name="connsiteY2" fmla="*/ 2383704 h 2383753"/>
                        <a:gd name="connsiteX3" fmla="*/ 1633 w 1017696"/>
                        <a:gd name="connsiteY3" fmla="*/ 1134036 h 2383753"/>
                        <a:gd name="connsiteX4" fmla="*/ 478684 w 1017696"/>
                        <a:gd name="connsiteY4" fmla="*/ 0 h 2383753"/>
                        <a:gd name="connsiteX0" fmla="*/ 478684 w 1017696"/>
                        <a:gd name="connsiteY0" fmla="*/ 0 h 2383785"/>
                        <a:gd name="connsiteX1" fmla="*/ 1017467 w 1017696"/>
                        <a:gd name="connsiteY1" fmla="*/ 1084370 h 2383785"/>
                        <a:gd name="connsiteX2" fmla="*/ 490975 w 1017696"/>
                        <a:gd name="connsiteY2" fmla="*/ 2383704 h 2383785"/>
                        <a:gd name="connsiteX3" fmla="*/ 1633 w 1017696"/>
                        <a:gd name="connsiteY3" fmla="*/ 1148127 h 2383785"/>
                        <a:gd name="connsiteX4" fmla="*/ 478684 w 1017696"/>
                        <a:gd name="connsiteY4" fmla="*/ 0 h 2383785"/>
                        <a:gd name="connsiteX0" fmla="*/ 478684 w 1017696"/>
                        <a:gd name="connsiteY0" fmla="*/ 0 h 2383825"/>
                        <a:gd name="connsiteX1" fmla="*/ 1017467 w 1017696"/>
                        <a:gd name="connsiteY1" fmla="*/ 1084370 h 2383825"/>
                        <a:gd name="connsiteX2" fmla="*/ 490975 w 1017696"/>
                        <a:gd name="connsiteY2" fmla="*/ 2383704 h 2383825"/>
                        <a:gd name="connsiteX3" fmla="*/ 1633 w 1017696"/>
                        <a:gd name="connsiteY3" fmla="*/ 1148127 h 2383825"/>
                        <a:gd name="connsiteX4" fmla="*/ 478684 w 1017696"/>
                        <a:gd name="connsiteY4" fmla="*/ 0 h 2383825"/>
                        <a:gd name="connsiteX0" fmla="*/ 478684 w 1017696"/>
                        <a:gd name="connsiteY0" fmla="*/ 0 h 2383705"/>
                        <a:gd name="connsiteX1" fmla="*/ 1017467 w 1017696"/>
                        <a:gd name="connsiteY1" fmla="*/ 1140733 h 2383705"/>
                        <a:gd name="connsiteX2" fmla="*/ 490975 w 1017696"/>
                        <a:gd name="connsiteY2" fmla="*/ 2383704 h 2383705"/>
                        <a:gd name="connsiteX3" fmla="*/ 1633 w 1017696"/>
                        <a:gd name="connsiteY3" fmla="*/ 1148127 h 2383705"/>
                        <a:gd name="connsiteX4" fmla="*/ 478684 w 1017696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68 w 1018552"/>
                        <a:gd name="connsiteY0" fmla="*/ 0 h 2383705"/>
                        <a:gd name="connsiteX1" fmla="*/ 1016351 w 1018552"/>
                        <a:gd name="connsiteY1" fmla="*/ 1140733 h 2383705"/>
                        <a:gd name="connsiteX2" fmla="*/ 489859 w 1018552"/>
                        <a:gd name="connsiteY2" fmla="*/ 2383704 h 2383705"/>
                        <a:gd name="connsiteX3" fmla="*/ 517 w 1018552"/>
                        <a:gd name="connsiteY3" fmla="*/ 1148127 h 2383705"/>
                        <a:gd name="connsiteX4" fmla="*/ 477568 w 1018552"/>
                        <a:gd name="connsiteY4" fmla="*/ 0 h 2383705"/>
                        <a:gd name="connsiteX0" fmla="*/ 477570 w 1018554"/>
                        <a:gd name="connsiteY0" fmla="*/ 0 h 2383705"/>
                        <a:gd name="connsiteX1" fmla="*/ 1016353 w 1018554"/>
                        <a:gd name="connsiteY1" fmla="*/ 1140733 h 2383705"/>
                        <a:gd name="connsiteX2" fmla="*/ 489861 w 1018554"/>
                        <a:gd name="connsiteY2" fmla="*/ 2383704 h 2383705"/>
                        <a:gd name="connsiteX3" fmla="*/ 519 w 1018554"/>
                        <a:gd name="connsiteY3" fmla="*/ 1148127 h 2383705"/>
                        <a:gd name="connsiteX4" fmla="*/ 477570 w 1018554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18621" h="2383705">
                          <a:moveTo>
                            <a:pt x="477637" y="0"/>
                          </a:moveTo>
                          <a:cubicBezTo>
                            <a:pt x="662464" y="17556"/>
                            <a:pt x="1014374" y="527391"/>
                            <a:pt x="1016420" y="1140733"/>
                          </a:cubicBezTo>
                          <a:cubicBezTo>
                            <a:pt x="1051453" y="1668853"/>
                            <a:pt x="659234" y="2382472"/>
                            <a:pt x="489928" y="2383704"/>
                          </a:cubicBezTo>
                          <a:cubicBezTo>
                            <a:pt x="320622" y="2384936"/>
                            <a:pt x="-13582" y="1620833"/>
                            <a:pt x="586" y="1148127"/>
                          </a:cubicBezTo>
                          <a:cubicBezTo>
                            <a:pt x="-14770" y="548874"/>
                            <a:pt x="274745" y="36383"/>
                            <a:pt x="477637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91" name="Group 90">
                  <a:extLst>
                    <a:ext uri="{FF2B5EF4-FFF2-40B4-BE49-F238E27FC236}">
                      <a16:creationId xmlns:a16="http://schemas.microsoft.com/office/drawing/2014/main" id="{C01152F9-91DA-42AF-B5FC-1F049CE9F8AB}"/>
                    </a:ext>
                  </a:extLst>
                </p:cNvPr>
                <p:cNvGrpSpPr/>
                <p:nvPr/>
              </p:nvGrpSpPr>
              <p:grpSpPr>
                <a:xfrm rot="3600000">
                  <a:off x="9918800" y="1467674"/>
                  <a:ext cx="594360" cy="3055248"/>
                  <a:chOff x="8236696" y="1267377"/>
                  <a:chExt cx="666734" cy="3055248"/>
                </a:xfrm>
              </p:grpSpPr>
              <p:grpSp>
                <p:nvGrpSpPr>
                  <p:cNvPr id="92" name="Group 91">
                    <a:extLst>
                      <a:ext uri="{FF2B5EF4-FFF2-40B4-BE49-F238E27FC236}">
                        <a16:creationId xmlns:a16="http://schemas.microsoft.com/office/drawing/2014/main" id="{2FDBD061-5E0F-449E-928C-6AB616D43FA6}"/>
                      </a:ext>
                    </a:extLst>
                  </p:cNvPr>
                  <p:cNvGrpSpPr/>
                  <p:nvPr/>
                </p:nvGrpSpPr>
                <p:grpSpPr>
                  <a:xfrm>
                    <a:off x="8236696" y="1267377"/>
                    <a:ext cx="666734" cy="1473212"/>
                    <a:chOff x="8236696" y="1267377"/>
                    <a:chExt cx="666734" cy="1473212"/>
                  </a:xfrm>
                </p:grpSpPr>
                <p:sp>
                  <p:nvSpPr>
                    <p:cNvPr id="96" name="Freeform: Shape 95">
                      <a:extLst>
                        <a:ext uri="{FF2B5EF4-FFF2-40B4-BE49-F238E27FC236}">
                          <a16:creationId xmlns:a16="http://schemas.microsoft.com/office/drawing/2014/main" id="{7643CDC3-BE39-43D0-9D95-57435D3FA87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236696" y="1267377"/>
                      <a:ext cx="666734" cy="1473212"/>
                    </a:xfrm>
                    <a:custGeom>
                      <a:avLst/>
                      <a:gdLst>
                        <a:gd name="connsiteX0" fmla="*/ 422556 w 838200"/>
                        <a:gd name="connsiteY0" fmla="*/ 0 h 1466850"/>
                        <a:gd name="connsiteX1" fmla="*/ 843561 w 838200"/>
                        <a:gd name="connsiteY1" fmla="*/ 943928 h 1466850"/>
                        <a:gd name="connsiteX2" fmla="*/ 814986 w 838200"/>
                        <a:gd name="connsiteY2" fmla="*/ 1183005 h 1466850"/>
                        <a:gd name="connsiteX3" fmla="*/ 394934 w 838200"/>
                        <a:gd name="connsiteY3" fmla="*/ 1467803 h 1466850"/>
                        <a:gd name="connsiteX4" fmla="*/ 12029 w 838200"/>
                        <a:gd name="connsiteY4" fmla="*/ 1105853 h 1466850"/>
                        <a:gd name="connsiteX5" fmla="*/ 57749 w 838200"/>
                        <a:gd name="connsiteY5" fmla="*/ 652463 h 1466850"/>
                        <a:gd name="connsiteX6" fmla="*/ 422556 w 838200"/>
                        <a:gd name="connsiteY6" fmla="*/ 0 h 1466850"/>
                        <a:gd name="connsiteX0" fmla="*/ 422556 w 844528"/>
                        <a:gd name="connsiteY0" fmla="*/ 0 h 2411927"/>
                        <a:gd name="connsiteX1" fmla="*/ 843561 w 844528"/>
                        <a:gd name="connsiteY1" fmla="*/ 943928 h 2411927"/>
                        <a:gd name="connsiteX2" fmla="*/ 814986 w 844528"/>
                        <a:gd name="connsiteY2" fmla="*/ 1183005 h 2411927"/>
                        <a:gd name="connsiteX3" fmla="*/ 434848 w 844528"/>
                        <a:gd name="connsiteY3" fmla="*/ 2411885 h 2411927"/>
                        <a:gd name="connsiteX4" fmla="*/ 12029 w 844528"/>
                        <a:gd name="connsiteY4" fmla="*/ 1105853 h 2411927"/>
                        <a:gd name="connsiteX5" fmla="*/ 57749 w 844528"/>
                        <a:gd name="connsiteY5" fmla="*/ 652463 h 2411927"/>
                        <a:gd name="connsiteX6" fmla="*/ 422556 w 844528"/>
                        <a:gd name="connsiteY6" fmla="*/ 0 h 2411927"/>
                        <a:gd name="connsiteX0" fmla="*/ 422556 w 844528"/>
                        <a:gd name="connsiteY0" fmla="*/ 0 h 2411912"/>
                        <a:gd name="connsiteX1" fmla="*/ 843561 w 844528"/>
                        <a:gd name="connsiteY1" fmla="*/ 943928 h 2411912"/>
                        <a:gd name="connsiteX2" fmla="*/ 814986 w 844528"/>
                        <a:gd name="connsiteY2" fmla="*/ 1183005 h 2411912"/>
                        <a:gd name="connsiteX3" fmla="*/ 434848 w 844528"/>
                        <a:gd name="connsiteY3" fmla="*/ 2411885 h 2411912"/>
                        <a:gd name="connsiteX4" fmla="*/ 12029 w 844528"/>
                        <a:gd name="connsiteY4" fmla="*/ 1105853 h 2411912"/>
                        <a:gd name="connsiteX5" fmla="*/ 57749 w 844528"/>
                        <a:gd name="connsiteY5" fmla="*/ 652463 h 2411912"/>
                        <a:gd name="connsiteX6" fmla="*/ 422556 w 844528"/>
                        <a:gd name="connsiteY6" fmla="*/ 0 h 2411912"/>
                        <a:gd name="connsiteX0" fmla="*/ 422556 w 844528"/>
                        <a:gd name="connsiteY0" fmla="*/ 0 h 2411893"/>
                        <a:gd name="connsiteX1" fmla="*/ 843561 w 844528"/>
                        <a:gd name="connsiteY1" fmla="*/ 943928 h 2411893"/>
                        <a:gd name="connsiteX2" fmla="*/ 814986 w 844528"/>
                        <a:gd name="connsiteY2" fmla="*/ 1183005 h 2411893"/>
                        <a:gd name="connsiteX3" fmla="*/ 434848 w 844528"/>
                        <a:gd name="connsiteY3" fmla="*/ 2411885 h 2411893"/>
                        <a:gd name="connsiteX4" fmla="*/ 12029 w 844528"/>
                        <a:gd name="connsiteY4" fmla="*/ 1105853 h 2411893"/>
                        <a:gd name="connsiteX5" fmla="*/ 57749 w 844528"/>
                        <a:gd name="connsiteY5" fmla="*/ 652463 h 2411893"/>
                        <a:gd name="connsiteX6" fmla="*/ 422556 w 844528"/>
                        <a:gd name="connsiteY6" fmla="*/ 0 h 2411893"/>
                        <a:gd name="connsiteX0" fmla="*/ 422556 w 844528"/>
                        <a:gd name="connsiteY0" fmla="*/ 0 h 2411964"/>
                        <a:gd name="connsiteX1" fmla="*/ 843561 w 844528"/>
                        <a:gd name="connsiteY1" fmla="*/ 943928 h 2411964"/>
                        <a:gd name="connsiteX2" fmla="*/ 814986 w 844528"/>
                        <a:gd name="connsiteY2" fmla="*/ 1183005 h 2411964"/>
                        <a:gd name="connsiteX3" fmla="*/ 434848 w 844528"/>
                        <a:gd name="connsiteY3" fmla="*/ 2411885 h 2411964"/>
                        <a:gd name="connsiteX4" fmla="*/ 12029 w 844528"/>
                        <a:gd name="connsiteY4" fmla="*/ 1105853 h 2411964"/>
                        <a:gd name="connsiteX5" fmla="*/ 57749 w 844528"/>
                        <a:gd name="connsiteY5" fmla="*/ 652463 h 2411964"/>
                        <a:gd name="connsiteX6" fmla="*/ 422556 w 844528"/>
                        <a:gd name="connsiteY6" fmla="*/ 0 h 2411964"/>
                        <a:gd name="connsiteX0" fmla="*/ 482275 w 904247"/>
                        <a:gd name="connsiteY0" fmla="*/ 0 h 2411909"/>
                        <a:gd name="connsiteX1" fmla="*/ 903280 w 904247"/>
                        <a:gd name="connsiteY1" fmla="*/ 943928 h 2411909"/>
                        <a:gd name="connsiteX2" fmla="*/ 874705 w 904247"/>
                        <a:gd name="connsiteY2" fmla="*/ 1183005 h 2411909"/>
                        <a:gd name="connsiteX3" fmla="*/ 494567 w 904247"/>
                        <a:gd name="connsiteY3" fmla="*/ 2411885 h 2411909"/>
                        <a:gd name="connsiteX4" fmla="*/ 5225 w 904247"/>
                        <a:gd name="connsiteY4" fmla="*/ 1148125 h 2411909"/>
                        <a:gd name="connsiteX5" fmla="*/ 117468 w 904247"/>
                        <a:gd name="connsiteY5" fmla="*/ 652463 h 2411909"/>
                        <a:gd name="connsiteX6" fmla="*/ 482275 w 904247"/>
                        <a:gd name="connsiteY6" fmla="*/ 0 h 2411909"/>
                        <a:gd name="connsiteX0" fmla="*/ 482275 w 904247"/>
                        <a:gd name="connsiteY0" fmla="*/ 0 h 2411893"/>
                        <a:gd name="connsiteX1" fmla="*/ 903280 w 904247"/>
                        <a:gd name="connsiteY1" fmla="*/ 943928 h 2411893"/>
                        <a:gd name="connsiteX2" fmla="*/ 874705 w 904247"/>
                        <a:gd name="connsiteY2" fmla="*/ 1183005 h 2411893"/>
                        <a:gd name="connsiteX3" fmla="*/ 494567 w 904247"/>
                        <a:gd name="connsiteY3" fmla="*/ 2411885 h 2411893"/>
                        <a:gd name="connsiteX4" fmla="*/ 5225 w 904247"/>
                        <a:gd name="connsiteY4" fmla="*/ 1162217 h 2411893"/>
                        <a:gd name="connsiteX5" fmla="*/ 117468 w 904247"/>
                        <a:gd name="connsiteY5" fmla="*/ 652463 h 2411893"/>
                        <a:gd name="connsiteX6" fmla="*/ 482275 w 904247"/>
                        <a:gd name="connsiteY6" fmla="*/ 0 h 2411893"/>
                        <a:gd name="connsiteX0" fmla="*/ 482972 w 904944"/>
                        <a:gd name="connsiteY0" fmla="*/ 0 h 2411893"/>
                        <a:gd name="connsiteX1" fmla="*/ 903977 w 904944"/>
                        <a:gd name="connsiteY1" fmla="*/ 943928 h 2411893"/>
                        <a:gd name="connsiteX2" fmla="*/ 875402 w 904944"/>
                        <a:gd name="connsiteY2" fmla="*/ 1183005 h 2411893"/>
                        <a:gd name="connsiteX3" fmla="*/ 495264 w 904944"/>
                        <a:gd name="connsiteY3" fmla="*/ 2411885 h 2411893"/>
                        <a:gd name="connsiteX4" fmla="*/ 5922 w 904944"/>
                        <a:gd name="connsiteY4" fmla="*/ 1162217 h 2411893"/>
                        <a:gd name="connsiteX5" fmla="*/ 104859 w 904944"/>
                        <a:gd name="connsiteY5" fmla="*/ 483376 h 2411893"/>
                        <a:gd name="connsiteX6" fmla="*/ 482972 w 904944"/>
                        <a:gd name="connsiteY6" fmla="*/ 0 h 2411893"/>
                        <a:gd name="connsiteX0" fmla="*/ 477060 w 899032"/>
                        <a:gd name="connsiteY0" fmla="*/ 0 h 2411893"/>
                        <a:gd name="connsiteX1" fmla="*/ 898065 w 899032"/>
                        <a:gd name="connsiteY1" fmla="*/ 943928 h 2411893"/>
                        <a:gd name="connsiteX2" fmla="*/ 869490 w 899032"/>
                        <a:gd name="connsiteY2" fmla="*/ 1183005 h 2411893"/>
                        <a:gd name="connsiteX3" fmla="*/ 489352 w 899032"/>
                        <a:gd name="connsiteY3" fmla="*/ 2411885 h 2411893"/>
                        <a:gd name="connsiteX4" fmla="*/ 10 w 899032"/>
                        <a:gd name="connsiteY4" fmla="*/ 1162217 h 2411893"/>
                        <a:gd name="connsiteX5" fmla="*/ 477060 w 899032"/>
                        <a:gd name="connsiteY5" fmla="*/ 0 h 2411893"/>
                        <a:gd name="connsiteX0" fmla="*/ 477060 w 869489"/>
                        <a:gd name="connsiteY0" fmla="*/ 0 h 2411893"/>
                        <a:gd name="connsiteX1" fmla="*/ 869490 w 869489"/>
                        <a:gd name="connsiteY1" fmla="*/ 1183005 h 2411893"/>
                        <a:gd name="connsiteX2" fmla="*/ 489352 w 869489"/>
                        <a:gd name="connsiteY2" fmla="*/ 2411885 h 2411893"/>
                        <a:gd name="connsiteX3" fmla="*/ 10 w 869489"/>
                        <a:gd name="connsiteY3" fmla="*/ 1162217 h 2411893"/>
                        <a:gd name="connsiteX4" fmla="*/ 477060 w 869489"/>
                        <a:gd name="connsiteY4" fmla="*/ 0 h 2411893"/>
                        <a:gd name="connsiteX0" fmla="*/ 477060 w 1042453"/>
                        <a:gd name="connsiteY0" fmla="*/ 0 h 2411911"/>
                        <a:gd name="connsiteX1" fmla="*/ 1042453 w 1042453"/>
                        <a:gd name="connsiteY1" fmla="*/ 1197097 h 2411911"/>
                        <a:gd name="connsiteX2" fmla="*/ 489352 w 1042453"/>
                        <a:gd name="connsiteY2" fmla="*/ 2411885 h 2411911"/>
                        <a:gd name="connsiteX3" fmla="*/ 10 w 1042453"/>
                        <a:gd name="connsiteY3" fmla="*/ 1162217 h 2411911"/>
                        <a:gd name="connsiteX4" fmla="*/ 477060 w 1042453"/>
                        <a:gd name="connsiteY4" fmla="*/ 0 h 2411911"/>
                        <a:gd name="connsiteX0" fmla="*/ 477060 w 1042453"/>
                        <a:gd name="connsiteY0" fmla="*/ 0 h 2411909"/>
                        <a:gd name="connsiteX1" fmla="*/ 1042453 w 1042453"/>
                        <a:gd name="connsiteY1" fmla="*/ 1197097 h 2411909"/>
                        <a:gd name="connsiteX2" fmla="*/ 489352 w 1042453"/>
                        <a:gd name="connsiteY2" fmla="*/ 2411885 h 2411909"/>
                        <a:gd name="connsiteX3" fmla="*/ 10 w 1042453"/>
                        <a:gd name="connsiteY3" fmla="*/ 1162217 h 2411909"/>
                        <a:gd name="connsiteX4" fmla="*/ 477060 w 1042453"/>
                        <a:gd name="connsiteY4" fmla="*/ 0 h 2411909"/>
                        <a:gd name="connsiteX0" fmla="*/ 477060 w 1015844"/>
                        <a:gd name="connsiteY0" fmla="*/ 0 h 2411933"/>
                        <a:gd name="connsiteX1" fmla="*/ 1015844 w 1015844"/>
                        <a:gd name="connsiteY1" fmla="*/ 1112551 h 2411933"/>
                        <a:gd name="connsiteX2" fmla="*/ 489352 w 1015844"/>
                        <a:gd name="connsiteY2" fmla="*/ 2411885 h 2411933"/>
                        <a:gd name="connsiteX3" fmla="*/ 10 w 1015844"/>
                        <a:gd name="connsiteY3" fmla="*/ 1162217 h 2411933"/>
                        <a:gd name="connsiteX4" fmla="*/ 477060 w 1015844"/>
                        <a:gd name="connsiteY4" fmla="*/ 0 h 2411933"/>
                        <a:gd name="connsiteX0" fmla="*/ 477060 w 1015844"/>
                        <a:gd name="connsiteY0" fmla="*/ 0 h 2411935"/>
                        <a:gd name="connsiteX1" fmla="*/ 1015844 w 1015844"/>
                        <a:gd name="connsiteY1" fmla="*/ 1112551 h 2411935"/>
                        <a:gd name="connsiteX2" fmla="*/ 489352 w 1015844"/>
                        <a:gd name="connsiteY2" fmla="*/ 2411885 h 2411935"/>
                        <a:gd name="connsiteX3" fmla="*/ 10 w 1015844"/>
                        <a:gd name="connsiteY3" fmla="*/ 1162217 h 2411935"/>
                        <a:gd name="connsiteX4" fmla="*/ 477060 w 1015844"/>
                        <a:gd name="connsiteY4" fmla="*/ 0 h 2411935"/>
                        <a:gd name="connsiteX0" fmla="*/ 478683 w 1017467"/>
                        <a:gd name="connsiteY0" fmla="*/ 0 h 2411933"/>
                        <a:gd name="connsiteX1" fmla="*/ 1017467 w 1017467"/>
                        <a:gd name="connsiteY1" fmla="*/ 1112551 h 2411933"/>
                        <a:gd name="connsiteX2" fmla="*/ 490975 w 1017467"/>
                        <a:gd name="connsiteY2" fmla="*/ 2411885 h 2411933"/>
                        <a:gd name="connsiteX3" fmla="*/ 1633 w 1017467"/>
                        <a:gd name="connsiteY3" fmla="*/ 1162217 h 2411933"/>
                        <a:gd name="connsiteX4" fmla="*/ 478683 w 1017467"/>
                        <a:gd name="connsiteY4" fmla="*/ 0 h 2411933"/>
                        <a:gd name="connsiteX0" fmla="*/ 478683 w 1017696"/>
                        <a:gd name="connsiteY0" fmla="*/ 0 h 2411935"/>
                        <a:gd name="connsiteX1" fmla="*/ 1017467 w 1017696"/>
                        <a:gd name="connsiteY1" fmla="*/ 1112551 h 2411935"/>
                        <a:gd name="connsiteX2" fmla="*/ 490975 w 1017696"/>
                        <a:gd name="connsiteY2" fmla="*/ 2411885 h 2411935"/>
                        <a:gd name="connsiteX3" fmla="*/ 1633 w 1017696"/>
                        <a:gd name="connsiteY3" fmla="*/ 1162217 h 2411935"/>
                        <a:gd name="connsiteX4" fmla="*/ 478683 w 1017696"/>
                        <a:gd name="connsiteY4" fmla="*/ 0 h 2411935"/>
                        <a:gd name="connsiteX0" fmla="*/ 598033 w 1017398"/>
                        <a:gd name="connsiteY0" fmla="*/ 0 h 2256936"/>
                        <a:gd name="connsiteX1" fmla="*/ 1017074 w 1017398"/>
                        <a:gd name="connsiteY1" fmla="*/ 957553 h 2256936"/>
                        <a:gd name="connsiteX2" fmla="*/ 490582 w 1017398"/>
                        <a:gd name="connsiteY2" fmla="*/ 2256887 h 2256936"/>
                        <a:gd name="connsiteX3" fmla="*/ 1240 w 1017398"/>
                        <a:gd name="connsiteY3" fmla="*/ 1007219 h 2256936"/>
                        <a:gd name="connsiteX4" fmla="*/ 598033 w 1017398"/>
                        <a:gd name="connsiteY4" fmla="*/ 0 h 2256936"/>
                        <a:gd name="connsiteX0" fmla="*/ 478684 w 1017696"/>
                        <a:gd name="connsiteY0" fmla="*/ 0 h 2383753"/>
                        <a:gd name="connsiteX1" fmla="*/ 1017467 w 1017696"/>
                        <a:gd name="connsiteY1" fmla="*/ 1084370 h 2383753"/>
                        <a:gd name="connsiteX2" fmla="*/ 490975 w 1017696"/>
                        <a:gd name="connsiteY2" fmla="*/ 2383704 h 2383753"/>
                        <a:gd name="connsiteX3" fmla="*/ 1633 w 1017696"/>
                        <a:gd name="connsiteY3" fmla="*/ 1134036 h 2383753"/>
                        <a:gd name="connsiteX4" fmla="*/ 478684 w 1017696"/>
                        <a:gd name="connsiteY4" fmla="*/ 0 h 2383753"/>
                        <a:gd name="connsiteX0" fmla="*/ 478684 w 1017696"/>
                        <a:gd name="connsiteY0" fmla="*/ 0 h 2383785"/>
                        <a:gd name="connsiteX1" fmla="*/ 1017467 w 1017696"/>
                        <a:gd name="connsiteY1" fmla="*/ 1084370 h 2383785"/>
                        <a:gd name="connsiteX2" fmla="*/ 490975 w 1017696"/>
                        <a:gd name="connsiteY2" fmla="*/ 2383704 h 2383785"/>
                        <a:gd name="connsiteX3" fmla="*/ 1633 w 1017696"/>
                        <a:gd name="connsiteY3" fmla="*/ 1148127 h 2383785"/>
                        <a:gd name="connsiteX4" fmla="*/ 478684 w 1017696"/>
                        <a:gd name="connsiteY4" fmla="*/ 0 h 2383785"/>
                        <a:gd name="connsiteX0" fmla="*/ 478684 w 1017696"/>
                        <a:gd name="connsiteY0" fmla="*/ 0 h 2383825"/>
                        <a:gd name="connsiteX1" fmla="*/ 1017467 w 1017696"/>
                        <a:gd name="connsiteY1" fmla="*/ 1084370 h 2383825"/>
                        <a:gd name="connsiteX2" fmla="*/ 490975 w 1017696"/>
                        <a:gd name="connsiteY2" fmla="*/ 2383704 h 2383825"/>
                        <a:gd name="connsiteX3" fmla="*/ 1633 w 1017696"/>
                        <a:gd name="connsiteY3" fmla="*/ 1148127 h 2383825"/>
                        <a:gd name="connsiteX4" fmla="*/ 478684 w 1017696"/>
                        <a:gd name="connsiteY4" fmla="*/ 0 h 2383825"/>
                        <a:gd name="connsiteX0" fmla="*/ 478684 w 1017696"/>
                        <a:gd name="connsiteY0" fmla="*/ 0 h 2383705"/>
                        <a:gd name="connsiteX1" fmla="*/ 1017467 w 1017696"/>
                        <a:gd name="connsiteY1" fmla="*/ 1140733 h 2383705"/>
                        <a:gd name="connsiteX2" fmla="*/ 490975 w 1017696"/>
                        <a:gd name="connsiteY2" fmla="*/ 2383704 h 2383705"/>
                        <a:gd name="connsiteX3" fmla="*/ 1633 w 1017696"/>
                        <a:gd name="connsiteY3" fmla="*/ 1148127 h 2383705"/>
                        <a:gd name="connsiteX4" fmla="*/ 478684 w 1017696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68 w 1018552"/>
                        <a:gd name="connsiteY0" fmla="*/ 0 h 2383705"/>
                        <a:gd name="connsiteX1" fmla="*/ 1016351 w 1018552"/>
                        <a:gd name="connsiteY1" fmla="*/ 1140733 h 2383705"/>
                        <a:gd name="connsiteX2" fmla="*/ 489859 w 1018552"/>
                        <a:gd name="connsiteY2" fmla="*/ 2383704 h 2383705"/>
                        <a:gd name="connsiteX3" fmla="*/ 517 w 1018552"/>
                        <a:gd name="connsiteY3" fmla="*/ 1148127 h 2383705"/>
                        <a:gd name="connsiteX4" fmla="*/ 477568 w 1018552"/>
                        <a:gd name="connsiteY4" fmla="*/ 0 h 2383705"/>
                        <a:gd name="connsiteX0" fmla="*/ 477570 w 1018554"/>
                        <a:gd name="connsiteY0" fmla="*/ 0 h 2383705"/>
                        <a:gd name="connsiteX1" fmla="*/ 1016353 w 1018554"/>
                        <a:gd name="connsiteY1" fmla="*/ 1140733 h 2383705"/>
                        <a:gd name="connsiteX2" fmla="*/ 489861 w 1018554"/>
                        <a:gd name="connsiteY2" fmla="*/ 2383704 h 2383705"/>
                        <a:gd name="connsiteX3" fmla="*/ 519 w 1018554"/>
                        <a:gd name="connsiteY3" fmla="*/ 1148127 h 2383705"/>
                        <a:gd name="connsiteX4" fmla="*/ 477570 w 1018554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18621" h="2383705">
                          <a:moveTo>
                            <a:pt x="477637" y="0"/>
                          </a:moveTo>
                          <a:cubicBezTo>
                            <a:pt x="662464" y="17556"/>
                            <a:pt x="1014374" y="527391"/>
                            <a:pt x="1016420" y="1140733"/>
                          </a:cubicBezTo>
                          <a:cubicBezTo>
                            <a:pt x="1051453" y="1668853"/>
                            <a:pt x="659234" y="2382472"/>
                            <a:pt x="489928" y="2383704"/>
                          </a:cubicBezTo>
                          <a:cubicBezTo>
                            <a:pt x="320622" y="2384936"/>
                            <a:pt x="-13582" y="1620833"/>
                            <a:pt x="586" y="1148127"/>
                          </a:cubicBezTo>
                          <a:cubicBezTo>
                            <a:pt x="-14770" y="548874"/>
                            <a:pt x="274745" y="36383"/>
                            <a:pt x="477637" y="0"/>
                          </a:cubicBezTo>
                          <a:close/>
                        </a:path>
                      </a:pathLst>
                    </a:custGeom>
                    <a:solidFill>
                      <a:schemeClr val="accent1">
                        <a:lumMod val="60000"/>
                        <a:lumOff val="40000"/>
                      </a:schemeClr>
                    </a:solidFill>
                    <a:ln w="22225" cap="flat">
                      <a:solidFill>
                        <a:schemeClr val="bg1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7" name="Freeform: Shape 96">
                      <a:extLst>
                        <a:ext uri="{FF2B5EF4-FFF2-40B4-BE49-F238E27FC236}">
                          <a16:creationId xmlns:a16="http://schemas.microsoft.com/office/drawing/2014/main" id="{DB25442F-3667-4F45-8C93-17B9968574B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445481" y="1817468"/>
                      <a:ext cx="249165" cy="923121"/>
                    </a:xfrm>
                    <a:custGeom>
                      <a:avLst/>
                      <a:gdLst>
                        <a:gd name="connsiteX0" fmla="*/ 422556 w 838200"/>
                        <a:gd name="connsiteY0" fmla="*/ 0 h 1466850"/>
                        <a:gd name="connsiteX1" fmla="*/ 843561 w 838200"/>
                        <a:gd name="connsiteY1" fmla="*/ 943928 h 1466850"/>
                        <a:gd name="connsiteX2" fmla="*/ 814986 w 838200"/>
                        <a:gd name="connsiteY2" fmla="*/ 1183005 h 1466850"/>
                        <a:gd name="connsiteX3" fmla="*/ 394934 w 838200"/>
                        <a:gd name="connsiteY3" fmla="*/ 1467803 h 1466850"/>
                        <a:gd name="connsiteX4" fmla="*/ 12029 w 838200"/>
                        <a:gd name="connsiteY4" fmla="*/ 1105853 h 1466850"/>
                        <a:gd name="connsiteX5" fmla="*/ 57749 w 838200"/>
                        <a:gd name="connsiteY5" fmla="*/ 652463 h 1466850"/>
                        <a:gd name="connsiteX6" fmla="*/ 422556 w 838200"/>
                        <a:gd name="connsiteY6" fmla="*/ 0 h 1466850"/>
                        <a:gd name="connsiteX0" fmla="*/ 422556 w 844528"/>
                        <a:gd name="connsiteY0" fmla="*/ 0 h 2411927"/>
                        <a:gd name="connsiteX1" fmla="*/ 843561 w 844528"/>
                        <a:gd name="connsiteY1" fmla="*/ 943928 h 2411927"/>
                        <a:gd name="connsiteX2" fmla="*/ 814986 w 844528"/>
                        <a:gd name="connsiteY2" fmla="*/ 1183005 h 2411927"/>
                        <a:gd name="connsiteX3" fmla="*/ 434848 w 844528"/>
                        <a:gd name="connsiteY3" fmla="*/ 2411885 h 2411927"/>
                        <a:gd name="connsiteX4" fmla="*/ 12029 w 844528"/>
                        <a:gd name="connsiteY4" fmla="*/ 1105853 h 2411927"/>
                        <a:gd name="connsiteX5" fmla="*/ 57749 w 844528"/>
                        <a:gd name="connsiteY5" fmla="*/ 652463 h 2411927"/>
                        <a:gd name="connsiteX6" fmla="*/ 422556 w 844528"/>
                        <a:gd name="connsiteY6" fmla="*/ 0 h 2411927"/>
                        <a:gd name="connsiteX0" fmla="*/ 422556 w 844528"/>
                        <a:gd name="connsiteY0" fmla="*/ 0 h 2411912"/>
                        <a:gd name="connsiteX1" fmla="*/ 843561 w 844528"/>
                        <a:gd name="connsiteY1" fmla="*/ 943928 h 2411912"/>
                        <a:gd name="connsiteX2" fmla="*/ 814986 w 844528"/>
                        <a:gd name="connsiteY2" fmla="*/ 1183005 h 2411912"/>
                        <a:gd name="connsiteX3" fmla="*/ 434848 w 844528"/>
                        <a:gd name="connsiteY3" fmla="*/ 2411885 h 2411912"/>
                        <a:gd name="connsiteX4" fmla="*/ 12029 w 844528"/>
                        <a:gd name="connsiteY4" fmla="*/ 1105853 h 2411912"/>
                        <a:gd name="connsiteX5" fmla="*/ 57749 w 844528"/>
                        <a:gd name="connsiteY5" fmla="*/ 652463 h 2411912"/>
                        <a:gd name="connsiteX6" fmla="*/ 422556 w 844528"/>
                        <a:gd name="connsiteY6" fmla="*/ 0 h 2411912"/>
                        <a:gd name="connsiteX0" fmla="*/ 422556 w 844528"/>
                        <a:gd name="connsiteY0" fmla="*/ 0 h 2411893"/>
                        <a:gd name="connsiteX1" fmla="*/ 843561 w 844528"/>
                        <a:gd name="connsiteY1" fmla="*/ 943928 h 2411893"/>
                        <a:gd name="connsiteX2" fmla="*/ 814986 w 844528"/>
                        <a:gd name="connsiteY2" fmla="*/ 1183005 h 2411893"/>
                        <a:gd name="connsiteX3" fmla="*/ 434848 w 844528"/>
                        <a:gd name="connsiteY3" fmla="*/ 2411885 h 2411893"/>
                        <a:gd name="connsiteX4" fmla="*/ 12029 w 844528"/>
                        <a:gd name="connsiteY4" fmla="*/ 1105853 h 2411893"/>
                        <a:gd name="connsiteX5" fmla="*/ 57749 w 844528"/>
                        <a:gd name="connsiteY5" fmla="*/ 652463 h 2411893"/>
                        <a:gd name="connsiteX6" fmla="*/ 422556 w 844528"/>
                        <a:gd name="connsiteY6" fmla="*/ 0 h 2411893"/>
                        <a:gd name="connsiteX0" fmla="*/ 422556 w 844528"/>
                        <a:gd name="connsiteY0" fmla="*/ 0 h 2411964"/>
                        <a:gd name="connsiteX1" fmla="*/ 843561 w 844528"/>
                        <a:gd name="connsiteY1" fmla="*/ 943928 h 2411964"/>
                        <a:gd name="connsiteX2" fmla="*/ 814986 w 844528"/>
                        <a:gd name="connsiteY2" fmla="*/ 1183005 h 2411964"/>
                        <a:gd name="connsiteX3" fmla="*/ 434848 w 844528"/>
                        <a:gd name="connsiteY3" fmla="*/ 2411885 h 2411964"/>
                        <a:gd name="connsiteX4" fmla="*/ 12029 w 844528"/>
                        <a:gd name="connsiteY4" fmla="*/ 1105853 h 2411964"/>
                        <a:gd name="connsiteX5" fmla="*/ 57749 w 844528"/>
                        <a:gd name="connsiteY5" fmla="*/ 652463 h 2411964"/>
                        <a:gd name="connsiteX6" fmla="*/ 422556 w 844528"/>
                        <a:gd name="connsiteY6" fmla="*/ 0 h 2411964"/>
                        <a:gd name="connsiteX0" fmla="*/ 482275 w 904247"/>
                        <a:gd name="connsiteY0" fmla="*/ 0 h 2411909"/>
                        <a:gd name="connsiteX1" fmla="*/ 903280 w 904247"/>
                        <a:gd name="connsiteY1" fmla="*/ 943928 h 2411909"/>
                        <a:gd name="connsiteX2" fmla="*/ 874705 w 904247"/>
                        <a:gd name="connsiteY2" fmla="*/ 1183005 h 2411909"/>
                        <a:gd name="connsiteX3" fmla="*/ 494567 w 904247"/>
                        <a:gd name="connsiteY3" fmla="*/ 2411885 h 2411909"/>
                        <a:gd name="connsiteX4" fmla="*/ 5225 w 904247"/>
                        <a:gd name="connsiteY4" fmla="*/ 1148125 h 2411909"/>
                        <a:gd name="connsiteX5" fmla="*/ 117468 w 904247"/>
                        <a:gd name="connsiteY5" fmla="*/ 652463 h 2411909"/>
                        <a:gd name="connsiteX6" fmla="*/ 482275 w 904247"/>
                        <a:gd name="connsiteY6" fmla="*/ 0 h 2411909"/>
                        <a:gd name="connsiteX0" fmla="*/ 482275 w 904247"/>
                        <a:gd name="connsiteY0" fmla="*/ 0 h 2411893"/>
                        <a:gd name="connsiteX1" fmla="*/ 903280 w 904247"/>
                        <a:gd name="connsiteY1" fmla="*/ 943928 h 2411893"/>
                        <a:gd name="connsiteX2" fmla="*/ 874705 w 904247"/>
                        <a:gd name="connsiteY2" fmla="*/ 1183005 h 2411893"/>
                        <a:gd name="connsiteX3" fmla="*/ 494567 w 904247"/>
                        <a:gd name="connsiteY3" fmla="*/ 2411885 h 2411893"/>
                        <a:gd name="connsiteX4" fmla="*/ 5225 w 904247"/>
                        <a:gd name="connsiteY4" fmla="*/ 1162217 h 2411893"/>
                        <a:gd name="connsiteX5" fmla="*/ 117468 w 904247"/>
                        <a:gd name="connsiteY5" fmla="*/ 652463 h 2411893"/>
                        <a:gd name="connsiteX6" fmla="*/ 482275 w 904247"/>
                        <a:gd name="connsiteY6" fmla="*/ 0 h 2411893"/>
                        <a:gd name="connsiteX0" fmla="*/ 482972 w 904944"/>
                        <a:gd name="connsiteY0" fmla="*/ 0 h 2411893"/>
                        <a:gd name="connsiteX1" fmla="*/ 903977 w 904944"/>
                        <a:gd name="connsiteY1" fmla="*/ 943928 h 2411893"/>
                        <a:gd name="connsiteX2" fmla="*/ 875402 w 904944"/>
                        <a:gd name="connsiteY2" fmla="*/ 1183005 h 2411893"/>
                        <a:gd name="connsiteX3" fmla="*/ 495264 w 904944"/>
                        <a:gd name="connsiteY3" fmla="*/ 2411885 h 2411893"/>
                        <a:gd name="connsiteX4" fmla="*/ 5922 w 904944"/>
                        <a:gd name="connsiteY4" fmla="*/ 1162217 h 2411893"/>
                        <a:gd name="connsiteX5" fmla="*/ 104859 w 904944"/>
                        <a:gd name="connsiteY5" fmla="*/ 483376 h 2411893"/>
                        <a:gd name="connsiteX6" fmla="*/ 482972 w 904944"/>
                        <a:gd name="connsiteY6" fmla="*/ 0 h 2411893"/>
                        <a:gd name="connsiteX0" fmla="*/ 477060 w 899032"/>
                        <a:gd name="connsiteY0" fmla="*/ 0 h 2411893"/>
                        <a:gd name="connsiteX1" fmla="*/ 898065 w 899032"/>
                        <a:gd name="connsiteY1" fmla="*/ 943928 h 2411893"/>
                        <a:gd name="connsiteX2" fmla="*/ 869490 w 899032"/>
                        <a:gd name="connsiteY2" fmla="*/ 1183005 h 2411893"/>
                        <a:gd name="connsiteX3" fmla="*/ 489352 w 899032"/>
                        <a:gd name="connsiteY3" fmla="*/ 2411885 h 2411893"/>
                        <a:gd name="connsiteX4" fmla="*/ 10 w 899032"/>
                        <a:gd name="connsiteY4" fmla="*/ 1162217 h 2411893"/>
                        <a:gd name="connsiteX5" fmla="*/ 477060 w 899032"/>
                        <a:gd name="connsiteY5" fmla="*/ 0 h 2411893"/>
                        <a:gd name="connsiteX0" fmla="*/ 477060 w 869489"/>
                        <a:gd name="connsiteY0" fmla="*/ 0 h 2411893"/>
                        <a:gd name="connsiteX1" fmla="*/ 869490 w 869489"/>
                        <a:gd name="connsiteY1" fmla="*/ 1183005 h 2411893"/>
                        <a:gd name="connsiteX2" fmla="*/ 489352 w 869489"/>
                        <a:gd name="connsiteY2" fmla="*/ 2411885 h 2411893"/>
                        <a:gd name="connsiteX3" fmla="*/ 10 w 869489"/>
                        <a:gd name="connsiteY3" fmla="*/ 1162217 h 2411893"/>
                        <a:gd name="connsiteX4" fmla="*/ 477060 w 869489"/>
                        <a:gd name="connsiteY4" fmla="*/ 0 h 2411893"/>
                        <a:gd name="connsiteX0" fmla="*/ 477060 w 1042453"/>
                        <a:gd name="connsiteY0" fmla="*/ 0 h 2411911"/>
                        <a:gd name="connsiteX1" fmla="*/ 1042453 w 1042453"/>
                        <a:gd name="connsiteY1" fmla="*/ 1197097 h 2411911"/>
                        <a:gd name="connsiteX2" fmla="*/ 489352 w 1042453"/>
                        <a:gd name="connsiteY2" fmla="*/ 2411885 h 2411911"/>
                        <a:gd name="connsiteX3" fmla="*/ 10 w 1042453"/>
                        <a:gd name="connsiteY3" fmla="*/ 1162217 h 2411911"/>
                        <a:gd name="connsiteX4" fmla="*/ 477060 w 1042453"/>
                        <a:gd name="connsiteY4" fmla="*/ 0 h 2411911"/>
                        <a:gd name="connsiteX0" fmla="*/ 477060 w 1042453"/>
                        <a:gd name="connsiteY0" fmla="*/ 0 h 2411909"/>
                        <a:gd name="connsiteX1" fmla="*/ 1042453 w 1042453"/>
                        <a:gd name="connsiteY1" fmla="*/ 1197097 h 2411909"/>
                        <a:gd name="connsiteX2" fmla="*/ 489352 w 1042453"/>
                        <a:gd name="connsiteY2" fmla="*/ 2411885 h 2411909"/>
                        <a:gd name="connsiteX3" fmla="*/ 10 w 1042453"/>
                        <a:gd name="connsiteY3" fmla="*/ 1162217 h 2411909"/>
                        <a:gd name="connsiteX4" fmla="*/ 477060 w 1042453"/>
                        <a:gd name="connsiteY4" fmla="*/ 0 h 2411909"/>
                        <a:gd name="connsiteX0" fmla="*/ 477060 w 1015844"/>
                        <a:gd name="connsiteY0" fmla="*/ 0 h 2411933"/>
                        <a:gd name="connsiteX1" fmla="*/ 1015844 w 1015844"/>
                        <a:gd name="connsiteY1" fmla="*/ 1112551 h 2411933"/>
                        <a:gd name="connsiteX2" fmla="*/ 489352 w 1015844"/>
                        <a:gd name="connsiteY2" fmla="*/ 2411885 h 2411933"/>
                        <a:gd name="connsiteX3" fmla="*/ 10 w 1015844"/>
                        <a:gd name="connsiteY3" fmla="*/ 1162217 h 2411933"/>
                        <a:gd name="connsiteX4" fmla="*/ 477060 w 1015844"/>
                        <a:gd name="connsiteY4" fmla="*/ 0 h 2411933"/>
                        <a:gd name="connsiteX0" fmla="*/ 477060 w 1015844"/>
                        <a:gd name="connsiteY0" fmla="*/ 0 h 2411935"/>
                        <a:gd name="connsiteX1" fmla="*/ 1015844 w 1015844"/>
                        <a:gd name="connsiteY1" fmla="*/ 1112551 h 2411935"/>
                        <a:gd name="connsiteX2" fmla="*/ 489352 w 1015844"/>
                        <a:gd name="connsiteY2" fmla="*/ 2411885 h 2411935"/>
                        <a:gd name="connsiteX3" fmla="*/ 10 w 1015844"/>
                        <a:gd name="connsiteY3" fmla="*/ 1162217 h 2411935"/>
                        <a:gd name="connsiteX4" fmla="*/ 477060 w 1015844"/>
                        <a:gd name="connsiteY4" fmla="*/ 0 h 2411935"/>
                        <a:gd name="connsiteX0" fmla="*/ 478683 w 1017467"/>
                        <a:gd name="connsiteY0" fmla="*/ 0 h 2411933"/>
                        <a:gd name="connsiteX1" fmla="*/ 1017467 w 1017467"/>
                        <a:gd name="connsiteY1" fmla="*/ 1112551 h 2411933"/>
                        <a:gd name="connsiteX2" fmla="*/ 490975 w 1017467"/>
                        <a:gd name="connsiteY2" fmla="*/ 2411885 h 2411933"/>
                        <a:gd name="connsiteX3" fmla="*/ 1633 w 1017467"/>
                        <a:gd name="connsiteY3" fmla="*/ 1162217 h 2411933"/>
                        <a:gd name="connsiteX4" fmla="*/ 478683 w 1017467"/>
                        <a:gd name="connsiteY4" fmla="*/ 0 h 2411933"/>
                        <a:gd name="connsiteX0" fmla="*/ 478683 w 1017696"/>
                        <a:gd name="connsiteY0" fmla="*/ 0 h 2411935"/>
                        <a:gd name="connsiteX1" fmla="*/ 1017467 w 1017696"/>
                        <a:gd name="connsiteY1" fmla="*/ 1112551 h 2411935"/>
                        <a:gd name="connsiteX2" fmla="*/ 490975 w 1017696"/>
                        <a:gd name="connsiteY2" fmla="*/ 2411885 h 2411935"/>
                        <a:gd name="connsiteX3" fmla="*/ 1633 w 1017696"/>
                        <a:gd name="connsiteY3" fmla="*/ 1162217 h 2411935"/>
                        <a:gd name="connsiteX4" fmla="*/ 478683 w 1017696"/>
                        <a:gd name="connsiteY4" fmla="*/ 0 h 2411935"/>
                        <a:gd name="connsiteX0" fmla="*/ 598033 w 1017398"/>
                        <a:gd name="connsiteY0" fmla="*/ 0 h 2256936"/>
                        <a:gd name="connsiteX1" fmla="*/ 1017074 w 1017398"/>
                        <a:gd name="connsiteY1" fmla="*/ 957553 h 2256936"/>
                        <a:gd name="connsiteX2" fmla="*/ 490582 w 1017398"/>
                        <a:gd name="connsiteY2" fmla="*/ 2256887 h 2256936"/>
                        <a:gd name="connsiteX3" fmla="*/ 1240 w 1017398"/>
                        <a:gd name="connsiteY3" fmla="*/ 1007219 h 2256936"/>
                        <a:gd name="connsiteX4" fmla="*/ 598033 w 1017398"/>
                        <a:gd name="connsiteY4" fmla="*/ 0 h 2256936"/>
                        <a:gd name="connsiteX0" fmla="*/ 478684 w 1017696"/>
                        <a:gd name="connsiteY0" fmla="*/ 0 h 2383753"/>
                        <a:gd name="connsiteX1" fmla="*/ 1017467 w 1017696"/>
                        <a:gd name="connsiteY1" fmla="*/ 1084370 h 2383753"/>
                        <a:gd name="connsiteX2" fmla="*/ 490975 w 1017696"/>
                        <a:gd name="connsiteY2" fmla="*/ 2383704 h 2383753"/>
                        <a:gd name="connsiteX3" fmla="*/ 1633 w 1017696"/>
                        <a:gd name="connsiteY3" fmla="*/ 1134036 h 2383753"/>
                        <a:gd name="connsiteX4" fmla="*/ 478684 w 1017696"/>
                        <a:gd name="connsiteY4" fmla="*/ 0 h 2383753"/>
                        <a:gd name="connsiteX0" fmla="*/ 478684 w 1017696"/>
                        <a:gd name="connsiteY0" fmla="*/ 0 h 2383785"/>
                        <a:gd name="connsiteX1" fmla="*/ 1017467 w 1017696"/>
                        <a:gd name="connsiteY1" fmla="*/ 1084370 h 2383785"/>
                        <a:gd name="connsiteX2" fmla="*/ 490975 w 1017696"/>
                        <a:gd name="connsiteY2" fmla="*/ 2383704 h 2383785"/>
                        <a:gd name="connsiteX3" fmla="*/ 1633 w 1017696"/>
                        <a:gd name="connsiteY3" fmla="*/ 1148127 h 2383785"/>
                        <a:gd name="connsiteX4" fmla="*/ 478684 w 1017696"/>
                        <a:gd name="connsiteY4" fmla="*/ 0 h 2383785"/>
                        <a:gd name="connsiteX0" fmla="*/ 478684 w 1017696"/>
                        <a:gd name="connsiteY0" fmla="*/ 0 h 2383825"/>
                        <a:gd name="connsiteX1" fmla="*/ 1017467 w 1017696"/>
                        <a:gd name="connsiteY1" fmla="*/ 1084370 h 2383825"/>
                        <a:gd name="connsiteX2" fmla="*/ 490975 w 1017696"/>
                        <a:gd name="connsiteY2" fmla="*/ 2383704 h 2383825"/>
                        <a:gd name="connsiteX3" fmla="*/ 1633 w 1017696"/>
                        <a:gd name="connsiteY3" fmla="*/ 1148127 h 2383825"/>
                        <a:gd name="connsiteX4" fmla="*/ 478684 w 1017696"/>
                        <a:gd name="connsiteY4" fmla="*/ 0 h 2383825"/>
                        <a:gd name="connsiteX0" fmla="*/ 478684 w 1017696"/>
                        <a:gd name="connsiteY0" fmla="*/ 0 h 2383705"/>
                        <a:gd name="connsiteX1" fmla="*/ 1017467 w 1017696"/>
                        <a:gd name="connsiteY1" fmla="*/ 1140733 h 2383705"/>
                        <a:gd name="connsiteX2" fmla="*/ 490975 w 1017696"/>
                        <a:gd name="connsiteY2" fmla="*/ 2383704 h 2383705"/>
                        <a:gd name="connsiteX3" fmla="*/ 1633 w 1017696"/>
                        <a:gd name="connsiteY3" fmla="*/ 1148127 h 2383705"/>
                        <a:gd name="connsiteX4" fmla="*/ 478684 w 1017696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68 w 1018552"/>
                        <a:gd name="connsiteY0" fmla="*/ 0 h 2383705"/>
                        <a:gd name="connsiteX1" fmla="*/ 1016351 w 1018552"/>
                        <a:gd name="connsiteY1" fmla="*/ 1140733 h 2383705"/>
                        <a:gd name="connsiteX2" fmla="*/ 489859 w 1018552"/>
                        <a:gd name="connsiteY2" fmla="*/ 2383704 h 2383705"/>
                        <a:gd name="connsiteX3" fmla="*/ 517 w 1018552"/>
                        <a:gd name="connsiteY3" fmla="*/ 1148127 h 2383705"/>
                        <a:gd name="connsiteX4" fmla="*/ 477568 w 1018552"/>
                        <a:gd name="connsiteY4" fmla="*/ 0 h 2383705"/>
                        <a:gd name="connsiteX0" fmla="*/ 477570 w 1018554"/>
                        <a:gd name="connsiteY0" fmla="*/ 0 h 2383705"/>
                        <a:gd name="connsiteX1" fmla="*/ 1016353 w 1018554"/>
                        <a:gd name="connsiteY1" fmla="*/ 1140733 h 2383705"/>
                        <a:gd name="connsiteX2" fmla="*/ 489861 w 1018554"/>
                        <a:gd name="connsiteY2" fmla="*/ 2383704 h 2383705"/>
                        <a:gd name="connsiteX3" fmla="*/ 519 w 1018554"/>
                        <a:gd name="connsiteY3" fmla="*/ 1148127 h 2383705"/>
                        <a:gd name="connsiteX4" fmla="*/ 477570 w 1018554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18621" h="2383705">
                          <a:moveTo>
                            <a:pt x="477637" y="0"/>
                          </a:moveTo>
                          <a:cubicBezTo>
                            <a:pt x="662464" y="17556"/>
                            <a:pt x="1014374" y="527391"/>
                            <a:pt x="1016420" y="1140733"/>
                          </a:cubicBezTo>
                          <a:cubicBezTo>
                            <a:pt x="1051453" y="1668853"/>
                            <a:pt x="659234" y="2382472"/>
                            <a:pt x="489928" y="2383704"/>
                          </a:cubicBezTo>
                          <a:cubicBezTo>
                            <a:pt x="320622" y="2384936"/>
                            <a:pt x="-13582" y="1620833"/>
                            <a:pt x="586" y="1148127"/>
                          </a:cubicBezTo>
                          <a:cubicBezTo>
                            <a:pt x="-14770" y="548874"/>
                            <a:pt x="274745" y="36383"/>
                            <a:pt x="477637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93" name="Group 92">
                    <a:extLst>
                      <a:ext uri="{FF2B5EF4-FFF2-40B4-BE49-F238E27FC236}">
                        <a16:creationId xmlns:a16="http://schemas.microsoft.com/office/drawing/2014/main" id="{D90C1A8E-2315-4A92-9C55-1B1C8BA73815}"/>
                      </a:ext>
                    </a:extLst>
                  </p:cNvPr>
                  <p:cNvGrpSpPr/>
                  <p:nvPr/>
                </p:nvGrpSpPr>
                <p:grpSpPr>
                  <a:xfrm rot="10800000">
                    <a:off x="8236696" y="2849413"/>
                    <a:ext cx="666734" cy="1473212"/>
                    <a:chOff x="8236696" y="1267377"/>
                    <a:chExt cx="666734" cy="1473212"/>
                  </a:xfrm>
                </p:grpSpPr>
                <p:sp>
                  <p:nvSpPr>
                    <p:cNvPr id="94" name="Freeform: Shape 93">
                      <a:extLst>
                        <a:ext uri="{FF2B5EF4-FFF2-40B4-BE49-F238E27FC236}">
                          <a16:creationId xmlns:a16="http://schemas.microsoft.com/office/drawing/2014/main" id="{82E676F6-8771-42D6-ABF7-A34397F6FF5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236696" y="1267377"/>
                      <a:ext cx="666734" cy="1473212"/>
                    </a:xfrm>
                    <a:custGeom>
                      <a:avLst/>
                      <a:gdLst>
                        <a:gd name="connsiteX0" fmla="*/ 422556 w 838200"/>
                        <a:gd name="connsiteY0" fmla="*/ 0 h 1466850"/>
                        <a:gd name="connsiteX1" fmla="*/ 843561 w 838200"/>
                        <a:gd name="connsiteY1" fmla="*/ 943928 h 1466850"/>
                        <a:gd name="connsiteX2" fmla="*/ 814986 w 838200"/>
                        <a:gd name="connsiteY2" fmla="*/ 1183005 h 1466850"/>
                        <a:gd name="connsiteX3" fmla="*/ 394934 w 838200"/>
                        <a:gd name="connsiteY3" fmla="*/ 1467803 h 1466850"/>
                        <a:gd name="connsiteX4" fmla="*/ 12029 w 838200"/>
                        <a:gd name="connsiteY4" fmla="*/ 1105853 h 1466850"/>
                        <a:gd name="connsiteX5" fmla="*/ 57749 w 838200"/>
                        <a:gd name="connsiteY5" fmla="*/ 652463 h 1466850"/>
                        <a:gd name="connsiteX6" fmla="*/ 422556 w 838200"/>
                        <a:gd name="connsiteY6" fmla="*/ 0 h 1466850"/>
                        <a:gd name="connsiteX0" fmla="*/ 422556 w 844528"/>
                        <a:gd name="connsiteY0" fmla="*/ 0 h 2411927"/>
                        <a:gd name="connsiteX1" fmla="*/ 843561 w 844528"/>
                        <a:gd name="connsiteY1" fmla="*/ 943928 h 2411927"/>
                        <a:gd name="connsiteX2" fmla="*/ 814986 w 844528"/>
                        <a:gd name="connsiteY2" fmla="*/ 1183005 h 2411927"/>
                        <a:gd name="connsiteX3" fmla="*/ 434848 w 844528"/>
                        <a:gd name="connsiteY3" fmla="*/ 2411885 h 2411927"/>
                        <a:gd name="connsiteX4" fmla="*/ 12029 w 844528"/>
                        <a:gd name="connsiteY4" fmla="*/ 1105853 h 2411927"/>
                        <a:gd name="connsiteX5" fmla="*/ 57749 w 844528"/>
                        <a:gd name="connsiteY5" fmla="*/ 652463 h 2411927"/>
                        <a:gd name="connsiteX6" fmla="*/ 422556 w 844528"/>
                        <a:gd name="connsiteY6" fmla="*/ 0 h 2411927"/>
                        <a:gd name="connsiteX0" fmla="*/ 422556 w 844528"/>
                        <a:gd name="connsiteY0" fmla="*/ 0 h 2411912"/>
                        <a:gd name="connsiteX1" fmla="*/ 843561 w 844528"/>
                        <a:gd name="connsiteY1" fmla="*/ 943928 h 2411912"/>
                        <a:gd name="connsiteX2" fmla="*/ 814986 w 844528"/>
                        <a:gd name="connsiteY2" fmla="*/ 1183005 h 2411912"/>
                        <a:gd name="connsiteX3" fmla="*/ 434848 w 844528"/>
                        <a:gd name="connsiteY3" fmla="*/ 2411885 h 2411912"/>
                        <a:gd name="connsiteX4" fmla="*/ 12029 w 844528"/>
                        <a:gd name="connsiteY4" fmla="*/ 1105853 h 2411912"/>
                        <a:gd name="connsiteX5" fmla="*/ 57749 w 844528"/>
                        <a:gd name="connsiteY5" fmla="*/ 652463 h 2411912"/>
                        <a:gd name="connsiteX6" fmla="*/ 422556 w 844528"/>
                        <a:gd name="connsiteY6" fmla="*/ 0 h 2411912"/>
                        <a:gd name="connsiteX0" fmla="*/ 422556 w 844528"/>
                        <a:gd name="connsiteY0" fmla="*/ 0 h 2411893"/>
                        <a:gd name="connsiteX1" fmla="*/ 843561 w 844528"/>
                        <a:gd name="connsiteY1" fmla="*/ 943928 h 2411893"/>
                        <a:gd name="connsiteX2" fmla="*/ 814986 w 844528"/>
                        <a:gd name="connsiteY2" fmla="*/ 1183005 h 2411893"/>
                        <a:gd name="connsiteX3" fmla="*/ 434848 w 844528"/>
                        <a:gd name="connsiteY3" fmla="*/ 2411885 h 2411893"/>
                        <a:gd name="connsiteX4" fmla="*/ 12029 w 844528"/>
                        <a:gd name="connsiteY4" fmla="*/ 1105853 h 2411893"/>
                        <a:gd name="connsiteX5" fmla="*/ 57749 w 844528"/>
                        <a:gd name="connsiteY5" fmla="*/ 652463 h 2411893"/>
                        <a:gd name="connsiteX6" fmla="*/ 422556 w 844528"/>
                        <a:gd name="connsiteY6" fmla="*/ 0 h 2411893"/>
                        <a:gd name="connsiteX0" fmla="*/ 422556 w 844528"/>
                        <a:gd name="connsiteY0" fmla="*/ 0 h 2411964"/>
                        <a:gd name="connsiteX1" fmla="*/ 843561 w 844528"/>
                        <a:gd name="connsiteY1" fmla="*/ 943928 h 2411964"/>
                        <a:gd name="connsiteX2" fmla="*/ 814986 w 844528"/>
                        <a:gd name="connsiteY2" fmla="*/ 1183005 h 2411964"/>
                        <a:gd name="connsiteX3" fmla="*/ 434848 w 844528"/>
                        <a:gd name="connsiteY3" fmla="*/ 2411885 h 2411964"/>
                        <a:gd name="connsiteX4" fmla="*/ 12029 w 844528"/>
                        <a:gd name="connsiteY4" fmla="*/ 1105853 h 2411964"/>
                        <a:gd name="connsiteX5" fmla="*/ 57749 w 844528"/>
                        <a:gd name="connsiteY5" fmla="*/ 652463 h 2411964"/>
                        <a:gd name="connsiteX6" fmla="*/ 422556 w 844528"/>
                        <a:gd name="connsiteY6" fmla="*/ 0 h 2411964"/>
                        <a:gd name="connsiteX0" fmla="*/ 482275 w 904247"/>
                        <a:gd name="connsiteY0" fmla="*/ 0 h 2411909"/>
                        <a:gd name="connsiteX1" fmla="*/ 903280 w 904247"/>
                        <a:gd name="connsiteY1" fmla="*/ 943928 h 2411909"/>
                        <a:gd name="connsiteX2" fmla="*/ 874705 w 904247"/>
                        <a:gd name="connsiteY2" fmla="*/ 1183005 h 2411909"/>
                        <a:gd name="connsiteX3" fmla="*/ 494567 w 904247"/>
                        <a:gd name="connsiteY3" fmla="*/ 2411885 h 2411909"/>
                        <a:gd name="connsiteX4" fmla="*/ 5225 w 904247"/>
                        <a:gd name="connsiteY4" fmla="*/ 1148125 h 2411909"/>
                        <a:gd name="connsiteX5" fmla="*/ 117468 w 904247"/>
                        <a:gd name="connsiteY5" fmla="*/ 652463 h 2411909"/>
                        <a:gd name="connsiteX6" fmla="*/ 482275 w 904247"/>
                        <a:gd name="connsiteY6" fmla="*/ 0 h 2411909"/>
                        <a:gd name="connsiteX0" fmla="*/ 482275 w 904247"/>
                        <a:gd name="connsiteY0" fmla="*/ 0 h 2411893"/>
                        <a:gd name="connsiteX1" fmla="*/ 903280 w 904247"/>
                        <a:gd name="connsiteY1" fmla="*/ 943928 h 2411893"/>
                        <a:gd name="connsiteX2" fmla="*/ 874705 w 904247"/>
                        <a:gd name="connsiteY2" fmla="*/ 1183005 h 2411893"/>
                        <a:gd name="connsiteX3" fmla="*/ 494567 w 904247"/>
                        <a:gd name="connsiteY3" fmla="*/ 2411885 h 2411893"/>
                        <a:gd name="connsiteX4" fmla="*/ 5225 w 904247"/>
                        <a:gd name="connsiteY4" fmla="*/ 1162217 h 2411893"/>
                        <a:gd name="connsiteX5" fmla="*/ 117468 w 904247"/>
                        <a:gd name="connsiteY5" fmla="*/ 652463 h 2411893"/>
                        <a:gd name="connsiteX6" fmla="*/ 482275 w 904247"/>
                        <a:gd name="connsiteY6" fmla="*/ 0 h 2411893"/>
                        <a:gd name="connsiteX0" fmla="*/ 482972 w 904944"/>
                        <a:gd name="connsiteY0" fmla="*/ 0 h 2411893"/>
                        <a:gd name="connsiteX1" fmla="*/ 903977 w 904944"/>
                        <a:gd name="connsiteY1" fmla="*/ 943928 h 2411893"/>
                        <a:gd name="connsiteX2" fmla="*/ 875402 w 904944"/>
                        <a:gd name="connsiteY2" fmla="*/ 1183005 h 2411893"/>
                        <a:gd name="connsiteX3" fmla="*/ 495264 w 904944"/>
                        <a:gd name="connsiteY3" fmla="*/ 2411885 h 2411893"/>
                        <a:gd name="connsiteX4" fmla="*/ 5922 w 904944"/>
                        <a:gd name="connsiteY4" fmla="*/ 1162217 h 2411893"/>
                        <a:gd name="connsiteX5" fmla="*/ 104859 w 904944"/>
                        <a:gd name="connsiteY5" fmla="*/ 483376 h 2411893"/>
                        <a:gd name="connsiteX6" fmla="*/ 482972 w 904944"/>
                        <a:gd name="connsiteY6" fmla="*/ 0 h 2411893"/>
                        <a:gd name="connsiteX0" fmla="*/ 477060 w 899032"/>
                        <a:gd name="connsiteY0" fmla="*/ 0 h 2411893"/>
                        <a:gd name="connsiteX1" fmla="*/ 898065 w 899032"/>
                        <a:gd name="connsiteY1" fmla="*/ 943928 h 2411893"/>
                        <a:gd name="connsiteX2" fmla="*/ 869490 w 899032"/>
                        <a:gd name="connsiteY2" fmla="*/ 1183005 h 2411893"/>
                        <a:gd name="connsiteX3" fmla="*/ 489352 w 899032"/>
                        <a:gd name="connsiteY3" fmla="*/ 2411885 h 2411893"/>
                        <a:gd name="connsiteX4" fmla="*/ 10 w 899032"/>
                        <a:gd name="connsiteY4" fmla="*/ 1162217 h 2411893"/>
                        <a:gd name="connsiteX5" fmla="*/ 477060 w 899032"/>
                        <a:gd name="connsiteY5" fmla="*/ 0 h 2411893"/>
                        <a:gd name="connsiteX0" fmla="*/ 477060 w 869489"/>
                        <a:gd name="connsiteY0" fmla="*/ 0 h 2411893"/>
                        <a:gd name="connsiteX1" fmla="*/ 869490 w 869489"/>
                        <a:gd name="connsiteY1" fmla="*/ 1183005 h 2411893"/>
                        <a:gd name="connsiteX2" fmla="*/ 489352 w 869489"/>
                        <a:gd name="connsiteY2" fmla="*/ 2411885 h 2411893"/>
                        <a:gd name="connsiteX3" fmla="*/ 10 w 869489"/>
                        <a:gd name="connsiteY3" fmla="*/ 1162217 h 2411893"/>
                        <a:gd name="connsiteX4" fmla="*/ 477060 w 869489"/>
                        <a:gd name="connsiteY4" fmla="*/ 0 h 2411893"/>
                        <a:gd name="connsiteX0" fmla="*/ 477060 w 1042453"/>
                        <a:gd name="connsiteY0" fmla="*/ 0 h 2411911"/>
                        <a:gd name="connsiteX1" fmla="*/ 1042453 w 1042453"/>
                        <a:gd name="connsiteY1" fmla="*/ 1197097 h 2411911"/>
                        <a:gd name="connsiteX2" fmla="*/ 489352 w 1042453"/>
                        <a:gd name="connsiteY2" fmla="*/ 2411885 h 2411911"/>
                        <a:gd name="connsiteX3" fmla="*/ 10 w 1042453"/>
                        <a:gd name="connsiteY3" fmla="*/ 1162217 h 2411911"/>
                        <a:gd name="connsiteX4" fmla="*/ 477060 w 1042453"/>
                        <a:gd name="connsiteY4" fmla="*/ 0 h 2411911"/>
                        <a:gd name="connsiteX0" fmla="*/ 477060 w 1042453"/>
                        <a:gd name="connsiteY0" fmla="*/ 0 h 2411909"/>
                        <a:gd name="connsiteX1" fmla="*/ 1042453 w 1042453"/>
                        <a:gd name="connsiteY1" fmla="*/ 1197097 h 2411909"/>
                        <a:gd name="connsiteX2" fmla="*/ 489352 w 1042453"/>
                        <a:gd name="connsiteY2" fmla="*/ 2411885 h 2411909"/>
                        <a:gd name="connsiteX3" fmla="*/ 10 w 1042453"/>
                        <a:gd name="connsiteY3" fmla="*/ 1162217 h 2411909"/>
                        <a:gd name="connsiteX4" fmla="*/ 477060 w 1042453"/>
                        <a:gd name="connsiteY4" fmla="*/ 0 h 2411909"/>
                        <a:gd name="connsiteX0" fmla="*/ 477060 w 1015844"/>
                        <a:gd name="connsiteY0" fmla="*/ 0 h 2411933"/>
                        <a:gd name="connsiteX1" fmla="*/ 1015844 w 1015844"/>
                        <a:gd name="connsiteY1" fmla="*/ 1112551 h 2411933"/>
                        <a:gd name="connsiteX2" fmla="*/ 489352 w 1015844"/>
                        <a:gd name="connsiteY2" fmla="*/ 2411885 h 2411933"/>
                        <a:gd name="connsiteX3" fmla="*/ 10 w 1015844"/>
                        <a:gd name="connsiteY3" fmla="*/ 1162217 h 2411933"/>
                        <a:gd name="connsiteX4" fmla="*/ 477060 w 1015844"/>
                        <a:gd name="connsiteY4" fmla="*/ 0 h 2411933"/>
                        <a:gd name="connsiteX0" fmla="*/ 477060 w 1015844"/>
                        <a:gd name="connsiteY0" fmla="*/ 0 h 2411935"/>
                        <a:gd name="connsiteX1" fmla="*/ 1015844 w 1015844"/>
                        <a:gd name="connsiteY1" fmla="*/ 1112551 h 2411935"/>
                        <a:gd name="connsiteX2" fmla="*/ 489352 w 1015844"/>
                        <a:gd name="connsiteY2" fmla="*/ 2411885 h 2411935"/>
                        <a:gd name="connsiteX3" fmla="*/ 10 w 1015844"/>
                        <a:gd name="connsiteY3" fmla="*/ 1162217 h 2411935"/>
                        <a:gd name="connsiteX4" fmla="*/ 477060 w 1015844"/>
                        <a:gd name="connsiteY4" fmla="*/ 0 h 2411935"/>
                        <a:gd name="connsiteX0" fmla="*/ 478683 w 1017467"/>
                        <a:gd name="connsiteY0" fmla="*/ 0 h 2411933"/>
                        <a:gd name="connsiteX1" fmla="*/ 1017467 w 1017467"/>
                        <a:gd name="connsiteY1" fmla="*/ 1112551 h 2411933"/>
                        <a:gd name="connsiteX2" fmla="*/ 490975 w 1017467"/>
                        <a:gd name="connsiteY2" fmla="*/ 2411885 h 2411933"/>
                        <a:gd name="connsiteX3" fmla="*/ 1633 w 1017467"/>
                        <a:gd name="connsiteY3" fmla="*/ 1162217 h 2411933"/>
                        <a:gd name="connsiteX4" fmla="*/ 478683 w 1017467"/>
                        <a:gd name="connsiteY4" fmla="*/ 0 h 2411933"/>
                        <a:gd name="connsiteX0" fmla="*/ 478683 w 1017696"/>
                        <a:gd name="connsiteY0" fmla="*/ 0 h 2411935"/>
                        <a:gd name="connsiteX1" fmla="*/ 1017467 w 1017696"/>
                        <a:gd name="connsiteY1" fmla="*/ 1112551 h 2411935"/>
                        <a:gd name="connsiteX2" fmla="*/ 490975 w 1017696"/>
                        <a:gd name="connsiteY2" fmla="*/ 2411885 h 2411935"/>
                        <a:gd name="connsiteX3" fmla="*/ 1633 w 1017696"/>
                        <a:gd name="connsiteY3" fmla="*/ 1162217 h 2411935"/>
                        <a:gd name="connsiteX4" fmla="*/ 478683 w 1017696"/>
                        <a:gd name="connsiteY4" fmla="*/ 0 h 2411935"/>
                        <a:gd name="connsiteX0" fmla="*/ 598033 w 1017398"/>
                        <a:gd name="connsiteY0" fmla="*/ 0 h 2256936"/>
                        <a:gd name="connsiteX1" fmla="*/ 1017074 w 1017398"/>
                        <a:gd name="connsiteY1" fmla="*/ 957553 h 2256936"/>
                        <a:gd name="connsiteX2" fmla="*/ 490582 w 1017398"/>
                        <a:gd name="connsiteY2" fmla="*/ 2256887 h 2256936"/>
                        <a:gd name="connsiteX3" fmla="*/ 1240 w 1017398"/>
                        <a:gd name="connsiteY3" fmla="*/ 1007219 h 2256936"/>
                        <a:gd name="connsiteX4" fmla="*/ 598033 w 1017398"/>
                        <a:gd name="connsiteY4" fmla="*/ 0 h 2256936"/>
                        <a:gd name="connsiteX0" fmla="*/ 478684 w 1017696"/>
                        <a:gd name="connsiteY0" fmla="*/ 0 h 2383753"/>
                        <a:gd name="connsiteX1" fmla="*/ 1017467 w 1017696"/>
                        <a:gd name="connsiteY1" fmla="*/ 1084370 h 2383753"/>
                        <a:gd name="connsiteX2" fmla="*/ 490975 w 1017696"/>
                        <a:gd name="connsiteY2" fmla="*/ 2383704 h 2383753"/>
                        <a:gd name="connsiteX3" fmla="*/ 1633 w 1017696"/>
                        <a:gd name="connsiteY3" fmla="*/ 1134036 h 2383753"/>
                        <a:gd name="connsiteX4" fmla="*/ 478684 w 1017696"/>
                        <a:gd name="connsiteY4" fmla="*/ 0 h 2383753"/>
                        <a:gd name="connsiteX0" fmla="*/ 478684 w 1017696"/>
                        <a:gd name="connsiteY0" fmla="*/ 0 h 2383785"/>
                        <a:gd name="connsiteX1" fmla="*/ 1017467 w 1017696"/>
                        <a:gd name="connsiteY1" fmla="*/ 1084370 h 2383785"/>
                        <a:gd name="connsiteX2" fmla="*/ 490975 w 1017696"/>
                        <a:gd name="connsiteY2" fmla="*/ 2383704 h 2383785"/>
                        <a:gd name="connsiteX3" fmla="*/ 1633 w 1017696"/>
                        <a:gd name="connsiteY3" fmla="*/ 1148127 h 2383785"/>
                        <a:gd name="connsiteX4" fmla="*/ 478684 w 1017696"/>
                        <a:gd name="connsiteY4" fmla="*/ 0 h 2383785"/>
                        <a:gd name="connsiteX0" fmla="*/ 478684 w 1017696"/>
                        <a:gd name="connsiteY0" fmla="*/ 0 h 2383825"/>
                        <a:gd name="connsiteX1" fmla="*/ 1017467 w 1017696"/>
                        <a:gd name="connsiteY1" fmla="*/ 1084370 h 2383825"/>
                        <a:gd name="connsiteX2" fmla="*/ 490975 w 1017696"/>
                        <a:gd name="connsiteY2" fmla="*/ 2383704 h 2383825"/>
                        <a:gd name="connsiteX3" fmla="*/ 1633 w 1017696"/>
                        <a:gd name="connsiteY3" fmla="*/ 1148127 h 2383825"/>
                        <a:gd name="connsiteX4" fmla="*/ 478684 w 1017696"/>
                        <a:gd name="connsiteY4" fmla="*/ 0 h 2383825"/>
                        <a:gd name="connsiteX0" fmla="*/ 478684 w 1017696"/>
                        <a:gd name="connsiteY0" fmla="*/ 0 h 2383705"/>
                        <a:gd name="connsiteX1" fmla="*/ 1017467 w 1017696"/>
                        <a:gd name="connsiteY1" fmla="*/ 1140733 h 2383705"/>
                        <a:gd name="connsiteX2" fmla="*/ 490975 w 1017696"/>
                        <a:gd name="connsiteY2" fmla="*/ 2383704 h 2383705"/>
                        <a:gd name="connsiteX3" fmla="*/ 1633 w 1017696"/>
                        <a:gd name="connsiteY3" fmla="*/ 1148127 h 2383705"/>
                        <a:gd name="connsiteX4" fmla="*/ 478684 w 1017696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68 w 1018552"/>
                        <a:gd name="connsiteY0" fmla="*/ 0 h 2383705"/>
                        <a:gd name="connsiteX1" fmla="*/ 1016351 w 1018552"/>
                        <a:gd name="connsiteY1" fmla="*/ 1140733 h 2383705"/>
                        <a:gd name="connsiteX2" fmla="*/ 489859 w 1018552"/>
                        <a:gd name="connsiteY2" fmla="*/ 2383704 h 2383705"/>
                        <a:gd name="connsiteX3" fmla="*/ 517 w 1018552"/>
                        <a:gd name="connsiteY3" fmla="*/ 1148127 h 2383705"/>
                        <a:gd name="connsiteX4" fmla="*/ 477568 w 1018552"/>
                        <a:gd name="connsiteY4" fmla="*/ 0 h 2383705"/>
                        <a:gd name="connsiteX0" fmla="*/ 477570 w 1018554"/>
                        <a:gd name="connsiteY0" fmla="*/ 0 h 2383705"/>
                        <a:gd name="connsiteX1" fmla="*/ 1016353 w 1018554"/>
                        <a:gd name="connsiteY1" fmla="*/ 1140733 h 2383705"/>
                        <a:gd name="connsiteX2" fmla="*/ 489861 w 1018554"/>
                        <a:gd name="connsiteY2" fmla="*/ 2383704 h 2383705"/>
                        <a:gd name="connsiteX3" fmla="*/ 519 w 1018554"/>
                        <a:gd name="connsiteY3" fmla="*/ 1148127 h 2383705"/>
                        <a:gd name="connsiteX4" fmla="*/ 477570 w 1018554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18621" h="2383705">
                          <a:moveTo>
                            <a:pt x="477637" y="0"/>
                          </a:moveTo>
                          <a:cubicBezTo>
                            <a:pt x="662464" y="17556"/>
                            <a:pt x="1014374" y="527391"/>
                            <a:pt x="1016420" y="1140733"/>
                          </a:cubicBezTo>
                          <a:cubicBezTo>
                            <a:pt x="1051453" y="1668853"/>
                            <a:pt x="659234" y="2382472"/>
                            <a:pt x="489928" y="2383704"/>
                          </a:cubicBezTo>
                          <a:cubicBezTo>
                            <a:pt x="320622" y="2384936"/>
                            <a:pt x="-13582" y="1620833"/>
                            <a:pt x="586" y="1148127"/>
                          </a:cubicBezTo>
                          <a:cubicBezTo>
                            <a:pt x="-14770" y="548874"/>
                            <a:pt x="274745" y="36383"/>
                            <a:pt x="477637" y="0"/>
                          </a:cubicBezTo>
                          <a:close/>
                        </a:path>
                      </a:pathLst>
                    </a:custGeom>
                    <a:solidFill>
                      <a:schemeClr val="accent1">
                        <a:lumMod val="60000"/>
                        <a:lumOff val="40000"/>
                      </a:schemeClr>
                    </a:solidFill>
                    <a:ln w="22225" cap="flat">
                      <a:solidFill>
                        <a:schemeClr val="bg1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5" name="Freeform: Shape 94">
                      <a:extLst>
                        <a:ext uri="{FF2B5EF4-FFF2-40B4-BE49-F238E27FC236}">
                          <a16:creationId xmlns:a16="http://schemas.microsoft.com/office/drawing/2014/main" id="{9AAFD0AA-C2D6-479D-B9A5-801399E3935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445481" y="1817468"/>
                      <a:ext cx="249165" cy="923121"/>
                    </a:xfrm>
                    <a:custGeom>
                      <a:avLst/>
                      <a:gdLst>
                        <a:gd name="connsiteX0" fmla="*/ 422556 w 838200"/>
                        <a:gd name="connsiteY0" fmla="*/ 0 h 1466850"/>
                        <a:gd name="connsiteX1" fmla="*/ 843561 w 838200"/>
                        <a:gd name="connsiteY1" fmla="*/ 943928 h 1466850"/>
                        <a:gd name="connsiteX2" fmla="*/ 814986 w 838200"/>
                        <a:gd name="connsiteY2" fmla="*/ 1183005 h 1466850"/>
                        <a:gd name="connsiteX3" fmla="*/ 394934 w 838200"/>
                        <a:gd name="connsiteY3" fmla="*/ 1467803 h 1466850"/>
                        <a:gd name="connsiteX4" fmla="*/ 12029 w 838200"/>
                        <a:gd name="connsiteY4" fmla="*/ 1105853 h 1466850"/>
                        <a:gd name="connsiteX5" fmla="*/ 57749 w 838200"/>
                        <a:gd name="connsiteY5" fmla="*/ 652463 h 1466850"/>
                        <a:gd name="connsiteX6" fmla="*/ 422556 w 838200"/>
                        <a:gd name="connsiteY6" fmla="*/ 0 h 1466850"/>
                        <a:gd name="connsiteX0" fmla="*/ 422556 w 844528"/>
                        <a:gd name="connsiteY0" fmla="*/ 0 h 2411927"/>
                        <a:gd name="connsiteX1" fmla="*/ 843561 w 844528"/>
                        <a:gd name="connsiteY1" fmla="*/ 943928 h 2411927"/>
                        <a:gd name="connsiteX2" fmla="*/ 814986 w 844528"/>
                        <a:gd name="connsiteY2" fmla="*/ 1183005 h 2411927"/>
                        <a:gd name="connsiteX3" fmla="*/ 434848 w 844528"/>
                        <a:gd name="connsiteY3" fmla="*/ 2411885 h 2411927"/>
                        <a:gd name="connsiteX4" fmla="*/ 12029 w 844528"/>
                        <a:gd name="connsiteY4" fmla="*/ 1105853 h 2411927"/>
                        <a:gd name="connsiteX5" fmla="*/ 57749 w 844528"/>
                        <a:gd name="connsiteY5" fmla="*/ 652463 h 2411927"/>
                        <a:gd name="connsiteX6" fmla="*/ 422556 w 844528"/>
                        <a:gd name="connsiteY6" fmla="*/ 0 h 2411927"/>
                        <a:gd name="connsiteX0" fmla="*/ 422556 w 844528"/>
                        <a:gd name="connsiteY0" fmla="*/ 0 h 2411912"/>
                        <a:gd name="connsiteX1" fmla="*/ 843561 w 844528"/>
                        <a:gd name="connsiteY1" fmla="*/ 943928 h 2411912"/>
                        <a:gd name="connsiteX2" fmla="*/ 814986 w 844528"/>
                        <a:gd name="connsiteY2" fmla="*/ 1183005 h 2411912"/>
                        <a:gd name="connsiteX3" fmla="*/ 434848 w 844528"/>
                        <a:gd name="connsiteY3" fmla="*/ 2411885 h 2411912"/>
                        <a:gd name="connsiteX4" fmla="*/ 12029 w 844528"/>
                        <a:gd name="connsiteY4" fmla="*/ 1105853 h 2411912"/>
                        <a:gd name="connsiteX5" fmla="*/ 57749 w 844528"/>
                        <a:gd name="connsiteY5" fmla="*/ 652463 h 2411912"/>
                        <a:gd name="connsiteX6" fmla="*/ 422556 w 844528"/>
                        <a:gd name="connsiteY6" fmla="*/ 0 h 2411912"/>
                        <a:gd name="connsiteX0" fmla="*/ 422556 w 844528"/>
                        <a:gd name="connsiteY0" fmla="*/ 0 h 2411893"/>
                        <a:gd name="connsiteX1" fmla="*/ 843561 w 844528"/>
                        <a:gd name="connsiteY1" fmla="*/ 943928 h 2411893"/>
                        <a:gd name="connsiteX2" fmla="*/ 814986 w 844528"/>
                        <a:gd name="connsiteY2" fmla="*/ 1183005 h 2411893"/>
                        <a:gd name="connsiteX3" fmla="*/ 434848 w 844528"/>
                        <a:gd name="connsiteY3" fmla="*/ 2411885 h 2411893"/>
                        <a:gd name="connsiteX4" fmla="*/ 12029 w 844528"/>
                        <a:gd name="connsiteY4" fmla="*/ 1105853 h 2411893"/>
                        <a:gd name="connsiteX5" fmla="*/ 57749 w 844528"/>
                        <a:gd name="connsiteY5" fmla="*/ 652463 h 2411893"/>
                        <a:gd name="connsiteX6" fmla="*/ 422556 w 844528"/>
                        <a:gd name="connsiteY6" fmla="*/ 0 h 2411893"/>
                        <a:gd name="connsiteX0" fmla="*/ 422556 w 844528"/>
                        <a:gd name="connsiteY0" fmla="*/ 0 h 2411964"/>
                        <a:gd name="connsiteX1" fmla="*/ 843561 w 844528"/>
                        <a:gd name="connsiteY1" fmla="*/ 943928 h 2411964"/>
                        <a:gd name="connsiteX2" fmla="*/ 814986 w 844528"/>
                        <a:gd name="connsiteY2" fmla="*/ 1183005 h 2411964"/>
                        <a:gd name="connsiteX3" fmla="*/ 434848 w 844528"/>
                        <a:gd name="connsiteY3" fmla="*/ 2411885 h 2411964"/>
                        <a:gd name="connsiteX4" fmla="*/ 12029 w 844528"/>
                        <a:gd name="connsiteY4" fmla="*/ 1105853 h 2411964"/>
                        <a:gd name="connsiteX5" fmla="*/ 57749 w 844528"/>
                        <a:gd name="connsiteY5" fmla="*/ 652463 h 2411964"/>
                        <a:gd name="connsiteX6" fmla="*/ 422556 w 844528"/>
                        <a:gd name="connsiteY6" fmla="*/ 0 h 2411964"/>
                        <a:gd name="connsiteX0" fmla="*/ 482275 w 904247"/>
                        <a:gd name="connsiteY0" fmla="*/ 0 h 2411909"/>
                        <a:gd name="connsiteX1" fmla="*/ 903280 w 904247"/>
                        <a:gd name="connsiteY1" fmla="*/ 943928 h 2411909"/>
                        <a:gd name="connsiteX2" fmla="*/ 874705 w 904247"/>
                        <a:gd name="connsiteY2" fmla="*/ 1183005 h 2411909"/>
                        <a:gd name="connsiteX3" fmla="*/ 494567 w 904247"/>
                        <a:gd name="connsiteY3" fmla="*/ 2411885 h 2411909"/>
                        <a:gd name="connsiteX4" fmla="*/ 5225 w 904247"/>
                        <a:gd name="connsiteY4" fmla="*/ 1148125 h 2411909"/>
                        <a:gd name="connsiteX5" fmla="*/ 117468 w 904247"/>
                        <a:gd name="connsiteY5" fmla="*/ 652463 h 2411909"/>
                        <a:gd name="connsiteX6" fmla="*/ 482275 w 904247"/>
                        <a:gd name="connsiteY6" fmla="*/ 0 h 2411909"/>
                        <a:gd name="connsiteX0" fmla="*/ 482275 w 904247"/>
                        <a:gd name="connsiteY0" fmla="*/ 0 h 2411893"/>
                        <a:gd name="connsiteX1" fmla="*/ 903280 w 904247"/>
                        <a:gd name="connsiteY1" fmla="*/ 943928 h 2411893"/>
                        <a:gd name="connsiteX2" fmla="*/ 874705 w 904247"/>
                        <a:gd name="connsiteY2" fmla="*/ 1183005 h 2411893"/>
                        <a:gd name="connsiteX3" fmla="*/ 494567 w 904247"/>
                        <a:gd name="connsiteY3" fmla="*/ 2411885 h 2411893"/>
                        <a:gd name="connsiteX4" fmla="*/ 5225 w 904247"/>
                        <a:gd name="connsiteY4" fmla="*/ 1162217 h 2411893"/>
                        <a:gd name="connsiteX5" fmla="*/ 117468 w 904247"/>
                        <a:gd name="connsiteY5" fmla="*/ 652463 h 2411893"/>
                        <a:gd name="connsiteX6" fmla="*/ 482275 w 904247"/>
                        <a:gd name="connsiteY6" fmla="*/ 0 h 2411893"/>
                        <a:gd name="connsiteX0" fmla="*/ 482972 w 904944"/>
                        <a:gd name="connsiteY0" fmla="*/ 0 h 2411893"/>
                        <a:gd name="connsiteX1" fmla="*/ 903977 w 904944"/>
                        <a:gd name="connsiteY1" fmla="*/ 943928 h 2411893"/>
                        <a:gd name="connsiteX2" fmla="*/ 875402 w 904944"/>
                        <a:gd name="connsiteY2" fmla="*/ 1183005 h 2411893"/>
                        <a:gd name="connsiteX3" fmla="*/ 495264 w 904944"/>
                        <a:gd name="connsiteY3" fmla="*/ 2411885 h 2411893"/>
                        <a:gd name="connsiteX4" fmla="*/ 5922 w 904944"/>
                        <a:gd name="connsiteY4" fmla="*/ 1162217 h 2411893"/>
                        <a:gd name="connsiteX5" fmla="*/ 104859 w 904944"/>
                        <a:gd name="connsiteY5" fmla="*/ 483376 h 2411893"/>
                        <a:gd name="connsiteX6" fmla="*/ 482972 w 904944"/>
                        <a:gd name="connsiteY6" fmla="*/ 0 h 2411893"/>
                        <a:gd name="connsiteX0" fmla="*/ 477060 w 899032"/>
                        <a:gd name="connsiteY0" fmla="*/ 0 h 2411893"/>
                        <a:gd name="connsiteX1" fmla="*/ 898065 w 899032"/>
                        <a:gd name="connsiteY1" fmla="*/ 943928 h 2411893"/>
                        <a:gd name="connsiteX2" fmla="*/ 869490 w 899032"/>
                        <a:gd name="connsiteY2" fmla="*/ 1183005 h 2411893"/>
                        <a:gd name="connsiteX3" fmla="*/ 489352 w 899032"/>
                        <a:gd name="connsiteY3" fmla="*/ 2411885 h 2411893"/>
                        <a:gd name="connsiteX4" fmla="*/ 10 w 899032"/>
                        <a:gd name="connsiteY4" fmla="*/ 1162217 h 2411893"/>
                        <a:gd name="connsiteX5" fmla="*/ 477060 w 899032"/>
                        <a:gd name="connsiteY5" fmla="*/ 0 h 2411893"/>
                        <a:gd name="connsiteX0" fmla="*/ 477060 w 869489"/>
                        <a:gd name="connsiteY0" fmla="*/ 0 h 2411893"/>
                        <a:gd name="connsiteX1" fmla="*/ 869490 w 869489"/>
                        <a:gd name="connsiteY1" fmla="*/ 1183005 h 2411893"/>
                        <a:gd name="connsiteX2" fmla="*/ 489352 w 869489"/>
                        <a:gd name="connsiteY2" fmla="*/ 2411885 h 2411893"/>
                        <a:gd name="connsiteX3" fmla="*/ 10 w 869489"/>
                        <a:gd name="connsiteY3" fmla="*/ 1162217 h 2411893"/>
                        <a:gd name="connsiteX4" fmla="*/ 477060 w 869489"/>
                        <a:gd name="connsiteY4" fmla="*/ 0 h 2411893"/>
                        <a:gd name="connsiteX0" fmla="*/ 477060 w 1042453"/>
                        <a:gd name="connsiteY0" fmla="*/ 0 h 2411911"/>
                        <a:gd name="connsiteX1" fmla="*/ 1042453 w 1042453"/>
                        <a:gd name="connsiteY1" fmla="*/ 1197097 h 2411911"/>
                        <a:gd name="connsiteX2" fmla="*/ 489352 w 1042453"/>
                        <a:gd name="connsiteY2" fmla="*/ 2411885 h 2411911"/>
                        <a:gd name="connsiteX3" fmla="*/ 10 w 1042453"/>
                        <a:gd name="connsiteY3" fmla="*/ 1162217 h 2411911"/>
                        <a:gd name="connsiteX4" fmla="*/ 477060 w 1042453"/>
                        <a:gd name="connsiteY4" fmla="*/ 0 h 2411911"/>
                        <a:gd name="connsiteX0" fmla="*/ 477060 w 1042453"/>
                        <a:gd name="connsiteY0" fmla="*/ 0 h 2411909"/>
                        <a:gd name="connsiteX1" fmla="*/ 1042453 w 1042453"/>
                        <a:gd name="connsiteY1" fmla="*/ 1197097 h 2411909"/>
                        <a:gd name="connsiteX2" fmla="*/ 489352 w 1042453"/>
                        <a:gd name="connsiteY2" fmla="*/ 2411885 h 2411909"/>
                        <a:gd name="connsiteX3" fmla="*/ 10 w 1042453"/>
                        <a:gd name="connsiteY3" fmla="*/ 1162217 h 2411909"/>
                        <a:gd name="connsiteX4" fmla="*/ 477060 w 1042453"/>
                        <a:gd name="connsiteY4" fmla="*/ 0 h 2411909"/>
                        <a:gd name="connsiteX0" fmla="*/ 477060 w 1015844"/>
                        <a:gd name="connsiteY0" fmla="*/ 0 h 2411933"/>
                        <a:gd name="connsiteX1" fmla="*/ 1015844 w 1015844"/>
                        <a:gd name="connsiteY1" fmla="*/ 1112551 h 2411933"/>
                        <a:gd name="connsiteX2" fmla="*/ 489352 w 1015844"/>
                        <a:gd name="connsiteY2" fmla="*/ 2411885 h 2411933"/>
                        <a:gd name="connsiteX3" fmla="*/ 10 w 1015844"/>
                        <a:gd name="connsiteY3" fmla="*/ 1162217 h 2411933"/>
                        <a:gd name="connsiteX4" fmla="*/ 477060 w 1015844"/>
                        <a:gd name="connsiteY4" fmla="*/ 0 h 2411933"/>
                        <a:gd name="connsiteX0" fmla="*/ 477060 w 1015844"/>
                        <a:gd name="connsiteY0" fmla="*/ 0 h 2411935"/>
                        <a:gd name="connsiteX1" fmla="*/ 1015844 w 1015844"/>
                        <a:gd name="connsiteY1" fmla="*/ 1112551 h 2411935"/>
                        <a:gd name="connsiteX2" fmla="*/ 489352 w 1015844"/>
                        <a:gd name="connsiteY2" fmla="*/ 2411885 h 2411935"/>
                        <a:gd name="connsiteX3" fmla="*/ 10 w 1015844"/>
                        <a:gd name="connsiteY3" fmla="*/ 1162217 h 2411935"/>
                        <a:gd name="connsiteX4" fmla="*/ 477060 w 1015844"/>
                        <a:gd name="connsiteY4" fmla="*/ 0 h 2411935"/>
                        <a:gd name="connsiteX0" fmla="*/ 478683 w 1017467"/>
                        <a:gd name="connsiteY0" fmla="*/ 0 h 2411933"/>
                        <a:gd name="connsiteX1" fmla="*/ 1017467 w 1017467"/>
                        <a:gd name="connsiteY1" fmla="*/ 1112551 h 2411933"/>
                        <a:gd name="connsiteX2" fmla="*/ 490975 w 1017467"/>
                        <a:gd name="connsiteY2" fmla="*/ 2411885 h 2411933"/>
                        <a:gd name="connsiteX3" fmla="*/ 1633 w 1017467"/>
                        <a:gd name="connsiteY3" fmla="*/ 1162217 h 2411933"/>
                        <a:gd name="connsiteX4" fmla="*/ 478683 w 1017467"/>
                        <a:gd name="connsiteY4" fmla="*/ 0 h 2411933"/>
                        <a:gd name="connsiteX0" fmla="*/ 478683 w 1017696"/>
                        <a:gd name="connsiteY0" fmla="*/ 0 h 2411935"/>
                        <a:gd name="connsiteX1" fmla="*/ 1017467 w 1017696"/>
                        <a:gd name="connsiteY1" fmla="*/ 1112551 h 2411935"/>
                        <a:gd name="connsiteX2" fmla="*/ 490975 w 1017696"/>
                        <a:gd name="connsiteY2" fmla="*/ 2411885 h 2411935"/>
                        <a:gd name="connsiteX3" fmla="*/ 1633 w 1017696"/>
                        <a:gd name="connsiteY3" fmla="*/ 1162217 h 2411935"/>
                        <a:gd name="connsiteX4" fmla="*/ 478683 w 1017696"/>
                        <a:gd name="connsiteY4" fmla="*/ 0 h 2411935"/>
                        <a:gd name="connsiteX0" fmla="*/ 598033 w 1017398"/>
                        <a:gd name="connsiteY0" fmla="*/ 0 h 2256936"/>
                        <a:gd name="connsiteX1" fmla="*/ 1017074 w 1017398"/>
                        <a:gd name="connsiteY1" fmla="*/ 957553 h 2256936"/>
                        <a:gd name="connsiteX2" fmla="*/ 490582 w 1017398"/>
                        <a:gd name="connsiteY2" fmla="*/ 2256887 h 2256936"/>
                        <a:gd name="connsiteX3" fmla="*/ 1240 w 1017398"/>
                        <a:gd name="connsiteY3" fmla="*/ 1007219 h 2256936"/>
                        <a:gd name="connsiteX4" fmla="*/ 598033 w 1017398"/>
                        <a:gd name="connsiteY4" fmla="*/ 0 h 2256936"/>
                        <a:gd name="connsiteX0" fmla="*/ 478684 w 1017696"/>
                        <a:gd name="connsiteY0" fmla="*/ 0 h 2383753"/>
                        <a:gd name="connsiteX1" fmla="*/ 1017467 w 1017696"/>
                        <a:gd name="connsiteY1" fmla="*/ 1084370 h 2383753"/>
                        <a:gd name="connsiteX2" fmla="*/ 490975 w 1017696"/>
                        <a:gd name="connsiteY2" fmla="*/ 2383704 h 2383753"/>
                        <a:gd name="connsiteX3" fmla="*/ 1633 w 1017696"/>
                        <a:gd name="connsiteY3" fmla="*/ 1134036 h 2383753"/>
                        <a:gd name="connsiteX4" fmla="*/ 478684 w 1017696"/>
                        <a:gd name="connsiteY4" fmla="*/ 0 h 2383753"/>
                        <a:gd name="connsiteX0" fmla="*/ 478684 w 1017696"/>
                        <a:gd name="connsiteY0" fmla="*/ 0 h 2383785"/>
                        <a:gd name="connsiteX1" fmla="*/ 1017467 w 1017696"/>
                        <a:gd name="connsiteY1" fmla="*/ 1084370 h 2383785"/>
                        <a:gd name="connsiteX2" fmla="*/ 490975 w 1017696"/>
                        <a:gd name="connsiteY2" fmla="*/ 2383704 h 2383785"/>
                        <a:gd name="connsiteX3" fmla="*/ 1633 w 1017696"/>
                        <a:gd name="connsiteY3" fmla="*/ 1148127 h 2383785"/>
                        <a:gd name="connsiteX4" fmla="*/ 478684 w 1017696"/>
                        <a:gd name="connsiteY4" fmla="*/ 0 h 2383785"/>
                        <a:gd name="connsiteX0" fmla="*/ 478684 w 1017696"/>
                        <a:gd name="connsiteY0" fmla="*/ 0 h 2383825"/>
                        <a:gd name="connsiteX1" fmla="*/ 1017467 w 1017696"/>
                        <a:gd name="connsiteY1" fmla="*/ 1084370 h 2383825"/>
                        <a:gd name="connsiteX2" fmla="*/ 490975 w 1017696"/>
                        <a:gd name="connsiteY2" fmla="*/ 2383704 h 2383825"/>
                        <a:gd name="connsiteX3" fmla="*/ 1633 w 1017696"/>
                        <a:gd name="connsiteY3" fmla="*/ 1148127 h 2383825"/>
                        <a:gd name="connsiteX4" fmla="*/ 478684 w 1017696"/>
                        <a:gd name="connsiteY4" fmla="*/ 0 h 2383825"/>
                        <a:gd name="connsiteX0" fmla="*/ 478684 w 1017696"/>
                        <a:gd name="connsiteY0" fmla="*/ 0 h 2383705"/>
                        <a:gd name="connsiteX1" fmla="*/ 1017467 w 1017696"/>
                        <a:gd name="connsiteY1" fmla="*/ 1140733 h 2383705"/>
                        <a:gd name="connsiteX2" fmla="*/ 490975 w 1017696"/>
                        <a:gd name="connsiteY2" fmla="*/ 2383704 h 2383705"/>
                        <a:gd name="connsiteX3" fmla="*/ 1633 w 1017696"/>
                        <a:gd name="connsiteY3" fmla="*/ 1148127 h 2383705"/>
                        <a:gd name="connsiteX4" fmla="*/ 478684 w 1017696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68 w 1018552"/>
                        <a:gd name="connsiteY0" fmla="*/ 0 h 2383705"/>
                        <a:gd name="connsiteX1" fmla="*/ 1016351 w 1018552"/>
                        <a:gd name="connsiteY1" fmla="*/ 1140733 h 2383705"/>
                        <a:gd name="connsiteX2" fmla="*/ 489859 w 1018552"/>
                        <a:gd name="connsiteY2" fmla="*/ 2383704 h 2383705"/>
                        <a:gd name="connsiteX3" fmla="*/ 517 w 1018552"/>
                        <a:gd name="connsiteY3" fmla="*/ 1148127 h 2383705"/>
                        <a:gd name="connsiteX4" fmla="*/ 477568 w 1018552"/>
                        <a:gd name="connsiteY4" fmla="*/ 0 h 2383705"/>
                        <a:gd name="connsiteX0" fmla="*/ 477570 w 1018554"/>
                        <a:gd name="connsiteY0" fmla="*/ 0 h 2383705"/>
                        <a:gd name="connsiteX1" fmla="*/ 1016353 w 1018554"/>
                        <a:gd name="connsiteY1" fmla="*/ 1140733 h 2383705"/>
                        <a:gd name="connsiteX2" fmla="*/ 489861 w 1018554"/>
                        <a:gd name="connsiteY2" fmla="*/ 2383704 h 2383705"/>
                        <a:gd name="connsiteX3" fmla="*/ 519 w 1018554"/>
                        <a:gd name="connsiteY3" fmla="*/ 1148127 h 2383705"/>
                        <a:gd name="connsiteX4" fmla="*/ 477570 w 1018554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18621" h="2383705">
                          <a:moveTo>
                            <a:pt x="477637" y="0"/>
                          </a:moveTo>
                          <a:cubicBezTo>
                            <a:pt x="662464" y="17556"/>
                            <a:pt x="1014374" y="527391"/>
                            <a:pt x="1016420" y="1140733"/>
                          </a:cubicBezTo>
                          <a:cubicBezTo>
                            <a:pt x="1051453" y="1668853"/>
                            <a:pt x="659234" y="2382472"/>
                            <a:pt x="489928" y="2383704"/>
                          </a:cubicBezTo>
                          <a:cubicBezTo>
                            <a:pt x="320622" y="2384936"/>
                            <a:pt x="-13582" y="1620833"/>
                            <a:pt x="586" y="1148127"/>
                          </a:cubicBezTo>
                          <a:cubicBezTo>
                            <a:pt x="-14770" y="548874"/>
                            <a:pt x="274745" y="36383"/>
                            <a:pt x="477637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F0C1D6DE-7874-4D46-9B44-9CA52230F49A}"/>
                    </a:ext>
                  </a:extLst>
                </p:cNvPr>
                <p:cNvSpPr/>
                <p:nvPr/>
              </p:nvSpPr>
              <p:spPr>
                <a:xfrm>
                  <a:off x="10020665" y="2808393"/>
                  <a:ext cx="373811" cy="373811"/>
                </a:xfrm>
                <a:prstGeom prst="ellipse">
                  <a:avLst/>
                </a:prstGeom>
                <a:solidFill>
                  <a:schemeClr val="accent2"/>
                </a:solidFill>
                <a:ln w="25400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25" name="Group 124">
              <a:extLst>
                <a:ext uri="{FF2B5EF4-FFF2-40B4-BE49-F238E27FC236}">
                  <a16:creationId xmlns:a16="http://schemas.microsoft.com/office/drawing/2014/main" id="{52FC9BD2-0413-48CA-AF86-652EB46FB875}"/>
                </a:ext>
              </a:extLst>
            </p:cNvPr>
            <p:cNvGrpSpPr/>
            <p:nvPr/>
          </p:nvGrpSpPr>
          <p:grpSpPr>
            <a:xfrm>
              <a:off x="10292448" y="226424"/>
              <a:ext cx="600579" cy="1358536"/>
              <a:chOff x="1889932" y="661852"/>
              <a:chExt cx="940526" cy="2127512"/>
            </a:xfrm>
          </p:grpSpPr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F82F70EA-823A-46D6-9EBE-D51EE0E3C174}"/>
                  </a:ext>
                </a:extLst>
              </p:cNvPr>
              <p:cNvSpPr/>
              <p:nvPr/>
            </p:nvSpPr>
            <p:spPr>
              <a:xfrm>
                <a:off x="1889932" y="661852"/>
                <a:ext cx="940526" cy="106375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3E824DEC-3D92-4F1C-9398-2B78C19EBBBD}"/>
                  </a:ext>
                </a:extLst>
              </p:cNvPr>
              <p:cNvSpPr/>
              <p:nvPr/>
            </p:nvSpPr>
            <p:spPr>
              <a:xfrm>
                <a:off x="1889932" y="1725608"/>
                <a:ext cx="940526" cy="1063756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8" name="Group 127">
                <a:extLst>
                  <a:ext uri="{FF2B5EF4-FFF2-40B4-BE49-F238E27FC236}">
                    <a16:creationId xmlns:a16="http://schemas.microsoft.com/office/drawing/2014/main" id="{3EB6A97E-E313-4392-8327-79AABC23F251}"/>
                  </a:ext>
                </a:extLst>
              </p:cNvPr>
              <p:cNvGrpSpPr/>
              <p:nvPr/>
            </p:nvGrpSpPr>
            <p:grpSpPr>
              <a:xfrm>
                <a:off x="2021020" y="1386099"/>
                <a:ext cx="678350" cy="679018"/>
                <a:chOff x="8679946" y="1467674"/>
                <a:chExt cx="3063658" cy="3066678"/>
              </a:xfrm>
            </p:grpSpPr>
            <p:grpSp>
              <p:nvGrpSpPr>
                <p:cNvPr id="129" name="Group 128">
                  <a:extLst>
                    <a:ext uri="{FF2B5EF4-FFF2-40B4-BE49-F238E27FC236}">
                      <a16:creationId xmlns:a16="http://schemas.microsoft.com/office/drawing/2014/main" id="{3263964A-8FAF-4443-B350-60756085FC8C}"/>
                    </a:ext>
                  </a:extLst>
                </p:cNvPr>
                <p:cNvGrpSpPr/>
                <p:nvPr/>
              </p:nvGrpSpPr>
              <p:grpSpPr>
                <a:xfrm>
                  <a:off x="8679946" y="1479104"/>
                  <a:ext cx="3055248" cy="3055248"/>
                  <a:chOff x="7034026" y="1278807"/>
                  <a:chExt cx="3055248" cy="3055248"/>
                </a:xfrm>
              </p:grpSpPr>
              <p:grpSp>
                <p:nvGrpSpPr>
                  <p:cNvPr id="152" name="Group 151">
                    <a:extLst>
                      <a:ext uri="{FF2B5EF4-FFF2-40B4-BE49-F238E27FC236}">
                        <a16:creationId xmlns:a16="http://schemas.microsoft.com/office/drawing/2014/main" id="{FD6F8778-F1F7-490B-B308-8E306D53F225}"/>
                      </a:ext>
                    </a:extLst>
                  </p:cNvPr>
                  <p:cNvGrpSpPr/>
                  <p:nvPr/>
                </p:nvGrpSpPr>
                <p:grpSpPr>
                  <a:xfrm rot="1800000">
                    <a:off x="8241610" y="1278807"/>
                    <a:ext cx="640080" cy="3055248"/>
                    <a:chOff x="8236696" y="1267377"/>
                    <a:chExt cx="666734" cy="3055248"/>
                  </a:xfrm>
                </p:grpSpPr>
                <p:grpSp>
                  <p:nvGrpSpPr>
                    <p:cNvPr id="167" name="Group 166">
                      <a:extLst>
                        <a:ext uri="{FF2B5EF4-FFF2-40B4-BE49-F238E27FC236}">
                          <a16:creationId xmlns:a16="http://schemas.microsoft.com/office/drawing/2014/main" id="{5ADFC139-938D-497D-8797-CDF01B1B0A6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236696" y="1267377"/>
                      <a:ext cx="666734" cy="1473212"/>
                      <a:chOff x="8236696" y="1267377"/>
                      <a:chExt cx="666734" cy="1473212"/>
                    </a:xfrm>
                  </p:grpSpPr>
                  <p:sp>
                    <p:nvSpPr>
                      <p:cNvPr id="171" name="Freeform: Shape 170">
                        <a:extLst>
                          <a:ext uri="{FF2B5EF4-FFF2-40B4-BE49-F238E27FC236}">
                            <a16:creationId xmlns:a16="http://schemas.microsoft.com/office/drawing/2014/main" id="{1E56D34E-5068-4940-91CA-07204F19498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236696" y="1267377"/>
                        <a:ext cx="666734" cy="1473212"/>
                      </a:xfrm>
                      <a:custGeom>
                        <a:avLst/>
                        <a:gdLst>
                          <a:gd name="connsiteX0" fmla="*/ 422556 w 838200"/>
                          <a:gd name="connsiteY0" fmla="*/ 0 h 1466850"/>
                          <a:gd name="connsiteX1" fmla="*/ 843561 w 838200"/>
                          <a:gd name="connsiteY1" fmla="*/ 943928 h 1466850"/>
                          <a:gd name="connsiteX2" fmla="*/ 814986 w 838200"/>
                          <a:gd name="connsiteY2" fmla="*/ 1183005 h 1466850"/>
                          <a:gd name="connsiteX3" fmla="*/ 394934 w 838200"/>
                          <a:gd name="connsiteY3" fmla="*/ 1467803 h 1466850"/>
                          <a:gd name="connsiteX4" fmla="*/ 12029 w 838200"/>
                          <a:gd name="connsiteY4" fmla="*/ 1105853 h 1466850"/>
                          <a:gd name="connsiteX5" fmla="*/ 57749 w 838200"/>
                          <a:gd name="connsiteY5" fmla="*/ 652463 h 1466850"/>
                          <a:gd name="connsiteX6" fmla="*/ 422556 w 838200"/>
                          <a:gd name="connsiteY6" fmla="*/ 0 h 1466850"/>
                          <a:gd name="connsiteX0" fmla="*/ 422556 w 844528"/>
                          <a:gd name="connsiteY0" fmla="*/ 0 h 2411927"/>
                          <a:gd name="connsiteX1" fmla="*/ 843561 w 844528"/>
                          <a:gd name="connsiteY1" fmla="*/ 943928 h 2411927"/>
                          <a:gd name="connsiteX2" fmla="*/ 814986 w 844528"/>
                          <a:gd name="connsiteY2" fmla="*/ 1183005 h 2411927"/>
                          <a:gd name="connsiteX3" fmla="*/ 434848 w 844528"/>
                          <a:gd name="connsiteY3" fmla="*/ 2411885 h 2411927"/>
                          <a:gd name="connsiteX4" fmla="*/ 12029 w 844528"/>
                          <a:gd name="connsiteY4" fmla="*/ 1105853 h 2411927"/>
                          <a:gd name="connsiteX5" fmla="*/ 57749 w 844528"/>
                          <a:gd name="connsiteY5" fmla="*/ 652463 h 2411927"/>
                          <a:gd name="connsiteX6" fmla="*/ 422556 w 844528"/>
                          <a:gd name="connsiteY6" fmla="*/ 0 h 2411927"/>
                          <a:gd name="connsiteX0" fmla="*/ 422556 w 844528"/>
                          <a:gd name="connsiteY0" fmla="*/ 0 h 2411912"/>
                          <a:gd name="connsiteX1" fmla="*/ 843561 w 844528"/>
                          <a:gd name="connsiteY1" fmla="*/ 943928 h 2411912"/>
                          <a:gd name="connsiteX2" fmla="*/ 814986 w 844528"/>
                          <a:gd name="connsiteY2" fmla="*/ 1183005 h 2411912"/>
                          <a:gd name="connsiteX3" fmla="*/ 434848 w 844528"/>
                          <a:gd name="connsiteY3" fmla="*/ 2411885 h 2411912"/>
                          <a:gd name="connsiteX4" fmla="*/ 12029 w 844528"/>
                          <a:gd name="connsiteY4" fmla="*/ 1105853 h 2411912"/>
                          <a:gd name="connsiteX5" fmla="*/ 57749 w 844528"/>
                          <a:gd name="connsiteY5" fmla="*/ 652463 h 2411912"/>
                          <a:gd name="connsiteX6" fmla="*/ 422556 w 844528"/>
                          <a:gd name="connsiteY6" fmla="*/ 0 h 2411912"/>
                          <a:gd name="connsiteX0" fmla="*/ 422556 w 844528"/>
                          <a:gd name="connsiteY0" fmla="*/ 0 h 2411893"/>
                          <a:gd name="connsiteX1" fmla="*/ 843561 w 844528"/>
                          <a:gd name="connsiteY1" fmla="*/ 943928 h 2411893"/>
                          <a:gd name="connsiteX2" fmla="*/ 814986 w 844528"/>
                          <a:gd name="connsiteY2" fmla="*/ 1183005 h 2411893"/>
                          <a:gd name="connsiteX3" fmla="*/ 434848 w 844528"/>
                          <a:gd name="connsiteY3" fmla="*/ 2411885 h 2411893"/>
                          <a:gd name="connsiteX4" fmla="*/ 12029 w 844528"/>
                          <a:gd name="connsiteY4" fmla="*/ 1105853 h 2411893"/>
                          <a:gd name="connsiteX5" fmla="*/ 57749 w 844528"/>
                          <a:gd name="connsiteY5" fmla="*/ 652463 h 2411893"/>
                          <a:gd name="connsiteX6" fmla="*/ 422556 w 844528"/>
                          <a:gd name="connsiteY6" fmla="*/ 0 h 2411893"/>
                          <a:gd name="connsiteX0" fmla="*/ 422556 w 844528"/>
                          <a:gd name="connsiteY0" fmla="*/ 0 h 2411964"/>
                          <a:gd name="connsiteX1" fmla="*/ 843561 w 844528"/>
                          <a:gd name="connsiteY1" fmla="*/ 943928 h 2411964"/>
                          <a:gd name="connsiteX2" fmla="*/ 814986 w 844528"/>
                          <a:gd name="connsiteY2" fmla="*/ 1183005 h 2411964"/>
                          <a:gd name="connsiteX3" fmla="*/ 434848 w 844528"/>
                          <a:gd name="connsiteY3" fmla="*/ 2411885 h 2411964"/>
                          <a:gd name="connsiteX4" fmla="*/ 12029 w 844528"/>
                          <a:gd name="connsiteY4" fmla="*/ 1105853 h 2411964"/>
                          <a:gd name="connsiteX5" fmla="*/ 57749 w 844528"/>
                          <a:gd name="connsiteY5" fmla="*/ 652463 h 2411964"/>
                          <a:gd name="connsiteX6" fmla="*/ 422556 w 844528"/>
                          <a:gd name="connsiteY6" fmla="*/ 0 h 2411964"/>
                          <a:gd name="connsiteX0" fmla="*/ 482275 w 904247"/>
                          <a:gd name="connsiteY0" fmla="*/ 0 h 2411909"/>
                          <a:gd name="connsiteX1" fmla="*/ 903280 w 904247"/>
                          <a:gd name="connsiteY1" fmla="*/ 943928 h 2411909"/>
                          <a:gd name="connsiteX2" fmla="*/ 874705 w 904247"/>
                          <a:gd name="connsiteY2" fmla="*/ 1183005 h 2411909"/>
                          <a:gd name="connsiteX3" fmla="*/ 494567 w 904247"/>
                          <a:gd name="connsiteY3" fmla="*/ 2411885 h 2411909"/>
                          <a:gd name="connsiteX4" fmla="*/ 5225 w 904247"/>
                          <a:gd name="connsiteY4" fmla="*/ 1148125 h 2411909"/>
                          <a:gd name="connsiteX5" fmla="*/ 117468 w 904247"/>
                          <a:gd name="connsiteY5" fmla="*/ 652463 h 2411909"/>
                          <a:gd name="connsiteX6" fmla="*/ 482275 w 904247"/>
                          <a:gd name="connsiteY6" fmla="*/ 0 h 2411909"/>
                          <a:gd name="connsiteX0" fmla="*/ 482275 w 904247"/>
                          <a:gd name="connsiteY0" fmla="*/ 0 h 2411893"/>
                          <a:gd name="connsiteX1" fmla="*/ 903280 w 904247"/>
                          <a:gd name="connsiteY1" fmla="*/ 943928 h 2411893"/>
                          <a:gd name="connsiteX2" fmla="*/ 874705 w 904247"/>
                          <a:gd name="connsiteY2" fmla="*/ 1183005 h 2411893"/>
                          <a:gd name="connsiteX3" fmla="*/ 494567 w 904247"/>
                          <a:gd name="connsiteY3" fmla="*/ 2411885 h 2411893"/>
                          <a:gd name="connsiteX4" fmla="*/ 5225 w 904247"/>
                          <a:gd name="connsiteY4" fmla="*/ 1162217 h 2411893"/>
                          <a:gd name="connsiteX5" fmla="*/ 117468 w 904247"/>
                          <a:gd name="connsiteY5" fmla="*/ 652463 h 2411893"/>
                          <a:gd name="connsiteX6" fmla="*/ 482275 w 904247"/>
                          <a:gd name="connsiteY6" fmla="*/ 0 h 2411893"/>
                          <a:gd name="connsiteX0" fmla="*/ 482972 w 904944"/>
                          <a:gd name="connsiteY0" fmla="*/ 0 h 2411893"/>
                          <a:gd name="connsiteX1" fmla="*/ 903977 w 904944"/>
                          <a:gd name="connsiteY1" fmla="*/ 943928 h 2411893"/>
                          <a:gd name="connsiteX2" fmla="*/ 875402 w 904944"/>
                          <a:gd name="connsiteY2" fmla="*/ 1183005 h 2411893"/>
                          <a:gd name="connsiteX3" fmla="*/ 495264 w 904944"/>
                          <a:gd name="connsiteY3" fmla="*/ 2411885 h 2411893"/>
                          <a:gd name="connsiteX4" fmla="*/ 5922 w 904944"/>
                          <a:gd name="connsiteY4" fmla="*/ 1162217 h 2411893"/>
                          <a:gd name="connsiteX5" fmla="*/ 104859 w 904944"/>
                          <a:gd name="connsiteY5" fmla="*/ 483376 h 2411893"/>
                          <a:gd name="connsiteX6" fmla="*/ 482972 w 904944"/>
                          <a:gd name="connsiteY6" fmla="*/ 0 h 2411893"/>
                          <a:gd name="connsiteX0" fmla="*/ 477060 w 899032"/>
                          <a:gd name="connsiteY0" fmla="*/ 0 h 2411893"/>
                          <a:gd name="connsiteX1" fmla="*/ 898065 w 899032"/>
                          <a:gd name="connsiteY1" fmla="*/ 943928 h 2411893"/>
                          <a:gd name="connsiteX2" fmla="*/ 869490 w 899032"/>
                          <a:gd name="connsiteY2" fmla="*/ 1183005 h 2411893"/>
                          <a:gd name="connsiteX3" fmla="*/ 489352 w 899032"/>
                          <a:gd name="connsiteY3" fmla="*/ 2411885 h 2411893"/>
                          <a:gd name="connsiteX4" fmla="*/ 10 w 899032"/>
                          <a:gd name="connsiteY4" fmla="*/ 1162217 h 2411893"/>
                          <a:gd name="connsiteX5" fmla="*/ 477060 w 899032"/>
                          <a:gd name="connsiteY5" fmla="*/ 0 h 2411893"/>
                          <a:gd name="connsiteX0" fmla="*/ 477060 w 869489"/>
                          <a:gd name="connsiteY0" fmla="*/ 0 h 2411893"/>
                          <a:gd name="connsiteX1" fmla="*/ 869490 w 869489"/>
                          <a:gd name="connsiteY1" fmla="*/ 1183005 h 2411893"/>
                          <a:gd name="connsiteX2" fmla="*/ 489352 w 869489"/>
                          <a:gd name="connsiteY2" fmla="*/ 2411885 h 2411893"/>
                          <a:gd name="connsiteX3" fmla="*/ 10 w 869489"/>
                          <a:gd name="connsiteY3" fmla="*/ 1162217 h 2411893"/>
                          <a:gd name="connsiteX4" fmla="*/ 477060 w 869489"/>
                          <a:gd name="connsiteY4" fmla="*/ 0 h 2411893"/>
                          <a:gd name="connsiteX0" fmla="*/ 477060 w 1042453"/>
                          <a:gd name="connsiteY0" fmla="*/ 0 h 2411911"/>
                          <a:gd name="connsiteX1" fmla="*/ 1042453 w 1042453"/>
                          <a:gd name="connsiteY1" fmla="*/ 1197097 h 2411911"/>
                          <a:gd name="connsiteX2" fmla="*/ 489352 w 1042453"/>
                          <a:gd name="connsiteY2" fmla="*/ 2411885 h 2411911"/>
                          <a:gd name="connsiteX3" fmla="*/ 10 w 1042453"/>
                          <a:gd name="connsiteY3" fmla="*/ 1162217 h 2411911"/>
                          <a:gd name="connsiteX4" fmla="*/ 477060 w 1042453"/>
                          <a:gd name="connsiteY4" fmla="*/ 0 h 2411911"/>
                          <a:gd name="connsiteX0" fmla="*/ 477060 w 1042453"/>
                          <a:gd name="connsiteY0" fmla="*/ 0 h 2411909"/>
                          <a:gd name="connsiteX1" fmla="*/ 1042453 w 1042453"/>
                          <a:gd name="connsiteY1" fmla="*/ 1197097 h 2411909"/>
                          <a:gd name="connsiteX2" fmla="*/ 489352 w 1042453"/>
                          <a:gd name="connsiteY2" fmla="*/ 2411885 h 2411909"/>
                          <a:gd name="connsiteX3" fmla="*/ 10 w 1042453"/>
                          <a:gd name="connsiteY3" fmla="*/ 1162217 h 2411909"/>
                          <a:gd name="connsiteX4" fmla="*/ 477060 w 1042453"/>
                          <a:gd name="connsiteY4" fmla="*/ 0 h 2411909"/>
                          <a:gd name="connsiteX0" fmla="*/ 477060 w 1015844"/>
                          <a:gd name="connsiteY0" fmla="*/ 0 h 2411933"/>
                          <a:gd name="connsiteX1" fmla="*/ 1015844 w 1015844"/>
                          <a:gd name="connsiteY1" fmla="*/ 1112551 h 2411933"/>
                          <a:gd name="connsiteX2" fmla="*/ 489352 w 1015844"/>
                          <a:gd name="connsiteY2" fmla="*/ 2411885 h 2411933"/>
                          <a:gd name="connsiteX3" fmla="*/ 10 w 1015844"/>
                          <a:gd name="connsiteY3" fmla="*/ 1162217 h 2411933"/>
                          <a:gd name="connsiteX4" fmla="*/ 477060 w 1015844"/>
                          <a:gd name="connsiteY4" fmla="*/ 0 h 2411933"/>
                          <a:gd name="connsiteX0" fmla="*/ 477060 w 1015844"/>
                          <a:gd name="connsiteY0" fmla="*/ 0 h 2411935"/>
                          <a:gd name="connsiteX1" fmla="*/ 1015844 w 1015844"/>
                          <a:gd name="connsiteY1" fmla="*/ 1112551 h 2411935"/>
                          <a:gd name="connsiteX2" fmla="*/ 489352 w 1015844"/>
                          <a:gd name="connsiteY2" fmla="*/ 2411885 h 2411935"/>
                          <a:gd name="connsiteX3" fmla="*/ 10 w 1015844"/>
                          <a:gd name="connsiteY3" fmla="*/ 1162217 h 2411935"/>
                          <a:gd name="connsiteX4" fmla="*/ 477060 w 1015844"/>
                          <a:gd name="connsiteY4" fmla="*/ 0 h 2411935"/>
                          <a:gd name="connsiteX0" fmla="*/ 478683 w 1017467"/>
                          <a:gd name="connsiteY0" fmla="*/ 0 h 2411933"/>
                          <a:gd name="connsiteX1" fmla="*/ 1017467 w 1017467"/>
                          <a:gd name="connsiteY1" fmla="*/ 1112551 h 2411933"/>
                          <a:gd name="connsiteX2" fmla="*/ 490975 w 1017467"/>
                          <a:gd name="connsiteY2" fmla="*/ 2411885 h 2411933"/>
                          <a:gd name="connsiteX3" fmla="*/ 1633 w 1017467"/>
                          <a:gd name="connsiteY3" fmla="*/ 1162217 h 2411933"/>
                          <a:gd name="connsiteX4" fmla="*/ 478683 w 1017467"/>
                          <a:gd name="connsiteY4" fmla="*/ 0 h 2411933"/>
                          <a:gd name="connsiteX0" fmla="*/ 478683 w 1017696"/>
                          <a:gd name="connsiteY0" fmla="*/ 0 h 2411935"/>
                          <a:gd name="connsiteX1" fmla="*/ 1017467 w 1017696"/>
                          <a:gd name="connsiteY1" fmla="*/ 1112551 h 2411935"/>
                          <a:gd name="connsiteX2" fmla="*/ 490975 w 1017696"/>
                          <a:gd name="connsiteY2" fmla="*/ 2411885 h 2411935"/>
                          <a:gd name="connsiteX3" fmla="*/ 1633 w 1017696"/>
                          <a:gd name="connsiteY3" fmla="*/ 1162217 h 2411935"/>
                          <a:gd name="connsiteX4" fmla="*/ 478683 w 1017696"/>
                          <a:gd name="connsiteY4" fmla="*/ 0 h 2411935"/>
                          <a:gd name="connsiteX0" fmla="*/ 598033 w 1017398"/>
                          <a:gd name="connsiteY0" fmla="*/ 0 h 2256936"/>
                          <a:gd name="connsiteX1" fmla="*/ 1017074 w 1017398"/>
                          <a:gd name="connsiteY1" fmla="*/ 957553 h 2256936"/>
                          <a:gd name="connsiteX2" fmla="*/ 490582 w 1017398"/>
                          <a:gd name="connsiteY2" fmla="*/ 2256887 h 2256936"/>
                          <a:gd name="connsiteX3" fmla="*/ 1240 w 1017398"/>
                          <a:gd name="connsiteY3" fmla="*/ 1007219 h 2256936"/>
                          <a:gd name="connsiteX4" fmla="*/ 598033 w 1017398"/>
                          <a:gd name="connsiteY4" fmla="*/ 0 h 2256936"/>
                          <a:gd name="connsiteX0" fmla="*/ 478684 w 1017696"/>
                          <a:gd name="connsiteY0" fmla="*/ 0 h 2383753"/>
                          <a:gd name="connsiteX1" fmla="*/ 1017467 w 1017696"/>
                          <a:gd name="connsiteY1" fmla="*/ 1084370 h 2383753"/>
                          <a:gd name="connsiteX2" fmla="*/ 490975 w 1017696"/>
                          <a:gd name="connsiteY2" fmla="*/ 2383704 h 2383753"/>
                          <a:gd name="connsiteX3" fmla="*/ 1633 w 1017696"/>
                          <a:gd name="connsiteY3" fmla="*/ 1134036 h 2383753"/>
                          <a:gd name="connsiteX4" fmla="*/ 478684 w 1017696"/>
                          <a:gd name="connsiteY4" fmla="*/ 0 h 2383753"/>
                          <a:gd name="connsiteX0" fmla="*/ 478684 w 1017696"/>
                          <a:gd name="connsiteY0" fmla="*/ 0 h 2383785"/>
                          <a:gd name="connsiteX1" fmla="*/ 1017467 w 1017696"/>
                          <a:gd name="connsiteY1" fmla="*/ 1084370 h 2383785"/>
                          <a:gd name="connsiteX2" fmla="*/ 490975 w 1017696"/>
                          <a:gd name="connsiteY2" fmla="*/ 2383704 h 2383785"/>
                          <a:gd name="connsiteX3" fmla="*/ 1633 w 1017696"/>
                          <a:gd name="connsiteY3" fmla="*/ 1148127 h 2383785"/>
                          <a:gd name="connsiteX4" fmla="*/ 478684 w 1017696"/>
                          <a:gd name="connsiteY4" fmla="*/ 0 h 2383785"/>
                          <a:gd name="connsiteX0" fmla="*/ 478684 w 1017696"/>
                          <a:gd name="connsiteY0" fmla="*/ 0 h 2383825"/>
                          <a:gd name="connsiteX1" fmla="*/ 1017467 w 1017696"/>
                          <a:gd name="connsiteY1" fmla="*/ 1084370 h 2383825"/>
                          <a:gd name="connsiteX2" fmla="*/ 490975 w 1017696"/>
                          <a:gd name="connsiteY2" fmla="*/ 2383704 h 2383825"/>
                          <a:gd name="connsiteX3" fmla="*/ 1633 w 1017696"/>
                          <a:gd name="connsiteY3" fmla="*/ 1148127 h 2383825"/>
                          <a:gd name="connsiteX4" fmla="*/ 478684 w 1017696"/>
                          <a:gd name="connsiteY4" fmla="*/ 0 h 2383825"/>
                          <a:gd name="connsiteX0" fmla="*/ 478684 w 1017696"/>
                          <a:gd name="connsiteY0" fmla="*/ 0 h 2383705"/>
                          <a:gd name="connsiteX1" fmla="*/ 1017467 w 1017696"/>
                          <a:gd name="connsiteY1" fmla="*/ 1140733 h 2383705"/>
                          <a:gd name="connsiteX2" fmla="*/ 490975 w 1017696"/>
                          <a:gd name="connsiteY2" fmla="*/ 2383704 h 2383705"/>
                          <a:gd name="connsiteX3" fmla="*/ 1633 w 1017696"/>
                          <a:gd name="connsiteY3" fmla="*/ 1148127 h 2383705"/>
                          <a:gd name="connsiteX4" fmla="*/ 478684 w 1017696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68 w 1018552"/>
                          <a:gd name="connsiteY0" fmla="*/ 0 h 2383705"/>
                          <a:gd name="connsiteX1" fmla="*/ 1016351 w 1018552"/>
                          <a:gd name="connsiteY1" fmla="*/ 1140733 h 2383705"/>
                          <a:gd name="connsiteX2" fmla="*/ 489859 w 1018552"/>
                          <a:gd name="connsiteY2" fmla="*/ 2383704 h 2383705"/>
                          <a:gd name="connsiteX3" fmla="*/ 517 w 1018552"/>
                          <a:gd name="connsiteY3" fmla="*/ 1148127 h 2383705"/>
                          <a:gd name="connsiteX4" fmla="*/ 477568 w 1018552"/>
                          <a:gd name="connsiteY4" fmla="*/ 0 h 2383705"/>
                          <a:gd name="connsiteX0" fmla="*/ 477570 w 1018554"/>
                          <a:gd name="connsiteY0" fmla="*/ 0 h 2383705"/>
                          <a:gd name="connsiteX1" fmla="*/ 1016353 w 1018554"/>
                          <a:gd name="connsiteY1" fmla="*/ 1140733 h 2383705"/>
                          <a:gd name="connsiteX2" fmla="*/ 489861 w 1018554"/>
                          <a:gd name="connsiteY2" fmla="*/ 2383704 h 2383705"/>
                          <a:gd name="connsiteX3" fmla="*/ 519 w 1018554"/>
                          <a:gd name="connsiteY3" fmla="*/ 1148127 h 2383705"/>
                          <a:gd name="connsiteX4" fmla="*/ 477570 w 1018554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018621" h="2383705">
                            <a:moveTo>
                              <a:pt x="477637" y="0"/>
                            </a:moveTo>
                            <a:cubicBezTo>
                              <a:pt x="662464" y="17556"/>
                              <a:pt x="1014374" y="527391"/>
                              <a:pt x="1016420" y="1140733"/>
                            </a:cubicBezTo>
                            <a:cubicBezTo>
                              <a:pt x="1051453" y="1668853"/>
                              <a:pt x="659234" y="2382472"/>
                              <a:pt x="489928" y="2383704"/>
                            </a:cubicBezTo>
                            <a:cubicBezTo>
                              <a:pt x="320622" y="2384936"/>
                              <a:pt x="-13582" y="1620833"/>
                              <a:pt x="586" y="1148127"/>
                            </a:cubicBezTo>
                            <a:cubicBezTo>
                              <a:pt x="-14770" y="548874"/>
                              <a:pt x="274745" y="36383"/>
                              <a:pt x="477637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ln w="22225" cap="flat">
                        <a:solidFill>
                          <a:schemeClr val="bg1"/>
                        </a:solidFill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72" name="Freeform: Shape 171">
                        <a:extLst>
                          <a:ext uri="{FF2B5EF4-FFF2-40B4-BE49-F238E27FC236}">
                            <a16:creationId xmlns:a16="http://schemas.microsoft.com/office/drawing/2014/main" id="{6105D960-4ED3-4C7C-BDD2-8863865B792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445481" y="1817468"/>
                        <a:ext cx="249165" cy="923121"/>
                      </a:xfrm>
                      <a:custGeom>
                        <a:avLst/>
                        <a:gdLst>
                          <a:gd name="connsiteX0" fmla="*/ 422556 w 838200"/>
                          <a:gd name="connsiteY0" fmla="*/ 0 h 1466850"/>
                          <a:gd name="connsiteX1" fmla="*/ 843561 w 838200"/>
                          <a:gd name="connsiteY1" fmla="*/ 943928 h 1466850"/>
                          <a:gd name="connsiteX2" fmla="*/ 814986 w 838200"/>
                          <a:gd name="connsiteY2" fmla="*/ 1183005 h 1466850"/>
                          <a:gd name="connsiteX3" fmla="*/ 394934 w 838200"/>
                          <a:gd name="connsiteY3" fmla="*/ 1467803 h 1466850"/>
                          <a:gd name="connsiteX4" fmla="*/ 12029 w 838200"/>
                          <a:gd name="connsiteY4" fmla="*/ 1105853 h 1466850"/>
                          <a:gd name="connsiteX5" fmla="*/ 57749 w 838200"/>
                          <a:gd name="connsiteY5" fmla="*/ 652463 h 1466850"/>
                          <a:gd name="connsiteX6" fmla="*/ 422556 w 838200"/>
                          <a:gd name="connsiteY6" fmla="*/ 0 h 1466850"/>
                          <a:gd name="connsiteX0" fmla="*/ 422556 w 844528"/>
                          <a:gd name="connsiteY0" fmla="*/ 0 h 2411927"/>
                          <a:gd name="connsiteX1" fmla="*/ 843561 w 844528"/>
                          <a:gd name="connsiteY1" fmla="*/ 943928 h 2411927"/>
                          <a:gd name="connsiteX2" fmla="*/ 814986 w 844528"/>
                          <a:gd name="connsiteY2" fmla="*/ 1183005 h 2411927"/>
                          <a:gd name="connsiteX3" fmla="*/ 434848 w 844528"/>
                          <a:gd name="connsiteY3" fmla="*/ 2411885 h 2411927"/>
                          <a:gd name="connsiteX4" fmla="*/ 12029 w 844528"/>
                          <a:gd name="connsiteY4" fmla="*/ 1105853 h 2411927"/>
                          <a:gd name="connsiteX5" fmla="*/ 57749 w 844528"/>
                          <a:gd name="connsiteY5" fmla="*/ 652463 h 2411927"/>
                          <a:gd name="connsiteX6" fmla="*/ 422556 w 844528"/>
                          <a:gd name="connsiteY6" fmla="*/ 0 h 2411927"/>
                          <a:gd name="connsiteX0" fmla="*/ 422556 w 844528"/>
                          <a:gd name="connsiteY0" fmla="*/ 0 h 2411912"/>
                          <a:gd name="connsiteX1" fmla="*/ 843561 w 844528"/>
                          <a:gd name="connsiteY1" fmla="*/ 943928 h 2411912"/>
                          <a:gd name="connsiteX2" fmla="*/ 814986 w 844528"/>
                          <a:gd name="connsiteY2" fmla="*/ 1183005 h 2411912"/>
                          <a:gd name="connsiteX3" fmla="*/ 434848 w 844528"/>
                          <a:gd name="connsiteY3" fmla="*/ 2411885 h 2411912"/>
                          <a:gd name="connsiteX4" fmla="*/ 12029 w 844528"/>
                          <a:gd name="connsiteY4" fmla="*/ 1105853 h 2411912"/>
                          <a:gd name="connsiteX5" fmla="*/ 57749 w 844528"/>
                          <a:gd name="connsiteY5" fmla="*/ 652463 h 2411912"/>
                          <a:gd name="connsiteX6" fmla="*/ 422556 w 844528"/>
                          <a:gd name="connsiteY6" fmla="*/ 0 h 2411912"/>
                          <a:gd name="connsiteX0" fmla="*/ 422556 w 844528"/>
                          <a:gd name="connsiteY0" fmla="*/ 0 h 2411893"/>
                          <a:gd name="connsiteX1" fmla="*/ 843561 w 844528"/>
                          <a:gd name="connsiteY1" fmla="*/ 943928 h 2411893"/>
                          <a:gd name="connsiteX2" fmla="*/ 814986 w 844528"/>
                          <a:gd name="connsiteY2" fmla="*/ 1183005 h 2411893"/>
                          <a:gd name="connsiteX3" fmla="*/ 434848 w 844528"/>
                          <a:gd name="connsiteY3" fmla="*/ 2411885 h 2411893"/>
                          <a:gd name="connsiteX4" fmla="*/ 12029 w 844528"/>
                          <a:gd name="connsiteY4" fmla="*/ 1105853 h 2411893"/>
                          <a:gd name="connsiteX5" fmla="*/ 57749 w 844528"/>
                          <a:gd name="connsiteY5" fmla="*/ 652463 h 2411893"/>
                          <a:gd name="connsiteX6" fmla="*/ 422556 w 844528"/>
                          <a:gd name="connsiteY6" fmla="*/ 0 h 2411893"/>
                          <a:gd name="connsiteX0" fmla="*/ 422556 w 844528"/>
                          <a:gd name="connsiteY0" fmla="*/ 0 h 2411964"/>
                          <a:gd name="connsiteX1" fmla="*/ 843561 w 844528"/>
                          <a:gd name="connsiteY1" fmla="*/ 943928 h 2411964"/>
                          <a:gd name="connsiteX2" fmla="*/ 814986 w 844528"/>
                          <a:gd name="connsiteY2" fmla="*/ 1183005 h 2411964"/>
                          <a:gd name="connsiteX3" fmla="*/ 434848 w 844528"/>
                          <a:gd name="connsiteY3" fmla="*/ 2411885 h 2411964"/>
                          <a:gd name="connsiteX4" fmla="*/ 12029 w 844528"/>
                          <a:gd name="connsiteY4" fmla="*/ 1105853 h 2411964"/>
                          <a:gd name="connsiteX5" fmla="*/ 57749 w 844528"/>
                          <a:gd name="connsiteY5" fmla="*/ 652463 h 2411964"/>
                          <a:gd name="connsiteX6" fmla="*/ 422556 w 844528"/>
                          <a:gd name="connsiteY6" fmla="*/ 0 h 2411964"/>
                          <a:gd name="connsiteX0" fmla="*/ 482275 w 904247"/>
                          <a:gd name="connsiteY0" fmla="*/ 0 h 2411909"/>
                          <a:gd name="connsiteX1" fmla="*/ 903280 w 904247"/>
                          <a:gd name="connsiteY1" fmla="*/ 943928 h 2411909"/>
                          <a:gd name="connsiteX2" fmla="*/ 874705 w 904247"/>
                          <a:gd name="connsiteY2" fmla="*/ 1183005 h 2411909"/>
                          <a:gd name="connsiteX3" fmla="*/ 494567 w 904247"/>
                          <a:gd name="connsiteY3" fmla="*/ 2411885 h 2411909"/>
                          <a:gd name="connsiteX4" fmla="*/ 5225 w 904247"/>
                          <a:gd name="connsiteY4" fmla="*/ 1148125 h 2411909"/>
                          <a:gd name="connsiteX5" fmla="*/ 117468 w 904247"/>
                          <a:gd name="connsiteY5" fmla="*/ 652463 h 2411909"/>
                          <a:gd name="connsiteX6" fmla="*/ 482275 w 904247"/>
                          <a:gd name="connsiteY6" fmla="*/ 0 h 2411909"/>
                          <a:gd name="connsiteX0" fmla="*/ 482275 w 904247"/>
                          <a:gd name="connsiteY0" fmla="*/ 0 h 2411893"/>
                          <a:gd name="connsiteX1" fmla="*/ 903280 w 904247"/>
                          <a:gd name="connsiteY1" fmla="*/ 943928 h 2411893"/>
                          <a:gd name="connsiteX2" fmla="*/ 874705 w 904247"/>
                          <a:gd name="connsiteY2" fmla="*/ 1183005 h 2411893"/>
                          <a:gd name="connsiteX3" fmla="*/ 494567 w 904247"/>
                          <a:gd name="connsiteY3" fmla="*/ 2411885 h 2411893"/>
                          <a:gd name="connsiteX4" fmla="*/ 5225 w 904247"/>
                          <a:gd name="connsiteY4" fmla="*/ 1162217 h 2411893"/>
                          <a:gd name="connsiteX5" fmla="*/ 117468 w 904247"/>
                          <a:gd name="connsiteY5" fmla="*/ 652463 h 2411893"/>
                          <a:gd name="connsiteX6" fmla="*/ 482275 w 904247"/>
                          <a:gd name="connsiteY6" fmla="*/ 0 h 2411893"/>
                          <a:gd name="connsiteX0" fmla="*/ 482972 w 904944"/>
                          <a:gd name="connsiteY0" fmla="*/ 0 h 2411893"/>
                          <a:gd name="connsiteX1" fmla="*/ 903977 w 904944"/>
                          <a:gd name="connsiteY1" fmla="*/ 943928 h 2411893"/>
                          <a:gd name="connsiteX2" fmla="*/ 875402 w 904944"/>
                          <a:gd name="connsiteY2" fmla="*/ 1183005 h 2411893"/>
                          <a:gd name="connsiteX3" fmla="*/ 495264 w 904944"/>
                          <a:gd name="connsiteY3" fmla="*/ 2411885 h 2411893"/>
                          <a:gd name="connsiteX4" fmla="*/ 5922 w 904944"/>
                          <a:gd name="connsiteY4" fmla="*/ 1162217 h 2411893"/>
                          <a:gd name="connsiteX5" fmla="*/ 104859 w 904944"/>
                          <a:gd name="connsiteY5" fmla="*/ 483376 h 2411893"/>
                          <a:gd name="connsiteX6" fmla="*/ 482972 w 904944"/>
                          <a:gd name="connsiteY6" fmla="*/ 0 h 2411893"/>
                          <a:gd name="connsiteX0" fmla="*/ 477060 w 899032"/>
                          <a:gd name="connsiteY0" fmla="*/ 0 h 2411893"/>
                          <a:gd name="connsiteX1" fmla="*/ 898065 w 899032"/>
                          <a:gd name="connsiteY1" fmla="*/ 943928 h 2411893"/>
                          <a:gd name="connsiteX2" fmla="*/ 869490 w 899032"/>
                          <a:gd name="connsiteY2" fmla="*/ 1183005 h 2411893"/>
                          <a:gd name="connsiteX3" fmla="*/ 489352 w 899032"/>
                          <a:gd name="connsiteY3" fmla="*/ 2411885 h 2411893"/>
                          <a:gd name="connsiteX4" fmla="*/ 10 w 899032"/>
                          <a:gd name="connsiteY4" fmla="*/ 1162217 h 2411893"/>
                          <a:gd name="connsiteX5" fmla="*/ 477060 w 899032"/>
                          <a:gd name="connsiteY5" fmla="*/ 0 h 2411893"/>
                          <a:gd name="connsiteX0" fmla="*/ 477060 w 869489"/>
                          <a:gd name="connsiteY0" fmla="*/ 0 h 2411893"/>
                          <a:gd name="connsiteX1" fmla="*/ 869490 w 869489"/>
                          <a:gd name="connsiteY1" fmla="*/ 1183005 h 2411893"/>
                          <a:gd name="connsiteX2" fmla="*/ 489352 w 869489"/>
                          <a:gd name="connsiteY2" fmla="*/ 2411885 h 2411893"/>
                          <a:gd name="connsiteX3" fmla="*/ 10 w 869489"/>
                          <a:gd name="connsiteY3" fmla="*/ 1162217 h 2411893"/>
                          <a:gd name="connsiteX4" fmla="*/ 477060 w 869489"/>
                          <a:gd name="connsiteY4" fmla="*/ 0 h 2411893"/>
                          <a:gd name="connsiteX0" fmla="*/ 477060 w 1042453"/>
                          <a:gd name="connsiteY0" fmla="*/ 0 h 2411911"/>
                          <a:gd name="connsiteX1" fmla="*/ 1042453 w 1042453"/>
                          <a:gd name="connsiteY1" fmla="*/ 1197097 h 2411911"/>
                          <a:gd name="connsiteX2" fmla="*/ 489352 w 1042453"/>
                          <a:gd name="connsiteY2" fmla="*/ 2411885 h 2411911"/>
                          <a:gd name="connsiteX3" fmla="*/ 10 w 1042453"/>
                          <a:gd name="connsiteY3" fmla="*/ 1162217 h 2411911"/>
                          <a:gd name="connsiteX4" fmla="*/ 477060 w 1042453"/>
                          <a:gd name="connsiteY4" fmla="*/ 0 h 2411911"/>
                          <a:gd name="connsiteX0" fmla="*/ 477060 w 1042453"/>
                          <a:gd name="connsiteY0" fmla="*/ 0 h 2411909"/>
                          <a:gd name="connsiteX1" fmla="*/ 1042453 w 1042453"/>
                          <a:gd name="connsiteY1" fmla="*/ 1197097 h 2411909"/>
                          <a:gd name="connsiteX2" fmla="*/ 489352 w 1042453"/>
                          <a:gd name="connsiteY2" fmla="*/ 2411885 h 2411909"/>
                          <a:gd name="connsiteX3" fmla="*/ 10 w 1042453"/>
                          <a:gd name="connsiteY3" fmla="*/ 1162217 h 2411909"/>
                          <a:gd name="connsiteX4" fmla="*/ 477060 w 1042453"/>
                          <a:gd name="connsiteY4" fmla="*/ 0 h 2411909"/>
                          <a:gd name="connsiteX0" fmla="*/ 477060 w 1015844"/>
                          <a:gd name="connsiteY0" fmla="*/ 0 h 2411933"/>
                          <a:gd name="connsiteX1" fmla="*/ 1015844 w 1015844"/>
                          <a:gd name="connsiteY1" fmla="*/ 1112551 h 2411933"/>
                          <a:gd name="connsiteX2" fmla="*/ 489352 w 1015844"/>
                          <a:gd name="connsiteY2" fmla="*/ 2411885 h 2411933"/>
                          <a:gd name="connsiteX3" fmla="*/ 10 w 1015844"/>
                          <a:gd name="connsiteY3" fmla="*/ 1162217 h 2411933"/>
                          <a:gd name="connsiteX4" fmla="*/ 477060 w 1015844"/>
                          <a:gd name="connsiteY4" fmla="*/ 0 h 2411933"/>
                          <a:gd name="connsiteX0" fmla="*/ 477060 w 1015844"/>
                          <a:gd name="connsiteY0" fmla="*/ 0 h 2411935"/>
                          <a:gd name="connsiteX1" fmla="*/ 1015844 w 1015844"/>
                          <a:gd name="connsiteY1" fmla="*/ 1112551 h 2411935"/>
                          <a:gd name="connsiteX2" fmla="*/ 489352 w 1015844"/>
                          <a:gd name="connsiteY2" fmla="*/ 2411885 h 2411935"/>
                          <a:gd name="connsiteX3" fmla="*/ 10 w 1015844"/>
                          <a:gd name="connsiteY3" fmla="*/ 1162217 h 2411935"/>
                          <a:gd name="connsiteX4" fmla="*/ 477060 w 1015844"/>
                          <a:gd name="connsiteY4" fmla="*/ 0 h 2411935"/>
                          <a:gd name="connsiteX0" fmla="*/ 478683 w 1017467"/>
                          <a:gd name="connsiteY0" fmla="*/ 0 h 2411933"/>
                          <a:gd name="connsiteX1" fmla="*/ 1017467 w 1017467"/>
                          <a:gd name="connsiteY1" fmla="*/ 1112551 h 2411933"/>
                          <a:gd name="connsiteX2" fmla="*/ 490975 w 1017467"/>
                          <a:gd name="connsiteY2" fmla="*/ 2411885 h 2411933"/>
                          <a:gd name="connsiteX3" fmla="*/ 1633 w 1017467"/>
                          <a:gd name="connsiteY3" fmla="*/ 1162217 h 2411933"/>
                          <a:gd name="connsiteX4" fmla="*/ 478683 w 1017467"/>
                          <a:gd name="connsiteY4" fmla="*/ 0 h 2411933"/>
                          <a:gd name="connsiteX0" fmla="*/ 478683 w 1017696"/>
                          <a:gd name="connsiteY0" fmla="*/ 0 h 2411935"/>
                          <a:gd name="connsiteX1" fmla="*/ 1017467 w 1017696"/>
                          <a:gd name="connsiteY1" fmla="*/ 1112551 h 2411935"/>
                          <a:gd name="connsiteX2" fmla="*/ 490975 w 1017696"/>
                          <a:gd name="connsiteY2" fmla="*/ 2411885 h 2411935"/>
                          <a:gd name="connsiteX3" fmla="*/ 1633 w 1017696"/>
                          <a:gd name="connsiteY3" fmla="*/ 1162217 h 2411935"/>
                          <a:gd name="connsiteX4" fmla="*/ 478683 w 1017696"/>
                          <a:gd name="connsiteY4" fmla="*/ 0 h 2411935"/>
                          <a:gd name="connsiteX0" fmla="*/ 598033 w 1017398"/>
                          <a:gd name="connsiteY0" fmla="*/ 0 h 2256936"/>
                          <a:gd name="connsiteX1" fmla="*/ 1017074 w 1017398"/>
                          <a:gd name="connsiteY1" fmla="*/ 957553 h 2256936"/>
                          <a:gd name="connsiteX2" fmla="*/ 490582 w 1017398"/>
                          <a:gd name="connsiteY2" fmla="*/ 2256887 h 2256936"/>
                          <a:gd name="connsiteX3" fmla="*/ 1240 w 1017398"/>
                          <a:gd name="connsiteY3" fmla="*/ 1007219 h 2256936"/>
                          <a:gd name="connsiteX4" fmla="*/ 598033 w 1017398"/>
                          <a:gd name="connsiteY4" fmla="*/ 0 h 2256936"/>
                          <a:gd name="connsiteX0" fmla="*/ 478684 w 1017696"/>
                          <a:gd name="connsiteY0" fmla="*/ 0 h 2383753"/>
                          <a:gd name="connsiteX1" fmla="*/ 1017467 w 1017696"/>
                          <a:gd name="connsiteY1" fmla="*/ 1084370 h 2383753"/>
                          <a:gd name="connsiteX2" fmla="*/ 490975 w 1017696"/>
                          <a:gd name="connsiteY2" fmla="*/ 2383704 h 2383753"/>
                          <a:gd name="connsiteX3" fmla="*/ 1633 w 1017696"/>
                          <a:gd name="connsiteY3" fmla="*/ 1134036 h 2383753"/>
                          <a:gd name="connsiteX4" fmla="*/ 478684 w 1017696"/>
                          <a:gd name="connsiteY4" fmla="*/ 0 h 2383753"/>
                          <a:gd name="connsiteX0" fmla="*/ 478684 w 1017696"/>
                          <a:gd name="connsiteY0" fmla="*/ 0 h 2383785"/>
                          <a:gd name="connsiteX1" fmla="*/ 1017467 w 1017696"/>
                          <a:gd name="connsiteY1" fmla="*/ 1084370 h 2383785"/>
                          <a:gd name="connsiteX2" fmla="*/ 490975 w 1017696"/>
                          <a:gd name="connsiteY2" fmla="*/ 2383704 h 2383785"/>
                          <a:gd name="connsiteX3" fmla="*/ 1633 w 1017696"/>
                          <a:gd name="connsiteY3" fmla="*/ 1148127 h 2383785"/>
                          <a:gd name="connsiteX4" fmla="*/ 478684 w 1017696"/>
                          <a:gd name="connsiteY4" fmla="*/ 0 h 2383785"/>
                          <a:gd name="connsiteX0" fmla="*/ 478684 w 1017696"/>
                          <a:gd name="connsiteY0" fmla="*/ 0 h 2383825"/>
                          <a:gd name="connsiteX1" fmla="*/ 1017467 w 1017696"/>
                          <a:gd name="connsiteY1" fmla="*/ 1084370 h 2383825"/>
                          <a:gd name="connsiteX2" fmla="*/ 490975 w 1017696"/>
                          <a:gd name="connsiteY2" fmla="*/ 2383704 h 2383825"/>
                          <a:gd name="connsiteX3" fmla="*/ 1633 w 1017696"/>
                          <a:gd name="connsiteY3" fmla="*/ 1148127 h 2383825"/>
                          <a:gd name="connsiteX4" fmla="*/ 478684 w 1017696"/>
                          <a:gd name="connsiteY4" fmla="*/ 0 h 2383825"/>
                          <a:gd name="connsiteX0" fmla="*/ 478684 w 1017696"/>
                          <a:gd name="connsiteY0" fmla="*/ 0 h 2383705"/>
                          <a:gd name="connsiteX1" fmla="*/ 1017467 w 1017696"/>
                          <a:gd name="connsiteY1" fmla="*/ 1140733 h 2383705"/>
                          <a:gd name="connsiteX2" fmla="*/ 490975 w 1017696"/>
                          <a:gd name="connsiteY2" fmla="*/ 2383704 h 2383705"/>
                          <a:gd name="connsiteX3" fmla="*/ 1633 w 1017696"/>
                          <a:gd name="connsiteY3" fmla="*/ 1148127 h 2383705"/>
                          <a:gd name="connsiteX4" fmla="*/ 478684 w 1017696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68 w 1018552"/>
                          <a:gd name="connsiteY0" fmla="*/ 0 h 2383705"/>
                          <a:gd name="connsiteX1" fmla="*/ 1016351 w 1018552"/>
                          <a:gd name="connsiteY1" fmla="*/ 1140733 h 2383705"/>
                          <a:gd name="connsiteX2" fmla="*/ 489859 w 1018552"/>
                          <a:gd name="connsiteY2" fmla="*/ 2383704 h 2383705"/>
                          <a:gd name="connsiteX3" fmla="*/ 517 w 1018552"/>
                          <a:gd name="connsiteY3" fmla="*/ 1148127 h 2383705"/>
                          <a:gd name="connsiteX4" fmla="*/ 477568 w 1018552"/>
                          <a:gd name="connsiteY4" fmla="*/ 0 h 2383705"/>
                          <a:gd name="connsiteX0" fmla="*/ 477570 w 1018554"/>
                          <a:gd name="connsiteY0" fmla="*/ 0 h 2383705"/>
                          <a:gd name="connsiteX1" fmla="*/ 1016353 w 1018554"/>
                          <a:gd name="connsiteY1" fmla="*/ 1140733 h 2383705"/>
                          <a:gd name="connsiteX2" fmla="*/ 489861 w 1018554"/>
                          <a:gd name="connsiteY2" fmla="*/ 2383704 h 2383705"/>
                          <a:gd name="connsiteX3" fmla="*/ 519 w 1018554"/>
                          <a:gd name="connsiteY3" fmla="*/ 1148127 h 2383705"/>
                          <a:gd name="connsiteX4" fmla="*/ 477570 w 1018554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018621" h="2383705">
                            <a:moveTo>
                              <a:pt x="477637" y="0"/>
                            </a:moveTo>
                            <a:cubicBezTo>
                              <a:pt x="662464" y="17556"/>
                              <a:pt x="1014374" y="527391"/>
                              <a:pt x="1016420" y="1140733"/>
                            </a:cubicBezTo>
                            <a:cubicBezTo>
                              <a:pt x="1051453" y="1668853"/>
                              <a:pt x="659234" y="2382472"/>
                              <a:pt x="489928" y="2383704"/>
                            </a:cubicBezTo>
                            <a:cubicBezTo>
                              <a:pt x="320622" y="2384936"/>
                              <a:pt x="-13582" y="1620833"/>
                              <a:pt x="586" y="1148127"/>
                            </a:cubicBezTo>
                            <a:cubicBezTo>
                              <a:pt x="-14770" y="548874"/>
                              <a:pt x="274745" y="36383"/>
                              <a:pt x="477637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3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68" name="Group 167">
                      <a:extLst>
                        <a:ext uri="{FF2B5EF4-FFF2-40B4-BE49-F238E27FC236}">
                          <a16:creationId xmlns:a16="http://schemas.microsoft.com/office/drawing/2014/main" id="{D2292EDE-533A-4108-A3C8-048F0C5F8B7E}"/>
                        </a:ext>
                      </a:extLst>
                    </p:cNvPr>
                    <p:cNvGrpSpPr/>
                    <p:nvPr/>
                  </p:nvGrpSpPr>
                  <p:grpSpPr>
                    <a:xfrm rot="10800000">
                      <a:off x="8236696" y="2849413"/>
                      <a:ext cx="666734" cy="1473212"/>
                      <a:chOff x="8236696" y="1267377"/>
                      <a:chExt cx="666734" cy="1473212"/>
                    </a:xfrm>
                  </p:grpSpPr>
                  <p:sp>
                    <p:nvSpPr>
                      <p:cNvPr id="169" name="Freeform: Shape 168">
                        <a:extLst>
                          <a:ext uri="{FF2B5EF4-FFF2-40B4-BE49-F238E27FC236}">
                            <a16:creationId xmlns:a16="http://schemas.microsoft.com/office/drawing/2014/main" id="{B2329213-B31F-4B9C-B0B7-48FF48A3FA8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236696" y="1267377"/>
                        <a:ext cx="666734" cy="1473212"/>
                      </a:xfrm>
                      <a:custGeom>
                        <a:avLst/>
                        <a:gdLst>
                          <a:gd name="connsiteX0" fmla="*/ 422556 w 838200"/>
                          <a:gd name="connsiteY0" fmla="*/ 0 h 1466850"/>
                          <a:gd name="connsiteX1" fmla="*/ 843561 w 838200"/>
                          <a:gd name="connsiteY1" fmla="*/ 943928 h 1466850"/>
                          <a:gd name="connsiteX2" fmla="*/ 814986 w 838200"/>
                          <a:gd name="connsiteY2" fmla="*/ 1183005 h 1466850"/>
                          <a:gd name="connsiteX3" fmla="*/ 394934 w 838200"/>
                          <a:gd name="connsiteY3" fmla="*/ 1467803 h 1466850"/>
                          <a:gd name="connsiteX4" fmla="*/ 12029 w 838200"/>
                          <a:gd name="connsiteY4" fmla="*/ 1105853 h 1466850"/>
                          <a:gd name="connsiteX5" fmla="*/ 57749 w 838200"/>
                          <a:gd name="connsiteY5" fmla="*/ 652463 h 1466850"/>
                          <a:gd name="connsiteX6" fmla="*/ 422556 w 838200"/>
                          <a:gd name="connsiteY6" fmla="*/ 0 h 1466850"/>
                          <a:gd name="connsiteX0" fmla="*/ 422556 w 844528"/>
                          <a:gd name="connsiteY0" fmla="*/ 0 h 2411927"/>
                          <a:gd name="connsiteX1" fmla="*/ 843561 w 844528"/>
                          <a:gd name="connsiteY1" fmla="*/ 943928 h 2411927"/>
                          <a:gd name="connsiteX2" fmla="*/ 814986 w 844528"/>
                          <a:gd name="connsiteY2" fmla="*/ 1183005 h 2411927"/>
                          <a:gd name="connsiteX3" fmla="*/ 434848 w 844528"/>
                          <a:gd name="connsiteY3" fmla="*/ 2411885 h 2411927"/>
                          <a:gd name="connsiteX4" fmla="*/ 12029 w 844528"/>
                          <a:gd name="connsiteY4" fmla="*/ 1105853 h 2411927"/>
                          <a:gd name="connsiteX5" fmla="*/ 57749 w 844528"/>
                          <a:gd name="connsiteY5" fmla="*/ 652463 h 2411927"/>
                          <a:gd name="connsiteX6" fmla="*/ 422556 w 844528"/>
                          <a:gd name="connsiteY6" fmla="*/ 0 h 2411927"/>
                          <a:gd name="connsiteX0" fmla="*/ 422556 w 844528"/>
                          <a:gd name="connsiteY0" fmla="*/ 0 h 2411912"/>
                          <a:gd name="connsiteX1" fmla="*/ 843561 w 844528"/>
                          <a:gd name="connsiteY1" fmla="*/ 943928 h 2411912"/>
                          <a:gd name="connsiteX2" fmla="*/ 814986 w 844528"/>
                          <a:gd name="connsiteY2" fmla="*/ 1183005 h 2411912"/>
                          <a:gd name="connsiteX3" fmla="*/ 434848 w 844528"/>
                          <a:gd name="connsiteY3" fmla="*/ 2411885 h 2411912"/>
                          <a:gd name="connsiteX4" fmla="*/ 12029 w 844528"/>
                          <a:gd name="connsiteY4" fmla="*/ 1105853 h 2411912"/>
                          <a:gd name="connsiteX5" fmla="*/ 57749 w 844528"/>
                          <a:gd name="connsiteY5" fmla="*/ 652463 h 2411912"/>
                          <a:gd name="connsiteX6" fmla="*/ 422556 w 844528"/>
                          <a:gd name="connsiteY6" fmla="*/ 0 h 2411912"/>
                          <a:gd name="connsiteX0" fmla="*/ 422556 w 844528"/>
                          <a:gd name="connsiteY0" fmla="*/ 0 h 2411893"/>
                          <a:gd name="connsiteX1" fmla="*/ 843561 w 844528"/>
                          <a:gd name="connsiteY1" fmla="*/ 943928 h 2411893"/>
                          <a:gd name="connsiteX2" fmla="*/ 814986 w 844528"/>
                          <a:gd name="connsiteY2" fmla="*/ 1183005 h 2411893"/>
                          <a:gd name="connsiteX3" fmla="*/ 434848 w 844528"/>
                          <a:gd name="connsiteY3" fmla="*/ 2411885 h 2411893"/>
                          <a:gd name="connsiteX4" fmla="*/ 12029 w 844528"/>
                          <a:gd name="connsiteY4" fmla="*/ 1105853 h 2411893"/>
                          <a:gd name="connsiteX5" fmla="*/ 57749 w 844528"/>
                          <a:gd name="connsiteY5" fmla="*/ 652463 h 2411893"/>
                          <a:gd name="connsiteX6" fmla="*/ 422556 w 844528"/>
                          <a:gd name="connsiteY6" fmla="*/ 0 h 2411893"/>
                          <a:gd name="connsiteX0" fmla="*/ 422556 w 844528"/>
                          <a:gd name="connsiteY0" fmla="*/ 0 h 2411964"/>
                          <a:gd name="connsiteX1" fmla="*/ 843561 w 844528"/>
                          <a:gd name="connsiteY1" fmla="*/ 943928 h 2411964"/>
                          <a:gd name="connsiteX2" fmla="*/ 814986 w 844528"/>
                          <a:gd name="connsiteY2" fmla="*/ 1183005 h 2411964"/>
                          <a:gd name="connsiteX3" fmla="*/ 434848 w 844528"/>
                          <a:gd name="connsiteY3" fmla="*/ 2411885 h 2411964"/>
                          <a:gd name="connsiteX4" fmla="*/ 12029 w 844528"/>
                          <a:gd name="connsiteY4" fmla="*/ 1105853 h 2411964"/>
                          <a:gd name="connsiteX5" fmla="*/ 57749 w 844528"/>
                          <a:gd name="connsiteY5" fmla="*/ 652463 h 2411964"/>
                          <a:gd name="connsiteX6" fmla="*/ 422556 w 844528"/>
                          <a:gd name="connsiteY6" fmla="*/ 0 h 2411964"/>
                          <a:gd name="connsiteX0" fmla="*/ 482275 w 904247"/>
                          <a:gd name="connsiteY0" fmla="*/ 0 h 2411909"/>
                          <a:gd name="connsiteX1" fmla="*/ 903280 w 904247"/>
                          <a:gd name="connsiteY1" fmla="*/ 943928 h 2411909"/>
                          <a:gd name="connsiteX2" fmla="*/ 874705 w 904247"/>
                          <a:gd name="connsiteY2" fmla="*/ 1183005 h 2411909"/>
                          <a:gd name="connsiteX3" fmla="*/ 494567 w 904247"/>
                          <a:gd name="connsiteY3" fmla="*/ 2411885 h 2411909"/>
                          <a:gd name="connsiteX4" fmla="*/ 5225 w 904247"/>
                          <a:gd name="connsiteY4" fmla="*/ 1148125 h 2411909"/>
                          <a:gd name="connsiteX5" fmla="*/ 117468 w 904247"/>
                          <a:gd name="connsiteY5" fmla="*/ 652463 h 2411909"/>
                          <a:gd name="connsiteX6" fmla="*/ 482275 w 904247"/>
                          <a:gd name="connsiteY6" fmla="*/ 0 h 2411909"/>
                          <a:gd name="connsiteX0" fmla="*/ 482275 w 904247"/>
                          <a:gd name="connsiteY0" fmla="*/ 0 h 2411893"/>
                          <a:gd name="connsiteX1" fmla="*/ 903280 w 904247"/>
                          <a:gd name="connsiteY1" fmla="*/ 943928 h 2411893"/>
                          <a:gd name="connsiteX2" fmla="*/ 874705 w 904247"/>
                          <a:gd name="connsiteY2" fmla="*/ 1183005 h 2411893"/>
                          <a:gd name="connsiteX3" fmla="*/ 494567 w 904247"/>
                          <a:gd name="connsiteY3" fmla="*/ 2411885 h 2411893"/>
                          <a:gd name="connsiteX4" fmla="*/ 5225 w 904247"/>
                          <a:gd name="connsiteY4" fmla="*/ 1162217 h 2411893"/>
                          <a:gd name="connsiteX5" fmla="*/ 117468 w 904247"/>
                          <a:gd name="connsiteY5" fmla="*/ 652463 h 2411893"/>
                          <a:gd name="connsiteX6" fmla="*/ 482275 w 904247"/>
                          <a:gd name="connsiteY6" fmla="*/ 0 h 2411893"/>
                          <a:gd name="connsiteX0" fmla="*/ 482972 w 904944"/>
                          <a:gd name="connsiteY0" fmla="*/ 0 h 2411893"/>
                          <a:gd name="connsiteX1" fmla="*/ 903977 w 904944"/>
                          <a:gd name="connsiteY1" fmla="*/ 943928 h 2411893"/>
                          <a:gd name="connsiteX2" fmla="*/ 875402 w 904944"/>
                          <a:gd name="connsiteY2" fmla="*/ 1183005 h 2411893"/>
                          <a:gd name="connsiteX3" fmla="*/ 495264 w 904944"/>
                          <a:gd name="connsiteY3" fmla="*/ 2411885 h 2411893"/>
                          <a:gd name="connsiteX4" fmla="*/ 5922 w 904944"/>
                          <a:gd name="connsiteY4" fmla="*/ 1162217 h 2411893"/>
                          <a:gd name="connsiteX5" fmla="*/ 104859 w 904944"/>
                          <a:gd name="connsiteY5" fmla="*/ 483376 h 2411893"/>
                          <a:gd name="connsiteX6" fmla="*/ 482972 w 904944"/>
                          <a:gd name="connsiteY6" fmla="*/ 0 h 2411893"/>
                          <a:gd name="connsiteX0" fmla="*/ 477060 w 899032"/>
                          <a:gd name="connsiteY0" fmla="*/ 0 h 2411893"/>
                          <a:gd name="connsiteX1" fmla="*/ 898065 w 899032"/>
                          <a:gd name="connsiteY1" fmla="*/ 943928 h 2411893"/>
                          <a:gd name="connsiteX2" fmla="*/ 869490 w 899032"/>
                          <a:gd name="connsiteY2" fmla="*/ 1183005 h 2411893"/>
                          <a:gd name="connsiteX3" fmla="*/ 489352 w 899032"/>
                          <a:gd name="connsiteY3" fmla="*/ 2411885 h 2411893"/>
                          <a:gd name="connsiteX4" fmla="*/ 10 w 899032"/>
                          <a:gd name="connsiteY4" fmla="*/ 1162217 h 2411893"/>
                          <a:gd name="connsiteX5" fmla="*/ 477060 w 899032"/>
                          <a:gd name="connsiteY5" fmla="*/ 0 h 2411893"/>
                          <a:gd name="connsiteX0" fmla="*/ 477060 w 869489"/>
                          <a:gd name="connsiteY0" fmla="*/ 0 h 2411893"/>
                          <a:gd name="connsiteX1" fmla="*/ 869490 w 869489"/>
                          <a:gd name="connsiteY1" fmla="*/ 1183005 h 2411893"/>
                          <a:gd name="connsiteX2" fmla="*/ 489352 w 869489"/>
                          <a:gd name="connsiteY2" fmla="*/ 2411885 h 2411893"/>
                          <a:gd name="connsiteX3" fmla="*/ 10 w 869489"/>
                          <a:gd name="connsiteY3" fmla="*/ 1162217 h 2411893"/>
                          <a:gd name="connsiteX4" fmla="*/ 477060 w 869489"/>
                          <a:gd name="connsiteY4" fmla="*/ 0 h 2411893"/>
                          <a:gd name="connsiteX0" fmla="*/ 477060 w 1042453"/>
                          <a:gd name="connsiteY0" fmla="*/ 0 h 2411911"/>
                          <a:gd name="connsiteX1" fmla="*/ 1042453 w 1042453"/>
                          <a:gd name="connsiteY1" fmla="*/ 1197097 h 2411911"/>
                          <a:gd name="connsiteX2" fmla="*/ 489352 w 1042453"/>
                          <a:gd name="connsiteY2" fmla="*/ 2411885 h 2411911"/>
                          <a:gd name="connsiteX3" fmla="*/ 10 w 1042453"/>
                          <a:gd name="connsiteY3" fmla="*/ 1162217 h 2411911"/>
                          <a:gd name="connsiteX4" fmla="*/ 477060 w 1042453"/>
                          <a:gd name="connsiteY4" fmla="*/ 0 h 2411911"/>
                          <a:gd name="connsiteX0" fmla="*/ 477060 w 1042453"/>
                          <a:gd name="connsiteY0" fmla="*/ 0 h 2411909"/>
                          <a:gd name="connsiteX1" fmla="*/ 1042453 w 1042453"/>
                          <a:gd name="connsiteY1" fmla="*/ 1197097 h 2411909"/>
                          <a:gd name="connsiteX2" fmla="*/ 489352 w 1042453"/>
                          <a:gd name="connsiteY2" fmla="*/ 2411885 h 2411909"/>
                          <a:gd name="connsiteX3" fmla="*/ 10 w 1042453"/>
                          <a:gd name="connsiteY3" fmla="*/ 1162217 h 2411909"/>
                          <a:gd name="connsiteX4" fmla="*/ 477060 w 1042453"/>
                          <a:gd name="connsiteY4" fmla="*/ 0 h 2411909"/>
                          <a:gd name="connsiteX0" fmla="*/ 477060 w 1015844"/>
                          <a:gd name="connsiteY0" fmla="*/ 0 h 2411933"/>
                          <a:gd name="connsiteX1" fmla="*/ 1015844 w 1015844"/>
                          <a:gd name="connsiteY1" fmla="*/ 1112551 h 2411933"/>
                          <a:gd name="connsiteX2" fmla="*/ 489352 w 1015844"/>
                          <a:gd name="connsiteY2" fmla="*/ 2411885 h 2411933"/>
                          <a:gd name="connsiteX3" fmla="*/ 10 w 1015844"/>
                          <a:gd name="connsiteY3" fmla="*/ 1162217 h 2411933"/>
                          <a:gd name="connsiteX4" fmla="*/ 477060 w 1015844"/>
                          <a:gd name="connsiteY4" fmla="*/ 0 h 2411933"/>
                          <a:gd name="connsiteX0" fmla="*/ 477060 w 1015844"/>
                          <a:gd name="connsiteY0" fmla="*/ 0 h 2411935"/>
                          <a:gd name="connsiteX1" fmla="*/ 1015844 w 1015844"/>
                          <a:gd name="connsiteY1" fmla="*/ 1112551 h 2411935"/>
                          <a:gd name="connsiteX2" fmla="*/ 489352 w 1015844"/>
                          <a:gd name="connsiteY2" fmla="*/ 2411885 h 2411935"/>
                          <a:gd name="connsiteX3" fmla="*/ 10 w 1015844"/>
                          <a:gd name="connsiteY3" fmla="*/ 1162217 h 2411935"/>
                          <a:gd name="connsiteX4" fmla="*/ 477060 w 1015844"/>
                          <a:gd name="connsiteY4" fmla="*/ 0 h 2411935"/>
                          <a:gd name="connsiteX0" fmla="*/ 478683 w 1017467"/>
                          <a:gd name="connsiteY0" fmla="*/ 0 h 2411933"/>
                          <a:gd name="connsiteX1" fmla="*/ 1017467 w 1017467"/>
                          <a:gd name="connsiteY1" fmla="*/ 1112551 h 2411933"/>
                          <a:gd name="connsiteX2" fmla="*/ 490975 w 1017467"/>
                          <a:gd name="connsiteY2" fmla="*/ 2411885 h 2411933"/>
                          <a:gd name="connsiteX3" fmla="*/ 1633 w 1017467"/>
                          <a:gd name="connsiteY3" fmla="*/ 1162217 h 2411933"/>
                          <a:gd name="connsiteX4" fmla="*/ 478683 w 1017467"/>
                          <a:gd name="connsiteY4" fmla="*/ 0 h 2411933"/>
                          <a:gd name="connsiteX0" fmla="*/ 478683 w 1017696"/>
                          <a:gd name="connsiteY0" fmla="*/ 0 h 2411935"/>
                          <a:gd name="connsiteX1" fmla="*/ 1017467 w 1017696"/>
                          <a:gd name="connsiteY1" fmla="*/ 1112551 h 2411935"/>
                          <a:gd name="connsiteX2" fmla="*/ 490975 w 1017696"/>
                          <a:gd name="connsiteY2" fmla="*/ 2411885 h 2411935"/>
                          <a:gd name="connsiteX3" fmla="*/ 1633 w 1017696"/>
                          <a:gd name="connsiteY3" fmla="*/ 1162217 h 2411935"/>
                          <a:gd name="connsiteX4" fmla="*/ 478683 w 1017696"/>
                          <a:gd name="connsiteY4" fmla="*/ 0 h 2411935"/>
                          <a:gd name="connsiteX0" fmla="*/ 598033 w 1017398"/>
                          <a:gd name="connsiteY0" fmla="*/ 0 h 2256936"/>
                          <a:gd name="connsiteX1" fmla="*/ 1017074 w 1017398"/>
                          <a:gd name="connsiteY1" fmla="*/ 957553 h 2256936"/>
                          <a:gd name="connsiteX2" fmla="*/ 490582 w 1017398"/>
                          <a:gd name="connsiteY2" fmla="*/ 2256887 h 2256936"/>
                          <a:gd name="connsiteX3" fmla="*/ 1240 w 1017398"/>
                          <a:gd name="connsiteY3" fmla="*/ 1007219 h 2256936"/>
                          <a:gd name="connsiteX4" fmla="*/ 598033 w 1017398"/>
                          <a:gd name="connsiteY4" fmla="*/ 0 h 2256936"/>
                          <a:gd name="connsiteX0" fmla="*/ 478684 w 1017696"/>
                          <a:gd name="connsiteY0" fmla="*/ 0 h 2383753"/>
                          <a:gd name="connsiteX1" fmla="*/ 1017467 w 1017696"/>
                          <a:gd name="connsiteY1" fmla="*/ 1084370 h 2383753"/>
                          <a:gd name="connsiteX2" fmla="*/ 490975 w 1017696"/>
                          <a:gd name="connsiteY2" fmla="*/ 2383704 h 2383753"/>
                          <a:gd name="connsiteX3" fmla="*/ 1633 w 1017696"/>
                          <a:gd name="connsiteY3" fmla="*/ 1134036 h 2383753"/>
                          <a:gd name="connsiteX4" fmla="*/ 478684 w 1017696"/>
                          <a:gd name="connsiteY4" fmla="*/ 0 h 2383753"/>
                          <a:gd name="connsiteX0" fmla="*/ 478684 w 1017696"/>
                          <a:gd name="connsiteY0" fmla="*/ 0 h 2383785"/>
                          <a:gd name="connsiteX1" fmla="*/ 1017467 w 1017696"/>
                          <a:gd name="connsiteY1" fmla="*/ 1084370 h 2383785"/>
                          <a:gd name="connsiteX2" fmla="*/ 490975 w 1017696"/>
                          <a:gd name="connsiteY2" fmla="*/ 2383704 h 2383785"/>
                          <a:gd name="connsiteX3" fmla="*/ 1633 w 1017696"/>
                          <a:gd name="connsiteY3" fmla="*/ 1148127 h 2383785"/>
                          <a:gd name="connsiteX4" fmla="*/ 478684 w 1017696"/>
                          <a:gd name="connsiteY4" fmla="*/ 0 h 2383785"/>
                          <a:gd name="connsiteX0" fmla="*/ 478684 w 1017696"/>
                          <a:gd name="connsiteY0" fmla="*/ 0 h 2383825"/>
                          <a:gd name="connsiteX1" fmla="*/ 1017467 w 1017696"/>
                          <a:gd name="connsiteY1" fmla="*/ 1084370 h 2383825"/>
                          <a:gd name="connsiteX2" fmla="*/ 490975 w 1017696"/>
                          <a:gd name="connsiteY2" fmla="*/ 2383704 h 2383825"/>
                          <a:gd name="connsiteX3" fmla="*/ 1633 w 1017696"/>
                          <a:gd name="connsiteY3" fmla="*/ 1148127 h 2383825"/>
                          <a:gd name="connsiteX4" fmla="*/ 478684 w 1017696"/>
                          <a:gd name="connsiteY4" fmla="*/ 0 h 2383825"/>
                          <a:gd name="connsiteX0" fmla="*/ 478684 w 1017696"/>
                          <a:gd name="connsiteY0" fmla="*/ 0 h 2383705"/>
                          <a:gd name="connsiteX1" fmla="*/ 1017467 w 1017696"/>
                          <a:gd name="connsiteY1" fmla="*/ 1140733 h 2383705"/>
                          <a:gd name="connsiteX2" fmla="*/ 490975 w 1017696"/>
                          <a:gd name="connsiteY2" fmla="*/ 2383704 h 2383705"/>
                          <a:gd name="connsiteX3" fmla="*/ 1633 w 1017696"/>
                          <a:gd name="connsiteY3" fmla="*/ 1148127 h 2383705"/>
                          <a:gd name="connsiteX4" fmla="*/ 478684 w 1017696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68 w 1018552"/>
                          <a:gd name="connsiteY0" fmla="*/ 0 h 2383705"/>
                          <a:gd name="connsiteX1" fmla="*/ 1016351 w 1018552"/>
                          <a:gd name="connsiteY1" fmla="*/ 1140733 h 2383705"/>
                          <a:gd name="connsiteX2" fmla="*/ 489859 w 1018552"/>
                          <a:gd name="connsiteY2" fmla="*/ 2383704 h 2383705"/>
                          <a:gd name="connsiteX3" fmla="*/ 517 w 1018552"/>
                          <a:gd name="connsiteY3" fmla="*/ 1148127 h 2383705"/>
                          <a:gd name="connsiteX4" fmla="*/ 477568 w 1018552"/>
                          <a:gd name="connsiteY4" fmla="*/ 0 h 2383705"/>
                          <a:gd name="connsiteX0" fmla="*/ 477570 w 1018554"/>
                          <a:gd name="connsiteY0" fmla="*/ 0 h 2383705"/>
                          <a:gd name="connsiteX1" fmla="*/ 1016353 w 1018554"/>
                          <a:gd name="connsiteY1" fmla="*/ 1140733 h 2383705"/>
                          <a:gd name="connsiteX2" fmla="*/ 489861 w 1018554"/>
                          <a:gd name="connsiteY2" fmla="*/ 2383704 h 2383705"/>
                          <a:gd name="connsiteX3" fmla="*/ 519 w 1018554"/>
                          <a:gd name="connsiteY3" fmla="*/ 1148127 h 2383705"/>
                          <a:gd name="connsiteX4" fmla="*/ 477570 w 1018554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018621" h="2383705">
                            <a:moveTo>
                              <a:pt x="477637" y="0"/>
                            </a:moveTo>
                            <a:cubicBezTo>
                              <a:pt x="662464" y="17556"/>
                              <a:pt x="1014374" y="527391"/>
                              <a:pt x="1016420" y="1140733"/>
                            </a:cubicBezTo>
                            <a:cubicBezTo>
                              <a:pt x="1051453" y="1668853"/>
                              <a:pt x="659234" y="2382472"/>
                              <a:pt x="489928" y="2383704"/>
                            </a:cubicBezTo>
                            <a:cubicBezTo>
                              <a:pt x="320622" y="2384936"/>
                              <a:pt x="-13582" y="1620833"/>
                              <a:pt x="586" y="1148127"/>
                            </a:cubicBezTo>
                            <a:cubicBezTo>
                              <a:pt x="-14770" y="548874"/>
                              <a:pt x="274745" y="36383"/>
                              <a:pt x="477637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ln w="22225" cap="flat">
                        <a:solidFill>
                          <a:schemeClr val="bg1"/>
                        </a:solidFill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70" name="Freeform: Shape 169">
                        <a:extLst>
                          <a:ext uri="{FF2B5EF4-FFF2-40B4-BE49-F238E27FC236}">
                            <a16:creationId xmlns:a16="http://schemas.microsoft.com/office/drawing/2014/main" id="{6FF3E904-6BF1-4E17-A011-550C2CBB0E4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445481" y="1817468"/>
                        <a:ext cx="249165" cy="923121"/>
                      </a:xfrm>
                      <a:custGeom>
                        <a:avLst/>
                        <a:gdLst>
                          <a:gd name="connsiteX0" fmla="*/ 422556 w 838200"/>
                          <a:gd name="connsiteY0" fmla="*/ 0 h 1466850"/>
                          <a:gd name="connsiteX1" fmla="*/ 843561 w 838200"/>
                          <a:gd name="connsiteY1" fmla="*/ 943928 h 1466850"/>
                          <a:gd name="connsiteX2" fmla="*/ 814986 w 838200"/>
                          <a:gd name="connsiteY2" fmla="*/ 1183005 h 1466850"/>
                          <a:gd name="connsiteX3" fmla="*/ 394934 w 838200"/>
                          <a:gd name="connsiteY3" fmla="*/ 1467803 h 1466850"/>
                          <a:gd name="connsiteX4" fmla="*/ 12029 w 838200"/>
                          <a:gd name="connsiteY4" fmla="*/ 1105853 h 1466850"/>
                          <a:gd name="connsiteX5" fmla="*/ 57749 w 838200"/>
                          <a:gd name="connsiteY5" fmla="*/ 652463 h 1466850"/>
                          <a:gd name="connsiteX6" fmla="*/ 422556 w 838200"/>
                          <a:gd name="connsiteY6" fmla="*/ 0 h 1466850"/>
                          <a:gd name="connsiteX0" fmla="*/ 422556 w 844528"/>
                          <a:gd name="connsiteY0" fmla="*/ 0 h 2411927"/>
                          <a:gd name="connsiteX1" fmla="*/ 843561 w 844528"/>
                          <a:gd name="connsiteY1" fmla="*/ 943928 h 2411927"/>
                          <a:gd name="connsiteX2" fmla="*/ 814986 w 844528"/>
                          <a:gd name="connsiteY2" fmla="*/ 1183005 h 2411927"/>
                          <a:gd name="connsiteX3" fmla="*/ 434848 w 844528"/>
                          <a:gd name="connsiteY3" fmla="*/ 2411885 h 2411927"/>
                          <a:gd name="connsiteX4" fmla="*/ 12029 w 844528"/>
                          <a:gd name="connsiteY4" fmla="*/ 1105853 h 2411927"/>
                          <a:gd name="connsiteX5" fmla="*/ 57749 w 844528"/>
                          <a:gd name="connsiteY5" fmla="*/ 652463 h 2411927"/>
                          <a:gd name="connsiteX6" fmla="*/ 422556 w 844528"/>
                          <a:gd name="connsiteY6" fmla="*/ 0 h 2411927"/>
                          <a:gd name="connsiteX0" fmla="*/ 422556 w 844528"/>
                          <a:gd name="connsiteY0" fmla="*/ 0 h 2411912"/>
                          <a:gd name="connsiteX1" fmla="*/ 843561 w 844528"/>
                          <a:gd name="connsiteY1" fmla="*/ 943928 h 2411912"/>
                          <a:gd name="connsiteX2" fmla="*/ 814986 w 844528"/>
                          <a:gd name="connsiteY2" fmla="*/ 1183005 h 2411912"/>
                          <a:gd name="connsiteX3" fmla="*/ 434848 w 844528"/>
                          <a:gd name="connsiteY3" fmla="*/ 2411885 h 2411912"/>
                          <a:gd name="connsiteX4" fmla="*/ 12029 w 844528"/>
                          <a:gd name="connsiteY4" fmla="*/ 1105853 h 2411912"/>
                          <a:gd name="connsiteX5" fmla="*/ 57749 w 844528"/>
                          <a:gd name="connsiteY5" fmla="*/ 652463 h 2411912"/>
                          <a:gd name="connsiteX6" fmla="*/ 422556 w 844528"/>
                          <a:gd name="connsiteY6" fmla="*/ 0 h 2411912"/>
                          <a:gd name="connsiteX0" fmla="*/ 422556 w 844528"/>
                          <a:gd name="connsiteY0" fmla="*/ 0 h 2411893"/>
                          <a:gd name="connsiteX1" fmla="*/ 843561 w 844528"/>
                          <a:gd name="connsiteY1" fmla="*/ 943928 h 2411893"/>
                          <a:gd name="connsiteX2" fmla="*/ 814986 w 844528"/>
                          <a:gd name="connsiteY2" fmla="*/ 1183005 h 2411893"/>
                          <a:gd name="connsiteX3" fmla="*/ 434848 w 844528"/>
                          <a:gd name="connsiteY3" fmla="*/ 2411885 h 2411893"/>
                          <a:gd name="connsiteX4" fmla="*/ 12029 w 844528"/>
                          <a:gd name="connsiteY4" fmla="*/ 1105853 h 2411893"/>
                          <a:gd name="connsiteX5" fmla="*/ 57749 w 844528"/>
                          <a:gd name="connsiteY5" fmla="*/ 652463 h 2411893"/>
                          <a:gd name="connsiteX6" fmla="*/ 422556 w 844528"/>
                          <a:gd name="connsiteY6" fmla="*/ 0 h 2411893"/>
                          <a:gd name="connsiteX0" fmla="*/ 422556 w 844528"/>
                          <a:gd name="connsiteY0" fmla="*/ 0 h 2411964"/>
                          <a:gd name="connsiteX1" fmla="*/ 843561 w 844528"/>
                          <a:gd name="connsiteY1" fmla="*/ 943928 h 2411964"/>
                          <a:gd name="connsiteX2" fmla="*/ 814986 w 844528"/>
                          <a:gd name="connsiteY2" fmla="*/ 1183005 h 2411964"/>
                          <a:gd name="connsiteX3" fmla="*/ 434848 w 844528"/>
                          <a:gd name="connsiteY3" fmla="*/ 2411885 h 2411964"/>
                          <a:gd name="connsiteX4" fmla="*/ 12029 w 844528"/>
                          <a:gd name="connsiteY4" fmla="*/ 1105853 h 2411964"/>
                          <a:gd name="connsiteX5" fmla="*/ 57749 w 844528"/>
                          <a:gd name="connsiteY5" fmla="*/ 652463 h 2411964"/>
                          <a:gd name="connsiteX6" fmla="*/ 422556 w 844528"/>
                          <a:gd name="connsiteY6" fmla="*/ 0 h 2411964"/>
                          <a:gd name="connsiteX0" fmla="*/ 482275 w 904247"/>
                          <a:gd name="connsiteY0" fmla="*/ 0 h 2411909"/>
                          <a:gd name="connsiteX1" fmla="*/ 903280 w 904247"/>
                          <a:gd name="connsiteY1" fmla="*/ 943928 h 2411909"/>
                          <a:gd name="connsiteX2" fmla="*/ 874705 w 904247"/>
                          <a:gd name="connsiteY2" fmla="*/ 1183005 h 2411909"/>
                          <a:gd name="connsiteX3" fmla="*/ 494567 w 904247"/>
                          <a:gd name="connsiteY3" fmla="*/ 2411885 h 2411909"/>
                          <a:gd name="connsiteX4" fmla="*/ 5225 w 904247"/>
                          <a:gd name="connsiteY4" fmla="*/ 1148125 h 2411909"/>
                          <a:gd name="connsiteX5" fmla="*/ 117468 w 904247"/>
                          <a:gd name="connsiteY5" fmla="*/ 652463 h 2411909"/>
                          <a:gd name="connsiteX6" fmla="*/ 482275 w 904247"/>
                          <a:gd name="connsiteY6" fmla="*/ 0 h 2411909"/>
                          <a:gd name="connsiteX0" fmla="*/ 482275 w 904247"/>
                          <a:gd name="connsiteY0" fmla="*/ 0 h 2411893"/>
                          <a:gd name="connsiteX1" fmla="*/ 903280 w 904247"/>
                          <a:gd name="connsiteY1" fmla="*/ 943928 h 2411893"/>
                          <a:gd name="connsiteX2" fmla="*/ 874705 w 904247"/>
                          <a:gd name="connsiteY2" fmla="*/ 1183005 h 2411893"/>
                          <a:gd name="connsiteX3" fmla="*/ 494567 w 904247"/>
                          <a:gd name="connsiteY3" fmla="*/ 2411885 h 2411893"/>
                          <a:gd name="connsiteX4" fmla="*/ 5225 w 904247"/>
                          <a:gd name="connsiteY4" fmla="*/ 1162217 h 2411893"/>
                          <a:gd name="connsiteX5" fmla="*/ 117468 w 904247"/>
                          <a:gd name="connsiteY5" fmla="*/ 652463 h 2411893"/>
                          <a:gd name="connsiteX6" fmla="*/ 482275 w 904247"/>
                          <a:gd name="connsiteY6" fmla="*/ 0 h 2411893"/>
                          <a:gd name="connsiteX0" fmla="*/ 482972 w 904944"/>
                          <a:gd name="connsiteY0" fmla="*/ 0 h 2411893"/>
                          <a:gd name="connsiteX1" fmla="*/ 903977 w 904944"/>
                          <a:gd name="connsiteY1" fmla="*/ 943928 h 2411893"/>
                          <a:gd name="connsiteX2" fmla="*/ 875402 w 904944"/>
                          <a:gd name="connsiteY2" fmla="*/ 1183005 h 2411893"/>
                          <a:gd name="connsiteX3" fmla="*/ 495264 w 904944"/>
                          <a:gd name="connsiteY3" fmla="*/ 2411885 h 2411893"/>
                          <a:gd name="connsiteX4" fmla="*/ 5922 w 904944"/>
                          <a:gd name="connsiteY4" fmla="*/ 1162217 h 2411893"/>
                          <a:gd name="connsiteX5" fmla="*/ 104859 w 904944"/>
                          <a:gd name="connsiteY5" fmla="*/ 483376 h 2411893"/>
                          <a:gd name="connsiteX6" fmla="*/ 482972 w 904944"/>
                          <a:gd name="connsiteY6" fmla="*/ 0 h 2411893"/>
                          <a:gd name="connsiteX0" fmla="*/ 477060 w 899032"/>
                          <a:gd name="connsiteY0" fmla="*/ 0 h 2411893"/>
                          <a:gd name="connsiteX1" fmla="*/ 898065 w 899032"/>
                          <a:gd name="connsiteY1" fmla="*/ 943928 h 2411893"/>
                          <a:gd name="connsiteX2" fmla="*/ 869490 w 899032"/>
                          <a:gd name="connsiteY2" fmla="*/ 1183005 h 2411893"/>
                          <a:gd name="connsiteX3" fmla="*/ 489352 w 899032"/>
                          <a:gd name="connsiteY3" fmla="*/ 2411885 h 2411893"/>
                          <a:gd name="connsiteX4" fmla="*/ 10 w 899032"/>
                          <a:gd name="connsiteY4" fmla="*/ 1162217 h 2411893"/>
                          <a:gd name="connsiteX5" fmla="*/ 477060 w 899032"/>
                          <a:gd name="connsiteY5" fmla="*/ 0 h 2411893"/>
                          <a:gd name="connsiteX0" fmla="*/ 477060 w 869489"/>
                          <a:gd name="connsiteY0" fmla="*/ 0 h 2411893"/>
                          <a:gd name="connsiteX1" fmla="*/ 869490 w 869489"/>
                          <a:gd name="connsiteY1" fmla="*/ 1183005 h 2411893"/>
                          <a:gd name="connsiteX2" fmla="*/ 489352 w 869489"/>
                          <a:gd name="connsiteY2" fmla="*/ 2411885 h 2411893"/>
                          <a:gd name="connsiteX3" fmla="*/ 10 w 869489"/>
                          <a:gd name="connsiteY3" fmla="*/ 1162217 h 2411893"/>
                          <a:gd name="connsiteX4" fmla="*/ 477060 w 869489"/>
                          <a:gd name="connsiteY4" fmla="*/ 0 h 2411893"/>
                          <a:gd name="connsiteX0" fmla="*/ 477060 w 1042453"/>
                          <a:gd name="connsiteY0" fmla="*/ 0 h 2411911"/>
                          <a:gd name="connsiteX1" fmla="*/ 1042453 w 1042453"/>
                          <a:gd name="connsiteY1" fmla="*/ 1197097 h 2411911"/>
                          <a:gd name="connsiteX2" fmla="*/ 489352 w 1042453"/>
                          <a:gd name="connsiteY2" fmla="*/ 2411885 h 2411911"/>
                          <a:gd name="connsiteX3" fmla="*/ 10 w 1042453"/>
                          <a:gd name="connsiteY3" fmla="*/ 1162217 h 2411911"/>
                          <a:gd name="connsiteX4" fmla="*/ 477060 w 1042453"/>
                          <a:gd name="connsiteY4" fmla="*/ 0 h 2411911"/>
                          <a:gd name="connsiteX0" fmla="*/ 477060 w 1042453"/>
                          <a:gd name="connsiteY0" fmla="*/ 0 h 2411909"/>
                          <a:gd name="connsiteX1" fmla="*/ 1042453 w 1042453"/>
                          <a:gd name="connsiteY1" fmla="*/ 1197097 h 2411909"/>
                          <a:gd name="connsiteX2" fmla="*/ 489352 w 1042453"/>
                          <a:gd name="connsiteY2" fmla="*/ 2411885 h 2411909"/>
                          <a:gd name="connsiteX3" fmla="*/ 10 w 1042453"/>
                          <a:gd name="connsiteY3" fmla="*/ 1162217 h 2411909"/>
                          <a:gd name="connsiteX4" fmla="*/ 477060 w 1042453"/>
                          <a:gd name="connsiteY4" fmla="*/ 0 h 2411909"/>
                          <a:gd name="connsiteX0" fmla="*/ 477060 w 1015844"/>
                          <a:gd name="connsiteY0" fmla="*/ 0 h 2411933"/>
                          <a:gd name="connsiteX1" fmla="*/ 1015844 w 1015844"/>
                          <a:gd name="connsiteY1" fmla="*/ 1112551 h 2411933"/>
                          <a:gd name="connsiteX2" fmla="*/ 489352 w 1015844"/>
                          <a:gd name="connsiteY2" fmla="*/ 2411885 h 2411933"/>
                          <a:gd name="connsiteX3" fmla="*/ 10 w 1015844"/>
                          <a:gd name="connsiteY3" fmla="*/ 1162217 h 2411933"/>
                          <a:gd name="connsiteX4" fmla="*/ 477060 w 1015844"/>
                          <a:gd name="connsiteY4" fmla="*/ 0 h 2411933"/>
                          <a:gd name="connsiteX0" fmla="*/ 477060 w 1015844"/>
                          <a:gd name="connsiteY0" fmla="*/ 0 h 2411935"/>
                          <a:gd name="connsiteX1" fmla="*/ 1015844 w 1015844"/>
                          <a:gd name="connsiteY1" fmla="*/ 1112551 h 2411935"/>
                          <a:gd name="connsiteX2" fmla="*/ 489352 w 1015844"/>
                          <a:gd name="connsiteY2" fmla="*/ 2411885 h 2411935"/>
                          <a:gd name="connsiteX3" fmla="*/ 10 w 1015844"/>
                          <a:gd name="connsiteY3" fmla="*/ 1162217 h 2411935"/>
                          <a:gd name="connsiteX4" fmla="*/ 477060 w 1015844"/>
                          <a:gd name="connsiteY4" fmla="*/ 0 h 2411935"/>
                          <a:gd name="connsiteX0" fmla="*/ 478683 w 1017467"/>
                          <a:gd name="connsiteY0" fmla="*/ 0 h 2411933"/>
                          <a:gd name="connsiteX1" fmla="*/ 1017467 w 1017467"/>
                          <a:gd name="connsiteY1" fmla="*/ 1112551 h 2411933"/>
                          <a:gd name="connsiteX2" fmla="*/ 490975 w 1017467"/>
                          <a:gd name="connsiteY2" fmla="*/ 2411885 h 2411933"/>
                          <a:gd name="connsiteX3" fmla="*/ 1633 w 1017467"/>
                          <a:gd name="connsiteY3" fmla="*/ 1162217 h 2411933"/>
                          <a:gd name="connsiteX4" fmla="*/ 478683 w 1017467"/>
                          <a:gd name="connsiteY4" fmla="*/ 0 h 2411933"/>
                          <a:gd name="connsiteX0" fmla="*/ 478683 w 1017696"/>
                          <a:gd name="connsiteY0" fmla="*/ 0 h 2411935"/>
                          <a:gd name="connsiteX1" fmla="*/ 1017467 w 1017696"/>
                          <a:gd name="connsiteY1" fmla="*/ 1112551 h 2411935"/>
                          <a:gd name="connsiteX2" fmla="*/ 490975 w 1017696"/>
                          <a:gd name="connsiteY2" fmla="*/ 2411885 h 2411935"/>
                          <a:gd name="connsiteX3" fmla="*/ 1633 w 1017696"/>
                          <a:gd name="connsiteY3" fmla="*/ 1162217 h 2411935"/>
                          <a:gd name="connsiteX4" fmla="*/ 478683 w 1017696"/>
                          <a:gd name="connsiteY4" fmla="*/ 0 h 2411935"/>
                          <a:gd name="connsiteX0" fmla="*/ 598033 w 1017398"/>
                          <a:gd name="connsiteY0" fmla="*/ 0 h 2256936"/>
                          <a:gd name="connsiteX1" fmla="*/ 1017074 w 1017398"/>
                          <a:gd name="connsiteY1" fmla="*/ 957553 h 2256936"/>
                          <a:gd name="connsiteX2" fmla="*/ 490582 w 1017398"/>
                          <a:gd name="connsiteY2" fmla="*/ 2256887 h 2256936"/>
                          <a:gd name="connsiteX3" fmla="*/ 1240 w 1017398"/>
                          <a:gd name="connsiteY3" fmla="*/ 1007219 h 2256936"/>
                          <a:gd name="connsiteX4" fmla="*/ 598033 w 1017398"/>
                          <a:gd name="connsiteY4" fmla="*/ 0 h 2256936"/>
                          <a:gd name="connsiteX0" fmla="*/ 478684 w 1017696"/>
                          <a:gd name="connsiteY0" fmla="*/ 0 h 2383753"/>
                          <a:gd name="connsiteX1" fmla="*/ 1017467 w 1017696"/>
                          <a:gd name="connsiteY1" fmla="*/ 1084370 h 2383753"/>
                          <a:gd name="connsiteX2" fmla="*/ 490975 w 1017696"/>
                          <a:gd name="connsiteY2" fmla="*/ 2383704 h 2383753"/>
                          <a:gd name="connsiteX3" fmla="*/ 1633 w 1017696"/>
                          <a:gd name="connsiteY3" fmla="*/ 1134036 h 2383753"/>
                          <a:gd name="connsiteX4" fmla="*/ 478684 w 1017696"/>
                          <a:gd name="connsiteY4" fmla="*/ 0 h 2383753"/>
                          <a:gd name="connsiteX0" fmla="*/ 478684 w 1017696"/>
                          <a:gd name="connsiteY0" fmla="*/ 0 h 2383785"/>
                          <a:gd name="connsiteX1" fmla="*/ 1017467 w 1017696"/>
                          <a:gd name="connsiteY1" fmla="*/ 1084370 h 2383785"/>
                          <a:gd name="connsiteX2" fmla="*/ 490975 w 1017696"/>
                          <a:gd name="connsiteY2" fmla="*/ 2383704 h 2383785"/>
                          <a:gd name="connsiteX3" fmla="*/ 1633 w 1017696"/>
                          <a:gd name="connsiteY3" fmla="*/ 1148127 h 2383785"/>
                          <a:gd name="connsiteX4" fmla="*/ 478684 w 1017696"/>
                          <a:gd name="connsiteY4" fmla="*/ 0 h 2383785"/>
                          <a:gd name="connsiteX0" fmla="*/ 478684 w 1017696"/>
                          <a:gd name="connsiteY0" fmla="*/ 0 h 2383825"/>
                          <a:gd name="connsiteX1" fmla="*/ 1017467 w 1017696"/>
                          <a:gd name="connsiteY1" fmla="*/ 1084370 h 2383825"/>
                          <a:gd name="connsiteX2" fmla="*/ 490975 w 1017696"/>
                          <a:gd name="connsiteY2" fmla="*/ 2383704 h 2383825"/>
                          <a:gd name="connsiteX3" fmla="*/ 1633 w 1017696"/>
                          <a:gd name="connsiteY3" fmla="*/ 1148127 h 2383825"/>
                          <a:gd name="connsiteX4" fmla="*/ 478684 w 1017696"/>
                          <a:gd name="connsiteY4" fmla="*/ 0 h 2383825"/>
                          <a:gd name="connsiteX0" fmla="*/ 478684 w 1017696"/>
                          <a:gd name="connsiteY0" fmla="*/ 0 h 2383705"/>
                          <a:gd name="connsiteX1" fmla="*/ 1017467 w 1017696"/>
                          <a:gd name="connsiteY1" fmla="*/ 1140733 h 2383705"/>
                          <a:gd name="connsiteX2" fmla="*/ 490975 w 1017696"/>
                          <a:gd name="connsiteY2" fmla="*/ 2383704 h 2383705"/>
                          <a:gd name="connsiteX3" fmla="*/ 1633 w 1017696"/>
                          <a:gd name="connsiteY3" fmla="*/ 1148127 h 2383705"/>
                          <a:gd name="connsiteX4" fmla="*/ 478684 w 1017696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68 w 1018552"/>
                          <a:gd name="connsiteY0" fmla="*/ 0 h 2383705"/>
                          <a:gd name="connsiteX1" fmla="*/ 1016351 w 1018552"/>
                          <a:gd name="connsiteY1" fmla="*/ 1140733 h 2383705"/>
                          <a:gd name="connsiteX2" fmla="*/ 489859 w 1018552"/>
                          <a:gd name="connsiteY2" fmla="*/ 2383704 h 2383705"/>
                          <a:gd name="connsiteX3" fmla="*/ 517 w 1018552"/>
                          <a:gd name="connsiteY3" fmla="*/ 1148127 h 2383705"/>
                          <a:gd name="connsiteX4" fmla="*/ 477568 w 1018552"/>
                          <a:gd name="connsiteY4" fmla="*/ 0 h 2383705"/>
                          <a:gd name="connsiteX0" fmla="*/ 477570 w 1018554"/>
                          <a:gd name="connsiteY0" fmla="*/ 0 h 2383705"/>
                          <a:gd name="connsiteX1" fmla="*/ 1016353 w 1018554"/>
                          <a:gd name="connsiteY1" fmla="*/ 1140733 h 2383705"/>
                          <a:gd name="connsiteX2" fmla="*/ 489861 w 1018554"/>
                          <a:gd name="connsiteY2" fmla="*/ 2383704 h 2383705"/>
                          <a:gd name="connsiteX3" fmla="*/ 519 w 1018554"/>
                          <a:gd name="connsiteY3" fmla="*/ 1148127 h 2383705"/>
                          <a:gd name="connsiteX4" fmla="*/ 477570 w 1018554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018621" h="2383705">
                            <a:moveTo>
                              <a:pt x="477637" y="0"/>
                            </a:moveTo>
                            <a:cubicBezTo>
                              <a:pt x="662464" y="17556"/>
                              <a:pt x="1014374" y="527391"/>
                              <a:pt x="1016420" y="1140733"/>
                            </a:cubicBezTo>
                            <a:cubicBezTo>
                              <a:pt x="1051453" y="1668853"/>
                              <a:pt x="659234" y="2382472"/>
                              <a:pt x="489928" y="2383704"/>
                            </a:cubicBezTo>
                            <a:cubicBezTo>
                              <a:pt x="320622" y="2384936"/>
                              <a:pt x="-13582" y="1620833"/>
                              <a:pt x="586" y="1148127"/>
                            </a:cubicBezTo>
                            <a:cubicBezTo>
                              <a:pt x="-14770" y="548874"/>
                              <a:pt x="274745" y="36383"/>
                              <a:pt x="477637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3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</p:grpSp>
              </p:grpSp>
              <p:grpSp>
                <p:nvGrpSpPr>
                  <p:cNvPr id="153" name="Group 152">
                    <a:extLst>
                      <a:ext uri="{FF2B5EF4-FFF2-40B4-BE49-F238E27FC236}">
                        <a16:creationId xmlns:a16="http://schemas.microsoft.com/office/drawing/2014/main" id="{C72BE672-FECE-45FE-AE7E-CE248449F7B5}"/>
                      </a:ext>
                    </a:extLst>
                  </p:cNvPr>
                  <p:cNvGrpSpPr/>
                  <p:nvPr/>
                </p:nvGrpSpPr>
                <p:grpSpPr>
                  <a:xfrm rot="9000000">
                    <a:off x="8241610" y="1278807"/>
                    <a:ext cx="640080" cy="3055248"/>
                    <a:chOff x="8236696" y="1267377"/>
                    <a:chExt cx="666734" cy="3055248"/>
                  </a:xfrm>
                </p:grpSpPr>
                <p:grpSp>
                  <p:nvGrpSpPr>
                    <p:cNvPr id="161" name="Group 160">
                      <a:extLst>
                        <a:ext uri="{FF2B5EF4-FFF2-40B4-BE49-F238E27FC236}">
                          <a16:creationId xmlns:a16="http://schemas.microsoft.com/office/drawing/2014/main" id="{603A7607-3642-48C3-A65F-6840A121415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236696" y="1267377"/>
                      <a:ext cx="666734" cy="1473212"/>
                      <a:chOff x="8236696" y="1267377"/>
                      <a:chExt cx="666734" cy="1473212"/>
                    </a:xfrm>
                  </p:grpSpPr>
                  <p:sp>
                    <p:nvSpPr>
                      <p:cNvPr id="165" name="Freeform: Shape 164">
                        <a:extLst>
                          <a:ext uri="{FF2B5EF4-FFF2-40B4-BE49-F238E27FC236}">
                            <a16:creationId xmlns:a16="http://schemas.microsoft.com/office/drawing/2014/main" id="{CD70C058-BD25-42C6-9BED-F9DE4C347F6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236696" y="1267377"/>
                        <a:ext cx="666734" cy="1473212"/>
                      </a:xfrm>
                      <a:custGeom>
                        <a:avLst/>
                        <a:gdLst>
                          <a:gd name="connsiteX0" fmla="*/ 422556 w 838200"/>
                          <a:gd name="connsiteY0" fmla="*/ 0 h 1466850"/>
                          <a:gd name="connsiteX1" fmla="*/ 843561 w 838200"/>
                          <a:gd name="connsiteY1" fmla="*/ 943928 h 1466850"/>
                          <a:gd name="connsiteX2" fmla="*/ 814986 w 838200"/>
                          <a:gd name="connsiteY2" fmla="*/ 1183005 h 1466850"/>
                          <a:gd name="connsiteX3" fmla="*/ 394934 w 838200"/>
                          <a:gd name="connsiteY3" fmla="*/ 1467803 h 1466850"/>
                          <a:gd name="connsiteX4" fmla="*/ 12029 w 838200"/>
                          <a:gd name="connsiteY4" fmla="*/ 1105853 h 1466850"/>
                          <a:gd name="connsiteX5" fmla="*/ 57749 w 838200"/>
                          <a:gd name="connsiteY5" fmla="*/ 652463 h 1466850"/>
                          <a:gd name="connsiteX6" fmla="*/ 422556 w 838200"/>
                          <a:gd name="connsiteY6" fmla="*/ 0 h 1466850"/>
                          <a:gd name="connsiteX0" fmla="*/ 422556 w 844528"/>
                          <a:gd name="connsiteY0" fmla="*/ 0 h 2411927"/>
                          <a:gd name="connsiteX1" fmla="*/ 843561 w 844528"/>
                          <a:gd name="connsiteY1" fmla="*/ 943928 h 2411927"/>
                          <a:gd name="connsiteX2" fmla="*/ 814986 w 844528"/>
                          <a:gd name="connsiteY2" fmla="*/ 1183005 h 2411927"/>
                          <a:gd name="connsiteX3" fmla="*/ 434848 w 844528"/>
                          <a:gd name="connsiteY3" fmla="*/ 2411885 h 2411927"/>
                          <a:gd name="connsiteX4" fmla="*/ 12029 w 844528"/>
                          <a:gd name="connsiteY4" fmla="*/ 1105853 h 2411927"/>
                          <a:gd name="connsiteX5" fmla="*/ 57749 w 844528"/>
                          <a:gd name="connsiteY5" fmla="*/ 652463 h 2411927"/>
                          <a:gd name="connsiteX6" fmla="*/ 422556 w 844528"/>
                          <a:gd name="connsiteY6" fmla="*/ 0 h 2411927"/>
                          <a:gd name="connsiteX0" fmla="*/ 422556 w 844528"/>
                          <a:gd name="connsiteY0" fmla="*/ 0 h 2411912"/>
                          <a:gd name="connsiteX1" fmla="*/ 843561 w 844528"/>
                          <a:gd name="connsiteY1" fmla="*/ 943928 h 2411912"/>
                          <a:gd name="connsiteX2" fmla="*/ 814986 w 844528"/>
                          <a:gd name="connsiteY2" fmla="*/ 1183005 h 2411912"/>
                          <a:gd name="connsiteX3" fmla="*/ 434848 w 844528"/>
                          <a:gd name="connsiteY3" fmla="*/ 2411885 h 2411912"/>
                          <a:gd name="connsiteX4" fmla="*/ 12029 w 844528"/>
                          <a:gd name="connsiteY4" fmla="*/ 1105853 h 2411912"/>
                          <a:gd name="connsiteX5" fmla="*/ 57749 w 844528"/>
                          <a:gd name="connsiteY5" fmla="*/ 652463 h 2411912"/>
                          <a:gd name="connsiteX6" fmla="*/ 422556 w 844528"/>
                          <a:gd name="connsiteY6" fmla="*/ 0 h 2411912"/>
                          <a:gd name="connsiteX0" fmla="*/ 422556 w 844528"/>
                          <a:gd name="connsiteY0" fmla="*/ 0 h 2411893"/>
                          <a:gd name="connsiteX1" fmla="*/ 843561 w 844528"/>
                          <a:gd name="connsiteY1" fmla="*/ 943928 h 2411893"/>
                          <a:gd name="connsiteX2" fmla="*/ 814986 w 844528"/>
                          <a:gd name="connsiteY2" fmla="*/ 1183005 h 2411893"/>
                          <a:gd name="connsiteX3" fmla="*/ 434848 w 844528"/>
                          <a:gd name="connsiteY3" fmla="*/ 2411885 h 2411893"/>
                          <a:gd name="connsiteX4" fmla="*/ 12029 w 844528"/>
                          <a:gd name="connsiteY4" fmla="*/ 1105853 h 2411893"/>
                          <a:gd name="connsiteX5" fmla="*/ 57749 w 844528"/>
                          <a:gd name="connsiteY5" fmla="*/ 652463 h 2411893"/>
                          <a:gd name="connsiteX6" fmla="*/ 422556 w 844528"/>
                          <a:gd name="connsiteY6" fmla="*/ 0 h 2411893"/>
                          <a:gd name="connsiteX0" fmla="*/ 422556 w 844528"/>
                          <a:gd name="connsiteY0" fmla="*/ 0 h 2411964"/>
                          <a:gd name="connsiteX1" fmla="*/ 843561 w 844528"/>
                          <a:gd name="connsiteY1" fmla="*/ 943928 h 2411964"/>
                          <a:gd name="connsiteX2" fmla="*/ 814986 w 844528"/>
                          <a:gd name="connsiteY2" fmla="*/ 1183005 h 2411964"/>
                          <a:gd name="connsiteX3" fmla="*/ 434848 w 844528"/>
                          <a:gd name="connsiteY3" fmla="*/ 2411885 h 2411964"/>
                          <a:gd name="connsiteX4" fmla="*/ 12029 w 844528"/>
                          <a:gd name="connsiteY4" fmla="*/ 1105853 h 2411964"/>
                          <a:gd name="connsiteX5" fmla="*/ 57749 w 844528"/>
                          <a:gd name="connsiteY5" fmla="*/ 652463 h 2411964"/>
                          <a:gd name="connsiteX6" fmla="*/ 422556 w 844528"/>
                          <a:gd name="connsiteY6" fmla="*/ 0 h 2411964"/>
                          <a:gd name="connsiteX0" fmla="*/ 482275 w 904247"/>
                          <a:gd name="connsiteY0" fmla="*/ 0 h 2411909"/>
                          <a:gd name="connsiteX1" fmla="*/ 903280 w 904247"/>
                          <a:gd name="connsiteY1" fmla="*/ 943928 h 2411909"/>
                          <a:gd name="connsiteX2" fmla="*/ 874705 w 904247"/>
                          <a:gd name="connsiteY2" fmla="*/ 1183005 h 2411909"/>
                          <a:gd name="connsiteX3" fmla="*/ 494567 w 904247"/>
                          <a:gd name="connsiteY3" fmla="*/ 2411885 h 2411909"/>
                          <a:gd name="connsiteX4" fmla="*/ 5225 w 904247"/>
                          <a:gd name="connsiteY4" fmla="*/ 1148125 h 2411909"/>
                          <a:gd name="connsiteX5" fmla="*/ 117468 w 904247"/>
                          <a:gd name="connsiteY5" fmla="*/ 652463 h 2411909"/>
                          <a:gd name="connsiteX6" fmla="*/ 482275 w 904247"/>
                          <a:gd name="connsiteY6" fmla="*/ 0 h 2411909"/>
                          <a:gd name="connsiteX0" fmla="*/ 482275 w 904247"/>
                          <a:gd name="connsiteY0" fmla="*/ 0 h 2411893"/>
                          <a:gd name="connsiteX1" fmla="*/ 903280 w 904247"/>
                          <a:gd name="connsiteY1" fmla="*/ 943928 h 2411893"/>
                          <a:gd name="connsiteX2" fmla="*/ 874705 w 904247"/>
                          <a:gd name="connsiteY2" fmla="*/ 1183005 h 2411893"/>
                          <a:gd name="connsiteX3" fmla="*/ 494567 w 904247"/>
                          <a:gd name="connsiteY3" fmla="*/ 2411885 h 2411893"/>
                          <a:gd name="connsiteX4" fmla="*/ 5225 w 904247"/>
                          <a:gd name="connsiteY4" fmla="*/ 1162217 h 2411893"/>
                          <a:gd name="connsiteX5" fmla="*/ 117468 w 904247"/>
                          <a:gd name="connsiteY5" fmla="*/ 652463 h 2411893"/>
                          <a:gd name="connsiteX6" fmla="*/ 482275 w 904247"/>
                          <a:gd name="connsiteY6" fmla="*/ 0 h 2411893"/>
                          <a:gd name="connsiteX0" fmla="*/ 482972 w 904944"/>
                          <a:gd name="connsiteY0" fmla="*/ 0 h 2411893"/>
                          <a:gd name="connsiteX1" fmla="*/ 903977 w 904944"/>
                          <a:gd name="connsiteY1" fmla="*/ 943928 h 2411893"/>
                          <a:gd name="connsiteX2" fmla="*/ 875402 w 904944"/>
                          <a:gd name="connsiteY2" fmla="*/ 1183005 h 2411893"/>
                          <a:gd name="connsiteX3" fmla="*/ 495264 w 904944"/>
                          <a:gd name="connsiteY3" fmla="*/ 2411885 h 2411893"/>
                          <a:gd name="connsiteX4" fmla="*/ 5922 w 904944"/>
                          <a:gd name="connsiteY4" fmla="*/ 1162217 h 2411893"/>
                          <a:gd name="connsiteX5" fmla="*/ 104859 w 904944"/>
                          <a:gd name="connsiteY5" fmla="*/ 483376 h 2411893"/>
                          <a:gd name="connsiteX6" fmla="*/ 482972 w 904944"/>
                          <a:gd name="connsiteY6" fmla="*/ 0 h 2411893"/>
                          <a:gd name="connsiteX0" fmla="*/ 477060 w 899032"/>
                          <a:gd name="connsiteY0" fmla="*/ 0 h 2411893"/>
                          <a:gd name="connsiteX1" fmla="*/ 898065 w 899032"/>
                          <a:gd name="connsiteY1" fmla="*/ 943928 h 2411893"/>
                          <a:gd name="connsiteX2" fmla="*/ 869490 w 899032"/>
                          <a:gd name="connsiteY2" fmla="*/ 1183005 h 2411893"/>
                          <a:gd name="connsiteX3" fmla="*/ 489352 w 899032"/>
                          <a:gd name="connsiteY3" fmla="*/ 2411885 h 2411893"/>
                          <a:gd name="connsiteX4" fmla="*/ 10 w 899032"/>
                          <a:gd name="connsiteY4" fmla="*/ 1162217 h 2411893"/>
                          <a:gd name="connsiteX5" fmla="*/ 477060 w 899032"/>
                          <a:gd name="connsiteY5" fmla="*/ 0 h 2411893"/>
                          <a:gd name="connsiteX0" fmla="*/ 477060 w 869489"/>
                          <a:gd name="connsiteY0" fmla="*/ 0 h 2411893"/>
                          <a:gd name="connsiteX1" fmla="*/ 869490 w 869489"/>
                          <a:gd name="connsiteY1" fmla="*/ 1183005 h 2411893"/>
                          <a:gd name="connsiteX2" fmla="*/ 489352 w 869489"/>
                          <a:gd name="connsiteY2" fmla="*/ 2411885 h 2411893"/>
                          <a:gd name="connsiteX3" fmla="*/ 10 w 869489"/>
                          <a:gd name="connsiteY3" fmla="*/ 1162217 h 2411893"/>
                          <a:gd name="connsiteX4" fmla="*/ 477060 w 869489"/>
                          <a:gd name="connsiteY4" fmla="*/ 0 h 2411893"/>
                          <a:gd name="connsiteX0" fmla="*/ 477060 w 1042453"/>
                          <a:gd name="connsiteY0" fmla="*/ 0 h 2411911"/>
                          <a:gd name="connsiteX1" fmla="*/ 1042453 w 1042453"/>
                          <a:gd name="connsiteY1" fmla="*/ 1197097 h 2411911"/>
                          <a:gd name="connsiteX2" fmla="*/ 489352 w 1042453"/>
                          <a:gd name="connsiteY2" fmla="*/ 2411885 h 2411911"/>
                          <a:gd name="connsiteX3" fmla="*/ 10 w 1042453"/>
                          <a:gd name="connsiteY3" fmla="*/ 1162217 h 2411911"/>
                          <a:gd name="connsiteX4" fmla="*/ 477060 w 1042453"/>
                          <a:gd name="connsiteY4" fmla="*/ 0 h 2411911"/>
                          <a:gd name="connsiteX0" fmla="*/ 477060 w 1042453"/>
                          <a:gd name="connsiteY0" fmla="*/ 0 h 2411909"/>
                          <a:gd name="connsiteX1" fmla="*/ 1042453 w 1042453"/>
                          <a:gd name="connsiteY1" fmla="*/ 1197097 h 2411909"/>
                          <a:gd name="connsiteX2" fmla="*/ 489352 w 1042453"/>
                          <a:gd name="connsiteY2" fmla="*/ 2411885 h 2411909"/>
                          <a:gd name="connsiteX3" fmla="*/ 10 w 1042453"/>
                          <a:gd name="connsiteY3" fmla="*/ 1162217 h 2411909"/>
                          <a:gd name="connsiteX4" fmla="*/ 477060 w 1042453"/>
                          <a:gd name="connsiteY4" fmla="*/ 0 h 2411909"/>
                          <a:gd name="connsiteX0" fmla="*/ 477060 w 1015844"/>
                          <a:gd name="connsiteY0" fmla="*/ 0 h 2411933"/>
                          <a:gd name="connsiteX1" fmla="*/ 1015844 w 1015844"/>
                          <a:gd name="connsiteY1" fmla="*/ 1112551 h 2411933"/>
                          <a:gd name="connsiteX2" fmla="*/ 489352 w 1015844"/>
                          <a:gd name="connsiteY2" fmla="*/ 2411885 h 2411933"/>
                          <a:gd name="connsiteX3" fmla="*/ 10 w 1015844"/>
                          <a:gd name="connsiteY3" fmla="*/ 1162217 h 2411933"/>
                          <a:gd name="connsiteX4" fmla="*/ 477060 w 1015844"/>
                          <a:gd name="connsiteY4" fmla="*/ 0 h 2411933"/>
                          <a:gd name="connsiteX0" fmla="*/ 477060 w 1015844"/>
                          <a:gd name="connsiteY0" fmla="*/ 0 h 2411935"/>
                          <a:gd name="connsiteX1" fmla="*/ 1015844 w 1015844"/>
                          <a:gd name="connsiteY1" fmla="*/ 1112551 h 2411935"/>
                          <a:gd name="connsiteX2" fmla="*/ 489352 w 1015844"/>
                          <a:gd name="connsiteY2" fmla="*/ 2411885 h 2411935"/>
                          <a:gd name="connsiteX3" fmla="*/ 10 w 1015844"/>
                          <a:gd name="connsiteY3" fmla="*/ 1162217 h 2411935"/>
                          <a:gd name="connsiteX4" fmla="*/ 477060 w 1015844"/>
                          <a:gd name="connsiteY4" fmla="*/ 0 h 2411935"/>
                          <a:gd name="connsiteX0" fmla="*/ 478683 w 1017467"/>
                          <a:gd name="connsiteY0" fmla="*/ 0 h 2411933"/>
                          <a:gd name="connsiteX1" fmla="*/ 1017467 w 1017467"/>
                          <a:gd name="connsiteY1" fmla="*/ 1112551 h 2411933"/>
                          <a:gd name="connsiteX2" fmla="*/ 490975 w 1017467"/>
                          <a:gd name="connsiteY2" fmla="*/ 2411885 h 2411933"/>
                          <a:gd name="connsiteX3" fmla="*/ 1633 w 1017467"/>
                          <a:gd name="connsiteY3" fmla="*/ 1162217 h 2411933"/>
                          <a:gd name="connsiteX4" fmla="*/ 478683 w 1017467"/>
                          <a:gd name="connsiteY4" fmla="*/ 0 h 2411933"/>
                          <a:gd name="connsiteX0" fmla="*/ 478683 w 1017696"/>
                          <a:gd name="connsiteY0" fmla="*/ 0 h 2411935"/>
                          <a:gd name="connsiteX1" fmla="*/ 1017467 w 1017696"/>
                          <a:gd name="connsiteY1" fmla="*/ 1112551 h 2411935"/>
                          <a:gd name="connsiteX2" fmla="*/ 490975 w 1017696"/>
                          <a:gd name="connsiteY2" fmla="*/ 2411885 h 2411935"/>
                          <a:gd name="connsiteX3" fmla="*/ 1633 w 1017696"/>
                          <a:gd name="connsiteY3" fmla="*/ 1162217 h 2411935"/>
                          <a:gd name="connsiteX4" fmla="*/ 478683 w 1017696"/>
                          <a:gd name="connsiteY4" fmla="*/ 0 h 2411935"/>
                          <a:gd name="connsiteX0" fmla="*/ 598033 w 1017398"/>
                          <a:gd name="connsiteY0" fmla="*/ 0 h 2256936"/>
                          <a:gd name="connsiteX1" fmla="*/ 1017074 w 1017398"/>
                          <a:gd name="connsiteY1" fmla="*/ 957553 h 2256936"/>
                          <a:gd name="connsiteX2" fmla="*/ 490582 w 1017398"/>
                          <a:gd name="connsiteY2" fmla="*/ 2256887 h 2256936"/>
                          <a:gd name="connsiteX3" fmla="*/ 1240 w 1017398"/>
                          <a:gd name="connsiteY3" fmla="*/ 1007219 h 2256936"/>
                          <a:gd name="connsiteX4" fmla="*/ 598033 w 1017398"/>
                          <a:gd name="connsiteY4" fmla="*/ 0 h 2256936"/>
                          <a:gd name="connsiteX0" fmla="*/ 478684 w 1017696"/>
                          <a:gd name="connsiteY0" fmla="*/ 0 h 2383753"/>
                          <a:gd name="connsiteX1" fmla="*/ 1017467 w 1017696"/>
                          <a:gd name="connsiteY1" fmla="*/ 1084370 h 2383753"/>
                          <a:gd name="connsiteX2" fmla="*/ 490975 w 1017696"/>
                          <a:gd name="connsiteY2" fmla="*/ 2383704 h 2383753"/>
                          <a:gd name="connsiteX3" fmla="*/ 1633 w 1017696"/>
                          <a:gd name="connsiteY3" fmla="*/ 1134036 h 2383753"/>
                          <a:gd name="connsiteX4" fmla="*/ 478684 w 1017696"/>
                          <a:gd name="connsiteY4" fmla="*/ 0 h 2383753"/>
                          <a:gd name="connsiteX0" fmla="*/ 478684 w 1017696"/>
                          <a:gd name="connsiteY0" fmla="*/ 0 h 2383785"/>
                          <a:gd name="connsiteX1" fmla="*/ 1017467 w 1017696"/>
                          <a:gd name="connsiteY1" fmla="*/ 1084370 h 2383785"/>
                          <a:gd name="connsiteX2" fmla="*/ 490975 w 1017696"/>
                          <a:gd name="connsiteY2" fmla="*/ 2383704 h 2383785"/>
                          <a:gd name="connsiteX3" fmla="*/ 1633 w 1017696"/>
                          <a:gd name="connsiteY3" fmla="*/ 1148127 h 2383785"/>
                          <a:gd name="connsiteX4" fmla="*/ 478684 w 1017696"/>
                          <a:gd name="connsiteY4" fmla="*/ 0 h 2383785"/>
                          <a:gd name="connsiteX0" fmla="*/ 478684 w 1017696"/>
                          <a:gd name="connsiteY0" fmla="*/ 0 h 2383825"/>
                          <a:gd name="connsiteX1" fmla="*/ 1017467 w 1017696"/>
                          <a:gd name="connsiteY1" fmla="*/ 1084370 h 2383825"/>
                          <a:gd name="connsiteX2" fmla="*/ 490975 w 1017696"/>
                          <a:gd name="connsiteY2" fmla="*/ 2383704 h 2383825"/>
                          <a:gd name="connsiteX3" fmla="*/ 1633 w 1017696"/>
                          <a:gd name="connsiteY3" fmla="*/ 1148127 h 2383825"/>
                          <a:gd name="connsiteX4" fmla="*/ 478684 w 1017696"/>
                          <a:gd name="connsiteY4" fmla="*/ 0 h 2383825"/>
                          <a:gd name="connsiteX0" fmla="*/ 478684 w 1017696"/>
                          <a:gd name="connsiteY0" fmla="*/ 0 h 2383705"/>
                          <a:gd name="connsiteX1" fmla="*/ 1017467 w 1017696"/>
                          <a:gd name="connsiteY1" fmla="*/ 1140733 h 2383705"/>
                          <a:gd name="connsiteX2" fmla="*/ 490975 w 1017696"/>
                          <a:gd name="connsiteY2" fmla="*/ 2383704 h 2383705"/>
                          <a:gd name="connsiteX3" fmla="*/ 1633 w 1017696"/>
                          <a:gd name="connsiteY3" fmla="*/ 1148127 h 2383705"/>
                          <a:gd name="connsiteX4" fmla="*/ 478684 w 1017696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68 w 1018552"/>
                          <a:gd name="connsiteY0" fmla="*/ 0 h 2383705"/>
                          <a:gd name="connsiteX1" fmla="*/ 1016351 w 1018552"/>
                          <a:gd name="connsiteY1" fmla="*/ 1140733 h 2383705"/>
                          <a:gd name="connsiteX2" fmla="*/ 489859 w 1018552"/>
                          <a:gd name="connsiteY2" fmla="*/ 2383704 h 2383705"/>
                          <a:gd name="connsiteX3" fmla="*/ 517 w 1018552"/>
                          <a:gd name="connsiteY3" fmla="*/ 1148127 h 2383705"/>
                          <a:gd name="connsiteX4" fmla="*/ 477568 w 1018552"/>
                          <a:gd name="connsiteY4" fmla="*/ 0 h 2383705"/>
                          <a:gd name="connsiteX0" fmla="*/ 477570 w 1018554"/>
                          <a:gd name="connsiteY0" fmla="*/ 0 h 2383705"/>
                          <a:gd name="connsiteX1" fmla="*/ 1016353 w 1018554"/>
                          <a:gd name="connsiteY1" fmla="*/ 1140733 h 2383705"/>
                          <a:gd name="connsiteX2" fmla="*/ 489861 w 1018554"/>
                          <a:gd name="connsiteY2" fmla="*/ 2383704 h 2383705"/>
                          <a:gd name="connsiteX3" fmla="*/ 519 w 1018554"/>
                          <a:gd name="connsiteY3" fmla="*/ 1148127 h 2383705"/>
                          <a:gd name="connsiteX4" fmla="*/ 477570 w 1018554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018621" h="2383705">
                            <a:moveTo>
                              <a:pt x="477637" y="0"/>
                            </a:moveTo>
                            <a:cubicBezTo>
                              <a:pt x="662464" y="17556"/>
                              <a:pt x="1014374" y="527391"/>
                              <a:pt x="1016420" y="1140733"/>
                            </a:cubicBezTo>
                            <a:cubicBezTo>
                              <a:pt x="1051453" y="1668853"/>
                              <a:pt x="659234" y="2382472"/>
                              <a:pt x="489928" y="2383704"/>
                            </a:cubicBezTo>
                            <a:cubicBezTo>
                              <a:pt x="320622" y="2384936"/>
                              <a:pt x="-13582" y="1620833"/>
                              <a:pt x="586" y="1148127"/>
                            </a:cubicBezTo>
                            <a:cubicBezTo>
                              <a:pt x="-14770" y="548874"/>
                              <a:pt x="274745" y="36383"/>
                              <a:pt x="477637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ln w="22225" cap="flat">
                        <a:solidFill>
                          <a:schemeClr val="bg1"/>
                        </a:solidFill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66" name="Freeform: Shape 165">
                        <a:extLst>
                          <a:ext uri="{FF2B5EF4-FFF2-40B4-BE49-F238E27FC236}">
                            <a16:creationId xmlns:a16="http://schemas.microsoft.com/office/drawing/2014/main" id="{D3C4DD7D-F349-411B-832F-C6087C15F76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445481" y="1817468"/>
                        <a:ext cx="249165" cy="923121"/>
                      </a:xfrm>
                      <a:custGeom>
                        <a:avLst/>
                        <a:gdLst>
                          <a:gd name="connsiteX0" fmla="*/ 422556 w 838200"/>
                          <a:gd name="connsiteY0" fmla="*/ 0 h 1466850"/>
                          <a:gd name="connsiteX1" fmla="*/ 843561 w 838200"/>
                          <a:gd name="connsiteY1" fmla="*/ 943928 h 1466850"/>
                          <a:gd name="connsiteX2" fmla="*/ 814986 w 838200"/>
                          <a:gd name="connsiteY2" fmla="*/ 1183005 h 1466850"/>
                          <a:gd name="connsiteX3" fmla="*/ 394934 w 838200"/>
                          <a:gd name="connsiteY3" fmla="*/ 1467803 h 1466850"/>
                          <a:gd name="connsiteX4" fmla="*/ 12029 w 838200"/>
                          <a:gd name="connsiteY4" fmla="*/ 1105853 h 1466850"/>
                          <a:gd name="connsiteX5" fmla="*/ 57749 w 838200"/>
                          <a:gd name="connsiteY5" fmla="*/ 652463 h 1466850"/>
                          <a:gd name="connsiteX6" fmla="*/ 422556 w 838200"/>
                          <a:gd name="connsiteY6" fmla="*/ 0 h 1466850"/>
                          <a:gd name="connsiteX0" fmla="*/ 422556 w 844528"/>
                          <a:gd name="connsiteY0" fmla="*/ 0 h 2411927"/>
                          <a:gd name="connsiteX1" fmla="*/ 843561 w 844528"/>
                          <a:gd name="connsiteY1" fmla="*/ 943928 h 2411927"/>
                          <a:gd name="connsiteX2" fmla="*/ 814986 w 844528"/>
                          <a:gd name="connsiteY2" fmla="*/ 1183005 h 2411927"/>
                          <a:gd name="connsiteX3" fmla="*/ 434848 w 844528"/>
                          <a:gd name="connsiteY3" fmla="*/ 2411885 h 2411927"/>
                          <a:gd name="connsiteX4" fmla="*/ 12029 w 844528"/>
                          <a:gd name="connsiteY4" fmla="*/ 1105853 h 2411927"/>
                          <a:gd name="connsiteX5" fmla="*/ 57749 w 844528"/>
                          <a:gd name="connsiteY5" fmla="*/ 652463 h 2411927"/>
                          <a:gd name="connsiteX6" fmla="*/ 422556 w 844528"/>
                          <a:gd name="connsiteY6" fmla="*/ 0 h 2411927"/>
                          <a:gd name="connsiteX0" fmla="*/ 422556 w 844528"/>
                          <a:gd name="connsiteY0" fmla="*/ 0 h 2411912"/>
                          <a:gd name="connsiteX1" fmla="*/ 843561 w 844528"/>
                          <a:gd name="connsiteY1" fmla="*/ 943928 h 2411912"/>
                          <a:gd name="connsiteX2" fmla="*/ 814986 w 844528"/>
                          <a:gd name="connsiteY2" fmla="*/ 1183005 h 2411912"/>
                          <a:gd name="connsiteX3" fmla="*/ 434848 w 844528"/>
                          <a:gd name="connsiteY3" fmla="*/ 2411885 h 2411912"/>
                          <a:gd name="connsiteX4" fmla="*/ 12029 w 844528"/>
                          <a:gd name="connsiteY4" fmla="*/ 1105853 h 2411912"/>
                          <a:gd name="connsiteX5" fmla="*/ 57749 w 844528"/>
                          <a:gd name="connsiteY5" fmla="*/ 652463 h 2411912"/>
                          <a:gd name="connsiteX6" fmla="*/ 422556 w 844528"/>
                          <a:gd name="connsiteY6" fmla="*/ 0 h 2411912"/>
                          <a:gd name="connsiteX0" fmla="*/ 422556 w 844528"/>
                          <a:gd name="connsiteY0" fmla="*/ 0 h 2411893"/>
                          <a:gd name="connsiteX1" fmla="*/ 843561 w 844528"/>
                          <a:gd name="connsiteY1" fmla="*/ 943928 h 2411893"/>
                          <a:gd name="connsiteX2" fmla="*/ 814986 w 844528"/>
                          <a:gd name="connsiteY2" fmla="*/ 1183005 h 2411893"/>
                          <a:gd name="connsiteX3" fmla="*/ 434848 w 844528"/>
                          <a:gd name="connsiteY3" fmla="*/ 2411885 h 2411893"/>
                          <a:gd name="connsiteX4" fmla="*/ 12029 w 844528"/>
                          <a:gd name="connsiteY4" fmla="*/ 1105853 h 2411893"/>
                          <a:gd name="connsiteX5" fmla="*/ 57749 w 844528"/>
                          <a:gd name="connsiteY5" fmla="*/ 652463 h 2411893"/>
                          <a:gd name="connsiteX6" fmla="*/ 422556 w 844528"/>
                          <a:gd name="connsiteY6" fmla="*/ 0 h 2411893"/>
                          <a:gd name="connsiteX0" fmla="*/ 422556 w 844528"/>
                          <a:gd name="connsiteY0" fmla="*/ 0 h 2411964"/>
                          <a:gd name="connsiteX1" fmla="*/ 843561 w 844528"/>
                          <a:gd name="connsiteY1" fmla="*/ 943928 h 2411964"/>
                          <a:gd name="connsiteX2" fmla="*/ 814986 w 844528"/>
                          <a:gd name="connsiteY2" fmla="*/ 1183005 h 2411964"/>
                          <a:gd name="connsiteX3" fmla="*/ 434848 w 844528"/>
                          <a:gd name="connsiteY3" fmla="*/ 2411885 h 2411964"/>
                          <a:gd name="connsiteX4" fmla="*/ 12029 w 844528"/>
                          <a:gd name="connsiteY4" fmla="*/ 1105853 h 2411964"/>
                          <a:gd name="connsiteX5" fmla="*/ 57749 w 844528"/>
                          <a:gd name="connsiteY5" fmla="*/ 652463 h 2411964"/>
                          <a:gd name="connsiteX6" fmla="*/ 422556 w 844528"/>
                          <a:gd name="connsiteY6" fmla="*/ 0 h 2411964"/>
                          <a:gd name="connsiteX0" fmla="*/ 482275 w 904247"/>
                          <a:gd name="connsiteY0" fmla="*/ 0 h 2411909"/>
                          <a:gd name="connsiteX1" fmla="*/ 903280 w 904247"/>
                          <a:gd name="connsiteY1" fmla="*/ 943928 h 2411909"/>
                          <a:gd name="connsiteX2" fmla="*/ 874705 w 904247"/>
                          <a:gd name="connsiteY2" fmla="*/ 1183005 h 2411909"/>
                          <a:gd name="connsiteX3" fmla="*/ 494567 w 904247"/>
                          <a:gd name="connsiteY3" fmla="*/ 2411885 h 2411909"/>
                          <a:gd name="connsiteX4" fmla="*/ 5225 w 904247"/>
                          <a:gd name="connsiteY4" fmla="*/ 1148125 h 2411909"/>
                          <a:gd name="connsiteX5" fmla="*/ 117468 w 904247"/>
                          <a:gd name="connsiteY5" fmla="*/ 652463 h 2411909"/>
                          <a:gd name="connsiteX6" fmla="*/ 482275 w 904247"/>
                          <a:gd name="connsiteY6" fmla="*/ 0 h 2411909"/>
                          <a:gd name="connsiteX0" fmla="*/ 482275 w 904247"/>
                          <a:gd name="connsiteY0" fmla="*/ 0 h 2411893"/>
                          <a:gd name="connsiteX1" fmla="*/ 903280 w 904247"/>
                          <a:gd name="connsiteY1" fmla="*/ 943928 h 2411893"/>
                          <a:gd name="connsiteX2" fmla="*/ 874705 w 904247"/>
                          <a:gd name="connsiteY2" fmla="*/ 1183005 h 2411893"/>
                          <a:gd name="connsiteX3" fmla="*/ 494567 w 904247"/>
                          <a:gd name="connsiteY3" fmla="*/ 2411885 h 2411893"/>
                          <a:gd name="connsiteX4" fmla="*/ 5225 w 904247"/>
                          <a:gd name="connsiteY4" fmla="*/ 1162217 h 2411893"/>
                          <a:gd name="connsiteX5" fmla="*/ 117468 w 904247"/>
                          <a:gd name="connsiteY5" fmla="*/ 652463 h 2411893"/>
                          <a:gd name="connsiteX6" fmla="*/ 482275 w 904247"/>
                          <a:gd name="connsiteY6" fmla="*/ 0 h 2411893"/>
                          <a:gd name="connsiteX0" fmla="*/ 482972 w 904944"/>
                          <a:gd name="connsiteY0" fmla="*/ 0 h 2411893"/>
                          <a:gd name="connsiteX1" fmla="*/ 903977 w 904944"/>
                          <a:gd name="connsiteY1" fmla="*/ 943928 h 2411893"/>
                          <a:gd name="connsiteX2" fmla="*/ 875402 w 904944"/>
                          <a:gd name="connsiteY2" fmla="*/ 1183005 h 2411893"/>
                          <a:gd name="connsiteX3" fmla="*/ 495264 w 904944"/>
                          <a:gd name="connsiteY3" fmla="*/ 2411885 h 2411893"/>
                          <a:gd name="connsiteX4" fmla="*/ 5922 w 904944"/>
                          <a:gd name="connsiteY4" fmla="*/ 1162217 h 2411893"/>
                          <a:gd name="connsiteX5" fmla="*/ 104859 w 904944"/>
                          <a:gd name="connsiteY5" fmla="*/ 483376 h 2411893"/>
                          <a:gd name="connsiteX6" fmla="*/ 482972 w 904944"/>
                          <a:gd name="connsiteY6" fmla="*/ 0 h 2411893"/>
                          <a:gd name="connsiteX0" fmla="*/ 477060 w 899032"/>
                          <a:gd name="connsiteY0" fmla="*/ 0 h 2411893"/>
                          <a:gd name="connsiteX1" fmla="*/ 898065 w 899032"/>
                          <a:gd name="connsiteY1" fmla="*/ 943928 h 2411893"/>
                          <a:gd name="connsiteX2" fmla="*/ 869490 w 899032"/>
                          <a:gd name="connsiteY2" fmla="*/ 1183005 h 2411893"/>
                          <a:gd name="connsiteX3" fmla="*/ 489352 w 899032"/>
                          <a:gd name="connsiteY3" fmla="*/ 2411885 h 2411893"/>
                          <a:gd name="connsiteX4" fmla="*/ 10 w 899032"/>
                          <a:gd name="connsiteY4" fmla="*/ 1162217 h 2411893"/>
                          <a:gd name="connsiteX5" fmla="*/ 477060 w 899032"/>
                          <a:gd name="connsiteY5" fmla="*/ 0 h 2411893"/>
                          <a:gd name="connsiteX0" fmla="*/ 477060 w 869489"/>
                          <a:gd name="connsiteY0" fmla="*/ 0 h 2411893"/>
                          <a:gd name="connsiteX1" fmla="*/ 869490 w 869489"/>
                          <a:gd name="connsiteY1" fmla="*/ 1183005 h 2411893"/>
                          <a:gd name="connsiteX2" fmla="*/ 489352 w 869489"/>
                          <a:gd name="connsiteY2" fmla="*/ 2411885 h 2411893"/>
                          <a:gd name="connsiteX3" fmla="*/ 10 w 869489"/>
                          <a:gd name="connsiteY3" fmla="*/ 1162217 h 2411893"/>
                          <a:gd name="connsiteX4" fmla="*/ 477060 w 869489"/>
                          <a:gd name="connsiteY4" fmla="*/ 0 h 2411893"/>
                          <a:gd name="connsiteX0" fmla="*/ 477060 w 1042453"/>
                          <a:gd name="connsiteY0" fmla="*/ 0 h 2411911"/>
                          <a:gd name="connsiteX1" fmla="*/ 1042453 w 1042453"/>
                          <a:gd name="connsiteY1" fmla="*/ 1197097 h 2411911"/>
                          <a:gd name="connsiteX2" fmla="*/ 489352 w 1042453"/>
                          <a:gd name="connsiteY2" fmla="*/ 2411885 h 2411911"/>
                          <a:gd name="connsiteX3" fmla="*/ 10 w 1042453"/>
                          <a:gd name="connsiteY3" fmla="*/ 1162217 h 2411911"/>
                          <a:gd name="connsiteX4" fmla="*/ 477060 w 1042453"/>
                          <a:gd name="connsiteY4" fmla="*/ 0 h 2411911"/>
                          <a:gd name="connsiteX0" fmla="*/ 477060 w 1042453"/>
                          <a:gd name="connsiteY0" fmla="*/ 0 h 2411909"/>
                          <a:gd name="connsiteX1" fmla="*/ 1042453 w 1042453"/>
                          <a:gd name="connsiteY1" fmla="*/ 1197097 h 2411909"/>
                          <a:gd name="connsiteX2" fmla="*/ 489352 w 1042453"/>
                          <a:gd name="connsiteY2" fmla="*/ 2411885 h 2411909"/>
                          <a:gd name="connsiteX3" fmla="*/ 10 w 1042453"/>
                          <a:gd name="connsiteY3" fmla="*/ 1162217 h 2411909"/>
                          <a:gd name="connsiteX4" fmla="*/ 477060 w 1042453"/>
                          <a:gd name="connsiteY4" fmla="*/ 0 h 2411909"/>
                          <a:gd name="connsiteX0" fmla="*/ 477060 w 1015844"/>
                          <a:gd name="connsiteY0" fmla="*/ 0 h 2411933"/>
                          <a:gd name="connsiteX1" fmla="*/ 1015844 w 1015844"/>
                          <a:gd name="connsiteY1" fmla="*/ 1112551 h 2411933"/>
                          <a:gd name="connsiteX2" fmla="*/ 489352 w 1015844"/>
                          <a:gd name="connsiteY2" fmla="*/ 2411885 h 2411933"/>
                          <a:gd name="connsiteX3" fmla="*/ 10 w 1015844"/>
                          <a:gd name="connsiteY3" fmla="*/ 1162217 h 2411933"/>
                          <a:gd name="connsiteX4" fmla="*/ 477060 w 1015844"/>
                          <a:gd name="connsiteY4" fmla="*/ 0 h 2411933"/>
                          <a:gd name="connsiteX0" fmla="*/ 477060 w 1015844"/>
                          <a:gd name="connsiteY0" fmla="*/ 0 h 2411935"/>
                          <a:gd name="connsiteX1" fmla="*/ 1015844 w 1015844"/>
                          <a:gd name="connsiteY1" fmla="*/ 1112551 h 2411935"/>
                          <a:gd name="connsiteX2" fmla="*/ 489352 w 1015844"/>
                          <a:gd name="connsiteY2" fmla="*/ 2411885 h 2411935"/>
                          <a:gd name="connsiteX3" fmla="*/ 10 w 1015844"/>
                          <a:gd name="connsiteY3" fmla="*/ 1162217 h 2411935"/>
                          <a:gd name="connsiteX4" fmla="*/ 477060 w 1015844"/>
                          <a:gd name="connsiteY4" fmla="*/ 0 h 2411935"/>
                          <a:gd name="connsiteX0" fmla="*/ 478683 w 1017467"/>
                          <a:gd name="connsiteY0" fmla="*/ 0 h 2411933"/>
                          <a:gd name="connsiteX1" fmla="*/ 1017467 w 1017467"/>
                          <a:gd name="connsiteY1" fmla="*/ 1112551 h 2411933"/>
                          <a:gd name="connsiteX2" fmla="*/ 490975 w 1017467"/>
                          <a:gd name="connsiteY2" fmla="*/ 2411885 h 2411933"/>
                          <a:gd name="connsiteX3" fmla="*/ 1633 w 1017467"/>
                          <a:gd name="connsiteY3" fmla="*/ 1162217 h 2411933"/>
                          <a:gd name="connsiteX4" fmla="*/ 478683 w 1017467"/>
                          <a:gd name="connsiteY4" fmla="*/ 0 h 2411933"/>
                          <a:gd name="connsiteX0" fmla="*/ 478683 w 1017696"/>
                          <a:gd name="connsiteY0" fmla="*/ 0 h 2411935"/>
                          <a:gd name="connsiteX1" fmla="*/ 1017467 w 1017696"/>
                          <a:gd name="connsiteY1" fmla="*/ 1112551 h 2411935"/>
                          <a:gd name="connsiteX2" fmla="*/ 490975 w 1017696"/>
                          <a:gd name="connsiteY2" fmla="*/ 2411885 h 2411935"/>
                          <a:gd name="connsiteX3" fmla="*/ 1633 w 1017696"/>
                          <a:gd name="connsiteY3" fmla="*/ 1162217 h 2411935"/>
                          <a:gd name="connsiteX4" fmla="*/ 478683 w 1017696"/>
                          <a:gd name="connsiteY4" fmla="*/ 0 h 2411935"/>
                          <a:gd name="connsiteX0" fmla="*/ 598033 w 1017398"/>
                          <a:gd name="connsiteY0" fmla="*/ 0 h 2256936"/>
                          <a:gd name="connsiteX1" fmla="*/ 1017074 w 1017398"/>
                          <a:gd name="connsiteY1" fmla="*/ 957553 h 2256936"/>
                          <a:gd name="connsiteX2" fmla="*/ 490582 w 1017398"/>
                          <a:gd name="connsiteY2" fmla="*/ 2256887 h 2256936"/>
                          <a:gd name="connsiteX3" fmla="*/ 1240 w 1017398"/>
                          <a:gd name="connsiteY3" fmla="*/ 1007219 h 2256936"/>
                          <a:gd name="connsiteX4" fmla="*/ 598033 w 1017398"/>
                          <a:gd name="connsiteY4" fmla="*/ 0 h 2256936"/>
                          <a:gd name="connsiteX0" fmla="*/ 478684 w 1017696"/>
                          <a:gd name="connsiteY0" fmla="*/ 0 h 2383753"/>
                          <a:gd name="connsiteX1" fmla="*/ 1017467 w 1017696"/>
                          <a:gd name="connsiteY1" fmla="*/ 1084370 h 2383753"/>
                          <a:gd name="connsiteX2" fmla="*/ 490975 w 1017696"/>
                          <a:gd name="connsiteY2" fmla="*/ 2383704 h 2383753"/>
                          <a:gd name="connsiteX3" fmla="*/ 1633 w 1017696"/>
                          <a:gd name="connsiteY3" fmla="*/ 1134036 h 2383753"/>
                          <a:gd name="connsiteX4" fmla="*/ 478684 w 1017696"/>
                          <a:gd name="connsiteY4" fmla="*/ 0 h 2383753"/>
                          <a:gd name="connsiteX0" fmla="*/ 478684 w 1017696"/>
                          <a:gd name="connsiteY0" fmla="*/ 0 h 2383785"/>
                          <a:gd name="connsiteX1" fmla="*/ 1017467 w 1017696"/>
                          <a:gd name="connsiteY1" fmla="*/ 1084370 h 2383785"/>
                          <a:gd name="connsiteX2" fmla="*/ 490975 w 1017696"/>
                          <a:gd name="connsiteY2" fmla="*/ 2383704 h 2383785"/>
                          <a:gd name="connsiteX3" fmla="*/ 1633 w 1017696"/>
                          <a:gd name="connsiteY3" fmla="*/ 1148127 h 2383785"/>
                          <a:gd name="connsiteX4" fmla="*/ 478684 w 1017696"/>
                          <a:gd name="connsiteY4" fmla="*/ 0 h 2383785"/>
                          <a:gd name="connsiteX0" fmla="*/ 478684 w 1017696"/>
                          <a:gd name="connsiteY0" fmla="*/ 0 h 2383825"/>
                          <a:gd name="connsiteX1" fmla="*/ 1017467 w 1017696"/>
                          <a:gd name="connsiteY1" fmla="*/ 1084370 h 2383825"/>
                          <a:gd name="connsiteX2" fmla="*/ 490975 w 1017696"/>
                          <a:gd name="connsiteY2" fmla="*/ 2383704 h 2383825"/>
                          <a:gd name="connsiteX3" fmla="*/ 1633 w 1017696"/>
                          <a:gd name="connsiteY3" fmla="*/ 1148127 h 2383825"/>
                          <a:gd name="connsiteX4" fmla="*/ 478684 w 1017696"/>
                          <a:gd name="connsiteY4" fmla="*/ 0 h 2383825"/>
                          <a:gd name="connsiteX0" fmla="*/ 478684 w 1017696"/>
                          <a:gd name="connsiteY0" fmla="*/ 0 h 2383705"/>
                          <a:gd name="connsiteX1" fmla="*/ 1017467 w 1017696"/>
                          <a:gd name="connsiteY1" fmla="*/ 1140733 h 2383705"/>
                          <a:gd name="connsiteX2" fmla="*/ 490975 w 1017696"/>
                          <a:gd name="connsiteY2" fmla="*/ 2383704 h 2383705"/>
                          <a:gd name="connsiteX3" fmla="*/ 1633 w 1017696"/>
                          <a:gd name="connsiteY3" fmla="*/ 1148127 h 2383705"/>
                          <a:gd name="connsiteX4" fmla="*/ 478684 w 1017696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68 w 1018552"/>
                          <a:gd name="connsiteY0" fmla="*/ 0 h 2383705"/>
                          <a:gd name="connsiteX1" fmla="*/ 1016351 w 1018552"/>
                          <a:gd name="connsiteY1" fmla="*/ 1140733 h 2383705"/>
                          <a:gd name="connsiteX2" fmla="*/ 489859 w 1018552"/>
                          <a:gd name="connsiteY2" fmla="*/ 2383704 h 2383705"/>
                          <a:gd name="connsiteX3" fmla="*/ 517 w 1018552"/>
                          <a:gd name="connsiteY3" fmla="*/ 1148127 h 2383705"/>
                          <a:gd name="connsiteX4" fmla="*/ 477568 w 1018552"/>
                          <a:gd name="connsiteY4" fmla="*/ 0 h 2383705"/>
                          <a:gd name="connsiteX0" fmla="*/ 477570 w 1018554"/>
                          <a:gd name="connsiteY0" fmla="*/ 0 h 2383705"/>
                          <a:gd name="connsiteX1" fmla="*/ 1016353 w 1018554"/>
                          <a:gd name="connsiteY1" fmla="*/ 1140733 h 2383705"/>
                          <a:gd name="connsiteX2" fmla="*/ 489861 w 1018554"/>
                          <a:gd name="connsiteY2" fmla="*/ 2383704 h 2383705"/>
                          <a:gd name="connsiteX3" fmla="*/ 519 w 1018554"/>
                          <a:gd name="connsiteY3" fmla="*/ 1148127 h 2383705"/>
                          <a:gd name="connsiteX4" fmla="*/ 477570 w 1018554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018621" h="2383705">
                            <a:moveTo>
                              <a:pt x="477637" y="0"/>
                            </a:moveTo>
                            <a:cubicBezTo>
                              <a:pt x="662464" y="17556"/>
                              <a:pt x="1014374" y="527391"/>
                              <a:pt x="1016420" y="1140733"/>
                            </a:cubicBezTo>
                            <a:cubicBezTo>
                              <a:pt x="1051453" y="1668853"/>
                              <a:pt x="659234" y="2382472"/>
                              <a:pt x="489928" y="2383704"/>
                            </a:cubicBezTo>
                            <a:cubicBezTo>
                              <a:pt x="320622" y="2384936"/>
                              <a:pt x="-13582" y="1620833"/>
                              <a:pt x="586" y="1148127"/>
                            </a:cubicBezTo>
                            <a:cubicBezTo>
                              <a:pt x="-14770" y="548874"/>
                              <a:pt x="274745" y="36383"/>
                              <a:pt x="477637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3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62" name="Group 161">
                      <a:extLst>
                        <a:ext uri="{FF2B5EF4-FFF2-40B4-BE49-F238E27FC236}">
                          <a16:creationId xmlns:a16="http://schemas.microsoft.com/office/drawing/2014/main" id="{43C20A79-95FD-4F6D-9525-CA47E1FD9AA9}"/>
                        </a:ext>
                      </a:extLst>
                    </p:cNvPr>
                    <p:cNvGrpSpPr/>
                    <p:nvPr/>
                  </p:nvGrpSpPr>
                  <p:grpSpPr>
                    <a:xfrm rot="10800000">
                      <a:off x="8236696" y="2849413"/>
                      <a:ext cx="666734" cy="1473212"/>
                      <a:chOff x="8236696" y="1267377"/>
                      <a:chExt cx="666734" cy="1473212"/>
                    </a:xfrm>
                  </p:grpSpPr>
                  <p:sp>
                    <p:nvSpPr>
                      <p:cNvPr id="163" name="Freeform: Shape 162">
                        <a:extLst>
                          <a:ext uri="{FF2B5EF4-FFF2-40B4-BE49-F238E27FC236}">
                            <a16:creationId xmlns:a16="http://schemas.microsoft.com/office/drawing/2014/main" id="{369FB787-4AC9-4564-B92C-DBC378C88D0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236696" y="1267377"/>
                        <a:ext cx="666734" cy="1473212"/>
                      </a:xfrm>
                      <a:custGeom>
                        <a:avLst/>
                        <a:gdLst>
                          <a:gd name="connsiteX0" fmla="*/ 422556 w 838200"/>
                          <a:gd name="connsiteY0" fmla="*/ 0 h 1466850"/>
                          <a:gd name="connsiteX1" fmla="*/ 843561 w 838200"/>
                          <a:gd name="connsiteY1" fmla="*/ 943928 h 1466850"/>
                          <a:gd name="connsiteX2" fmla="*/ 814986 w 838200"/>
                          <a:gd name="connsiteY2" fmla="*/ 1183005 h 1466850"/>
                          <a:gd name="connsiteX3" fmla="*/ 394934 w 838200"/>
                          <a:gd name="connsiteY3" fmla="*/ 1467803 h 1466850"/>
                          <a:gd name="connsiteX4" fmla="*/ 12029 w 838200"/>
                          <a:gd name="connsiteY4" fmla="*/ 1105853 h 1466850"/>
                          <a:gd name="connsiteX5" fmla="*/ 57749 w 838200"/>
                          <a:gd name="connsiteY5" fmla="*/ 652463 h 1466850"/>
                          <a:gd name="connsiteX6" fmla="*/ 422556 w 838200"/>
                          <a:gd name="connsiteY6" fmla="*/ 0 h 1466850"/>
                          <a:gd name="connsiteX0" fmla="*/ 422556 w 844528"/>
                          <a:gd name="connsiteY0" fmla="*/ 0 h 2411927"/>
                          <a:gd name="connsiteX1" fmla="*/ 843561 w 844528"/>
                          <a:gd name="connsiteY1" fmla="*/ 943928 h 2411927"/>
                          <a:gd name="connsiteX2" fmla="*/ 814986 w 844528"/>
                          <a:gd name="connsiteY2" fmla="*/ 1183005 h 2411927"/>
                          <a:gd name="connsiteX3" fmla="*/ 434848 w 844528"/>
                          <a:gd name="connsiteY3" fmla="*/ 2411885 h 2411927"/>
                          <a:gd name="connsiteX4" fmla="*/ 12029 w 844528"/>
                          <a:gd name="connsiteY4" fmla="*/ 1105853 h 2411927"/>
                          <a:gd name="connsiteX5" fmla="*/ 57749 w 844528"/>
                          <a:gd name="connsiteY5" fmla="*/ 652463 h 2411927"/>
                          <a:gd name="connsiteX6" fmla="*/ 422556 w 844528"/>
                          <a:gd name="connsiteY6" fmla="*/ 0 h 2411927"/>
                          <a:gd name="connsiteX0" fmla="*/ 422556 w 844528"/>
                          <a:gd name="connsiteY0" fmla="*/ 0 h 2411912"/>
                          <a:gd name="connsiteX1" fmla="*/ 843561 w 844528"/>
                          <a:gd name="connsiteY1" fmla="*/ 943928 h 2411912"/>
                          <a:gd name="connsiteX2" fmla="*/ 814986 w 844528"/>
                          <a:gd name="connsiteY2" fmla="*/ 1183005 h 2411912"/>
                          <a:gd name="connsiteX3" fmla="*/ 434848 w 844528"/>
                          <a:gd name="connsiteY3" fmla="*/ 2411885 h 2411912"/>
                          <a:gd name="connsiteX4" fmla="*/ 12029 w 844528"/>
                          <a:gd name="connsiteY4" fmla="*/ 1105853 h 2411912"/>
                          <a:gd name="connsiteX5" fmla="*/ 57749 w 844528"/>
                          <a:gd name="connsiteY5" fmla="*/ 652463 h 2411912"/>
                          <a:gd name="connsiteX6" fmla="*/ 422556 w 844528"/>
                          <a:gd name="connsiteY6" fmla="*/ 0 h 2411912"/>
                          <a:gd name="connsiteX0" fmla="*/ 422556 w 844528"/>
                          <a:gd name="connsiteY0" fmla="*/ 0 h 2411893"/>
                          <a:gd name="connsiteX1" fmla="*/ 843561 w 844528"/>
                          <a:gd name="connsiteY1" fmla="*/ 943928 h 2411893"/>
                          <a:gd name="connsiteX2" fmla="*/ 814986 w 844528"/>
                          <a:gd name="connsiteY2" fmla="*/ 1183005 h 2411893"/>
                          <a:gd name="connsiteX3" fmla="*/ 434848 w 844528"/>
                          <a:gd name="connsiteY3" fmla="*/ 2411885 h 2411893"/>
                          <a:gd name="connsiteX4" fmla="*/ 12029 w 844528"/>
                          <a:gd name="connsiteY4" fmla="*/ 1105853 h 2411893"/>
                          <a:gd name="connsiteX5" fmla="*/ 57749 w 844528"/>
                          <a:gd name="connsiteY5" fmla="*/ 652463 h 2411893"/>
                          <a:gd name="connsiteX6" fmla="*/ 422556 w 844528"/>
                          <a:gd name="connsiteY6" fmla="*/ 0 h 2411893"/>
                          <a:gd name="connsiteX0" fmla="*/ 422556 w 844528"/>
                          <a:gd name="connsiteY0" fmla="*/ 0 h 2411964"/>
                          <a:gd name="connsiteX1" fmla="*/ 843561 w 844528"/>
                          <a:gd name="connsiteY1" fmla="*/ 943928 h 2411964"/>
                          <a:gd name="connsiteX2" fmla="*/ 814986 w 844528"/>
                          <a:gd name="connsiteY2" fmla="*/ 1183005 h 2411964"/>
                          <a:gd name="connsiteX3" fmla="*/ 434848 w 844528"/>
                          <a:gd name="connsiteY3" fmla="*/ 2411885 h 2411964"/>
                          <a:gd name="connsiteX4" fmla="*/ 12029 w 844528"/>
                          <a:gd name="connsiteY4" fmla="*/ 1105853 h 2411964"/>
                          <a:gd name="connsiteX5" fmla="*/ 57749 w 844528"/>
                          <a:gd name="connsiteY5" fmla="*/ 652463 h 2411964"/>
                          <a:gd name="connsiteX6" fmla="*/ 422556 w 844528"/>
                          <a:gd name="connsiteY6" fmla="*/ 0 h 2411964"/>
                          <a:gd name="connsiteX0" fmla="*/ 482275 w 904247"/>
                          <a:gd name="connsiteY0" fmla="*/ 0 h 2411909"/>
                          <a:gd name="connsiteX1" fmla="*/ 903280 w 904247"/>
                          <a:gd name="connsiteY1" fmla="*/ 943928 h 2411909"/>
                          <a:gd name="connsiteX2" fmla="*/ 874705 w 904247"/>
                          <a:gd name="connsiteY2" fmla="*/ 1183005 h 2411909"/>
                          <a:gd name="connsiteX3" fmla="*/ 494567 w 904247"/>
                          <a:gd name="connsiteY3" fmla="*/ 2411885 h 2411909"/>
                          <a:gd name="connsiteX4" fmla="*/ 5225 w 904247"/>
                          <a:gd name="connsiteY4" fmla="*/ 1148125 h 2411909"/>
                          <a:gd name="connsiteX5" fmla="*/ 117468 w 904247"/>
                          <a:gd name="connsiteY5" fmla="*/ 652463 h 2411909"/>
                          <a:gd name="connsiteX6" fmla="*/ 482275 w 904247"/>
                          <a:gd name="connsiteY6" fmla="*/ 0 h 2411909"/>
                          <a:gd name="connsiteX0" fmla="*/ 482275 w 904247"/>
                          <a:gd name="connsiteY0" fmla="*/ 0 h 2411893"/>
                          <a:gd name="connsiteX1" fmla="*/ 903280 w 904247"/>
                          <a:gd name="connsiteY1" fmla="*/ 943928 h 2411893"/>
                          <a:gd name="connsiteX2" fmla="*/ 874705 w 904247"/>
                          <a:gd name="connsiteY2" fmla="*/ 1183005 h 2411893"/>
                          <a:gd name="connsiteX3" fmla="*/ 494567 w 904247"/>
                          <a:gd name="connsiteY3" fmla="*/ 2411885 h 2411893"/>
                          <a:gd name="connsiteX4" fmla="*/ 5225 w 904247"/>
                          <a:gd name="connsiteY4" fmla="*/ 1162217 h 2411893"/>
                          <a:gd name="connsiteX5" fmla="*/ 117468 w 904247"/>
                          <a:gd name="connsiteY5" fmla="*/ 652463 h 2411893"/>
                          <a:gd name="connsiteX6" fmla="*/ 482275 w 904247"/>
                          <a:gd name="connsiteY6" fmla="*/ 0 h 2411893"/>
                          <a:gd name="connsiteX0" fmla="*/ 482972 w 904944"/>
                          <a:gd name="connsiteY0" fmla="*/ 0 h 2411893"/>
                          <a:gd name="connsiteX1" fmla="*/ 903977 w 904944"/>
                          <a:gd name="connsiteY1" fmla="*/ 943928 h 2411893"/>
                          <a:gd name="connsiteX2" fmla="*/ 875402 w 904944"/>
                          <a:gd name="connsiteY2" fmla="*/ 1183005 h 2411893"/>
                          <a:gd name="connsiteX3" fmla="*/ 495264 w 904944"/>
                          <a:gd name="connsiteY3" fmla="*/ 2411885 h 2411893"/>
                          <a:gd name="connsiteX4" fmla="*/ 5922 w 904944"/>
                          <a:gd name="connsiteY4" fmla="*/ 1162217 h 2411893"/>
                          <a:gd name="connsiteX5" fmla="*/ 104859 w 904944"/>
                          <a:gd name="connsiteY5" fmla="*/ 483376 h 2411893"/>
                          <a:gd name="connsiteX6" fmla="*/ 482972 w 904944"/>
                          <a:gd name="connsiteY6" fmla="*/ 0 h 2411893"/>
                          <a:gd name="connsiteX0" fmla="*/ 477060 w 899032"/>
                          <a:gd name="connsiteY0" fmla="*/ 0 h 2411893"/>
                          <a:gd name="connsiteX1" fmla="*/ 898065 w 899032"/>
                          <a:gd name="connsiteY1" fmla="*/ 943928 h 2411893"/>
                          <a:gd name="connsiteX2" fmla="*/ 869490 w 899032"/>
                          <a:gd name="connsiteY2" fmla="*/ 1183005 h 2411893"/>
                          <a:gd name="connsiteX3" fmla="*/ 489352 w 899032"/>
                          <a:gd name="connsiteY3" fmla="*/ 2411885 h 2411893"/>
                          <a:gd name="connsiteX4" fmla="*/ 10 w 899032"/>
                          <a:gd name="connsiteY4" fmla="*/ 1162217 h 2411893"/>
                          <a:gd name="connsiteX5" fmla="*/ 477060 w 899032"/>
                          <a:gd name="connsiteY5" fmla="*/ 0 h 2411893"/>
                          <a:gd name="connsiteX0" fmla="*/ 477060 w 869489"/>
                          <a:gd name="connsiteY0" fmla="*/ 0 h 2411893"/>
                          <a:gd name="connsiteX1" fmla="*/ 869490 w 869489"/>
                          <a:gd name="connsiteY1" fmla="*/ 1183005 h 2411893"/>
                          <a:gd name="connsiteX2" fmla="*/ 489352 w 869489"/>
                          <a:gd name="connsiteY2" fmla="*/ 2411885 h 2411893"/>
                          <a:gd name="connsiteX3" fmla="*/ 10 w 869489"/>
                          <a:gd name="connsiteY3" fmla="*/ 1162217 h 2411893"/>
                          <a:gd name="connsiteX4" fmla="*/ 477060 w 869489"/>
                          <a:gd name="connsiteY4" fmla="*/ 0 h 2411893"/>
                          <a:gd name="connsiteX0" fmla="*/ 477060 w 1042453"/>
                          <a:gd name="connsiteY0" fmla="*/ 0 h 2411911"/>
                          <a:gd name="connsiteX1" fmla="*/ 1042453 w 1042453"/>
                          <a:gd name="connsiteY1" fmla="*/ 1197097 h 2411911"/>
                          <a:gd name="connsiteX2" fmla="*/ 489352 w 1042453"/>
                          <a:gd name="connsiteY2" fmla="*/ 2411885 h 2411911"/>
                          <a:gd name="connsiteX3" fmla="*/ 10 w 1042453"/>
                          <a:gd name="connsiteY3" fmla="*/ 1162217 h 2411911"/>
                          <a:gd name="connsiteX4" fmla="*/ 477060 w 1042453"/>
                          <a:gd name="connsiteY4" fmla="*/ 0 h 2411911"/>
                          <a:gd name="connsiteX0" fmla="*/ 477060 w 1042453"/>
                          <a:gd name="connsiteY0" fmla="*/ 0 h 2411909"/>
                          <a:gd name="connsiteX1" fmla="*/ 1042453 w 1042453"/>
                          <a:gd name="connsiteY1" fmla="*/ 1197097 h 2411909"/>
                          <a:gd name="connsiteX2" fmla="*/ 489352 w 1042453"/>
                          <a:gd name="connsiteY2" fmla="*/ 2411885 h 2411909"/>
                          <a:gd name="connsiteX3" fmla="*/ 10 w 1042453"/>
                          <a:gd name="connsiteY3" fmla="*/ 1162217 h 2411909"/>
                          <a:gd name="connsiteX4" fmla="*/ 477060 w 1042453"/>
                          <a:gd name="connsiteY4" fmla="*/ 0 h 2411909"/>
                          <a:gd name="connsiteX0" fmla="*/ 477060 w 1015844"/>
                          <a:gd name="connsiteY0" fmla="*/ 0 h 2411933"/>
                          <a:gd name="connsiteX1" fmla="*/ 1015844 w 1015844"/>
                          <a:gd name="connsiteY1" fmla="*/ 1112551 h 2411933"/>
                          <a:gd name="connsiteX2" fmla="*/ 489352 w 1015844"/>
                          <a:gd name="connsiteY2" fmla="*/ 2411885 h 2411933"/>
                          <a:gd name="connsiteX3" fmla="*/ 10 w 1015844"/>
                          <a:gd name="connsiteY3" fmla="*/ 1162217 h 2411933"/>
                          <a:gd name="connsiteX4" fmla="*/ 477060 w 1015844"/>
                          <a:gd name="connsiteY4" fmla="*/ 0 h 2411933"/>
                          <a:gd name="connsiteX0" fmla="*/ 477060 w 1015844"/>
                          <a:gd name="connsiteY0" fmla="*/ 0 h 2411935"/>
                          <a:gd name="connsiteX1" fmla="*/ 1015844 w 1015844"/>
                          <a:gd name="connsiteY1" fmla="*/ 1112551 h 2411935"/>
                          <a:gd name="connsiteX2" fmla="*/ 489352 w 1015844"/>
                          <a:gd name="connsiteY2" fmla="*/ 2411885 h 2411935"/>
                          <a:gd name="connsiteX3" fmla="*/ 10 w 1015844"/>
                          <a:gd name="connsiteY3" fmla="*/ 1162217 h 2411935"/>
                          <a:gd name="connsiteX4" fmla="*/ 477060 w 1015844"/>
                          <a:gd name="connsiteY4" fmla="*/ 0 h 2411935"/>
                          <a:gd name="connsiteX0" fmla="*/ 478683 w 1017467"/>
                          <a:gd name="connsiteY0" fmla="*/ 0 h 2411933"/>
                          <a:gd name="connsiteX1" fmla="*/ 1017467 w 1017467"/>
                          <a:gd name="connsiteY1" fmla="*/ 1112551 h 2411933"/>
                          <a:gd name="connsiteX2" fmla="*/ 490975 w 1017467"/>
                          <a:gd name="connsiteY2" fmla="*/ 2411885 h 2411933"/>
                          <a:gd name="connsiteX3" fmla="*/ 1633 w 1017467"/>
                          <a:gd name="connsiteY3" fmla="*/ 1162217 h 2411933"/>
                          <a:gd name="connsiteX4" fmla="*/ 478683 w 1017467"/>
                          <a:gd name="connsiteY4" fmla="*/ 0 h 2411933"/>
                          <a:gd name="connsiteX0" fmla="*/ 478683 w 1017696"/>
                          <a:gd name="connsiteY0" fmla="*/ 0 h 2411935"/>
                          <a:gd name="connsiteX1" fmla="*/ 1017467 w 1017696"/>
                          <a:gd name="connsiteY1" fmla="*/ 1112551 h 2411935"/>
                          <a:gd name="connsiteX2" fmla="*/ 490975 w 1017696"/>
                          <a:gd name="connsiteY2" fmla="*/ 2411885 h 2411935"/>
                          <a:gd name="connsiteX3" fmla="*/ 1633 w 1017696"/>
                          <a:gd name="connsiteY3" fmla="*/ 1162217 h 2411935"/>
                          <a:gd name="connsiteX4" fmla="*/ 478683 w 1017696"/>
                          <a:gd name="connsiteY4" fmla="*/ 0 h 2411935"/>
                          <a:gd name="connsiteX0" fmla="*/ 598033 w 1017398"/>
                          <a:gd name="connsiteY0" fmla="*/ 0 h 2256936"/>
                          <a:gd name="connsiteX1" fmla="*/ 1017074 w 1017398"/>
                          <a:gd name="connsiteY1" fmla="*/ 957553 h 2256936"/>
                          <a:gd name="connsiteX2" fmla="*/ 490582 w 1017398"/>
                          <a:gd name="connsiteY2" fmla="*/ 2256887 h 2256936"/>
                          <a:gd name="connsiteX3" fmla="*/ 1240 w 1017398"/>
                          <a:gd name="connsiteY3" fmla="*/ 1007219 h 2256936"/>
                          <a:gd name="connsiteX4" fmla="*/ 598033 w 1017398"/>
                          <a:gd name="connsiteY4" fmla="*/ 0 h 2256936"/>
                          <a:gd name="connsiteX0" fmla="*/ 478684 w 1017696"/>
                          <a:gd name="connsiteY0" fmla="*/ 0 h 2383753"/>
                          <a:gd name="connsiteX1" fmla="*/ 1017467 w 1017696"/>
                          <a:gd name="connsiteY1" fmla="*/ 1084370 h 2383753"/>
                          <a:gd name="connsiteX2" fmla="*/ 490975 w 1017696"/>
                          <a:gd name="connsiteY2" fmla="*/ 2383704 h 2383753"/>
                          <a:gd name="connsiteX3" fmla="*/ 1633 w 1017696"/>
                          <a:gd name="connsiteY3" fmla="*/ 1134036 h 2383753"/>
                          <a:gd name="connsiteX4" fmla="*/ 478684 w 1017696"/>
                          <a:gd name="connsiteY4" fmla="*/ 0 h 2383753"/>
                          <a:gd name="connsiteX0" fmla="*/ 478684 w 1017696"/>
                          <a:gd name="connsiteY0" fmla="*/ 0 h 2383785"/>
                          <a:gd name="connsiteX1" fmla="*/ 1017467 w 1017696"/>
                          <a:gd name="connsiteY1" fmla="*/ 1084370 h 2383785"/>
                          <a:gd name="connsiteX2" fmla="*/ 490975 w 1017696"/>
                          <a:gd name="connsiteY2" fmla="*/ 2383704 h 2383785"/>
                          <a:gd name="connsiteX3" fmla="*/ 1633 w 1017696"/>
                          <a:gd name="connsiteY3" fmla="*/ 1148127 h 2383785"/>
                          <a:gd name="connsiteX4" fmla="*/ 478684 w 1017696"/>
                          <a:gd name="connsiteY4" fmla="*/ 0 h 2383785"/>
                          <a:gd name="connsiteX0" fmla="*/ 478684 w 1017696"/>
                          <a:gd name="connsiteY0" fmla="*/ 0 h 2383825"/>
                          <a:gd name="connsiteX1" fmla="*/ 1017467 w 1017696"/>
                          <a:gd name="connsiteY1" fmla="*/ 1084370 h 2383825"/>
                          <a:gd name="connsiteX2" fmla="*/ 490975 w 1017696"/>
                          <a:gd name="connsiteY2" fmla="*/ 2383704 h 2383825"/>
                          <a:gd name="connsiteX3" fmla="*/ 1633 w 1017696"/>
                          <a:gd name="connsiteY3" fmla="*/ 1148127 h 2383825"/>
                          <a:gd name="connsiteX4" fmla="*/ 478684 w 1017696"/>
                          <a:gd name="connsiteY4" fmla="*/ 0 h 2383825"/>
                          <a:gd name="connsiteX0" fmla="*/ 478684 w 1017696"/>
                          <a:gd name="connsiteY0" fmla="*/ 0 h 2383705"/>
                          <a:gd name="connsiteX1" fmla="*/ 1017467 w 1017696"/>
                          <a:gd name="connsiteY1" fmla="*/ 1140733 h 2383705"/>
                          <a:gd name="connsiteX2" fmla="*/ 490975 w 1017696"/>
                          <a:gd name="connsiteY2" fmla="*/ 2383704 h 2383705"/>
                          <a:gd name="connsiteX3" fmla="*/ 1633 w 1017696"/>
                          <a:gd name="connsiteY3" fmla="*/ 1148127 h 2383705"/>
                          <a:gd name="connsiteX4" fmla="*/ 478684 w 1017696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68 w 1018552"/>
                          <a:gd name="connsiteY0" fmla="*/ 0 h 2383705"/>
                          <a:gd name="connsiteX1" fmla="*/ 1016351 w 1018552"/>
                          <a:gd name="connsiteY1" fmla="*/ 1140733 h 2383705"/>
                          <a:gd name="connsiteX2" fmla="*/ 489859 w 1018552"/>
                          <a:gd name="connsiteY2" fmla="*/ 2383704 h 2383705"/>
                          <a:gd name="connsiteX3" fmla="*/ 517 w 1018552"/>
                          <a:gd name="connsiteY3" fmla="*/ 1148127 h 2383705"/>
                          <a:gd name="connsiteX4" fmla="*/ 477568 w 1018552"/>
                          <a:gd name="connsiteY4" fmla="*/ 0 h 2383705"/>
                          <a:gd name="connsiteX0" fmla="*/ 477570 w 1018554"/>
                          <a:gd name="connsiteY0" fmla="*/ 0 h 2383705"/>
                          <a:gd name="connsiteX1" fmla="*/ 1016353 w 1018554"/>
                          <a:gd name="connsiteY1" fmla="*/ 1140733 h 2383705"/>
                          <a:gd name="connsiteX2" fmla="*/ 489861 w 1018554"/>
                          <a:gd name="connsiteY2" fmla="*/ 2383704 h 2383705"/>
                          <a:gd name="connsiteX3" fmla="*/ 519 w 1018554"/>
                          <a:gd name="connsiteY3" fmla="*/ 1148127 h 2383705"/>
                          <a:gd name="connsiteX4" fmla="*/ 477570 w 1018554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018621" h="2383705">
                            <a:moveTo>
                              <a:pt x="477637" y="0"/>
                            </a:moveTo>
                            <a:cubicBezTo>
                              <a:pt x="662464" y="17556"/>
                              <a:pt x="1014374" y="527391"/>
                              <a:pt x="1016420" y="1140733"/>
                            </a:cubicBezTo>
                            <a:cubicBezTo>
                              <a:pt x="1051453" y="1668853"/>
                              <a:pt x="659234" y="2382472"/>
                              <a:pt x="489928" y="2383704"/>
                            </a:cubicBezTo>
                            <a:cubicBezTo>
                              <a:pt x="320622" y="2384936"/>
                              <a:pt x="-13582" y="1620833"/>
                              <a:pt x="586" y="1148127"/>
                            </a:cubicBezTo>
                            <a:cubicBezTo>
                              <a:pt x="-14770" y="548874"/>
                              <a:pt x="274745" y="36383"/>
                              <a:pt x="477637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ln w="22225" cap="flat">
                        <a:solidFill>
                          <a:schemeClr val="bg1"/>
                        </a:solidFill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64" name="Freeform: Shape 163">
                        <a:extLst>
                          <a:ext uri="{FF2B5EF4-FFF2-40B4-BE49-F238E27FC236}">
                            <a16:creationId xmlns:a16="http://schemas.microsoft.com/office/drawing/2014/main" id="{DDFDFD6E-A404-4F7B-8D50-52697FB23F8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445481" y="1817468"/>
                        <a:ext cx="249165" cy="923121"/>
                      </a:xfrm>
                      <a:custGeom>
                        <a:avLst/>
                        <a:gdLst>
                          <a:gd name="connsiteX0" fmla="*/ 422556 w 838200"/>
                          <a:gd name="connsiteY0" fmla="*/ 0 h 1466850"/>
                          <a:gd name="connsiteX1" fmla="*/ 843561 w 838200"/>
                          <a:gd name="connsiteY1" fmla="*/ 943928 h 1466850"/>
                          <a:gd name="connsiteX2" fmla="*/ 814986 w 838200"/>
                          <a:gd name="connsiteY2" fmla="*/ 1183005 h 1466850"/>
                          <a:gd name="connsiteX3" fmla="*/ 394934 w 838200"/>
                          <a:gd name="connsiteY3" fmla="*/ 1467803 h 1466850"/>
                          <a:gd name="connsiteX4" fmla="*/ 12029 w 838200"/>
                          <a:gd name="connsiteY4" fmla="*/ 1105853 h 1466850"/>
                          <a:gd name="connsiteX5" fmla="*/ 57749 w 838200"/>
                          <a:gd name="connsiteY5" fmla="*/ 652463 h 1466850"/>
                          <a:gd name="connsiteX6" fmla="*/ 422556 w 838200"/>
                          <a:gd name="connsiteY6" fmla="*/ 0 h 1466850"/>
                          <a:gd name="connsiteX0" fmla="*/ 422556 w 844528"/>
                          <a:gd name="connsiteY0" fmla="*/ 0 h 2411927"/>
                          <a:gd name="connsiteX1" fmla="*/ 843561 w 844528"/>
                          <a:gd name="connsiteY1" fmla="*/ 943928 h 2411927"/>
                          <a:gd name="connsiteX2" fmla="*/ 814986 w 844528"/>
                          <a:gd name="connsiteY2" fmla="*/ 1183005 h 2411927"/>
                          <a:gd name="connsiteX3" fmla="*/ 434848 w 844528"/>
                          <a:gd name="connsiteY3" fmla="*/ 2411885 h 2411927"/>
                          <a:gd name="connsiteX4" fmla="*/ 12029 w 844528"/>
                          <a:gd name="connsiteY4" fmla="*/ 1105853 h 2411927"/>
                          <a:gd name="connsiteX5" fmla="*/ 57749 w 844528"/>
                          <a:gd name="connsiteY5" fmla="*/ 652463 h 2411927"/>
                          <a:gd name="connsiteX6" fmla="*/ 422556 w 844528"/>
                          <a:gd name="connsiteY6" fmla="*/ 0 h 2411927"/>
                          <a:gd name="connsiteX0" fmla="*/ 422556 w 844528"/>
                          <a:gd name="connsiteY0" fmla="*/ 0 h 2411912"/>
                          <a:gd name="connsiteX1" fmla="*/ 843561 w 844528"/>
                          <a:gd name="connsiteY1" fmla="*/ 943928 h 2411912"/>
                          <a:gd name="connsiteX2" fmla="*/ 814986 w 844528"/>
                          <a:gd name="connsiteY2" fmla="*/ 1183005 h 2411912"/>
                          <a:gd name="connsiteX3" fmla="*/ 434848 w 844528"/>
                          <a:gd name="connsiteY3" fmla="*/ 2411885 h 2411912"/>
                          <a:gd name="connsiteX4" fmla="*/ 12029 w 844528"/>
                          <a:gd name="connsiteY4" fmla="*/ 1105853 h 2411912"/>
                          <a:gd name="connsiteX5" fmla="*/ 57749 w 844528"/>
                          <a:gd name="connsiteY5" fmla="*/ 652463 h 2411912"/>
                          <a:gd name="connsiteX6" fmla="*/ 422556 w 844528"/>
                          <a:gd name="connsiteY6" fmla="*/ 0 h 2411912"/>
                          <a:gd name="connsiteX0" fmla="*/ 422556 w 844528"/>
                          <a:gd name="connsiteY0" fmla="*/ 0 h 2411893"/>
                          <a:gd name="connsiteX1" fmla="*/ 843561 w 844528"/>
                          <a:gd name="connsiteY1" fmla="*/ 943928 h 2411893"/>
                          <a:gd name="connsiteX2" fmla="*/ 814986 w 844528"/>
                          <a:gd name="connsiteY2" fmla="*/ 1183005 h 2411893"/>
                          <a:gd name="connsiteX3" fmla="*/ 434848 w 844528"/>
                          <a:gd name="connsiteY3" fmla="*/ 2411885 h 2411893"/>
                          <a:gd name="connsiteX4" fmla="*/ 12029 w 844528"/>
                          <a:gd name="connsiteY4" fmla="*/ 1105853 h 2411893"/>
                          <a:gd name="connsiteX5" fmla="*/ 57749 w 844528"/>
                          <a:gd name="connsiteY5" fmla="*/ 652463 h 2411893"/>
                          <a:gd name="connsiteX6" fmla="*/ 422556 w 844528"/>
                          <a:gd name="connsiteY6" fmla="*/ 0 h 2411893"/>
                          <a:gd name="connsiteX0" fmla="*/ 422556 w 844528"/>
                          <a:gd name="connsiteY0" fmla="*/ 0 h 2411964"/>
                          <a:gd name="connsiteX1" fmla="*/ 843561 w 844528"/>
                          <a:gd name="connsiteY1" fmla="*/ 943928 h 2411964"/>
                          <a:gd name="connsiteX2" fmla="*/ 814986 w 844528"/>
                          <a:gd name="connsiteY2" fmla="*/ 1183005 h 2411964"/>
                          <a:gd name="connsiteX3" fmla="*/ 434848 w 844528"/>
                          <a:gd name="connsiteY3" fmla="*/ 2411885 h 2411964"/>
                          <a:gd name="connsiteX4" fmla="*/ 12029 w 844528"/>
                          <a:gd name="connsiteY4" fmla="*/ 1105853 h 2411964"/>
                          <a:gd name="connsiteX5" fmla="*/ 57749 w 844528"/>
                          <a:gd name="connsiteY5" fmla="*/ 652463 h 2411964"/>
                          <a:gd name="connsiteX6" fmla="*/ 422556 w 844528"/>
                          <a:gd name="connsiteY6" fmla="*/ 0 h 2411964"/>
                          <a:gd name="connsiteX0" fmla="*/ 482275 w 904247"/>
                          <a:gd name="connsiteY0" fmla="*/ 0 h 2411909"/>
                          <a:gd name="connsiteX1" fmla="*/ 903280 w 904247"/>
                          <a:gd name="connsiteY1" fmla="*/ 943928 h 2411909"/>
                          <a:gd name="connsiteX2" fmla="*/ 874705 w 904247"/>
                          <a:gd name="connsiteY2" fmla="*/ 1183005 h 2411909"/>
                          <a:gd name="connsiteX3" fmla="*/ 494567 w 904247"/>
                          <a:gd name="connsiteY3" fmla="*/ 2411885 h 2411909"/>
                          <a:gd name="connsiteX4" fmla="*/ 5225 w 904247"/>
                          <a:gd name="connsiteY4" fmla="*/ 1148125 h 2411909"/>
                          <a:gd name="connsiteX5" fmla="*/ 117468 w 904247"/>
                          <a:gd name="connsiteY5" fmla="*/ 652463 h 2411909"/>
                          <a:gd name="connsiteX6" fmla="*/ 482275 w 904247"/>
                          <a:gd name="connsiteY6" fmla="*/ 0 h 2411909"/>
                          <a:gd name="connsiteX0" fmla="*/ 482275 w 904247"/>
                          <a:gd name="connsiteY0" fmla="*/ 0 h 2411893"/>
                          <a:gd name="connsiteX1" fmla="*/ 903280 w 904247"/>
                          <a:gd name="connsiteY1" fmla="*/ 943928 h 2411893"/>
                          <a:gd name="connsiteX2" fmla="*/ 874705 w 904247"/>
                          <a:gd name="connsiteY2" fmla="*/ 1183005 h 2411893"/>
                          <a:gd name="connsiteX3" fmla="*/ 494567 w 904247"/>
                          <a:gd name="connsiteY3" fmla="*/ 2411885 h 2411893"/>
                          <a:gd name="connsiteX4" fmla="*/ 5225 w 904247"/>
                          <a:gd name="connsiteY4" fmla="*/ 1162217 h 2411893"/>
                          <a:gd name="connsiteX5" fmla="*/ 117468 w 904247"/>
                          <a:gd name="connsiteY5" fmla="*/ 652463 h 2411893"/>
                          <a:gd name="connsiteX6" fmla="*/ 482275 w 904247"/>
                          <a:gd name="connsiteY6" fmla="*/ 0 h 2411893"/>
                          <a:gd name="connsiteX0" fmla="*/ 482972 w 904944"/>
                          <a:gd name="connsiteY0" fmla="*/ 0 h 2411893"/>
                          <a:gd name="connsiteX1" fmla="*/ 903977 w 904944"/>
                          <a:gd name="connsiteY1" fmla="*/ 943928 h 2411893"/>
                          <a:gd name="connsiteX2" fmla="*/ 875402 w 904944"/>
                          <a:gd name="connsiteY2" fmla="*/ 1183005 h 2411893"/>
                          <a:gd name="connsiteX3" fmla="*/ 495264 w 904944"/>
                          <a:gd name="connsiteY3" fmla="*/ 2411885 h 2411893"/>
                          <a:gd name="connsiteX4" fmla="*/ 5922 w 904944"/>
                          <a:gd name="connsiteY4" fmla="*/ 1162217 h 2411893"/>
                          <a:gd name="connsiteX5" fmla="*/ 104859 w 904944"/>
                          <a:gd name="connsiteY5" fmla="*/ 483376 h 2411893"/>
                          <a:gd name="connsiteX6" fmla="*/ 482972 w 904944"/>
                          <a:gd name="connsiteY6" fmla="*/ 0 h 2411893"/>
                          <a:gd name="connsiteX0" fmla="*/ 477060 w 899032"/>
                          <a:gd name="connsiteY0" fmla="*/ 0 h 2411893"/>
                          <a:gd name="connsiteX1" fmla="*/ 898065 w 899032"/>
                          <a:gd name="connsiteY1" fmla="*/ 943928 h 2411893"/>
                          <a:gd name="connsiteX2" fmla="*/ 869490 w 899032"/>
                          <a:gd name="connsiteY2" fmla="*/ 1183005 h 2411893"/>
                          <a:gd name="connsiteX3" fmla="*/ 489352 w 899032"/>
                          <a:gd name="connsiteY3" fmla="*/ 2411885 h 2411893"/>
                          <a:gd name="connsiteX4" fmla="*/ 10 w 899032"/>
                          <a:gd name="connsiteY4" fmla="*/ 1162217 h 2411893"/>
                          <a:gd name="connsiteX5" fmla="*/ 477060 w 899032"/>
                          <a:gd name="connsiteY5" fmla="*/ 0 h 2411893"/>
                          <a:gd name="connsiteX0" fmla="*/ 477060 w 869489"/>
                          <a:gd name="connsiteY0" fmla="*/ 0 h 2411893"/>
                          <a:gd name="connsiteX1" fmla="*/ 869490 w 869489"/>
                          <a:gd name="connsiteY1" fmla="*/ 1183005 h 2411893"/>
                          <a:gd name="connsiteX2" fmla="*/ 489352 w 869489"/>
                          <a:gd name="connsiteY2" fmla="*/ 2411885 h 2411893"/>
                          <a:gd name="connsiteX3" fmla="*/ 10 w 869489"/>
                          <a:gd name="connsiteY3" fmla="*/ 1162217 h 2411893"/>
                          <a:gd name="connsiteX4" fmla="*/ 477060 w 869489"/>
                          <a:gd name="connsiteY4" fmla="*/ 0 h 2411893"/>
                          <a:gd name="connsiteX0" fmla="*/ 477060 w 1042453"/>
                          <a:gd name="connsiteY0" fmla="*/ 0 h 2411911"/>
                          <a:gd name="connsiteX1" fmla="*/ 1042453 w 1042453"/>
                          <a:gd name="connsiteY1" fmla="*/ 1197097 h 2411911"/>
                          <a:gd name="connsiteX2" fmla="*/ 489352 w 1042453"/>
                          <a:gd name="connsiteY2" fmla="*/ 2411885 h 2411911"/>
                          <a:gd name="connsiteX3" fmla="*/ 10 w 1042453"/>
                          <a:gd name="connsiteY3" fmla="*/ 1162217 h 2411911"/>
                          <a:gd name="connsiteX4" fmla="*/ 477060 w 1042453"/>
                          <a:gd name="connsiteY4" fmla="*/ 0 h 2411911"/>
                          <a:gd name="connsiteX0" fmla="*/ 477060 w 1042453"/>
                          <a:gd name="connsiteY0" fmla="*/ 0 h 2411909"/>
                          <a:gd name="connsiteX1" fmla="*/ 1042453 w 1042453"/>
                          <a:gd name="connsiteY1" fmla="*/ 1197097 h 2411909"/>
                          <a:gd name="connsiteX2" fmla="*/ 489352 w 1042453"/>
                          <a:gd name="connsiteY2" fmla="*/ 2411885 h 2411909"/>
                          <a:gd name="connsiteX3" fmla="*/ 10 w 1042453"/>
                          <a:gd name="connsiteY3" fmla="*/ 1162217 h 2411909"/>
                          <a:gd name="connsiteX4" fmla="*/ 477060 w 1042453"/>
                          <a:gd name="connsiteY4" fmla="*/ 0 h 2411909"/>
                          <a:gd name="connsiteX0" fmla="*/ 477060 w 1015844"/>
                          <a:gd name="connsiteY0" fmla="*/ 0 h 2411933"/>
                          <a:gd name="connsiteX1" fmla="*/ 1015844 w 1015844"/>
                          <a:gd name="connsiteY1" fmla="*/ 1112551 h 2411933"/>
                          <a:gd name="connsiteX2" fmla="*/ 489352 w 1015844"/>
                          <a:gd name="connsiteY2" fmla="*/ 2411885 h 2411933"/>
                          <a:gd name="connsiteX3" fmla="*/ 10 w 1015844"/>
                          <a:gd name="connsiteY3" fmla="*/ 1162217 h 2411933"/>
                          <a:gd name="connsiteX4" fmla="*/ 477060 w 1015844"/>
                          <a:gd name="connsiteY4" fmla="*/ 0 h 2411933"/>
                          <a:gd name="connsiteX0" fmla="*/ 477060 w 1015844"/>
                          <a:gd name="connsiteY0" fmla="*/ 0 h 2411935"/>
                          <a:gd name="connsiteX1" fmla="*/ 1015844 w 1015844"/>
                          <a:gd name="connsiteY1" fmla="*/ 1112551 h 2411935"/>
                          <a:gd name="connsiteX2" fmla="*/ 489352 w 1015844"/>
                          <a:gd name="connsiteY2" fmla="*/ 2411885 h 2411935"/>
                          <a:gd name="connsiteX3" fmla="*/ 10 w 1015844"/>
                          <a:gd name="connsiteY3" fmla="*/ 1162217 h 2411935"/>
                          <a:gd name="connsiteX4" fmla="*/ 477060 w 1015844"/>
                          <a:gd name="connsiteY4" fmla="*/ 0 h 2411935"/>
                          <a:gd name="connsiteX0" fmla="*/ 478683 w 1017467"/>
                          <a:gd name="connsiteY0" fmla="*/ 0 h 2411933"/>
                          <a:gd name="connsiteX1" fmla="*/ 1017467 w 1017467"/>
                          <a:gd name="connsiteY1" fmla="*/ 1112551 h 2411933"/>
                          <a:gd name="connsiteX2" fmla="*/ 490975 w 1017467"/>
                          <a:gd name="connsiteY2" fmla="*/ 2411885 h 2411933"/>
                          <a:gd name="connsiteX3" fmla="*/ 1633 w 1017467"/>
                          <a:gd name="connsiteY3" fmla="*/ 1162217 h 2411933"/>
                          <a:gd name="connsiteX4" fmla="*/ 478683 w 1017467"/>
                          <a:gd name="connsiteY4" fmla="*/ 0 h 2411933"/>
                          <a:gd name="connsiteX0" fmla="*/ 478683 w 1017696"/>
                          <a:gd name="connsiteY0" fmla="*/ 0 h 2411935"/>
                          <a:gd name="connsiteX1" fmla="*/ 1017467 w 1017696"/>
                          <a:gd name="connsiteY1" fmla="*/ 1112551 h 2411935"/>
                          <a:gd name="connsiteX2" fmla="*/ 490975 w 1017696"/>
                          <a:gd name="connsiteY2" fmla="*/ 2411885 h 2411935"/>
                          <a:gd name="connsiteX3" fmla="*/ 1633 w 1017696"/>
                          <a:gd name="connsiteY3" fmla="*/ 1162217 h 2411935"/>
                          <a:gd name="connsiteX4" fmla="*/ 478683 w 1017696"/>
                          <a:gd name="connsiteY4" fmla="*/ 0 h 2411935"/>
                          <a:gd name="connsiteX0" fmla="*/ 598033 w 1017398"/>
                          <a:gd name="connsiteY0" fmla="*/ 0 h 2256936"/>
                          <a:gd name="connsiteX1" fmla="*/ 1017074 w 1017398"/>
                          <a:gd name="connsiteY1" fmla="*/ 957553 h 2256936"/>
                          <a:gd name="connsiteX2" fmla="*/ 490582 w 1017398"/>
                          <a:gd name="connsiteY2" fmla="*/ 2256887 h 2256936"/>
                          <a:gd name="connsiteX3" fmla="*/ 1240 w 1017398"/>
                          <a:gd name="connsiteY3" fmla="*/ 1007219 h 2256936"/>
                          <a:gd name="connsiteX4" fmla="*/ 598033 w 1017398"/>
                          <a:gd name="connsiteY4" fmla="*/ 0 h 2256936"/>
                          <a:gd name="connsiteX0" fmla="*/ 478684 w 1017696"/>
                          <a:gd name="connsiteY0" fmla="*/ 0 h 2383753"/>
                          <a:gd name="connsiteX1" fmla="*/ 1017467 w 1017696"/>
                          <a:gd name="connsiteY1" fmla="*/ 1084370 h 2383753"/>
                          <a:gd name="connsiteX2" fmla="*/ 490975 w 1017696"/>
                          <a:gd name="connsiteY2" fmla="*/ 2383704 h 2383753"/>
                          <a:gd name="connsiteX3" fmla="*/ 1633 w 1017696"/>
                          <a:gd name="connsiteY3" fmla="*/ 1134036 h 2383753"/>
                          <a:gd name="connsiteX4" fmla="*/ 478684 w 1017696"/>
                          <a:gd name="connsiteY4" fmla="*/ 0 h 2383753"/>
                          <a:gd name="connsiteX0" fmla="*/ 478684 w 1017696"/>
                          <a:gd name="connsiteY0" fmla="*/ 0 h 2383785"/>
                          <a:gd name="connsiteX1" fmla="*/ 1017467 w 1017696"/>
                          <a:gd name="connsiteY1" fmla="*/ 1084370 h 2383785"/>
                          <a:gd name="connsiteX2" fmla="*/ 490975 w 1017696"/>
                          <a:gd name="connsiteY2" fmla="*/ 2383704 h 2383785"/>
                          <a:gd name="connsiteX3" fmla="*/ 1633 w 1017696"/>
                          <a:gd name="connsiteY3" fmla="*/ 1148127 h 2383785"/>
                          <a:gd name="connsiteX4" fmla="*/ 478684 w 1017696"/>
                          <a:gd name="connsiteY4" fmla="*/ 0 h 2383785"/>
                          <a:gd name="connsiteX0" fmla="*/ 478684 w 1017696"/>
                          <a:gd name="connsiteY0" fmla="*/ 0 h 2383825"/>
                          <a:gd name="connsiteX1" fmla="*/ 1017467 w 1017696"/>
                          <a:gd name="connsiteY1" fmla="*/ 1084370 h 2383825"/>
                          <a:gd name="connsiteX2" fmla="*/ 490975 w 1017696"/>
                          <a:gd name="connsiteY2" fmla="*/ 2383704 h 2383825"/>
                          <a:gd name="connsiteX3" fmla="*/ 1633 w 1017696"/>
                          <a:gd name="connsiteY3" fmla="*/ 1148127 h 2383825"/>
                          <a:gd name="connsiteX4" fmla="*/ 478684 w 1017696"/>
                          <a:gd name="connsiteY4" fmla="*/ 0 h 2383825"/>
                          <a:gd name="connsiteX0" fmla="*/ 478684 w 1017696"/>
                          <a:gd name="connsiteY0" fmla="*/ 0 h 2383705"/>
                          <a:gd name="connsiteX1" fmla="*/ 1017467 w 1017696"/>
                          <a:gd name="connsiteY1" fmla="*/ 1140733 h 2383705"/>
                          <a:gd name="connsiteX2" fmla="*/ 490975 w 1017696"/>
                          <a:gd name="connsiteY2" fmla="*/ 2383704 h 2383705"/>
                          <a:gd name="connsiteX3" fmla="*/ 1633 w 1017696"/>
                          <a:gd name="connsiteY3" fmla="*/ 1148127 h 2383705"/>
                          <a:gd name="connsiteX4" fmla="*/ 478684 w 1017696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68 w 1018552"/>
                          <a:gd name="connsiteY0" fmla="*/ 0 h 2383705"/>
                          <a:gd name="connsiteX1" fmla="*/ 1016351 w 1018552"/>
                          <a:gd name="connsiteY1" fmla="*/ 1140733 h 2383705"/>
                          <a:gd name="connsiteX2" fmla="*/ 489859 w 1018552"/>
                          <a:gd name="connsiteY2" fmla="*/ 2383704 h 2383705"/>
                          <a:gd name="connsiteX3" fmla="*/ 517 w 1018552"/>
                          <a:gd name="connsiteY3" fmla="*/ 1148127 h 2383705"/>
                          <a:gd name="connsiteX4" fmla="*/ 477568 w 1018552"/>
                          <a:gd name="connsiteY4" fmla="*/ 0 h 2383705"/>
                          <a:gd name="connsiteX0" fmla="*/ 477570 w 1018554"/>
                          <a:gd name="connsiteY0" fmla="*/ 0 h 2383705"/>
                          <a:gd name="connsiteX1" fmla="*/ 1016353 w 1018554"/>
                          <a:gd name="connsiteY1" fmla="*/ 1140733 h 2383705"/>
                          <a:gd name="connsiteX2" fmla="*/ 489861 w 1018554"/>
                          <a:gd name="connsiteY2" fmla="*/ 2383704 h 2383705"/>
                          <a:gd name="connsiteX3" fmla="*/ 519 w 1018554"/>
                          <a:gd name="connsiteY3" fmla="*/ 1148127 h 2383705"/>
                          <a:gd name="connsiteX4" fmla="*/ 477570 w 1018554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018621" h="2383705">
                            <a:moveTo>
                              <a:pt x="477637" y="0"/>
                            </a:moveTo>
                            <a:cubicBezTo>
                              <a:pt x="662464" y="17556"/>
                              <a:pt x="1014374" y="527391"/>
                              <a:pt x="1016420" y="1140733"/>
                            </a:cubicBezTo>
                            <a:cubicBezTo>
                              <a:pt x="1051453" y="1668853"/>
                              <a:pt x="659234" y="2382472"/>
                              <a:pt x="489928" y="2383704"/>
                            </a:cubicBezTo>
                            <a:cubicBezTo>
                              <a:pt x="320622" y="2384936"/>
                              <a:pt x="-13582" y="1620833"/>
                              <a:pt x="586" y="1148127"/>
                            </a:cubicBezTo>
                            <a:cubicBezTo>
                              <a:pt x="-14770" y="548874"/>
                              <a:pt x="274745" y="36383"/>
                              <a:pt x="477637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3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</p:grpSp>
              </p:grpSp>
              <p:grpSp>
                <p:nvGrpSpPr>
                  <p:cNvPr id="154" name="Group 153">
                    <a:extLst>
                      <a:ext uri="{FF2B5EF4-FFF2-40B4-BE49-F238E27FC236}">
                        <a16:creationId xmlns:a16="http://schemas.microsoft.com/office/drawing/2014/main" id="{32427A3F-964C-4380-9DD1-1EA748802457}"/>
                      </a:ext>
                    </a:extLst>
                  </p:cNvPr>
                  <p:cNvGrpSpPr/>
                  <p:nvPr/>
                </p:nvGrpSpPr>
                <p:grpSpPr>
                  <a:xfrm rot="5400000">
                    <a:off x="8241610" y="1278807"/>
                    <a:ext cx="640080" cy="3055248"/>
                    <a:chOff x="8236696" y="1267377"/>
                    <a:chExt cx="666734" cy="3055248"/>
                  </a:xfrm>
                </p:grpSpPr>
                <p:grpSp>
                  <p:nvGrpSpPr>
                    <p:cNvPr id="155" name="Group 154">
                      <a:extLst>
                        <a:ext uri="{FF2B5EF4-FFF2-40B4-BE49-F238E27FC236}">
                          <a16:creationId xmlns:a16="http://schemas.microsoft.com/office/drawing/2014/main" id="{AAFE9061-A03E-455D-B69F-2520E779AE8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236696" y="1267377"/>
                      <a:ext cx="666734" cy="1473212"/>
                      <a:chOff x="8236696" y="1267377"/>
                      <a:chExt cx="666734" cy="1473212"/>
                    </a:xfrm>
                  </p:grpSpPr>
                  <p:sp>
                    <p:nvSpPr>
                      <p:cNvPr id="159" name="Freeform: Shape 158">
                        <a:extLst>
                          <a:ext uri="{FF2B5EF4-FFF2-40B4-BE49-F238E27FC236}">
                            <a16:creationId xmlns:a16="http://schemas.microsoft.com/office/drawing/2014/main" id="{236642BC-3F3A-4D05-A4D4-8C716AF7BC3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236696" y="1267377"/>
                        <a:ext cx="666734" cy="1473212"/>
                      </a:xfrm>
                      <a:custGeom>
                        <a:avLst/>
                        <a:gdLst>
                          <a:gd name="connsiteX0" fmla="*/ 422556 w 838200"/>
                          <a:gd name="connsiteY0" fmla="*/ 0 h 1466850"/>
                          <a:gd name="connsiteX1" fmla="*/ 843561 w 838200"/>
                          <a:gd name="connsiteY1" fmla="*/ 943928 h 1466850"/>
                          <a:gd name="connsiteX2" fmla="*/ 814986 w 838200"/>
                          <a:gd name="connsiteY2" fmla="*/ 1183005 h 1466850"/>
                          <a:gd name="connsiteX3" fmla="*/ 394934 w 838200"/>
                          <a:gd name="connsiteY3" fmla="*/ 1467803 h 1466850"/>
                          <a:gd name="connsiteX4" fmla="*/ 12029 w 838200"/>
                          <a:gd name="connsiteY4" fmla="*/ 1105853 h 1466850"/>
                          <a:gd name="connsiteX5" fmla="*/ 57749 w 838200"/>
                          <a:gd name="connsiteY5" fmla="*/ 652463 h 1466850"/>
                          <a:gd name="connsiteX6" fmla="*/ 422556 w 838200"/>
                          <a:gd name="connsiteY6" fmla="*/ 0 h 1466850"/>
                          <a:gd name="connsiteX0" fmla="*/ 422556 w 844528"/>
                          <a:gd name="connsiteY0" fmla="*/ 0 h 2411927"/>
                          <a:gd name="connsiteX1" fmla="*/ 843561 w 844528"/>
                          <a:gd name="connsiteY1" fmla="*/ 943928 h 2411927"/>
                          <a:gd name="connsiteX2" fmla="*/ 814986 w 844528"/>
                          <a:gd name="connsiteY2" fmla="*/ 1183005 h 2411927"/>
                          <a:gd name="connsiteX3" fmla="*/ 434848 w 844528"/>
                          <a:gd name="connsiteY3" fmla="*/ 2411885 h 2411927"/>
                          <a:gd name="connsiteX4" fmla="*/ 12029 w 844528"/>
                          <a:gd name="connsiteY4" fmla="*/ 1105853 h 2411927"/>
                          <a:gd name="connsiteX5" fmla="*/ 57749 w 844528"/>
                          <a:gd name="connsiteY5" fmla="*/ 652463 h 2411927"/>
                          <a:gd name="connsiteX6" fmla="*/ 422556 w 844528"/>
                          <a:gd name="connsiteY6" fmla="*/ 0 h 2411927"/>
                          <a:gd name="connsiteX0" fmla="*/ 422556 w 844528"/>
                          <a:gd name="connsiteY0" fmla="*/ 0 h 2411912"/>
                          <a:gd name="connsiteX1" fmla="*/ 843561 w 844528"/>
                          <a:gd name="connsiteY1" fmla="*/ 943928 h 2411912"/>
                          <a:gd name="connsiteX2" fmla="*/ 814986 w 844528"/>
                          <a:gd name="connsiteY2" fmla="*/ 1183005 h 2411912"/>
                          <a:gd name="connsiteX3" fmla="*/ 434848 w 844528"/>
                          <a:gd name="connsiteY3" fmla="*/ 2411885 h 2411912"/>
                          <a:gd name="connsiteX4" fmla="*/ 12029 w 844528"/>
                          <a:gd name="connsiteY4" fmla="*/ 1105853 h 2411912"/>
                          <a:gd name="connsiteX5" fmla="*/ 57749 w 844528"/>
                          <a:gd name="connsiteY5" fmla="*/ 652463 h 2411912"/>
                          <a:gd name="connsiteX6" fmla="*/ 422556 w 844528"/>
                          <a:gd name="connsiteY6" fmla="*/ 0 h 2411912"/>
                          <a:gd name="connsiteX0" fmla="*/ 422556 w 844528"/>
                          <a:gd name="connsiteY0" fmla="*/ 0 h 2411893"/>
                          <a:gd name="connsiteX1" fmla="*/ 843561 w 844528"/>
                          <a:gd name="connsiteY1" fmla="*/ 943928 h 2411893"/>
                          <a:gd name="connsiteX2" fmla="*/ 814986 w 844528"/>
                          <a:gd name="connsiteY2" fmla="*/ 1183005 h 2411893"/>
                          <a:gd name="connsiteX3" fmla="*/ 434848 w 844528"/>
                          <a:gd name="connsiteY3" fmla="*/ 2411885 h 2411893"/>
                          <a:gd name="connsiteX4" fmla="*/ 12029 w 844528"/>
                          <a:gd name="connsiteY4" fmla="*/ 1105853 h 2411893"/>
                          <a:gd name="connsiteX5" fmla="*/ 57749 w 844528"/>
                          <a:gd name="connsiteY5" fmla="*/ 652463 h 2411893"/>
                          <a:gd name="connsiteX6" fmla="*/ 422556 w 844528"/>
                          <a:gd name="connsiteY6" fmla="*/ 0 h 2411893"/>
                          <a:gd name="connsiteX0" fmla="*/ 422556 w 844528"/>
                          <a:gd name="connsiteY0" fmla="*/ 0 h 2411964"/>
                          <a:gd name="connsiteX1" fmla="*/ 843561 w 844528"/>
                          <a:gd name="connsiteY1" fmla="*/ 943928 h 2411964"/>
                          <a:gd name="connsiteX2" fmla="*/ 814986 w 844528"/>
                          <a:gd name="connsiteY2" fmla="*/ 1183005 h 2411964"/>
                          <a:gd name="connsiteX3" fmla="*/ 434848 w 844528"/>
                          <a:gd name="connsiteY3" fmla="*/ 2411885 h 2411964"/>
                          <a:gd name="connsiteX4" fmla="*/ 12029 w 844528"/>
                          <a:gd name="connsiteY4" fmla="*/ 1105853 h 2411964"/>
                          <a:gd name="connsiteX5" fmla="*/ 57749 w 844528"/>
                          <a:gd name="connsiteY5" fmla="*/ 652463 h 2411964"/>
                          <a:gd name="connsiteX6" fmla="*/ 422556 w 844528"/>
                          <a:gd name="connsiteY6" fmla="*/ 0 h 2411964"/>
                          <a:gd name="connsiteX0" fmla="*/ 482275 w 904247"/>
                          <a:gd name="connsiteY0" fmla="*/ 0 h 2411909"/>
                          <a:gd name="connsiteX1" fmla="*/ 903280 w 904247"/>
                          <a:gd name="connsiteY1" fmla="*/ 943928 h 2411909"/>
                          <a:gd name="connsiteX2" fmla="*/ 874705 w 904247"/>
                          <a:gd name="connsiteY2" fmla="*/ 1183005 h 2411909"/>
                          <a:gd name="connsiteX3" fmla="*/ 494567 w 904247"/>
                          <a:gd name="connsiteY3" fmla="*/ 2411885 h 2411909"/>
                          <a:gd name="connsiteX4" fmla="*/ 5225 w 904247"/>
                          <a:gd name="connsiteY4" fmla="*/ 1148125 h 2411909"/>
                          <a:gd name="connsiteX5" fmla="*/ 117468 w 904247"/>
                          <a:gd name="connsiteY5" fmla="*/ 652463 h 2411909"/>
                          <a:gd name="connsiteX6" fmla="*/ 482275 w 904247"/>
                          <a:gd name="connsiteY6" fmla="*/ 0 h 2411909"/>
                          <a:gd name="connsiteX0" fmla="*/ 482275 w 904247"/>
                          <a:gd name="connsiteY0" fmla="*/ 0 h 2411893"/>
                          <a:gd name="connsiteX1" fmla="*/ 903280 w 904247"/>
                          <a:gd name="connsiteY1" fmla="*/ 943928 h 2411893"/>
                          <a:gd name="connsiteX2" fmla="*/ 874705 w 904247"/>
                          <a:gd name="connsiteY2" fmla="*/ 1183005 h 2411893"/>
                          <a:gd name="connsiteX3" fmla="*/ 494567 w 904247"/>
                          <a:gd name="connsiteY3" fmla="*/ 2411885 h 2411893"/>
                          <a:gd name="connsiteX4" fmla="*/ 5225 w 904247"/>
                          <a:gd name="connsiteY4" fmla="*/ 1162217 h 2411893"/>
                          <a:gd name="connsiteX5" fmla="*/ 117468 w 904247"/>
                          <a:gd name="connsiteY5" fmla="*/ 652463 h 2411893"/>
                          <a:gd name="connsiteX6" fmla="*/ 482275 w 904247"/>
                          <a:gd name="connsiteY6" fmla="*/ 0 h 2411893"/>
                          <a:gd name="connsiteX0" fmla="*/ 482972 w 904944"/>
                          <a:gd name="connsiteY0" fmla="*/ 0 h 2411893"/>
                          <a:gd name="connsiteX1" fmla="*/ 903977 w 904944"/>
                          <a:gd name="connsiteY1" fmla="*/ 943928 h 2411893"/>
                          <a:gd name="connsiteX2" fmla="*/ 875402 w 904944"/>
                          <a:gd name="connsiteY2" fmla="*/ 1183005 h 2411893"/>
                          <a:gd name="connsiteX3" fmla="*/ 495264 w 904944"/>
                          <a:gd name="connsiteY3" fmla="*/ 2411885 h 2411893"/>
                          <a:gd name="connsiteX4" fmla="*/ 5922 w 904944"/>
                          <a:gd name="connsiteY4" fmla="*/ 1162217 h 2411893"/>
                          <a:gd name="connsiteX5" fmla="*/ 104859 w 904944"/>
                          <a:gd name="connsiteY5" fmla="*/ 483376 h 2411893"/>
                          <a:gd name="connsiteX6" fmla="*/ 482972 w 904944"/>
                          <a:gd name="connsiteY6" fmla="*/ 0 h 2411893"/>
                          <a:gd name="connsiteX0" fmla="*/ 477060 w 899032"/>
                          <a:gd name="connsiteY0" fmla="*/ 0 h 2411893"/>
                          <a:gd name="connsiteX1" fmla="*/ 898065 w 899032"/>
                          <a:gd name="connsiteY1" fmla="*/ 943928 h 2411893"/>
                          <a:gd name="connsiteX2" fmla="*/ 869490 w 899032"/>
                          <a:gd name="connsiteY2" fmla="*/ 1183005 h 2411893"/>
                          <a:gd name="connsiteX3" fmla="*/ 489352 w 899032"/>
                          <a:gd name="connsiteY3" fmla="*/ 2411885 h 2411893"/>
                          <a:gd name="connsiteX4" fmla="*/ 10 w 899032"/>
                          <a:gd name="connsiteY4" fmla="*/ 1162217 h 2411893"/>
                          <a:gd name="connsiteX5" fmla="*/ 477060 w 899032"/>
                          <a:gd name="connsiteY5" fmla="*/ 0 h 2411893"/>
                          <a:gd name="connsiteX0" fmla="*/ 477060 w 869489"/>
                          <a:gd name="connsiteY0" fmla="*/ 0 h 2411893"/>
                          <a:gd name="connsiteX1" fmla="*/ 869490 w 869489"/>
                          <a:gd name="connsiteY1" fmla="*/ 1183005 h 2411893"/>
                          <a:gd name="connsiteX2" fmla="*/ 489352 w 869489"/>
                          <a:gd name="connsiteY2" fmla="*/ 2411885 h 2411893"/>
                          <a:gd name="connsiteX3" fmla="*/ 10 w 869489"/>
                          <a:gd name="connsiteY3" fmla="*/ 1162217 h 2411893"/>
                          <a:gd name="connsiteX4" fmla="*/ 477060 w 869489"/>
                          <a:gd name="connsiteY4" fmla="*/ 0 h 2411893"/>
                          <a:gd name="connsiteX0" fmla="*/ 477060 w 1042453"/>
                          <a:gd name="connsiteY0" fmla="*/ 0 h 2411911"/>
                          <a:gd name="connsiteX1" fmla="*/ 1042453 w 1042453"/>
                          <a:gd name="connsiteY1" fmla="*/ 1197097 h 2411911"/>
                          <a:gd name="connsiteX2" fmla="*/ 489352 w 1042453"/>
                          <a:gd name="connsiteY2" fmla="*/ 2411885 h 2411911"/>
                          <a:gd name="connsiteX3" fmla="*/ 10 w 1042453"/>
                          <a:gd name="connsiteY3" fmla="*/ 1162217 h 2411911"/>
                          <a:gd name="connsiteX4" fmla="*/ 477060 w 1042453"/>
                          <a:gd name="connsiteY4" fmla="*/ 0 h 2411911"/>
                          <a:gd name="connsiteX0" fmla="*/ 477060 w 1042453"/>
                          <a:gd name="connsiteY0" fmla="*/ 0 h 2411909"/>
                          <a:gd name="connsiteX1" fmla="*/ 1042453 w 1042453"/>
                          <a:gd name="connsiteY1" fmla="*/ 1197097 h 2411909"/>
                          <a:gd name="connsiteX2" fmla="*/ 489352 w 1042453"/>
                          <a:gd name="connsiteY2" fmla="*/ 2411885 h 2411909"/>
                          <a:gd name="connsiteX3" fmla="*/ 10 w 1042453"/>
                          <a:gd name="connsiteY3" fmla="*/ 1162217 h 2411909"/>
                          <a:gd name="connsiteX4" fmla="*/ 477060 w 1042453"/>
                          <a:gd name="connsiteY4" fmla="*/ 0 h 2411909"/>
                          <a:gd name="connsiteX0" fmla="*/ 477060 w 1015844"/>
                          <a:gd name="connsiteY0" fmla="*/ 0 h 2411933"/>
                          <a:gd name="connsiteX1" fmla="*/ 1015844 w 1015844"/>
                          <a:gd name="connsiteY1" fmla="*/ 1112551 h 2411933"/>
                          <a:gd name="connsiteX2" fmla="*/ 489352 w 1015844"/>
                          <a:gd name="connsiteY2" fmla="*/ 2411885 h 2411933"/>
                          <a:gd name="connsiteX3" fmla="*/ 10 w 1015844"/>
                          <a:gd name="connsiteY3" fmla="*/ 1162217 h 2411933"/>
                          <a:gd name="connsiteX4" fmla="*/ 477060 w 1015844"/>
                          <a:gd name="connsiteY4" fmla="*/ 0 h 2411933"/>
                          <a:gd name="connsiteX0" fmla="*/ 477060 w 1015844"/>
                          <a:gd name="connsiteY0" fmla="*/ 0 h 2411935"/>
                          <a:gd name="connsiteX1" fmla="*/ 1015844 w 1015844"/>
                          <a:gd name="connsiteY1" fmla="*/ 1112551 h 2411935"/>
                          <a:gd name="connsiteX2" fmla="*/ 489352 w 1015844"/>
                          <a:gd name="connsiteY2" fmla="*/ 2411885 h 2411935"/>
                          <a:gd name="connsiteX3" fmla="*/ 10 w 1015844"/>
                          <a:gd name="connsiteY3" fmla="*/ 1162217 h 2411935"/>
                          <a:gd name="connsiteX4" fmla="*/ 477060 w 1015844"/>
                          <a:gd name="connsiteY4" fmla="*/ 0 h 2411935"/>
                          <a:gd name="connsiteX0" fmla="*/ 478683 w 1017467"/>
                          <a:gd name="connsiteY0" fmla="*/ 0 h 2411933"/>
                          <a:gd name="connsiteX1" fmla="*/ 1017467 w 1017467"/>
                          <a:gd name="connsiteY1" fmla="*/ 1112551 h 2411933"/>
                          <a:gd name="connsiteX2" fmla="*/ 490975 w 1017467"/>
                          <a:gd name="connsiteY2" fmla="*/ 2411885 h 2411933"/>
                          <a:gd name="connsiteX3" fmla="*/ 1633 w 1017467"/>
                          <a:gd name="connsiteY3" fmla="*/ 1162217 h 2411933"/>
                          <a:gd name="connsiteX4" fmla="*/ 478683 w 1017467"/>
                          <a:gd name="connsiteY4" fmla="*/ 0 h 2411933"/>
                          <a:gd name="connsiteX0" fmla="*/ 478683 w 1017696"/>
                          <a:gd name="connsiteY0" fmla="*/ 0 h 2411935"/>
                          <a:gd name="connsiteX1" fmla="*/ 1017467 w 1017696"/>
                          <a:gd name="connsiteY1" fmla="*/ 1112551 h 2411935"/>
                          <a:gd name="connsiteX2" fmla="*/ 490975 w 1017696"/>
                          <a:gd name="connsiteY2" fmla="*/ 2411885 h 2411935"/>
                          <a:gd name="connsiteX3" fmla="*/ 1633 w 1017696"/>
                          <a:gd name="connsiteY3" fmla="*/ 1162217 h 2411935"/>
                          <a:gd name="connsiteX4" fmla="*/ 478683 w 1017696"/>
                          <a:gd name="connsiteY4" fmla="*/ 0 h 2411935"/>
                          <a:gd name="connsiteX0" fmla="*/ 598033 w 1017398"/>
                          <a:gd name="connsiteY0" fmla="*/ 0 h 2256936"/>
                          <a:gd name="connsiteX1" fmla="*/ 1017074 w 1017398"/>
                          <a:gd name="connsiteY1" fmla="*/ 957553 h 2256936"/>
                          <a:gd name="connsiteX2" fmla="*/ 490582 w 1017398"/>
                          <a:gd name="connsiteY2" fmla="*/ 2256887 h 2256936"/>
                          <a:gd name="connsiteX3" fmla="*/ 1240 w 1017398"/>
                          <a:gd name="connsiteY3" fmla="*/ 1007219 h 2256936"/>
                          <a:gd name="connsiteX4" fmla="*/ 598033 w 1017398"/>
                          <a:gd name="connsiteY4" fmla="*/ 0 h 2256936"/>
                          <a:gd name="connsiteX0" fmla="*/ 478684 w 1017696"/>
                          <a:gd name="connsiteY0" fmla="*/ 0 h 2383753"/>
                          <a:gd name="connsiteX1" fmla="*/ 1017467 w 1017696"/>
                          <a:gd name="connsiteY1" fmla="*/ 1084370 h 2383753"/>
                          <a:gd name="connsiteX2" fmla="*/ 490975 w 1017696"/>
                          <a:gd name="connsiteY2" fmla="*/ 2383704 h 2383753"/>
                          <a:gd name="connsiteX3" fmla="*/ 1633 w 1017696"/>
                          <a:gd name="connsiteY3" fmla="*/ 1134036 h 2383753"/>
                          <a:gd name="connsiteX4" fmla="*/ 478684 w 1017696"/>
                          <a:gd name="connsiteY4" fmla="*/ 0 h 2383753"/>
                          <a:gd name="connsiteX0" fmla="*/ 478684 w 1017696"/>
                          <a:gd name="connsiteY0" fmla="*/ 0 h 2383785"/>
                          <a:gd name="connsiteX1" fmla="*/ 1017467 w 1017696"/>
                          <a:gd name="connsiteY1" fmla="*/ 1084370 h 2383785"/>
                          <a:gd name="connsiteX2" fmla="*/ 490975 w 1017696"/>
                          <a:gd name="connsiteY2" fmla="*/ 2383704 h 2383785"/>
                          <a:gd name="connsiteX3" fmla="*/ 1633 w 1017696"/>
                          <a:gd name="connsiteY3" fmla="*/ 1148127 h 2383785"/>
                          <a:gd name="connsiteX4" fmla="*/ 478684 w 1017696"/>
                          <a:gd name="connsiteY4" fmla="*/ 0 h 2383785"/>
                          <a:gd name="connsiteX0" fmla="*/ 478684 w 1017696"/>
                          <a:gd name="connsiteY0" fmla="*/ 0 h 2383825"/>
                          <a:gd name="connsiteX1" fmla="*/ 1017467 w 1017696"/>
                          <a:gd name="connsiteY1" fmla="*/ 1084370 h 2383825"/>
                          <a:gd name="connsiteX2" fmla="*/ 490975 w 1017696"/>
                          <a:gd name="connsiteY2" fmla="*/ 2383704 h 2383825"/>
                          <a:gd name="connsiteX3" fmla="*/ 1633 w 1017696"/>
                          <a:gd name="connsiteY3" fmla="*/ 1148127 h 2383825"/>
                          <a:gd name="connsiteX4" fmla="*/ 478684 w 1017696"/>
                          <a:gd name="connsiteY4" fmla="*/ 0 h 2383825"/>
                          <a:gd name="connsiteX0" fmla="*/ 478684 w 1017696"/>
                          <a:gd name="connsiteY0" fmla="*/ 0 h 2383705"/>
                          <a:gd name="connsiteX1" fmla="*/ 1017467 w 1017696"/>
                          <a:gd name="connsiteY1" fmla="*/ 1140733 h 2383705"/>
                          <a:gd name="connsiteX2" fmla="*/ 490975 w 1017696"/>
                          <a:gd name="connsiteY2" fmla="*/ 2383704 h 2383705"/>
                          <a:gd name="connsiteX3" fmla="*/ 1633 w 1017696"/>
                          <a:gd name="connsiteY3" fmla="*/ 1148127 h 2383705"/>
                          <a:gd name="connsiteX4" fmla="*/ 478684 w 1017696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68 w 1018552"/>
                          <a:gd name="connsiteY0" fmla="*/ 0 h 2383705"/>
                          <a:gd name="connsiteX1" fmla="*/ 1016351 w 1018552"/>
                          <a:gd name="connsiteY1" fmla="*/ 1140733 h 2383705"/>
                          <a:gd name="connsiteX2" fmla="*/ 489859 w 1018552"/>
                          <a:gd name="connsiteY2" fmla="*/ 2383704 h 2383705"/>
                          <a:gd name="connsiteX3" fmla="*/ 517 w 1018552"/>
                          <a:gd name="connsiteY3" fmla="*/ 1148127 h 2383705"/>
                          <a:gd name="connsiteX4" fmla="*/ 477568 w 1018552"/>
                          <a:gd name="connsiteY4" fmla="*/ 0 h 2383705"/>
                          <a:gd name="connsiteX0" fmla="*/ 477570 w 1018554"/>
                          <a:gd name="connsiteY0" fmla="*/ 0 h 2383705"/>
                          <a:gd name="connsiteX1" fmla="*/ 1016353 w 1018554"/>
                          <a:gd name="connsiteY1" fmla="*/ 1140733 h 2383705"/>
                          <a:gd name="connsiteX2" fmla="*/ 489861 w 1018554"/>
                          <a:gd name="connsiteY2" fmla="*/ 2383704 h 2383705"/>
                          <a:gd name="connsiteX3" fmla="*/ 519 w 1018554"/>
                          <a:gd name="connsiteY3" fmla="*/ 1148127 h 2383705"/>
                          <a:gd name="connsiteX4" fmla="*/ 477570 w 1018554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018621" h="2383705">
                            <a:moveTo>
                              <a:pt x="477637" y="0"/>
                            </a:moveTo>
                            <a:cubicBezTo>
                              <a:pt x="662464" y="17556"/>
                              <a:pt x="1014374" y="527391"/>
                              <a:pt x="1016420" y="1140733"/>
                            </a:cubicBezTo>
                            <a:cubicBezTo>
                              <a:pt x="1051453" y="1668853"/>
                              <a:pt x="659234" y="2382472"/>
                              <a:pt x="489928" y="2383704"/>
                            </a:cubicBezTo>
                            <a:cubicBezTo>
                              <a:pt x="320622" y="2384936"/>
                              <a:pt x="-13582" y="1620833"/>
                              <a:pt x="586" y="1148127"/>
                            </a:cubicBezTo>
                            <a:cubicBezTo>
                              <a:pt x="-14770" y="548874"/>
                              <a:pt x="274745" y="36383"/>
                              <a:pt x="477637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ln w="22225" cap="flat">
                        <a:solidFill>
                          <a:schemeClr val="bg1"/>
                        </a:solidFill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60" name="Freeform: Shape 159">
                        <a:extLst>
                          <a:ext uri="{FF2B5EF4-FFF2-40B4-BE49-F238E27FC236}">
                            <a16:creationId xmlns:a16="http://schemas.microsoft.com/office/drawing/2014/main" id="{9D4B8E28-7A14-4BE3-8625-677578F47D7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445481" y="1817468"/>
                        <a:ext cx="249165" cy="923121"/>
                      </a:xfrm>
                      <a:custGeom>
                        <a:avLst/>
                        <a:gdLst>
                          <a:gd name="connsiteX0" fmla="*/ 422556 w 838200"/>
                          <a:gd name="connsiteY0" fmla="*/ 0 h 1466850"/>
                          <a:gd name="connsiteX1" fmla="*/ 843561 w 838200"/>
                          <a:gd name="connsiteY1" fmla="*/ 943928 h 1466850"/>
                          <a:gd name="connsiteX2" fmla="*/ 814986 w 838200"/>
                          <a:gd name="connsiteY2" fmla="*/ 1183005 h 1466850"/>
                          <a:gd name="connsiteX3" fmla="*/ 394934 w 838200"/>
                          <a:gd name="connsiteY3" fmla="*/ 1467803 h 1466850"/>
                          <a:gd name="connsiteX4" fmla="*/ 12029 w 838200"/>
                          <a:gd name="connsiteY4" fmla="*/ 1105853 h 1466850"/>
                          <a:gd name="connsiteX5" fmla="*/ 57749 w 838200"/>
                          <a:gd name="connsiteY5" fmla="*/ 652463 h 1466850"/>
                          <a:gd name="connsiteX6" fmla="*/ 422556 w 838200"/>
                          <a:gd name="connsiteY6" fmla="*/ 0 h 1466850"/>
                          <a:gd name="connsiteX0" fmla="*/ 422556 w 844528"/>
                          <a:gd name="connsiteY0" fmla="*/ 0 h 2411927"/>
                          <a:gd name="connsiteX1" fmla="*/ 843561 w 844528"/>
                          <a:gd name="connsiteY1" fmla="*/ 943928 h 2411927"/>
                          <a:gd name="connsiteX2" fmla="*/ 814986 w 844528"/>
                          <a:gd name="connsiteY2" fmla="*/ 1183005 h 2411927"/>
                          <a:gd name="connsiteX3" fmla="*/ 434848 w 844528"/>
                          <a:gd name="connsiteY3" fmla="*/ 2411885 h 2411927"/>
                          <a:gd name="connsiteX4" fmla="*/ 12029 w 844528"/>
                          <a:gd name="connsiteY4" fmla="*/ 1105853 h 2411927"/>
                          <a:gd name="connsiteX5" fmla="*/ 57749 w 844528"/>
                          <a:gd name="connsiteY5" fmla="*/ 652463 h 2411927"/>
                          <a:gd name="connsiteX6" fmla="*/ 422556 w 844528"/>
                          <a:gd name="connsiteY6" fmla="*/ 0 h 2411927"/>
                          <a:gd name="connsiteX0" fmla="*/ 422556 w 844528"/>
                          <a:gd name="connsiteY0" fmla="*/ 0 h 2411912"/>
                          <a:gd name="connsiteX1" fmla="*/ 843561 w 844528"/>
                          <a:gd name="connsiteY1" fmla="*/ 943928 h 2411912"/>
                          <a:gd name="connsiteX2" fmla="*/ 814986 w 844528"/>
                          <a:gd name="connsiteY2" fmla="*/ 1183005 h 2411912"/>
                          <a:gd name="connsiteX3" fmla="*/ 434848 w 844528"/>
                          <a:gd name="connsiteY3" fmla="*/ 2411885 h 2411912"/>
                          <a:gd name="connsiteX4" fmla="*/ 12029 w 844528"/>
                          <a:gd name="connsiteY4" fmla="*/ 1105853 h 2411912"/>
                          <a:gd name="connsiteX5" fmla="*/ 57749 w 844528"/>
                          <a:gd name="connsiteY5" fmla="*/ 652463 h 2411912"/>
                          <a:gd name="connsiteX6" fmla="*/ 422556 w 844528"/>
                          <a:gd name="connsiteY6" fmla="*/ 0 h 2411912"/>
                          <a:gd name="connsiteX0" fmla="*/ 422556 w 844528"/>
                          <a:gd name="connsiteY0" fmla="*/ 0 h 2411893"/>
                          <a:gd name="connsiteX1" fmla="*/ 843561 w 844528"/>
                          <a:gd name="connsiteY1" fmla="*/ 943928 h 2411893"/>
                          <a:gd name="connsiteX2" fmla="*/ 814986 w 844528"/>
                          <a:gd name="connsiteY2" fmla="*/ 1183005 h 2411893"/>
                          <a:gd name="connsiteX3" fmla="*/ 434848 w 844528"/>
                          <a:gd name="connsiteY3" fmla="*/ 2411885 h 2411893"/>
                          <a:gd name="connsiteX4" fmla="*/ 12029 w 844528"/>
                          <a:gd name="connsiteY4" fmla="*/ 1105853 h 2411893"/>
                          <a:gd name="connsiteX5" fmla="*/ 57749 w 844528"/>
                          <a:gd name="connsiteY5" fmla="*/ 652463 h 2411893"/>
                          <a:gd name="connsiteX6" fmla="*/ 422556 w 844528"/>
                          <a:gd name="connsiteY6" fmla="*/ 0 h 2411893"/>
                          <a:gd name="connsiteX0" fmla="*/ 422556 w 844528"/>
                          <a:gd name="connsiteY0" fmla="*/ 0 h 2411964"/>
                          <a:gd name="connsiteX1" fmla="*/ 843561 w 844528"/>
                          <a:gd name="connsiteY1" fmla="*/ 943928 h 2411964"/>
                          <a:gd name="connsiteX2" fmla="*/ 814986 w 844528"/>
                          <a:gd name="connsiteY2" fmla="*/ 1183005 h 2411964"/>
                          <a:gd name="connsiteX3" fmla="*/ 434848 w 844528"/>
                          <a:gd name="connsiteY3" fmla="*/ 2411885 h 2411964"/>
                          <a:gd name="connsiteX4" fmla="*/ 12029 w 844528"/>
                          <a:gd name="connsiteY4" fmla="*/ 1105853 h 2411964"/>
                          <a:gd name="connsiteX5" fmla="*/ 57749 w 844528"/>
                          <a:gd name="connsiteY5" fmla="*/ 652463 h 2411964"/>
                          <a:gd name="connsiteX6" fmla="*/ 422556 w 844528"/>
                          <a:gd name="connsiteY6" fmla="*/ 0 h 2411964"/>
                          <a:gd name="connsiteX0" fmla="*/ 482275 w 904247"/>
                          <a:gd name="connsiteY0" fmla="*/ 0 h 2411909"/>
                          <a:gd name="connsiteX1" fmla="*/ 903280 w 904247"/>
                          <a:gd name="connsiteY1" fmla="*/ 943928 h 2411909"/>
                          <a:gd name="connsiteX2" fmla="*/ 874705 w 904247"/>
                          <a:gd name="connsiteY2" fmla="*/ 1183005 h 2411909"/>
                          <a:gd name="connsiteX3" fmla="*/ 494567 w 904247"/>
                          <a:gd name="connsiteY3" fmla="*/ 2411885 h 2411909"/>
                          <a:gd name="connsiteX4" fmla="*/ 5225 w 904247"/>
                          <a:gd name="connsiteY4" fmla="*/ 1148125 h 2411909"/>
                          <a:gd name="connsiteX5" fmla="*/ 117468 w 904247"/>
                          <a:gd name="connsiteY5" fmla="*/ 652463 h 2411909"/>
                          <a:gd name="connsiteX6" fmla="*/ 482275 w 904247"/>
                          <a:gd name="connsiteY6" fmla="*/ 0 h 2411909"/>
                          <a:gd name="connsiteX0" fmla="*/ 482275 w 904247"/>
                          <a:gd name="connsiteY0" fmla="*/ 0 h 2411893"/>
                          <a:gd name="connsiteX1" fmla="*/ 903280 w 904247"/>
                          <a:gd name="connsiteY1" fmla="*/ 943928 h 2411893"/>
                          <a:gd name="connsiteX2" fmla="*/ 874705 w 904247"/>
                          <a:gd name="connsiteY2" fmla="*/ 1183005 h 2411893"/>
                          <a:gd name="connsiteX3" fmla="*/ 494567 w 904247"/>
                          <a:gd name="connsiteY3" fmla="*/ 2411885 h 2411893"/>
                          <a:gd name="connsiteX4" fmla="*/ 5225 w 904247"/>
                          <a:gd name="connsiteY4" fmla="*/ 1162217 h 2411893"/>
                          <a:gd name="connsiteX5" fmla="*/ 117468 w 904247"/>
                          <a:gd name="connsiteY5" fmla="*/ 652463 h 2411893"/>
                          <a:gd name="connsiteX6" fmla="*/ 482275 w 904247"/>
                          <a:gd name="connsiteY6" fmla="*/ 0 h 2411893"/>
                          <a:gd name="connsiteX0" fmla="*/ 482972 w 904944"/>
                          <a:gd name="connsiteY0" fmla="*/ 0 h 2411893"/>
                          <a:gd name="connsiteX1" fmla="*/ 903977 w 904944"/>
                          <a:gd name="connsiteY1" fmla="*/ 943928 h 2411893"/>
                          <a:gd name="connsiteX2" fmla="*/ 875402 w 904944"/>
                          <a:gd name="connsiteY2" fmla="*/ 1183005 h 2411893"/>
                          <a:gd name="connsiteX3" fmla="*/ 495264 w 904944"/>
                          <a:gd name="connsiteY3" fmla="*/ 2411885 h 2411893"/>
                          <a:gd name="connsiteX4" fmla="*/ 5922 w 904944"/>
                          <a:gd name="connsiteY4" fmla="*/ 1162217 h 2411893"/>
                          <a:gd name="connsiteX5" fmla="*/ 104859 w 904944"/>
                          <a:gd name="connsiteY5" fmla="*/ 483376 h 2411893"/>
                          <a:gd name="connsiteX6" fmla="*/ 482972 w 904944"/>
                          <a:gd name="connsiteY6" fmla="*/ 0 h 2411893"/>
                          <a:gd name="connsiteX0" fmla="*/ 477060 w 899032"/>
                          <a:gd name="connsiteY0" fmla="*/ 0 h 2411893"/>
                          <a:gd name="connsiteX1" fmla="*/ 898065 w 899032"/>
                          <a:gd name="connsiteY1" fmla="*/ 943928 h 2411893"/>
                          <a:gd name="connsiteX2" fmla="*/ 869490 w 899032"/>
                          <a:gd name="connsiteY2" fmla="*/ 1183005 h 2411893"/>
                          <a:gd name="connsiteX3" fmla="*/ 489352 w 899032"/>
                          <a:gd name="connsiteY3" fmla="*/ 2411885 h 2411893"/>
                          <a:gd name="connsiteX4" fmla="*/ 10 w 899032"/>
                          <a:gd name="connsiteY4" fmla="*/ 1162217 h 2411893"/>
                          <a:gd name="connsiteX5" fmla="*/ 477060 w 899032"/>
                          <a:gd name="connsiteY5" fmla="*/ 0 h 2411893"/>
                          <a:gd name="connsiteX0" fmla="*/ 477060 w 869489"/>
                          <a:gd name="connsiteY0" fmla="*/ 0 h 2411893"/>
                          <a:gd name="connsiteX1" fmla="*/ 869490 w 869489"/>
                          <a:gd name="connsiteY1" fmla="*/ 1183005 h 2411893"/>
                          <a:gd name="connsiteX2" fmla="*/ 489352 w 869489"/>
                          <a:gd name="connsiteY2" fmla="*/ 2411885 h 2411893"/>
                          <a:gd name="connsiteX3" fmla="*/ 10 w 869489"/>
                          <a:gd name="connsiteY3" fmla="*/ 1162217 h 2411893"/>
                          <a:gd name="connsiteX4" fmla="*/ 477060 w 869489"/>
                          <a:gd name="connsiteY4" fmla="*/ 0 h 2411893"/>
                          <a:gd name="connsiteX0" fmla="*/ 477060 w 1042453"/>
                          <a:gd name="connsiteY0" fmla="*/ 0 h 2411911"/>
                          <a:gd name="connsiteX1" fmla="*/ 1042453 w 1042453"/>
                          <a:gd name="connsiteY1" fmla="*/ 1197097 h 2411911"/>
                          <a:gd name="connsiteX2" fmla="*/ 489352 w 1042453"/>
                          <a:gd name="connsiteY2" fmla="*/ 2411885 h 2411911"/>
                          <a:gd name="connsiteX3" fmla="*/ 10 w 1042453"/>
                          <a:gd name="connsiteY3" fmla="*/ 1162217 h 2411911"/>
                          <a:gd name="connsiteX4" fmla="*/ 477060 w 1042453"/>
                          <a:gd name="connsiteY4" fmla="*/ 0 h 2411911"/>
                          <a:gd name="connsiteX0" fmla="*/ 477060 w 1042453"/>
                          <a:gd name="connsiteY0" fmla="*/ 0 h 2411909"/>
                          <a:gd name="connsiteX1" fmla="*/ 1042453 w 1042453"/>
                          <a:gd name="connsiteY1" fmla="*/ 1197097 h 2411909"/>
                          <a:gd name="connsiteX2" fmla="*/ 489352 w 1042453"/>
                          <a:gd name="connsiteY2" fmla="*/ 2411885 h 2411909"/>
                          <a:gd name="connsiteX3" fmla="*/ 10 w 1042453"/>
                          <a:gd name="connsiteY3" fmla="*/ 1162217 h 2411909"/>
                          <a:gd name="connsiteX4" fmla="*/ 477060 w 1042453"/>
                          <a:gd name="connsiteY4" fmla="*/ 0 h 2411909"/>
                          <a:gd name="connsiteX0" fmla="*/ 477060 w 1015844"/>
                          <a:gd name="connsiteY0" fmla="*/ 0 h 2411933"/>
                          <a:gd name="connsiteX1" fmla="*/ 1015844 w 1015844"/>
                          <a:gd name="connsiteY1" fmla="*/ 1112551 h 2411933"/>
                          <a:gd name="connsiteX2" fmla="*/ 489352 w 1015844"/>
                          <a:gd name="connsiteY2" fmla="*/ 2411885 h 2411933"/>
                          <a:gd name="connsiteX3" fmla="*/ 10 w 1015844"/>
                          <a:gd name="connsiteY3" fmla="*/ 1162217 h 2411933"/>
                          <a:gd name="connsiteX4" fmla="*/ 477060 w 1015844"/>
                          <a:gd name="connsiteY4" fmla="*/ 0 h 2411933"/>
                          <a:gd name="connsiteX0" fmla="*/ 477060 w 1015844"/>
                          <a:gd name="connsiteY0" fmla="*/ 0 h 2411935"/>
                          <a:gd name="connsiteX1" fmla="*/ 1015844 w 1015844"/>
                          <a:gd name="connsiteY1" fmla="*/ 1112551 h 2411935"/>
                          <a:gd name="connsiteX2" fmla="*/ 489352 w 1015844"/>
                          <a:gd name="connsiteY2" fmla="*/ 2411885 h 2411935"/>
                          <a:gd name="connsiteX3" fmla="*/ 10 w 1015844"/>
                          <a:gd name="connsiteY3" fmla="*/ 1162217 h 2411935"/>
                          <a:gd name="connsiteX4" fmla="*/ 477060 w 1015844"/>
                          <a:gd name="connsiteY4" fmla="*/ 0 h 2411935"/>
                          <a:gd name="connsiteX0" fmla="*/ 478683 w 1017467"/>
                          <a:gd name="connsiteY0" fmla="*/ 0 h 2411933"/>
                          <a:gd name="connsiteX1" fmla="*/ 1017467 w 1017467"/>
                          <a:gd name="connsiteY1" fmla="*/ 1112551 h 2411933"/>
                          <a:gd name="connsiteX2" fmla="*/ 490975 w 1017467"/>
                          <a:gd name="connsiteY2" fmla="*/ 2411885 h 2411933"/>
                          <a:gd name="connsiteX3" fmla="*/ 1633 w 1017467"/>
                          <a:gd name="connsiteY3" fmla="*/ 1162217 h 2411933"/>
                          <a:gd name="connsiteX4" fmla="*/ 478683 w 1017467"/>
                          <a:gd name="connsiteY4" fmla="*/ 0 h 2411933"/>
                          <a:gd name="connsiteX0" fmla="*/ 478683 w 1017696"/>
                          <a:gd name="connsiteY0" fmla="*/ 0 h 2411935"/>
                          <a:gd name="connsiteX1" fmla="*/ 1017467 w 1017696"/>
                          <a:gd name="connsiteY1" fmla="*/ 1112551 h 2411935"/>
                          <a:gd name="connsiteX2" fmla="*/ 490975 w 1017696"/>
                          <a:gd name="connsiteY2" fmla="*/ 2411885 h 2411935"/>
                          <a:gd name="connsiteX3" fmla="*/ 1633 w 1017696"/>
                          <a:gd name="connsiteY3" fmla="*/ 1162217 h 2411935"/>
                          <a:gd name="connsiteX4" fmla="*/ 478683 w 1017696"/>
                          <a:gd name="connsiteY4" fmla="*/ 0 h 2411935"/>
                          <a:gd name="connsiteX0" fmla="*/ 598033 w 1017398"/>
                          <a:gd name="connsiteY0" fmla="*/ 0 h 2256936"/>
                          <a:gd name="connsiteX1" fmla="*/ 1017074 w 1017398"/>
                          <a:gd name="connsiteY1" fmla="*/ 957553 h 2256936"/>
                          <a:gd name="connsiteX2" fmla="*/ 490582 w 1017398"/>
                          <a:gd name="connsiteY2" fmla="*/ 2256887 h 2256936"/>
                          <a:gd name="connsiteX3" fmla="*/ 1240 w 1017398"/>
                          <a:gd name="connsiteY3" fmla="*/ 1007219 h 2256936"/>
                          <a:gd name="connsiteX4" fmla="*/ 598033 w 1017398"/>
                          <a:gd name="connsiteY4" fmla="*/ 0 h 2256936"/>
                          <a:gd name="connsiteX0" fmla="*/ 478684 w 1017696"/>
                          <a:gd name="connsiteY0" fmla="*/ 0 h 2383753"/>
                          <a:gd name="connsiteX1" fmla="*/ 1017467 w 1017696"/>
                          <a:gd name="connsiteY1" fmla="*/ 1084370 h 2383753"/>
                          <a:gd name="connsiteX2" fmla="*/ 490975 w 1017696"/>
                          <a:gd name="connsiteY2" fmla="*/ 2383704 h 2383753"/>
                          <a:gd name="connsiteX3" fmla="*/ 1633 w 1017696"/>
                          <a:gd name="connsiteY3" fmla="*/ 1134036 h 2383753"/>
                          <a:gd name="connsiteX4" fmla="*/ 478684 w 1017696"/>
                          <a:gd name="connsiteY4" fmla="*/ 0 h 2383753"/>
                          <a:gd name="connsiteX0" fmla="*/ 478684 w 1017696"/>
                          <a:gd name="connsiteY0" fmla="*/ 0 h 2383785"/>
                          <a:gd name="connsiteX1" fmla="*/ 1017467 w 1017696"/>
                          <a:gd name="connsiteY1" fmla="*/ 1084370 h 2383785"/>
                          <a:gd name="connsiteX2" fmla="*/ 490975 w 1017696"/>
                          <a:gd name="connsiteY2" fmla="*/ 2383704 h 2383785"/>
                          <a:gd name="connsiteX3" fmla="*/ 1633 w 1017696"/>
                          <a:gd name="connsiteY3" fmla="*/ 1148127 h 2383785"/>
                          <a:gd name="connsiteX4" fmla="*/ 478684 w 1017696"/>
                          <a:gd name="connsiteY4" fmla="*/ 0 h 2383785"/>
                          <a:gd name="connsiteX0" fmla="*/ 478684 w 1017696"/>
                          <a:gd name="connsiteY0" fmla="*/ 0 h 2383825"/>
                          <a:gd name="connsiteX1" fmla="*/ 1017467 w 1017696"/>
                          <a:gd name="connsiteY1" fmla="*/ 1084370 h 2383825"/>
                          <a:gd name="connsiteX2" fmla="*/ 490975 w 1017696"/>
                          <a:gd name="connsiteY2" fmla="*/ 2383704 h 2383825"/>
                          <a:gd name="connsiteX3" fmla="*/ 1633 w 1017696"/>
                          <a:gd name="connsiteY3" fmla="*/ 1148127 h 2383825"/>
                          <a:gd name="connsiteX4" fmla="*/ 478684 w 1017696"/>
                          <a:gd name="connsiteY4" fmla="*/ 0 h 2383825"/>
                          <a:gd name="connsiteX0" fmla="*/ 478684 w 1017696"/>
                          <a:gd name="connsiteY0" fmla="*/ 0 h 2383705"/>
                          <a:gd name="connsiteX1" fmla="*/ 1017467 w 1017696"/>
                          <a:gd name="connsiteY1" fmla="*/ 1140733 h 2383705"/>
                          <a:gd name="connsiteX2" fmla="*/ 490975 w 1017696"/>
                          <a:gd name="connsiteY2" fmla="*/ 2383704 h 2383705"/>
                          <a:gd name="connsiteX3" fmla="*/ 1633 w 1017696"/>
                          <a:gd name="connsiteY3" fmla="*/ 1148127 h 2383705"/>
                          <a:gd name="connsiteX4" fmla="*/ 478684 w 1017696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68 w 1018552"/>
                          <a:gd name="connsiteY0" fmla="*/ 0 h 2383705"/>
                          <a:gd name="connsiteX1" fmla="*/ 1016351 w 1018552"/>
                          <a:gd name="connsiteY1" fmla="*/ 1140733 h 2383705"/>
                          <a:gd name="connsiteX2" fmla="*/ 489859 w 1018552"/>
                          <a:gd name="connsiteY2" fmla="*/ 2383704 h 2383705"/>
                          <a:gd name="connsiteX3" fmla="*/ 517 w 1018552"/>
                          <a:gd name="connsiteY3" fmla="*/ 1148127 h 2383705"/>
                          <a:gd name="connsiteX4" fmla="*/ 477568 w 1018552"/>
                          <a:gd name="connsiteY4" fmla="*/ 0 h 2383705"/>
                          <a:gd name="connsiteX0" fmla="*/ 477570 w 1018554"/>
                          <a:gd name="connsiteY0" fmla="*/ 0 h 2383705"/>
                          <a:gd name="connsiteX1" fmla="*/ 1016353 w 1018554"/>
                          <a:gd name="connsiteY1" fmla="*/ 1140733 h 2383705"/>
                          <a:gd name="connsiteX2" fmla="*/ 489861 w 1018554"/>
                          <a:gd name="connsiteY2" fmla="*/ 2383704 h 2383705"/>
                          <a:gd name="connsiteX3" fmla="*/ 519 w 1018554"/>
                          <a:gd name="connsiteY3" fmla="*/ 1148127 h 2383705"/>
                          <a:gd name="connsiteX4" fmla="*/ 477570 w 1018554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018621" h="2383705">
                            <a:moveTo>
                              <a:pt x="477637" y="0"/>
                            </a:moveTo>
                            <a:cubicBezTo>
                              <a:pt x="662464" y="17556"/>
                              <a:pt x="1014374" y="527391"/>
                              <a:pt x="1016420" y="1140733"/>
                            </a:cubicBezTo>
                            <a:cubicBezTo>
                              <a:pt x="1051453" y="1668853"/>
                              <a:pt x="659234" y="2382472"/>
                              <a:pt x="489928" y="2383704"/>
                            </a:cubicBezTo>
                            <a:cubicBezTo>
                              <a:pt x="320622" y="2384936"/>
                              <a:pt x="-13582" y="1620833"/>
                              <a:pt x="586" y="1148127"/>
                            </a:cubicBezTo>
                            <a:cubicBezTo>
                              <a:pt x="-14770" y="548874"/>
                              <a:pt x="274745" y="36383"/>
                              <a:pt x="477637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3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56" name="Group 155">
                      <a:extLst>
                        <a:ext uri="{FF2B5EF4-FFF2-40B4-BE49-F238E27FC236}">
                          <a16:creationId xmlns:a16="http://schemas.microsoft.com/office/drawing/2014/main" id="{D83E2E7F-5F7C-4C42-B84D-B4D6AC2E89B1}"/>
                        </a:ext>
                      </a:extLst>
                    </p:cNvPr>
                    <p:cNvGrpSpPr/>
                    <p:nvPr/>
                  </p:nvGrpSpPr>
                  <p:grpSpPr>
                    <a:xfrm rot="10800000">
                      <a:off x="8236696" y="2849413"/>
                      <a:ext cx="666734" cy="1473212"/>
                      <a:chOff x="8236696" y="1267377"/>
                      <a:chExt cx="666734" cy="1473212"/>
                    </a:xfrm>
                  </p:grpSpPr>
                  <p:sp>
                    <p:nvSpPr>
                      <p:cNvPr id="157" name="Freeform: Shape 156">
                        <a:extLst>
                          <a:ext uri="{FF2B5EF4-FFF2-40B4-BE49-F238E27FC236}">
                            <a16:creationId xmlns:a16="http://schemas.microsoft.com/office/drawing/2014/main" id="{A73EE98D-DF16-4F87-AA64-30394F64217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236696" y="1267377"/>
                        <a:ext cx="666734" cy="1473212"/>
                      </a:xfrm>
                      <a:custGeom>
                        <a:avLst/>
                        <a:gdLst>
                          <a:gd name="connsiteX0" fmla="*/ 422556 w 838200"/>
                          <a:gd name="connsiteY0" fmla="*/ 0 h 1466850"/>
                          <a:gd name="connsiteX1" fmla="*/ 843561 w 838200"/>
                          <a:gd name="connsiteY1" fmla="*/ 943928 h 1466850"/>
                          <a:gd name="connsiteX2" fmla="*/ 814986 w 838200"/>
                          <a:gd name="connsiteY2" fmla="*/ 1183005 h 1466850"/>
                          <a:gd name="connsiteX3" fmla="*/ 394934 w 838200"/>
                          <a:gd name="connsiteY3" fmla="*/ 1467803 h 1466850"/>
                          <a:gd name="connsiteX4" fmla="*/ 12029 w 838200"/>
                          <a:gd name="connsiteY4" fmla="*/ 1105853 h 1466850"/>
                          <a:gd name="connsiteX5" fmla="*/ 57749 w 838200"/>
                          <a:gd name="connsiteY5" fmla="*/ 652463 h 1466850"/>
                          <a:gd name="connsiteX6" fmla="*/ 422556 w 838200"/>
                          <a:gd name="connsiteY6" fmla="*/ 0 h 1466850"/>
                          <a:gd name="connsiteX0" fmla="*/ 422556 w 844528"/>
                          <a:gd name="connsiteY0" fmla="*/ 0 h 2411927"/>
                          <a:gd name="connsiteX1" fmla="*/ 843561 w 844528"/>
                          <a:gd name="connsiteY1" fmla="*/ 943928 h 2411927"/>
                          <a:gd name="connsiteX2" fmla="*/ 814986 w 844528"/>
                          <a:gd name="connsiteY2" fmla="*/ 1183005 h 2411927"/>
                          <a:gd name="connsiteX3" fmla="*/ 434848 w 844528"/>
                          <a:gd name="connsiteY3" fmla="*/ 2411885 h 2411927"/>
                          <a:gd name="connsiteX4" fmla="*/ 12029 w 844528"/>
                          <a:gd name="connsiteY4" fmla="*/ 1105853 h 2411927"/>
                          <a:gd name="connsiteX5" fmla="*/ 57749 w 844528"/>
                          <a:gd name="connsiteY5" fmla="*/ 652463 h 2411927"/>
                          <a:gd name="connsiteX6" fmla="*/ 422556 w 844528"/>
                          <a:gd name="connsiteY6" fmla="*/ 0 h 2411927"/>
                          <a:gd name="connsiteX0" fmla="*/ 422556 w 844528"/>
                          <a:gd name="connsiteY0" fmla="*/ 0 h 2411912"/>
                          <a:gd name="connsiteX1" fmla="*/ 843561 w 844528"/>
                          <a:gd name="connsiteY1" fmla="*/ 943928 h 2411912"/>
                          <a:gd name="connsiteX2" fmla="*/ 814986 w 844528"/>
                          <a:gd name="connsiteY2" fmla="*/ 1183005 h 2411912"/>
                          <a:gd name="connsiteX3" fmla="*/ 434848 w 844528"/>
                          <a:gd name="connsiteY3" fmla="*/ 2411885 h 2411912"/>
                          <a:gd name="connsiteX4" fmla="*/ 12029 w 844528"/>
                          <a:gd name="connsiteY4" fmla="*/ 1105853 h 2411912"/>
                          <a:gd name="connsiteX5" fmla="*/ 57749 w 844528"/>
                          <a:gd name="connsiteY5" fmla="*/ 652463 h 2411912"/>
                          <a:gd name="connsiteX6" fmla="*/ 422556 w 844528"/>
                          <a:gd name="connsiteY6" fmla="*/ 0 h 2411912"/>
                          <a:gd name="connsiteX0" fmla="*/ 422556 w 844528"/>
                          <a:gd name="connsiteY0" fmla="*/ 0 h 2411893"/>
                          <a:gd name="connsiteX1" fmla="*/ 843561 w 844528"/>
                          <a:gd name="connsiteY1" fmla="*/ 943928 h 2411893"/>
                          <a:gd name="connsiteX2" fmla="*/ 814986 w 844528"/>
                          <a:gd name="connsiteY2" fmla="*/ 1183005 h 2411893"/>
                          <a:gd name="connsiteX3" fmla="*/ 434848 w 844528"/>
                          <a:gd name="connsiteY3" fmla="*/ 2411885 h 2411893"/>
                          <a:gd name="connsiteX4" fmla="*/ 12029 w 844528"/>
                          <a:gd name="connsiteY4" fmla="*/ 1105853 h 2411893"/>
                          <a:gd name="connsiteX5" fmla="*/ 57749 w 844528"/>
                          <a:gd name="connsiteY5" fmla="*/ 652463 h 2411893"/>
                          <a:gd name="connsiteX6" fmla="*/ 422556 w 844528"/>
                          <a:gd name="connsiteY6" fmla="*/ 0 h 2411893"/>
                          <a:gd name="connsiteX0" fmla="*/ 422556 w 844528"/>
                          <a:gd name="connsiteY0" fmla="*/ 0 h 2411964"/>
                          <a:gd name="connsiteX1" fmla="*/ 843561 w 844528"/>
                          <a:gd name="connsiteY1" fmla="*/ 943928 h 2411964"/>
                          <a:gd name="connsiteX2" fmla="*/ 814986 w 844528"/>
                          <a:gd name="connsiteY2" fmla="*/ 1183005 h 2411964"/>
                          <a:gd name="connsiteX3" fmla="*/ 434848 w 844528"/>
                          <a:gd name="connsiteY3" fmla="*/ 2411885 h 2411964"/>
                          <a:gd name="connsiteX4" fmla="*/ 12029 w 844528"/>
                          <a:gd name="connsiteY4" fmla="*/ 1105853 h 2411964"/>
                          <a:gd name="connsiteX5" fmla="*/ 57749 w 844528"/>
                          <a:gd name="connsiteY5" fmla="*/ 652463 h 2411964"/>
                          <a:gd name="connsiteX6" fmla="*/ 422556 w 844528"/>
                          <a:gd name="connsiteY6" fmla="*/ 0 h 2411964"/>
                          <a:gd name="connsiteX0" fmla="*/ 482275 w 904247"/>
                          <a:gd name="connsiteY0" fmla="*/ 0 h 2411909"/>
                          <a:gd name="connsiteX1" fmla="*/ 903280 w 904247"/>
                          <a:gd name="connsiteY1" fmla="*/ 943928 h 2411909"/>
                          <a:gd name="connsiteX2" fmla="*/ 874705 w 904247"/>
                          <a:gd name="connsiteY2" fmla="*/ 1183005 h 2411909"/>
                          <a:gd name="connsiteX3" fmla="*/ 494567 w 904247"/>
                          <a:gd name="connsiteY3" fmla="*/ 2411885 h 2411909"/>
                          <a:gd name="connsiteX4" fmla="*/ 5225 w 904247"/>
                          <a:gd name="connsiteY4" fmla="*/ 1148125 h 2411909"/>
                          <a:gd name="connsiteX5" fmla="*/ 117468 w 904247"/>
                          <a:gd name="connsiteY5" fmla="*/ 652463 h 2411909"/>
                          <a:gd name="connsiteX6" fmla="*/ 482275 w 904247"/>
                          <a:gd name="connsiteY6" fmla="*/ 0 h 2411909"/>
                          <a:gd name="connsiteX0" fmla="*/ 482275 w 904247"/>
                          <a:gd name="connsiteY0" fmla="*/ 0 h 2411893"/>
                          <a:gd name="connsiteX1" fmla="*/ 903280 w 904247"/>
                          <a:gd name="connsiteY1" fmla="*/ 943928 h 2411893"/>
                          <a:gd name="connsiteX2" fmla="*/ 874705 w 904247"/>
                          <a:gd name="connsiteY2" fmla="*/ 1183005 h 2411893"/>
                          <a:gd name="connsiteX3" fmla="*/ 494567 w 904247"/>
                          <a:gd name="connsiteY3" fmla="*/ 2411885 h 2411893"/>
                          <a:gd name="connsiteX4" fmla="*/ 5225 w 904247"/>
                          <a:gd name="connsiteY4" fmla="*/ 1162217 h 2411893"/>
                          <a:gd name="connsiteX5" fmla="*/ 117468 w 904247"/>
                          <a:gd name="connsiteY5" fmla="*/ 652463 h 2411893"/>
                          <a:gd name="connsiteX6" fmla="*/ 482275 w 904247"/>
                          <a:gd name="connsiteY6" fmla="*/ 0 h 2411893"/>
                          <a:gd name="connsiteX0" fmla="*/ 482972 w 904944"/>
                          <a:gd name="connsiteY0" fmla="*/ 0 h 2411893"/>
                          <a:gd name="connsiteX1" fmla="*/ 903977 w 904944"/>
                          <a:gd name="connsiteY1" fmla="*/ 943928 h 2411893"/>
                          <a:gd name="connsiteX2" fmla="*/ 875402 w 904944"/>
                          <a:gd name="connsiteY2" fmla="*/ 1183005 h 2411893"/>
                          <a:gd name="connsiteX3" fmla="*/ 495264 w 904944"/>
                          <a:gd name="connsiteY3" fmla="*/ 2411885 h 2411893"/>
                          <a:gd name="connsiteX4" fmla="*/ 5922 w 904944"/>
                          <a:gd name="connsiteY4" fmla="*/ 1162217 h 2411893"/>
                          <a:gd name="connsiteX5" fmla="*/ 104859 w 904944"/>
                          <a:gd name="connsiteY5" fmla="*/ 483376 h 2411893"/>
                          <a:gd name="connsiteX6" fmla="*/ 482972 w 904944"/>
                          <a:gd name="connsiteY6" fmla="*/ 0 h 2411893"/>
                          <a:gd name="connsiteX0" fmla="*/ 477060 w 899032"/>
                          <a:gd name="connsiteY0" fmla="*/ 0 h 2411893"/>
                          <a:gd name="connsiteX1" fmla="*/ 898065 w 899032"/>
                          <a:gd name="connsiteY1" fmla="*/ 943928 h 2411893"/>
                          <a:gd name="connsiteX2" fmla="*/ 869490 w 899032"/>
                          <a:gd name="connsiteY2" fmla="*/ 1183005 h 2411893"/>
                          <a:gd name="connsiteX3" fmla="*/ 489352 w 899032"/>
                          <a:gd name="connsiteY3" fmla="*/ 2411885 h 2411893"/>
                          <a:gd name="connsiteX4" fmla="*/ 10 w 899032"/>
                          <a:gd name="connsiteY4" fmla="*/ 1162217 h 2411893"/>
                          <a:gd name="connsiteX5" fmla="*/ 477060 w 899032"/>
                          <a:gd name="connsiteY5" fmla="*/ 0 h 2411893"/>
                          <a:gd name="connsiteX0" fmla="*/ 477060 w 869489"/>
                          <a:gd name="connsiteY0" fmla="*/ 0 h 2411893"/>
                          <a:gd name="connsiteX1" fmla="*/ 869490 w 869489"/>
                          <a:gd name="connsiteY1" fmla="*/ 1183005 h 2411893"/>
                          <a:gd name="connsiteX2" fmla="*/ 489352 w 869489"/>
                          <a:gd name="connsiteY2" fmla="*/ 2411885 h 2411893"/>
                          <a:gd name="connsiteX3" fmla="*/ 10 w 869489"/>
                          <a:gd name="connsiteY3" fmla="*/ 1162217 h 2411893"/>
                          <a:gd name="connsiteX4" fmla="*/ 477060 w 869489"/>
                          <a:gd name="connsiteY4" fmla="*/ 0 h 2411893"/>
                          <a:gd name="connsiteX0" fmla="*/ 477060 w 1042453"/>
                          <a:gd name="connsiteY0" fmla="*/ 0 h 2411911"/>
                          <a:gd name="connsiteX1" fmla="*/ 1042453 w 1042453"/>
                          <a:gd name="connsiteY1" fmla="*/ 1197097 h 2411911"/>
                          <a:gd name="connsiteX2" fmla="*/ 489352 w 1042453"/>
                          <a:gd name="connsiteY2" fmla="*/ 2411885 h 2411911"/>
                          <a:gd name="connsiteX3" fmla="*/ 10 w 1042453"/>
                          <a:gd name="connsiteY3" fmla="*/ 1162217 h 2411911"/>
                          <a:gd name="connsiteX4" fmla="*/ 477060 w 1042453"/>
                          <a:gd name="connsiteY4" fmla="*/ 0 h 2411911"/>
                          <a:gd name="connsiteX0" fmla="*/ 477060 w 1042453"/>
                          <a:gd name="connsiteY0" fmla="*/ 0 h 2411909"/>
                          <a:gd name="connsiteX1" fmla="*/ 1042453 w 1042453"/>
                          <a:gd name="connsiteY1" fmla="*/ 1197097 h 2411909"/>
                          <a:gd name="connsiteX2" fmla="*/ 489352 w 1042453"/>
                          <a:gd name="connsiteY2" fmla="*/ 2411885 h 2411909"/>
                          <a:gd name="connsiteX3" fmla="*/ 10 w 1042453"/>
                          <a:gd name="connsiteY3" fmla="*/ 1162217 h 2411909"/>
                          <a:gd name="connsiteX4" fmla="*/ 477060 w 1042453"/>
                          <a:gd name="connsiteY4" fmla="*/ 0 h 2411909"/>
                          <a:gd name="connsiteX0" fmla="*/ 477060 w 1015844"/>
                          <a:gd name="connsiteY0" fmla="*/ 0 h 2411933"/>
                          <a:gd name="connsiteX1" fmla="*/ 1015844 w 1015844"/>
                          <a:gd name="connsiteY1" fmla="*/ 1112551 h 2411933"/>
                          <a:gd name="connsiteX2" fmla="*/ 489352 w 1015844"/>
                          <a:gd name="connsiteY2" fmla="*/ 2411885 h 2411933"/>
                          <a:gd name="connsiteX3" fmla="*/ 10 w 1015844"/>
                          <a:gd name="connsiteY3" fmla="*/ 1162217 h 2411933"/>
                          <a:gd name="connsiteX4" fmla="*/ 477060 w 1015844"/>
                          <a:gd name="connsiteY4" fmla="*/ 0 h 2411933"/>
                          <a:gd name="connsiteX0" fmla="*/ 477060 w 1015844"/>
                          <a:gd name="connsiteY0" fmla="*/ 0 h 2411935"/>
                          <a:gd name="connsiteX1" fmla="*/ 1015844 w 1015844"/>
                          <a:gd name="connsiteY1" fmla="*/ 1112551 h 2411935"/>
                          <a:gd name="connsiteX2" fmla="*/ 489352 w 1015844"/>
                          <a:gd name="connsiteY2" fmla="*/ 2411885 h 2411935"/>
                          <a:gd name="connsiteX3" fmla="*/ 10 w 1015844"/>
                          <a:gd name="connsiteY3" fmla="*/ 1162217 h 2411935"/>
                          <a:gd name="connsiteX4" fmla="*/ 477060 w 1015844"/>
                          <a:gd name="connsiteY4" fmla="*/ 0 h 2411935"/>
                          <a:gd name="connsiteX0" fmla="*/ 478683 w 1017467"/>
                          <a:gd name="connsiteY0" fmla="*/ 0 h 2411933"/>
                          <a:gd name="connsiteX1" fmla="*/ 1017467 w 1017467"/>
                          <a:gd name="connsiteY1" fmla="*/ 1112551 h 2411933"/>
                          <a:gd name="connsiteX2" fmla="*/ 490975 w 1017467"/>
                          <a:gd name="connsiteY2" fmla="*/ 2411885 h 2411933"/>
                          <a:gd name="connsiteX3" fmla="*/ 1633 w 1017467"/>
                          <a:gd name="connsiteY3" fmla="*/ 1162217 h 2411933"/>
                          <a:gd name="connsiteX4" fmla="*/ 478683 w 1017467"/>
                          <a:gd name="connsiteY4" fmla="*/ 0 h 2411933"/>
                          <a:gd name="connsiteX0" fmla="*/ 478683 w 1017696"/>
                          <a:gd name="connsiteY0" fmla="*/ 0 h 2411935"/>
                          <a:gd name="connsiteX1" fmla="*/ 1017467 w 1017696"/>
                          <a:gd name="connsiteY1" fmla="*/ 1112551 h 2411935"/>
                          <a:gd name="connsiteX2" fmla="*/ 490975 w 1017696"/>
                          <a:gd name="connsiteY2" fmla="*/ 2411885 h 2411935"/>
                          <a:gd name="connsiteX3" fmla="*/ 1633 w 1017696"/>
                          <a:gd name="connsiteY3" fmla="*/ 1162217 h 2411935"/>
                          <a:gd name="connsiteX4" fmla="*/ 478683 w 1017696"/>
                          <a:gd name="connsiteY4" fmla="*/ 0 h 2411935"/>
                          <a:gd name="connsiteX0" fmla="*/ 598033 w 1017398"/>
                          <a:gd name="connsiteY0" fmla="*/ 0 h 2256936"/>
                          <a:gd name="connsiteX1" fmla="*/ 1017074 w 1017398"/>
                          <a:gd name="connsiteY1" fmla="*/ 957553 h 2256936"/>
                          <a:gd name="connsiteX2" fmla="*/ 490582 w 1017398"/>
                          <a:gd name="connsiteY2" fmla="*/ 2256887 h 2256936"/>
                          <a:gd name="connsiteX3" fmla="*/ 1240 w 1017398"/>
                          <a:gd name="connsiteY3" fmla="*/ 1007219 h 2256936"/>
                          <a:gd name="connsiteX4" fmla="*/ 598033 w 1017398"/>
                          <a:gd name="connsiteY4" fmla="*/ 0 h 2256936"/>
                          <a:gd name="connsiteX0" fmla="*/ 478684 w 1017696"/>
                          <a:gd name="connsiteY0" fmla="*/ 0 h 2383753"/>
                          <a:gd name="connsiteX1" fmla="*/ 1017467 w 1017696"/>
                          <a:gd name="connsiteY1" fmla="*/ 1084370 h 2383753"/>
                          <a:gd name="connsiteX2" fmla="*/ 490975 w 1017696"/>
                          <a:gd name="connsiteY2" fmla="*/ 2383704 h 2383753"/>
                          <a:gd name="connsiteX3" fmla="*/ 1633 w 1017696"/>
                          <a:gd name="connsiteY3" fmla="*/ 1134036 h 2383753"/>
                          <a:gd name="connsiteX4" fmla="*/ 478684 w 1017696"/>
                          <a:gd name="connsiteY4" fmla="*/ 0 h 2383753"/>
                          <a:gd name="connsiteX0" fmla="*/ 478684 w 1017696"/>
                          <a:gd name="connsiteY0" fmla="*/ 0 h 2383785"/>
                          <a:gd name="connsiteX1" fmla="*/ 1017467 w 1017696"/>
                          <a:gd name="connsiteY1" fmla="*/ 1084370 h 2383785"/>
                          <a:gd name="connsiteX2" fmla="*/ 490975 w 1017696"/>
                          <a:gd name="connsiteY2" fmla="*/ 2383704 h 2383785"/>
                          <a:gd name="connsiteX3" fmla="*/ 1633 w 1017696"/>
                          <a:gd name="connsiteY3" fmla="*/ 1148127 h 2383785"/>
                          <a:gd name="connsiteX4" fmla="*/ 478684 w 1017696"/>
                          <a:gd name="connsiteY4" fmla="*/ 0 h 2383785"/>
                          <a:gd name="connsiteX0" fmla="*/ 478684 w 1017696"/>
                          <a:gd name="connsiteY0" fmla="*/ 0 h 2383825"/>
                          <a:gd name="connsiteX1" fmla="*/ 1017467 w 1017696"/>
                          <a:gd name="connsiteY1" fmla="*/ 1084370 h 2383825"/>
                          <a:gd name="connsiteX2" fmla="*/ 490975 w 1017696"/>
                          <a:gd name="connsiteY2" fmla="*/ 2383704 h 2383825"/>
                          <a:gd name="connsiteX3" fmla="*/ 1633 w 1017696"/>
                          <a:gd name="connsiteY3" fmla="*/ 1148127 h 2383825"/>
                          <a:gd name="connsiteX4" fmla="*/ 478684 w 1017696"/>
                          <a:gd name="connsiteY4" fmla="*/ 0 h 2383825"/>
                          <a:gd name="connsiteX0" fmla="*/ 478684 w 1017696"/>
                          <a:gd name="connsiteY0" fmla="*/ 0 h 2383705"/>
                          <a:gd name="connsiteX1" fmla="*/ 1017467 w 1017696"/>
                          <a:gd name="connsiteY1" fmla="*/ 1140733 h 2383705"/>
                          <a:gd name="connsiteX2" fmla="*/ 490975 w 1017696"/>
                          <a:gd name="connsiteY2" fmla="*/ 2383704 h 2383705"/>
                          <a:gd name="connsiteX3" fmla="*/ 1633 w 1017696"/>
                          <a:gd name="connsiteY3" fmla="*/ 1148127 h 2383705"/>
                          <a:gd name="connsiteX4" fmla="*/ 478684 w 1017696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68 w 1018552"/>
                          <a:gd name="connsiteY0" fmla="*/ 0 h 2383705"/>
                          <a:gd name="connsiteX1" fmla="*/ 1016351 w 1018552"/>
                          <a:gd name="connsiteY1" fmla="*/ 1140733 h 2383705"/>
                          <a:gd name="connsiteX2" fmla="*/ 489859 w 1018552"/>
                          <a:gd name="connsiteY2" fmla="*/ 2383704 h 2383705"/>
                          <a:gd name="connsiteX3" fmla="*/ 517 w 1018552"/>
                          <a:gd name="connsiteY3" fmla="*/ 1148127 h 2383705"/>
                          <a:gd name="connsiteX4" fmla="*/ 477568 w 1018552"/>
                          <a:gd name="connsiteY4" fmla="*/ 0 h 2383705"/>
                          <a:gd name="connsiteX0" fmla="*/ 477570 w 1018554"/>
                          <a:gd name="connsiteY0" fmla="*/ 0 h 2383705"/>
                          <a:gd name="connsiteX1" fmla="*/ 1016353 w 1018554"/>
                          <a:gd name="connsiteY1" fmla="*/ 1140733 h 2383705"/>
                          <a:gd name="connsiteX2" fmla="*/ 489861 w 1018554"/>
                          <a:gd name="connsiteY2" fmla="*/ 2383704 h 2383705"/>
                          <a:gd name="connsiteX3" fmla="*/ 519 w 1018554"/>
                          <a:gd name="connsiteY3" fmla="*/ 1148127 h 2383705"/>
                          <a:gd name="connsiteX4" fmla="*/ 477570 w 1018554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018621" h="2383705">
                            <a:moveTo>
                              <a:pt x="477637" y="0"/>
                            </a:moveTo>
                            <a:cubicBezTo>
                              <a:pt x="662464" y="17556"/>
                              <a:pt x="1014374" y="527391"/>
                              <a:pt x="1016420" y="1140733"/>
                            </a:cubicBezTo>
                            <a:cubicBezTo>
                              <a:pt x="1051453" y="1668853"/>
                              <a:pt x="659234" y="2382472"/>
                              <a:pt x="489928" y="2383704"/>
                            </a:cubicBezTo>
                            <a:cubicBezTo>
                              <a:pt x="320622" y="2384936"/>
                              <a:pt x="-13582" y="1620833"/>
                              <a:pt x="586" y="1148127"/>
                            </a:cubicBezTo>
                            <a:cubicBezTo>
                              <a:pt x="-14770" y="548874"/>
                              <a:pt x="274745" y="36383"/>
                              <a:pt x="477637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ln w="22225" cap="flat">
                        <a:solidFill>
                          <a:schemeClr val="bg1"/>
                        </a:solidFill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58" name="Freeform: Shape 157">
                        <a:extLst>
                          <a:ext uri="{FF2B5EF4-FFF2-40B4-BE49-F238E27FC236}">
                            <a16:creationId xmlns:a16="http://schemas.microsoft.com/office/drawing/2014/main" id="{335958BB-FA0D-4CF8-86A6-E163C34C099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445481" y="1817468"/>
                        <a:ext cx="249165" cy="923121"/>
                      </a:xfrm>
                      <a:custGeom>
                        <a:avLst/>
                        <a:gdLst>
                          <a:gd name="connsiteX0" fmla="*/ 422556 w 838200"/>
                          <a:gd name="connsiteY0" fmla="*/ 0 h 1466850"/>
                          <a:gd name="connsiteX1" fmla="*/ 843561 w 838200"/>
                          <a:gd name="connsiteY1" fmla="*/ 943928 h 1466850"/>
                          <a:gd name="connsiteX2" fmla="*/ 814986 w 838200"/>
                          <a:gd name="connsiteY2" fmla="*/ 1183005 h 1466850"/>
                          <a:gd name="connsiteX3" fmla="*/ 394934 w 838200"/>
                          <a:gd name="connsiteY3" fmla="*/ 1467803 h 1466850"/>
                          <a:gd name="connsiteX4" fmla="*/ 12029 w 838200"/>
                          <a:gd name="connsiteY4" fmla="*/ 1105853 h 1466850"/>
                          <a:gd name="connsiteX5" fmla="*/ 57749 w 838200"/>
                          <a:gd name="connsiteY5" fmla="*/ 652463 h 1466850"/>
                          <a:gd name="connsiteX6" fmla="*/ 422556 w 838200"/>
                          <a:gd name="connsiteY6" fmla="*/ 0 h 1466850"/>
                          <a:gd name="connsiteX0" fmla="*/ 422556 w 844528"/>
                          <a:gd name="connsiteY0" fmla="*/ 0 h 2411927"/>
                          <a:gd name="connsiteX1" fmla="*/ 843561 w 844528"/>
                          <a:gd name="connsiteY1" fmla="*/ 943928 h 2411927"/>
                          <a:gd name="connsiteX2" fmla="*/ 814986 w 844528"/>
                          <a:gd name="connsiteY2" fmla="*/ 1183005 h 2411927"/>
                          <a:gd name="connsiteX3" fmla="*/ 434848 w 844528"/>
                          <a:gd name="connsiteY3" fmla="*/ 2411885 h 2411927"/>
                          <a:gd name="connsiteX4" fmla="*/ 12029 w 844528"/>
                          <a:gd name="connsiteY4" fmla="*/ 1105853 h 2411927"/>
                          <a:gd name="connsiteX5" fmla="*/ 57749 w 844528"/>
                          <a:gd name="connsiteY5" fmla="*/ 652463 h 2411927"/>
                          <a:gd name="connsiteX6" fmla="*/ 422556 w 844528"/>
                          <a:gd name="connsiteY6" fmla="*/ 0 h 2411927"/>
                          <a:gd name="connsiteX0" fmla="*/ 422556 w 844528"/>
                          <a:gd name="connsiteY0" fmla="*/ 0 h 2411912"/>
                          <a:gd name="connsiteX1" fmla="*/ 843561 w 844528"/>
                          <a:gd name="connsiteY1" fmla="*/ 943928 h 2411912"/>
                          <a:gd name="connsiteX2" fmla="*/ 814986 w 844528"/>
                          <a:gd name="connsiteY2" fmla="*/ 1183005 h 2411912"/>
                          <a:gd name="connsiteX3" fmla="*/ 434848 w 844528"/>
                          <a:gd name="connsiteY3" fmla="*/ 2411885 h 2411912"/>
                          <a:gd name="connsiteX4" fmla="*/ 12029 w 844528"/>
                          <a:gd name="connsiteY4" fmla="*/ 1105853 h 2411912"/>
                          <a:gd name="connsiteX5" fmla="*/ 57749 w 844528"/>
                          <a:gd name="connsiteY5" fmla="*/ 652463 h 2411912"/>
                          <a:gd name="connsiteX6" fmla="*/ 422556 w 844528"/>
                          <a:gd name="connsiteY6" fmla="*/ 0 h 2411912"/>
                          <a:gd name="connsiteX0" fmla="*/ 422556 w 844528"/>
                          <a:gd name="connsiteY0" fmla="*/ 0 h 2411893"/>
                          <a:gd name="connsiteX1" fmla="*/ 843561 w 844528"/>
                          <a:gd name="connsiteY1" fmla="*/ 943928 h 2411893"/>
                          <a:gd name="connsiteX2" fmla="*/ 814986 w 844528"/>
                          <a:gd name="connsiteY2" fmla="*/ 1183005 h 2411893"/>
                          <a:gd name="connsiteX3" fmla="*/ 434848 w 844528"/>
                          <a:gd name="connsiteY3" fmla="*/ 2411885 h 2411893"/>
                          <a:gd name="connsiteX4" fmla="*/ 12029 w 844528"/>
                          <a:gd name="connsiteY4" fmla="*/ 1105853 h 2411893"/>
                          <a:gd name="connsiteX5" fmla="*/ 57749 w 844528"/>
                          <a:gd name="connsiteY5" fmla="*/ 652463 h 2411893"/>
                          <a:gd name="connsiteX6" fmla="*/ 422556 w 844528"/>
                          <a:gd name="connsiteY6" fmla="*/ 0 h 2411893"/>
                          <a:gd name="connsiteX0" fmla="*/ 422556 w 844528"/>
                          <a:gd name="connsiteY0" fmla="*/ 0 h 2411964"/>
                          <a:gd name="connsiteX1" fmla="*/ 843561 w 844528"/>
                          <a:gd name="connsiteY1" fmla="*/ 943928 h 2411964"/>
                          <a:gd name="connsiteX2" fmla="*/ 814986 w 844528"/>
                          <a:gd name="connsiteY2" fmla="*/ 1183005 h 2411964"/>
                          <a:gd name="connsiteX3" fmla="*/ 434848 w 844528"/>
                          <a:gd name="connsiteY3" fmla="*/ 2411885 h 2411964"/>
                          <a:gd name="connsiteX4" fmla="*/ 12029 w 844528"/>
                          <a:gd name="connsiteY4" fmla="*/ 1105853 h 2411964"/>
                          <a:gd name="connsiteX5" fmla="*/ 57749 w 844528"/>
                          <a:gd name="connsiteY5" fmla="*/ 652463 h 2411964"/>
                          <a:gd name="connsiteX6" fmla="*/ 422556 w 844528"/>
                          <a:gd name="connsiteY6" fmla="*/ 0 h 2411964"/>
                          <a:gd name="connsiteX0" fmla="*/ 482275 w 904247"/>
                          <a:gd name="connsiteY0" fmla="*/ 0 h 2411909"/>
                          <a:gd name="connsiteX1" fmla="*/ 903280 w 904247"/>
                          <a:gd name="connsiteY1" fmla="*/ 943928 h 2411909"/>
                          <a:gd name="connsiteX2" fmla="*/ 874705 w 904247"/>
                          <a:gd name="connsiteY2" fmla="*/ 1183005 h 2411909"/>
                          <a:gd name="connsiteX3" fmla="*/ 494567 w 904247"/>
                          <a:gd name="connsiteY3" fmla="*/ 2411885 h 2411909"/>
                          <a:gd name="connsiteX4" fmla="*/ 5225 w 904247"/>
                          <a:gd name="connsiteY4" fmla="*/ 1148125 h 2411909"/>
                          <a:gd name="connsiteX5" fmla="*/ 117468 w 904247"/>
                          <a:gd name="connsiteY5" fmla="*/ 652463 h 2411909"/>
                          <a:gd name="connsiteX6" fmla="*/ 482275 w 904247"/>
                          <a:gd name="connsiteY6" fmla="*/ 0 h 2411909"/>
                          <a:gd name="connsiteX0" fmla="*/ 482275 w 904247"/>
                          <a:gd name="connsiteY0" fmla="*/ 0 h 2411893"/>
                          <a:gd name="connsiteX1" fmla="*/ 903280 w 904247"/>
                          <a:gd name="connsiteY1" fmla="*/ 943928 h 2411893"/>
                          <a:gd name="connsiteX2" fmla="*/ 874705 w 904247"/>
                          <a:gd name="connsiteY2" fmla="*/ 1183005 h 2411893"/>
                          <a:gd name="connsiteX3" fmla="*/ 494567 w 904247"/>
                          <a:gd name="connsiteY3" fmla="*/ 2411885 h 2411893"/>
                          <a:gd name="connsiteX4" fmla="*/ 5225 w 904247"/>
                          <a:gd name="connsiteY4" fmla="*/ 1162217 h 2411893"/>
                          <a:gd name="connsiteX5" fmla="*/ 117468 w 904247"/>
                          <a:gd name="connsiteY5" fmla="*/ 652463 h 2411893"/>
                          <a:gd name="connsiteX6" fmla="*/ 482275 w 904247"/>
                          <a:gd name="connsiteY6" fmla="*/ 0 h 2411893"/>
                          <a:gd name="connsiteX0" fmla="*/ 482972 w 904944"/>
                          <a:gd name="connsiteY0" fmla="*/ 0 h 2411893"/>
                          <a:gd name="connsiteX1" fmla="*/ 903977 w 904944"/>
                          <a:gd name="connsiteY1" fmla="*/ 943928 h 2411893"/>
                          <a:gd name="connsiteX2" fmla="*/ 875402 w 904944"/>
                          <a:gd name="connsiteY2" fmla="*/ 1183005 h 2411893"/>
                          <a:gd name="connsiteX3" fmla="*/ 495264 w 904944"/>
                          <a:gd name="connsiteY3" fmla="*/ 2411885 h 2411893"/>
                          <a:gd name="connsiteX4" fmla="*/ 5922 w 904944"/>
                          <a:gd name="connsiteY4" fmla="*/ 1162217 h 2411893"/>
                          <a:gd name="connsiteX5" fmla="*/ 104859 w 904944"/>
                          <a:gd name="connsiteY5" fmla="*/ 483376 h 2411893"/>
                          <a:gd name="connsiteX6" fmla="*/ 482972 w 904944"/>
                          <a:gd name="connsiteY6" fmla="*/ 0 h 2411893"/>
                          <a:gd name="connsiteX0" fmla="*/ 477060 w 899032"/>
                          <a:gd name="connsiteY0" fmla="*/ 0 h 2411893"/>
                          <a:gd name="connsiteX1" fmla="*/ 898065 w 899032"/>
                          <a:gd name="connsiteY1" fmla="*/ 943928 h 2411893"/>
                          <a:gd name="connsiteX2" fmla="*/ 869490 w 899032"/>
                          <a:gd name="connsiteY2" fmla="*/ 1183005 h 2411893"/>
                          <a:gd name="connsiteX3" fmla="*/ 489352 w 899032"/>
                          <a:gd name="connsiteY3" fmla="*/ 2411885 h 2411893"/>
                          <a:gd name="connsiteX4" fmla="*/ 10 w 899032"/>
                          <a:gd name="connsiteY4" fmla="*/ 1162217 h 2411893"/>
                          <a:gd name="connsiteX5" fmla="*/ 477060 w 899032"/>
                          <a:gd name="connsiteY5" fmla="*/ 0 h 2411893"/>
                          <a:gd name="connsiteX0" fmla="*/ 477060 w 869489"/>
                          <a:gd name="connsiteY0" fmla="*/ 0 h 2411893"/>
                          <a:gd name="connsiteX1" fmla="*/ 869490 w 869489"/>
                          <a:gd name="connsiteY1" fmla="*/ 1183005 h 2411893"/>
                          <a:gd name="connsiteX2" fmla="*/ 489352 w 869489"/>
                          <a:gd name="connsiteY2" fmla="*/ 2411885 h 2411893"/>
                          <a:gd name="connsiteX3" fmla="*/ 10 w 869489"/>
                          <a:gd name="connsiteY3" fmla="*/ 1162217 h 2411893"/>
                          <a:gd name="connsiteX4" fmla="*/ 477060 w 869489"/>
                          <a:gd name="connsiteY4" fmla="*/ 0 h 2411893"/>
                          <a:gd name="connsiteX0" fmla="*/ 477060 w 1042453"/>
                          <a:gd name="connsiteY0" fmla="*/ 0 h 2411911"/>
                          <a:gd name="connsiteX1" fmla="*/ 1042453 w 1042453"/>
                          <a:gd name="connsiteY1" fmla="*/ 1197097 h 2411911"/>
                          <a:gd name="connsiteX2" fmla="*/ 489352 w 1042453"/>
                          <a:gd name="connsiteY2" fmla="*/ 2411885 h 2411911"/>
                          <a:gd name="connsiteX3" fmla="*/ 10 w 1042453"/>
                          <a:gd name="connsiteY3" fmla="*/ 1162217 h 2411911"/>
                          <a:gd name="connsiteX4" fmla="*/ 477060 w 1042453"/>
                          <a:gd name="connsiteY4" fmla="*/ 0 h 2411911"/>
                          <a:gd name="connsiteX0" fmla="*/ 477060 w 1042453"/>
                          <a:gd name="connsiteY0" fmla="*/ 0 h 2411909"/>
                          <a:gd name="connsiteX1" fmla="*/ 1042453 w 1042453"/>
                          <a:gd name="connsiteY1" fmla="*/ 1197097 h 2411909"/>
                          <a:gd name="connsiteX2" fmla="*/ 489352 w 1042453"/>
                          <a:gd name="connsiteY2" fmla="*/ 2411885 h 2411909"/>
                          <a:gd name="connsiteX3" fmla="*/ 10 w 1042453"/>
                          <a:gd name="connsiteY3" fmla="*/ 1162217 h 2411909"/>
                          <a:gd name="connsiteX4" fmla="*/ 477060 w 1042453"/>
                          <a:gd name="connsiteY4" fmla="*/ 0 h 2411909"/>
                          <a:gd name="connsiteX0" fmla="*/ 477060 w 1015844"/>
                          <a:gd name="connsiteY0" fmla="*/ 0 h 2411933"/>
                          <a:gd name="connsiteX1" fmla="*/ 1015844 w 1015844"/>
                          <a:gd name="connsiteY1" fmla="*/ 1112551 h 2411933"/>
                          <a:gd name="connsiteX2" fmla="*/ 489352 w 1015844"/>
                          <a:gd name="connsiteY2" fmla="*/ 2411885 h 2411933"/>
                          <a:gd name="connsiteX3" fmla="*/ 10 w 1015844"/>
                          <a:gd name="connsiteY3" fmla="*/ 1162217 h 2411933"/>
                          <a:gd name="connsiteX4" fmla="*/ 477060 w 1015844"/>
                          <a:gd name="connsiteY4" fmla="*/ 0 h 2411933"/>
                          <a:gd name="connsiteX0" fmla="*/ 477060 w 1015844"/>
                          <a:gd name="connsiteY0" fmla="*/ 0 h 2411935"/>
                          <a:gd name="connsiteX1" fmla="*/ 1015844 w 1015844"/>
                          <a:gd name="connsiteY1" fmla="*/ 1112551 h 2411935"/>
                          <a:gd name="connsiteX2" fmla="*/ 489352 w 1015844"/>
                          <a:gd name="connsiteY2" fmla="*/ 2411885 h 2411935"/>
                          <a:gd name="connsiteX3" fmla="*/ 10 w 1015844"/>
                          <a:gd name="connsiteY3" fmla="*/ 1162217 h 2411935"/>
                          <a:gd name="connsiteX4" fmla="*/ 477060 w 1015844"/>
                          <a:gd name="connsiteY4" fmla="*/ 0 h 2411935"/>
                          <a:gd name="connsiteX0" fmla="*/ 478683 w 1017467"/>
                          <a:gd name="connsiteY0" fmla="*/ 0 h 2411933"/>
                          <a:gd name="connsiteX1" fmla="*/ 1017467 w 1017467"/>
                          <a:gd name="connsiteY1" fmla="*/ 1112551 h 2411933"/>
                          <a:gd name="connsiteX2" fmla="*/ 490975 w 1017467"/>
                          <a:gd name="connsiteY2" fmla="*/ 2411885 h 2411933"/>
                          <a:gd name="connsiteX3" fmla="*/ 1633 w 1017467"/>
                          <a:gd name="connsiteY3" fmla="*/ 1162217 h 2411933"/>
                          <a:gd name="connsiteX4" fmla="*/ 478683 w 1017467"/>
                          <a:gd name="connsiteY4" fmla="*/ 0 h 2411933"/>
                          <a:gd name="connsiteX0" fmla="*/ 478683 w 1017696"/>
                          <a:gd name="connsiteY0" fmla="*/ 0 h 2411935"/>
                          <a:gd name="connsiteX1" fmla="*/ 1017467 w 1017696"/>
                          <a:gd name="connsiteY1" fmla="*/ 1112551 h 2411935"/>
                          <a:gd name="connsiteX2" fmla="*/ 490975 w 1017696"/>
                          <a:gd name="connsiteY2" fmla="*/ 2411885 h 2411935"/>
                          <a:gd name="connsiteX3" fmla="*/ 1633 w 1017696"/>
                          <a:gd name="connsiteY3" fmla="*/ 1162217 h 2411935"/>
                          <a:gd name="connsiteX4" fmla="*/ 478683 w 1017696"/>
                          <a:gd name="connsiteY4" fmla="*/ 0 h 2411935"/>
                          <a:gd name="connsiteX0" fmla="*/ 598033 w 1017398"/>
                          <a:gd name="connsiteY0" fmla="*/ 0 h 2256936"/>
                          <a:gd name="connsiteX1" fmla="*/ 1017074 w 1017398"/>
                          <a:gd name="connsiteY1" fmla="*/ 957553 h 2256936"/>
                          <a:gd name="connsiteX2" fmla="*/ 490582 w 1017398"/>
                          <a:gd name="connsiteY2" fmla="*/ 2256887 h 2256936"/>
                          <a:gd name="connsiteX3" fmla="*/ 1240 w 1017398"/>
                          <a:gd name="connsiteY3" fmla="*/ 1007219 h 2256936"/>
                          <a:gd name="connsiteX4" fmla="*/ 598033 w 1017398"/>
                          <a:gd name="connsiteY4" fmla="*/ 0 h 2256936"/>
                          <a:gd name="connsiteX0" fmla="*/ 478684 w 1017696"/>
                          <a:gd name="connsiteY0" fmla="*/ 0 h 2383753"/>
                          <a:gd name="connsiteX1" fmla="*/ 1017467 w 1017696"/>
                          <a:gd name="connsiteY1" fmla="*/ 1084370 h 2383753"/>
                          <a:gd name="connsiteX2" fmla="*/ 490975 w 1017696"/>
                          <a:gd name="connsiteY2" fmla="*/ 2383704 h 2383753"/>
                          <a:gd name="connsiteX3" fmla="*/ 1633 w 1017696"/>
                          <a:gd name="connsiteY3" fmla="*/ 1134036 h 2383753"/>
                          <a:gd name="connsiteX4" fmla="*/ 478684 w 1017696"/>
                          <a:gd name="connsiteY4" fmla="*/ 0 h 2383753"/>
                          <a:gd name="connsiteX0" fmla="*/ 478684 w 1017696"/>
                          <a:gd name="connsiteY0" fmla="*/ 0 h 2383785"/>
                          <a:gd name="connsiteX1" fmla="*/ 1017467 w 1017696"/>
                          <a:gd name="connsiteY1" fmla="*/ 1084370 h 2383785"/>
                          <a:gd name="connsiteX2" fmla="*/ 490975 w 1017696"/>
                          <a:gd name="connsiteY2" fmla="*/ 2383704 h 2383785"/>
                          <a:gd name="connsiteX3" fmla="*/ 1633 w 1017696"/>
                          <a:gd name="connsiteY3" fmla="*/ 1148127 h 2383785"/>
                          <a:gd name="connsiteX4" fmla="*/ 478684 w 1017696"/>
                          <a:gd name="connsiteY4" fmla="*/ 0 h 2383785"/>
                          <a:gd name="connsiteX0" fmla="*/ 478684 w 1017696"/>
                          <a:gd name="connsiteY0" fmla="*/ 0 h 2383825"/>
                          <a:gd name="connsiteX1" fmla="*/ 1017467 w 1017696"/>
                          <a:gd name="connsiteY1" fmla="*/ 1084370 h 2383825"/>
                          <a:gd name="connsiteX2" fmla="*/ 490975 w 1017696"/>
                          <a:gd name="connsiteY2" fmla="*/ 2383704 h 2383825"/>
                          <a:gd name="connsiteX3" fmla="*/ 1633 w 1017696"/>
                          <a:gd name="connsiteY3" fmla="*/ 1148127 h 2383825"/>
                          <a:gd name="connsiteX4" fmla="*/ 478684 w 1017696"/>
                          <a:gd name="connsiteY4" fmla="*/ 0 h 2383825"/>
                          <a:gd name="connsiteX0" fmla="*/ 478684 w 1017696"/>
                          <a:gd name="connsiteY0" fmla="*/ 0 h 2383705"/>
                          <a:gd name="connsiteX1" fmla="*/ 1017467 w 1017696"/>
                          <a:gd name="connsiteY1" fmla="*/ 1140733 h 2383705"/>
                          <a:gd name="connsiteX2" fmla="*/ 490975 w 1017696"/>
                          <a:gd name="connsiteY2" fmla="*/ 2383704 h 2383705"/>
                          <a:gd name="connsiteX3" fmla="*/ 1633 w 1017696"/>
                          <a:gd name="connsiteY3" fmla="*/ 1148127 h 2383705"/>
                          <a:gd name="connsiteX4" fmla="*/ 478684 w 1017696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68 w 1018552"/>
                          <a:gd name="connsiteY0" fmla="*/ 0 h 2383705"/>
                          <a:gd name="connsiteX1" fmla="*/ 1016351 w 1018552"/>
                          <a:gd name="connsiteY1" fmla="*/ 1140733 h 2383705"/>
                          <a:gd name="connsiteX2" fmla="*/ 489859 w 1018552"/>
                          <a:gd name="connsiteY2" fmla="*/ 2383704 h 2383705"/>
                          <a:gd name="connsiteX3" fmla="*/ 517 w 1018552"/>
                          <a:gd name="connsiteY3" fmla="*/ 1148127 h 2383705"/>
                          <a:gd name="connsiteX4" fmla="*/ 477568 w 1018552"/>
                          <a:gd name="connsiteY4" fmla="*/ 0 h 2383705"/>
                          <a:gd name="connsiteX0" fmla="*/ 477570 w 1018554"/>
                          <a:gd name="connsiteY0" fmla="*/ 0 h 2383705"/>
                          <a:gd name="connsiteX1" fmla="*/ 1016353 w 1018554"/>
                          <a:gd name="connsiteY1" fmla="*/ 1140733 h 2383705"/>
                          <a:gd name="connsiteX2" fmla="*/ 489861 w 1018554"/>
                          <a:gd name="connsiteY2" fmla="*/ 2383704 h 2383705"/>
                          <a:gd name="connsiteX3" fmla="*/ 519 w 1018554"/>
                          <a:gd name="connsiteY3" fmla="*/ 1148127 h 2383705"/>
                          <a:gd name="connsiteX4" fmla="*/ 477570 w 1018554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018621" h="2383705">
                            <a:moveTo>
                              <a:pt x="477637" y="0"/>
                            </a:moveTo>
                            <a:cubicBezTo>
                              <a:pt x="662464" y="17556"/>
                              <a:pt x="1014374" y="527391"/>
                              <a:pt x="1016420" y="1140733"/>
                            </a:cubicBezTo>
                            <a:cubicBezTo>
                              <a:pt x="1051453" y="1668853"/>
                              <a:pt x="659234" y="2382472"/>
                              <a:pt x="489928" y="2383704"/>
                            </a:cubicBezTo>
                            <a:cubicBezTo>
                              <a:pt x="320622" y="2384936"/>
                              <a:pt x="-13582" y="1620833"/>
                              <a:pt x="586" y="1148127"/>
                            </a:cubicBezTo>
                            <a:cubicBezTo>
                              <a:pt x="-14770" y="548874"/>
                              <a:pt x="274745" y="36383"/>
                              <a:pt x="477637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3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130" name="Group 129">
                  <a:extLst>
                    <a:ext uri="{FF2B5EF4-FFF2-40B4-BE49-F238E27FC236}">
                      <a16:creationId xmlns:a16="http://schemas.microsoft.com/office/drawing/2014/main" id="{5E159A04-A796-4C14-B39B-D72CA121AE63}"/>
                    </a:ext>
                  </a:extLst>
                </p:cNvPr>
                <p:cNvGrpSpPr/>
                <p:nvPr/>
              </p:nvGrpSpPr>
              <p:grpSpPr>
                <a:xfrm>
                  <a:off x="9918800" y="1467674"/>
                  <a:ext cx="594360" cy="3055248"/>
                  <a:chOff x="8236696" y="1267377"/>
                  <a:chExt cx="666734" cy="3055248"/>
                </a:xfrm>
              </p:grpSpPr>
              <p:grpSp>
                <p:nvGrpSpPr>
                  <p:cNvPr id="146" name="Group 145">
                    <a:extLst>
                      <a:ext uri="{FF2B5EF4-FFF2-40B4-BE49-F238E27FC236}">
                        <a16:creationId xmlns:a16="http://schemas.microsoft.com/office/drawing/2014/main" id="{72804187-8F0F-41F1-862D-8D252671C135}"/>
                      </a:ext>
                    </a:extLst>
                  </p:cNvPr>
                  <p:cNvGrpSpPr/>
                  <p:nvPr/>
                </p:nvGrpSpPr>
                <p:grpSpPr>
                  <a:xfrm>
                    <a:off x="8236696" y="1267377"/>
                    <a:ext cx="666734" cy="1473212"/>
                    <a:chOff x="8236696" y="1267377"/>
                    <a:chExt cx="666734" cy="1473212"/>
                  </a:xfrm>
                </p:grpSpPr>
                <p:sp>
                  <p:nvSpPr>
                    <p:cNvPr id="150" name="Freeform: Shape 149">
                      <a:extLst>
                        <a:ext uri="{FF2B5EF4-FFF2-40B4-BE49-F238E27FC236}">
                          <a16:creationId xmlns:a16="http://schemas.microsoft.com/office/drawing/2014/main" id="{28C38AA7-7707-45F1-A2F4-60DF586623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236696" y="1267377"/>
                      <a:ext cx="666734" cy="1473212"/>
                    </a:xfrm>
                    <a:custGeom>
                      <a:avLst/>
                      <a:gdLst>
                        <a:gd name="connsiteX0" fmla="*/ 422556 w 838200"/>
                        <a:gd name="connsiteY0" fmla="*/ 0 h 1466850"/>
                        <a:gd name="connsiteX1" fmla="*/ 843561 w 838200"/>
                        <a:gd name="connsiteY1" fmla="*/ 943928 h 1466850"/>
                        <a:gd name="connsiteX2" fmla="*/ 814986 w 838200"/>
                        <a:gd name="connsiteY2" fmla="*/ 1183005 h 1466850"/>
                        <a:gd name="connsiteX3" fmla="*/ 394934 w 838200"/>
                        <a:gd name="connsiteY3" fmla="*/ 1467803 h 1466850"/>
                        <a:gd name="connsiteX4" fmla="*/ 12029 w 838200"/>
                        <a:gd name="connsiteY4" fmla="*/ 1105853 h 1466850"/>
                        <a:gd name="connsiteX5" fmla="*/ 57749 w 838200"/>
                        <a:gd name="connsiteY5" fmla="*/ 652463 h 1466850"/>
                        <a:gd name="connsiteX6" fmla="*/ 422556 w 838200"/>
                        <a:gd name="connsiteY6" fmla="*/ 0 h 1466850"/>
                        <a:gd name="connsiteX0" fmla="*/ 422556 w 844528"/>
                        <a:gd name="connsiteY0" fmla="*/ 0 h 2411927"/>
                        <a:gd name="connsiteX1" fmla="*/ 843561 w 844528"/>
                        <a:gd name="connsiteY1" fmla="*/ 943928 h 2411927"/>
                        <a:gd name="connsiteX2" fmla="*/ 814986 w 844528"/>
                        <a:gd name="connsiteY2" fmla="*/ 1183005 h 2411927"/>
                        <a:gd name="connsiteX3" fmla="*/ 434848 w 844528"/>
                        <a:gd name="connsiteY3" fmla="*/ 2411885 h 2411927"/>
                        <a:gd name="connsiteX4" fmla="*/ 12029 w 844528"/>
                        <a:gd name="connsiteY4" fmla="*/ 1105853 h 2411927"/>
                        <a:gd name="connsiteX5" fmla="*/ 57749 w 844528"/>
                        <a:gd name="connsiteY5" fmla="*/ 652463 h 2411927"/>
                        <a:gd name="connsiteX6" fmla="*/ 422556 w 844528"/>
                        <a:gd name="connsiteY6" fmla="*/ 0 h 2411927"/>
                        <a:gd name="connsiteX0" fmla="*/ 422556 w 844528"/>
                        <a:gd name="connsiteY0" fmla="*/ 0 h 2411912"/>
                        <a:gd name="connsiteX1" fmla="*/ 843561 w 844528"/>
                        <a:gd name="connsiteY1" fmla="*/ 943928 h 2411912"/>
                        <a:gd name="connsiteX2" fmla="*/ 814986 w 844528"/>
                        <a:gd name="connsiteY2" fmla="*/ 1183005 h 2411912"/>
                        <a:gd name="connsiteX3" fmla="*/ 434848 w 844528"/>
                        <a:gd name="connsiteY3" fmla="*/ 2411885 h 2411912"/>
                        <a:gd name="connsiteX4" fmla="*/ 12029 w 844528"/>
                        <a:gd name="connsiteY4" fmla="*/ 1105853 h 2411912"/>
                        <a:gd name="connsiteX5" fmla="*/ 57749 w 844528"/>
                        <a:gd name="connsiteY5" fmla="*/ 652463 h 2411912"/>
                        <a:gd name="connsiteX6" fmla="*/ 422556 w 844528"/>
                        <a:gd name="connsiteY6" fmla="*/ 0 h 2411912"/>
                        <a:gd name="connsiteX0" fmla="*/ 422556 w 844528"/>
                        <a:gd name="connsiteY0" fmla="*/ 0 h 2411893"/>
                        <a:gd name="connsiteX1" fmla="*/ 843561 w 844528"/>
                        <a:gd name="connsiteY1" fmla="*/ 943928 h 2411893"/>
                        <a:gd name="connsiteX2" fmla="*/ 814986 w 844528"/>
                        <a:gd name="connsiteY2" fmla="*/ 1183005 h 2411893"/>
                        <a:gd name="connsiteX3" fmla="*/ 434848 w 844528"/>
                        <a:gd name="connsiteY3" fmla="*/ 2411885 h 2411893"/>
                        <a:gd name="connsiteX4" fmla="*/ 12029 w 844528"/>
                        <a:gd name="connsiteY4" fmla="*/ 1105853 h 2411893"/>
                        <a:gd name="connsiteX5" fmla="*/ 57749 w 844528"/>
                        <a:gd name="connsiteY5" fmla="*/ 652463 h 2411893"/>
                        <a:gd name="connsiteX6" fmla="*/ 422556 w 844528"/>
                        <a:gd name="connsiteY6" fmla="*/ 0 h 2411893"/>
                        <a:gd name="connsiteX0" fmla="*/ 422556 w 844528"/>
                        <a:gd name="connsiteY0" fmla="*/ 0 h 2411964"/>
                        <a:gd name="connsiteX1" fmla="*/ 843561 w 844528"/>
                        <a:gd name="connsiteY1" fmla="*/ 943928 h 2411964"/>
                        <a:gd name="connsiteX2" fmla="*/ 814986 w 844528"/>
                        <a:gd name="connsiteY2" fmla="*/ 1183005 h 2411964"/>
                        <a:gd name="connsiteX3" fmla="*/ 434848 w 844528"/>
                        <a:gd name="connsiteY3" fmla="*/ 2411885 h 2411964"/>
                        <a:gd name="connsiteX4" fmla="*/ 12029 w 844528"/>
                        <a:gd name="connsiteY4" fmla="*/ 1105853 h 2411964"/>
                        <a:gd name="connsiteX5" fmla="*/ 57749 w 844528"/>
                        <a:gd name="connsiteY5" fmla="*/ 652463 h 2411964"/>
                        <a:gd name="connsiteX6" fmla="*/ 422556 w 844528"/>
                        <a:gd name="connsiteY6" fmla="*/ 0 h 2411964"/>
                        <a:gd name="connsiteX0" fmla="*/ 482275 w 904247"/>
                        <a:gd name="connsiteY0" fmla="*/ 0 h 2411909"/>
                        <a:gd name="connsiteX1" fmla="*/ 903280 w 904247"/>
                        <a:gd name="connsiteY1" fmla="*/ 943928 h 2411909"/>
                        <a:gd name="connsiteX2" fmla="*/ 874705 w 904247"/>
                        <a:gd name="connsiteY2" fmla="*/ 1183005 h 2411909"/>
                        <a:gd name="connsiteX3" fmla="*/ 494567 w 904247"/>
                        <a:gd name="connsiteY3" fmla="*/ 2411885 h 2411909"/>
                        <a:gd name="connsiteX4" fmla="*/ 5225 w 904247"/>
                        <a:gd name="connsiteY4" fmla="*/ 1148125 h 2411909"/>
                        <a:gd name="connsiteX5" fmla="*/ 117468 w 904247"/>
                        <a:gd name="connsiteY5" fmla="*/ 652463 h 2411909"/>
                        <a:gd name="connsiteX6" fmla="*/ 482275 w 904247"/>
                        <a:gd name="connsiteY6" fmla="*/ 0 h 2411909"/>
                        <a:gd name="connsiteX0" fmla="*/ 482275 w 904247"/>
                        <a:gd name="connsiteY0" fmla="*/ 0 h 2411893"/>
                        <a:gd name="connsiteX1" fmla="*/ 903280 w 904247"/>
                        <a:gd name="connsiteY1" fmla="*/ 943928 h 2411893"/>
                        <a:gd name="connsiteX2" fmla="*/ 874705 w 904247"/>
                        <a:gd name="connsiteY2" fmla="*/ 1183005 h 2411893"/>
                        <a:gd name="connsiteX3" fmla="*/ 494567 w 904247"/>
                        <a:gd name="connsiteY3" fmla="*/ 2411885 h 2411893"/>
                        <a:gd name="connsiteX4" fmla="*/ 5225 w 904247"/>
                        <a:gd name="connsiteY4" fmla="*/ 1162217 h 2411893"/>
                        <a:gd name="connsiteX5" fmla="*/ 117468 w 904247"/>
                        <a:gd name="connsiteY5" fmla="*/ 652463 h 2411893"/>
                        <a:gd name="connsiteX6" fmla="*/ 482275 w 904247"/>
                        <a:gd name="connsiteY6" fmla="*/ 0 h 2411893"/>
                        <a:gd name="connsiteX0" fmla="*/ 482972 w 904944"/>
                        <a:gd name="connsiteY0" fmla="*/ 0 h 2411893"/>
                        <a:gd name="connsiteX1" fmla="*/ 903977 w 904944"/>
                        <a:gd name="connsiteY1" fmla="*/ 943928 h 2411893"/>
                        <a:gd name="connsiteX2" fmla="*/ 875402 w 904944"/>
                        <a:gd name="connsiteY2" fmla="*/ 1183005 h 2411893"/>
                        <a:gd name="connsiteX3" fmla="*/ 495264 w 904944"/>
                        <a:gd name="connsiteY3" fmla="*/ 2411885 h 2411893"/>
                        <a:gd name="connsiteX4" fmla="*/ 5922 w 904944"/>
                        <a:gd name="connsiteY4" fmla="*/ 1162217 h 2411893"/>
                        <a:gd name="connsiteX5" fmla="*/ 104859 w 904944"/>
                        <a:gd name="connsiteY5" fmla="*/ 483376 h 2411893"/>
                        <a:gd name="connsiteX6" fmla="*/ 482972 w 904944"/>
                        <a:gd name="connsiteY6" fmla="*/ 0 h 2411893"/>
                        <a:gd name="connsiteX0" fmla="*/ 477060 w 899032"/>
                        <a:gd name="connsiteY0" fmla="*/ 0 h 2411893"/>
                        <a:gd name="connsiteX1" fmla="*/ 898065 w 899032"/>
                        <a:gd name="connsiteY1" fmla="*/ 943928 h 2411893"/>
                        <a:gd name="connsiteX2" fmla="*/ 869490 w 899032"/>
                        <a:gd name="connsiteY2" fmla="*/ 1183005 h 2411893"/>
                        <a:gd name="connsiteX3" fmla="*/ 489352 w 899032"/>
                        <a:gd name="connsiteY3" fmla="*/ 2411885 h 2411893"/>
                        <a:gd name="connsiteX4" fmla="*/ 10 w 899032"/>
                        <a:gd name="connsiteY4" fmla="*/ 1162217 h 2411893"/>
                        <a:gd name="connsiteX5" fmla="*/ 477060 w 899032"/>
                        <a:gd name="connsiteY5" fmla="*/ 0 h 2411893"/>
                        <a:gd name="connsiteX0" fmla="*/ 477060 w 869489"/>
                        <a:gd name="connsiteY0" fmla="*/ 0 h 2411893"/>
                        <a:gd name="connsiteX1" fmla="*/ 869490 w 869489"/>
                        <a:gd name="connsiteY1" fmla="*/ 1183005 h 2411893"/>
                        <a:gd name="connsiteX2" fmla="*/ 489352 w 869489"/>
                        <a:gd name="connsiteY2" fmla="*/ 2411885 h 2411893"/>
                        <a:gd name="connsiteX3" fmla="*/ 10 w 869489"/>
                        <a:gd name="connsiteY3" fmla="*/ 1162217 h 2411893"/>
                        <a:gd name="connsiteX4" fmla="*/ 477060 w 869489"/>
                        <a:gd name="connsiteY4" fmla="*/ 0 h 2411893"/>
                        <a:gd name="connsiteX0" fmla="*/ 477060 w 1042453"/>
                        <a:gd name="connsiteY0" fmla="*/ 0 h 2411911"/>
                        <a:gd name="connsiteX1" fmla="*/ 1042453 w 1042453"/>
                        <a:gd name="connsiteY1" fmla="*/ 1197097 h 2411911"/>
                        <a:gd name="connsiteX2" fmla="*/ 489352 w 1042453"/>
                        <a:gd name="connsiteY2" fmla="*/ 2411885 h 2411911"/>
                        <a:gd name="connsiteX3" fmla="*/ 10 w 1042453"/>
                        <a:gd name="connsiteY3" fmla="*/ 1162217 h 2411911"/>
                        <a:gd name="connsiteX4" fmla="*/ 477060 w 1042453"/>
                        <a:gd name="connsiteY4" fmla="*/ 0 h 2411911"/>
                        <a:gd name="connsiteX0" fmla="*/ 477060 w 1042453"/>
                        <a:gd name="connsiteY0" fmla="*/ 0 h 2411909"/>
                        <a:gd name="connsiteX1" fmla="*/ 1042453 w 1042453"/>
                        <a:gd name="connsiteY1" fmla="*/ 1197097 h 2411909"/>
                        <a:gd name="connsiteX2" fmla="*/ 489352 w 1042453"/>
                        <a:gd name="connsiteY2" fmla="*/ 2411885 h 2411909"/>
                        <a:gd name="connsiteX3" fmla="*/ 10 w 1042453"/>
                        <a:gd name="connsiteY3" fmla="*/ 1162217 h 2411909"/>
                        <a:gd name="connsiteX4" fmla="*/ 477060 w 1042453"/>
                        <a:gd name="connsiteY4" fmla="*/ 0 h 2411909"/>
                        <a:gd name="connsiteX0" fmla="*/ 477060 w 1015844"/>
                        <a:gd name="connsiteY0" fmla="*/ 0 h 2411933"/>
                        <a:gd name="connsiteX1" fmla="*/ 1015844 w 1015844"/>
                        <a:gd name="connsiteY1" fmla="*/ 1112551 h 2411933"/>
                        <a:gd name="connsiteX2" fmla="*/ 489352 w 1015844"/>
                        <a:gd name="connsiteY2" fmla="*/ 2411885 h 2411933"/>
                        <a:gd name="connsiteX3" fmla="*/ 10 w 1015844"/>
                        <a:gd name="connsiteY3" fmla="*/ 1162217 h 2411933"/>
                        <a:gd name="connsiteX4" fmla="*/ 477060 w 1015844"/>
                        <a:gd name="connsiteY4" fmla="*/ 0 h 2411933"/>
                        <a:gd name="connsiteX0" fmla="*/ 477060 w 1015844"/>
                        <a:gd name="connsiteY0" fmla="*/ 0 h 2411935"/>
                        <a:gd name="connsiteX1" fmla="*/ 1015844 w 1015844"/>
                        <a:gd name="connsiteY1" fmla="*/ 1112551 h 2411935"/>
                        <a:gd name="connsiteX2" fmla="*/ 489352 w 1015844"/>
                        <a:gd name="connsiteY2" fmla="*/ 2411885 h 2411935"/>
                        <a:gd name="connsiteX3" fmla="*/ 10 w 1015844"/>
                        <a:gd name="connsiteY3" fmla="*/ 1162217 h 2411935"/>
                        <a:gd name="connsiteX4" fmla="*/ 477060 w 1015844"/>
                        <a:gd name="connsiteY4" fmla="*/ 0 h 2411935"/>
                        <a:gd name="connsiteX0" fmla="*/ 478683 w 1017467"/>
                        <a:gd name="connsiteY0" fmla="*/ 0 h 2411933"/>
                        <a:gd name="connsiteX1" fmla="*/ 1017467 w 1017467"/>
                        <a:gd name="connsiteY1" fmla="*/ 1112551 h 2411933"/>
                        <a:gd name="connsiteX2" fmla="*/ 490975 w 1017467"/>
                        <a:gd name="connsiteY2" fmla="*/ 2411885 h 2411933"/>
                        <a:gd name="connsiteX3" fmla="*/ 1633 w 1017467"/>
                        <a:gd name="connsiteY3" fmla="*/ 1162217 h 2411933"/>
                        <a:gd name="connsiteX4" fmla="*/ 478683 w 1017467"/>
                        <a:gd name="connsiteY4" fmla="*/ 0 h 2411933"/>
                        <a:gd name="connsiteX0" fmla="*/ 478683 w 1017696"/>
                        <a:gd name="connsiteY0" fmla="*/ 0 h 2411935"/>
                        <a:gd name="connsiteX1" fmla="*/ 1017467 w 1017696"/>
                        <a:gd name="connsiteY1" fmla="*/ 1112551 h 2411935"/>
                        <a:gd name="connsiteX2" fmla="*/ 490975 w 1017696"/>
                        <a:gd name="connsiteY2" fmla="*/ 2411885 h 2411935"/>
                        <a:gd name="connsiteX3" fmla="*/ 1633 w 1017696"/>
                        <a:gd name="connsiteY3" fmla="*/ 1162217 h 2411935"/>
                        <a:gd name="connsiteX4" fmla="*/ 478683 w 1017696"/>
                        <a:gd name="connsiteY4" fmla="*/ 0 h 2411935"/>
                        <a:gd name="connsiteX0" fmla="*/ 598033 w 1017398"/>
                        <a:gd name="connsiteY0" fmla="*/ 0 h 2256936"/>
                        <a:gd name="connsiteX1" fmla="*/ 1017074 w 1017398"/>
                        <a:gd name="connsiteY1" fmla="*/ 957553 h 2256936"/>
                        <a:gd name="connsiteX2" fmla="*/ 490582 w 1017398"/>
                        <a:gd name="connsiteY2" fmla="*/ 2256887 h 2256936"/>
                        <a:gd name="connsiteX3" fmla="*/ 1240 w 1017398"/>
                        <a:gd name="connsiteY3" fmla="*/ 1007219 h 2256936"/>
                        <a:gd name="connsiteX4" fmla="*/ 598033 w 1017398"/>
                        <a:gd name="connsiteY4" fmla="*/ 0 h 2256936"/>
                        <a:gd name="connsiteX0" fmla="*/ 478684 w 1017696"/>
                        <a:gd name="connsiteY0" fmla="*/ 0 h 2383753"/>
                        <a:gd name="connsiteX1" fmla="*/ 1017467 w 1017696"/>
                        <a:gd name="connsiteY1" fmla="*/ 1084370 h 2383753"/>
                        <a:gd name="connsiteX2" fmla="*/ 490975 w 1017696"/>
                        <a:gd name="connsiteY2" fmla="*/ 2383704 h 2383753"/>
                        <a:gd name="connsiteX3" fmla="*/ 1633 w 1017696"/>
                        <a:gd name="connsiteY3" fmla="*/ 1134036 h 2383753"/>
                        <a:gd name="connsiteX4" fmla="*/ 478684 w 1017696"/>
                        <a:gd name="connsiteY4" fmla="*/ 0 h 2383753"/>
                        <a:gd name="connsiteX0" fmla="*/ 478684 w 1017696"/>
                        <a:gd name="connsiteY0" fmla="*/ 0 h 2383785"/>
                        <a:gd name="connsiteX1" fmla="*/ 1017467 w 1017696"/>
                        <a:gd name="connsiteY1" fmla="*/ 1084370 h 2383785"/>
                        <a:gd name="connsiteX2" fmla="*/ 490975 w 1017696"/>
                        <a:gd name="connsiteY2" fmla="*/ 2383704 h 2383785"/>
                        <a:gd name="connsiteX3" fmla="*/ 1633 w 1017696"/>
                        <a:gd name="connsiteY3" fmla="*/ 1148127 h 2383785"/>
                        <a:gd name="connsiteX4" fmla="*/ 478684 w 1017696"/>
                        <a:gd name="connsiteY4" fmla="*/ 0 h 2383785"/>
                        <a:gd name="connsiteX0" fmla="*/ 478684 w 1017696"/>
                        <a:gd name="connsiteY0" fmla="*/ 0 h 2383825"/>
                        <a:gd name="connsiteX1" fmla="*/ 1017467 w 1017696"/>
                        <a:gd name="connsiteY1" fmla="*/ 1084370 h 2383825"/>
                        <a:gd name="connsiteX2" fmla="*/ 490975 w 1017696"/>
                        <a:gd name="connsiteY2" fmla="*/ 2383704 h 2383825"/>
                        <a:gd name="connsiteX3" fmla="*/ 1633 w 1017696"/>
                        <a:gd name="connsiteY3" fmla="*/ 1148127 h 2383825"/>
                        <a:gd name="connsiteX4" fmla="*/ 478684 w 1017696"/>
                        <a:gd name="connsiteY4" fmla="*/ 0 h 2383825"/>
                        <a:gd name="connsiteX0" fmla="*/ 478684 w 1017696"/>
                        <a:gd name="connsiteY0" fmla="*/ 0 h 2383705"/>
                        <a:gd name="connsiteX1" fmla="*/ 1017467 w 1017696"/>
                        <a:gd name="connsiteY1" fmla="*/ 1140733 h 2383705"/>
                        <a:gd name="connsiteX2" fmla="*/ 490975 w 1017696"/>
                        <a:gd name="connsiteY2" fmla="*/ 2383704 h 2383705"/>
                        <a:gd name="connsiteX3" fmla="*/ 1633 w 1017696"/>
                        <a:gd name="connsiteY3" fmla="*/ 1148127 h 2383705"/>
                        <a:gd name="connsiteX4" fmla="*/ 478684 w 1017696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68 w 1018552"/>
                        <a:gd name="connsiteY0" fmla="*/ 0 h 2383705"/>
                        <a:gd name="connsiteX1" fmla="*/ 1016351 w 1018552"/>
                        <a:gd name="connsiteY1" fmla="*/ 1140733 h 2383705"/>
                        <a:gd name="connsiteX2" fmla="*/ 489859 w 1018552"/>
                        <a:gd name="connsiteY2" fmla="*/ 2383704 h 2383705"/>
                        <a:gd name="connsiteX3" fmla="*/ 517 w 1018552"/>
                        <a:gd name="connsiteY3" fmla="*/ 1148127 h 2383705"/>
                        <a:gd name="connsiteX4" fmla="*/ 477568 w 1018552"/>
                        <a:gd name="connsiteY4" fmla="*/ 0 h 2383705"/>
                        <a:gd name="connsiteX0" fmla="*/ 477570 w 1018554"/>
                        <a:gd name="connsiteY0" fmla="*/ 0 h 2383705"/>
                        <a:gd name="connsiteX1" fmla="*/ 1016353 w 1018554"/>
                        <a:gd name="connsiteY1" fmla="*/ 1140733 h 2383705"/>
                        <a:gd name="connsiteX2" fmla="*/ 489861 w 1018554"/>
                        <a:gd name="connsiteY2" fmla="*/ 2383704 h 2383705"/>
                        <a:gd name="connsiteX3" fmla="*/ 519 w 1018554"/>
                        <a:gd name="connsiteY3" fmla="*/ 1148127 h 2383705"/>
                        <a:gd name="connsiteX4" fmla="*/ 477570 w 1018554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18621" h="2383705">
                          <a:moveTo>
                            <a:pt x="477637" y="0"/>
                          </a:moveTo>
                          <a:cubicBezTo>
                            <a:pt x="662464" y="17556"/>
                            <a:pt x="1014374" y="527391"/>
                            <a:pt x="1016420" y="1140733"/>
                          </a:cubicBezTo>
                          <a:cubicBezTo>
                            <a:pt x="1051453" y="1668853"/>
                            <a:pt x="659234" y="2382472"/>
                            <a:pt x="489928" y="2383704"/>
                          </a:cubicBezTo>
                          <a:cubicBezTo>
                            <a:pt x="320622" y="2384936"/>
                            <a:pt x="-13582" y="1620833"/>
                            <a:pt x="586" y="1148127"/>
                          </a:cubicBezTo>
                          <a:cubicBezTo>
                            <a:pt x="-14770" y="548874"/>
                            <a:pt x="274745" y="36383"/>
                            <a:pt x="477637" y="0"/>
                          </a:cubicBezTo>
                          <a:close/>
                        </a:path>
                      </a:pathLst>
                    </a:custGeom>
                    <a:solidFill>
                      <a:schemeClr val="accent1">
                        <a:lumMod val="60000"/>
                        <a:lumOff val="40000"/>
                      </a:schemeClr>
                    </a:solidFill>
                    <a:ln w="22225" cap="flat">
                      <a:solidFill>
                        <a:schemeClr val="bg1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1" name="Freeform: Shape 150">
                      <a:extLst>
                        <a:ext uri="{FF2B5EF4-FFF2-40B4-BE49-F238E27FC236}">
                          <a16:creationId xmlns:a16="http://schemas.microsoft.com/office/drawing/2014/main" id="{8569D42D-89FF-4D28-B122-710A51D6C02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445481" y="1817468"/>
                      <a:ext cx="249165" cy="923121"/>
                    </a:xfrm>
                    <a:custGeom>
                      <a:avLst/>
                      <a:gdLst>
                        <a:gd name="connsiteX0" fmla="*/ 422556 w 838200"/>
                        <a:gd name="connsiteY0" fmla="*/ 0 h 1466850"/>
                        <a:gd name="connsiteX1" fmla="*/ 843561 w 838200"/>
                        <a:gd name="connsiteY1" fmla="*/ 943928 h 1466850"/>
                        <a:gd name="connsiteX2" fmla="*/ 814986 w 838200"/>
                        <a:gd name="connsiteY2" fmla="*/ 1183005 h 1466850"/>
                        <a:gd name="connsiteX3" fmla="*/ 394934 w 838200"/>
                        <a:gd name="connsiteY3" fmla="*/ 1467803 h 1466850"/>
                        <a:gd name="connsiteX4" fmla="*/ 12029 w 838200"/>
                        <a:gd name="connsiteY4" fmla="*/ 1105853 h 1466850"/>
                        <a:gd name="connsiteX5" fmla="*/ 57749 w 838200"/>
                        <a:gd name="connsiteY5" fmla="*/ 652463 h 1466850"/>
                        <a:gd name="connsiteX6" fmla="*/ 422556 w 838200"/>
                        <a:gd name="connsiteY6" fmla="*/ 0 h 1466850"/>
                        <a:gd name="connsiteX0" fmla="*/ 422556 w 844528"/>
                        <a:gd name="connsiteY0" fmla="*/ 0 h 2411927"/>
                        <a:gd name="connsiteX1" fmla="*/ 843561 w 844528"/>
                        <a:gd name="connsiteY1" fmla="*/ 943928 h 2411927"/>
                        <a:gd name="connsiteX2" fmla="*/ 814986 w 844528"/>
                        <a:gd name="connsiteY2" fmla="*/ 1183005 h 2411927"/>
                        <a:gd name="connsiteX3" fmla="*/ 434848 w 844528"/>
                        <a:gd name="connsiteY3" fmla="*/ 2411885 h 2411927"/>
                        <a:gd name="connsiteX4" fmla="*/ 12029 w 844528"/>
                        <a:gd name="connsiteY4" fmla="*/ 1105853 h 2411927"/>
                        <a:gd name="connsiteX5" fmla="*/ 57749 w 844528"/>
                        <a:gd name="connsiteY5" fmla="*/ 652463 h 2411927"/>
                        <a:gd name="connsiteX6" fmla="*/ 422556 w 844528"/>
                        <a:gd name="connsiteY6" fmla="*/ 0 h 2411927"/>
                        <a:gd name="connsiteX0" fmla="*/ 422556 w 844528"/>
                        <a:gd name="connsiteY0" fmla="*/ 0 h 2411912"/>
                        <a:gd name="connsiteX1" fmla="*/ 843561 w 844528"/>
                        <a:gd name="connsiteY1" fmla="*/ 943928 h 2411912"/>
                        <a:gd name="connsiteX2" fmla="*/ 814986 w 844528"/>
                        <a:gd name="connsiteY2" fmla="*/ 1183005 h 2411912"/>
                        <a:gd name="connsiteX3" fmla="*/ 434848 w 844528"/>
                        <a:gd name="connsiteY3" fmla="*/ 2411885 h 2411912"/>
                        <a:gd name="connsiteX4" fmla="*/ 12029 w 844528"/>
                        <a:gd name="connsiteY4" fmla="*/ 1105853 h 2411912"/>
                        <a:gd name="connsiteX5" fmla="*/ 57749 w 844528"/>
                        <a:gd name="connsiteY5" fmla="*/ 652463 h 2411912"/>
                        <a:gd name="connsiteX6" fmla="*/ 422556 w 844528"/>
                        <a:gd name="connsiteY6" fmla="*/ 0 h 2411912"/>
                        <a:gd name="connsiteX0" fmla="*/ 422556 w 844528"/>
                        <a:gd name="connsiteY0" fmla="*/ 0 h 2411893"/>
                        <a:gd name="connsiteX1" fmla="*/ 843561 w 844528"/>
                        <a:gd name="connsiteY1" fmla="*/ 943928 h 2411893"/>
                        <a:gd name="connsiteX2" fmla="*/ 814986 w 844528"/>
                        <a:gd name="connsiteY2" fmla="*/ 1183005 h 2411893"/>
                        <a:gd name="connsiteX3" fmla="*/ 434848 w 844528"/>
                        <a:gd name="connsiteY3" fmla="*/ 2411885 h 2411893"/>
                        <a:gd name="connsiteX4" fmla="*/ 12029 w 844528"/>
                        <a:gd name="connsiteY4" fmla="*/ 1105853 h 2411893"/>
                        <a:gd name="connsiteX5" fmla="*/ 57749 w 844528"/>
                        <a:gd name="connsiteY5" fmla="*/ 652463 h 2411893"/>
                        <a:gd name="connsiteX6" fmla="*/ 422556 w 844528"/>
                        <a:gd name="connsiteY6" fmla="*/ 0 h 2411893"/>
                        <a:gd name="connsiteX0" fmla="*/ 422556 w 844528"/>
                        <a:gd name="connsiteY0" fmla="*/ 0 h 2411964"/>
                        <a:gd name="connsiteX1" fmla="*/ 843561 w 844528"/>
                        <a:gd name="connsiteY1" fmla="*/ 943928 h 2411964"/>
                        <a:gd name="connsiteX2" fmla="*/ 814986 w 844528"/>
                        <a:gd name="connsiteY2" fmla="*/ 1183005 h 2411964"/>
                        <a:gd name="connsiteX3" fmla="*/ 434848 w 844528"/>
                        <a:gd name="connsiteY3" fmla="*/ 2411885 h 2411964"/>
                        <a:gd name="connsiteX4" fmla="*/ 12029 w 844528"/>
                        <a:gd name="connsiteY4" fmla="*/ 1105853 h 2411964"/>
                        <a:gd name="connsiteX5" fmla="*/ 57749 w 844528"/>
                        <a:gd name="connsiteY5" fmla="*/ 652463 h 2411964"/>
                        <a:gd name="connsiteX6" fmla="*/ 422556 w 844528"/>
                        <a:gd name="connsiteY6" fmla="*/ 0 h 2411964"/>
                        <a:gd name="connsiteX0" fmla="*/ 482275 w 904247"/>
                        <a:gd name="connsiteY0" fmla="*/ 0 h 2411909"/>
                        <a:gd name="connsiteX1" fmla="*/ 903280 w 904247"/>
                        <a:gd name="connsiteY1" fmla="*/ 943928 h 2411909"/>
                        <a:gd name="connsiteX2" fmla="*/ 874705 w 904247"/>
                        <a:gd name="connsiteY2" fmla="*/ 1183005 h 2411909"/>
                        <a:gd name="connsiteX3" fmla="*/ 494567 w 904247"/>
                        <a:gd name="connsiteY3" fmla="*/ 2411885 h 2411909"/>
                        <a:gd name="connsiteX4" fmla="*/ 5225 w 904247"/>
                        <a:gd name="connsiteY4" fmla="*/ 1148125 h 2411909"/>
                        <a:gd name="connsiteX5" fmla="*/ 117468 w 904247"/>
                        <a:gd name="connsiteY5" fmla="*/ 652463 h 2411909"/>
                        <a:gd name="connsiteX6" fmla="*/ 482275 w 904247"/>
                        <a:gd name="connsiteY6" fmla="*/ 0 h 2411909"/>
                        <a:gd name="connsiteX0" fmla="*/ 482275 w 904247"/>
                        <a:gd name="connsiteY0" fmla="*/ 0 h 2411893"/>
                        <a:gd name="connsiteX1" fmla="*/ 903280 w 904247"/>
                        <a:gd name="connsiteY1" fmla="*/ 943928 h 2411893"/>
                        <a:gd name="connsiteX2" fmla="*/ 874705 w 904247"/>
                        <a:gd name="connsiteY2" fmla="*/ 1183005 h 2411893"/>
                        <a:gd name="connsiteX3" fmla="*/ 494567 w 904247"/>
                        <a:gd name="connsiteY3" fmla="*/ 2411885 h 2411893"/>
                        <a:gd name="connsiteX4" fmla="*/ 5225 w 904247"/>
                        <a:gd name="connsiteY4" fmla="*/ 1162217 h 2411893"/>
                        <a:gd name="connsiteX5" fmla="*/ 117468 w 904247"/>
                        <a:gd name="connsiteY5" fmla="*/ 652463 h 2411893"/>
                        <a:gd name="connsiteX6" fmla="*/ 482275 w 904247"/>
                        <a:gd name="connsiteY6" fmla="*/ 0 h 2411893"/>
                        <a:gd name="connsiteX0" fmla="*/ 482972 w 904944"/>
                        <a:gd name="connsiteY0" fmla="*/ 0 h 2411893"/>
                        <a:gd name="connsiteX1" fmla="*/ 903977 w 904944"/>
                        <a:gd name="connsiteY1" fmla="*/ 943928 h 2411893"/>
                        <a:gd name="connsiteX2" fmla="*/ 875402 w 904944"/>
                        <a:gd name="connsiteY2" fmla="*/ 1183005 h 2411893"/>
                        <a:gd name="connsiteX3" fmla="*/ 495264 w 904944"/>
                        <a:gd name="connsiteY3" fmla="*/ 2411885 h 2411893"/>
                        <a:gd name="connsiteX4" fmla="*/ 5922 w 904944"/>
                        <a:gd name="connsiteY4" fmla="*/ 1162217 h 2411893"/>
                        <a:gd name="connsiteX5" fmla="*/ 104859 w 904944"/>
                        <a:gd name="connsiteY5" fmla="*/ 483376 h 2411893"/>
                        <a:gd name="connsiteX6" fmla="*/ 482972 w 904944"/>
                        <a:gd name="connsiteY6" fmla="*/ 0 h 2411893"/>
                        <a:gd name="connsiteX0" fmla="*/ 477060 w 899032"/>
                        <a:gd name="connsiteY0" fmla="*/ 0 h 2411893"/>
                        <a:gd name="connsiteX1" fmla="*/ 898065 w 899032"/>
                        <a:gd name="connsiteY1" fmla="*/ 943928 h 2411893"/>
                        <a:gd name="connsiteX2" fmla="*/ 869490 w 899032"/>
                        <a:gd name="connsiteY2" fmla="*/ 1183005 h 2411893"/>
                        <a:gd name="connsiteX3" fmla="*/ 489352 w 899032"/>
                        <a:gd name="connsiteY3" fmla="*/ 2411885 h 2411893"/>
                        <a:gd name="connsiteX4" fmla="*/ 10 w 899032"/>
                        <a:gd name="connsiteY4" fmla="*/ 1162217 h 2411893"/>
                        <a:gd name="connsiteX5" fmla="*/ 477060 w 899032"/>
                        <a:gd name="connsiteY5" fmla="*/ 0 h 2411893"/>
                        <a:gd name="connsiteX0" fmla="*/ 477060 w 869489"/>
                        <a:gd name="connsiteY0" fmla="*/ 0 h 2411893"/>
                        <a:gd name="connsiteX1" fmla="*/ 869490 w 869489"/>
                        <a:gd name="connsiteY1" fmla="*/ 1183005 h 2411893"/>
                        <a:gd name="connsiteX2" fmla="*/ 489352 w 869489"/>
                        <a:gd name="connsiteY2" fmla="*/ 2411885 h 2411893"/>
                        <a:gd name="connsiteX3" fmla="*/ 10 w 869489"/>
                        <a:gd name="connsiteY3" fmla="*/ 1162217 h 2411893"/>
                        <a:gd name="connsiteX4" fmla="*/ 477060 w 869489"/>
                        <a:gd name="connsiteY4" fmla="*/ 0 h 2411893"/>
                        <a:gd name="connsiteX0" fmla="*/ 477060 w 1042453"/>
                        <a:gd name="connsiteY0" fmla="*/ 0 h 2411911"/>
                        <a:gd name="connsiteX1" fmla="*/ 1042453 w 1042453"/>
                        <a:gd name="connsiteY1" fmla="*/ 1197097 h 2411911"/>
                        <a:gd name="connsiteX2" fmla="*/ 489352 w 1042453"/>
                        <a:gd name="connsiteY2" fmla="*/ 2411885 h 2411911"/>
                        <a:gd name="connsiteX3" fmla="*/ 10 w 1042453"/>
                        <a:gd name="connsiteY3" fmla="*/ 1162217 h 2411911"/>
                        <a:gd name="connsiteX4" fmla="*/ 477060 w 1042453"/>
                        <a:gd name="connsiteY4" fmla="*/ 0 h 2411911"/>
                        <a:gd name="connsiteX0" fmla="*/ 477060 w 1042453"/>
                        <a:gd name="connsiteY0" fmla="*/ 0 h 2411909"/>
                        <a:gd name="connsiteX1" fmla="*/ 1042453 w 1042453"/>
                        <a:gd name="connsiteY1" fmla="*/ 1197097 h 2411909"/>
                        <a:gd name="connsiteX2" fmla="*/ 489352 w 1042453"/>
                        <a:gd name="connsiteY2" fmla="*/ 2411885 h 2411909"/>
                        <a:gd name="connsiteX3" fmla="*/ 10 w 1042453"/>
                        <a:gd name="connsiteY3" fmla="*/ 1162217 h 2411909"/>
                        <a:gd name="connsiteX4" fmla="*/ 477060 w 1042453"/>
                        <a:gd name="connsiteY4" fmla="*/ 0 h 2411909"/>
                        <a:gd name="connsiteX0" fmla="*/ 477060 w 1015844"/>
                        <a:gd name="connsiteY0" fmla="*/ 0 h 2411933"/>
                        <a:gd name="connsiteX1" fmla="*/ 1015844 w 1015844"/>
                        <a:gd name="connsiteY1" fmla="*/ 1112551 h 2411933"/>
                        <a:gd name="connsiteX2" fmla="*/ 489352 w 1015844"/>
                        <a:gd name="connsiteY2" fmla="*/ 2411885 h 2411933"/>
                        <a:gd name="connsiteX3" fmla="*/ 10 w 1015844"/>
                        <a:gd name="connsiteY3" fmla="*/ 1162217 h 2411933"/>
                        <a:gd name="connsiteX4" fmla="*/ 477060 w 1015844"/>
                        <a:gd name="connsiteY4" fmla="*/ 0 h 2411933"/>
                        <a:gd name="connsiteX0" fmla="*/ 477060 w 1015844"/>
                        <a:gd name="connsiteY0" fmla="*/ 0 h 2411935"/>
                        <a:gd name="connsiteX1" fmla="*/ 1015844 w 1015844"/>
                        <a:gd name="connsiteY1" fmla="*/ 1112551 h 2411935"/>
                        <a:gd name="connsiteX2" fmla="*/ 489352 w 1015844"/>
                        <a:gd name="connsiteY2" fmla="*/ 2411885 h 2411935"/>
                        <a:gd name="connsiteX3" fmla="*/ 10 w 1015844"/>
                        <a:gd name="connsiteY3" fmla="*/ 1162217 h 2411935"/>
                        <a:gd name="connsiteX4" fmla="*/ 477060 w 1015844"/>
                        <a:gd name="connsiteY4" fmla="*/ 0 h 2411935"/>
                        <a:gd name="connsiteX0" fmla="*/ 478683 w 1017467"/>
                        <a:gd name="connsiteY0" fmla="*/ 0 h 2411933"/>
                        <a:gd name="connsiteX1" fmla="*/ 1017467 w 1017467"/>
                        <a:gd name="connsiteY1" fmla="*/ 1112551 h 2411933"/>
                        <a:gd name="connsiteX2" fmla="*/ 490975 w 1017467"/>
                        <a:gd name="connsiteY2" fmla="*/ 2411885 h 2411933"/>
                        <a:gd name="connsiteX3" fmla="*/ 1633 w 1017467"/>
                        <a:gd name="connsiteY3" fmla="*/ 1162217 h 2411933"/>
                        <a:gd name="connsiteX4" fmla="*/ 478683 w 1017467"/>
                        <a:gd name="connsiteY4" fmla="*/ 0 h 2411933"/>
                        <a:gd name="connsiteX0" fmla="*/ 478683 w 1017696"/>
                        <a:gd name="connsiteY0" fmla="*/ 0 h 2411935"/>
                        <a:gd name="connsiteX1" fmla="*/ 1017467 w 1017696"/>
                        <a:gd name="connsiteY1" fmla="*/ 1112551 h 2411935"/>
                        <a:gd name="connsiteX2" fmla="*/ 490975 w 1017696"/>
                        <a:gd name="connsiteY2" fmla="*/ 2411885 h 2411935"/>
                        <a:gd name="connsiteX3" fmla="*/ 1633 w 1017696"/>
                        <a:gd name="connsiteY3" fmla="*/ 1162217 h 2411935"/>
                        <a:gd name="connsiteX4" fmla="*/ 478683 w 1017696"/>
                        <a:gd name="connsiteY4" fmla="*/ 0 h 2411935"/>
                        <a:gd name="connsiteX0" fmla="*/ 598033 w 1017398"/>
                        <a:gd name="connsiteY0" fmla="*/ 0 h 2256936"/>
                        <a:gd name="connsiteX1" fmla="*/ 1017074 w 1017398"/>
                        <a:gd name="connsiteY1" fmla="*/ 957553 h 2256936"/>
                        <a:gd name="connsiteX2" fmla="*/ 490582 w 1017398"/>
                        <a:gd name="connsiteY2" fmla="*/ 2256887 h 2256936"/>
                        <a:gd name="connsiteX3" fmla="*/ 1240 w 1017398"/>
                        <a:gd name="connsiteY3" fmla="*/ 1007219 h 2256936"/>
                        <a:gd name="connsiteX4" fmla="*/ 598033 w 1017398"/>
                        <a:gd name="connsiteY4" fmla="*/ 0 h 2256936"/>
                        <a:gd name="connsiteX0" fmla="*/ 478684 w 1017696"/>
                        <a:gd name="connsiteY0" fmla="*/ 0 h 2383753"/>
                        <a:gd name="connsiteX1" fmla="*/ 1017467 w 1017696"/>
                        <a:gd name="connsiteY1" fmla="*/ 1084370 h 2383753"/>
                        <a:gd name="connsiteX2" fmla="*/ 490975 w 1017696"/>
                        <a:gd name="connsiteY2" fmla="*/ 2383704 h 2383753"/>
                        <a:gd name="connsiteX3" fmla="*/ 1633 w 1017696"/>
                        <a:gd name="connsiteY3" fmla="*/ 1134036 h 2383753"/>
                        <a:gd name="connsiteX4" fmla="*/ 478684 w 1017696"/>
                        <a:gd name="connsiteY4" fmla="*/ 0 h 2383753"/>
                        <a:gd name="connsiteX0" fmla="*/ 478684 w 1017696"/>
                        <a:gd name="connsiteY0" fmla="*/ 0 h 2383785"/>
                        <a:gd name="connsiteX1" fmla="*/ 1017467 w 1017696"/>
                        <a:gd name="connsiteY1" fmla="*/ 1084370 h 2383785"/>
                        <a:gd name="connsiteX2" fmla="*/ 490975 w 1017696"/>
                        <a:gd name="connsiteY2" fmla="*/ 2383704 h 2383785"/>
                        <a:gd name="connsiteX3" fmla="*/ 1633 w 1017696"/>
                        <a:gd name="connsiteY3" fmla="*/ 1148127 h 2383785"/>
                        <a:gd name="connsiteX4" fmla="*/ 478684 w 1017696"/>
                        <a:gd name="connsiteY4" fmla="*/ 0 h 2383785"/>
                        <a:gd name="connsiteX0" fmla="*/ 478684 w 1017696"/>
                        <a:gd name="connsiteY0" fmla="*/ 0 h 2383825"/>
                        <a:gd name="connsiteX1" fmla="*/ 1017467 w 1017696"/>
                        <a:gd name="connsiteY1" fmla="*/ 1084370 h 2383825"/>
                        <a:gd name="connsiteX2" fmla="*/ 490975 w 1017696"/>
                        <a:gd name="connsiteY2" fmla="*/ 2383704 h 2383825"/>
                        <a:gd name="connsiteX3" fmla="*/ 1633 w 1017696"/>
                        <a:gd name="connsiteY3" fmla="*/ 1148127 h 2383825"/>
                        <a:gd name="connsiteX4" fmla="*/ 478684 w 1017696"/>
                        <a:gd name="connsiteY4" fmla="*/ 0 h 2383825"/>
                        <a:gd name="connsiteX0" fmla="*/ 478684 w 1017696"/>
                        <a:gd name="connsiteY0" fmla="*/ 0 h 2383705"/>
                        <a:gd name="connsiteX1" fmla="*/ 1017467 w 1017696"/>
                        <a:gd name="connsiteY1" fmla="*/ 1140733 h 2383705"/>
                        <a:gd name="connsiteX2" fmla="*/ 490975 w 1017696"/>
                        <a:gd name="connsiteY2" fmla="*/ 2383704 h 2383705"/>
                        <a:gd name="connsiteX3" fmla="*/ 1633 w 1017696"/>
                        <a:gd name="connsiteY3" fmla="*/ 1148127 h 2383705"/>
                        <a:gd name="connsiteX4" fmla="*/ 478684 w 1017696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68 w 1018552"/>
                        <a:gd name="connsiteY0" fmla="*/ 0 h 2383705"/>
                        <a:gd name="connsiteX1" fmla="*/ 1016351 w 1018552"/>
                        <a:gd name="connsiteY1" fmla="*/ 1140733 h 2383705"/>
                        <a:gd name="connsiteX2" fmla="*/ 489859 w 1018552"/>
                        <a:gd name="connsiteY2" fmla="*/ 2383704 h 2383705"/>
                        <a:gd name="connsiteX3" fmla="*/ 517 w 1018552"/>
                        <a:gd name="connsiteY3" fmla="*/ 1148127 h 2383705"/>
                        <a:gd name="connsiteX4" fmla="*/ 477568 w 1018552"/>
                        <a:gd name="connsiteY4" fmla="*/ 0 h 2383705"/>
                        <a:gd name="connsiteX0" fmla="*/ 477570 w 1018554"/>
                        <a:gd name="connsiteY0" fmla="*/ 0 h 2383705"/>
                        <a:gd name="connsiteX1" fmla="*/ 1016353 w 1018554"/>
                        <a:gd name="connsiteY1" fmla="*/ 1140733 h 2383705"/>
                        <a:gd name="connsiteX2" fmla="*/ 489861 w 1018554"/>
                        <a:gd name="connsiteY2" fmla="*/ 2383704 h 2383705"/>
                        <a:gd name="connsiteX3" fmla="*/ 519 w 1018554"/>
                        <a:gd name="connsiteY3" fmla="*/ 1148127 h 2383705"/>
                        <a:gd name="connsiteX4" fmla="*/ 477570 w 1018554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18621" h="2383705">
                          <a:moveTo>
                            <a:pt x="477637" y="0"/>
                          </a:moveTo>
                          <a:cubicBezTo>
                            <a:pt x="662464" y="17556"/>
                            <a:pt x="1014374" y="527391"/>
                            <a:pt x="1016420" y="1140733"/>
                          </a:cubicBezTo>
                          <a:cubicBezTo>
                            <a:pt x="1051453" y="1668853"/>
                            <a:pt x="659234" y="2382472"/>
                            <a:pt x="489928" y="2383704"/>
                          </a:cubicBezTo>
                          <a:cubicBezTo>
                            <a:pt x="320622" y="2384936"/>
                            <a:pt x="-13582" y="1620833"/>
                            <a:pt x="586" y="1148127"/>
                          </a:cubicBezTo>
                          <a:cubicBezTo>
                            <a:pt x="-14770" y="548874"/>
                            <a:pt x="274745" y="36383"/>
                            <a:pt x="477637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47" name="Group 146">
                    <a:extLst>
                      <a:ext uri="{FF2B5EF4-FFF2-40B4-BE49-F238E27FC236}">
                        <a16:creationId xmlns:a16="http://schemas.microsoft.com/office/drawing/2014/main" id="{CFDD3EB1-5262-4E1B-8AD7-8EE01AF1E8CB}"/>
                      </a:ext>
                    </a:extLst>
                  </p:cNvPr>
                  <p:cNvGrpSpPr/>
                  <p:nvPr/>
                </p:nvGrpSpPr>
                <p:grpSpPr>
                  <a:xfrm rot="10800000">
                    <a:off x="8236696" y="2849413"/>
                    <a:ext cx="666734" cy="1473212"/>
                    <a:chOff x="8236696" y="1267377"/>
                    <a:chExt cx="666734" cy="1473212"/>
                  </a:xfrm>
                </p:grpSpPr>
                <p:sp>
                  <p:nvSpPr>
                    <p:cNvPr id="148" name="Freeform: Shape 147">
                      <a:extLst>
                        <a:ext uri="{FF2B5EF4-FFF2-40B4-BE49-F238E27FC236}">
                          <a16:creationId xmlns:a16="http://schemas.microsoft.com/office/drawing/2014/main" id="{012C3F11-B923-4F98-BF58-826DFBAD07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236696" y="1267377"/>
                      <a:ext cx="666734" cy="1473212"/>
                    </a:xfrm>
                    <a:custGeom>
                      <a:avLst/>
                      <a:gdLst>
                        <a:gd name="connsiteX0" fmla="*/ 422556 w 838200"/>
                        <a:gd name="connsiteY0" fmla="*/ 0 h 1466850"/>
                        <a:gd name="connsiteX1" fmla="*/ 843561 w 838200"/>
                        <a:gd name="connsiteY1" fmla="*/ 943928 h 1466850"/>
                        <a:gd name="connsiteX2" fmla="*/ 814986 w 838200"/>
                        <a:gd name="connsiteY2" fmla="*/ 1183005 h 1466850"/>
                        <a:gd name="connsiteX3" fmla="*/ 394934 w 838200"/>
                        <a:gd name="connsiteY3" fmla="*/ 1467803 h 1466850"/>
                        <a:gd name="connsiteX4" fmla="*/ 12029 w 838200"/>
                        <a:gd name="connsiteY4" fmla="*/ 1105853 h 1466850"/>
                        <a:gd name="connsiteX5" fmla="*/ 57749 w 838200"/>
                        <a:gd name="connsiteY5" fmla="*/ 652463 h 1466850"/>
                        <a:gd name="connsiteX6" fmla="*/ 422556 w 838200"/>
                        <a:gd name="connsiteY6" fmla="*/ 0 h 1466850"/>
                        <a:gd name="connsiteX0" fmla="*/ 422556 w 844528"/>
                        <a:gd name="connsiteY0" fmla="*/ 0 h 2411927"/>
                        <a:gd name="connsiteX1" fmla="*/ 843561 w 844528"/>
                        <a:gd name="connsiteY1" fmla="*/ 943928 h 2411927"/>
                        <a:gd name="connsiteX2" fmla="*/ 814986 w 844528"/>
                        <a:gd name="connsiteY2" fmla="*/ 1183005 h 2411927"/>
                        <a:gd name="connsiteX3" fmla="*/ 434848 w 844528"/>
                        <a:gd name="connsiteY3" fmla="*/ 2411885 h 2411927"/>
                        <a:gd name="connsiteX4" fmla="*/ 12029 w 844528"/>
                        <a:gd name="connsiteY4" fmla="*/ 1105853 h 2411927"/>
                        <a:gd name="connsiteX5" fmla="*/ 57749 w 844528"/>
                        <a:gd name="connsiteY5" fmla="*/ 652463 h 2411927"/>
                        <a:gd name="connsiteX6" fmla="*/ 422556 w 844528"/>
                        <a:gd name="connsiteY6" fmla="*/ 0 h 2411927"/>
                        <a:gd name="connsiteX0" fmla="*/ 422556 w 844528"/>
                        <a:gd name="connsiteY0" fmla="*/ 0 h 2411912"/>
                        <a:gd name="connsiteX1" fmla="*/ 843561 w 844528"/>
                        <a:gd name="connsiteY1" fmla="*/ 943928 h 2411912"/>
                        <a:gd name="connsiteX2" fmla="*/ 814986 w 844528"/>
                        <a:gd name="connsiteY2" fmla="*/ 1183005 h 2411912"/>
                        <a:gd name="connsiteX3" fmla="*/ 434848 w 844528"/>
                        <a:gd name="connsiteY3" fmla="*/ 2411885 h 2411912"/>
                        <a:gd name="connsiteX4" fmla="*/ 12029 w 844528"/>
                        <a:gd name="connsiteY4" fmla="*/ 1105853 h 2411912"/>
                        <a:gd name="connsiteX5" fmla="*/ 57749 w 844528"/>
                        <a:gd name="connsiteY5" fmla="*/ 652463 h 2411912"/>
                        <a:gd name="connsiteX6" fmla="*/ 422556 w 844528"/>
                        <a:gd name="connsiteY6" fmla="*/ 0 h 2411912"/>
                        <a:gd name="connsiteX0" fmla="*/ 422556 w 844528"/>
                        <a:gd name="connsiteY0" fmla="*/ 0 h 2411893"/>
                        <a:gd name="connsiteX1" fmla="*/ 843561 w 844528"/>
                        <a:gd name="connsiteY1" fmla="*/ 943928 h 2411893"/>
                        <a:gd name="connsiteX2" fmla="*/ 814986 w 844528"/>
                        <a:gd name="connsiteY2" fmla="*/ 1183005 h 2411893"/>
                        <a:gd name="connsiteX3" fmla="*/ 434848 w 844528"/>
                        <a:gd name="connsiteY3" fmla="*/ 2411885 h 2411893"/>
                        <a:gd name="connsiteX4" fmla="*/ 12029 w 844528"/>
                        <a:gd name="connsiteY4" fmla="*/ 1105853 h 2411893"/>
                        <a:gd name="connsiteX5" fmla="*/ 57749 w 844528"/>
                        <a:gd name="connsiteY5" fmla="*/ 652463 h 2411893"/>
                        <a:gd name="connsiteX6" fmla="*/ 422556 w 844528"/>
                        <a:gd name="connsiteY6" fmla="*/ 0 h 2411893"/>
                        <a:gd name="connsiteX0" fmla="*/ 422556 w 844528"/>
                        <a:gd name="connsiteY0" fmla="*/ 0 h 2411964"/>
                        <a:gd name="connsiteX1" fmla="*/ 843561 w 844528"/>
                        <a:gd name="connsiteY1" fmla="*/ 943928 h 2411964"/>
                        <a:gd name="connsiteX2" fmla="*/ 814986 w 844528"/>
                        <a:gd name="connsiteY2" fmla="*/ 1183005 h 2411964"/>
                        <a:gd name="connsiteX3" fmla="*/ 434848 w 844528"/>
                        <a:gd name="connsiteY3" fmla="*/ 2411885 h 2411964"/>
                        <a:gd name="connsiteX4" fmla="*/ 12029 w 844528"/>
                        <a:gd name="connsiteY4" fmla="*/ 1105853 h 2411964"/>
                        <a:gd name="connsiteX5" fmla="*/ 57749 w 844528"/>
                        <a:gd name="connsiteY5" fmla="*/ 652463 h 2411964"/>
                        <a:gd name="connsiteX6" fmla="*/ 422556 w 844528"/>
                        <a:gd name="connsiteY6" fmla="*/ 0 h 2411964"/>
                        <a:gd name="connsiteX0" fmla="*/ 482275 w 904247"/>
                        <a:gd name="connsiteY0" fmla="*/ 0 h 2411909"/>
                        <a:gd name="connsiteX1" fmla="*/ 903280 w 904247"/>
                        <a:gd name="connsiteY1" fmla="*/ 943928 h 2411909"/>
                        <a:gd name="connsiteX2" fmla="*/ 874705 w 904247"/>
                        <a:gd name="connsiteY2" fmla="*/ 1183005 h 2411909"/>
                        <a:gd name="connsiteX3" fmla="*/ 494567 w 904247"/>
                        <a:gd name="connsiteY3" fmla="*/ 2411885 h 2411909"/>
                        <a:gd name="connsiteX4" fmla="*/ 5225 w 904247"/>
                        <a:gd name="connsiteY4" fmla="*/ 1148125 h 2411909"/>
                        <a:gd name="connsiteX5" fmla="*/ 117468 w 904247"/>
                        <a:gd name="connsiteY5" fmla="*/ 652463 h 2411909"/>
                        <a:gd name="connsiteX6" fmla="*/ 482275 w 904247"/>
                        <a:gd name="connsiteY6" fmla="*/ 0 h 2411909"/>
                        <a:gd name="connsiteX0" fmla="*/ 482275 w 904247"/>
                        <a:gd name="connsiteY0" fmla="*/ 0 h 2411893"/>
                        <a:gd name="connsiteX1" fmla="*/ 903280 w 904247"/>
                        <a:gd name="connsiteY1" fmla="*/ 943928 h 2411893"/>
                        <a:gd name="connsiteX2" fmla="*/ 874705 w 904247"/>
                        <a:gd name="connsiteY2" fmla="*/ 1183005 h 2411893"/>
                        <a:gd name="connsiteX3" fmla="*/ 494567 w 904247"/>
                        <a:gd name="connsiteY3" fmla="*/ 2411885 h 2411893"/>
                        <a:gd name="connsiteX4" fmla="*/ 5225 w 904247"/>
                        <a:gd name="connsiteY4" fmla="*/ 1162217 h 2411893"/>
                        <a:gd name="connsiteX5" fmla="*/ 117468 w 904247"/>
                        <a:gd name="connsiteY5" fmla="*/ 652463 h 2411893"/>
                        <a:gd name="connsiteX6" fmla="*/ 482275 w 904247"/>
                        <a:gd name="connsiteY6" fmla="*/ 0 h 2411893"/>
                        <a:gd name="connsiteX0" fmla="*/ 482972 w 904944"/>
                        <a:gd name="connsiteY0" fmla="*/ 0 h 2411893"/>
                        <a:gd name="connsiteX1" fmla="*/ 903977 w 904944"/>
                        <a:gd name="connsiteY1" fmla="*/ 943928 h 2411893"/>
                        <a:gd name="connsiteX2" fmla="*/ 875402 w 904944"/>
                        <a:gd name="connsiteY2" fmla="*/ 1183005 h 2411893"/>
                        <a:gd name="connsiteX3" fmla="*/ 495264 w 904944"/>
                        <a:gd name="connsiteY3" fmla="*/ 2411885 h 2411893"/>
                        <a:gd name="connsiteX4" fmla="*/ 5922 w 904944"/>
                        <a:gd name="connsiteY4" fmla="*/ 1162217 h 2411893"/>
                        <a:gd name="connsiteX5" fmla="*/ 104859 w 904944"/>
                        <a:gd name="connsiteY5" fmla="*/ 483376 h 2411893"/>
                        <a:gd name="connsiteX6" fmla="*/ 482972 w 904944"/>
                        <a:gd name="connsiteY6" fmla="*/ 0 h 2411893"/>
                        <a:gd name="connsiteX0" fmla="*/ 477060 w 899032"/>
                        <a:gd name="connsiteY0" fmla="*/ 0 h 2411893"/>
                        <a:gd name="connsiteX1" fmla="*/ 898065 w 899032"/>
                        <a:gd name="connsiteY1" fmla="*/ 943928 h 2411893"/>
                        <a:gd name="connsiteX2" fmla="*/ 869490 w 899032"/>
                        <a:gd name="connsiteY2" fmla="*/ 1183005 h 2411893"/>
                        <a:gd name="connsiteX3" fmla="*/ 489352 w 899032"/>
                        <a:gd name="connsiteY3" fmla="*/ 2411885 h 2411893"/>
                        <a:gd name="connsiteX4" fmla="*/ 10 w 899032"/>
                        <a:gd name="connsiteY4" fmla="*/ 1162217 h 2411893"/>
                        <a:gd name="connsiteX5" fmla="*/ 477060 w 899032"/>
                        <a:gd name="connsiteY5" fmla="*/ 0 h 2411893"/>
                        <a:gd name="connsiteX0" fmla="*/ 477060 w 869489"/>
                        <a:gd name="connsiteY0" fmla="*/ 0 h 2411893"/>
                        <a:gd name="connsiteX1" fmla="*/ 869490 w 869489"/>
                        <a:gd name="connsiteY1" fmla="*/ 1183005 h 2411893"/>
                        <a:gd name="connsiteX2" fmla="*/ 489352 w 869489"/>
                        <a:gd name="connsiteY2" fmla="*/ 2411885 h 2411893"/>
                        <a:gd name="connsiteX3" fmla="*/ 10 w 869489"/>
                        <a:gd name="connsiteY3" fmla="*/ 1162217 h 2411893"/>
                        <a:gd name="connsiteX4" fmla="*/ 477060 w 869489"/>
                        <a:gd name="connsiteY4" fmla="*/ 0 h 2411893"/>
                        <a:gd name="connsiteX0" fmla="*/ 477060 w 1042453"/>
                        <a:gd name="connsiteY0" fmla="*/ 0 h 2411911"/>
                        <a:gd name="connsiteX1" fmla="*/ 1042453 w 1042453"/>
                        <a:gd name="connsiteY1" fmla="*/ 1197097 h 2411911"/>
                        <a:gd name="connsiteX2" fmla="*/ 489352 w 1042453"/>
                        <a:gd name="connsiteY2" fmla="*/ 2411885 h 2411911"/>
                        <a:gd name="connsiteX3" fmla="*/ 10 w 1042453"/>
                        <a:gd name="connsiteY3" fmla="*/ 1162217 h 2411911"/>
                        <a:gd name="connsiteX4" fmla="*/ 477060 w 1042453"/>
                        <a:gd name="connsiteY4" fmla="*/ 0 h 2411911"/>
                        <a:gd name="connsiteX0" fmla="*/ 477060 w 1042453"/>
                        <a:gd name="connsiteY0" fmla="*/ 0 h 2411909"/>
                        <a:gd name="connsiteX1" fmla="*/ 1042453 w 1042453"/>
                        <a:gd name="connsiteY1" fmla="*/ 1197097 h 2411909"/>
                        <a:gd name="connsiteX2" fmla="*/ 489352 w 1042453"/>
                        <a:gd name="connsiteY2" fmla="*/ 2411885 h 2411909"/>
                        <a:gd name="connsiteX3" fmla="*/ 10 w 1042453"/>
                        <a:gd name="connsiteY3" fmla="*/ 1162217 h 2411909"/>
                        <a:gd name="connsiteX4" fmla="*/ 477060 w 1042453"/>
                        <a:gd name="connsiteY4" fmla="*/ 0 h 2411909"/>
                        <a:gd name="connsiteX0" fmla="*/ 477060 w 1015844"/>
                        <a:gd name="connsiteY0" fmla="*/ 0 h 2411933"/>
                        <a:gd name="connsiteX1" fmla="*/ 1015844 w 1015844"/>
                        <a:gd name="connsiteY1" fmla="*/ 1112551 h 2411933"/>
                        <a:gd name="connsiteX2" fmla="*/ 489352 w 1015844"/>
                        <a:gd name="connsiteY2" fmla="*/ 2411885 h 2411933"/>
                        <a:gd name="connsiteX3" fmla="*/ 10 w 1015844"/>
                        <a:gd name="connsiteY3" fmla="*/ 1162217 h 2411933"/>
                        <a:gd name="connsiteX4" fmla="*/ 477060 w 1015844"/>
                        <a:gd name="connsiteY4" fmla="*/ 0 h 2411933"/>
                        <a:gd name="connsiteX0" fmla="*/ 477060 w 1015844"/>
                        <a:gd name="connsiteY0" fmla="*/ 0 h 2411935"/>
                        <a:gd name="connsiteX1" fmla="*/ 1015844 w 1015844"/>
                        <a:gd name="connsiteY1" fmla="*/ 1112551 h 2411935"/>
                        <a:gd name="connsiteX2" fmla="*/ 489352 w 1015844"/>
                        <a:gd name="connsiteY2" fmla="*/ 2411885 h 2411935"/>
                        <a:gd name="connsiteX3" fmla="*/ 10 w 1015844"/>
                        <a:gd name="connsiteY3" fmla="*/ 1162217 h 2411935"/>
                        <a:gd name="connsiteX4" fmla="*/ 477060 w 1015844"/>
                        <a:gd name="connsiteY4" fmla="*/ 0 h 2411935"/>
                        <a:gd name="connsiteX0" fmla="*/ 478683 w 1017467"/>
                        <a:gd name="connsiteY0" fmla="*/ 0 h 2411933"/>
                        <a:gd name="connsiteX1" fmla="*/ 1017467 w 1017467"/>
                        <a:gd name="connsiteY1" fmla="*/ 1112551 h 2411933"/>
                        <a:gd name="connsiteX2" fmla="*/ 490975 w 1017467"/>
                        <a:gd name="connsiteY2" fmla="*/ 2411885 h 2411933"/>
                        <a:gd name="connsiteX3" fmla="*/ 1633 w 1017467"/>
                        <a:gd name="connsiteY3" fmla="*/ 1162217 h 2411933"/>
                        <a:gd name="connsiteX4" fmla="*/ 478683 w 1017467"/>
                        <a:gd name="connsiteY4" fmla="*/ 0 h 2411933"/>
                        <a:gd name="connsiteX0" fmla="*/ 478683 w 1017696"/>
                        <a:gd name="connsiteY0" fmla="*/ 0 h 2411935"/>
                        <a:gd name="connsiteX1" fmla="*/ 1017467 w 1017696"/>
                        <a:gd name="connsiteY1" fmla="*/ 1112551 h 2411935"/>
                        <a:gd name="connsiteX2" fmla="*/ 490975 w 1017696"/>
                        <a:gd name="connsiteY2" fmla="*/ 2411885 h 2411935"/>
                        <a:gd name="connsiteX3" fmla="*/ 1633 w 1017696"/>
                        <a:gd name="connsiteY3" fmla="*/ 1162217 h 2411935"/>
                        <a:gd name="connsiteX4" fmla="*/ 478683 w 1017696"/>
                        <a:gd name="connsiteY4" fmla="*/ 0 h 2411935"/>
                        <a:gd name="connsiteX0" fmla="*/ 598033 w 1017398"/>
                        <a:gd name="connsiteY0" fmla="*/ 0 h 2256936"/>
                        <a:gd name="connsiteX1" fmla="*/ 1017074 w 1017398"/>
                        <a:gd name="connsiteY1" fmla="*/ 957553 h 2256936"/>
                        <a:gd name="connsiteX2" fmla="*/ 490582 w 1017398"/>
                        <a:gd name="connsiteY2" fmla="*/ 2256887 h 2256936"/>
                        <a:gd name="connsiteX3" fmla="*/ 1240 w 1017398"/>
                        <a:gd name="connsiteY3" fmla="*/ 1007219 h 2256936"/>
                        <a:gd name="connsiteX4" fmla="*/ 598033 w 1017398"/>
                        <a:gd name="connsiteY4" fmla="*/ 0 h 2256936"/>
                        <a:gd name="connsiteX0" fmla="*/ 478684 w 1017696"/>
                        <a:gd name="connsiteY0" fmla="*/ 0 h 2383753"/>
                        <a:gd name="connsiteX1" fmla="*/ 1017467 w 1017696"/>
                        <a:gd name="connsiteY1" fmla="*/ 1084370 h 2383753"/>
                        <a:gd name="connsiteX2" fmla="*/ 490975 w 1017696"/>
                        <a:gd name="connsiteY2" fmla="*/ 2383704 h 2383753"/>
                        <a:gd name="connsiteX3" fmla="*/ 1633 w 1017696"/>
                        <a:gd name="connsiteY3" fmla="*/ 1134036 h 2383753"/>
                        <a:gd name="connsiteX4" fmla="*/ 478684 w 1017696"/>
                        <a:gd name="connsiteY4" fmla="*/ 0 h 2383753"/>
                        <a:gd name="connsiteX0" fmla="*/ 478684 w 1017696"/>
                        <a:gd name="connsiteY0" fmla="*/ 0 h 2383785"/>
                        <a:gd name="connsiteX1" fmla="*/ 1017467 w 1017696"/>
                        <a:gd name="connsiteY1" fmla="*/ 1084370 h 2383785"/>
                        <a:gd name="connsiteX2" fmla="*/ 490975 w 1017696"/>
                        <a:gd name="connsiteY2" fmla="*/ 2383704 h 2383785"/>
                        <a:gd name="connsiteX3" fmla="*/ 1633 w 1017696"/>
                        <a:gd name="connsiteY3" fmla="*/ 1148127 h 2383785"/>
                        <a:gd name="connsiteX4" fmla="*/ 478684 w 1017696"/>
                        <a:gd name="connsiteY4" fmla="*/ 0 h 2383785"/>
                        <a:gd name="connsiteX0" fmla="*/ 478684 w 1017696"/>
                        <a:gd name="connsiteY0" fmla="*/ 0 h 2383825"/>
                        <a:gd name="connsiteX1" fmla="*/ 1017467 w 1017696"/>
                        <a:gd name="connsiteY1" fmla="*/ 1084370 h 2383825"/>
                        <a:gd name="connsiteX2" fmla="*/ 490975 w 1017696"/>
                        <a:gd name="connsiteY2" fmla="*/ 2383704 h 2383825"/>
                        <a:gd name="connsiteX3" fmla="*/ 1633 w 1017696"/>
                        <a:gd name="connsiteY3" fmla="*/ 1148127 h 2383825"/>
                        <a:gd name="connsiteX4" fmla="*/ 478684 w 1017696"/>
                        <a:gd name="connsiteY4" fmla="*/ 0 h 2383825"/>
                        <a:gd name="connsiteX0" fmla="*/ 478684 w 1017696"/>
                        <a:gd name="connsiteY0" fmla="*/ 0 h 2383705"/>
                        <a:gd name="connsiteX1" fmla="*/ 1017467 w 1017696"/>
                        <a:gd name="connsiteY1" fmla="*/ 1140733 h 2383705"/>
                        <a:gd name="connsiteX2" fmla="*/ 490975 w 1017696"/>
                        <a:gd name="connsiteY2" fmla="*/ 2383704 h 2383705"/>
                        <a:gd name="connsiteX3" fmla="*/ 1633 w 1017696"/>
                        <a:gd name="connsiteY3" fmla="*/ 1148127 h 2383705"/>
                        <a:gd name="connsiteX4" fmla="*/ 478684 w 1017696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68 w 1018552"/>
                        <a:gd name="connsiteY0" fmla="*/ 0 h 2383705"/>
                        <a:gd name="connsiteX1" fmla="*/ 1016351 w 1018552"/>
                        <a:gd name="connsiteY1" fmla="*/ 1140733 h 2383705"/>
                        <a:gd name="connsiteX2" fmla="*/ 489859 w 1018552"/>
                        <a:gd name="connsiteY2" fmla="*/ 2383704 h 2383705"/>
                        <a:gd name="connsiteX3" fmla="*/ 517 w 1018552"/>
                        <a:gd name="connsiteY3" fmla="*/ 1148127 h 2383705"/>
                        <a:gd name="connsiteX4" fmla="*/ 477568 w 1018552"/>
                        <a:gd name="connsiteY4" fmla="*/ 0 h 2383705"/>
                        <a:gd name="connsiteX0" fmla="*/ 477570 w 1018554"/>
                        <a:gd name="connsiteY0" fmla="*/ 0 h 2383705"/>
                        <a:gd name="connsiteX1" fmla="*/ 1016353 w 1018554"/>
                        <a:gd name="connsiteY1" fmla="*/ 1140733 h 2383705"/>
                        <a:gd name="connsiteX2" fmla="*/ 489861 w 1018554"/>
                        <a:gd name="connsiteY2" fmla="*/ 2383704 h 2383705"/>
                        <a:gd name="connsiteX3" fmla="*/ 519 w 1018554"/>
                        <a:gd name="connsiteY3" fmla="*/ 1148127 h 2383705"/>
                        <a:gd name="connsiteX4" fmla="*/ 477570 w 1018554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18621" h="2383705">
                          <a:moveTo>
                            <a:pt x="477637" y="0"/>
                          </a:moveTo>
                          <a:cubicBezTo>
                            <a:pt x="662464" y="17556"/>
                            <a:pt x="1014374" y="527391"/>
                            <a:pt x="1016420" y="1140733"/>
                          </a:cubicBezTo>
                          <a:cubicBezTo>
                            <a:pt x="1051453" y="1668853"/>
                            <a:pt x="659234" y="2382472"/>
                            <a:pt x="489928" y="2383704"/>
                          </a:cubicBezTo>
                          <a:cubicBezTo>
                            <a:pt x="320622" y="2384936"/>
                            <a:pt x="-13582" y="1620833"/>
                            <a:pt x="586" y="1148127"/>
                          </a:cubicBezTo>
                          <a:cubicBezTo>
                            <a:pt x="-14770" y="548874"/>
                            <a:pt x="274745" y="36383"/>
                            <a:pt x="477637" y="0"/>
                          </a:cubicBezTo>
                          <a:close/>
                        </a:path>
                      </a:pathLst>
                    </a:custGeom>
                    <a:solidFill>
                      <a:schemeClr val="accent1">
                        <a:lumMod val="60000"/>
                        <a:lumOff val="40000"/>
                      </a:schemeClr>
                    </a:solidFill>
                    <a:ln w="22225" cap="flat">
                      <a:solidFill>
                        <a:schemeClr val="bg1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9" name="Freeform: Shape 148">
                      <a:extLst>
                        <a:ext uri="{FF2B5EF4-FFF2-40B4-BE49-F238E27FC236}">
                          <a16:creationId xmlns:a16="http://schemas.microsoft.com/office/drawing/2014/main" id="{0D987C3D-ABAF-49B3-A240-9F2689CECF0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445481" y="1817468"/>
                      <a:ext cx="249165" cy="923121"/>
                    </a:xfrm>
                    <a:custGeom>
                      <a:avLst/>
                      <a:gdLst>
                        <a:gd name="connsiteX0" fmla="*/ 422556 w 838200"/>
                        <a:gd name="connsiteY0" fmla="*/ 0 h 1466850"/>
                        <a:gd name="connsiteX1" fmla="*/ 843561 w 838200"/>
                        <a:gd name="connsiteY1" fmla="*/ 943928 h 1466850"/>
                        <a:gd name="connsiteX2" fmla="*/ 814986 w 838200"/>
                        <a:gd name="connsiteY2" fmla="*/ 1183005 h 1466850"/>
                        <a:gd name="connsiteX3" fmla="*/ 394934 w 838200"/>
                        <a:gd name="connsiteY3" fmla="*/ 1467803 h 1466850"/>
                        <a:gd name="connsiteX4" fmla="*/ 12029 w 838200"/>
                        <a:gd name="connsiteY4" fmla="*/ 1105853 h 1466850"/>
                        <a:gd name="connsiteX5" fmla="*/ 57749 w 838200"/>
                        <a:gd name="connsiteY5" fmla="*/ 652463 h 1466850"/>
                        <a:gd name="connsiteX6" fmla="*/ 422556 w 838200"/>
                        <a:gd name="connsiteY6" fmla="*/ 0 h 1466850"/>
                        <a:gd name="connsiteX0" fmla="*/ 422556 w 844528"/>
                        <a:gd name="connsiteY0" fmla="*/ 0 h 2411927"/>
                        <a:gd name="connsiteX1" fmla="*/ 843561 w 844528"/>
                        <a:gd name="connsiteY1" fmla="*/ 943928 h 2411927"/>
                        <a:gd name="connsiteX2" fmla="*/ 814986 w 844528"/>
                        <a:gd name="connsiteY2" fmla="*/ 1183005 h 2411927"/>
                        <a:gd name="connsiteX3" fmla="*/ 434848 w 844528"/>
                        <a:gd name="connsiteY3" fmla="*/ 2411885 h 2411927"/>
                        <a:gd name="connsiteX4" fmla="*/ 12029 w 844528"/>
                        <a:gd name="connsiteY4" fmla="*/ 1105853 h 2411927"/>
                        <a:gd name="connsiteX5" fmla="*/ 57749 w 844528"/>
                        <a:gd name="connsiteY5" fmla="*/ 652463 h 2411927"/>
                        <a:gd name="connsiteX6" fmla="*/ 422556 w 844528"/>
                        <a:gd name="connsiteY6" fmla="*/ 0 h 2411927"/>
                        <a:gd name="connsiteX0" fmla="*/ 422556 w 844528"/>
                        <a:gd name="connsiteY0" fmla="*/ 0 h 2411912"/>
                        <a:gd name="connsiteX1" fmla="*/ 843561 w 844528"/>
                        <a:gd name="connsiteY1" fmla="*/ 943928 h 2411912"/>
                        <a:gd name="connsiteX2" fmla="*/ 814986 w 844528"/>
                        <a:gd name="connsiteY2" fmla="*/ 1183005 h 2411912"/>
                        <a:gd name="connsiteX3" fmla="*/ 434848 w 844528"/>
                        <a:gd name="connsiteY3" fmla="*/ 2411885 h 2411912"/>
                        <a:gd name="connsiteX4" fmla="*/ 12029 w 844528"/>
                        <a:gd name="connsiteY4" fmla="*/ 1105853 h 2411912"/>
                        <a:gd name="connsiteX5" fmla="*/ 57749 w 844528"/>
                        <a:gd name="connsiteY5" fmla="*/ 652463 h 2411912"/>
                        <a:gd name="connsiteX6" fmla="*/ 422556 w 844528"/>
                        <a:gd name="connsiteY6" fmla="*/ 0 h 2411912"/>
                        <a:gd name="connsiteX0" fmla="*/ 422556 w 844528"/>
                        <a:gd name="connsiteY0" fmla="*/ 0 h 2411893"/>
                        <a:gd name="connsiteX1" fmla="*/ 843561 w 844528"/>
                        <a:gd name="connsiteY1" fmla="*/ 943928 h 2411893"/>
                        <a:gd name="connsiteX2" fmla="*/ 814986 w 844528"/>
                        <a:gd name="connsiteY2" fmla="*/ 1183005 h 2411893"/>
                        <a:gd name="connsiteX3" fmla="*/ 434848 w 844528"/>
                        <a:gd name="connsiteY3" fmla="*/ 2411885 h 2411893"/>
                        <a:gd name="connsiteX4" fmla="*/ 12029 w 844528"/>
                        <a:gd name="connsiteY4" fmla="*/ 1105853 h 2411893"/>
                        <a:gd name="connsiteX5" fmla="*/ 57749 w 844528"/>
                        <a:gd name="connsiteY5" fmla="*/ 652463 h 2411893"/>
                        <a:gd name="connsiteX6" fmla="*/ 422556 w 844528"/>
                        <a:gd name="connsiteY6" fmla="*/ 0 h 2411893"/>
                        <a:gd name="connsiteX0" fmla="*/ 422556 w 844528"/>
                        <a:gd name="connsiteY0" fmla="*/ 0 h 2411964"/>
                        <a:gd name="connsiteX1" fmla="*/ 843561 w 844528"/>
                        <a:gd name="connsiteY1" fmla="*/ 943928 h 2411964"/>
                        <a:gd name="connsiteX2" fmla="*/ 814986 w 844528"/>
                        <a:gd name="connsiteY2" fmla="*/ 1183005 h 2411964"/>
                        <a:gd name="connsiteX3" fmla="*/ 434848 w 844528"/>
                        <a:gd name="connsiteY3" fmla="*/ 2411885 h 2411964"/>
                        <a:gd name="connsiteX4" fmla="*/ 12029 w 844528"/>
                        <a:gd name="connsiteY4" fmla="*/ 1105853 h 2411964"/>
                        <a:gd name="connsiteX5" fmla="*/ 57749 w 844528"/>
                        <a:gd name="connsiteY5" fmla="*/ 652463 h 2411964"/>
                        <a:gd name="connsiteX6" fmla="*/ 422556 w 844528"/>
                        <a:gd name="connsiteY6" fmla="*/ 0 h 2411964"/>
                        <a:gd name="connsiteX0" fmla="*/ 482275 w 904247"/>
                        <a:gd name="connsiteY0" fmla="*/ 0 h 2411909"/>
                        <a:gd name="connsiteX1" fmla="*/ 903280 w 904247"/>
                        <a:gd name="connsiteY1" fmla="*/ 943928 h 2411909"/>
                        <a:gd name="connsiteX2" fmla="*/ 874705 w 904247"/>
                        <a:gd name="connsiteY2" fmla="*/ 1183005 h 2411909"/>
                        <a:gd name="connsiteX3" fmla="*/ 494567 w 904247"/>
                        <a:gd name="connsiteY3" fmla="*/ 2411885 h 2411909"/>
                        <a:gd name="connsiteX4" fmla="*/ 5225 w 904247"/>
                        <a:gd name="connsiteY4" fmla="*/ 1148125 h 2411909"/>
                        <a:gd name="connsiteX5" fmla="*/ 117468 w 904247"/>
                        <a:gd name="connsiteY5" fmla="*/ 652463 h 2411909"/>
                        <a:gd name="connsiteX6" fmla="*/ 482275 w 904247"/>
                        <a:gd name="connsiteY6" fmla="*/ 0 h 2411909"/>
                        <a:gd name="connsiteX0" fmla="*/ 482275 w 904247"/>
                        <a:gd name="connsiteY0" fmla="*/ 0 h 2411893"/>
                        <a:gd name="connsiteX1" fmla="*/ 903280 w 904247"/>
                        <a:gd name="connsiteY1" fmla="*/ 943928 h 2411893"/>
                        <a:gd name="connsiteX2" fmla="*/ 874705 w 904247"/>
                        <a:gd name="connsiteY2" fmla="*/ 1183005 h 2411893"/>
                        <a:gd name="connsiteX3" fmla="*/ 494567 w 904247"/>
                        <a:gd name="connsiteY3" fmla="*/ 2411885 h 2411893"/>
                        <a:gd name="connsiteX4" fmla="*/ 5225 w 904247"/>
                        <a:gd name="connsiteY4" fmla="*/ 1162217 h 2411893"/>
                        <a:gd name="connsiteX5" fmla="*/ 117468 w 904247"/>
                        <a:gd name="connsiteY5" fmla="*/ 652463 h 2411893"/>
                        <a:gd name="connsiteX6" fmla="*/ 482275 w 904247"/>
                        <a:gd name="connsiteY6" fmla="*/ 0 h 2411893"/>
                        <a:gd name="connsiteX0" fmla="*/ 482972 w 904944"/>
                        <a:gd name="connsiteY0" fmla="*/ 0 h 2411893"/>
                        <a:gd name="connsiteX1" fmla="*/ 903977 w 904944"/>
                        <a:gd name="connsiteY1" fmla="*/ 943928 h 2411893"/>
                        <a:gd name="connsiteX2" fmla="*/ 875402 w 904944"/>
                        <a:gd name="connsiteY2" fmla="*/ 1183005 h 2411893"/>
                        <a:gd name="connsiteX3" fmla="*/ 495264 w 904944"/>
                        <a:gd name="connsiteY3" fmla="*/ 2411885 h 2411893"/>
                        <a:gd name="connsiteX4" fmla="*/ 5922 w 904944"/>
                        <a:gd name="connsiteY4" fmla="*/ 1162217 h 2411893"/>
                        <a:gd name="connsiteX5" fmla="*/ 104859 w 904944"/>
                        <a:gd name="connsiteY5" fmla="*/ 483376 h 2411893"/>
                        <a:gd name="connsiteX6" fmla="*/ 482972 w 904944"/>
                        <a:gd name="connsiteY6" fmla="*/ 0 h 2411893"/>
                        <a:gd name="connsiteX0" fmla="*/ 477060 w 899032"/>
                        <a:gd name="connsiteY0" fmla="*/ 0 h 2411893"/>
                        <a:gd name="connsiteX1" fmla="*/ 898065 w 899032"/>
                        <a:gd name="connsiteY1" fmla="*/ 943928 h 2411893"/>
                        <a:gd name="connsiteX2" fmla="*/ 869490 w 899032"/>
                        <a:gd name="connsiteY2" fmla="*/ 1183005 h 2411893"/>
                        <a:gd name="connsiteX3" fmla="*/ 489352 w 899032"/>
                        <a:gd name="connsiteY3" fmla="*/ 2411885 h 2411893"/>
                        <a:gd name="connsiteX4" fmla="*/ 10 w 899032"/>
                        <a:gd name="connsiteY4" fmla="*/ 1162217 h 2411893"/>
                        <a:gd name="connsiteX5" fmla="*/ 477060 w 899032"/>
                        <a:gd name="connsiteY5" fmla="*/ 0 h 2411893"/>
                        <a:gd name="connsiteX0" fmla="*/ 477060 w 869489"/>
                        <a:gd name="connsiteY0" fmla="*/ 0 h 2411893"/>
                        <a:gd name="connsiteX1" fmla="*/ 869490 w 869489"/>
                        <a:gd name="connsiteY1" fmla="*/ 1183005 h 2411893"/>
                        <a:gd name="connsiteX2" fmla="*/ 489352 w 869489"/>
                        <a:gd name="connsiteY2" fmla="*/ 2411885 h 2411893"/>
                        <a:gd name="connsiteX3" fmla="*/ 10 w 869489"/>
                        <a:gd name="connsiteY3" fmla="*/ 1162217 h 2411893"/>
                        <a:gd name="connsiteX4" fmla="*/ 477060 w 869489"/>
                        <a:gd name="connsiteY4" fmla="*/ 0 h 2411893"/>
                        <a:gd name="connsiteX0" fmla="*/ 477060 w 1042453"/>
                        <a:gd name="connsiteY0" fmla="*/ 0 h 2411911"/>
                        <a:gd name="connsiteX1" fmla="*/ 1042453 w 1042453"/>
                        <a:gd name="connsiteY1" fmla="*/ 1197097 h 2411911"/>
                        <a:gd name="connsiteX2" fmla="*/ 489352 w 1042453"/>
                        <a:gd name="connsiteY2" fmla="*/ 2411885 h 2411911"/>
                        <a:gd name="connsiteX3" fmla="*/ 10 w 1042453"/>
                        <a:gd name="connsiteY3" fmla="*/ 1162217 h 2411911"/>
                        <a:gd name="connsiteX4" fmla="*/ 477060 w 1042453"/>
                        <a:gd name="connsiteY4" fmla="*/ 0 h 2411911"/>
                        <a:gd name="connsiteX0" fmla="*/ 477060 w 1042453"/>
                        <a:gd name="connsiteY0" fmla="*/ 0 h 2411909"/>
                        <a:gd name="connsiteX1" fmla="*/ 1042453 w 1042453"/>
                        <a:gd name="connsiteY1" fmla="*/ 1197097 h 2411909"/>
                        <a:gd name="connsiteX2" fmla="*/ 489352 w 1042453"/>
                        <a:gd name="connsiteY2" fmla="*/ 2411885 h 2411909"/>
                        <a:gd name="connsiteX3" fmla="*/ 10 w 1042453"/>
                        <a:gd name="connsiteY3" fmla="*/ 1162217 h 2411909"/>
                        <a:gd name="connsiteX4" fmla="*/ 477060 w 1042453"/>
                        <a:gd name="connsiteY4" fmla="*/ 0 h 2411909"/>
                        <a:gd name="connsiteX0" fmla="*/ 477060 w 1015844"/>
                        <a:gd name="connsiteY0" fmla="*/ 0 h 2411933"/>
                        <a:gd name="connsiteX1" fmla="*/ 1015844 w 1015844"/>
                        <a:gd name="connsiteY1" fmla="*/ 1112551 h 2411933"/>
                        <a:gd name="connsiteX2" fmla="*/ 489352 w 1015844"/>
                        <a:gd name="connsiteY2" fmla="*/ 2411885 h 2411933"/>
                        <a:gd name="connsiteX3" fmla="*/ 10 w 1015844"/>
                        <a:gd name="connsiteY3" fmla="*/ 1162217 h 2411933"/>
                        <a:gd name="connsiteX4" fmla="*/ 477060 w 1015844"/>
                        <a:gd name="connsiteY4" fmla="*/ 0 h 2411933"/>
                        <a:gd name="connsiteX0" fmla="*/ 477060 w 1015844"/>
                        <a:gd name="connsiteY0" fmla="*/ 0 h 2411935"/>
                        <a:gd name="connsiteX1" fmla="*/ 1015844 w 1015844"/>
                        <a:gd name="connsiteY1" fmla="*/ 1112551 h 2411935"/>
                        <a:gd name="connsiteX2" fmla="*/ 489352 w 1015844"/>
                        <a:gd name="connsiteY2" fmla="*/ 2411885 h 2411935"/>
                        <a:gd name="connsiteX3" fmla="*/ 10 w 1015844"/>
                        <a:gd name="connsiteY3" fmla="*/ 1162217 h 2411935"/>
                        <a:gd name="connsiteX4" fmla="*/ 477060 w 1015844"/>
                        <a:gd name="connsiteY4" fmla="*/ 0 h 2411935"/>
                        <a:gd name="connsiteX0" fmla="*/ 478683 w 1017467"/>
                        <a:gd name="connsiteY0" fmla="*/ 0 h 2411933"/>
                        <a:gd name="connsiteX1" fmla="*/ 1017467 w 1017467"/>
                        <a:gd name="connsiteY1" fmla="*/ 1112551 h 2411933"/>
                        <a:gd name="connsiteX2" fmla="*/ 490975 w 1017467"/>
                        <a:gd name="connsiteY2" fmla="*/ 2411885 h 2411933"/>
                        <a:gd name="connsiteX3" fmla="*/ 1633 w 1017467"/>
                        <a:gd name="connsiteY3" fmla="*/ 1162217 h 2411933"/>
                        <a:gd name="connsiteX4" fmla="*/ 478683 w 1017467"/>
                        <a:gd name="connsiteY4" fmla="*/ 0 h 2411933"/>
                        <a:gd name="connsiteX0" fmla="*/ 478683 w 1017696"/>
                        <a:gd name="connsiteY0" fmla="*/ 0 h 2411935"/>
                        <a:gd name="connsiteX1" fmla="*/ 1017467 w 1017696"/>
                        <a:gd name="connsiteY1" fmla="*/ 1112551 h 2411935"/>
                        <a:gd name="connsiteX2" fmla="*/ 490975 w 1017696"/>
                        <a:gd name="connsiteY2" fmla="*/ 2411885 h 2411935"/>
                        <a:gd name="connsiteX3" fmla="*/ 1633 w 1017696"/>
                        <a:gd name="connsiteY3" fmla="*/ 1162217 h 2411935"/>
                        <a:gd name="connsiteX4" fmla="*/ 478683 w 1017696"/>
                        <a:gd name="connsiteY4" fmla="*/ 0 h 2411935"/>
                        <a:gd name="connsiteX0" fmla="*/ 598033 w 1017398"/>
                        <a:gd name="connsiteY0" fmla="*/ 0 h 2256936"/>
                        <a:gd name="connsiteX1" fmla="*/ 1017074 w 1017398"/>
                        <a:gd name="connsiteY1" fmla="*/ 957553 h 2256936"/>
                        <a:gd name="connsiteX2" fmla="*/ 490582 w 1017398"/>
                        <a:gd name="connsiteY2" fmla="*/ 2256887 h 2256936"/>
                        <a:gd name="connsiteX3" fmla="*/ 1240 w 1017398"/>
                        <a:gd name="connsiteY3" fmla="*/ 1007219 h 2256936"/>
                        <a:gd name="connsiteX4" fmla="*/ 598033 w 1017398"/>
                        <a:gd name="connsiteY4" fmla="*/ 0 h 2256936"/>
                        <a:gd name="connsiteX0" fmla="*/ 478684 w 1017696"/>
                        <a:gd name="connsiteY0" fmla="*/ 0 h 2383753"/>
                        <a:gd name="connsiteX1" fmla="*/ 1017467 w 1017696"/>
                        <a:gd name="connsiteY1" fmla="*/ 1084370 h 2383753"/>
                        <a:gd name="connsiteX2" fmla="*/ 490975 w 1017696"/>
                        <a:gd name="connsiteY2" fmla="*/ 2383704 h 2383753"/>
                        <a:gd name="connsiteX3" fmla="*/ 1633 w 1017696"/>
                        <a:gd name="connsiteY3" fmla="*/ 1134036 h 2383753"/>
                        <a:gd name="connsiteX4" fmla="*/ 478684 w 1017696"/>
                        <a:gd name="connsiteY4" fmla="*/ 0 h 2383753"/>
                        <a:gd name="connsiteX0" fmla="*/ 478684 w 1017696"/>
                        <a:gd name="connsiteY0" fmla="*/ 0 h 2383785"/>
                        <a:gd name="connsiteX1" fmla="*/ 1017467 w 1017696"/>
                        <a:gd name="connsiteY1" fmla="*/ 1084370 h 2383785"/>
                        <a:gd name="connsiteX2" fmla="*/ 490975 w 1017696"/>
                        <a:gd name="connsiteY2" fmla="*/ 2383704 h 2383785"/>
                        <a:gd name="connsiteX3" fmla="*/ 1633 w 1017696"/>
                        <a:gd name="connsiteY3" fmla="*/ 1148127 h 2383785"/>
                        <a:gd name="connsiteX4" fmla="*/ 478684 w 1017696"/>
                        <a:gd name="connsiteY4" fmla="*/ 0 h 2383785"/>
                        <a:gd name="connsiteX0" fmla="*/ 478684 w 1017696"/>
                        <a:gd name="connsiteY0" fmla="*/ 0 h 2383825"/>
                        <a:gd name="connsiteX1" fmla="*/ 1017467 w 1017696"/>
                        <a:gd name="connsiteY1" fmla="*/ 1084370 h 2383825"/>
                        <a:gd name="connsiteX2" fmla="*/ 490975 w 1017696"/>
                        <a:gd name="connsiteY2" fmla="*/ 2383704 h 2383825"/>
                        <a:gd name="connsiteX3" fmla="*/ 1633 w 1017696"/>
                        <a:gd name="connsiteY3" fmla="*/ 1148127 h 2383825"/>
                        <a:gd name="connsiteX4" fmla="*/ 478684 w 1017696"/>
                        <a:gd name="connsiteY4" fmla="*/ 0 h 2383825"/>
                        <a:gd name="connsiteX0" fmla="*/ 478684 w 1017696"/>
                        <a:gd name="connsiteY0" fmla="*/ 0 h 2383705"/>
                        <a:gd name="connsiteX1" fmla="*/ 1017467 w 1017696"/>
                        <a:gd name="connsiteY1" fmla="*/ 1140733 h 2383705"/>
                        <a:gd name="connsiteX2" fmla="*/ 490975 w 1017696"/>
                        <a:gd name="connsiteY2" fmla="*/ 2383704 h 2383705"/>
                        <a:gd name="connsiteX3" fmla="*/ 1633 w 1017696"/>
                        <a:gd name="connsiteY3" fmla="*/ 1148127 h 2383705"/>
                        <a:gd name="connsiteX4" fmla="*/ 478684 w 1017696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68 w 1018552"/>
                        <a:gd name="connsiteY0" fmla="*/ 0 h 2383705"/>
                        <a:gd name="connsiteX1" fmla="*/ 1016351 w 1018552"/>
                        <a:gd name="connsiteY1" fmla="*/ 1140733 h 2383705"/>
                        <a:gd name="connsiteX2" fmla="*/ 489859 w 1018552"/>
                        <a:gd name="connsiteY2" fmla="*/ 2383704 h 2383705"/>
                        <a:gd name="connsiteX3" fmla="*/ 517 w 1018552"/>
                        <a:gd name="connsiteY3" fmla="*/ 1148127 h 2383705"/>
                        <a:gd name="connsiteX4" fmla="*/ 477568 w 1018552"/>
                        <a:gd name="connsiteY4" fmla="*/ 0 h 2383705"/>
                        <a:gd name="connsiteX0" fmla="*/ 477570 w 1018554"/>
                        <a:gd name="connsiteY0" fmla="*/ 0 h 2383705"/>
                        <a:gd name="connsiteX1" fmla="*/ 1016353 w 1018554"/>
                        <a:gd name="connsiteY1" fmla="*/ 1140733 h 2383705"/>
                        <a:gd name="connsiteX2" fmla="*/ 489861 w 1018554"/>
                        <a:gd name="connsiteY2" fmla="*/ 2383704 h 2383705"/>
                        <a:gd name="connsiteX3" fmla="*/ 519 w 1018554"/>
                        <a:gd name="connsiteY3" fmla="*/ 1148127 h 2383705"/>
                        <a:gd name="connsiteX4" fmla="*/ 477570 w 1018554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18621" h="2383705">
                          <a:moveTo>
                            <a:pt x="477637" y="0"/>
                          </a:moveTo>
                          <a:cubicBezTo>
                            <a:pt x="662464" y="17556"/>
                            <a:pt x="1014374" y="527391"/>
                            <a:pt x="1016420" y="1140733"/>
                          </a:cubicBezTo>
                          <a:cubicBezTo>
                            <a:pt x="1051453" y="1668853"/>
                            <a:pt x="659234" y="2382472"/>
                            <a:pt x="489928" y="2383704"/>
                          </a:cubicBezTo>
                          <a:cubicBezTo>
                            <a:pt x="320622" y="2384936"/>
                            <a:pt x="-13582" y="1620833"/>
                            <a:pt x="586" y="1148127"/>
                          </a:cubicBezTo>
                          <a:cubicBezTo>
                            <a:pt x="-14770" y="548874"/>
                            <a:pt x="274745" y="36383"/>
                            <a:pt x="477637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131" name="Group 130">
                  <a:extLst>
                    <a:ext uri="{FF2B5EF4-FFF2-40B4-BE49-F238E27FC236}">
                      <a16:creationId xmlns:a16="http://schemas.microsoft.com/office/drawing/2014/main" id="{C9174CFF-89D0-4B81-A677-39F9D2C72771}"/>
                    </a:ext>
                  </a:extLst>
                </p:cNvPr>
                <p:cNvGrpSpPr/>
                <p:nvPr/>
              </p:nvGrpSpPr>
              <p:grpSpPr>
                <a:xfrm rot="7200000">
                  <a:off x="9918800" y="1467674"/>
                  <a:ext cx="594360" cy="3055248"/>
                  <a:chOff x="8236696" y="1267377"/>
                  <a:chExt cx="666734" cy="3055248"/>
                </a:xfrm>
              </p:grpSpPr>
              <p:grpSp>
                <p:nvGrpSpPr>
                  <p:cNvPr id="140" name="Group 139">
                    <a:extLst>
                      <a:ext uri="{FF2B5EF4-FFF2-40B4-BE49-F238E27FC236}">
                        <a16:creationId xmlns:a16="http://schemas.microsoft.com/office/drawing/2014/main" id="{71D58175-8C2A-4A04-9B95-5F208C81AC07}"/>
                      </a:ext>
                    </a:extLst>
                  </p:cNvPr>
                  <p:cNvGrpSpPr/>
                  <p:nvPr/>
                </p:nvGrpSpPr>
                <p:grpSpPr>
                  <a:xfrm>
                    <a:off x="8236696" y="1267377"/>
                    <a:ext cx="666734" cy="1473212"/>
                    <a:chOff x="8236696" y="1267377"/>
                    <a:chExt cx="666734" cy="1473212"/>
                  </a:xfrm>
                </p:grpSpPr>
                <p:sp>
                  <p:nvSpPr>
                    <p:cNvPr id="144" name="Freeform: Shape 143">
                      <a:extLst>
                        <a:ext uri="{FF2B5EF4-FFF2-40B4-BE49-F238E27FC236}">
                          <a16:creationId xmlns:a16="http://schemas.microsoft.com/office/drawing/2014/main" id="{265F86A4-A14C-4423-9A3B-D0F4A7C21E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236696" y="1267377"/>
                      <a:ext cx="666734" cy="1473212"/>
                    </a:xfrm>
                    <a:custGeom>
                      <a:avLst/>
                      <a:gdLst>
                        <a:gd name="connsiteX0" fmla="*/ 422556 w 838200"/>
                        <a:gd name="connsiteY0" fmla="*/ 0 h 1466850"/>
                        <a:gd name="connsiteX1" fmla="*/ 843561 w 838200"/>
                        <a:gd name="connsiteY1" fmla="*/ 943928 h 1466850"/>
                        <a:gd name="connsiteX2" fmla="*/ 814986 w 838200"/>
                        <a:gd name="connsiteY2" fmla="*/ 1183005 h 1466850"/>
                        <a:gd name="connsiteX3" fmla="*/ 394934 w 838200"/>
                        <a:gd name="connsiteY3" fmla="*/ 1467803 h 1466850"/>
                        <a:gd name="connsiteX4" fmla="*/ 12029 w 838200"/>
                        <a:gd name="connsiteY4" fmla="*/ 1105853 h 1466850"/>
                        <a:gd name="connsiteX5" fmla="*/ 57749 w 838200"/>
                        <a:gd name="connsiteY5" fmla="*/ 652463 h 1466850"/>
                        <a:gd name="connsiteX6" fmla="*/ 422556 w 838200"/>
                        <a:gd name="connsiteY6" fmla="*/ 0 h 1466850"/>
                        <a:gd name="connsiteX0" fmla="*/ 422556 w 844528"/>
                        <a:gd name="connsiteY0" fmla="*/ 0 h 2411927"/>
                        <a:gd name="connsiteX1" fmla="*/ 843561 w 844528"/>
                        <a:gd name="connsiteY1" fmla="*/ 943928 h 2411927"/>
                        <a:gd name="connsiteX2" fmla="*/ 814986 w 844528"/>
                        <a:gd name="connsiteY2" fmla="*/ 1183005 h 2411927"/>
                        <a:gd name="connsiteX3" fmla="*/ 434848 w 844528"/>
                        <a:gd name="connsiteY3" fmla="*/ 2411885 h 2411927"/>
                        <a:gd name="connsiteX4" fmla="*/ 12029 w 844528"/>
                        <a:gd name="connsiteY4" fmla="*/ 1105853 h 2411927"/>
                        <a:gd name="connsiteX5" fmla="*/ 57749 w 844528"/>
                        <a:gd name="connsiteY5" fmla="*/ 652463 h 2411927"/>
                        <a:gd name="connsiteX6" fmla="*/ 422556 w 844528"/>
                        <a:gd name="connsiteY6" fmla="*/ 0 h 2411927"/>
                        <a:gd name="connsiteX0" fmla="*/ 422556 w 844528"/>
                        <a:gd name="connsiteY0" fmla="*/ 0 h 2411912"/>
                        <a:gd name="connsiteX1" fmla="*/ 843561 w 844528"/>
                        <a:gd name="connsiteY1" fmla="*/ 943928 h 2411912"/>
                        <a:gd name="connsiteX2" fmla="*/ 814986 w 844528"/>
                        <a:gd name="connsiteY2" fmla="*/ 1183005 h 2411912"/>
                        <a:gd name="connsiteX3" fmla="*/ 434848 w 844528"/>
                        <a:gd name="connsiteY3" fmla="*/ 2411885 h 2411912"/>
                        <a:gd name="connsiteX4" fmla="*/ 12029 w 844528"/>
                        <a:gd name="connsiteY4" fmla="*/ 1105853 h 2411912"/>
                        <a:gd name="connsiteX5" fmla="*/ 57749 w 844528"/>
                        <a:gd name="connsiteY5" fmla="*/ 652463 h 2411912"/>
                        <a:gd name="connsiteX6" fmla="*/ 422556 w 844528"/>
                        <a:gd name="connsiteY6" fmla="*/ 0 h 2411912"/>
                        <a:gd name="connsiteX0" fmla="*/ 422556 w 844528"/>
                        <a:gd name="connsiteY0" fmla="*/ 0 h 2411893"/>
                        <a:gd name="connsiteX1" fmla="*/ 843561 w 844528"/>
                        <a:gd name="connsiteY1" fmla="*/ 943928 h 2411893"/>
                        <a:gd name="connsiteX2" fmla="*/ 814986 w 844528"/>
                        <a:gd name="connsiteY2" fmla="*/ 1183005 h 2411893"/>
                        <a:gd name="connsiteX3" fmla="*/ 434848 w 844528"/>
                        <a:gd name="connsiteY3" fmla="*/ 2411885 h 2411893"/>
                        <a:gd name="connsiteX4" fmla="*/ 12029 w 844528"/>
                        <a:gd name="connsiteY4" fmla="*/ 1105853 h 2411893"/>
                        <a:gd name="connsiteX5" fmla="*/ 57749 w 844528"/>
                        <a:gd name="connsiteY5" fmla="*/ 652463 h 2411893"/>
                        <a:gd name="connsiteX6" fmla="*/ 422556 w 844528"/>
                        <a:gd name="connsiteY6" fmla="*/ 0 h 2411893"/>
                        <a:gd name="connsiteX0" fmla="*/ 422556 w 844528"/>
                        <a:gd name="connsiteY0" fmla="*/ 0 h 2411964"/>
                        <a:gd name="connsiteX1" fmla="*/ 843561 w 844528"/>
                        <a:gd name="connsiteY1" fmla="*/ 943928 h 2411964"/>
                        <a:gd name="connsiteX2" fmla="*/ 814986 w 844528"/>
                        <a:gd name="connsiteY2" fmla="*/ 1183005 h 2411964"/>
                        <a:gd name="connsiteX3" fmla="*/ 434848 w 844528"/>
                        <a:gd name="connsiteY3" fmla="*/ 2411885 h 2411964"/>
                        <a:gd name="connsiteX4" fmla="*/ 12029 w 844528"/>
                        <a:gd name="connsiteY4" fmla="*/ 1105853 h 2411964"/>
                        <a:gd name="connsiteX5" fmla="*/ 57749 w 844528"/>
                        <a:gd name="connsiteY5" fmla="*/ 652463 h 2411964"/>
                        <a:gd name="connsiteX6" fmla="*/ 422556 w 844528"/>
                        <a:gd name="connsiteY6" fmla="*/ 0 h 2411964"/>
                        <a:gd name="connsiteX0" fmla="*/ 482275 w 904247"/>
                        <a:gd name="connsiteY0" fmla="*/ 0 h 2411909"/>
                        <a:gd name="connsiteX1" fmla="*/ 903280 w 904247"/>
                        <a:gd name="connsiteY1" fmla="*/ 943928 h 2411909"/>
                        <a:gd name="connsiteX2" fmla="*/ 874705 w 904247"/>
                        <a:gd name="connsiteY2" fmla="*/ 1183005 h 2411909"/>
                        <a:gd name="connsiteX3" fmla="*/ 494567 w 904247"/>
                        <a:gd name="connsiteY3" fmla="*/ 2411885 h 2411909"/>
                        <a:gd name="connsiteX4" fmla="*/ 5225 w 904247"/>
                        <a:gd name="connsiteY4" fmla="*/ 1148125 h 2411909"/>
                        <a:gd name="connsiteX5" fmla="*/ 117468 w 904247"/>
                        <a:gd name="connsiteY5" fmla="*/ 652463 h 2411909"/>
                        <a:gd name="connsiteX6" fmla="*/ 482275 w 904247"/>
                        <a:gd name="connsiteY6" fmla="*/ 0 h 2411909"/>
                        <a:gd name="connsiteX0" fmla="*/ 482275 w 904247"/>
                        <a:gd name="connsiteY0" fmla="*/ 0 h 2411893"/>
                        <a:gd name="connsiteX1" fmla="*/ 903280 w 904247"/>
                        <a:gd name="connsiteY1" fmla="*/ 943928 h 2411893"/>
                        <a:gd name="connsiteX2" fmla="*/ 874705 w 904247"/>
                        <a:gd name="connsiteY2" fmla="*/ 1183005 h 2411893"/>
                        <a:gd name="connsiteX3" fmla="*/ 494567 w 904247"/>
                        <a:gd name="connsiteY3" fmla="*/ 2411885 h 2411893"/>
                        <a:gd name="connsiteX4" fmla="*/ 5225 w 904247"/>
                        <a:gd name="connsiteY4" fmla="*/ 1162217 h 2411893"/>
                        <a:gd name="connsiteX5" fmla="*/ 117468 w 904247"/>
                        <a:gd name="connsiteY5" fmla="*/ 652463 h 2411893"/>
                        <a:gd name="connsiteX6" fmla="*/ 482275 w 904247"/>
                        <a:gd name="connsiteY6" fmla="*/ 0 h 2411893"/>
                        <a:gd name="connsiteX0" fmla="*/ 482972 w 904944"/>
                        <a:gd name="connsiteY0" fmla="*/ 0 h 2411893"/>
                        <a:gd name="connsiteX1" fmla="*/ 903977 w 904944"/>
                        <a:gd name="connsiteY1" fmla="*/ 943928 h 2411893"/>
                        <a:gd name="connsiteX2" fmla="*/ 875402 w 904944"/>
                        <a:gd name="connsiteY2" fmla="*/ 1183005 h 2411893"/>
                        <a:gd name="connsiteX3" fmla="*/ 495264 w 904944"/>
                        <a:gd name="connsiteY3" fmla="*/ 2411885 h 2411893"/>
                        <a:gd name="connsiteX4" fmla="*/ 5922 w 904944"/>
                        <a:gd name="connsiteY4" fmla="*/ 1162217 h 2411893"/>
                        <a:gd name="connsiteX5" fmla="*/ 104859 w 904944"/>
                        <a:gd name="connsiteY5" fmla="*/ 483376 h 2411893"/>
                        <a:gd name="connsiteX6" fmla="*/ 482972 w 904944"/>
                        <a:gd name="connsiteY6" fmla="*/ 0 h 2411893"/>
                        <a:gd name="connsiteX0" fmla="*/ 477060 w 899032"/>
                        <a:gd name="connsiteY0" fmla="*/ 0 h 2411893"/>
                        <a:gd name="connsiteX1" fmla="*/ 898065 w 899032"/>
                        <a:gd name="connsiteY1" fmla="*/ 943928 h 2411893"/>
                        <a:gd name="connsiteX2" fmla="*/ 869490 w 899032"/>
                        <a:gd name="connsiteY2" fmla="*/ 1183005 h 2411893"/>
                        <a:gd name="connsiteX3" fmla="*/ 489352 w 899032"/>
                        <a:gd name="connsiteY3" fmla="*/ 2411885 h 2411893"/>
                        <a:gd name="connsiteX4" fmla="*/ 10 w 899032"/>
                        <a:gd name="connsiteY4" fmla="*/ 1162217 h 2411893"/>
                        <a:gd name="connsiteX5" fmla="*/ 477060 w 899032"/>
                        <a:gd name="connsiteY5" fmla="*/ 0 h 2411893"/>
                        <a:gd name="connsiteX0" fmla="*/ 477060 w 869489"/>
                        <a:gd name="connsiteY0" fmla="*/ 0 h 2411893"/>
                        <a:gd name="connsiteX1" fmla="*/ 869490 w 869489"/>
                        <a:gd name="connsiteY1" fmla="*/ 1183005 h 2411893"/>
                        <a:gd name="connsiteX2" fmla="*/ 489352 w 869489"/>
                        <a:gd name="connsiteY2" fmla="*/ 2411885 h 2411893"/>
                        <a:gd name="connsiteX3" fmla="*/ 10 w 869489"/>
                        <a:gd name="connsiteY3" fmla="*/ 1162217 h 2411893"/>
                        <a:gd name="connsiteX4" fmla="*/ 477060 w 869489"/>
                        <a:gd name="connsiteY4" fmla="*/ 0 h 2411893"/>
                        <a:gd name="connsiteX0" fmla="*/ 477060 w 1042453"/>
                        <a:gd name="connsiteY0" fmla="*/ 0 h 2411911"/>
                        <a:gd name="connsiteX1" fmla="*/ 1042453 w 1042453"/>
                        <a:gd name="connsiteY1" fmla="*/ 1197097 h 2411911"/>
                        <a:gd name="connsiteX2" fmla="*/ 489352 w 1042453"/>
                        <a:gd name="connsiteY2" fmla="*/ 2411885 h 2411911"/>
                        <a:gd name="connsiteX3" fmla="*/ 10 w 1042453"/>
                        <a:gd name="connsiteY3" fmla="*/ 1162217 h 2411911"/>
                        <a:gd name="connsiteX4" fmla="*/ 477060 w 1042453"/>
                        <a:gd name="connsiteY4" fmla="*/ 0 h 2411911"/>
                        <a:gd name="connsiteX0" fmla="*/ 477060 w 1042453"/>
                        <a:gd name="connsiteY0" fmla="*/ 0 h 2411909"/>
                        <a:gd name="connsiteX1" fmla="*/ 1042453 w 1042453"/>
                        <a:gd name="connsiteY1" fmla="*/ 1197097 h 2411909"/>
                        <a:gd name="connsiteX2" fmla="*/ 489352 w 1042453"/>
                        <a:gd name="connsiteY2" fmla="*/ 2411885 h 2411909"/>
                        <a:gd name="connsiteX3" fmla="*/ 10 w 1042453"/>
                        <a:gd name="connsiteY3" fmla="*/ 1162217 h 2411909"/>
                        <a:gd name="connsiteX4" fmla="*/ 477060 w 1042453"/>
                        <a:gd name="connsiteY4" fmla="*/ 0 h 2411909"/>
                        <a:gd name="connsiteX0" fmla="*/ 477060 w 1015844"/>
                        <a:gd name="connsiteY0" fmla="*/ 0 h 2411933"/>
                        <a:gd name="connsiteX1" fmla="*/ 1015844 w 1015844"/>
                        <a:gd name="connsiteY1" fmla="*/ 1112551 h 2411933"/>
                        <a:gd name="connsiteX2" fmla="*/ 489352 w 1015844"/>
                        <a:gd name="connsiteY2" fmla="*/ 2411885 h 2411933"/>
                        <a:gd name="connsiteX3" fmla="*/ 10 w 1015844"/>
                        <a:gd name="connsiteY3" fmla="*/ 1162217 h 2411933"/>
                        <a:gd name="connsiteX4" fmla="*/ 477060 w 1015844"/>
                        <a:gd name="connsiteY4" fmla="*/ 0 h 2411933"/>
                        <a:gd name="connsiteX0" fmla="*/ 477060 w 1015844"/>
                        <a:gd name="connsiteY0" fmla="*/ 0 h 2411935"/>
                        <a:gd name="connsiteX1" fmla="*/ 1015844 w 1015844"/>
                        <a:gd name="connsiteY1" fmla="*/ 1112551 h 2411935"/>
                        <a:gd name="connsiteX2" fmla="*/ 489352 w 1015844"/>
                        <a:gd name="connsiteY2" fmla="*/ 2411885 h 2411935"/>
                        <a:gd name="connsiteX3" fmla="*/ 10 w 1015844"/>
                        <a:gd name="connsiteY3" fmla="*/ 1162217 h 2411935"/>
                        <a:gd name="connsiteX4" fmla="*/ 477060 w 1015844"/>
                        <a:gd name="connsiteY4" fmla="*/ 0 h 2411935"/>
                        <a:gd name="connsiteX0" fmla="*/ 478683 w 1017467"/>
                        <a:gd name="connsiteY0" fmla="*/ 0 h 2411933"/>
                        <a:gd name="connsiteX1" fmla="*/ 1017467 w 1017467"/>
                        <a:gd name="connsiteY1" fmla="*/ 1112551 h 2411933"/>
                        <a:gd name="connsiteX2" fmla="*/ 490975 w 1017467"/>
                        <a:gd name="connsiteY2" fmla="*/ 2411885 h 2411933"/>
                        <a:gd name="connsiteX3" fmla="*/ 1633 w 1017467"/>
                        <a:gd name="connsiteY3" fmla="*/ 1162217 h 2411933"/>
                        <a:gd name="connsiteX4" fmla="*/ 478683 w 1017467"/>
                        <a:gd name="connsiteY4" fmla="*/ 0 h 2411933"/>
                        <a:gd name="connsiteX0" fmla="*/ 478683 w 1017696"/>
                        <a:gd name="connsiteY0" fmla="*/ 0 h 2411935"/>
                        <a:gd name="connsiteX1" fmla="*/ 1017467 w 1017696"/>
                        <a:gd name="connsiteY1" fmla="*/ 1112551 h 2411935"/>
                        <a:gd name="connsiteX2" fmla="*/ 490975 w 1017696"/>
                        <a:gd name="connsiteY2" fmla="*/ 2411885 h 2411935"/>
                        <a:gd name="connsiteX3" fmla="*/ 1633 w 1017696"/>
                        <a:gd name="connsiteY3" fmla="*/ 1162217 h 2411935"/>
                        <a:gd name="connsiteX4" fmla="*/ 478683 w 1017696"/>
                        <a:gd name="connsiteY4" fmla="*/ 0 h 2411935"/>
                        <a:gd name="connsiteX0" fmla="*/ 598033 w 1017398"/>
                        <a:gd name="connsiteY0" fmla="*/ 0 h 2256936"/>
                        <a:gd name="connsiteX1" fmla="*/ 1017074 w 1017398"/>
                        <a:gd name="connsiteY1" fmla="*/ 957553 h 2256936"/>
                        <a:gd name="connsiteX2" fmla="*/ 490582 w 1017398"/>
                        <a:gd name="connsiteY2" fmla="*/ 2256887 h 2256936"/>
                        <a:gd name="connsiteX3" fmla="*/ 1240 w 1017398"/>
                        <a:gd name="connsiteY3" fmla="*/ 1007219 h 2256936"/>
                        <a:gd name="connsiteX4" fmla="*/ 598033 w 1017398"/>
                        <a:gd name="connsiteY4" fmla="*/ 0 h 2256936"/>
                        <a:gd name="connsiteX0" fmla="*/ 478684 w 1017696"/>
                        <a:gd name="connsiteY0" fmla="*/ 0 h 2383753"/>
                        <a:gd name="connsiteX1" fmla="*/ 1017467 w 1017696"/>
                        <a:gd name="connsiteY1" fmla="*/ 1084370 h 2383753"/>
                        <a:gd name="connsiteX2" fmla="*/ 490975 w 1017696"/>
                        <a:gd name="connsiteY2" fmla="*/ 2383704 h 2383753"/>
                        <a:gd name="connsiteX3" fmla="*/ 1633 w 1017696"/>
                        <a:gd name="connsiteY3" fmla="*/ 1134036 h 2383753"/>
                        <a:gd name="connsiteX4" fmla="*/ 478684 w 1017696"/>
                        <a:gd name="connsiteY4" fmla="*/ 0 h 2383753"/>
                        <a:gd name="connsiteX0" fmla="*/ 478684 w 1017696"/>
                        <a:gd name="connsiteY0" fmla="*/ 0 h 2383785"/>
                        <a:gd name="connsiteX1" fmla="*/ 1017467 w 1017696"/>
                        <a:gd name="connsiteY1" fmla="*/ 1084370 h 2383785"/>
                        <a:gd name="connsiteX2" fmla="*/ 490975 w 1017696"/>
                        <a:gd name="connsiteY2" fmla="*/ 2383704 h 2383785"/>
                        <a:gd name="connsiteX3" fmla="*/ 1633 w 1017696"/>
                        <a:gd name="connsiteY3" fmla="*/ 1148127 h 2383785"/>
                        <a:gd name="connsiteX4" fmla="*/ 478684 w 1017696"/>
                        <a:gd name="connsiteY4" fmla="*/ 0 h 2383785"/>
                        <a:gd name="connsiteX0" fmla="*/ 478684 w 1017696"/>
                        <a:gd name="connsiteY0" fmla="*/ 0 h 2383825"/>
                        <a:gd name="connsiteX1" fmla="*/ 1017467 w 1017696"/>
                        <a:gd name="connsiteY1" fmla="*/ 1084370 h 2383825"/>
                        <a:gd name="connsiteX2" fmla="*/ 490975 w 1017696"/>
                        <a:gd name="connsiteY2" fmla="*/ 2383704 h 2383825"/>
                        <a:gd name="connsiteX3" fmla="*/ 1633 w 1017696"/>
                        <a:gd name="connsiteY3" fmla="*/ 1148127 h 2383825"/>
                        <a:gd name="connsiteX4" fmla="*/ 478684 w 1017696"/>
                        <a:gd name="connsiteY4" fmla="*/ 0 h 2383825"/>
                        <a:gd name="connsiteX0" fmla="*/ 478684 w 1017696"/>
                        <a:gd name="connsiteY0" fmla="*/ 0 h 2383705"/>
                        <a:gd name="connsiteX1" fmla="*/ 1017467 w 1017696"/>
                        <a:gd name="connsiteY1" fmla="*/ 1140733 h 2383705"/>
                        <a:gd name="connsiteX2" fmla="*/ 490975 w 1017696"/>
                        <a:gd name="connsiteY2" fmla="*/ 2383704 h 2383705"/>
                        <a:gd name="connsiteX3" fmla="*/ 1633 w 1017696"/>
                        <a:gd name="connsiteY3" fmla="*/ 1148127 h 2383705"/>
                        <a:gd name="connsiteX4" fmla="*/ 478684 w 1017696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68 w 1018552"/>
                        <a:gd name="connsiteY0" fmla="*/ 0 h 2383705"/>
                        <a:gd name="connsiteX1" fmla="*/ 1016351 w 1018552"/>
                        <a:gd name="connsiteY1" fmla="*/ 1140733 h 2383705"/>
                        <a:gd name="connsiteX2" fmla="*/ 489859 w 1018552"/>
                        <a:gd name="connsiteY2" fmla="*/ 2383704 h 2383705"/>
                        <a:gd name="connsiteX3" fmla="*/ 517 w 1018552"/>
                        <a:gd name="connsiteY3" fmla="*/ 1148127 h 2383705"/>
                        <a:gd name="connsiteX4" fmla="*/ 477568 w 1018552"/>
                        <a:gd name="connsiteY4" fmla="*/ 0 h 2383705"/>
                        <a:gd name="connsiteX0" fmla="*/ 477570 w 1018554"/>
                        <a:gd name="connsiteY0" fmla="*/ 0 h 2383705"/>
                        <a:gd name="connsiteX1" fmla="*/ 1016353 w 1018554"/>
                        <a:gd name="connsiteY1" fmla="*/ 1140733 h 2383705"/>
                        <a:gd name="connsiteX2" fmla="*/ 489861 w 1018554"/>
                        <a:gd name="connsiteY2" fmla="*/ 2383704 h 2383705"/>
                        <a:gd name="connsiteX3" fmla="*/ 519 w 1018554"/>
                        <a:gd name="connsiteY3" fmla="*/ 1148127 h 2383705"/>
                        <a:gd name="connsiteX4" fmla="*/ 477570 w 1018554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18621" h="2383705">
                          <a:moveTo>
                            <a:pt x="477637" y="0"/>
                          </a:moveTo>
                          <a:cubicBezTo>
                            <a:pt x="662464" y="17556"/>
                            <a:pt x="1014374" y="527391"/>
                            <a:pt x="1016420" y="1140733"/>
                          </a:cubicBezTo>
                          <a:cubicBezTo>
                            <a:pt x="1051453" y="1668853"/>
                            <a:pt x="659234" y="2382472"/>
                            <a:pt x="489928" y="2383704"/>
                          </a:cubicBezTo>
                          <a:cubicBezTo>
                            <a:pt x="320622" y="2384936"/>
                            <a:pt x="-13582" y="1620833"/>
                            <a:pt x="586" y="1148127"/>
                          </a:cubicBezTo>
                          <a:cubicBezTo>
                            <a:pt x="-14770" y="548874"/>
                            <a:pt x="274745" y="36383"/>
                            <a:pt x="477637" y="0"/>
                          </a:cubicBezTo>
                          <a:close/>
                        </a:path>
                      </a:pathLst>
                    </a:custGeom>
                    <a:solidFill>
                      <a:schemeClr val="accent1">
                        <a:lumMod val="60000"/>
                        <a:lumOff val="40000"/>
                      </a:schemeClr>
                    </a:solidFill>
                    <a:ln w="22225" cap="flat">
                      <a:solidFill>
                        <a:schemeClr val="bg1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5" name="Freeform: Shape 144">
                      <a:extLst>
                        <a:ext uri="{FF2B5EF4-FFF2-40B4-BE49-F238E27FC236}">
                          <a16:creationId xmlns:a16="http://schemas.microsoft.com/office/drawing/2014/main" id="{6E4E2FF8-D686-481C-93A1-930F2323AC1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445481" y="1817468"/>
                      <a:ext cx="249165" cy="923121"/>
                    </a:xfrm>
                    <a:custGeom>
                      <a:avLst/>
                      <a:gdLst>
                        <a:gd name="connsiteX0" fmla="*/ 422556 w 838200"/>
                        <a:gd name="connsiteY0" fmla="*/ 0 h 1466850"/>
                        <a:gd name="connsiteX1" fmla="*/ 843561 w 838200"/>
                        <a:gd name="connsiteY1" fmla="*/ 943928 h 1466850"/>
                        <a:gd name="connsiteX2" fmla="*/ 814986 w 838200"/>
                        <a:gd name="connsiteY2" fmla="*/ 1183005 h 1466850"/>
                        <a:gd name="connsiteX3" fmla="*/ 394934 w 838200"/>
                        <a:gd name="connsiteY3" fmla="*/ 1467803 h 1466850"/>
                        <a:gd name="connsiteX4" fmla="*/ 12029 w 838200"/>
                        <a:gd name="connsiteY4" fmla="*/ 1105853 h 1466850"/>
                        <a:gd name="connsiteX5" fmla="*/ 57749 w 838200"/>
                        <a:gd name="connsiteY5" fmla="*/ 652463 h 1466850"/>
                        <a:gd name="connsiteX6" fmla="*/ 422556 w 838200"/>
                        <a:gd name="connsiteY6" fmla="*/ 0 h 1466850"/>
                        <a:gd name="connsiteX0" fmla="*/ 422556 w 844528"/>
                        <a:gd name="connsiteY0" fmla="*/ 0 h 2411927"/>
                        <a:gd name="connsiteX1" fmla="*/ 843561 w 844528"/>
                        <a:gd name="connsiteY1" fmla="*/ 943928 h 2411927"/>
                        <a:gd name="connsiteX2" fmla="*/ 814986 w 844528"/>
                        <a:gd name="connsiteY2" fmla="*/ 1183005 h 2411927"/>
                        <a:gd name="connsiteX3" fmla="*/ 434848 w 844528"/>
                        <a:gd name="connsiteY3" fmla="*/ 2411885 h 2411927"/>
                        <a:gd name="connsiteX4" fmla="*/ 12029 w 844528"/>
                        <a:gd name="connsiteY4" fmla="*/ 1105853 h 2411927"/>
                        <a:gd name="connsiteX5" fmla="*/ 57749 w 844528"/>
                        <a:gd name="connsiteY5" fmla="*/ 652463 h 2411927"/>
                        <a:gd name="connsiteX6" fmla="*/ 422556 w 844528"/>
                        <a:gd name="connsiteY6" fmla="*/ 0 h 2411927"/>
                        <a:gd name="connsiteX0" fmla="*/ 422556 w 844528"/>
                        <a:gd name="connsiteY0" fmla="*/ 0 h 2411912"/>
                        <a:gd name="connsiteX1" fmla="*/ 843561 w 844528"/>
                        <a:gd name="connsiteY1" fmla="*/ 943928 h 2411912"/>
                        <a:gd name="connsiteX2" fmla="*/ 814986 w 844528"/>
                        <a:gd name="connsiteY2" fmla="*/ 1183005 h 2411912"/>
                        <a:gd name="connsiteX3" fmla="*/ 434848 w 844528"/>
                        <a:gd name="connsiteY3" fmla="*/ 2411885 h 2411912"/>
                        <a:gd name="connsiteX4" fmla="*/ 12029 w 844528"/>
                        <a:gd name="connsiteY4" fmla="*/ 1105853 h 2411912"/>
                        <a:gd name="connsiteX5" fmla="*/ 57749 w 844528"/>
                        <a:gd name="connsiteY5" fmla="*/ 652463 h 2411912"/>
                        <a:gd name="connsiteX6" fmla="*/ 422556 w 844528"/>
                        <a:gd name="connsiteY6" fmla="*/ 0 h 2411912"/>
                        <a:gd name="connsiteX0" fmla="*/ 422556 w 844528"/>
                        <a:gd name="connsiteY0" fmla="*/ 0 h 2411893"/>
                        <a:gd name="connsiteX1" fmla="*/ 843561 w 844528"/>
                        <a:gd name="connsiteY1" fmla="*/ 943928 h 2411893"/>
                        <a:gd name="connsiteX2" fmla="*/ 814986 w 844528"/>
                        <a:gd name="connsiteY2" fmla="*/ 1183005 h 2411893"/>
                        <a:gd name="connsiteX3" fmla="*/ 434848 w 844528"/>
                        <a:gd name="connsiteY3" fmla="*/ 2411885 h 2411893"/>
                        <a:gd name="connsiteX4" fmla="*/ 12029 w 844528"/>
                        <a:gd name="connsiteY4" fmla="*/ 1105853 h 2411893"/>
                        <a:gd name="connsiteX5" fmla="*/ 57749 w 844528"/>
                        <a:gd name="connsiteY5" fmla="*/ 652463 h 2411893"/>
                        <a:gd name="connsiteX6" fmla="*/ 422556 w 844528"/>
                        <a:gd name="connsiteY6" fmla="*/ 0 h 2411893"/>
                        <a:gd name="connsiteX0" fmla="*/ 422556 w 844528"/>
                        <a:gd name="connsiteY0" fmla="*/ 0 h 2411964"/>
                        <a:gd name="connsiteX1" fmla="*/ 843561 w 844528"/>
                        <a:gd name="connsiteY1" fmla="*/ 943928 h 2411964"/>
                        <a:gd name="connsiteX2" fmla="*/ 814986 w 844528"/>
                        <a:gd name="connsiteY2" fmla="*/ 1183005 h 2411964"/>
                        <a:gd name="connsiteX3" fmla="*/ 434848 w 844528"/>
                        <a:gd name="connsiteY3" fmla="*/ 2411885 h 2411964"/>
                        <a:gd name="connsiteX4" fmla="*/ 12029 w 844528"/>
                        <a:gd name="connsiteY4" fmla="*/ 1105853 h 2411964"/>
                        <a:gd name="connsiteX5" fmla="*/ 57749 w 844528"/>
                        <a:gd name="connsiteY5" fmla="*/ 652463 h 2411964"/>
                        <a:gd name="connsiteX6" fmla="*/ 422556 w 844528"/>
                        <a:gd name="connsiteY6" fmla="*/ 0 h 2411964"/>
                        <a:gd name="connsiteX0" fmla="*/ 482275 w 904247"/>
                        <a:gd name="connsiteY0" fmla="*/ 0 h 2411909"/>
                        <a:gd name="connsiteX1" fmla="*/ 903280 w 904247"/>
                        <a:gd name="connsiteY1" fmla="*/ 943928 h 2411909"/>
                        <a:gd name="connsiteX2" fmla="*/ 874705 w 904247"/>
                        <a:gd name="connsiteY2" fmla="*/ 1183005 h 2411909"/>
                        <a:gd name="connsiteX3" fmla="*/ 494567 w 904247"/>
                        <a:gd name="connsiteY3" fmla="*/ 2411885 h 2411909"/>
                        <a:gd name="connsiteX4" fmla="*/ 5225 w 904247"/>
                        <a:gd name="connsiteY4" fmla="*/ 1148125 h 2411909"/>
                        <a:gd name="connsiteX5" fmla="*/ 117468 w 904247"/>
                        <a:gd name="connsiteY5" fmla="*/ 652463 h 2411909"/>
                        <a:gd name="connsiteX6" fmla="*/ 482275 w 904247"/>
                        <a:gd name="connsiteY6" fmla="*/ 0 h 2411909"/>
                        <a:gd name="connsiteX0" fmla="*/ 482275 w 904247"/>
                        <a:gd name="connsiteY0" fmla="*/ 0 h 2411893"/>
                        <a:gd name="connsiteX1" fmla="*/ 903280 w 904247"/>
                        <a:gd name="connsiteY1" fmla="*/ 943928 h 2411893"/>
                        <a:gd name="connsiteX2" fmla="*/ 874705 w 904247"/>
                        <a:gd name="connsiteY2" fmla="*/ 1183005 h 2411893"/>
                        <a:gd name="connsiteX3" fmla="*/ 494567 w 904247"/>
                        <a:gd name="connsiteY3" fmla="*/ 2411885 h 2411893"/>
                        <a:gd name="connsiteX4" fmla="*/ 5225 w 904247"/>
                        <a:gd name="connsiteY4" fmla="*/ 1162217 h 2411893"/>
                        <a:gd name="connsiteX5" fmla="*/ 117468 w 904247"/>
                        <a:gd name="connsiteY5" fmla="*/ 652463 h 2411893"/>
                        <a:gd name="connsiteX6" fmla="*/ 482275 w 904247"/>
                        <a:gd name="connsiteY6" fmla="*/ 0 h 2411893"/>
                        <a:gd name="connsiteX0" fmla="*/ 482972 w 904944"/>
                        <a:gd name="connsiteY0" fmla="*/ 0 h 2411893"/>
                        <a:gd name="connsiteX1" fmla="*/ 903977 w 904944"/>
                        <a:gd name="connsiteY1" fmla="*/ 943928 h 2411893"/>
                        <a:gd name="connsiteX2" fmla="*/ 875402 w 904944"/>
                        <a:gd name="connsiteY2" fmla="*/ 1183005 h 2411893"/>
                        <a:gd name="connsiteX3" fmla="*/ 495264 w 904944"/>
                        <a:gd name="connsiteY3" fmla="*/ 2411885 h 2411893"/>
                        <a:gd name="connsiteX4" fmla="*/ 5922 w 904944"/>
                        <a:gd name="connsiteY4" fmla="*/ 1162217 h 2411893"/>
                        <a:gd name="connsiteX5" fmla="*/ 104859 w 904944"/>
                        <a:gd name="connsiteY5" fmla="*/ 483376 h 2411893"/>
                        <a:gd name="connsiteX6" fmla="*/ 482972 w 904944"/>
                        <a:gd name="connsiteY6" fmla="*/ 0 h 2411893"/>
                        <a:gd name="connsiteX0" fmla="*/ 477060 w 899032"/>
                        <a:gd name="connsiteY0" fmla="*/ 0 h 2411893"/>
                        <a:gd name="connsiteX1" fmla="*/ 898065 w 899032"/>
                        <a:gd name="connsiteY1" fmla="*/ 943928 h 2411893"/>
                        <a:gd name="connsiteX2" fmla="*/ 869490 w 899032"/>
                        <a:gd name="connsiteY2" fmla="*/ 1183005 h 2411893"/>
                        <a:gd name="connsiteX3" fmla="*/ 489352 w 899032"/>
                        <a:gd name="connsiteY3" fmla="*/ 2411885 h 2411893"/>
                        <a:gd name="connsiteX4" fmla="*/ 10 w 899032"/>
                        <a:gd name="connsiteY4" fmla="*/ 1162217 h 2411893"/>
                        <a:gd name="connsiteX5" fmla="*/ 477060 w 899032"/>
                        <a:gd name="connsiteY5" fmla="*/ 0 h 2411893"/>
                        <a:gd name="connsiteX0" fmla="*/ 477060 w 869489"/>
                        <a:gd name="connsiteY0" fmla="*/ 0 h 2411893"/>
                        <a:gd name="connsiteX1" fmla="*/ 869490 w 869489"/>
                        <a:gd name="connsiteY1" fmla="*/ 1183005 h 2411893"/>
                        <a:gd name="connsiteX2" fmla="*/ 489352 w 869489"/>
                        <a:gd name="connsiteY2" fmla="*/ 2411885 h 2411893"/>
                        <a:gd name="connsiteX3" fmla="*/ 10 w 869489"/>
                        <a:gd name="connsiteY3" fmla="*/ 1162217 h 2411893"/>
                        <a:gd name="connsiteX4" fmla="*/ 477060 w 869489"/>
                        <a:gd name="connsiteY4" fmla="*/ 0 h 2411893"/>
                        <a:gd name="connsiteX0" fmla="*/ 477060 w 1042453"/>
                        <a:gd name="connsiteY0" fmla="*/ 0 h 2411911"/>
                        <a:gd name="connsiteX1" fmla="*/ 1042453 w 1042453"/>
                        <a:gd name="connsiteY1" fmla="*/ 1197097 h 2411911"/>
                        <a:gd name="connsiteX2" fmla="*/ 489352 w 1042453"/>
                        <a:gd name="connsiteY2" fmla="*/ 2411885 h 2411911"/>
                        <a:gd name="connsiteX3" fmla="*/ 10 w 1042453"/>
                        <a:gd name="connsiteY3" fmla="*/ 1162217 h 2411911"/>
                        <a:gd name="connsiteX4" fmla="*/ 477060 w 1042453"/>
                        <a:gd name="connsiteY4" fmla="*/ 0 h 2411911"/>
                        <a:gd name="connsiteX0" fmla="*/ 477060 w 1042453"/>
                        <a:gd name="connsiteY0" fmla="*/ 0 h 2411909"/>
                        <a:gd name="connsiteX1" fmla="*/ 1042453 w 1042453"/>
                        <a:gd name="connsiteY1" fmla="*/ 1197097 h 2411909"/>
                        <a:gd name="connsiteX2" fmla="*/ 489352 w 1042453"/>
                        <a:gd name="connsiteY2" fmla="*/ 2411885 h 2411909"/>
                        <a:gd name="connsiteX3" fmla="*/ 10 w 1042453"/>
                        <a:gd name="connsiteY3" fmla="*/ 1162217 h 2411909"/>
                        <a:gd name="connsiteX4" fmla="*/ 477060 w 1042453"/>
                        <a:gd name="connsiteY4" fmla="*/ 0 h 2411909"/>
                        <a:gd name="connsiteX0" fmla="*/ 477060 w 1015844"/>
                        <a:gd name="connsiteY0" fmla="*/ 0 h 2411933"/>
                        <a:gd name="connsiteX1" fmla="*/ 1015844 w 1015844"/>
                        <a:gd name="connsiteY1" fmla="*/ 1112551 h 2411933"/>
                        <a:gd name="connsiteX2" fmla="*/ 489352 w 1015844"/>
                        <a:gd name="connsiteY2" fmla="*/ 2411885 h 2411933"/>
                        <a:gd name="connsiteX3" fmla="*/ 10 w 1015844"/>
                        <a:gd name="connsiteY3" fmla="*/ 1162217 h 2411933"/>
                        <a:gd name="connsiteX4" fmla="*/ 477060 w 1015844"/>
                        <a:gd name="connsiteY4" fmla="*/ 0 h 2411933"/>
                        <a:gd name="connsiteX0" fmla="*/ 477060 w 1015844"/>
                        <a:gd name="connsiteY0" fmla="*/ 0 h 2411935"/>
                        <a:gd name="connsiteX1" fmla="*/ 1015844 w 1015844"/>
                        <a:gd name="connsiteY1" fmla="*/ 1112551 h 2411935"/>
                        <a:gd name="connsiteX2" fmla="*/ 489352 w 1015844"/>
                        <a:gd name="connsiteY2" fmla="*/ 2411885 h 2411935"/>
                        <a:gd name="connsiteX3" fmla="*/ 10 w 1015844"/>
                        <a:gd name="connsiteY3" fmla="*/ 1162217 h 2411935"/>
                        <a:gd name="connsiteX4" fmla="*/ 477060 w 1015844"/>
                        <a:gd name="connsiteY4" fmla="*/ 0 h 2411935"/>
                        <a:gd name="connsiteX0" fmla="*/ 478683 w 1017467"/>
                        <a:gd name="connsiteY0" fmla="*/ 0 h 2411933"/>
                        <a:gd name="connsiteX1" fmla="*/ 1017467 w 1017467"/>
                        <a:gd name="connsiteY1" fmla="*/ 1112551 h 2411933"/>
                        <a:gd name="connsiteX2" fmla="*/ 490975 w 1017467"/>
                        <a:gd name="connsiteY2" fmla="*/ 2411885 h 2411933"/>
                        <a:gd name="connsiteX3" fmla="*/ 1633 w 1017467"/>
                        <a:gd name="connsiteY3" fmla="*/ 1162217 h 2411933"/>
                        <a:gd name="connsiteX4" fmla="*/ 478683 w 1017467"/>
                        <a:gd name="connsiteY4" fmla="*/ 0 h 2411933"/>
                        <a:gd name="connsiteX0" fmla="*/ 478683 w 1017696"/>
                        <a:gd name="connsiteY0" fmla="*/ 0 h 2411935"/>
                        <a:gd name="connsiteX1" fmla="*/ 1017467 w 1017696"/>
                        <a:gd name="connsiteY1" fmla="*/ 1112551 h 2411935"/>
                        <a:gd name="connsiteX2" fmla="*/ 490975 w 1017696"/>
                        <a:gd name="connsiteY2" fmla="*/ 2411885 h 2411935"/>
                        <a:gd name="connsiteX3" fmla="*/ 1633 w 1017696"/>
                        <a:gd name="connsiteY3" fmla="*/ 1162217 h 2411935"/>
                        <a:gd name="connsiteX4" fmla="*/ 478683 w 1017696"/>
                        <a:gd name="connsiteY4" fmla="*/ 0 h 2411935"/>
                        <a:gd name="connsiteX0" fmla="*/ 598033 w 1017398"/>
                        <a:gd name="connsiteY0" fmla="*/ 0 h 2256936"/>
                        <a:gd name="connsiteX1" fmla="*/ 1017074 w 1017398"/>
                        <a:gd name="connsiteY1" fmla="*/ 957553 h 2256936"/>
                        <a:gd name="connsiteX2" fmla="*/ 490582 w 1017398"/>
                        <a:gd name="connsiteY2" fmla="*/ 2256887 h 2256936"/>
                        <a:gd name="connsiteX3" fmla="*/ 1240 w 1017398"/>
                        <a:gd name="connsiteY3" fmla="*/ 1007219 h 2256936"/>
                        <a:gd name="connsiteX4" fmla="*/ 598033 w 1017398"/>
                        <a:gd name="connsiteY4" fmla="*/ 0 h 2256936"/>
                        <a:gd name="connsiteX0" fmla="*/ 478684 w 1017696"/>
                        <a:gd name="connsiteY0" fmla="*/ 0 h 2383753"/>
                        <a:gd name="connsiteX1" fmla="*/ 1017467 w 1017696"/>
                        <a:gd name="connsiteY1" fmla="*/ 1084370 h 2383753"/>
                        <a:gd name="connsiteX2" fmla="*/ 490975 w 1017696"/>
                        <a:gd name="connsiteY2" fmla="*/ 2383704 h 2383753"/>
                        <a:gd name="connsiteX3" fmla="*/ 1633 w 1017696"/>
                        <a:gd name="connsiteY3" fmla="*/ 1134036 h 2383753"/>
                        <a:gd name="connsiteX4" fmla="*/ 478684 w 1017696"/>
                        <a:gd name="connsiteY4" fmla="*/ 0 h 2383753"/>
                        <a:gd name="connsiteX0" fmla="*/ 478684 w 1017696"/>
                        <a:gd name="connsiteY0" fmla="*/ 0 h 2383785"/>
                        <a:gd name="connsiteX1" fmla="*/ 1017467 w 1017696"/>
                        <a:gd name="connsiteY1" fmla="*/ 1084370 h 2383785"/>
                        <a:gd name="connsiteX2" fmla="*/ 490975 w 1017696"/>
                        <a:gd name="connsiteY2" fmla="*/ 2383704 h 2383785"/>
                        <a:gd name="connsiteX3" fmla="*/ 1633 w 1017696"/>
                        <a:gd name="connsiteY3" fmla="*/ 1148127 h 2383785"/>
                        <a:gd name="connsiteX4" fmla="*/ 478684 w 1017696"/>
                        <a:gd name="connsiteY4" fmla="*/ 0 h 2383785"/>
                        <a:gd name="connsiteX0" fmla="*/ 478684 w 1017696"/>
                        <a:gd name="connsiteY0" fmla="*/ 0 h 2383825"/>
                        <a:gd name="connsiteX1" fmla="*/ 1017467 w 1017696"/>
                        <a:gd name="connsiteY1" fmla="*/ 1084370 h 2383825"/>
                        <a:gd name="connsiteX2" fmla="*/ 490975 w 1017696"/>
                        <a:gd name="connsiteY2" fmla="*/ 2383704 h 2383825"/>
                        <a:gd name="connsiteX3" fmla="*/ 1633 w 1017696"/>
                        <a:gd name="connsiteY3" fmla="*/ 1148127 h 2383825"/>
                        <a:gd name="connsiteX4" fmla="*/ 478684 w 1017696"/>
                        <a:gd name="connsiteY4" fmla="*/ 0 h 2383825"/>
                        <a:gd name="connsiteX0" fmla="*/ 478684 w 1017696"/>
                        <a:gd name="connsiteY0" fmla="*/ 0 h 2383705"/>
                        <a:gd name="connsiteX1" fmla="*/ 1017467 w 1017696"/>
                        <a:gd name="connsiteY1" fmla="*/ 1140733 h 2383705"/>
                        <a:gd name="connsiteX2" fmla="*/ 490975 w 1017696"/>
                        <a:gd name="connsiteY2" fmla="*/ 2383704 h 2383705"/>
                        <a:gd name="connsiteX3" fmla="*/ 1633 w 1017696"/>
                        <a:gd name="connsiteY3" fmla="*/ 1148127 h 2383705"/>
                        <a:gd name="connsiteX4" fmla="*/ 478684 w 1017696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68 w 1018552"/>
                        <a:gd name="connsiteY0" fmla="*/ 0 h 2383705"/>
                        <a:gd name="connsiteX1" fmla="*/ 1016351 w 1018552"/>
                        <a:gd name="connsiteY1" fmla="*/ 1140733 h 2383705"/>
                        <a:gd name="connsiteX2" fmla="*/ 489859 w 1018552"/>
                        <a:gd name="connsiteY2" fmla="*/ 2383704 h 2383705"/>
                        <a:gd name="connsiteX3" fmla="*/ 517 w 1018552"/>
                        <a:gd name="connsiteY3" fmla="*/ 1148127 h 2383705"/>
                        <a:gd name="connsiteX4" fmla="*/ 477568 w 1018552"/>
                        <a:gd name="connsiteY4" fmla="*/ 0 h 2383705"/>
                        <a:gd name="connsiteX0" fmla="*/ 477570 w 1018554"/>
                        <a:gd name="connsiteY0" fmla="*/ 0 h 2383705"/>
                        <a:gd name="connsiteX1" fmla="*/ 1016353 w 1018554"/>
                        <a:gd name="connsiteY1" fmla="*/ 1140733 h 2383705"/>
                        <a:gd name="connsiteX2" fmla="*/ 489861 w 1018554"/>
                        <a:gd name="connsiteY2" fmla="*/ 2383704 h 2383705"/>
                        <a:gd name="connsiteX3" fmla="*/ 519 w 1018554"/>
                        <a:gd name="connsiteY3" fmla="*/ 1148127 h 2383705"/>
                        <a:gd name="connsiteX4" fmla="*/ 477570 w 1018554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18621" h="2383705">
                          <a:moveTo>
                            <a:pt x="477637" y="0"/>
                          </a:moveTo>
                          <a:cubicBezTo>
                            <a:pt x="662464" y="17556"/>
                            <a:pt x="1014374" y="527391"/>
                            <a:pt x="1016420" y="1140733"/>
                          </a:cubicBezTo>
                          <a:cubicBezTo>
                            <a:pt x="1051453" y="1668853"/>
                            <a:pt x="659234" y="2382472"/>
                            <a:pt x="489928" y="2383704"/>
                          </a:cubicBezTo>
                          <a:cubicBezTo>
                            <a:pt x="320622" y="2384936"/>
                            <a:pt x="-13582" y="1620833"/>
                            <a:pt x="586" y="1148127"/>
                          </a:cubicBezTo>
                          <a:cubicBezTo>
                            <a:pt x="-14770" y="548874"/>
                            <a:pt x="274745" y="36383"/>
                            <a:pt x="477637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41" name="Group 140">
                    <a:extLst>
                      <a:ext uri="{FF2B5EF4-FFF2-40B4-BE49-F238E27FC236}">
                        <a16:creationId xmlns:a16="http://schemas.microsoft.com/office/drawing/2014/main" id="{31B33F58-629D-4FE3-9606-0B06355677D4}"/>
                      </a:ext>
                    </a:extLst>
                  </p:cNvPr>
                  <p:cNvGrpSpPr/>
                  <p:nvPr/>
                </p:nvGrpSpPr>
                <p:grpSpPr>
                  <a:xfrm rot="10800000">
                    <a:off x="8236696" y="2849413"/>
                    <a:ext cx="666734" cy="1473212"/>
                    <a:chOff x="8236696" y="1267377"/>
                    <a:chExt cx="666734" cy="1473212"/>
                  </a:xfrm>
                </p:grpSpPr>
                <p:sp>
                  <p:nvSpPr>
                    <p:cNvPr id="142" name="Freeform: Shape 141">
                      <a:extLst>
                        <a:ext uri="{FF2B5EF4-FFF2-40B4-BE49-F238E27FC236}">
                          <a16:creationId xmlns:a16="http://schemas.microsoft.com/office/drawing/2014/main" id="{5959BD1E-74EE-4761-9F05-B966A039497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236696" y="1267377"/>
                      <a:ext cx="666734" cy="1473212"/>
                    </a:xfrm>
                    <a:custGeom>
                      <a:avLst/>
                      <a:gdLst>
                        <a:gd name="connsiteX0" fmla="*/ 422556 w 838200"/>
                        <a:gd name="connsiteY0" fmla="*/ 0 h 1466850"/>
                        <a:gd name="connsiteX1" fmla="*/ 843561 w 838200"/>
                        <a:gd name="connsiteY1" fmla="*/ 943928 h 1466850"/>
                        <a:gd name="connsiteX2" fmla="*/ 814986 w 838200"/>
                        <a:gd name="connsiteY2" fmla="*/ 1183005 h 1466850"/>
                        <a:gd name="connsiteX3" fmla="*/ 394934 w 838200"/>
                        <a:gd name="connsiteY3" fmla="*/ 1467803 h 1466850"/>
                        <a:gd name="connsiteX4" fmla="*/ 12029 w 838200"/>
                        <a:gd name="connsiteY4" fmla="*/ 1105853 h 1466850"/>
                        <a:gd name="connsiteX5" fmla="*/ 57749 w 838200"/>
                        <a:gd name="connsiteY5" fmla="*/ 652463 h 1466850"/>
                        <a:gd name="connsiteX6" fmla="*/ 422556 w 838200"/>
                        <a:gd name="connsiteY6" fmla="*/ 0 h 1466850"/>
                        <a:gd name="connsiteX0" fmla="*/ 422556 w 844528"/>
                        <a:gd name="connsiteY0" fmla="*/ 0 h 2411927"/>
                        <a:gd name="connsiteX1" fmla="*/ 843561 w 844528"/>
                        <a:gd name="connsiteY1" fmla="*/ 943928 h 2411927"/>
                        <a:gd name="connsiteX2" fmla="*/ 814986 w 844528"/>
                        <a:gd name="connsiteY2" fmla="*/ 1183005 h 2411927"/>
                        <a:gd name="connsiteX3" fmla="*/ 434848 w 844528"/>
                        <a:gd name="connsiteY3" fmla="*/ 2411885 h 2411927"/>
                        <a:gd name="connsiteX4" fmla="*/ 12029 w 844528"/>
                        <a:gd name="connsiteY4" fmla="*/ 1105853 h 2411927"/>
                        <a:gd name="connsiteX5" fmla="*/ 57749 w 844528"/>
                        <a:gd name="connsiteY5" fmla="*/ 652463 h 2411927"/>
                        <a:gd name="connsiteX6" fmla="*/ 422556 w 844528"/>
                        <a:gd name="connsiteY6" fmla="*/ 0 h 2411927"/>
                        <a:gd name="connsiteX0" fmla="*/ 422556 w 844528"/>
                        <a:gd name="connsiteY0" fmla="*/ 0 h 2411912"/>
                        <a:gd name="connsiteX1" fmla="*/ 843561 w 844528"/>
                        <a:gd name="connsiteY1" fmla="*/ 943928 h 2411912"/>
                        <a:gd name="connsiteX2" fmla="*/ 814986 w 844528"/>
                        <a:gd name="connsiteY2" fmla="*/ 1183005 h 2411912"/>
                        <a:gd name="connsiteX3" fmla="*/ 434848 w 844528"/>
                        <a:gd name="connsiteY3" fmla="*/ 2411885 h 2411912"/>
                        <a:gd name="connsiteX4" fmla="*/ 12029 w 844528"/>
                        <a:gd name="connsiteY4" fmla="*/ 1105853 h 2411912"/>
                        <a:gd name="connsiteX5" fmla="*/ 57749 w 844528"/>
                        <a:gd name="connsiteY5" fmla="*/ 652463 h 2411912"/>
                        <a:gd name="connsiteX6" fmla="*/ 422556 w 844528"/>
                        <a:gd name="connsiteY6" fmla="*/ 0 h 2411912"/>
                        <a:gd name="connsiteX0" fmla="*/ 422556 w 844528"/>
                        <a:gd name="connsiteY0" fmla="*/ 0 h 2411893"/>
                        <a:gd name="connsiteX1" fmla="*/ 843561 w 844528"/>
                        <a:gd name="connsiteY1" fmla="*/ 943928 h 2411893"/>
                        <a:gd name="connsiteX2" fmla="*/ 814986 w 844528"/>
                        <a:gd name="connsiteY2" fmla="*/ 1183005 h 2411893"/>
                        <a:gd name="connsiteX3" fmla="*/ 434848 w 844528"/>
                        <a:gd name="connsiteY3" fmla="*/ 2411885 h 2411893"/>
                        <a:gd name="connsiteX4" fmla="*/ 12029 w 844528"/>
                        <a:gd name="connsiteY4" fmla="*/ 1105853 h 2411893"/>
                        <a:gd name="connsiteX5" fmla="*/ 57749 w 844528"/>
                        <a:gd name="connsiteY5" fmla="*/ 652463 h 2411893"/>
                        <a:gd name="connsiteX6" fmla="*/ 422556 w 844528"/>
                        <a:gd name="connsiteY6" fmla="*/ 0 h 2411893"/>
                        <a:gd name="connsiteX0" fmla="*/ 422556 w 844528"/>
                        <a:gd name="connsiteY0" fmla="*/ 0 h 2411964"/>
                        <a:gd name="connsiteX1" fmla="*/ 843561 w 844528"/>
                        <a:gd name="connsiteY1" fmla="*/ 943928 h 2411964"/>
                        <a:gd name="connsiteX2" fmla="*/ 814986 w 844528"/>
                        <a:gd name="connsiteY2" fmla="*/ 1183005 h 2411964"/>
                        <a:gd name="connsiteX3" fmla="*/ 434848 w 844528"/>
                        <a:gd name="connsiteY3" fmla="*/ 2411885 h 2411964"/>
                        <a:gd name="connsiteX4" fmla="*/ 12029 w 844528"/>
                        <a:gd name="connsiteY4" fmla="*/ 1105853 h 2411964"/>
                        <a:gd name="connsiteX5" fmla="*/ 57749 w 844528"/>
                        <a:gd name="connsiteY5" fmla="*/ 652463 h 2411964"/>
                        <a:gd name="connsiteX6" fmla="*/ 422556 w 844528"/>
                        <a:gd name="connsiteY6" fmla="*/ 0 h 2411964"/>
                        <a:gd name="connsiteX0" fmla="*/ 482275 w 904247"/>
                        <a:gd name="connsiteY0" fmla="*/ 0 h 2411909"/>
                        <a:gd name="connsiteX1" fmla="*/ 903280 w 904247"/>
                        <a:gd name="connsiteY1" fmla="*/ 943928 h 2411909"/>
                        <a:gd name="connsiteX2" fmla="*/ 874705 w 904247"/>
                        <a:gd name="connsiteY2" fmla="*/ 1183005 h 2411909"/>
                        <a:gd name="connsiteX3" fmla="*/ 494567 w 904247"/>
                        <a:gd name="connsiteY3" fmla="*/ 2411885 h 2411909"/>
                        <a:gd name="connsiteX4" fmla="*/ 5225 w 904247"/>
                        <a:gd name="connsiteY4" fmla="*/ 1148125 h 2411909"/>
                        <a:gd name="connsiteX5" fmla="*/ 117468 w 904247"/>
                        <a:gd name="connsiteY5" fmla="*/ 652463 h 2411909"/>
                        <a:gd name="connsiteX6" fmla="*/ 482275 w 904247"/>
                        <a:gd name="connsiteY6" fmla="*/ 0 h 2411909"/>
                        <a:gd name="connsiteX0" fmla="*/ 482275 w 904247"/>
                        <a:gd name="connsiteY0" fmla="*/ 0 h 2411893"/>
                        <a:gd name="connsiteX1" fmla="*/ 903280 w 904247"/>
                        <a:gd name="connsiteY1" fmla="*/ 943928 h 2411893"/>
                        <a:gd name="connsiteX2" fmla="*/ 874705 w 904247"/>
                        <a:gd name="connsiteY2" fmla="*/ 1183005 h 2411893"/>
                        <a:gd name="connsiteX3" fmla="*/ 494567 w 904247"/>
                        <a:gd name="connsiteY3" fmla="*/ 2411885 h 2411893"/>
                        <a:gd name="connsiteX4" fmla="*/ 5225 w 904247"/>
                        <a:gd name="connsiteY4" fmla="*/ 1162217 h 2411893"/>
                        <a:gd name="connsiteX5" fmla="*/ 117468 w 904247"/>
                        <a:gd name="connsiteY5" fmla="*/ 652463 h 2411893"/>
                        <a:gd name="connsiteX6" fmla="*/ 482275 w 904247"/>
                        <a:gd name="connsiteY6" fmla="*/ 0 h 2411893"/>
                        <a:gd name="connsiteX0" fmla="*/ 482972 w 904944"/>
                        <a:gd name="connsiteY0" fmla="*/ 0 h 2411893"/>
                        <a:gd name="connsiteX1" fmla="*/ 903977 w 904944"/>
                        <a:gd name="connsiteY1" fmla="*/ 943928 h 2411893"/>
                        <a:gd name="connsiteX2" fmla="*/ 875402 w 904944"/>
                        <a:gd name="connsiteY2" fmla="*/ 1183005 h 2411893"/>
                        <a:gd name="connsiteX3" fmla="*/ 495264 w 904944"/>
                        <a:gd name="connsiteY3" fmla="*/ 2411885 h 2411893"/>
                        <a:gd name="connsiteX4" fmla="*/ 5922 w 904944"/>
                        <a:gd name="connsiteY4" fmla="*/ 1162217 h 2411893"/>
                        <a:gd name="connsiteX5" fmla="*/ 104859 w 904944"/>
                        <a:gd name="connsiteY5" fmla="*/ 483376 h 2411893"/>
                        <a:gd name="connsiteX6" fmla="*/ 482972 w 904944"/>
                        <a:gd name="connsiteY6" fmla="*/ 0 h 2411893"/>
                        <a:gd name="connsiteX0" fmla="*/ 477060 w 899032"/>
                        <a:gd name="connsiteY0" fmla="*/ 0 h 2411893"/>
                        <a:gd name="connsiteX1" fmla="*/ 898065 w 899032"/>
                        <a:gd name="connsiteY1" fmla="*/ 943928 h 2411893"/>
                        <a:gd name="connsiteX2" fmla="*/ 869490 w 899032"/>
                        <a:gd name="connsiteY2" fmla="*/ 1183005 h 2411893"/>
                        <a:gd name="connsiteX3" fmla="*/ 489352 w 899032"/>
                        <a:gd name="connsiteY3" fmla="*/ 2411885 h 2411893"/>
                        <a:gd name="connsiteX4" fmla="*/ 10 w 899032"/>
                        <a:gd name="connsiteY4" fmla="*/ 1162217 h 2411893"/>
                        <a:gd name="connsiteX5" fmla="*/ 477060 w 899032"/>
                        <a:gd name="connsiteY5" fmla="*/ 0 h 2411893"/>
                        <a:gd name="connsiteX0" fmla="*/ 477060 w 869489"/>
                        <a:gd name="connsiteY0" fmla="*/ 0 h 2411893"/>
                        <a:gd name="connsiteX1" fmla="*/ 869490 w 869489"/>
                        <a:gd name="connsiteY1" fmla="*/ 1183005 h 2411893"/>
                        <a:gd name="connsiteX2" fmla="*/ 489352 w 869489"/>
                        <a:gd name="connsiteY2" fmla="*/ 2411885 h 2411893"/>
                        <a:gd name="connsiteX3" fmla="*/ 10 w 869489"/>
                        <a:gd name="connsiteY3" fmla="*/ 1162217 h 2411893"/>
                        <a:gd name="connsiteX4" fmla="*/ 477060 w 869489"/>
                        <a:gd name="connsiteY4" fmla="*/ 0 h 2411893"/>
                        <a:gd name="connsiteX0" fmla="*/ 477060 w 1042453"/>
                        <a:gd name="connsiteY0" fmla="*/ 0 h 2411911"/>
                        <a:gd name="connsiteX1" fmla="*/ 1042453 w 1042453"/>
                        <a:gd name="connsiteY1" fmla="*/ 1197097 h 2411911"/>
                        <a:gd name="connsiteX2" fmla="*/ 489352 w 1042453"/>
                        <a:gd name="connsiteY2" fmla="*/ 2411885 h 2411911"/>
                        <a:gd name="connsiteX3" fmla="*/ 10 w 1042453"/>
                        <a:gd name="connsiteY3" fmla="*/ 1162217 h 2411911"/>
                        <a:gd name="connsiteX4" fmla="*/ 477060 w 1042453"/>
                        <a:gd name="connsiteY4" fmla="*/ 0 h 2411911"/>
                        <a:gd name="connsiteX0" fmla="*/ 477060 w 1042453"/>
                        <a:gd name="connsiteY0" fmla="*/ 0 h 2411909"/>
                        <a:gd name="connsiteX1" fmla="*/ 1042453 w 1042453"/>
                        <a:gd name="connsiteY1" fmla="*/ 1197097 h 2411909"/>
                        <a:gd name="connsiteX2" fmla="*/ 489352 w 1042453"/>
                        <a:gd name="connsiteY2" fmla="*/ 2411885 h 2411909"/>
                        <a:gd name="connsiteX3" fmla="*/ 10 w 1042453"/>
                        <a:gd name="connsiteY3" fmla="*/ 1162217 h 2411909"/>
                        <a:gd name="connsiteX4" fmla="*/ 477060 w 1042453"/>
                        <a:gd name="connsiteY4" fmla="*/ 0 h 2411909"/>
                        <a:gd name="connsiteX0" fmla="*/ 477060 w 1015844"/>
                        <a:gd name="connsiteY0" fmla="*/ 0 h 2411933"/>
                        <a:gd name="connsiteX1" fmla="*/ 1015844 w 1015844"/>
                        <a:gd name="connsiteY1" fmla="*/ 1112551 h 2411933"/>
                        <a:gd name="connsiteX2" fmla="*/ 489352 w 1015844"/>
                        <a:gd name="connsiteY2" fmla="*/ 2411885 h 2411933"/>
                        <a:gd name="connsiteX3" fmla="*/ 10 w 1015844"/>
                        <a:gd name="connsiteY3" fmla="*/ 1162217 h 2411933"/>
                        <a:gd name="connsiteX4" fmla="*/ 477060 w 1015844"/>
                        <a:gd name="connsiteY4" fmla="*/ 0 h 2411933"/>
                        <a:gd name="connsiteX0" fmla="*/ 477060 w 1015844"/>
                        <a:gd name="connsiteY0" fmla="*/ 0 h 2411935"/>
                        <a:gd name="connsiteX1" fmla="*/ 1015844 w 1015844"/>
                        <a:gd name="connsiteY1" fmla="*/ 1112551 h 2411935"/>
                        <a:gd name="connsiteX2" fmla="*/ 489352 w 1015844"/>
                        <a:gd name="connsiteY2" fmla="*/ 2411885 h 2411935"/>
                        <a:gd name="connsiteX3" fmla="*/ 10 w 1015844"/>
                        <a:gd name="connsiteY3" fmla="*/ 1162217 h 2411935"/>
                        <a:gd name="connsiteX4" fmla="*/ 477060 w 1015844"/>
                        <a:gd name="connsiteY4" fmla="*/ 0 h 2411935"/>
                        <a:gd name="connsiteX0" fmla="*/ 478683 w 1017467"/>
                        <a:gd name="connsiteY0" fmla="*/ 0 h 2411933"/>
                        <a:gd name="connsiteX1" fmla="*/ 1017467 w 1017467"/>
                        <a:gd name="connsiteY1" fmla="*/ 1112551 h 2411933"/>
                        <a:gd name="connsiteX2" fmla="*/ 490975 w 1017467"/>
                        <a:gd name="connsiteY2" fmla="*/ 2411885 h 2411933"/>
                        <a:gd name="connsiteX3" fmla="*/ 1633 w 1017467"/>
                        <a:gd name="connsiteY3" fmla="*/ 1162217 h 2411933"/>
                        <a:gd name="connsiteX4" fmla="*/ 478683 w 1017467"/>
                        <a:gd name="connsiteY4" fmla="*/ 0 h 2411933"/>
                        <a:gd name="connsiteX0" fmla="*/ 478683 w 1017696"/>
                        <a:gd name="connsiteY0" fmla="*/ 0 h 2411935"/>
                        <a:gd name="connsiteX1" fmla="*/ 1017467 w 1017696"/>
                        <a:gd name="connsiteY1" fmla="*/ 1112551 h 2411935"/>
                        <a:gd name="connsiteX2" fmla="*/ 490975 w 1017696"/>
                        <a:gd name="connsiteY2" fmla="*/ 2411885 h 2411935"/>
                        <a:gd name="connsiteX3" fmla="*/ 1633 w 1017696"/>
                        <a:gd name="connsiteY3" fmla="*/ 1162217 h 2411935"/>
                        <a:gd name="connsiteX4" fmla="*/ 478683 w 1017696"/>
                        <a:gd name="connsiteY4" fmla="*/ 0 h 2411935"/>
                        <a:gd name="connsiteX0" fmla="*/ 598033 w 1017398"/>
                        <a:gd name="connsiteY0" fmla="*/ 0 h 2256936"/>
                        <a:gd name="connsiteX1" fmla="*/ 1017074 w 1017398"/>
                        <a:gd name="connsiteY1" fmla="*/ 957553 h 2256936"/>
                        <a:gd name="connsiteX2" fmla="*/ 490582 w 1017398"/>
                        <a:gd name="connsiteY2" fmla="*/ 2256887 h 2256936"/>
                        <a:gd name="connsiteX3" fmla="*/ 1240 w 1017398"/>
                        <a:gd name="connsiteY3" fmla="*/ 1007219 h 2256936"/>
                        <a:gd name="connsiteX4" fmla="*/ 598033 w 1017398"/>
                        <a:gd name="connsiteY4" fmla="*/ 0 h 2256936"/>
                        <a:gd name="connsiteX0" fmla="*/ 478684 w 1017696"/>
                        <a:gd name="connsiteY0" fmla="*/ 0 h 2383753"/>
                        <a:gd name="connsiteX1" fmla="*/ 1017467 w 1017696"/>
                        <a:gd name="connsiteY1" fmla="*/ 1084370 h 2383753"/>
                        <a:gd name="connsiteX2" fmla="*/ 490975 w 1017696"/>
                        <a:gd name="connsiteY2" fmla="*/ 2383704 h 2383753"/>
                        <a:gd name="connsiteX3" fmla="*/ 1633 w 1017696"/>
                        <a:gd name="connsiteY3" fmla="*/ 1134036 h 2383753"/>
                        <a:gd name="connsiteX4" fmla="*/ 478684 w 1017696"/>
                        <a:gd name="connsiteY4" fmla="*/ 0 h 2383753"/>
                        <a:gd name="connsiteX0" fmla="*/ 478684 w 1017696"/>
                        <a:gd name="connsiteY0" fmla="*/ 0 h 2383785"/>
                        <a:gd name="connsiteX1" fmla="*/ 1017467 w 1017696"/>
                        <a:gd name="connsiteY1" fmla="*/ 1084370 h 2383785"/>
                        <a:gd name="connsiteX2" fmla="*/ 490975 w 1017696"/>
                        <a:gd name="connsiteY2" fmla="*/ 2383704 h 2383785"/>
                        <a:gd name="connsiteX3" fmla="*/ 1633 w 1017696"/>
                        <a:gd name="connsiteY3" fmla="*/ 1148127 h 2383785"/>
                        <a:gd name="connsiteX4" fmla="*/ 478684 w 1017696"/>
                        <a:gd name="connsiteY4" fmla="*/ 0 h 2383785"/>
                        <a:gd name="connsiteX0" fmla="*/ 478684 w 1017696"/>
                        <a:gd name="connsiteY0" fmla="*/ 0 h 2383825"/>
                        <a:gd name="connsiteX1" fmla="*/ 1017467 w 1017696"/>
                        <a:gd name="connsiteY1" fmla="*/ 1084370 h 2383825"/>
                        <a:gd name="connsiteX2" fmla="*/ 490975 w 1017696"/>
                        <a:gd name="connsiteY2" fmla="*/ 2383704 h 2383825"/>
                        <a:gd name="connsiteX3" fmla="*/ 1633 w 1017696"/>
                        <a:gd name="connsiteY3" fmla="*/ 1148127 h 2383825"/>
                        <a:gd name="connsiteX4" fmla="*/ 478684 w 1017696"/>
                        <a:gd name="connsiteY4" fmla="*/ 0 h 2383825"/>
                        <a:gd name="connsiteX0" fmla="*/ 478684 w 1017696"/>
                        <a:gd name="connsiteY0" fmla="*/ 0 h 2383705"/>
                        <a:gd name="connsiteX1" fmla="*/ 1017467 w 1017696"/>
                        <a:gd name="connsiteY1" fmla="*/ 1140733 h 2383705"/>
                        <a:gd name="connsiteX2" fmla="*/ 490975 w 1017696"/>
                        <a:gd name="connsiteY2" fmla="*/ 2383704 h 2383705"/>
                        <a:gd name="connsiteX3" fmla="*/ 1633 w 1017696"/>
                        <a:gd name="connsiteY3" fmla="*/ 1148127 h 2383705"/>
                        <a:gd name="connsiteX4" fmla="*/ 478684 w 1017696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68 w 1018552"/>
                        <a:gd name="connsiteY0" fmla="*/ 0 h 2383705"/>
                        <a:gd name="connsiteX1" fmla="*/ 1016351 w 1018552"/>
                        <a:gd name="connsiteY1" fmla="*/ 1140733 h 2383705"/>
                        <a:gd name="connsiteX2" fmla="*/ 489859 w 1018552"/>
                        <a:gd name="connsiteY2" fmla="*/ 2383704 h 2383705"/>
                        <a:gd name="connsiteX3" fmla="*/ 517 w 1018552"/>
                        <a:gd name="connsiteY3" fmla="*/ 1148127 h 2383705"/>
                        <a:gd name="connsiteX4" fmla="*/ 477568 w 1018552"/>
                        <a:gd name="connsiteY4" fmla="*/ 0 h 2383705"/>
                        <a:gd name="connsiteX0" fmla="*/ 477570 w 1018554"/>
                        <a:gd name="connsiteY0" fmla="*/ 0 h 2383705"/>
                        <a:gd name="connsiteX1" fmla="*/ 1016353 w 1018554"/>
                        <a:gd name="connsiteY1" fmla="*/ 1140733 h 2383705"/>
                        <a:gd name="connsiteX2" fmla="*/ 489861 w 1018554"/>
                        <a:gd name="connsiteY2" fmla="*/ 2383704 h 2383705"/>
                        <a:gd name="connsiteX3" fmla="*/ 519 w 1018554"/>
                        <a:gd name="connsiteY3" fmla="*/ 1148127 h 2383705"/>
                        <a:gd name="connsiteX4" fmla="*/ 477570 w 1018554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18621" h="2383705">
                          <a:moveTo>
                            <a:pt x="477637" y="0"/>
                          </a:moveTo>
                          <a:cubicBezTo>
                            <a:pt x="662464" y="17556"/>
                            <a:pt x="1014374" y="527391"/>
                            <a:pt x="1016420" y="1140733"/>
                          </a:cubicBezTo>
                          <a:cubicBezTo>
                            <a:pt x="1051453" y="1668853"/>
                            <a:pt x="659234" y="2382472"/>
                            <a:pt x="489928" y="2383704"/>
                          </a:cubicBezTo>
                          <a:cubicBezTo>
                            <a:pt x="320622" y="2384936"/>
                            <a:pt x="-13582" y="1620833"/>
                            <a:pt x="586" y="1148127"/>
                          </a:cubicBezTo>
                          <a:cubicBezTo>
                            <a:pt x="-14770" y="548874"/>
                            <a:pt x="274745" y="36383"/>
                            <a:pt x="477637" y="0"/>
                          </a:cubicBezTo>
                          <a:close/>
                        </a:path>
                      </a:pathLst>
                    </a:custGeom>
                    <a:solidFill>
                      <a:schemeClr val="accent1">
                        <a:lumMod val="60000"/>
                        <a:lumOff val="40000"/>
                      </a:schemeClr>
                    </a:solidFill>
                    <a:ln w="22225" cap="flat">
                      <a:solidFill>
                        <a:schemeClr val="bg1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3" name="Freeform: Shape 142">
                      <a:extLst>
                        <a:ext uri="{FF2B5EF4-FFF2-40B4-BE49-F238E27FC236}">
                          <a16:creationId xmlns:a16="http://schemas.microsoft.com/office/drawing/2014/main" id="{00F7098E-DEF5-4CDC-B22F-6B7C162F3B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445481" y="1817468"/>
                      <a:ext cx="249165" cy="923121"/>
                    </a:xfrm>
                    <a:custGeom>
                      <a:avLst/>
                      <a:gdLst>
                        <a:gd name="connsiteX0" fmla="*/ 422556 w 838200"/>
                        <a:gd name="connsiteY0" fmla="*/ 0 h 1466850"/>
                        <a:gd name="connsiteX1" fmla="*/ 843561 w 838200"/>
                        <a:gd name="connsiteY1" fmla="*/ 943928 h 1466850"/>
                        <a:gd name="connsiteX2" fmla="*/ 814986 w 838200"/>
                        <a:gd name="connsiteY2" fmla="*/ 1183005 h 1466850"/>
                        <a:gd name="connsiteX3" fmla="*/ 394934 w 838200"/>
                        <a:gd name="connsiteY3" fmla="*/ 1467803 h 1466850"/>
                        <a:gd name="connsiteX4" fmla="*/ 12029 w 838200"/>
                        <a:gd name="connsiteY4" fmla="*/ 1105853 h 1466850"/>
                        <a:gd name="connsiteX5" fmla="*/ 57749 w 838200"/>
                        <a:gd name="connsiteY5" fmla="*/ 652463 h 1466850"/>
                        <a:gd name="connsiteX6" fmla="*/ 422556 w 838200"/>
                        <a:gd name="connsiteY6" fmla="*/ 0 h 1466850"/>
                        <a:gd name="connsiteX0" fmla="*/ 422556 w 844528"/>
                        <a:gd name="connsiteY0" fmla="*/ 0 h 2411927"/>
                        <a:gd name="connsiteX1" fmla="*/ 843561 w 844528"/>
                        <a:gd name="connsiteY1" fmla="*/ 943928 h 2411927"/>
                        <a:gd name="connsiteX2" fmla="*/ 814986 w 844528"/>
                        <a:gd name="connsiteY2" fmla="*/ 1183005 h 2411927"/>
                        <a:gd name="connsiteX3" fmla="*/ 434848 w 844528"/>
                        <a:gd name="connsiteY3" fmla="*/ 2411885 h 2411927"/>
                        <a:gd name="connsiteX4" fmla="*/ 12029 w 844528"/>
                        <a:gd name="connsiteY4" fmla="*/ 1105853 h 2411927"/>
                        <a:gd name="connsiteX5" fmla="*/ 57749 w 844528"/>
                        <a:gd name="connsiteY5" fmla="*/ 652463 h 2411927"/>
                        <a:gd name="connsiteX6" fmla="*/ 422556 w 844528"/>
                        <a:gd name="connsiteY6" fmla="*/ 0 h 2411927"/>
                        <a:gd name="connsiteX0" fmla="*/ 422556 w 844528"/>
                        <a:gd name="connsiteY0" fmla="*/ 0 h 2411912"/>
                        <a:gd name="connsiteX1" fmla="*/ 843561 w 844528"/>
                        <a:gd name="connsiteY1" fmla="*/ 943928 h 2411912"/>
                        <a:gd name="connsiteX2" fmla="*/ 814986 w 844528"/>
                        <a:gd name="connsiteY2" fmla="*/ 1183005 h 2411912"/>
                        <a:gd name="connsiteX3" fmla="*/ 434848 w 844528"/>
                        <a:gd name="connsiteY3" fmla="*/ 2411885 h 2411912"/>
                        <a:gd name="connsiteX4" fmla="*/ 12029 w 844528"/>
                        <a:gd name="connsiteY4" fmla="*/ 1105853 h 2411912"/>
                        <a:gd name="connsiteX5" fmla="*/ 57749 w 844528"/>
                        <a:gd name="connsiteY5" fmla="*/ 652463 h 2411912"/>
                        <a:gd name="connsiteX6" fmla="*/ 422556 w 844528"/>
                        <a:gd name="connsiteY6" fmla="*/ 0 h 2411912"/>
                        <a:gd name="connsiteX0" fmla="*/ 422556 w 844528"/>
                        <a:gd name="connsiteY0" fmla="*/ 0 h 2411893"/>
                        <a:gd name="connsiteX1" fmla="*/ 843561 w 844528"/>
                        <a:gd name="connsiteY1" fmla="*/ 943928 h 2411893"/>
                        <a:gd name="connsiteX2" fmla="*/ 814986 w 844528"/>
                        <a:gd name="connsiteY2" fmla="*/ 1183005 h 2411893"/>
                        <a:gd name="connsiteX3" fmla="*/ 434848 w 844528"/>
                        <a:gd name="connsiteY3" fmla="*/ 2411885 h 2411893"/>
                        <a:gd name="connsiteX4" fmla="*/ 12029 w 844528"/>
                        <a:gd name="connsiteY4" fmla="*/ 1105853 h 2411893"/>
                        <a:gd name="connsiteX5" fmla="*/ 57749 w 844528"/>
                        <a:gd name="connsiteY5" fmla="*/ 652463 h 2411893"/>
                        <a:gd name="connsiteX6" fmla="*/ 422556 w 844528"/>
                        <a:gd name="connsiteY6" fmla="*/ 0 h 2411893"/>
                        <a:gd name="connsiteX0" fmla="*/ 422556 w 844528"/>
                        <a:gd name="connsiteY0" fmla="*/ 0 h 2411964"/>
                        <a:gd name="connsiteX1" fmla="*/ 843561 w 844528"/>
                        <a:gd name="connsiteY1" fmla="*/ 943928 h 2411964"/>
                        <a:gd name="connsiteX2" fmla="*/ 814986 w 844528"/>
                        <a:gd name="connsiteY2" fmla="*/ 1183005 h 2411964"/>
                        <a:gd name="connsiteX3" fmla="*/ 434848 w 844528"/>
                        <a:gd name="connsiteY3" fmla="*/ 2411885 h 2411964"/>
                        <a:gd name="connsiteX4" fmla="*/ 12029 w 844528"/>
                        <a:gd name="connsiteY4" fmla="*/ 1105853 h 2411964"/>
                        <a:gd name="connsiteX5" fmla="*/ 57749 w 844528"/>
                        <a:gd name="connsiteY5" fmla="*/ 652463 h 2411964"/>
                        <a:gd name="connsiteX6" fmla="*/ 422556 w 844528"/>
                        <a:gd name="connsiteY6" fmla="*/ 0 h 2411964"/>
                        <a:gd name="connsiteX0" fmla="*/ 482275 w 904247"/>
                        <a:gd name="connsiteY0" fmla="*/ 0 h 2411909"/>
                        <a:gd name="connsiteX1" fmla="*/ 903280 w 904247"/>
                        <a:gd name="connsiteY1" fmla="*/ 943928 h 2411909"/>
                        <a:gd name="connsiteX2" fmla="*/ 874705 w 904247"/>
                        <a:gd name="connsiteY2" fmla="*/ 1183005 h 2411909"/>
                        <a:gd name="connsiteX3" fmla="*/ 494567 w 904247"/>
                        <a:gd name="connsiteY3" fmla="*/ 2411885 h 2411909"/>
                        <a:gd name="connsiteX4" fmla="*/ 5225 w 904247"/>
                        <a:gd name="connsiteY4" fmla="*/ 1148125 h 2411909"/>
                        <a:gd name="connsiteX5" fmla="*/ 117468 w 904247"/>
                        <a:gd name="connsiteY5" fmla="*/ 652463 h 2411909"/>
                        <a:gd name="connsiteX6" fmla="*/ 482275 w 904247"/>
                        <a:gd name="connsiteY6" fmla="*/ 0 h 2411909"/>
                        <a:gd name="connsiteX0" fmla="*/ 482275 w 904247"/>
                        <a:gd name="connsiteY0" fmla="*/ 0 h 2411893"/>
                        <a:gd name="connsiteX1" fmla="*/ 903280 w 904247"/>
                        <a:gd name="connsiteY1" fmla="*/ 943928 h 2411893"/>
                        <a:gd name="connsiteX2" fmla="*/ 874705 w 904247"/>
                        <a:gd name="connsiteY2" fmla="*/ 1183005 h 2411893"/>
                        <a:gd name="connsiteX3" fmla="*/ 494567 w 904247"/>
                        <a:gd name="connsiteY3" fmla="*/ 2411885 h 2411893"/>
                        <a:gd name="connsiteX4" fmla="*/ 5225 w 904247"/>
                        <a:gd name="connsiteY4" fmla="*/ 1162217 h 2411893"/>
                        <a:gd name="connsiteX5" fmla="*/ 117468 w 904247"/>
                        <a:gd name="connsiteY5" fmla="*/ 652463 h 2411893"/>
                        <a:gd name="connsiteX6" fmla="*/ 482275 w 904247"/>
                        <a:gd name="connsiteY6" fmla="*/ 0 h 2411893"/>
                        <a:gd name="connsiteX0" fmla="*/ 482972 w 904944"/>
                        <a:gd name="connsiteY0" fmla="*/ 0 h 2411893"/>
                        <a:gd name="connsiteX1" fmla="*/ 903977 w 904944"/>
                        <a:gd name="connsiteY1" fmla="*/ 943928 h 2411893"/>
                        <a:gd name="connsiteX2" fmla="*/ 875402 w 904944"/>
                        <a:gd name="connsiteY2" fmla="*/ 1183005 h 2411893"/>
                        <a:gd name="connsiteX3" fmla="*/ 495264 w 904944"/>
                        <a:gd name="connsiteY3" fmla="*/ 2411885 h 2411893"/>
                        <a:gd name="connsiteX4" fmla="*/ 5922 w 904944"/>
                        <a:gd name="connsiteY4" fmla="*/ 1162217 h 2411893"/>
                        <a:gd name="connsiteX5" fmla="*/ 104859 w 904944"/>
                        <a:gd name="connsiteY5" fmla="*/ 483376 h 2411893"/>
                        <a:gd name="connsiteX6" fmla="*/ 482972 w 904944"/>
                        <a:gd name="connsiteY6" fmla="*/ 0 h 2411893"/>
                        <a:gd name="connsiteX0" fmla="*/ 477060 w 899032"/>
                        <a:gd name="connsiteY0" fmla="*/ 0 h 2411893"/>
                        <a:gd name="connsiteX1" fmla="*/ 898065 w 899032"/>
                        <a:gd name="connsiteY1" fmla="*/ 943928 h 2411893"/>
                        <a:gd name="connsiteX2" fmla="*/ 869490 w 899032"/>
                        <a:gd name="connsiteY2" fmla="*/ 1183005 h 2411893"/>
                        <a:gd name="connsiteX3" fmla="*/ 489352 w 899032"/>
                        <a:gd name="connsiteY3" fmla="*/ 2411885 h 2411893"/>
                        <a:gd name="connsiteX4" fmla="*/ 10 w 899032"/>
                        <a:gd name="connsiteY4" fmla="*/ 1162217 h 2411893"/>
                        <a:gd name="connsiteX5" fmla="*/ 477060 w 899032"/>
                        <a:gd name="connsiteY5" fmla="*/ 0 h 2411893"/>
                        <a:gd name="connsiteX0" fmla="*/ 477060 w 869489"/>
                        <a:gd name="connsiteY0" fmla="*/ 0 h 2411893"/>
                        <a:gd name="connsiteX1" fmla="*/ 869490 w 869489"/>
                        <a:gd name="connsiteY1" fmla="*/ 1183005 h 2411893"/>
                        <a:gd name="connsiteX2" fmla="*/ 489352 w 869489"/>
                        <a:gd name="connsiteY2" fmla="*/ 2411885 h 2411893"/>
                        <a:gd name="connsiteX3" fmla="*/ 10 w 869489"/>
                        <a:gd name="connsiteY3" fmla="*/ 1162217 h 2411893"/>
                        <a:gd name="connsiteX4" fmla="*/ 477060 w 869489"/>
                        <a:gd name="connsiteY4" fmla="*/ 0 h 2411893"/>
                        <a:gd name="connsiteX0" fmla="*/ 477060 w 1042453"/>
                        <a:gd name="connsiteY0" fmla="*/ 0 h 2411911"/>
                        <a:gd name="connsiteX1" fmla="*/ 1042453 w 1042453"/>
                        <a:gd name="connsiteY1" fmla="*/ 1197097 h 2411911"/>
                        <a:gd name="connsiteX2" fmla="*/ 489352 w 1042453"/>
                        <a:gd name="connsiteY2" fmla="*/ 2411885 h 2411911"/>
                        <a:gd name="connsiteX3" fmla="*/ 10 w 1042453"/>
                        <a:gd name="connsiteY3" fmla="*/ 1162217 h 2411911"/>
                        <a:gd name="connsiteX4" fmla="*/ 477060 w 1042453"/>
                        <a:gd name="connsiteY4" fmla="*/ 0 h 2411911"/>
                        <a:gd name="connsiteX0" fmla="*/ 477060 w 1042453"/>
                        <a:gd name="connsiteY0" fmla="*/ 0 h 2411909"/>
                        <a:gd name="connsiteX1" fmla="*/ 1042453 w 1042453"/>
                        <a:gd name="connsiteY1" fmla="*/ 1197097 h 2411909"/>
                        <a:gd name="connsiteX2" fmla="*/ 489352 w 1042453"/>
                        <a:gd name="connsiteY2" fmla="*/ 2411885 h 2411909"/>
                        <a:gd name="connsiteX3" fmla="*/ 10 w 1042453"/>
                        <a:gd name="connsiteY3" fmla="*/ 1162217 h 2411909"/>
                        <a:gd name="connsiteX4" fmla="*/ 477060 w 1042453"/>
                        <a:gd name="connsiteY4" fmla="*/ 0 h 2411909"/>
                        <a:gd name="connsiteX0" fmla="*/ 477060 w 1015844"/>
                        <a:gd name="connsiteY0" fmla="*/ 0 h 2411933"/>
                        <a:gd name="connsiteX1" fmla="*/ 1015844 w 1015844"/>
                        <a:gd name="connsiteY1" fmla="*/ 1112551 h 2411933"/>
                        <a:gd name="connsiteX2" fmla="*/ 489352 w 1015844"/>
                        <a:gd name="connsiteY2" fmla="*/ 2411885 h 2411933"/>
                        <a:gd name="connsiteX3" fmla="*/ 10 w 1015844"/>
                        <a:gd name="connsiteY3" fmla="*/ 1162217 h 2411933"/>
                        <a:gd name="connsiteX4" fmla="*/ 477060 w 1015844"/>
                        <a:gd name="connsiteY4" fmla="*/ 0 h 2411933"/>
                        <a:gd name="connsiteX0" fmla="*/ 477060 w 1015844"/>
                        <a:gd name="connsiteY0" fmla="*/ 0 h 2411935"/>
                        <a:gd name="connsiteX1" fmla="*/ 1015844 w 1015844"/>
                        <a:gd name="connsiteY1" fmla="*/ 1112551 h 2411935"/>
                        <a:gd name="connsiteX2" fmla="*/ 489352 w 1015844"/>
                        <a:gd name="connsiteY2" fmla="*/ 2411885 h 2411935"/>
                        <a:gd name="connsiteX3" fmla="*/ 10 w 1015844"/>
                        <a:gd name="connsiteY3" fmla="*/ 1162217 h 2411935"/>
                        <a:gd name="connsiteX4" fmla="*/ 477060 w 1015844"/>
                        <a:gd name="connsiteY4" fmla="*/ 0 h 2411935"/>
                        <a:gd name="connsiteX0" fmla="*/ 478683 w 1017467"/>
                        <a:gd name="connsiteY0" fmla="*/ 0 h 2411933"/>
                        <a:gd name="connsiteX1" fmla="*/ 1017467 w 1017467"/>
                        <a:gd name="connsiteY1" fmla="*/ 1112551 h 2411933"/>
                        <a:gd name="connsiteX2" fmla="*/ 490975 w 1017467"/>
                        <a:gd name="connsiteY2" fmla="*/ 2411885 h 2411933"/>
                        <a:gd name="connsiteX3" fmla="*/ 1633 w 1017467"/>
                        <a:gd name="connsiteY3" fmla="*/ 1162217 h 2411933"/>
                        <a:gd name="connsiteX4" fmla="*/ 478683 w 1017467"/>
                        <a:gd name="connsiteY4" fmla="*/ 0 h 2411933"/>
                        <a:gd name="connsiteX0" fmla="*/ 478683 w 1017696"/>
                        <a:gd name="connsiteY0" fmla="*/ 0 h 2411935"/>
                        <a:gd name="connsiteX1" fmla="*/ 1017467 w 1017696"/>
                        <a:gd name="connsiteY1" fmla="*/ 1112551 h 2411935"/>
                        <a:gd name="connsiteX2" fmla="*/ 490975 w 1017696"/>
                        <a:gd name="connsiteY2" fmla="*/ 2411885 h 2411935"/>
                        <a:gd name="connsiteX3" fmla="*/ 1633 w 1017696"/>
                        <a:gd name="connsiteY3" fmla="*/ 1162217 h 2411935"/>
                        <a:gd name="connsiteX4" fmla="*/ 478683 w 1017696"/>
                        <a:gd name="connsiteY4" fmla="*/ 0 h 2411935"/>
                        <a:gd name="connsiteX0" fmla="*/ 598033 w 1017398"/>
                        <a:gd name="connsiteY0" fmla="*/ 0 h 2256936"/>
                        <a:gd name="connsiteX1" fmla="*/ 1017074 w 1017398"/>
                        <a:gd name="connsiteY1" fmla="*/ 957553 h 2256936"/>
                        <a:gd name="connsiteX2" fmla="*/ 490582 w 1017398"/>
                        <a:gd name="connsiteY2" fmla="*/ 2256887 h 2256936"/>
                        <a:gd name="connsiteX3" fmla="*/ 1240 w 1017398"/>
                        <a:gd name="connsiteY3" fmla="*/ 1007219 h 2256936"/>
                        <a:gd name="connsiteX4" fmla="*/ 598033 w 1017398"/>
                        <a:gd name="connsiteY4" fmla="*/ 0 h 2256936"/>
                        <a:gd name="connsiteX0" fmla="*/ 478684 w 1017696"/>
                        <a:gd name="connsiteY0" fmla="*/ 0 h 2383753"/>
                        <a:gd name="connsiteX1" fmla="*/ 1017467 w 1017696"/>
                        <a:gd name="connsiteY1" fmla="*/ 1084370 h 2383753"/>
                        <a:gd name="connsiteX2" fmla="*/ 490975 w 1017696"/>
                        <a:gd name="connsiteY2" fmla="*/ 2383704 h 2383753"/>
                        <a:gd name="connsiteX3" fmla="*/ 1633 w 1017696"/>
                        <a:gd name="connsiteY3" fmla="*/ 1134036 h 2383753"/>
                        <a:gd name="connsiteX4" fmla="*/ 478684 w 1017696"/>
                        <a:gd name="connsiteY4" fmla="*/ 0 h 2383753"/>
                        <a:gd name="connsiteX0" fmla="*/ 478684 w 1017696"/>
                        <a:gd name="connsiteY0" fmla="*/ 0 h 2383785"/>
                        <a:gd name="connsiteX1" fmla="*/ 1017467 w 1017696"/>
                        <a:gd name="connsiteY1" fmla="*/ 1084370 h 2383785"/>
                        <a:gd name="connsiteX2" fmla="*/ 490975 w 1017696"/>
                        <a:gd name="connsiteY2" fmla="*/ 2383704 h 2383785"/>
                        <a:gd name="connsiteX3" fmla="*/ 1633 w 1017696"/>
                        <a:gd name="connsiteY3" fmla="*/ 1148127 h 2383785"/>
                        <a:gd name="connsiteX4" fmla="*/ 478684 w 1017696"/>
                        <a:gd name="connsiteY4" fmla="*/ 0 h 2383785"/>
                        <a:gd name="connsiteX0" fmla="*/ 478684 w 1017696"/>
                        <a:gd name="connsiteY0" fmla="*/ 0 h 2383825"/>
                        <a:gd name="connsiteX1" fmla="*/ 1017467 w 1017696"/>
                        <a:gd name="connsiteY1" fmla="*/ 1084370 h 2383825"/>
                        <a:gd name="connsiteX2" fmla="*/ 490975 w 1017696"/>
                        <a:gd name="connsiteY2" fmla="*/ 2383704 h 2383825"/>
                        <a:gd name="connsiteX3" fmla="*/ 1633 w 1017696"/>
                        <a:gd name="connsiteY3" fmla="*/ 1148127 h 2383825"/>
                        <a:gd name="connsiteX4" fmla="*/ 478684 w 1017696"/>
                        <a:gd name="connsiteY4" fmla="*/ 0 h 2383825"/>
                        <a:gd name="connsiteX0" fmla="*/ 478684 w 1017696"/>
                        <a:gd name="connsiteY0" fmla="*/ 0 h 2383705"/>
                        <a:gd name="connsiteX1" fmla="*/ 1017467 w 1017696"/>
                        <a:gd name="connsiteY1" fmla="*/ 1140733 h 2383705"/>
                        <a:gd name="connsiteX2" fmla="*/ 490975 w 1017696"/>
                        <a:gd name="connsiteY2" fmla="*/ 2383704 h 2383705"/>
                        <a:gd name="connsiteX3" fmla="*/ 1633 w 1017696"/>
                        <a:gd name="connsiteY3" fmla="*/ 1148127 h 2383705"/>
                        <a:gd name="connsiteX4" fmla="*/ 478684 w 1017696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68 w 1018552"/>
                        <a:gd name="connsiteY0" fmla="*/ 0 h 2383705"/>
                        <a:gd name="connsiteX1" fmla="*/ 1016351 w 1018552"/>
                        <a:gd name="connsiteY1" fmla="*/ 1140733 h 2383705"/>
                        <a:gd name="connsiteX2" fmla="*/ 489859 w 1018552"/>
                        <a:gd name="connsiteY2" fmla="*/ 2383704 h 2383705"/>
                        <a:gd name="connsiteX3" fmla="*/ 517 w 1018552"/>
                        <a:gd name="connsiteY3" fmla="*/ 1148127 h 2383705"/>
                        <a:gd name="connsiteX4" fmla="*/ 477568 w 1018552"/>
                        <a:gd name="connsiteY4" fmla="*/ 0 h 2383705"/>
                        <a:gd name="connsiteX0" fmla="*/ 477570 w 1018554"/>
                        <a:gd name="connsiteY0" fmla="*/ 0 h 2383705"/>
                        <a:gd name="connsiteX1" fmla="*/ 1016353 w 1018554"/>
                        <a:gd name="connsiteY1" fmla="*/ 1140733 h 2383705"/>
                        <a:gd name="connsiteX2" fmla="*/ 489861 w 1018554"/>
                        <a:gd name="connsiteY2" fmla="*/ 2383704 h 2383705"/>
                        <a:gd name="connsiteX3" fmla="*/ 519 w 1018554"/>
                        <a:gd name="connsiteY3" fmla="*/ 1148127 h 2383705"/>
                        <a:gd name="connsiteX4" fmla="*/ 477570 w 1018554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18621" h="2383705">
                          <a:moveTo>
                            <a:pt x="477637" y="0"/>
                          </a:moveTo>
                          <a:cubicBezTo>
                            <a:pt x="662464" y="17556"/>
                            <a:pt x="1014374" y="527391"/>
                            <a:pt x="1016420" y="1140733"/>
                          </a:cubicBezTo>
                          <a:cubicBezTo>
                            <a:pt x="1051453" y="1668853"/>
                            <a:pt x="659234" y="2382472"/>
                            <a:pt x="489928" y="2383704"/>
                          </a:cubicBezTo>
                          <a:cubicBezTo>
                            <a:pt x="320622" y="2384936"/>
                            <a:pt x="-13582" y="1620833"/>
                            <a:pt x="586" y="1148127"/>
                          </a:cubicBezTo>
                          <a:cubicBezTo>
                            <a:pt x="-14770" y="548874"/>
                            <a:pt x="274745" y="36383"/>
                            <a:pt x="477637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132" name="Group 131">
                  <a:extLst>
                    <a:ext uri="{FF2B5EF4-FFF2-40B4-BE49-F238E27FC236}">
                      <a16:creationId xmlns:a16="http://schemas.microsoft.com/office/drawing/2014/main" id="{4348E8D6-CA20-4EF3-B69A-0B88FF183C7B}"/>
                    </a:ext>
                  </a:extLst>
                </p:cNvPr>
                <p:cNvGrpSpPr/>
                <p:nvPr/>
              </p:nvGrpSpPr>
              <p:grpSpPr>
                <a:xfrm rot="3600000">
                  <a:off x="9918800" y="1467674"/>
                  <a:ext cx="594360" cy="3055248"/>
                  <a:chOff x="8236696" y="1267377"/>
                  <a:chExt cx="666734" cy="3055248"/>
                </a:xfrm>
              </p:grpSpPr>
              <p:grpSp>
                <p:nvGrpSpPr>
                  <p:cNvPr id="134" name="Group 133">
                    <a:extLst>
                      <a:ext uri="{FF2B5EF4-FFF2-40B4-BE49-F238E27FC236}">
                        <a16:creationId xmlns:a16="http://schemas.microsoft.com/office/drawing/2014/main" id="{D41118EB-8EB4-4AD8-B043-08319AE4EF9A}"/>
                      </a:ext>
                    </a:extLst>
                  </p:cNvPr>
                  <p:cNvGrpSpPr/>
                  <p:nvPr/>
                </p:nvGrpSpPr>
                <p:grpSpPr>
                  <a:xfrm>
                    <a:off x="8236696" y="1267377"/>
                    <a:ext cx="666734" cy="1473212"/>
                    <a:chOff x="8236696" y="1267377"/>
                    <a:chExt cx="666734" cy="1473212"/>
                  </a:xfrm>
                </p:grpSpPr>
                <p:sp>
                  <p:nvSpPr>
                    <p:cNvPr id="138" name="Freeform: Shape 137">
                      <a:extLst>
                        <a:ext uri="{FF2B5EF4-FFF2-40B4-BE49-F238E27FC236}">
                          <a16:creationId xmlns:a16="http://schemas.microsoft.com/office/drawing/2014/main" id="{9A28EAE0-3211-4907-90D6-3F50B106684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236696" y="1267377"/>
                      <a:ext cx="666734" cy="1473212"/>
                    </a:xfrm>
                    <a:custGeom>
                      <a:avLst/>
                      <a:gdLst>
                        <a:gd name="connsiteX0" fmla="*/ 422556 w 838200"/>
                        <a:gd name="connsiteY0" fmla="*/ 0 h 1466850"/>
                        <a:gd name="connsiteX1" fmla="*/ 843561 w 838200"/>
                        <a:gd name="connsiteY1" fmla="*/ 943928 h 1466850"/>
                        <a:gd name="connsiteX2" fmla="*/ 814986 w 838200"/>
                        <a:gd name="connsiteY2" fmla="*/ 1183005 h 1466850"/>
                        <a:gd name="connsiteX3" fmla="*/ 394934 w 838200"/>
                        <a:gd name="connsiteY3" fmla="*/ 1467803 h 1466850"/>
                        <a:gd name="connsiteX4" fmla="*/ 12029 w 838200"/>
                        <a:gd name="connsiteY4" fmla="*/ 1105853 h 1466850"/>
                        <a:gd name="connsiteX5" fmla="*/ 57749 w 838200"/>
                        <a:gd name="connsiteY5" fmla="*/ 652463 h 1466850"/>
                        <a:gd name="connsiteX6" fmla="*/ 422556 w 838200"/>
                        <a:gd name="connsiteY6" fmla="*/ 0 h 1466850"/>
                        <a:gd name="connsiteX0" fmla="*/ 422556 w 844528"/>
                        <a:gd name="connsiteY0" fmla="*/ 0 h 2411927"/>
                        <a:gd name="connsiteX1" fmla="*/ 843561 w 844528"/>
                        <a:gd name="connsiteY1" fmla="*/ 943928 h 2411927"/>
                        <a:gd name="connsiteX2" fmla="*/ 814986 w 844528"/>
                        <a:gd name="connsiteY2" fmla="*/ 1183005 h 2411927"/>
                        <a:gd name="connsiteX3" fmla="*/ 434848 w 844528"/>
                        <a:gd name="connsiteY3" fmla="*/ 2411885 h 2411927"/>
                        <a:gd name="connsiteX4" fmla="*/ 12029 w 844528"/>
                        <a:gd name="connsiteY4" fmla="*/ 1105853 h 2411927"/>
                        <a:gd name="connsiteX5" fmla="*/ 57749 w 844528"/>
                        <a:gd name="connsiteY5" fmla="*/ 652463 h 2411927"/>
                        <a:gd name="connsiteX6" fmla="*/ 422556 w 844528"/>
                        <a:gd name="connsiteY6" fmla="*/ 0 h 2411927"/>
                        <a:gd name="connsiteX0" fmla="*/ 422556 w 844528"/>
                        <a:gd name="connsiteY0" fmla="*/ 0 h 2411912"/>
                        <a:gd name="connsiteX1" fmla="*/ 843561 w 844528"/>
                        <a:gd name="connsiteY1" fmla="*/ 943928 h 2411912"/>
                        <a:gd name="connsiteX2" fmla="*/ 814986 w 844528"/>
                        <a:gd name="connsiteY2" fmla="*/ 1183005 h 2411912"/>
                        <a:gd name="connsiteX3" fmla="*/ 434848 w 844528"/>
                        <a:gd name="connsiteY3" fmla="*/ 2411885 h 2411912"/>
                        <a:gd name="connsiteX4" fmla="*/ 12029 w 844528"/>
                        <a:gd name="connsiteY4" fmla="*/ 1105853 h 2411912"/>
                        <a:gd name="connsiteX5" fmla="*/ 57749 w 844528"/>
                        <a:gd name="connsiteY5" fmla="*/ 652463 h 2411912"/>
                        <a:gd name="connsiteX6" fmla="*/ 422556 w 844528"/>
                        <a:gd name="connsiteY6" fmla="*/ 0 h 2411912"/>
                        <a:gd name="connsiteX0" fmla="*/ 422556 w 844528"/>
                        <a:gd name="connsiteY0" fmla="*/ 0 h 2411893"/>
                        <a:gd name="connsiteX1" fmla="*/ 843561 w 844528"/>
                        <a:gd name="connsiteY1" fmla="*/ 943928 h 2411893"/>
                        <a:gd name="connsiteX2" fmla="*/ 814986 w 844528"/>
                        <a:gd name="connsiteY2" fmla="*/ 1183005 h 2411893"/>
                        <a:gd name="connsiteX3" fmla="*/ 434848 w 844528"/>
                        <a:gd name="connsiteY3" fmla="*/ 2411885 h 2411893"/>
                        <a:gd name="connsiteX4" fmla="*/ 12029 w 844528"/>
                        <a:gd name="connsiteY4" fmla="*/ 1105853 h 2411893"/>
                        <a:gd name="connsiteX5" fmla="*/ 57749 w 844528"/>
                        <a:gd name="connsiteY5" fmla="*/ 652463 h 2411893"/>
                        <a:gd name="connsiteX6" fmla="*/ 422556 w 844528"/>
                        <a:gd name="connsiteY6" fmla="*/ 0 h 2411893"/>
                        <a:gd name="connsiteX0" fmla="*/ 422556 w 844528"/>
                        <a:gd name="connsiteY0" fmla="*/ 0 h 2411964"/>
                        <a:gd name="connsiteX1" fmla="*/ 843561 w 844528"/>
                        <a:gd name="connsiteY1" fmla="*/ 943928 h 2411964"/>
                        <a:gd name="connsiteX2" fmla="*/ 814986 w 844528"/>
                        <a:gd name="connsiteY2" fmla="*/ 1183005 h 2411964"/>
                        <a:gd name="connsiteX3" fmla="*/ 434848 w 844528"/>
                        <a:gd name="connsiteY3" fmla="*/ 2411885 h 2411964"/>
                        <a:gd name="connsiteX4" fmla="*/ 12029 w 844528"/>
                        <a:gd name="connsiteY4" fmla="*/ 1105853 h 2411964"/>
                        <a:gd name="connsiteX5" fmla="*/ 57749 w 844528"/>
                        <a:gd name="connsiteY5" fmla="*/ 652463 h 2411964"/>
                        <a:gd name="connsiteX6" fmla="*/ 422556 w 844528"/>
                        <a:gd name="connsiteY6" fmla="*/ 0 h 2411964"/>
                        <a:gd name="connsiteX0" fmla="*/ 482275 w 904247"/>
                        <a:gd name="connsiteY0" fmla="*/ 0 h 2411909"/>
                        <a:gd name="connsiteX1" fmla="*/ 903280 w 904247"/>
                        <a:gd name="connsiteY1" fmla="*/ 943928 h 2411909"/>
                        <a:gd name="connsiteX2" fmla="*/ 874705 w 904247"/>
                        <a:gd name="connsiteY2" fmla="*/ 1183005 h 2411909"/>
                        <a:gd name="connsiteX3" fmla="*/ 494567 w 904247"/>
                        <a:gd name="connsiteY3" fmla="*/ 2411885 h 2411909"/>
                        <a:gd name="connsiteX4" fmla="*/ 5225 w 904247"/>
                        <a:gd name="connsiteY4" fmla="*/ 1148125 h 2411909"/>
                        <a:gd name="connsiteX5" fmla="*/ 117468 w 904247"/>
                        <a:gd name="connsiteY5" fmla="*/ 652463 h 2411909"/>
                        <a:gd name="connsiteX6" fmla="*/ 482275 w 904247"/>
                        <a:gd name="connsiteY6" fmla="*/ 0 h 2411909"/>
                        <a:gd name="connsiteX0" fmla="*/ 482275 w 904247"/>
                        <a:gd name="connsiteY0" fmla="*/ 0 h 2411893"/>
                        <a:gd name="connsiteX1" fmla="*/ 903280 w 904247"/>
                        <a:gd name="connsiteY1" fmla="*/ 943928 h 2411893"/>
                        <a:gd name="connsiteX2" fmla="*/ 874705 w 904247"/>
                        <a:gd name="connsiteY2" fmla="*/ 1183005 h 2411893"/>
                        <a:gd name="connsiteX3" fmla="*/ 494567 w 904247"/>
                        <a:gd name="connsiteY3" fmla="*/ 2411885 h 2411893"/>
                        <a:gd name="connsiteX4" fmla="*/ 5225 w 904247"/>
                        <a:gd name="connsiteY4" fmla="*/ 1162217 h 2411893"/>
                        <a:gd name="connsiteX5" fmla="*/ 117468 w 904247"/>
                        <a:gd name="connsiteY5" fmla="*/ 652463 h 2411893"/>
                        <a:gd name="connsiteX6" fmla="*/ 482275 w 904247"/>
                        <a:gd name="connsiteY6" fmla="*/ 0 h 2411893"/>
                        <a:gd name="connsiteX0" fmla="*/ 482972 w 904944"/>
                        <a:gd name="connsiteY0" fmla="*/ 0 h 2411893"/>
                        <a:gd name="connsiteX1" fmla="*/ 903977 w 904944"/>
                        <a:gd name="connsiteY1" fmla="*/ 943928 h 2411893"/>
                        <a:gd name="connsiteX2" fmla="*/ 875402 w 904944"/>
                        <a:gd name="connsiteY2" fmla="*/ 1183005 h 2411893"/>
                        <a:gd name="connsiteX3" fmla="*/ 495264 w 904944"/>
                        <a:gd name="connsiteY3" fmla="*/ 2411885 h 2411893"/>
                        <a:gd name="connsiteX4" fmla="*/ 5922 w 904944"/>
                        <a:gd name="connsiteY4" fmla="*/ 1162217 h 2411893"/>
                        <a:gd name="connsiteX5" fmla="*/ 104859 w 904944"/>
                        <a:gd name="connsiteY5" fmla="*/ 483376 h 2411893"/>
                        <a:gd name="connsiteX6" fmla="*/ 482972 w 904944"/>
                        <a:gd name="connsiteY6" fmla="*/ 0 h 2411893"/>
                        <a:gd name="connsiteX0" fmla="*/ 477060 w 899032"/>
                        <a:gd name="connsiteY0" fmla="*/ 0 h 2411893"/>
                        <a:gd name="connsiteX1" fmla="*/ 898065 w 899032"/>
                        <a:gd name="connsiteY1" fmla="*/ 943928 h 2411893"/>
                        <a:gd name="connsiteX2" fmla="*/ 869490 w 899032"/>
                        <a:gd name="connsiteY2" fmla="*/ 1183005 h 2411893"/>
                        <a:gd name="connsiteX3" fmla="*/ 489352 w 899032"/>
                        <a:gd name="connsiteY3" fmla="*/ 2411885 h 2411893"/>
                        <a:gd name="connsiteX4" fmla="*/ 10 w 899032"/>
                        <a:gd name="connsiteY4" fmla="*/ 1162217 h 2411893"/>
                        <a:gd name="connsiteX5" fmla="*/ 477060 w 899032"/>
                        <a:gd name="connsiteY5" fmla="*/ 0 h 2411893"/>
                        <a:gd name="connsiteX0" fmla="*/ 477060 w 869489"/>
                        <a:gd name="connsiteY0" fmla="*/ 0 h 2411893"/>
                        <a:gd name="connsiteX1" fmla="*/ 869490 w 869489"/>
                        <a:gd name="connsiteY1" fmla="*/ 1183005 h 2411893"/>
                        <a:gd name="connsiteX2" fmla="*/ 489352 w 869489"/>
                        <a:gd name="connsiteY2" fmla="*/ 2411885 h 2411893"/>
                        <a:gd name="connsiteX3" fmla="*/ 10 w 869489"/>
                        <a:gd name="connsiteY3" fmla="*/ 1162217 h 2411893"/>
                        <a:gd name="connsiteX4" fmla="*/ 477060 w 869489"/>
                        <a:gd name="connsiteY4" fmla="*/ 0 h 2411893"/>
                        <a:gd name="connsiteX0" fmla="*/ 477060 w 1042453"/>
                        <a:gd name="connsiteY0" fmla="*/ 0 h 2411911"/>
                        <a:gd name="connsiteX1" fmla="*/ 1042453 w 1042453"/>
                        <a:gd name="connsiteY1" fmla="*/ 1197097 h 2411911"/>
                        <a:gd name="connsiteX2" fmla="*/ 489352 w 1042453"/>
                        <a:gd name="connsiteY2" fmla="*/ 2411885 h 2411911"/>
                        <a:gd name="connsiteX3" fmla="*/ 10 w 1042453"/>
                        <a:gd name="connsiteY3" fmla="*/ 1162217 h 2411911"/>
                        <a:gd name="connsiteX4" fmla="*/ 477060 w 1042453"/>
                        <a:gd name="connsiteY4" fmla="*/ 0 h 2411911"/>
                        <a:gd name="connsiteX0" fmla="*/ 477060 w 1042453"/>
                        <a:gd name="connsiteY0" fmla="*/ 0 h 2411909"/>
                        <a:gd name="connsiteX1" fmla="*/ 1042453 w 1042453"/>
                        <a:gd name="connsiteY1" fmla="*/ 1197097 h 2411909"/>
                        <a:gd name="connsiteX2" fmla="*/ 489352 w 1042453"/>
                        <a:gd name="connsiteY2" fmla="*/ 2411885 h 2411909"/>
                        <a:gd name="connsiteX3" fmla="*/ 10 w 1042453"/>
                        <a:gd name="connsiteY3" fmla="*/ 1162217 h 2411909"/>
                        <a:gd name="connsiteX4" fmla="*/ 477060 w 1042453"/>
                        <a:gd name="connsiteY4" fmla="*/ 0 h 2411909"/>
                        <a:gd name="connsiteX0" fmla="*/ 477060 w 1015844"/>
                        <a:gd name="connsiteY0" fmla="*/ 0 h 2411933"/>
                        <a:gd name="connsiteX1" fmla="*/ 1015844 w 1015844"/>
                        <a:gd name="connsiteY1" fmla="*/ 1112551 h 2411933"/>
                        <a:gd name="connsiteX2" fmla="*/ 489352 w 1015844"/>
                        <a:gd name="connsiteY2" fmla="*/ 2411885 h 2411933"/>
                        <a:gd name="connsiteX3" fmla="*/ 10 w 1015844"/>
                        <a:gd name="connsiteY3" fmla="*/ 1162217 h 2411933"/>
                        <a:gd name="connsiteX4" fmla="*/ 477060 w 1015844"/>
                        <a:gd name="connsiteY4" fmla="*/ 0 h 2411933"/>
                        <a:gd name="connsiteX0" fmla="*/ 477060 w 1015844"/>
                        <a:gd name="connsiteY0" fmla="*/ 0 h 2411935"/>
                        <a:gd name="connsiteX1" fmla="*/ 1015844 w 1015844"/>
                        <a:gd name="connsiteY1" fmla="*/ 1112551 h 2411935"/>
                        <a:gd name="connsiteX2" fmla="*/ 489352 w 1015844"/>
                        <a:gd name="connsiteY2" fmla="*/ 2411885 h 2411935"/>
                        <a:gd name="connsiteX3" fmla="*/ 10 w 1015844"/>
                        <a:gd name="connsiteY3" fmla="*/ 1162217 h 2411935"/>
                        <a:gd name="connsiteX4" fmla="*/ 477060 w 1015844"/>
                        <a:gd name="connsiteY4" fmla="*/ 0 h 2411935"/>
                        <a:gd name="connsiteX0" fmla="*/ 478683 w 1017467"/>
                        <a:gd name="connsiteY0" fmla="*/ 0 h 2411933"/>
                        <a:gd name="connsiteX1" fmla="*/ 1017467 w 1017467"/>
                        <a:gd name="connsiteY1" fmla="*/ 1112551 h 2411933"/>
                        <a:gd name="connsiteX2" fmla="*/ 490975 w 1017467"/>
                        <a:gd name="connsiteY2" fmla="*/ 2411885 h 2411933"/>
                        <a:gd name="connsiteX3" fmla="*/ 1633 w 1017467"/>
                        <a:gd name="connsiteY3" fmla="*/ 1162217 h 2411933"/>
                        <a:gd name="connsiteX4" fmla="*/ 478683 w 1017467"/>
                        <a:gd name="connsiteY4" fmla="*/ 0 h 2411933"/>
                        <a:gd name="connsiteX0" fmla="*/ 478683 w 1017696"/>
                        <a:gd name="connsiteY0" fmla="*/ 0 h 2411935"/>
                        <a:gd name="connsiteX1" fmla="*/ 1017467 w 1017696"/>
                        <a:gd name="connsiteY1" fmla="*/ 1112551 h 2411935"/>
                        <a:gd name="connsiteX2" fmla="*/ 490975 w 1017696"/>
                        <a:gd name="connsiteY2" fmla="*/ 2411885 h 2411935"/>
                        <a:gd name="connsiteX3" fmla="*/ 1633 w 1017696"/>
                        <a:gd name="connsiteY3" fmla="*/ 1162217 h 2411935"/>
                        <a:gd name="connsiteX4" fmla="*/ 478683 w 1017696"/>
                        <a:gd name="connsiteY4" fmla="*/ 0 h 2411935"/>
                        <a:gd name="connsiteX0" fmla="*/ 598033 w 1017398"/>
                        <a:gd name="connsiteY0" fmla="*/ 0 h 2256936"/>
                        <a:gd name="connsiteX1" fmla="*/ 1017074 w 1017398"/>
                        <a:gd name="connsiteY1" fmla="*/ 957553 h 2256936"/>
                        <a:gd name="connsiteX2" fmla="*/ 490582 w 1017398"/>
                        <a:gd name="connsiteY2" fmla="*/ 2256887 h 2256936"/>
                        <a:gd name="connsiteX3" fmla="*/ 1240 w 1017398"/>
                        <a:gd name="connsiteY3" fmla="*/ 1007219 h 2256936"/>
                        <a:gd name="connsiteX4" fmla="*/ 598033 w 1017398"/>
                        <a:gd name="connsiteY4" fmla="*/ 0 h 2256936"/>
                        <a:gd name="connsiteX0" fmla="*/ 478684 w 1017696"/>
                        <a:gd name="connsiteY0" fmla="*/ 0 h 2383753"/>
                        <a:gd name="connsiteX1" fmla="*/ 1017467 w 1017696"/>
                        <a:gd name="connsiteY1" fmla="*/ 1084370 h 2383753"/>
                        <a:gd name="connsiteX2" fmla="*/ 490975 w 1017696"/>
                        <a:gd name="connsiteY2" fmla="*/ 2383704 h 2383753"/>
                        <a:gd name="connsiteX3" fmla="*/ 1633 w 1017696"/>
                        <a:gd name="connsiteY3" fmla="*/ 1134036 h 2383753"/>
                        <a:gd name="connsiteX4" fmla="*/ 478684 w 1017696"/>
                        <a:gd name="connsiteY4" fmla="*/ 0 h 2383753"/>
                        <a:gd name="connsiteX0" fmla="*/ 478684 w 1017696"/>
                        <a:gd name="connsiteY0" fmla="*/ 0 h 2383785"/>
                        <a:gd name="connsiteX1" fmla="*/ 1017467 w 1017696"/>
                        <a:gd name="connsiteY1" fmla="*/ 1084370 h 2383785"/>
                        <a:gd name="connsiteX2" fmla="*/ 490975 w 1017696"/>
                        <a:gd name="connsiteY2" fmla="*/ 2383704 h 2383785"/>
                        <a:gd name="connsiteX3" fmla="*/ 1633 w 1017696"/>
                        <a:gd name="connsiteY3" fmla="*/ 1148127 h 2383785"/>
                        <a:gd name="connsiteX4" fmla="*/ 478684 w 1017696"/>
                        <a:gd name="connsiteY4" fmla="*/ 0 h 2383785"/>
                        <a:gd name="connsiteX0" fmla="*/ 478684 w 1017696"/>
                        <a:gd name="connsiteY0" fmla="*/ 0 h 2383825"/>
                        <a:gd name="connsiteX1" fmla="*/ 1017467 w 1017696"/>
                        <a:gd name="connsiteY1" fmla="*/ 1084370 h 2383825"/>
                        <a:gd name="connsiteX2" fmla="*/ 490975 w 1017696"/>
                        <a:gd name="connsiteY2" fmla="*/ 2383704 h 2383825"/>
                        <a:gd name="connsiteX3" fmla="*/ 1633 w 1017696"/>
                        <a:gd name="connsiteY3" fmla="*/ 1148127 h 2383825"/>
                        <a:gd name="connsiteX4" fmla="*/ 478684 w 1017696"/>
                        <a:gd name="connsiteY4" fmla="*/ 0 h 2383825"/>
                        <a:gd name="connsiteX0" fmla="*/ 478684 w 1017696"/>
                        <a:gd name="connsiteY0" fmla="*/ 0 h 2383705"/>
                        <a:gd name="connsiteX1" fmla="*/ 1017467 w 1017696"/>
                        <a:gd name="connsiteY1" fmla="*/ 1140733 h 2383705"/>
                        <a:gd name="connsiteX2" fmla="*/ 490975 w 1017696"/>
                        <a:gd name="connsiteY2" fmla="*/ 2383704 h 2383705"/>
                        <a:gd name="connsiteX3" fmla="*/ 1633 w 1017696"/>
                        <a:gd name="connsiteY3" fmla="*/ 1148127 h 2383705"/>
                        <a:gd name="connsiteX4" fmla="*/ 478684 w 1017696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68 w 1018552"/>
                        <a:gd name="connsiteY0" fmla="*/ 0 h 2383705"/>
                        <a:gd name="connsiteX1" fmla="*/ 1016351 w 1018552"/>
                        <a:gd name="connsiteY1" fmla="*/ 1140733 h 2383705"/>
                        <a:gd name="connsiteX2" fmla="*/ 489859 w 1018552"/>
                        <a:gd name="connsiteY2" fmla="*/ 2383704 h 2383705"/>
                        <a:gd name="connsiteX3" fmla="*/ 517 w 1018552"/>
                        <a:gd name="connsiteY3" fmla="*/ 1148127 h 2383705"/>
                        <a:gd name="connsiteX4" fmla="*/ 477568 w 1018552"/>
                        <a:gd name="connsiteY4" fmla="*/ 0 h 2383705"/>
                        <a:gd name="connsiteX0" fmla="*/ 477570 w 1018554"/>
                        <a:gd name="connsiteY0" fmla="*/ 0 h 2383705"/>
                        <a:gd name="connsiteX1" fmla="*/ 1016353 w 1018554"/>
                        <a:gd name="connsiteY1" fmla="*/ 1140733 h 2383705"/>
                        <a:gd name="connsiteX2" fmla="*/ 489861 w 1018554"/>
                        <a:gd name="connsiteY2" fmla="*/ 2383704 h 2383705"/>
                        <a:gd name="connsiteX3" fmla="*/ 519 w 1018554"/>
                        <a:gd name="connsiteY3" fmla="*/ 1148127 h 2383705"/>
                        <a:gd name="connsiteX4" fmla="*/ 477570 w 1018554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18621" h="2383705">
                          <a:moveTo>
                            <a:pt x="477637" y="0"/>
                          </a:moveTo>
                          <a:cubicBezTo>
                            <a:pt x="662464" y="17556"/>
                            <a:pt x="1014374" y="527391"/>
                            <a:pt x="1016420" y="1140733"/>
                          </a:cubicBezTo>
                          <a:cubicBezTo>
                            <a:pt x="1051453" y="1668853"/>
                            <a:pt x="659234" y="2382472"/>
                            <a:pt x="489928" y="2383704"/>
                          </a:cubicBezTo>
                          <a:cubicBezTo>
                            <a:pt x="320622" y="2384936"/>
                            <a:pt x="-13582" y="1620833"/>
                            <a:pt x="586" y="1148127"/>
                          </a:cubicBezTo>
                          <a:cubicBezTo>
                            <a:pt x="-14770" y="548874"/>
                            <a:pt x="274745" y="36383"/>
                            <a:pt x="477637" y="0"/>
                          </a:cubicBezTo>
                          <a:close/>
                        </a:path>
                      </a:pathLst>
                    </a:custGeom>
                    <a:solidFill>
                      <a:schemeClr val="accent1">
                        <a:lumMod val="60000"/>
                        <a:lumOff val="40000"/>
                      </a:schemeClr>
                    </a:solidFill>
                    <a:ln w="22225" cap="flat">
                      <a:solidFill>
                        <a:schemeClr val="bg1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9" name="Freeform: Shape 138">
                      <a:extLst>
                        <a:ext uri="{FF2B5EF4-FFF2-40B4-BE49-F238E27FC236}">
                          <a16:creationId xmlns:a16="http://schemas.microsoft.com/office/drawing/2014/main" id="{B0396046-5B76-4E2A-8D4E-416A06D8E7C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445481" y="1817468"/>
                      <a:ext cx="249165" cy="923121"/>
                    </a:xfrm>
                    <a:custGeom>
                      <a:avLst/>
                      <a:gdLst>
                        <a:gd name="connsiteX0" fmla="*/ 422556 w 838200"/>
                        <a:gd name="connsiteY0" fmla="*/ 0 h 1466850"/>
                        <a:gd name="connsiteX1" fmla="*/ 843561 w 838200"/>
                        <a:gd name="connsiteY1" fmla="*/ 943928 h 1466850"/>
                        <a:gd name="connsiteX2" fmla="*/ 814986 w 838200"/>
                        <a:gd name="connsiteY2" fmla="*/ 1183005 h 1466850"/>
                        <a:gd name="connsiteX3" fmla="*/ 394934 w 838200"/>
                        <a:gd name="connsiteY3" fmla="*/ 1467803 h 1466850"/>
                        <a:gd name="connsiteX4" fmla="*/ 12029 w 838200"/>
                        <a:gd name="connsiteY4" fmla="*/ 1105853 h 1466850"/>
                        <a:gd name="connsiteX5" fmla="*/ 57749 w 838200"/>
                        <a:gd name="connsiteY5" fmla="*/ 652463 h 1466850"/>
                        <a:gd name="connsiteX6" fmla="*/ 422556 w 838200"/>
                        <a:gd name="connsiteY6" fmla="*/ 0 h 1466850"/>
                        <a:gd name="connsiteX0" fmla="*/ 422556 w 844528"/>
                        <a:gd name="connsiteY0" fmla="*/ 0 h 2411927"/>
                        <a:gd name="connsiteX1" fmla="*/ 843561 w 844528"/>
                        <a:gd name="connsiteY1" fmla="*/ 943928 h 2411927"/>
                        <a:gd name="connsiteX2" fmla="*/ 814986 w 844528"/>
                        <a:gd name="connsiteY2" fmla="*/ 1183005 h 2411927"/>
                        <a:gd name="connsiteX3" fmla="*/ 434848 w 844528"/>
                        <a:gd name="connsiteY3" fmla="*/ 2411885 h 2411927"/>
                        <a:gd name="connsiteX4" fmla="*/ 12029 w 844528"/>
                        <a:gd name="connsiteY4" fmla="*/ 1105853 h 2411927"/>
                        <a:gd name="connsiteX5" fmla="*/ 57749 w 844528"/>
                        <a:gd name="connsiteY5" fmla="*/ 652463 h 2411927"/>
                        <a:gd name="connsiteX6" fmla="*/ 422556 w 844528"/>
                        <a:gd name="connsiteY6" fmla="*/ 0 h 2411927"/>
                        <a:gd name="connsiteX0" fmla="*/ 422556 w 844528"/>
                        <a:gd name="connsiteY0" fmla="*/ 0 h 2411912"/>
                        <a:gd name="connsiteX1" fmla="*/ 843561 w 844528"/>
                        <a:gd name="connsiteY1" fmla="*/ 943928 h 2411912"/>
                        <a:gd name="connsiteX2" fmla="*/ 814986 w 844528"/>
                        <a:gd name="connsiteY2" fmla="*/ 1183005 h 2411912"/>
                        <a:gd name="connsiteX3" fmla="*/ 434848 w 844528"/>
                        <a:gd name="connsiteY3" fmla="*/ 2411885 h 2411912"/>
                        <a:gd name="connsiteX4" fmla="*/ 12029 w 844528"/>
                        <a:gd name="connsiteY4" fmla="*/ 1105853 h 2411912"/>
                        <a:gd name="connsiteX5" fmla="*/ 57749 w 844528"/>
                        <a:gd name="connsiteY5" fmla="*/ 652463 h 2411912"/>
                        <a:gd name="connsiteX6" fmla="*/ 422556 w 844528"/>
                        <a:gd name="connsiteY6" fmla="*/ 0 h 2411912"/>
                        <a:gd name="connsiteX0" fmla="*/ 422556 w 844528"/>
                        <a:gd name="connsiteY0" fmla="*/ 0 h 2411893"/>
                        <a:gd name="connsiteX1" fmla="*/ 843561 w 844528"/>
                        <a:gd name="connsiteY1" fmla="*/ 943928 h 2411893"/>
                        <a:gd name="connsiteX2" fmla="*/ 814986 w 844528"/>
                        <a:gd name="connsiteY2" fmla="*/ 1183005 h 2411893"/>
                        <a:gd name="connsiteX3" fmla="*/ 434848 w 844528"/>
                        <a:gd name="connsiteY3" fmla="*/ 2411885 h 2411893"/>
                        <a:gd name="connsiteX4" fmla="*/ 12029 w 844528"/>
                        <a:gd name="connsiteY4" fmla="*/ 1105853 h 2411893"/>
                        <a:gd name="connsiteX5" fmla="*/ 57749 w 844528"/>
                        <a:gd name="connsiteY5" fmla="*/ 652463 h 2411893"/>
                        <a:gd name="connsiteX6" fmla="*/ 422556 w 844528"/>
                        <a:gd name="connsiteY6" fmla="*/ 0 h 2411893"/>
                        <a:gd name="connsiteX0" fmla="*/ 422556 w 844528"/>
                        <a:gd name="connsiteY0" fmla="*/ 0 h 2411964"/>
                        <a:gd name="connsiteX1" fmla="*/ 843561 w 844528"/>
                        <a:gd name="connsiteY1" fmla="*/ 943928 h 2411964"/>
                        <a:gd name="connsiteX2" fmla="*/ 814986 w 844528"/>
                        <a:gd name="connsiteY2" fmla="*/ 1183005 h 2411964"/>
                        <a:gd name="connsiteX3" fmla="*/ 434848 w 844528"/>
                        <a:gd name="connsiteY3" fmla="*/ 2411885 h 2411964"/>
                        <a:gd name="connsiteX4" fmla="*/ 12029 w 844528"/>
                        <a:gd name="connsiteY4" fmla="*/ 1105853 h 2411964"/>
                        <a:gd name="connsiteX5" fmla="*/ 57749 w 844528"/>
                        <a:gd name="connsiteY5" fmla="*/ 652463 h 2411964"/>
                        <a:gd name="connsiteX6" fmla="*/ 422556 w 844528"/>
                        <a:gd name="connsiteY6" fmla="*/ 0 h 2411964"/>
                        <a:gd name="connsiteX0" fmla="*/ 482275 w 904247"/>
                        <a:gd name="connsiteY0" fmla="*/ 0 h 2411909"/>
                        <a:gd name="connsiteX1" fmla="*/ 903280 w 904247"/>
                        <a:gd name="connsiteY1" fmla="*/ 943928 h 2411909"/>
                        <a:gd name="connsiteX2" fmla="*/ 874705 w 904247"/>
                        <a:gd name="connsiteY2" fmla="*/ 1183005 h 2411909"/>
                        <a:gd name="connsiteX3" fmla="*/ 494567 w 904247"/>
                        <a:gd name="connsiteY3" fmla="*/ 2411885 h 2411909"/>
                        <a:gd name="connsiteX4" fmla="*/ 5225 w 904247"/>
                        <a:gd name="connsiteY4" fmla="*/ 1148125 h 2411909"/>
                        <a:gd name="connsiteX5" fmla="*/ 117468 w 904247"/>
                        <a:gd name="connsiteY5" fmla="*/ 652463 h 2411909"/>
                        <a:gd name="connsiteX6" fmla="*/ 482275 w 904247"/>
                        <a:gd name="connsiteY6" fmla="*/ 0 h 2411909"/>
                        <a:gd name="connsiteX0" fmla="*/ 482275 w 904247"/>
                        <a:gd name="connsiteY0" fmla="*/ 0 h 2411893"/>
                        <a:gd name="connsiteX1" fmla="*/ 903280 w 904247"/>
                        <a:gd name="connsiteY1" fmla="*/ 943928 h 2411893"/>
                        <a:gd name="connsiteX2" fmla="*/ 874705 w 904247"/>
                        <a:gd name="connsiteY2" fmla="*/ 1183005 h 2411893"/>
                        <a:gd name="connsiteX3" fmla="*/ 494567 w 904247"/>
                        <a:gd name="connsiteY3" fmla="*/ 2411885 h 2411893"/>
                        <a:gd name="connsiteX4" fmla="*/ 5225 w 904247"/>
                        <a:gd name="connsiteY4" fmla="*/ 1162217 h 2411893"/>
                        <a:gd name="connsiteX5" fmla="*/ 117468 w 904247"/>
                        <a:gd name="connsiteY5" fmla="*/ 652463 h 2411893"/>
                        <a:gd name="connsiteX6" fmla="*/ 482275 w 904247"/>
                        <a:gd name="connsiteY6" fmla="*/ 0 h 2411893"/>
                        <a:gd name="connsiteX0" fmla="*/ 482972 w 904944"/>
                        <a:gd name="connsiteY0" fmla="*/ 0 h 2411893"/>
                        <a:gd name="connsiteX1" fmla="*/ 903977 w 904944"/>
                        <a:gd name="connsiteY1" fmla="*/ 943928 h 2411893"/>
                        <a:gd name="connsiteX2" fmla="*/ 875402 w 904944"/>
                        <a:gd name="connsiteY2" fmla="*/ 1183005 h 2411893"/>
                        <a:gd name="connsiteX3" fmla="*/ 495264 w 904944"/>
                        <a:gd name="connsiteY3" fmla="*/ 2411885 h 2411893"/>
                        <a:gd name="connsiteX4" fmla="*/ 5922 w 904944"/>
                        <a:gd name="connsiteY4" fmla="*/ 1162217 h 2411893"/>
                        <a:gd name="connsiteX5" fmla="*/ 104859 w 904944"/>
                        <a:gd name="connsiteY5" fmla="*/ 483376 h 2411893"/>
                        <a:gd name="connsiteX6" fmla="*/ 482972 w 904944"/>
                        <a:gd name="connsiteY6" fmla="*/ 0 h 2411893"/>
                        <a:gd name="connsiteX0" fmla="*/ 477060 w 899032"/>
                        <a:gd name="connsiteY0" fmla="*/ 0 h 2411893"/>
                        <a:gd name="connsiteX1" fmla="*/ 898065 w 899032"/>
                        <a:gd name="connsiteY1" fmla="*/ 943928 h 2411893"/>
                        <a:gd name="connsiteX2" fmla="*/ 869490 w 899032"/>
                        <a:gd name="connsiteY2" fmla="*/ 1183005 h 2411893"/>
                        <a:gd name="connsiteX3" fmla="*/ 489352 w 899032"/>
                        <a:gd name="connsiteY3" fmla="*/ 2411885 h 2411893"/>
                        <a:gd name="connsiteX4" fmla="*/ 10 w 899032"/>
                        <a:gd name="connsiteY4" fmla="*/ 1162217 h 2411893"/>
                        <a:gd name="connsiteX5" fmla="*/ 477060 w 899032"/>
                        <a:gd name="connsiteY5" fmla="*/ 0 h 2411893"/>
                        <a:gd name="connsiteX0" fmla="*/ 477060 w 869489"/>
                        <a:gd name="connsiteY0" fmla="*/ 0 h 2411893"/>
                        <a:gd name="connsiteX1" fmla="*/ 869490 w 869489"/>
                        <a:gd name="connsiteY1" fmla="*/ 1183005 h 2411893"/>
                        <a:gd name="connsiteX2" fmla="*/ 489352 w 869489"/>
                        <a:gd name="connsiteY2" fmla="*/ 2411885 h 2411893"/>
                        <a:gd name="connsiteX3" fmla="*/ 10 w 869489"/>
                        <a:gd name="connsiteY3" fmla="*/ 1162217 h 2411893"/>
                        <a:gd name="connsiteX4" fmla="*/ 477060 w 869489"/>
                        <a:gd name="connsiteY4" fmla="*/ 0 h 2411893"/>
                        <a:gd name="connsiteX0" fmla="*/ 477060 w 1042453"/>
                        <a:gd name="connsiteY0" fmla="*/ 0 h 2411911"/>
                        <a:gd name="connsiteX1" fmla="*/ 1042453 w 1042453"/>
                        <a:gd name="connsiteY1" fmla="*/ 1197097 h 2411911"/>
                        <a:gd name="connsiteX2" fmla="*/ 489352 w 1042453"/>
                        <a:gd name="connsiteY2" fmla="*/ 2411885 h 2411911"/>
                        <a:gd name="connsiteX3" fmla="*/ 10 w 1042453"/>
                        <a:gd name="connsiteY3" fmla="*/ 1162217 h 2411911"/>
                        <a:gd name="connsiteX4" fmla="*/ 477060 w 1042453"/>
                        <a:gd name="connsiteY4" fmla="*/ 0 h 2411911"/>
                        <a:gd name="connsiteX0" fmla="*/ 477060 w 1042453"/>
                        <a:gd name="connsiteY0" fmla="*/ 0 h 2411909"/>
                        <a:gd name="connsiteX1" fmla="*/ 1042453 w 1042453"/>
                        <a:gd name="connsiteY1" fmla="*/ 1197097 h 2411909"/>
                        <a:gd name="connsiteX2" fmla="*/ 489352 w 1042453"/>
                        <a:gd name="connsiteY2" fmla="*/ 2411885 h 2411909"/>
                        <a:gd name="connsiteX3" fmla="*/ 10 w 1042453"/>
                        <a:gd name="connsiteY3" fmla="*/ 1162217 h 2411909"/>
                        <a:gd name="connsiteX4" fmla="*/ 477060 w 1042453"/>
                        <a:gd name="connsiteY4" fmla="*/ 0 h 2411909"/>
                        <a:gd name="connsiteX0" fmla="*/ 477060 w 1015844"/>
                        <a:gd name="connsiteY0" fmla="*/ 0 h 2411933"/>
                        <a:gd name="connsiteX1" fmla="*/ 1015844 w 1015844"/>
                        <a:gd name="connsiteY1" fmla="*/ 1112551 h 2411933"/>
                        <a:gd name="connsiteX2" fmla="*/ 489352 w 1015844"/>
                        <a:gd name="connsiteY2" fmla="*/ 2411885 h 2411933"/>
                        <a:gd name="connsiteX3" fmla="*/ 10 w 1015844"/>
                        <a:gd name="connsiteY3" fmla="*/ 1162217 h 2411933"/>
                        <a:gd name="connsiteX4" fmla="*/ 477060 w 1015844"/>
                        <a:gd name="connsiteY4" fmla="*/ 0 h 2411933"/>
                        <a:gd name="connsiteX0" fmla="*/ 477060 w 1015844"/>
                        <a:gd name="connsiteY0" fmla="*/ 0 h 2411935"/>
                        <a:gd name="connsiteX1" fmla="*/ 1015844 w 1015844"/>
                        <a:gd name="connsiteY1" fmla="*/ 1112551 h 2411935"/>
                        <a:gd name="connsiteX2" fmla="*/ 489352 w 1015844"/>
                        <a:gd name="connsiteY2" fmla="*/ 2411885 h 2411935"/>
                        <a:gd name="connsiteX3" fmla="*/ 10 w 1015844"/>
                        <a:gd name="connsiteY3" fmla="*/ 1162217 h 2411935"/>
                        <a:gd name="connsiteX4" fmla="*/ 477060 w 1015844"/>
                        <a:gd name="connsiteY4" fmla="*/ 0 h 2411935"/>
                        <a:gd name="connsiteX0" fmla="*/ 478683 w 1017467"/>
                        <a:gd name="connsiteY0" fmla="*/ 0 h 2411933"/>
                        <a:gd name="connsiteX1" fmla="*/ 1017467 w 1017467"/>
                        <a:gd name="connsiteY1" fmla="*/ 1112551 h 2411933"/>
                        <a:gd name="connsiteX2" fmla="*/ 490975 w 1017467"/>
                        <a:gd name="connsiteY2" fmla="*/ 2411885 h 2411933"/>
                        <a:gd name="connsiteX3" fmla="*/ 1633 w 1017467"/>
                        <a:gd name="connsiteY3" fmla="*/ 1162217 h 2411933"/>
                        <a:gd name="connsiteX4" fmla="*/ 478683 w 1017467"/>
                        <a:gd name="connsiteY4" fmla="*/ 0 h 2411933"/>
                        <a:gd name="connsiteX0" fmla="*/ 478683 w 1017696"/>
                        <a:gd name="connsiteY0" fmla="*/ 0 h 2411935"/>
                        <a:gd name="connsiteX1" fmla="*/ 1017467 w 1017696"/>
                        <a:gd name="connsiteY1" fmla="*/ 1112551 h 2411935"/>
                        <a:gd name="connsiteX2" fmla="*/ 490975 w 1017696"/>
                        <a:gd name="connsiteY2" fmla="*/ 2411885 h 2411935"/>
                        <a:gd name="connsiteX3" fmla="*/ 1633 w 1017696"/>
                        <a:gd name="connsiteY3" fmla="*/ 1162217 h 2411935"/>
                        <a:gd name="connsiteX4" fmla="*/ 478683 w 1017696"/>
                        <a:gd name="connsiteY4" fmla="*/ 0 h 2411935"/>
                        <a:gd name="connsiteX0" fmla="*/ 598033 w 1017398"/>
                        <a:gd name="connsiteY0" fmla="*/ 0 h 2256936"/>
                        <a:gd name="connsiteX1" fmla="*/ 1017074 w 1017398"/>
                        <a:gd name="connsiteY1" fmla="*/ 957553 h 2256936"/>
                        <a:gd name="connsiteX2" fmla="*/ 490582 w 1017398"/>
                        <a:gd name="connsiteY2" fmla="*/ 2256887 h 2256936"/>
                        <a:gd name="connsiteX3" fmla="*/ 1240 w 1017398"/>
                        <a:gd name="connsiteY3" fmla="*/ 1007219 h 2256936"/>
                        <a:gd name="connsiteX4" fmla="*/ 598033 w 1017398"/>
                        <a:gd name="connsiteY4" fmla="*/ 0 h 2256936"/>
                        <a:gd name="connsiteX0" fmla="*/ 478684 w 1017696"/>
                        <a:gd name="connsiteY0" fmla="*/ 0 h 2383753"/>
                        <a:gd name="connsiteX1" fmla="*/ 1017467 w 1017696"/>
                        <a:gd name="connsiteY1" fmla="*/ 1084370 h 2383753"/>
                        <a:gd name="connsiteX2" fmla="*/ 490975 w 1017696"/>
                        <a:gd name="connsiteY2" fmla="*/ 2383704 h 2383753"/>
                        <a:gd name="connsiteX3" fmla="*/ 1633 w 1017696"/>
                        <a:gd name="connsiteY3" fmla="*/ 1134036 h 2383753"/>
                        <a:gd name="connsiteX4" fmla="*/ 478684 w 1017696"/>
                        <a:gd name="connsiteY4" fmla="*/ 0 h 2383753"/>
                        <a:gd name="connsiteX0" fmla="*/ 478684 w 1017696"/>
                        <a:gd name="connsiteY0" fmla="*/ 0 h 2383785"/>
                        <a:gd name="connsiteX1" fmla="*/ 1017467 w 1017696"/>
                        <a:gd name="connsiteY1" fmla="*/ 1084370 h 2383785"/>
                        <a:gd name="connsiteX2" fmla="*/ 490975 w 1017696"/>
                        <a:gd name="connsiteY2" fmla="*/ 2383704 h 2383785"/>
                        <a:gd name="connsiteX3" fmla="*/ 1633 w 1017696"/>
                        <a:gd name="connsiteY3" fmla="*/ 1148127 h 2383785"/>
                        <a:gd name="connsiteX4" fmla="*/ 478684 w 1017696"/>
                        <a:gd name="connsiteY4" fmla="*/ 0 h 2383785"/>
                        <a:gd name="connsiteX0" fmla="*/ 478684 w 1017696"/>
                        <a:gd name="connsiteY0" fmla="*/ 0 h 2383825"/>
                        <a:gd name="connsiteX1" fmla="*/ 1017467 w 1017696"/>
                        <a:gd name="connsiteY1" fmla="*/ 1084370 h 2383825"/>
                        <a:gd name="connsiteX2" fmla="*/ 490975 w 1017696"/>
                        <a:gd name="connsiteY2" fmla="*/ 2383704 h 2383825"/>
                        <a:gd name="connsiteX3" fmla="*/ 1633 w 1017696"/>
                        <a:gd name="connsiteY3" fmla="*/ 1148127 h 2383825"/>
                        <a:gd name="connsiteX4" fmla="*/ 478684 w 1017696"/>
                        <a:gd name="connsiteY4" fmla="*/ 0 h 2383825"/>
                        <a:gd name="connsiteX0" fmla="*/ 478684 w 1017696"/>
                        <a:gd name="connsiteY0" fmla="*/ 0 h 2383705"/>
                        <a:gd name="connsiteX1" fmla="*/ 1017467 w 1017696"/>
                        <a:gd name="connsiteY1" fmla="*/ 1140733 h 2383705"/>
                        <a:gd name="connsiteX2" fmla="*/ 490975 w 1017696"/>
                        <a:gd name="connsiteY2" fmla="*/ 2383704 h 2383705"/>
                        <a:gd name="connsiteX3" fmla="*/ 1633 w 1017696"/>
                        <a:gd name="connsiteY3" fmla="*/ 1148127 h 2383705"/>
                        <a:gd name="connsiteX4" fmla="*/ 478684 w 1017696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68 w 1018552"/>
                        <a:gd name="connsiteY0" fmla="*/ 0 h 2383705"/>
                        <a:gd name="connsiteX1" fmla="*/ 1016351 w 1018552"/>
                        <a:gd name="connsiteY1" fmla="*/ 1140733 h 2383705"/>
                        <a:gd name="connsiteX2" fmla="*/ 489859 w 1018552"/>
                        <a:gd name="connsiteY2" fmla="*/ 2383704 h 2383705"/>
                        <a:gd name="connsiteX3" fmla="*/ 517 w 1018552"/>
                        <a:gd name="connsiteY3" fmla="*/ 1148127 h 2383705"/>
                        <a:gd name="connsiteX4" fmla="*/ 477568 w 1018552"/>
                        <a:gd name="connsiteY4" fmla="*/ 0 h 2383705"/>
                        <a:gd name="connsiteX0" fmla="*/ 477570 w 1018554"/>
                        <a:gd name="connsiteY0" fmla="*/ 0 h 2383705"/>
                        <a:gd name="connsiteX1" fmla="*/ 1016353 w 1018554"/>
                        <a:gd name="connsiteY1" fmla="*/ 1140733 h 2383705"/>
                        <a:gd name="connsiteX2" fmla="*/ 489861 w 1018554"/>
                        <a:gd name="connsiteY2" fmla="*/ 2383704 h 2383705"/>
                        <a:gd name="connsiteX3" fmla="*/ 519 w 1018554"/>
                        <a:gd name="connsiteY3" fmla="*/ 1148127 h 2383705"/>
                        <a:gd name="connsiteX4" fmla="*/ 477570 w 1018554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18621" h="2383705">
                          <a:moveTo>
                            <a:pt x="477637" y="0"/>
                          </a:moveTo>
                          <a:cubicBezTo>
                            <a:pt x="662464" y="17556"/>
                            <a:pt x="1014374" y="527391"/>
                            <a:pt x="1016420" y="1140733"/>
                          </a:cubicBezTo>
                          <a:cubicBezTo>
                            <a:pt x="1051453" y="1668853"/>
                            <a:pt x="659234" y="2382472"/>
                            <a:pt x="489928" y="2383704"/>
                          </a:cubicBezTo>
                          <a:cubicBezTo>
                            <a:pt x="320622" y="2384936"/>
                            <a:pt x="-13582" y="1620833"/>
                            <a:pt x="586" y="1148127"/>
                          </a:cubicBezTo>
                          <a:cubicBezTo>
                            <a:pt x="-14770" y="548874"/>
                            <a:pt x="274745" y="36383"/>
                            <a:pt x="477637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35" name="Group 134">
                    <a:extLst>
                      <a:ext uri="{FF2B5EF4-FFF2-40B4-BE49-F238E27FC236}">
                        <a16:creationId xmlns:a16="http://schemas.microsoft.com/office/drawing/2014/main" id="{D36FE092-0B2A-4CA8-9184-FEBE86DAFD24}"/>
                      </a:ext>
                    </a:extLst>
                  </p:cNvPr>
                  <p:cNvGrpSpPr/>
                  <p:nvPr/>
                </p:nvGrpSpPr>
                <p:grpSpPr>
                  <a:xfrm rot="10800000">
                    <a:off x="8236696" y="2849413"/>
                    <a:ext cx="666734" cy="1473212"/>
                    <a:chOff x="8236696" y="1267377"/>
                    <a:chExt cx="666734" cy="1473212"/>
                  </a:xfrm>
                </p:grpSpPr>
                <p:sp>
                  <p:nvSpPr>
                    <p:cNvPr id="136" name="Freeform: Shape 135">
                      <a:extLst>
                        <a:ext uri="{FF2B5EF4-FFF2-40B4-BE49-F238E27FC236}">
                          <a16:creationId xmlns:a16="http://schemas.microsoft.com/office/drawing/2014/main" id="{9FE10587-7C1B-4A8A-A202-277B2AC1A48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236696" y="1267377"/>
                      <a:ext cx="666734" cy="1473212"/>
                    </a:xfrm>
                    <a:custGeom>
                      <a:avLst/>
                      <a:gdLst>
                        <a:gd name="connsiteX0" fmla="*/ 422556 w 838200"/>
                        <a:gd name="connsiteY0" fmla="*/ 0 h 1466850"/>
                        <a:gd name="connsiteX1" fmla="*/ 843561 w 838200"/>
                        <a:gd name="connsiteY1" fmla="*/ 943928 h 1466850"/>
                        <a:gd name="connsiteX2" fmla="*/ 814986 w 838200"/>
                        <a:gd name="connsiteY2" fmla="*/ 1183005 h 1466850"/>
                        <a:gd name="connsiteX3" fmla="*/ 394934 w 838200"/>
                        <a:gd name="connsiteY3" fmla="*/ 1467803 h 1466850"/>
                        <a:gd name="connsiteX4" fmla="*/ 12029 w 838200"/>
                        <a:gd name="connsiteY4" fmla="*/ 1105853 h 1466850"/>
                        <a:gd name="connsiteX5" fmla="*/ 57749 w 838200"/>
                        <a:gd name="connsiteY5" fmla="*/ 652463 h 1466850"/>
                        <a:gd name="connsiteX6" fmla="*/ 422556 w 838200"/>
                        <a:gd name="connsiteY6" fmla="*/ 0 h 1466850"/>
                        <a:gd name="connsiteX0" fmla="*/ 422556 w 844528"/>
                        <a:gd name="connsiteY0" fmla="*/ 0 h 2411927"/>
                        <a:gd name="connsiteX1" fmla="*/ 843561 w 844528"/>
                        <a:gd name="connsiteY1" fmla="*/ 943928 h 2411927"/>
                        <a:gd name="connsiteX2" fmla="*/ 814986 w 844528"/>
                        <a:gd name="connsiteY2" fmla="*/ 1183005 h 2411927"/>
                        <a:gd name="connsiteX3" fmla="*/ 434848 w 844528"/>
                        <a:gd name="connsiteY3" fmla="*/ 2411885 h 2411927"/>
                        <a:gd name="connsiteX4" fmla="*/ 12029 w 844528"/>
                        <a:gd name="connsiteY4" fmla="*/ 1105853 h 2411927"/>
                        <a:gd name="connsiteX5" fmla="*/ 57749 w 844528"/>
                        <a:gd name="connsiteY5" fmla="*/ 652463 h 2411927"/>
                        <a:gd name="connsiteX6" fmla="*/ 422556 w 844528"/>
                        <a:gd name="connsiteY6" fmla="*/ 0 h 2411927"/>
                        <a:gd name="connsiteX0" fmla="*/ 422556 w 844528"/>
                        <a:gd name="connsiteY0" fmla="*/ 0 h 2411912"/>
                        <a:gd name="connsiteX1" fmla="*/ 843561 w 844528"/>
                        <a:gd name="connsiteY1" fmla="*/ 943928 h 2411912"/>
                        <a:gd name="connsiteX2" fmla="*/ 814986 w 844528"/>
                        <a:gd name="connsiteY2" fmla="*/ 1183005 h 2411912"/>
                        <a:gd name="connsiteX3" fmla="*/ 434848 w 844528"/>
                        <a:gd name="connsiteY3" fmla="*/ 2411885 h 2411912"/>
                        <a:gd name="connsiteX4" fmla="*/ 12029 w 844528"/>
                        <a:gd name="connsiteY4" fmla="*/ 1105853 h 2411912"/>
                        <a:gd name="connsiteX5" fmla="*/ 57749 w 844528"/>
                        <a:gd name="connsiteY5" fmla="*/ 652463 h 2411912"/>
                        <a:gd name="connsiteX6" fmla="*/ 422556 w 844528"/>
                        <a:gd name="connsiteY6" fmla="*/ 0 h 2411912"/>
                        <a:gd name="connsiteX0" fmla="*/ 422556 w 844528"/>
                        <a:gd name="connsiteY0" fmla="*/ 0 h 2411893"/>
                        <a:gd name="connsiteX1" fmla="*/ 843561 w 844528"/>
                        <a:gd name="connsiteY1" fmla="*/ 943928 h 2411893"/>
                        <a:gd name="connsiteX2" fmla="*/ 814986 w 844528"/>
                        <a:gd name="connsiteY2" fmla="*/ 1183005 h 2411893"/>
                        <a:gd name="connsiteX3" fmla="*/ 434848 w 844528"/>
                        <a:gd name="connsiteY3" fmla="*/ 2411885 h 2411893"/>
                        <a:gd name="connsiteX4" fmla="*/ 12029 w 844528"/>
                        <a:gd name="connsiteY4" fmla="*/ 1105853 h 2411893"/>
                        <a:gd name="connsiteX5" fmla="*/ 57749 w 844528"/>
                        <a:gd name="connsiteY5" fmla="*/ 652463 h 2411893"/>
                        <a:gd name="connsiteX6" fmla="*/ 422556 w 844528"/>
                        <a:gd name="connsiteY6" fmla="*/ 0 h 2411893"/>
                        <a:gd name="connsiteX0" fmla="*/ 422556 w 844528"/>
                        <a:gd name="connsiteY0" fmla="*/ 0 h 2411964"/>
                        <a:gd name="connsiteX1" fmla="*/ 843561 w 844528"/>
                        <a:gd name="connsiteY1" fmla="*/ 943928 h 2411964"/>
                        <a:gd name="connsiteX2" fmla="*/ 814986 w 844528"/>
                        <a:gd name="connsiteY2" fmla="*/ 1183005 h 2411964"/>
                        <a:gd name="connsiteX3" fmla="*/ 434848 w 844528"/>
                        <a:gd name="connsiteY3" fmla="*/ 2411885 h 2411964"/>
                        <a:gd name="connsiteX4" fmla="*/ 12029 w 844528"/>
                        <a:gd name="connsiteY4" fmla="*/ 1105853 h 2411964"/>
                        <a:gd name="connsiteX5" fmla="*/ 57749 w 844528"/>
                        <a:gd name="connsiteY5" fmla="*/ 652463 h 2411964"/>
                        <a:gd name="connsiteX6" fmla="*/ 422556 w 844528"/>
                        <a:gd name="connsiteY6" fmla="*/ 0 h 2411964"/>
                        <a:gd name="connsiteX0" fmla="*/ 482275 w 904247"/>
                        <a:gd name="connsiteY0" fmla="*/ 0 h 2411909"/>
                        <a:gd name="connsiteX1" fmla="*/ 903280 w 904247"/>
                        <a:gd name="connsiteY1" fmla="*/ 943928 h 2411909"/>
                        <a:gd name="connsiteX2" fmla="*/ 874705 w 904247"/>
                        <a:gd name="connsiteY2" fmla="*/ 1183005 h 2411909"/>
                        <a:gd name="connsiteX3" fmla="*/ 494567 w 904247"/>
                        <a:gd name="connsiteY3" fmla="*/ 2411885 h 2411909"/>
                        <a:gd name="connsiteX4" fmla="*/ 5225 w 904247"/>
                        <a:gd name="connsiteY4" fmla="*/ 1148125 h 2411909"/>
                        <a:gd name="connsiteX5" fmla="*/ 117468 w 904247"/>
                        <a:gd name="connsiteY5" fmla="*/ 652463 h 2411909"/>
                        <a:gd name="connsiteX6" fmla="*/ 482275 w 904247"/>
                        <a:gd name="connsiteY6" fmla="*/ 0 h 2411909"/>
                        <a:gd name="connsiteX0" fmla="*/ 482275 w 904247"/>
                        <a:gd name="connsiteY0" fmla="*/ 0 h 2411893"/>
                        <a:gd name="connsiteX1" fmla="*/ 903280 w 904247"/>
                        <a:gd name="connsiteY1" fmla="*/ 943928 h 2411893"/>
                        <a:gd name="connsiteX2" fmla="*/ 874705 w 904247"/>
                        <a:gd name="connsiteY2" fmla="*/ 1183005 h 2411893"/>
                        <a:gd name="connsiteX3" fmla="*/ 494567 w 904247"/>
                        <a:gd name="connsiteY3" fmla="*/ 2411885 h 2411893"/>
                        <a:gd name="connsiteX4" fmla="*/ 5225 w 904247"/>
                        <a:gd name="connsiteY4" fmla="*/ 1162217 h 2411893"/>
                        <a:gd name="connsiteX5" fmla="*/ 117468 w 904247"/>
                        <a:gd name="connsiteY5" fmla="*/ 652463 h 2411893"/>
                        <a:gd name="connsiteX6" fmla="*/ 482275 w 904247"/>
                        <a:gd name="connsiteY6" fmla="*/ 0 h 2411893"/>
                        <a:gd name="connsiteX0" fmla="*/ 482972 w 904944"/>
                        <a:gd name="connsiteY0" fmla="*/ 0 h 2411893"/>
                        <a:gd name="connsiteX1" fmla="*/ 903977 w 904944"/>
                        <a:gd name="connsiteY1" fmla="*/ 943928 h 2411893"/>
                        <a:gd name="connsiteX2" fmla="*/ 875402 w 904944"/>
                        <a:gd name="connsiteY2" fmla="*/ 1183005 h 2411893"/>
                        <a:gd name="connsiteX3" fmla="*/ 495264 w 904944"/>
                        <a:gd name="connsiteY3" fmla="*/ 2411885 h 2411893"/>
                        <a:gd name="connsiteX4" fmla="*/ 5922 w 904944"/>
                        <a:gd name="connsiteY4" fmla="*/ 1162217 h 2411893"/>
                        <a:gd name="connsiteX5" fmla="*/ 104859 w 904944"/>
                        <a:gd name="connsiteY5" fmla="*/ 483376 h 2411893"/>
                        <a:gd name="connsiteX6" fmla="*/ 482972 w 904944"/>
                        <a:gd name="connsiteY6" fmla="*/ 0 h 2411893"/>
                        <a:gd name="connsiteX0" fmla="*/ 477060 w 899032"/>
                        <a:gd name="connsiteY0" fmla="*/ 0 h 2411893"/>
                        <a:gd name="connsiteX1" fmla="*/ 898065 w 899032"/>
                        <a:gd name="connsiteY1" fmla="*/ 943928 h 2411893"/>
                        <a:gd name="connsiteX2" fmla="*/ 869490 w 899032"/>
                        <a:gd name="connsiteY2" fmla="*/ 1183005 h 2411893"/>
                        <a:gd name="connsiteX3" fmla="*/ 489352 w 899032"/>
                        <a:gd name="connsiteY3" fmla="*/ 2411885 h 2411893"/>
                        <a:gd name="connsiteX4" fmla="*/ 10 w 899032"/>
                        <a:gd name="connsiteY4" fmla="*/ 1162217 h 2411893"/>
                        <a:gd name="connsiteX5" fmla="*/ 477060 w 899032"/>
                        <a:gd name="connsiteY5" fmla="*/ 0 h 2411893"/>
                        <a:gd name="connsiteX0" fmla="*/ 477060 w 869489"/>
                        <a:gd name="connsiteY0" fmla="*/ 0 h 2411893"/>
                        <a:gd name="connsiteX1" fmla="*/ 869490 w 869489"/>
                        <a:gd name="connsiteY1" fmla="*/ 1183005 h 2411893"/>
                        <a:gd name="connsiteX2" fmla="*/ 489352 w 869489"/>
                        <a:gd name="connsiteY2" fmla="*/ 2411885 h 2411893"/>
                        <a:gd name="connsiteX3" fmla="*/ 10 w 869489"/>
                        <a:gd name="connsiteY3" fmla="*/ 1162217 h 2411893"/>
                        <a:gd name="connsiteX4" fmla="*/ 477060 w 869489"/>
                        <a:gd name="connsiteY4" fmla="*/ 0 h 2411893"/>
                        <a:gd name="connsiteX0" fmla="*/ 477060 w 1042453"/>
                        <a:gd name="connsiteY0" fmla="*/ 0 h 2411911"/>
                        <a:gd name="connsiteX1" fmla="*/ 1042453 w 1042453"/>
                        <a:gd name="connsiteY1" fmla="*/ 1197097 h 2411911"/>
                        <a:gd name="connsiteX2" fmla="*/ 489352 w 1042453"/>
                        <a:gd name="connsiteY2" fmla="*/ 2411885 h 2411911"/>
                        <a:gd name="connsiteX3" fmla="*/ 10 w 1042453"/>
                        <a:gd name="connsiteY3" fmla="*/ 1162217 h 2411911"/>
                        <a:gd name="connsiteX4" fmla="*/ 477060 w 1042453"/>
                        <a:gd name="connsiteY4" fmla="*/ 0 h 2411911"/>
                        <a:gd name="connsiteX0" fmla="*/ 477060 w 1042453"/>
                        <a:gd name="connsiteY0" fmla="*/ 0 h 2411909"/>
                        <a:gd name="connsiteX1" fmla="*/ 1042453 w 1042453"/>
                        <a:gd name="connsiteY1" fmla="*/ 1197097 h 2411909"/>
                        <a:gd name="connsiteX2" fmla="*/ 489352 w 1042453"/>
                        <a:gd name="connsiteY2" fmla="*/ 2411885 h 2411909"/>
                        <a:gd name="connsiteX3" fmla="*/ 10 w 1042453"/>
                        <a:gd name="connsiteY3" fmla="*/ 1162217 h 2411909"/>
                        <a:gd name="connsiteX4" fmla="*/ 477060 w 1042453"/>
                        <a:gd name="connsiteY4" fmla="*/ 0 h 2411909"/>
                        <a:gd name="connsiteX0" fmla="*/ 477060 w 1015844"/>
                        <a:gd name="connsiteY0" fmla="*/ 0 h 2411933"/>
                        <a:gd name="connsiteX1" fmla="*/ 1015844 w 1015844"/>
                        <a:gd name="connsiteY1" fmla="*/ 1112551 h 2411933"/>
                        <a:gd name="connsiteX2" fmla="*/ 489352 w 1015844"/>
                        <a:gd name="connsiteY2" fmla="*/ 2411885 h 2411933"/>
                        <a:gd name="connsiteX3" fmla="*/ 10 w 1015844"/>
                        <a:gd name="connsiteY3" fmla="*/ 1162217 h 2411933"/>
                        <a:gd name="connsiteX4" fmla="*/ 477060 w 1015844"/>
                        <a:gd name="connsiteY4" fmla="*/ 0 h 2411933"/>
                        <a:gd name="connsiteX0" fmla="*/ 477060 w 1015844"/>
                        <a:gd name="connsiteY0" fmla="*/ 0 h 2411935"/>
                        <a:gd name="connsiteX1" fmla="*/ 1015844 w 1015844"/>
                        <a:gd name="connsiteY1" fmla="*/ 1112551 h 2411935"/>
                        <a:gd name="connsiteX2" fmla="*/ 489352 w 1015844"/>
                        <a:gd name="connsiteY2" fmla="*/ 2411885 h 2411935"/>
                        <a:gd name="connsiteX3" fmla="*/ 10 w 1015844"/>
                        <a:gd name="connsiteY3" fmla="*/ 1162217 h 2411935"/>
                        <a:gd name="connsiteX4" fmla="*/ 477060 w 1015844"/>
                        <a:gd name="connsiteY4" fmla="*/ 0 h 2411935"/>
                        <a:gd name="connsiteX0" fmla="*/ 478683 w 1017467"/>
                        <a:gd name="connsiteY0" fmla="*/ 0 h 2411933"/>
                        <a:gd name="connsiteX1" fmla="*/ 1017467 w 1017467"/>
                        <a:gd name="connsiteY1" fmla="*/ 1112551 h 2411933"/>
                        <a:gd name="connsiteX2" fmla="*/ 490975 w 1017467"/>
                        <a:gd name="connsiteY2" fmla="*/ 2411885 h 2411933"/>
                        <a:gd name="connsiteX3" fmla="*/ 1633 w 1017467"/>
                        <a:gd name="connsiteY3" fmla="*/ 1162217 h 2411933"/>
                        <a:gd name="connsiteX4" fmla="*/ 478683 w 1017467"/>
                        <a:gd name="connsiteY4" fmla="*/ 0 h 2411933"/>
                        <a:gd name="connsiteX0" fmla="*/ 478683 w 1017696"/>
                        <a:gd name="connsiteY0" fmla="*/ 0 h 2411935"/>
                        <a:gd name="connsiteX1" fmla="*/ 1017467 w 1017696"/>
                        <a:gd name="connsiteY1" fmla="*/ 1112551 h 2411935"/>
                        <a:gd name="connsiteX2" fmla="*/ 490975 w 1017696"/>
                        <a:gd name="connsiteY2" fmla="*/ 2411885 h 2411935"/>
                        <a:gd name="connsiteX3" fmla="*/ 1633 w 1017696"/>
                        <a:gd name="connsiteY3" fmla="*/ 1162217 h 2411935"/>
                        <a:gd name="connsiteX4" fmla="*/ 478683 w 1017696"/>
                        <a:gd name="connsiteY4" fmla="*/ 0 h 2411935"/>
                        <a:gd name="connsiteX0" fmla="*/ 598033 w 1017398"/>
                        <a:gd name="connsiteY0" fmla="*/ 0 h 2256936"/>
                        <a:gd name="connsiteX1" fmla="*/ 1017074 w 1017398"/>
                        <a:gd name="connsiteY1" fmla="*/ 957553 h 2256936"/>
                        <a:gd name="connsiteX2" fmla="*/ 490582 w 1017398"/>
                        <a:gd name="connsiteY2" fmla="*/ 2256887 h 2256936"/>
                        <a:gd name="connsiteX3" fmla="*/ 1240 w 1017398"/>
                        <a:gd name="connsiteY3" fmla="*/ 1007219 h 2256936"/>
                        <a:gd name="connsiteX4" fmla="*/ 598033 w 1017398"/>
                        <a:gd name="connsiteY4" fmla="*/ 0 h 2256936"/>
                        <a:gd name="connsiteX0" fmla="*/ 478684 w 1017696"/>
                        <a:gd name="connsiteY0" fmla="*/ 0 h 2383753"/>
                        <a:gd name="connsiteX1" fmla="*/ 1017467 w 1017696"/>
                        <a:gd name="connsiteY1" fmla="*/ 1084370 h 2383753"/>
                        <a:gd name="connsiteX2" fmla="*/ 490975 w 1017696"/>
                        <a:gd name="connsiteY2" fmla="*/ 2383704 h 2383753"/>
                        <a:gd name="connsiteX3" fmla="*/ 1633 w 1017696"/>
                        <a:gd name="connsiteY3" fmla="*/ 1134036 h 2383753"/>
                        <a:gd name="connsiteX4" fmla="*/ 478684 w 1017696"/>
                        <a:gd name="connsiteY4" fmla="*/ 0 h 2383753"/>
                        <a:gd name="connsiteX0" fmla="*/ 478684 w 1017696"/>
                        <a:gd name="connsiteY0" fmla="*/ 0 h 2383785"/>
                        <a:gd name="connsiteX1" fmla="*/ 1017467 w 1017696"/>
                        <a:gd name="connsiteY1" fmla="*/ 1084370 h 2383785"/>
                        <a:gd name="connsiteX2" fmla="*/ 490975 w 1017696"/>
                        <a:gd name="connsiteY2" fmla="*/ 2383704 h 2383785"/>
                        <a:gd name="connsiteX3" fmla="*/ 1633 w 1017696"/>
                        <a:gd name="connsiteY3" fmla="*/ 1148127 h 2383785"/>
                        <a:gd name="connsiteX4" fmla="*/ 478684 w 1017696"/>
                        <a:gd name="connsiteY4" fmla="*/ 0 h 2383785"/>
                        <a:gd name="connsiteX0" fmla="*/ 478684 w 1017696"/>
                        <a:gd name="connsiteY0" fmla="*/ 0 h 2383825"/>
                        <a:gd name="connsiteX1" fmla="*/ 1017467 w 1017696"/>
                        <a:gd name="connsiteY1" fmla="*/ 1084370 h 2383825"/>
                        <a:gd name="connsiteX2" fmla="*/ 490975 w 1017696"/>
                        <a:gd name="connsiteY2" fmla="*/ 2383704 h 2383825"/>
                        <a:gd name="connsiteX3" fmla="*/ 1633 w 1017696"/>
                        <a:gd name="connsiteY3" fmla="*/ 1148127 h 2383825"/>
                        <a:gd name="connsiteX4" fmla="*/ 478684 w 1017696"/>
                        <a:gd name="connsiteY4" fmla="*/ 0 h 2383825"/>
                        <a:gd name="connsiteX0" fmla="*/ 478684 w 1017696"/>
                        <a:gd name="connsiteY0" fmla="*/ 0 h 2383705"/>
                        <a:gd name="connsiteX1" fmla="*/ 1017467 w 1017696"/>
                        <a:gd name="connsiteY1" fmla="*/ 1140733 h 2383705"/>
                        <a:gd name="connsiteX2" fmla="*/ 490975 w 1017696"/>
                        <a:gd name="connsiteY2" fmla="*/ 2383704 h 2383705"/>
                        <a:gd name="connsiteX3" fmla="*/ 1633 w 1017696"/>
                        <a:gd name="connsiteY3" fmla="*/ 1148127 h 2383705"/>
                        <a:gd name="connsiteX4" fmla="*/ 478684 w 1017696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68 w 1018552"/>
                        <a:gd name="connsiteY0" fmla="*/ 0 h 2383705"/>
                        <a:gd name="connsiteX1" fmla="*/ 1016351 w 1018552"/>
                        <a:gd name="connsiteY1" fmla="*/ 1140733 h 2383705"/>
                        <a:gd name="connsiteX2" fmla="*/ 489859 w 1018552"/>
                        <a:gd name="connsiteY2" fmla="*/ 2383704 h 2383705"/>
                        <a:gd name="connsiteX3" fmla="*/ 517 w 1018552"/>
                        <a:gd name="connsiteY3" fmla="*/ 1148127 h 2383705"/>
                        <a:gd name="connsiteX4" fmla="*/ 477568 w 1018552"/>
                        <a:gd name="connsiteY4" fmla="*/ 0 h 2383705"/>
                        <a:gd name="connsiteX0" fmla="*/ 477570 w 1018554"/>
                        <a:gd name="connsiteY0" fmla="*/ 0 h 2383705"/>
                        <a:gd name="connsiteX1" fmla="*/ 1016353 w 1018554"/>
                        <a:gd name="connsiteY1" fmla="*/ 1140733 h 2383705"/>
                        <a:gd name="connsiteX2" fmla="*/ 489861 w 1018554"/>
                        <a:gd name="connsiteY2" fmla="*/ 2383704 h 2383705"/>
                        <a:gd name="connsiteX3" fmla="*/ 519 w 1018554"/>
                        <a:gd name="connsiteY3" fmla="*/ 1148127 h 2383705"/>
                        <a:gd name="connsiteX4" fmla="*/ 477570 w 1018554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18621" h="2383705">
                          <a:moveTo>
                            <a:pt x="477637" y="0"/>
                          </a:moveTo>
                          <a:cubicBezTo>
                            <a:pt x="662464" y="17556"/>
                            <a:pt x="1014374" y="527391"/>
                            <a:pt x="1016420" y="1140733"/>
                          </a:cubicBezTo>
                          <a:cubicBezTo>
                            <a:pt x="1051453" y="1668853"/>
                            <a:pt x="659234" y="2382472"/>
                            <a:pt x="489928" y="2383704"/>
                          </a:cubicBezTo>
                          <a:cubicBezTo>
                            <a:pt x="320622" y="2384936"/>
                            <a:pt x="-13582" y="1620833"/>
                            <a:pt x="586" y="1148127"/>
                          </a:cubicBezTo>
                          <a:cubicBezTo>
                            <a:pt x="-14770" y="548874"/>
                            <a:pt x="274745" y="36383"/>
                            <a:pt x="477637" y="0"/>
                          </a:cubicBezTo>
                          <a:close/>
                        </a:path>
                      </a:pathLst>
                    </a:custGeom>
                    <a:solidFill>
                      <a:schemeClr val="accent1">
                        <a:lumMod val="60000"/>
                        <a:lumOff val="40000"/>
                      </a:schemeClr>
                    </a:solidFill>
                    <a:ln w="22225" cap="flat">
                      <a:solidFill>
                        <a:schemeClr val="bg1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7" name="Freeform: Shape 136">
                      <a:extLst>
                        <a:ext uri="{FF2B5EF4-FFF2-40B4-BE49-F238E27FC236}">
                          <a16:creationId xmlns:a16="http://schemas.microsoft.com/office/drawing/2014/main" id="{CE2F8940-CAF4-42A5-9704-6523B7A8CC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445481" y="1817468"/>
                      <a:ext cx="249165" cy="923121"/>
                    </a:xfrm>
                    <a:custGeom>
                      <a:avLst/>
                      <a:gdLst>
                        <a:gd name="connsiteX0" fmla="*/ 422556 w 838200"/>
                        <a:gd name="connsiteY0" fmla="*/ 0 h 1466850"/>
                        <a:gd name="connsiteX1" fmla="*/ 843561 w 838200"/>
                        <a:gd name="connsiteY1" fmla="*/ 943928 h 1466850"/>
                        <a:gd name="connsiteX2" fmla="*/ 814986 w 838200"/>
                        <a:gd name="connsiteY2" fmla="*/ 1183005 h 1466850"/>
                        <a:gd name="connsiteX3" fmla="*/ 394934 w 838200"/>
                        <a:gd name="connsiteY3" fmla="*/ 1467803 h 1466850"/>
                        <a:gd name="connsiteX4" fmla="*/ 12029 w 838200"/>
                        <a:gd name="connsiteY4" fmla="*/ 1105853 h 1466850"/>
                        <a:gd name="connsiteX5" fmla="*/ 57749 w 838200"/>
                        <a:gd name="connsiteY5" fmla="*/ 652463 h 1466850"/>
                        <a:gd name="connsiteX6" fmla="*/ 422556 w 838200"/>
                        <a:gd name="connsiteY6" fmla="*/ 0 h 1466850"/>
                        <a:gd name="connsiteX0" fmla="*/ 422556 w 844528"/>
                        <a:gd name="connsiteY0" fmla="*/ 0 h 2411927"/>
                        <a:gd name="connsiteX1" fmla="*/ 843561 w 844528"/>
                        <a:gd name="connsiteY1" fmla="*/ 943928 h 2411927"/>
                        <a:gd name="connsiteX2" fmla="*/ 814986 w 844528"/>
                        <a:gd name="connsiteY2" fmla="*/ 1183005 h 2411927"/>
                        <a:gd name="connsiteX3" fmla="*/ 434848 w 844528"/>
                        <a:gd name="connsiteY3" fmla="*/ 2411885 h 2411927"/>
                        <a:gd name="connsiteX4" fmla="*/ 12029 w 844528"/>
                        <a:gd name="connsiteY4" fmla="*/ 1105853 h 2411927"/>
                        <a:gd name="connsiteX5" fmla="*/ 57749 w 844528"/>
                        <a:gd name="connsiteY5" fmla="*/ 652463 h 2411927"/>
                        <a:gd name="connsiteX6" fmla="*/ 422556 w 844528"/>
                        <a:gd name="connsiteY6" fmla="*/ 0 h 2411927"/>
                        <a:gd name="connsiteX0" fmla="*/ 422556 w 844528"/>
                        <a:gd name="connsiteY0" fmla="*/ 0 h 2411912"/>
                        <a:gd name="connsiteX1" fmla="*/ 843561 w 844528"/>
                        <a:gd name="connsiteY1" fmla="*/ 943928 h 2411912"/>
                        <a:gd name="connsiteX2" fmla="*/ 814986 w 844528"/>
                        <a:gd name="connsiteY2" fmla="*/ 1183005 h 2411912"/>
                        <a:gd name="connsiteX3" fmla="*/ 434848 w 844528"/>
                        <a:gd name="connsiteY3" fmla="*/ 2411885 h 2411912"/>
                        <a:gd name="connsiteX4" fmla="*/ 12029 w 844528"/>
                        <a:gd name="connsiteY4" fmla="*/ 1105853 h 2411912"/>
                        <a:gd name="connsiteX5" fmla="*/ 57749 w 844528"/>
                        <a:gd name="connsiteY5" fmla="*/ 652463 h 2411912"/>
                        <a:gd name="connsiteX6" fmla="*/ 422556 w 844528"/>
                        <a:gd name="connsiteY6" fmla="*/ 0 h 2411912"/>
                        <a:gd name="connsiteX0" fmla="*/ 422556 w 844528"/>
                        <a:gd name="connsiteY0" fmla="*/ 0 h 2411893"/>
                        <a:gd name="connsiteX1" fmla="*/ 843561 w 844528"/>
                        <a:gd name="connsiteY1" fmla="*/ 943928 h 2411893"/>
                        <a:gd name="connsiteX2" fmla="*/ 814986 w 844528"/>
                        <a:gd name="connsiteY2" fmla="*/ 1183005 h 2411893"/>
                        <a:gd name="connsiteX3" fmla="*/ 434848 w 844528"/>
                        <a:gd name="connsiteY3" fmla="*/ 2411885 h 2411893"/>
                        <a:gd name="connsiteX4" fmla="*/ 12029 w 844528"/>
                        <a:gd name="connsiteY4" fmla="*/ 1105853 h 2411893"/>
                        <a:gd name="connsiteX5" fmla="*/ 57749 w 844528"/>
                        <a:gd name="connsiteY5" fmla="*/ 652463 h 2411893"/>
                        <a:gd name="connsiteX6" fmla="*/ 422556 w 844528"/>
                        <a:gd name="connsiteY6" fmla="*/ 0 h 2411893"/>
                        <a:gd name="connsiteX0" fmla="*/ 422556 w 844528"/>
                        <a:gd name="connsiteY0" fmla="*/ 0 h 2411964"/>
                        <a:gd name="connsiteX1" fmla="*/ 843561 w 844528"/>
                        <a:gd name="connsiteY1" fmla="*/ 943928 h 2411964"/>
                        <a:gd name="connsiteX2" fmla="*/ 814986 w 844528"/>
                        <a:gd name="connsiteY2" fmla="*/ 1183005 h 2411964"/>
                        <a:gd name="connsiteX3" fmla="*/ 434848 w 844528"/>
                        <a:gd name="connsiteY3" fmla="*/ 2411885 h 2411964"/>
                        <a:gd name="connsiteX4" fmla="*/ 12029 w 844528"/>
                        <a:gd name="connsiteY4" fmla="*/ 1105853 h 2411964"/>
                        <a:gd name="connsiteX5" fmla="*/ 57749 w 844528"/>
                        <a:gd name="connsiteY5" fmla="*/ 652463 h 2411964"/>
                        <a:gd name="connsiteX6" fmla="*/ 422556 w 844528"/>
                        <a:gd name="connsiteY6" fmla="*/ 0 h 2411964"/>
                        <a:gd name="connsiteX0" fmla="*/ 482275 w 904247"/>
                        <a:gd name="connsiteY0" fmla="*/ 0 h 2411909"/>
                        <a:gd name="connsiteX1" fmla="*/ 903280 w 904247"/>
                        <a:gd name="connsiteY1" fmla="*/ 943928 h 2411909"/>
                        <a:gd name="connsiteX2" fmla="*/ 874705 w 904247"/>
                        <a:gd name="connsiteY2" fmla="*/ 1183005 h 2411909"/>
                        <a:gd name="connsiteX3" fmla="*/ 494567 w 904247"/>
                        <a:gd name="connsiteY3" fmla="*/ 2411885 h 2411909"/>
                        <a:gd name="connsiteX4" fmla="*/ 5225 w 904247"/>
                        <a:gd name="connsiteY4" fmla="*/ 1148125 h 2411909"/>
                        <a:gd name="connsiteX5" fmla="*/ 117468 w 904247"/>
                        <a:gd name="connsiteY5" fmla="*/ 652463 h 2411909"/>
                        <a:gd name="connsiteX6" fmla="*/ 482275 w 904247"/>
                        <a:gd name="connsiteY6" fmla="*/ 0 h 2411909"/>
                        <a:gd name="connsiteX0" fmla="*/ 482275 w 904247"/>
                        <a:gd name="connsiteY0" fmla="*/ 0 h 2411893"/>
                        <a:gd name="connsiteX1" fmla="*/ 903280 w 904247"/>
                        <a:gd name="connsiteY1" fmla="*/ 943928 h 2411893"/>
                        <a:gd name="connsiteX2" fmla="*/ 874705 w 904247"/>
                        <a:gd name="connsiteY2" fmla="*/ 1183005 h 2411893"/>
                        <a:gd name="connsiteX3" fmla="*/ 494567 w 904247"/>
                        <a:gd name="connsiteY3" fmla="*/ 2411885 h 2411893"/>
                        <a:gd name="connsiteX4" fmla="*/ 5225 w 904247"/>
                        <a:gd name="connsiteY4" fmla="*/ 1162217 h 2411893"/>
                        <a:gd name="connsiteX5" fmla="*/ 117468 w 904247"/>
                        <a:gd name="connsiteY5" fmla="*/ 652463 h 2411893"/>
                        <a:gd name="connsiteX6" fmla="*/ 482275 w 904247"/>
                        <a:gd name="connsiteY6" fmla="*/ 0 h 2411893"/>
                        <a:gd name="connsiteX0" fmla="*/ 482972 w 904944"/>
                        <a:gd name="connsiteY0" fmla="*/ 0 h 2411893"/>
                        <a:gd name="connsiteX1" fmla="*/ 903977 w 904944"/>
                        <a:gd name="connsiteY1" fmla="*/ 943928 h 2411893"/>
                        <a:gd name="connsiteX2" fmla="*/ 875402 w 904944"/>
                        <a:gd name="connsiteY2" fmla="*/ 1183005 h 2411893"/>
                        <a:gd name="connsiteX3" fmla="*/ 495264 w 904944"/>
                        <a:gd name="connsiteY3" fmla="*/ 2411885 h 2411893"/>
                        <a:gd name="connsiteX4" fmla="*/ 5922 w 904944"/>
                        <a:gd name="connsiteY4" fmla="*/ 1162217 h 2411893"/>
                        <a:gd name="connsiteX5" fmla="*/ 104859 w 904944"/>
                        <a:gd name="connsiteY5" fmla="*/ 483376 h 2411893"/>
                        <a:gd name="connsiteX6" fmla="*/ 482972 w 904944"/>
                        <a:gd name="connsiteY6" fmla="*/ 0 h 2411893"/>
                        <a:gd name="connsiteX0" fmla="*/ 477060 w 899032"/>
                        <a:gd name="connsiteY0" fmla="*/ 0 h 2411893"/>
                        <a:gd name="connsiteX1" fmla="*/ 898065 w 899032"/>
                        <a:gd name="connsiteY1" fmla="*/ 943928 h 2411893"/>
                        <a:gd name="connsiteX2" fmla="*/ 869490 w 899032"/>
                        <a:gd name="connsiteY2" fmla="*/ 1183005 h 2411893"/>
                        <a:gd name="connsiteX3" fmla="*/ 489352 w 899032"/>
                        <a:gd name="connsiteY3" fmla="*/ 2411885 h 2411893"/>
                        <a:gd name="connsiteX4" fmla="*/ 10 w 899032"/>
                        <a:gd name="connsiteY4" fmla="*/ 1162217 h 2411893"/>
                        <a:gd name="connsiteX5" fmla="*/ 477060 w 899032"/>
                        <a:gd name="connsiteY5" fmla="*/ 0 h 2411893"/>
                        <a:gd name="connsiteX0" fmla="*/ 477060 w 869489"/>
                        <a:gd name="connsiteY0" fmla="*/ 0 h 2411893"/>
                        <a:gd name="connsiteX1" fmla="*/ 869490 w 869489"/>
                        <a:gd name="connsiteY1" fmla="*/ 1183005 h 2411893"/>
                        <a:gd name="connsiteX2" fmla="*/ 489352 w 869489"/>
                        <a:gd name="connsiteY2" fmla="*/ 2411885 h 2411893"/>
                        <a:gd name="connsiteX3" fmla="*/ 10 w 869489"/>
                        <a:gd name="connsiteY3" fmla="*/ 1162217 h 2411893"/>
                        <a:gd name="connsiteX4" fmla="*/ 477060 w 869489"/>
                        <a:gd name="connsiteY4" fmla="*/ 0 h 2411893"/>
                        <a:gd name="connsiteX0" fmla="*/ 477060 w 1042453"/>
                        <a:gd name="connsiteY0" fmla="*/ 0 h 2411911"/>
                        <a:gd name="connsiteX1" fmla="*/ 1042453 w 1042453"/>
                        <a:gd name="connsiteY1" fmla="*/ 1197097 h 2411911"/>
                        <a:gd name="connsiteX2" fmla="*/ 489352 w 1042453"/>
                        <a:gd name="connsiteY2" fmla="*/ 2411885 h 2411911"/>
                        <a:gd name="connsiteX3" fmla="*/ 10 w 1042453"/>
                        <a:gd name="connsiteY3" fmla="*/ 1162217 h 2411911"/>
                        <a:gd name="connsiteX4" fmla="*/ 477060 w 1042453"/>
                        <a:gd name="connsiteY4" fmla="*/ 0 h 2411911"/>
                        <a:gd name="connsiteX0" fmla="*/ 477060 w 1042453"/>
                        <a:gd name="connsiteY0" fmla="*/ 0 h 2411909"/>
                        <a:gd name="connsiteX1" fmla="*/ 1042453 w 1042453"/>
                        <a:gd name="connsiteY1" fmla="*/ 1197097 h 2411909"/>
                        <a:gd name="connsiteX2" fmla="*/ 489352 w 1042453"/>
                        <a:gd name="connsiteY2" fmla="*/ 2411885 h 2411909"/>
                        <a:gd name="connsiteX3" fmla="*/ 10 w 1042453"/>
                        <a:gd name="connsiteY3" fmla="*/ 1162217 h 2411909"/>
                        <a:gd name="connsiteX4" fmla="*/ 477060 w 1042453"/>
                        <a:gd name="connsiteY4" fmla="*/ 0 h 2411909"/>
                        <a:gd name="connsiteX0" fmla="*/ 477060 w 1015844"/>
                        <a:gd name="connsiteY0" fmla="*/ 0 h 2411933"/>
                        <a:gd name="connsiteX1" fmla="*/ 1015844 w 1015844"/>
                        <a:gd name="connsiteY1" fmla="*/ 1112551 h 2411933"/>
                        <a:gd name="connsiteX2" fmla="*/ 489352 w 1015844"/>
                        <a:gd name="connsiteY2" fmla="*/ 2411885 h 2411933"/>
                        <a:gd name="connsiteX3" fmla="*/ 10 w 1015844"/>
                        <a:gd name="connsiteY3" fmla="*/ 1162217 h 2411933"/>
                        <a:gd name="connsiteX4" fmla="*/ 477060 w 1015844"/>
                        <a:gd name="connsiteY4" fmla="*/ 0 h 2411933"/>
                        <a:gd name="connsiteX0" fmla="*/ 477060 w 1015844"/>
                        <a:gd name="connsiteY0" fmla="*/ 0 h 2411935"/>
                        <a:gd name="connsiteX1" fmla="*/ 1015844 w 1015844"/>
                        <a:gd name="connsiteY1" fmla="*/ 1112551 h 2411935"/>
                        <a:gd name="connsiteX2" fmla="*/ 489352 w 1015844"/>
                        <a:gd name="connsiteY2" fmla="*/ 2411885 h 2411935"/>
                        <a:gd name="connsiteX3" fmla="*/ 10 w 1015844"/>
                        <a:gd name="connsiteY3" fmla="*/ 1162217 h 2411935"/>
                        <a:gd name="connsiteX4" fmla="*/ 477060 w 1015844"/>
                        <a:gd name="connsiteY4" fmla="*/ 0 h 2411935"/>
                        <a:gd name="connsiteX0" fmla="*/ 478683 w 1017467"/>
                        <a:gd name="connsiteY0" fmla="*/ 0 h 2411933"/>
                        <a:gd name="connsiteX1" fmla="*/ 1017467 w 1017467"/>
                        <a:gd name="connsiteY1" fmla="*/ 1112551 h 2411933"/>
                        <a:gd name="connsiteX2" fmla="*/ 490975 w 1017467"/>
                        <a:gd name="connsiteY2" fmla="*/ 2411885 h 2411933"/>
                        <a:gd name="connsiteX3" fmla="*/ 1633 w 1017467"/>
                        <a:gd name="connsiteY3" fmla="*/ 1162217 h 2411933"/>
                        <a:gd name="connsiteX4" fmla="*/ 478683 w 1017467"/>
                        <a:gd name="connsiteY4" fmla="*/ 0 h 2411933"/>
                        <a:gd name="connsiteX0" fmla="*/ 478683 w 1017696"/>
                        <a:gd name="connsiteY0" fmla="*/ 0 h 2411935"/>
                        <a:gd name="connsiteX1" fmla="*/ 1017467 w 1017696"/>
                        <a:gd name="connsiteY1" fmla="*/ 1112551 h 2411935"/>
                        <a:gd name="connsiteX2" fmla="*/ 490975 w 1017696"/>
                        <a:gd name="connsiteY2" fmla="*/ 2411885 h 2411935"/>
                        <a:gd name="connsiteX3" fmla="*/ 1633 w 1017696"/>
                        <a:gd name="connsiteY3" fmla="*/ 1162217 h 2411935"/>
                        <a:gd name="connsiteX4" fmla="*/ 478683 w 1017696"/>
                        <a:gd name="connsiteY4" fmla="*/ 0 h 2411935"/>
                        <a:gd name="connsiteX0" fmla="*/ 598033 w 1017398"/>
                        <a:gd name="connsiteY0" fmla="*/ 0 h 2256936"/>
                        <a:gd name="connsiteX1" fmla="*/ 1017074 w 1017398"/>
                        <a:gd name="connsiteY1" fmla="*/ 957553 h 2256936"/>
                        <a:gd name="connsiteX2" fmla="*/ 490582 w 1017398"/>
                        <a:gd name="connsiteY2" fmla="*/ 2256887 h 2256936"/>
                        <a:gd name="connsiteX3" fmla="*/ 1240 w 1017398"/>
                        <a:gd name="connsiteY3" fmla="*/ 1007219 h 2256936"/>
                        <a:gd name="connsiteX4" fmla="*/ 598033 w 1017398"/>
                        <a:gd name="connsiteY4" fmla="*/ 0 h 2256936"/>
                        <a:gd name="connsiteX0" fmla="*/ 478684 w 1017696"/>
                        <a:gd name="connsiteY0" fmla="*/ 0 h 2383753"/>
                        <a:gd name="connsiteX1" fmla="*/ 1017467 w 1017696"/>
                        <a:gd name="connsiteY1" fmla="*/ 1084370 h 2383753"/>
                        <a:gd name="connsiteX2" fmla="*/ 490975 w 1017696"/>
                        <a:gd name="connsiteY2" fmla="*/ 2383704 h 2383753"/>
                        <a:gd name="connsiteX3" fmla="*/ 1633 w 1017696"/>
                        <a:gd name="connsiteY3" fmla="*/ 1134036 h 2383753"/>
                        <a:gd name="connsiteX4" fmla="*/ 478684 w 1017696"/>
                        <a:gd name="connsiteY4" fmla="*/ 0 h 2383753"/>
                        <a:gd name="connsiteX0" fmla="*/ 478684 w 1017696"/>
                        <a:gd name="connsiteY0" fmla="*/ 0 h 2383785"/>
                        <a:gd name="connsiteX1" fmla="*/ 1017467 w 1017696"/>
                        <a:gd name="connsiteY1" fmla="*/ 1084370 h 2383785"/>
                        <a:gd name="connsiteX2" fmla="*/ 490975 w 1017696"/>
                        <a:gd name="connsiteY2" fmla="*/ 2383704 h 2383785"/>
                        <a:gd name="connsiteX3" fmla="*/ 1633 w 1017696"/>
                        <a:gd name="connsiteY3" fmla="*/ 1148127 h 2383785"/>
                        <a:gd name="connsiteX4" fmla="*/ 478684 w 1017696"/>
                        <a:gd name="connsiteY4" fmla="*/ 0 h 2383785"/>
                        <a:gd name="connsiteX0" fmla="*/ 478684 w 1017696"/>
                        <a:gd name="connsiteY0" fmla="*/ 0 h 2383825"/>
                        <a:gd name="connsiteX1" fmla="*/ 1017467 w 1017696"/>
                        <a:gd name="connsiteY1" fmla="*/ 1084370 h 2383825"/>
                        <a:gd name="connsiteX2" fmla="*/ 490975 w 1017696"/>
                        <a:gd name="connsiteY2" fmla="*/ 2383704 h 2383825"/>
                        <a:gd name="connsiteX3" fmla="*/ 1633 w 1017696"/>
                        <a:gd name="connsiteY3" fmla="*/ 1148127 h 2383825"/>
                        <a:gd name="connsiteX4" fmla="*/ 478684 w 1017696"/>
                        <a:gd name="connsiteY4" fmla="*/ 0 h 2383825"/>
                        <a:gd name="connsiteX0" fmla="*/ 478684 w 1017696"/>
                        <a:gd name="connsiteY0" fmla="*/ 0 h 2383705"/>
                        <a:gd name="connsiteX1" fmla="*/ 1017467 w 1017696"/>
                        <a:gd name="connsiteY1" fmla="*/ 1140733 h 2383705"/>
                        <a:gd name="connsiteX2" fmla="*/ 490975 w 1017696"/>
                        <a:gd name="connsiteY2" fmla="*/ 2383704 h 2383705"/>
                        <a:gd name="connsiteX3" fmla="*/ 1633 w 1017696"/>
                        <a:gd name="connsiteY3" fmla="*/ 1148127 h 2383705"/>
                        <a:gd name="connsiteX4" fmla="*/ 478684 w 1017696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68 w 1018552"/>
                        <a:gd name="connsiteY0" fmla="*/ 0 h 2383705"/>
                        <a:gd name="connsiteX1" fmla="*/ 1016351 w 1018552"/>
                        <a:gd name="connsiteY1" fmla="*/ 1140733 h 2383705"/>
                        <a:gd name="connsiteX2" fmla="*/ 489859 w 1018552"/>
                        <a:gd name="connsiteY2" fmla="*/ 2383704 h 2383705"/>
                        <a:gd name="connsiteX3" fmla="*/ 517 w 1018552"/>
                        <a:gd name="connsiteY3" fmla="*/ 1148127 h 2383705"/>
                        <a:gd name="connsiteX4" fmla="*/ 477568 w 1018552"/>
                        <a:gd name="connsiteY4" fmla="*/ 0 h 2383705"/>
                        <a:gd name="connsiteX0" fmla="*/ 477570 w 1018554"/>
                        <a:gd name="connsiteY0" fmla="*/ 0 h 2383705"/>
                        <a:gd name="connsiteX1" fmla="*/ 1016353 w 1018554"/>
                        <a:gd name="connsiteY1" fmla="*/ 1140733 h 2383705"/>
                        <a:gd name="connsiteX2" fmla="*/ 489861 w 1018554"/>
                        <a:gd name="connsiteY2" fmla="*/ 2383704 h 2383705"/>
                        <a:gd name="connsiteX3" fmla="*/ 519 w 1018554"/>
                        <a:gd name="connsiteY3" fmla="*/ 1148127 h 2383705"/>
                        <a:gd name="connsiteX4" fmla="*/ 477570 w 1018554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18621" h="2383705">
                          <a:moveTo>
                            <a:pt x="477637" y="0"/>
                          </a:moveTo>
                          <a:cubicBezTo>
                            <a:pt x="662464" y="17556"/>
                            <a:pt x="1014374" y="527391"/>
                            <a:pt x="1016420" y="1140733"/>
                          </a:cubicBezTo>
                          <a:cubicBezTo>
                            <a:pt x="1051453" y="1668853"/>
                            <a:pt x="659234" y="2382472"/>
                            <a:pt x="489928" y="2383704"/>
                          </a:cubicBezTo>
                          <a:cubicBezTo>
                            <a:pt x="320622" y="2384936"/>
                            <a:pt x="-13582" y="1620833"/>
                            <a:pt x="586" y="1148127"/>
                          </a:cubicBezTo>
                          <a:cubicBezTo>
                            <a:pt x="-14770" y="548874"/>
                            <a:pt x="274745" y="36383"/>
                            <a:pt x="477637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133" name="Oval 132">
                  <a:extLst>
                    <a:ext uri="{FF2B5EF4-FFF2-40B4-BE49-F238E27FC236}">
                      <a16:creationId xmlns:a16="http://schemas.microsoft.com/office/drawing/2014/main" id="{2FF05913-D12B-4BF1-92EE-57B92FC4B1FE}"/>
                    </a:ext>
                  </a:extLst>
                </p:cNvPr>
                <p:cNvSpPr/>
                <p:nvPr/>
              </p:nvSpPr>
              <p:spPr>
                <a:xfrm>
                  <a:off x="10020665" y="2808393"/>
                  <a:ext cx="373811" cy="373811"/>
                </a:xfrm>
                <a:prstGeom prst="ellipse">
                  <a:avLst/>
                </a:prstGeom>
                <a:solidFill>
                  <a:schemeClr val="accent2"/>
                </a:solidFill>
                <a:ln w="25400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9CA72822-AE6B-4C6B-9C71-D9EA298A8E2B}"/>
              </a:ext>
            </a:extLst>
          </p:cNvPr>
          <p:cNvGrpSpPr/>
          <p:nvPr/>
        </p:nvGrpSpPr>
        <p:grpSpPr>
          <a:xfrm>
            <a:off x="241641" y="5811190"/>
            <a:ext cx="867291" cy="653941"/>
            <a:chOff x="2086437" y="5254390"/>
            <a:chExt cx="2457020" cy="1852604"/>
          </a:xfrm>
        </p:grpSpPr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DA6EE96F-D454-4131-9C64-FA72A43A8DA9}"/>
                </a:ext>
              </a:extLst>
            </p:cNvPr>
            <p:cNvSpPr/>
            <p:nvPr/>
          </p:nvSpPr>
          <p:spPr>
            <a:xfrm rot="20333555">
              <a:off x="2548337" y="5340257"/>
              <a:ext cx="1995120" cy="1766737"/>
            </a:xfrm>
            <a:custGeom>
              <a:avLst/>
              <a:gdLst>
                <a:gd name="connsiteX0" fmla="*/ 2494407 w 2561177"/>
                <a:gd name="connsiteY0" fmla="*/ 1297114 h 2267997"/>
                <a:gd name="connsiteX1" fmla="*/ 2561177 w 2561177"/>
                <a:gd name="connsiteY1" fmla="*/ 1597723 h 2267997"/>
                <a:gd name="connsiteX2" fmla="*/ 2550223 w 2561177"/>
                <a:gd name="connsiteY2" fmla="*/ 1600295 h 2267997"/>
                <a:gd name="connsiteX3" fmla="*/ 2481548 w 2561177"/>
                <a:gd name="connsiteY3" fmla="*/ 1300067 h 2267997"/>
                <a:gd name="connsiteX4" fmla="*/ 2494407 w 2561177"/>
                <a:gd name="connsiteY4" fmla="*/ 1297114 h 2267997"/>
                <a:gd name="connsiteX5" fmla="*/ 1571157 w 2561177"/>
                <a:gd name="connsiteY5" fmla="*/ 179964 h 2267997"/>
                <a:gd name="connsiteX6" fmla="*/ 1545622 w 2561177"/>
                <a:gd name="connsiteY6" fmla="*/ 180437 h 2267997"/>
                <a:gd name="connsiteX7" fmla="*/ 1509903 w 2561177"/>
                <a:gd name="connsiteY7" fmla="*/ 184308 h 2267997"/>
                <a:gd name="connsiteX8" fmla="*/ 1628775 w 2561177"/>
                <a:gd name="connsiteY8" fmla="*/ 229742 h 2267997"/>
                <a:gd name="connsiteX9" fmla="*/ 1571157 w 2561177"/>
                <a:gd name="connsiteY9" fmla="*/ 179964 h 2267997"/>
                <a:gd name="connsiteX10" fmla="*/ 852238 w 2561177"/>
                <a:gd name="connsiteY10" fmla="*/ 11966 h 2267997"/>
                <a:gd name="connsiteX11" fmla="*/ 985838 w 2561177"/>
                <a:gd name="connsiteY11" fmla="*/ 18097 h 2267997"/>
                <a:gd name="connsiteX12" fmla="*/ 1334929 w 2561177"/>
                <a:gd name="connsiteY12" fmla="*/ 65150 h 2267997"/>
                <a:gd name="connsiteX13" fmla="*/ 1895380 w 2561177"/>
                <a:gd name="connsiteY13" fmla="*/ 337756 h 2267997"/>
                <a:gd name="connsiteX14" fmla="*/ 2130266 w 2561177"/>
                <a:gd name="connsiteY14" fmla="*/ 558069 h 2267997"/>
                <a:gd name="connsiteX15" fmla="*/ 2369439 w 2561177"/>
                <a:gd name="connsiteY15" fmla="*/ 969930 h 2267997"/>
                <a:gd name="connsiteX16" fmla="*/ 2428685 w 2561177"/>
                <a:gd name="connsiteY16" fmla="*/ 1190148 h 2267997"/>
                <a:gd name="connsiteX17" fmla="*/ 2438114 w 2561177"/>
                <a:gd name="connsiteY17" fmla="*/ 1285208 h 2267997"/>
                <a:gd name="connsiteX18" fmla="*/ 2416778 w 2561177"/>
                <a:gd name="connsiteY18" fmla="*/ 1314640 h 2267997"/>
                <a:gd name="connsiteX19" fmla="*/ 2422398 w 2561177"/>
                <a:gd name="connsiteY19" fmla="*/ 1336738 h 2267997"/>
                <a:gd name="connsiteX20" fmla="*/ 2463165 w 2561177"/>
                <a:gd name="connsiteY20" fmla="*/ 1619440 h 2267997"/>
                <a:gd name="connsiteX21" fmla="*/ 2478215 w 2561177"/>
                <a:gd name="connsiteY21" fmla="*/ 1765077 h 2267997"/>
                <a:gd name="connsiteX22" fmla="*/ 2466499 w 2561177"/>
                <a:gd name="connsiteY22" fmla="*/ 1847373 h 2267997"/>
                <a:gd name="connsiteX23" fmla="*/ 2454688 w 2561177"/>
                <a:gd name="connsiteY23" fmla="*/ 2062543 h 2267997"/>
                <a:gd name="connsiteX24" fmla="*/ 2439924 w 2561177"/>
                <a:gd name="connsiteY24" fmla="*/ 2107120 h 2267997"/>
                <a:gd name="connsiteX25" fmla="*/ 2364200 w 2561177"/>
                <a:gd name="connsiteY25" fmla="*/ 1753742 h 2267997"/>
                <a:gd name="connsiteX26" fmla="*/ 2353247 w 2561177"/>
                <a:gd name="connsiteY26" fmla="*/ 1754886 h 2267997"/>
                <a:gd name="connsiteX27" fmla="*/ 2346389 w 2561177"/>
                <a:gd name="connsiteY27" fmla="*/ 1793367 h 2267997"/>
                <a:gd name="connsiteX28" fmla="*/ 2299049 w 2561177"/>
                <a:gd name="connsiteY28" fmla="*/ 1679162 h 2267997"/>
                <a:gd name="connsiteX29" fmla="*/ 2282476 w 2561177"/>
                <a:gd name="connsiteY29" fmla="*/ 1682781 h 2267997"/>
                <a:gd name="connsiteX30" fmla="*/ 2195894 w 2561177"/>
                <a:gd name="connsiteY30" fmla="*/ 2267997 h 2267997"/>
                <a:gd name="connsiteX31" fmla="*/ 2175605 w 2561177"/>
                <a:gd name="connsiteY31" fmla="*/ 2267331 h 2267997"/>
                <a:gd name="connsiteX32" fmla="*/ 2175605 w 2561177"/>
                <a:gd name="connsiteY32" fmla="*/ 1997487 h 2267997"/>
                <a:gd name="connsiteX33" fmla="*/ 2164366 w 2561177"/>
                <a:gd name="connsiteY33" fmla="*/ 1997963 h 2267997"/>
                <a:gd name="connsiteX34" fmla="*/ 2144744 w 2561177"/>
                <a:gd name="connsiteY34" fmla="*/ 2087403 h 2267997"/>
                <a:gd name="connsiteX35" fmla="*/ 2135124 w 2561177"/>
                <a:gd name="connsiteY35" fmla="*/ 2086451 h 2267997"/>
                <a:gd name="connsiteX36" fmla="*/ 2110550 w 2561177"/>
                <a:gd name="connsiteY36" fmla="*/ 1900142 h 2267997"/>
                <a:gd name="connsiteX37" fmla="*/ 2037493 w 2561177"/>
                <a:gd name="connsiteY37" fmla="*/ 1642681 h 2267997"/>
                <a:gd name="connsiteX38" fmla="*/ 1967770 w 2561177"/>
                <a:gd name="connsiteY38" fmla="*/ 1444180 h 2267997"/>
                <a:gd name="connsiteX39" fmla="*/ 1891665 w 2561177"/>
                <a:gd name="connsiteY39" fmla="*/ 1312926 h 2267997"/>
                <a:gd name="connsiteX40" fmla="*/ 1864900 w 2561177"/>
                <a:gd name="connsiteY40" fmla="*/ 1257871 h 2267997"/>
                <a:gd name="connsiteX41" fmla="*/ 1694212 w 2561177"/>
                <a:gd name="connsiteY41" fmla="*/ 949356 h 2267997"/>
                <a:gd name="connsiteX42" fmla="*/ 1624788 w 2561177"/>
                <a:gd name="connsiteY42" fmla="*/ 870202 h 2267997"/>
                <a:gd name="connsiteX43" fmla="*/ 1625060 w 2561177"/>
                <a:gd name="connsiteY43" fmla="*/ 870204 h 2267997"/>
                <a:gd name="connsiteX44" fmla="*/ 1624088 w 2561177"/>
                <a:gd name="connsiteY44" fmla="*/ 868883 h 2267997"/>
                <a:gd name="connsiteX45" fmla="*/ 1653635 w 2561177"/>
                <a:gd name="connsiteY45" fmla="*/ 874680 h 2267997"/>
                <a:gd name="connsiteX46" fmla="*/ 1660303 w 2561177"/>
                <a:gd name="connsiteY46" fmla="*/ 864870 h 2267997"/>
                <a:gd name="connsiteX47" fmla="*/ 1571720 w 2561177"/>
                <a:gd name="connsiteY47" fmla="*/ 783335 h 2267997"/>
                <a:gd name="connsiteX48" fmla="*/ 1566291 w 2561177"/>
                <a:gd name="connsiteY48" fmla="*/ 790384 h 2267997"/>
                <a:gd name="connsiteX49" fmla="*/ 1624088 w 2561177"/>
                <a:gd name="connsiteY49" fmla="*/ 868883 h 2267997"/>
                <a:gd name="connsiteX50" fmla="*/ 1623536 w 2561177"/>
                <a:gd name="connsiteY50" fmla="*/ 868775 h 2267997"/>
                <a:gd name="connsiteX51" fmla="*/ 1624788 w 2561177"/>
                <a:gd name="connsiteY51" fmla="*/ 870202 h 2267997"/>
                <a:gd name="connsiteX52" fmla="*/ 1606439 w 2561177"/>
                <a:gd name="connsiteY52" fmla="*/ 870049 h 2267997"/>
                <a:gd name="connsiteX53" fmla="*/ 1590104 w 2561177"/>
                <a:gd name="connsiteY53" fmla="*/ 866394 h 2267997"/>
                <a:gd name="connsiteX54" fmla="*/ 1531334 w 2561177"/>
                <a:gd name="connsiteY54" fmla="*/ 818769 h 2267997"/>
                <a:gd name="connsiteX55" fmla="*/ 1346359 w 2561177"/>
                <a:gd name="connsiteY55" fmla="*/ 747712 h 2267997"/>
                <a:gd name="connsiteX56" fmla="*/ 1220629 w 2561177"/>
                <a:gd name="connsiteY56" fmla="*/ 724376 h 2267997"/>
                <a:gd name="connsiteX57" fmla="*/ 1220248 w 2561177"/>
                <a:gd name="connsiteY57" fmla="*/ 707612 h 2267997"/>
                <a:gd name="connsiteX58" fmla="*/ 1259777 w 2561177"/>
                <a:gd name="connsiteY58" fmla="*/ 691229 h 2267997"/>
                <a:gd name="connsiteX59" fmla="*/ 1263015 w 2561177"/>
                <a:gd name="connsiteY59" fmla="*/ 681132 h 2267997"/>
                <a:gd name="connsiteX60" fmla="*/ 1105281 w 2561177"/>
                <a:gd name="connsiteY60" fmla="*/ 650271 h 2267997"/>
                <a:gd name="connsiteX61" fmla="*/ 1105662 w 2561177"/>
                <a:gd name="connsiteY61" fmla="*/ 642842 h 2267997"/>
                <a:gd name="connsiteX62" fmla="*/ 1210723 w 2561177"/>
                <a:gd name="connsiteY62" fmla="*/ 633317 h 2267997"/>
                <a:gd name="connsiteX63" fmla="*/ 1211294 w 2561177"/>
                <a:gd name="connsiteY63" fmla="*/ 621696 h 2267997"/>
                <a:gd name="connsiteX64" fmla="*/ 1033177 w 2561177"/>
                <a:gd name="connsiteY64" fmla="*/ 613029 h 2267997"/>
                <a:gd name="connsiteX65" fmla="*/ 1030224 w 2561177"/>
                <a:gd name="connsiteY65" fmla="*/ 625221 h 2267997"/>
                <a:gd name="connsiteX66" fmla="*/ 1064324 w 2561177"/>
                <a:gd name="connsiteY66" fmla="*/ 640937 h 2267997"/>
                <a:gd name="connsiteX67" fmla="*/ 1050893 w 2561177"/>
                <a:gd name="connsiteY67" fmla="*/ 645985 h 2267997"/>
                <a:gd name="connsiteX68" fmla="*/ 618363 w 2561177"/>
                <a:gd name="connsiteY68" fmla="*/ 679037 h 2267997"/>
                <a:gd name="connsiteX69" fmla="*/ 406051 w 2561177"/>
                <a:gd name="connsiteY69" fmla="*/ 694277 h 2267997"/>
                <a:gd name="connsiteX70" fmla="*/ 354901 w 2561177"/>
                <a:gd name="connsiteY70" fmla="*/ 654177 h 2267997"/>
                <a:gd name="connsiteX71" fmla="*/ 270034 w 2561177"/>
                <a:gd name="connsiteY71" fmla="*/ 618172 h 2267997"/>
                <a:gd name="connsiteX72" fmla="*/ 117920 w 2561177"/>
                <a:gd name="connsiteY72" fmla="*/ 647700 h 2267997"/>
                <a:gd name="connsiteX73" fmla="*/ 0 w 2561177"/>
                <a:gd name="connsiteY73" fmla="*/ 602741 h 2267997"/>
                <a:gd name="connsiteX74" fmla="*/ 81153 w 2561177"/>
                <a:gd name="connsiteY74" fmla="*/ 506920 h 2267997"/>
                <a:gd name="connsiteX75" fmla="*/ 126302 w 2561177"/>
                <a:gd name="connsiteY75" fmla="*/ 409860 h 2267997"/>
                <a:gd name="connsiteX76" fmla="*/ 192119 w 2561177"/>
                <a:gd name="connsiteY76" fmla="*/ 357949 h 2267997"/>
                <a:gd name="connsiteX77" fmla="*/ 208026 w 2561177"/>
                <a:gd name="connsiteY77" fmla="*/ 311658 h 2267997"/>
                <a:gd name="connsiteX78" fmla="*/ 243173 w 2561177"/>
                <a:gd name="connsiteY78" fmla="*/ 250602 h 2267997"/>
                <a:gd name="connsiteX79" fmla="*/ 308515 w 2561177"/>
                <a:gd name="connsiteY79" fmla="*/ 198500 h 2267997"/>
                <a:gd name="connsiteX80" fmla="*/ 239173 w 2561177"/>
                <a:gd name="connsiteY80" fmla="*/ 209073 h 2267997"/>
                <a:gd name="connsiteX81" fmla="*/ 445199 w 2561177"/>
                <a:gd name="connsiteY81" fmla="*/ 84105 h 2267997"/>
                <a:gd name="connsiteX82" fmla="*/ 719138 w 2561177"/>
                <a:gd name="connsiteY82" fmla="*/ 19621 h 2267997"/>
                <a:gd name="connsiteX83" fmla="*/ 852238 w 2561177"/>
                <a:gd name="connsiteY83" fmla="*/ 11966 h 2267997"/>
                <a:gd name="connsiteX84" fmla="*/ 572262 w 2561177"/>
                <a:gd name="connsiteY84" fmla="*/ 0 h 2267997"/>
                <a:gd name="connsiteX85" fmla="*/ 573786 w 2561177"/>
                <a:gd name="connsiteY85" fmla="*/ 9620 h 2267997"/>
                <a:gd name="connsiteX86" fmla="*/ 428434 w 2561177"/>
                <a:gd name="connsiteY86" fmla="*/ 49054 h 2267997"/>
                <a:gd name="connsiteX87" fmla="*/ 424910 w 2561177"/>
                <a:gd name="connsiteY87" fmla="*/ 34004 h 2267997"/>
                <a:gd name="connsiteX88" fmla="*/ 572262 w 2561177"/>
                <a:gd name="connsiteY88" fmla="*/ 0 h 2267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2561177" h="2267997">
                  <a:moveTo>
                    <a:pt x="2494407" y="1297114"/>
                  </a:moveTo>
                  <a:cubicBezTo>
                    <a:pt x="2516695" y="1397317"/>
                    <a:pt x="2538888" y="1497520"/>
                    <a:pt x="2561177" y="1597723"/>
                  </a:cubicBezTo>
                  <a:cubicBezTo>
                    <a:pt x="2557558" y="1598580"/>
                    <a:pt x="2553938" y="1599438"/>
                    <a:pt x="2550223" y="1600295"/>
                  </a:cubicBezTo>
                  <a:cubicBezTo>
                    <a:pt x="2527363" y="1500187"/>
                    <a:pt x="2504408" y="1400175"/>
                    <a:pt x="2481548" y="1300067"/>
                  </a:cubicBezTo>
                  <a:cubicBezTo>
                    <a:pt x="2485834" y="1299114"/>
                    <a:pt x="2490120" y="1298162"/>
                    <a:pt x="2494407" y="1297114"/>
                  </a:cubicBezTo>
                  <a:close/>
                  <a:moveTo>
                    <a:pt x="1571157" y="179964"/>
                  </a:moveTo>
                  <a:cubicBezTo>
                    <a:pt x="1562977" y="179305"/>
                    <a:pt x="1554400" y="179664"/>
                    <a:pt x="1545622" y="180437"/>
                  </a:cubicBezTo>
                  <a:cubicBezTo>
                    <a:pt x="1533918" y="181469"/>
                    <a:pt x="1521857" y="183237"/>
                    <a:pt x="1509903" y="184308"/>
                  </a:cubicBezTo>
                  <a:cubicBezTo>
                    <a:pt x="1549527" y="199453"/>
                    <a:pt x="1589151" y="214598"/>
                    <a:pt x="1628775" y="229742"/>
                  </a:cubicBezTo>
                  <a:cubicBezTo>
                    <a:pt x="1616667" y="193095"/>
                    <a:pt x="1595697" y="181944"/>
                    <a:pt x="1571157" y="179964"/>
                  </a:cubicBezTo>
                  <a:close/>
                  <a:moveTo>
                    <a:pt x="852238" y="11966"/>
                  </a:moveTo>
                  <a:cubicBezTo>
                    <a:pt x="896899" y="12049"/>
                    <a:pt x="941642" y="14430"/>
                    <a:pt x="985838" y="18097"/>
                  </a:cubicBezTo>
                  <a:cubicBezTo>
                    <a:pt x="1102709" y="27717"/>
                    <a:pt x="1220153" y="41433"/>
                    <a:pt x="1334929" y="65150"/>
                  </a:cubicBezTo>
                  <a:cubicBezTo>
                    <a:pt x="1543812" y="108394"/>
                    <a:pt x="1735074" y="192976"/>
                    <a:pt x="1895380" y="337756"/>
                  </a:cubicBezTo>
                  <a:cubicBezTo>
                    <a:pt x="1975104" y="409765"/>
                    <a:pt x="2060639" y="477202"/>
                    <a:pt x="2130266" y="558069"/>
                  </a:cubicBezTo>
                  <a:cubicBezTo>
                    <a:pt x="2234851" y="679608"/>
                    <a:pt x="2332387" y="811910"/>
                    <a:pt x="2369439" y="969930"/>
                  </a:cubicBezTo>
                  <a:cubicBezTo>
                    <a:pt x="2386870" y="1044130"/>
                    <a:pt x="2429447" y="1111281"/>
                    <a:pt x="2428685" y="1190148"/>
                  </a:cubicBezTo>
                  <a:cubicBezTo>
                    <a:pt x="2428399" y="1223295"/>
                    <a:pt x="2435066" y="1256442"/>
                    <a:pt x="2438114" y="1285208"/>
                  </a:cubicBezTo>
                  <a:cubicBezTo>
                    <a:pt x="2430399" y="1295304"/>
                    <a:pt x="2421255" y="1303972"/>
                    <a:pt x="2416778" y="1314640"/>
                  </a:cubicBezTo>
                  <a:cubicBezTo>
                    <a:pt x="2414397" y="1320260"/>
                    <a:pt x="2419255" y="1329785"/>
                    <a:pt x="2422398" y="1336738"/>
                  </a:cubicBezTo>
                  <a:cubicBezTo>
                    <a:pt x="2463546" y="1427035"/>
                    <a:pt x="2449640" y="1525238"/>
                    <a:pt x="2463165" y="1619440"/>
                  </a:cubicBezTo>
                  <a:cubicBezTo>
                    <a:pt x="2470118" y="1667732"/>
                    <a:pt x="2476405" y="1716405"/>
                    <a:pt x="2478215" y="1765077"/>
                  </a:cubicBezTo>
                  <a:cubicBezTo>
                    <a:pt x="2479262" y="1792319"/>
                    <a:pt x="2468404" y="1819751"/>
                    <a:pt x="2466499" y="1847373"/>
                  </a:cubicBezTo>
                  <a:cubicBezTo>
                    <a:pt x="2461546" y="1919001"/>
                    <a:pt x="2458593" y="1990820"/>
                    <a:pt x="2454688" y="2062543"/>
                  </a:cubicBezTo>
                  <a:cubicBezTo>
                    <a:pt x="2453926" y="2077116"/>
                    <a:pt x="2452497" y="2091785"/>
                    <a:pt x="2439924" y="2107120"/>
                  </a:cubicBezTo>
                  <a:cubicBezTo>
                    <a:pt x="2414683" y="1989296"/>
                    <a:pt x="2389442" y="1871567"/>
                    <a:pt x="2364200" y="1753742"/>
                  </a:cubicBezTo>
                  <a:cubicBezTo>
                    <a:pt x="2360581" y="1754124"/>
                    <a:pt x="2356866" y="1754505"/>
                    <a:pt x="2353247" y="1754886"/>
                  </a:cubicBezTo>
                  <a:cubicBezTo>
                    <a:pt x="2351056" y="1767459"/>
                    <a:pt x="2348770" y="1779936"/>
                    <a:pt x="2346389" y="1793367"/>
                  </a:cubicBezTo>
                  <a:cubicBezTo>
                    <a:pt x="2330291" y="1754600"/>
                    <a:pt x="2314670" y="1716881"/>
                    <a:pt x="2299049" y="1679162"/>
                  </a:cubicBezTo>
                  <a:cubicBezTo>
                    <a:pt x="2293525" y="1680400"/>
                    <a:pt x="2288000" y="1681543"/>
                    <a:pt x="2282476" y="1682781"/>
                  </a:cubicBezTo>
                  <a:cubicBezTo>
                    <a:pt x="2289048" y="1883949"/>
                    <a:pt x="2290858" y="2084355"/>
                    <a:pt x="2195894" y="2267997"/>
                  </a:cubicBezTo>
                  <a:cubicBezTo>
                    <a:pt x="2189131" y="2267807"/>
                    <a:pt x="2182368" y="2267521"/>
                    <a:pt x="2175605" y="2267331"/>
                  </a:cubicBezTo>
                  <a:cubicBezTo>
                    <a:pt x="2175605" y="2177415"/>
                    <a:pt x="2175605" y="2087403"/>
                    <a:pt x="2175605" y="1997487"/>
                  </a:cubicBezTo>
                  <a:cubicBezTo>
                    <a:pt x="2171891" y="1997678"/>
                    <a:pt x="2168081" y="1997868"/>
                    <a:pt x="2164366" y="1997963"/>
                  </a:cubicBezTo>
                  <a:cubicBezTo>
                    <a:pt x="2157794" y="2027777"/>
                    <a:pt x="2151221" y="2057590"/>
                    <a:pt x="2144744" y="2087403"/>
                  </a:cubicBezTo>
                  <a:cubicBezTo>
                    <a:pt x="2141506" y="2087117"/>
                    <a:pt x="2138363" y="2086737"/>
                    <a:pt x="2135124" y="2086451"/>
                  </a:cubicBezTo>
                  <a:cubicBezTo>
                    <a:pt x="2127314" y="2024253"/>
                    <a:pt x="2124456" y="1960911"/>
                    <a:pt x="2110550" y="1900142"/>
                  </a:cubicBezTo>
                  <a:cubicBezTo>
                    <a:pt x="2090642" y="1813274"/>
                    <a:pt x="2063972" y="1727930"/>
                    <a:pt x="2037493" y="1642681"/>
                  </a:cubicBezTo>
                  <a:cubicBezTo>
                    <a:pt x="2016728" y="1575720"/>
                    <a:pt x="1995392" y="1508474"/>
                    <a:pt x="1967770" y="1444180"/>
                  </a:cubicBezTo>
                  <a:cubicBezTo>
                    <a:pt x="1947958" y="1398079"/>
                    <a:pt x="1916811" y="1356836"/>
                    <a:pt x="1891665" y="1312926"/>
                  </a:cubicBezTo>
                  <a:cubicBezTo>
                    <a:pt x="1881568" y="1295304"/>
                    <a:pt x="1873758" y="1276254"/>
                    <a:pt x="1864900" y="1257871"/>
                  </a:cubicBezTo>
                  <a:cubicBezTo>
                    <a:pt x="1814132" y="1151667"/>
                    <a:pt x="1773460" y="1039844"/>
                    <a:pt x="1694212" y="949356"/>
                  </a:cubicBezTo>
                  <a:lnTo>
                    <a:pt x="1624788" y="870202"/>
                  </a:lnTo>
                  <a:lnTo>
                    <a:pt x="1625060" y="870204"/>
                  </a:lnTo>
                  <a:lnTo>
                    <a:pt x="1624088" y="868883"/>
                  </a:lnTo>
                  <a:lnTo>
                    <a:pt x="1653635" y="874680"/>
                  </a:lnTo>
                  <a:cubicBezTo>
                    <a:pt x="1655826" y="871442"/>
                    <a:pt x="1658017" y="868108"/>
                    <a:pt x="1660303" y="864870"/>
                  </a:cubicBezTo>
                  <a:cubicBezTo>
                    <a:pt x="1630775" y="837723"/>
                    <a:pt x="1601248" y="810482"/>
                    <a:pt x="1571720" y="783335"/>
                  </a:cubicBezTo>
                  <a:cubicBezTo>
                    <a:pt x="1569911" y="785717"/>
                    <a:pt x="1568101" y="788003"/>
                    <a:pt x="1566291" y="790384"/>
                  </a:cubicBezTo>
                  <a:lnTo>
                    <a:pt x="1624088" y="868883"/>
                  </a:lnTo>
                  <a:lnTo>
                    <a:pt x="1623536" y="868775"/>
                  </a:lnTo>
                  <a:lnTo>
                    <a:pt x="1624788" y="870202"/>
                  </a:lnTo>
                  <a:lnTo>
                    <a:pt x="1606439" y="870049"/>
                  </a:lnTo>
                  <a:cubicBezTo>
                    <a:pt x="1600272" y="869942"/>
                    <a:pt x="1594486" y="869251"/>
                    <a:pt x="1590104" y="866394"/>
                  </a:cubicBezTo>
                  <a:cubicBezTo>
                    <a:pt x="1569053" y="852677"/>
                    <a:pt x="1549622" y="836009"/>
                    <a:pt x="1531334" y="818769"/>
                  </a:cubicBezTo>
                  <a:cubicBezTo>
                    <a:pt x="1479233" y="769524"/>
                    <a:pt x="1416272" y="752379"/>
                    <a:pt x="1346359" y="747712"/>
                  </a:cubicBezTo>
                  <a:cubicBezTo>
                    <a:pt x="1304163" y="744854"/>
                    <a:pt x="1262539" y="732472"/>
                    <a:pt x="1220629" y="724376"/>
                  </a:cubicBezTo>
                  <a:cubicBezTo>
                    <a:pt x="1220534" y="718756"/>
                    <a:pt x="1220438" y="713231"/>
                    <a:pt x="1220248" y="707612"/>
                  </a:cubicBezTo>
                  <a:cubicBezTo>
                    <a:pt x="1233392" y="702183"/>
                    <a:pt x="1246632" y="696658"/>
                    <a:pt x="1259777" y="691229"/>
                  </a:cubicBezTo>
                  <a:cubicBezTo>
                    <a:pt x="1260824" y="687895"/>
                    <a:pt x="1261967" y="684466"/>
                    <a:pt x="1263015" y="681132"/>
                  </a:cubicBezTo>
                  <a:cubicBezTo>
                    <a:pt x="1210437" y="670845"/>
                    <a:pt x="1157859" y="660558"/>
                    <a:pt x="1105281" y="650271"/>
                  </a:cubicBezTo>
                  <a:cubicBezTo>
                    <a:pt x="1105376" y="647795"/>
                    <a:pt x="1105567" y="645318"/>
                    <a:pt x="1105662" y="642842"/>
                  </a:cubicBezTo>
                  <a:cubicBezTo>
                    <a:pt x="1140714" y="639699"/>
                    <a:pt x="1175671" y="636460"/>
                    <a:pt x="1210723" y="633317"/>
                  </a:cubicBezTo>
                  <a:cubicBezTo>
                    <a:pt x="1210913" y="629412"/>
                    <a:pt x="1211104" y="625602"/>
                    <a:pt x="1211294" y="621696"/>
                  </a:cubicBezTo>
                  <a:cubicBezTo>
                    <a:pt x="1151954" y="618839"/>
                    <a:pt x="1092518" y="615981"/>
                    <a:pt x="1033177" y="613029"/>
                  </a:cubicBezTo>
                  <a:cubicBezTo>
                    <a:pt x="1032224" y="617124"/>
                    <a:pt x="1031177" y="621125"/>
                    <a:pt x="1030224" y="625221"/>
                  </a:cubicBezTo>
                  <a:cubicBezTo>
                    <a:pt x="1041083" y="630174"/>
                    <a:pt x="1051941" y="635222"/>
                    <a:pt x="1064324" y="640937"/>
                  </a:cubicBezTo>
                  <a:cubicBezTo>
                    <a:pt x="1059085" y="642937"/>
                    <a:pt x="1054894" y="646271"/>
                    <a:pt x="1050893" y="645985"/>
                  </a:cubicBezTo>
                  <a:cubicBezTo>
                    <a:pt x="905065" y="636174"/>
                    <a:pt x="762000" y="660273"/>
                    <a:pt x="618363" y="679037"/>
                  </a:cubicBezTo>
                  <a:cubicBezTo>
                    <a:pt x="548069" y="688181"/>
                    <a:pt x="476822" y="693705"/>
                    <a:pt x="406051" y="694277"/>
                  </a:cubicBezTo>
                  <a:cubicBezTo>
                    <a:pt x="388525" y="694372"/>
                    <a:pt x="362807" y="672274"/>
                    <a:pt x="354901" y="654177"/>
                  </a:cubicBezTo>
                  <a:cubicBezTo>
                    <a:pt x="336233" y="611885"/>
                    <a:pt x="310515" y="607123"/>
                    <a:pt x="270034" y="618172"/>
                  </a:cubicBezTo>
                  <a:cubicBezTo>
                    <a:pt x="220218" y="631793"/>
                    <a:pt x="168974" y="645890"/>
                    <a:pt x="117920" y="647700"/>
                  </a:cubicBezTo>
                  <a:cubicBezTo>
                    <a:pt x="75819" y="649128"/>
                    <a:pt x="29432" y="641699"/>
                    <a:pt x="0" y="602741"/>
                  </a:cubicBezTo>
                  <a:cubicBezTo>
                    <a:pt x="27908" y="569785"/>
                    <a:pt x="54578" y="538448"/>
                    <a:pt x="81153" y="506920"/>
                  </a:cubicBezTo>
                  <a:cubicBezTo>
                    <a:pt x="63532" y="469296"/>
                    <a:pt x="75629" y="444722"/>
                    <a:pt x="126302" y="409860"/>
                  </a:cubicBezTo>
                  <a:cubicBezTo>
                    <a:pt x="149352" y="394049"/>
                    <a:pt x="173165" y="378142"/>
                    <a:pt x="192119" y="357949"/>
                  </a:cubicBezTo>
                  <a:cubicBezTo>
                    <a:pt x="202311" y="347090"/>
                    <a:pt x="201073" y="326421"/>
                    <a:pt x="208026" y="311658"/>
                  </a:cubicBezTo>
                  <a:cubicBezTo>
                    <a:pt x="218027" y="290321"/>
                    <a:pt x="227076" y="266604"/>
                    <a:pt x="243173" y="250602"/>
                  </a:cubicBezTo>
                  <a:cubicBezTo>
                    <a:pt x="262223" y="231647"/>
                    <a:pt x="288322" y="219741"/>
                    <a:pt x="308515" y="198500"/>
                  </a:cubicBezTo>
                  <a:cubicBezTo>
                    <a:pt x="288798" y="201453"/>
                    <a:pt x="269081" y="204501"/>
                    <a:pt x="239173" y="209073"/>
                  </a:cubicBezTo>
                  <a:cubicBezTo>
                    <a:pt x="300038" y="138969"/>
                    <a:pt x="370046" y="105251"/>
                    <a:pt x="445199" y="84105"/>
                  </a:cubicBezTo>
                  <a:cubicBezTo>
                    <a:pt x="535496" y="58673"/>
                    <a:pt x="626555" y="31241"/>
                    <a:pt x="719138" y="19621"/>
                  </a:cubicBezTo>
                  <a:cubicBezTo>
                    <a:pt x="763001" y="14097"/>
                    <a:pt x="807578" y="11882"/>
                    <a:pt x="852238" y="11966"/>
                  </a:cubicBezTo>
                  <a:close/>
                  <a:moveTo>
                    <a:pt x="572262" y="0"/>
                  </a:moveTo>
                  <a:cubicBezTo>
                    <a:pt x="572738" y="3239"/>
                    <a:pt x="573309" y="6382"/>
                    <a:pt x="573786" y="9620"/>
                  </a:cubicBezTo>
                  <a:cubicBezTo>
                    <a:pt x="525304" y="22765"/>
                    <a:pt x="476916" y="35909"/>
                    <a:pt x="428434" y="49054"/>
                  </a:cubicBezTo>
                  <a:cubicBezTo>
                    <a:pt x="427291" y="44006"/>
                    <a:pt x="426053" y="39053"/>
                    <a:pt x="424910" y="34004"/>
                  </a:cubicBezTo>
                  <a:cubicBezTo>
                    <a:pt x="474059" y="22670"/>
                    <a:pt x="523113" y="11335"/>
                    <a:pt x="572262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083F568E-7191-4171-AA7E-160AF794F679}"/>
                </a:ext>
              </a:extLst>
            </p:cNvPr>
            <p:cNvSpPr/>
            <p:nvPr/>
          </p:nvSpPr>
          <p:spPr>
            <a:xfrm rot="19999012">
              <a:off x="2086437" y="5254390"/>
              <a:ext cx="1688841" cy="1771663"/>
            </a:xfrm>
            <a:custGeom>
              <a:avLst/>
              <a:gdLst>
                <a:gd name="connsiteX0" fmla="*/ 964323 w 1688841"/>
                <a:gd name="connsiteY0" fmla="*/ 1618368 h 1771663"/>
                <a:gd name="connsiteX1" fmla="*/ 983022 w 1688841"/>
                <a:gd name="connsiteY1" fmla="*/ 1626623 h 1771663"/>
                <a:gd name="connsiteX2" fmla="*/ 974029 w 1688841"/>
                <a:gd name="connsiteY2" fmla="*/ 1621905 h 1771663"/>
                <a:gd name="connsiteX3" fmla="*/ 879270 w 1688841"/>
                <a:gd name="connsiteY3" fmla="*/ 1615232 h 1771663"/>
                <a:gd name="connsiteX4" fmla="*/ 879268 w 1688841"/>
                <a:gd name="connsiteY4" fmla="*/ 1615232 h 1771663"/>
                <a:gd name="connsiteX5" fmla="*/ 1022424 w 1688841"/>
                <a:gd name="connsiteY5" fmla="*/ 1660160 h 1771663"/>
                <a:gd name="connsiteX6" fmla="*/ 1025713 w 1688841"/>
                <a:gd name="connsiteY6" fmla="*/ 1649021 h 1771663"/>
                <a:gd name="connsiteX7" fmla="*/ 1025629 w 1688841"/>
                <a:gd name="connsiteY7" fmla="*/ 1648977 h 1771663"/>
                <a:gd name="connsiteX8" fmla="*/ 1022349 w 1688841"/>
                <a:gd name="connsiteY8" fmla="*/ 1660084 h 1771663"/>
                <a:gd name="connsiteX9" fmla="*/ 920593 w 1688841"/>
                <a:gd name="connsiteY9" fmla="*/ 1608239 h 1771663"/>
                <a:gd name="connsiteX10" fmla="*/ 952928 w 1688841"/>
                <a:gd name="connsiteY10" fmla="*/ 1614216 h 1771663"/>
                <a:gd name="connsiteX11" fmla="*/ 947353 w 1688841"/>
                <a:gd name="connsiteY11" fmla="*/ 1612184 h 1771663"/>
                <a:gd name="connsiteX12" fmla="*/ 1330042 w 1688841"/>
                <a:gd name="connsiteY12" fmla="*/ 1192927 h 1771663"/>
                <a:gd name="connsiteX13" fmla="*/ 1330041 w 1688841"/>
                <a:gd name="connsiteY13" fmla="*/ 1192940 h 1771663"/>
                <a:gd name="connsiteX14" fmla="*/ 1325981 w 1688841"/>
                <a:gd name="connsiteY14" fmla="*/ 1194680 h 1771663"/>
                <a:gd name="connsiteX15" fmla="*/ 1330041 w 1688841"/>
                <a:gd name="connsiteY15" fmla="*/ 1192941 h 1771663"/>
                <a:gd name="connsiteX16" fmla="*/ 1182884 w 1688841"/>
                <a:gd name="connsiteY16" fmla="*/ 1179708 h 1771663"/>
                <a:gd name="connsiteX17" fmla="*/ 1182774 w 1688841"/>
                <a:gd name="connsiteY17" fmla="*/ 1179709 h 1771663"/>
                <a:gd name="connsiteX18" fmla="*/ 1137622 w 1688841"/>
                <a:gd name="connsiteY18" fmla="*/ 1205799 h 1771663"/>
                <a:gd name="connsiteX19" fmla="*/ 1165905 w 1688841"/>
                <a:gd name="connsiteY19" fmla="*/ 1215009 h 1771663"/>
                <a:gd name="connsiteX20" fmla="*/ 1137696 w 1688841"/>
                <a:gd name="connsiteY20" fmla="*/ 1205798 h 1771663"/>
                <a:gd name="connsiteX21" fmla="*/ 1182848 w 1688841"/>
                <a:gd name="connsiteY21" fmla="*/ 1179709 h 1771663"/>
                <a:gd name="connsiteX22" fmla="*/ 995064 w 1688841"/>
                <a:gd name="connsiteY22" fmla="*/ 1129100 h 1771663"/>
                <a:gd name="connsiteX23" fmla="*/ 995925 w 1688841"/>
                <a:gd name="connsiteY23" fmla="*/ 1129774 h 1771663"/>
                <a:gd name="connsiteX24" fmla="*/ 996029 w 1688841"/>
                <a:gd name="connsiteY24" fmla="*/ 1129912 h 1771663"/>
                <a:gd name="connsiteX25" fmla="*/ 996108 w 1688841"/>
                <a:gd name="connsiteY25" fmla="*/ 1129917 h 1771663"/>
                <a:gd name="connsiteX26" fmla="*/ 995925 w 1688841"/>
                <a:gd name="connsiteY26" fmla="*/ 1129774 h 1771663"/>
                <a:gd name="connsiteX27" fmla="*/ 995780 w 1688841"/>
                <a:gd name="connsiteY27" fmla="*/ 1129580 h 1771663"/>
                <a:gd name="connsiteX28" fmla="*/ 995237 w 1688841"/>
                <a:gd name="connsiteY28" fmla="*/ 1129121 h 1771663"/>
                <a:gd name="connsiteX29" fmla="*/ 856767 w 1688841"/>
                <a:gd name="connsiteY29" fmla="*/ 1109140 h 1771663"/>
                <a:gd name="connsiteX30" fmla="*/ 1016967 w 1688841"/>
                <a:gd name="connsiteY30" fmla="*/ 1158030 h 1771663"/>
                <a:gd name="connsiteX31" fmla="*/ 1016972 w 1688841"/>
                <a:gd name="connsiteY31" fmla="*/ 1158013 h 1771663"/>
                <a:gd name="connsiteX32" fmla="*/ 975412 w 1688841"/>
                <a:gd name="connsiteY32" fmla="*/ 1153114 h 1771663"/>
                <a:gd name="connsiteX33" fmla="*/ 935222 w 1688841"/>
                <a:gd name="connsiteY33" fmla="*/ 1141519 h 1771663"/>
                <a:gd name="connsiteX34" fmla="*/ 857094 w 1688841"/>
                <a:gd name="connsiteY34" fmla="*/ 1109214 h 1771663"/>
                <a:gd name="connsiteX35" fmla="*/ 245794 w 1688841"/>
                <a:gd name="connsiteY35" fmla="*/ 266576 h 1771663"/>
                <a:gd name="connsiteX36" fmla="*/ 463182 w 1688841"/>
                <a:gd name="connsiteY36" fmla="*/ 762501 h 1771663"/>
                <a:gd name="connsiteX37" fmla="*/ 245794 w 1688841"/>
                <a:gd name="connsiteY37" fmla="*/ 266576 h 1771663"/>
                <a:gd name="connsiteX38" fmla="*/ 67205 w 1688841"/>
                <a:gd name="connsiteY38" fmla="*/ 0 h 1771663"/>
                <a:gd name="connsiteX39" fmla="*/ 166629 w 1688841"/>
                <a:gd name="connsiteY39" fmla="*/ 238768 h 1771663"/>
                <a:gd name="connsiteX40" fmla="*/ 295880 w 1688841"/>
                <a:gd name="connsiteY40" fmla="*/ 557074 h 1771663"/>
                <a:gd name="connsiteX41" fmla="*/ 326530 w 1688841"/>
                <a:gd name="connsiteY41" fmla="*/ 636016 h 1771663"/>
                <a:gd name="connsiteX42" fmla="*/ 491888 w 1688841"/>
                <a:gd name="connsiteY42" fmla="*/ 847722 h 1771663"/>
                <a:gd name="connsiteX43" fmla="*/ 614411 w 1688841"/>
                <a:gd name="connsiteY43" fmla="*/ 953351 h 1771663"/>
                <a:gd name="connsiteX44" fmla="*/ 668235 w 1688841"/>
                <a:gd name="connsiteY44" fmla="*/ 998054 h 1771663"/>
                <a:gd name="connsiteX45" fmla="*/ 616579 w 1688841"/>
                <a:gd name="connsiteY45" fmla="*/ 974880 h 1771663"/>
                <a:gd name="connsiteX46" fmla="*/ 799729 w 1688841"/>
                <a:gd name="connsiteY46" fmla="*/ 1101740 h 1771663"/>
                <a:gd name="connsiteX47" fmla="*/ 746802 w 1688841"/>
                <a:gd name="connsiteY47" fmla="*/ 1035058 h 1771663"/>
                <a:gd name="connsiteX48" fmla="*/ 949538 w 1688841"/>
                <a:gd name="connsiteY48" fmla="*/ 1112056 h 1771663"/>
                <a:gd name="connsiteX49" fmla="*/ 958210 w 1688841"/>
                <a:gd name="connsiteY49" fmla="*/ 1088059 h 1771663"/>
                <a:gd name="connsiteX50" fmla="*/ 1008520 w 1688841"/>
                <a:gd name="connsiteY50" fmla="*/ 1088059 h 1771663"/>
                <a:gd name="connsiteX51" fmla="*/ 986317 w 1688841"/>
                <a:gd name="connsiteY51" fmla="*/ 1116916 h 1771663"/>
                <a:gd name="connsiteX52" fmla="*/ 995457 w 1688841"/>
                <a:gd name="connsiteY52" fmla="*/ 1129147 h 1771663"/>
                <a:gd name="connsiteX53" fmla="*/ 995240 w 1688841"/>
                <a:gd name="connsiteY53" fmla="*/ 1129121 h 1771663"/>
                <a:gd name="connsiteX54" fmla="*/ 995716 w 1688841"/>
                <a:gd name="connsiteY54" fmla="*/ 1129493 h 1771663"/>
                <a:gd name="connsiteX55" fmla="*/ 995457 w 1688841"/>
                <a:gd name="connsiteY55" fmla="*/ 1129147 h 1771663"/>
                <a:gd name="connsiteX56" fmla="*/ 1030721 w 1688841"/>
                <a:gd name="connsiteY56" fmla="*/ 1133325 h 1771663"/>
                <a:gd name="connsiteX57" fmla="*/ 1108019 w 1688841"/>
                <a:gd name="connsiteY57" fmla="*/ 1069819 h 1771663"/>
                <a:gd name="connsiteX58" fmla="*/ 1146443 w 1688841"/>
                <a:gd name="connsiteY58" fmla="*/ 1087985 h 1771663"/>
                <a:gd name="connsiteX59" fmla="*/ 1174476 w 1688841"/>
                <a:gd name="connsiteY59" fmla="*/ 1086415 h 1771663"/>
                <a:gd name="connsiteX60" fmla="*/ 1263210 w 1688841"/>
                <a:gd name="connsiteY60" fmla="*/ 1085742 h 1771663"/>
                <a:gd name="connsiteX61" fmla="*/ 1171187 w 1688841"/>
                <a:gd name="connsiteY61" fmla="*/ 1153769 h 1771663"/>
                <a:gd name="connsiteX62" fmla="*/ 1240111 w 1688841"/>
                <a:gd name="connsiteY62" fmla="*/ 1161768 h 1771663"/>
                <a:gd name="connsiteX63" fmla="*/ 1296401 w 1688841"/>
                <a:gd name="connsiteY63" fmla="*/ 1126184 h 1771663"/>
                <a:gd name="connsiteX64" fmla="*/ 1302755 w 1688841"/>
                <a:gd name="connsiteY64" fmla="*/ 1134557 h 1771663"/>
                <a:gd name="connsiteX65" fmla="*/ 1286907 w 1688841"/>
                <a:gd name="connsiteY65" fmla="*/ 1157507 h 1771663"/>
                <a:gd name="connsiteX66" fmla="*/ 1378408 w 1688841"/>
                <a:gd name="connsiteY66" fmla="*/ 1145097 h 1771663"/>
                <a:gd name="connsiteX67" fmla="*/ 1437314 w 1688841"/>
                <a:gd name="connsiteY67" fmla="*/ 1122222 h 1771663"/>
                <a:gd name="connsiteX68" fmla="*/ 1505865 w 1688841"/>
                <a:gd name="connsiteY68" fmla="*/ 1101291 h 1771663"/>
                <a:gd name="connsiteX69" fmla="*/ 1563277 w 1688841"/>
                <a:gd name="connsiteY69" fmla="*/ 1104879 h 1771663"/>
                <a:gd name="connsiteX70" fmla="*/ 1459218 w 1688841"/>
                <a:gd name="connsiteY70" fmla="*/ 1206920 h 1771663"/>
                <a:gd name="connsiteX71" fmla="*/ 1539878 w 1688841"/>
                <a:gd name="connsiteY71" fmla="*/ 1158628 h 1771663"/>
                <a:gd name="connsiteX72" fmla="*/ 1420644 w 1688841"/>
                <a:gd name="connsiteY72" fmla="*/ 1294383 h 1771663"/>
                <a:gd name="connsiteX73" fmla="*/ 1427970 w 1688841"/>
                <a:gd name="connsiteY73" fmla="*/ 1303354 h 1771663"/>
                <a:gd name="connsiteX74" fmla="*/ 1448303 w 1688841"/>
                <a:gd name="connsiteY74" fmla="*/ 1298495 h 1771663"/>
                <a:gd name="connsiteX75" fmla="*/ 1454359 w 1688841"/>
                <a:gd name="connsiteY75" fmla="*/ 1306494 h 1771663"/>
                <a:gd name="connsiteX76" fmla="*/ 1432381 w 1688841"/>
                <a:gd name="connsiteY76" fmla="*/ 1321071 h 1771663"/>
                <a:gd name="connsiteX77" fmla="*/ 1404198 w 1688841"/>
                <a:gd name="connsiteY77" fmla="*/ 1323538 h 1771663"/>
                <a:gd name="connsiteX78" fmla="*/ 1511098 w 1688841"/>
                <a:gd name="connsiteY78" fmla="*/ 1341778 h 1771663"/>
                <a:gd name="connsiteX79" fmla="*/ 1598412 w 1688841"/>
                <a:gd name="connsiteY79" fmla="*/ 1325407 h 1771663"/>
                <a:gd name="connsiteX80" fmla="*/ 1682959 w 1688841"/>
                <a:gd name="connsiteY80" fmla="*/ 1309858 h 1771663"/>
                <a:gd name="connsiteX81" fmla="*/ 1652609 w 1688841"/>
                <a:gd name="connsiteY81" fmla="*/ 1420345 h 1771663"/>
                <a:gd name="connsiteX82" fmla="*/ 1688715 w 1688841"/>
                <a:gd name="connsiteY82" fmla="*/ 1472898 h 1771663"/>
                <a:gd name="connsiteX83" fmla="*/ 1584058 w 1688841"/>
                <a:gd name="connsiteY83" fmla="*/ 1590039 h 1771663"/>
                <a:gd name="connsiteX84" fmla="*/ 1438810 w 1688841"/>
                <a:gd name="connsiteY84" fmla="*/ 1619044 h 1771663"/>
                <a:gd name="connsiteX85" fmla="*/ 1389396 w 1688841"/>
                <a:gd name="connsiteY85" fmla="*/ 1625623 h 1771663"/>
                <a:gd name="connsiteX86" fmla="*/ 1390069 w 1688841"/>
                <a:gd name="connsiteY86" fmla="*/ 1636836 h 1771663"/>
                <a:gd name="connsiteX87" fmla="*/ 1425279 w 1688841"/>
                <a:gd name="connsiteY87" fmla="*/ 1643564 h 1771663"/>
                <a:gd name="connsiteX88" fmla="*/ 1403376 w 1688841"/>
                <a:gd name="connsiteY88" fmla="*/ 1652086 h 1771663"/>
                <a:gd name="connsiteX89" fmla="*/ 1365998 w 1688841"/>
                <a:gd name="connsiteY89" fmla="*/ 1664271 h 1771663"/>
                <a:gd name="connsiteX90" fmla="*/ 1285786 w 1688841"/>
                <a:gd name="connsiteY90" fmla="*/ 1689613 h 1771663"/>
                <a:gd name="connsiteX91" fmla="*/ 1252520 w 1688841"/>
                <a:gd name="connsiteY91" fmla="*/ 1683782 h 1771663"/>
                <a:gd name="connsiteX92" fmla="*/ 1249530 w 1688841"/>
                <a:gd name="connsiteY92" fmla="*/ 1694323 h 1771663"/>
                <a:gd name="connsiteX93" fmla="*/ 1353888 w 1688841"/>
                <a:gd name="connsiteY93" fmla="*/ 1728486 h 1771663"/>
                <a:gd name="connsiteX94" fmla="*/ 1351047 w 1688841"/>
                <a:gd name="connsiteY94" fmla="*/ 1738204 h 1771663"/>
                <a:gd name="connsiteX95" fmla="*/ 1059129 w 1688841"/>
                <a:gd name="connsiteY95" fmla="*/ 1667411 h 1771663"/>
                <a:gd name="connsiteX96" fmla="*/ 1056213 w 1688841"/>
                <a:gd name="connsiteY96" fmla="*/ 1676381 h 1771663"/>
                <a:gd name="connsiteX97" fmla="*/ 1320697 w 1688841"/>
                <a:gd name="connsiteY97" fmla="*/ 1769601 h 1771663"/>
                <a:gd name="connsiteX98" fmla="*/ 1254837 w 1688841"/>
                <a:gd name="connsiteY98" fmla="*/ 1768629 h 1771663"/>
                <a:gd name="connsiteX99" fmla="*/ 1048215 w 1688841"/>
                <a:gd name="connsiteY99" fmla="*/ 1698808 h 1771663"/>
                <a:gd name="connsiteX100" fmla="*/ 834714 w 1688841"/>
                <a:gd name="connsiteY100" fmla="*/ 1630183 h 1771663"/>
                <a:gd name="connsiteX101" fmla="*/ 639978 w 1688841"/>
                <a:gd name="connsiteY101" fmla="*/ 1534945 h 1771663"/>
                <a:gd name="connsiteX102" fmla="*/ 640185 w 1688841"/>
                <a:gd name="connsiteY102" fmla="*/ 1535141 h 1771663"/>
                <a:gd name="connsiteX103" fmla="*/ 683681 w 1688841"/>
                <a:gd name="connsiteY103" fmla="*/ 1569827 h 1771663"/>
                <a:gd name="connsiteX104" fmla="*/ 728861 w 1688841"/>
                <a:gd name="connsiteY104" fmla="*/ 1601925 h 1771663"/>
                <a:gd name="connsiteX105" fmla="*/ 870073 w 1688841"/>
                <a:gd name="connsiteY105" fmla="*/ 1681614 h 1771663"/>
                <a:gd name="connsiteX106" fmla="*/ 787020 w 1688841"/>
                <a:gd name="connsiteY106" fmla="*/ 1660010 h 1771663"/>
                <a:gd name="connsiteX107" fmla="*/ 444717 w 1688841"/>
                <a:gd name="connsiteY107" fmla="*/ 1447033 h 1771663"/>
                <a:gd name="connsiteX108" fmla="*/ 252671 w 1688841"/>
                <a:gd name="connsiteY108" fmla="*/ 1219628 h 1771663"/>
                <a:gd name="connsiteX109" fmla="*/ 252522 w 1688841"/>
                <a:gd name="connsiteY109" fmla="*/ 1212526 h 1771663"/>
                <a:gd name="connsiteX110" fmla="*/ 262913 w 1688841"/>
                <a:gd name="connsiteY110" fmla="*/ 1202210 h 1771663"/>
                <a:gd name="connsiteX111" fmla="*/ 273229 w 1688841"/>
                <a:gd name="connsiteY111" fmla="*/ 1227029 h 1771663"/>
                <a:gd name="connsiteX112" fmla="*/ 288030 w 1688841"/>
                <a:gd name="connsiteY112" fmla="*/ 1247885 h 1771663"/>
                <a:gd name="connsiteX113" fmla="*/ 465050 w 1688841"/>
                <a:gd name="connsiteY113" fmla="*/ 1435446 h 1771663"/>
                <a:gd name="connsiteX114" fmla="*/ 641472 w 1688841"/>
                <a:gd name="connsiteY114" fmla="*/ 1536365 h 1771663"/>
                <a:gd name="connsiteX115" fmla="*/ 641374 w 1688841"/>
                <a:gd name="connsiteY115" fmla="*/ 1536273 h 1771663"/>
                <a:gd name="connsiteX116" fmla="*/ 564419 w 1688841"/>
                <a:gd name="connsiteY116" fmla="*/ 1479860 h 1771663"/>
                <a:gd name="connsiteX117" fmla="*/ 490243 w 1688841"/>
                <a:gd name="connsiteY117" fmla="*/ 1420345 h 1771663"/>
                <a:gd name="connsiteX118" fmla="*/ 363534 w 1688841"/>
                <a:gd name="connsiteY118" fmla="*/ 1283544 h 1771663"/>
                <a:gd name="connsiteX119" fmla="*/ 190850 w 1688841"/>
                <a:gd name="connsiteY119" fmla="*/ 1039618 h 1771663"/>
                <a:gd name="connsiteX120" fmla="*/ 125364 w 1688841"/>
                <a:gd name="connsiteY120" fmla="*/ 893248 h 1771663"/>
                <a:gd name="connsiteX121" fmla="*/ 49637 w 1688841"/>
                <a:gd name="connsiteY121" fmla="*/ 690512 h 1771663"/>
                <a:gd name="connsiteX122" fmla="*/ 50684 w 1688841"/>
                <a:gd name="connsiteY122" fmla="*/ 662105 h 1771663"/>
                <a:gd name="connsiteX123" fmla="*/ 108843 w 1688841"/>
                <a:gd name="connsiteY123" fmla="*/ 765267 h 1771663"/>
                <a:gd name="connsiteX124" fmla="*/ 258578 w 1688841"/>
                <a:gd name="connsiteY124" fmla="*/ 1042833 h 1771663"/>
                <a:gd name="connsiteX125" fmla="*/ 343350 w 1688841"/>
                <a:gd name="connsiteY125" fmla="*/ 1114672 h 1771663"/>
                <a:gd name="connsiteX126" fmla="*/ 393211 w 1688841"/>
                <a:gd name="connsiteY126" fmla="*/ 1162142 h 1771663"/>
                <a:gd name="connsiteX127" fmla="*/ 412498 w 1688841"/>
                <a:gd name="connsiteY127" fmla="*/ 1177616 h 1771663"/>
                <a:gd name="connsiteX128" fmla="*/ 41190 w 1688841"/>
                <a:gd name="connsiteY128" fmla="*/ 471555 h 1771663"/>
                <a:gd name="connsiteX129" fmla="*/ 86492 w 1688841"/>
                <a:gd name="connsiteY129" fmla="*/ 580622 h 1771663"/>
                <a:gd name="connsiteX130" fmla="*/ 126859 w 1688841"/>
                <a:gd name="connsiteY130" fmla="*/ 667562 h 1771663"/>
                <a:gd name="connsiteX131" fmla="*/ 169769 w 1688841"/>
                <a:gd name="connsiteY131" fmla="*/ 702099 h 1771663"/>
                <a:gd name="connsiteX132" fmla="*/ 0 w 1688841"/>
                <a:gd name="connsiteY132" fmla="*/ 307243 h 1771663"/>
                <a:gd name="connsiteX133" fmla="*/ 10466 w 1688841"/>
                <a:gd name="connsiteY133" fmla="*/ 302608 h 1771663"/>
                <a:gd name="connsiteX134" fmla="*/ 156088 w 1688841"/>
                <a:gd name="connsiteY134" fmla="*/ 632577 h 1771663"/>
                <a:gd name="connsiteX135" fmla="*/ 167974 w 1688841"/>
                <a:gd name="connsiteY135" fmla="*/ 627643 h 1771663"/>
                <a:gd name="connsiteX136" fmla="*/ 74680 w 1688841"/>
                <a:gd name="connsiteY136" fmla="*/ 256559 h 1771663"/>
                <a:gd name="connsiteX137" fmla="*/ 79390 w 1688841"/>
                <a:gd name="connsiteY137" fmla="*/ 254989 h 1771663"/>
                <a:gd name="connsiteX138" fmla="*/ 142857 w 1688841"/>
                <a:gd name="connsiteY138" fmla="*/ 433803 h 1771663"/>
                <a:gd name="connsiteX139" fmla="*/ 149809 w 1688841"/>
                <a:gd name="connsiteY139" fmla="*/ 432084 h 1771663"/>
                <a:gd name="connsiteX140" fmla="*/ 132466 w 1688841"/>
                <a:gd name="connsiteY140" fmla="*/ 366823 h 1771663"/>
                <a:gd name="connsiteX141" fmla="*/ 107797 w 1688841"/>
                <a:gd name="connsiteY141" fmla="*/ 241384 h 1771663"/>
                <a:gd name="connsiteX142" fmla="*/ 61897 w 1688841"/>
                <a:gd name="connsiteY142" fmla="*/ 48292 h 1771663"/>
                <a:gd name="connsiteX143" fmla="*/ 56440 w 1688841"/>
                <a:gd name="connsiteY143" fmla="*/ 2915 h 1771663"/>
                <a:gd name="connsiteX144" fmla="*/ 67205 w 1688841"/>
                <a:gd name="connsiteY144" fmla="*/ 0 h 1771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1688841" h="1771663">
                  <a:moveTo>
                    <a:pt x="964323" y="1618368"/>
                  </a:moveTo>
                  <a:lnTo>
                    <a:pt x="983022" y="1626623"/>
                  </a:lnTo>
                  <a:lnTo>
                    <a:pt x="974029" y="1621905"/>
                  </a:lnTo>
                  <a:close/>
                  <a:moveTo>
                    <a:pt x="879270" y="1615232"/>
                  </a:moveTo>
                  <a:lnTo>
                    <a:pt x="879268" y="1615232"/>
                  </a:lnTo>
                  <a:cubicBezTo>
                    <a:pt x="925841" y="1629809"/>
                    <a:pt x="974132" y="1644984"/>
                    <a:pt x="1022424" y="1660160"/>
                  </a:cubicBezTo>
                  <a:cubicBezTo>
                    <a:pt x="1023545" y="1656422"/>
                    <a:pt x="1024592" y="1652684"/>
                    <a:pt x="1025713" y="1649021"/>
                  </a:cubicBezTo>
                  <a:lnTo>
                    <a:pt x="1025629" y="1648977"/>
                  </a:lnTo>
                  <a:lnTo>
                    <a:pt x="1022349" y="1660084"/>
                  </a:lnTo>
                  <a:close/>
                  <a:moveTo>
                    <a:pt x="920593" y="1608239"/>
                  </a:moveTo>
                  <a:lnTo>
                    <a:pt x="952928" y="1614216"/>
                  </a:lnTo>
                  <a:lnTo>
                    <a:pt x="947353" y="1612184"/>
                  </a:lnTo>
                  <a:close/>
                  <a:moveTo>
                    <a:pt x="1330042" y="1192927"/>
                  </a:moveTo>
                  <a:lnTo>
                    <a:pt x="1330041" y="1192940"/>
                  </a:lnTo>
                  <a:lnTo>
                    <a:pt x="1325981" y="1194680"/>
                  </a:lnTo>
                  <a:lnTo>
                    <a:pt x="1330041" y="1192941"/>
                  </a:lnTo>
                  <a:close/>
                  <a:moveTo>
                    <a:pt x="1182884" y="1179708"/>
                  </a:moveTo>
                  <a:lnTo>
                    <a:pt x="1182774" y="1179709"/>
                  </a:lnTo>
                  <a:cubicBezTo>
                    <a:pt x="1167598" y="1180681"/>
                    <a:pt x="1153395" y="1196230"/>
                    <a:pt x="1137622" y="1205799"/>
                  </a:cubicBezTo>
                  <a:lnTo>
                    <a:pt x="1165905" y="1215009"/>
                  </a:lnTo>
                  <a:lnTo>
                    <a:pt x="1137696" y="1205798"/>
                  </a:lnTo>
                  <a:cubicBezTo>
                    <a:pt x="1153469" y="1196229"/>
                    <a:pt x="1167673" y="1180755"/>
                    <a:pt x="1182848" y="1179709"/>
                  </a:cubicBezTo>
                  <a:close/>
                  <a:moveTo>
                    <a:pt x="995064" y="1129100"/>
                  </a:moveTo>
                  <a:lnTo>
                    <a:pt x="995925" y="1129774"/>
                  </a:lnTo>
                  <a:lnTo>
                    <a:pt x="996029" y="1129912"/>
                  </a:lnTo>
                  <a:lnTo>
                    <a:pt x="996108" y="1129917"/>
                  </a:lnTo>
                  <a:lnTo>
                    <a:pt x="995925" y="1129774"/>
                  </a:lnTo>
                  <a:lnTo>
                    <a:pt x="995780" y="1129580"/>
                  </a:lnTo>
                  <a:lnTo>
                    <a:pt x="995237" y="1129121"/>
                  </a:lnTo>
                  <a:close/>
                  <a:moveTo>
                    <a:pt x="856767" y="1109140"/>
                  </a:moveTo>
                  <a:cubicBezTo>
                    <a:pt x="908946" y="1131193"/>
                    <a:pt x="960078" y="1157133"/>
                    <a:pt x="1016967" y="1158030"/>
                  </a:cubicBezTo>
                  <a:lnTo>
                    <a:pt x="1016972" y="1158013"/>
                  </a:lnTo>
                  <a:lnTo>
                    <a:pt x="975412" y="1153114"/>
                  </a:lnTo>
                  <a:cubicBezTo>
                    <a:pt x="961797" y="1150211"/>
                    <a:pt x="948435" y="1146196"/>
                    <a:pt x="935222" y="1141519"/>
                  </a:cubicBezTo>
                  <a:lnTo>
                    <a:pt x="857094" y="1109214"/>
                  </a:lnTo>
                  <a:close/>
                  <a:moveTo>
                    <a:pt x="245794" y="266576"/>
                  </a:moveTo>
                  <a:cubicBezTo>
                    <a:pt x="308439" y="436195"/>
                    <a:pt x="365925" y="608057"/>
                    <a:pt x="463182" y="762501"/>
                  </a:cubicBezTo>
                  <a:cubicBezTo>
                    <a:pt x="341406" y="618747"/>
                    <a:pt x="290946" y="443820"/>
                    <a:pt x="245794" y="266576"/>
                  </a:cubicBezTo>
                  <a:close/>
                  <a:moveTo>
                    <a:pt x="67205" y="0"/>
                  </a:moveTo>
                  <a:cubicBezTo>
                    <a:pt x="100396" y="79614"/>
                    <a:pt x="133886" y="159004"/>
                    <a:pt x="166629" y="238768"/>
                  </a:cubicBezTo>
                  <a:cubicBezTo>
                    <a:pt x="210062" y="344695"/>
                    <a:pt x="252971" y="450922"/>
                    <a:pt x="295880" y="557074"/>
                  </a:cubicBezTo>
                  <a:cubicBezTo>
                    <a:pt x="306496" y="583239"/>
                    <a:pt x="316288" y="609702"/>
                    <a:pt x="326530" y="636016"/>
                  </a:cubicBezTo>
                  <a:cubicBezTo>
                    <a:pt x="360543" y="723031"/>
                    <a:pt x="424608" y="786797"/>
                    <a:pt x="491888" y="847722"/>
                  </a:cubicBezTo>
                  <a:cubicBezTo>
                    <a:pt x="531882" y="883903"/>
                    <a:pt x="572773" y="919188"/>
                    <a:pt x="614411" y="953351"/>
                  </a:cubicBezTo>
                  <a:cubicBezTo>
                    <a:pt x="631979" y="967704"/>
                    <a:pt x="652611" y="978319"/>
                    <a:pt x="668235" y="998054"/>
                  </a:cubicBezTo>
                  <a:cubicBezTo>
                    <a:pt x="651041" y="990355"/>
                    <a:pt x="633848" y="982580"/>
                    <a:pt x="616579" y="974880"/>
                  </a:cubicBezTo>
                  <a:cubicBezTo>
                    <a:pt x="670552" y="1025938"/>
                    <a:pt x="726544" y="1072062"/>
                    <a:pt x="799729" y="1101740"/>
                  </a:cubicBezTo>
                  <a:cubicBezTo>
                    <a:pt x="794571" y="1063241"/>
                    <a:pt x="742616" y="1071613"/>
                    <a:pt x="746802" y="1035058"/>
                  </a:cubicBezTo>
                  <a:cubicBezTo>
                    <a:pt x="815353" y="1061073"/>
                    <a:pt x="881212" y="1086116"/>
                    <a:pt x="949538" y="1112056"/>
                  </a:cubicBezTo>
                  <a:cubicBezTo>
                    <a:pt x="951033" y="1107869"/>
                    <a:pt x="954472" y="1098450"/>
                    <a:pt x="958210" y="1088059"/>
                  </a:cubicBezTo>
                  <a:cubicBezTo>
                    <a:pt x="974058" y="1088059"/>
                    <a:pt x="989831" y="1088059"/>
                    <a:pt x="1008520" y="1088059"/>
                  </a:cubicBezTo>
                  <a:cubicBezTo>
                    <a:pt x="1005828" y="1099833"/>
                    <a:pt x="985266" y="1105931"/>
                    <a:pt x="986317" y="1116916"/>
                  </a:cubicBezTo>
                  <a:lnTo>
                    <a:pt x="995457" y="1129147"/>
                  </a:lnTo>
                  <a:lnTo>
                    <a:pt x="995240" y="1129121"/>
                  </a:lnTo>
                  <a:lnTo>
                    <a:pt x="995716" y="1129493"/>
                  </a:lnTo>
                  <a:lnTo>
                    <a:pt x="995457" y="1129147"/>
                  </a:lnTo>
                  <a:lnTo>
                    <a:pt x="1030721" y="1133325"/>
                  </a:lnTo>
                  <a:cubicBezTo>
                    <a:pt x="1063446" y="1131184"/>
                    <a:pt x="1087835" y="1109963"/>
                    <a:pt x="1108019" y="1069819"/>
                  </a:cubicBezTo>
                  <a:cubicBezTo>
                    <a:pt x="1120577" y="1075949"/>
                    <a:pt x="1132912" y="1083948"/>
                    <a:pt x="1146443" y="1087985"/>
                  </a:cubicBezTo>
                  <a:cubicBezTo>
                    <a:pt x="1154890" y="1090526"/>
                    <a:pt x="1165281" y="1088134"/>
                    <a:pt x="1174476" y="1086415"/>
                  </a:cubicBezTo>
                  <a:cubicBezTo>
                    <a:pt x="1202808" y="1080958"/>
                    <a:pt x="1230916" y="1058980"/>
                    <a:pt x="1263210" y="1085742"/>
                  </a:cubicBezTo>
                  <a:cubicBezTo>
                    <a:pt x="1237943" y="1119606"/>
                    <a:pt x="1175896" y="1098749"/>
                    <a:pt x="1171187" y="1153769"/>
                  </a:cubicBezTo>
                  <a:cubicBezTo>
                    <a:pt x="1194062" y="1161544"/>
                    <a:pt x="1228972" y="1120802"/>
                    <a:pt x="1240111" y="1161768"/>
                  </a:cubicBezTo>
                  <a:cubicBezTo>
                    <a:pt x="1259547" y="1149508"/>
                    <a:pt x="1277937" y="1137846"/>
                    <a:pt x="1296401" y="1126184"/>
                  </a:cubicBezTo>
                  <a:cubicBezTo>
                    <a:pt x="1298494" y="1128950"/>
                    <a:pt x="1300662" y="1131791"/>
                    <a:pt x="1302755" y="1134557"/>
                  </a:cubicBezTo>
                  <a:cubicBezTo>
                    <a:pt x="1297523" y="1142182"/>
                    <a:pt x="1292290" y="1149732"/>
                    <a:pt x="1286907" y="1157507"/>
                  </a:cubicBezTo>
                  <a:cubicBezTo>
                    <a:pt x="1338339" y="1183970"/>
                    <a:pt x="1341553" y="1183671"/>
                    <a:pt x="1378408" y="1145097"/>
                  </a:cubicBezTo>
                  <a:cubicBezTo>
                    <a:pt x="1394480" y="1128203"/>
                    <a:pt x="1406291" y="1113028"/>
                    <a:pt x="1437314" y="1122222"/>
                  </a:cubicBezTo>
                  <a:cubicBezTo>
                    <a:pt x="1456302" y="1127829"/>
                    <a:pt x="1482167" y="1106300"/>
                    <a:pt x="1505865" y="1101291"/>
                  </a:cubicBezTo>
                  <a:cubicBezTo>
                    <a:pt x="1523881" y="1097479"/>
                    <a:pt x="1543392" y="1100543"/>
                    <a:pt x="1563277" y="1104879"/>
                  </a:cubicBezTo>
                  <a:cubicBezTo>
                    <a:pt x="1524628" y="1136575"/>
                    <a:pt x="1471777" y="1149882"/>
                    <a:pt x="1459218" y="1206920"/>
                  </a:cubicBezTo>
                  <a:cubicBezTo>
                    <a:pt x="1484186" y="1191969"/>
                    <a:pt x="1509154" y="1177018"/>
                    <a:pt x="1539878" y="1158628"/>
                  </a:cubicBezTo>
                  <a:cubicBezTo>
                    <a:pt x="1496819" y="1207667"/>
                    <a:pt x="1458694" y="1251025"/>
                    <a:pt x="1420644" y="1294383"/>
                  </a:cubicBezTo>
                  <a:cubicBezTo>
                    <a:pt x="1423111" y="1297373"/>
                    <a:pt x="1425503" y="1300364"/>
                    <a:pt x="1427970" y="1303354"/>
                  </a:cubicBezTo>
                  <a:cubicBezTo>
                    <a:pt x="1434773" y="1301709"/>
                    <a:pt x="1441501" y="1300139"/>
                    <a:pt x="1448303" y="1298495"/>
                  </a:cubicBezTo>
                  <a:cubicBezTo>
                    <a:pt x="1450322" y="1301186"/>
                    <a:pt x="1452340" y="1303802"/>
                    <a:pt x="1454359" y="1306494"/>
                  </a:cubicBezTo>
                  <a:cubicBezTo>
                    <a:pt x="1447107" y="1311577"/>
                    <a:pt x="1440379" y="1319052"/>
                    <a:pt x="1432381" y="1321071"/>
                  </a:cubicBezTo>
                  <a:cubicBezTo>
                    <a:pt x="1423709" y="1323239"/>
                    <a:pt x="1413767" y="1320248"/>
                    <a:pt x="1404198" y="1323538"/>
                  </a:cubicBezTo>
                  <a:cubicBezTo>
                    <a:pt x="1441650" y="1340507"/>
                    <a:pt x="1476935" y="1403974"/>
                    <a:pt x="1511098" y="1341778"/>
                  </a:cubicBezTo>
                  <a:cubicBezTo>
                    <a:pt x="1546382" y="1336022"/>
                    <a:pt x="1579199" y="1339834"/>
                    <a:pt x="1598412" y="1325407"/>
                  </a:cubicBezTo>
                  <a:cubicBezTo>
                    <a:pt x="1625099" y="1305297"/>
                    <a:pt x="1647227" y="1292066"/>
                    <a:pt x="1682959" y="1309858"/>
                  </a:cubicBezTo>
                  <a:cubicBezTo>
                    <a:pt x="1672718" y="1344544"/>
                    <a:pt x="1657393" y="1381772"/>
                    <a:pt x="1652609" y="1420345"/>
                  </a:cubicBezTo>
                  <a:cubicBezTo>
                    <a:pt x="1650815" y="1434698"/>
                    <a:pt x="1673690" y="1452116"/>
                    <a:pt x="1688715" y="1472898"/>
                  </a:cubicBezTo>
                  <a:cubicBezTo>
                    <a:pt x="1692154" y="1538757"/>
                    <a:pt x="1624650" y="1552438"/>
                    <a:pt x="1584058" y="1590039"/>
                  </a:cubicBezTo>
                  <a:cubicBezTo>
                    <a:pt x="1540252" y="1630557"/>
                    <a:pt x="1492259" y="1631155"/>
                    <a:pt x="1438810" y="1619044"/>
                  </a:cubicBezTo>
                  <a:cubicBezTo>
                    <a:pt x="1423634" y="1615606"/>
                    <a:pt x="1405917" y="1623156"/>
                    <a:pt x="1389396" y="1625623"/>
                  </a:cubicBezTo>
                  <a:cubicBezTo>
                    <a:pt x="1389621" y="1629361"/>
                    <a:pt x="1389845" y="1633098"/>
                    <a:pt x="1390069" y="1636836"/>
                  </a:cubicBezTo>
                  <a:cubicBezTo>
                    <a:pt x="1400012" y="1638780"/>
                    <a:pt x="1410029" y="1640649"/>
                    <a:pt x="1425279" y="1643564"/>
                  </a:cubicBezTo>
                  <a:cubicBezTo>
                    <a:pt x="1415112" y="1647750"/>
                    <a:pt x="1407487" y="1653880"/>
                    <a:pt x="1403376" y="1652086"/>
                  </a:cubicBezTo>
                  <a:cubicBezTo>
                    <a:pt x="1385659" y="1644312"/>
                    <a:pt x="1380650" y="1646405"/>
                    <a:pt x="1365998" y="1664271"/>
                  </a:cubicBezTo>
                  <a:cubicBezTo>
                    <a:pt x="1351047" y="1682511"/>
                    <a:pt x="1313819" y="1683707"/>
                    <a:pt x="1285786" y="1689613"/>
                  </a:cubicBezTo>
                  <a:cubicBezTo>
                    <a:pt x="1275545" y="1691781"/>
                    <a:pt x="1263659" y="1685950"/>
                    <a:pt x="1252520" y="1683782"/>
                  </a:cubicBezTo>
                  <a:cubicBezTo>
                    <a:pt x="1251548" y="1687296"/>
                    <a:pt x="1250502" y="1690809"/>
                    <a:pt x="1249530" y="1694323"/>
                  </a:cubicBezTo>
                  <a:cubicBezTo>
                    <a:pt x="1284291" y="1705685"/>
                    <a:pt x="1319127" y="1717123"/>
                    <a:pt x="1353888" y="1728486"/>
                  </a:cubicBezTo>
                  <a:cubicBezTo>
                    <a:pt x="1352916" y="1731700"/>
                    <a:pt x="1352019" y="1734989"/>
                    <a:pt x="1351047" y="1738204"/>
                  </a:cubicBezTo>
                  <a:cubicBezTo>
                    <a:pt x="1253716" y="1714581"/>
                    <a:pt x="1156385" y="1690959"/>
                    <a:pt x="1059129" y="1667411"/>
                  </a:cubicBezTo>
                  <a:cubicBezTo>
                    <a:pt x="1058157" y="1670401"/>
                    <a:pt x="1057185" y="1673391"/>
                    <a:pt x="1056213" y="1676381"/>
                  </a:cubicBezTo>
                  <a:cubicBezTo>
                    <a:pt x="1143752" y="1707255"/>
                    <a:pt x="1231215" y="1738054"/>
                    <a:pt x="1320697" y="1769601"/>
                  </a:cubicBezTo>
                  <a:cubicBezTo>
                    <a:pt x="1298868" y="1769601"/>
                    <a:pt x="1275096" y="1774834"/>
                    <a:pt x="1254837" y="1768629"/>
                  </a:cubicBezTo>
                  <a:cubicBezTo>
                    <a:pt x="1185315" y="1747473"/>
                    <a:pt x="1117288" y="1721533"/>
                    <a:pt x="1048215" y="1698808"/>
                  </a:cubicBezTo>
                  <a:cubicBezTo>
                    <a:pt x="977197" y="1675484"/>
                    <a:pt x="903937" y="1657842"/>
                    <a:pt x="834714" y="1630183"/>
                  </a:cubicBezTo>
                  <a:cubicBezTo>
                    <a:pt x="767809" y="1603421"/>
                    <a:pt x="704715" y="1567090"/>
                    <a:pt x="639978" y="1534945"/>
                  </a:cubicBezTo>
                  <a:lnTo>
                    <a:pt x="640185" y="1535141"/>
                  </a:lnTo>
                  <a:lnTo>
                    <a:pt x="683681" y="1569827"/>
                  </a:lnTo>
                  <a:cubicBezTo>
                    <a:pt x="698230" y="1581349"/>
                    <a:pt x="713050" y="1592431"/>
                    <a:pt x="728861" y="1601925"/>
                  </a:cubicBezTo>
                  <a:cubicBezTo>
                    <a:pt x="774461" y="1629360"/>
                    <a:pt x="822828" y="1652086"/>
                    <a:pt x="870073" y="1681614"/>
                  </a:cubicBezTo>
                  <a:cubicBezTo>
                    <a:pt x="842264" y="1674736"/>
                    <a:pt x="811614" y="1673092"/>
                    <a:pt x="787020" y="1660010"/>
                  </a:cubicBezTo>
                  <a:cubicBezTo>
                    <a:pt x="668309" y="1596617"/>
                    <a:pt x="551990" y="1529861"/>
                    <a:pt x="444717" y="1447033"/>
                  </a:cubicBezTo>
                  <a:cubicBezTo>
                    <a:pt x="363234" y="1384164"/>
                    <a:pt x="306121" y="1304251"/>
                    <a:pt x="252671" y="1219628"/>
                  </a:cubicBezTo>
                  <a:cubicBezTo>
                    <a:pt x="251550" y="1217908"/>
                    <a:pt x="252522" y="1214918"/>
                    <a:pt x="252522" y="1212526"/>
                  </a:cubicBezTo>
                  <a:cubicBezTo>
                    <a:pt x="255961" y="1209087"/>
                    <a:pt x="259474" y="1205649"/>
                    <a:pt x="262913" y="1202210"/>
                  </a:cubicBezTo>
                  <a:cubicBezTo>
                    <a:pt x="266277" y="1210508"/>
                    <a:pt x="268968" y="1219179"/>
                    <a:pt x="273229" y="1227029"/>
                  </a:cubicBezTo>
                  <a:cubicBezTo>
                    <a:pt x="277266" y="1234504"/>
                    <a:pt x="282274" y="1241681"/>
                    <a:pt x="288030" y="1247885"/>
                  </a:cubicBezTo>
                  <a:cubicBezTo>
                    <a:pt x="346339" y="1311128"/>
                    <a:pt x="399789" y="1380202"/>
                    <a:pt x="465050" y="1435446"/>
                  </a:cubicBezTo>
                  <a:cubicBezTo>
                    <a:pt x="515958" y="1478579"/>
                    <a:pt x="570679" y="1523881"/>
                    <a:pt x="641472" y="1536365"/>
                  </a:cubicBezTo>
                  <a:lnTo>
                    <a:pt x="641374" y="1536273"/>
                  </a:lnTo>
                  <a:lnTo>
                    <a:pt x="564419" y="1479860"/>
                  </a:lnTo>
                  <a:cubicBezTo>
                    <a:pt x="538834" y="1460975"/>
                    <a:pt x="513716" y="1441576"/>
                    <a:pt x="490243" y="1420345"/>
                  </a:cubicBezTo>
                  <a:cubicBezTo>
                    <a:pt x="444269" y="1378782"/>
                    <a:pt x="401360" y="1332658"/>
                    <a:pt x="363534" y="1283544"/>
                  </a:cubicBezTo>
                  <a:cubicBezTo>
                    <a:pt x="302758" y="1204677"/>
                    <a:pt x="244150" y="1123718"/>
                    <a:pt x="190850" y="1039618"/>
                  </a:cubicBezTo>
                  <a:cubicBezTo>
                    <a:pt x="162517" y="994989"/>
                    <a:pt x="150631" y="940269"/>
                    <a:pt x="125364" y="893248"/>
                  </a:cubicBezTo>
                  <a:cubicBezTo>
                    <a:pt x="90827" y="828809"/>
                    <a:pt x="100471" y="748522"/>
                    <a:pt x="49637" y="690512"/>
                  </a:cubicBezTo>
                  <a:cubicBezTo>
                    <a:pt x="46722" y="687223"/>
                    <a:pt x="49862" y="678701"/>
                    <a:pt x="50684" y="662105"/>
                  </a:cubicBezTo>
                  <a:cubicBezTo>
                    <a:pt x="73185" y="701875"/>
                    <a:pt x="91724" y="733197"/>
                    <a:pt x="108843" y="765267"/>
                  </a:cubicBezTo>
                  <a:cubicBezTo>
                    <a:pt x="158481" y="857963"/>
                    <a:pt x="204530" y="952828"/>
                    <a:pt x="258578" y="1042833"/>
                  </a:cubicBezTo>
                  <a:cubicBezTo>
                    <a:pt x="276594" y="1072884"/>
                    <a:pt x="315018" y="1090452"/>
                    <a:pt x="343350" y="1114672"/>
                  </a:cubicBezTo>
                  <a:cubicBezTo>
                    <a:pt x="360768" y="1129548"/>
                    <a:pt x="376915" y="1145920"/>
                    <a:pt x="393211" y="1162142"/>
                  </a:cubicBezTo>
                  <a:cubicBezTo>
                    <a:pt x="398818" y="1167748"/>
                    <a:pt x="403004" y="1174775"/>
                    <a:pt x="412498" y="1177616"/>
                  </a:cubicBezTo>
                  <a:cubicBezTo>
                    <a:pt x="257456" y="958060"/>
                    <a:pt x="115721" y="732524"/>
                    <a:pt x="41190" y="471555"/>
                  </a:cubicBezTo>
                  <a:cubicBezTo>
                    <a:pt x="56216" y="507960"/>
                    <a:pt x="70942" y="544441"/>
                    <a:pt x="86492" y="580622"/>
                  </a:cubicBezTo>
                  <a:cubicBezTo>
                    <a:pt x="99125" y="610001"/>
                    <a:pt x="109965" y="640725"/>
                    <a:pt x="126859" y="667562"/>
                  </a:cubicBezTo>
                  <a:cubicBezTo>
                    <a:pt x="136577" y="682962"/>
                    <a:pt x="156612" y="691932"/>
                    <a:pt x="169769" y="702099"/>
                  </a:cubicBezTo>
                  <a:cubicBezTo>
                    <a:pt x="114226" y="572997"/>
                    <a:pt x="57113" y="440158"/>
                    <a:pt x="0" y="307243"/>
                  </a:cubicBezTo>
                  <a:cubicBezTo>
                    <a:pt x="3513" y="305673"/>
                    <a:pt x="6952" y="304178"/>
                    <a:pt x="10466" y="302608"/>
                  </a:cubicBezTo>
                  <a:cubicBezTo>
                    <a:pt x="58982" y="412648"/>
                    <a:pt x="107572" y="522612"/>
                    <a:pt x="156088" y="632577"/>
                  </a:cubicBezTo>
                  <a:cubicBezTo>
                    <a:pt x="160050" y="630932"/>
                    <a:pt x="164012" y="629288"/>
                    <a:pt x="167974" y="627643"/>
                  </a:cubicBezTo>
                  <a:cubicBezTo>
                    <a:pt x="136876" y="503924"/>
                    <a:pt x="105778" y="380279"/>
                    <a:pt x="74680" y="256559"/>
                  </a:cubicBezTo>
                  <a:cubicBezTo>
                    <a:pt x="76250" y="256036"/>
                    <a:pt x="77820" y="255513"/>
                    <a:pt x="79390" y="254989"/>
                  </a:cubicBezTo>
                  <a:cubicBezTo>
                    <a:pt x="100545" y="314569"/>
                    <a:pt x="121701" y="374224"/>
                    <a:pt x="142857" y="433803"/>
                  </a:cubicBezTo>
                  <a:cubicBezTo>
                    <a:pt x="145174" y="433205"/>
                    <a:pt x="147492" y="432682"/>
                    <a:pt x="149809" y="432084"/>
                  </a:cubicBezTo>
                  <a:cubicBezTo>
                    <a:pt x="143978" y="410330"/>
                    <a:pt x="137474" y="388726"/>
                    <a:pt x="132466" y="366823"/>
                  </a:cubicBezTo>
                  <a:cubicBezTo>
                    <a:pt x="122972" y="325334"/>
                    <a:pt x="110039" y="286162"/>
                    <a:pt x="107797" y="241384"/>
                  </a:cubicBezTo>
                  <a:cubicBezTo>
                    <a:pt x="104507" y="176422"/>
                    <a:pt x="77745" y="112731"/>
                    <a:pt x="61897" y="48292"/>
                  </a:cubicBezTo>
                  <a:cubicBezTo>
                    <a:pt x="58309" y="33715"/>
                    <a:pt x="58234" y="18165"/>
                    <a:pt x="56440" y="2915"/>
                  </a:cubicBezTo>
                  <a:cubicBezTo>
                    <a:pt x="60028" y="1944"/>
                    <a:pt x="63617" y="972"/>
                    <a:pt x="67205" y="0"/>
                  </a:cubicBezTo>
                  <a:close/>
                </a:path>
              </a:pathLst>
            </a:custGeom>
            <a:solidFill>
              <a:srgbClr val="1764B9"/>
            </a:solidFill>
            <a:ln w="74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81" name="Rectangle 12">
            <a:extLst>
              <a:ext uri="{FF2B5EF4-FFF2-40B4-BE49-F238E27FC236}">
                <a16:creationId xmlns:a16="http://schemas.microsoft.com/office/drawing/2014/main" id="{707E999A-D492-411E-A263-D37A8138FA75}"/>
              </a:ext>
            </a:extLst>
          </p:cNvPr>
          <p:cNvSpPr/>
          <p:nvPr/>
        </p:nvSpPr>
        <p:spPr>
          <a:xfrm>
            <a:off x="5375920" y="571903"/>
            <a:ext cx="5920561" cy="3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2700"/>
          </a:p>
        </p:txBody>
      </p:sp>
      <p:sp>
        <p:nvSpPr>
          <p:cNvPr id="182" name="Rectangle 13">
            <a:extLst>
              <a:ext uri="{FF2B5EF4-FFF2-40B4-BE49-F238E27FC236}">
                <a16:creationId xmlns:a16="http://schemas.microsoft.com/office/drawing/2014/main" id="{94D04D77-4F00-41E4-8866-8AC244D201EE}"/>
              </a:ext>
            </a:extLst>
          </p:cNvPr>
          <p:cNvSpPr/>
          <p:nvPr/>
        </p:nvSpPr>
        <p:spPr>
          <a:xfrm>
            <a:off x="5375920" y="2540253"/>
            <a:ext cx="5920561" cy="36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83" name="Rectangle 14">
            <a:extLst>
              <a:ext uri="{FF2B5EF4-FFF2-40B4-BE49-F238E27FC236}">
                <a16:creationId xmlns:a16="http://schemas.microsoft.com/office/drawing/2014/main" id="{BFAF3682-D8B8-48A4-AEE8-4C9CDC320193}"/>
              </a:ext>
            </a:extLst>
          </p:cNvPr>
          <p:cNvSpPr/>
          <p:nvPr/>
        </p:nvSpPr>
        <p:spPr>
          <a:xfrm>
            <a:off x="5375920" y="4508603"/>
            <a:ext cx="5920561" cy="36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84" name="Text Placeholder 15">
            <a:extLst>
              <a:ext uri="{FF2B5EF4-FFF2-40B4-BE49-F238E27FC236}">
                <a16:creationId xmlns:a16="http://schemas.microsoft.com/office/drawing/2014/main" id="{1AC3799B-9BAB-452C-967B-93A1278C7559}"/>
              </a:ext>
            </a:extLst>
          </p:cNvPr>
          <p:cNvSpPr txBox="1">
            <a:spLocks/>
          </p:cNvSpPr>
          <p:nvPr/>
        </p:nvSpPr>
        <p:spPr>
          <a:xfrm>
            <a:off x="5499745" y="607887"/>
            <a:ext cx="3312368" cy="288032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Team Member Name Here</a:t>
            </a:r>
          </a:p>
        </p:txBody>
      </p:sp>
      <p:sp>
        <p:nvSpPr>
          <p:cNvPr id="185" name="Text Placeholder 15">
            <a:extLst>
              <a:ext uri="{FF2B5EF4-FFF2-40B4-BE49-F238E27FC236}">
                <a16:creationId xmlns:a16="http://schemas.microsoft.com/office/drawing/2014/main" id="{023C7961-AA67-4E09-884B-17449CEAB43D}"/>
              </a:ext>
            </a:extLst>
          </p:cNvPr>
          <p:cNvSpPr txBox="1">
            <a:spLocks/>
          </p:cNvSpPr>
          <p:nvPr/>
        </p:nvSpPr>
        <p:spPr>
          <a:xfrm>
            <a:off x="5499745" y="2576237"/>
            <a:ext cx="3312368" cy="288032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Team Member Name Here</a:t>
            </a:r>
          </a:p>
        </p:txBody>
      </p:sp>
      <p:sp>
        <p:nvSpPr>
          <p:cNvPr id="186" name="Text Placeholder 15">
            <a:extLst>
              <a:ext uri="{FF2B5EF4-FFF2-40B4-BE49-F238E27FC236}">
                <a16:creationId xmlns:a16="http://schemas.microsoft.com/office/drawing/2014/main" id="{DFA5B580-C6E3-49BA-B92E-613DBE660F60}"/>
              </a:ext>
            </a:extLst>
          </p:cNvPr>
          <p:cNvSpPr txBox="1">
            <a:spLocks/>
          </p:cNvSpPr>
          <p:nvPr/>
        </p:nvSpPr>
        <p:spPr>
          <a:xfrm>
            <a:off x="5499745" y="4544587"/>
            <a:ext cx="3312368" cy="288032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Team Member Name Here</a:t>
            </a:r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8EA1D700-74C6-4C14-99D9-724DE7E48AEE}"/>
              </a:ext>
            </a:extLst>
          </p:cNvPr>
          <p:cNvSpPr txBox="1"/>
          <p:nvPr/>
        </p:nvSpPr>
        <p:spPr>
          <a:xfrm>
            <a:off x="5664996" y="989356"/>
            <a:ext cx="57420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Get a modern PowerPoint  Presentation that is beautifully designed.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88" name="TextBox 187">
            <a:extLst>
              <a:ext uri="{FF2B5EF4-FFF2-40B4-BE49-F238E27FC236}">
                <a16:creationId xmlns:a16="http://schemas.microsoft.com/office/drawing/2014/main" id="{4D1FFC94-D37A-4F41-BEBF-3FB0BB6FAD18}"/>
              </a:ext>
            </a:extLst>
          </p:cNvPr>
          <p:cNvSpPr txBox="1"/>
          <p:nvPr/>
        </p:nvSpPr>
        <p:spPr>
          <a:xfrm>
            <a:off x="5664996" y="1354948"/>
            <a:ext cx="57393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Easy to change colors, photos and Text..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89" name="TextBox 188">
            <a:extLst>
              <a:ext uri="{FF2B5EF4-FFF2-40B4-BE49-F238E27FC236}">
                <a16:creationId xmlns:a16="http://schemas.microsoft.com/office/drawing/2014/main" id="{2ED01E6C-1C22-4AC0-A800-D80EFC84BFF2}"/>
              </a:ext>
            </a:extLst>
          </p:cNvPr>
          <p:cNvSpPr txBox="1"/>
          <p:nvPr/>
        </p:nvSpPr>
        <p:spPr>
          <a:xfrm>
            <a:off x="5664996" y="1720542"/>
            <a:ext cx="57393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This text can be replaced with your own text</a:t>
            </a:r>
          </a:p>
        </p:txBody>
      </p:sp>
      <p:sp>
        <p:nvSpPr>
          <p:cNvPr id="190" name="Oval 20">
            <a:extLst>
              <a:ext uri="{FF2B5EF4-FFF2-40B4-BE49-F238E27FC236}">
                <a16:creationId xmlns:a16="http://schemas.microsoft.com/office/drawing/2014/main" id="{3803AC63-B4C7-43E3-B03A-62C30B2BE4A8}"/>
              </a:ext>
            </a:extLst>
          </p:cNvPr>
          <p:cNvSpPr/>
          <p:nvPr/>
        </p:nvSpPr>
        <p:spPr>
          <a:xfrm>
            <a:off x="5475154" y="1064654"/>
            <a:ext cx="144000" cy="144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191" name="Oval 21">
            <a:extLst>
              <a:ext uri="{FF2B5EF4-FFF2-40B4-BE49-F238E27FC236}">
                <a16:creationId xmlns:a16="http://schemas.microsoft.com/office/drawing/2014/main" id="{4260C8A1-A672-4232-89F1-7CC7534F0CA2}"/>
              </a:ext>
            </a:extLst>
          </p:cNvPr>
          <p:cNvSpPr/>
          <p:nvPr/>
        </p:nvSpPr>
        <p:spPr>
          <a:xfrm>
            <a:off x="5475154" y="1430247"/>
            <a:ext cx="144000" cy="144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192" name="Oval 22">
            <a:extLst>
              <a:ext uri="{FF2B5EF4-FFF2-40B4-BE49-F238E27FC236}">
                <a16:creationId xmlns:a16="http://schemas.microsoft.com/office/drawing/2014/main" id="{09A1555E-0F62-49C4-9E53-C75D9D7A9733}"/>
              </a:ext>
            </a:extLst>
          </p:cNvPr>
          <p:cNvSpPr/>
          <p:nvPr/>
        </p:nvSpPr>
        <p:spPr>
          <a:xfrm>
            <a:off x="5475154" y="1795840"/>
            <a:ext cx="144000" cy="144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193" name="TextBox 192">
            <a:extLst>
              <a:ext uri="{FF2B5EF4-FFF2-40B4-BE49-F238E27FC236}">
                <a16:creationId xmlns:a16="http://schemas.microsoft.com/office/drawing/2014/main" id="{1D02FB91-3C82-4894-85FA-2840D3EF6E53}"/>
              </a:ext>
            </a:extLst>
          </p:cNvPr>
          <p:cNvSpPr txBox="1"/>
          <p:nvPr/>
        </p:nvSpPr>
        <p:spPr>
          <a:xfrm>
            <a:off x="5664996" y="2086135"/>
            <a:ext cx="57420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I hope and I believe that this Template will your Time, Money and Reputation.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94" name="Oval 39">
            <a:extLst>
              <a:ext uri="{FF2B5EF4-FFF2-40B4-BE49-F238E27FC236}">
                <a16:creationId xmlns:a16="http://schemas.microsoft.com/office/drawing/2014/main" id="{85A2A34C-BC8A-44EF-A79F-AD014688662B}"/>
              </a:ext>
            </a:extLst>
          </p:cNvPr>
          <p:cNvSpPr/>
          <p:nvPr/>
        </p:nvSpPr>
        <p:spPr>
          <a:xfrm>
            <a:off x="5475154" y="2161433"/>
            <a:ext cx="144000" cy="144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195" name="TextBox 194">
            <a:extLst>
              <a:ext uri="{FF2B5EF4-FFF2-40B4-BE49-F238E27FC236}">
                <a16:creationId xmlns:a16="http://schemas.microsoft.com/office/drawing/2014/main" id="{3A9E02ED-B5E6-4FE4-818C-E05BE10D3E5D}"/>
              </a:ext>
            </a:extLst>
          </p:cNvPr>
          <p:cNvSpPr txBox="1"/>
          <p:nvPr/>
        </p:nvSpPr>
        <p:spPr>
          <a:xfrm>
            <a:off x="5664996" y="2965450"/>
            <a:ext cx="57393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Get a modern PowerPoint  Presentation that is beautifully designed.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96" name="TextBox 195">
            <a:extLst>
              <a:ext uri="{FF2B5EF4-FFF2-40B4-BE49-F238E27FC236}">
                <a16:creationId xmlns:a16="http://schemas.microsoft.com/office/drawing/2014/main" id="{F88E5E91-B35C-4698-84A5-7CCA71AED292}"/>
              </a:ext>
            </a:extLst>
          </p:cNvPr>
          <p:cNvSpPr txBox="1"/>
          <p:nvPr/>
        </p:nvSpPr>
        <p:spPr>
          <a:xfrm>
            <a:off x="5664996" y="3331042"/>
            <a:ext cx="57393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Easy to change colors, photos and Text..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97" name="TextBox 196">
            <a:extLst>
              <a:ext uri="{FF2B5EF4-FFF2-40B4-BE49-F238E27FC236}">
                <a16:creationId xmlns:a16="http://schemas.microsoft.com/office/drawing/2014/main" id="{79608B80-7AA4-4207-BCB1-8400860951C5}"/>
              </a:ext>
            </a:extLst>
          </p:cNvPr>
          <p:cNvSpPr txBox="1"/>
          <p:nvPr/>
        </p:nvSpPr>
        <p:spPr>
          <a:xfrm>
            <a:off x="5664996" y="3696636"/>
            <a:ext cx="57393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This text can be replaced with your own text</a:t>
            </a:r>
          </a:p>
        </p:txBody>
      </p:sp>
      <p:sp>
        <p:nvSpPr>
          <p:cNvPr id="198" name="Oval 45">
            <a:extLst>
              <a:ext uri="{FF2B5EF4-FFF2-40B4-BE49-F238E27FC236}">
                <a16:creationId xmlns:a16="http://schemas.microsoft.com/office/drawing/2014/main" id="{AD91A3B7-5DD1-49A8-9F08-49DBF983E4FE}"/>
              </a:ext>
            </a:extLst>
          </p:cNvPr>
          <p:cNvSpPr/>
          <p:nvPr/>
        </p:nvSpPr>
        <p:spPr>
          <a:xfrm>
            <a:off x="5475154" y="3040748"/>
            <a:ext cx="144000" cy="14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199" name="Oval 46">
            <a:extLst>
              <a:ext uri="{FF2B5EF4-FFF2-40B4-BE49-F238E27FC236}">
                <a16:creationId xmlns:a16="http://schemas.microsoft.com/office/drawing/2014/main" id="{6DD38B27-3468-4F6D-A398-75354DAC8722}"/>
              </a:ext>
            </a:extLst>
          </p:cNvPr>
          <p:cNvSpPr/>
          <p:nvPr/>
        </p:nvSpPr>
        <p:spPr>
          <a:xfrm>
            <a:off x="5475154" y="3406341"/>
            <a:ext cx="144000" cy="14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200" name="Oval 47">
            <a:extLst>
              <a:ext uri="{FF2B5EF4-FFF2-40B4-BE49-F238E27FC236}">
                <a16:creationId xmlns:a16="http://schemas.microsoft.com/office/drawing/2014/main" id="{F0B9A0E3-CE33-47F7-9015-D09014ECC6B1}"/>
              </a:ext>
            </a:extLst>
          </p:cNvPr>
          <p:cNvSpPr/>
          <p:nvPr/>
        </p:nvSpPr>
        <p:spPr>
          <a:xfrm>
            <a:off x="5475154" y="3771934"/>
            <a:ext cx="144000" cy="14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201" name="TextBox 200">
            <a:extLst>
              <a:ext uri="{FF2B5EF4-FFF2-40B4-BE49-F238E27FC236}">
                <a16:creationId xmlns:a16="http://schemas.microsoft.com/office/drawing/2014/main" id="{5162587A-3343-4B04-98A9-547CCF8FD0E1}"/>
              </a:ext>
            </a:extLst>
          </p:cNvPr>
          <p:cNvSpPr txBox="1"/>
          <p:nvPr/>
        </p:nvSpPr>
        <p:spPr>
          <a:xfrm>
            <a:off x="5664996" y="4062229"/>
            <a:ext cx="57393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I hope and I believe that this Template will your Time, Money and Reputation.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02" name="Oval 49">
            <a:extLst>
              <a:ext uri="{FF2B5EF4-FFF2-40B4-BE49-F238E27FC236}">
                <a16:creationId xmlns:a16="http://schemas.microsoft.com/office/drawing/2014/main" id="{C82997DB-699A-48DC-918B-5BED48A231AC}"/>
              </a:ext>
            </a:extLst>
          </p:cNvPr>
          <p:cNvSpPr/>
          <p:nvPr/>
        </p:nvSpPr>
        <p:spPr>
          <a:xfrm>
            <a:off x="5475154" y="4137527"/>
            <a:ext cx="144000" cy="14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203" name="TextBox 202">
            <a:extLst>
              <a:ext uri="{FF2B5EF4-FFF2-40B4-BE49-F238E27FC236}">
                <a16:creationId xmlns:a16="http://schemas.microsoft.com/office/drawing/2014/main" id="{00ABBC00-B22E-40BF-88A3-85EF3ADBD797}"/>
              </a:ext>
            </a:extLst>
          </p:cNvPr>
          <p:cNvSpPr txBox="1"/>
          <p:nvPr/>
        </p:nvSpPr>
        <p:spPr>
          <a:xfrm>
            <a:off x="5664996" y="4941170"/>
            <a:ext cx="57393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Get a modern PowerPoint  Presentation that is beautifully designed.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04" name="TextBox 203">
            <a:extLst>
              <a:ext uri="{FF2B5EF4-FFF2-40B4-BE49-F238E27FC236}">
                <a16:creationId xmlns:a16="http://schemas.microsoft.com/office/drawing/2014/main" id="{7360F4DC-3598-4789-A59A-7CBD7546C776}"/>
              </a:ext>
            </a:extLst>
          </p:cNvPr>
          <p:cNvSpPr txBox="1"/>
          <p:nvPr/>
        </p:nvSpPr>
        <p:spPr>
          <a:xfrm>
            <a:off x="5664996" y="5306762"/>
            <a:ext cx="57393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Easy to change colors, photos and Text..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05" name="TextBox 204">
            <a:extLst>
              <a:ext uri="{FF2B5EF4-FFF2-40B4-BE49-F238E27FC236}">
                <a16:creationId xmlns:a16="http://schemas.microsoft.com/office/drawing/2014/main" id="{9A1C320A-2EC0-4810-AEE0-41BA17149864}"/>
              </a:ext>
            </a:extLst>
          </p:cNvPr>
          <p:cNvSpPr txBox="1"/>
          <p:nvPr/>
        </p:nvSpPr>
        <p:spPr>
          <a:xfrm>
            <a:off x="5664996" y="5672356"/>
            <a:ext cx="57393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This text can be replaced with your own text</a:t>
            </a:r>
          </a:p>
        </p:txBody>
      </p:sp>
      <p:sp>
        <p:nvSpPr>
          <p:cNvPr id="206" name="Oval 54">
            <a:extLst>
              <a:ext uri="{FF2B5EF4-FFF2-40B4-BE49-F238E27FC236}">
                <a16:creationId xmlns:a16="http://schemas.microsoft.com/office/drawing/2014/main" id="{0AFBAD9E-86D6-4920-9571-D8A8F9BFCE16}"/>
              </a:ext>
            </a:extLst>
          </p:cNvPr>
          <p:cNvSpPr/>
          <p:nvPr/>
        </p:nvSpPr>
        <p:spPr>
          <a:xfrm>
            <a:off x="5475154" y="5016468"/>
            <a:ext cx="144000" cy="144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207" name="Oval 55">
            <a:extLst>
              <a:ext uri="{FF2B5EF4-FFF2-40B4-BE49-F238E27FC236}">
                <a16:creationId xmlns:a16="http://schemas.microsoft.com/office/drawing/2014/main" id="{CAC443F1-3EA6-4110-B5D6-481A37C6FC42}"/>
              </a:ext>
            </a:extLst>
          </p:cNvPr>
          <p:cNvSpPr/>
          <p:nvPr/>
        </p:nvSpPr>
        <p:spPr>
          <a:xfrm>
            <a:off x="5475154" y="5382061"/>
            <a:ext cx="144000" cy="144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208" name="Oval 56">
            <a:extLst>
              <a:ext uri="{FF2B5EF4-FFF2-40B4-BE49-F238E27FC236}">
                <a16:creationId xmlns:a16="http://schemas.microsoft.com/office/drawing/2014/main" id="{A8BBD240-1906-44A1-9BFB-FE8E0AF69F82}"/>
              </a:ext>
            </a:extLst>
          </p:cNvPr>
          <p:cNvSpPr/>
          <p:nvPr/>
        </p:nvSpPr>
        <p:spPr>
          <a:xfrm>
            <a:off x="5475154" y="5747654"/>
            <a:ext cx="144000" cy="144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209" name="TextBox 208">
            <a:extLst>
              <a:ext uri="{FF2B5EF4-FFF2-40B4-BE49-F238E27FC236}">
                <a16:creationId xmlns:a16="http://schemas.microsoft.com/office/drawing/2014/main" id="{2AFF84FA-208E-4DC6-ADC6-96237B08C40D}"/>
              </a:ext>
            </a:extLst>
          </p:cNvPr>
          <p:cNvSpPr txBox="1"/>
          <p:nvPr/>
        </p:nvSpPr>
        <p:spPr>
          <a:xfrm>
            <a:off x="5664996" y="6037949"/>
            <a:ext cx="57393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I hope and I believe that this Template will your Time, Money and Reputation.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10" name="Oval 58">
            <a:extLst>
              <a:ext uri="{FF2B5EF4-FFF2-40B4-BE49-F238E27FC236}">
                <a16:creationId xmlns:a16="http://schemas.microsoft.com/office/drawing/2014/main" id="{99CF2C29-38D9-432E-B465-16A0CA05FE0C}"/>
              </a:ext>
            </a:extLst>
          </p:cNvPr>
          <p:cNvSpPr/>
          <p:nvPr/>
        </p:nvSpPr>
        <p:spPr>
          <a:xfrm>
            <a:off x="5475154" y="6113247"/>
            <a:ext cx="144000" cy="144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740596A-7389-42E7-96D0-21F0CDBC4559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BB0F495-BF91-4924-AE93-050E387B523E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B916A7B-FF35-492C-A8C4-40B765B1B52A}"/>
              </a:ext>
            </a:extLst>
          </p:cNvPr>
          <p:cNvSpPr>
            <a:spLocks noGrp="1"/>
          </p:cNvSpPr>
          <p:nvPr>
            <p:ph type="pic" idx="16"/>
          </p:nvPr>
        </p:nvSpPr>
        <p:spPr/>
      </p:sp>
    </p:spTree>
    <p:extLst>
      <p:ext uri="{BB962C8B-B14F-4D97-AF65-F5344CB8AC3E}">
        <p14:creationId xmlns:p14="http://schemas.microsoft.com/office/powerpoint/2010/main" val="141078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CBAA700-F0E1-49C8-A4C5-1E109DF2E456}"/>
              </a:ext>
            </a:extLst>
          </p:cNvPr>
          <p:cNvGrpSpPr/>
          <p:nvPr/>
        </p:nvGrpSpPr>
        <p:grpSpPr>
          <a:xfrm>
            <a:off x="8608394" y="1574750"/>
            <a:ext cx="2519102" cy="2519102"/>
            <a:chOff x="664114" y="1809963"/>
            <a:chExt cx="1698539" cy="1698539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EF571715-3247-4BD8-8E5E-338EE85CA917}"/>
                </a:ext>
              </a:extLst>
            </p:cNvPr>
            <p:cNvSpPr/>
            <p:nvPr/>
          </p:nvSpPr>
          <p:spPr>
            <a:xfrm>
              <a:off x="664114" y="1809963"/>
              <a:ext cx="1698539" cy="1698539"/>
            </a:xfrm>
            <a:prstGeom prst="ellipse">
              <a:avLst/>
            </a:prstGeom>
            <a:noFill/>
            <a:ln>
              <a:solidFill>
                <a:schemeClr val="accent3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8" name="Pie 17">
              <a:extLst>
                <a:ext uri="{FF2B5EF4-FFF2-40B4-BE49-F238E27FC236}">
                  <a16:creationId xmlns:a16="http://schemas.microsoft.com/office/drawing/2014/main" id="{4F1182A2-E855-4082-AD7B-0CF3507CE560}"/>
                </a:ext>
              </a:extLst>
            </p:cNvPr>
            <p:cNvSpPr/>
            <p:nvPr/>
          </p:nvSpPr>
          <p:spPr>
            <a:xfrm>
              <a:off x="738413" y="1884262"/>
              <a:ext cx="1549940" cy="1549940"/>
            </a:xfrm>
            <a:prstGeom prst="pie">
              <a:avLst>
                <a:gd name="adj1" fmla="val 0"/>
                <a:gd name="adj2" fmla="val 10845447"/>
              </a:avLst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4BD7FFD7-5986-4BC1-A9AA-34C4258E6D15}"/>
              </a:ext>
            </a:extLst>
          </p:cNvPr>
          <p:cNvGrpSpPr/>
          <p:nvPr/>
        </p:nvGrpSpPr>
        <p:grpSpPr>
          <a:xfrm>
            <a:off x="9028104" y="2075921"/>
            <a:ext cx="1679682" cy="670318"/>
            <a:chOff x="7859692" y="1426586"/>
            <a:chExt cx="2615584" cy="1043812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62EB070C-65EC-42E8-B27B-10A8425C635B}"/>
                </a:ext>
              </a:extLst>
            </p:cNvPr>
            <p:cNvGrpSpPr/>
            <p:nvPr/>
          </p:nvGrpSpPr>
          <p:grpSpPr>
            <a:xfrm>
              <a:off x="9339205" y="1426586"/>
              <a:ext cx="1136071" cy="1042120"/>
              <a:chOff x="1361855" y="3331148"/>
              <a:chExt cx="3285683" cy="3013963"/>
            </a:xfrm>
          </p:grpSpPr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310B5CE0-061E-4665-89CD-AC81EFB028FB}"/>
                  </a:ext>
                </a:extLst>
              </p:cNvPr>
              <p:cNvSpPr/>
              <p:nvPr/>
            </p:nvSpPr>
            <p:spPr>
              <a:xfrm>
                <a:off x="1361855" y="3331148"/>
                <a:ext cx="3285683" cy="3013963"/>
              </a:xfrm>
              <a:custGeom>
                <a:avLst/>
                <a:gdLst>
                  <a:gd name="connsiteX0" fmla="*/ 1464255 w 2316465"/>
                  <a:gd name="connsiteY0" fmla="*/ 0 h 2124896"/>
                  <a:gd name="connsiteX1" fmla="*/ 1464271 w 2316465"/>
                  <a:gd name="connsiteY1" fmla="*/ 1 h 2124896"/>
                  <a:gd name="connsiteX2" fmla="*/ 1504195 w 2316465"/>
                  <a:gd name="connsiteY2" fmla="*/ 1 h 2124896"/>
                  <a:gd name="connsiteX3" fmla="*/ 1508802 w 2316465"/>
                  <a:gd name="connsiteY3" fmla="*/ 2805 h 2124896"/>
                  <a:gd name="connsiteX4" fmla="*/ 1551389 w 2316465"/>
                  <a:gd name="connsiteY4" fmla="*/ 5485 h 2124896"/>
                  <a:gd name="connsiteX5" fmla="*/ 2316465 w 2316465"/>
                  <a:gd name="connsiteY5" fmla="*/ 1062446 h 2124896"/>
                  <a:gd name="connsiteX6" fmla="*/ 1551389 w 2316465"/>
                  <a:gd name="connsiteY6" fmla="*/ 2119407 h 2124896"/>
                  <a:gd name="connsiteX7" fmla="*/ 1508801 w 2316465"/>
                  <a:gd name="connsiteY7" fmla="*/ 2122088 h 2124896"/>
                  <a:gd name="connsiteX8" fmla="*/ 1504195 w 2316465"/>
                  <a:gd name="connsiteY8" fmla="*/ 2124890 h 2124896"/>
                  <a:gd name="connsiteX9" fmla="*/ 1464287 w 2316465"/>
                  <a:gd name="connsiteY9" fmla="*/ 2124890 h 2124896"/>
                  <a:gd name="connsiteX10" fmla="*/ 1464255 w 2316465"/>
                  <a:gd name="connsiteY10" fmla="*/ 2124892 h 2124896"/>
                  <a:gd name="connsiteX11" fmla="*/ 1464223 w 2316465"/>
                  <a:gd name="connsiteY11" fmla="*/ 2124890 h 2124896"/>
                  <a:gd name="connsiteX12" fmla="*/ 975993 w 2316465"/>
                  <a:gd name="connsiteY12" fmla="*/ 2124890 h 2124896"/>
                  <a:gd name="connsiteX13" fmla="*/ 973563 w 2316465"/>
                  <a:gd name="connsiteY13" fmla="*/ 2123903 h 2124896"/>
                  <a:gd name="connsiteX14" fmla="*/ 955875 w 2316465"/>
                  <a:gd name="connsiteY14" fmla="*/ 2124896 h 2124896"/>
                  <a:gd name="connsiteX15" fmla="*/ 0 w 2316465"/>
                  <a:gd name="connsiteY15" fmla="*/ 1062450 h 2124896"/>
                  <a:gd name="connsiteX16" fmla="*/ 955875 w 2316465"/>
                  <a:gd name="connsiteY16" fmla="*/ 4 h 2124896"/>
                  <a:gd name="connsiteX17" fmla="*/ 973544 w 2316465"/>
                  <a:gd name="connsiteY17" fmla="*/ 996 h 2124896"/>
                  <a:gd name="connsiteX18" fmla="*/ 975993 w 2316465"/>
                  <a:gd name="connsiteY18" fmla="*/ 1 h 2124896"/>
                  <a:gd name="connsiteX19" fmla="*/ 1464240 w 2316465"/>
                  <a:gd name="connsiteY19" fmla="*/ 1 h 2124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316465" h="2124896">
                    <a:moveTo>
                      <a:pt x="1464255" y="0"/>
                    </a:moveTo>
                    <a:lnTo>
                      <a:pt x="1464271" y="1"/>
                    </a:lnTo>
                    <a:lnTo>
                      <a:pt x="1504195" y="1"/>
                    </a:lnTo>
                    <a:lnTo>
                      <a:pt x="1508802" y="2805"/>
                    </a:lnTo>
                    <a:lnTo>
                      <a:pt x="1551389" y="5485"/>
                    </a:lnTo>
                    <a:cubicBezTo>
                      <a:pt x="1981121" y="59893"/>
                      <a:pt x="2316465" y="512347"/>
                      <a:pt x="2316465" y="1062446"/>
                    </a:cubicBezTo>
                    <a:cubicBezTo>
                      <a:pt x="2316465" y="1612546"/>
                      <a:pt x="1981121" y="2064999"/>
                      <a:pt x="1551389" y="2119407"/>
                    </a:cubicBezTo>
                    <a:lnTo>
                      <a:pt x="1508801" y="2122088"/>
                    </a:lnTo>
                    <a:lnTo>
                      <a:pt x="1504195" y="2124890"/>
                    </a:lnTo>
                    <a:lnTo>
                      <a:pt x="1464287" y="2124890"/>
                    </a:lnTo>
                    <a:lnTo>
                      <a:pt x="1464255" y="2124892"/>
                    </a:lnTo>
                    <a:lnTo>
                      <a:pt x="1464223" y="2124890"/>
                    </a:lnTo>
                    <a:lnTo>
                      <a:pt x="975993" y="2124890"/>
                    </a:lnTo>
                    <a:lnTo>
                      <a:pt x="973563" y="2123903"/>
                    </a:lnTo>
                    <a:lnTo>
                      <a:pt x="955875" y="2124896"/>
                    </a:lnTo>
                    <a:cubicBezTo>
                      <a:pt x="427960" y="2124896"/>
                      <a:pt x="0" y="1649223"/>
                      <a:pt x="0" y="1062450"/>
                    </a:cubicBezTo>
                    <a:cubicBezTo>
                      <a:pt x="0" y="475677"/>
                      <a:pt x="427960" y="4"/>
                      <a:pt x="955875" y="4"/>
                    </a:cubicBezTo>
                    <a:lnTo>
                      <a:pt x="973544" y="996"/>
                    </a:lnTo>
                    <a:lnTo>
                      <a:pt x="975993" y="1"/>
                    </a:lnTo>
                    <a:lnTo>
                      <a:pt x="1464240" y="1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grpSp>
            <p:nvGrpSpPr>
              <p:cNvPr id="59" name="Group 58">
                <a:extLst>
                  <a:ext uri="{FF2B5EF4-FFF2-40B4-BE49-F238E27FC236}">
                    <a16:creationId xmlns:a16="http://schemas.microsoft.com/office/drawing/2014/main" id="{3AFF2E02-586B-48DF-A991-F2F1A927F91C}"/>
                  </a:ext>
                </a:extLst>
              </p:cNvPr>
              <p:cNvGrpSpPr/>
              <p:nvPr/>
            </p:nvGrpSpPr>
            <p:grpSpPr>
              <a:xfrm>
                <a:off x="1452136" y="3394769"/>
                <a:ext cx="2532357" cy="2871588"/>
                <a:chOff x="10146047" y="5144036"/>
                <a:chExt cx="1250616" cy="1250616"/>
              </a:xfrm>
            </p:grpSpPr>
            <p:sp>
              <p:nvSpPr>
                <p:cNvPr id="60" name="Oval 59">
                  <a:extLst>
                    <a:ext uri="{FF2B5EF4-FFF2-40B4-BE49-F238E27FC236}">
                      <a16:creationId xmlns:a16="http://schemas.microsoft.com/office/drawing/2014/main" id="{95233F8A-0DF3-4AFD-977B-F36F033D36D3}"/>
                    </a:ext>
                  </a:extLst>
                </p:cNvPr>
                <p:cNvSpPr/>
                <p:nvPr/>
              </p:nvSpPr>
              <p:spPr>
                <a:xfrm>
                  <a:off x="10146047" y="5144036"/>
                  <a:ext cx="1250616" cy="125061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" name="Oval 60">
                  <a:extLst>
                    <a:ext uri="{FF2B5EF4-FFF2-40B4-BE49-F238E27FC236}">
                      <a16:creationId xmlns:a16="http://schemas.microsoft.com/office/drawing/2014/main" id="{6FBBEAD0-3847-4979-9201-0726409FC81E}"/>
                    </a:ext>
                  </a:extLst>
                </p:cNvPr>
                <p:cNvSpPr/>
                <p:nvPr/>
              </p:nvSpPr>
              <p:spPr>
                <a:xfrm>
                  <a:off x="10377447" y="5372487"/>
                  <a:ext cx="773044" cy="773044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62" name="Group 61">
                  <a:extLst>
                    <a:ext uri="{FF2B5EF4-FFF2-40B4-BE49-F238E27FC236}">
                      <a16:creationId xmlns:a16="http://schemas.microsoft.com/office/drawing/2014/main" id="{E44E18CE-9E68-429D-9BA0-D4D3D11C9D12}"/>
                    </a:ext>
                  </a:extLst>
                </p:cNvPr>
                <p:cNvGrpSpPr/>
                <p:nvPr/>
              </p:nvGrpSpPr>
              <p:grpSpPr>
                <a:xfrm>
                  <a:off x="10350592" y="5372487"/>
                  <a:ext cx="798924" cy="816941"/>
                  <a:chOff x="2742270" y="1722390"/>
                  <a:chExt cx="982008" cy="1004154"/>
                </a:xfrm>
              </p:grpSpPr>
              <p:sp>
                <p:nvSpPr>
                  <p:cNvPr id="63" name="Rectangle 62">
                    <a:extLst>
                      <a:ext uri="{FF2B5EF4-FFF2-40B4-BE49-F238E27FC236}">
                        <a16:creationId xmlns:a16="http://schemas.microsoft.com/office/drawing/2014/main" id="{B66361A9-0D27-4991-9253-59E8F39EFB4A}"/>
                      </a:ext>
                    </a:extLst>
                  </p:cNvPr>
                  <p:cNvSpPr/>
                  <p:nvPr/>
                </p:nvSpPr>
                <p:spPr>
                  <a:xfrm rot="1194940">
                    <a:off x="3273039" y="1722390"/>
                    <a:ext cx="318658" cy="318658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4" name="Rectangle 63">
                    <a:extLst>
                      <a:ext uri="{FF2B5EF4-FFF2-40B4-BE49-F238E27FC236}">
                        <a16:creationId xmlns:a16="http://schemas.microsoft.com/office/drawing/2014/main" id="{9874C214-2A68-44B3-9303-3D90E6A9058E}"/>
                      </a:ext>
                    </a:extLst>
                  </p:cNvPr>
                  <p:cNvSpPr/>
                  <p:nvPr/>
                </p:nvSpPr>
                <p:spPr>
                  <a:xfrm rot="21005365">
                    <a:off x="2895272" y="1728873"/>
                    <a:ext cx="318658" cy="318658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5" name="Rectangle 64">
                    <a:extLst>
                      <a:ext uri="{FF2B5EF4-FFF2-40B4-BE49-F238E27FC236}">
                        <a16:creationId xmlns:a16="http://schemas.microsoft.com/office/drawing/2014/main" id="{61FB141D-A3CB-49BB-AC14-D7DE24F2526F}"/>
                      </a:ext>
                    </a:extLst>
                  </p:cNvPr>
                  <p:cNvSpPr/>
                  <p:nvPr/>
                </p:nvSpPr>
                <p:spPr>
                  <a:xfrm rot="4429277">
                    <a:off x="3405620" y="2038159"/>
                    <a:ext cx="318658" cy="318658"/>
                  </a:xfrm>
                  <a:prstGeom prst="rect">
                    <a:avLst/>
                  </a:prstGeom>
                  <a:solidFill>
                    <a:schemeClr val="accent3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6" name="Rectangle 65">
                    <a:extLst>
                      <a:ext uri="{FF2B5EF4-FFF2-40B4-BE49-F238E27FC236}">
                        <a16:creationId xmlns:a16="http://schemas.microsoft.com/office/drawing/2014/main" id="{966764AE-8642-4312-B76A-F5354A1D3E11}"/>
                      </a:ext>
                    </a:extLst>
                  </p:cNvPr>
                  <p:cNvSpPr/>
                  <p:nvPr/>
                </p:nvSpPr>
                <p:spPr>
                  <a:xfrm rot="5864487">
                    <a:off x="3079645" y="2042381"/>
                    <a:ext cx="318658" cy="318658"/>
                  </a:xfrm>
                  <a:prstGeom prst="rect">
                    <a:avLst/>
                  </a:prstGeom>
                  <a:solidFill>
                    <a:schemeClr val="accent1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7" name="Rectangle 66">
                    <a:extLst>
                      <a:ext uri="{FF2B5EF4-FFF2-40B4-BE49-F238E27FC236}">
                        <a16:creationId xmlns:a16="http://schemas.microsoft.com/office/drawing/2014/main" id="{A4EAFCB2-3A49-40D8-AAD5-FA78FF1886A9}"/>
                      </a:ext>
                    </a:extLst>
                  </p:cNvPr>
                  <p:cNvSpPr/>
                  <p:nvPr/>
                </p:nvSpPr>
                <p:spPr>
                  <a:xfrm rot="4917336">
                    <a:off x="2742270" y="2089659"/>
                    <a:ext cx="318658" cy="318658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8" name="Freeform: Shape 67">
                    <a:extLst>
                      <a:ext uri="{FF2B5EF4-FFF2-40B4-BE49-F238E27FC236}">
                        <a16:creationId xmlns:a16="http://schemas.microsoft.com/office/drawing/2014/main" id="{25FEDCCC-0124-47EB-9C18-62DB7975EA7A}"/>
                      </a:ext>
                    </a:extLst>
                  </p:cNvPr>
                  <p:cNvSpPr/>
                  <p:nvPr/>
                </p:nvSpPr>
                <p:spPr>
                  <a:xfrm rot="11616807">
                    <a:off x="2920383" y="2377296"/>
                    <a:ext cx="355572" cy="349248"/>
                  </a:xfrm>
                  <a:custGeom>
                    <a:avLst/>
                    <a:gdLst>
                      <a:gd name="connsiteX0" fmla="*/ 263738 w 355572"/>
                      <a:gd name="connsiteY0" fmla="*/ 213210 h 349248"/>
                      <a:gd name="connsiteX1" fmla="*/ 343499 w 355572"/>
                      <a:gd name="connsiteY1" fmla="*/ 213210 h 349248"/>
                      <a:gd name="connsiteX2" fmla="*/ 343500 w 355572"/>
                      <a:gd name="connsiteY2" fmla="*/ 292972 h 349248"/>
                      <a:gd name="connsiteX3" fmla="*/ 263738 w 355572"/>
                      <a:gd name="connsiteY3" fmla="*/ 292972 h 349248"/>
                      <a:gd name="connsiteX4" fmla="*/ 272934 w 355572"/>
                      <a:gd name="connsiteY4" fmla="*/ 109969 h 349248"/>
                      <a:gd name="connsiteX5" fmla="*/ 352696 w 355572"/>
                      <a:gd name="connsiteY5" fmla="*/ 109969 h 349248"/>
                      <a:gd name="connsiteX6" fmla="*/ 352696 w 355572"/>
                      <a:gd name="connsiteY6" fmla="*/ 189731 h 349248"/>
                      <a:gd name="connsiteX7" fmla="*/ 272934 w 355572"/>
                      <a:gd name="connsiteY7" fmla="*/ 189731 h 349248"/>
                      <a:gd name="connsiteX8" fmla="*/ 275810 w 355572"/>
                      <a:gd name="connsiteY8" fmla="*/ 17222 h 349248"/>
                      <a:gd name="connsiteX9" fmla="*/ 355572 w 355572"/>
                      <a:gd name="connsiteY9" fmla="*/ 17222 h 349248"/>
                      <a:gd name="connsiteX10" fmla="*/ 355572 w 355572"/>
                      <a:gd name="connsiteY10" fmla="*/ 96984 h 349248"/>
                      <a:gd name="connsiteX11" fmla="*/ 275810 w 355572"/>
                      <a:gd name="connsiteY11" fmla="*/ 96984 h 349248"/>
                      <a:gd name="connsiteX12" fmla="*/ 183490 w 355572"/>
                      <a:gd name="connsiteY12" fmla="*/ 262963 h 349248"/>
                      <a:gd name="connsiteX13" fmla="*/ 263252 w 355572"/>
                      <a:gd name="connsiteY13" fmla="*/ 262963 h 349248"/>
                      <a:gd name="connsiteX14" fmla="*/ 263252 w 355572"/>
                      <a:gd name="connsiteY14" fmla="*/ 342725 h 349248"/>
                      <a:gd name="connsiteX15" fmla="*/ 183491 w 355572"/>
                      <a:gd name="connsiteY15" fmla="*/ 342725 h 349248"/>
                      <a:gd name="connsiteX16" fmla="*/ 189891 w 355572"/>
                      <a:gd name="connsiteY16" fmla="*/ 82567 h 349248"/>
                      <a:gd name="connsiteX17" fmla="*/ 269653 w 355572"/>
                      <a:gd name="connsiteY17" fmla="*/ 82567 h 349248"/>
                      <a:gd name="connsiteX18" fmla="*/ 269653 w 355572"/>
                      <a:gd name="connsiteY18" fmla="*/ 162328 h 349248"/>
                      <a:gd name="connsiteX19" fmla="*/ 189891 w 355572"/>
                      <a:gd name="connsiteY19" fmla="*/ 162328 h 349248"/>
                      <a:gd name="connsiteX20" fmla="*/ 181212 w 355572"/>
                      <a:gd name="connsiteY20" fmla="*/ 1 h 349248"/>
                      <a:gd name="connsiteX21" fmla="*/ 260974 w 355572"/>
                      <a:gd name="connsiteY21" fmla="*/ 0 h 349248"/>
                      <a:gd name="connsiteX22" fmla="*/ 260974 w 355572"/>
                      <a:gd name="connsiteY22" fmla="*/ 79762 h 349248"/>
                      <a:gd name="connsiteX23" fmla="*/ 181212 w 355572"/>
                      <a:gd name="connsiteY23" fmla="*/ 79762 h 349248"/>
                      <a:gd name="connsiteX24" fmla="*/ 91533 w 355572"/>
                      <a:gd name="connsiteY24" fmla="*/ 269487 h 349248"/>
                      <a:gd name="connsiteX25" fmla="*/ 171295 w 355572"/>
                      <a:gd name="connsiteY25" fmla="*/ 269486 h 349248"/>
                      <a:gd name="connsiteX26" fmla="*/ 171295 w 355572"/>
                      <a:gd name="connsiteY26" fmla="*/ 349248 h 349248"/>
                      <a:gd name="connsiteX27" fmla="*/ 91533 w 355572"/>
                      <a:gd name="connsiteY27" fmla="*/ 349248 h 349248"/>
                      <a:gd name="connsiteX28" fmla="*/ 106795 w 355572"/>
                      <a:gd name="connsiteY28" fmla="*/ 96422 h 349248"/>
                      <a:gd name="connsiteX29" fmla="*/ 186556 w 355572"/>
                      <a:gd name="connsiteY29" fmla="*/ 96422 h 349248"/>
                      <a:gd name="connsiteX30" fmla="*/ 186556 w 355572"/>
                      <a:gd name="connsiteY30" fmla="*/ 173135 h 349248"/>
                      <a:gd name="connsiteX31" fmla="*/ 254657 w 355572"/>
                      <a:gd name="connsiteY31" fmla="*/ 173135 h 349248"/>
                      <a:gd name="connsiteX32" fmla="*/ 254657 w 355572"/>
                      <a:gd name="connsiteY32" fmla="*/ 252897 h 349248"/>
                      <a:gd name="connsiteX33" fmla="*/ 174896 w 355572"/>
                      <a:gd name="connsiteY33" fmla="*/ 252897 h 349248"/>
                      <a:gd name="connsiteX34" fmla="*/ 174896 w 355572"/>
                      <a:gd name="connsiteY34" fmla="*/ 176184 h 349248"/>
                      <a:gd name="connsiteX35" fmla="*/ 106795 w 355572"/>
                      <a:gd name="connsiteY35" fmla="*/ 176184 h 349248"/>
                      <a:gd name="connsiteX36" fmla="*/ 92839 w 355572"/>
                      <a:gd name="connsiteY36" fmla="*/ 10264 h 349248"/>
                      <a:gd name="connsiteX37" fmla="*/ 172601 w 355572"/>
                      <a:gd name="connsiteY37" fmla="*/ 10264 h 349248"/>
                      <a:gd name="connsiteX38" fmla="*/ 172601 w 355572"/>
                      <a:gd name="connsiteY38" fmla="*/ 90025 h 349248"/>
                      <a:gd name="connsiteX39" fmla="*/ 92839 w 355572"/>
                      <a:gd name="connsiteY39" fmla="*/ 90026 h 349248"/>
                      <a:gd name="connsiteX40" fmla="*/ 0 w 355572"/>
                      <a:gd name="connsiteY40" fmla="*/ 211032 h 349248"/>
                      <a:gd name="connsiteX41" fmla="*/ 79762 w 355572"/>
                      <a:gd name="connsiteY41" fmla="*/ 211032 h 349248"/>
                      <a:gd name="connsiteX42" fmla="*/ 79762 w 355572"/>
                      <a:gd name="connsiteY42" fmla="*/ 290794 h 349248"/>
                      <a:gd name="connsiteX43" fmla="*/ 0 w 355572"/>
                      <a:gd name="connsiteY43" fmla="*/ 290794 h 349248"/>
                      <a:gd name="connsiteX44" fmla="*/ 12351 w 355572"/>
                      <a:gd name="connsiteY44" fmla="*/ 121743 h 349248"/>
                      <a:gd name="connsiteX45" fmla="*/ 92113 w 355572"/>
                      <a:gd name="connsiteY45" fmla="*/ 121743 h 349248"/>
                      <a:gd name="connsiteX46" fmla="*/ 92113 w 355572"/>
                      <a:gd name="connsiteY46" fmla="*/ 183999 h 349248"/>
                      <a:gd name="connsiteX47" fmla="*/ 162087 w 355572"/>
                      <a:gd name="connsiteY47" fmla="*/ 183999 h 349248"/>
                      <a:gd name="connsiteX48" fmla="*/ 162087 w 355572"/>
                      <a:gd name="connsiteY48" fmla="*/ 263761 h 349248"/>
                      <a:gd name="connsiteX49" fmla="*/ 82325 w 355572"/>
                      <a:gd name="connsiteY49" fmla="*/ 263761 h 349248"/>
                      <a:gd name="connsiteX50" fmla="*/ 82325 w 355572"/>
                      <a:gd name="connsiteY50" fmla="*/ 201505 h 349248"/>
                      <a:gd name="connsiteX51" fmla="*/ 12351 w 355572"/>
                      <a:gd name="connsiteY51" fmla="*/ 201505 h 349248"/>
                      <a:gd name="connsiteX52" fmla="*/ 4848 w 355572"/>
                      <a:gd name="connsiteY52" fmla="*/ 29647 h 349248"/>
                      <a:gd name="connsiteX53" fmla="*/ 84610 w 355572"/>
                      <a:gd name="connsiteY53" fmla="*/ 29647 h 349248"/>
                      <a:gd name="connsiteX54" fmla="*/ 84610 w 355572"/>
                      <a:gd name="connsiteY54" fmla="*/ 109409 h 349248"/>
                      <a:gd name="connsiteX55" fmla="*/ 4848 w 355572"/>
                      <a:gd name="connsiteY55" fmla="*/ 109409 h 3492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</a:cxnLst>
                    <a:rect l="l" t="t" r="r" b="b"/>
                    <a:pathLst>
                      <a:path w="355572" h="349248">
                        <a:moveTo>
                          <a:pt x="263738" y="213210"/>
                        </a:moveTo>
                        <a:lnTo>
                          <a:pt x="343499" y="213210"/>
                        </a:lnTo>
                        <a:lnTo>
                          <a:pt x="343500" y="292972"/>
                        </a:lnTo>
                        <a:lnTo>
                          <a:pt x="263738" y="292972"/>
                        </a:lnTo>
                        <a:close/>
                        <a:moveTo>
                          <a:pt x="272934" y="109969"/>
                        </a:moveTo>
                        <a:lnTo>
                          <a:pt x="352696" y="109969"/>
                        </a:lnTo>
                        <a:lnTo>
                          <a:pt x="352696" y="189731"/>
                        </a:lnTo>
                        <a:lnTo>
                          <a:pt x="272934" y="189731"/>
                        </a:lnTo>
                        <a:close/>
                        <a:moveTo>
                          <a:pt x="275810" y="17222"/>
                        </a:moveTo>
                        <a:lnTo>
                          <a:pt x="355572" y="17222"/>
                        </a:lnTo>
                        <a:lnTo>
                          <a:pt x="355572" y="96984"/>
                        </a:lnTo>
                        <a:lnTo>
                          <a:pt x="275810" y="96984"/>
                        </a:lnTo>
                        <a:close/>
                        <a:moveTo>
                          <a:pt x="183490" y="262963"/>
                        </a:moveTo>
                        <a:lnTo>
                          <a:pt x="263252" y="262963"/>
                        </a:lnTo>
                        <a:lnTo>
                          <a:pt x="263252" y="342725"/>
                        </a:lnTo>
                        <a:lnTo>
                          <a:pt x="183491" y="342725"/>
                        </a:lnTo>
                        <a:close/>
                        <a:moveTo>
                          <a:pt x="189891" y="82567"/>
                        </a:moveTo>
                        <a:lnTo>
                          <a:pt x="269653" y="82567"/>
                        </a:lnTo>
                        <a:lnTo>
                          <a:pt x="269653" y="162328"/>
                        </a:lnTo>
                        <a:lnTo>
                          <a:pt x="189891" y="162328"/>
                        </a:lnTo>
                        <a:close/>
                        <a:moveTo>
                          <a:pt x="181212" y="1"/>
                        </a:moveTo>
                        <a:lnTo>
                          <a:pt x="260974" y="0"/>
                        </a:lnTo>
                        <a:lnTo>
                          <a:pt x="260974" y="79762"/>
                        </a:lnTo>
                        <a:lnTo>
                          <a:pt x="181212" y="79762"/>
                        </a:lnTo>
                        <a:close/>
                        <a:moveTo>
                          <a:pt x="91533" y="269487"/>
                        </a:moveTo>
                        <a:lnTo>
                          <a:pt x="171295" y="269486"/>
                        </a:lnTo>
                        <a:lnTo>
                          <a:pt x="171295" y="349248"/>
                        </a:lnTo>
                        <a:lnTo>
                          <a:pt x="91533" y="349248"/>
                        </a:lnTo>
                        <a:close/>
                        <a:moveTo>
                          <a:pt x="106795" y="96422"/>
                        </a:moveTo>
                        <a:lnTo>
                          <a:pt x="186556" y="96422"/>
                        </a:lnTo>
                        <a:lnTo>
                          <a:pt x="186556" y="173135"/>
                        </a:lnTo>
                        <a:lnTo>
                          <a:pt x="254657" y="173135"/>
                        </a:lnTo>
                        <a:lnTo>
                          <a:pt x="254657" y="252897"/>
                        </a:lnTo>
                        <a:lnTo>
                          <a:pt x="174896" y="252897"/>
                        </a:lnTo>
                        <a:lnTo>
                          <a:pt x="174896" y="176184"/>
                        </a:lnTo>
                        <a:lnTo>
                          <a:pt x="106795" y="176184"/>
                        </a:lnTo>
                        <a:close/>
                        <a:moveTo>
                          <a:pt x="92839" y="10264"/>
                        </a:moveTo>
                        <a:lnTo>
                          <a:pt x="172601" y="10264"/>
                        </a:lnTo>
                        <a:lnTo>
                          <a:pt x="172601" y="90025"/>
                        </a:lnTo>
                        <a:lnTo>
                          <a:pt x="92839" y="90026"/>
                        </a:lnTo>
                        <a:close/>
                        <a:moveTo>
                          <a:pt x="0" y="211032"/>
                        </a:moveTo>
                        <a:lnTo>
                          <a:pt x="79762" y="211032"/>
                        </a:lnTo>
                        <a:lnTo>
                          <a:pt x="79762" y="290794"/>
                        </a:lnTo>
                        <a:lnTo>
                          <a:pt x="0" y="290794"/>
                        </a:lnTo>
                        <a:close/>
                        <a:moveTo>
                          <a:pt x="12351" y="121743"/>
                        </a:moveTo>
                        <a:lnTo>
                          <a:pt x="92113" y="121743"/>
                        </a:lnTo>
                        <a:lnTo>
                          <a:pt x="92113" y="183999"/>
                        </a:lnTo>
                        <a:lnTo>
                          <a:pt x="162087" y="183999"/>
                        </a:lnTo>
                        <a:lnTo>
                          <a:pt x="162087" y="263761"/>
                        </a:lnTo>
                        <a:lnTo>
                          <a:pt x="82325" y="263761"/>
                        </a:lnTo>
                        <a:lnTo>
                          <a:pt x="82325" y="201505"/>
                        </a:lnTo>
                        <a:lnTo>
                          <a:pt x="12351" y="201505"/>
                        </a:lnTo>
                        <a:close/>
                        <a:moveTo>
                          <a:pt x="4848" y="29647"/>
                        </a:moveTo>
                        <a:lnTo>
                          <a:pt x="84610" y="29647"/>
                        </a:lnTo>
                        <a:lnTo>
                          <a:pt x="84610" y="109409"/>
                        </a:lnTo>
                        <a:lnTo>
                          <a:pt x="4848" y="109409"/>
                        </a:lnTo>
                        <a:close/>
                      </a:path>
                    </a:pathLst>
                  </a:custGeom>
                  <a:solidFill>
                    <a:schemeClr val="accent6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9" name="Freeform: Shape 68">
                    <a:extLst>
                      <a:ext uri="{FF2B5EF4-FFF2-40B4-BE49-F238E27FC236}">
                        <a16:creationId xmlns:a16="http://schemas.microsoft.com/office/drawing/2014/main" id="{FAF3A6DA-E8C6-43A5-AA7A-6EAE19FEA262}"/>
                      </a:ext>
                    </a:extLst>
                  </p:cNvPr>
                  <p:cNvSpPr/>
                  <p:nvPr/>
                </p:nvSpPr>
                <p:spPr>
                  <a:xfrm rot="11849684">
                    <a:off x="3286500" y="2328272"/>
                    <a:ext cx="355572" cy="349248"/>
                  </a:xfrm>
                  <a:custGeom>
                    <a:avLst/>
                    <a:gdLst>
                      <a:gd name="connsiteX0" fmla="*/ 263738 w 355572"/>
                      <a:gd name="connsiteY0" fmla="*/ 213210 h 349248"/>
                      <a:gd name="connsiteX1" fmla="*/ 343499 w 355572"/>
                      <a:gd name="connsiteY1" fmla="*/ 213210 h 349248"/>
                      <a:gd name="connsiteX2" fmla="*/ 343500 w 355572"/>
                      <a:gd name="connsiteY2" fmla="*/ 292972 h 349248"/>
                      <a:gd name="connsiteX3" fmla="*/ 263738 w 355572"/>
                      <a:gd name="connsiteY3" fmla="*/ 292972 h 349248"/>
                      <a:gd name="connsiteX4" fmla="*/ 272934 w 355572"/>
                      <a:gd name="connsiteY4" fmla="*/ 109969 h 349248"/>
                      <a:gd name="connsiteX5" fmla="*/ 352696 w 355572"/>
                      <a:gd name="connsiteY5" fmla="*/ 109969 h 349248"/>
                      <a:gd name="connsiteX6" fmla="*/ 352696 w 355572"/>
                      <a:gd name="connsiteY6" fmla="*/ 189731 h 349248"/>
                      <a:gd name="connsiteX7" fmla="*/ 272934 w 355572"/>
                      <a:gd name="connsiteY7" fmla="*/ 189731 h 349248"/>
                      <a:gd name="connsiteX8" fmla="*/ 275810 w 355572"/>
                      <a:gd name="connsiteY8" fmla="*/ 17222 h 349248"/>
                      <a:gd name="connsiteX9" fmla="*/ 355572 w 355572"/>
                      <a:gd name="connsiteY9" fmla="*/ 17222 h 349248"/>
                      <a:gd name="connsiteX10" fmla="*/ 355572 w 355572"/>
                      <a:gd name="connsiteY10" fmla="*/ 96984 h 349248"/>
                      <a:gd name="connsiteX11" fmla="*/ 275810 w 355572"/>
                      <a:gd name="connsiteY11" fmla="*/ 96984 h 349248"/>
                      <a:gd name="connsiteX12" fmla="*/ 183490 w 355572"/>
                      <a:gd name="connsiteY12" fmla="*/ 262963 h 349248"/>
                      <a:gd name="connsiteX13" fmla="*/ 263252 w 355572"/>
                      <a:gd name="connsiteY13" fmla="*/ 262963 h 349248"/>
                      <a:gd name="connsiteX14" fmla="*/ 263252 w 355572"/>
                      <a:gd name="connsiteY14" fmla="*/ 342725 h 349248"/>
                      <a:gd name="connsiteX15" fmla="*/ 183491 w 355572"/>
                      <a:gd name="connsiteY15" fmla="*/ 342725 h 349248"/>
                      <a:gd name="connsiteX16" fmla="*/ 189891 w 355572"/>
                      <a:gd name="connsiteY16" fmla="*/ 82567 h 349248"/>
                      <a:gd name="connsiteX17" fmla="*/ 269653 w 355572"/>
                      <a:gd name="connsiteY17" fmla="*/ 82567 h 349248"/>
                      <a:gd name="connsiteX18" fmla="*/ 269653 w 355572"/>
                      <a:gd name="connsiteY18" fmla="*/ 162328 h 349248"/>
                      <a:gd name="connsiteX19" fmla="*/ 189891 w 355572"/>
                      <a:gd name="connsiteY19" fmla="*/ 162328 h 349248"/>
                      <a:gd name="connsiteX20" fmla="*/ 181212 w 355572"/>
                      <a:gd name="connsiteY20" fmla="*/ 1 h 349248"/>
                      <a:gd name="connsiteX21" fmla="*/ 260974 w 355572"/>
                      <a:gd name="connsiteY21" fmla="*/ 0 h 349248"/>
                      <a:gd name="connsiteX22" fmla="*/ 260974 w 355572"/>
                      <a:gd name="connsiteY22" fmla="*/ 79762 h 349248"/>
                      <a:gd name="connsiteX23" fmla="*/ 181212 w 355572"/>
                      <a:gd name="connsiteY23" fmla="*/ 79762 h 349248"/>
                      <a:gd name="connsiteX24" fmla="*/ 91533 w 355572"/>
                      <a:gd name="connsiteY24" fmla="*/ 269487 h 349248"/>
                      <a:gd name="connsiteX25" fmla="*/ 171295 w 355572"/>
                      <a:gd name="connsiteY25" fmla="*/ 269486 h 349248"/>
                      <a:gd name="connsiteX26" fmla="*/ 171295 w 355572"/>
                      <a:gd name="connsiteY26" fmla="*/ 349248 h 349248"/>
                      <a:gd name="connsiteX27" fmla="*/ 91533 w 355572"/>
                      <a:gd name="connsiteY27" fmla="*/ 349248 h 349248"/>
                      <a:gd name="connsiteX28" fmla="*/ 106795 w 355572"/>
                      <a:gd name="connsiteY28" fmla="*/ 96422 h 349248"/>
                      <a:gd name="connsiteX29" fmla="*/ 186556 w 355572"/>
                      <a:gd name="connsiteY29" fmla="*/ 96422 h 349248"/>
                      <a:gd name="connsiteX30" fmla="*/ 186556 w 355572"/>
                      <a:gd name="connsiteY30" fmla="*/ 173135 h 349248"/>
                      <a:gd name="connsiteX31" fmla="*/ 254657 w 355572"/>
                      <a:gd name="connsiteY31" fmla="*/ 173135 h 349248"/>
                      <a:gd name="connsiteX32" fmla="*/ 254657 w 355572"/>
                      <a:gd name="connsiteY32" fmla="*/ 252897 h 349248"/>
                      <a:gd name="connsiteX33" fmla="*/ 174896 w 355572"/>
                      <a:gd name="connsiteY33" fmla="*/ 252897 h 349248"/>
                      <a:gd name="connsiteX34" fmla="*/ 174896 w 355572"/>
                      <a:gd name="connsiteY34" fmla="*/ 176184 h 349248"/>
                      <a:gd name="connsiteX35" fmla="*/ 106795 w 355572"/>
                      <a:gd name="connsiteY35" fmla="*/ 176184 h 349248"/>
                      <a:gd name="connsiteX36" fmla="*/ 92839 w 355572"/>
                      <a:gd name="connsiteY36" fmla="*/ 10264 h 349248"/>
                      <a:gd name="connsiteX37" fmla="*/ 172601 w 355572"/>
                      <a:gd name="connsiteY37" fmla="*/ 10264 h 349248"/>
                      <a:gd name="connsiteX38" fmla="*/ 172601 w 355572"/>
                      <a:gd name="connsiteY38" fmla="*/ 90025 h 349248"/>
                      <a:gd name="connsiteX39" fmla="*/ 92839 w 355572"/>
                      <a:gd name="connsiteY39" fmla="*/ 90026 h 349248"/>
                      <a:gd name="connsiteX40" fmla="*/ 0 w 355572"/>
                      <a:gd name="connsiteY40" fmla="*/ 211032 h 349248"/>
                      <a:gd name="connsiteX41" fmla="*/ 79762 w 355572"/>
                      <a:gd name="connsiteY41" fmla="*/ 211032 h 349248"/>
                      <a:gd name="connsiteX42" fmla="*/ 79762 w 355572"/>
                      <a:gd name="connsiteY42" fmla="*/ 290794 h 349248"/>
                      <a:gd name="connsiteX43" fmla="*/ 0 w 355572"/>
                      <a:gd name="connsiteY43" fmla="*/ 290794 h 349248"/>
                      <a:gd name="connsiteX44" fmla="*/ 12351 w 355572"/>
                      <a:gd name="connsiteY44" fmla="*/ 121743 h 349248"/>
                      <a:gd name="connsiteX45" fmla="*/ 92113 w 355572"/>
                      <a:gd name="connsiteY45" fmla="*/ 121743 h 349248"/>
                      <a:gd name="connsiteX46" fmla="*/ 92113 w 355572"/>
                      <a:gd name="connsiteY46" fmla="*/ 183999 h 349248"/>
                      <a:gd name="connsiteX47" fmla="*/ 162087 w 355572"/>
                      <a:gd name="connsiteY47" fmla="*/ 183999 h 349248"/>
                      <a:gd name="connsiteX48" fmla="*/ 162087 w 355572"/>
                      <a:gd name="connsiteY48" fmla="*/ 263761 h 349248"/>
                      <a:gd name="connsiteX49" fmla="*/ 82325 w 355572"/>
                      <a:gd name="connsiteY49" fmla="*/ 263761 h 349248"/>
                      <a:gd name="connsiteX50" fmla="*/ 82325 w 355572"/>
                      <a:gd name="connsiteY50" fmla="*/ 201505 h 349248"/>
                      <a:gd name="connsiteX51" fmla="*/ 12351 w 355572"/>
                      <a:gd name="connsiteY51" fmla="*/ 201505 h 349248"/>
                      <a:gd name="connsiteX52" fmla="*/ 4848 w 355572"/>
                      <a:gd name="connsiteY52" fmla="*/ 29647 h 349248"/>
                      <a:gd name="connsiteX53" fmla="*/ 84610 w 355572"/>
                      <a:gd name="connsiteY53" fmla="*/ 29647 h 349248"/>
                      <a:gd name="connsiteX54" fmla="*/ 84610 w 355572"/>
                      <a:gd name="connsiteY54" fmla="*/ 109409 h 349248"/>
                      <a:gd name="connsiteX55" fmla="*/ 4848 w 355572"/>
                      <a:gd name="connsiteY55" fmla="*/ 109409 h 3492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</a:cxnLst>
                    <a:rect l="l" t="t" r="r" b="b"/>
                    <a:pathLst>
                      <a:path w="355572" h="349248">
                        <a:moveTo>
                          <a:pt x="263738" y="213210"/>
                        </a:moveTo>
                        <a:lnTo>
                          <a:pt x="343499" y="213210"/>
                        </a:lnTo>
                        <a:lnTo>
                          <a:pt x="343500" y="292972"/>
                        </a:lnTo>
                        <a:lnTo>
                          <a:pt x="263738" y="292972"/>
                        </a:lnTo>
                        <a:close/>
                        <a:moveTo>
                          <a:pt x="272934" y="109969"/>
                        </a:moveTo>
                        <a:lnTo>
                          <a:pt x="352696" y="109969"/>
                        </a:lnTo>
                        <a:lnTo>
                          <a:pt x="352696" y="189731"/>
                        </a:lnTo>
                        <a:lnTo>
                          <a:pt x="272934" y="189731"/>
                        </a:lnTo>
                        <a:close/>
                        <a:moveTo>
                          <a:pt x="275810" y="17222"/>
                        </a:moveTo>
                        <a:lnTo>
                          <a:pt x="355572" y="17222"/>
                        </a:lnTo>
                        <a:lnTo>
                          <a:pt x="355572" y="96984"/>
                        </a:lnTo>
                        <a:lnTo>
                          <a:pt x="275810" y="96984"/>
                        </a:lnTo>
                        <a:close/>
                        <a:moveTo>
                          <a:pt x="183490" y="262963"/>
                        </a:moveTo>
                        <a:lnTo>
                          <a:pt x="263252" y="262963"/>
                        </a:lnTo>
                        <a:lnTo>
                          <a:pt x="263252" y="342725"/>
                        </a:lnTo>
                        <a:lnTo>
                          <a:pt x="183491" y="342725"/>
                        </a:lnTo>
                        <a:close/>
                        <a:moveTo>
                          <a:pt x="189891" y="82567"/>
                        </a:moveTo>
                        <a:lnTo>
                          <a:pt x="269653" y="82567"/>
                        </a:lnTo>
                        <a:lnTo>
                          <a:pt x="269653" y="162328"/>
                        </a:lnTo>
                        <a:lnTo>
                          <a:pt x="189891" y="162328"/>
                        </a:lnTo>
                        <a:close/>
                        <a:moveTo>
                          <a:pt x="181212" y="1"/>
                        </a:moveTo>
                        <a:lnTo>
                          <a:pt x="260974" y="0"/>
                        </a:lnTo>
                        <a:lnTo>
                          <a:pt x="260974" y="79762"/>
                        </a:lnTo>
                        <a:lnTo>
                          <a:pt x="181212" y="79762"/>
                        </a:lnTo>
                        <a:close/>
                        <a:moveTo>
                          <a:pt x="91533" y="269487"/>
                        </a:moveTo>
                        <a:lnTo>
                          <a:pt x="171295" y="269486"/>
                        </a:lnTo>
                        <a:lnTo>
                          <a:pt x="171295" y="349248"/>
                        </a:lnTo>
                        <a:lnTo>
                          <a:pt x="91533" y="349248"/>
                        </a:lnTo>
                        <a:close/>
                        <a:moveTo>
                          <a:pt x="106795" y="96422"/>
                        </a:moveTo>
                        <a:lnTo>
                          <a:pt x="186556" y="96422"/>
                        </a:lnTo>
                        <a:lnTo>
                          <a:pt x="186556" y="173135"/>
                        </a:lnTo>
                        <a:lnTo>
                          <a:pt x="254657" y="173135"/>
                        </a:lnTo>
                        <a:lnTo>
                          <a:pt x="254657" y="252897"/>
                        </a:lnTo>
                        <a:lnTo>
                          <a:pt x="174896" y="252897"/>
                        </a:lnTo>
                        <a:lnTo>
                          <a:pt x="174896" y="176184"/>
                        </a:lnTo>
                        <a:lnTo>
                          <a:pt x="106795" y="176184"/>
                        </a:lnTo>
                        <a:close/>
                        <a:moveTo>
                          <a:pt x="92839" y="10264"/>
                        </a:moveTo>
                        <a:lnTo>
                          <a:pt x="172601" y="10264"/>
                        </a:lnTo>
                        <a:lnTo>
                          <a:pt x="172601" y="90025"/>
                        </a:lnTo>
                        <a:lnTo>
                          <a:pt x="92839" y="90026"/>
                        </a:lnTo>
                        <a:close/>
                        <a:moveTo>
                          <a:pt x="0" y="211032"/>
                        </a:moveTo>
                        <a:lnTo>
                          <a:pt x="79762" y="211032"/>
                        </a:lnTo>
                        <a:lnTo>
                          <a:pt x="79762" y="290794"/>
                        </a:lnTo>
                        <a:lnTo>
                          <a:pt x="0" y="290794"/>
                        </a:lnTo>
                        <a:close/>
                        <a:moveTo>
                          <a:pt x="12351" y="121743"/>
                        </a:moveTo>
                        <a:lnTo>
                          <a:pt x="92113" y="121743"/>
                        </a:lnTo>
                        <a:lnTo>
                          <a:pt x="92113" y="183999"/>
                        </a:lnTo>
                        <a:lnTo>
                          <a:pt x="162087" y="183999"/>
                        </a:lnTo>
                        <a:lnTo>
                          <a:pt x="162087" y="263761"/>
                        </a:lnTo>
                        <a:lnTo>
                          <a:pt x="82325" y="263761"/>
                        </a:lnTo>
                        <a:lnTo>
                          <a:pt x="82325" y="201505"/>
                        </a:lnTo>
                        <a:lnTo>
                          <a:pt x="12351" y="201505"/>
                        </a:lnTo>
                        <a:close/>
                        <a:moveTo>
                          <a:pt x="4848" y="29647"/>
                        </a:moveTo>
                        <a:lnTo>
                          <a:pt x="84610" y="29647"/>
                        </a:lnTo>
                        <a:lnTo>
                          <a:pt x="84610" y="109409"/>
                        </a:lnTo>
                        <a:lnTo>
                          <a:pt x="4848" y="109409"/>
                        </a:ln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</p:grpSp>
          </p:grp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2C56AD2F-6835-49F6-B1C2-3ED58E9CC71D}"/>
                </a:ext>
              </a:extLst>
            </p:cNvPr>
            <p:cNvGrpSpPr/>
            <p:nvPr/>
          </p:nvGrpSpPr>
          <p:grpSpPr>
            <a:xfrm>
              <a:off x="8846034" y="1427150"/>
              <a:ext cx="1136071" cy="1042120"/>
              <a:chOff x="1361855" y="3331148"/>
              <a:chExt cx="3285683" cy="3013963"/>
            </a:xfrm>
          </p:grpSpPr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A7519889-040F-4B84-9A18-26F46B610E93}"/>
                  </a:ext>
                </a:extLst>
              </p:cNvPr>
              <p:cNvSpPr/>
              <p:nvPr/>
            </p:nvSpPr>
            <p:spPr>
              <a:xfrm>
                <a:off x="1361855" y="3331148"/>
                <a:ext cx="3285683" cy="3013963"/>
              </a:xfrm>
              <a:custGeom>
                <a:avLst/>
                <a:gdLst>
                  <a:gd name="connsiteX0" fmla="*/ 1464255 w 2316465"/>
                  <a:gd name="connsiteY0" fmla="*/ 0 h 2124896"/>
                  <a:gd name="connsiteX1" fmla="*/ 1464271 w 2316465"/>
                  <a:gd name="connsiteY1" fmla="*/ 1 h 2124896"/>
                  <a:gd name="connsiteX2" fmla="*/ 1504195 w 2316465"/>
                  <a:gd name="connsiteY2" fmla="*/ 1 h 2124896"/>
                  <a:gd name="connsiteX3" fmla="*/ 1508802 w 2316465"/>
                  <a:gd name="connsiteY3" fmla="*/ 2805 h 2124896"/>
                  <a:gd name="connsiteX4" fmla="*/ 1551389 w 2316465"/>
                  <a:gd name="connsiteY4" fmla="*/ 5485 h 2124896"/>
                  <a:gd name="connsiteX5" fmla="*/ 2316465 w 2316465"/>
                  <a:gd name="connsiteY5" fmla="*/ 1062446 h 2124896"/>
                  <a:gd name="connsiteX6" fmla="*/ 1551389 w 2316465"/>
                  <a:gd name="connsiteY6" fmla="*/ 2119407 h 2124896"/>
                  <a:gd name="connsiteX7" fmla="*/ 1508801 w 2316465"/>
                  <a:gd name="connsiteY7" fmla="*/ 2122088 h 2124896"/>
                  <a:gd name="connsiteX8" fmla="*/ 1504195 w 2316465"/>
                  <a:gd name="connsiteY8" fmla="*/ 2124890 h 2124896"/>
                  <a:gd name="connsiteX9" fmla="*/ 1464287 w 2316465"/>
                  <a:gd name="connsiteY9" fmla="*/ 2124890 h 2124896"/>
                  <a:gd name="connsiteX10" fmla="*/ 1464255 w 2316465"/>
                  <a:gd name="connsiteY10" fmla="*/ 2124892 h 2124896"/>
                  <a:gd name="connsiteX11" fmla="*/ 1464223 w 2316465"/>
                  <a:gd name="connsiteY11" fmla="*/ 2124890 h 2124896"/>
                  <a:gd name="connsiteX12" fmla="*/ 975993 w 2316465"/>
                  <a:gd name="connsiteY12" fmla="*/ 2124890 h 2124896"/>
                  <a:gd name="connsiteX13" fmla="*/ 973563 w 2316465"/>
                  <a:gd name="connsiteY13" fmla="*/ 2123903 h 2124896"/>
                  <a:gd name="connsiteX14" fmla="*/ 955875 w 2316465"/>
                  <a:gd name="connsiteY14" fmla="*/ 2124896 h 2124896"/>
                  <a:gd name="connsiteX15" fmla="*/ 0 w 2316465"/>
                  <a:gd name="connsiteY15" fmla="*/ 1062450 h 2124896"/>
                  <a:gd name="connsiteX16" fmla="*/ 955875 w 2316465"/>
                  <a:gd name="connsiteY16" fmla="*/ 4 h 2124896"/>
                  <a:gd name="connsiteX17" fmla="*/ 973544 w 2316465"/>
                  <a:gd name="connsiteY17" fmla="*/ 996 h 2124896"/>
                  <a:gd name="connsiteX18" fmla="*/ 975993 w 2316465"/>
                  <a:gd name="connsiteY18" fmla="*/ 1 h 2124896"/>
                  <a:gd name="connsiteX19" fmla="*/ 1464240 w 2316465"/>
                  <a:gd name="connsiteY19" fmla="*/ 1 h 2124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316465" h="2124896">
                    <a:moveTo>
                      <a:pt x="1464255" y="0"/>
                    </a:moveTo>
                    <a:lnTo>
                      <a:pt x="1464271" y="1"/>
                    </a:lnTo>
                    <a:lnTo>
                      <a:pt x="1504195" y="1"/>
                    </a:lnTo>
                    <a:lnTo>
                      <a:pt x="1508802" y="2805"/>
                    </a:lnTo>
                    <a:lnTo>
                      <a:pt x="1551389" y="5485"/>
                    </a:lnTo>
                    <a:cubicBezTo>
                      <a:pt x="1981121" y="59893"/>
                      <a:pt x="2316465" y="512347"/>
                      <a:pt x="2316465" y="1062446"/>
                    </a:cubicBezTo>
                    <a:cubicBezTo>
                      <a:pt x="2316465" y="1612546"/>
                      <a:pt x="1981121" y="2064999"/>
                      <a:pt x="1551389" y="2119407"/>
                    </a:cubicBezTo>
                    <a:lnTo>
                      <a:pt x="1508801" y="2122088"/>
                    </a:lnTo>
                    <a:lnTo>
                      <a:pt x="1504195" y="2124890"/>
                    </a:lnTo>
                    <a:lnTo>
                      <a:pt x="1464287" y="2124890"/>
                    </a:lnTo>
                    <a:lnTo>
                      <a:pt x="1464255" y="2124892"/>
                    </a:lnTo>
                    <a:lnTo>
                      <a:pt x="1464223" y="2124890"/>
                    </a:lnTo>
                    <a:lnTo>
                      <a:pt x="975993" y="2124890"/>
                    </a:lnTo>
                    <a:lnTo>
                      <a:pt x="973563" y="2123903"/>
                    </a:lnTo>
                    <a:lnTo>
                      <a:pt x="955875" y="2124896"/>
                    </a:lnTo>
                    <a:cubicBezTo>
                      <a:pt x="427960" y="2124896"/>
                      <a:pt x="0" y="1649223"/>
                      <a:pt x="0" y="1062450"/>
                    </a:cubicBezTo>
                    <a:cubicBezTo>
                      <a:pt x="0" y="475677"/>
                      <a:pt x="427960" y="4"/>
                      <a:pt x="955875" y="4"/>
                    </a:cubicBezTo>
                    <a:lnTo>
                      <a:pt x="973544" y="996"/>
                    </a:lnTo>
                    <a:lnTo>
                      <a:pt x="975993" y="1"/>
                    </a:lnTo>
                    <a:lnTo>
                      <a:pt x="1464240" y="1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id="{909FBF0A-2043-4FDD-97FB-D33499AC94D5}"/>
                  </a:ext>
                </a:extLst>
              </p:cNvPr>
              <p:cNvGrpSpPr/>
              <p:nvPr/>
            </p:nvGrpSpPr>
            <p:grpSpPr>
              <a:xfrm>
                <a:off x="1452136" y="3394769"/>
                <a:ext cx="2532357" cy="2871588"/>
                <a:chOff x="10146047" y="5144036"/>
                <a:chExt cx="1250616" cy="1250616"/>
              </a:xfrm>
            </p:grpSpPr>
            <p:sp>
              <p:nvSpPr>
                <p:cNvPr id="48" name="Oval 47">
                  <a:extLst>
                    <a:ext uri="{FF2B5EF4-FFF2-40B4-BE49-F238E27FC236}">
                      <a16:creationId xmlns:a16="http://schemas.microsoft.com/office/drawing/2014/main" id="{7DCBFB8D-7601-4372-A08F-C54B95741683}"/>
                    </a:ext>
                  </a:extLst>
                </p:cNvPr>
                <p:cNvSpPr/>
                <p:nvPr/>
              </p:nvSpPr>
              <p:spPr>
                <a:xfrm>
                  <a:off x="10146047" y="5144036"/>
                  <a:ext cx="1250616" cy="125061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Oval 48">
                  <a:extLst>
                    <a:ext uri="{FF2B5EF4-FFF2-40B4-BE49-F238E27FC236}">
                      <a16:creationId xmlns:a16="http://schemas.microsoft.com/office/drawing/2014/main" id="{ACED2A4E-FA69-4237-8A44-6E43C95F8385}"/>
                    </a:ext>
                  </a:extLst>
                </p:cNvPr>
                <p:cNvSpPr/>
                <p:nvPr/>
              </p:nvSpPr>
              <p:spPr>
                <a:xfrm>
                  <a:off x="10377447" y="5372487"/>
                  <a:ext cx="773044" cy="773044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50" name="Group 49">
                  <a:extLst>
                    <a:ext uri="{FF2B5EF4-FFF2-40B4-BE49-F238E27FC236}">
                      <a16:creationId xmlns:a16="http://schemas.microsoft.com/office/drawing/2014/main" id="{1BCE959E-CF85-40CF-BD2D-F6466617AD52}"/>
                    </a:ext>
                  </a:extLst>
                </p:cNvPr>
                <p:cNvGrpSpPr/>
                <p:nvPr/>
              </p:nvGrpSpPr>
              <p:grpSpPr>
                <a:xfrm>
                  <a:off x="10350592" y="5372487"/>
                  <a:ext cx="798924" cy="816941"/>
                  <a:chOff x="2742270" y="1722390"/>
                  <a:chExt cx="982008" cy="1004154"/>
                </a:xfrm>
              </p:grpSpPr>
              <p:sp>
                <p:nvSpPr>
                  <p:cNvPr id="51" name="Rectangle 50">
                    <a:extLst>
                      <a:ext uri="{FF2B5EF4-FFF2-40B4-BE49-F238E27FC236}">
                        <a16:creationId xmlns:a16="http://schemas.microsoft.com/office/drawing/2014/main" id="{C0DE4586-92B8-405A-8A92-A918BD5A2078}"/>
                      </a:ext>
                    </a:extLst>
                  </p:cNvPr>
                  <p:cNvSpPr/>
                  <p:nvPr/>
                </p:nvSpPr>
                <p:spPr>
                  <a:xfrm rot="1194940">
                    <a:off x="3273039" y="1722390"/>
                    <a:ext cx="318658" cy="318658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2" name="Rectangle 51">
                    <a:extLst>
                      <a:ext uri="{FF2B5EF4-FFF2-40B4-BE49-F238E27FC236}">
                        <a16:creationId xmlns:a16="http://schemas.microsoft.com/office/drawing/2014/main" id="{C810084D-10C0-4529-9A48-FE1B422595ED}"/>
                      </a:ext>
                    </a:extLst>
                  </p:cNvPr>
                  <p:cNvSpPr/>
                  <p:nvPr/>
                </p:nvSpPr>
                <p:spPr>
                  <a:xfrm rot="21005365">
                    <a:off x="2895272" y="1728873"/>
                    <a:ext cx="318658" cy="318658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3" name="Rectangle 52">
                    <a:extLst>
                      <a:ext uri="{FF2B5EF4-FFF2-40B4-BE49-F238E27FC236}">
                        <a16:creationId xmlns:a16="http://schemas.microsoft.com/office/drawing/2014/main" id="{C656C620-09FD-4A5A-B600-B4FD8870B08A}"/>
                      </a:ext>
                    </a:extLst>
                  </p:cNvPr>
                  <p:cNvSpPr/>
                  <p:nvPr/>
                </p:nvSpPr>
                <p:spPr>
                  <a:xfrm rot="4429277">
                    <a:off x="3405620" y="2038159"/>
                    <a:ext cx="318658" cy="318658"/>
                  </a:xfrm>
                  <a:prstGeom prst="rect">
                    <a:avLst/>
                  </a:prstGeom>
                  <a:solidFill>
                    <a:schemeClr val="accent3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4" name="Rectangle 53">
                    <a:extLst>
                      <a:ext uri="{FF2B5EF4-FFF2-40B4-BE49-F238E27FC236}">
                        <a16:creationId xmlns:a16="http://schemas.microsoft.com/office/drawing/2014/main" id="{66B2FEF1-1749-4AFB-8C9C-70B016381441}"/>
                      </a:ext>
                    </a:extLst>
                  </p:cNvPr>
                  <p:cNvSpPr/>
                  <p:nvPr/>
                </p:nvSpPr>
                <p:spPr>
                  <a:xfrm rot="5864487">
                    <a:off x="3079645" y="2042381"/>
                    <a:ext cx="318658" cy="318658"/>
                  </a:xfrm>
                  <a:prstGeom prst="rect">
                    <a:avLst/>
                  </a:prstGeom>
                  <a:solidFill>
                    <a:schemeClr val="accent1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5" name="Rectangle 54">
                    <a:extLst>
                      <a:ext uri="{FF2B5EF4-FFF2-40B4-BE49-F238E27FC236}">
                        <a16:creationId xmlns:a16="http://schemas.microsoft.com/office/drawing/2014/main" id="{AAF3C9A5-7794-489B-BBF8-1719DA91501A}"/>
                      </a:ext>
                    </a:extLst>
                  </p:cNvPr>
                  <p:cNvSpPr/>
                  <p:nvPr/>
                </p:nvSpPr>
                <p:spPr>
                  <a:xfrm rot="4917336">
                    <a:off x="2742270" y="2089659"/>
                    <a:ext cx="318658" cy="318658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6" name="Freeform: Shape 55">
                    <a:extLst>
                      <a:ext uri="{FF2B5EF4-FFF2-40B4-BE49-F238E27FC236}">
                        <a16:creationId xmlns:a16="http://schemas.microsoft.com/office/drawing/2014/main" id="{9B12F458-2D62-42E1-A90F-83182463FF30}"/>
                      </a:ext>
                    </a:extLst>
                  </p:cNvPr>
                  <p:cNvSpPr/>
                  <p:nvPr/>
                </p:nvSpPr>
                <p:spPr>
                  <a:xfrm rot="11616807">
                    <a:off x="2920383" y="2377296"/>
                    <a:ext cx="355572" cy="349248"/>
                  </a:xfrm>
                  <a:custGeom>
                    <a:avLst/>
                    <a:gdLst>
                      <a:gd name="connsiteX0" fmla="*/ 263738 w 355572"/>
                      <a:gd name="connsiteY0" fmla="*/ 213210 h 349248"/>
                      <a:gd name="connsiteX1" fmla="*/ 343499 w 355572"/>
                      <a:gd name="connsiteY1" fmla="*/ 213210 h 349248"/>
                      <a:gd name="connsiteX2" fmla="*/ 343500 w 355572"/>
                      <a:gd name="connsiteY2" fmla="*/ 292972 h 349248"/>
                      <a:gd name="connsiteX3" fmla="*/ 263738 w 355572"/>
                      <a:gd name="connsiteY3" fmla="*/ 292972 h 349248"/>
                      <a:gd name="connsiteX4" fmla="*/ 272934 w 355572"/>
                      <a:gd name="connsiteY4" fmla="*/ 109969 h 349248"/>
                      <a:gd name="connsiteX5" fmla="*/ 352696 w 355572"/>
                      <a:gd name="connsiteY5" fmla="*/ 109969 h 349248"/>
                      <a:gd name="connsiteX6" fmla="*/ 352696 w 355572"/>
                      <a:gd name="connsiteY6" fmla="*/ 189731 h 349248"/>
                      <a:gd name="connsiteX7" fmla="*/ 272934 w 355572"/>
                      <a:gd name="connsiteY7" fmla="*/ 189731 h 349248"/>
                      <a:gd name="connsiteX8" fmla="*/ 275810 w 355572"/>
                      <a:gd name="connsiteY8" fmla="*/ 17222 h 349248"/>
                      <a:gd name="connsiteX9" fmla="*/ 355572 w 355572"/>
                      <a:gd name="connsiteY9" fmla="*/ 17222 h 349248"/>
                      <a:gd name="connsiteX10" fmla="*/ 355572 w 355572"/>
                      <a:gd name="connsiteY10" fmla="*/ 96984 h 349248"/>
                      <a:gd name="connsiteX11" fmla="*/ 275810 w 355572"/>
                      <a:gd name="connsiteY11" fmla="*/ 96984 h 349248"/>
                      <a:gd name="connsiteX12" fmla="*/ 183490 w 355572"/>
                      <a:gd name="connsiteY12" fmla="*/ 262963 h 349248"/>
                      <a:gd name="connsiteX13" fmla="*/ 263252 w 355572"/>
                      <a:gd name="connsiteY13" fmla="*/ 262963 h 349248"/>
                      <a:gd name="connsiteX14" fmla="*/ 263252 w 355572"/>
                      <a:gd name="connsiteY14" fmla="*/ 342725 h 349248"/>
                      <a:gd name="connsiteX15" fmla="*/ 183491 w 355572"/>
                      <a:gd name="connsiteY15" fmla="*/ 342725 h 349248"/>
                      <a:gd name="connsiteX16" fmla="*/ 189891 w 355572"/>
                      <a:gd name="connsiteY16" fmla="*/ 82567 h 349248"/>
                      <a:gd name="connsiteX17" fmla="*/ 269653 w 355572"/>
                      <a:gd name="connsiteY17" fmla="*/ 82567 h 349248"/>
                      <a:gd name="connsiteX18" fmla="*/ 269653 w 355572"/>
                      <a:gd name="connsiteY18" fmla="*/ 162328 h 349248"/>
                      <a:gd name="connsiteX19" fmla="*/ 189891 w 355572"/>
                      <a:gd name="connsiteY19" fmla="*/ 162328 h 349248"/>
                      <a:gd name="connsiteX20" fmla="*/ 181212 w 355572"/>
                      <a:gd name="connsiteY20" fmla="*/ 1 h 349248"/>
                      <a:gd name="connsiteX21" fmla="*/ 260974 w 355572"/>
                      <a:gd name="connsiteY21" fmla="*/ 0 h 349248"/>
                      <a:gd name="connsiteX22" fmla="*/ 260974 w 355572"/>
                      <a:gd name="connsiteY22" fmla="*/ 79762 h 349248"/>
                      <a:gd name="connsiteX23" fmla="*/ 181212 w 355572"/>
                      <a:gd name="connsiteY23" fmla="*/ 79762 h 349248"/>
                      <a:gd name="connsiteX24" fmla="*/ 91533 w 355572"/>
                      <a:gd name="connsiteY24" fmla="*/ 269487 h 349248"/>
                      <a:gd name="connsiteX25" fmla="*/ 171295 w 355572"/>
                      <a:gd name="connsiteY25" fmla="*/ 269486 h 349248"/>
                      <a:gd name="connsiteX26" fmla="*/ 171295 w 355572"/>
                      <a:gd name="connsiteY26" fmla="*/ 349248 h 349248"/>
                      <a:gd name="connsiteX27" fmla="*/ 91533 w 355572"/>
                      <a:gd name="connsiteY27" fmla="*/ 349248 h 349248"/>
                      <a:gd name="connsiteX28" fmla="*/ 106795 w 355572"/>
                      <a:gd name="connsiteY28" fmla="*/ 96422 h 349248"/>
                      <a:gd name="connsiteX29" fmla="*/ 186556 w 355572"/>
                      <a:gd name="connsiteY29" fmla="*/ 96422 h 349248"/>
                      <a:gd name="connsiteX30" fmla="*/ 186556 w 355572"/>
                      <a:gd name="connsiteY30" fmla="*/ 173135 h 349248"/>
                      <a:gd name="connsiteX31" fmla="*/ 254657 w 355572"/>
                      <a:gd name="connsiteY31" fmla="*/ 173135 h 349248"/>
                      <a:gd name="connsiteX32" fmla="*/ 254657 w 355572"/>
                      <a:gd name="connsiteY32" fmla="*/ 252897 h 349248"/>
                      <a:gd name="connsiteX33" fmla="*/ 174896 w 355572"/>
                      <a:gd name="connsiteY33" fmla="*/ 252897 h 349248"/>
                      <a:gd name="connsiteX34" fmla="*/ 174896 w 355572"/>
                      <a:gd name="connsiteY34" fmla="*/ 176184 h 349248"/>
                      <a:gd name="connsiteX35" fmla="*/ 106795 w 355572"/>
                      <a:gd name="connsiteY35" fmla="*/ 176184 h 349248"/>
                      <a:gd name="connsiteX36" fmla="*/ 92839 w 355572"/>
                      <a:gd name="connsiteY36" fmla="*/ 10264 h 349248"/>
                      <a:gd name="connsiteX37" fmla="*/ 172601 w 355572"/>
                      <a:gd name="connsiteY37" fmla="*/ 10264 h 349248"/>
                      <a:gd name="connsiteX38" fmla="*/ 172601 w 355572"/>
                      <a:gd name="connsiteY38" fmla="*/ 90025 h 349248"/>
                      <a:gd name="connsiteX39" fmla="*/ 92839 w 355572"/>
                      <a:gd name="connsiteY39" fmla="*/ 90026 h 349248"/>
                      <a:gd name="connsiteX40" fmla="*/ 0 w 355572"/>
                      <a:gd name="connsiteY40" fmla="*/ 211032 h 349248"/>
                      <a:gd name="connsiteX41" fmla="*/ 79762 w 355572"/>
                      <a:gd name="connsiteY41" fmla="*/ 211032 h 349248"/>
                      <a:gd name="connsiteX42" fmla="*/ 79762 w 355572"/>
                      <a:gd name="connsiteY42" fmla="*/ 290794 h 349248"/>
                      <a:gd name="connsiteX43" fmla="*/ 0 w 355572"/>
                      <a:gd name="connsiteY43" fmla="*/ 290794 h 349248"/>
                      <a:gd name="connsiteX44" fmla="*/ 12351 w 355572"/>
                      <a:gd name="connsiteY44" fmla="*/ 121743 h 349248"/>
                      <a:gd name="connsiteX45" fmla="*/ 92113 w 355572"/>
                      <a:gd name="connsiteY45" fmla="*/ 121743 h 349248"/>
                      <a:gd name="connsiteX46" fmla="*/ 92113 w 355572"/>
                      <a:gd name="connsiteY46" fmla="*/ 183999 h 349248"/>
                      <a:gd name="connsiteX47" fmla="*/ 162087 w 355572"/>
                      <a:gd name="connsiteY47" fmla="*/ 183999 h 349248"/>
                      <a:gd name="connsiteX48" fmla="*/ 162087 w 355572"/>
                      <a:gd name="connsiteY48" fmla="*/ 263761 h 349248"/>
                      <a:gd name="connsiteX49" fmla="*/ 82325 w 355572"/>
                      <a:gd name="connsiteY49" fmla="*/ 263761 h 349248"/>
                      <a:gd name="connsiteX50" fmla="*/ 82325 w 355572"/>
                      <a:gd name="connsiteY50" fmla="*/ 201505 h 349248"/>
                      <a:gd name="connsiteX51" fmla="*/ 12351 w 355572"/>
                      <a:gd name="connsiteY51" fmla="*/ 201505 h 349248"/>
                      <a:gd name="connsiteX52" fmla="*/ 4848 w 355572"/>
                      <a:gd name="connsiteY52" fmla="*/ 29647 h 349248"/>
                      <a:gd name="connsiteX53" fmla="*/ 84610 w 355572"/>
                      <a:gd name="connsiteY53" fmla="*/ 29647 h 349248"/>
                      <a:gd name="connsiteX54" fmla="*/ 84610 w 355572"/>
                      <a:gd name="connsiteY54" fmla="*/ 109409 h 349248"/>
                      <a:gd name="connsiteX55" fmla="*/ 4848 w 355572"/>
                      <a:gd name="connsiteY55" fmla="*/ 109409 h 3492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</a:cxnLst>
                    <a:rect l="l" t="t" r="r" b="b"/>
                    <a:pathLst>
                      <a:path w="355572" h="349248">
                        <a:moveTo>
                          <a:pt x="263738" y="213210"/>
                        </a:moveTo>
                        <a:lnTo>
                          <a:pt x="343499" y="213210"/>
                        </a:lnTo>
                        <a:lnTo>
                          <a:pt x="343500" y="292972"/>
                        </a:lnTo>
                        <a:lnTo>
                          <a:pt x="263738" y="292972"/>
                        </a:lnTo>
                        <a:close/>
                        <a:moveTo>
                          <a:pt x="272934" y="109969"/>
                        </a:moveTo>
                        <a:lnTo>
                          <a:pt x="352696" y="109969"/>
                        </a:lnTo>
                        <a:lnTo>
                          <a:pt x="352696" y="189731"/>
                        </a:lnTo>
                        <a:lnTo>
                          <a:pt x="272934" y="189731"/>
                        </a:lnTo>
                        <a:close/>
                        <a:moveTo>
                          <a:pt x="275810" y="17222"/>
                        </a:moveTo>
                        <a:lnTo>
                          <a:pt x="355572" y="17222"/>
                        </a:lnTo>
                        <a:lnTo>
                          <a:pt x="355572" y="96984"/>
                        </a:lnTo>
                        <a:lnTo>
                          <a:pt x="275810" y="96984"/>
                        </a:lnTo>
                        <a:close/>
                        <a:moveTo>
                          <a:pt x="183490" y="262963"/>
                        </a:moveTo>
                        <a:lnTo>
                          <a:pt x="263252" y="262963"/>
                        </a:lnTo>
                        <a:lnTo>
                          <a:pt x="263252" y="342725"/>
                        </a:lnTo>
                        <a:lnTo>
                          <a:pt x="183491" y="342725"/>
                        </a:lnTo>
                        <a:close/>
                        <a:moveTo>
                          <a:pt x="189891" y="82567"/>
                        </a:moveTo>
                        <a:lnTo>
                          <a:pt x="269653" y="82567"/>
                        </a:lnTo>
                        <a:lnTo>
                          <a:pt x="269653" y="162328"/>
                        </a:lnTo>
                        <a:lnTo>
                          <a:pt x="189891" y="162328"/>
                        </a:lnTo>
                        <a:close/>
                        <a:moveTo>
                          <a:pt x="181212" y="1"/>
                        </a:moveTo>
                        <a:lnTo>
                          <a:pt x="260974" y="0"/>
                        </a:lnTo>
                        <a:lnTo>
                          <a:pt x="260974" y="79762"/>
                        </a:lnTo>
                        <a:lnTo>
                          <a:pt x="181212" y="79762"/>
                        </a:lnTo>
                        <a:close/>
                        <a:moveTo>
                          <a:pt x="91533" y="269487"/>
                        </a:moveTo>
                        <a:lnTo>
                          <a:pt x="171295" y="269486"/>
                        </a:lnTo>
                        <a:lnTo>
                          <a:pt x="171295" y="349248"/>
                        </a:lnTo>
                        <a:lnTo>
                          <a:pt x="91533" y="349248"/>
                        </a:lnTo>
                        <a:close/>
                        <a:moveTo>
                          <a:pt x="106795" y="96422"/>
                        </a:moveTo>
                        <a:lnTo>
                          <a:pt x="186556" y="96422"/>
                        </a:lnTo>
                        <a:lnTo>
                          <a:pt x="186556" y="173135"/>
                        </a:lnTo>
                        <a:lnTo>
                          <a:pt x="254657" y="173135"/>
                        </a:lnTo>
                        <a:lnTo>
                          <a:pt x="254657" y="252897"/>
                        </a:lnTo>
                        <a:lnTo>
                          <a:pt x="174896" y="252897"/>
                        </a:lnTo>
                        <a:lnTo>
                          <a:pt x="174896" y="176184"/>
                        </a:lnTo>
                        <a:lnTo>
                          <a:pt x="106795" y="176184"/>
                        </a:lnTo>
                        <a:close/>
                        <a:moveTo>
                          <a:pt x="92839" y="10264"/>
                        </a:moveTo>
                        <a:lnTo>
                          <a:pt x="172601" y="10264"/>
                        </a:lnTo>
                        <a:lnTo>
                          <a:pt x="172601" y="90025"/>
                        </a:lnTo>
                        <a:lnTo>
                          <a:pt x="92839" y="90026"/>
                        </a:lnTo>
                        <a:close/>
                        <a:moveTo>
                          <a:pt x="0" y="211032"/>
                        </a:moveTo>
                        <a:lnTo>
                          <a:pt x="79762" y="211032"/>
                        </a:lnTo>
                        <a:lnTo>
                          <a:pt x="79762" y="290794"/>
                        </a:lnTo>
                        <a:lnTo>
                          <a:pt x="0" y="290794"/>
                        </a:lnTo>
                        <a:close/>
                        <a:moveTo>
                          <a:pt x="12351" y="121743"/>
                        </a:moveTo>
                        <a:lnTo>
                          <a:pt x="92113" y="121743"/>
                        </a:lnTo>
                        <a:lnTo>
                          <a:pt x="92113" y="183999"/>
                        </a:lnTo>
                        <a:lnTo>
                          <a:pt x="162087" y="183999"/>
                        </a:lnTo>
                        <a:lnTo>
                          <a:pt x="162087" y="263761"/>
                        </a:lnTo>
                        <a:lnTo>
                          <a:pt x="82325" y="263761"/>
                        </a:lnTo>
                        <a:lnTo>
                          <a:pt x="82325" y="201505"/>
                        </a:lnTo>
                        <a:lnTo>
                          <a:pt x="12351" y="201505"/>
                        </a:lnTo>
                        <a:close/>
                        <a:moveTo>
                          <a:pt x="4848" y="29647"/>
                        </a:moveTo>
                        <a:lnTo>
                          <a:pt x="84610" y="29647"/>
                        </a:lnTo>
                        <a:lnTo>
                          <a:pt x="84610" y="109409"/>
                        </a:lnTo>
                        <a:lnTo>
                          <a:pt x="4848" y="109409"/>
                        </a:lnTo>
                        <a:close/>
                      </a:path>
                    </a:pathLst>
                  </a:custGeom>
                  <a:solidFill>
                    <a:schemeClr val="accent6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7" name="Freeform: Shape 56">
                    <a:extLst>
                      <a:ext uri="{FF2B5EF4-FFF2-40B4-BE49-F238E27FC236}">
                        <a16:creationId xmlns:a16="http://schemas.microsoft.com/office/drawing/2014/main" id="{DACFF384-65AA-4B4A-AC68-38C0D2404560}"/>
                      </a:ext>
                    </a:extLst>
                  </p:cNvPr>
                  <p:cNvSpPr/>
                  <p:nvPr/>
                </p:nvSpPr>
                <p:spPr>
                  <a:xfrm rot="11849684">
                    <a:off x="3286500" y="2328272"/>
                    <a:ext cx="355572" cy="349248"/>
                  </a:xfrm>
                  <a:custGeom>
                    <a:avLst/>
                    <a:gdLst>
                      <a:gd name="connsiteX0" fmla="*/ 263738 w 355572"/>
                      <a:gd name="connsiteY0" fmla="*/ 213210 h 349248"/>
                      <a:gd name="connsiteX1" fmla="*/ 343499 w 355572"/>
                      <a:gd name="connsiteY1" fmla="*/ 213210 h 349248"/>
                      <a:gd name="connsiteX2" fmla="*/ 343500 w 355572"/>
                      <a:gd name="connsiteY2" fmla="*/ 292972 h 349248"/>
                      <a:gd name="connsiteX3" fmla="*/ 263738 w 355572"/>
                      <a:gd name="connsiteY3" fmla="*/ 292972 h 349248"/>
                      <a:gd name="connsiteX4" fmla="*/ 272934 w 355572"/>
                      <a:gd name="connsiteY4" fmla="*/ 109969 h 349248"/>
                      <a:gd name="connsiteX5" fmla="*/ 352696 w 355572"/>
                      <a:gd name="connsiteY5" fmla="*/ 109969 h 349248"/>
                      <a:gd name="connsiteX6" fmla="*/ 352696 w 355572"/>
                      <a:gd name="connsiteY6" fmla="*/ 189731 h 349248"/>
                      <a:gd name="connsiteX7" fmla="*/ 272934 w 355572"/>
                      <a:gd name="connsiteY7" fmla="*/ 189731 h 349248"/>
                      <a:gd name="connsiteX8" fmla="*/ 275810 w 355572"/>
                      <a:gd name="connsiteY8" fmla="*/ 17222 h 349248"/>
                      <a:gd name="connsiteX9" fmla="*/ 355572 w 355572"/>
                      <a:gd name="connsiteY9" fmla="*/ 17222 h 349248"/>
                      <a:gd name="connsiteX10" fmla="*/ 355572 w 355572"/>
                      <a:gd name="connsiteY10" fmla="*/ 96984 h 349248"/>
                      <a:gd name="connsiteX11" fmla="*/ 275810 w 355572"/>
                      <a:gd name="connsiteY11" fmla="*/ 96984 h 349248"/>
                      <a:gd name="connsiteX12" fmla="*/ 183490 w 355572"/>
                      <a:gd name="connsiteY12" fmla="*/ 262963 h 349248"/>
                      <a:gd name="connsiteX13" fmla="*/ 263252 w 355572"/>
                      <a:gd name="connsiteY13" fmla="*/ 262963 h 349248"/>
                      <a:gd name="connsiteX14" fmla="*/ 263252 w 355572"/>
                      <a:gd name="connsiteY14" fmla="*/ 342725 h 349248"/>
                      <a:gd name="connsiteX15" fmla="*/ 183491 w 355572"/>
                      <a:gd name="connsiteY15" fmla="*/ 342725 h 349248"/>
                      <a:gd name="connsiteX16" fmla="*/ 189891 w 355572"/>
                      <a:gd name="connsiteY16" fmla="*/ 82567 h 349248"/>
                      <a:gd name="connsiteX17" fmla="*/ 269653 w 355572"/>
                      <a:gd name="connsiteY17" fmla="*/ 82567 h 349248"/>
                      <a:gd name="connsiteX18" fmla="*/ 269653 w 355572"/>
                      <a:gd name="connsiteY18" fmla="*/ 162328 h 349248"/>
                      <a:gd name="connsiteX19" fmla="*/ 189891 w 355572"/>
                      <a:gd name="connsiteY19" fmla="*/ 162328 h 349248"/>
                      <a:gd name="connsiteX20" fmla="*/ 181212 w 355572"/>
                      <a:gd name="connsiteY20" fmla="*/ 1 h 349248"/>
                      <a:gd name="connsiteX21" fmla="*/ 260974 w 355572"/>
                      <a:gd name="connsiteY21" fmla="*/ 0 h 349248"/>
                      <a:gd name="connsiteX22" fmla="*/ 260974 w 355572"/>
                      <a:gd name="connsiteY22" fmla="*/ 79762 h 349248"/>
                      <a:gd name="connsiteX23" fmla="*/ 181212 w 355572"/>
                      <a:gd name="connsiteY23" fmla="*/ 79762 h 349248"/>
                      <a:gd name="connsiteX24" fmla="*/ 91533 w 355572"/>
                      <a:gd name="connsiteY24" fmla="*/ 269487 h 349248"/>
                      <a:gd name="connsiteX25" fmla="*/ 171295 w 355572"/>
                      <a:gd name="connsiteY25" fmla="*/ 269486 h 349248"/>
                      <a:gd name="connsiteX26" fmla="*/ 171295 w 355572"/>
                      <a:gd name="connsiteY26" fmla="*/ 349248 h 349248"/>
                      <a:gd name="connsiteX27" fmla="*/ 91533 w 355572"/>
                      <a:gd name="connsiteY27" fmla="*/ 349248 h 349248"/>
                      <a:gd name="connsiteX28" fmla="*/ 106795 w 355572"/>
                      <a:gd name="connsiteY28" fmla="*/ 96422 h 349248"/>
                      <a:gd name="connsiteX29" fmla="*/ 186556 w 355572"/>
                      <a:gd name="connsiteY29" fmla="*/ 96422 h 349248"/>
                      <a:gd name="connsiteX30" fmla="*/ 186556 w 355572"/>
                      <a:gd name="connsiteY30" fmla="*/ 173135 h 349248"/>
                      <a:gd name="connsiteX31" fmla="*/ 254657 w 355572"/>
                      <a:gd name="connsiteY31" fmla="*/ 173135 h 349248"/>
                      <a:gd name="connsiteX32" fmla="*/ 254657 w 355572"/>
                      <a:gd name="connsiteY32" fmla="*/ 252897 h 349248"/>
                      <a:gd name="connsiteX33" fmla="*/ 174896 w 355572"/>
                      <a:gd name="connsiteY33" fmla="*/ 252897 h 349248"/>
                      <a:gd name="connsiteX34" fmla="*/ 174896 w 355572"/>
                      <a:gd name="connsiteY34" fmla="*/ 176184 h 349248"/>
                      <a:gd name="connsiteX35" fmla="*/ 106795 w 355572"/>
                      <a:gd name="connsiteY35" fmla="*/ 176184 h 349248"/>
                      <a:gd name="connsiteX36" fmla="*/ 92839 w 355572"/>
                      <a:gd name="connsiteY36" fmla="*/ 10264 h 349248"/>
                      <a:gd name="connsiteX37" fmla="*/ 172601 w 355572"/>
                      <a:gd name="connsiteY37" fmla="*/ 10264 h 349248"/>
                      <a:gd name="connsiteX38" fmla="*/ 172601 w 355572"/>
                      <a:gd name="connsiteY38" fmla="*/ 90025 h 349248"/>
                      <a:gd name="connsiteX39" fmla="*/ 92839 w 355572"/>
                      <a:gd name="connsiteY39" fmla="*/ 90026 h 349248"/>
                      <a:gd name="connsiteX40" fmla="*/ 0 w 355572"/>
                      <a:gd name="connsiteY40" fmla="*/ 211032 h 349248"/>
                      <a:gd name="connsiteX41" fmla="*/ 79762 w 355572"/>
                      <a:gd name="connsiteY41" fmla="*/ 211032 h 349248"/>
                      <a:gd name="connsiteX42" fmla="*/ 79762 w 355572"/>
                      <a:gd name="connsiteY42" fmla="*/ 290794 h 349248"/>
                      <a:gd name="connsiteX43" fmla="*/ 0 w 355572"/>
                      <a:gd name="connsiteY43" fmla="*/ 290794 h 349248"/>
                      <a:gd name="connsiteX44" fmla="*/ 12351 w 355572"/>
                      <a:gd name="connsiteY44" fmla="*/ 121743 h 349248"/>
                      <a:gd name="connsiteX45" fmla="*/ 92113 w 355572"/>
                      <a:gd name="connsiteY45" fmla="*/ 121743 h 349248"/>
                      <a:gd name="connsiteX46" fmla="*/ 92113 w 355572"/>
                      <a:gd name="connsiteY46" fmla="*/ 183999 h 349248"/>
                      <a:gd name="connsiteX47" fmla="*/ 162087 w 355572"/>
                      <a:gd name="connsiteY47" fmla="*/ 183999 h 349248"/>
                      <a:gd name="connsiteX48" fmla="*/ 162087 w 355572"/>
                      <a:gd name="connsiteY48" fmla="*/ 263761 h 349248"/>
                      <a:gd name="connsiteX49" fmla="*/ 82325 w 355572"/>
                      <a:gd name="connsiteY49" fmla="*/ 263761 h 349248"/>
                      <a:gd name="connsiteX50" fmla="*/ 82325 w 355572"/>
                      <a:gd name="connsiteY50" fmla="*/ 201505 h 349248"/>
                      <a:gd name="connsiteX51" fmla="*/ 12351 w 355572"/>
                      <a:gd name="connsiteY51" fmla="*/ 201505 h 349248"/>
                      <a:gd name="connsiteX52" fmla="*/ 4848 w 355572"/>
                      <a:gd name="connsiteY52" fmla="*/ 29647 h 349248"/>
                      <a:gd name="connsiteX53" fmla="*/ 84610 w 355572"/>
                      <a:gd name="connsiteY53" fmla="*/ 29647 h 349248"/>
                      <a:gd name="connsiteX54" fmla="*/ 84610 w 355572"/>
                      <a:gd name="connsiteY54" fmla="*/ 109409 h 349248"/>
                      <a:gd name="connsiteX55" fmla="*/ 4848 w 355572"/>
                      <a:gd name="connsiteY55" fmla="*/ 109409 h 3492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</a:cxnLst>
                    <a:rect l="l" t="t" r="r" b="b"/>
                    <a:pathLst>
                      <a:path w="355572" h="349248">
                        <a:moveTo>
                          <a:pt x="263738" y="213210"/>
                        </a:moveTo>
                        <a:lnTo>
                          <a:pt x="343499" y="213210"/>
                        </a:lnTo>
                        <a:lnTo>
                          <a:pt x="343500" y="292972"/>
                        </a:lnTo>
                        <a:lnTo>
                          <a:pt x="263738" y="292972"/>
                        </a:lnTo>
                        <a:close/>
                        <a:moveTo>
                          <a:pt x="272934" y="109969"/>
                        </a:moveTo>
                        <a:lnTo>
                          <a:pt x="352696" y="109969"/>
                        </a:lnTo>
                        <a:lnTo>
                          <a:pt x="352696" y="189731"/>
                        </a:lnTo>
                        <a:lnTo>
                          <a:pt x="272934" y="189731"/>
                        </a:lnTo>
                        <a:close/>
                        <a:moveTo>
                          <a:pt x="275810" y="17222"/>
                        </a:moveTo>
                        <a:lnTo>
                          <a:pt x="355572" y="17222"/>
                        </a:lnTo>
                        <a:lnTo>
                          <a:pt x="355572" y="96984"/>
                        </a:lnTo>
                        <a:lnTo>
                          <a:pt x="275810" y="96984"/>
                        </a:lnTo>
                        <a:close/>
                        <a:moveTo>
                          <a:pt x="183490" y="262963"/>
                        </a:moveTo>
                        <a:lnTo>
                          <a:pt x="263252" y="262963"/>
                        </a:lnTo>
                        <a:lnTo>
                          <a:pt x="263252" y="342725"/>
                        </a:lnTo>
                        <a:lnTo>
                          <a:pt x="183491" y="342725"/>
                        </a:lnTo>
                        <a:close/>
                        <a:moveTo>
                          <a:pt x="189891" y="82567"/>
                        </a:moveTo>
                        <a:lnTo>
                          <a:pt x="269653" y="82567"/>
                        </a:lnTo>
                        <a:lnTo>
                          <a:pt x="269653" y="162328"/>
                        </a:lnTo>
                        <a:lnTo>
                          <a:pt x="189891" y="162328"/>
                        </a:lnTo>
                        <a:close/>
                        <a:moveTo>
                          <a:pt x="181212" y="1"/>
                        </a:moveTo>
                        <a:lnTo>
                          <a:pt x="260974" y="0"/>
                        </a:lnTo>
                        <a:lnTo>
                          <a:pt x="260974" y="79762"/>
                        </a:lnTo>
                        <a:lnTo>
                          <a:pt x="181212" y="79762"/>
                        </a:lnTo>
                        <a:close/>
                        <a:moveTo>
                          <a:pt x="91533" y="269487"/>
                        </a:moveTo>
                        <a:lnTo>
                          <a:pt x="171295" y="269486"/>
                        </a:lnTo>
                        <a:lnTo>
                          <a:pt x="171295" y="349248"/>
                        </a:lnTo>
                        <a:lnTo>
                          <a:pt x="91533" y="349248"/>
                        </a:lnTo>
                        <a:close/>
                        <a:moveTo>
                          <a:pt x="106795" y="96422"/>
                        </a:moveTo>
                        <a:lnTo>
                          <a:pt x="186556" y="96422"/>
                        </a:lnTo>
                        <a:lnTo>
                          <a:pt x="186556" y="173135"/>
                        </a:lnTo>
                        <a:lnTo>
                          <a:pt x="254657" y="173135"/>
                        </a:lnTo>
                        <a:lnTo>
                          <a:pt x="254657" y="252897"/>
                        </a:lnTo>
                        <a:lnTo>
                          <a:pt x="174896" y="252897"/>
                        </a:lnTo>
                        <a:lnTo>
                          <a:pt x="174896" y="176184"/>
                        </a:lnTo>
                        <a:lnTo>
                          <a:pt x="106795" y="176184"/>
                        </a:lnTo>
                        <a:close/>
                        <a:moveTo>
                          <a:pt x="92839" y="10264"/>
                        </a:moveTo>
                        <a:lnTo>
                          <a:pt x="172601" y="10264"/>
                        </a:lnTo>
                        <a:lnTo>
                          <a:pt x="172601" y="90025"/>
                        </a:lnTo>
                        <a:lnTo>
                          <a:pt x="92839" y="90026"/>
                        </a:lnTo>
                        <a:close/>
                        <a:moveTo>
                          <a:pt x="0" y="211032"/>
                        </a:moveTo>
                        <a:lnTo>
                          <a:pt x="79762" y="211032"/>
                        </a:lnTo>
                        <a:lnTo>
                          <a:pt x="79762" y="290794"/>
                        </a:lnTo>
                        <a:lnTo>
                          <a:pt x="0" y="290794"/>
                        </a:lnTo>
                        <a:close/>
                        <a:moveTo>
                          <a:pt x="12351" y="121743"/>
                        </a:moveTo>
                        <a:lnTo>
                          <a:pt x="92113" y="121743"/>
                        </a:lnTo>
                        <a:lnTo>
                          <a:pt x="92113" y="183999"/>
                        </a:lnTo>
                        <a:lnTo>
                          <a:pt x="162087" y="183999"/>
                        </a:lnTo>
                        <a:lnTo>
                          <a:pt x="162087" y="263761"/>
                        </a:lnTo>
                        <a:lnTo>
                          <a:pt x="82325" y="263761"/>
                        </a:lnTo>
                        <a:lnTo>
                          <a:pt x="82325" y="201505"/>
                        </a:lnTo>
                        <a:lnTo>
                          <a:pt x="12351" y="201505"/>
                        </a:lnTo>
                        <a:close/>
                        <a:moveTo>
                          <a:pt x="4848" y="29647"/>
                        </a:moveTo>
                        <a:lnTo>
                          <a:pt x="84610" y="29647"/>
                        </a:lnTo>
                        <a:lnTo>
                          <a:pt x="84610" y="109409"/>
                        </a:lnTo>
                        <a:lnTo>
                          <a:pt x="4848" y="109409"/>
                        </a:ln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</p:grpSp>
          </p:grp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D1D40E04-8579-4224-A4CC-F9419BD9D41E}"/>
                </a:ext>
              </a:extLst>
            </p:cNvPr>
            <p:cNvGrpSpPr/>
            <p:nvPr/>
          </p:nvGrpSpPr>
          <p:grpSpPr>
            <a:xfrm>
              <a:off x="8352863" y="1427714"/>
              <a:ext cx="1136071" cy="1042120"/>
              <a:chOff x="1361855" y="3331148"/>
              <a:chExt cx="3285683" cy="3013963"/>
            </a:xfrm>
          </p:grpSpPr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7952EF1B-34C8-40E4-BA65-35F0B83B7CA1}"/>
                  </a:ext>
                </a:extLst>
              </p:cNvPr>
              <p:cNvSpPr/>
              <p:nvPr/>
            </p:nvSpPr>
            <p:spPr>
              <a:xfrm>
                <a:off x="1361855" y="3331148"/>
                <a:ext cx="3285683" cy="3013963"/>
              </a:xfrm>
              <a:custGeom>
                <a:avLst/>
                <a:gdLst>
                  <a:gd name="connsiteX0" fmla="*/ 1464255 w 2316465"/>
                  <a:gd name="connsiteY0" fmla="*/ 0 h 2124896"/>
                  <a:gd name="connsiteX1" fmla="*/ 1464271 w 2316465"/>
                  <a:gd name="connsiteY1" fmla="*/ 1 h 2124896"/>
                  <a:gd name="connsiteX2" fmla="*/ 1504195 w 2316465"/>
                  <a:gd name="connsiteY2" fmla="*/ 1 h 2124896"/>
                  <a:gd name="connsiteX3" fmla="*/ 1508802 w 2316465"/>
                  <a:gd name="connsiteY3" fmla="*/ 2805 h 2124896"/>
                  <a:gd name="connsiteX4" fmla="*/ 1551389 w 2316465"/>
                  <a:gd name="connsiteY4" fmla="*/ 5485 h 2124896"/>
                  <a:gd name="connsiteX5" fmla="*/ 2316465 w 2316465"/>
                  <a:gd name="connsiteY5" fmla="*/ 1062446 h 2124896"/>
                  <a:gd name="connsiteX6" fmla="*/ 1551389 w 2316465"/>
                  <a:gd name="connsiteY6" fmla="*/ 2119407 h 2124896"/>
                  <a:gd name="connsiteX7" fmla="*/ 1508801 w 2316465"/>
                  <a:gd name="connsiteY7" fmla="*/ 2122088 h 2124896"/>
                  <a:gd name="connsiteX8" fmla="*/ 1504195 w 2316465"/>
                  <a:gd name="connsiteY8" fmla="*/ 2124890 h 2124896"/>
                  <a:gd name="connsiteX9" fmla="*/ 1464287 w 2316465"/>
                  <a:gd name="connsiteY9" fmla="*/ 2124890 h 2124896"/>
                  <a:gd name="connsiteX10" fmla="*/ 1464255 w 2316465"/>
                  <a:gd name="connsiteY10" fmla="*/ 2124892 h 2124896"/>
                  <a:gd name="connsiteX11" fmla="*/ 1464223 w 2316465"/>
                  <a:gd name="connsiteY11" fmla="*/ 2124890 h 2124896"/>
                  <a:gd name="connsiteX12" fmla="*/ 975993 w 2316465"/>
                  <a:gd name="connsiteY12" fmla="*/ 2124890 h 2124896"/>
                  <a:gd name="connsiteX13" fmla="*/ 973563 w 2316465"/>
                  <a:gd name="connsiteY13" fmla="*/ 2123903 h 2124896"/>
                  <a:gd name="connsiteX14" fmla="*/ 955875 w 2316465"/>
                  <a:gd name="connsiteY14" fmla="*/ 2124896 h 2124896"/>
                  <a:gd name="connsiteX15" fmla="*/ 0 w 2316465"/>
                  <a:gd name="connsiteY15" fmla="*/ 1062450 h 2124896"/>
                  <a:gd name="connsiteX16" fmla="*/ 955875 w 2316465"/>
                  <a:gd name="connsiteY16" fmla="*/ 4 h 2124896"/>
                  <a:gd name="connsiteX17" fmla="*/ 973544 w 2316465"/>
                  <a:gd name="connsiteY17" fmla="*/ 996 h 2124896"/>
                  <a:gd name="connsiteX18" fmla="*/ 975993 w 2316465"/>
                  <a:gd name="connsiteY18" fmla="*/ 1 h 2124896"/>
                  <a:gd name="connsiteX19" fmla="*/ 1464240 w 2316465"/>
                  <a:gd name="connsiteY19" fmla="*/ 1 h 2124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316465" h="2124896">
                    <a:moveTo>
                      <a:pt x="1464255" y="0"/>
                    </a:moveTo>
                    <a:lnTo>
                      <a:pt x="1464271" y="1"/>
                    </a:lnTo>
                    <a:lnTo>
                      <a:pt x="1504195" y="1"/>
                    </a:lnTo>
                    <a:lnTo>
                      <a:pt x="1508802" y="2805"/>
                    </a:lnTo>
                    <a:lnTo>
                      <a:pt x="1551389" y="5485"/>
                    </a:lnTo>
                    <a:cubicBezTo>
                      <a:pt x="1981121" y="59893"/>
                      <a:pt x="2316465" y="512347"/>
                      <a:pt x="2316465" y="1062446"/>
                    </a:cubicBezTo>
                    <a:cubicBezTo>
                      <a:pt x="2316465" y="1612546"/>
                      <a:pt x="1981121" y="2064999"/>
                      <a:pt x="1551389" y="2119407"/>
                    </a:cubicBezTo>
                    <a:lnTo>
                      <a:pt x="1508801" y="2122088"/>
                    </a:lnTo>
                    <a:lnTo>
                      <a:pt x="1504195" y="2124890"/>
                    </a:lnTo>
                    <a:lnTo>
                      <a:pt x="1464287" y="2124890"/>
                    </a:lnTo>
                    <a:lnTo>
                      <a:pt x="1464255" y="2124892"/>
                    </a:lnTo>
                    <a:lnTo>
                      <a:pt x="1464223" y="2124890"/>
                    </a:lnTo>
                    <a:lnTo>
                      <a:pt x="975993" y="2124890"/>
                    </a:lnTo>
                    <a:lnTo>
                      <a:pt x="973563" y="2123903"/>
                    </a:lnTo>
                    <a:lnTo>
                      <a:pt x="955875" y="2124896"/>
                    </a:lnTo>
                    <a:cubicBezTo>
                      <a:pt x="427960" y="2124896"/>
                      <a:pt x="0" y="1649223"/>
                      <a:pt x="0" y="1062450"/>
                    </a:cubicBezTo>
                    <a:cubicBezTo>
                      <a:pt x="0" y="475677"/>
                      <a:pt x="427960" y="4"/>
                      <a:pt x="955875" y="4"/>
                    </a:cubicBezTo>
                    <a:lnTo>
                      <a:pt x="973544" y="996"/>
                    </a:lnTo>
                    <a:lnTo>
                      <a:pt x="975993" y="1"/>
                    </a:lnTo>
                    <a:lnTo>
                      <a:pt x="1464240" y="1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0080037C-99FB-4902-ACD8-302342C4BA92}"/>
                  </a:ext>
                </a:extLst>
              </p:cNvPr>
              <p:cNvGrpSpPr/>
              <p:nvPr/>
            </p:nvGrpSpPr>
            <p:grpSpPr>
              <a:xfrm>
                <a:off x="1452136" y="3394769"/>
                <a:ext cx="2532357" cy="2871588"/>
                <a:chOff x="10146047" y="5144036"/>
                <a:chExt cx="1250616" cy="1250616"/>
              </a:xfrm>
            </p:grpSpPr>
            <p:sp>
              <p:nvSpPr>
                <p:cNvPr id="36" name="Oval 35">
                  <a:extLst>
                    <a:ext uri="{FF2B5EF4-FFF2-40B4-BE49-F238E27FC236}">
                      <a16:creationId xmlns:a16="http://schemas.microsoft.com/office/drawing/2014/main" id="{A223085A-B97A-4844-BDAC-30A6B58CFAB4}"/>
                    </a:ext>
                  </a:extLst>
                </p:cNvPr>
                <p:cNvSpPr/>
                <p:nvPr/>
              </p:nvSpPr>
              <p:spPr>
                <a:xfrm>
                  <a:off x="10146047" y="5144036"/>
                  <a:ext cx="1250616" cy="125061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Oval 36">
                  <a:extLst>
                    <a:ext uri="{FF2B5EF4-FFF2-40B4-BE49-F238E27FC236}">
                      <a16:creationId xmlns:a16="http://schemas.microsoft.com/office/drawing/2014/main" id="{2D15FC5F-6808-4D1F-9E5F-EA2FF03AF5EE}"/>
                    </a:ext>
                  </a:extLst>
                </p:cNvPr>
                <p:cNvSpPr/>
                <p:nvPr/>
              </p:nvSpPr>
              <p:spPr>
                <a:xfrm>
                  <a:off x="10377447" y="5372487"/>
                  <a:ext cx="773044" cy="773044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8" name="Group 37">
                  <a:extLst>
                    <a:ext uri="{FF2B5EF4-FFF2-40B4-BE49-F238E27FC236}">
                      <a16:creationId xmlns:a16="http://schemas.microsoft.com/office/drawing/2014/main" id="{BB27ADA3-25F9-40BA-906C-D11B1B38A463}"/>
                    </a:ext>
                  </a:extLst>
                </p:cNvPr>
                <p:cNvGrpSpPr/>
                <p:nvPr/>
              </p:nvGrpSpPr>
              <p:grpSpPr>
                <a:xfrm>
                  <a:off x="10350592" y="5372487"/>
                  <a:ext cx="798924" cy="816941"/>
                  <a:chOff x="2742270" y="1722390"/>
                  <a:chExt cx="982008" cy="1004154"/>
                </a:xfrm>
              </p:grpSpPr>
              <p:sp>
                <p:nvSpPr>
                  <p:cNvPr id="39" name="Rectangle 38">
                    <a:extLst>
                      <a:ext uri="{FF2B5EF4-FFF2-40B4-BE49-F238E27FC236}">
                        <a16:creationId xmlns:a16="http://schemas.microsoft.com/office/drawing/2014/main" id="{CCF404B5-CF6C-43C0-A984-480557865FCB}"/>
                      </a:ext>
                    </a:extLst>
                  </p:cNvPr>
                  <p:cNvSpPr/>
                  <p:nvPr/>
                </p:nvSpPr>
                <p:spPr>
                  <a:xfrm rot="1194940">
                    <a:off x="3273039" y="1722390"/>
                    <a:ext cx="318658" cy="318658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" name="Rectangle 39">
                    <a:extLst>
                      <a:ext uri="{FF2B5EF4-FFF2-40B4-BE49-F238E27FC236}">
                        <a16:creationId xmlns:a16="http://schemas.microsoft.com/office/drawing/2014/main" id="{CECDEC78-6CBD-4CF0-A307-1B83E8E7B989}"/>
                      </a:ext>
                    </a:extLst>
                  </p:cNvPr>
                  <p:cNvSpPr/>
                  <p:nvPr/>
                </p:nvSpPr>
                <p:spPr>
                  <a:xfrm rot="21005365">
                    <a:off x="2895272" y="1728873"/>
                    <a:ext cx="318658" cy="318658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" name="Rectangle 40">
                    <a:extLst>
                      <a:ext uri="{FF2B5EF4-FFF2-40B4-BE49-F238E27FC236}">
                        <a16:creationId xmlns:a16="http://schemas.microsoft.com/office/drawing/2014/main" id="{ECDBC76A-AE99-4F50-9B85-3680B87D29DD}"/>
                      </a:ext>
                    </a:extLst>
                  </p:cNvPr>
                  <p:cNvSpPr/>
                  <p:nvPr/>
                </p:nvSpPr>
                <p:spPr>
                  <a:xfrm rot="4429277">
                    <a:off x="3405620" y="2038159"/>
                    <a:ext cx="318658" cy="318658"/>
                  </a:xfrm>
                  <a:prstGeom prst="rect">
                    <a:avLst/>
                  </a:prstGeom>
                  <a:solidFill>
                    <a:schemeClr val="accent3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" name="Rectangle 41">
                    <a:extLst>
                      <a:ext uri="{FF2B5EF4-FFF2-40B4-BE49-F238E27FC236}">
                        <a16:creationId xmlns:a16="http://schemas.microsoft.com/office/drawing/2014/main" id="{88972C34-0617-458C-9B7F-FC8F05A39395}"/>
                      </a:ext>
                    </a:extLst>
                  </p:cNvPr>
                  <p:cNvSpPr/>
                  <p:nvPr/>
                </p:nvSpPr>
                <p:spPr>
                  <a:xfrm rot="5864487">
                    <a:off x="3079645" y="2042381"/>
                    <a:ext cx="318658" cy="318658"/>
                  </a:xfrm>
                  <a:prstGeom prst="rect">
                    <a:avLst/>
                  </a:prstGeom>
                  <a:solidFill>
                    <a:schemeClr val="accent1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" name="Rectangle 42">
                    <a:extLst>
                      <a:ext uri="{FF2B5EF4-FFF2-40B4-BE49-F238E27FC236}">
                        <a16:creationId xmlns:a16="http://schemas.microsoft.com/office/drawing/2014/main" id="{3D8FF483-7076-48E9-B89A-E19498EC0091}"/>
                      </a:ext>
                    </a:extLst>
                  </p:cNvPr>
                  <p:cNvSpPr/>
                  <p:nvPr/>
                </p:nvSpPr>
                <p:spPr>
                  <a:xfrm rot="4917336">
                    <a:off x="2742270" y="2089659"/>
                    <a:ext cx="318658" cy="318658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" name="Freeform: Shape 43">
                    <a:extLst>
                      <a:ext uri="{FF2B5EF4-FFF2-40B4-BE49-F238E27FC236}">
                        <a16:creationId xmlns:a16="http://schemas.microsoft.com/office/drawing/2014/main" id="{E97CCB15-CAE5-475E-9F14-E3FE6BF308C9}"/>
                      </a:ext>
                    </a:extLst>
                  </p:cNvPr>
                  <p:cNvSpPr/>
                  <p:nvPr/>
                </p:nvSpPr>
                <p:spPr>
                  <a:xfrm rot="11616807">
                    <a:off x="2920383" y="2377296"/>
                    <a:ext cx="355572" cy="349248"/>
                  </a:xfrm>
                  <a:custGeom>
                    <a:avLst/>
                    <a:gdLst>
                      <a:gd name="connsiteX0" fmla="*/ 263738 w 355572"/>
                      <a:gd name="connsiteY0" fmla="*/ 213210 h 349248"/>
                      <a:gd name="connsiteX1" fmla="*/ 343499 w 355572"/>
                      <a:gd name="connsiteY1" fmla="*/ 213210 h 349248"/>
                      <a:gd name="connsiteX2" fmla="*/ 343500 w 355572"/>
                      <a:gd name="connsiteY2" fmla="*/ 292972 h 349248"/>
                      <a:gd name="connsiteX3" fmla="*/ 263738 w 355572"/>
                      <a:gd name="connsiteY3" fmla="*/ 292972 h 349248"/>
                      <a:gd name="connsiteX4" fmla="*/ 272934 w 355572"/>
                      <a:gd name="connsiteY4" fmla="*/ 109969 h 349248"/>
                      <a:gd name="connsiteX5" fmla="*/ 352696 w 355572"/>
                      <a:gd name="connsiteY5" fmla="*/ 109969 h 349248"/>
                      <a:gd name="connsiteX6" fmla="*/ 352696 w 355572"/>
                      <a:gd name="connsiteY6" fmla="*/ 189731 h 349248"/>
                      <a:gd name="connsiteX7" fmla="*/ 272934 w 355572"/>
                      <a:gd name="connsiteY7" fmla="*/ 189731 h 349248"/>
                      <a:gd name="connsiteX8" fmla="*/ 275810 w 355572"/>
                      <a:gd name="connsiteY8" fmla="*/ 17222 h 349248"/>
                      <a:gd name="connsiteX9" fmla="*/ 355572 w 355572"/>
                      <a:gd name="connsiteY9" fmla="*/ 17222 h 349248"/>
                      <a:gd name="connsiteX10" fmla="*/ 355572 w 355572"/>
                      <a:gd name="connsiteY10" fmla="*/ 96984 h 349248"/>
                      <a:gd name="connsiteX11" fmla="*/ 275810 w 355572"/>
                      <a:gd name="connsiteY11" fmla="*/ 96984 h 349248"/>
                      <a:gd name="connsiteX12" fmla="*/ 183490 w 355572"/>
                      <a:gd name="connsiteY12" fmla="*/ 262963 h 349248"/>
                      <a:gd name="connsiteX13" fmla="*/ 263252 w 355572"/>
                      <a:gd name="connsiteY13" fmla="*/ 262963 h 349248"/>
                      <a:gd name="connsiteX14" fmla="*/ 263252 w 355572"/>
                      <a:gd name="connsiteY14" fmla="*/ 342725 h 349248"/>
                      <a:gd name="connsiteX15" fmla="*/ 183491 w 355572"/>
                      <a:gd name="connsiteY15" fmla="*/ 342725 h 349248"/>
                      <a:gd name="connsiteX16" fmla="*/ 189891 w 355572"/>
                      <a:gd name="connsiteY16" fmla="*/ 82567 h 349248"/>
                      <a:gd name="connsiteX17" fmla="*/ 269653 w 355572"/>
                      <a:gd name="connsiteY17" fmla="*/ 82567 h 349248"/>
                      <a:gd name="connsiteX18" fmla="*/ 269653 w 355572"/>
                      <a:gd name="connsiteY18" fmla="*/ 162328 h 349248"/>
                      <a:gd name="connsiteX19" fmla="*/ 189891 w 355572"/>
                      <a:gd name="connsiteY19" fmla="*/ 162328 h 349248"/>
                      <a:gd name="connsiteX20" fmla="*/ 181212 w 355572"/>
                      <a:gd name="connsiteY20" fmla="*/ 1 h 349248"/>
                      <a:gd name="connsiteX21" fmla="*/ 260974 w 355572"/>
                      <a:gd name="connsiteY21" fmla="*/ 0 h 349248"/>
                      <a:gd name="connsiteX22" fmla="*/ 260974 w 355572"/>
                      <a:gd name="connsiteY22" fmla="*/ 79762 h 349248"/>
                      <a:gd name="connsiteX23" fmla="*/ 181212 w 355572"/>
                      <a:gd name="connsiteY23" fmla="*/ 79762 h 349248"/>
                      <a:gd name="connsiteX24" fmla="*/ 91533 w 355572"/>
                      <a:gd name="connsiteY24" fmla="*/ 269487 h 349248"/>
                      <a:gd name="connsiteX25" fmla="*/ 171295 w 355572"/>
                      <a:gd name="connsiteY25" fmla="*/ 269486 h 349248"/>
                      <a:gd name="connsiteX26" fmla="*/ 171295 w 355572"/>
                      <a:gd name="connsiteY26" fmla="*/ 349248 h 349248"/>
                      <a:gd name="connsiteX27" fmla="*/ 91533 w 355572"/>
                      <a:gd name="connsiteY27" fmla="*/ 349248 h 349248"/>
                      <a:gd name="connsiteX28" fmla="*/ 106795 w 355572"/>
                      <a:gd name="connsiteY28" fmla="*/ 96422 h 349248"/>
                      <a:gd name="connsiteX29" fmla="*/ 186556 w 355572"/>
                      <a:gd name="connsiteY29" fmla="*/ 96422 h 349248"/>
                      <a:gd name="connsiteX30" fmla="*/ 186556 w 355572"/>
                      <a:gd name="connsiteY30" fmla="*/ 173135 h 349248"/>
                      <a:gd name="connsiteX31" fmla="*/ 254657 w 355572"/>
                      <a:gd name="connsiteY31" fmla="*/ 173135 h 349248"/>
                      <a:gd name="connsiteX32" fmla="*/ 254657 w 355572"/>
                      <a:gd name="connsiteY32" fmla="*/ 252897 h 349248"/>
                      <a:gd name="connsiteX33" fmla="*/ 174896 w 355572"/>
                      <a:gd name="connsiteY33" fmla="*/ 252897 h 349248"/>
                      <a:gd name="connsiteX34" fmla="*/ 174896 w 355572"/>
                      <a:gd name="connsiteY34" fmla="*/ 176184 h 349248"/>
                      <a:gd name="connsiteX35" fmla="*/ 106795 w 355572"/>
                      <a:gd name="connsiteY35" fmla="*/ 176184 h 349248"/>
                      <a:gd name="connsiteX36" fmla="*/ 92839 w 355572"/>
                      <a:gd name="connsiteY36" fmla="*/ 10264 h 349248"/>
                      <a:gd name="connsiteX37" fmla="*/ 172601 w 355572"/>
                      <a:gd name="connsiteY37" fmla="*/ 10264 h 349248"/>
                      <a:gd name="connsiteX38" fmla="*/ 172601 w 355572"/>
                      <a:gd name="connsiteY38" fmla="*/ 90025 h 349248"/>
                      <a:gd name="connsiteX39" fmla="*/ 92839 w 355572"/>
                      <a:gd name="connsiteY39" fmla="*/ 90026 h 349248"/>
                      <a:gd name="connsiteX40" fmla="*/ 0 w 355572"/>
                      <a:gd name="connsiteY40" fmla="*/ 211032 h 349248"/>
                      <a:gd name="connsiteX41" fmla="*/ 79762 w 355572"/>
                      <a:gd name="connsiteY41" fmla="*/ 211032 h 349248"/>
                      <a:gd name="connsiteX42" fmla="*/ 79762 w 355572"/>
                      <a:gd name="connsiteY42" fmla="*/ 290794 h 349248"/>
                      <a:gd name="connsiteX43" fmla="*/ 0 w 355572"/>
                      <a:gd name="connsiteY43" fmla="*/ 290794 h 349248"/>
                      <a:gd name="connsiteX44" fmla="*/ 12351 w 355572"/>
                      <a:gd name="connsiteY44" fmla="*/ 121743 h 349248"/>
                      <a:gd name="connsiteX45" fmla="*/ 92113 w 355572"/>
                      <a:gd name="connsiteY45" fmla="*/ 121743 h 349248"/>
                      <a:gd name="connsiteX46" fmla="*/ 92113 w 355572"/>
                      <a:gd name="connsiteY46" fmla="*/ 183999 h 349248"/>
                      <a:gd name="connsiteX47" fmla="*/ 162087 w 355572"/>
                      <a:gd name="connsiteY47" fmla="*/ 183999 h 349248"/>
                      <a:gd name="connsiteX48" fmla="*/ 162087 w 355572"/>
                      <a:gd name="connsiteY48" fmla="*/ 263761 h 349248"/>
                      <a:gd name="connsiteX49" fmla="*/ 82325 w 355572"/>
                      <a:gd name="connsiteY49" fmla="*/ 263761 h 349248"/>
                      <a:gd name="connsiteX50" fmla="*/ 82325 w 355572"/>
                      <a:gd name="connsiteY50" fmla="*/ 201505 h 349248"/>
                      <a:gd name="connsiteX51" fmla="*/ 12351 w 355572"/>
                      <a:gd name="connsiteY51" fmla="*/ 201505 h 349248"/>
                      <a:gd name="connsiteX52" fmla="*/ 4848 w 355572"/>
                      <a:gd name="connsiteY52" fmla="*/ 29647 h 349248"/>
                      <a:gd name="connsiteX53" fmla="*/ 84610 w 355572"/>
                      <a:gd name="connsiteY53" fmla="*/ 29647 h 349248"/>
                      <a:gd name="connsiteX54" fmla="*/ 84610 w 355572"/>
                      <a:gd name="connsiteY54" fmla="*/ 109409 h 349248"/>
                      <a:gd name="connsiteX55" fmla="*/ 4848 w 355572"/>
                      <a:gd name="connsiteY55" fmla="*/ 109409 h 3492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</a:cxnLst>
                    <a:rect l="l" t="t" r="r" b="b"/>
                    <a:pathLst>
                      <a:path w="355572" h="349248">
                        <a:moveTo>
                          <a:pt x="263738" y="213210"/>
                        </a:moveTo>
                        <a:lnTo>
                          <a:pt x="343499" y="213210"/>
                        </a:lnTo>
                        <a:lnTo>
                          <a:pt x="343500" y="292972"/>
                        </a:lnTo>
                        <a:lnTo>
                          <a:pt x="263738" y="292972"/>
                        </a:lnTo>
                        <a:close/>
                        <a:moveTo>
                          <a:pt x="272934" y="109969"/>
                        </a:moveTo>
                        <a:lnTo>
                          <a:pt x="352696" y="109969"/>
                        </a:lnTo>
                        <a:lnTo>
                          <a:pt x="352696" y="189731"/>
                        </a:lnTo>
                        <a:lnTo>
                          <a:pt x="272934" y="189731"/>
                        </a:lnTo>
                        <a:close/>
                        <a:moveTo>
                          <a:pt x="275810" y="17222"/>
                        </a:moveTo>
                        <a:lnTo>
                          <a:pt x="355572" y="17222"/>
                        </a:lnTo>
                        <a:lnTo>
                          <a:pt x="355572" y="96984"/>
                        </a:lnTo>
                        <a:lnTo>
                          <a:pt x="275810" y="96984"/>
                        </a:lnTo>
                        <a:close/>
                        <a:moveTo>
                          <a:pt x="183490" y="262963"/>
                        </a:moveTo>
                        <a:lnTo>
                          <a:pt x="263252" y="262963"/>
                        </a:lnTo>
                        <a:lnTo>
                          <a:pt x="263252" y="342725"/>
                        </a:lnTo>
                        <a:lnTo>
                          <a:pt x="183491" y="342725"/>
                        </a:lnTo>
                        <a:close/>
                        <a:moveTo>
                          <a:pt x="189891" y="82567"/>
                        </a:moveTo>
                        <a:lnTo>
                          <a:pt x="269653" y="82567"/>
                        </a:lnTo>
                        <a:lnTo>
                          <a:pt x="269653" y="162328"/>
                        </a:lnTo>
                        <a:lnTo>
                          <a:pt x="189891" y="162328"/>
                        </a:lnTo>
                        <a:close/>
                        <a:moveTo>
                          <a:pt x="181212" y="1"/>
                        </a:moveTo>
                        <a:lnTo>
                          <a:pt x="260974" y="0"/>
                        </a:lnTo>
                        <a:lnTo>
                          <a:pt x="260974" y="79762"/>
                        </a:lnTo>
                        <a:lnTo>
                          <a:pt x="181212" y="79762"/>
                        </a:lnTo>
                        <a:close/>
                        <a:moveTo>
                          <a:pt x="91533" y="269487"/>
                        </a:moveTo>
                        <a:lnTo>
                          <a:pt x="171295" y="269486"/>
                        </a:lnTo>
                        <a:lnTo>
                          <a:pt x="171295" y="349248"/>
                        </a:lnTo>
                        <a:lnTo>
                          <a:pt x="91533" y="349248"/>
                        </a:lnTo>
                        <a:close/>
                        <a:moveTo>
                          <a:pt x="106795" y="96422"/>
                        </a:moveTo>
                        <a:lnTo>
                          <a:pt x="186556" y="96422"/>
                        </a:lnTo>
                        <a:lnTo>
                          <a:pt x="186556" y="173135"/>
                        </a:lnTo>
                        <a:lnTo>
                          <a:pt x="254657" y="173135"/>
                        </a:lnTo>
                        <a:lnTo>
                          <a:pt x="254657" y="252897"/>
                        </a:lnTo>
                        <a:lnTo>
                          <a:pt x="174896" y="252897"/>
                        </a:lnTo>
                        <a:lnTo>
                          <a:pt x="174896" y="176184"/>
                        </a:lnTo>
                        <a:lnTo>
                          <a:pt x="106795" y="176184"/>
                        </a:lnTo>
                        <a:close/>
                        <a:moveTo>
                          <a:pt x="92839" y="10264"/>
                        </a:moveTo>
                        <a:lnTo>
                          <a:pt x="172601" y="10264"/>
                        </a:lnTo>
                        <a:lnTo>
                          <a:pt x="172601" y="90025"/>
                        </a:lnTo>
                        <a:lnTo>
                          <a:pt x="92839" y="90026"/>
                        </a:lnTo>
                        <a:close/>
                        <a:moveTo>
                          <a:pt x="0" y="211032"/>
                        </a:moveTo>
                        <a:lnTo>
                          <a:pt x="79762" y="211032"/>
                        </a:lnTo>
                        <a:lnTo>
                          <a:pt x="79762" y="290794"/>
                        </a:lnTo>
                        <a:lnTo>
                          <a:pt x="0" y="290794"/>
                        </a:lnTo>
                        <a:close/>
                        <a:moveTo>
                          <a:pt x="12351" y="121743"/>
                        </a:moveTo>
                        <a:lnTo>
                          <a:pt x="92113" y="121743"/>
                        </a:lnTo>
                        <a:lnTo>
                          <a:pt x="92113" y="183999"/>
                        </a:lnTo>
                        <a:lnTo>
                          <a:pt x="162087" y="183999"/>
                        </a:lnTo>
                        <a:lnTo>
                          <a:pt x="162087" y="263761"/>
                        </a:lnTo>
                        <a:lnTo>
                          <a:pt x="82325" y="263761"/>
                        </a:lnTo>
                        <a:lnTo>
                          <a:pt x="82325" y="201505"/>
                        </a:lnTo>
                        <a:lnTo>
                          <a:pt x="12351" y="201505"/>
                        </a:lnTo>
                        <a:close/>
                        <a:moveTo>
                          <a:pt x="4848" y="29647"/>
                        </a:moveTo>
                        <a:lnTo>
                          <a:pt x="84610" y="29647"/>
                        </a:lnTo>
                        <a:lnTo>
                          <a:pt x="84610" y="109409"/>
                        </a:lnTo>
                        <a:lnTo>
                          <a:pt x="4848" y="109409"/>
                        </a:lnTo>
                        <a:close/>
                      </a:path>
                    </a:pathLst>
                  </a:custGeom>
                  <a:solidFill>
                    <a:schemeClr val="accent6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5" name="Freeform: Shape 44">
                    <a:extLst>
                      <a:ext uri="{FF2B5EF4-FFF2-40B4-BE49-F238E27FC236}">
                        <a16:creationId xmlns:a16="http://schemas.microsoft.com/office/drawing/2014/main" id="{829FEE50-C8FE-4723-B76B-33583313318E}"/>
                      </a:ext>
                    </a:extLst>
                  </p:cNvPr>
                  <p:cNvSpPr/>
                  <p:nvPr/>
                </p:nvSpPr>
                <p:spPr>
                  <a:xfrm rot="11849684">
                    <a:off x="3286500" y="2328272"/>
                    <a:ext cx="355572" cy="349248"/>
                  </a:xfrm>
                  <a:custGeom>
                    <a:avLst/>
                    <a:gdLst>
                      <a:gd name="connsiteX0" fmla="*/ 263738 w 355572"/>
                      <a:gd name="connsiteY0" fmla="*/ 213210 h 349248"/>
                      <a:gd name="connsiteX1" fmla="*/ 343499 w 355572"/>
                      <a:gd name="connsiteY1" fmla="*/ 213210 h 349248"/>
                      <a:gd name="connsiteX2" fmla="*/ 343500 w 355572"/>
                      <a:gd name="connsiteY2" fmla="*/ 292972 h 349248"/>
                      <a:gd name="connsiteX3" fmla="*/ 263738 w 355572"/>
                      <a:gd name="connsiteY3" fmla="*/ 292972 h 349248"/>
                      <a:gd name="connsiteX4" fmla="*/ 272934 w 355572"/>
                      <a:gd name="connsiteY4" fmla="*/ 109969 h 349248"/>
                      <a:gd name="connsiteX5" fmla="*/ 352696 w 355572"/>
                      <a:gd name="connsiteY5" fmla="*/ 109969 h 349248"/>
                      <a:gd name="connsiteX6" fmla="*/ 352696 w 355572"/>
                      <a:gd name="connsiteY6" fmla="*/ 189731 h 349248"/>
                      <a:gd name="connsiteX7" fmla="*/ 272934 w 355572"/>
                      <a:gd name="connsiteY7" fmla="*/ 189731 h 349248"/>
                      <a:gd name="connsiteX8" fmla="*/ 275810 w 355572"/>
                      <a:gd name="connsiteY8" fmla="*/ 17222 h 349248"/>
                      <a:gd name="connsiteX9" fmla="*/ 355572 w 355572"/>
                      <a:gd name="connsiteY9" fmla="*/ 17222 h 349248"/>
                      <a:gd name="connsiteX10" fmla="*/ 355572 w 355572"/>
                      <a:gd name="connsiteY10" fmla="*/ 96984 h 349248"/>
                      <a:gd name="connsiteX11" fmla="*/ 275810 w 355572"/>
                      <a:gd name="connsiteY11" fmla="*/ 96984 h 349248"/>
                      <a:gd name="connsiteX12" fmla="*/ 183490 w 355572"/>
                      <a:gd name="connsiteY12" fmla="*/ 262963 h 349248"/>
                      <a:gd name="connsiteX13" fmla="*/ 263252 w 355572"/>
                      <a:gd name="connsiteY13" fmla="*/ 262963 h 349248"/>
                      <a:gd name="connsiteX14" fmla="*/ 263252 w 355572"/>
                      <a:gd name="connsiteY14" fmla="*/ 342725 h 349248"/>
                      <a:gd name="connsiteX15" fmla="*/ 183491 w 355572"/>
                      <a:gd name="connsiteY15" fmla="*/ 342725 h 349248"/>
                      <a:gd name="connsiteX16" fmla="*/ 189891 w 355572"/>
                      <a:gd name="connsiteY16" fmla="*/ 82567 h 349248"/>
                      <a:gd name="connsiteX17" fmla="*/ 269653 w 355572"/>
                      <a:gd name="connsiteY17" fmla="*/ 82567 h 349248"/>
                      <a:gd name="connsiteX18" fmla="*/ 269653 w 355572"/>
                      <a:gd name="connsiteY18" fmla="*/ 162328 h 349248"/>
                      <a:gd name="connsiteX19" fmla="*/ 189891 w 355572"/>
                      <a:gd name="connsiteY19" fmla="*/ 162328 h 349248"/>
                      <a:gd name="connsiteX20" fmla="*/ 181212 w 355572"/>
                      <a:gd name="connsiteY20" fmla="*/ 1 h 349248"/>
                      <a:gd name="connsiteX21" fmla="*/ 260974 w 355572"/>
                      <a:gd name="connsiteY21" fmla="*/ 0 h 349248"/>
                      <a:gd name="connsiteX22" fmla="*/ 260974 w 355572"/>
                      <a:gd name="connsiteY22" fmla="*/ 79762 h 349248"/>
                      <a:gd name="connsiteX23" fmla="*/ 181212 w 355572"/>
                      <a:gd name="connsiteY23" fmla="*/ 79762 h 349248"/>
                      <a:gd name="connsiteX24" fmla="*/ 91533 w 355572"/>
                      <a:gd name="connsiteY24" fmla="*/ 269487 h 349248"/>
                      <a:gd name="connsiteX25" fmla="*/ 171295 w 355572"/>
                      <a:gd name="connsiteY25" fmla="*/ 269486 h 349248"/>
                      <a:gd name="connsiteX26" fmla="*/ 171295 w 355572"/>
                      <a:gd name="connsiteY26" fmla="*/ 349248 h 349248"/>
                      <a:gd name="connsiteX27" fmla="*/ 91533 w 355572"/>
                      <a:gd name="connsiteY27" fmla="*/ 349248 h 349248"/>
                      <a:gd name="connsiteX28" fmla="*/ 106795 w 355572"/>
                      <a:gd name="connsiteY28" fmla="*/ 96422 h 349248"/>
                      <a:gd name="connsiteX29" fmla="*/ 186556 w 355572"/>
                      <a:gd name="connsiteY29" fmla="*/ 96422 h 349248"/>
                      <a:gd name="connsiteX30" fmla="*/ 186556 w 355572"/>
                      <a:gd name="connsiteY30" fmla="*/ 173135 h 349248"/>
                      <a:gd name="connsiteX31" fmla="*/ 254657 w 355572"/>
                      <a:gd name="connsiteY31" fmla="*/ 173135 h 349248"/>
                      <a:gd name="connsiteX32" fmla="*/ 254657 w 355572"/>
                      <a:gd name="connsiteY32" fmla="*/ 252897 h 349248"/>
                      <a:gd name="connsiteX33" fmla="*/ 174896 w 355572"/>
                      <a:gd name="connsiteY33" fmla="*/ 252897 h 349248"/>
                      <a:gd name="connsiteX34" fmla="*/ 174896 w 355572"/>
                      <a:gd name="connsiteY34" fmla="*/ 176184 h 349248"/>
                      <a:gd name="connsiteX35" fmla="*/ 106795 w 355572"/>
                      <a:gd name="connsiteY35" fmla="*/ 176184 h 349248"/>
                      <a:gd name="connsiteX36" fmla="*/ 92839 w 355572"/>
                      <a:gd name="connsiteY36" fmla="*/ 10264 h 349248"/>
                      <a:gd name="connsiteX37" fmla="*/ 172601 w 355572"/>
                      <a:gd name="connsiteY37" fmla="*/ 10264 h 349248"/>
                      <a:gd name="connsiteX38" fmla="*/ 172601 w 355572"/>
                      <a:gd name="connsiteY38" fmla="*/ 90025 h 349248"/>
                      <a:gd name="connsiteX39" fmla="*/ 92839 w 355572"/>
                      <a:gd name="connsiteY39" fmla="*/ 90026 h 349248"/>
                      <a:gd name="connsiteX40" fmla="*/ 0 w 355572"/>
                      <a:gd name="connsiteY40" fmla="*/ 211032 h 349248"/>
                      <a:gd name="connsiteX41" fmla="*/ 79762 w 355572"/>
                      <a:gd name="connsiteY41" fmla="*/ 211032 h 349248"/>
                      <a:gd name="connsiteX42" fmla="*/ 79762 w 355572"/>
                      <a:gd name="connsiteY42" fmla="*/ 290794 h 349248"/>
                      <a:gd name="connsiteX43" fmla="*/ 0 w 355572"/>
                      <a:gd name="connsiteY43" fmla="*/ 290794 h 349248"/>
                      <a:gd name="connsiteX44" fmla="*/ 12351 w 355572"/>
                      <a:gd name="connsiteY44" fmla="*/ 121743 h 349248"/>
                      <a:gd name="connsiteX45" fmla="*/ 92113 w 355572"/>
                      <a:gd name="connsiteY45" fmla="*/ 121743 h 349248"/>
                      <a:gd name="connsiteX46" fmla="*/ 92113 w 355572"/>
                      <a:gd name="connsiteY46" fmla="*/ 183999 h 349248"/>
                      <a:gd name="connsiteX47" fmla="*/ 162087 w 355572"/>
                      <a:gd name="connsiteY47" fmla="*/ 183999 h 349248"/>
                      <a:gd name="connsiteX48" fmla="*/ 162087 w 355572"/>
                      <a:gd name="connsiteY48" fmla="*/ 263761 h 349248"/>
                      <a:gd name="connsiteX49" fmla="*/ 82325 w 355572"/>
                      <a:gd name="connsiteY49" fmla="*/ 263761 h 349248"/>
                      <a:gd name="connsiteX50" fmla="*/ 82325 w 355572"/>
                      <a:gd name="connsiteY50" fmla="*/ 201505 h 349248"/>
                      <a:gd name="connsiteX51" fmla="*/ 12351 w 355572"/>
                      <a:gd name="connsiteY51" fmla="*/ 201505 h 349248"/>
                      <a:gd name="connsiteX52" fmla="*/ 4848 w 355572"/>
                      <a:gd name="connsiteY52" fmla="*/ 29647 h 349248"/>
                      <a:gd name="connsiteX53" fmla="*/ 84610 w 355572"/>
                      <a:gd name="connsiteY53" fmla="*/ 29647 h 349248"/>
                      <a:gd name="connsiteX54" fmla="*/ 84610 w 355572"/>
                      <a:gd name="connsiteY54" fmla="*/ 109409 h 349248"/>
                      <a:gd name="connsiteX55" fmla="*/ 4848 w 355572"/>
                      <a:gd name="connsiteY55" fmla="*/ 109409 h 3492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</a:cxnLst>
                    <a:rect l="l" t="t" r="r" b="b"/>
                    <a:pathLst>
                      <a:path w="355572" h="349248">
                        <a:moveTo>
                          <a:pt x="263738" y="213210"/>
                        </a:moveTo>
                        <a:lnTo>
                          <a:pt x="343499" y="213210"/>
                        </a:lnTo>
                        <a:lnTo>
                          <a:pt x="343500" y="292972"/>
                        </a:lnTo>
                        <a:lnTo>
                          <a:pt x="263738" y="292972"/>
                        </a:lnTo>
                        <a:close/>
                        <a:moveTo>
                          <a:pt x="272934" y="109969"/>
                        </a:moveTo>
                        <a:lnTo>
                          <a:pt x="352696" y="109969"/>
                        </a:lnTo>
                        <a:lnTo>
                          <a:pt x="352696" y="189731"/>
                        </a:lnTo>
                        <a:lnTo>
                          <a:pt x="272934" y="189731"/>
                        </a:lnTo>
                        <a:close/>
                        <a:moveTo>
                          <a:pt x="275810" y="17222"/>
                        </a:moveTo>
                        <a:lnTo>
                          <a:pt x="355572" y="17222"/>
                        </a:lnTo>
                        <a:lnTo>
                          <a:pt x="355572" y="96984"/>
                        </a:lnTo>
                        <a:lnTo>
                          <a:pt x="275810" y="96984"/>
                        </a:lnTo>
                        <a:close/>
                        <a:moveTo>
                          <a:pt x="183490" y="262963"/>
                        </a:moveTo>
                        <a:lnTo>
                          <a:pt x="263252" y="262963"/>
                        </a:lnTo>
                        <a:lnTo>
                          <a:pt x="263252" y="342725"/>
                        </a:lnTo>
                        <a:lnTo>
                          <a:pt x="183491" y="342725"/>
                        </a:lnTo>
                        <a:close/>
                        <a:moveTo>
                          <a:pt x="189891" y="82567"/>
                        </a:moveTo>
                        <a:lnTo>
                          <a:pt x="269653" y="82567"/>
                        </a:lnTo>
                        <a:lnTo>
                          <a:pt x="269653" y="162328"/>
                        </a:lnTo>
                        <a:lnTo>
                          <a:pt x="189891" y="162328"/>
                        </a:lnTo>
                        <a:close/>
                        <a:moveTo>
                          <a:pt x="181212" y="1"/>
                        </a:moveTo>
                        <a:lnTo>
                          <a:pt x="260974" y="0"/>
                        </a:lnTo>
                        <a:lnTo>
                          <a:pt x="260974" y="79762"/>
                        </a:lnTo>
                        <a:lnTo>
                          <a:pt x="181212" y="79762"/>
                        </a:lnTo>
                        <a:close/>
                        <a:moveTo>
                          <a:pt x="91533" y="269487"/>
                        </a:moveTo>
                        <a:lnTo>
                          <a:pt x="171295" y="269486"/>
                        </a:lnTo>
                        <a:lnTo>
                          <a:pt x="171295" y="349248"/>
                        </a:lnTo>
                        <a:lnTo>
                          <a:pt x="91533" y="349248"/>
                        </a:lnTo>
                        <a:close/>
                        <a:moveTo>
                          <a:pt x="106795" y="96422"/>
                        </a:moveTo>
                        <a:lnTo>
                          <a:pt x="186556" y="96422"/>
                        </a:lnTo>
                        <a:lnTo>
                          <a:pt x="186556" y="173135"/>
                        </a:lnTo>
                        <a:lnTo>
                          <a:pt x="254657" y="173135"/>
                        </a:lnTo>
                        <a:lnTo>
                          <a:pt x="254657" y="252897"/>
                        </a:lnTo>
                        <a:lnTo>
                          <a:pt x="174896" y="252897"/>
                        </a:lnTo>
                        <a:lnTo>
                          <a:pt x="174896" y="176184"/>
                        </a:lnTo>
                        <a:lnTo>
                          <a:pt x="106795" y="176184"/>
                        </a:lnTo>
                        <a:close/>
                        <a:moveTo>
                          <a:pt x="92839" y="10264"/>
                        </a:moveTo>
                        <a:lnTo>
                          <a:pt x="172601" y="10264"/>
                        </a:lnTo>
                        <a:lnTo>
                          <a:pt x="172601" y="90025"/>
                        </a:lnTo>
                        <a:lnTo>
                          <a:pt x="92839" y="90026"/>
                        </a:lnTo>
                        <a:close/>
                        <a:moveTo>
                          <a:pt x="0" y="211032"/>
                        </a:moveTo>
                        <a:lnTo>
                          <a:pt x="79762" y="211032"/>
                        </a:lnTo>
                        <a:lnTo>
                          <a:pt x="79762" y="290794"/>
                        </a:lnTo>
                        <a:lnTo>
                          <a:pt x="0" y="290794"/>
                        </a:lnTo>
                        <a:close/>
                        <a:moveTo>
                          <a:pt x="12351" y="121743"/>
                        </a:moveTo>
                        <a:lnTo>
                          <a:pt x="92113" y="121743"/>
                        </a:lnTo>
                        <a:lnTo>
                          <a:pt x="92113" y="183999"/>
                        </a:lnTo>
                        <a:lnTo>
                          <a:pt x="162087" y="183999"/>
                        </a:lnTo>
                        <a:lnTo>
                          <a:pt x="162087" y="263761"/>
                        </a:lnTo>
                        <a:lnTo>
                          <a:pt x="82325" y="263761"/>
                        </a:lnTo>
                        <a:lnTo>
                          <a:pt x="82325" y="201505"/>
                        </a:lnTo>
                        <a:lnTo>
                          <a:pt x="12351" y="201505"/>
                        </a:lnTo>
                        <a:close/>
                        <a:moveTo>
                          <a:pt x="4848" y="29647"/>
                        </a:moveTo>
                        <a:lnTo>
                          <a:pt x="84610" y="29647"/>
                        </a:lnTo>
                        <a:lnTo>
                          <a:pt x="84610" y="109409"/>
                        </a:lnTo>
                        <a:lnTo>
                          <a:pt x="4848" y="109409"/>
                        </a:ln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</p:grpSp>
          </p:grp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74226141-1AC7-4B56-96CE-75B73C642050}"/>
                </a:ext>
              </a:extLst>
            </p:cNvPr>
            <p:cNvGrpSpPr/>
            <p:nvPr/>
          </p:nvGrpSpPr>
          <p:grpSpPr>
            <a:xfrm>
              <a:off x="7859692" y="1428278"/>
              <a:ext cx="1136071" cy="1042120"/>
              <a:chOff x="1361855" y="3331148"/>
              <a:chExt cx="3285683" cy="3013963"/>
            </a:xfrm>
          </p:grpSpPr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62A3E2E2-844C-4C68-9E39-EBF4B849FF48}"/>
                  </a:ext>
                </a:extLst>
              </p:cNvPr>
              <p:cNvSpPr/>
              <p:nvPr/>
            </p:nvSpPr>
            <p:spPr>
              <a:xfrm>
                <a:off x="1361855" y="3331148"/>
                <a:ext cx="3285683" cy="3013963"/>
              </a:xfrm>
              <a:custGeom>
                <a:avLst/>
                <a:gdLst>
                  <a:gd name="connsiteX0" fmla="*/ 1464255 w 2316465"/>
                  <a:gd name="connsiteY0" fmla="*/ 0 h 2124896"/>
                  <a:gd name="connsiteX1" fmla="*/ 1464271 w 2316465"/>
                  <a:gd name="connsiteY1" fmla="*/ 1 h 2124896"/>
                  <a:gd name="connsiteX2" fmla="*/ 1504195 w 2316465"/>
                  <a:gd name="connsiteY2" fmla="*/ 1 h 2124896"/>
                  <a:gd name="connsiteX3" fmla="*/ 1508802 w 2316465"/>
                  <a:gd name="connsiteY3" fmla="*/ 2805 h 2124896"/>
                  <a:gd name="connsiteX4" fmla="*/ 1551389 w 2316465"/>
                  <a:gd name="connsiteY4" fmla="*/ 5485 h 2124896"/>
                  <a:gd name="connsiteX5" fmla="*/ 2316465 w 2316465"/>
                  <a:gd name="connsiteY5" fmla="*/ 1062446 h 2124896"/>
                  <a:gd name="connsiteX6" fmla="*/ 1551389 w 2316465"/>
                  <a:gd name="connsiteY6" fmla="*/ 2119407 h 2124896"/>
                  <a:gd name="connsiteX7" fmla="*/ 1508801 w 2316465"/>
                  <a:gd name="connsiteY7" fmla="*/ 2122088 h 2124896"/>
                  <a:gd name="connsiteX8" fmla="*/ 1504195 w 2316465"/>
                  <a:gd name="connsiteY8" fmla="*/ 2124890 h 2124896"/>
                  <a:gd name="connsiteX9" fmla="*/ 1464287 w 2316465"/>
                  <a:gd name="connsiteY9" fmla="*/ 2124890 h 2124896"/>
                  <a:gd name="connsiteX10" fmla="*/ 1464255 w 2316465"/>
                  <a:gd name="connsiteY10" fmla="*/ 2124892 h 2124896"/>
                  <a:gd name="connsiteX11" fmla="*/ 1464223 w 2316465"/>
                  <a:gd name="connsiteY11" fmla="*/ 2124890 h 2124896"/>
                  <a:gd name="connsiteX12" fmla="*/ 975993 w 2316465"/>
                  <a:gd name="connsiteY12" fmla="*/ 2124890 h 2124896"/>
                  <a:gd name="connsiteX13" fmla="*/ 973563 w 2316465"/>
                  <a:gd name="connsiteY13" fmla="*/ 2123903 h 2124896"/>
                  <a:gd name="connsiteX14" fmla="*/ 955875 w 2316465"/>
                  <a:gd name="connsiteY14" fmla="*/ 2124896 h 2124896"/>
                  <a:gd name="connsiteX15" fmla="*/ 0 w 2316465"/>
                  <a:gd name="connsiteY15" fmla="*/ 1062450 h 2124896"/>
                  <a:gd name="connsiteX16" fmla="*/ 955875 w 2316465"/>
                  <a:gd name="connsiteY16" fmla="*/ 4 h 2124896"/>
                  <a:gd name="connsiteX17" fmla="*/ 973544 w 2316465"/>
                  <a:gd name="connsiteY17" fmla="*/ 996 h 2124896"/>
                  <a:gd name="connsiteX18" fmla="*/ 975993 w 2316465"/>
                  <a:gd name="connsiteY18" fmla="*/ 1 h 2124896"/>
                  <a:gd name="connsiteX19" fmla="*/ 1464240 w 2316465"/>
                  <a:gd name="connsiteY19" fmla="*/ 1 h 2124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316465" h="2124896">
                    <a:moveTo>
                      <a:pt x="1464255" y="0"/>
                    </a:moveTo>
                    <a:lnTo>
                      <a:pt x="1464271" y="1"/>
                    </a:lnTo>
                    <a:lnTo>
                      <a:pt x="1504195" y="1"/>
                    </a:lnTo>
                    <a:lnTo>
                      <a:pt x="1508802" y="2805"/>
                    </a:lnTo>
                    <a:lnTo>
                      <a:pt x="1551389" y="5485"/>
                    </a:lnTo>
                    <a:cubicBezTo>
                      <a:pt x="1981121" y="59893"/>
                      <a:pt x="2316465" y="512347"/>
                      <a:pt x="2316465" y="1062446"/>
                    </a:cubicBezTo>
                    <a:cubicBezTo>
                      <a:pt x="2316465" y="1612546"/>
                      <a:pt x="1981121" y="2064999"/>
                      <a:pt x="1551389" y="2119407"/>
                    </a:cubicBezTo>
                    <a:lnTo>
                      <a:pt x="1508801" y="2122088"/>
                    </a:lnTo>
                    <a:lnTo>
                      <a:pt x="1504195" y="2124890"/>
                    </a:lnTo>
                    <a:lnTo>
                      <a:pt x="1464287" y="2124890"/>
                    </a:lnTo>
                    <a:lnTo>
                      <a:pt x="1464255" y="2124892"/>
                    </a:lnTo>
                    <a:lnTo>
                      <a:pt x="1464223" y="2124890"/>
                    </a:lnTo>
                    <a:lnTo>
                      <a:pt x="975993" y="2124890"/>
                    </a:lnTo>
                    <a:lnTo>
                      <a:pt x="973563" y="2123903"/>
                    </a:lnTo>
                    <a:lnTo>
                      <a:pt x="955875" y="2124896"/>
                    </a:lnTo>
                    <a:cubicBezTo>
                      <a:pt x="427960" y="2124896"/>
                      <a:pt x="0" y="1649223"/>
                      <a:pt x="0" y="1062450"/>
                    </a:cubicBezTo>
                    <a:cubicBezTo>
                      <a:pt x="0" y="475677"/>
                      <a:pt x="427960" y="4"/>
                      <a:pt x="955875" y="4"/>
                    </a:cubicBezTo>
                    <a:lnTo>
                      <a:pt x="973544" y="996"/>
                    </a:lnTo>
                    <a:lnTo>
                      <a:pt x="975993" y="1"/>
                    </a:lnTo>
                    <a:lnTo>
                      <a:pt x="1464240" y="1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8345BFA0-143D-4A98-9333-B4871DE41923}"/>
                  </a:ext>
                </a:extLst>
              </p:cNvPr>
              <p:cNvGrpSpPr/>
              <p:nvPr/>
            </p:nvGrpSpPr>
            <p:grpSpPr>
              <a:xfrm>
                <a:off x="1452136" y="3394769"/>
                <a:ext cx="2532357" cy="2871588"/>
                <a:chOff x="10146047" y="5144036"/>
                <a:chExt cx="1250616" cy="1250616"/>
              </a:xfrm>
            </p:grpSpPr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ADF978CE-0973-499C-ACB5-A68BB01CCB9B}"/>
                    </a:ext>
                  </a:extLst>
                </p:cNvPr>
                <p:cNvSpPr/>
                <p:nvPr/>
              </p:nvSpPr>
              <p:spPr>
                <a:xfrm>
                  <a:off x="10146047" y="5144036"/>
                  <a:ext cx="1250616" cy="125061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Oval 24">
                  <a:extLst>
                    <a:ext uri="{FF2B5EF4-FFF2-40B4-BE49-F238E27FC236}">
                      <a16:creationId xmlns:a16="http://schemas.microsoft.com/office/drawing/2014/main" id="{5C687A6C-B6EF-4285-90DE-C366BB13F0FB}"/>
                    </a:ext>
                  </a:extLst>
                </p:cNvPr>
                <p:cNvSpPr/>
                <p:nvPr/>
              </p:nvSpPr>
              <p:spPr>
                <a:xfrm>
                  <a:off x="10377447" y="5372487"/>
                  <a:ext cx="773044" cy="773044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6" name="Group 25">
                  <a:extLst>
                    <a:ext uri="{FF2B5EF4-FFF2-40B4-BE49-F238E27FC236}">
                      <a16:creationId xmlns:a16="http://schemas.microsoft.com/office/drawing/2014/main" id="{8271FF55-CB77-45CB-815F-7369B4D5663E}"/>
                    </a:ext>
                  </a:extLst>
                </p:cNvPr>
                <p:cNvGrpSpPr/>
                <p:nvPr/>
              </p:nvGrpSpPr>
              <p:grpSpPr>
                <a:xfrm>
                  <a:off x="10350592" y="5372487"/>
                  <a:ext cx="798924" cy="816941"/>
                  <a:chOff x="2742270" y="1722390"/>
                  <a:chExt cx="982008" cy="1004154"/>
                </a:xfrm>
              </p:grpSpPr>
              <p:sp>
                <p:nvSpPr>
                  <p:cNvPr id="27" name="Rectangle 26">
                    <a:extLst>
                      <a:ext uri="{FF2B5EF4-FFF2-40B4-BE49-F238E27FC236}">
                        <a16:creationId xmlns:a16="http://schemas.microsoft.com/office/drawing/2014/main" id="{6CEE2E38-6F3F-45D5-9F5D-B9171575982E}"/>
                      </a:ext>
                    </a:extLst>
                  </p:cNvPr>
                  <p:cNvSpPr/>
                  <p:nvPr/>
                </p:nvSpPr>
                <p:spPr>
                  <a:xfrm rot="1194940">
                    <a:off x="3273039" y="1722390"/>
                    <a:ext cx="318658" cy="318658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" name="Rectangle 27">
                    <a:extLst>
                      <a:ext uri="{FF2B5EF4-FFF2-40B4-BE49-F238E27FC236}">
                        <a16:creationId xmlns:a16="http://schemas.microsoft.com/office/drawing/2014/main" id="{9DA0FDB6-0639-4BA0-9873-0396925FD793}"/>
                      </a:ext>
                    </a:extLst>
                  </p:cNvPr>
                  <p:cNvSpPr/>
                  <p:nvPr/>
                </p:nvSpPr>
                <p:spPr>
                  <a:xfrm rot="21005365">
                    <a:off x="2895272" y="1728873"/>
                    <a:ext cx="318658" cy="318658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" name="Rectangle 28">
                    <a:extLst>
                      <a:ext uri="{FF2B5EF4-FFF2-40B4-BE49-F238E27FC236}">
                        <a16:creationId xmlns:a16="http://schemas.microsoft.com/office/drawing/2014/main" id="{F4A467D3-CB65-4A02-A96C-C971D1534B7A}"/>
                      </a:ext>
                    </a:extLst>
                  </p:cNvPr>
                  <p:cNvSpPr/>
                  <p:nvPr/>
                </p:nvSpPr>
                <p:spPr>
                  <a:xfrm rot="4429277">
                    <a:off x="3405620" y="2038159"/>
                    <a:ext cx="318658" cy="318658"/>
                  </a:xfrm>
                  <a:prstGeom prst="rect">
                    <a:avLst/>
                  </a:prstGeom>
                  <a:solidFill>
                    <a:schemeClr val="accent3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" name="Rectangle 29">
                    <a:extLst>
                      <a:ext uri="{FF2B5EF4-FFF2-40B4-BE49-F238E27FC236}">
                        <a16:creationId xmlns:a16="http://schemas.microsoft.com/office/drawing/2014/main" id="{7C1EF58E-AE63-4DFA-97E3-E963808A3D98}"/>
                      </a:ext>
                    </a:extLst>
                  </p:cNvPr>
                  <p:cNvSpPr/>
                  <p:nvPr/>
                </p:nvSpPr>
                <p:spPr>
                  <a:xfrm rot="5864487">
                    <a:off x="3079645" y="2042381"/>
                    <a:ext cx="318658" cy="318658"/>
                  </a:xfrm>
                  <a:prstGeom prst="rect">
                    <a:avLst/>
                  </a:prstGeom>
                  <a:solidFill>
                    <a:schemeClr val="accent1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" name="Rectangle 30">
                    <a:extLst>
                      <a:ext uri="{FF2B5EF4-FFF2-40B4-BE49-F238E27FC236}">
                        <a16:creationId xmlns:a16="http://schemas.microsoft.com/office/drawing/2014/main" id="{1E319084-4AB0-4BAD-8636-A0B4B3B168A1}"/>
                      </a:ext>
                    </a:extLst>
                  </p:cNvPr>
                  <p:cNvSpPr/>
                  <p:nvPr/>
                </p:nvSpPr>
                <p:spPr>
                  <a:xfrm rot="4917336">
                    <a:off x="2742270" y="2089659"/>
                    <a:ext cx="318658" cy="318658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" name="Freeform: Shape 31">
                    <a:extLst>
                      <a:ext uri="{FF2B5EF4-FFF2-40B4-BE49-F238E27FC236}">
                        <a16:creationId xmlns:a16="http://schemas.microsoft.com/office/drawing/2014/main" id="{62AC1503-4D14-4F68-92C8-84A5C05B30F8}"/>
                      </a:ext>
                    </a:extLst>
                  </p:cNvPr>
                  <p:cNvSpPr/>
                  <p:nvPr/>
                </p:nvSpPr>
                <p:spPr>
                  <a:xfrm rot="11616807">
                    <a:off x="2920383" y="2377296"/>
                    <a:ext cx="355572" cy="349248"/>
                  </a:xfrm>
                  <a:custGeom>
                    <a:avLst/>
                    <a:gdLst>
                      <a:gd name="connsiteX0" fmla="*/ 263738 w 355572"/>
                      <a:gd name="connsiteY0" fmla="*/ 213210 h 349248"/>
                      <a:gd name="connsiteX1" fmla="*/ 343499 w 355572"/>
                      <a:gd name="connsiteY1" fmla="*/ 213210 h 349248"/>
                      <a:gd name="connsiteX2" fmla="*/ 343500 w 355572"/>
                      <a:gd name="connsiteY2" fmla="*/ 292972 h 349248"/>
                      <a:gd name="connsiteX3" fmla="*/ 263738 w 355572"/>
                      <a:gd name="connsiteY3" fmla="*/ 292972 h 349248"/>
                      <a:gd name="connsiteX4" fmla="*/ 272934 w 355572"/>
                      <a:gd name="connsiteY4" fmla="*/ 109969 h 349248"/>
                      <a:gd name="connsiteX5" fmla="*/ 352696 w 355572"/>
                      <a:gd name="connsiteY5" fmla="*/ 109969 h 349248"/>
                      <a:gd name="connsiteX6" fmla="*/ 352696 w 355572"/>
                      <a:gd name="connsiteY6" fmla="*/ 189731 h 349248"/>
                      <a:gd name="connsiteX7" fmla="*/ 272934 w 355572"/>
                      <a:gd name="connsiteY7" fmla="*/ 189731 h 349248"/>
                      <a:gd name="connsiteX8" fmla="*/ 275810 w 355572"/>
                      <a:gd name="connsiteY8" fmla="*/ 17222 h 349248"/>
                      <a:gd name="connsiteX9" fmla="*/ 355572 w 355572"/>
                      <a:gd name="connsiteY9" fmla="*/ 17222 h 349248"/>
                      <a:gd name="connsiteX10" fmla="*/ 355572 w 355572"/>
                      <a:gd name="connsiteY10" fmla="*/ 96984 h 349248"/>
                      <a:gd name="connsiteX11" fmla="*/ 275810 w 355572"/>
                      <a:gd name="connsiteY11" fmla="*/ 96984 h 349248"/>
                      <a:gd name="connsiteX12" fmla="*/ 183490 w 355572"/>
                      <a:gd name="connsiteY12" fmla="*/ 262963 h 349248"/>
                      <a:gd name="connsiteX13" fmla="*/ 263252 w 355572"/>
                      <a:gd name="connsiteY13" fmla="*/ 262963 h 349248"/>
                      <a:gd name="connsiteX14" fmla="*/ 263252 w 355572"/>
                      <a:gd name="connsiteY14" fmla="*/ 342725 h 349248"/>
                      <a:gd name="connsiteX15" fmla="*/ 183491 w 355572"/>
                      <a:gd name="connsiteY15" fmla="*/ 342725 h 349248"/>
                      <a:gd name="connsiteX16" fmla="*/ 189891 w 355572"/>
                      <a:gd name="connsiteY16" fmla="*/ 82567 h 349248"/>
                      <a:gd name="connsiteX17" fmla="*/ 269653 w 355572"/>
                      <a:gd name="connsiteY17" fmla="*/ 82567 h 349248"/>
                      <a:gd name="connsiteX18" fmla="*/ 269653 w 355572"/>
                      <a:gd name="connsiteY18" fmla="*/ 162328 h 349248"/>
                      <a:gd name="connsiteX19" fmla="*/ 189891 w 355572"/>
                      <a:gd name="connsiteY19" fmla="*/ 162328 h 349248"/>
                      <a:gd name="connsiteX20" fmla="*/ 181212 w 355572"/>
                      <a:gd name="connsiteY20" fmla="*/ 1 h 349248"/>
                      <a:gd name="connsiteX21" fmla="*/ 260974 w 355572"/>
                      <a:gd name="connsiteY21" fmla="*/ 0 h 349248"/>
                      <a:gd name="connsiteX22" fmla="*/ 260974 w 355572"/>
                      <a:gd name="connsiteY22" fmla="*/ 79762 h 349248"/>
                      <a:gd name="connsiteX23" fmla="*/ 181212 w 355572"/>
                      <a:gd name="connsiteY23" fmla="*/ 79762 h 349248"/>
                      <a:gd name="connsiteX24" fmla="*/ 91533 w 355572"/>
                      <a:gd name="connsiteY24" fmla="*/ 269487 h 349248"/>
                      <a:gd name="connsiteX25" fmla="*/ 171295 w 355572"/>
                      <a:gd name="connsiteY25" fmla="*/ 269486 h 349248"/>
                      <a:gd name="connsiteX26" fmla="*/ 171295 w 355572"/>
                      <a:gd name="connsiteY26" fmla="*/ 349248 h 349248"/>
                      <a:gd name="connsiteX27" fmla="*/ 91533 w 355572"/>
                      <a:gd name="connsiteY27" fmla="*/ 349248 h 349248"/>
                      <a:gd name="connsiteX28" fmla="*/ 106795 w 355572"/>
                      <a:gd name="connsiteY28" fmla="*/ 96422 h 349248"/>
                      <a:gd name="connsiteX29" fmla="*/ 186556 w 355572"/>
                      <a:gd name="connsiteY29" fmla="*/ 96422 h 349248"/>
                      <a:gd name="connsiteX30" fmla="*/ 186556 w 355572"/>
                      <a:gd name="connsiteY30" fmla="*/ 173135 h 349248"/>
                      <a:gd name="connsiteX31" fmla="*/ 254657 w 355572"/>
                      <a:gd name="connsiteY31" fmla="*/ 173135 h 349248"/>
                      <a:gd name="connsiteX32" fmla="*/ 254657 w 355572"/>
                      <a:gd name="connsiteY32" fmla="*/ 252897 h 349248"/>
                      <a:gd name="connsiteX33" fmla="*/ 174896 w 355572"/>
                      <a:gd name="connsiteY33" fmla="*/ 252897 h 349248"/>
                      <a:gd name="connsiteX34" fmla="*/ 174896 w 355572"/>
                      <a:gd name="connsiteY34" fmla="*/ 176184 h 349248"/>
                      <a:gd name="connsiteX35" fmla="*/ 106795 w 355572"/>
                      <a:gd name="connsiteY35" fmla="*/ 176184 h 349248"/>
                      <a:gd name="connsiteX36" fmla="*/ 92839 w 355572"/>
                      <a:gd name="connsiteY36" fmla="*/ 10264 h 349248"/>
                      <a:gd name="connsiteX37" fmla="*/ 172601 w 355572"/>
                      <a:gd name="connsiteY37" fmla="*/ 10264 h 349248"/>
                      <a:gd name="connsiteX38" fmla="*/ 172601 w 355572"/>
                      <a:gd name="connsiteY38" fmla="*/ 90025 h 349248"/>
                      <a:gd name="connsiteX39" fmla="*/ 92839 w 355572"/>
                      <a:gd name="connsiteY39" fmla="*/ 90026 h 349248"/>
                      <a:gd name="connsiteX40" fmla="*/ 0 w 355572"/>
                      <a:gd name="connsiteY40" fmla="*/ 211032 h 349248"/>
                      <a:gd name="connsiteX41" fmla="*/ 79762 w 355572"/>
                      <a:gd name="connsiteY41" fmla="*/ 211032 h 349248"/>
                      <a:gd name="connsiteX42" fmla="*/ 79762 w 355572"/>
                      <a:gd name="connsiteY42" fmla="*/ 290794 h 349248"/>
                      <a:gd name="connsiteX43" fmla="*/ 0 w 355572"/>
                      <a:gd name="connsiteY43" fmla="*/ 290794 h 349248"/>
                      <a:gd name="connsiteX44" fmla="*/ 12351 w 355572"/>
                      <a:gd name="connsiteY44" fmla="*/ 121743 h 349248"/>
                      <a:gd name="connsiteX45" fmla="*/ 92113 w 355572"/>
                      <a:gd name="connsiteY45" fmla="*/ 121743 h 349248"/>
                      <a:gd name="connsiteX46" fmla="*/ 92113 w 355572"/>
                      <a:gd name="connsiteY46" fmla="*/ 183999 h 349248"/>
                      <a:gd name="connsiteX47" fmla="*/ 162087 w 355572"/>
                      <a:gd name="connsiteY47" fmla="*/ 183999 h 349248"/>
                      <a:gd name="connsiteX48" fmla="*/ 162087 w 355572"/>
                      <a:gd name="connsiteY48" fmla="*/ 263761 h 349248"/>
                      <a:gd name="connsiteX49" fmla="*/ 82325 w 355572"/>
                      <a:gd name="connsiteY49" fmla="*/ 263761 h 349248"/>
                      <a:gd name="connsiteX50" fmla="*/ 82325 w 355572"/>
                      <a:gd name="connsiteY50" fmla="*/ 201505 h 349248"/>
                      <a:gd name="connsiteX51" fmla="*/ 12351 w 355572"/>
                      <a:gd name="connsiteY51" fmla="*/ 201505 h 349248"/>
                      <a:gd name="connsiteX52" fmla="*/ 4848 w 355572"/>
                      <a:gd name="connsiteY52" fmla="*/ 29647 h 349248"/>
                      <a:gd name="connsiteX53" fmla="*/ 84610 w 355572"/>
                      <a:gd name="connsiteY53" fmla="*/ 29647 h 349248"/>
                      <a:gd name="connsiteX54" fmla="*/ 84610 w 355572"/>
                      <a:gd name="connsiteY54" fmla="*/ 109409 h 349248"/>
                      <a:gd name="connsiteX55" fmla="*/ 4848 w 355572"/>
                      <a:gd name="connsiteY55" fmla="*/ 109409 h 3492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</a:cxnLst>
                    <a:rect l="l" t="t" r="r" b="b"/>
                    <a:pathLst>
                      <a:path w="355572" h="349248">
                        <a:moveTo>
                          <a:pt x="263738" y="213210"/>
                        </a:moveTo>
                        <a:lnTo>
                          <a:pt x="343499" y="213210"/>
                        </a:lnTo>
                        <a:lnTo>
                          <a:pt x="343500" y="292972"/>
                        </a:lnTo>
                        <a:lnTo>
                          <a:pt x="263738" y="292972"/>
                        </a:lnTo>
                        <a:close/>
                        <a:moveTo>
                          <a:pt x="272934" y="109969"/>
                        </a:moveTo>
                        <a:lnTo>
                          <a:pt x="352696" y="109969"/>
                        </a:lnTo>
                        <a:lnTo>
                          <a:pt x="352696" y="189731"/>
                        </a:lnTo>
                        <a:lnTo>
                          <a:pt x="272934" y="189731"/>
                        </a:lnTo>
                        <a:close/>
                        <a:moveTo>
                          <a:pt x="275810" y="17222"/>
                        </a:moveTo>
                        <a:lnTo>
                          <a:pt x="355572" y="17222"/>
                        </a:lnTo>
                        <a:lnTo>
                          <a:pt x="355572" y="96984"/>
                        </a:lnTo>
                        <a:lnTo>
                          <a:pt x="275810" y="96984"/>
                        </a:lnTo>
                        <a:close/>
                        <a:moveTo>
                          <a:pt x="183490" y="262963"/>
                        </a:moveTo>
                        <a:lnTo>
                          <a:pt x="263252" y="262963"/>
                        </a:lnTo>
                        <a:lnTo>
                          <a:pt x="263252" y="342725"/>
                        </a:lnTo>
                        <a:lnTo>
                          <a:pt x="183491" y="342725"/>
                        </a:lnTo>
                        <a:close/>
                        <a:moveTo>
                          <a:pt x="189891" y="82567"/>
                        </a:moveTo>
                        <a:lnTo>
                          <a:pt x="269653" y="82567"/>
                        </a:lnTo>
                        <a:lnTo>
                          <a:pt x="269653" y="162328"/>
                        </a:lnTo>
                        <a:lnTo>
                          <a:pt x="189891" y="162328"/>
                        </a:lnTo>
                        <a:close/>
                        <a:moveTo>
                          <a:pt x="181212" y="1"/>
                        </a:moveTo>
                        <a:lnTo>
                          <a:pt x="260974" y="0"/>
                        </a:lnTo>
                        <a:lnTo>
                          <a:pt x="260974" y="79762"/>
                        </a:lnTo>
                        <a:lnTo>
                          <a:pt x="181212" y="79762"/>
                        </a:lnTo>
                        <a:close/>
                        <a:moveTo>
                          <a:pt x="91533" y="269487"/>
                        </a:moveTo>
                        <a:lnTo>
                          <a:pt x="171295" y="269486"/>
                        </a:lnTo>
                        <a:lnTo>
                          <a:pt x="171295" y="349248"/>
                        </a:lnTo>
                        <a:lnTo>
                          <a:pt x="91533" y="349248"/>
                        </a:lnTo>
                        <a:close/>
                        <a:moveTo>
                          <a:pt x="106795" y="96422"/>
                        </a:moveTo>
                        <a:lnTo>
                          <a:pt x="186556" y="96422"/>
                        </a:lnTo>
                        <a:lnTo>
                          <a:pt x="186556" y="173135"/>
                        </a:lnTo>
                        <a:lnTo>
                          <a:pt x="254657" y="173135"/>
                        </a:lnTo>
                        <a:lnTo>
                          <a:pt x="254657" y="252897"/>
                        </a:lnTo>
                        <a:lnTo>
                          <a:pt x="174896" y="252897"/>
                        </a:lnTo>
                        <a:lnTo>
                          <a:pt x="174896" y="176184"/>
                        </a:lnTo>
                        <a:lnTo>
                          <a:pt x="106795" y="176184"/>
                        </a:lnTo>
                        <a:close/>
                        <a:moveTo>
                          <a:pt x="92839" y="10264"/>
                        </a:moveTo>
                        <a:lnTo>
                          <a:pt x="172601" y="10264"/>
                        </a:lnTo>
                        <a:lnTo>
                          <a:pt x="172601" y="90025"/>
                        </a:lnTo>
                        <a:lnTo>
                          <a:pt x="92839" y="90026"/>
                        </a:lnTo>
                        <a:close/>
                        <a:moveTo>
                          <a:pt x="0" y="211032"/>
                        </a:moveTo>
                        <a:lnTo>
                          <a:pt x="79762" y="211032"/>
                        </a:lnTo>
                        <a:lnTo>
                          <a:pt x="79762" y="290794"/>
                        </a:lnTo>
                        <a:lnTo>
                          <a:pt x="0" y="290794"/>
                        </a:lnTo>
                        <a:close/>
                        <a:moveTo>
                          <a:pt x="12351" y="121743"/>
                        </a:moveTo>
                        <a:lnTo>
                          <a:pt x="92113" y="121743"/>
                        </a:lnTo>
                        <a:lnTo>
                          <a:pt x="92113" y="183999"/>
                        </a:lnTo>
                        <a:lnTo>
                          <a:pt x="162087" y="183999"/>
                        </a:lnTo>
                        <a:lnTo>
                          <a:pt x="162087" y="263761"/>
                        </a:lnTo>
                        <a:lnTo>
                          <a:pt x="82325" y="263761"/>
                        </a:lnTo>
                        <a:lnTo>
                          <a:pt x="82325" y="201505"/>
                        </a:lnTo>
                        <a:lnTo>
                          <a:pt x="12351" y="201505"/>
                        </a:lnTo>
                        <a:close/>
                        <a:moveTo>
                          <a:pt x="4848" y="29647"/>
                        </a:moveTo>
                        <a:lnTo>
                          <a:pt x="84610" y="29647"/>
                        </a:lnTo>
                        <a:lnTo>
                          <a:pt x="84610" y="109409"/>
                        </a:lnTo>
                        <a:lnTo>
                          <a:pt x="4848" y="109409"/>
                        </a:lnTo>
                        <a:close/>
                      </a:path>
                    </a:pathLst>
                  </a:custGeom>
                  <a:solidFill>
                    <a:schemeClr val="accent6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3" name="Freeform: Shape 32">
                    <a:extLst>
                      <a:ext uri="{FF2B5EF4-FFF2-40B4-BE49-F238E27FC236}">
                        <a16:creationId xmlns:a16="http://schemas.microsoft.com/office/drawing/2014/main" id="{9BE375A9-D8B7-489B-B78C-4AB94FF01382}"/>
                      </a:ext>
                    </a:extLst>
                  </p:cNvPr>
                  <p:cNvSpPr/>
                  <p:nvPr/>
                </p:nvSpPr>
                <p:spPr>
                  <a:xfrm rot="11849684">
                    <a:off x="3286500" y="2328272"/>
                    <a:ext cx="355572" cy="349248"/>
                  </a:xfrm>
                  <a:custGeom>
                    <a:avLst/>
                    <a:gdLst>
                      <a:gd name="connsiteX0" fmla="*/ 263738 w 355572"/>
                      <a:gd name="connsiteY0" fmla="*/ 213210 h 349248"/>
                      <a:gd name="connsiteX1" fmla="*/ 343499 w 355572"/>
                      <a:gd name="connsiteY1" fmla="*/ 213210 h 349248"/>
                      <a:gd name="connsiteX2" fmla="*/ 343500 w 355572"/>
                      <a:gd name="connsiteY2" fmla="*/ 292972 h 349248"/>
                      <a:gd name="connsiteX3" fmla="*/ 263738 w 355572"/>
                      <a:gd name="connsiteY3" fmla="*/ 292972 h 349248"/>
                      <a:gd name="connsiteX4" fmla="*/ 272934 w 355572"/>
                      <a:gd name="connsiteY4" fmla="*/ 109969 h 349248"/>
                      <a:gd name="connsiteX5" fmla="*/ 352696 w 355572"/>
                      <a:gd name="connsiteY5" fmla="*/ 109969 h 349248"/>
                      <a:gd name="connsiteX6" fmla="*/ 352696 w 355572"/>
                      <a:gd name="connsiteY6" fmla="*/ 189731 h 349248"/>
                      <a:gd name="connsiteX7" fmla="*/ 272934 w 355572"/>
                      <a:gd name="connsiteY7" fmla="*/ 189731 h 349248"/>
                      <a:gd name="connsiteX8" fmla="*/ 275810 w 355572"/>
                      <a:gd name="connsiteY8" fmla="*/ 17222 h 349248"/>
                      <a:gd name="connsiteX9" fmla="*/ 355572 w 355572"/>
                      <a:gd name="connsiteY9" fmla="*/ 17222 h 349248"/>
                      <a:gd name="connsiteX10" fmla="*/ 355572 w 355572"/>
                      <a:gd name="connsiteY10" fmla="*/ 96984 h 349248"/>
                      <a:gd name="connsiteX11" fmla="*/ 275810 w 355572"/>
                      <a:gd name="connsiteY11" fmla="*/ 96984 h 349248"/>
                      <a:gd name="connsiteX12" fmla="*/ 183490 w 355572"/>
                      <a:gd name="connsiteY12" fmla="*/ 262963 h 349248"/>
                      <a:gd name="connsiteX13" fmla="*/ 263252 w 355572"/>
                      <a:gd name="connsiteY13" fmla="*/ 262963 h 349248"/>
                      <a:gd name="connsiteX14" fmla="*/ 263252 w 355572"/>
                      <a:gd name="connsiteY14" fmla="*/ 342725 h 349248"/>
                      <a:gd name="connsiteX15" fmla="*/ 183491 w 355572"/>
                      <a:gd name="connsiteY15" fmla="*/ 342725 h 349248"/>
                      <a:gd name="connsiteX16" fmla="*/ 189891 w 355572"/>
                      <a:gd name="connsiteY16" fmla="*/ 82567 h 349248"/>
                      <a:gd name="connsiteX17" fmla="*/ 269653 w 355572"/>
                      <a:gd name="connsiteY17" fmla="*/ 82567 h 349248"/>
                      <a:gd name="connsiteX18" fmla="*/ 269653 w 355572"/>
                      <a:gd name="connsiteY18" fmla="*/ 162328 h 349248"/>
                      <a:gd name="connsiteX19" fmla="*/ 189891 w 355572"/>
                      <a:gd name="connsiteY19" fmla="*/ 162328 h 349248"/>
                      <a:gd name="connsiteX20" fmla="*/ 181212 w 355572"/>
                      <a:gd name="connsiteY20" fmla="*/ 1 h 349248"/>
                      <a:gd name="connsiteX21" fmla="*/ 260974 w 355572"/>
                      <a:gd name="connsiteY21" fmla="*/ 0 h 349248"/>
                      <a:gd name="connsiteX22" fmla="*/ 260974 w 355572"/>
                      <a:gd name="connsiteY22" fmla="*/ 79762 h 349248"/>
                      <a:gd name="connsiteX23" fmla="*/ 181212 w 355572"/>
                      <a:gd name="connsiteY23" fmla="*/ 79762 h 349248"/>
                      <a:gd name="connsiteX24" fmla="*/ 91533 w 355572"/>
                      <a:gd name="connsiteY24" fmla="*/ 269487 h 349248"/>
                      <a:gd name="connsiteX25" fmla="*/ 171295 w 355572"/>
                      <a:gd name="connsiteY25" fmla="*/ 269486 h 349248"/>
                      <a:gd name="connsiteX26" fmla="*/ 171295 w 355572"/>
                      <a:gd name="connsiteY26" fmla="*/ 349248 h 349248"/>
                      <a:gd name="connsiteX27" fmla="*/ 91533 w 355572"/>
                      <a:gd name="connsiteY27" fmla="*/ 349248 h 349248"/>
                      <a:gd name="connsiteX28" fmla="*/ 106795 w 355572"/>
                      <a:gd name="connsiteY28" fmla="*/ 96422 h 349248"/>
                      <a:gd name="connsiteX29" fmla="*/ 186556 w 355572"/>
                      <a:gd name="connsiteY29" fmla="*/ 96422 h 349248"/>
                      <a:gd name="connsiteX30" fmla="*/ 186556 w 355572"/>
                      <a:gd name="connsiteY30" fmla="*/ 173135 h 349248"/>
                      <a:gd name="connsiteX31" fmla="*/ 254657 w 355572"/>
                      <a:gd name="connsiteY31" fmla="*/ 173135 h 349248"/>
                      <a:gd name="connsiteX32" fmla="*/ 254657 w 355572"/>
                      <a:gd name="connsiteY32" fmla="*/ 252897 h 349248"/>
                      <a:gd name="connsiteX33" fmla="*/ 174896 w 355572"/>
                      <a:gd name="connsiteY33" fmla="*/ 252897 h 349248"/>
                      <a:gd name="connsiteX34" fmla="*/ 174896 w 355572"/>
                      <a:gd name="connsiteY34" fmla="*/ 176184 h 349248"/>
                      <a:gd name="connsiteX35" fmla="*/ 106795 w 355572"/>
                      <a:gd name="connsiteY35" fmla="*/ 176184 h 349248"/>
                      <a:gd name="connsiteX36" fmla="*/ 92839 w 355572"/>
                      <a:gd name="connsiteY36" fmla="*/ 10264 h 349248"/>
                      <a:gd name="connsiteX37" fmla="*/ 172601 w 355572"/>
                      <a:gd name="connsiteY37" fmla="*/ 10264 h 349248"/>
                      <a:gd name="connsiteX38" fmla="*/ 172601 w 355572"/>
                      <a:gd name="connsiteY38" fmla="*/ 90025 h 349248"/>
                      <a:gd name="connsiteX39" fmla="*/ 92839 w 355572"/>
                      <a:gd name="connsiteY39" fmla="*/ 90026 h 349248"/>
                      <a:gd name="connsiteX40" fmla="*/ 0 w 355572"/>
                      <a:gd name="connsiteY40" fmla="*/ 211032 h 349248"/>
                      <a:gd name="connsiteX41" fmla="*/ 79762 w 355572"/>
                      <a:gd name="connsiteY41" fmla="*/ 211032 h 349248"/>
                      <a:gd name="connsiteX42" fmla="*/ 79762 w 355572"/>
                      <a:gd name="connsiteY42" fmla="*/ 290794 h 349248"/>
                      <a:gd name="connsiteX43" fmla="*/ 0 w 355572"/>
                      <a:gd name="connsiteY43" fmla="*/ 290794 h 349248"/>
                      <a:gd name="connsiteX44" fmla="*/ 12351 w 355572"/>
                      <a:gd name="connsiteY44" fmla="*/ 121743 h 349248"/>
                      <a:gd name="connsiteX45" fmla="*/ 92113 w 355572"/>
                      <a:gd name="connsiteY45" fmla="*/ 121743 h 349248"/>
                      <a:gd name="connsiteX46" fmla="*/ 92113 w 355572"/>
                      <a:gd name="connsiteY46" fmla="*/ 183999 h 349248"/>
                      <a:gd name="connsiteX47" fmla="*/ 162087 w 355572"/>
                      <a:gd name="connsiteY47" fmla="*/ 183999 h 349248"/>
                      <a:gd name="connsiteX48" fmla="*/ 162087 w 355572"/>
                      <a:gd name="connsiteY48" fmla="*/ 263761 h 349248"/>
                      <a:gd name="connsiteX49" fmla="*/ 82325 w 355572"/>
                      <a:gd name="connsiteY49" fmla="*/ 263761 h 349248"/>
                      <a:gd name="connsiteX50" fmla="*/ 82325 w 355572"/>
                      <a:gd name="connsiteY50" fmla="*/ 201505 h 349248"/>
                      <a:gd name="connsiteX51" fmla="*/ 12351 w 355572"/>
                      <a:gd name="connsiteY51" fmla="*/ 201505 h 349248"/>
                      <a:gd name="connsiteX52" fmla="*/ 4848 w 355572"/>
                      <a:gd name="connsiteY52" fmla="*/ 29647 h 349248"/>
                      <a:gd name="connsiteX53" fmla="*/ 84610 w 355572"/>
                      <a:gd name="connsiteY53" fmla="*/ 29647 h 349248"/>
                      <a:gd name="connsiteX54" fmla="*/ 84610 w 355572"/>
                      <a:gd name="connsiteY54" fmla="*/ 109409 h 349248"/>
                      <a:gd name="connsiteX55" fmla="*/ 4848 w 355572"/>
                      <a:gd name="connsiteY55" fmla="*/ 109409 h 3492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</a:cxnLst>
                    <a:rect l="l" t="t" r="r" b="b"/>
                    <a:pathLst>
                      <a:path w="355572" h="349248">
                        <a:moveTo>
                          <a:pt x="263738" y="213210"/>
                        </a:moveTo>
                        <a:lnTo>
                          <a:pt x="343499" y="213210"/>
                        </a:lnTo>
                        <a:lnTo>
                          <a:pt x="343500" y="292972"/>
                        </a:lnTo>
                        <a:lnTo>
                          <a:pt x="263738" y="292972"/>
                        </a:lnTo>
                        <a:close/>
                        <a:moveTo>
                          <a:pt x="272934" y="109969"/>
                        </a:moveTo>
                        <a:lnTo>
                          <a:pt x="352696" y="109969"/>
                        </a:lnTo>
                        <a:lnTo>
                          <a:pt x="352696" y="189731"/>
                        </a:lnTo>
                        <a:lnTo>
                          <a:pt x="272934" y="189731"/>
                        </a:lnTo>
                        <a:close/>
                        <a:moveTo>
                          <a:pt x="275810" y="17222"/>
                        </a:moveTo>
                        <a:lnTo>
                          <a:pt x="355572" y="17222"/>
                        </a:lnTo>
                        <a:lnTo>
                          <a:pt x="355572" y="96984"/>
                        </a:lnTo>
                        <a:lnTo>
                          <a:pt x="275810" y="96984"/>
                        </a:lnTo>
                        <a:close/>
                        <a:moveTo>
                          <a:pt x="183490" y="262963"/>
                        </a:moveTo>
                        <a:lnTo>
                          <a:pt x="263252" y="262963"/>
                        </a:lnTo>
                        <a:lnTo>
                          <a:pt x="263252" y="342725"/>
                        </a:lnTo>
                        <a:lnTo>
                          <a:pt x="183491" y="342725"/>
                        </a:lnTo>
                        <a:close/>
                        <a:moveTo>
                          <a:pt x="189891" y="82567"/>
                        </a:moveTo>
                        <a:lnTo>
                          <a:pt x="269653" y="82567"/>
                        </a:lnTo>
                        <a:lnTo>
                          <a:pt x="269653" y="162328"/>
                        </a:lnTo>
                        <a:lnTo>
                          <a:pt x="189891" y="162328"/>
                        </a:lnTo>
                        <a:close/>
                        <a:moveTo>
                          <a:pt x="181212" y="1"/>
                        </a:moveTo>
                        <a:lnTo>
                          <a:pt x="260974" y="0"/>
                        </a:lnTo>
                        <a:lnTo>
                          <a:pt x="260974" y="79762"/>
                        </a:lnTo>
                        <a:lnTo>
                          <a:pt x="181212" y="79762"/>
                        </a:lnTo>
                        <a:close/>
                        <a:moveTo>
                          <a:pt x="91533" y="269487"/>
                        </a:moveTo>
                        <a:lnTo>
                          <a:pt x="171295" y="269486"/>
                        </a:lnTo>
                        <a:lnTo>
                          <a:pt x="171295" y="349248"/>
                        </a:lnTo>
                        <a:lnTo>
                          <a:pt x="91533" y="349248"/>
                        </a:lnTo>
                        <a:close/>
                        <a:moveTo>
                          <a:pt x="106795" y="96422"/>
                        </a:moveTo>
                        <a:lnTo>
                          <a:pt x="186556" y="96422"/>
                        </a:lnTo>
                        <a:lnTo>
                          <a:pt x="186556" y="173135"/>
                        </a:lnTo>
                        <a:lnTo>
                          <a:pt x="254657" y="173135"/>
                        </a:lnTo>
                        <a:lnTo>
                          <a:pt x="254657" y="252897"/>
                        </a:lnTo>
                        <a:lnTo>
                          <a:pt x="174896" y="252897"/>
                        </a:lnTo>
                        <a:lnTo>
                          <a:pt x="174896" y="176184"/>
                        </a:lnTo>
                        <a:lnTo>
                          <a:pt x="106795" y="176184"/>
                        </a:lnTo>
                        <a:close/>
                        <a:moveTo>
                          <a:pt x="92839" y="10264"/>
                        </a:moveTo>
                        <a:lnTo>
                          <a:pt x="172601" y="10264"/>
                        </a:lnTo>
                        <a:lnTo>
                          <a:pt x="172601" y="90025"/>
                        </a:lnTo>
                        <a:lnTo>
                          <a:pt x="92839" y="90026"/>
                        </a:lnTo>
                        <a:close/>
                        <a:moveTo>
                          <a:pt x="0" y="211032"/>
                        </a:moveTo>
                        <a:lnTo>
                          <a:pt x="79762" y="211032"/>
                        </a:lnTo>
                        <a:lnTo>
                          <a:pt x="79762" y="290794"/>
                        </a:lnTo>
                        <a:lnTo>
                          <a:pt x="0" y="290794"/>
                        </a:lnTo>
                        <a:close/>
                        <a:moveTo>
                          <a:pt x="12351" y="121743"/>
                        </a:moveTo>
                        <a:lnTo>
                          <a:pt x="92113" y="121743"/>
                        </a:lnTo>
                        <a:lnTo>
                          <a:pt x="92113" y="183999"/>
                        </a:lnTo>
                        <a:lnTo>
                          <a:pt x="162087" y="183999"/>
                        </a:lnTo>
                        <a:lnTo>
                          <a:pt x="162087" y="263761"/>
                        </a:lnTo>
                        <a:lnTo>
                          <a:pt x="82325" y="263761"/>
                        </a:lnTo>
                        <a:lnTo>
                          <a:pt x="82325" y="201505"/>
                        </a:lnTo>
                        <a:lnTo>
                          <a:pt x="12351" y="201505"/>
                        </a:lnTo>
                        <a:close/>
                        <a:moveTo>
                          <a:pt x="4848" y="29647"/>
                        </a:moveTo>
                        <a:lnTo>
                          <a:pt x="84610" y="29647"/>
                        </a:lnTo>
                        <a:lnTo>
                          <a:pt x="84610" y="109409"/>
                        </a:lnTo>
                        <a:lnTo>
                          <a:pt x="4848" y="109409"/>
                        </a:ln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</p:grpSp>
          </p:grpSp>
        </p:grpSp>
      </p:grpSp>
      <p:sp>
        <p:nvSpPr>
          <p:cNvPr id="95" name="Freeform: Shape 94">
            <a:extLst>
              <a:ext uri="{FF2B5EF4-FFF2-40B4-BE49-F238E27FC236}">
                <a16:creationId xmlns:a16="http://schemas.microsoft.com/office/drawing/2014/main" id="{DB38AA2D-0A6E-4993-90F8-35A12824BDD8}"/>
              </a:ext>
            </a:extLst>
          </p:cNvPr>
          <p:cNvSpPr/>
          <p:nvPr/>
        </p:nvSpPr>
        <p:spPr>
          <a:xfrm>
            <a:off x="9314969" y="2957220"/>
            <a:ext cx="1105953" cy="500853"/>
          </a:xfrm>
          <a:custGeom>
            <a:avLst/>
            <a:gdLst/>
            <a:ahLst/>
            <a:cxnLst/>
            <a:rect l="l" t="t" r="r" b="b"/>
            <a:pathLst>
              <a:path w="1309891" h="593210">
                <a:moveTo>
                  <a:pt x="339101" y="423142"/>
                </a:moveTo>
                <a:lnTo>
                  <a:pt x="346384" y="516118"/>
                </a:lnTo>
                <a:lnTo>
                  <a:pt x="501206" y="509882"/>
                </a:lnTo>
                <a:lnTo>
                  <a:pt x="514151" y="433878"/>
                </a:lnTo>
                <a:close/>
                <a:moveTo>
                  <a:pt x="802301" y="159165"/>
                </a:moveTo>
                <a:lnTo>
                  <a:pt x="808349" y="258713"/>
                </a:lnTo>
                <a:lnTo>
                  <a:pt x="964772" y="245486"/>
                </a:lnTo>
                <a:lnTo>
                  <a:pt x="974065" y="159803"/>
                </a:lnTo>
                <a:close/>
                <a:moveTo>
                  <a:pt x="1142312" y="9847"/>
                </a:moveTo>
                <a:lnTo>
                  <a:pt x="1213984" y="12160"/>
                </a:lnTo>
                <a:lnTo>
                  <a:pt x="1212016" y="165726"/>
                </a:lnTo>
                <a:lnTo>
                  <a:pt x="1309891" y="167693"/>
                </a:lnTo>
                <a:lnTo>
                  <a:pt x="1306113" y="236654"/>
                </a:lnTo>
                <a:lnTo>
                  <a:pt x="1209808" y="234028"/>
                </a:lnTo>
                <a:lnTo>
                  <a:pt x="1206512" y="368643"/>
                </a:lnTo>
                <a:lnTo>
                  <a:pt x="1134945" y="364990"/>
                </a:lnTo>
                <a:close/>
                <a:moveTo>
                  <a:pt x="455288" y="8539"/>
                </a:moveTo>
                <a:lnTo>
                  <a:pt x="526248" y="12327"/>
                </a:lnTo>
                <a:lnTo>
                  <a:pt x="514097" y="369391"/>
                </a:lnTo>
                <a:lnTo>
                  <a:pt x="594539" y="373488"/>
                </a:lnTo>
                <a:lnTo>
                  <a:pt x="563365" y="572512"/>
                </a:lnTo>
                <a:lnTo>
                  <a:pt x="280228" y="587957"/>
                </a:lnTo>
                <a:lnTo>
                  <a:pt x="261339" y="340629"/>
                </a:lnTo>
                <a:lnTo>
                  <a:pt x="333178" y="336862"/>
                </a:lnTo>
                <a:lnTo>
                  <a:pt x="335208" y="360281"/>
                </a:lnTo>
                <a:lnTo>
                  <a:pt x="443250" y="365783"/>
                </a:lnTo>
                <a:close/>
                <a:moveTo>
                  <a:pt x="792474" y="7880"/>
                </a:moveTo>
                <a:lnTo>
                  <a:pt x="799088" y="92778"/>
                </a:lnTo>
                <a:lnTo>
                  <a:pt x="981170" y="95237"/>
                </a:lnTo>
                <a:lnTo>
                  <a:pt x="988422" y="11166"/>
                </a:lnTo>
                <a:lnTo>
                  <a:pt x="1064959" y="16408"/>
                </a:lnTo>
                <a:lnTo>
                  <a:pt x="1031924" y="330519"/>
                </a:lnTo>
                <a:lnTo>
                  <a:pt x="1058052" y="512843"/>
                </a:lnTo>
                <a:lnTo>
                  <a:pt x="1203561" y="502829"/>
                </a:lnTo>
                <a:lnTo>
                  <a:pt x="1206523" y="455320"/>
                </a:lnTo>
                <a:lnTo>
                  <a:pt x="1053312" y="461881"/>
                </a:lnTo>
                <a:lnTo>
                  <a:pt x="1048927" y="391633"/>
                </a:lnTo>
                <a:lnTo>
                  <a:pt x="1210112" y="387667"/>
                </a:lnTo>
                <a:lnTo>
                  <a:pt x="1213429" y="324378"/>
                </a:lnTo>
                <a:lnTo>
                  <a:pt x="1287559" y="327433"/>
                </a:lnTo>
                <a:lnTo>
                  <a:pt x="1273296" y="593210"/>
                </a:lnTo>
                <a:lnTo>
                  <a:pt x="1199292" y="590291"/>
                </a:lnTo>
                <a:lnTo>
                  <a:pt x="1200610" y="570230"/>
                </a:lnTo>
                <a:lnTo>
                  <a:pt x="992063" y="586649"/>
                </a:lnTo>
                <a:lnTo>
                  <a:pt x="955593" y="338042"/>
                </a:lnTo>
                <a:lnTo>
                  <a:pt x="954370" y="337971"/>
                </a:lnTo>
                <a:lnTo>
                  <a:pt x="958305" y="312166"/>
                </a:lnTo>
                <a:lnTo>
                  <a:pt x="741471" y="334497"/>
                </a:lnTo>
                <a:lnTo>
                  <a:pt x="717978" y="12348"/>
                </a:lnTo>
                <a:close/>
                <a:moveTo>
                  <a:pt x="17569" y="0"/>
                </a:moveTo>
                <a:lnTo>
                  <a:pt x="358146" y="42548"/>
                </a:lnTo>
                <a:lnTo>
                  <a:pt x="259822" y="344344"/>
                </a:lnTo>
                <a:lnTo>
                  <a:pt x="186487" y="327433"/>
                </a:lnTo>
                <a:lnTo>
                  <a:pt x="261999" y="98439"/>
                </a:lnTo>
                <a:lnTo>
                  <a:pt x="0" y="6695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A815733-A798-4F75-B1C3-5D0FD8CA05A7}"/>
              </a:ext>
            </a:extLst>
          </p:cNvPr>
          <p:cNvGrpSpPr/>
          <p:nvPr/>
        </p:nvGrpSpPr>
        <p:grpSpPr>
          <a:xfrm>
            <a:off x="4837340" y="1574750"/>
            <a:ext cx="2519102" cy="2519102"/>
            <a:chOff x="664114" y="1809963"/>
            <a:chExt cx="1698539" cy="1698539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CAD9C9F2-F306-4A83-AE92-34E89B234349}"/>
                </a:ext>
              </a:extLst>
            </p:cNvPr>
            <p:cNvSpPr/>
            <p:nvPr/>
          </p:nvSpPr>
          <p:spPr>
            <a:xfrm>
              <a:off x="664114" y="1809963"/>
              <a:ext cx="1698539" cy="1698539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5" name="Pie 4">
              <a:extLst>
                <a:ext uri="{FF2B5EF4-FFF2-40B4-BE49-F238E27FC236}">
                  <a16:creationId xmlns:a16="http://schemas.microsoft.com/office/drawing/2014/main" id="{ABFC4DFC-ACD8-4AEC-B2A3-36F3AD36394D}"/>
                </a:ext>
              </a:extLst>
            </p:cNvPr>
            <p:cNvSpPr/>
            <p:nvPr/>
          </p:nvSpPr>
          <p:spPr>
            <a:xfrm>
              <a:off x="738413" y="1884262"/>
              <a:ext cx="1549940" cy="1549940"/>
            </a:xfrm>
            <a:prstGeom prst="pie">
              <a:avLst>
                <a:gd name="adj1" fmla="val 0"/>
                <a:gd name="adj2" fmla="val 10845447"/>
              </a:avLst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C2A08D6C-31F4-4916-B9CC-9638EC9C0B7F}"/>
              </a:ext>
            </a:extLst>
          </p:cNvPr>
          <p:cNvGrpSpPr/>
          <p:nvPr/>
        </p:nvGrpSpPr>
        <p:grpSpPr>
          <a:xfrm>
            <a:off x="5582191" y="1776883"/>
            <a:ext cx="1029400" cy="1029400"/>
            <a:chOff x="6764714" y="1410105"/>
            <a:chExt cx="4703766" cy="4703766"/>
          </a:xfrm>
        </p:grpSpPr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054A0E5D-0B5F-4ABC-8324-9A4C2E5132BF}"/>
                </a:ext>
              </a:extLst>
            </p:cNvPr>
            <p:cNvSpPr/>
            <p:nvPr/>
          </p:nvSpPr>
          <p:spPr>
            <a:xfrm>
              <a:off x="6764714" y="1410105"/>
              <a:ext cx="4703766" cy="470376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E965530E-07D1-4581-8476-7ED1D033F01B}"/>
                </a:ext>
              </a:extLst>
            </p:cNvPr>
            <p:cNvSpPr/>
            <p:nvPr/>
          </p:nvSpPr>
          <p:spPr>
            <a:xfrm>
              <a:off x="7050533" y="1695924"/>
              <a:ext cx="4132128" cy="4132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90A865F8-861B-4FCD-B346-F61A8721F04A}"/>
                </a:ext>
              </a:extLst>
            </p:cNvPr>
            <p:cNvSpPr/>
            <p:nvPr/>
          </p:nvSpPr>
          <p:spPr>
            <a:xfrm>
              <a:off x="7111050" y="1802172"/>
              <a:ext cx="4043715" cy="3919654"/>
            </a:xfrm>
            <a:custGeom>
              <a:avLst/>
              <a:gdLst>
                <a:gd name="connsiteX0" fmla="*/ 1753565 w 4043715"/>
                <a:gd name="connsiteY0" fmla="*/ 0 h 3919654"/>
                <a:gd name="connsiteX1" fmla="*/ 2058273 w 4043715"/>
                <a:gd name="connsiteY1" fmla="*/ 139258 h 3919654"/>
                <a:gd name="connsiteX2" fmla="*/ 2091770 w 4043715"/>
                <a:gd name="connsiteY2" fmla="*/ 185200 h 3919654"/>
                <a:gd name="connsiteX3" fmla="*/ 2092485 w 4043715"/>
                <a:gd name="connsiteY3" fmla="*/ 184334 h 3919654"/>
                <a:gd name="connsiteX4" fmla="*/ 2377431 w 4043715"/>
                <a:gd name="connsiteY4" fmla="*/ 66305 h 3919654"/>
                <a:gd name="connsiteX5" fmla="*/ 2772219 w 4043715"/>
                <a:gd name="connsiteY5" fmla="*/ 388067 h 3919654"/>
                <a:gd name="connsiteX6" fmla="*/ 2775837 w 4043715"/>
                <a:gd name="connsiteY6" fmla="*/ 423955 h 3919654"/>
                <a:gd name="connsiteX7" fmla="*/ 2844272 w 4043715"/>
                <a:gd name="connsiteY7" fmla="*/ 417056 h 3919654"/>
                <a:gd name="connsiteX8" fmla="*/ 3239060 w 4043715"/>
                <a:gd name="connsiteY8" fmla="*/ 738818 h 3919654"/>
                <a:gd name="connsiteX9" fmla="*/ 3242678 w 4043715"/>
                <a:gd name="connsiteY9" fmla="*/ 774706 h 3919654"/>
                <a:gd name="connsiteX10" fmla="*/ 3311114 w 4043715"/>
                <a:gd name="connsiteY10" fmla="*/ 767807 h 3919654"/>
                <a:gd name="connsiteX11" fmla="*/ 3682421 w 4043715"/>
                <a:gd name="connsiteY11" fmla="*/ 1013926 h 3919654"/>
                <a:gd name="connsiteX12" fmla="*/ 3692239 w 4043715"/>
                <a:gd name="connsiteY12" fmla="*/ 1045555 h 3919654"/>
                <a:gd name="connsiteX13" fmla="*/ 3740724 w 4043715"/>
                <a:gd name="connsiteY13" fmla="*/ 1104319 h 3919654"/>
                <a:gd name="connsiteX14" fmla="*/ 3809546 w 4043715"/>
                <a:gd name="connsiteY14" fmla="*/ 1329626 h 3919654"/>
                <a:gd name="connsiteX15" fmla="*/ 3740724 w 4043715"/>
                <a:gd name="connsiteY15" fmla="*/ 1554933 h 3919654"/>
                <a:gd name="connsiteX16" fmla="*/ 3718705 w 4043715"/>
                <a:gd name="connsiteY16" fmla="*/ 1581621 h 3919654"/>
                <a:gd name="connsiteX17" fmla="*/ 3721954 w 4043715"/>
                <a:gd name="connsiteY17" fmla="*/ 1581948 h 3919654"/>
                <a:gd name="connsiteX18" fmla="*/ 4043715 w 4043715"/>
                <a:gd name="connsiteY18" fmla="*/ 1976736 h 3919654"/>
                <a:gd name="connsiteX19" fmla="*/ 3866047 w 4043715"/>
                <a:gd name="connsiteY19" fmla="*/ 2310889 h 3919654"/>
                <a:gd name="connsiteX20" fmla="*/ 3815101 w 4043715"/>
                <a:gd name="connsiteY20" fmla="*/ 2338542 h 3919654"/>
                <a:gd name="connsiteX21" fmla="*/ 3850935 w 4043715"/>
                <a:gd name="connsiteY21" fmla="*/ 2404561 h 3919654"/>
                <a:gd name="connsiteX22" fmla="*/ 3882603 w 4043715"/>
                <a:gd name="connsiteY22" fmla="*/ 2561417 h 3919654"/>
                <a:gd name="connsiteX23" fmla="*/ 3704935 w 4043715"/>
                <a:gd name="connsiteY23" fmla="*/ 2895570 h 3919654"/>
                <a:gd name="connsiteX24" fmla="*/ 3672220 w 4043715"/>
                <a:gd name="connsiteY24" fmla="*/ 2913328 h 3919654"/>
                <a:gd name="connsiteX25" fmla="*/ 3678396 w 4043715"/>
                <a:gd name="connsiteY25" fmla="*/ 2974594 h 3919654"/>
                <a:gd name="connsiteX26" fmla="*/ 3275421 w 4043715"/>
                <a:gd name="connsiteY26" fmla="*/ 3377569 h 3919654"/>
                <a:gd name="connsiteX27" fmla="*/ 3155588 w 4043715"/>
                <a:gd name="connsiteY27" fmla="*/ 3359452 h 3919654"/>
                <a:gd name="connsiteX28" fmla="*/ 3105857 w 4043715"/>
                <a:gd name="connsiteY28" fmla="*/ 3339857 h 3919654"/>
                <a:gd name="connsiteX29" fmla="*/ 3111630 w 4043715"/>
                <a:gd name="connsiteY29" fmla="*/ 3397126 h 3919654"/>
                <a:gd name="connsiteX30" fmla="*/ 2708655 w 4043715"/>
                <a:gd name="connsiteY30" fmla="*/ 3800101 h 3919654"/>
                <a:gd name="connsiteX31" fmla="*/ 2516573 w 4043715"/>
                <a:gd name="connsiteY31" fmla="*/ 3751464 h 3919654"/>
                <a:gd name="connsiteX32" fmla="*/ 2504425 w 4043715"/>
                <a:gd name="connsiteY32" fmla="*/ 3742831 h 3919654"/>
                <a:gd name="connsiteX33" fmla="*/ 2464813 w 4043715"/>
                <a:gd name="connsiteY33" fmla="*/ 3790842 h 3919654"/>
                <a:gd name="connsiteX34" fmla="*/ 2179867 w 4043715"/>
                <a:gd name="connsiteY34" fmla="*/ 3908870 h 3919654"/>
                <a:gd name="connsiteX35" fmla="*/ 1954560 w 4043715"/>
                <a:gd name="connsiteY35" fmla="*/ 3840048 h 3919654"/>
                <a:gd name="connsiteX36" fmla="*/ 1923586 w 4043715"/>
                <a:gd name="connsiteY36" fmla="*/ 3811904 h 3919654"/>
                <a:gd name="connsiteX37" fmla="*/ 1876404 w 4043715"/>
                <a:gd name="connsiteY37" fmla="*/ 3850832 h 3919654"/>
                <a:gd name="connsiteX38" fmla="*/ 1651097 w 4043715"/>
                <a:gd name="connsiteY38" fmla="*/ 3919654 h 3919654"/>
                <a:gd name="connsiteX39" fmla="*/ 1316944 w 4043715"/>
                <a:gd name="connsiteY39" fmla="*/ 3741986 h 3919654"/>
                <a:gd name="connsiteX40" fmla="*/ 1313355 w 4043715"/>
                <a:gd name="connsiteY40" fmla="*/ 3735375 h 3919654"/>
                <a:gd name="connsiteX41" fmla="*/ 1261033 w 4043715"/>
                <a:gd name="connsiteY41" fmla="*/ 3740649 h 3919654"/>
                <a:gd name="connsiteX42" fmla="*/ 866245 w 4043715"/>
                <a:gd name="connsiteY42" fmla="*/ 3418888 h 3919654"/>
                <a:gd name="connsiteX43" fmla="*/ 861525 w 4043715"/>
                <a:gd name="connsiteY43" fmla="*/ 3372064 h 3919654"/>
                <a:gd name="connsiteX44" fmla="*/ 818057 w 4043715"/>
                <a:gd name="connsiteY44" fmla="*/ 3391453 h 3919654"/>
                <a:gd name="connsiteX45" fmla="*/ 744556 w 4043715"/>
                <a:gd name="connsiteY45" fmla="*/ 3402100 h 3919654"/>
                <a:gd name="connsiteX46" fmla="*/ 379851 w 4043715"/>
                <a:gd name="connsiteY46" fmla="*/ 2878042 h 3919654"/>
                <a:gd name="connsiteX47" fmla="*/ 396248 w 4043715"/>
                <a:gd name="connsiteY47" fmla="*/ 2722204 h 3919654"/>
                <a:gd name="connsiteX48" fmla="*/ 401024 w 4043715"/>
                <a:gd name="connsiteY48" fmla="*/ 2707928 h 3919654"/>
                <a:gd name="connsiteX49" fmla="*/ 399324 w 4043715"/>
                <a:gd name="connsiteY49" fmla="*/ 2707756 h 3919654"/>
                <a:gd name="connsiteX50" fmla="*/ 77562 w 4043715"/>
                <a:gd name="connsiteY50" fmla="*/ 2312968 h 3919654"/>
                <a:gd name="connsiteX51" fmla="*/ 146384 w 4043715"/>
                <a:gd name="connsiteY51" fmla="*/ 2087661 h 3919654"/>
                <a:gd name="connsiteX52" fmla="*/ 150531 w 4043715"/>
                <a:gd name="connsiteY52" fmla="*/ 2083097 h 3919654"/>
                <a:gd name="connsiteX53" fmla="*/ 118028 w 4043715"/>
                <a:gd name="connsiteY53" fmla="*/ 2056280 h 3919654"/>
                <a:gd name="connsiteX54" fmla="*/ 0 w 4043715"/>
                <a:gd name="connsiteY54" fmla="*/ 1771333 h 3919654"/>
                <a:gd name="connsiteX55" fmla="*/ 246119 w 4043715"/>
                <a:gd name="connsiteY55" fmla="*/ 1400026 h 3919654"/>
                <a:gd name="connsiteX56" fmla="*/ 271620 w 4043715"/>
                <a:gd name="connsiteY56" fmla="*/ 1392110 h 3919654"/>
                <a:gd name="connsiteX57" fmla="*/ 260816 w 4043715"/>
                <a:gd name="connsiteY57" fmla="*/ 1379015 h 3919654"/>
                <a:gd name="connsiteX58" fmla="*/ 191994 w 4043715"/>
                <a:gd name="connsiteY58" fmla="*/ 1153708 h 3919654"/>
                <a:gd name="connsiteX59" fmla="*/ 594969 w 4043715"/>
                <a:gd name="connsiteY59" fmla="*/ 750733 h 3919654"/>
                <a:gd name="connsiteX60" fmla="*/ 656339 w 4043715"/>
                <a:gd name="connsiteY60" fmla="*/ 755376 h 3919654"/>
                <a:gd name="connsiteX61" fmla="*/ 656678 w 4043715"/>
                <a:gd name="connsiteY61" fmla="*/ 755455 h 3919654"/>
                <a:gd name="connsiteX62" fmla="*/ 657680 w 4043715"/>
                <a:gd name="connsiteY62" fmla="*/ 745517 h 3919654"/>
                <a:gd name="connsiteX63" fmla="*/ 1052468 w 4043715"/>
                <a:gd name="connsiteY63" fmla="*/ 423755 h 3919654"/>
                <a:gd name="connsiteX64" fmla="*/ 1172301 w 4043715"/>
                <a:gd name="connsiteY64" fmla="*/ 441872 h 3919654"/>
                <a:gd name="connsiteX65" fmla="*/ 1177855 w 4043715"/>
                <a:gd name="connsiteY65" fmla="*/ 444060 h 3919654"/>
                <a:gd name="connsiteX66" fmla="*/ 1180429 w 4043715"/>
                <a:gd name="connsiteY66" fmla="*/ 418521 h 3919654"/>
                <a:gd name="connsiteX67" fmla="*/ 1418361 w 4043715"/>
                <a:gd name="connsiteY67" fmla="*/ 128427 h 3919654"/>
                <a:gd name="connsiteX68" fmla="*/ 1478728 w 4043715"/>
                <a:gd name="connsiteY68" fmla="*/ 109688 h 3919654"/>
                <a:gd name="connsiteX69" fmla="*/ 1528258 w 4043715"/>
                <a:gd name="connsiteY69" fmla="*/ 68822 h 3919654"/>
                <a:gd name="connsiteX70" fmla="*/ 1753565 w 4043715"/>
                <a:gd name="connsiteY70" fmla="*/ 0 h 3919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4043715" h="3919654">
                  <a:moveTo>
                    <a:pt x="1753565" y="0"/>
                  </a:moveTo>
                  <a:cubicBezTo>
                    <a:pt x="1875276" y="0"/>
                    <a:pt x="1984384" y="53959"/>
                    <a:pt x="2058273" y="139258"/>
                  </a:cubicBezTo>
                  <a:lnTo>
                    <a:pt x="2091770" y="185200"/>
                  </a:lnTo>
                  <a:lnTo>
                    <a:pt x="2092485" y="184334"/>
                  </a:lnTo>
                  <a:cubicBezTo>
                    <a:pt x="2165409" y="111410"/>
                    <a:pt x="2266152" y="66305"/>
                    <a:pt x="2377431" y="66305"/>
                  </a:cubicBezTo>
                  <a:cubicBezTo>
                    <a:pt x="2572168" y="66305"/>
                    <a:pt x="2734643" y="204438"/>
                    <a:pt x="2772219" y="388067"/>
                  </a:cubicBezTo>
                  <a:lnTo>
                    <a:pt x="2775837" y="423955"/>
                  </a:lnTo>
                  <a:lnTo>
                    <a:pt x="2844272" y="417056"/>
                  </a:lnTo>
                  <a:cubicBezTo>
                    <a:pt x="3039009" y="417056"/>
                    <a:pt x="3201484" y="555189"/>
                    <a:pt x="3239060" y="738818"/>
                  </a:cubicBezTo>
                  <a:lnTo>
                    <a:pt x="3242678" y="774706"/>
                  </a:lnTo>
                  <a:lnTo>
                    <a:pt x="3311114" y="767807"/>
                  </a:lnTo>
                  <a:cubicBezTo>
                    <a:pt x="3478032" y="767807"/>
                    <a:pt x="3621246" y="869292"/>
                    <a:pt x="3682421" y="1013926"/>
                  </a:cubicBezTo>
                  <a:lnTo>
                    <a:pt x="3692239" y="1045555"/>
                  </a:lnTo>
                  <a:lnTo>
                    <a:pt x="3740724" y="1104319"/>
                  </a:lnTo>
                  <a:cubicBezTo>
                    <a:pt x="3784175" y="1168634"/>
                    <a:pt x="3809546" y="1246167"/>
                    <a:pt x="3809546" y="1329626"/>
                  </a:cubicBezTo>
                  <a:cubicBezTo>
                    <a:pt x="3809546" y="1413085"/>
                    <a:pt x="3784174" y="1490618"/>
                    <a:pt x="3740724" y="1554933"/>
                  </a:cubicBezTo>
                  <a:lnTo>
                    <a:pt x="3718705" y="1581621"/>
                  </a:lnTo>
                  <a:lnTo>
                    <a:pt x="3721954" y="1581948"/>
                  </a:lnTo>
                  <a:cubicBezTo>
                    <a:pt x="3905582" y="1619524"/>
                    <a:pt x="4043715" y="1781999"/>
                    <a:pt x="4043715" y="1976736"/>
                  </a:cubicBezTo>
                  <a:cubicBezTo>
                    <a:pt x="4043715" y="2115834"/>
                    <a:pt x="3973239" y="2238472"/>
                    <a:pt x="3866047" y="2310889"/>
                  </a:cubicBezTo>
                  <a:lnTo>
                    <a:pt x="3815101" y="2338542"/>
                  </a:lnTo>
                  <a:lnTo>
                    <a:pt x="3850935" y="2404561"/>
                  </a:lnTo>
                  <a:cubicBezTo>
                    <a:pt x="3871327" y="2452772"/>
                    <a:pt x="3882603" y="2505778"/>
                    <a:pt x="3882603" y="2561417"/>
                  </a:cubicBezTo>
                  <a:cubicBezTo>
                    <a:pt x="3882603" y="2700515"/>
                    <a:pt x="3812127" y="2823153"/>
                    <a:pt x="3704935" y="2895570"/>
                  </a:cubicBezTo>
                  <a:lnTo>
                    <a:pt x="3672220" y="2913328"/>
                  </a:lnTo>
                  <a:lnTo>
                    <a:pt x="3678396" y="2974594"/>
                  </a:lnTo>
                  <a:cubicBezTo>
                    <a:pt x="3678396" y="3197151"/>
                    <a:pt x="3497978" y="3377569"/>
                    <a:pt x="3275421" y="3377569"/>
                  </a:cubicBezTo>
                  <a:cubicBezTo>
                    <a:pt x="3233691" y="3377569"/>
                    <a:pt x="3193444" y="3371226"/>
                    <a:pt x="3155588" y="3359452"/>
                  </a:cubicBezTo>
                  <a:lnTo>
                    <a:pt x="3105857" y="3339857"/>
                  </a:lnTo>
                  <a:lnTo>
                    <a:pt x="3111630" y="3397126"/>
                  </a:lnTo>
                  <a:cubicBezTo>
                    <a:pt x="3111630" y="3619683"/>
                    <a:pt x="2931212" y="3800101"/>
                    <a:pt x="2708655" y="3800101"/>
                  </a:cubicBezTo>
                  <a:cubicBezTo>
                    <a:pt x="2639106" y="3800101"/>
                    <a:pt x="2573672" y="3782482"/>
                    <a:pt x="2516573" y="3751464"/>
                  </a:cubicBezTo>
                  <a:lnTo>
                    <a:pt x="2504425" y="3742831"/>
                  </a:lnTo>
                  <a:lnTo>
                    <a:pt x="2464813" y="3790842"/>
                  </a:lnTo>
                  <a:cubicBezTo>
                    <a:pt x="2391889" y="3863766"/>
                    <a:pt x="2291146" y="3908870"/>
                    <a:pt x="2179867" y="3908870"/>
                  </a:cubicBezTo>
                  <a:cubicBezTo>
                    <a:pt x="2096408" y="3908870"/>
                    <a:pt x="2018875" y="3883499"/>
                    <a:pt x="1954560" y="3840048"/>
                  </a:cubicBezTo>
                  <a:lnTo>
                    <a:pt x="1923586" y="3811904"/>
                  </a:lnTo>
                  <a:lnTo>
                    <a:pt x="1876404" y="3850832"/>
                  </a:lnTo>
                  <a:cubicBezTo>
                    <a:pt x="1812089" y="3894283"/>
                    <a:pt x="1734556" y="3919654"/>
                    <a:pt x="1651097" y="3919654"/>
                  </a:cubicBezTo>
                  <a:cubicBezTo>
                    <a:pt x="1511999" y="3919654"/>
                    <a:pt x="1389361" y="3849178"/>
                    <a:pt x="1316944" y="3741986"/>
                  </a:cubicBezTo>
                  <a:lnTo>
                    <a:pt x="1313355" y="3735375"/>
                  </a:lnTo>
                  <a:lnTo>
                    <a:pt x="1261033" y="3740649"/>
                  </a:lnTo>
                  <a:cubicBezTo>
                    <a:pt x="1066296" y="3740649"/>
                    <a:pt x="903821" y="3602517"/>
                    <a:pt x="866245" y="3418888"/>
                  </a:cubicBezTo>
                  <a:lnTo>
                    <a:pt x="861525" y="3372064"/>
                  </a:lnTo>
                  <a:lnTo>
                    <a:pt x="818057" y="3391453"/>
                  </a:lnTo>
                  <a:cubicBezTo>
                    <a:pt x="794316" y="3398434"/>
                    <a:pt x="769734" y="3402100"/>
                    <a:pt x="744556" y="3402100"/>
                  </a:cubicBezTo>
                  <a:cubicBezTo>
                    <a:pt x="543135" y="3402100"/>
                    <a:pt x="379851" y="3167471"/>
                    <a:pt x="379851" y="2878042"/>
                  </a:cubicBezTo>
                  <a:cubicBezTo>
                    <a:pt x="379851" y="2823774"/>
                    <a:pt x="385592" y="2771433"/>
                    <a:pt x="396248" y="2722204"/>
                  </a:cubicBezTo>
                  <a:lnTo>
                    <a:pt x="401024" y="2707928"/>
                  </a:lnTo>
                  <a:lnTo>
                    <a:pt x="399324" y="2707756"/>
                  </a:lnTo>
                  <a:cubicBezTo>
                    <a:pt x="215694" y="2670180"/>
                    <a:pt x="77562" y="2507706"/>
                    <a:pt x="77562" y="2312968"/>
                  </a:cubicBezTo>
                  <a:cubicBezTo>
                    <a:pt x="77562" y="2229509"/>
                    <a:pt x="102933" y="2151976"/>
                    <a:pt x="146384" y="2087661"/>
                  </a:cubicBezTo>
                  <a:lnTo>
                    <a:pt x="150531" y="2083097"/>
                  </a:lnTo>
                  <a:lnTo>
                    <a:pt x="118028" y="2056280"/>
                  </a:lnTo>
                  <a:cubicBezTo>
                    <a:pt x="45104" y="1983355"/>
                    <a:pt x="0" y="1882612"/>
                    <a:pt x="0" y="1771333"/>
                  </a:cubicBezTo>
                  <a:cubicBezTo>
                    <a:pt x="0" y="1604415"/>
                    <a:pt x="101485" y="1461201"/>
                    <a:pt x="246119" y="1400026"/>
                  </a:cubicBezTo>
                  <a:lnTo>
                    <a:pt x="271620" y="1392110"/>
                  </a:lnTo>
                  <a:lnTo>
                    <a:pt x="260816" y="1379015"/>
                  </a:lnTo>
                  <a:cubicBezTo>
                    <a:pt x="217365" y="1314700"/>
                    <a:pt x="191994" y="1237167"/>
                    <a:pt x="191994" y="1153708"/>
                  </a:cubicBezTo>
                  <a:cubicBezTo>
                    <a:pt x="191994" y="931151"/>
                    <a:pt x="372412" y="750733"/>
                    <a:pt x="594969" y="750733"/>
                  </a:cubicBezTo>
                  <a:cubicBezTo>
                    <a:pt x="615834" y="750733"/>
                    <a:pt x="636328" y="752319"/>
                    <a:pt x="656339" y="755376"/>
                  </a:cubicBezTo>
                  <a:lnTo>
                    <a:pt x="656678" y="755455"/>
                  </a:lnTo>
                  <a:lnTo>
                    <a:pt x="657680" y="745517"/>
                  </a:lnTo>
                  <a:cubicBezTo>
                    <a:pt x="695256" y="561888"/>
                    <a:pt x="857731" y="423755"/>
                    <a:pt x="1052468" y="423755"/>
                  </a:cubicBezTo>
                  <a:cubicBezTo>
                    <a:pt x="1094198" y="423755"/>
                    <a:pt x="1134446" y="430098"/>
                    <a:pt x="1172301" y="441872"/>
                  </a:cubicBezTo>
                  <a:lnTo>
                    <a:pt x="1177855" y="444060"/>
                  </a:lnTo>
                  <a:lnTo>
                    <a:pt x="1180429" y="418521"/>
                  </a:lnTo>
                  <a:cubicBezTo>
                    <a:pt x="1207269" y="287357"/>
                    <a:pt x="1297833" y="179406"/>
                    <a:pt x="1418361" y="128427"/>
                  </a:cubicBezTo>
                  <a:lnTo>
                    <a:pt x="1478728" y="109688"/>
                  </a:lnTo>
                  <a:lnTo>
                    <a:pt x="1528258" y="68822"/>
                  </a:lnTo>
                  <a:cubicBezTo>
                    <a:pt x="1592573" y="25371"/>
                    <a:pt x="1670106" y="0"/>
                    <a:pt x="175356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D521F66A-9E7B-42C4-A18E-9601A0A33BF6}"/>
                </a:ext>
              </a:extLst>
            </p:cNvPr>
            <p:cNvGrpSpPr/>
            <p:nvPr/>
          </p:nvGrpSpPr>
          <p:grpSpPr>
            <a:xfrm>
              <a:off x="7697629" y="2343020"/>
              <a:ext cx="2837941" cy="2837941"/>
              <a:chOff x="7697629" y="2343020"/>
              <a:chExt cx="2837941" cy="2837941"/>
            </a:xfrm>
          </p:grpSpPr>
          <p:grpSp>
            <p:nvGrpSpPr>
              <p:cNvPr id="103" name="Group 102">
                <a:extLst>
                  <a:ext uri="{FF2B5EF4-FFF2-40B4-BE49-F238E27FC236}">
                    <a16:creationId xmlns:a16="http://schemas.microsoft.com/office/drawing/2014/main" id="{20ABD8DB-86B4-4E34-98F7-F409BA479177}"/>
                  </a:ext>
                </a:extLst>
              </p:cNvPr>
              <p:cNvGrpSpPr/>
              <p:nvPr/>
            </p:nvGrpSpPr>
            <p:grpSpPr>
              <a:xfrm>
                <a:off x="7697629" y="2343020"/>
                <a:ext cx="2837941" cy="2837941"/>
                <a:chOff x="7656319" y="3304917"/>
                <a:chExt cx="756601" cy="756601"/>
              </a:xfrm>
            </p:grpSpPr>
            <p:sp>
              <p:nvSpPr>
                <p:cNvPr id="108" name="Partial Circle 107">
                  <a:extLst>
                    <a:ext uri="{FF2B5EF4-FFF2-40B4-BE49-F238E27FC236}">
                      <a16:creationId xmlns:a16="http://schemas.microsoft.com/office/drawing/2014/main" id="{DA625461-2BFC-4BD4-B609-2417C0B59D95}"/>
                    </a:ext>
                  </a:extLst>
                </p:cNvPr>
                <p:cNvSpPr/>
                <p:nvPr/>
              </p:nvSpPr>
              <p:spPr>
                <a:xfrm>
                  <a:off x="7656319" y="3304917"/>
                  <a:ext cx="756601" cy="756601"/>
                </a:xfrm>
                <a:prstGeom prst="pie">
                  <a:avLst>
                    <a:gd name="adj1" fmla="val 12776407"/>
                    <a:gd name="adj2" fmla="val 16486307"/>
                  </a:avLst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9" name="Partial Circle 108">
                  <a:extLst>
                    <a:ext uri="{FF2B5EF4-FFF2-40B4-BE49-F238E27FC236}">
                      <a16:creationId xmlns:a16="http://schemas.microsoft.com/office/drawing/2014/main" id="{31F47412-B43F-47CF-9B8E-FA87C695EF87}"/>
                    </a:ext>
                  </a:extLst>
                </p:cNvPr>
                <p:cNvSpPr/>
                <p:nvPr/>
              </p:nvSpPr>
              <p:spPr>
                <a:xfrm rot="10800000">
                  <a:off x="7656319" y="3304917"/>
                  <a:ext cx="756601" cy="756601"/>
                </a:xfrm>
                <a:prstGeom prst="pie">
                  <a:avLst>
                    <a:gd name="adj1" fmla="val 12776407"/>
                    <a:gd name="adj2" fmla="val 16486307"/>
                  </a:avLst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04" name="Partial Circle 103">
                <a:extLst>
                  <a:ext uri="{FF2B5EF4-FFF2-40B4-BE49-F238E27FC236}">
                    <a16:creationId xmlns:a16="http://schemas.microsoft.com/office/drawing/2014/main" id="{4215E461-09FF-4415-95AF-94C4FE614F1F}"/>
                  </a:ext>
                </a:extLst>
              </p:cNvPr>
              <p:cNvSpPr/>
              <p:nvPr/>
            </p:nvSpPr>
            <p:spPr>
              <a:xfrm rot="3600000">
                <a:off x="7697629" y="2343020"/>
                <a:ext cx="2837941" cy="2837941"/>
              </a:xfrm>
              <a:prstGeom prst="pie">
                <a:avLst>
                  <a:gd name="adj1" fmla="val 12776407"/>
                  <a:gd name="adj2" fmla="val 16486307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5" name="Partial Circle 104">
                <a:extLst>
                  <a:ext uri="{FF2B5EF4-FFF2-40B4-BE49-F238E27FC236}">
                    <a16:creationId xmlns:a16="http://schemas.microsoft.com/office/drawing/2014/main" id="{19C881AB-5298-4D0F-BAAE-6FEDA575873F}"/>
                  </a:ext>
                </a:extLst>
              </p:cNvPr>
              <p:cNvSpPr/>
              <p:nvPr/>
            </p:nvSpPr>
            <p:spPr>
              <a:xfrm rot="14400000">
                <a:off x="7697629" y="2343020"/>
                <a:ext cx="2837941" cy="2837941"/>
              </a:xfrm>
              <a:prstGeom prst="pie">
                <a:avLst>
                  <a:gd name="adj1" fmla="val 12776407"/>
                  <a:gd name="adj2" fmla="val 16486307"/>
                </a:avLst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6" name="Partial Circle 105">
                <a:extLst>
                  <a:ext uri="{FF2B5EF4-FFF2-40B4-BE49-F238E27FC236}">
                    <a16:creationId xmlns:a16="http://schemas.microsoft.com/office/drawing/2014/main" id="{BC2A8EFD-5D89-48AC-BC85-90C341FE1F4E}"/>
                  </a:ext>
                </a:extLst>
              </p:cNvPr>
              <p:cNvSpPr/>
              <p:nvPr/>
            </p:nvSpPr>
            <p:spPr>
              <a:xfrm rot="7200000">
                <a:off x="7697629" y="2343020"/>
                <a:ext cx="2837941" cy="2837941"/>
              </a:xfrm>
              <a:prstGeom prst="pie">
                <a:avLst>
                  <a:gd name="adj1" fmla="val 12776407"/>
                  <a:gd name="adj2" fmla="val 16486307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7" name="Partial Circle 106">
                <a:extLst>
                  <a:ext uri="{FF2B5EF4-FFF2-40B4-BE49-F238E27FC236}">
                    <a16:creationId xmlns:a16="http://schemas.microsoft.com/office/drawing/2014/main" id="{5CE14075-F0FD-44FC-9DCB-C250801FEE59}"/>
                  </a:ext>
                </a:extLst>
              </p:cNvPr>
              <p:cNvSpPr/>
              <p:nvPr/>
            </p:nvSpPr>
            <p:spPr>
              <a:xfrm rot="18000000">
                <a:off x="7697629" y="2343020"/>
                <a:ext cx="2837941" cy="2837941"/>
              </a:xfrm>
              <a:prstGeom prst="pie">
                <a:avLst>
                  <a:gd name="adj1" fmla="val 12776407"/>
                  <a:gd name="adj2" fmla="val 16486307"/>
                </a:avLst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6546505F-81F4-4B57-8EAC-519D8FEA0B80}"/>
                </a:ext>
              </a:extLst>
            </p:cNvPr>
            <p:cNvSpPr/>
            <p:nvPr/>
          </p:nvSpPr>
          <p:spPr>
            <a:xfrm rot="8371868">
              <a:off x="8202541" y="2848319"/>
              <a:ext cx="1827346" cy="1827345"/>
            </a:xfrm>
            <a:custGeom>
              <a:avLst/>
              <a:gdLst>
                <a:gd name="connsiteX0" fmla="*/ 632263 w 1827346"/>
                <a:gd name="connsiteY0" fmla="*/ 1043243 h 1827345"/>
                <a:gd name="connsiteX1" fmla="*/ 633353 w 1827346"/>
                <a:gd name="connsiteY1" fmla="*/ 1043475 h 1827345"/>
                <a:gd name="connsiteX2" fmla="*/ 747709 w 1827346"/>
                <a:gd name="connsiteY2" fmla="*/ 1107006 h 1827345"/>
                <a:gd name="connsiteX3" fmla="*/ 793874 w 1827346"/>
                <a:gd name="connsiteY3" fmla="*/ 1155189 h 1827345"/>
                <a:gd name="connsiteX4" fmla="*/ 813180 w 1827346"/>
                <a:gd name="connsiteY4" fmla="*/ 1185745 h 1827345"/>
                <a:gd name="connsiteX5" fmla="*/ 847279 w 1827346"/>
                <a:gd name="connsiteY5" fmla="*/ 1175160 h 1827345"/>
                <a:gd name="connsiteX6" fmla="*/ 913673 w 1827346"/>
                <a:gd name="connsiteY6" fmla="*/ 1168467 h 1827345"/>
                <a:gd name="connsiteX7" fmla="*/ 1041906 w 1827346"/>
                <a:gd name="connsiteY7" fmla="*/ 1194356 h 1827345"/>
                <a:gd name="connsiteX8" fmla="*/ 1042953 w 1827346"/>
                <a:gd name="connsiteY8" fmla="*/ 1194925 h 1827345"/>
                <a:gd name="connsiteX9" fmla="*/ 1043384 w 1827346"/>
                <a:gd name="connsiteY9" fmla="*/ 1192897 h 1827345"/>
                <a:gd name="connsiteX10" fmla="*/ 1106916 w 1827346"/>
                <a:gd name="connsiteY10" fmla="*/ 1078540 h 1827345"/>
                <a:gd name="connsiteX11" fmla="*/ 1155099 w 1827346"/>
                <a:gd name="connsiteY11" fmla="*/ 1032374 h 1827345"/>
                <a:gd name="connsiteX12" fmla="*/ 1185446 w 1827346"/>
                <a:gd name="connsiteY12" fmla="*/ 1013201 h 1827345"/>
                <a:gd name="connsiteX13" fmla="*/ 1175160 w 1827346"/>
                <a:gd name="connsiteY13" fmla="*/ 980066 h 1827345"/>
                <a:gd name="connsiteX14" fmla="*/ 1168467 w 1827346"/>
                <a:gd name="connsiteY14" fmla="*/ 913673 h 1827345"/>
                <a:gd name="connsiteX15" fmla="*/ 1194356 w 1827346"/>
                <a:gd name="connsiteY15" fmla="*/ 785440 h 1827345"/>
                <a:gd name="connsiteX16" fmla="*/ 1195450 w 1827346"/>
                <a:gd name="connsiteY16" fmla="*/ 783425 h 1827345"/>
                <a:gd name="connsiteX17" fmla="*/ 1192807 w 1827346"/>
                <a:gd name="connsiteY17" fmla="*/ 782864 h 1827345"/>
                <a:gd name="connsiteX18" fmla="*/ 1078450 w 1827346"/>
                <a:gd name="connsiteY18" fmla="*/ 719332 h 1827345"/>
                <a:gd name="connsiteX19" fmla="*/ 1032285 w 1827346"/>
                <a:gd name="connsiteY19" fmla="*/ 671149 h 1827345"/>
                <a:gd name="connsiteX20" fmla="*/ 1013705 w 1827346"/>
                <a:gd name="connsiteY20" fmla="*/ 641743 h 1827345"/>
                <a:gd name="connsiteX21" fmla="*/ 980066 w 1827346"/>
                <a:gd name="connsiteY21" fmla="*/ 652185 h 1827345"/>
                <a:gd name="connsiteX22" fmla="*/ 913672 w 1827346"/>
                <a:gd name="connsiteY22" fmla="*/ 658878 h 1827345"/>
                <a:gd name="connsiteX23" fmla="*/ 785440 w 1827346"/>
                <a:gd name="connsiteY23" fmla="*/ 632989 h 1827345"/>
                <a:gd name="connsiteX24" fmla="*/ 783136 w 1827346"/>
                <a:gd name="connsiteY24" fmla="*/ 631738 h 1827345"/>
                <a:gd name="connsiteX25" fmla="*/ 782775 w 1827346"/>
                <a:gd name="connsiteY25" fmla="*/ 633443 h 1827345"/>
                <a:gd name="connsiteX26" fmla="*/ 719242 w 1827346"/>
                <a:gd name="connsiteY26" fmla="*/ 747799 h 1827345"/>
                <a:gd name="connsiteX27" fmla="*/ 671059 w 1827346"/>
                <a:gd name="connsiteY27" fmla="*/ 793965 h 1827345"/>
                <a:gd name="connsiteX28" fmla="*/ 641444 w 1827346"/>
                <a:gd name="connsiteY28" fmla="*/ 812677 h 1827345"/>
                <a:gd name="connsiteX29" fmla="*/ 652186 w 1827346"/>
                <a:gd name="connsiteY29" fmla="*/ 847279 h 1827345"/>
                <a:gd name="connsiteX30" fmla="*/ 658878 w 1827346"/>
                <a:gd name="connsiteY30" fmla="*/ 913673 h 1827345"/>
                <a:gd name="connsiteX31" fmla="*/ 632990 w 1827346"/>
                <a:gd name="connsiteY31" fmla="*/ 1041905 h 1827345"/>
                <a:gd name="connsiteX32" fmla="*/ 320074 w 1827346"/>
                <a:gd name="connsiteY32" fmla="*/ 1608254 h 1827345"/>
                <a:gd name="connsiteX33" fmla="*/ 219736 w 1827346"/>
                <a:gd name="connsiteY33" fmla="*/ 1258169 h 1827345"/>
                <a:gd name="connsiteX34" fmla="*/ 233063 w 1827346"/>
                <a:gd name="connsiteY34" fmla="*/ 1227110 h 1827345"/>
                <a:gd name="connsiteX35" fmla="*/ 201206 w 1827346"/>
                <a:gd name="connsiteY35" fmla="*/ 1217222 h 1827345"/>
                <a:gd name="connsiteX36" fmla="*/ 0 w 1827346"/>
                <a:gd name="connsiteY36" fmla="*/ 913672 h 1827345"/>
                <a:gd name="connsiteX37" fmla="*/ 145247 w 1827346"/>
                <a:gd name="connsiteY37" fmla="*/ 640496 h 1827345"/>
                <a:gd name="connsiteX38" fmla="*/ 155969 w 1827346"/>
                <a:gd name="connsiteY38" fmla="*/ 634676 h 1827345"/>
                <a:gd name="connsiteX39" fmla="*/ 151192 w 1827346"/>
                <a:gd name="connsiteY39" fmla="*/ 622256 h 1827345"/>
                <a:gd name="connsiteX40" fmla="*/ 217995 w 1827346"/>
                <a:gd name="connsiteY40" fmla="*/ 320165 h 1827345"/>
                <a:gd name="connsiteX41" fmla="*/ 568080 w 1827346"/>
                <a:gd name="connsiteY41" fmla="*/ 219827 h 1827345"/>
                <a:gd name="connsiteX42" fmla="*/ 600080 w 1827346"/>
                <a:gd name="connsiteY42" fmla="*/ 233557 h 1827345"/>
                <a:gd name="connsiteX43" fmla="*/ 610122 w 1827346"/>
                <a:gd name="connsiteY43" fmla="*/ 201206 h 1827345"/>
                <a:gd name="connsiteX44" fmla="*/ 913673 w 1827346"/>
                <a:gd name="connsiteY44" fmla="*/ 0 h 1827345"/>
                <a:gd name="connsiteX45" fmla="*/ 1186849 w 1827346"/>
                <a:gd name="connsiteY45" fmla="*/ 145247 h 1827345"/>
                <a:gd name="connsiteX46" fmla="*/ 1192520 w 1827346"/>
                <a:gd name="connsiteY46" fmla="*/ 155695 h 1827345"/>
                <a:gd name="connsiteX47" fmla="*/ 1203994 w 1827346"/>
                <a:gd name="connsiteY47" fmla="*/ 151282 h 1827345"/>
                <a:gd name="connsiteX48" fmla="*/ 1506085 w 1827346"/>
                <a:gd name="connsiteY48" fmla="*/ 218085 h 1827345"/>
                <a:gd name="connsiteX49" fmla="*/ 1606423 w 1827346"/>
                <a:gd name="connsiteY49" fmla="*/ 568169 h 1827345"/>
                <a:gd name="connsiteX50" fmla="*/ 1592854 w 1827346"/>
                <a:gd name="connsiteY50" fmla="*/ 599791 h 1827345"/>
                <a:gd name="connsiteX51" fmla="*/ 1626139 w 1827346"/>
                <a:gd name="connsiteY51" fmla="*/ 610123 h 1827345"/>
                <a:gd name="connsiteX52" fmla="*/ 1827346 w 1827346"/>
                <a:gd name="connsiteY52" fmla="*/ 913673 h 1827345"/>
                <a:gd name="connsiteX53" fmla="*/ 1682099 w 1827346"/>
                <a:gd name="connsiteY53" fmla="*/ 1186849 h 1827345"/>
                <a:gd name="connsiteX54" fmla="*/ 1670714 w 1827346"/>
                <a:gd name="connsiteY54" fmla="*/ 1193028 h 1827345"/>
                <a:gd name="connsiteX55" fmla="*/ 1674966 w 1827346"/>
                <a:gd name="connsiteY55" fmla="*/ 1204083 h 1827345"/>
                <a:gd name="connsiteX56" fmla="*/ 1608163 w 1827346"/>
                <a:gd name="connsiteY56" fmla="*/ 1506174 h 1827345"/>
                <a:gd name="connsiteX57" fmla="*/ 1258079 w 1827346"/>
                <a:gd name="connsiteY57" fmla="*/ 1606512 h 1827345"/>
                <a:gd name="connsiteX58" fmla="*/ 1227402 w 1827346"/>
                <a:gd name="connsiteY58" fmla="*/ 1593350 h 1827345"/>
                <a:gd name="connsiteX59" fmla="*/ 1217223 w 1827346"/>
                <a:gd name="connsiteY59" fmla="*/ 1626139 h 1827345"/>
                <a:gd name="connsiteX60" fmla="*/ 913673 w 1827346"/>
                <a:gd name="connsiteY60" fmla="*/ 1827345 h 1827345"/>
                <a:gd name="connsiteX61" fmla="*/ 640497 w 1827346"/>
                <a:gd name="connsiteY61" fmla="*/ 1682098 h 1827345"/>
                <a:gd name="connsiteX62" fmla="*/ 634169 w 1827346"/>
                <a:gd name="connsiteY62" fmla="*/ 1670439 h 1827345"/>
                <a:gd name="connsiteX63" fmla="*/ 622165 w 1827346"/>
                <a:gd name="connsiteY63" fmla="*/ 1675057 h 1827345"/>
                <a:gd name="connsiteX64" fmla="*/ 320074 w 1827346"/>
                <a:gd name="connsiteY64" fmla="*/ 1608254 h 1827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1827346" h="1827345">
                  <a:moveTo>
                    <a:pt x="632263" y="1043243"/>
                  </a:moveTo>
                  <a:lnTo>
                    <a:pt x="633353" y="1043475"/>
                  </a:lnTo>
                  <a:cubicBezTo>
                    <a:pt x="674156" y="1056373"/>
                    <a:pt x="713105" y="1077484"/>
                    <a:pt x="747709" y="1107006"/>
                  </a:cubicBezTo>
                  <a:cubicBezTo>
                    <a:pt x="765011" y="1121767"/>
                    <a:pt x="780408" y="1137932"/>
                    <a:pt x="793874" y="1155189"/>
                  </a:cubicBezTo>
                  <a:lnTo>
                    <a:pt x="813180" y="1185745"/>
                  </a:lnTo>
                  <a:lnTo>
                    <a:pt x="847279" y="1175160"/>
                  </a:lnTo>
                  <a:cubicBezTo>
                    <a:pt x="868725" y="1170772"/>
                    <a:pt x="890930" y="1168467"/>
                    <a:pt x="913673" y="1168467"/>
                  </a:cubicBezTo>
                  <a:cubicBezTo>
                    <a:pt x="959159" y="1168467"/>
                    <a:pt x="1002492" y="1177686"/>
                    <a:pt x="1041906" y="1194356"/>
                  </a:cubicBezTo>
                  <a:lnTo>
                    <a:pt x="1042953" y="1194925"/>
                  </a:lnTo>
                  <a:lnTo>
                    <a:pt x="1043384" y="1192897"/>
                  </a:lnTo>
                  <a:cubicBezTo>
                    <a:pt x="1056282" y="1152092"/>
                    <a:pt x="1077394" y="1113144"/>
                    <a:pt x="1106916" y="1078540"/>
                  </a:cubicBezTo>
                  <a:cubicBezTo>
                    <a:pt x="1121677" y="1061238"/>
                    <a:pt x="1137842" y="1045841"/>
                    <a:pt x="1155099" y="1032374"/>
                  </a:cubicBezTo>
                  <a:lnTo>
                    <a:pt x="1185446" y="1013201"/>
                  </a:lnTo>
                  <a:lnTo>
                    <a:pt x="1175160" y="980066"/>
                  </a:lnTo>
                  <a:cubicBezTo>
                    <a:pt x="1170772" y="958620"/>
                    <a:pt x="1168467" y="936416"/>
                    <a:pt x="1168467" y="913673"/>
                  </a:cubicBezTo>
                  <a:cubicBezTo>
                    <a:pt x="1168467" y="868187"/>
                    <a:pt x="1177685" y="824854"/>
                    <a:pt x="1194356" y="785440"/>
                  </a:cubicBezTo>
                  <a:lnTo>
                    <a:pt x="1195450" y="783425"/>
                  </a:lnTo>
                  <a:lnTo>
                    <a:pt x="1192807" y="782864"/>
                  </a:lnTo>
                  <a:cubicBezTo>
                    <a:pt x="1152003" y="769966"/>
                    <a:pt x="1113054" y="748854"/>
                    <a:pt x="1078450" y="719332"/>
                  </a:cubicBezTo>
                  <a:cubicBezTo>
                    <a:pt x="1061148" y="704571"/>
                    <a:pt x="1045751" y="688406"/>
                    <a:pt x="1032285" y="671149"/>
                  </a:cubicBezTo>
                  <a:lnTo>
                    <a:pt x="1013705" y="641743"/>
                  </a:lnTo>
                  <a:lnTo>
                    <a:pt x="980066" y="652185"/>
                  </a:lnTo>
                  <a:cubicBezTo>
                    <a:pt x="958620" y="656573"/>
                    <a:pt x="936415" y="658878"/>
                    <a:pt x="913672" y="658878"/>
                  </a:cubicBezTo>
                  <a:cubicBezTo>
                    <a:pt x="868186" y="658878"/>
                    <a:pt x="824853" y="649659"/>
                    <a:pt x="785440" y="632989"/>
                  </a:cubicBezTo>
                  <a:lnTo>
                    <a:pt x="783136" y="631738"/>
                  </a:lnTo>
                  <a:lnTo>
                    <a:pt x="782775" y="633443"/>
                  </a:lnTo>
                  <a:cubicBezTo>
                    <a:pt x="769876" y="674247"/>
                    <a:pt x="748764" y="713196"/>
                    <a:pt x="719242" y="747799"/>
                  </a:cubicBezTo>
                  <a:cubicBezTo>
                    <a:pt x="704481" y="765101"/>
                    <a:pt x="688316" y="780498"/>
                    <a:pt x="671059" y="793965"/>
                  </a:cubicBezTo>
                  <a:lnTo>
                    <a:pt x="641444" y="812677"/>
                  </a:lnTo>
                  <a:lnTo>
                    <a:pt x="652186" y="847279"/>
                  </a:lnTo>
                  <a:cubicBezTo>
                    <a:pt x="656574" y="868725"/>
                    <a:pt x="658879" y="890929"/>
                    <a:pt x="658878" y="913673"/>
                  </a:cubicBezTo>
                  <a:cubicBezTo>
                    <a:pt x="658879" y="959158"/>
                    <a:pt x="649660" y="1002492"/>
                    <a:pt x="632990" y="1041905"/>
                  </a:cubicBezTo>
                  <a:close/>
                  <a:moveTo>
                    <a:pt x="320074" y="1608254"/>
                  </a:moveTo>
                  <a:cubicBezTo>
                    <a:pt x="216263" y="1519688"/>
                    <a:pt x="181041" y="1380581"/>
                    <a:pt x="219736" y="1258169"/>
                  </a:cubicBezTo>
                  <a:lnTo>
                    <a:pt x="233063" y="1227110"/>
                  </a:lnTo>
                  <a:lnTo>
                    <a:pt x="201206" y="1217222"/>
                  </a:lnTo>
                  <a:cubicBezTo>
                    <a:pt x="82967" y="1167211"/>
                    <a:pt x="0" y="1050130"/>
                    <a:pt x="0" y="913672"/>
                  </a:cubicBezTo>
                  <a:cubicBezTo>
                    <a:pt x="0" y="799957"/>
                    <a:pt x="57615" y="699698"/>
                    <a:pt x="145247" y="640496"/>
                  </a:cubicBezTo>
                  <a:lnTo>
                    <a:pt x="155969" y="634676"/>
                  </a:lnTo>
                  <a:lnTo>
                    <a:pt x="151192" y="622256"/>
                  </a:lnTo>
                  <a:cubicBezTo>
                    <a:pt x="122950" y="520341"/>
                    <a:pt x="144190" y="406674"/>
                    <a:pt x="217995" y="320165"/>
                  </a:cubicBezTo>
                  <a:cubicBezTo>
                    <a:pt x="306561" y="216353"/>
                    <a:pt x="445668" y="181131"/>
                    <a:pt x="568080" y="219827"/>
                  </a:cubicBezTo>
                  <a:lnTo>
                    <a:pt x="600080" y="233557"/>
                  </a:lnTo>
                  <a:lnTo>
                    <a:pt x="610122" y="201206"/>
                  </a:lnTo>
                  <a:cubicBezTo>
                    <a:pt x="660134" y="82966"/>
                    <a:pt x="777214" y="0"/>
                    <a:pt x="913673" y="0"/>
                  </a:cubicBezTo>
                  <a:cubicBezTo>
                    <a:pt x="1027387" y="0"/>
                    <a:pt x="1127646" y="57615"/>
                    <a:pt x="1186849" y="145247"/>
                  </a:cubicBezTo>
                  <a:lnTo>
                    <a:pt x="1192520" y="155695"/>
                  </a:lnTo>
                  <a:lnTo>
                    <a:pt x="1203994" y="151282"/>
                  </a:lnTo>
                  <a:cubicBezTo>
                    <a:pt x="1305909" y="123040"/>
                    <a:pt x="1419575" y="144280"/>
                    <a:pt x="1506085" y="218085"/>
                  </a:cubicBezTo>
                  <a:cubicBezTo>
                    <a:pt x="1609896" y="306651"/>
                    <a:pt x="1645118" y="445757"/>
                    <a:pt x="1606423" y="568169"/>
                  </a:cubicBezTo>
                  <a:lnTo>
                    <a:pt x="1592854" y="599791"/>
                  </a:lnTo>
                  <a:lnTo>
                    <a:pt x="1626139" y="610123"/>
                  </a:lnTo>
                  <a:cubicBezTo>
                    <a:pt x="1744379" y="660135"/>
                    <a:pt x="1827345" y="777215"/>
                    <a:pt x="1827346" y="913673"/>
                  </a:cubicBezTo>
                  <a:cubicBezTo>
                    <a:pt x="1827345" y="1027388"/>
                    <a:pt x="1769730" y="1127646"/>
                    <a:pt x="1682099" y="1186849"/>
                  </a:cubicBezTo>
                  <a:lnTo>
                    <a:pt x="1670714" y="1193028"/>
                  </a:lnTo>
                  <a:lnTo>
                    <a:pt x="1674966" y="1204083"/>
                  </a:lnTo>
                  <a:cubicBezTo>
                    <a:pt x="1703208" y="1305998"/>
                    <a:pt x="1681968" y="1419665"/>
                    <a:pt x="1608163" y="1506174"/>
                  </a:cubicBezTo>
                  <a:cubicBezTo>
                    <a:pt x="1519597" y="1609986"/>
                    <a:pt x="1380491" y="1645208"/>
                    <a:pt x="1258079" y="1606512"/>
                  </a:cubicBezTo>
                  <a:lnTo>
                    <a:pt x="1227402" y="1593350"/>
                  </a:lnTo>
                  <a:lnTo>
                    <a:pt x="1217223" y="1626139"/>
                  </a:lnTo>
                  <a:cubicBezTo>
                    <a:pt x="1167211" y="1744379"/>
                    <a:pt x="1050131" y="1827345"/>
                    <a:pt x="913673" y="1827345"/>
                  </a:cubicBezTo>
                  <a:cubicBezTo>
                    <a:pt x="799958" y="1827345"/>
                    <a:pt x="699700" y="1769730"/>
                    <a:pt x="640497" y="1682098"/>
                  </a:cubicBezTo>
                  <a:lnTo>
                    <a:pt x="634169" y="1670439"/>
                  </a:lnTo>
                  <a:lnTo>
                    <a:pt x="622165" y="1675057"/>
                  </a:lnTo>
                  <a:cubicBezTo>
                    <a:pt x="520250" y="1703298"/>
                    <a:pt x="406584" y="1682059"/>
                    <a:pt x="320074" y="16082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B12B6A37-F5E7-44BD-B0D5-B9E0B0B57664}"/>
                </a:ext>
              </a:extLst>
            </p:cNvPr>
            <p:cNvSpPr/>
            <p:nvPr/>
          </p:nvSpPr>
          <p:spPr>
            <a:xfrm>
              <a:off x="8724533" y="3369924"/>
              <a:ext cx="784131" cy="7841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0" name="Freeform: Shape 109">
            <a:extLst>
              <a:ext uri="{FF2B5EF4-FFF2-40B4-BE49-F238E27FC236}">
                <a16:creationId xmlns:a16="http://schemas.microsoft.com/office/drawing/2014/main" id="{F6340B96-7637-4507-8AB8-C010D81A5D88}"/>
              </a:ext>
            </a:extLst>
          </p:cNvPr>
          <p:cNvSpPr/>
          <p:nvPr/>
        </p:nvSpPr>
        <p:spPr>
          <a:xfrm>
            <a:off x="5267707" y="2957220"/>
            <a:ext cx="1658369" cy="494200"/>
          </a:xfrm>
          <a:custGeom>
            <a:avLst/>
            <a:gdLst/>
            <a:ahLst/>
            <a:cxnLst/>
            <a:rect l="l" t="t" r="r" b="b"/>
            <a:pathLst>
              <a:path w="1964172" h="585330">
                <a:moveTo>
                  <a:pt x="993382" y="415262"/>
                </a:moveTo>
                <a:lnTo>
                  <a:pt x="1000665" y="508239"/>
                </a:lnTo>
                <a:lnTo>
                  <a:pt x="1155487" y="502002"/>
                </a:lnTo>
                <a:lnTo>
                  <a:pt x="1168432" y="425998"/>
                </a:lnTo>
                <a:close/>
                <a:moveTo>
                  <a:pt x="83663" y="218927"/>
                </a:moveTo>
                <a:lnTo>
                  <a:pt x="92307" y="348017"/>
                </a:lnTo>
                <a:lnTo>
                  <a:pt x="247443" y="334151"/>
                </a:lnTo>
                <a:lnTo>
                  <a:pt x="259372" y="219555"/>
                </a:lnTo>
                <a:close/>
                <a:moveTo>
                  <a:pt x="1456582" y="151285"/>
                </a:moveTo>
                <a:lnTo>
                  <a:pt x="1462630" y="250833"/>
                </a:lnTo>
                <a:lnTo>
                  <a:pt x="1619053" y="237606"/>
                </a:lnTo>
                <a:lnTo>
                  <a:pt x="1628346" y="151923"/>
                </a:lnTo>
                <a:close/>
                <a:moveTo>
                  <a:pt x="770782" y="151285"/>
                </a:moveTo>
                <a:lnTo>
                  <a:pt x="776830" y="250833"/>
                </a:lnTo>
                <a:lnTo>
                  <a:pt x="933253" y="237606"/>
                </a:lnTo>
                <a:lnTo>
                  <a:pt x="942546" y="151923"/>
                </a:lnTo>
                <a:close/>
                <a:moveTo>
                  <a:pt x="75197" y="61070"/>
                </a:moveTo>
                <a:lnTo>
                  <a:pt x="81800" y="152520"/>
                </a:lnTo>
                <a:lnTo>
                  <a:pt x="263935" y="154351"/>
                </a:lnTo>
                <a:lnTo>
                  <a:pt x="273164" y="63697"/>
                </a:lnTo>
                <a:lnTo>
                  <a:pt x="348299" y="69683"/>
                </a:lnTo>
                <a:lnTo>
                  <a:pt x="314080" y="434307"/>
                </a:lnTo>
                <a:lnTo>
                  <a:pt x="239019" y="430644"/>
                </a:lnTo>
                <a:lnTo>
                  <a:pt x="242305" y="401469"/>
                </a:lnTo>
                <a:lnTo>
                  <a:pt x="22760" y="423141"/>
                </a:lnTo>
                <a:lnTo>
                  <a:pt x="0" y="65539"/>
                </a:lnTo>
                <a:close/>
                <a:moveTo>
                  <a:pt x="425077" y="52531"/>
                </a:moveTo>
                <a:lnTo>
                  <a:pt x="496037" y="55598"/>
                </a:lnTo>
                <a:lnTo>
                  <a:pt x="482559" y="458595"/>
                </a:lnTo>
                <a:lnTo>
                  <a:pt x="411714" y="455665"/>
                </a:lnTo>
                <a:close/>
                <a:moveTo>
                  <a:pt x="1796593" y="1967"/>
                </a:moveTo>
                <a:lnTo>
                  <a:pt x="1868265" y="4280"/>
                </a:lnTo>
                <a:lnTo>
                  <a:pt x="1866297" y="157846"/>
                </a:lnTo>
                <a:lnTo>
                  <a:pt x="1964172" y="159813"/>
                </a:lnTo>
                <a:lnTo>
                  <a:pt x="1960394" y="228774"/>
                </a:lnTo>
                <a:lnTo>
                  <a:pt x="1864089" y="226148"/>
                </a:lnTo>
                <a:lnTo>
                  <a:pt x="1860793" y="360763"/>
                </a:lnTo>
                <a:lnTo>
                  <a:pt x="1789226" y="357111"/>
                </a:lnTo>
                <a:close/>
                <a:moveTo>
                  <a:pt x="1446756" y="0"/>
                </a:moveTo>
                <a:lnTo>
                  <a:pt x="1453369" y="84898"/>
                </a:lnTo>
                <a:lnTo>
                  <a:pt x="1635451" y="87357"/>
                </a:lnTo>
                <a:lnTo>
                  <a:pt x="1642703" y="3286"/>
                </a:lnTo>
                <a:lnTo>
                  <a:pt x="1719240" y="8528"/>
                </a:lnTo>
                <a:lnTo>
                  <a:pt x="1686205" y="322639"/>
                </a:lnTo>
                <a:lnTo>
                  <a:pt x="1712333" y="504963"/>
                </a:lnTo>
                <a:lnTo>
                  <a:pt x="1857842" y="494949"/>
                </a:lnTo>
                <a:lnTo>
                  <a:pt x="1860804" y="447440"/>
                </a:lnTo>
                <a:lnTo>
                  <a:pt x="1707593" y="454001"/>
                </a:lnTo>
                <a:lnTo>
                  <a:pt x="1703208" y="383753"/>
                </a:lnTo>
                <a:lnTo>
                  <a:pt x="1864393" y="379787"/>
                </a:lnTo>
                <a:lnTo>
                  <a:pt x="1867710" y="316498"/>
                </a:lnTo>
                <a:lnTo>
                  <a:pt x="1941841" y="319554"/>
                </a:lnTo>
                <a:lnTo>
                  <a:pt x="1927577" y="585330"/>
                </a:lnTo>
                <a:lnTo>
                  <a:pt x="1853573" y="582411"/>
                </a:lnTo>
                <a:lnTo>
                  <a:pt x="1854891" y="562350"/>
                </a:lnTo>
                <a:lnTo>
                  <a:pt x="1646345" y="578769"/>
                </a:lnTo>
                <a:lnTo>
                  <a:pt x="1609874" y="330162"/>
                </a:lnTo>
                <a:lnTo>
                  <a:pt x="1608651" y="330091"/>
                </a:lnTo>
                <a:lnTo>
                  <a:pt x="1612586" y="304286"/>
                </a:lnTo>
                <a:lnTo>
                  <a:pt x="1395752" y="326617"/>
                </a:lnTo>
                <a:lnTo>
                  <a:pt x="1372259" y="4468"/>
                </a:lnTo>
                <a:close/>
                <a:moveTo>
                  <a:pt x="760955" y="0"/>
                </a:moveTo>
                <a:lnTo>
                  <a:pt x="767569" y="84898"/>
                </a:lnTo>
                <a:lnTo>
                  <a:pt x="949651" y="87357"/>
                </a:lnTo>
                <a:lnTo>
                  <a:pt x="956903" y="3286"/>
                </a:lnTo>
                <a:lnTo>
                  <a:pt x="1033440" y="8528"/>
                </a:lnTo>
                <a:lnTo>
                  <a:pt x="999158" y="334497"/>
                </a:lnTo>
                <a:lnTo>
                  <a:pt x="987881" y="333846"/>
                </a:lnTo>
                <a:lnTo>
                  <a:pt x="989489" y="352402"/>
                </a:lnTo>
                <a:lnTo>
                  <a:pt x="1097531" y="357903"/>
                </a:lnTo>
                <a:lnTo>
                  <a:pt x="1109569" y="659"/>
                </a:lnTo>
                <a:lnTo>
                  <a:pt x="1180529" y="4447"/>
                </a:lnTo>
                <a:lnTo>
                  <a:pt x="1168378" y="361511"/>
                </a:lnTo>
                <a:lnTo>
                  <a:pt x="1248820" y="365608"/>
                </a:lnTo>
                <a:lnTo>
                  <a:pt x="1217646" y="564632"/>
                </a:lnTo>
                <a:lnTo>
                  <a:pt x="934509" y="580077"/>
                </a:lnTo>
                <a:lnTo>
                  <a:pt x="915620" y="332749"/>
                </a:lnTo>
                <a:lnTo>
                  <a:pt x="943535" y="331285"/>
                </a:lnTo>
                <a:lnTo>
                  <a:pt x="922851" y="330091"/>
                </a:lnTo>
                <a:lnTo>
                  <a:pt x="926786" y="304286"/>
                </a:lnTo>
                <a:lnTo>
                  <a:pt x="709952" y="326617"/>
                </a:lnTo>
                <a:lnTo>
                  <a:pt x="686459" y="446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260513C-DF47-4D81-A756-D1916D17DDCC}"/>
              </a:ext>
            </a:extLst>
          </p:cNvPr>
          <p:cNvGrpSpPr/>
          <p:nvPr/>
        </p:nvGrpSpPr>
        <p:grpSpPr>
          <a:xfrm>
            <a:off x="1066285" y="1574750"/>
            <a:ext cx="2519102" cy="2519102"/>
            <a:chOff x="664114" y="1809963"/>
            <a:chExt cx="1698539" cy="1698539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C2C35AF-863E-4EFE-9C65-9C8ABB1306CA}"/>
                </a:ext>
              </a:extLst>
            </p:cNvPr>
            <p:cNvSpPr/>
            <p:nvPr/>
          </p:nvSpPr>
          <p:spPr>
            <a:xfrm>
              <a:off x="664114" y="1809963"/>
              <a:ext cx="1698539" cy="1698539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14" name="Pie 23">
              <a:extLst>
                <a:ext uri="{FF2B5EF4-FFF2-40B4-BE49-F238E27FC236}">
                  <a16:creationId xmlns:a16="http://schemas.microsoft.com/office/drawing/2014/main" id="{72237EDA-374B-4B2F-93D3-A25B1178A149}"/>
                </a:ext>
              </a:extLst>
            </p:cNvPr>
            <p:cNvSpPr/>
            <p:nvPr/>
          </p:nvSpPr>
          <p:spPr>
            <a:xfrm>
              <a:off x="738413" y="1884262"/>
              <a:ext cx="1549940" cy="1549940"/>
            </a:xfrm>
            <a:prstGeom prst="pie">
              <a:avLst>
                <a:gd name="adj1" fmla="val 0"/>
                <a:gd name="adj2" fmla="val 10845447"/>
              </a:avLst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6A49A167-596C-4090-ADE5-054D4C002603}"/>
              </a:ext>
            </a:extLst>
          </p:cNvPr>
          <p:cNvGrpSpPr/>
          <p:nvPr/>
        </p:nvGrpSpPr>
        <p:grpSpPr>
          <a:xfrm>
            <a:off x="1607550" y="1815799"/>
            <a:ext cx="1436572" cy="864741"/>
            <a:chOff x="553770" y="4447600"/>
            <a:chExt cx="2465623" cy="1484175"/>
          </a:xfrm>
        </p:grpSpPr>
        <p:grpSp>
          <p:nvGrpSpPr>
            <p:cNvPr id="112" name="Group 111">
              <a:extLst>
                <a:ext uri="{FF2B5EF4-FFF2-40B4-BE49-F238E27FC236}">
                  <a16:creationId xmlns:a16="http://schemas.microsoft.com/office/drawing/2014/main" id="{D89ED719-3949-4996-97A9-DD177B03CEFE}"/>
                </a:ext>
              </a:extLst>
            </p:cNvPr>
            <p:cNvGrpSpPr/>
            <p:nvPr/>
          </p:nvGrpSpPr>
          <p:grpSpPr>
            <a:xfrm>
              <a:off x="553770" y="4584962"/>
              <a:ext cx="2465623" cy="1346813"/>
              <a:chOff x="4926795" y="668348"/>
              <a:chExt cx="2748115" cy="2246351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16" name="Freeform: Shape 115">
                <a:extLst>
                  <a:ext uri="{FF2B5EF4-FFF2-40B4-BE49-F238E27FC236}">
                    <a16:creationId xmlns:a16="http://schemas.microsoft.com/office/drawing/2014/main" id="{8B9E2264-6A74-48E1-9931-8B3F6F88FF45}"/>
                  </a:ext>
                </a:extLst>
              </p:cNvPr>
              <p:cNvSpPr/>
              <p:nvPr/>
            </p:nvSpPr>
            <p:spPr>
              <a:xfrm>
                <a:off x="4926795" y="668348"/>
                <a:ext cx="2748115" cy="2246351"/>
              </a:xfrm>
              <a:custGeom>
                <a:avLst/>
                <a:gdLst>
                  <a:gd name="connsiteX0" fmla="*/ 8193313 w 8257434"/>
                  <a:gd name="connsiteY0" fmla="*/ 2824656 h 6749756"/>
                  <a:gd name="connsiteX1" fmla="*/ 7723228 w 8257434"/>
                  <a:gd name="connsiteY1" fmla="*/ 1725211 h 6749756"/>
                  <a:gd name="connsiteX2" fmla="*/ 6568115 w 8257434"/>
                  <a:gd name="connsiteY2" fmla="*/ 656693 h 6749756"/>
                  <a:gd name="connsiteX3" fmla="*/ 4166655 w 8257434"/>
                  <a:gd name="connsiteY3" fmla="*/ 273 h 6749756"/>
                  <a:gd name="connsiteX4" fmla="*/ 3293748 w 8257434"/>
                  <a:gd name="connsiteY4" fmla="*/ 68312 h 6749756"/>
                  <a:gd name="connsiteX5" fmla="*/ 1824729 w 8257434"/>
                  <a:gd name="connsiteY5" fmla="*/ 571644 h 6749756"/>
                  <a:gd name="connsiteX6" fmla="*/ 572970 w 8257434"/>
                  <a:gd name="connsiteY6" fmla="*/ 1654853 h 6749756"/>
                  <a:gd name="connsiteX7" fmla="*/ 4691 w 8257434"/>
                  <a:gd name="connsiteY7" fmla="*/ 3208147 h 6749756"/>
                  <a:gd name="connsiteX8" fmla="*/ 204942 w 8257434"/>
                  <a:gd name="connsiteY8" fmla="*/ 4418928 h 6749756"/>
                  <a:gd name="connsiteX9" fmla="*/ 1131970 w 8257434"/>
                  <a:gd name="connsiteY9" fmla="*/ 5690790 h 6749756"/>
                  <a:gd name="connsiteX10" fmla="*/ 1147434 w 8257434"/>
                  <a:gd name="connsiteY10" fmla="*/ 5702387 h 6749756"/>
                  <a:gd name="connsiteX11" fmla="*/ 1399487 w 8257434"/>
                  <a:gd name="connsiteY11" fmla="*/ 5911143 h 6749756"/>
                  <a:gd name="connsiteX12" fmla="*/ 1918282 w 8257434"/>
                  <a:gd name="connsiteY12" fmla="*/ 6228915 h 6749756"/>
                  <a:gd name="connsiteX13" fmla="*/ 2704594 w 8257434"/>
                  <a:gd name="connsiteY13" fmla="*/ 6545140 h 6749756"/>
                  <a:gd name="connsiteX14" fmla="*/ 3149939 w 8257434"/>
                  <a:gd name="connsiteY14" fmla="*/ 6654930 h 6749756"/>
                  <a:gd name="connsiteX15" fmla="*/ 3758422 w 8257434"/>
                  <a:gd name="connsiteY15" fmla="*/ 6735340 h 6749756"/>
                  <a:gd name="connsiteX16" fmla="*/ 4083152 w 8257434"/>
                  <a:gd name="connsiteY16" fmla="*/ 6750030 h 6749756"/>
                  <a:gd name="connsiteX17" fmla="*/ 4266393 w 8257434"/>
                  <a:gd name="connsiteY17" fmla="*/ 6746164 h 6749756"/>
                  <a:gd name="connsiteX18" fmla="*/ 4493705 w 8257434"/>
                  <a:gd name="connsiteY18" fmla="*/ 6734567 h 6749756"/>
                  <a:gd name="connsiteX19" fmla="*/ 4932864 w 8257434"/>
                  <a:gd name="connsiteY19" fmla="*/ 6683538 h 6749756"/>
                  <a:gd name="connsiteX20" fmla="*/ 5838244 w 8257434"/>
                  <a:gd name="connsiteY20" fmla="*/ 6445402 h 6749756"/>
                  <a:gd name="connsiteX21" fmla="*/ 6279723 w 8257434"/>
                  <a:gd name="connsiteY21" fmla="*/ 6254429 h 6749756"/>
                  <a:gd name="connsiteX22" fmla="*/ 6926091 w 8257434"/>
                  <a:gd name="connsiteY22" fmla="*/ 5857021 h 6749756"/>
                  <a:gd name="connsiteX23" fmla="*/ 7426331 w 8257434"/>
                  <a:gd name="connsiteY23" fmla="*/ 5402398 h 6749756"/>
                  <a:gd name="connsiteX24" fmla="*/ 7696940 w 8257434"/>
                  <a:gd name="connsiteY24" fmla="*/ 5071482 h 6749756"/>
                  <a:gd name="connsiteX25" fmla="*/ 8148470 w 8257434"/>
                  <a:gd name="connsiteY25" fmla="*/ 4152185 h 6749756"/>
                  <a:gd name="connsiteX26" fmla="*/ 8259033 w 8257434"/>
                  <a:gd name="connsiteY26" fmla="*/ 3390615 h 6749756"/>
                  <a:gd name="connsiteX27" fmla="*/ 8193313 w 8257434"/>
                  <a:gd name="connsiteY27" fmla="*/ 2824656 h 6749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8257434" h="6749756">
                    <a:moveTo>
                      <a:pt x="8193313" y="2824656"/>
                    </a:moveTo>
                    <a:cubicBezTo>
                      <a:pt x="8131460" y="2421836"/>
                      <a:pt x="7953631" y="2059993"/>
                      <a:pt x="7723228" y="1725211"/>
                    </a:cubicBezTo>
                    <a:cubicBezTo>
                      <a:pt x="7418599" y="1282186"/>
                      <a:pt x="7027377" y="931167"/>
                      <a:pt x="6568115" y="656693"/>
                    </a:cubicBezTo>
                    <a:cubicBezTo>
                      <a:pt x="5828966" y="214441"/>
                      <a:pt x="5023325" y="11098"/>
                      <a:pt x="4166655" y="273"/>
                    </a:cubicBezTo>
                    <a:cubicBezTo>
                      <a:pt x="3873624" y="-2819"/>
                      <a:pt x="3582913" y="20376"/>
                      <a:pt x="3293748" y="68312"/>
                    </a:cubicBezTo>
                    <a:cubicBezTo>
                      <a:pt x="2776499" y="154907"/>
                      <a:pt x="2284764" y="318045"/>
                      <a:pt x="1824729" y="571644"/>
                    </a:cubicBezTo>
                    <a:cubicBezTo>
                      <a:pt x="1330675" y="843026"/>
                      <a:pt x="905432" y="1195591"/>
                      <a:pt x="572970" y="1654853"/>
                    </a:cubicBezTo>
                    <a:cubicBezTo>
                      <a:pt x="236642" y="2117980"/>
                      <a:pt x="38711" y="2633684"/>
                      <a:pt x="4691" y="3208147"/>
                    </a:cubicBezTo>
                    <a:cubicBezTo>
                      <a:pt x="-19277" y="3626431"/>
                      <a:pt x="48762" y="4030025"/>
                      <a:pt x="204942" y="4418928"/>
                    </a:cubicBezTo>
                    <a:cubicBezTo>
                      <a:pt x="406739" y="4921488"/>
                      <a:pt x="732243" y="5332813"/>
                      <a:pt x="1131970" y="5690790"/>
                    </a:cubicBezTo>
                    <a:cubicBezTo>
                      <a:pt x="1138156" y="5693109"/>
                      <a:pt x="1142795" y="5697748"/>
                      <a:pt x="1147434" y="5702387"/>
                    </a:cubicBezTo>
                    <a:cubicBezTo>
                      <a:pt x="1227070" y="5777385"/>
                      <a:pt x="1311345" y="5846970"/>
                      <a:pt x="1399487" y="5911143"/>
                    </a:cubicBezTo>
                    <a:cubicBezTo>
                      <a:pt x="1563398" y="6031757"/>
                      <a:pt x="1737361" y="6136134"/>
                      <a:pt x="1918282" y="6228915"/>
                    </a:cubicBezTo>
                    <a:cubicBezTo>
                      <a:pt x="2170335" y="6358807"/>
                      <a:pt x="2433212" y="6463185"/>
                      <a:pt x="2704594" y="6545140"/>
                    </a:cubicBezTo>
                    <a:cubicBezTo>
                      <a:pt x="2851496" y="6589211"/>
                      <a:pt x="2999944" y="6626323"/>
                      <a:pt x="3149939" y="6654930"/>
                    </a:cubicBezTo>
                    <a:cubicBezTo>
                      <a:pt x="3350963" y="6692815"/>
                      <a:pt x="3553533" y="6722196"/>
                      <a:pt x="3758422" y="6735340"/>
                    </a:cubicBezTo>
                    <a:cubicBezTo>
                      <a:pt x="3866666" y="6742298"/>
                      <a:pt x="3974909" y="6746937"/>
                      <a:pt x="4083152" y="6750030"/>
                    </a:cubicBezTo>
                    <a:cubicBezTo>
                      <a:pt x="4144233" y="6751576"/>
                      <a:pt x="4205314" y="6748484"/>
                      <a:pt x="4266393" y="6746164"/>
                    </a:cubicBezTo>
                    <a:cubicBezTo>
                      <a:pt x="4342164" y="6743071"/>
                      <a:pt x="4417935" y="6739979"/>
                      <a:pt x="4493705" y="6734567"/>
                    </a:cubicBezTo>
                    <a:cubicBezTo>
                      <a:pt x="4640607" y="6724515"/>
                      <a:pt x="4786735" y="6706733"/>
                      <a:pt x="4932864" y="6683538"/>
                    </a:cubicBezTo>
                    <a:cubicBezTo>
                      <a:pt x="5242132" y="6634055"/>
                      <a:pt x="5543667" y="6554419"/>
                      <a:pt x="5838244" y="6445402"/>
                    </a:cubicBezTo>
                    <a:cubicBezTo>
                      <a:pt x="5989012" y="6389734"/>
                      <a:pt x="6135141" y="6324788"/>
                      <a:pt x="6279723" y="6254429"/>
                    </a:cubicBezTo>
                    <a:cubicBezTo>
                      <a:pt x="6296733" y="6245924"/>
                      <a:pt x="6773777" y="5983821"/>
                      <a:pt x="6926091" y="5857021"/>
                    </a:cubicBezTo>
                    <a:cubicBezTo>
                      <a:pt x="7064489" y="5741046"/>
                      <a:pt x="7336644" y="5499817"/>
                      <a:pt x="7426331" y="5402398"/>
                    </a:cubicBezTo>
                    <a:cubicBezTo>
                      <a:pt x="7522977" y="5297247"/>
                      <a:pt x="7614211" y="5187458"/>
                      <a:pt x="7696940" y="5071482"/>
                    </a:cubicBezTo>
                    <a:cubicBezTo>
                      <a:pt x="7897964" y="4790049"/>
                      <a:pt x="8051824" y="4485421"/>
                      <a:pt x="8148470" y="4152185"/>
                    </a:cubicBezTo>
                    <a:cubicBezTo>
                      <a:pt x="8221148" y="3903225"/>
                      <a:pt x="8259033" y="3649626"/>
                      <a:pt x="8259033" y="3390615"/>
                    </a:cubicBezTo>
                    <a:cubicBezTo>
                      <a:pt x="8259033" y="3158665"/>
                      <a:pt x="8218055" y="2989341"/>
                      <a:pt x="8193313" y="2824656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77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7" name="Freeform: Shape 116">
                <a:extLst>
                  <a:ext uri="{FF2B5EF4-FFF2-40B4-BE49-F238E27FC236}">
                    <a16:creationId xmlns:a16="http://schemas.microsoft.com/office/drawing/2014/main" id="{126D19DB-F51D-46B6-AC99-607DC0298601}"/>
                  </a:ext>
                </a:extLst>
              </p:cNvPr>
              <p:cNvSpPr/>
              <p:nvPr/>
            </p:nvSpPr>
            <p:spPr>
              <a:xfrm>
                <a:off x="5497019" y="1185382"/>
                <a:ext cx="1476983" cy="1196509"/>
              </a:xfrm>
              <a:custGeom>
                <a:avLst/>
                <a:gdLst>
                  <a:gd name="connsiteX0" fmla="*/ 4437984 w 4437984"/>
                  <a:gd name="connsiteY0" fmla="*/ 1799162 h 3595231"/>
                  <a:gd name="connsiteX1" fmla="*/ 2218992 w 4437984"/>
                  <a:gd name="connsiteY1" fmla="*/ 3598324 h 3595231"/>
                  <a:gd name="connsiteX2" fmla="*/ 0 w 4437984"/>
                  <a:gd name="connsiteY2" fmla="*/ 1799162 h 3595231"/>
                  <a:gd name="connsiteX3" fmla="*/ 2218992 w 4437984"/>
                  <a:gd name="connsiteY3" fmla="*/ 0 h 3595231"/>
                  <a:gd name="connsiteX4" fmla="*/ 4437984 w 4437984"/>
                  <a:gd name="connsiteY4" fmla="*/ 1799162 h 35952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37984" h="3595231">
                    <a:moveTo>
                      <a:pt x="4437984" y="1799162"/>
                    </a:moveTo>
                    <a:cubicBezTo>
                      <a:pt x="4437984" y="2792812"/>
                      <a:pt x="3444508" y="3598324"/>
                      <a:pt x="2218992" y="3598324"/>
                    </a:cubicBezTo>
                    <a:cubicBezTo>
                      <a:pt x="993476" y="3598324"/>
                      <a:pt x="0" y="2792812"/>
                      <a:pt x="0" y="1799162"/>
                    </a:cubicBezTo>
                    <a:cubicBezTo>
                      <a:pt x="0" y="805512"/>
                      <a:pt x="993476" y="0"/>
                      <a:pt x="2218992" y="0"/>
                    </a:cubicBezTo>
                    <a:cubicBezTo>
                      <a:pt x="3444508" y="0"/>
                      <a:pt x="4437984" y="805512"/>
                      <a:pt x="4437984" y="1799162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77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8" name="Freeform: Shape 117">
                <a:extLst>
                  <a:ext uri="{FF2B5EF4-FFF2-40B4-BE49-F238E27FC236}">
                    <a16:creationId xmlns:a16="http://schemas.microsoft.com/office/drawing/2014/main" id="{CC2C9AAB-A542-45D4-AAD5-CA8422204BC2}"/>
                  </a:ext>
                </a:extLst>
              </p:cNvPr>
              <p:cNvSpPr/>
              <p:nvPr/>
            </p:nvSpPr>
            <p:spPr>
              <a:xfrm>
                <a:off x="5562633" y="1192844"/>
                <a:ext cx="1476983" cy="1196509"/>
              </a:xfrm>
              <a:custGeom>
                <a:avLst/>
                <a:gdLst>
                  <a:gd name="connsiteX0" fmla="*/ 4437984 w 4437984"/>
                  <a:gd name="connsiteY0" fmla="*/ 1799162 h 3595231"/>
                  <a:gd name="connsiteX1" fmla="*/ 2218992 w 4437984"/>
                  <a:gd name="connsiteY1" fmla="*/ 3598324 h 3595231"/>
                  <a:gd name="connsiteX2" fmla="*/ 0 w 4437984"/>
                  <a:gd name="connsiteY2" fmla="*/ 1799162 h 3595231"/>
                  <a:gd name="connsiteX3" fmla="*/ 2218992 w 4437984"/>
                  <a:gd name="connsiteY3" fmla="*/ 0 h 3595231"/>
                  <a:gd name="connsiteX4" fmla="*/ 4437984 w 4437984"/>
                  <a:gd name="connsiteY4" fmla="*/ 1799162 h 35952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37984" h="3595231">
                    <a:moveTo>
                      <a:pt x="4437984" y="1799162"/>
                    </a:moveTo>
                    <a:cubicBezTo>
                      <a:pt x="4437984" y="2792812"/>
                      <a:pt x="3444508" y="3598324"/>
                      <a:pt x="2218992" y="3598324"/>
                    </a:cubicBezTo>
                    <a:cubicBezTo>
                      <a:pt x="993476" y="3598324"/>
                      <a:pt x="0" y="2792812"/>
                      <a:pt x="0" y="1799162"/>
                    </a:cubicBezTo>
                    <a:cubicBezTo>
                      <a:pt x="0" y="805512"/>
                      <a:pt x="993476" y="0"/>
                      <a:pt x="2218992" y="0"/>
                    </a:cubicBezTo>
                    <a:cubicBezTo>
                      <a:pt x="3444508" y="0"/>
                      <a:pt x="4437984" y="805512"/>
                      <a:pt x="4437984" y="1799162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77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73D161A3-327A-4A78-ABD0-05430C526CCB}"/>
                </a:ext>
              </a:extLst>
            </p:cNvPr>
            <p:cNvGrpSpPr/>
            <p:nvPr/>
          </p:nvGrpSpPr>
          <p:grpSpPr>
            <a:xfrm rot="4500000">
              <a:off x="1097494" y="4130786"/>
              <a:ext cx="1378174" cy="2011802"/>
              <a:chOff x="10152061" y="4344678"/>
              <a:chExt cx="1761853" cy="2571879"/>
            </a:xfrm>
          </p:grpSpPr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id="{F29C9DC9-C713-420C-9095-A6576CD4BE1F}"/>
                  </a:ext>
                </a:extLst>
              </p:cNvPr>
              <p:cNvSpPr/>
              <p:nvPr/>
            </p:nvSpPr>
            <p:spPr>
              <a:xfrm>
                <a:off x="10152061" y="4344678"/>
                <a:ext cx="1761853" cy="2571879"/>
              </a:xfrm>
              <a:custGeom>
                <a:avLst/>
                <a:gdLst>
                  <a:gd name="connsiteX0" fmla="*/ 1739200 w 1761853"/>
                  <a:gd name="connsiteY0" fmla="*/ 749277 h 2571879"/>
                  <a:gd name="connsiteX1" fmla="*/ 1730676 w 1761853"/>
                  <a:gd name="connsiteY1" fmla="*/ 644437 h 2571879"/>
                  <a:gd name="connsiteX2" fmla="*/ 1646354 w 1761853"/>
                  <a:gd name="connsiteY2" fmla="*/ 372356 h 2571879"/>
                  <a:gd name="connsiteX3" fmla="*/ 1590816 w 1761853"/>
                  <a:gd name="connsiteY3" fmla="*/ 288477 h 2571879"/>
                  <a:gd name="connsiteX4" fmla="*/ 1419995 w 1761853"/>
                  <a:gd name="connsiteY4" fmla="*/ 135148 h 2571879"/>
                  <a:gd name="connsiteX5" fmla="*/ 1300579 w 1761853"/>
                  <a:gd name="connsiteY5" fmla="*/ 71196 h 2571879"/>
                  <a:gd name="connsiteX6" fmla="*/ 1188027 w 1761853"/>
                  <a:gd name="connsiteY6" fmla="*/ 6544 h 2571879"/>
                  <a:gd name="connsiteX7" fmla="*/ 1108244 w 1761853"/>
                  <a:gd name="connsiteY7" fmla="*/ 32523 h 2571879"/>
                  <a:gd name="connsiteX8" fmla="*/ 1029642 w 1761853"/>
                  <a:gd name="connsiteY8" fmla="*/ 96622 h 2571879"/>
                  <a:gd name="connsiteX9" fmla="*/ 832916 w 1761853"/>
                  <a:gd name="connsiteY9" fmla="*/ 261354 h 2571879"/>
                  <a:gd name="connsiteX10" fmla="*/ 805239 w 1761853"/>
                  <a:gd name="connsiteY10" fmla="*/ 296374 h 2571879"/>
                  <a:gd name="connsiteX11" fmla="*/ 681727 w 1761853"/>
                  <a:gd name="connsiteY11" fmla="*/ 453357 h 2571879"/>
                  <a:gd name="connsiteX12" fmla="*/ 653460 w 1761853"/>
                  <a:gd name="connsiteY12" fmla="*/ 503323 h 2571879"/>
                  <a:gd name="connsiteX13" fmla="*/ 591390 w 1761853"/>
                  <a:gd name="connsiteY13" fmla="*/ 627019 h 2571879"/>
                  <a:gd name="connsiteX14" fmla="*/ 563345 w 1761853"/>
                  <a:gd name="connsiteY14" fmla="*/ 830203 h 2571879"/>
                  <a:gd name="connsiteX15" fmla="*/ 381195 w 1761853"/>
                  <a:gd name="connsiteY15" fmla="*/ 1312406 h 2571879"/>
                  <a:gd name="connsiteX16" fmla="*/ 58226 w 1761853"/>
                  <a:gd name="connsiteY16" fmla="*/ 2036060 h 2571879"/>
                  <a:gd name="connsiteX17" fmla="*/ 326 w 1761853"/>
                  <a:gd name="connsiteY17" fmla="*/ 2310466 h 2571879"/>
                  <a:gd name="connsiteX18" fmla="*/ 45199 w 1761853"/>
                  <a:gd name="connsiteY18" fmla="*/ 2399770 h 2571879"/>
                  <a:gd name="connsiteX19" fmla="*/ 601133 w 1761853"/>
                  <a:gd name="connsiteY19" fmla="*/ 2568930 h 2571879"/>
                  <a:gd name="connsiteX20" fmla="*/ 992851 w 1761853"/>
                  <a:gd name="connsiteY20" fmla="*/ 2382241 h 2571879"/>
                  <a:gd name="connsiteX21" fmla="*/ 1497232 w 1761853"/>
                  <a:gd name="connsiteY21" fmla="*/ 1553304 h 2571879"/>
                  <a:gd name="connsiteX22" fmla="*/ 1664215 w 1761853"/>
                  <a:gd name="connsiteY22" fmla="*/ 1240483 h 2571879"/>
                  <a:gd name="connsiteX23" fmla="*/ 1692113 w 1761853"/>
                  <a:gd name="connsiteY23" fmla="*/ 953162 h 2571879"/>
                  <a:gd name="connsiteX24" fmla="*/ 1739200 w 1761853"/>
                  <a:gd name="connsiteY24" fmla="*/ 749277 h 2571879"/>
                  <a:gd name="connsiteX25" fmla="*/ 1739200 w 1761853"/>
                  <a:gd name="connsiteY25" fmla="*/ 749277 h 2571879"/>
                  <a:gd name="connsiteX26" fmla="*/ 678960 w 1761853"/>
                  <a:gd name="connsiteY26" fmla="*/ 2021078 h 2571879"/>
                  <a:gd name="connsiteX27" fmla="*/ 679919 w 1761853"/>
                  <a:gd name="connsiteY27" fmla="*/ 2020229 h 2571879"/>
                  <a:gd name="connsiteX28" fmla="*/ 678960 w 1761853"/>
                  <a:gd name="connsiteY28" fmla="*/ 2021078 h 2571879"/>
                  <a:gd name="connsiteX29" fmla="*/ 678960 w 1761853"/>
                  <a:gd name="connsiteY29" fmla="*/ 2021078 h 2571879"/>
                  <a:gd name="connsiteX30" fmla="*/ 678960 w 1761853"/>
                  <a:gd name="connsiteY30" fmla="*/ 2021078 h 2571879"/>
                  <a:gd name="connsiteX31" fmla="*/ 681026 w 1761853"/>
                  <a:gd name="connsiteY31" fmla="*/ 2019233 h 2571879"/>
                  <a:gd name="connsiteX32" fmla="*/ 681432 w 1761853"/>
                  <a:gd name="connsiteY32" fmla="*/ 2018901 h 2571879"/>
                  <a:gd name="connsiteX33" fmla="*/ 681026 w 1761853"/>
                  <a:gd name="connsiteY33" fmla="*/ 2019233 h 2571879"/>
                  <a:gd name="connsiteX34" fmla="*/ 681026 w 1761853"/>
                  <a:gd name="connsiteY34" fmla="*/ 2019233 h 2571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761853" h="2571879">
                    <a:moveTo>
                      <a:pt x="1739200" y="749277"/>
                    </a:moveTo>
                    <a:cubicBezTo>
                      <a:pt x="1715767" y="711673"/>
                      <a:pt x="1721376" y="681266"/>
                      <a:pt x="1730676" y="644437"/>
                    </a:cubicBezTo>
                    <a:cubicBezTo>
                      <a:pt x="1757725" y="537273"/>
                      <a:pt x="1731967" y="446677"/>
                      <a:pt x="1646354" y="372356"/>
                    </a:cubicBezTo>
                    <a:cubicBezTo>
                      <a:pt x="1621740" y="350990"/>
                      <a:pt x="1600152" y="319475"/>
                      <a:pt x="1590816" y="288477"/>
                    </a:cubicBezTo>
                    <a:cubicBezTo>
                      <a:pt x="1564431" y="200613"/>
                      <a:pt x="1510664" y="143008"/>
                      <a:pt x="1419995" y="135148"/>
                    </a:cubicBezTo>
                    <a:cubicBezTo>
                      <a:pt x="1366597" y="130535"/>
                      <a:pt x="1335378" y="107877"/>
                      <a:pt x="1300579" y="71196"/>
                    </a:cubicBezTo>
                    <a:cubicBezTo>
                      <a:pt x="1271906" y="41047"/>
                      <a:pt x="1227586" y="24330"/>
                      <a:pt x="1188027" y="6544"/>
                    </a:cubicBezTo>
                    <a:cubicBezTo>
                      <a:pt x="1156845" y="-7479"/>
                      <a:pt x="1131198" y="971"/>
                      <a:pt x="1108244" y="32523"/>
                    </a:cubicBezTo>
                    <a:cubicBezTo>
                      <a:pt x="1088502" y="59609"/>
                      <a:pt x="1056655" y="96179"/>
                      <a:pt x="1029642" y="96622"/>
                    </a:cubicBezTo>
                    <a:cubicBezTo>
                      <a:pt x="915245" y="98504"/>
                      <a:pt x="867899" y="169578"/>
                      <a:pt x="832916" y="261354"/>
                    </a:cubicBezTo>
                    <a:cubicBezTo>
                      <a:pt x="827787" y="274860"/>
                      <a:pt x="817343" y="291725"/>
                      <a:pt x="805239" y="296374"/>
                    </a:cubicBezTo>
                    <a:cubicBezTo>
                      <a:pt x="731988" y="324494"/>
                      <a:pt x="703721" y="385567"/>
                      <a:pt x="681727" y="453357"/>
                    </a:cubicBezTo>
                    <a:cubicBezTo>
                      <a:pt x="675897" y="471439"/>
                      <a:pt x="667704" y="493359"/>
                      <a:pt x="653460" y="503323"/>
                    </a:cubicBezTo>
                    <a:cubicBezTo>
                      <a:pt x="609251" y="534247"/>
                      <a:pt x="595118" y="575393"/>
                      <a:pt x="591390" y="627019"/>
                    </a:cubicBezTo>
                    <a:cubicBezTo>
                      <a:pt x="586482" y="695252"/>
                      <a:pt x="584822" y="766473"/>
                      <a:pt x="563345" y="830203"/>
                    </a:cubicBezTo>
                    <a:cubicBezTo>
                      <a:pt x="508508" y="992979"/>
                      <a:pt x="448911" y="1154575"/>
                      <a:pt x="381195" y="1312406"/>
                    </a:cubicBezTo>
                    <a:cubicBezTo>
                      <a:pt x="277093" y="1555149"/>
                      <a:pt x="159928" y="1792395"/>
                      <a:pt x="58226" y="2036060"/>
                    </a:cubicBezTo>
                    <a:cubicBezTo>
                      <a:pt x="22763" y="2121047"/>
                      <a:pt x="11987" y="2217768"/>
                      <a:pt x="326" y="2310466"/>
                    </a:cubicBezTo>
                    <a:cubicBezTo>
                      <a:pt x="-3180" y="2338291"/>
                      <a:pt x="22246" y="2376854"/>
                      <a:pt x="45199" y="2399770"/>
                    </a:cubicBezTo>
                    <a:cubicBezTo>
                      <a:pt x="192144" y="2546900"/>
                      <a:pt x="455110" y="2583470"/>
                      <a:pt x="601133" y="2568930"/>
                    </a:cubicBezTo>
                    <a:cubicBezTo>
                      <a:pt x="753207" y="2553837"/>
                      <a:pt x="880225" y="2480660"/>
                      <a:pt x="992851" y="2382241"/>
                    </a:cubicBezTo>
                    <a:cubicBezTo>
                      <a:pt x="1247920" y="2159314"/>
                      <a:pt x="1393536" y="1868303"/>
                      <a:pt x="1497232" y="1553304"/>
                    </a:cubicBezTo>
                    <a:cubicBezTo>
                      <a:pt x="1534983" y="1438723"/>
                      <a:pt x="1561626" y="1325027"/>
                      <a:pt x="1664215" y="1240483"/>
                    </a:cubicBezTo>
                    <a:cubicBezTo>
                      <a:pt x="1755843" y="1165018"/>
                      <a:pt x="1745990" y="1058998"/>
                      <a:pt x="1692113" y="953162"/>
                    </a:cubicBezTo>
                    <a:cubicBezTo>
                      <a:pt x="1752190" y="893528"/>
                      <a:pt x="1787579" y="826845"/>
                      <a:pt x="1739200" y="749277"/>
                    </a:cubicBezTo>
                    <a:lnTo>
                      <a:pt x="1739200" y="749277"/>
                    </a:lnTo>
                    <a:close/>
                    <a:moveTo>
                      <a:pt x="678960" y="2021078"/>
                    </a:moveTo>
                    <a:cubicBezTo>
                      <a:pt x="678960" y="2021078"/>
                      <a:pt x="679403" y="2020672"/>
                      <a:pt x="679919" y="2020229"/>
                    </a:cubicBezTo>
                    <a:cubicBezTo>
                      <a:pt x="679476" y="2020635"/>
                      <a:pt x="678960" y="2021078"/>
                      <a:pt x="678960" y="2021078"/>
                    </a:cubicBezTo>
                    <a:lnTo>
                      <a:pt x="678960" y="2021078"/>
                    </a:lnTo>
                    <a:lnTo>
                      <a:pt x="678960" y="2021078"/>
                    </a:lnTo>
                    <a:close/>
                    <a:moveTo>
                      <a:pt x="681026" y="2019233"/>
                    </a:moveTo>
                    <a:cubicBezTo>
                      <a:pt x="681248" y="2019012"/>
                      <a:pt x="681432" y="2018901"/>
                      <a:pt x="681432" y="2018901"/>
                    </a:cubicBezTo>
                    <a:cubicBezTo>
                      <a:pt x="681432" y="2018901"/>
                      <a:pt x="681137" y="2019159"/>
                      <a:pt x="681026" y="2019233"/>
                    </a:cubicBezTo>
                    <a:lnTo>
                      <a:pt x="681026" y="2019233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36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5" name="Freeform: Shape 114">
                <a:extLst>
                  <a:ext uri="{FF2B5EF4-FFF2-40B4-BE49-F238E27FC236}">
                    <a16:creationId xmlns:a16="http://schemas.microsoft.com/office/drawing/2014/main" id="{DA0C88BF-7462-407B-887E-3F0E665BB18A}"/>
                  </a:ext>
                </a:extLst>
              </p:cNvPr>
              <p:cNvSpPr/>
              <p:nvPr/>
            </p:nvSpPr>
            <p:spPr>
              <a:xfrm>
                <a:off x="10173040" y="4396702"/>
                <a:ext cx="1697582" cy="2486784"/>
              </a:xfrm>
              <a:custGeom>
                <a:avLst/>
                <a:gdLst>
                  <a:gd name="connsiteX0" fmla="*/ 57429 w 1697581"/>
                  <a:gd name="connsiteY0" fmla="*/ 2340992 h 2486784"/>
                  <a:gd name="connsiteX1" fmla="*/ 164593 w 1697581"/>
                  <a:gd name="connsiteY1" fmla="*/ 2340992 h 2486784"/>
                  <a:gd name="connsiteX2" fmla="*/ 363682 w 1697581"/>
                  <a:gd name="connsiteY2" fmla="*/ 2455648 h 2486784"/>
                  <a:gd name="connsiteX3" fmla="*/ 287847 w 1697581"/>
                  <a:gd name="connsiteY3" fmla="*/ 2460888 h 2486784"/>
                  <a:gd name="connsiteX4" fmla="*/ 57429 w 1697581"/>
                  <a:gd name="connsiteY4" fmla="*/ 2340992 h 2486784"/>
                  <a:gd name="connsiteX5" fmla="*/ 293667 w 1697581"/>
                  <a:gd name="connsiteY5" fmla="*/ 2061136 h 2486784"/>
                  <a:gd name="connsiteX6" fmla="*/ 309693 w 1697581"/>
                  <a:gd name="connsiteY6" fmla="*/ 2072306 h 2486784"/>
                  <a:gd name="connsiteX7" fmla="*/ 385454 w 1697581"/>
                  <a:gd name="connsiteY7" fmla="*/ 2316230 h 2486784"/>
                  <a:gd name="connsiteX8" fmla="*/ 385011 w 1697581"/>
                  <a:gd name="connsiteY8" fmla="*/ 2335087 h 2486784"/>
                  <a:gd name="connsiteX9" fmla="*/ 281463 w 1697581"/>
                  <a:gd name="connsiteY9" fmla="*/ 2404500 h 2486784"/>
                  <a:gd name="connsiteX10" fmla="*/ 218692 w 1697581"/>
                  <a:gd name="connsiteY10" fmla="*/ 2370587 h 2486784"/>
                  <a:gd name="connsiteX11" fmla="*/ 215925 w 1697581"/>
                  <a:gd name="connsiteY11" fmla="*/ 2369517 h 2486784"/>
                  <a:gd name="connsiteX12" fmla="*/ 197510 w 1697581"/>
                  <a:gd name="connsiteY12" fmla="*/ 2275564 h 2486784"/>
                  <a:gd name="connsiteX13" fmla="*/ 246000 w 1697581"/>
                  <a:gd name="connsiteY13" fmla="*/ 2142531 h 2486784"/>
                  <a:gd name="connsiteX14" fmla="*/ 284046 w 1697581"/>
                  <a:gd name="connsiteY14" fmla="*/ 2068468 h 2486784"/>
                  <a:gd name="connsiteX15" fmla="*/ 181163 w 1697581"/>
                  <a:gd name="connsiteY15" fmla="*/ 2278221 h 2486784"/>
                  <a:gd name="connsiteX16" fmla="*/ 57429 w 1697581"/>
                  <a:gd name="connsiteY16" fmla="*/ 2322799 h 2486784"/>
                  <a:gd name="connsiteX17" fmla="*/ 103963 w 1697581"/>
                  <a:gd name="connsiteY17" fmla="*/ 2231281 h 2486784"/>
                  <a:gd name="connsiteX18" fmla="*/ 128429 w 1697581"/>
                  <a:gd name="connsiteY18" fmla="*/ 2198733 h 2486784"/>
                  <a:gd name="connsiteX19" fmla="*/ 235188 w 1697581"/>
                  <a:gd name="connsiteY19" fmla="*/ 2081421 h 2486784"/>
                  <a:gd name="connsiteX20" fmla="*/ 293667 w 1697581"/>
                  <a:gd name="connsiteY20" fmla="*/ 2061136 h 2486784"/>
                  <a:gd name="connsiteX21" fmla="*/ 581258 w 1697581"/>
                  <a:gd name="connsiteY21" fmla="*/ 1360719 h 2486784"/>
                  <a:gd name="connsiteX22" fmla="*/ 590816 w 1697581"/>
                  <a:gd name="connsiteY22" fmla="*/ 1475338 h 2486784"/>
                  <a:gd name="connsiteX23" fmla="*/ 562475 w 1697581"/>
                  <a:gd name="connsiteY23" fmla="*/ 1564383 h 2486784"/>
                  <a:gd name="connsiteX24" fmla="*/ 518192 w 1697581"/>
                  <a:gd name="connsiteY24" fmla="*/ 1706088 h 2486784"/>
                  <a:gd name="connsiteX25" fmla="*/ 454461 w 1697581"/>
                  <a:gd name="connsiteY25" fmla="*/ 1787125 h 2486784"/>
                  <a:gd name="connsiteX26" fmla="*/ 411655 w 1697581"/>
                  <a:gd name="connsiteY26" fmla="*/ 1915878 h 2486784"/>
                  <a:gd name="connsiteX27" fmla="*/ 322646 w 1697581"/>
                  <a:gd name="connsiteY27" fmla="*/ 2051457 h 2486784"/>
                  <a:gd name="connsiteX28" fmla="*/ 244229 w 1697581"/>
                  <a:gd name="connsiteY28" fmla="*/ 2046327 h 2486784"/>
                  <a:gd name="connsiteX29" fmla="*/ 307885 w 1697581"/>
                  <a:gd name="connsiteY29" fmla="*/ 1941414 h 2486784"/>
                  <a:gd name="connsiteX30" fmla="*/ 451805 w 1697581"/>
                  <a:gd name="connsiteY30" fmla="*/ 1551947 h 2486784"/>
                  <a:gd name="connsiteX31" fmla="*/ 525683 w 1697581"/>
                  <a:gd name="connsiteY31" fmla="*/ 1403489 h 2486784"/>
                  <a:gd name="connsiteX32" fmla="*/ 581258 w 1697581"/>
                  <a:gd name="connsiteY32" fmla="*/ 1360719 h 2486784"/>
                  <a:gd name="connsiteX33" fmla="*/ 680008 w 1697581"/>
                  <a:gd name="connsiteY33" fmla="*/ 1126168 h 2486784"/>
                  <a:gd name="connsiteX34" fmla="*/ 735288 w 1697581"/>
                  <a:gd name="connsiteY34" fmla="*/ 1185359 h 2486784"/>
                  <a:gd name="connsiteX35" fmla="*/ 696688 w 1697581"/>
                  <a:gd name="connsiteY35" fmla="*/ 1551615 h 2486784"/>
                  <a:gd name="connsiteX36" fmla="*/ 666428 w 1697581"/>
                  <a:gd name="connsiteY36" fmla="*/ 1630549 h 2486784"/>
                  <a:gd name="connsiteX37" fmla="*/ 633253 w 1697581"/>
                  <a:gd name="connsiteY37" fmla="*/ 1688264 h 2486784"/>
                  <a:gd name="connsiteX38" fmla="*/ 604284 w 1697581"/>
                  <a:gd name="connsiteY38" fmla="*/ 1731772 h 2486784"/>
                  <a:gd name="connsiteX39" fmla="*/ 586055 w 1697581"/>
                  <a:gd name="connsiteY39" fmla="*/ 1807864 h 2486784"/>
                  <a:gd name="connsiteX40" fmla="*/ 570777 w 1697581"/>
                  <a:gd name="connsiteY40" fmla="*/ 1857018 h 2486784"/>
                  <a:gd name="connsiteX41" fmla="*/ 519188 w 1697581"/>
                  <a:gd name="connsiteY41" fmla="*/ 1973224 h 2486784"/>
                  <a:gd name="connsiteX42" fmla="*/ 490958 w 1697581"/>
                  <a:gd name="connsiteY42" fmla="*/ 2025219 h 2486784"/>
                  <a:gd name="connsiteX43" fmla="*/ 389292 w 1697581"/>
                  <a:gd name="connsiteY43" fmla="*/ 2109541 h 2486784"/>
                  <a:gd name="connsiteX44" fmla="*/ 332905 w 1697581"/>
                  <a:gd name="connsiteY44" fmla="*/ 2068469 h 2486784"/>
                  <a:gd name="connsiteX45" fmla="*/ 350876 w 1697581"/>
                  <a:gd name="connsiteY45" fmla="*/ 2053117 h 2486784"/>
                  <a:gd name="connsiteX46" fmla="*/ 489112 w 1697581"/>
                  <a:gd name="connsiteY46" fmla="*/ 1769412 h 2486784"/>
                  <a:gd name="connsiteX47" fmla="*/ 568674 w 1697581"/>
                  <a:gd name="connsiteY47" fmla="*/ 1636232 h 2486784"/>
                  <a:gd name="connsiteX48" fmla="*/ 614359 w 1697581"/>
                  <a:gd name="connsiteY48" fmla="*/ 1470134 h 2486784"/>
                  <a:gd name="connsiteX49" fmla="*/ 584099 w 1697581"/>
                  <a:gd name="connsiteY49" fmla="*/ 1335847 h 2486784"/>
                  <a:gd name="connsiteX50" fmla="*/ 420253 w 1697581"/>
                  <a:gd name="connsiteY50" fmla="*/ 1594680 h 2486784"/>
                  <a:gd name="connsiteX51" fmla="*/ 324417 w 1697581"/>
                  <a:gd name="connsiteY51" fmla="*/ 1846723 h 2486784"/>
                  <a:gd name="connsiteX52" fmla="*/ 236405 w 1697581"/>
                  <a:gd name="connsiteY52" fmla="*/ 2025072 h 2486784"/>
                  <a:gd name="connsiteX53" fmla="*/ 176365 w 1697581"/>
                  <a:gd name="connsiteY53" fmla="*/ 2116073 h 2486784"/>
                  <a:gd name="connsiteX54" fmla="*/ 184484 w 1697581"/>
                  <a:gd name="connsiteY54" fmla="*/ 2038762 h 2486784"/>
                  <a:gd name="connsiteX55" fmla="*/ 511844 w 1697581"/>
                  <a:gd name="connsiteY55" fmla="*/ 1292265 h 2486784"/>
                  <a:gd name="connsiteX56" fmla="*/ 610263 w 1697581"/>
                  <a:gd name="connsiteY56" fmla="*/ 1177204 h 2486784"/>
                  <a:gd name="connsiteX57" fmla="*/ 680008 w 1697581"/>
                  <a:gd name="connsiteY57" fmla="*/ 1126168 h 2486784"/>
                  <a:gd name="connsiteX58" fmla="*/ 810710 w 1697581"/>
                  <a:gd name="connsiteY58" fmla="*/ 860586 h 2486784"/>
                  <a:gd name="connsiteX59" fmla="*/ 745842 w 1697581"/>
                  <a:gd name="connsiteY59" fmla="*/ 904015 h 2486784"/>
                  <a:gd name="connsiteX60" fmla="*/ 642626 w 1697581"/>
                  <a:gd name="connsiteY60" fmla="*/ 1045462 h 2486784"/>
                  <a:gd name="connsiteX61" fmla="*/ 629489 w 1697581"/>
                  <a:gd name="connsiteY61" fmla="*/ 1100225 h 2486784"/>
                  <a:gd name="connsiteX62" fmla="*/ 755511 w 1697581"/>
                  <a:gd name="connsiteY62" fmla="*/ 927669 h 2486784"/>
                  <a:gd name="connsiteX63" fmla="*/ 816842 w 1697581"/>
                  <a:gd name="connsiteY63" fmla="*/ 873091 h 2486784"/>
                  <a:gd name="connsiteX64" fmla="*/ 879060 w 1697581"/>
                  <a:gd name="connsiteY64" fmla="*/ 1136352 h 2486784"/>
                  <a:gd name="connsiteX65" fmla="*/ 863819 w 1697581"/>
                  <a:gd name="connsiteY65" fmla="*/ 1225397 h 2486784"/>
                  <a:gd name="connsiteX66" fmla="*/ 850645 w 1697581"/>
                  <a:gd name="connsiteY66" fmla="*/ 1246469 h 2486784"/>
                  <a:gd name="connsiteX67" fmla="*/ 843707 w 1697581"/>
                  <a:gd name="connsiteY67" fmla="*/ 1275511 h 2486784"/>
                  <a:gd name="connsiteX68" fmla="*/ 821160 w 1697581"/>
                  <a:gd name="connsiteY68" fmla="*/ 1400425 h 2486784"/>
                  <a:gd name="connsiteX69" fmla="*/ 826843 w 1697581"/>
                  <a:gd name="connsiteY69" fmla="*/ 1409319 h 2486784"/>
                  <a:gd name="connsiteX70" fmla="*/ 867509 w 1697581"/>
                  <a:gd name="connsiteY70" fmla="*/ 1309276 h 2486784"/>
                  <a:gd name="connsiteX71" fmla="*/ 887805 w 1697581"/>
                  <a:gd name="connsiteY71" fmla="*/ 1227095 h 2486784"/>
                  <a:gd name="connsiteX72" fmla="*/ 902345 w 1697581"/>
                  <a:gd name="connsiteY72" fmla="*/ 1148308 h 2486784"/>
                  <a:gd name="connsiteX73" fmla="*/ 888654 w 1697581"/>
                  <a:gd name="connsiteY73" fmla="*/ 952948 h 2486784"/>
                  <a:gd name="connsiteX74" fmla="*/ 826511 w 1697581"/>
                  <a:gd name="connsiteY74" fmla="*/ 860729 h 2486784"/>
                  <a:gd name="connsiteX75" fmla="*/ 810710 w 1697581"/>
                  <a:gd name="connsiteY75" fmla="*/ 860586 h 2486784"/>
                  <a:gd name="connsiteX76" fmla="*/ 998061 w 1697581"/>
                  <a:gd name="connsiteY76" fmla="*/ 486116 h 2486784"/>
                  <a:gd name="connsiteX77" fmla="*/ 933786 w 1697581"/>
                  <a:gd name="connsiteY77" fmla="*/ 514068 h 2486784"/>
                  <a:gd name="connsiteX78" fmla="*/ 1075860 w 1697581"/>
                  <a:gd name="connsiteY78" fmla="*/ 637691 h 2486784"/>
                  <a:gd name="connsiteX79" fmla="*/ 1079550 w 1697581"/>
                  <a:gd name="connsiteY79" fmla="*/ 824970 h 2486784"/>
                  <a:gd name="connsiteX80" fmla="*/ 1094311 w 1697581"/>
                  <a:gd name="connsiteY80" fmla="*/ 971657 h 2486784"/>
                  <a:gd name="connsiteX81" fmla="*/ 1055969 w 1697581"/>
                  <a:gd name="connsiteY81" fmla="*/ 1065684 h 2486784"/>
                  <a:gd name="connsiteX82" fmla="*/ 1036448 w 1697581"/>
                  <a:gd name="connsiteY82" fmla="*/ 1117200 h 2486784"/>
                  <a:gd name="connsiteX83" fmla="*/ 1033496 w 1697581"/>
                  <a:gd name="connsiteY83" fmla="*/ 1222224 h 2486784"/>
                  <a:gd name="connsiteX84" fmla="*/ 1059106 w 1697581"/>
                  <a:gd name="connsiteY84" fmla="*/ 1116499 h 2486784"/>
                  <a:gd name="connsiteX85" fmla="*/ 1111839 w 1697581"/>
                  <a:gd name="connsiteY85" fmla="*/ 990108 h 2486784"/>
                  <a:gd name="connsiteX86" fmla="*/ 1115013 w 1697581"/>
                  <a:gd name="connsiteY86" fmla="*/ 845340 h 2486784"/>
                  <a:gd name="connsiteX87" fmla="*/ 1100769 w 1697581"/>
                  <a:gd name="connsiteY87" fmla="*/ 628465 h 2486784"/>
                  <a:gd name="connsiteX88" fmla="*/ 998061 w 1697581"/>
                  <a:gd name="connsiteY88" fmla="*/ 486116 h 2486784"/>
                  <a:gd name="connsiteX89" fmla="*/ 690673 w 1697581"/>
                  <a:gd name="connsiteY89" fmla="*/ 473734 h 2486784"/>
                  <a:gd name="connsiteX90" fmla="*/ 660413 w 1697581"/>
                  <a:gd name="connsiteY90" fmla="*/ 534401 h 2486784"/>
                  <a:gd name="connsiteX91" fmla="*/ 629600 w 1697581"/>
                  <a:gd name="connsiteY91" fmla="*/ 605844 h 2486784"/>
                  <a:gd name="connsiteX92" fmla="*/ 559965 w 1697581"/>
                  <a:gd name="connsiteY92" fmla="*/ 918924 h 2486784"/>
                  <a:gd name="connsiteX93" fmla="*/ 358405 w 1697581"/>
                  <a:gd name="connsiteY93" fmla="*/ 1426552 h 2486784"/>
                  <a:gd name="connsiteX94" fmla="*/ 288217 w 1697581"/>
                  <a:gd name="connsiteY94" fmla="*/ 1591321 h 2486784"/>
                  <a:gd name="connsiteX95" fmla="*/ 263640 w 1697581"/>
                  <a:gd name="connsiteY95" fmla="*/ 1645826 h 2486784"/>
                  <a:gd name="connsiteX96" fmla="*/ 178875 w 1697581"/>
                  <a:gd name="connsiteY96" fmla="*/ 1837090 h 2486784"/>
                  <a:gd name="connsiteX97" fmla="*/ 156291 w 1697581"/>
                  <a:gd name="connsiteY97" fmla="*/ 1892296 h 2486784"/>
                  <a:gd name="connsiteX98" fmla="*/ 89387 w 1697581"/>
                  <a:gd name="connsiteY98" fmla="*/ 2089687 h 2486784"/>
                  <a:gd name="connsiteX99" fmla="*/ 61120 w 1697581"/>
                  <a:gd name="connsiteY99" fmla="*/ 2218697 h 2486784"/>
                  <a:gd name="connsiteX100" fmla="*/ 49053 w 1697581"/>
                  <a:gd name="connsiteY100" fmla="*/ 2325566 h 2486784"/>
                  <a:gd name="connsiteX101" fmla="*/ 3958 w 1697581"/>
                  <a:gd name="connsiteY101" fmla="*/ 2224934 h 2486784"/>
                  <a:gd name="connsiteX102" fmla="*/ 58869 w 1697581"/>
                  <a:gd name="connsiteY102" fmla="*/ 2013151 h 2486784"/>
                  <a:gd name="connsiteX103" fmla="*/ 357224 w 1697581"/>
                  <a:gd name="connsiteY103" fmla="*/ 1348725 h 2486784"/>
                  <a:gd name="connsiteX104" fmla="*/ 579745 w 1697581"/>
                  <a:gd name="connsiteY104" fmla="*/ 774968 h 2486784"/>
                  <a:gd name="connsiteX105" fmla="*/ 603916 w 1697581"/>
                  <a:gd name="connsiteY105" fmla="*/ 591674 h 2486784"/>
                  <a:gd name="connsiteX106" fmla="*/ 690673 w 1697581"/>
                  <a:gd name="connsiteY106" fmla="*/ 473734 h 2486784"/>
                  <a:gd name="connsiteX107" fmla="*/ 1011428 w 1697581"/>
                  <a:gd name="connsiteY107" fmla="*/ 367049 h 2486784"/>
                  <a:gd name="connsiteX108" fmla="*/ 1110954 w 1697581"/>
                  <a:gd name="connsiteY108" fmla="*/ 473734 h 2486784"/>
                  <a:gd name="connsiteX109" fmla="*/ 1163687 w 1697581"/>
                  <a:gd name="connsiteY109" fmla="*/ 657950 h 2486784"/>
                  <a:gd name="connsiteX110" fmla="*/ 1171843 w 1697581"/>
                  <a:gd name="connsiteY110" fmla="*/ 894162 h 2486784"/>
                  <a:gd name="connsiteX111" fmla="*/ 1168152 w 1697581"/>
                  <a:gd name="connsiteY111" fmla="*/ 1095280 h 2486784"/>
                  <a:gd name="connsiteX112" fmla="*/ 1108075 w 1697581"/>
                  <a:gd name="connsiteY112" fmla="*/ 1219862 h 2486784"/>
                  <a:gd name="connsiteX113" fmla="*/ 1062390 w 1697581"/>
                  <a:gd name="connsiteY113" fmla="*/ 1314406 h 2486784"/>
                  <a:gd name="connsiteX114" fmla="*/ 796103 w 1697581"/>
                  <a:gd name="connsiteY114" fmla="*/ 1950233 h 2486784"/>
                  <a:gd name="connsiteX115" fmla="*/ 723479 w 1697581"/>
                  <a:gd name="connsiteY115" fmla="*/ 2060571 h 2486784"/>
                  <a:gd name="connsiteX116" fmla="*/ 804665 w 1697581"/>
                  <a:gd name="connsiteY116" fmla="*/ 1965473 h 2486784"/>
                  <a:gd name="connsiteX117" fmla="*/ 1039179 w 1697581"/>
                  <a:gd name="connsiteY117" fmla="*/ 1445520 h 2486784"/>
                  <a:gd name="connsiteX118" fmla="*/ 1142321 w 1697581"/>
                  <a:gd name="connsiteY118" fmla="*/ 1205544 h 2486784"/>
                  <a:gd name="connsiteX119" fmla="*/ 1193098 w 1697581"/>
                  <a:gd name="connsiteY119" fmla="*/ 1099856 h 2486784"/>
                  <a:gd name="connsiteX120" fmla="*/ 1189445 w 1697581"/>
                  <a:gd name="connsiteY120" fmla="*/ 912539 h 2486784"/>
                  <a:gd name="connsiteX121" fmla="*/ 1195276 w 1697581"/>
                  <a:gd name="connsiteY121" fmla="*/ 704669 h 2486784"/>
                  <a:gd name="connsiteX122" fmla="*/ 1185053 w 1697581"/>
                  <a:gd name="connsiteY122" fmla="*/ 663117 h 2486784"/>
                  <a:gd name="connsiteX123" fmla="*/ 1125715 w 1697581"/>
                  <a:gd name="connsiteY123" fmla="*/ 450412 h 2486784"/>
                  <a:gd name="connsiteX124" fmla="*/ 1011428 w 1697581"/>
                  <a:gd name="connsiteY124" fmla="*/ 367049 h 2486784"/>
                  <a:gd name="connsiteX125" fmla="*/ 828061 w 1697581"/>
                  <a:gd name="connsiteY125" fmla="*/ 285311 h 2486784"/>
                  <a:gd name="connsiteX126" fmla="*/ 782080 w 1697581"/>
                  <a:gd name="connsiteY126" fmla="*/ 349853 h 2486784"/>
                  <a:gd name="connsiteX127" fmla="*/ 694511 w 1697581"/>
                  <a:gd name="connsiteY127" fmla="*/ 469269 h 2486784"/>
                  <a:gd name="connsiteX128" fmla="*/ 736284 w 1697581"/>
                  <a:gd name="connsiteY128" fmla="*/ 335683 h 2486784"/>
                  <a:gd name="connsiteX129" fmla="*/ 828061 w 1697581"/>
                  <a:gd name="connsiteY129" fmla="*/ 285311 h 2486784"/>
                  <a:gd name="connsiteX130" fmla="*/ 1087853 w 1697581"/>
                  <a:gd name="connsiteY130" fmla="*/ 237338 h 2486784"/>
                  <a:gd name="connsiteX131" fmla="*/ 991981 w 1697581"/>
                  <a:gd name="connsiteY131" fmla="*/ 297784 h 2486784"/>
                  <a:gd name="connsiteX132" fmla="*/ 825994 w 1697581"/>
                  <a:gd name="connsiteY132" fmla="*/ 488532 h 2486784"/>
                  <a:gd name="connsiteX133" fmla="*/ 745694 w 1697581"/>
                  <a:gd name="connsiteY133" fmla="*/ 584699 h 2486784"/>
                  <a:gd name="connsiteX134" fmla="*/ 710490 w 1697581"/>
                  <a:gd name="connsiteY134" fmla="*/ 696882 h 2486784"/>
                  <a:gd name="connsiteX135" fmla="*/ 852970 w 1697581"/>
                  <a:gd name="connsiteY135" fmla="*/ 502075 h 2486784"/>
                  <a:gd name="connsiteX136" fmla="*/ 906921 w 1697581"/>
                  <a:gd name="connsiteY136" fmla="*/ 426278 h 2486784"/>
                  <a:gd name="connsiteX137" fmla="*/ 997221 w 1697581"/>
                  <a:gd name="connsiteY137" fmla="*/ 333394 h 2486784"/>
                  <a:gd name="connsiteX138" fmla="*/ 1078184 w 1697581"/>
                  <a:gd name="connsiteY138" fmla="*/ 274904 h 2486784"/>
                  <a:gd name="connsiteX139" fmla="*/ 1125641 w 1697581"/>
                  <a:gd name="connsiteY139" fmla="*/ 316641 h 2486784"/>
                  <a:gd name="connsiteX140" fmla="*/ 1144129 w 1697581"/>
                  <a:gd name="connsiteY140" fmla="*/ 391368 h 2486784"/>
                  <a:gd name="connsiteX141" fmla="*/ 1156934 w 1697581"/>
                  <a:gd name="connsiteY141" fmla="*/ 434212 h 2486784"/>
                  <a:gd name="connsiteX142" fmla="*/ 1205571 w 1697581"/>
                  <a:gd name="connsiteY142" fmla="*/ 546616 h 2486784"/>
                  <a:gd name="connsiteX143" fmla="*/ 1265980 w 1697581"/>
                  <a:gd name="connsiteY143" fmla="*/ 790651 h 2486784"/>
                  <a:gd name="connsiteX144" fmla="*/ 1257530 w 1697581"/>
                  <a:gd name="connsiteY144" fmla="*/ 956232 h 2486784"/>
                  <a:gd name="connsiteX145" fmla="*/ 1302661 w 1697581"/>
                  <a:gd name="connsiteY145" fmla="*/ 1064024 h 2486784"/>
                  <a:gd name="connsiteX146" fmla="*/ 1278010 w 1697581"/>
                  <a:gd name="connsiteY146" fmla="*/ 1165247 h 2486784"/>
                  <a:gd name="connsiteX147" fmla="*/ 1203689 w 1697581"/>
                  <a:gd name="connsiteY147" fmla="*/ 1305402 h 2486784"/>
                  <a:gd name="connsiteX148" fmla="*/ 890721 w 1697581"/>
                  <a:gd name="connsiteY148" fmla="*/ 1985807 h 2486784"/>
                  <a:gd name="connsiteX149" fmla="*/ 804628 w 1697581"/>
                  <a:gd name="connsiteY149" fmla="*/ 2116072 h 2486784"/>
                  <a:gd name="connsiteX150" fmla="*/ 864188 w 1697581"/>
                  <a:gd name="connsiteY150" fmla="*/ 2046400 h 2486784"/>
                  <a:gd name="connsiteX151" fmla="*/ 912272 w 1697581"/>
                  <a:gd name="connsiteY151" fmla="*/ 1984183 h 2486784"/>
                  <a:gd name="connsiteX152" fmla="*/ 1236311 w 1697581"/>
                  <a:gd name="connsiteY152" fmla="*/ 1278795 h 2486784"/>
                  <a:gd name="connsiteX153" fmla="*/ 1287236 w 1697581"/>
                  <a:gd name="connsiteY153" fmla="*/ 1196835 h 2486784"/>
                  <a:gd name="connsiteX154" fmla="*/ 1323843 w 1697581"/>
                  <a:gd name="connsiteY154" fmla="*/ 1036457 h 2486784"/>
                  <a:gd name="connsiteX155" fmla="*/ 1292181 w 1697581"/>
                  <a:gd name="connsiteY155" fmla="*/ 962505 h 2486784"/>
                  <a:gd name="connsiteX156" fmla="*/ 1327718 w 1697581"/>
                  <a:gd name="connsiteY156" fmla="*/ 896044 h 2486784"/>
                  <a:gd name="connsiteX157" fmla="*/ 1295428 w 1697581"/>
                  <a:gd name="connsiteY157" fmla="*/ 788105 h 2486784"/>
                  <a:gd name="connsiteX158" fmla="*/ 1326795 w 1697581"/>
                  <a:gd name="connsiteY158" fmla="*/ 738287 h 2486784"/>
                  <a:gd name="connsiteX159" fmla="*/ 1244688 w 1697581"/>
                  <a:gd name="connsiteY159" fmla="*/ 539937 h 2486784"/>
                  <a:gd name="connsiteX160" fmla="*/ 1244688 w 1697581"/>
                  <a:gd name="connsiteY160" fmla="*/ 487351 h 2486784"/>
                  <a:gd name="connsiteX161" fmla="*/ 1200405 w 1697581"/>
                  <a:gd name="connsiteY161" fmla="*/ 428307 h 2486784"/>
                  <a:gd name="connsiteX162" fmla="*/ 1162580 w 1697581"/>
                  <a:gd name="connsiteY162" fmla="*/ 367086 h 2486784"/>
                  <a:gd name="connsiteX163" fmla="*/ 1087853 w 1697581"/>
                  <a:gd name="connsiteY163" fmla="*/ 237338 h 2486784"/>
                  <a:gd name="connsiteX164" fmla="*/ 1173732 w 1697581"/>
                  <a:gd name="connsiteY164" fmla="*/ 194951 h 2486784"/>
                  <a:gd name="connsiteX165" fmla="*/ 1137044 w 1697581"/>
                  <a:gd name="connsiteY165" fmla="*/ 201063 h 2486784"/>
                  <a:gd name="connsiteX166" fmla="*/ 1231034 w 1697581"/>
                  <a:gd name="connsiteY166" fmla="*/ 339557 h 2486784"/>
                  <a:gd name="connsiteX167" fmla="*/ 1331740 w 1697581"/>
                  <a:gd name="connsiteY167" fmla="*/ 528645 h 2486784"/>
                  <a:gd name="connsiteX168" fmla="*/ 1392924 w 1697581"/>
                  <a:gd name="connsiteY168" fmla="*/ 796186 h 2486784"/>
                  <a:gd name="connsiteX169" fmla="*/ 1424587 w 1697581"/>
                  <a:gd name="connsiteY169" fmla="*/ 913647 h 2486784"/>
                  <a:gd name="connsiteX170" fmla="*/ 1431044 w 1697581"/>
                  <a:gd name="connsiteY170" fmla="*/ 935862 h 2486784"/>
                  <a:gd name="connsiteX171" fmla="*/ 1414475 w 1697581"/>
                  <a:gd name="connsiteY171" fmla="*/ 1070703 h 2486784"/>
                  <a:gd name="connsiteX172" fmla="*/ 1399272 w 1697581"/>
                  <a:gd name="connsiteY172" fmla="*/ 1187314 h 2486784"/>
                  <a:gd name="connsiteX173" fmla="*/ 1403737 w 1697581"/>
                  <a:gd name="connsiteY173" fmla="*/ 1290309 h 2486784"/>
                  <a:gd name="connsiteX174" fmla="*/ 1345874 w 1697581"/>
                  <a:gd name="connsiteY174" fmla="*/ 1392676 h 2486784"/>
                  <a:gd name="connsiteX175" fmla="*/ 1302071 w 1697581"/>
                  <a:gd name="connsiteY175" fmla="*/ 1445151 h 2486784"/>
                  <a:gd name="connsiteX176" fmla="*/ 1258120 w 1697581"/>
                  <a:gd name="connsiteY176" fmla="*/ 1509102 h 2486784"/>
                  <a:gd name="connsiteX177" fmla="*/ 1017259 w 1697581"/>
                  <a:gd name="connsiteY177" fmla="*/ 1988980 h 2486784"/>
                  <a:gd name="connsiteX178" fmla="*/ 926848 w 1697581"/>
                  <a:gd name="connsiteY178" fmla="*/ 2102824 h 2486784"/>
                  <a:gd name="connsiteX179" fmla="*/ 1270962 w 1697581"/>
                  <a:gd name="connsiteY179" fmla="*/ 1536373 h 2486784"/>
                  <a:gd name="connsiteX180" fmla="*/ 1293104 w 1697581"/>
                  <a:gd name="connsiteY180" fmla="*/ 1479101 h 2486784"/>
                  <a:gd name="connsiteX181" fmla="*/ 1424808 w 1697581"/>
                  <a:gd name="connsiteY181" fmla="*/ 1203330 h 2486784"/>
                  <a:gd name="connsiteX182" fmla="*/ 1438536 w 1697581"/>
                  <a:gd name="connsiteY182" fmla="*/ 1184141 h 2486784"/>
                  <a:gd name="connsiteX183" fmla="*/ 1443960 w 1697581"/>
                  <a:gd name="connsiteY183" fmla="*/ 1074061 h 2486784"/>
                  <a:gd name="connsiteX184" fmla="*/ 1482745 w 1697581"/>
                  <a:gd name="connsiteY184" fmla="*/ 993761 h 2486784"/>
                  <a:gd name="connsiteX185" fmla="*/ 1455068 w 1697581"/>
                  <a:gd name="connsiteY185" fmla="*/ 931950 h 2486784"/>
                  <a:gd name="connsiteX186" fmla="*/ 1448610 w 1697581"/>
                  <a:gd name="connsiteY186" fmla="*/ 910731 h 2486784"/>
                  <a:gd name="connsiteX187" fmla="*/ 1422778 w 1697581"/>
                  <a:gd name="connsiteY187" fmla="*/ 799102 h 2486784"/>
                  <a:gd name="connsiteX188" fmla="*/ 1367167 w 1697581"/>
                  <a:gd name="connsiteY188" fmla="*/ 511005 h 2486784"/>
                  <a:gd name="connsiteX189" fmla="*/ 1321371 w 1697581"/>
                  <a:gd name="connsiteY189" fmla="*/ 344760 h 2486784"/>
                  <a:gd name="connsiteX190" fmla="*/ 1243249 w 1697581"/>
                  <a:gd name="connsiteY190" fmla="*/ 248261 h 2486784"/>
                  <a:gd name="connsiteX191" fmla="*/ 1173732 w 1697581"/>
                  <a:gd name="connsiteY191" fmla="*/ 194951 h 2486784"/>
                  <a:gd name="connsiteX192" fmla="*/ 1140720 w 1697581"/>
                  <a:gd name="connsiteY192" fmla="*/ 105140 h 2486784"/>
                  <a:gd name="connsiteX193" fmla="*/ 1194390 w 1697581"/>
                  <a:gd name="connsiteY193" fmla="*/ 124343 h 2486784"/>
                  <a:gd name="connsiteX194" fmla="*/ 1269228 w 1697581"/>
                  <a:gd name="connsiteY194" fmla="*/ 191099 h 2486784"/>
                  <a:gd name="connsiteX195" fmla="*/ 1314175 w 1697581"/>
                  <a:gd name="connsiteY195" fmla="*/ 219034 h 2486784"/>
                  <a:gd name="connsiteX196" fmla="*/ 1444145 w 1697581"/>
                  <a:gd name="connsiteY196" fmla="*/ 376459 h 2486784"/>
                  <a:gd name="connsiteX197" fmla="*/ 1473704 w 1697581"/>
                  <a:gd name="connsiteY197" fmla="*/ 441998 h 2486784"/>
                  <a:gd name="connsiteX198" fmla="*/ 1557140 w 1697581"/>
                  <a:gd name="connsiteY198" fmla="*/ 700609 h 2486784"/>
                  <a:gd name="connsiteX199" fmla="*/ 1549169 w 1697581"/>
                  <a:gd name="connsiteY199" fmla="*/ 917337 h 2486784"/>
                  <a:gd name="connsiteX200" fmla="*/ 1580536 w 1697581"/>
                  <a:gd name="connsiteY200" fmla="*/ 1064983 h 2486784"/>
                  <a:gd name="connsiteX201" fmla="*/ 1466139 w 1697581"/>
                  <a:gd name="connsiteY201" fmla="*/ 1269791 h 2486784"/>
                  <a:gd name="connsiteX202" fmla="*/ 1385765 w 1697581"/>
                  <a:gd name="connsiteY202" fmla="*/ 1456221 h 2486784"/>
                  <a:gd name="connsiteX203" fmla="*/ 1346206 w 1697581"/>
                  <a:gd name="connsiteY203" fmla="*/ 1539178 h 2486784"/>
                  <a:gd name="connsiteX204" fmla="*/ 1063461 w 1697581"/>
                  <a:gd name="connsiteY204" fmla="*/ 2070128 h 2486784"/>
                  <a:gd name="connsiteX205" fmla="*/ 910390 w 1697581"/>
                  <a:gd name="connsiteY205" fmla="*/ 2233458 h 2486784"/>
                  <a:gd name="connsiteX206" fmla="*/ 470625 w 1697581"/>
                  <a:gd name="connsiteY206" fmla="*/ 2398928 h 2486784"/>
                  <a:gd name="connsiteX207" fmla="*/ 401507 w 1697581"/>
                  <a:gd name="connsiteY207" fmla="*/ 2366417 h 2486784"/>
                  <a:gd name="connsiteX208" fmla="*/ 659343 w 1697581"/>
                  <a:gd name="connsiteY208" fmla="*/ 2313388 h 2486784"/>
                  <a:gd name="connsiteX209" fmla="*/ 869834 w 1697581"/>
                  <a:gd name="connsiteY209" fmla="*/ 2158694 h 2486784"/>
                  <a:gd name="connsiteX210" fmla="*/ 821640 w 1697581"/>
                  <a:gd name="connsiteY210" fmla="*/ 2196519 h 2486784"/>
                  <a:gd name="connsiteX211" fmla="*/ 474462 w 1697581"/>
                  <a:gd name="connsiteY211" fmla="*/ 2335788 h 2486784"/>
                  <a:gd name="connsiteX212" fmla="*/ 402687 w 1697581"/>
                  <a:gd name="connsiteY212" fmla="*/ 2310399 h 2486784"/>
                  <a:gd name="connsiteX213" fmla="*/ 471289 w 1697581"/>
                  <a:gd name="connsiteY213" fmla="*/ 2287409 h 2486784"/>
                  <a:gd name="connsiteX214" fmla="*/ 709087 w 1697581"/>
                  <a:gd name="connsiteY214" fmla="*/ 2188253 h 2486784"/>
                  <a:gd name="connsiteX215" fmla="*/ 557308 w 1697581"/>
                  <a:gd name="connsiteY215" fmla="*/ 2256965 h 2486784"/>
                  <a:gd name="connsiteX216" fmla="*/ 397890 w 1697581"/>
                  <a:gd name="connsiteY216" fmla="*/ 2252943 h 2486784"/>
                  <a:gd name="connsiteX217" fmla="*/ 646759 w 1697581"/>
                  <a:gd name="connsiteY217" fmla="*/ 2137328 h 2486784"/>
                  <a:gd name="connsiteX218" fmla="*/ 385196 w 1697581"/>
                  <a:gd name="connsiteY218" fmla="*/ 2202423 h 2486784"/>
                  <a:gd name="connsiteX219" fmla="*/ 664104 w 1697581"/>
                  <a:gd name="connsiteY219" fmla="*/ 1969496 h 2486784"/>
                  <a:gd name="connsiteX220" fmla="*/ 571368 w 1697581"/>
                  <a:gd name="connsiteY220" fmla="*/ 2067324 h 2486784"/>
                  <a:gd name="connsiteX221" fmla="*/ 368553 w 1697581"/>
                  <a:gd name="connsiteY221" fmla="*/ 2155225 h 2486784"/>
                  <a:gd name="connsiteX222" fmla="*/ 436416 w 1697581"/>
                  <a:gd name="connsiteY222" fmla="*/ 2096144 h 2486784"/>
                  <a:gd name="connsiteX223" fmla="*/ 499962 w 1697581"/>
                  <a:gd name="connsiteY223" fmla="*/ 2044334 h 2486784"/>
                  <a:gd name="connsiteX224" fmla="*/ 597716 w 1697581"/>
                  <a:gd name="connsiteY224" fmla="*/ 1855689 h 2486784"/>
                  <a:gd name="connsiteX225" fmla="*/ 709161 w 1697581"/>
                  <a:gd name="connsiteY225" fmla="*/ 1585490 h 2486784"/>
                  <a:gd name="connsiteX226" fmla="*/ 782375 w 1697581"/>
                  <a:gd name="connsiteY226" fmla="*/ 1268204 h 2486784"/>
                  <a:gd name="connsiteX227" fmla="*/ 741377 w 1697581"/>
                  <a:gd name="connsiteY227" fmla="*/ 1141334 h 2486784"/>
                  <a:gd name="connsiteX228" fmla="*/ 619932 w 1697581"/>
                  <a:gd name="connsiteY228" fmla="*/ 1134876 h 2486784"/>
                  <a:gd name="connsiteX229" fmla="*/ 524244 w 1697581"/>
                  <a:gd name="connsiteY229" fmla="*/ 1238977 h 2486784"/>
                  <a:gd name="connsiteX230" fmla="*/ 565685 w 1697581"/>
                  <a:gd name="connsiteY230" fmla="*/ 1139599 h 2486784"/>
                  <a:gd name="connsiteX231" fmla="*/ 618492 w 1697581"/>
                  <a:gd name="connsiteY231" fmla="*/ 1042067 h 2486784"/>
                  <a:gd name="connsiteX232" fmla="*/ 620817 w 1697581"/>
                  <a:gd name="connsiteY232" fmla="*/ 1018597 h 2486784"/>
                  <a:gd name="connsiteX233" fmla="*/ 696319 w 1697581"/>
                  <a:gd name="connsiteY233" fmla="*/ 812423 h 2486784"/>
                  <a:gd name="connsiteX234" fmla="*/ 701006 w 1697581"/>
                  <a:gd name="connsiteY234" fmla="*/ 808253 h 2486784"/>
                  <a:gd name="connsiteX235" fmla="*/ 817174 w 1697581"/>
                  <a:gd name="connsiteY235" fmla="*/ 677767 h 2486784"/>
                  <a:gd name="connsiteX236" fmla="*/ 969027 w 1697581"/>
                  <a:gd name="connsiteY236" fmla="*/ 680387 h 2486784"/>
                  <a:gd name="connsiteX237" fmla="*/ 1002092 w 1697581"/>
                  <a:gd name="connsiteY237" fmla="*/ 883165 h 2486784"/>
                  <a:gd name="connsiteX238" fmla="*/ 990025 w 1697581"/>
                  <a:gd name="connsiteY238" fmla="*/ 1094099 h 2486784"/>
                  <a:gd name="connsiteX239" fmla="*/ 959580 w 1697581"/>
                  <a:gd name="connsiteY239" fmla="*/ 1255362 h 2486784"/>
                  <a:gd name="connsiteX240" fmla="*/ 930870 w 1697581"/>
                  <a:gd name="connsiteY240" fmla="*/ 1334444 h 2486784"/>
                  <a:gd name="connsiteX241" fmla="*/ 894374 w 1697581"/>
                  <a:gd name="connsiteY241" fmla="*/ 1397325 h 2486784"/>
                  <a:gd name="connsiteX242" fmla="*/ 842120 w 1697581"/>
                  <a:gd name="connsiteY242" fmla="*/ 1551946 h 2486784"/>
                  <a:gd name="connsiteX243" fmla="*/ 752595 w 1697581"/>
                  <a:gd name="connsiteY243" fmla="*/ 1762105 h 2486784"/>
                  <a:gd name="connsiteX244" fmla="*/ 661742 w 1697581"/>
                  <a:gd name="connsiteY244" fmla="*/ 1971710 h 2486784"/>
                  <a:gd name="connsiteX245" fmla="*/ 705139 w 1697581"/>
                  <a:gd name="connsiteY245" fmla="*/ 1913884 h 2486784"/>
                  <a:gd name="connsiteX246" fmla="*/ 911460 w 1697581"/>
                  <a:gd name="connsiteY246" fmla="*/ 1409540 h 2486784"/>
                  <a:gd name="connsiteX247" fmla="*/ 934339 w 1697581"/>
                  <a:gd name="connsiteY247" fmla="*/ 1359464 h 2486784"/>
                  <a:gd name="connsiteX248" fmla="*/ 976998 w 1697581"/>
                  <a:gd name="connsiteY248" fmla="*/ 1204511 h 2486784"/>
                  <a:gd name="connsiteX249" fmla="*/ 979286 w 1697581"/>
                  <a:gd name="connsiteY249" fmla="*/ 1159342 h 2486784"/>
                  <a:gd name="connsiteX250" fmla="*/ 1015008 w 1697581"/>
                  <a:gd name="connsiteY250" fmla="*/ 956785 h 2486784"/>
                  <a:gd name="connsiteX251" fmla="*/ 1016447 w 1697581"/>
                  <a:gd name="connsiteY251" fmla="*/ 916340 h 2486784"/>
                  <a:gd name="connsiteX252" fmla="*/ 953565 w 1697581"/>
                  <a:gd name="connsiteY252" fmla="*/ 621269 h 2486784"/>
                  <a:gd name="connsiteX253" fmla="*/ 866808 w 1697581"/>
                  <a:gd name="connsiteY253" fmla="*/ 607247 h 2486784"/>
                  <a:gd name="connsiteX254" fmla="*/ 736211 w 1697581"/>
                  <a:gd name="connsiteY254" fmla="*/ 738176 h 2486784"/>
                  <a:gd name="connsiteX255" fmla="*/ 659528 w 1697581"/>
                  <a:gd name="connsiteY255" fmla="*/ 833605 h 2486784"/>
                  <a:gd name="connsiteX256" fmla="*/ 555316 w 1697581"/>
                  <a:gd name="connsiteY256" fmla="*/ 1097678 h 2486784"/>
                  <a:gd name="connsiteX257" fmla="*/ 400547 w 1697581"/>
                  <a:gd name="connsiteY257" fmla="*/ 1450981 h 2486784"/>
                  <a:gd name="connsiteX258" fmla="*/ 202419 w 1697581"/>
                  <a:gd name="connsiteY258" fmla="*/ 1950565 h 2486784"/>
                  <a:gd name="connsiteX259" fmla="*/ 106177 w 1697581"/>
                  <a:gd name="connsiteY259" fmla="*/ 2200467 h 2486784"/>
                  <a:gd name="connsiteX260" fmla="*/ 102450 w 1697581"/>
                  <a:gd name="connsiteY260" fmla="*/ 2140538 h 2486784"/>
                  <a:gd name="connsiteX261" fmla="*/ 213785 w 1697581"/>
                  <a:gd name="connsiteY261" fmla="*/ 1814358 h 2486784"/>
                  <a:gd name="connsiteX262" fmla="*/ 628456 w 1697581"/>
                  <a:gd name="connsiteY262" fmla="*/ 790983 h 2486784"/>
                  <a:gd name="connsiteX263" fmla="*/ 643918 w 1697581"/>
                  <a:gd name="connsiteY263" fmla="*/ 763934 h 2486784"/>
                  <a:gd name="connsiteX264" fmla="*/ 666687 w 1697581"/>
                  <a:gd name="connsiteY264" fmla="*/ 692749 h 2486784"/>
                  <a:gd name="connsiteX265" fmla="*/ 805735 w 1697581"/>
                  <a:gd name="connsiteY265" fmla="*/ 431628 h 2486784"/>
                  <a:gd name="connsiteX266" fmla="*/ 892308 w 1697581"/>
                  <a:gd name="connsiteY266" fmla="*/ 292175 h 2486784"/>
                  <a:gd name="connsiteX267" fmla="*/ 918065 w 1697581"/>
                  <a:gd name="connsiteY267" fmla="*/ 250106 h 2486784"/>
                  <a:gd name="connsiteX268" fmla="*/ 1027554 w 1697581"/>
                  <a:gd name="connsiteY268" fmla="*/ 176929 h 2486784"/>
                  <a:gd name="connsiteX269" fmla="*/ 1097484 w 1697581"/>
                  <a:gd name="connsiteY269" fmla="*/ 144418 h 2486784"/>
                  <a:gd name="connsiteX270" fmla="*/ 1140720 w 1697581"/>
                  <a:gd name="connsiteY270" fmla="*/ 105140 h 2486784"/>
                  <a:gd name="connsiteX271" fmla="*/ 1165651 w 1697581"/>
                  <a:gd name="connsiteY271" fmla="*/ 0 h 2486784"/>
                  <a:gd name="connsiteX272" fmla="*/ 1249005 w 1697581"/>
                  <a:gd name="connsiteY272" fmla="*/ 53232 h 2486784"/>
                  <a:gd name="connsiteX273" fmla="*/ 1387130 w 1697581"/>
                  <a:gd name="connsiteY273" fmla="*/ 126373 h 2486784"/>
                  <a:gd name="connsiteX274" fmla="*/ 1533263 w 1697581"/>
                  <a:gd name="connsiteY274" fmla="*/ 268926 h 2486784"/>
                  <a:gd name="connsiteX275" fmla="*/ 1578542 w 1697581"/>
                  <a:gd name="connsiteY275" fmla="*/ 342657 h 2486784"/>
                  <a:gd name="connsiteX276" fmla="*/ 1662754 w 1697581"/>
                  <a:gd name="connsiteY276" fmla="*/ 603224 h 2486784"/>
                  <a:gd name="connsiteX277" fmla="*/ 1672717 w 1697581"/>
                  <a:gd name="connsiteY277" fmla="*/ 707879 h 2486784"/>
                  <a:gd name="connsiteX278" fmla="*/ 1654820 w 1697581"/>
                  <a:gd name="connsiteY278" fmla="*/ 860138 h 2486784"/>
                  <a:gd name="connsiteX279" fmla="*/ 1639431 w 1697581"/>
                  <a:gd name="connsiteY279" fmla="*/ 945235 h 2486784"/>
                  <a:gd name="connsiteX280" fmla="*/ 1602197 w 1697581"/>
                  <a:gd name="connsiteY280" fmla="*/ 1178458 h 2486784"/>
                  <a:gd name="connsiteX281" fmla="*/ 1450860 w 1697581"/>
                  <a:gd name="connsiteY281" fmla="*/ 1457070 h 2486784"/>
                  <a:gd name="connsiteX282" fmla="*/ 1069770 w 1697581"/>
                  <a:gd name="connsiteY282" fmla="*/ 2188437 h 2486784"/>
                  <a:gd name="connsiteX283" fmla="*/ 618971 w 1697581"/>
                  <a:gd name="connsiteY283" fmla="*/ 2480113 h 2486784"/>
                  <a:gd name="connsiteX284" fmla="*/ 403831 w 1697581"/>
                  <a:gd name="connsiteY284" fmla="*/ 2434908 h 2486784"/>
                  <a:gd name="connsiteX285" fmla="*/ 1044529 w 1697581"/>
                  <a:gd name="connsiteY285" fmla="*/ 2127696 h 2486784"/>
                  <a:gd name="connsiteX286" fmla="*/ 1280704 w 1697581"/>
                  <a:gd name="connsiteY286" fmla="*/ 1793730 h 2486784"/>
                  <a:gd name="connsiteX287" fmla="*/ 1408164 w 1697581"/>
                  <a:gd name="connsiteY287" fmla="*/ 1458436 h 2486784"/>
                  <a:gd name="connsiteX288" fmla="*/ 1467430 w 1697581"/>
                  <a:gd name="connsiteY288" fmla="*/ 1322451 h 2486784"/>
                  <a:gd name="connsiteX289" fmla="*/ 1483261 w 1697581"/>
                  <a:gd name="connsiteY289" fmla="*/ 1269348 h 2486784"/>
                  <a:gd name="connsiteX290" fmla="*/ 1604522 w 1697581"/>
                  <a:gd name="connsiteY290" fmla="*/ 1012323 h 2486784"/>
                  <a:gd name="connsiteX291" fmla="*/ 1556770 w 1697581"/>
                  <a:gd name="connsiteY291" fmla="*/ 847665 h 2486784"/>
                  <a:gd name="connsiteX292" fmla="*/ 1558726 w 1697581"/>
                  <a:gd name="connsiteY292" fmla="*/ 783381 h 2486784"/>
                  <a:gd name="connsiteX293" fmla="*/ 1497394 w 1697581"/>
                  <a:gd name="connsiteY293" fmla="*/ 437127 h 2486784"/>
                  <a:gd name="connsiteX294" fmla="*/ 1466544 w 1697581"/>
                  <a:gd name="connsiteY294" fmla="*/ 361293 h 2486784"/>
                  <a:gd name="connsiteX295" fmla="*/ 1362147 w 1697581"/>
                  <a:gd name="connsiteY295" fmla="*/ 208886 h 2486784"/>
                  <a:gd name="connsiteX296" fmla="*/ 1233247 w 1697581"/>
                  <a:gd name="connsiteY296" fmla="*/ 128070 h 2486784"/>
                  <a:gd name="connsiteX297" fmla="*/ 1187673 w 1697581"/>
                  <a:gd name="connsiteY297" fmla="*/ 94969 h 2486784"/>
                  <a:gd name="connsiteX298" fmla="*/ 1075748 w 1697581"/>
                  <a:gd name="connsiteY298" fmla="*/ 117442 h 2486784"/>
                  <a:gd name="connsiteX299" fmla="*/ 1010911 w 1697581"/>
                  <a:gd name="connsiteY299" fmla="*/ 148034 h 2486784"/>
                  <a:gd name="connsiteX300" fmla="*/ 886329 w 1697581"/>
                  <a:gd name="connsiteY300" fmla="*/ 232467 h 2486784"/>
                  <a:gd name="connsiteX301" fmla="*/ 862785 w 1697581"/>
                  <a:gd name="connsiteY301" fmla="*/ 258594 h 2486784"/>
                  <a:gd name="connsiteX302" fmla="*/ 834075 w 1697581"/>
                  <a:gd name="connsiteY302" fmla="*/ 279001 h 2486784"/>
                  <a:gd name="connsiteX303" fmla="*/ 857213 w 1697581"/>
                  <a:gd name="connsiteY303" fmla="*/ 198701 h 2486784"/>
                  <a:gd name="connsiteX304" fmla="*/ 984304 w 1697581"/>
                  <a:gd name="connsiteY304" fmla="*/ 94378 h 2486784"/>
                  <a:gd name="connsiteX305" fmla="*/ 1081025 w 1697581"/>
                  <a:gd name="connsiteY305" fmla="*/ 49505 h 2486784"/>
                  <a:gd name="connsiteX306" fmla="*/ 1165651 w 1697581"/>
                  <a:gd name="connsiteY306" fmla="*/ 0 h 2486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</a:cxnLst>
                <a:rect l="l" t="t" r="r" b="b"/>
                <a:pathLst>
                  <a:path w="1697581" h="2486784">
                    <a:moveTo>
                      <a:pt x="57429" y="2340992"/>
                    </a:moveTo>
                    <a:cubicBezTo>
                      <a:pt x="78759" y="2345457"/>
                      <a:pt x="132784" y="2365790"/>
                      <a:pt x="164593" y="2340992"/>
                    </a:cubicBezTo>
                    <a:cubicBezTo>
                      <a:pt x="172933" y="2376529"/>
                      <a:pt x="315192" y="2442436"/>
                      <a:pt x="363682" y="2455648"/>
                    </a:cubicBezTo>
                    <a:cubicBezTo>
                      <a:pt x="361430" y="2461626"/>
                      <a:pt x="306262" y="2465574"/>
                      <a:pt x="287847" y="2460888"/>
                    </a:cubicBezTo>
                    <a:cubicBezTo>
                      <a:pt x="218803" y="2449928"/>
                      <a:pt x="127027" y="2412546"/>
                      <a:pt x="57429" y="2340992"/>
                    </a:cubicBezTo>
                    <a:close/>
                    <a:moveTo>
                      <a:pt x="293667" y="2061136"/>
                    </a:moveTo>
                    <a:cubicBezTo>
                      <a:pt x="300431" y="2062331"/>
                      <a:pt x="306151" y="2065710"/>
                      <a:pt x="309693" y="2072306"/>
                    </a:cubicBezTo>
                    <a:cubicBezTo>
                      <a:pt x="344640" y="2150539"/>
                      <a:pt x="395750" y="2223790"/>
                      <a:pt x="385454" y="2316230"/>
                    </a:cubicBezTo>
                    <a:cubicBezTo>
                      <a:pt x="384716" y="2322467"/>
                      <a:pt x="385417" y="2328814"/>
                      <a:pt x="385011" y="2335087"/>
                    </a:cubicBezTo>
                    <a:cubicBezTo>
                      <a:pt x="377409" y="2450924"/>
                      <a:pt x="400990" y="2471515"/>
                      <a:pt x="281463" y="2404500"/>
                    </a:cubicBezTo>
                    <a:cubicBezTo>
                      <a:pt x="261794" y="2393467"/>
                      <a:pt x="239431" y="2379665"/>
                      <a:pt x="218692" y="2370587"/>
                    </a:cubicBezTo>
                    <a:cubicBezTo>
                      <a:pt x="218877" y="2370735"/>
                      <a:pt x="215925" y="2369517"/>
                      <a:pt x="215925" y="2369517"/>
                    </a:cubicBezTo>
                    <a:cubicBezTo>
                      <a:pt x="180609" y="2345346"/>
                      <a:pt x="178100" y="2315972"/>
                      <a:pt x="197510" y="2275564"/>
                    </a:cubicBezTo>
                    <a:cubicBezTo>
                      <a:pt x="224523" y="2219214"/>
                      <a:pt x="223047" y="2200800"/>
                      <a:pt x="246000" y="2142531"/>
                    </a:cubicBezTo>
                    <a:cubicBezTo>
                      <a:pt x="250797" y="2131313"/>
                      <a:pt x="288770" y="2070313"/>
                      <a:pt x="284046" y="2068468"/>
                    </a:cubicBezTo>
                    <a:cubicBezTo>
                      <a:pt x="228767" y="2112271"/>
                      <a:pt x="205297" y="2217406"/>
                      <a:pt x="181163" y="2278221"/>
                    </a:cubicBezTo>
                    <a:cubicBezTo>
                      <a:pt x="155073" y="2343944"/>
                      <a:pt x="128835" y="2353428"/>
                      <a:pt x="57429" y="2322799"/>
                    </a:cubicBezTo>
                    <a:cubicBezTo>
                      <a:pt x="72928" y="2292354"/>
                      <a:pt x="88427" y="2261873"/>
                      <a:pt x="103963" y="2231281"/>
                    </a:cubicBezTo>
                    <a:lnTo>
                      <a:pt x="128429" y="2198733"/>
                    </a:lnTo>
                    <a:cubicBezTo>
                      <a:pt x="162822" y="2158325"/>
                      <a:pt x="196477" y="2117142"/>
                      <a:pt x="235188" y="2081421"/>
                    </a:cubicBezTo>
                    <a:cubicBezTo>
                      <a:pt x="243685" y="2073616"/>
                      <a:pt x="273375" y="2057550"/>
                      <a:pt x="293667" y="2061136"/>
                    </a:cubicBezTo>
                    <a:close/>
                    <a:moveTo>
                      <a:pt x="581258" y="1360719"/>
                    </a:moveTo>
                    <a:cubicBezTo>
                      <a:pt x="603990" y="1424634"/>
                      <a:pt x="595760" y="1440133"/>
                      <a:pt x="590816" y="1475338"/>
                    </a:cubicBezTo>
                    <a:cubicBezTo>
                      <a:pt x="586646" y="1504896"/>
                      <a:pt x="572881" y="1536706"/>
                      <a:pt x="562475" y="1564383"/>
                    </a:cubicBezTo>
                    <a:cubicBezTo>
                      <a:pt x="543211" y="1615603"/>
                      <a:pt x="555094" y="1672212"/>
                      <a:pt x="518192" y="1706088"/>
                    </a:cubicBezTo>
                    <a:cubicBezTo>
                      <a:pt x="491179" y="1730886"/>
                      <a:pt x="461362" y="1723543"/>
                      <a:pt x="454461" y="1787125"/>
                    </a:cubicBezTo>
                    <a:cubicBezTo>
                      <a:pt x="448151" y="1845099"/>
                      <a:pt x="432172" y="1861336"/>
                      <a:pt x="411655" y="1915878"/>
                    </a:cubicBezTo>
                    <a:cubicBezTo>
                      <a:pt x="398665" y="1950381"/>
                      <a:pt x="382391" y="1990346"/>
                      <a:pt x="322646" y="2051457"/>
                    </a:cubicBezTo>
                    <a:cubicBezTo>
                      <a:pt x="314823" y="2027987"/>
                      <a:pt x="295449" y="2033522"/>
                      <a:pt x="244229" y="2046327"/>
                    </a:cubicBezTo>
                    <a:cubicBezTo>
                      <a:pt x="252827" y="2022525"/>
                      <a:pt x="295560" y="1972375"/>
                      <a:pt x="307885" y="1941414"/>
                    </a:cubicBezTo>
                    <a:cubicBezTo>
                      <a:pt x="359069" y="1812846"/>
                      <a:pt x="431471" y="1793214"/>
                      <a:pt x="451805" y="1551947"/>
                    </a:cubicBezTo>
                    <a:cubicBezTo>
                      <a:pt x="456491" y="1496372"/>
                      <a:pt x="494168" y="1449875"/>
                      <a:pt x="525683" y="1403489"/>
                    </a:cubicBezTo>
                    <a:cubicBezTo>
                      <a:pt x="538156" y="1385111"/>
                      <a:pt x="562401" y="1374742"/>
                      <a:pt x="581258" y="1360719"/>
                    </a:cubicBezTo>
                    <a:close/>
                    <a:moveTo>
                      <a:pt x="680008" y="1126168"/>
                    </a:moveTo>
                    <a:cubicBezTo>
                      <a:pt x="698533" y="1125688"/>
                      <a:pt x="729236" y="1161077"/>
                      <a:pt x="735288" y="1185359"/>
                    </a:cubicBezTo>
                    <a:cubicBezTo>
                      <a:pt x="766655" y="1311085"/>
                      <a:pt x="731265" y="1431793"/>
                      <a:pt x="696688" y="1551615"/>
                    </a:cubicBezTo>
                    <a:cubicBezTo>
                      <a:pt x="688902" y="1578627"/>
                      <a:pt x="678126" y="1604939"/>
                      <a:pt x="666428" y="1630549"/>
                    </a:cubicBezTo>
                    <a:cubicBezTo>
                      <a:pt x="657239" y="1650661"/>
                      <a:pt x="644988" y="1669444"/>
                      <a:pt x="633253" y="1688264"/>
                    </a:cubicBezTo>
                    <a:cubicBezTo>
                      <a:pt x="623953" y="1703136"/>
                      <a:pt x="607495" y="1715978"/>
                      <a:pt x="604284" y="1731772"/>
                    </a:cubicBezTo>
                    <a:cubicBezTo>
                      <a:pt x="599044" y="1757567"/>
                      <a:pt x="593029" y="1782955"/>
                      <a:pt x="586055" y="1807864"/>
                    </a:cubicBezTo>
                    <a:cubicBezTo>
                      <a:pt x="581405" y="1824471"/>
                      <a:pt x="576350" y="1840855"/>
                      <a:pt x="570777" y="1857018"/>
                    </a:cubicBezTo>
                    <a:cubicBezTo>
                      <a:pt x="556902" y="1897389"/>
                      <a:pt x="540001" y="1936248"/>
                      <a:pt x="519188" y="1973224"/>
                    </a:cubicBezTo>
                    <a:cubicBezTo>
                      <a:pt x="516088" y="1978685"/>
                      <a:pt x="494205" y="2019831"/>
                      <a:pt x="490958" y="2025219"/>
                    </a:cubicBezTo>
                    <a:cubicBezTo>
                      <a:pt x="468189" y="2062896"/>
                      <a:pt x="401248" y="2103489"/>
                      <a:pt x="389292" y="2109541"/>
                    </a:cubicBezTo>
                    <a:cubicBezTo>
                      <a:pt x="343201" y="2132605"/>
                      <a:pt x="323532" y="2120870"/>
                      <a:pt x="332905" y="2068469"/>
                    </a:cubicBezTo>
                    <a:cubicBezTo>
                      <a:pt x="338883" y="2063339"/>
                      <a:pt x="344898" y="2058247"/>
                      <a:pt x="350876" y="2053117"/>
                    </a:cubicBezTo>
                    <a:cubicBezTo>
                      <a:pt x="434349" y="1968057"/>
                      <a:pt x="468226" y="1885064"/>
                      <a:pt x="489112" y="1769412"/>
                    </a:cubicBezTo>
                    <a:cubicBezTo>
                      <a:pt x="512287" y="1747492"/>
                      <a:pt x="560814" y="1694095"/>
                      <a:pt x="568674" y="1636232"/>
                    </a:cubicBezTo>
                    <a:cubicBezTo>
                      <a:pt x="576313" y="1579845"/>
                      <a:pt x="600668" y="1525931"/>
                      <a:pt x="614359" y="1470134"/>
                    </a:cubicBezTo>
                    <a:cubicBezTo>
                      <a:pt x="625946" y="1422936"/>
                      <a:pt x="631260" y="1374926"/>
                      <a:pt x="584099" y="1335847"/>
                    </a:cubicBezTo>
                    <a:cubicBezTo>
                      <a:pt x="486492" y="1384484"/>
                      <a:pt x="430733" y="1499250"/>
                      <a:pt x="420253" y="1594680"/>
                    </a:cubicBezTo>
                    <a:cubicBezTo>
                      <a:pt x="401986" y="1761257"/>
                      <a:pt x="358478" y="1758378"/>
                      <a:pt x="324417" y="1846723"/>
                    </a:cubicBezTo>
                    <a:cubicBezTo>
                      <a:pt x="299656" y="1910969"/>
                      <a:pt x="262938" y="1961563"/>
                      <a:pt x="236405" y="2025072"/>
                    </a:cubicBezTo>
                    <a:cubicBezTo>
                      <a:pt x="227143" y="2047250"/>
                      <a:pt x="190130" y="2095739"/>
                      <a:pt x="176365" y="2116073"/>
                    </a:cubicBezTo>
                    <a:cubicBezTo>
                      <a:pt x="172564" y="2083082"/>
                      <a:pt x="179391" y="2050276"/>
                      <a:pt x="184484" y="2038762"/>
                    </a:cubicBezTo>
                    <a:cubicBezTo>
                      <a:pt x="227290" y="1941672"/>
                      <a:pt x="410916" y="1409393"/>
                      <a:pt x="511844" y="1292265"/>
                    </a:cubicBezTo>
                    <a:cubicBezTo>
                      <a:pt x="544798" y="1254034"/>
                      <a:pt x="575575" y="1213774"/>
                      <a:pt x="610263" y="1177204"/>
                    </a:cubicBezTo>
                    <a:cubicBezTo>
                      <a:pt x="630485" y="1155911"/>
                      <a:pt x="656132" y="1126795"/>
                      <a:pt x="680008" y="1126168"/>
                    </a:cubicBezTo>
                    <a:close/>
                    <a:moveTo>
                      <a:pt x="810710" y="860586"/>
                    </a:moveTo>
                    <a:cubicBezTo>
                      <a:pt x="789917" y="866001"/>
                      <a:pt x="757688" y="886192"/>
                      <a:pt x="745842" y="904015"/>
                    </a:cubicBezTo>
                    <a:cubicBezTo>
                      <a:pt x="713405" y="952763"/>
                      <a:pt x="692260" y="1008522"/>
                      <a:pt x="642626" y="1045462"/>
                    </a:cubicBezTo>
                    <a:cubicBezTo>
                      <a:pt x="634508" y="1051551"/>
                      <a:pt x="636058" y="1070629"/>
                      <a:pt x="629489" y="1100225"/>
                    </a:cubicBezTo>
                    <a:cubicBezTo>
                      <a:pt x="676503" y="1032214"/>
                      <a:pt x="740196" y="1000441"/>
                      <a:pt x="755511" y="927669"/>
                    </a:cubicBezTo>
                    <a:cubicBezTo>
                      <a:pt x="760123" y="905860"/>
                      <a:pt x="796066" y="890693"/>
                      <a:pt x="816842" y="873091"/>
                    </a:cubicBezTo>
                    <a:cubicBezTo>
                      <a:pt x="921497" y="945456"/>
                      <a:pt x="827913" y="1055684"/>
                      <a:pt x="879060" y="1136352"/>
                    </a:cubicBezTo>
                    <a:cubicBezTo>
                      <a:pt x="891090" y="1155357"/>
                      <a:pt x="870720" y="1195359"/>
                      <a:pt x="863819" y="1225397"/>
                    </a:cubicBezTo>
                    <a:cubicBezTo>
                      <a:pt x="862121" y="1232999"/>
                      <a:pt x="853634" y="1238830"/>
                      <a:pt x="850645" y="1246469"/>
                    </a:cubicBezTo>
                    <a:cubicBezTo>
                      <a:pt x="846991" y="1255657"/>
                      <a:pt x="845478" y="1265732"/>
                      <a:pt x="843707" y="1275511"/>
                    </a:cubicBezTo>
                    <a:cubicBezTo>
                      <a:pt x="836068" y="1317137"/>
                      <a:pt x="828688" y="1358799"/>
                      <a:pt x="821160" y="1400425"/>
                    </a:cubicBezTo>
                    <a:cubicBezTo>
                      <a:pt x="823042" y="1403377"/>
                      <a:pt x="824961" y="1406366"/>
                      <a:pt x="826843" y="1409319"/>
                    </a:cubicBezTo>
                    <a:cubicBezTo>
                      <a:pt x="840570" y="1376033"/>
                      <a:pt x="855811" y="1343263"/>
                      <a:pt x="867509" y="1309276"/>
                    </a:cubicBezTo>
                    <a:cubicBezTo>
                      <a:pt x="876624" y="1282670"/>
                      <a:pt x="881643" y="1254624"/>
                      <a:pt x="887805" y="1227095"/>
                    </a:cubicBezTo>
                    <a:cubicBezTo>
                      <a:pt x="893710" y="1200784"/>
                      <a:pt x="907733" y="1172295"/>
                      <a:pt x="902345" y="1148308"/>
                    </a:cubicBezTo>
                    <a:cubicBezTo>
                      <a:pt x="887695" y="1083102"/>
                      <a:pt x="892197" y="1018117"/>
                      <a:pt x="888654" y="952948"/>
                    </a:cubicBezTo>
                    <a:cubicBezTo>
                      <a:pt x="886883" y="919883"/>
                      <a:pt x="855848" y="880029"/>
                      <a:pt x="826511" y="860729"/>
                    </a:cubicBezTo>
                    <a:cubicBezTo>
                      <a:pt x="823301" y="858617"/>
                      <a:pt x="817641" y="858780"/>
                      <a:pt x="810710" y="860586"/>
                    </a:cubicBezTo>
                    <a:close/>
                    <a:moveTo>
                      <a:pt x="998061" y="486116"/>
                    </a:moveTo>
                    <a:cubicBezTo>
                      <a:pt x="975924" y="483940"/>
                      <a:pt x="953427" y="491521"/>
                      <a:pt x="933786" y="514068"/>
                    </a:cubicBezTo>
                    <a:cubicBezTo>
                      <a:pt x="1030986" y="488569"/>
                      <a:pt x="1089698" y="600789"/>
                      <a:pt x="1075860" y="637691"/>
                    </a:cubicBezTo>
                    <a:cubicBezTo>
                      <a:pt x="1135457" y="712381"/>
                      <a:pt x="1083092" y="769543"/>
                      <a:pt x="1079550" y="824970"/>
                    </a:cubicBezTo>
                    <a:cubicBezTo>
                      <a:pt x="1075823" y="882944"/>
                      <a:pt x="1094384" y="911322"/>
                      <a:pt x="1094311" y="971657"/>
                    </a:cubicBezTo>
                    <a:cubicBezTo>
                      <a:pt x="1094274" y="994979"/>
                      <a:pt x="1065047" y="1042657"/>
                      <a:pt x="1055969" y="1065684"/>
                    </a:cubicBezTo>
                    <a:cubicBezTo>
                      <a:pt x="1051652" y="1076644"/>
                      <a:pt x="1038920" y="1106609"/>
                      <a:pt x="1036448" y="1117200"/>
                    </a:cubicBezTo>
                    <a:cubicBezTo>
                      <a:pt x="1030211" y="1143954"/>
                      <a:pt x="1035488" y="1179638"/>
                      <a:pt x="1033496" y="1222224"/>
                    </a:cubicBezTo>
                    <a:cubicBezTo>
                      <a:pt x="1044456" y="1205249"/>
                      <a:pt x="1050249" y="1136721"/>
                      <a:pt x="1059106" y="1116499"/>
                    </a:cubicBezTo>
                    <a:cubicBezTo>
                      <a:pt x="1079550" y="1069780"/>
                      <a:pt x="1102171" y="1034575"/>
                      <a:pt x="1111839" y="990108"/>
                    </a:cubicBezTo>
                    <a:cubicBezTo>
                      <a:pt x="1127633" y="917817"/>
                      <a:pt x="1091432" y="920510"/>
                      <a:pt x="1115013" y="845340"/>
                    </a:cubicBezTo>
                    <a:cubicBezTo>
                      <a:pt x="1127523" y="805449"/>
                      <a:pt x="1154277" y="684741"/>
                      <a:pt x="1100769" y="628465"/>
                    </a:cubicBezTo>
                    <a:cubicBezTo>
                      <a:pt x="1127643" y="586978"/>
                      <a:pt x="1064471" y="492642"/>
                      <a:pt x="998061" y="486116"/>
                    </a:cubicBezTo>
                    <a:close/>
                    <a:moveTo>
                      <a:pt x="690673" y="473734"/>
                    </a:moveTo>
                    <a:cubicBezTo>
                      <a:pt x="680525" y="493920"/>
                      <a:pt x="670156" y="513994"/>
                      <a:pt x="660413" y="534401"/>
                    </a:cubicBezTo>
                    <a:cubicBezTo>
                      <a:pt x="649047" y="558240"/>
                      <a:pt x="624544" y="585880"/>
                      <a:pt x="629600" y="605844"/>
                    </a:cubicBezTo>
                    <a:cubicBezTo>
                      <a:pt x="659159" y="722935"/>
                      <a:pt x="593104" y="818955"/>
                      <a:pt x="559965" y="918924"/>
                    </a:cubicBezTo>
                    <a:cubicBezTo>
                      <a:pt x="502767" y="1091442"/>
                      <a:pt x="425272" y="1257170"/>
                      <a:pt x="358405" y="1426552"/>
                    </a:cubicBezTo>
                    <a:cubicBezTo>
                      <a:pt x="336522" y="1481979"/>
                      <a:pt x="312646" y="1536742"/>
                      <a:pt x="288217" y="1591321"/>
                    </a:cubicBezTo>
                    <a:cubicBezTo>
                      <a:pt x="280098" y="1609514"/>
                      <a:pt x="271869" y="1627670"/>
                      <a:pt x="263640" y="1645826"/>
                    </a:cubicBezTo>
                    <a:cubicBezTo>
                      <a:pt x="234856" y="1709408"/>
                      <a:pt x="205851" y="1772880"/>
                      <a:pt x="178875" y="1837090"/>
                    </a:cubicBezTo>
                    <a:cubicBezTo>
                      <a:pt x="171162" y="1855431"/>
                      <a:pt x="163634" y="1873808"/>
                      <a:pt x="156291" y="1892296"/>
                    </a:cubicBezTo>
                    <a:cubicBezTo>
                      <a:pt x="130644" y="1956912"/>
                      <a:pt x="107617" y="2022488"/>
                      <a:pt x="89387" y="2089687"/>
                    </a:cubicBezTo>
                    <a:cubicBezTo>
                      <a:pt x="81564" y="2118507"/>
                      <a:pt x="67135" y="2189212"/>
                      <a:pt x="61120" y="2218697"/>
                    </a:cubicBezTo>
                    <a:cubicBezTo>
                      <a:pt x="51488" y="2267113"/>
                      <a:pt x="52226" y="2274936"/>
                      <a:pt x="49053" y="2325566"/>
                    </a:cubicBezTo>
                    <a:cubicBezTo>
                      <a:pt x="-8404" y="2311543"/>
                      <a:pt x="-2463" y="2262574"/>
                      <a:pt x="3958" y="2224934"/>
                    </a:cubicBezTo>
                    <a:cubicBezTo>
                      <a:pt x="16247" y="2153196"/>
                      <a:pt x="30232" y="2079428"/>
                      <a:pt x="58869" y="2013151"/>
                    </a:cubicBezTo>
                    <a:cubicBezTo>
                      <a:pt x="155110" y="1790261"/>
                      <a:pt x="262090" y="1572021"/>
                      <a:pt x="357224" y="1348725"/>
                    </a:cubicBezTo>
                    <a:cubicBezTo>
                      <a:pt x="437634" y="1160080"/>
                      <a:pt x="510405" y="968004"/>
                      <a:pt x="579745" y="774968"/>
                    </a:cubicBezTo>
                    <a:cubicBezTo>
                      <a:pt x="600152" y="718175"/>
                      <a:pt x="601923" y="653190"/>
                      <a:pt x="603916" y="591674"/>
                    </a:cubicBezTo>
                    <a:cubicBezTo>
                      <a:pt x="605982" y="528718"/>
                      <a:pt x="631408" y="490082"/>
                      <a:pt x="690673" y="473734"/>
                    </a:cubicBezTo>
                    <a:close/>
                    <a:moveTo>
                      <a:pt x="1011428" y="367049"/>
                    </a:moveTo>
                    <a:cubicBezTo>
                      <a:pt x="1138631" y="413546"/>
                      <a:pt x="1083867" y="458825"/>
                      <a:pt x="1110954" y="473734"/>
                    </a:cubicBezTo>
                    <a:cubicBezTo>
                      <a:pt x="1193393" y="519124"/>
                      <a:pt x="1155052" y="575695"/>
                      <a:pt x="1163687" y="657950"/>
                    </a:cubicBezTo>
                    <a:cubicBezTo>
                      <a:pt x="1174167" y="757882"/>
                      <a:pt x="1208007" y="794600"/>
                      <a:pt x="1171843" y="894162"/>
                    </a:cubicBezTo>
                    <a:cubicBezTo>
                      <a:pt x="1149590" y="955420"/>
                      <a:pt x="1174758" y="1027343"/>
                      <a:pt x="1168152" y="1095280"/>
                    </a:cubicBezTo>
                    <a:cubicBezTo>
                      <a:pt x="1165864" y="1118676"/>
                      <a:pt x="1118998" y="1197315"/>
                      <a:pt x="1108075" y="1219862"/>
                    </a:cubicBezTo>
                    <a:cubicBezTo>
                      <a:pt x="1092761" y="1251377"/>
                      <a:pt x="1073313" y="1281452"/>
                      <a:pt x="1062390" y="1314406"/>
                    </a:cubicBezTo>
                    <a:cubicBezTo>
                      <a:pt x="989951" y="1533237"/>
                      <a:pt x="917733" y="1752030"/>
                      <a:pt x="796103" y="1950233"/>
                    </a:cubicBezTo>
                    <a:cubicBezTo>
                      <a:pt x="788243" y="1963038"/>
                      <a:pt x="730306" y="2047175"/>
                      <a:pt x="723479" y="2060571"/>
                    </a:cubicBezTo>
                    <a:cubicBezTo>
                      <a:pt x="738388" y="2055146"/>
                      <a:pt x="799756" y="1976212"/>
                      <a:pt x="804665" y="1965473"/>
                    </a:cubicBezTo>
                    <a:cubicBezTo>
                      <a:pt x="911644" y="1785796"/>
                      <a:pt x="961426" y="1619145"/>
                      <a:pt x="1039179" y="1445520"/>
                    </a:cubicBezTo>
                    <a:cubicBezTo>
                      <a:pt x="1074716" y="1366069"/>
                      <a:pt x="1111397" y="1286877"/>
                      <a:pt x="1142321" y="1205544"/>
                    </a:cubicBezTo>
                    <a:cubicBezTo>
                      <a:pt x="1155827" y="1169933"/>
                      <a:pt x="1187489" y="1138308"/>
                      <a:pt x="1193098" y="1099856"/>
                    </a:cubicBezTo>
                    <a:cubicBezTo>
                      <a:pt x="1201844" y="1040221"/>
                      <a:pt x="1170256" y="968520"/>
                      <a:pt x="1189445" y="912539"/>
                    </a:cubicBezTo>
                    <a:cubicBezTo>
                      <a:pt x="1213801" y="841613"/>
                      <a:pt x="1221882" y="775005"/>
                      <a:pt x="1195276" y="704669"/>
                    </a:cubicBezTo>
                    <a:cubicBezTo>
                      <a:pt x="1190220" y="691199"/>
                      <a:pt x="1183910" y="675331"/>
                      <a:pt x="1185053" y="663117"/>
                    </a:cubicBezTo>
                    <a:cubicBezTo>
                      <a:pt x="1196936" y="537538"/>
                      <a:pt x="1188485" y="491927"/>
                      <a:pt x="1125715" y="450412"/>
                    </a:cubicBezTo>
                    <a:cubicBezTo>
                      <a:pt x="1124792" y="366459"/>
                      <a:pt x="1027149" y="372806"/>
                      <a:pt x="1011428" y="367049"/>
                    </a:cubicBezTo>
                    <a:close/>
                    <a:moveTo>
                      <a:pt x="828061" y="285311"/>
                    </a:moveTo>
                    <a:cubicBezTo>
                      <a:pt x="810938" y="306530"/>
                      <a:pt x="786103" y="326383"/>
                      <a:pt x="782080" y="349853"/>
                    </a:cubicBezTo>
                    <a:cubicBezTo>
                      <a:pt x="772301" y="406904"/>
                      <a:pt x="735251" y="438308"/>
                      <a:pt x="694511" y="469269"/>
                    </a:cubicBezTo>
                    <a:cubicBezTo>
                      <a:pt x="706984" y="423805"/>
                      <a:pt x="711818" y="373360"/>
                      <a:pt x="736284" y="335683"/>
                    </a:cubicBezTo>
                    <a:cubicBezTo>
                      <a:pt x="753038" y="309888"/>
                      <a:pt x="795328" y="300699"/>
                      <a:pt x="828061" y="285311"/>
                    </a:cubicBezTo>
                    <a:close/>
                    <a:moveTo>
                      <a:pt x="1087853" y="237338"/>
                    </a:moveTo>
                    <a:cubicBezTo>
                      <a:pt x="1071542" y="234570"/>
                      <a:pt x="1014528" y="274314"/>
                      <a:pt x="991981" y="297784"/>
                    </a:cubicBezTo>
                    <a:cubicBezTo>
                      <a:pt x="933638" y="358488"/>
                      <a:pt x="880979" y="424580"/>
                      <a:pt x="825994" y="488532"/>
                    </a:cubicBezTo>
                    <a:cubicBezTo>
                      <a:pt x="798649" y="520268"/>
                      <a:pt x="766434" y="549125"/>
                      <a:pt x="745694" y="584699"/>
                    </a:cubicBezTo>
                    <a:cubicBezTo>
                      <a:pt x="728055" y="614922"/>
                      <a:pt x="723627" y="652858"/>
                      <a:pt x="710490" y="696882"/>
                    </a:cubicBezTo>
                    <a:cubicBezTo>
                      <a:pt x="764736" y="622819"/>
                      <a:pt x="809240" y="562742"/>
                      <a:pt x="852970" y="502075"/>
                    </a:cubicBezTo>
                    <a:cubicBezTo>
                      <a:pt x="871532" y="476317"/>
                      <a:pt x="884263" y="431665"/>
                      <a:pt x="906921" y="426278"/>
                    </a:cubicBezTo>
                    <a:cubicBezTo>
                      <a:pt x="962237" y="413067"/>
                      <a:pt x="970282" y="367714"/>
                      <a:pt x="997221" y="333394"/>
                    </a:cubicBezTo>
                    <a:cubicBezTo>
                      <a:pt x="1017000" y="308227"/>
                      <a:pt x="1058294" y="273281"/>
                      <a:pt x="1078184" y="274904"/>
                    </a:cubicBezTo>
                    <a:cubicBezTo>
                      <a:pt x="1098924" y="285311"/>
                      <a:pt x="1107780" y="285163"/>
                      <a:pt x="1125641" y="316641"/>
                    </a:cubicBezTo>
                    <a:cubicBezTo>
                      <a:pt x="1129220" y="322803"/>
                      <a:pt x="1141472" y="384061"/>
                      <a:pt x="1144129" y="391368"/>
                    </a:cubicBezTo>
                    <a:cubicBezTo>
                      <a:pt x="1149627" y="406387"/>
                      <a:pt x="1145457" y="428639"/>
                      <a:pt x="1156934" y="434212"/>
                    </a:cubicBezTo>
                    <a:cubicBezTo>
                      <a:pt x="1207859" y="458936"/>
                      <a:pt x="1229558" y="493772"/>
                      <a:pt x="1205571" y="546616"/>
                    </a:cubicBezTo>
                    <a:cubicBezTo>
                      <a:pt x="1317570" y="623557"/>
                      <a:pt x="1335652" y="698063"/>
                      <a:pt x="1265980" y="790651"/>
                    </a:cubicBezTo>
                    <a:cubicBezTo>
                      <a:pt x="1294580" y="848772"/>
                      <a:pt x="1326574" y="909440"/>
                      <a:pt x="1257530" y="956232"/>
                    </a:cubicBezTo>
                    <a:cubicBezTo>
                      <a:pt x="1275058" y="995754"/>
                      <a:pt x="1298934" y="1028819"/>
                      <a:pt x="1302661" y="1064024"/>
                    </a:cubicBezTo>
                    <a:cubicBezTo>
                      <a:pt x="1306204" y="1097457"/>
                      <a:pt x="1299893" y="1145836"/>
                      <a:pt x="1278010" y="1165247"/>
                    </a:cubicBezTo>
                    <a:cubicBezTo>
                      <a:pt x="1233469" y="1204917"/>
                      <a:pt x="1218819" y="1253554"/>
                      <a:pt x="1203689" y="1305402"/>
                    </a:cubicBezTo>
                    <a:cubicBezTo>
                      <a:pt x="1129811" y="1558515"/>
                      <a:pt x="1050508" y="1773102"/>
                      <a:pt x="890721" y="1985807"/>
                    </a:cubicBezTo>
                    <a:cubicBezTo>
                      <a:pt x="887326" y="1990272"/>
                      <a:pt x="808798" y="2094299"/>
                      <a:pt x="804628" y="2116072"/>
                    </a:cubicBezTo>
                    <a:lnTo>
                      <a:pt x="864188" y="2046400"/>
                    </a:lnTo>
                    <a:cubicBezTo>
                      <a:pt x="886883" y="2017063"/>
                      <a:pt x="900352" y="2001047"/>
                      <a:pt x="912272" y="1984183"/>
                    </a:cubicBezTo>
                    <a:cubicBezTo>
                      <a:pt x="1063571" y="1768969"/>
                      <a:pt x="1159407" y="1528402"/>
                      <a:pt x="1236311" y="1278795"/>
                    </a:cubicBezTo>
                    <a:cubicBezTo>
                      <a:pt x="1245500" y="1248867"/>
                      <a:pt x="1264984" y="1219161"/>
                      <a:pt x="1287236" y="1196835"/>
                    </a:cubicBezTo>
                    <a:cubicBezTo>
                      <a:pt x="1334360" y="1149563"/>
                      <a:pt x="1348273" y="1098121"/>
                      <a:pt x="1323843" y="1036457"/>
                    </a:cubicBezTo>
                    <a:cubicBezTo>
                      <a:pt x="1313990" y="1011511"/>
                      <a:pt x="1302809" y="987156"/>
                      <a:pt x="1292181" y="962505"/>
                    </a:cubicBezTo>
                    <a:cubicBezTo>
                      <a:pt x="1298085" y="962247"/>
                      <a:pt x="1327829" y="901985"/>
                      <a:pt x="1327718" y="896044"/>
                    </a:cubicBezTo>
                    <a:cubicBezTo>
                      <a:pt x="1326795" y="852684"/>
                      <a:pt x="1295945" y="833236"/>
                      <a:pt x="1295428" y="788105"/>
                    </a:cubicBezTo>
                    <a:cubicBezTo>
                      <a:pt x="1295244" y="772753"/>
                      <a:pt x="1322330" y="751239"/>
                      <a:pt x="1326795" y="738287"/>
                    </a:cubicBezTo>
                    <a:cubicBezTo>
                      <a:pt x="1343770" y="688948"/>
                      <a:pt x="1339711" y="610974"/>
                      <a:pt x="1244688" y="539937"/>
                    </a:cubicBezTo>
                    <a:cubicBezTo>
                      <a:pt x="1232141" y="530564"/>
                      <a:pt x="1251736" y="502555"/>
                      <a:pt x="1244688" y="487351"/>
                    </a:cubicBezTo>
                    <a:cubicBezTo>
                      <a:pt x="1233617" y="463660"/>
                      <a:pt x="1218819" y="442552"/>
                      <a:pt x="1200405" y="428307"/>
                    </a:cubicBezTo>
                    <a:cubicBezTo>
                      <a:pt x="1166898" y="402402"/>
                      <a:pt x="1171473" y="409155"/>
                      <a:pt x="1162580" y="367086"/>
                    </a:cubicBezTo>
                    <a:cubicBezTo>
                      <a:pt x="1154720" y="329889"/>
                      <a:pt x="1147819" y="247486"/>
                      <a:pt x="1087853" y="237338"/>
                    </a:cubicBezTo>
                    <a:close/>
                    <a:moveTo>
                      <a:pt x="1173732" y="194951"/>
                    </a:moveTo>
                    <a:cubicBezTo>
                      <a:pt x="1162285" y="195064"/>
                      <a:pt x="1149941" y="197124"/>
                      <a:pt x="1137044" y="201063"/>
                    </a:cubicBezTo>
                    <a:cubicBezTo>
                      <a:pt x="1225093" y="251471"/>
                      <a:pt x="1225093" y="251471"/>
                      <a:pt x="1231034" y="339557"/>
                    </a:cubicBezTo>
                    <a:cubicBezTo>
                      <a:pt x="1351557" y="369891"/>
                      <a:pt x="1369454" y="404431"/>
                      <a:pt x="1331740" y="528645"/>
                    </a:cubicBezTo>
                    <a:cubicBezTo>
                      <a:pt x="1453629" y="595216"/>
                      <a:pt x="1473556" y="679206"/>
                      <a:pt x="1392924" y="796186"/>
                    </a:cubicBezTo>
                    <a:cubicBezTo>
                      <a:pt x="1427317" y="827886"/>
                      <a:pt x="1460456" y="861688"/>
                      <a:pt x="1424587" y="913647"/>
                    </a:cubicBezTo>
                    <a:cubicBezTo>
                      <a:pt x="1421745" y="917780"/>
                      <a:pt x="1426469" y="930031"/>
                      <a:pt x="1431044" y="935862"/>
                    </a:cubicBezTo>
                    <a:cubicBezTo>
                      <a:pt x="1469570" y="985016"/>
                      <a:pt x="1457762" y="1028966"/>
                      <a:pt x="1414475" y="1070703"/>
                    </a:cubicBezTo>
                    <a:cubicBezTo>
                      <a:pt x="1460751" y="1124617"/>
                      <a:pt x="1433259" y="1163106"/>
                      <a:pt x="1399272" y="1187314"/>
                    </a:cubicBezTo>
                    <a:cubicBezTo>
                      <a:pt x="1401892" y="1228866"/>
                      <a:pt x="1412298" y="1262558"/>
                      <a:pt x="1403737" y="1290309"/>
                    </a:cubicBezTo>
                    <a:cubicBezTo>
                      <a:pt x="1392445" y="1326953"/>
                      <a:pt x="1367351" y="1359722"/>
                      <a:pt x="1345874" y="1392676"/>
                    </a:cubicBezTo>
                    <a:cubicBezTo>
                      <a:pt x="1333512" y="1411643"/>
                      <a:pt x="1315909" y="1427069"/>
                      <a:pt x="1302071" y="1445151"/>
                    </a:cubicBezTo>
                    <a:cubicBezTo>
                      <a:pt x="1286203" y="1465742"/>
                      <a:pt x="1264504" y="1485522"/>
                      <a:pt x="1258120" y="1509102"/>
                    </a:cubicBezTo>
                    <a:cubicBezTo>
                      <a:pt x="1210258" y="1685680"/>
                      <a:pt x="1127412" y="1844102"/>
                      <a:pt x="1017259" y="1988980"/>
                    </a:cubicBezTo>
                    <a:cubicBezTo>
                      <a:pt x="987921" y="2027543"/>
                      <a:pt x="959654" y="2051456"/>
                      <a:pt x="926848" y="2102824"/>
                    </a:cubicBezTo>
                    <a:cubicBezTo>
                      <a:pt x="1088812" y="1941413"/>
                      <a:pt x="1208929" y="1740148"/>
                      <a:pt x="1270962" y="1536373"/>
                    </a:cubicBezTo>
                    <a:cubicBezTo>
                      <a:pt x="1276903" y="1516704"/>
                      <a:pt x="1280372" y="1493530"/>
                      <a:pt x="1293104" y="1479101"/>
                    </a:cubicBezTo>
                    <a:cubicBezTo>
                      <a:pt x="1363366" y="1399466"/>
                      <a:pt x="1451894" y="1329757"/>
                      <a:pt x="1424808" y="1203330"/>
                    </a:cubicBezTo>
                    <a:cubicBezTo>
                      <a:pt x="1423664" y="1198237"/>
                      <a:pt x="1434034" y="1189824"/>
                      <a:pt x="1438536" y="1184141"/>
                    </a:cubicBezTo>
                    <a:cubicBezTo>
                      <a:pt x="1477984" y="1134286"/>
                      <a:pt x="1459644" y="1108196"/>
                      <a:pt x="1443960" y="1074061"/>
                    </a:cubicBezTo>
                    <a:cubicBezTo>
                      <a:pt x="1467024" y="1046384"/>
                      <a:pt x="1482412" y="1016087"/>
                      <a:pt x="1482745" y="993761"/>
                    </a:cubicBezTo>
                    <a:cubicBezTo>
                      <a:pt x="1483003" y="975310"/>
                      <a:pt x="1459570" y="943648"/>
                      <a:pt x="1455068" y="931950"/>
                    </a:cubicBezTo>
                    <a:cubicBezTo>
                      <a:pt x="1451414" y="922540"/>
                      <a:pt x="1443591" y="919145"/>
                      <a:pt x="1448610" y="910731"/>
                    </a:cubicBezTo>
                    <a:cubicBezTo>
                      <a:pt x="1474442" y="867371"/>
                      <a:pt x="1444920" y="836004"/>
                      <a:pt x="1422778" y="799102"/>
                    </a:cubicBezTo>
                    <a:cubicBezTo>
                      <a:pt x="1482745" y="716994"/>
                      <a:pt x="1475549" y="582338"/>
                      <a:pt x="1367167" y="511005"/>
                    </a:cubicBezTo>
                    <a:cubicBezTo>
                      <a:pt x="1386799" y="431739"/>
                      <a:pt x="1374768" y="366791"/>
                      <a:pt x="1321371" y="344760"/>
                    </a:cubicBezTo>
                    <a:cubicBezTo>
                      <a:pt x="1272807" y="324649"/>
                      <a:pt x="1254946" y="295902"/>
                      <a:pt x="1243249" y="248261"/>
                    </a:cubicBezTo>
                    <a:cubicBezTo>
                      <a:pt x="1234337" y="211784"/>
                      <a:pt x="1208071" y="194610"/>
                      <a:pt x="1173732" y="194951"/>
                    </a:cubicBezTo>
                    <a:close/>
                    <a:moveTo>
                      <a:pt x="1140720" y="105140"/>
                    </a:moveTo>
                    <a:cubicBezTo>
                      <a:pt x="1157229" y="102848"/>
                      <a:pt x="1175477" y="110302"/>
                      <a:pt x="1194390" y="124343"/>
                    </a:cubicBezTo>
                    <a:cubicBezTo>
                      <a:pt x="1221144" y="144122"/>
                      <a:pt x="1243581" y="169659"/>
                      <a:pt x="1269228" y="191099"/>
                    </a:cubicBezTo>
                    <a:cubicBezTo>
                      <a:pt x="1282734" y="202391"/>
                      <a:pt x="1297864" y="215418"/>
                      <a:pt x="1314175" y="219034"/>
                    </a:cubicBezTo>
                    <a:cubicBezTo>
                      <a:pt x="1403368" y="238961"/>
                      <a:pt x="1442263" y="287636"/>
                      <a:pt x="1444145" y="376459"/>
                    </a:cubicBezTo>
                    <a:cubicBezTo>
                      <a:pt x="1444588" y="398712"/>
                      <a:pt x="1458832" y="423842"/>
                      <a:pt x="1473704" y="441998"/>
                    </a:cubicBezTo>
                    <a:cubicBezTo>
                      <a:pt x="1535736" y="517758"/>
                      <a:pt x="1583709" y="600051"/>
                      <a:pt x="1557140" y="700609"/>
                    </a:cubicBezTo>
                    <a:cubicBezTo>
                      <a:pt x="1537803" y="773897"/>
                      <a:pt x="1524813" y="841650"/>
                      <a:pt x="1549169" y="917337"/>
                    </a:cubicBezTo>
                    <a:cubicBezTo>
                      <a:pt x="1559280" y="948814"/>
                      <a:pt x="1590684" y="1015165"/>
                      <a:pt x="1580536" y="1064983"/>
                    </a:cubicBezTo>
                    <a:cubicBezTo>
                      <a:pt x="1552601" y="1202112"/>
                      <a:pt x="1520865" y="1156575"/>
                      <a:pt x="1466139" y="1269791"/>
                    </a:cubicBezTo>
                    <a:cubicBezTo>
                      <a:pt x="1462891" y="1276470"/>
                      <a:pt x="1390157" y="1449210"/>
                      <a:pt x="1385765" y="1456221"/>
                    </a:cubicBezTo>
                    <a:cubicBezTo>
                      <a:pt x="1369454" y="1482274"/>
                      <a:pt x="1356391" y="1510800"/>
                      <a:pt x="1346206" y="1539178"/>
                    </a:cubicBezTo>
                    <a:cubicBezTo>
                      <a:pt x="1277789" y="1729594"/>
                      <a:pt x="1187157" y="1908275"/>
                      <a:pt x="1063461" y="2070128"/>
                    </a:cubicBezTo>
                    <a:cubicBezTo>
                      <a:pt x="1057814" y="2077546"/>
                      <a:pt x="959912" y="2190319"/>
                      <a:pt x="910390" y="2233458"/>
                    </a:cubicBezTo>
                    <a:cubicBezTo>
                      <a:pt x="784700" y="2342947"/>
                      <a:pt x="642922" y="2413357"/>
                      <a:pt x="470625" y="2398928"/>
                    </a:cubicBezTo>
                    <a:cubicBezTo>
                      <a:pt x="444830" y="2396788"/>
                      <a:pt x="419810" y="2385274"/>
                      <a:pt x="401507" y="2366417"/>
                    </a:cubicBezTo>
                    <a:cubicBezTo>
                      <a:pt x="487858" y="2349848"/>
                      <a:pt x="578711" y="2344719"/>
                      <a:pt x="659343" y="2313388"/>
                    </a:cubicBezTo>
                    <a:cubicBezTo>
                      <a:pt x="739200" y="2282391"/>
                      <a:pt x="874188" y="2165410"/>
                      <a:pt x="869834" y="2158694"/>
                    </a:cubicBezTo>
                    <a:cubicBezTo>
                      <a:pt x="853745" y="2171241"/>
                      <a:pt x="837507" y="2183677"/>
                      <a:pt x="821640" y="2196519"/>
                    </a:cubicBezTo>
                    <a:cubicBezTo>
                      <a:pt x="720158" y="2278737"/>
                      <a:pt x="610152" y="2341028"/>
                      <a:pt x="474462" y="2335788"/>
                    </a:cubicBezTo>
                    <a:cubicBezTo>
                      <a:pt x="450255" y="2334829"/>
                      <a:pt x="426600" y="2319256"/>
                      <a:pt x="402687" y="2310399"/>
                    </a:cubicBezTo>
                    <a:cubicBezTo>
                      <a:pt x="425567" y="2302318"/>
                      <a:pt x="448299" y="2287852"/>
                      <a:pt x="471289" y="2287409"/>
                    </a:cubicBezTo>
                    <a:cubicBezTo>
                      <a:pt x="563692" y="2285675"/>
                      <a:pt x="640892" y="2249142"/>
                      <a:pt x="709087" y="2188253"/>
                    </a:cubicBezTo>
                    <a:cubicBezTo>
                      <a:pt x="658679" y="2211723"/>
                      <a:pt x="610042" y="2241429"/>
                      <a:pt x="557308" y="2256965"/>
                    </a:cubicBezTo>
                    <a:cubicBezTo>
                      <a:pt x="506346" y="2271910"/>
                      <a:pt x="450144" y="2286228"/>
                      <a:pt x="397890" y="2252943"/>
                    </a:cubicBezTo>
                    <a:cubicBezTo>
                      <a:pt x="486862" y="2222793"/>
                      <a:pt x="580372" y="2211538"/>
                      <a:pt x="646759" y="2137328"/>
                    </a:cubicBezTo>
                    <a:cubicBezTo>
                      <a:pt x="565574" y="2182348"/>
                      <a:pt x="484684" y="2227222"/>
                      <a:pt x="385196" y="2202423"/>
                    </a:cubicBezTo>
                    <a:cubicBezTo>
                      <a:pt x="498412" y="2146738"/>
                      <a:pt x="611149" y="2093930"/>
                      <a:pt x="664104" y="1969496"/>
                    </a:cubicBezTo>
                    <a:cubicBezTo>
                      <a:pt x="633364" y="2002228"/>
                      <a:pt x="604027" y="2036547"/>
                      <a:pt x="571368" y="2067324"/>
                    </a:cubicBezTo>
                    <a:cubicBezTo>
                      <a:pt x="516605" y="2118876"/>
                      <a:pt x="454240" y="2157181"/>
                      <a:pt x="368553" y="2155225"/>
                    </a:cubicBezTo>
                    <a:cubicBezTo>
                      <a:pt x="391174" y="2135556"/>
                      <a:pt x="413832" y="2115850"/>
                      <a:pt x="436416" y="2096144"/>
                    </a:cubicBezTo>
                    <a:cubicBezTo>
                      <a:pt x="458447" y="2079391"/>
                      <a:pt x="486677" y="2066364"/>
                      <a:pt x="499962" y="2044334"/>
                    </a:cubicBezTo>
                    <a:cubicBezTo>
                      <a:pt x="536458" y="1983740"/>
                      <a:pt x="569523" y="1920563"/>
                      <a:pt x="597716" y="1855689"/>
                    </a:cubicBezTo>
                    <a:cubicBezTo>
                      <a:pt x="636648" y="1766090"/>
                      <a:pt x="655653" y="1664350"/>
                      <a:pt x="709161" y="1585490"/>
                    </a:cubicBezTo>
                    <a:cubicBezTo>
                      <a:pt x="777135" y="1485374"/>
                      <a:pt x="746248" y="1371383"/>
                      <a:pt x="782375" y="1268204"/>
                    </a:cubicBezTo>
                    <a:cubicBezTo>
                      <a:pt x="794184" y="1234365"/>
                      <a:pt x="763814" y="1179786"/>
                      <a:pt x="741377" y="1141334"/>
                    </a:cubicBezTo>
                    <a:cubicBezTo>
                      <a:pt x="708386" y="1084726"/>
                      <a:pt x="664104" y="1085685"/>
                      <a:pt x="619932" y="1134876"/>
                    </a:cubicBezTo>
                    <a:cubicBezTo>
                      <a:pt x="588454" y="1169933"/>
                      <a:pt x="556164" y="1204326"/>
                      <a:pt x="524244" y="1238977"/>
                    </a:cubicBezTo>
                    <a:cubicBezTo>
                      <a:pt x="534576" y="1202075"/>
                      <a:pt x="549485" y="1170524"/>
                      <a:pt x="565685" y="1139599"/>
                    </a:cubicBezTo>
                    <a:cubicBezTo>
                      <a:pt x="582771" y="1106830"/>
                      <a:pt x="601591" y="1074947"/>
                      <a:pt x="618492" y="1042067"/>
                    </a:cubicBezTo>
                    <a:cubicBezTo>
                      <a:pt x="621813" y="1035572"/>
                      <a:pt x="618271" y="1025793"/>
                      <a:pt x="620817" y="1018597"/>
                    </a:cubicBezTo>
                    <a:cubicBezTo>
                      <a:pt x="645578" y="949700"/>
                      <a:pt x="670930" y="881099"/>
                      <a:pt x="696319" y="812423"/>
                    </a:cubicBezTo>
                    <a:cubicBezTo>
                      <a:pt x="696983" y="810689"/>
                      <a:pt x="699604" y="809803"/>
                      <a:pt x="701006" y="808253"/>
                    </a:cubicBezTo>
                    <a:cubicBezTo>
                      <a:pt x="739716" y="764746"/>
                      <a:pt x="778021" y="720906"/>
                      <a:pt x="817174" y="677767"/>
                    </a:cubicBezTo>
                    <a:cubicBezTo>
                      <a:pt x="879502" y="609165"/>
                      <a:pt x="917401" y="589238"/>
                      <a:pt x="969027" y="680387"/>
                    </a:cubicBezTo>
                    <a:cubicBezTo>
                      <a:pt x="1005192" y="744228"/>
                      <a:pt x="1037629" y="815671"/>
                      <a:pt x="1002092" y="883165"/>
                    </a:cubicBezTo>
                    <a:cubicBezTo>
                      <a:pt x="963529" y="956343"/>
                      <a:pt x="1035857" y="1028376"/>
                      <a:pt x="990025" y="1094099"/>
                    </a:cubicBezTo>
                    <a:cubicBezTo>
                      <a:pt x="954894" y="1144471"/>
                      <a:pt x="942162" y="1193772"/>
                      <a:pt x="959580" y="1255362"/>
                    </a:cubicBezTo>
                    <a:cubicBezTo>
                      <a:pt x="965817" y="1277393"/>
                      <a:pt x="943122" y="1308686"/>
                      <a:pt x="930870" y="1334444"/>
                    </a:cubicBezTo>
                    <a:cubicBezTo>
                      <a:pt x="920538" y="1356253"/>
                      <a:pt x="902788" y="1374962"/>
                      <a:pt x="894374" y="1397325"/>
                    </a:cubicBezTo>
                    <a:cubicBezTo>
                      <a:pt x="875185" y="1448177"/>
                      <a:pt x="862970" y="1501870"/>
                      <a:pt x="842120" y="1551946"/>
                    </a:cubicBezTo>
                    <a:cubicBezTo>
                      <a:pt x="812857" y="1622208"/>
                      <a:pt x="782855" y="1692212"/>
                      <a:pt x="752595" y="1762105"/>
                    </a:cubicBezTo>
                    <a:cubicBezTo>
                      <a:pt x="722372" y="1831998"/>
                      <a:pt x="691891" y="1901817"/>
                      <a:pt x="661742" y="1971710"/>
                    </a:cubicBezTo>
                    <a:cubicBezTo>
                      <a:pt x="676429" y="1952558"/>
                      <a:pt x="696135" y="1935472"/>
                      <a:pt x="705139" y="1913884"/>
                    </a:cubicBezTo>
                    <a:cubicBezTo>
                      <a:pt x="775106" y="1746274"/>
                      <a:pt x="842895" y="1577741"/>
                      <a:pt x="911460" y="1409540"/>
                    </a:cubicBezTo>
                    <a:cubicBezTo>
                      <a:pt x="918471" y="1392344"/>
                      <a:pt x="921534" y="1369649"/>
                      <a:pt x="934339" y="1359464"/>
                    </a:cubicBezTo>
                    <a:cubicBezTo>
                      <a:pt x="987442" y="1317173"/>
                      <a:pt x="983899" y="1262152"/>
                      <a:pt x="976998" y="1204511"/>
                    </a:cubicBezTo>
                    <a:cubicBezTo>
                      <a:pt x="975227" y="1189455"/>
                      <a:pt x="971426" y="1168420"/>
                      <a:pt x="979286" y="1159342"/>
                    </a:cubicBezTo>
                    <a:cubicBezTo>
                      <a:pt x="1032241" y="1098158"/>
                      <a:pt x="1026300" y="1028450"/>
                      <a:pt x="1015008" y="956785"/>
                    </a:cubicBezTo>
                    <a:cubicBezTo>
                      <a:pt x="1012904" y="943611"/>
                      <a:pt x="1011318" y="927854"/>
                      <a:pt x="1016447" y="916340"/>
                    </a:cubicBezTo>
                    <a:cubicBezTo>
                      <a:pt x="1066855" y="802349"/>
                      <a:pt x="1023237" y="709577"/>
                      <a:pt x="953565" y="621269"/>
                    </a:cubicBezTo>
                    <a:cubicBezTo>
                      <a:pt x="927660" y="588426"/>
                      <a:pt x="896034" y="581858"/>
                      <a:pt x="866808" y="607247"/>
                    </a:cubicBezTo>
                    <a:cubicBezTo>
                      <a:pt x="820385" y="647655"/>
                      <a:pt x="778205" y="693044"/>
                      <a:pt x="736211" y="738176"/>
                    </a:cubicBezTo>
                    <a:cubicBezTo>
                      <a:pt x="708312" y="768104"/>
                      <a:pt x="675875" y="797552"/>
                      <a:pt x="659528" y="833605"/>
                    </a:cubicBezTo>
                    <a:cubicBezTo>
                      <a:pt x="620485" y="919662"/>
                      <a:pt x="590631" y="1009888"/>
                      <a:pt x="555316" y="1097678"/>
                    </a:cubicBezTo>
                    <a:cubicBezTo>
                      <a:pt x="509151" y="1212408"/>
                      <a:pt x="451952" y="1338577"/>
                      <a:pt x="400547" y="1450981"/>
                    </a:cubicBezTo>
                    <a:cubicBezTo>
                      <a:pt x="324049" y="1618296"/>
                      <a:pt x="277256" y="1790114"/>
                      <a:pt x="202419" y="1950565"/>
                    </a:cubicBezTo>
                    <a:cubicBezTo>
                      <a:pt x="182454" y="1993409"/>
                      <a:pt x="106177" y="2200467"/>
                      <a:pt x="106177" y="2200467"/>
                    </a:cubicBezTo>
                    <a:cubicBezTo>
                      <a:pt x="98612" y="2200394"/>
                      <a:pt x="99166" y="2184784"/>
                      <a:pt x="102450" y="2140538"/>
                    </a:cubicBezTo>
                    <a:cubicBezTo>
                      <a:pt x="110975" y="2026030"/>
                      <a:pt x="171273" y="1920969"/>
                      <a:pt x="213785" y="1814358"/>
                    </a:cubicBezTo>
                    <a:cubicBezTo>
                      <a:pt x="350102" y="1472458"/>
                      <a:pt x="489851" y="1131961"/>
                      <a:pt x="628456" y="790983"/>
                    </a:cubicBezTo>
                    <a:cubicBezTo>
                      <a:pt x="632331" y="781462"/>
                      <a:pt x="640301" y="773492"/>
                      <a:pt x="643918" y="763934"/>
                    </a:cubicBezTo>
                    <a:cubicBezTo>
                      <a:pt x="652774" y="740427"/>
                      <a:pt x="668532" y="715739"/>
                      <a:pt x="666687" y="692749"/>
                    </a:cubicBezTo>
                    <a:cubicBezTo>
                      <a:pt x="657166" y="574514"/>
                      <a:pt x="701301" y="487203"/>
                      <a:pt x="805735" y="431628"/>
                    </a:cubicBezTo>
                    <a:cubicBezTo>
                      <a:pt x="796841" y="362547"/>
                      <a:pt x="822082" y="314833"/>
                      <a:pt x="892308" y="292175"/>
                    </a:cubicBezTo>
                    <a:cubicBezTo>
                      <a:pt x="904374" y="288337"/>
                      <a:pt x="913821" y="265752"/>
                      <a:pt x="918065" y="250106"/>
                    </a:cubicBezTo>
                    <a:cubicBezTo>
                      <a:pt x="934192" y="190066"/>
                      <a:pt x="969987" y="161356"/>
                      <a:pt x="1027554" y="176929"/>
                    </a:cubicBezTo>
                    <a:cubicBezTo>
                      <a:pt x="1065269" y="187114"/>
                      <a:pt x="1083535" y="173570"/>
                      <a:pt x="1097484" y="144418"/>
                    </a:cubicBezTo>
                    <a:cubicBezTo>
                      <a:pt x="1109440" y="119472"/>
                      <a:pt x="1124211" y="107433"/>
                      <a:pt x="1140720" y="105140"/>
                    </a:cubicBezTo>
                    <a:close/>
                    <a:moveTo>
                      <a:pt x="1165651" y="0"/>
                    </a:moveTo>
                    <a:cubicBezTo>
                      <a:pt x="1192738" y="111"/>
                      <a:pt x="1219612" y="17344"/>
                      <a:pt x="1249005" y="53232"/>
                    </a:cubicBezTo>
                    <a:cubicBezTo>
                      <a:pt x="1287642" y="100430"/>
                      <a:pt x="1323990" y="124085"/>
                      <a:pt x="1387130" y="126373"/>
                    </a:cubicBezTo>
                    <a:cubicBezTo>
                      <a:pt x="1467503" y="129288"/>
                      <a:pt x="1511196" y="184162"/>
                      <a:pt x="1533263" y="268926"/>
                    </a:cubicBezTo>
                    <a:cubicBezTo>
                      <a:pt x="1540312" y="295939"/>
                      <a:pt x="1556992" y="326051"/>
                      <a:pt x="1578542" y="342657"/>
                    </a:cubicBezTo>
                    <a:cubicBezTo>
                      <a:pt x="1668067" y="411591"/>
                      <a:pt x="1698697" y="494805"/>
                      <a:pt x="1662754" y="603224"/>
                    </a:cubicBezTo>
                    <a:cubicBezTo>
                      <a:pt x="1650096" y="641381"/>
                      <a:pt x="1645335" y="671973"/>
                      <a:pt x="1672717" y="707879"/>
                    </a:cubicBezTo>
                    <a:cubicBezTo>
                      <a:pt x="1713236" y="761019"/>
                      <a:pt x="1702091" y="815487"/>
                      <a:pt x="1654820" y="860138"/>
                    </a:cubicBezTo>
                    <a:cubicBezTo>
                      <a:pt x="1627106" y="886339"/>
                      <a:pt x="1616958" y="906082"/>
                      <a:pt x="1639431" y="945235"/>
                    </a:cubicBezTo>
                    <a:cubicBezTo>
                      <a:pt x="1687552" y="1029003"/>
                      <a:pt x="1681094" y="1112956"/>
                      <a:pt x="1602197" y="1178458"/>
                    </a:cubicBezTo>
                    <a:cubicBezTo>
                      <a:pt x="1510937" y="1254218"/>
                      <a:pt x="1482449" y="1352268"/>
                      <a:pt x="1450860" y="1457070"/>
                    </a:cubicBezTo>
                    <a:cubicBezTo>
                      <a:pt x="1370229" y="1724354"/>
                      <a:pt x="1254540" y="1975142"/>
                      <a:pt x="1069770" y="2188437"/>
                    </a:cubicBezTo>
                    <a:cubicBezTo>
                      <a:pt x="947992" y="2328998"/>
                      <a:pt x="807173" y="2446458"/>
                      <a:pt x="618971" y="2480113"/>
                    </a:cubicBezTo>
                    <a:cubicBezTo>
                      <a:pt x="550259" y="2492402"/>
                      <a:pt x="426415" y="2493029"/>
                      <a:pt x="403831" y="2434908"/>
                    </a:cubicBezTo>
                    <a:cubicBezTo>
                      <a:pt x="722445" y="2451809"/>
                      <a:pt x="872047" y="2328039"/>
                      <a:pt x="1044529" y="2127696"/>
                    </a:cubicBezTo>
                    <a:cubicBezTo>
                      <a:pt x="1049142" y="2122345"/>
                      <a:pt x="1197637" y="1950528"/>
                      <a:pt x="1280704" y="1793730"/>
                    </a:cubicBezTo>
                    <a:cubicBezTo>
                      <a:pt x="1303731" y="1750259"/>
                      <a:pt x="1386281" y="1502423"/>
                      <a:pt x="1408164" y="1458436"/>
                    </a:cubicBezTo>
                    <a:cubicBezTo>
                      <a:pt x="1430158" y="1414190"/>
                      <a:pt x="1448720" y="1368209"/>
                      <a:pt x="1467430" y="1322451"/>
                    </a:cubicBezTo>
                    <a:cubicBezTo>
                      <a:pt x="1474441" y="1305365"/>
                      <a:pt x="1472411" y="1282338"/>
                      <a:pt x="1483261" y="1269348"/>
                    </a:cubicBezTo>
                    <a:cubicBezTo>
                      <a:pt x="1578690" y="1154914"/>
                      <a:pt x="1605444" y="1134360"/>
                      <a:pt x="1604522" y="1012323"/>
                    </a:cubicBezTo>
                    <a:cubicBezTo>
                      <a:pt x="1604448" y="1000810"/>
                      <a:pt x="1557471" y="859843"/>
                      <a:pt x="1556770" y="847665"/>
                    </a:cubicBezTo>
                    <a:cubicBezTo>
                      <a:pt x="1555515" y="826225"/>
                      <a:pt x="1551271" y="802165"/>
                      <a:pt x="1558726" y="783381"/>
                    </a:cubicBezTo>
                    <a:cubicBezTo>
                      <a:pt x="1609872" y="654555"/>
                      <a:pt x="1579317" y="542372"/>
                      <a:pt x="1497394" y="437127"/>
                    </a:cubicBezTo>
                    <a:cubicBezTo>
                      <a:pt x="1481157" y="416240"/>
                      <a:pt x="1470345" y="387678"/>
                      <a:pt x="1466544" y="361293"/>
                    </a:cubicBezTo>
                    <a:cubicBezTo>
                      <a:pt x="1456543" y="291990"/>
                      <a:pt x="1427944" y="231175"/>
                      <a:pt x="1362147" y="208886"/>
                    </a:cubicBezTo>
                    <a:cubicBezTo>
                      <a:pt x="1310262" y="191284"/>
                      <a:pt x="1269080" y="167187"/>
                      <a:pt x="1233247" y="128070"/>
                    </a:cubicBezTo>
                    <a:cubicBezTo>
                      <a:pt x="1220774" y="114453"/>
                      <a:pt x="1203947" y="104194"/>
                      <a:pt x="1187673" y="94969"/>
                    </a:cubicBezTo>
                    <a:cubicBezTo>
                      <a:pt x="1144571" y="70576"/>
                      <a:pt x="1107558" y="66443"/>
                      <a:pt x="1075748" y="117442"/>
                    </a:cubicBezTo>
                    <a:cubicBezTo>
                      <a:pt x="1064862" y="134897"/>
                      <a:pt x="1033163" y="147923"/>
                      <a:pt x="1010911" y="148034"/>
                    </a:cubicBezTo>
                    <a:cubicBezTo>
                      <a:pt x="948140" y="148329"/>
                      <a:pt x="909651" y="173349"/>
                      <a:pt x="886329" y="232467"/>
                    </a:cubicBezTo>
                    <a:cubicBezTo>
                      <a:pt x="882306" y="242689"/>
                      <a:pt x="873228" y="250918"/>
                      <a:pt x="862785" y="258594"/>
                    </a:cubicBezTo>
                    <a:cubicBezTo>
                      <a:pt x="853412" y="265494"/>
                      <a:pt x="842969" y="271952"/>
                      <a:pt x="834075" y="279001"/>
                    </a:cubicBezTo>
                    <a:cubicBezTo>
                      <a:pt x="841345" y="252062"/>
                      <a:pt x="846511" y="224201"/>
                      <a:pt x="857213" y="198701"/>
                    </a:cubicBezTo>
                    <a:cubicBezTo>
                      <a:pt x="880941" y="142093"/>
                      <a:pt x="915518" y="91168"/>
                      <a:pt x="984304" y="94378"/>
                    </a:cubicBezTo>
                    <a:cubicBezTo>
                      <a:pt x="1028366" y="96408"/>
                      <a:pt x="1054271" y="78363"/>
                      <a:pt x="1081025" y="49505"/>
                    </a:cubicBezTo>
                    <a:cubicBezTo>
                      <a:pt x="1111266" y="16902"/>
                      <a:pt x="1138565" y="-110"/>
                      <a:pt x="11656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6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  <p:sp>
        <p:nvSpPr>
          <p:cNvPr id="119" name="Freeform: Shape 118">
            <a:extLst>
              <a:ext uri="{FF2B5EF4-FFF2-40B4-BE49-F238E27FC236}">
                <a16:creationId xmlns:a16="http://schemas.microsoft.com/office/drawing/2014/main" id="{57F47D5B-51B5-4157-89D6-FF69FB773ECE}"/>
              </a:ext>
            </a:extLst>
          </p:cNvPr>
          <p:cNvSpPr/>
          <p:nvPr/>
        </p:nvSpPr>
        <p:spPr>
          <a:xfrm>
            <a:off x="1819954" y="2957220"/>
            <a:ext cx="1011765" cy="490272"/>
          </a:xfrm>
          <a:custGeom>
            <a:avLst/>
            <a:gdLst/>
            <a:ahLst/>
            <a:cxnLst/>
            <a:rect l="l" t="t" r="r" b="b"/>
            <a:pathLst>
              <a:path w="1213356" h="587957">
                <a:moveTo>
                  <a:pt x="339101" y="423142"/>
                </a:moveTo>
                <a:lnTo>
                  <a:pt x="346384" y="516118"/>
                </a:lnTo>
                <a:lnTo>
                  <a:pt x="501206" y="509882"/>
                </a:lnTo>
                <a:lnTo>
                  <a:pt x="514151" y="433878"/>
                </a:lnTo>
                <a:close/>
                <a:moveTo>
                  <a:pt x="1142396" y="60411"/>
                </a:moveTo>
                <a:lnTo>
                  <a:pt x="1213356" y="63477"/>
                </a:lnTo>
                <a:lnTo>
                  <a:pt x="1199878" y="466475"/>
                </a:lnTo>
                <a:lnTo>
                  <a:pt x="1129033" y="463545"/>
                </a:lnTo>
                <a:close/>
                <a:moveTo>
                  <a:pt x="455288" y="8539"/>
                </a:moveTo>
                <a:lnTo>
                  <a:pt x="526248" y="12327"/>
                </a:lnTo>
                <a:lnTo>
                  <a:pt x="514097" y="369391"/>
                </a:lnTo>
                <a:lnTo>
                  <a:pt x="594539" y="373488"/>
                </a:lnTo>
                <a:lnTo>
                  <a:pt x="563365" y="572512"/>
                </a:lnTo>
                <a:lnTo>
                  <a:pt x="280228" y="587957"/>
                </a:lnTo>
                <a:lnTo>
                  <a:pt x="261339" y="340629"/>
                </a:lnTo>
                <a:lnTo>
                  <a:pt x="333178" y="336862"/>
                </a:lnTo>
                <a:lnTo>
                  <a:pt x="335208" y="360281"/>
                </a:lnTo>
                <a:lnTo>
                  <a:pt x="443250" y="365783"/>
                </a:lnTo>
                <a:close/>
                <a:moveTo>
                  <a:pt x="857898" y="1308"/>
                </a:moveTo>
                <a:lnTo>
                  <a:pt x="954904" y="109866"/>
                </a:lnTo>
                <a:lnTo>
                  <a:pt x="1072839" y="113267"/>
                </a:lnTo>
                <a:lnTo>
                  <a:pt x="1069783" y="180177"/>
                </a:lnTo>
                <a:lnTo>
                  <a:pt x="914930" y="176243"/>
                </a:lnTo>
                <a:lnTo>
                  <a:pt x="897517" y="218435"/>
                </a:lnTo>
                <a:lnTo>
                  <a:pt x="1099105" y="363996"/>
                </a:lnTo>
                <a:lnTo>
                  <a:pt x="1057718" y="415262"/>
                </a:lnTo>
                <a:lnTo>
                  <a:pt x="876284" y="280647"/>
                </a:lnTo>
                <a:lnTo>
                  <a:pt x="819996" y="450067"/>
                </a:lnTo>
                <a:lnTo>
                  <a:pt x="756058" y="429870"/>
                </a:lnTo>
                <a:lnTo>
                  <a:pt x="845362" y="170602"/>
                </a:lnTo>
                <a:lnTo>
                  <a:pt x="737672" y="166092"/>
                </a:lnTo>
                <a:lnTo>
                  <a:pt x="743574" y="103096"/>
                </a:lnTo>
                <a:lnTo>
                  <a:pt x="870320" y="106371"/>
                </a:lnTo>
                <a:lnTo>
                  <a:pt x="805963" y="40654"/>
                </a:lnTo>
                <a:close/>
                <a:moveTo>
                  <a:pt x="17569" y="0"/>
                </a:moveTo>
                <a:lnTo>
                  <a:pt x="358146" y="42548"/>
                </a:lnTo>
                <a:lnTo>
                  <a:pt x="259822" y="344344"/>
                </a:lnTo>
                <a:lnTo>
                  <a:pt x="186487" y="327433"/>
                </a:lnTo>
                <a:lnTo>
                  <a:pt x="261999" y="98439"/>
                </a:lnTo>
                <a:lnTo>
                  <a:pt x="0" y="6695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5FE15C6C-5B72-417D-8819-C2BA284DF2A0}"/>
              </a:ext>
            </a:extLst>
          </p:cNvPr>
          <p:cNvGrpSpPr/>
          <p:nvPr/>
        </p:nvGrpSpPr>
        <p:grpSpPr>
          <a:xfrm>
            <a:off x="8197219" y="4426759"/>
            <a:ext cx="3341450" cy="1616442"/>
            <a:chOff x="8764268" y="4628668"/>
            <a:chExt cx="3341450" cy="1616442"/>
          </a:xfrm>
        </p:grpSpPr>
        <p:grpSp>
          <p:nvGrpSpPr>
            <p:cNvPr id="140" name="Group 139">
              <a:extLst>
                <a:ext uri="{FF2B5EF4-FFF2-40B4-BE49-F238E27FC236}">
                  <a16:creationId xmlns:a16="http://schemas.microsoft.com/office/drawing/2014/main" id="{F924F276-CB09-4B66-ACC7-555A072EC478}"/>
                </a:ext>
              </a:extLst>
            </p:cNvPr>
            <p:cNvGrpSpPr/>
            <p:nvPr/>
          </p:nvGrpSpPr>
          <p:grpSpPr>
            <a:xfrm>
              <a:off x="8764268" y="4670949"/>
              <a:ext cx="276999" cy="276999"/>
              <a:chOff x="2411760" y="3606832"/>
              <a:chExt cx="206152" cy="206152"/>
            </a:xfrm>
          </p:grpSpPr>
          <p:sp>
            <p:nvSpPr>
              <p:cNvPr id="145" name="Oval 144">
                <a:extLst>
                  <a:ext uri="{FF2B5EF4-FFF2-40B4-BE49-F238E27FC236}">
                    <a16:creationId xmlns:a16="http://schemas.microsoft.com/office/drawing/2014/main" id="{3DD334F1-03E9-4E39-B071-263462C01943}"/>
                  </a:ext>
                </a:extLst>
              </p:cNvPr>
              <p:cNvSpPr/>
              <p:nvPr/>
            </p:nvSpPr>
            <p:spPr>
              <a:xfrm>
                <a:off x="2411760" y="3606832"/>
                <a:ext cx="206152" cy="20615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</a:endParaRPr>
              </a:p>
            </p:txBody>
          </p:sp>
          <p:sp>
            <p:nvSpPr>
              <p:cNvPr id="146" name="Chevron 60">
                <a:extLst>
                  <a:ext uri="{FF2B5EF4-FFF2-40B4-BE49-F238E27FC236}">
                    <a16:creationId xmlns:a16="http://schemas.microsoft.com/office/drawing/2014/main" id="{BDB39450-AEA2-4134-9F4E-A7986DB3D5C9}"/>
                  </a:ext>
                </a:extLst>
              </p:cNvPr>
              <p:cNvSpPr/>
              <p:nvPr/>
            </p:nvSpPr>
            <p:spPr>
              <a:xfrm>
                <a:off x="2473351" y="3645566"/>
                <a:ext cx="106415" cy="128684"/>
              </a:xfrm>
              <a:prstGeom prst="chevron">
                <a:avLst>
                  <a:gd name="adj" fmla="val 5286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</a:endParaRPr>
              </a:p>
            </p:txBody>
          </p:sp>
        </p:grpSp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15B2F301-F802-4DBD-B49F-9ED00052FA18}"/>
                </a:ext>
              </a:extLst>
            </p:cNvPr>
            <p:cNvSpPr txBox="1"/>
            <p:nvPr/>
          </p:nvSpPr>
          <p:spPr>
            <a:xfrm>
              <a:off x="9150265" y="4628668"/>
              <a:ext cx="2955451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Simply Presentation</a:t>
              </a:r>
              <a:endParaRPr lang="en-US" altLang="ko-KR" sz="1200" b="1" dirty="0">
                <a:solidFill>
                  <a:schemeClr val="accent3"/>
                </a:solidFill>
                <a:ea typeface="+mj-ea"/>
              </a:endParaRPr>
            </a:p>
          </p:txBody>
        </p:sp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6B753889-E465-4107-A4EF-EC8EA337927B}"/>
                </a:ext>
              </a:extLst>
            </p:cNvPr>
            <p:cNvSpPr txBox="1"/>
            <p:nvPr/>
          </p:nvSpPr>
          <p:spPr>
            <a:xfrm>
              <a:off x="9150266" y="5164446"/>
              <a:ext cx="295545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Modern PowerPoint</a:t>
              </a:r>
              <a:endParaRPr lang="en-US" altLang="ko-KR" sz="1200" b="1" dirty="0">
                <a:solidFill>
                  <a:schemeClr val="accent3"/>
                </a:solidFill>
                <a:ea typeface="+mj-ea"/>
              </a:endParaRPr>
            </a:p>
          </p:txBody>
        </p:sp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0C1118F5-0870-41BB-9A69-22987A82D868}"/>
                </a:ext>
              </a:extLst>
            </p:cNvPr>
            <p:cNvSpPr txBox="1"/>
            <p:nvPr/>
          </p:nvSpPr>
          <p:spPr>
            <a:xfrm>
              <a:off x="9150266" y="5700224"/>
              <a:ext cx="295545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PowerPoint  Presentation</a:t>
              </a:r>
              <a:endParaRPr lang="en-US" altLang="ko-KR" sz="1200" b="1" dirty="0">
                <a:solidFill>
                  <a:schemeClr val="accent3"/>
                </a:solidFill>
              </a:endParaRPr>
            </a:p>
          </p:txBody>
        </p:sp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D2D78C15-ECBB-4AB0-B56A-08445B14D5B9}"/>
                </a:ext>
              </a:extLst>
            </p:cNvPr>
            <p:cNvSpPr txBox="1"/>
            <p:nvPr/>
          </p:nvSpPr>
          <p:spPr>
            <a:xfrm>
              <a:off x="9150266" y="4896557"/>
              <a:ext cx="29554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</a:p>
          </p:txBody>
        </p:sp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id="{73061051-BC83-4DCD-BCAC-499115BB3193}"/>
                </a:ext>
              </a:extLst>
            </p:cNvPr>
            <p:cNvSpPr txBox="1"/>
            <p:nvPr/>
          </p:nvSpPr>
          <p:spPr>
            <a:xfrm>
              <a:off x="9150266" y="5432335"/>
              <a:ext cx="29554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</a:p>
          </p:txBody>
        </p:sp>
        <p:sp>
          <p:nvSpPr>
            <p:cNvPr id="149" name="TextBox 148">
              <a:extLst>
                <a:ext uri="{FF2B5EF4-FFF2-40B4-BE49-F238E27FC236}">
                  <a16:creationId xmlns:a16="http://schemas.microsoft.com/office/drawing/2014/main" id="{2512BAF7-93AD-417F-8855-F56A4AAAFA15}"/>
                </a:ext>
              </a:extLst>
            </p:cNvPr>
            <p:cNvSpPr txBox="1"/>
            <p:nvPr/>
          </p:nvSpPr>
          <p:spPr>
            <a:xfrm>
              <a:off x="9150266" y="5968111"/>
              <a:ext cx="29554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</a:p>
          </p:txBody>
        </p:sp>
      </p:grp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32552847-C177-4149-961C-CC9D54275858}"/>
              </a:ext>
            </a:extLst>
          </p:cNvPr>
          <p:cNvGrpSpPr/>
          <p:nvPr/>
        </p:nvGrpSpPr>
        <p:grpSpPr>
          <a:xfrm>
            <a:off x="4425275" y="4426759"/>
            <a:ext cx="3341450" cy="1616442"/>
            <a:chOff x="8764268" y="4628668"/>
            <a:chExt cx="3341450" cy="1616442"/>
          </a:xfrm>
        </p:grpSpPr>
        <p:grpSp>
          <p:nvGrpSpPr>
            <p:cNvPr id="152" name="Group 151">
              <a:extLst>
                <a:ext uri="{FF2B5EF4-FFF2-40B4-BE49-F238E27FC236}">
                  <a16:creationId xmlns:a16="http://schemas.microsoft.com/office/drawing/2014/main" id="{52C58584-71D0-40E4-BEE5-DCA1D12791E6}"/>
                </a:ext>
              </a:extLst>
            </p:cNvPr>
            <p:cNvGrpSpPr/>
            <p:nvPr/>
          </p:nvGrpSpPr>
          <p:grpSpPr>
            <a:xfrm>
              <a:off x="8764268" y="4670949"/>
              <a:ext cx="276999" cy="276999"/>
              <a:chOff x="2411760" y="3606832"/>
              <a:chExt cx="206152" cy="206152"/>
            </a:xfrm>
          </p:grpSpPr>
          <p:sp>
            <p:nvSpPr>
              <p:cNvPr id="159" name="Oval 158">
                <a:extLst>
                  <a:ext uri="{FF2B5EF4-FFF2-40B4-BE49-F238E27FC236}">
                    <a16:creationId xmlns:a16="http://schemas.microsoft.com/office/drawing/2014/main" id="{74E48BB9-7E66-426B-940A-FFC1452C6D20}"/>
                  </a:ext>
                </a:extLst>
              </p:cNvPr>
              <p:cNvSpPr/>
              <p:nvPr/>
            </p:nvSpPr>
            <p:spPr>
              <a:xfrm>
                <a:off x="2411760" y="3606832"/>
                <a:ext cx="206152" cy="20615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</a:endParaRPr>
              </a:p>
            </p:txBody>
          </p:sp>
          <p:sp>
            <p:nvSpPr>
              <p:cNvPr id="160" name="Chevron 60">
                <a:extLst>
                  <a:ext uri="{FF2B5EF4-FFF2-40B4-BE49-F238E27FC236}">
                    <a16:creationId xmlns:a16="http://schemas.microsoft.com/office/drawing/2014/main" id="{749FDDCF-6ED6-4E10-97F4-63971266F98D}"/>
                  </a:ext>
                </a:extLst>
              </p:cNvPr>
              <p:cNvSpPr/>
              <p:nvPr/>
            </p:nvSpPr>
            <p:spPr>
              <a:xfrm>
                <a:off x="2473351" y="3645566"/>
                <a:ext cx="106415" cy="128684"/>
              </a:xfrm>
              <a:prstGeom prst="chevron">
                <a:avLst>
                  <a:gd name="adj" fmla="val 5286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</a:endParaRPr>
              </a:p>
            </p:txBody>
          </p:sp>
        </p:grpSp>
        <p:sp>
          <p:nvSpPr>
            <p:cNvPr id="153" name="TextBox 152">
              <a:extLst>
                <a:ext uri="{FF2B5EF4-FFF2-40B4-BE49-F238E27FC236}">
                  <a16:creationId xmlns:a16="http://schemas.microsoft.com/office/drawing/2014/main" id="{BC334D81-93AC-4ECE-A347-B3F04865B572}"/>
                </a:ext>
              </a:extLst>
            </p:cNvPr>
            <p:cNvSpPr txBox="1"/>
            <p:nvPr/>
          </p:nvSpPr>
          <p:spPr>
            <a:xfrm>
              <a:off x="9150265" y="4628668"/>
              <a:ext cx="2955451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Simply Presentation</a:t>
              </a:r>
              <a:endParaRPr lang="en-US" altLang="ko-KR" sz="1200" b="1" dirty="0">
                <a:solidFill>
                  <a:schemeClr val="accent2"/>
                </a:solidFill>
                <a:ea typeface="+mj-ea"/>
              </a:endParaRPr>
            </a:p>
          </p:txBody>
        </p:sp>
        <p:sp>
          <p:nvSpPr>
            <p:cNvPr id="154" name="TextBox 153">
              <a:extLst>
                <a:ext uri="{FF2B5EF4-FFF2-40B4-BE49-F238E27FC236}">
                  <a16:creationId xmlns:a16="http://schemas.microsoft.com/office/drawing/2014/main" id="{1F53864E-BCBC-4773-9E41-A8FBA99F2968}"/>
                </a:ext>
              </a:extLst>
            </p:cNvPr>
            <p:cNvSpPr txBox="1"/>
            <p:nvPr/>
          </p:nvSpPr>
          <p:spPr>
            <a:xfrm>
              <a:off x="9150266" y="5164446"/>
              <a:ext cx="295545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Modern PowerPoint</a:t>
              </a:r>
              <a:endParaRPr lang="en-US" altLang="ko-KR" sz="1200" b="1" dirty="0">
                <a:solidFill>
                  <a:schemeClr val="accent2"/>
                </a:solidFill>
                <a:ea typeface="+mj-ea"/>
              </a:endParaRPr>
            </a:p>
          </p:txBody>
        </p:sp>
        <p:sp>
          <p:nvSpPr>
            <p:cNvPr id="155" name="TextBox 154">
              <a:extLst>
                <a:ext uri="{FF2B5EF4-FFF2-40B4-BE49-F238E27FC236}">
                  <a16:creationId xmlns:a16="http://schemas.microsoft.com/office/drawing/2014/main" id="{4D3EA754-5E03-42BD-BD1B-F034FE811C7A}"/>
                </a:ext>
              </a:extLst>
            </p:cNvPr>
            <p:cNvSpPr txBox="1"/>
            <p:nvPr/>
          </p:nvSpPr>
          <p:spPr>
            <a:xfrm>
              <a:off x="9150266" y="5700224"/>
              <a:ext cx="295545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PowerPoint  Presentation</a:t>
              </a:r>
              <a:endParaRPr lang="en-US" altLang="ko-KR" sz="1200" b="1" dirty="0">
                <a:solidFill>
                  <a:schemeClr val="accent2"/>
                </a:solidFill>
              </a:endParaRPr>
            </a:p>
          </p:txBody>
        </p:sp>
        <p:sp>
          <p:nvSpPr>
            <p:cNvPr id="156" name="TextBox 155">
              <a:extLst>
                <a:ext uri="{FF2B5EF4-FFF2-40B4-BE49-F238E27FC236}">
                  <a16:creationId xmlns:a16="http://schemas.microsoft.com/office/drawing/2014/main" id="{412D6823-5172-4425-A170-50C6C194471B}"/>
                </a:ext>
              </a:extLst>
            </p:cNvPr>
            <p:cNvSpPr txBox="1"/>
            <p:nvPr/>
          </p:nvSpPr>
          <p:spPr>
            <a:xfrm>
              <a:off x="9150266" y="4896557"/>
              <a:ext cx="29554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</a:p>
          </p:txBody>
        </p:sp>
        <p:sp>
          <p:nvSpPr>
            <p:cNvPr id="157" name="TextBox 156">
              <a:extLst>
                <a:ext uri="{FF2B5EF4-FFF2-40B4-BE49-F238E27FC236}">
                  <a16:creationId xmlns:a16="http://schemas.microsoft.com/office/drawing/2014/main" id="{BC34EC88-973E-486D-8553-FBA4650B5F3C}"/>
                </a:ext>
              </a:extLst>
            </p:cNvPr>
            <p:cNvSpPr txBox="1"/>
            <p:nvPr/>
          </p:nvSpPr>
          <p:spPr>
            <a:xfrm>
              <a:off x="9150266" y="5432335"/>
              <a:ext cx="29554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</a:p>
          </p:txBody>
        </p:sp>
        <p:sp>
          <p:nvSpPr>
            <p:cNvPr id="158" name="TextBox 157">
              <a:extLst>
                <a:ext uri="{FF2B5EF4-FFF2-40B4-BE49-F238E27FC236}">
                  <a16:creationId xmlns:a16="http://schemas.microsoft.com/office/drawing/2014/main" id="{BF458A76-4932-4E11-A7A4-E7E3003211FC}"/>
                </a:ext>
              </a:extLst>
            </p:cNvPr>
            <p:cNvSpPr txBox="1"/>
            <p:nvPr/>
          </p:nvSpPr>
          <p:spPr>
            <a:xfrm>
              <a:off x="9150266" y="5968111"/>
              <a:ext cx="29554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</a:p>
          </p:txBody>
        </p:sp>
      </p:grp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DADD45D9-9369-4580-875C-9699EF0C48D3}"/>
              </a:ext>
            </a:extLst>
          </p:cNvPr>
          <p:cNvGrpSpPr/>
          <p:nvPr/>
        </p:nvGrpSpPr>
        <p:grpSpPr>
          <a:xfrm>
            <a:off x="653331" y="4426759"/>
            <a:ext cx="3341450" cy="1616442"/>
            <a:chOff x="8764268" y="4628668"/>
            <a:chExt cx="3341450" cy="1616442"/>
          </a:xfrm>
        </p:grpSpPr>
        <p:grpSp>
          <p:nvGrpSpPr>
            <p:cNvPr id="162" name="Group 161">
              <a:extLst>
                <a:ext uri="{FF2B5EF4-FFF2-40B4-BE49-F238E27FC236}">
                  <a16:creationId xmlns:a16="http://schemas.microsoft.com/office/drawing/2014/main" id="{61F168D8-DB2C-4EB2-A022-81A9270EBA52}"/>
                </a:ext>
              </a:extLst>
            </p:cNvPr>
            <p:cNvGrpSpPr/>
            <p:nvPr/>
          </p:nvGrpSpPr>
          <p:grpSpPr>
            <a:xfrm>
              <a:off x="8764268" y="4670949"/>
              <a:ext cx="276999" cy="276999"/>
              <a:chOff x="2411760" y="3606832"/>
              <a:chExt cx="206152" cy="206152"/>
            </a:xfrm>
          </p:grpSpPr>
          <p:sp>
            <p:nvSpPr>
              <p:cNvPr id="169" name="Oval 168">
                <a:extLst>
                  <a:ext uri="{FF2B5EF4-FFF2-40B4-BE49-F238E27FC236}">
                    <a16:creationId xmlns:a16="http://schemas.microsoft.com/office/drawing/2014/main" id="{AC5F22FB-7A97-4F63-A9C2-4D028B25FF3F}"/>
                  </a:ext>
                </a:extLst>
              </p:cNvPr>
              <p:cNvSpPr/>
              <p:nvPr/>
            </p:nvSpPr>
            <p:spPr>
              <a:xfrm>
                <a:off x="2411760" y="3606832"/>
                <a:ext cx="206152" cy="206152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</a:endParaRPr>
              </a:p>
            </p:txBody>
          </p:sp>
          <p:sp>
            <p:nvSpPr>
              <p:cNvPr id="170" name="Chevron 60">
                <a:extLst>
                  <a:ext uri="{FF2B5EF4-FFF2-40B4-BE49-F238E27FC236}">
                    <a16:creationId xmlns:a16="http://schemas.microsoft.com/office/drawing/2014/main" id="{1DC5BD6A-53D4-403C-AD08-39029038A565}"/>
                  </a:ext>
                </a:extLst>
              </p:cNvPr>
              <p:cNvSpPr/>
              <p:nvPr/>
            </p:nvSpPr>
            <p:spPr>
              <a:xfrm>
                <a:off x="2473351" y="3645566"/>
                <a:ext cx="106415" cy="128684"/>
              </a:xfrm>
              <a:prstGeom prst="chevron">
                <a:avLst>
                  <a:gd name="adj" fmla="val 5286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</a:endParaRPr>
              </a:p>
            </p:txBody>
          </p:sp>
        </p:grpSp>
        <p:sp>
          <p:nvSpPr>
            <p:cNvPr id="163" name="TextBox 162">
              <a:extLst>
                <a:ext uri="{FF2B5EF4-FFF2-40B4-BE49-F238E27FC236}">
                  <a16:creationId xmlns:a16="http://schemas.microsoft.com/office/drawing/2014/main" id="{C2484C0A-40F4-4C23-AA86-18746B95FD55}"/>
                </a:ext>
              </a:extLst>
            </p:cNvPr>
            <p:cNvSpPr txBox="1"/>
            <p:nvPr/>
          </p:nvSpPr>
          <p:spPr>
            <a:xfrm>
              <a:off x="9150265" y="4628668"/>
              <a:ext cx="2955451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Simply Presentation</a:t>
              </a:r>
              <a:endParaRPr lang="en-US" altLang="ko-KR" sz="1200" b="1" dirty="0">
                <a:solidFill>
                  <a:schemeClr val="accent1"/>
                </a:solidFill>
                <a:ea typeface="+mj-ea"/>
              </a:endParaRPr>
            </a:p>
          </p:txBody>
        </p:sp>
        <p:sp>
          <p:nvSpPr>
            <p:cNvPr id="164" name="TextBox 163">
              <a:extLst>
                <a:ext uri="{FF2B5EF4-FFF2-40B4-BE49-F238E27FC236}">
                  <a16:creationId xmlns:a16="http://schemas.microsoft.com/office/drawing/2014/main" id="{6E201B7F-D10A-429D-8108-56E18A9C535E}"/>
                </a:ext>
              </a:extLst>
            </p:cNvPr>
            <p:cNvSpPr txBox="1"/>
            <p:nvPr/>
          </p:nvSpPr>
          <p:spPr>
            <a:xfrm>
              <a:off x="9150266" y="5164446"/>
              <a:ext cx="295545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Modern PowerPoint</a:t>
              </a:r>
              <a:endParaRPr lang="en-US" altLang="ko-KR" sz="1200" b="1" dirty="0">
                <a:solidFill>
                  <a:schemeClr val="accent1"/>
                </a:solidFill>
                <a:ea typeface="+mj-ea"/>
              </a:endParaRPr>
            </a:p>
          </p:txBody>
        </p:sp>
        <p:sp>
          <p:nvSpPr>
            <p:cNvPr id="165" name="TextBox 164">
              <a:extLst>
                <a:ext uri="{FF2B5EF4-FFF2-40B4-BE49-F238E27FC236}">
                  <a16:creationId xmlns:a16="http://schemas.microsoft.com/office/drawing/2014/main" id="{34002708-CCAB-48DC-9DD6-0E23025B6E49}"/>
                </a:ext>
              </a:extLst>
            </p:cNvPr>
            <p:cNvSpPr txBox="1"/>
            <p:nvPr/>
          </p:nvSpPr>
          <p:spPr>
            <a:xfrm>
              <a:off x="9150266" y="5700224"/>
              <a:ext cx="295545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PowerPoint  Presentation</a:t>
              </a:r>
              <a:endParaRPr lang="en-US" altLang="ko-KR" sz="1200" b="1" dirty="0">
                <a:solidFill>
                  <a:schemeClr val="accent1"/>
                </a:solidFill>
              </a:endParaRPr>
            </a:p>
          </p:txBody>
        </p:sp>
        <p:sp>
          <p:nvSpPr>
            <p:cNvPr id="166" name="TextBox 165">
              <a:extLst>
                <a:ext uri="{FF2B5EF4-FFF2-40B4-BE49-F238E27FC236}">
                  <a16:creationId xmlns:a16="http://schemas.microsoft.com/office/drawing/2014/main" id="{98608373-F13F-46D7-A0CE-87317694CA7E}"/>
                </a:ext>
              </a:extLst>
            </p:cNvPr>
            <p:cNvSpPr txBox="1"/>
            <p:nvPr/>
          </p:nvSpPr>
          <p:spPr>
            <a:xfrm>
              <a:off x="9150266" y="4896557"/>
              <a:ext cx="29554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</a:p>
          </p:txBody>
        </p:sp>
        <p:sp>
          <p:nvSpPr>
            <p:cNvPr id="167" name="TextBox 166">
              <a:extLst>
                <a:ext uri="{FF2B5EF4-FFF2-40B4-BE49-F238E27FC236}">
                  <a16:creationId xmlns:a16="http://schemas.microsoft.com/office/drawing/2014/main" id="{41C6A84A-60B4-4541-B60D-9C8DE11C63A9}"/>
                </a:ext>
              </a:extLst>
            </p:cNvPr>
            <p:cNvSpPr txBox="1"/>
            <p:nvPr/>
          </p:nvSpPr>
          <p:spPr>
            <a:xfrm>
              <a:off x="9150266" y="5432335"/>
              <a:ext cx="29554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</a:p>
          </p:txBody>
        </p:sp>
        <p:sp>
          <p:nvSpPr>
            <p:cNvPr id="168" name="TextBox 167">
              <a:extLst>
                <a:ext uri="{FF2B5EF4-FFF2-40B4-BE49-F238E27FC236}">
                  <a16:creationId xmlns:a16="http://schemas.microsoft.com/office/drawing/2014/main" id="{01472BDB-C601-4CBB-87D3-40D9ECD269D2}"/>
                </a:ext>
              </a:extLst>
            </p:cNvPr>
            <p:cNvSpPr txBox="1"/>
            <p:nvPr/>
          </p:nvSpPr>
          <p:spPr>
            <a:xfrm>
              <a:off x="9150266" y="5968111"/>
              <a:ext cx="29554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</a:p>
          </p:txBody>
        </p:sp>
      </p:grpSp>
      <p:sp>
        <p:nvSpPr>
          <p:cNvPr id="171" name="TextBox 170">
            <a:extLst>
              <a:ext uri="{FF2B5EF4-FFF2-40B4-BE49-F238E27FC236}">
                <a16:creationId xmlns:a16="http://schemas.microsoft.com/office/drawing/2014/main" id="{96590DEA-801E-4321-A794-0A7CDD8D6EC3}"/>
              </a:ext>
            </a:extLst>
          </p:cNvPr>
          <p:cNvSpPr txBox="1"/>
          <p:nvPr/>
        </p:nvSpPr>
        <p:spPr>
          <a:xfrm>
            <a:off x="1662843" y="3475575"/>
            <a:ext cx="1325986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b="1" i="0" dirty="0" err="1">
                <a:solidFill>
                  <a:schemeClr val="bg1"/>
                </a:solidFill>
                <a:effectLst/>
              </a:rPr>
              <a:t>Gimchi</a:t>
            </a:r>
            <a:endParaRPr lang="en-US" altLang="ko-KR" sz="1600" b="1" dirty="0">
              <a:solidFill>
                <a:schemeClr val="bg1"/>
              </a:solidFill>
              <a:ea typeface="+mj-ea"/>
            </a:endParaRP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5AC4AEAA-DCCC-4C26-93CE-D1B83FE5FE47}"/>
              </a:ext>
            </a:extLst>
          </p:cNvPr>
          <p:cNvSpPr txBox="1"/>
          <p:nvPr/>
        </p:nvSpPr>
        <p:spPr>
          <a:xfrm>
            <a:off x="5433898" y="3464232"/>
            <a:ext cx="1325986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b="1" i="0" dirty="0" err="1">
                <a:solidFill>
                  <a:schemeClr val="bg1"/>
                </a:solidFill>
                <a:effectLst/>
              </a:rPr>
              <a:t>Bibimbab</a:t>
            </a:r>
            <a:endParaRPr lang="en-US" altLang="ko-KR" sz="1600" b="1" dirty="0">
              <a:solidFill>
                <a:schemeClr val="bg1"/>
              </a:solidFill>
              <a:ea typeface="+mj-ea"/>
            </a:endParaRPr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id="{221375BD-A181-4F92-8B45-8DBA26AE6E5B}"/>
              </a:ext>
            </a:extLst>
          </p:cNvPr>
          <p:cNvSpPr txBox="1"/>
          <p:nvPr/>
        </p:nvSpPr>
        <p:spPr>
          <a:xfrm>
            <a:off x="9204952" y="3424574"/>
            <a:ext cx="1325986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b="1" i="0" dirty="0" err="1">
                <a:solidFill>
                  <a:schemeClr val="bg1"/>
                </a:solidFill>
                <a:effectLst/>
              </a:rPr>
              <a:t>Gimbab</a:t>
            </a:r>
            <a:endParaRPr lang="en-US" altLang="ko-KR" sz="1600" b="1" dirty="0">
              <a:solidFill>
                <a:schemeClr val="bg1"/>
              </a:solidFill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4988340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CD5E34FB-DB26-4CF2-BF2F-53898D6497A4}"/>
              </a:ext>
            </a:extLst>
          </p:cNvPr>
          <p:cNvGrpSpPr/>
          <p:nvPr/>
        </p:nvGrpSpPr>
        <p:grpSpPr>
          <a:xfrm>
            <a:off x="540662" y="1013041"/>
            <a:ext cx="4106841" cy="5423628"/>
            <a:chOff x="28" y="850426"/>
            <a:chExt cx="3702363" cy="4889461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FC07C1CF-8E28-4F98-A7F1-CD44464F5107}"/>
                </a:ext>
              </a:extLst>
            </p:cNvPr>
            <p:cNvSpPr/>
            <p:nvPr/>
          </p:nvSpPr>
          <p:spPr>
            <a:xfrm>
              <a:off x="28" y="2372560"/>
              <a:ext cx="3630872" cy="3367327"/>
            </a:xfrm>
            <a:custGeom>
              <a:avLst/>
              <a:gdLst>
                <a:gd name="connsiteX0" fmla="*/ 3630316 w 3630872"/>
                <a:gd name="connsiteY0" fmla="*/ 2908985 h 3367327"/>
                <a:gd name="connsiteX1" fmla="*/ 3593804 w 3630872"/>
                <a:gd name="connsiteY1" fmla="*/ 2737404 h 3367327"/>
                <a:gd name="connsiteX2" fmla="*/ 3500736 w 3630872"/>
                <a:gd name="connsiteY2" fmla="*/ 2378027 h 3367327"/>
                <a:gd name="connsiteX3" fmla="*/ 3517460 w 3630872"/>
                <a:gd name="connsiteY3" fmla="*/ 2284384 h 3367327"/>
                <a:gd name="connsiteX4" fmla="*/ 3565653 w 3630872"/>
                <a:gd name="connsiteY4" fmla="*/ 2017756 h 3367327"/>
                <a:gd name="connsiteX5" fmla="*/ 2925414 w 3630872"/>
                <a:gd name="connsiteY5" fmla="*/ 789301 h 3367327"/>
                <a:gd name="connsiteX6" fmla="*/ 2724597 w 3630872"/>
                <a:gd name="connsiteY6" fmla="*/ 547184 h 3367327"/>
                <a:gd name="connsiteX7" fmla="*/ 2663828 w 3630872"/>
                <a:gd name="connsiteY7" fmla="*/ 463244 h 3367327"/>
                <a:gd name="connsiteX8" fmla="*/ 2376646 w 3630872"/>
                <a:gd name="connsiteY8" fmla="*/ 128443 h 3367327"/>
                <a:gd name="connsiteX9" fmla="*/ 2092209 w 3630872"/>
                <a:gd name="connsiteY9" fmla="*/ 12 h 3367327"/>
                <a:gd name="connsiteX10" fmla="*/ 2072995 w 3630872"/>
                <a:gd name="connsiteY10" fmla="*/ 8438 h 3367327"/>
                <a:gd name="connsiteX11" fmla="*/ 2009929 w 3630872"/>
                <a:gd name="connsiteY11" fmla="*/ 842 h 3367327"/>
                <a:gd name="connsiteX12" fmla="*/ 1454139 w 3630872"/>
                <a:gd name="connsiteY12" fmla="*/ 395454 h 3367327"/>
                <a:gd name="connsiteX13" fmla="*/ 1020270 w 3630872"/>
                <a:gd name="connsiteY13" fmla="*/ 706574 h 3367327"/>
                <a:gd name="connsiteX14" fmla="*/ 643212 w 3630872"/>
                <a:gd name="connsiteY14" fmla="*/ 925966 h 3367327"/>
                <a:gd name="connsiteX15" fmla="*/ 602487 w 3630872"/>
                <a:gd name="connsiteY15" fmla="*/ 977926 h 3367327"/>
                <a:gd name="connsiteX16" fmla="*/ 402372 w 3630872"/>
                <a:gd name="connsiteY16" fmla="*/ 1233383 h 3367327"/>
                <a:gd name="connsiteX17" fmla="*/ 356412 w 3630872"/>
                <a:gd name="connsiteY17" fmla="*/ 1411348 h 3367327"/>
                <a:gd name="connsiteX18" fmla="*/ 244642 w 3630872"/>
                <a:gd name="connsiteY18" fmla="*/ 1546928 h 3367327"/>
                <a:gd name="connsiteX19" fmla="*/ 202321 w 3630872"/>
                <a:gd name="connsiteY19" fmla="*/ 1592760 h 3367327"/>
                <a:gd name="connsiteX20" fmla="*/ 251025 w 3630872"/>
                <a:gd name="connsiteY20" fmla="*/ 1760192 h 3367327"/>
                <a:gd name="connsiteX21" fmla="*/ 280069 w 3630872"/>
                <a:gd name="connsiteY21" fmla="*/ 1895389 h 3367327"/>
                <a:gd name="connsiteX22" fmla="*/ 2461 w 3630872"/>
                <a:gd name="connsiteY22" fmla="*/ 2670954 h 3367327"/>
                <a:gd name="connsiteX23" fmla="*/ 125658 w 3630872"/>
                <a:gd name="connsiteY23" fmla="*/ 3040352 h 3367327"/>
                <a:gd name="connsiteX24" fmla="*/ 267175 w 3630872"/>
                <a:gd name="connsiteY24" fmla="*/ 3174209 h 3367327"/>
                <a:gd name="connsiteX25" fmla="*/ 641744 w 3630872"/>
                <a:gd name="connsiteY25" fmla="*/ 3359259 h 3367327"/>
                <a:gd name="connsiteX26" fmla="*/ 889988 w 3630872"/>
                <a:gd name="connsiteY26" fmla="*/ 3351471 h 3367327"/>
                <a:gd name="connsiteX27" fmla="*/ 1264621 w 3630872"/>
                <a:gd name="connsiteY27" fmla="*/ 3306151 h 3367327"/>
                <a:gd name="connsiteX28" fmla="*/ 1600826 w 3630872"/>
                <a:gd name="connsiteY28" fmla="*/ 3237403 h 3367327"/>
                <a:gd name="connsiteX29" fmla="*/ 1958543 w 3630872"/>
                <a:gd name="connsiteY29" fmla="*/ 3289554 h 3367327"/>
                <a:gd name="connsiteX30" fmla="*/ 2317090 w 3630872"/>
                <a:gd name="connsiteY30" fmla="*/ 3363664 h 3367327"/>
                <a:gd name="connsiteX31" fmla="*/ 2521418 w 3630872"/>
                <a:gd name="connsiteY31" fmla="*/ 3366536 h 3367327"/>
                <a:gd name="connsiteX32" fmla="*/ 2733980 w 3630872"/>
                <a:gd name="connsiteY32" fmla="*/ 3351408 h 3367327"/>
                <a:gd name="connsiteX33" fmla="*/ 2904860 w 3630872"/>
                <a:gd name="connsiteY33" fmla="*/ 3311129 h 3367327"/>
                <a:gd name="connsiteX34" fmla="*/ 2974246 w 3630872"/>
                <a:gd name="connsiteY34" fmla="*/ 3258659 h 3367327"/>
                <a:gd name="connsiteX35" fmla="*/ 3079633 w 3630872"/>
                <a:gd name="connsiteY35" fmla="*/ 3218062 h 3367327"/>
                <a:gd name="connsiteX36" fmla="*/ 3336814 w 3630872"/>
                <a:gd name="connsiteY36" fmla="*/ 3068375 h 3367327"/>
                <a:gd name="connsiteX37" fmla="*/ 3467926 w 3630872"/>
                <a:gd name="connsiteY37" fmla="*/ 3029181 h 3367327"/>
                <a:gd name="connsiteX38" fmla="*/ 3542418 w 3630872"/>
                <a:gd name="connsiteY38" fmla="*/ 3041948 h 3367327"/>
                <a:gd name="connsiteX39" fmla="*/ 3630316 w 3630872"/>
                <a:gd name="connsiteY39" fmla="*/ 2908985 h 3367327"/>
                <a:gd name="connsiteX40" fmla="*/ 3630316 w 3630872"/>
                <a:gd name="connsiteY40" fmla="*/ 2908985 h 3367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3630872" h="3367327">
                  <a:moveTo>
                    <a:pt x="3630316" y="2908985"/>
                  </a:moveTo>
                  <a:cubicBezTo>
                    <a:pt x="3625464" y="2850323"/>
                    <a:pt x="3610336" y="2793640"/>
                    <a:pt x="3593804" y="2737404"/>
                  </a:cubicBezTo>
                  <a:cubicBezTo>
                    <a:pt x="3558887" y="2618611"/>
                    <a:pt x="3526460" y="2499245"/>
                    <a:pt x="3500736" y="2378027"/>
                  </a:cubicBezTo>
                  <a:cubicBezTo>
                    <a:pt x="3493331" y="2343238"/>
                    <a:pt x="3498438" y="2315343"/>
                    <a:pt x="3517460" y="2284384"/>
                  </a:cubicBezTo>
                  <a:cubicBezTo>
                    <a:pt x="3567824" y="2202615"/>
                    <a:pt x="3592080" y="2114207"/>
                    <a:pt x="3565653" y="2017756"/>
                  </a:cubicBezTo>
                  <a:cubicBezTo>
                    <a:pt x="3549887" y="1986989"/>
                    <a:pt x="3376390" y="1475180"/>
                    <a:pt x="2925414" y="789301"/>
                  </a:cubicBezTo>
                  <a:cubicBezTo>
                    <a:pt x="2867390" y="701020"/>
                    <a:pt x="2782940" y="634954"/>
                    <a:pt x="2724597" y="547184"/>
                  </a:cubicBezTo>
                  <a:cubicBezTo>
                    <a:pt x="2703404" y="519864"/>
                    <a:pt x="2684063" y="491203"/>
                    <a:pt x="2663828" y="463244"/>
                  </a:cubicBezTo>
                  <a:cubicBezTo>
                    <a:pt x="2577335" y="343814"/>
                    <a:pt x="2494098" y="221192"/>
                    <a:pt x="2376646" y="128443"/>
                  </a:cubicBezTo>
                  <a:cubicBezTo>
                    <a:pt x="2292706" y="62185"/>
                    <a:pt x="2206724" y="-1009"/>
                    <a:pt x="2092209" y="12"/>
                  </a:cubicBezTo>
                  <a:cubicBezTo>
                    <a:pt x="2083272" y="1289"/>
                    <a:pt x="2077017" y="4161"/>
                    <a:pt x="2072995" y="8438"/>
                  </a:cubicBezTo>
                  <a:lnTo>
                    <a:pt x="2009929" y="842"/>
                  </a:lnTo>
                  <a:lnTo>
                    <a:pt x="1454139" y="395454"/>
                  </a:lnTo>
                  <a:lnTo>
                    <a:pt x="1020270" y="706574"/>
                  </a:lnTo>
                  <a:cubicBezTo>
                    <a:pt x="999907" y="694318"/>
                    <a:pt x="661404" y="900944"/>
                    <a:pt x="643212" y="925966"/>
                  </a:cubicBezTo>
                  <a:cubicBezTo>
                    <a:pt x="630318" y="943775"/>
                    <a:pt x="616083" y="960691"/>
                    <a:pt x="602487" y="977926"/>
                  </a:cubicBezTo>
                  <a:cubicBezTo>
                    <a:pt x="524292" y="1054014"/>
                    <a:pt x="447948" y="1131698"/>
                    <a:pt x="402372" y="1233383"/>
                  </a:cubicBezTo>
                  <a:cubicBezTo>
                    <a:pt x="387435" y="1292811"/>
                    <a:pt x="384052" y="1355239"/>
                    <a:pt x="356412" y="1411348"/>
                  </a:cubicBezTo>
                  <a:cubicBezTo>
                    <a:pt x="332858" y="1467776"/>
                    <a:pt x="292325" y="1510799"/>
                    <a:pt x="244642" y="1546928"/>
                  </a:cubicBezTo>
                  <a:cubicBezTo>
                    <a:pt x="227279" y="1560141"/>
                    <a:pt x="212662" y="1573929"/>
                    <a:pt x="202321" y="1592760"/>
                  </a:cubicBezTo>
                  <a:cubicBezTo>
                    <a:pt x="181129" y="1659464"/>
                    <a:pt x="208704" y="1711999"/>
                    <a:pt x="251025" y="1760192"/>
                  </a:cubicBezTo>
                  <a:cubicBezTo>
                    <a:pt x="320283" y="1813684"/>
                    <a:pt x="320985" y="1816748"/>
                    <a:pt x="280069" y="1895389"/>
                  </a:cubicBezTo>
                  <a:cubicBezTo>
                    <a:pt x="274069" y="1906879"/>
                    <a:pt x="19696" y="2580503"/>
                    <a:pt x="2461" y="2670954"/>
                  </a:cubicBezTo>
                  <a:cubicBezTo>
                    <a:pt x="-10752" y="2812151"/>
                    <a:pt x="29080" y="2935475"/>
                    <a:pt x="125658" y="3040352"/>
                  </a:cubicBezTo>
                  <a:cubicBezTo>
                    <a:pt x="169766" y="3088354"/>
                    <a:pt x="219428" y="3130228"/>
                    <a:pt x="267175" y="3174209"/>
                  </a:cubicBezTo>
                  <a:cubicBezTo>
                    <a:pt x="272345" y="3178103"/>
                    <a:pt x="505270" y="3336279"/>
                    <a:pt x="641744" y="3359259"/>
                  </a:cubicBezTo>
                  <a:cubicBezTo>
                    <a:pt x="653872" y="3365260"/>
                    <a:pt x="820347" y="3361429"/>
                    <a:pt x="889988" y="3351471"/>
                  </a:cubicBezTo>
                  <a:cubicBezTo>
                    <a:pt x="908053" y="3358940"/>
                    <a:pt x="1163319" y="3347578"/>
                    <a:pt x="1264621" y="3306151"/>
                  </a:cubicBezTo>
                  <a:cubicBezTo>
                    <a:pt x="1373327" y="3261723"/>
                    <a:pt x="1484013" y="3235935"/>
                    <a:pt x="1600826" y="3237403"/>
                  </a:cubicBezTo>
                  <a:cubicBezTo>
                    <a:pt x="1722172" y="3238935"/>
                    <a:pt x="1841092" y="3260574"/>
                    <a:pt x="1958543" y="3289554"/>
                  </a:cubicBezTo>
                  <a:cubicBezTo>
                    <a:pt x="2077208" y="3318789"/>
                    <a:pt x="2195936" y="3346940"/>
                    <a:pt x="2317090" y="3363664"/>
                  </a:cubicBezTo>
                  <a:cubicBezTo>
                    <a:pt x="2347411" y="3367813"/>
                    <a:pt x="2483374" y="3363600"/>
                    <a:pt x="2521418" y="3366536"/>
                  </a:cubicBezTo>
                  <a:cubicBezTo>
                    <a:pt x="2593102" y="3371962"/>
                    <a:pt x="2662552" y="3347578"/>
                    <a:pt x="2733980" y="3351408"/>
                  </a:cubicBezTo>
                  <a:cubicBezTo>
                    <a:pt x="2798004" y="3368132"/>
                    <a:pt x="2850857" y="3337365"/>
                    <a:pt x="2904860" y="3311129"/>
                  </a:cubicBezTo>
                  <a:cubicBezTo>
                    <a:pt x="2930584" y="3296959"/>
                    <a:pt x="2956372" y="3281320"/>
                    <a:pt x="2974246" y="3258659"/>
                  </a:cubicBezTo>
                  <a:cubicBezTo>
                    <a:pt x="3002396" y="3223105"/>
                    <a:pt x="3037376" y="3217934"/>
                    <a:pt x="3079633" y="3218062"/>
                  </a:cubicBezTo>
                  <a:cubicBezTo>
                    <a:pt x="3132486" y="3218126"/>
                    <a:pt x="3327239" y="3073162"/>
                    <a:pt x="3336814" y="3068375"/>
                  </a:cubicBezTo>
                  <a:cubicBezTo>
                    <a:pt x="3376518" y="3042140"/>
                    <a:pt x="3419030" y="3025288"/>
                    <a:pt x="3467926" y="3029181"/>
                  </a:cubicBezTo>
                  <a:cubicBezTo>
                    <a:pt x="3493204" y="3031160"/>
                    <a:pt x="3516886" y="3041948"/>
                    <a:pt x="3542418" y="3041948"/>
                  </a:cubicBezTo>
                  <a:cubicBezTo>
                    <a:pt x="3600315" y="3028416"/>
                    <a:pt x="3635805" y="2975243"/>
                    <a:pt x="3630316" y="2908985"/>
                  </a:cubicBezTo>
                  <a:lnTo>
                    <a:pt x="3630316" y="2908985"/>
                  </a:lnTo>
                  <a:close/>
                </a:path>
              </a:pathLst>
            </a:custGeom>
            <a:solidFill>
              <a:schemeClr val="accent3"/>
            </a:solidFill>
            <a:ln w="63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86C3B24-62F7-4261-99AD-851599922D4D}"/>
                </a:ext>
              </a:extLst>
            </p:cNvPr>
            <p:cNvSpPr/>
            <p:nvPr/>
          </p:nvSpPr>
          <p:spPr>
            <a:xfrm>
              <a:off x="1226540" y="2374104"/>
              <a:ext cx="1116806" cy="935596"/>
            </a:xfrm>
            <a:custGeom>
              <a:avLst/>
              <a:gdLst>
                <a:gd name="connsiteX0" fmla="*/ 1107302 w 1116806"/>
                <a:gd name="connsiteY0" fmla="*/ 467637 h 935596"/>
                <a:gd name="connsiteX1" fmla="*/ 1085982 w 1116806"/>
                <a:gd name="connsiteY1" fmla="*/ 450210 h 935596"/>
                <a:gd name="connsiteX2" fmla="*/ 974403 w 1116806"/>
                <a:gd name="connsiteY2" fmla="*/ 230946 h 935596"/>
                <a:gd name="connsiteX3" fmla="*/ 927741 w 1116806"/>
                <a:gd name="connsiteY3" fmla="*/ 120835 h 935596"/>
                <a:gd name="connsiteX4" fmla="*/ 861738 w 1116806"/>
                <a:gd name="connsiteY4" fmla="*/ 43215 h 935596"/>
                <a:gd name="connsiteX5" fmla="*/ 871249 w 1116806"/>
                <a:gd name="connsiteY5" fmla="*/ 8298 h 935596"/>
                <a:gd name="connsiteX6" fmla="*/ 785395 w 1116806"/>
                <a:gd name="connsiteY6" fmla="*/ 0 h 935596"/>
                <a:gd name="connsiteX7" fmla="*/ 777543 w 1116806"/>
                <a:gd name="connsiteY7" fmla="*/ 14171 h 935596"/>
                <a:gd name="connsiteX8" fmla="*/ 786544 w 1116806"/>
                <a:gd name="connsiteY8" fmla="*/ 31533 h 935596"/>
                <a:gd name="connsiteX9" fmla="*/ 763245 w 1116806"/>
                <a:gd name="connsiteY9" fmla="*/ 108388 h 935596"/>
                <a:gd name="connsiteX10" fmla="*/ 575322 w 1116806"/>
                <a:gd name="connsiteY10" fmla="*/ 305885 h 935596"/>
                <a:gd name="connsiteX11" fmla="*/ 256734 w 1116806"/>
                <a:gd name="connsiteY11" fmla="*/ 419571 h 935596"/>
                <a:gd name="connsiteX12" fmla="*/ 240904 w 1116806"/>
                <a:gd name="connsiteY12" fmla="*/ 443636 h 935596"/>
                <a:gd name="connsiteX13" fmla="*/ 226861 w 1116806"/>
                <a:gd name="connsiteY13" fmla="*/ 448359 h 935596"/>
                <a:gd name="connsiteX14" fmla="*/ 214094 w 1116806"/>
                <a:gd name="connsiteY14" fmla="*/ 448997 h 935596"/>
                <a:gd name="connsiteX15" fmla="*/ 161305 w 1116806"/>
                <a:gd name="connsiteY15" fmla="*/ 457870 h 935596"/>
                <a:gd name="connsiteX16" fmla="*/ 102515 w 1116806"/>
                <a:gd name="connsiteY16" fmla="*/ 510851 h 935596"/>
                <a:gd name="connsiteX17" fmla="*/ 1724 w 1116806"/>
                <a:gd name="connsiteY17" fmla="*/ 630729 h 935596"/>
                <a:gd name="connsiteX18" fmla="*/ 8681 w 1116806"/>
                <a:gd name="connsiteY18" fmla="*/ 642538 h 935596"/>
                <a:gd name="connsiteX19" fmla="*/ 78897 w 1116806"/>
                <a:gd name="connsiteY19" fmla="*/ 617962 h 935596"/>
                <a:gd name="connsiteX20" fmla="*/ 216647 w 1116806"/>
                <a:gd name="connsiteY20" fmla="*/ 550810 h 935596"/>
                <a:gd name="connsiteX21" fmla="*/ 261777 w 1116806"/>
                <a:gd name="connsiteY21" fmla="*/ 558151 h 935596"/>
                <a:gd name="connsiteX22" fmla="*/ 261777 w 1116806"/>
                <a:gd name="connsiteY22" fmla="*/ 558151 h 935596"/>
                <a:gd name="connsiteX23" fmla="*/ 273586 w 1116806"/>
                <a:gd name="connsiteY23" fmla="*/ 581322 h 935596"/>
                <a:gd name="connsiteX24" fmla="*/ 318779 w 1116806"/>
                <a:gd name="connsiteY24" fmla="*/ 887016 h 935596"/>
                <a:gd name="connsiteX25" fmla="*/ 329695 w 1116806"/>
                <a:gd name="connsiteY25" fmla="*/ 889441 h 935596"/>
                <a:gd name="connsiteX26" fmla="*/ 348015 w 1116806"/>
                <a:gd name="connsiteY26" fmla="*/ 828354 h 935596"/>
                <a:gd name="connsiteX27" fmla="*/ 394038 w 1116806"/>
                <a:gd name="connsiteY27" fmla="*/ 589557 h 935596"/>
                <a:gd name="connsiteX28" fmla="*/ 536448 w 1116806"/>
                <a:gd name="connsiteY28" fmla="*/ 833588 h 935596"/>
                <a:gd name="connsiteX29" fmla="*/ 586940 w 1116806"/>
                <a:gd name="connsiteY29" fmla="*/ 918485 h 935596"/>
                <a:gd name="connsiteX30" fmla="*/ 615664 w 1116806"/>
                <a:gd name="connsiteY30" fmla="*/ 934826 h 935596"/>
                <a:gd name="connsiteX31" fmla="*/ 631878 w 1116806"/>
                <a:gd name="connsiteY31" fmla="*/ 906421 h 935596"/>
                <a:gd name="connsiteX32" fmla="*/ 614770 w 1116806"/>
                <a:gd name="connsiteY32" fmla="*/ 785714 h 935596"/>
                <a:gd name="connsiteX33" fmla="*/ 599578 w 1116806"/>
                <a:gd name="connsiteY33" fmla="*/ 490425 h 935596"/>
                <a:gd name="connsiteX34" fmla="*/ 783863 w 1116806"/>
                <a:gd name="connsiteY34" fmla="*/ 655304 h 935596"/>
                <a:gd name="connsiteX35" fmla="*/ 888420 w 1116806"/>
                <a:gd name="connsiteY35" fmla="*/ 740457 h 935596"/>
                <a:gd name="connsiteX36" fmla="*/ 924358 w 1116806"/>
                <a:gd name="connsiteY36" fmla="*/ 749010 h 935596"/>
                <a:gd name="connsiteX37" fmla="*/ 938720 w 1116806"/>
                <a:gd name="connsiteY37" fmla="*/ 711604 h 935596"/>
                <a:gd name="connsiteX38" fmla="*/ 885867 w 1116806"/>
                <a:gd name="connsiteY38" fmla="*/ 573024 h 935596"/>
                <a:gd name="connsiteX39" fmla="*/ 800395 w 1116806"/>
                <a:gd name="connsiteY39" fmla="*/ 371569 h 935596"/>
                <a:gd name="connsiteX40" fmla="*/ 974211 w 1116806"/>
                <a:gd name="connsiteY40" fmla="*/ 467062 h 935596"/>
                <a:gd name="connsiteX41" fmla="*/ 1084258 w 1116806"/>
                <a:gd name="connsiteY41" fmla="*/ 508936 h 935596"/>
                <a:gd name="connsiteX42" fmla="*/ 1113621 w 1116806"/>
                <a:gd name="connsiteY42" fmla="*/ 495723 h 935596"/>
                <a:gd name="connsiteX43" fmla="*/ 1107302 w 1116806"/>
                <a:gd name="connsiteY43" fmla="*/ 467637 h 935596"/>
                <a:gd name="connsiteX44" fmla="*/ 1107302 w 1116806"/>
                <a:gd name="connsiteY44" fmla="*/ 467637 h 935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116806" h="935596">
                  <a:moveTo>
                    <a:pt x="1107302" y="467637"/>
                  </a:moveTo>
                  <a:cubicBezTo>
                    <a:pt x="1100663" y="461317"/>
                    <a:pt x="1093067" y="455955"/>
                    <a:pt x="1085982" y="450210"/>
                  </a:cubicBezTo>
                  <a:cubicBezTo>
                    <a:pt x="1083365" y="450210"/>
                    <a:pt x="974403" y="230946"/>
                    <a:pt x="974403" y="230946"/>
                  </a:cubicBezTo>
                  <a:cubicBezTo>
                    <a:pt x="974211" y="230052"/>
                    <a:pt x="963551" y="145985"/>
                    <a:pt x="927741" y="120835"/>
                  </a:cubicBezTo>
                  <a:cubicBezTo>
                    <a:pt x="898442" y="100217"/>
                    <a:pt x="884909" y="68045"/>
                    <a:pt x="861738" y="43215"/>
                  </a:cubicBezTo>
                  <a:cubicBezTo>
                    <a:pt x="852227" y="33001"/>
                    <a:pt x="838631" y="11681"/>
                    <a:pt x="871249" y="8298"/>
                  </a:cubicBezTo>
                  <a:cubicBezTo>
                    <a:pt x="842652" y="5490"/>
                    <a:pt x="813992" y="2809"/>
                    <a:pt x="785395" y="0"/>
                  </a:cubicBezTo>
                  <a:cubicBezTo>
                    <a:pt x="778820" y="2490"/>
                    <a:pt x="777480" y="7915"/>
                    <a:pt x="777543" y="14171"/>
                  </a:cubicBezTo>
                  <a:cubicBezTo>
                    <a:pt x="780799" y="19916"/>
                    <a:pt x="783926" y="25661"/>
                    <a:pt x="786544" y="31533"/>
                  </a:cubicBezTo>
                  <a:lnTo>
                    <a:pt x="763245" y="108388"/>
                  </a:lnTo>
                  <a:cubicBezTo>
                    <a:pt x="763245" y="108388"/>
                    <a:pt x="576854" y="304736"/>
                    <a:pt x="575322" y="305885"/>
                  </a:cubicBezTo>
                  <a:cubicBezTo>
                    <a:pt x="574045" y="306843"/>
                    <a:pt x="263564" y="418677"/>
                    <a:pt x="256734" y="419571"/>
                  </a:cubicBezTo>
                  <a:cubicBezTo>
                    <a:pt x="253989" y="431380"/>
                    <a:pt x="248564" y="439104"/>
                    <a:pt x="240904" y="443636"/>
                  </a:cubicBezTo>
                  <a:lnTo>
                    <a:pt x="226861" y="448359"/>
                  </a:lnTo>
                  <a:cubicBezTo>
                    <a:pt x="222839" y="448934"/>
                    <a:pt x="218690" y="449253"/>
                    <a:pt x="214094" y="448997"/>
                  </a:cubicBezTo>
                  <a:cubicBezTo>
                    <a:pt x="196093" y="448295"/>
                    <a:pt x="178156" y="450593"/>
                    <a:pt x="161305" y="457870"/>
                  </a:cubicBezTo>
                  <a:cubicBezTo>
                    <a:pt x="158879" y="463551"/>
                    <a:pt x="102515" y="510851"/>
                    <a:pt x="102515" y="510851"/>
                  </a:cubicBezTo>
                  <a:lnTo>
                    <a:pt x="1724" y="630729"/>
                  </a:lnTo>
                  <a:cubicBezTo>
                    <a:pt x="-2681" y="636027"/>
                    <a:pt x="1979" y="643814"/>
                    <a:pt x="8681" y="642538"/>
                  </a:cubicBezTo>
                  <a:lnTo>
                    <a:pt x="78897" y="617962"/>
                  </a:lnTo>
                  <a:lnTo>
                    <a:pt x="216647" y="550810"/>
                  </a:lnTo>
                  <a:cubicBezTo>
                    <a:pt x="231712" y="543470"/>
                    <a:pt x="249776" y="546406"/>
                    <a:pt x="261777" y="558151"/>
                  </a:cubicBezTo>
                  <a:lnTo>
                    <a:pt x="261777" y="558151"/>
                  </a:lnTo>
                  <a:cubicBezTo>
                    <a:pt x="268096" y="564407"/>
                    <a:pt x="272246" y="572513"/>
                    <a:pt x="273586" y="581322"/>
                  </a:cubicBezTo>
                  <a:lnTo>
                    <a:pt x="318779" y="887016"/>
                  </a:lnTo>
                  <a:cubicBezTo>
                    <a:pt x="319609" y="892442"/>
                    <a:pt x="326758" y="894037"/>
                    <a:pt x="329695" y="889441"/>
                  </a:cubicBezTo>
                  <a:cubicBezTo>
                    <a:pt x="336269" y="879037"/>
                    <a:pt x="344568" y="860206"/>
                    <a:pt x="348015" y="828354"/>
                  </a:cubicBezTo>
                  <a:cubicBezTo>
                    <a:pt x="354015" y="772373"/>
                    <a:pt x="394038" y="589557"/>
                    <a:pt x="394038" y="589557"/>
                  </a:cubicBezTo>
                  <a:cubicBezTo>
                    <a:pt x="394038" y="589557"/>
                    <a:pt x="538108" y="832567"/>
                    <a:pt x="536448" y="833588"/>
                  </a:cubicBezTo>
                  <a:cubicBezTo>
                    <a:pt x="553236" y="861866"/>
                    <a:pt x="569577" y="890527"/>
                    <a:pt x="586940" y="918485"/>
                  </a:cubicBezTo>
                  <a:cubicBezTo>
                    <a:pt x="593195" y="928571"/>
                    <a:pt x="601557" y="938465"/>
                    <a:pt x="615664" y="934826"/>
                  </a:cubicBezTo>
                  <a:cubicBezTo>
                    <a:pt x="629963" y="931060"/>
                    <a:pt x="630729" y="918741"/>
                    <a:pt x="631878" y="906421"/>
                  </a:cubicBezTo>
                  <a:cubicBezTo>
                    <a:pt x="635580" y="864738"/>
                    <a:pt x="622686" y="825609"/>
                    <a:pt x="614770" y="785714"/>
                  </a:cubicBezTo>
                  <a:cubicBezTo>
                    <a:pt x="613558" y="786416"/>
                    <a:pt x="579280" y="648729"/>
                    <a:pt x="599578" y="490425"/>
                  </a:cubicBezTo>
                  <a:cubicBezTo>
                    <a:pt x="600217" y="485254"/>
                    <a:pt x="785905" y="653070"/>
                    <a:pt x="783863" y="655304"/>
                  </a:cubicBezTo>
                  <a:cubicBezTo>
                    <a:pt x="818077" y="682114"/>
                    <a:pt x="857845" y="709243"/>
                    <a:pt x="888420" y="740457"/>
                  </a:cubicBezTo>
                  <a:cubicBezTo>
                    <a:pt x="897357" y="749585"/>
                    <a:pt x="910315" y="757500"/>
                    <a:pt x="924358" y="749010"/>
                  </a:cubicBezTo>
                  <a:cubicBezTo>
                    <a:pt x="938401" y="740520"/>
                    <a:pt x="939295" y="728137"/>
                    <a:pt x="938720" y="711604"/>
                  </a:cubicBezTo>
                  <a:cubicBezTo>
                    <a:pt x="937061" y="659645"/>
                    <a:pt x="912038" y="614834"/>
                    <a:pt x="885867" y="573024"/>
                  </a:cubicBezTo>
                  <a:lnTo>
                    <a:pt x="800395" y="371569"/>
                  </a:lnTo>
                  <a:cubicBezTo>
                    <a:pt x="815396" y="369398"/>
                    <a:pt x="902208" y="443317"/>
                    <a:pt x="974211" y="467062"/>
                  </a:cubicBezTo>
                  <a:cubicBezTo>
                    <a:pt x="1007787" y="489276"/>
                    <a:pt x="1047746" y="494638"/>
                    <a:pt x="1084258" y="508936"/>
                  </a:cubicBezTo>
                  <a:cubicBezTo>
                    <a:pt x="1098493" y="514554"/>
                    <a:pt x="1107046" y="506192"/>
                    <a:pt x="1113621" y="495723"/>
                  </a:cubicBezTo>
                  <a:cubicBezTo>
                    <a:pt x="1120388" y="484999"/>
                    <a:pt x="1115472" y="475360"/>
                    <a:pt x="1107302" y="467637"/>
                  </a:cubicBezTo>
                  <a:lnTo>
                    <a:pt x="1107302" y="467637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63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9662F9A4-0F8F-4B82-9D95-192E9E1F6ED5}"/>
                </a:ext>
              </a:extLst>
            </p:cNvPr>
            <p:cNvSpPr/>
            <p:nvPr/>
          </p:nvSpPr>
          <p:spPr>
            <a:xfrm>
              <a:off x="1004231" y="1504056"/>
              <a:ext cx="2279440" cy="1884645"/>
            </a:xfrm>
            <a:custGeom>
              <a:avLst/>
              <a:gdLst>
                <a:gd name="connsiteX0" fmla="*/ 2099367 w 2279440"/>
                <a:gd name="connsiteY0" fmla="*/ 12 h 1884645"/>
                <a:gd name="connsiteX1" fmla="*/ 1952807 w 2279440"/>
                <a:gd name="connsiteY1" fmla="*/ 80696 h 1884645"/>
                <a:gd name="connsiteX2" fmla="*/ 1253012 w 2279440"/>
                <a:gd name="connsiteY2" fmla="*/ 344707 h 1884645"/>
                <a:gd name="connsiteX3" fmla="*/ 622220 w 2279440"/>
                <a:gd name="connsiteY3" fmla="*/ 497139 h 1884645"/>
                <a:gd name="connsiteX4" fmla="*/ 678137 w 2279440"/>
                <a:gd name="connsiteY4" fmla="*/ 617718 h 1884645"/>
                <a:gd name="connsiteX5" fmla="*/ 621453 w 2279440"/>
                <a:gd name="connsiteY5" fmla="*/ 945562 h 1884645"/>
                <a:gd name="connsiteX6" fmla="*/ 463979 w 2279440"/>
                <a:gd name="connsiteY6" fmla="*/ 878601 h 1884645"/>
                <a:gd name="connsiteX7" fmla="*/ 314100 w 2279440"/>
                <a:gd name="connsiteY7" fmla="*/ 761597 h 1884645"/>
                <a:gd name="connsiteX8" fmla="*/ 300185 w 2279440"/>
                <a:gd name="connsiteY8" fmla="*/ 742319 h 1884645"/>
                <a:gd name="connsiteX9" fmla="*/ 252183 w 2279440"/>
                <a:gd name="connsiteY9" fmla="*/ 743021 h 1884645"/>
                <a:gd name="connsiteX10" fmla="*/ 207117 w 2279440"/>
                <a:gd name="connsiteY10" fmla="*/ 812982 h 1884645"/>
                <a:gd name="connsiteX11" fmla="*/ 59217 w 2279440"/>
                <a:gd name="connsiteY11" fmla="*/ 1134251 h 1884645"/>
                <a:gd name="connsiteX12" fmla="*/ 1002 w 2279440"/>
                <a:gd name="connsiteY12" fmla="*/ 1520820 h 1884645"/>
                <a:gd name="connsiteX13" fmla="*/ 48430 w 2279440"/>
                <a:gd name="connsiteY13" fmla="*/ 1739829 h 1884645"/>
                <a:gd name="connsiteX14" fmla="*/ 205585 w 2279440"/>
                <a:gd name="connsiteY14" fmla="*/ 1879622 h 1884645"/>
                <a:gd name="connsiteX15" fmla="*/ 427850 w 2279440"/>
                <a:gd name="connsiteY15" fmla="*/ 1854600 h 1884645"/>
                <a:gd name="connsiteX16" fmla="*/ 533620 w 2279440"/>
                <a:gd name="connsiteY16" fmla="*/ 1815471 h 1884645"/>
                <a:gd name="connsiteX17" fmla="*/ 759140 w 2279440"/>
                <a:gd name="connsiteY17" fmla="*/ 1703062 h 1884645"/>
                <a:gd name="connsiteX18" fmla="*/ 990341 w 2279440"/>
                <a:gd name="connsiteY18" fmla="*/ 1537289 h 1884645"/>
                <a:gd name="connsiteX19" fmla="*/ 887316 w 2279440"/>
                <a:gd name="connsiteY19" fmla="*/ 1291215 h 1884645"/>
                <a:gd name="connsiteX20" fmla="*/ 868102 w 2279440"/>
                <a:gd name="connsiteY20" fmla="*/ 1245383 h 1884645"/>
                <a:gd name="connsiteX21" fmla="*/ 796865 w 2279440"/>
                <a:gd name="connsiteY21" fmla="*/ 1253681 h 1884645"/>
                <a:gd name="connsiteX22" fmla="*/ 713181 w 2279440"/>
                <a:gd name="connsiteY22" fmla="*/ 1264150 h 1884645"/>
                <a:gd name="connsiteX23" fmla="*/ 503874 w 2279440"/>
                <a:gd name="connsiteY23" fmla="*/ 1314130 h 1884645"/>
                <a:gd name="connsiteX24" fmla="*/ 430722 w 2279440"/>
                <a:gd name="connsiteY24" fmla="*/ 1338387 h 1884645"/>
                <a:gd name="connsiteX25" fmla="*/ 376528 w 2279440"/>
                <a:gd name="connsiteY25" fmla="*/ 1344195 h 1884645"/>
                <a:gd name="connsiteX26" fmla="*/ 444191 w 2279440"/>
                <a:gd name="connsiteY26" fmla="*/ 1266256 h 1884645"/>
                <a:gd name="connsiteX27" fmla="*/ 484405 w 2279440"/>
                <a:gd name="connsiteY27" fmla="*/ 1286427 h 1884645"/>
                <a:gd name="connsiteX28" fmla="*/ 606198 w 2279440"/>
                <a:gd name="connsiteY28" fmla="*/ 1253745 h 1884645"/>
                <a:gd name="connsiteX29" fmla="*/ 697733 w 2279440"/>
                <a:gd name="connsiteY29" fmla="*/ 1215063 h 1884645"/>
                <a:gd name="connsiteX30" fmla="*/ 992703 w 2279440"/>
                <a:gd name="connsiteY30" fmla="*/ 935030 h 1884645"/>
                <a:gd name="connsiteX31" fmla="*/ 1022130 w 2279440"/>
                <a:gd name="connsiteY31" fmla="*/ 797981 h 1884645"/>
                <a:gd name="connsiteX32" fmla="*/ 1249501 w 2279440"/>
                <a:gd name="connsiteY32" fmla="*/ 834685 h 1884645"/>
                <a:gd name="connsiteX33" fmla="*/ 2279438 w 2279440"/>
                <a:gd name="connsiteY33" fmla="*/ 317259 h 1884645"/>
                <a:gd name="connsiteX34" fmla="*/ 2099367 w 2279440"/>
                <a:gd name="connsiteY34" fmla="*/ 12 h 1884645"/>
                <a:gd name="connsiteX35" fmla="*/ 2099367 w 2279440"/>
                <a:gd name="connsiteY35" fmla="*/ 12 h 1884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279440" h="1884645">
                  <a:moveTo>
                    <a:pt x="2099367" y="12"/>
                  </a:moveTo>
                  <a:cubicBezTo>
                    <a:pt x="2050535" y="26949"/>
                    <a:pt x="2002469" y="55354"/>
                    <a:pt x="1952807" y="80696"/>
                  </a:cubicBezTo>
                  <a:cubicBezTo>
                    <a:pt x="1729330" y="194637"/>
                    <a:pt x="1493022" y="274938"/>
                    <a:pt x="1253012" y="344707"/>
                  </a:cubicBezTo>
                  <a:cubicBezTo>
                    <a:pt x="1045109" y="405156"/>
                    <a:pt x="835356" y="458073"/>
                    <a:pt x="622220" y="497139"/>
                  </a:cubicBezTo>
                  <a:cubicBezTo>
                    <a:pt x="654200" y="531098"/>
                    <a:pt x="674881" y="570993"/>
                    <a:pt x="678137" y="617718"/>
                  </a:cubicBezTo>
                  <a:cubicBezTo>
                    <a:pt x="685860" y="732234"/>
                    <a:pt x="669839" y="842153"/>
                    <a:pt x="621453" y="945562"/>
                  </a:cubicBezTo>
                  <a:cubicBezTo>
                    <a:pt x="586027" y="954371"/>
                    <a:pt x="494172" y="888304"/>
                    <a:pt x="463979" y="878601"/>
                  </a:cubicBezTo>
                  <a:cubicBezTo>
                    <a:pt x="399636" y="858111"/>
                    <a:pt x="349463" y="819365"/>
                    <a:pt x="314100" y="761597"/>
                  </a:cubicBezTo>
                  <a:cubicBezTo>
                    <a:pt x="309951" y="754830"/>
                    <a:pt x="305164" y="748575"/>
                    <a:pt x="300185" y="742319"/>
                  </a:cubicBezTo>
                  <a:cubicBezTo>
                    <a:pt x="283780" y="721638"/>
                    <a:pt x="268269" y="722276"/>
                    <a:pt x="252183" y="743021"/>
                  </a:cubicBezTo>
                  <a:cubicBezTo>
                    <a:pt x="235076" y="765107"/>
                    <a:pt x="223458" y="790513"/>
                    <a:pt x="207117" y="812982"/>
                  </a:cubicBezTo>
                  <a:cubicBezTo>
                    <a:pt x="145327" y="914284"/>
                    <a:pt x="101474" y="1024012"/>
                    <a:pt x="59217" y="1134251"/>
                  </a:cubicBezTo>
                  <a:cubicBezTo>
                    <a:pt x="19832" y="1260064"/>
                    <a:pt x="-5445" y="1388048"/>
                    <a:pt x="1002" y="1520820"/>
                  </a:cubicBezTo>
                  <a:cubicBezTo>
                    <a:pt x="1959" y="1540353"/>
                    <a:pt x="31195" y="1686912"/>
                    <a:pt x="48430" y="1739829"/>
                  </a:cubicBezTo>
                  <a:cubicBezTo>
                    <a:pt x="73388" y="1816683"/>
                    <a:pt x="125284" y="1863345"/>
                    <a:pt x="205585" y="1879622"/>
                  </a:cubicBezTo>
                  <a:cubicBezTo>
                    <a:pt x="282822" y="1895197"/>
                    <a:pt x="354698" y="1871069"/>
                    <a:pt x="427850" y="1854600"/>
                  </a:cubicBezTo>
                  <a:cubicBezTo>
                    <a:pt x="476043" y="1840876"/>
                    <a:pt x="528003" y="1817896"/>
                    <a:pt x="533620" y="1815471"/>
                  </a:cubicBezTo>
                  <a:cubicBezTo>
                    <a:pt x="630454" y="1776022"/>
                    <a:pt x="737629" y="1714807"/>
                    <a:pt x="759140" y="1703062"/>
                  </a:cubicBezTo>
                  <a:cubicBezTo>
                    <a:pt x="822973" y="1668337"/>
                    <a:pt x="944701" y="1583376"/>
                    <a:pt x="990341" y="1537289"/>
                  </a:cubicBezTo>
                  <a:cubicBezTo>
                    <a:pt x="974575" y="1499628"/>
                    <a:pt x="919296" y="1362516"/>
                    <a:pt x="887316" y="1291215"/>
                  </a:cubicBezTo>
                  <a:cubicBezTo>
                    <a:pt x="880869" y="1276852"/>
                    <a:pt x="878379" y="1268490"/>
                    <a:pt x="868102" y="1245383"/>
                  </a:cubicBezTo>
                  <a:cubicBezTo>
                    <a:pt x="842824" y="1245383"/>
                    <a:pt x="823100" y="1254192"/>
                    <a:pt x="796865" y="1253681"/>
                  </a:cubicBezTo>
                  <a:cubicBezTo>
                    <a:pt x="770502" y="1253873"/>
                    <a:pt x="740884" y="1257766"/>
                    <a:pt x="713181" y="1264150"/>
                  </a:cubicBezTo>
                  <a:cubicBezTo>
                    <a:pt x="655540" y="1275129"/>
                    <a:pt x="586473" y="1291789"/>
                    <a:pt x="503874" y="1314130"/>
                  </a:cubicBezTo>
                  <a:cubicBezTo>
                    <a:pt x="482426" y="1319812"/>
                    <a:pt x="452872" y="1335450"/>
                    <a:pt x="430722" y="1338387"/>
                  </a:cubicBezTo>
                  <a:cubicBezTo>
                    <a:pt x="415275" y="1340366"/>
                    <a:pt x="393572" y="1361175"/>
                    <a:pt x="376528" y="1344195"/>
                  </a:cubicBezTo>
                  <a:cubicBezTo>
                    <a:pt x="371869" y="1336280"/>
                    <a:pt x="386614" y="1277427"/>
                    <a:pt x="444191" y="1266256"/>
                  </a:cubicBezTo>
                  <a:cubicBezTo>
                    <a:pt x="448914" y="1283427"/>
                    <a:pt x="466149" y="1283682"/>
                    <a:pt x="484405" y="1286427"/>
                  </a:cubicBezTo>
                  <a:cubicBezTo>
                    <a:pt x="493789" y="1287129"/>
                    <a:pt x="598091" y="1259234"/>
                    <a:pt x="606198" y="1253745"/>
                  </a:cubicBezTo>
                  <a:cubicBezTo>
                    <a:pt x="640795" y="1244042"/>
                    <a:pt x="697669" y="1214807"/>
                    <a:pt x="697733" y="1215063"/>
                  </a:cubicBezTo>
                  <a:cubicBezTo>
                    <a:pt x="847420" y="1110250"/>
                    <a:pt x="915849" y="1061609"/>
                    <a:pt x="992703" y="935030"/>
                  </a:cubicBezTo>
                  <a:cubicBezTo>
                    <a:pt x="1013321" y="870048"/>
                    <a:pt x="1013576" y="846685"/>
                    <a:pt x="1022130" y="797981"/>
                  </a:cubicBezTo>
                  <a:cubicBezTo>
                    <a:pt x="1097133" y="815280"/>
                    <a:pt x="1173094" y="825557"/>
                    <a:pt x="1249501" y="834685"/>
                  </a:cubicBezTo>
                  <a:cubicBezTo>
                    <a:pt x="1668689" y="884985"/>
                    <a:pt x="2070259" y="683849"/>
                    <a:pt x="2279438" y="317259"/>
                  </a:cubicBezTo>
                  <a:cubicBezTo>
                    <a:pt x="2280204" y="301045"/>
                    <a:pt x="2116793" y="-2159"/>
                    <a:pt x="2099367" y="12"/>
                  </a:cubicBezTo>
                  <a:lnTo>
                    <a:pt x="2099367" y="1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63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E2A9AADE-94AE-40E1-BA62-8A343F939CE9}"/>
                </a:ext>
              </a:extLst>
            </p:cNvPr>
            <p:cNvSpPr/>
            <p:nvPr/>
          </p:nvSpPr>
          <p:spPr>
            <a:xfrm>
              <a:off x="1491636" y="2370721"/>
              <a:ext cx="551599" cy="422060"/>
            </a:xfrm>
            <a:custGeom>
              <a:avLst/>
              <a:gdLst>
                <a:gd name="connsiteX0" fmla="*/ 541363 w 551599"/>
                <a:gd name="connsiteY0" fmla="*/ 102706 h 422060"/>
                <a:gd name="connsiteX1" fmla="*/ 539831 w 551599"/>
                <a:gd name="connsiteY1" fmla="*/ 61535 h 422060"/>
                <a:gd name="connsiteX2" fmla="*/ 523490 w 551599"/>
                <a:gd name="connsiteY2" fmla="*/ 0 h 422060"/>
                <a:gd name="connsiteX3" fmla="*/ 509638 w 551599"/>
                <a:gd name="connsiteY3" fmla="*/ 49343 h 422060"/>
                <a:gd name="connsiteX4" fmla="*/ 470892 w 551599"/>
                <a:gd name="connsiteY4" fmla="*/ 116941 h 422060"/>
                <a:gd name="connsiteX5" fmla="*/ 403357 w 551599"/>
                <a:gd name="connsiteY5" fmla="*/ 210009 h 422060"/>
                <a:gd name="connsiteX6" fmla="*/ 218882 w 551599"/>
                <a:gd name="connsiteY6" fmla="*/ 339461 h 422060"/>
                <a:gd name="connsiteX7" fmla="*/ 0 w 551599"/>
                <a:gd name="connsiteY7" fmla="*/ 416698 h 422060"/>
                <a:gd name="connsiteX8" fmla="*/ 54385 w 551599"/>
                <a:gd name="connsiteY8" fmla="*/ 422060 h 422060"/>
                <a:gd name="connsiteX9" fmla="*/ 222265 w 551599"/>
                <a:gd name="connsiteY9" fmla="*/ 394165 h 422060"/>
                <a:gd name="connsiteX10" fmla="*/ 222456 w 551599"/>
                <a:gd name="connsiteY10" fmla="*/ 394995 h 422060"/>
                <a:gd name="connsiteX11" fmla="*/ 305119 w 551599"/>
                <a:gd name="connsiteY11" fmla="*/ 384144 h 422060"/>
                <a:gd name="connsiteX12" fmla="*/ 337610 w 551599"/>
                <a:gd name="connsiteY12" fmla="*/ 362122 h 422060"/>
                <a:gd name="connsiteX13" fmla="*/ 536065 w 551599"/>
                <a:gd name="connsiteY13" fmla="*/ 177071 h 422060"/>
                <a:gd name="connsiteX14" fmla="*/ 541363 w 551599"/>
                <a:gd name="connsiteY14" fmla="*/ 102706 h 422060"/>
                <a:gd name="connsiteX15" fmla="*/ 541363 w 551599"/>
                <a:gd name="connsiteY15" fmla="*/ 102706 h 422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51599" h="422060">
                  <a:moveTo>
                    <a:pt x="541363" y="102706"/>
                  </a:moveTo>
                  <a:cubicBezTo>
                    <a:pt x="532873" y="89302"/>
                    <a:pt x="531533" y="75705"/>
                    <a:pt x="539831" y="61535"/>
                  </a:cubicBezTo>
                  <a:cubicBezTo>
                    <a:pt x="554768" y="36129"/>
                    <a:pt x="547363" y="5681"/>
                    <a:pt x="523490" y="0"/>
                  </a:cubicBezTo>
                  <a:cubicBezTo>
                    <a:pt x="519915" y="17362"/>
                    <a:pt x="509894" y="38491"/>
                    <a:pt x="509638" y="49343"/>
                  </a:cubicBezTo>
                  <a:cubicBezTo>
                    <a:pt x="503255" y="60705"/>
                    <a:pt x="476829" y="108451"/>
                    <a:pt x="470892" y="116941"/>
                  </a:cubicBezTo>
                  <a:cubicBezTo>
                    <a:pt x="433869" y="169922"/>
                    <a:pt x="435274" y="184667"/>
                    <a:pt x="403357" y="210009"/>
                  </a:cubicBezTo>
                  <a:cubicBezTo>
                    <a:pt x="322865" y="273778"/>
                    <a:pt x="309970" y="296183"/>
                    <a:pt x="218882" y="339461"/>
                  </a:cubicBezTo>
                  <a:cubicBezTo>
                    <a:pt x="218882" y="339461"/>
                    <a:pt x="134878" y="388931"/>
                    <a:pt x="0" y="416698"/>
                  </a:cubicBezTo>
                  <a:cubicBezTo>
                    <a:pt x="20426" y="422060"/>
                    <a:pt x="48577" y="422060"/>
                    <a:pt x="54385" y="422060"/>
                  </a:cubicBezTo>
                  <a:cubicBezTo>
                    <a:pt x="111452" y="422124"/>
                    <a:pt x="183071" y="402591"/>
                    <a:pt x="222265" y="394165"/>
                  </a:cubicBezTo>
                  <a:cubicBezTo>
                    <a:pt x="222265" y="394421"/>
                    <a:pt x="222329" y="394740"/>
                    <a:pt x="222456" y="394995"/>
                  </a:cubicBezTo>
                  <a:cubicBezTo>
                    <a:pt x="249968" y="391421"/>
                    <a:pt x="277608" y="387718"/>
                    <a:pt x="305119" y="384144"/>
                  </a:cubicBezTo>
                  <a:cubicBezTo>
                    <a:pt x="315907" y="376739"/>
                    <a:pt x="326375" y="368696"/>
                    <a:pt x="337610" y="362122"/>
                  </a:cubicBezTo>
                  <a:cubicBezTo>
                    <a:pt x="417273" y="314886"/>
                    <a:pt x="485893" y="256926"/>
                    <a:pt x="536065" y="177071"/>
                  </a:cubicBezTo>
                  <a:cubicBezTo>
                    <a:pt x="552981" y="149751"/>
                    <a:pt x="558023" y="128878"/>
                    <a:pt x="541363" y="102706"/>
                  </a:cubicBezTo>
                  <a:lnTo>
                    <a:pt x="541363" y="102706"/>
                  </a:lnTo>
                  <a:close/>
                </a:path>
              </a:pathLst>
            </a:custGeom>
            <a:solidFill>
              <a:srgbClr val="FEFFFF"/>
            </a:solidFill>
            <a:ln w="63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3010F067-6EC6-4C8D-9E8D-B55154BA8211}"/>
                </a:ext>
              </a:extLst>
            </p:cNvPr>
            <p:cNvSpPr/>
            <p:nvPr/>
          </p:nvSpPr>
          <p:spPr>
            <a:xfrm>
              <a:off x="1595300" y="2374104"/>
              <a:ext cx="420590" cy="387016"/>
            </a:xfrm>
            <a:custGeom>
              <a:avLst/>
              <a:gdLst>
                <a:gd name="connsiteX0" fmla="*/ 0 w 420590"/>
                <a:gd name="connsiteY0" fmla="*/ 387016 h 387016"/>
                <a:gd name="connsiteX1" fmla="*/ 366462 w 420590"/>
                <a:gd name="connsiteY1" fmla="*/ 116750 h 387016"/>
                <a:gd name="connsiteX2" fmla="*/ 396527 w 420590"/>
                <a:gd name="connsiteY2" fmla="*/ 65428 h 387016"/>
                <a:gd name="connsiteX3" fmla="*/ 418996 w 420590"/>
                <a:gd name="connsiteY3" fmla="*/ 0 h 387016"/>
                <a:gd name="connsiteX4" fmla="*/ 416890 w 420590"/>
                <a:gd name="connsiteY4" fmla="*/ 90131 h 387016"/>
                <a:gd name="connsiteX5" fmla="*/ 331482 w 420590"/>
                <a:gd name="connsiteY5" fmla="*/ 223286 h 387016"/>
                <a:gd name="connsiteX6" fmla="*/ 194114 w 420590"/>
                <a:gd name="connsiteY6" fmla="*/ 322992 h 387016"/>
                <a:gd name="connsiteX7" fmla="*/ 0 w 420590"/>
                <a:gd name="connsiteY7" fmla="*/ 387016 h 387016"/>
                <a:gd name="connsiteX8" fmla="*/ 0 w 420590"/>
                <a:gd name="connsiteY8" fmla="*/ 387016 h 387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0590" h="387016">
                  <a:moveTo>
                    <a:pt x="0" y="387016"/>
                  </a:moveTo>
                  <a:cubicBezTo>
                    <a:pt x="162198" y="330141"/>
                    <a:pt x="295544" y="208413"/>
                    <a:pt x="366462" y="116750"/>
                  </a:cubicBezTo>
                  <a:cubicBezTo>
                    <a:pt x="378527" y="101174"/>
                    <a:pt x="386569" y="82599"/>
                    <a:pt x="396527" y="65428"/>
                  </a:cubicBezTo>
                  <a:cubicBezTo>
                    <a:pt x="399400" y="60003"/>
                    <a:pt x="416124" y="5362"/>
                    <a:pt x="418996" y="0"/>
                  </a:cubicBezTo>
                  <a:cubicBezTo>
                    <a:pt x="421550" y="8873"/>
                    <a:pt x="421167" y="68620"/>
                    <a:pt x="416890" y="90131"/>
                  </a:cubicBezTo>
                  <a:cubicBezTo>
                    <a:pt x="403868" y="154411"/>
                    <a:pt x="377122" y="175603"/>
                    <a:pt x="331482" y="223286"/>
                  </a:cubicBezTo>
                  <a:cubicBezTo>
                    <a:pt x="278054" y="279139"/>
                    <a:pt x="255394" y="289097"/>
                    <a:pt x="194114" y="322992"/>
                  </a:cubicBezTo>
                  <a:cubicBezTo>
                    <a:pt x="153134" y="345589"/>
                    <a:pt x="52789" y="375718"/>
                    <a:pt x="0" y="387016"/>
                  </a:cubicBezTo>
                  <a:lnTo>
                    <a:pt x="0" y="387016"/>
                  </a:lnTo>
                  <a:close/>
                </a:path>
              </a:pathLst>
            </a:custGeom>
            <a:solidFill>
              <a:srgbClr val="DEDED8"/>
            </a:solidFill>
            <a:ln w="63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0CC271FD-A3AC-4C94-82D1-B6D862B4402D}"/>
                </a:ext>
              </a:extLst>
            </p:cNvPr>
            <p:cNvSpPr/>
            <p:nvPr/>
          </p:nvSpPr>
          <p:spPr>
            <a:xfrm>
              <a:off x="1433497" y="2346656"/>
              <a:ext cx="450042" cy="1295160"/>
            </a:xfrm>
            <a:custGeom>
              <a:avLst/>
              <a:gdLst>
                <a:gd name="connsiteX0" fmla="*/ 445602 w 450042"/>
                <a:gd name="connsiteY0" fmla="*/ 125495 h 1295160"/>
                <a:gd name="connsiteX1" fmla="*/ 387132 w 450042"/>
                <a:gd name="connsiteY1" fmla="*/ 0 h 1295160"/>
                <a:gd name="connsiteX2" fmla="*/ 182485 w 450042"/>
                <a:gd name="connsiteY2" fmla="*/ 133665 h 1295160"/>
                <a:gd name="connsiteX3" fmla="*/ 138951 w 450042"/>
                <a:gd name="connsiteY3" fmla="*/ 148538 h 1295160"/>
                <a:gd name="connsiteX4" fmla="*/ 150186 w 450042"/>
                <a:gd name="connsiteY4" fmla="*/ 233818 h 1295160"/>
                <a:gd name="connsiteX5" fmla="*/ 1009 w 450042"/>
                <a:gd name="connsiteY5" fmla="*/ 1032873 h 1295160"/>
                <a:gd name="connsiteX6" fmla="*/ 94715 w 450042"/>
                <a:gd name="connsiteY6" fmla="*/ 1295161 h 1295160"/>
                <a:gd name="connsiteX7" fmla="*/ 73331 w 450042"/>
                <a:gd name="connsiteY7" fmla="*/ 1008234 h 1295160"/>
                <a:gd name="connsiteX8" fmla="*/ 168059 w 450042"/>
                <a:gd name="connsiteY8" fmla="*/ 414400 h 1295160"/>
                <a:gd name="connsiteX9" fmla="*/ 237125 w 450042"/>
                <a:gd name="connsiteY9" fmla="*/ 229350 h 1295160"/>
                <a:gd name="connsiteX10" fmla="*/ 279191 w 450042"/>
                <a:gd name="connsiteY10" fmla="*/ 208094 h 1295160"/>
                <a:gd name="connsiteX11" fmla="*/ 429708 w 450042"/>
                <a:gd name="connsiteY11" fmla="*/ 172156 h 1295160"/>
                <a:gd name="connsiteX12" fmla="*/ 445602 w 450042"/>
                <a:gd name="connsiteY12" fmla="*/ 125495 h 129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50042" h="1295160">
                  <a:moveTo>
                    <a:pt x="445602" y="125495"/>
                  </a:moveTo>
                  <a:cubicBezTo>
                    <a:pt x="424984" y="84769"/>
                    <a:pt x="406856" y="42768"/>
                    <a:pt x="387132" y="0"/>
                  </a:cubicBezTo>
                  <a:cubicBezTo>
                    <a:pt x="286340" y="125814"/>
                    <a:pt x="264573" y="120005"/>
                    <a:pt x="182485" y="133665"/>
                  </a:cubicBezTo>
                  <a:cubicBezTo>
                    <a:pt x="172527" y="151921"/>
                    <a:pt x="155420" y="149304"/>
                    <a:pt x="138951" y="148538"/>
                  </a:cubicBezTo>
                  <a:cubicBezTo>
                    <a:pt x="133653" y="178348"/>
                    <a:pt x="159633" y="205157"/>
                    <a:pt x="150186" y="233818"/>
                  </a:cubicBezTo>
                  <a:cubicBezTo>
                    <a:pt x="121206" y="308247"/>
                    <a:pt x="-12906" y="849738"/>
                    <a:pt x="1009" y="1032873"/>
                  </a:cubicBezTo>
                  <a:cubicBezTo>
                    <a:pt x="8988" y="1137877"/>
                    <a:pt x="36692" y="1216838"/>
                    <a:pt x="94715" y="1295161"/>
                  </a:cubicBezTo>
                  <a:cubicBezTo>
                    <a:pt x="84630" y="1196986"/>
                    <a:pt x="72438" y="1106025"/>
                    <a:pt x="73331" y="1008234"/>
                  </a:cubicBezTo>
                  <a:cubicBezTo>
                    <a:pt x="82651" y="829567"/>
                    <a:pt x="121206" y="581641"/>
                    <a:pt x="168059" y="414400"/>
                  </a:cubicBezTo>
                  <a:cubicBezTo>
                    <a:pt x="179038" y="375271"/>
                    <a:pt x="214656" y="274480"/>
                    <a:pt x="237125" y="229350"/>
                  </a:cubicBezTo>
                  <a:cubicBezTo>
                    <a:pt x="249445" y="204583"/>
                    <a:pt x="260297" y="207264"/>
                    <a:pt x="279191" y="208094"/>
                  </a:cubicBezTo>
                  <a:cubicBezTo>
                    <a:pt x="332619" y="210583"/>
                    <a:pt x="385281" y="207583"/>
                    <a:pt x="429708" y="172156"/>
                  </a:cubicBezTo>
                  <a:cubicBezTo>
                    <a:pt x="444134" y="160539"/>
                    <a:pt x="457156" y="148410"/>
                    <a:pt x="445602" y="125495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63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BBEEBC4B-5B21-401C-BCAC-33632B94721C}"/>
                </a:ext>
              </a:extLst>
            </p:cNvPr>
            <p:cNvSpPr/>
            <p:nvPr/>
          </p:nvSpPr>
          <p:spPr>
            <a:xfrm>
              <a:off x="1620131" y="2576772"/>
              <a:ext cx="105425" cy="778091"/>
            </a:xfrm>
            <a:custGeom>
              <a:avLst/>
              <a:gdLst>
                <a:gd name="connsiteX0" fmla="*/ 69386 w 105425"/>
                <a:gd name="connsiteY0" fmla="*/ 772373 h 778091"/>
                <a:gd name="connsiteX1" fmla="*/ 0 w 105425"/>
                <a:gd name="connsiteY1" fmla="*/ 768798 h 778091"/>
                <a:gd name="connsiteX2" fmla="*/ 21129 w 105425"/>
                <a:gd name="connsiteY2" fmla="*/ 81769 h 778091"/>
                <a:gd name="connsiteX3" fmla="*/ 50747 w 105425"/>
                <a:gd name="connsiteY3" fmla="*/ 0 h 778091"/>
                <a:gd name="connsiteX4" fmla="*/ 100089 w 105425"/>
                <a:gd name="connsiteY4" fmla="*/ 196349 h 778091"/>
                <a:gd name="connsiteX5" fmla="*/ 69386 w 105425"/>
                <a:gd name="connsiteY5" fmla="*/ 772373 h 778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425" h="778091">
                  <a:moveTo>
                    <a:pt x="69386" y="772373"/>
                  </a:moveTo>
                  <a:cubicBezTo>
                    <a:pt x="67918" y="783990"/>
                    <a:pt x="3256" y="775373"/>
                    <a:pt x="0" y="768798"/>
                  </a:cubicBezTo>
                  <a:cubicBezTo>
                    <a:pt x="22214" y="579663"/>
                    <a:pt x="73726" y="318396"/>
                    <a:pt x="21129" y="81769"/>
                  </a:cubicBezTo>
                  <a:cubicBezTo>
                    <a:pt x="14873" y="53492"/>
                    <a:pt x="40917" y="27193"/>
                    <a:pt x="50747" y="0"/>
                  </a:cubicBezTo>
                  <a:cubicBezTo>
                    <a:pt x="69641" y="46534"/>
                    <a:pt x="99259" y="188114"/>
                    <a:pt x="100089" y="196349"/>
                  </a:cubicBezTo>
                  <a:cubicBezTo>
                    <a:pt x="117707" y="364611"/>
                    <a:pt x="87578" y="629260"/>
                    <a:pt x="69386" y="772373"/>
                  </a:cubicBezTo>
                  <a:close/>
                </a:path>
              </a:pathLst>
            </a:custGeom>
            <a:solidFill>
              <a:schemeClr val="accent2"/>
            </a:solidFill>
            <a:ln w="63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A2B7D513-1DB9-463C-8E5E-1539D3B362B7}"/>
                </a:ext>
              </a:extLst>
            </p:cNvPr>
            <p:cNvSpPr/>
            <p:nvPr/>
          </p:nvSpPr>
          <p:spPr>
            <a:xfrm>
              <a:off x="571683" y="850426"/>
              <a:ext cx="1185356" cy="1301182"/>
            </a:xfrm>
            <a:custGeom>
              <a:avLst/>
              <a:gdLst>
                <a:gd name="connsiteX0" fmla="*/ 1069322 w 1185356"/>
                <a:gd name="connsiteY0" fmla="*/ 257945 h 1301182"/>
                <a:gd name="connsiteX1" fmla="*/ 885867 w 1185356"/>
                <a:gd name="connsiteY1" fmla="*/ 114386 h 1301182"/>
                <a:gd name="connsiteX2" fmla="*/ 526107 w 1185356"/>
                <a:gd name="connsiteY2" fmla="*/ 96385 h 1301182"/>
                <a:gd name="connsiteX3" fmla="*/ 428635 w 1185356"/>
                <a:gd name="connsiteY3" fmla="*/ 32361 h 1301182"/>
                <a:gd name="connsiteX4" fmla="*/ 426656 w 1185356"/>
                <a:gd name="connsiteY4" fmla="*/ 20616 h 1301182"/>
                <a:gd name="connsiteX5" fmla="*/ 391229 w 1185356"/>
                <a:gd name="connsiteY5" fmla="*/ 13084 h 1301182"/>
                <a:gd name="connsiteX6" fmla="*/ 356696 w 1185356"/>
                <a:gd name="connsiteY6" fmla="*/ 92108 h 1301182"/>
                <a:gd name="connsiteX7" fmla="*/ 322673 w 1185356"/>
                <a:gd name="connsiteY7" fmla="*/ 117130 h 1301182"/>
                <a:gd name="connsiteX8" fmla="*/ 263437 w 1185356"/>
                <a:gd name="connsiteY8" fmla="*/ 118918 h 1301182"/>
                <a:gd name="connsiteX9" fmla="*/ 240329 w 1185356"/>
                <a:gd name="connsiteY9" fmla="*/ 138450 h 1301182"/>
                <a:gd name="connsiteX10" fmla="*/ 259224 w 1185356"/>
                <a:gd name="connsiteY10" fmla="*/ 161303 h 1301182"/>
                <a:gd name="connsiteX11" fmla="*/ 339397 w 1185356"/>
                <a:gd name="connsiteY11" fmla="*/ 190857 h 1301182"/>
                <a:gd name="connsiteX12" fmla="*/ 318077 w 1185356"/>
                <a:gd name="connsiteY12" fmla="*/ 212560 h 1301182"/>
                <a:gd name="connsiteX13" fmla="*/ 160347 w 1185356"/>
                <a:gd name="connsiteY13" fmla="*/ 301542 h 1301182"/>
                <a:gd name="connsiteX14" fmla="*/ 0 w 1185356"/>
                <a:gd name="connsiteY14" fmla="*/ 671579 h 1301182"/>
                <a:gd name="connsiteX15" fmla="*/ 253351 w 1185356"/>
                <a:gd name="connsiteY15" fmla="*/ 1116874 h 1301182"/>
                <a:gd name="connsiteX16" fmla="*/ 373420 w 1185356"/>
                <a:gd name="connsiteY16" fmla="*/ 1151663 h 1301182"/>
                <a:gd name="connsiteX17" fmla="*/ 437061 w 1185356"/>
                <a:gd name="connsiteY17" fmla="*/ 1211283 h 1301182"/>
                <a:gd name="connsiteX18" fmla="*/ 565939 w 1185356"/>
                <a:gd name="connsiteY18" fmla="*/ 1278754 h 1301182"/>
                <a:gd name="connsiteX19" fmla="*/ 623707 w 1185356"/>
                <a:gd name="connsiteY19" fmla="*/ 1300584 h 1301182"/>
                <a:gd name="connsiteX20" fmla="*/ 760245 w 1185356"/>
                <a:gd name="connsiteY20" fmla="*/ 1281562 h 1301182"/>
                <a:gd name="connsiteX21" fmla="*/ 962466 w 1185356"/>
                <a:gd name="connsiteY21" fmla="*/ 1172664 h 1301182"/>
                <a:gd name="connsiteX22" fmla="*/ 975999 w 1185356"/>
                <a:gd name="connsiteY22" fmla="*/ 1143173 h 1301182"/>
                <a:gd name="connsiteX23" fmla="*/ 1087514 w 1185356"/>
                <a:gd name="connsiteY23" fmla="*/ 1000380 h 1301182"/>
                <a:gd name="connsiteX24" fmla="*/ 1165070 w 1185356"/>
                <a:gd name="connsiteY24" fmla="*/ 827330 h 1301182"/>
                <a:gd name="connsiteX25" fmla="*/ 1069322 w 1185356"/>
                <a:gd name="connsiteY25" fmla="*/ 257945 h 1301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185356" h="1301182">
                  <a:moveTo>
                    <a:pt x="1069322" y="257945"/>
                  </a:moveTo>
                  <a:cubicBezTo>
                    <a:pt x="1018192" y="197815"/>
                    <a:pt x="960424" y="145855"/>
                    <a:pt x="885867" y="114386"/>
                  </a:cubicBezTo>
                  <a:cubicBezTo>
                    <a:pt x="767713" y="64596"/>
                    <a:pt x="647772" y="69511"/>
                    <a:pt x="526107" y="96385"/>
                  </a:cubicBezTo>
                  <a:cubicBezTo>
                    <a:pt x="458062" y="111386"/>
                    <a:pt x="439168" y="98683"/>
                    <a:pt x="428635" y="32361"/>
                  </a:cubicBezTo>
                  <a:cubicBezTo>
                    <a:pt x="427997" y="28467"/>
                    <a:pt x="427742" y="24382"/>
                    <a:pt x="426656" y="20616"/>
                  </a:cubicBezTo>
                  <a:cubicBezTo>
                    <a:pt x="419443" y="-3768"/>
                    <a:pt x="408081" y="-6832"/>
                    <a:pt x="391229" y="13084"/>
                  </a:cubicBezTo>
                  <a:cubicBezTo>
                    <a:pt x="372016" y="35744"/>
                    <a:pt x="357207" y="62107"/>
                    <a:pt x="356696" y="92108"/>
                  </a:cubicBezTo>
                  <a:cubicBezTo>
                    <a:pt x="356185" y="119237"/>
                    <a:pt x="345972" y="122875"/>
                    <a:pt x="322673" y="117130"/>
                  </a:cubicBezTo>
                  <a:cubicBezTo>
                    <a:pt x="303332" y="112407"/>
                    <a:pt x="283033" y="113301"/>
                    <a:pt x="263437" y="118918"/>
                  </a:cubicBezTo>
                  <a:cubicBezTo>
                    <a:pt x="252968" y="121982"/>
                    <a:pt x="241925" y="127088"/>
                    <a:pt x="240329" y="138450"/>
                  </a:cubicBezTo>
                  <a:cubicBezTo>
                    <a:pt x="238670" y="150579"/>
                    <a:pt x="249521" y="157345"/>
                    <a:pt x="259224" y="161303"/>
                  </a:cubicBezTo>
                  <a:cubicBezTo>
                    <a:pt x="285587" y="172026"/>
                    <a:pt x="311120" y="185304"/>
                    <a:pt x="339397" y="190857"/>
                  </a:cubicBezTo>
                  <a:cubicBezTo>
                    <a:pt x="331546" y="197304"/>
                    <a:pt x="324461" y="204581"/>
                    <a:pt x="318077" y="212560"/>
                  </a:cubicBezTo>
                  <a:cubicBezTo>
                    <a:pt x="311056" y="208347"/>
                    <a:pt x="192327" y="251753"/>
                    <a:pt x="160347" y="301542"/>
                  </a:cubicBezTo>
                  <a:cubicBezTo>
                    <a:pt x="47875" y="399270"/>
                    <a:pt x="192" y="522020"/>
                    <a:pt x="0" y="671579"/>
                  </a:cubicBezTo>
                  <a:cubicBezTo>
                    <a:pt x="-255" y="918802"/>
                    <a:pt x="190157" y="1087895"/>
                    <a:pt x="253351" y="1116874"/>
                  </a:cubicBezTo>
                  <a:cubicBezTo>
                    <a:pt x="316162" y="1145663"/>
                    <a:pt x="361675" y="1139663"/>
                    <a:pt x="373420" y="1151663"/>
                  </a:cubicBezTo>
                  <a:cubicBezTo>
                    <a:pt x="393719" y="1172345"/>
                    <a:pt x="415805" y="1191495"/>
                    <a:pt x="437061" y="1211283"/>
                  </a:cubicBezTo>
                  <a:cubicBezTo>
                    <a:pt x="476382" y="1240773"/>
                    <a:pt x="520363" y="1261263"/>
                    <a:pt x="565939" y="1278754"/>
                  </a:cubicBezTo>
                  <a:cubicBezTo>
                    <a:pt x="581833" y="1294967"/>
                    <a:pt x="601940" y="1299371"/>
                    <a:pt x="623707" y="1300584"/>
                  </a:cubicBezTo>
                  <a:cubicBezTo>
                    <a:pt x="670497" y="1303138"/>
                    <a:pt x="716009" y="1297648"/>
                    <a:pt x="760245" y="1281562"/>
                  </a:cubicBezTo>
                  <a:cubicBezTo>
                    <a:pt x="763500" y="1280030"/>
                    <a:pt x="919252" y="1229092"/>
                    <a:pt x="962466" y="1172664"/>
                  </a:cubicBezTo>
                  <a:cubicBezTo>
                    <a:pt x="964700" y="1170430"/>
                    <a:pt x="973764" y="1145408"/>
                    <a:pt x="975999" y="1143173"/>
                  </a:cubicBezTo>
                  <a:cubicBezTo>
                    <a:pt x="1018192" y="1104619"/>
                    <a:pt x="1077173" y="1016977"/>
                    <a:pt x="1087514" y="1000380"/>
                  </a:cubicBezTo>
                  <a:cubicBezTo>
                    <a:pt x="1121154" y="945995"/>
                    <a:pt x="1155751" y="892056"/>
                    <a:pt x="1165070" y="827330"/>
                  </a:cubicBezTo>
                  <a:cubicBezTo>
                    <a:pt x="1167879" y="825096"/>
                    <a:pt x="1247925" y="468017"/>
                    <a:pt x="1069322" y="257945"/>
                  </a:cubicBezTo>
                  <a:close/>
                </a:path>
              </a:pathLst>
            </a:custGeom>
            <a:solidFill>
              <a:schemeClr val="tx1"/>
            </a:solidFill>
            <a:ln w="63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D3415656-EB97-41EF-A768-2B88826D1626}"/>
                </a:ext>
              </a:extLst>
            </p:cNvPr>
            <p:cNvSpPr/>
            <p:nvPr/>
          </p:nvSpPr>
          <p:spPr>
            <a:xfrm>
              <a:off x="761827" y="1357764"/>
              <a:ext cx="1008636" cy="950853"/>
            </a:xfrm>
            <a:custGeom>
              <a:avLst/>
              <a:gdLst>
                <a:gd name="connsiteX0" fmla="*/ 977926 w 1008636"/>
                <a:gd name="connsiteY0" fmla="*/ 199604 h 950853"/>
                <a:gd name="connsiteX1" fmla="*/ 894944 w 1008636"/>
                <a:gd name="connsiteY1" fmla="*/ 178348 h 950853"/>
                <a:gd name="connsiteX2" fmla="*/ 856964 w 1008636"/>
                <a:gd name="connsiteY2" fmla="*/ 261075 h 950853"/>
                <a:gd name="connsiteX3" fmla="*/ 760641 w 1008636"/>
                <a:gd name="connsiteY3" fmla="*/ 124920 h 950853"/>
                <a:gd name="connsiteX4" fmla="*/ 540674 w 1008636"/>
                <a:gd name="connsiteY4" fmla="*/ 69705 h 950853"/>
                <a:gd name="connsiteX5" fmla="*/ 481055 w 1008636"/>
                <a:gd name="connsiteY5" fmla="*/ 131112 h 950853"/>
                <a:gd name="connsiteX6" fmla="*/ 458394 w 1008636"/>
                <a:gd name="connsiteY6" fmla="*/ 204392 h 950853"/>
                <a:gd name="connsiteX7" fmla="*/ 384859 w 1008636"/>
                <a:gd name="connsiteY7" fmla="*/ 122048 h 950853"/>
                <a:gd name="connsiteX8" fmla="*/ 369986 w 1008636"/>
                <a:gd name="connsiteY8" fmla="*/ 209562 h 950853"/>
                <a:gd name="connsiteX9" fmla="*/ 311388 w 1008636"/>
                <a:gd name="connsiteY9" fmla="*/ 146623 h 950853"/>
                <a:gd name="connsiteX10" fmla="*/ 310239 w 1008636"/>
                <a:gd name="connsiteY10" fmla="*/ 162071 h 950853"/>
                <a:gd name="connsiteX11" fmla="*/ 315346 w 1008636"/>
                <a:gd name="connsiteY11" fmla="*/ 238606 h 950853"/>
                <a:gd name="connsiteX12" fmla="*/ 225725 w 1008636"/>
                <a:gd name="connsiteY12" fmla="*/ 219967 h 950853"/>
                <a:gd name="connsiteX13" fmla="*/ 215512 w 1008636"/>
                <a:gd name="connsiteY13" fmla="*/ 213903 h 950853"/>
                <a:gd name="connsiteX14" fmla="*/ 169105 w 1008636"/>
                <a:gd name="connsiteY14" fmla="*/ 213073 h 950853"/>
                <a:gd name="connsiteX15" fmla="*/ 57718 w 1008636"/>
                <a:gd name="connsiteY15" fmla="*/ 297523 h 950853"/>
                <a:gd name="connsiteX16" fmla="*/ 148168 w 1008636"/>
                <a:gd name="connsiteY16" fmla="*/ 184157 h 950853"/>
                <a:gd name="connsiteX17" fmla="*/ 157360 w 1008636"/>
                <a:gd name="connsiteY17" fmla="*/ 159517 h 950853"/>
                <a:gd name="connsiteX18" fmla="*/ 88357 w 1008636"/>
                <a:gd name="connsiteY18" fmla="*/ 0 h 950853"/>
                <a:gd name="connsiteX19" fmla="*/ 33653 w 1008636"/>
                <a:gd name="connsiteY19" fmla="*/ 333333 h 950853"/>
                <a:gd name="connsiteX20" fmla="*/ 907 w 1008636"/>
                <a:gd name="connsiteY20" fmla="*/ 286672 h 950853"/>
                <a:gd name="connsiteX21" fmla="*/ 83251 w 1008636"/>
                <a:gd name="connsiteY21" fmla="*/ 519788 h 950853"/>
                <a:gd name="connsiteX22" fmla="*/ 25099 w 1008636"/>
                <a:gd name="connsiteY22" fmla="*/ 644197 h 950853"/>
                <a:gd name="connsiteX23" fmla="*/ 154871 w 1008636"/>
                <a:gd name="connsiteY23" fmla="*/ 651666 h 950853"/>
                <a:gd name="connsiteX24" fmla="*/ 187042 w 1008636"/>
                <a:gd name="connsiteY24" fmla="*/ 652559 h 950853"/>
                <a:gd name="connsiteX25" fmla="*/ 250619 w 1008636"/>
                <a:gd name="connsiteY25" fmla="*/ 712179 h 950853"/>
                <a:gd name="connsiteX26" fmla="*/ 379370 w 1008636"/>
                <a:gd name="connsiteY26" fmla="*/ 779650 h 950853"/>
                <a:gd name="connsiteX27" fmla="*/ 437074 w 1008636"/>
                <a:gd name="connsiteY27" fmla="*/ 801480 h 950853"/>
                <a:gd name="connsiteX28" fmla="*/ 573484 w 1008636"/>
                <a:gd name="connsiteY28" fmla="*/ 782458 h 950853"/>
                <a:gd name="connsiteX29" fmla="*/ 583378 w 1008636"/>
                <a:gd name="connsiteY29" fmla="*/ 777926 h 950853"/>
                <a:gd name="connsiteX30" fmla="*/ 587272 w 1008636"/>
                <a:gd name="connsiteY30" fmla="*/ 844057 h 950853"/>
                <a:gd name="connsiteX31" fmla="*/ 599464 w 1008636"/>
                <a:gd name="connsiteY31" fmla="*/ 860206 h 950853"/>
                <a:gd name="connsiteX32" fmla="*/ 752151 w 1008636"/>
                <a:gd name="connsiteY32" fmla="*/ 945486 h 950853"/>
                <a:gd name="connsiteX33" fmla="*/ 781450 w 1008636"/>
                <a:gd name="connsiteY33" fmla="*/ 931762 h 950853"/>
                <a:gd name="connsiteX34" fmla="*/ 823516 w 1008636"/>
                <a:gd name="connsiteY34" fmla="*/ 766373 h 950853"/>
                <a:gd name="connsiteX35" fmla="*/ 803217 w 1008636"/>
                <a:gd name="connsiteY35" fmla="*/ 707519 h 950853"/>
                <a:gd name="connsiteX36" fmla="*/ 788153 w 1008636"/>
                <a:gd name="connsiteY36" fmla="*/ 682433 h 950853"/>
                <a:gd name="connsiteX37" fmla="*/ 788153 w 1008636"/>
                <a:gd name="connsiteY37" fmla="*/ 682433 h 950853"/>
                <a:gd name="connsiteX38" fmla="*/ 788153 w 1008636"/>
                <a:gd name="connsiteY38" fmla="*/ 682433 h 950853"/>
                <a:gd name="connsiteX39" fmla="*/ 782152 w 1008636"/>
                <a:gd name="connsiteY39" fmla="*/ 650708 h 950853"/>
                <a:gd name="connsiteX40" fmla="*/ 788855 w 1008636"/>
                <a:gd name="connsiteY40" fmla="*/ 644006 h 950853"/>
                <a:gd name="connsiteX41" fmla="*/ 885625 w 1008636"/>
                <a:gd name="connsiteY41" fmla="*/ 472041 h 950853"/>
                <a:gd name="connsiteX42" fmla="*/ 896795 w 1008636"/>
                <a:gd name="connsiteY42" fmla="*/ 389633 h 950853"/>
                <a:gd name="connsiteX43" fmla="*/ 926733 w 1008636"/>
                <a:gd name="connsiteY43" fmla="*/ 350951 h 950853"/>
                <a:gd name="connsiteX44" fmla="*/ 986033 w 1008636"/>
                <a:gd name="connsiteY44" fmla="*/ 321077 h 950853"/>
                <a:gd name="connsiteX45" fmla="*/ 977926 w 1008636"/>
                <a:gd name="connsiteY45" fmla="*/ 199604 h 950853"/>
                <a:gd name="connsiteX46" fmla="*/ 977926 w 1008636"/>
                <a:gd name="connsiteY46" fmla="*/ 199604 h 950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008636" h="950853">
                  <a:moveTo>
                    <a:pt x="977926" y="199604"/>
                  </a:moveTo>
                  <a:cubicBezTo>
                    <a:pt x="953862" y="178348"/>
                    <a:pt x="929222" y="166347"/>
                    <a:pt x="894944" y="178348"/>
                  </a:cubicBezTo>
                  <a:cubicBezTo>
                    <a:pt x="852751" y="193157"/>
                    <a:pt x="877007" y="235159"/>
                    <a:pt x="856964" y="261075"/>
                  </a:cubicBezTo>
                  <a:cubicBezTo>
                    <a:pt x="835325" y="206689"/>
                    <a:pt x="799387" y="164815"/>
                    <a:pt x="760641" y="124920"/>
                  </a:cubicBezTo>
                  <a:cubicBezTo>
                    <a:pt x="669297" y="30895"/>
                    <a:pt x="666871" y="30767"/>
                    <a:pt x="540674" y="69705"/>
                  </a:cubicBezTo>
                  <a:cubicBezTo>
                    <a:pt x="508503" y="79599"/>
                    <a:pt x="483353" y="90578"/>
                    <a:pt x="481055" y="131112"/>
                  </a:cubicBezTo>
                  <a:cubicBezTo>
                    <a:pt x="479778" y="154028"/>
                    <a:pt x="467458" y="176369"/>
                    <a:pt x="458394" y="204392"/>
                  </a:cubicBezTo>
                  <a:cubicBezTo>
                    <a:pt x="443074" y="164815"/>
                    <a:pt x="418244" y="141580"/>
                    <a:pt x="384859" y="122048"/>
                  </a:cubicBezTo>
                  <a:cubicBezTo>
                    <a:pt x="379753" y="152368"/>
                    <a:pt x="375284" y="178731"/>
                    <a:pt x="369986" y="209562"/>
                  </a:cubicBezTo>
                  <a:cubicBezTo>
                    <a:pt x="349049" y="187093"/>
                    <a:pt x="331495" y="168262"/>
                    <a:pt x="311388" y="146623"/>
                  </a:cubicBezTo>
                  <a:cubicBezTo>
                    <a:pt x="310750" y="154921"/>
                    <a:pt x="309728" y="158624"/>
                    <a:pt x="310239" y="162071"/>
                  </a:cubicBezTo>
                  <a:cubicBezTo>
                    <a:pt x="314899" y="188561"/>
                    <a:pt x="331814" y="229542"/>
                    <a:pt x="315346" y="238606"/>
                  </a:cubicBezTo>
                  <a:cubicBezTo>
                    <a:pt x="290132" y="252521"/>
                    <a:pt x="254322" y="235095"/>
                    <a:pt x="225725" y="219967"/>
                  </a:cubicBezTo>
                  <a:cubicBezTo>
                    <a:pt x="222214" y="218116"/>
                    <a:pt x="218320" y="216520"/>
                    <a:pt x="215512" y="213903"/>
                  </a:cubicBezTo>
                  <a:cubicBezTo>
                    <a:pt x="200192" y="199604"/>
                    <a:pt x="185638" y="203434"/>
                    <a:pt x="169105" y="213073"/>
                  </a:cubicBezTo>
                  <a:cubicBezTo>
                    <a:pt x="131508" y="235031"/>
                    <a:pt x="97613" y="262224"/>
                    <a:pt x="57718" y="297523"/>
                  </a:cubicBezTo>
                  <a:cubicBezTo>
                    <a:pt x="74314" y="239116"/>
                    <a:pt x="106486" y="207456"/>
                    <a:pt x="148168" y="184157"/>
                  </a:cubicBezTo>
                  <a:cubicBezTo>
                    <a:pt x="159211" y="178029"/>
                    <a:pt x="170318" y="175412"/>
                    <a:pt x="157360" y="159517"/>
                  </a:cubicBezTo>
                  <a:cubicBezTo>
                    <a:pt x="121614" y="115409"/>
                    <a:pt x="104443" y="62173"/>
                    <a:pt x="88357" y="0"/>
                  </a:cubicBezTo>
                  <a:cubicBezTo>
                    <a:pt x="42909" y="111260"/>
                    <a:pt x="37228" y="220860"/>
                    <a:pt x="33653" y="333333"/>
                  </a:cubicBezTo>
                  <a:cubicBezTo>
                    <a:pt x="14631" y="319354"/>
                    <a:pt x="19354" y="295034"/>
                    <a:pt x="907" y="286672"/>
                  </a:cubicBezTo>
                  <a:cubicBezTo>
                    <a:pt x="-7328" y="377314"/>
                    <a:pt x="42143" y="446955"/>
                    <a:pt x="83251" y="519788"/>
                  </a:cubicBezTo>
                  <a:cubicBezTo>
                    <a:pt x="16482" y="534661"/>
                    <a:pt x="-10264" y="566002"/>
                    <a:pt x="25099" y="644197"/>
                  </a:cubicBezTo>
                  <a:cubicBezTo>
                    <a:pt x="74123" y="692774"/>
                    <a:pt x="99273" y="695135"/>
                    <a:pt x="154871" y="651666"/>
                  </a:cubicBezTo>
                  <a:cubicBezTo>
                    <a:pt x="168467" y="641006"/>
                    <a:pt x="175297" y="640559"/>
                    <a:pt x="187042" y="652559"/>
                  </a:cubicBezTo>
                  <a:cubicBezTo>
                    <a:pt x="207341" y="673241"/>
                    <a:pt x="229363" y="692391"/>
                    <a:pt x="250619" y="712179"/>
                  </a:cubicBezTo>
                  <a:cubicBezTo>
                    <a:pt x="289876" y="741669"/>
                    <a:pt x="333857" y="762160"/>
                    <a:pt x="379370" y="779650"/>
                  </a:cubicBezTo>
                  <a:cubicBezTo>
                    <a:pt x="395264" y="795863"/>
                    <a:pt x="415307" y="800268"/>
                    <a:pt x="437074" y="801480"/>
                  </a:cubicBezTo>
                  <a:cubicBezTo>
                    <a:pt x="483799" y="804034"/>
                    <a:pt x="529312" y="798544"/>
                    <a:pt x="573484" y="782458"/>
                  </a:cubicBezTo>
                  <a:cubicBezTo>
                    <a:pt x="576740" y="780926"/>
                    <a:pt x="580123" y="779394"/>
                    <a:pt x="583378" y="777926"/>
                  </a:cubicBezTo>
                  <a:cubicBezTo>
                    <a:pt x="594230" y="798736"/>
                    <a:pt x="616699" y="818077"/>
                    <a:pt x="587272" y="844057"/>
                  </a:cubicBezTo>
                  <a:cubicBezTo>
                    <a:pt x="580314" y="850185"/>
                    <a:pt x="592953" y="856504"/>
                    <a:pt x="599464" y="860206"/>
                  </a:cubicBezTo>
                  <a:cubicBezTo>
                    <a:pt x="650338" y="888676"/>
                    <a:pt x="701341" y="916889"/>
                    <a:pt x="752151" y="945486"/>
                  </a:cubicBezTo>
                  <a:cubicBezTo>
                    <a:pt x="768939" y="954934"/>
                    <a:pt x="776599" y="952827"/>
                    <a:pt x="781450" y="931762"/>
                  </a:cubicBezTo>
                  <a:cubicBezTo>
                    <a:pt x="794217" y="876356"/>
                    <a:pt x="811962" y="821971"/>
                    <a:pt x="823516" y="766373"/>
                  </a:cubicBezTo>
                  <a:cubicBezTo>
                    <a:pt x="827601" y="746648"/>
                    <a:pt x="844517" y="716328"/>
                    <a:pt x="803217" y="707519"/>
                  </a:cubicBezTo>
                  <a:cubicBezTo>
                    <a:pt x="791472" y="705030"/>
                    <a:pt x="792685" y="692582"/>
                    <a:pt x="788153" y="682433"/>
                  </a:cubicBezTo>
                  <a:lnTo>
                    <a:pt x="788153" y="682433"/>
                  </a:lnTo>
                  <a:lnTo>
                    <a:pt x="788153" y="682433"/>
                  </a:lnTo>
                  <a:cubicBezTo>
                    <a:pt x="786174" y="671900"/>
                    <a:pt x="784131" y="661304"/>
                    <a:pt x="782152" y="650708"/>
                  </a:cubicBezTo>
                  <a:cubicBezTo>
                    <a:pt x="784387" y="648474"/>
                    <a:pt x="786684" y="646304"/>
                    <a:pt x="788855" y="644006"/>
                  </a:cubicBezTo>
                  <a:cubicBezTo>
                    <a:pt x="839985" y="597344"/>
                    <a:pt x="864560" y="535682"/>
                    <a:pt x="885625" y="472041"/>
                  </a:cubicBezTo>
                  <a:cubicBezTo>
                    <a:pt x="892200" y="444912"/>
                    <a:pt x="897370" y="417592"/>
                    <a:pt x="896795" y="389633"/>
                  </a:cubicBezTo>
                  <a:cubicBezTo>
                    <a:pt x="896413" y="368122"/>
                    <a:pt x="903690" y="354781"/>
                    <a:pt x="926733" y="350951"/>
                  </a:cubicBezTo>
                  <a:cubicBezTo>
                    <a:pt x="949266" y="347249"/>
                    <a:pt x="969309" y="336908"/>
                    <a:pt x="986033" y="321077"/>
                  </a:cubicBezTo>
                  <a:cubicBezTo>
                    <a:pt x="1018716" y="271352"/>
                    <a:pt x="1015907" y="230308"/>
                    <a:pt x="977926" y="199604"/>
                  </a:cubicBezTo>
                  <a:lnTo>
                    <a:pt x="977926" y="199604"/>
                  </a:lnTo>
                  <a:close/>
                </a:path>
              </a:pathLst>
            </a:custGeom>
            <a:solidFill>
              <a:srgbClr val="FEE3C7"/>
            </a:solidFill>
            <a:ln w="63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1E88BC7C-96EA-42BE-A8E4-2B6D95812318}"/>
                </a:ext>
              </a:extLst>
            </p:cNvPr>
            <p:cNvSpPr/>
            <p:nvPr/>
          </p:nvSpPr>
          <p:spPr>
            <a:xfrm>
              <a:off x="1232604" y="1246632"/>
              <a:ext cx="164560" cy="181284"/>
            </a:xfrm>
            <a:custGeom>
              <a:avLst/>
              <a:gdLst>
                <a:gd name="connsiteX0" fmla="*/ 22214 w 164560"/>
                <a:gd name="connsiteY0" fmla="*/ 181284 h 181284"/>
                <a:gd name="connsiteX1" fmla="*/ 164560 w 164560"/>
                <a:gd name="connsiteY1" fmla="*/ 121282 h 181284"/>
                <a:gd name="connsiteX2" fmla="*/ 0 w 164560"/>
                <a:gd name="connsiteY2" fmla="*/ 0 h 181284"/>
                <a:gd name="connsiteX3" fmla="*/ 22214 w 164560"/>
                <a:gd name="connsiteY3" fmla="*/ 181284 h 181284"/>
                <a:gd name="connsiteX4" fmla="*/ 22214 w 164560"/>
                <a:gd name="connsiteY4" fmla="*/ 181284 h 181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560" h="181284">
                  <a:moveTo>
                    <a:pt x="22214" y="181284"/>
                  </a:moveTo>
                  <a:cubicBezTo>
                    <a:pt x="64407" y="142091"/>
                    <a:pt x="111707" y="130474"/>
                    <a:pt x="164560" y="121282"/>
                  </a:cubicBezTo>
                  <a:cubicBezTo>
                    <a:pt x="111451" y="78833"/>
                    <a:pt x="61917" y="39640"/>
                    <a:pt x="0" y="0"/>
                  </a:cubicBezTo>
                  <a:cubicBezTo>
                    <a:pt x="26171" y="62683"/>
                    <a:pt x="29810" y="117899"/>
                    <a:pt x="22214" y="181284"/>
                  </a:cubicBezTo>
                  <a:lnTo>
                    <a:pt x="22214" y="181284"/>
                  </a:lnTo>
                  <a:close/>
                </a:path>
              </a:pathLst>
            </a:custGeom>
            <a:solidFill>
              <a:srgbClr val="FEE3C7"/>
            </a:solidFill>
            <a:ln w="63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4CBF518E-167F-46AC-9C9F-FCDF4FA452AA}"/>
                </a:ext>
              </a:extLst>
            </p:cNvPr>
            <p:cNvSpPr/>
            <p:nvPr/>
          </p:nvSpPr>
          <p:spPr>
            <a:xfrm>
              <a:off x="655189" y="2069368"/>
              <a:ext cx="521704" cy="734364"/>
            </a:xfrm>
            <a:custGeom>
              <a:avLst/>
              <a:gdLst>
                <a:gd name="connsiteX0" fmla="*/ 217400 w 521704"/>
                <a:gd name="connsiteY0" fmla="*/ 258968 h 734364"/>
                <a:gd name="connsiteX1" fmla="*/ 328468 w 521704"/>
                <a:gd name="connsiteY1" fmla="*/ 172411 h 734364"/>
                <a:gd name="connsiteX2" fmla="*/ 341426 w 521704"/>
                <a:gd name="connsiteY2" fmla="*/ 141580 h 734364"/>
                <a:gd name="connsiteX3" fmla="*/ 353874 w 521704"/>
                <a:gd name="connsiteY3" fmla="*/ 0 h 734364"/>
                <a:gd name="connsiteX4" fmla="*/ 521689 w 521704"/>
                <a:gd name="connsiteY4" fmla="*/ 87067 h 734364"/>
                <a:gd name="connsiteX5" fmla="*/ 433473 w 521704"/>
                <a:gd name="connsiteY5" fmla="*/ 184029 h 734364"/>
                <a:gd name="connsiteX6" fmla="*/ 384513 w 521704"/>
                <a:gd name="connsiteY6" fmla="*/ 343099 h 734364"/>
                <a:gd name="connsiteX7" fmla="*/ 290871 w 521704"/>
                <a:gd name="connsiteY7" fmla="*/ 388931 h 734364"/>
                <a:gd name="connsiteX8" fmla="*/ 288573 w 521704"/>
                <a:gd name="connsiteY8" fmla="*/ 396527 h 734364"/>
                <a:gd name="connsiteX9" fmla="*/ 193846 w 521704"/>
                <a:gd name="connsiteY9" fmla="*/ 536129 h 734364"/>
                <a:gd name="connsiteX10" fmla="*/ 185292 w 521704"/>
                <a:gd name="connsiteY10" fmla="*/ 654027 h 734364"/>
                <a:gd name="connsiteX11" fmla="*/ 149227 w 521704"/>
                <a:gd name="connsiteY11" fmla="*/ 695135 h 734364"/>
                <a:gd name="connsiteX12" fmla="*/ 64521 w 521704"/>
                <a:gd name="connsiteY12" fmla="*/ 722073 h 734364"/>
                <a:gd name="connsiteX13" fmla="*/ 7200 w 521704"/>
                <a:gd name="connsiteY13" fmla="*/ 722520 h 734364"/>
                <a:gd name="connsiteX14" fmla="*/ 5923 w 521704"/>
                <a:gd name="connsiteY14" fmla="*/ 642984 h 734364"/>
                <a:gd name="connsiteX15" fmla="*/ 87501 w 521704"/>
                <a:gd name="connsiteY15" fmla="*/ 509447 h 734364"/>
                <a:gd name="connsiteX16" fmla="*/ 84309 w 521704"/>
                <a:gd name="connsiteY16" fmla="*/ 450721 h 734364"/>
                <a:gd name="connsiteX17" fmla="*/ 187207 w 521704"/>
                <a:gd name="connsiteY17" fmla="*/ 356185 h 734364"/>
                <a:gd name="connsiteX18" fmla="*/ 205016 w 521704"/>
                <a:gd name="connsiteY18" fmla="*/ 328418 h 734364"/>
                <a:gd name="connsiteX19" fmla="*/ 217400 w 521704"/>
                <a:gd name="connsiteY19" fmla="*/ 258968 h 734364"/>
                <a:gd name="connsiteX20" fmla="*/ 217400 w 521704"/>
                <a:gd name="connsiteY20" fmla="*/ 258968 h 734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21704" h="734364">
                  <a:moveTo>
                    <a:pt x="217400" y="258968"/>
                  </a:moveTo>
                  <a:cubicBezTo>
                    <a:pt x="240571" y="207902"/>
                    <a:pt x="276700" y="190668"/>
                    <a:pt x="328468" y="172411"/>
                  </a:cubicBezTo>
                  <a:cubicBezTo>
                    <a:pt x="348576" y="165390"/>
                    <a:pt x="348639" y="158751"/>
                    <a:pt x="341426" y="141580"/>
                  </a:cubicBezTo>
                  <a:cubicBezTo>
                    <a:pt x="320425" y="92621"/>
                    <a:pt x="334469" y="46215"/>
                    <a:pt x="353874" y="0"/>
                  </a:cubicBezTo>
                  <a:cubicBezTo>
                    <a:pt x="405642" y="34278"/>
                    <a:pt x="478538" y="63832"/>
                    <a:pt x="521689" y="87067"/>
                  </a:cubicBezTo>
                  <a:cubicBezTo>
                    <a:pt x="522838" y="141963"/>
                    <a:pt x="459453" y="162326"/>
                    <a:pt x="433473" y="184029"/>
                  </a:cubicBezTo>
                  <a:cubicBezTo>
                    <a:pt x="391152" y="248117"/>
                    <a:pt x="439920" y="287055"/>
                    <a:pt x="384513" y="343099"/>
                  </a:cubicBezTo>
                  <a:cubicBezTo>
                    <a:pt x="360129" y="367675"/>
                    <a:pt x="313595" y="362441"/>
                    <a:pt x="290871" y="388931"/>
                  </a:cubicBezTo>
                  <a:cubicBezTo>
                    <a:pt x="289977" y="391484"/>
                    <a:pt x="288382" y="393974"/>
                    <a:pt x="288573" y="396527"/>
                  </a:cubicBezTo>
                  <a:cubicBezTo>
                    <a:pt x="293680" y="463551"/>
                    <a:pt x="203867" y="491574"/>
                    <a:pt x="193846" y="536129"/>
                  </a:cubicBezTo>
                  <a:cubicBezTo>
                    <a:pt x="183632" y="581705"/>
                    <a:pt x="216825" y="617643"/>
                    <a:pt x="185292" y="654027"/>
                  </a:cubicBezTo>
                  <a:cubicBezTo>
                    <a:pt x="174824" y="669156"/>
                    <a:pt x="167355" y="686773"/>
                    <a:pt x="149227" y="695135"/>
                  </a:cubicBezTo>
                  <a:cubicBezTo>
                    <a:pt x="118715" y="696795"/>
                    <a:pt x="90054" y="701838"/>
                    <a:pt x="64521" y="722073"/>
                  </a:cubicBezTo>
                  <a:cubicBezTo>
                    <a:pt x="47669" y="735541"/>
                    <a:pt x="26413" y="740967"/>
                    <a:pt x="7200" y="722520"/>
                  </a:cubicBezTo>
                  <a:cubicBezTo>
                    <a:pt x="-5950" y="696221"/>
                    <a:pt x="2221" y="669539"/>
                    <a:pt x="5923" y="642984"/>
                  </a:cubicBezTo>
                  <a:cubicBezTo>
                    <a:pt x="21626" y="596451"/>
                    <a:pt x="46903" y="546916"/>
                    <a:pt x="87501" y="509447"/>
                  </a:cubicBezTo>
                  <a:cubicBezTo>
                    <a:pt x="96693" y="501021"/>
                    <a:pt x="85905" y="470892"/>
                    <a:pt x="84309" y="450721"/>
                  </a:cubicBezTo>
                  <a:cubicBezTo>
                    <a:pt x="92544" y="398378"/>
                    <a:pt x="136779" y="369781"/>
                    <a:pt x="187207" y="356185"/>
                  </a:cubicBezTo>
                  <a:cubicBezTo>
                    <a:pt x="202272" y="352100"/>
                    <a:pt x="215549" y="349930"/>
                    <a:pt x="205016" y="328418"/>
                  </a:cubicBezTo>
                  <a:cubicBezTo>
                    <a:pt x="196271" y="310098"/>
                    <a:pt x="211080" y="276075"/>
                    <a:pt x="217400" y="258968"/>
                  </a:cubicBezTo>
                  <a:lnTo>
                    <a:pt x="217400" y="258968"/>
                  </a:lnTo>
                  <a:close/>
                </a:path>
              </a:pathLst>
            </a:custGeom>
            <a:solidFill>
              <a:schemeClr val="tx1"/>
            </a:solidFill>
            <a:ln w="63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BA80F11F-0C8C-4FAE-B792-C986DCF23FB3}"/>
                </a:ext>
              </a:extLst>
            </p:cNvPr>
            <p:cNvSpPr/>
            <p:nvPr/>
          </p:nvSpPr>
          <p:spPr>
            <a:xfrm>
              <a:off x="647534" y="2750411"/>
              <a:ext cx="344357" cy="402130"/>
            </a:xfrm>
            <a:custGeom>
              <a:avLst/>
              <a:gdLst>
                <a:gd name="connsiteX0" fmla="*/ 14919 w 344357"/>
                <a:gd name="connsiteY0" fmla="*/ 41222 h 402130"/>
                <a:gd name="connsiteX1" fmla="*/ 82453 w 344357"/>
                <a:gd name="connsiteY1" fmla="*/ 18178 h 402130"/>
                <a:gd name="connsiteX2" fmla="*/ 155286 w 344357"/>
                <a:gd name="connsiteY2" fmla="*/ 7518 h 402130"/>
                <a:gd name="connsiteX3" fmla="*/ 182096 w 344357"/>
                <a:gd name="connsiteY3" fmla="*/ 39435 h 402130"/>
                <a:gd name="connsiteX4" fmla="*/ 213693 w 344357"/>
                <a:gd name="connsiteY4" fmla="*/ 106267 h 402130"/>
                <a:gd name="connsiteX5" fmla="*/ 311293 w 344357"/>
                <a:gd name="connsiteY5" fmla="*/ 241337 h 402130"/>
                <a:gd name="connsiteX6" fmla="*/ 341230 w 344357"/>
                <a:gd name="connsiteY6" fmla="*/ 305616 h 402130"/>
                <a:gd name="connsiteX7" fmla="*/ 344358 w 344357"/>
                <a:gd name="connsiteY7" fmla="*/ 338426 h 402130"/>
                <a:gd name="connsiteX8" fmla="*/ 225438 w 344357"/>
                <a:gd name="connsiteY8" fmla="*/ 402131 h 402130"/>
                <a:gd name="connsiteX9" fmla="*/ 192373 w 344357"/>
                <a:gd name="connsiteY9" fmla="*/ 350554 h 402130"/>
                <a:gd name="connsiteX10" fmla="*/ 69304 w 344357"/>
                <a:gd name="connsiteY10" fmla="*/ 153886 h 402130"/>
                <a:gd name="connsiteX11" fmla="*/ 35281 w 344357"/>
                <a:gd name="connsiteY11" fmla="*/ 113544 h 402130"/>
                <a:gd name="connsiteX12" fmla="*/ 13195 w 344357"/>
                <a:gd name="connsiteY12" fmla="*/ 98863 h 402130"/>
                <a:gd name="connsiteX13" fmla="*/ 14919 w 344357"/>
                <a:gd name="connsiteY13" fmla="*/ 41222 h 402130"/>
                <a:gd name="connsiteX14" fmla="*/ 14919 w 344357"/>
                <a:gd name="connsiteY14" fmla="*/ 41222 h 402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44357" h="402130">
                  <a:moveTo>
                    <a:pt x="14919" y="41222"/>
                  </a:moveTo>
                  <a:cubicBezTo>
                    <a:pt x="40515" y="42690"/>
                    <a:pt x="62665" y="38349"/>
                    <a:pt x="82453" y="18178"/>
                  </a:cubicBezTo>
                  <a:cubicBezTo>
                    <a:pt x="102241" y="-1993"/>
                    <a:pt x="128668" y="-5120"/>
                    <a:pt x="155286" y="7518"/>
                  </a:cubicBezTo>
                  <a:cubicBezTo>
                    <a:pt x="177245" y="7135"/>
                    <a:pt x="181202" y="23987"/>
                    <a:pt x="182096" y="39435"/>
                  </a:cubicBezTo>
                  <a:cubicBezTo>
                    <a:pt x="183628" y="66563"/>
                    <a:pt x="197799" y="86607"/>
                    <a:pt x="213693" y="106267"/>
                  </a:cubicBezTo>
                  <a:cubicBezTo>
                    <a:pt x="248673" y="149482"/>
                    <a:pt x="278036" y="196909"/>
                    <a:pt x="311293" y="241337"/>
                  </a:cubicBezTo>
                  <a:cubicBezTo>
                    <a:pt x="325591" y="260422"/>
                    <a:pt x="336890" y="281679"/>
                    <a:pt x="341230" y="305616"/>
                  </a:cubicBezTo>
                  <a:cubicBezTo>
                    <a:pt x="344167" y="322404"/>
                    <a:pt x="344167" y="322404"/>
                    <a:pt x="344358" y="338426"/>
                  </a:cubicBezTo>
                  <a:cubicBezTo>
                    <a:pt x="309952" y="358916"/>
                    <a:pt x="272674" y="379917"/>
                    <a:pt x="225438" y="402131"/>
                  </a:cubicBezTo>
                  <a:cubicBezTo>
                    <a:pt x="214331" y="386428"/>
                    <a:pt x="200990" y="364916"/>
                    <a:pt x="192373" y="350554"/>
                  </a:cubicBezTo>
                  <a:cubicBezTo>
                    <a:pt x="150371" y="280657"/>
                    <a:pt x="123881" y="215740"/>
                    <a:pt x="69304" y="153886"/>
                  </a:cubicBezTo>
                  <a:cubicBezTo>
                    <a:pt x="59410" y="142652"/>
                    <a:pt x="42239" y="126183"/>
                    <a:pt x="35281" y="113544"/>
                  </a:cubicBezTo>
                  <a:cubicBezTo>
                    <a:pt x="27940" y="108629"/>
                    <a:pt x="20536" y="103778"/>
                    <a:pt x="13195" y="98863"/>
                  </a:cubicBezTo>
                  <a:cubicBezTo>
                    <a:pt x="-5508" y="79202"/>
                    <a:pt x="-3784" y="59989"/>
                    <a:pt x="14919" y="41222"/>
                  </a:cubicBezTo>
                  <a:lnTo>
                    <a:pt x="14919" y="41222"/>
                  </a:lnTo>
                  <a:close/>
                </a:path>
              </a:pathLst>
            </a:custGeom>
            <a:solidFill>
              <a:schemeClr val="accent1"/>
            </a:solidFill>
            <a:ln w="63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DC1B763A-D93C-41E6-A47B-A766B74F924B}"/>
                </a:ext>
              </a:extLst>
            </p:cNvPr>
            <p:cNvSpPr/>
            <p:nvPr/>
          </p:nvSpPr>
          <p:spPr>
            <a:xfrm>
              <a:off x="650558" y="2863189"/>
              <a:ext cx="217946" cy="383952"/>
            </a:xfrm>
            <a:custGeom>
              <a:avLst/>
              <a:gdLst>
                <a:gd name="connsiteX0" fmla="*/ 31938 w 217946"/>
                <a:gd name="connsiteY0" fmla="*/ 0 h 383952"/>
                <a:gd name="connsiteX1" fmla="*/ 138475 w 217946"/>
                <a:gd name="connsiteY1" fmla="*/ 145794 h 383952"/>
                <a:gd name="connsiteX2" fmla="*/ 217946 w 217946"/>
                <a:gd name="connsiteY2" fmla="*/ 278501 h 383952"/>
                <a:gd name="connsiteX3" fmla="*/ 215457 w 217946"/>
                <a:gd name="connsiteY3" fmla="*/ 293693 h 383952"/>
                <a:gd name="connsiteX4" fmla="*/ 66089 w 217946"/>
                <a:gd name="connsiteY4" fmla="*/ 383952 h 383952"/>
                <a:gd name="connsiteX5" fmla="*/ 59003 w 217946"/>
                <a:gd name="connsiteY5" fmla="*/ 373739 h 383952"/>
                <a:gd name="connsiteX6" fmla="*/ 10810 w 217946"/>
                <a:gd name="connsiteY6" fmla="*/ 291076 h 383952"/>
                <a:gd name="connsiteX7" fmla="*/ 469 w 217946"/>
                <a:gd name="connsiteY7" fmla="*/ 242819 h 383952"/>
                <a:gd name="connsiteX8" fmla="*/ 19172 w 217946"/>
                <a:gd name="connsiteY8" fmla="*/ 65365 h 383952"/>
                <a:gd name="connsiteX9" fmla="*/ 31938 w 217946"/>
                <a:gd name="connsiteY9" fmla="*/ 0 h 383952"/>
                <a:gd name="connsiteX10" fmla="*/ 31938 w 217946"/>
                <a:gd name="connsiteY10" fmla="*/ 0 h 383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7946" h="383952">
                  <a:moveTo>
                    <a:pt x="31938" y="0"/>
                  </a:moveTo>
                  <a:cubicBezTo>
                    <a:pt x="71642" y="45513"/>
                    <a:pt x="110005" y="92110"/>
                    <a:pt x="138475" y="145794"/>
                  </a:cubicBezTo>
                  <a:cubicBezTo>
                    <a:pt x="162667" y="191370"/>
                    <a:pt x="187243" y="236818"/>
                    <a:pt x="217946" y="278501"/>
                  </a:cubicBezTo>
                  <a:cubicBezTo>
                    <a:pt x="217244" y="283671"/>
                    <a:pt x="218329" y="291714"/>
                    <a:pt x="215457" y="293693"/>
                  </a:cubicBezTo>
                  <a:cubicBezTo>
                    <a:pt x="154752" y="330588"/>
                    <a:pt x="135219" y="344121"/>
                    <a:pt x="66089" y="383952"/>
                  </a:cubicBezTo>
                  <a:cubicBezTo>
                    <a:pt x="63791" y="380505"/>
                    <a:pt x="61365" y="377058"/>
                    <a:pt x="59003" y="373739"/>
                  </a:cubicBezTo>
                  <a:cubicBezTo>
                    <a:pt x="45535" y="344951"/>
                    <a:pt x="49365" y="307800"/>
                    <a:pt x="10810" y="291076"/>
                  </a:cubicBezTo>
                  <a:cubicBezTo>
                    <a:pt x="-4510" y="284438"/>
                    <a:pt x="1171" y="259862"/>
                    <a:pt x="469" y="242819"/>
                  </a:cubicBezTo>
                  <a:cubicBezTo>
                    <a:pt x="-2084" y="182752"/>
                    <a:pt x="19874" y="125303"/>
                    <a:pt x="19172" y="65365"/>
                  </a:cubicBezTo>
                  <a:cubicBezTo>
                    <a:pt x="23449" y="43534"/>
                    <a:pt x="27662" y="21767"/>
                    <a:pt x="31938" y="0"/>
                  </a:cubicBezTo>
                  <a:lnTo>
                    <a:pt x="31938" y="0"/>
                  </a:lnTo>
                  <a:close/>
                </a:path>
              </a:pathLst>
            </a:custGeom>
            <a:solidFill>
              <a:schemeClr val="tx1"/>
            </a:solidFill>
            <a:ln w="63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BC00F18-53D8-4C80-BB82-59AFB4C6A7EC}"/>
                </a:ext>
              </a:extLst>
            </p:cNvPr>
            <p:cNvSpPr/>
            <p:nvPr/>
          </p:nvSpPr>
          <p:spPr>
            <a:xfrm>
              <a:off x="2119389" y="2591969"/>
              <a:ext cx="321468" cy="255964"/>
            </a:xfrm>
            <a:custGeom>
              <a:avLst/>
              <a:gdLst>
                <a:gd name="connsiteX0" fmla="*/ 1508 w 321468"/>
                <a:gd name="connsiteY0" fmla="*/ 127533 h 255964"/>
                <a:gd name="connsiteX1" fmla="*/ 81490 w 321468"/>
                <a:gd name="connsiteY1" fmla="*/ 10209 h 255964"/>
                <a:gd name="connsiteX2" fmla="*/ 99555 w 321468"/>
                <a:gd name="connsiteY2" fmla="*/ 2230 h 255964"/>
                <a:gd name="connsiteX3" fmla="*/ 127130 w 321468"/>
                <a:gd name="connsiteY3" fmla="*/ 10082 h 255964"/>
                <a:gd name="connsiteX4" fmla="*/ 117875 w 321468"/>
                <a:gd name="connsiteY4" fmla="*/ 36636 h 255964"/>
                <a:gd name="connsiteX5" fmla="*/ 88831 w 321468"/>
                <a:gd name="connsiteY5" fmla="*/ 68807 h 255964"/>
                <a:gd name="connsiteX6" fmla="*/ 155600 w 321468"/>
                <a:gd name="connsiteY6" fmla="*/ 42125 h 255964"/>
                <a:gd name="connsiteX7" fmla="*/ 190452 w 321468"/>
                <a:gd name="connsiteY7" fmla="*/ 23295 h 255964"/>
                <a:gd name="connsiteX8" fmla="*/ 236858 w 321468"/>
                <a:gd name="connsiteY8" fmla="*/ 27636 h 255964"/>
                <a:gd name="connsiteX9" fmla="*/ 206793 w 321468"/>
                <a:gd name="connsiteY9" fmla="*/ 60892 h 255964"/>
                <a:gd name="connsiteX10" fmla="*/ 151578 w 321468"/>
                <a:gd name="connsiteY10" fmla="*/ 90383 h 255964"/>
                <a:gd name="connsiteX11" fmla="*/ 249880 w 321468"/>
                <a:gd name="connsiteY11" fmla="*/ 70850 h 255964"/>
                <a:gd name="connsiteX12" fmla="*/ 292265 w 321468"/>
                <a:gd name="connsiteY12" fmla="*/ 81127 h 255964"/>
                <a:gd name="connsiteX13" fmla="*/ 264434 w 321468"/>
                <a:gd name="connsiteY13" fmla="*/ 112022 h 255964"/>
                <a:gd name="connsiteX14" fmla="*/ 222305 w 321468"/>
                <a:gd name="connsiteY14" fmla="*/ 134108 h 255964"/>
                <a:gd name="connsiteX15" fmla="*/ 297755 w 321468"/>
                <a:gd name="connsiteY15" fmla="*/ 129321 h 255964"/>
                <a:gd name="connsiteX16" fmla="*/ 321436 w 321468"/>
                <a:gd name="connsiteY16" fmla="*/ 145470 h 255964"/>
                <a:gd name="connsiteX17" fmla="*/ 302542 w 321468"/>
                <a:gd name="connsiteY17" fmla="*/ 162833 h 255964"/>
                <a:gd name="connsiteX18" fmla="*/ 214645 w 321468"/>
                <a:gd name="connsiteY18" fmla="*/ 186068 h 255964"/>
                <a:gd name="connsiteX19" fmla="*/ 280647 w 321468"/>
                <a:gd name="connsiteY19" fmla="*/ 203111 h 255964"/>
                <a:gd name="connsiteX20" fmla="*/ 295520 w 321468"/>
                <a:gd name="connsiteY20" fmla="*/ 223154 h 255964"/>
                <a:gd name="connsiteX21" fmla="*/ 276818 w 321468"/>
                <a:gd name="connsiteY21" fmla="*/ 235219 h 255964"/>
                <a:gd name="connsiteX22" fmla="*/ 193644 w 321468"/>
                <a:gd name="connsiteY22" fmla="*/ 232474 h 255964"/>
                <a:gd name="connsiteX23" fmla="*/ 81682 w 321468"/>
                <a:gd name="connsiteY23" fmla="*/ 249389 h 255964"/>
                <a:gd name="connsiteX24" fmla="*/ 50085 w 321468"/>
                <a:gd name="connsiteY24" fmla="*/ 255964 h 255964"/>
                <a:gd name="connsiteX25" fmla="*/ 1508 w 321468"/>
                <a:gd name="connsiteY25" fmla="*/ 127533 h 255964"/>
                <a:gd name="connsiteX26" fmla="*/ 1508 w 321468"/>
                <a:gd name="connsiteY26" fmla="*/ 127533 h 255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21468" h="255964">
                  <a:moveTo>
                    <a:pt x="1508" y="127533"/>
                  </a:moveTo>
                  <a:cubicBezTo>
                    <a:pt x="19190" y="82212"/>
                    <a:pt x="35020" y="35806"/>
                    <a:pt x="81490" y="10209"/>
                  </a:cubicBezTo>
                  <a:cubicBezTo>
                    <a:pt x="87490" y="7464"/>
                    <a:pt x="93427" y="4464"/>
                    <a:pt x="99555" y="2230"/>
                  </a:cubicBezTo>
                  <a:cubicBezTo>
                    <a:pt x="110534" y="-1664"/>
                    <a:pt x="120811" y="-1281"/>
                    <a:pt x="127130" y="10082"/>
                  </a:cubicBezTo>
                  <a:cubicBezTo>
                    <a:pt x="133769" y="22018"/>
                    <a:pt x="127386" y="29678"/>
                    <a:pt x="117875" y="36636"/>
                  </a:cubicBezTo>
                  <a:cubicBezTo>
                    <a:pt x="107470" y="44296"/>
                    <a:pt x="96299" y="51445"/>
                    <a:pt x="88831" y="68807"/>
                  </a:cubicBezTo>
                  <a:cubicBezTo>
                    <a:pt x="115385" y="64148"/>
                    <a:pt x="135620" y="53488"/>
                    <a:pt x="155600" y="42125"/>
                  </a:cubicBezTo>
                  <a:cubicBezTo>
                    <a:pt x="167090" y="35551"/>
                    <a:pt x="178324" y="28210"/>
                    <a:pt x="190452" y="23295"/>
                  </a:cubicBezTo>
                  <a:cubicBezTo>
                    <a:pt x="206538" y="16784"/>
                    <a:pt x="228752" y="8613"/>
                    <a:pt x="236858" y="27636"/>
                  </a:cubicBezTo>
                  <a:cubicBezTo>
                    <a:pt x="245922" y="48764"/>
                    <a:pt x="221666" y="53679"/>
                    <a:pt x="206793" y="60892"/>
                  </a:cubicBezTo>
                  <a:cubicBezTo>
                    <a:pt x="188090" y="69829"/>
                    <a:pt x="169260" y="78638"/>
                    <a:pt x="151578" y="90383"/>
                  </a:cubicBezTo>
                  <a:cubicBezTo>
                    <a:pt x="186303" y="91915"/>
                    <a:pt x="217070" y="76340"/>
                    <a:pt x="249880" y="70850"/>
                  </a:cubicBezTo>
                  <a:cubicBezTo>
                    <a:pt x="265392" y="68233"/>
                    <a:pt x="285371" y="62679"/>
                    <a:pt x="292265" y="81127"/>
                  </a:cubicBezTo>
                  <a:cubicBezTo>
                    <a:pt x="300372" y="102639"/>
                    <a:pt x="276115" y="103724"/>
                    <a:pt x="264434" y="112022"/>
                  </a:cubicBezTo>
                  <a:cubicBezTo>
                    <a:pt x="251795" y="121086"/>
                    <a:pt x="233156" y="118916"/>
                    <a:pt x="222305" y="134108"/>
                  </a:cubicBezTo>
                  <a:cubicBezTo>
                    <a:pt x="248157" y="132321"/>
                    <a:pt x="272924" y="129704"/>
                    <a:pt x="297755" y="129321"/>
                  </a:cubicBezTo>
                  <a:cubicBezTo>
                    <a:pt x="307840" y="129129"/>
                    <a:pt x="320543" y="131810"/>
                    <a:pt x="321436" y="145470"/>
                  </a:cubicBezTo>
                  <a:cubicBezTo>
                    <a:pt x="322138" y="157024"/>
                    <a:pt x="311032" y="159513"/>
                    <a:pt x="302542" y="162833"/>
                  </a:cubicBezTo>
                  <a:cubicBezTo>
                    <a:pt x="274520" y="173939"/>
                    <a:pt x="244454" y="175854"/>
                    <a:pt x="214645" y="186068"/>
                  </a:cubicBezTo>
                  <a:cubicBezTo>
                    <a:pt x="236731" y="191621"/>
                    <a:pt x="258944" y="196409"/>
                    <a:pt x="280647" y="203111"/>
                  </a:cubicBezTo>
                  <a:cubicBezTo>
                    <a:pt x="288818" y="205664"/>
                    <a:pt x="298776" y="211026"/>
                    <a:pt x="295520" y="223154"/>
                  </a:cubicBezTo>
                  <a:cubicBezTo>
                    <a:pt x="293095" y="232091"/>
                    <a:pt x="284669" y="235346"/>
                    <a:pt x="276818" y="235219"/>
                  </a:cubicBezTo>
                  <a:cubicBezTo>
                    <a:pt x="249050" y="234900"/>
                    <a:pt x="221411" y="233431"/>
                    <a:pt x="193644" y="232474"/>
                  </a:cubicBezTo>
                  <a:cubicBezTo>
                    <a:pt x="159493" y="259220"/>
                    <a:pt x="120556" y="254113"/>
                    <a:pt x="81682" y="249389"/>
                  </a:cubicBezTo>
                  <a:cubicBezTo>
                    <a:pt x="71149" y="251560"/>
                    <a:pt x="60617" y="253730"/>
                    <a:pt x="50085" y="255964"/>
                  </a:cubicBezTo>
                  <a:cubicBezTo>
                    <a:pt x="14147" y="220601"/>
                    <a:pt x="-5833" y="179301"/>
                    <a:pt x="1508" y="127533"/>
                  </a:cubicBezTo>
                  <a:lnTo>
                    <a:pt x="1508" y="127533"/>
                  </a:lnTo>
                  <a:close/>
                </a:path>
              </a:pathLst>
            </a:custGeom>
            <a:solidFill>
              <a:srgbClr val="FEE3C7"/>
            </a:solidFill>
            <a:ln w="63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1BEBB06-6C10-4F6E-B2E5-CC996C410A31}"/>
                </a:ext>
              </a:extLst>
            </p:cNvPr>
            <p:cNvSpPr/>
            <p:nvPr/>
          </p:nvSpPr>
          <p:spPr>
            <a:xfrm>
              <a:off x="1368312" y="3663073"/>
              <a:ext cx="236120" cy="409839"/>
            </a:xfrm>
            <a:custGeom>
              <a:avLst/>
              <a:gdLst>
                <a:gd name="connsiteX0" fmla="*/ 167305 w 236120"/>
                <a:gd name="connsiteY0" fmla="*/ 0 h 409839"/>
                <a:gd name="connsiteX1" fmla="*/ 176816 w 236120"/>
                <a:gd name="connsiteY1" fmla="*/ 395378 h 409839"/>
                <a:gd name="connsiteX2" fmla="*/ 151283 w 236120"/>
                <a:gd name="connsiteY2" fmla="*/ 409613 h 409839"/>
                <a:gd name="connsiteX3" fmla="*/ 0 w 236120"/>
                <a:gd name="connsiteY3" fmla="*/ 394612 h 409839"/>
                <a:gd name="connsiteX4" fmla="*/ 167305 w 236120"/>
                <a:gd name="connsiteY4" fmla="*/ 0 h 409839"/>
                <a:gd name="connsiteX5" fmla="*/ 167305 w 236120"/>
                <a:gd name="connsiteY5" fmla="*/ 0 h 409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6120" h="409839">
                  <a:moveTo>
                    <a:pt x="167305" y="0"/>
                  </a:moveTo>
                  <a:cubicBezTo>
                    <a:pt x="263564" y="115856"/>
                    <a:pt x="251372" y="279331"/>
                    <a:pt x="176816" y="395378"/>
                  </a:cubicBezTo>
                  <a:cubicBezTo>
                    <a:pt x="170816" y="404762"/>
                    <a:pt x="164432" y="411145"/>
                    <a:pt x="151283" y="409613"/>
                  </a:cubicBezTo>
                  <a:cubicBezTo>
                    <a:pt x="103217" y="404187"/>
                    <a:pt x="54960" y="400038"/>
                    <a:pt x="0" y="394612"/>
                  </a:cubicBezTo>
                  <a:cubicBezTo>
                    <a:pt x="130920" y="292480"/>
                    <a:pt x="148602" y="148666"/>
                    <a:pt x="167305" y="0"/>
                  </a:cubicBezTo>
                  <a:lnTo>
                    <a:pt x="167305" y="0"/>
                  </a:lnTo>
                  <a:close/>
                </a:path>
              </a:pathLst>
            </a:custGeom>
            <a:solidFill>
              <a:schemeClr val="accent2"/>
            </a:solidFill>
            <a:ln w="63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F408955-263E-4770-A821-EEF3FC44F09E}"/>
                </a:ext>
              </a:extLst>
            </p:cNvPr>
            <p:cNvSpPr/>
            <p:nvPr/>
          </p:nvSpPr>
          <p:spPr>
            <a:xfrm>
              <a:off x="1872588" y="2736673"/>
              <a:ext cx="205668" cy="304736"/>
            </a:xfrm>
            <a:custGeom>
              <a:avLst/>
              <a:gdLst>
                <a:gd name="connsiteX0" fmla="*/ 0 w 205668"/>
                <a:gd name="connsiteY0" fmla="*/ 12894 h 304736"/>
                <a:gd name="connsiteX1" fmla="*/ 102834 w 205668"/>
                <a:gd name="connsiteY1" fmla="*/ 0 h 304736"/>
                <a:gd name="connsiteX2" fmla="*/ 205668 w 205668"/>
                <a:gd name="connsiteY2" fmla="*/ 226477 h 304736"/>
                <a:gd name="connsiteX3" fmla="*/ 122367 w 205668"/>
                <a:gd name="connsiteY3" fmla="*/ 304736 h 304736"/>
                <a:gd name="connsiteX4" fmla="*/ 0 w 205668"/>
                <a:gd name="connsiteY4" fmla="*/ 12894 h 304736"/>
                <a:gd name="connsiteX5" fmla="*/ 0 w 205668"/>
                <a:gd name="connsiteY5" fmla="*/ 12894 h 304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5668" h="304736">
                  <a:moveTo>
                    <a:pt x="0" y="12894"/>
                  </a:moveTo>
                  <a:cubicBezTo>
                    <a:pt x="34087" y="5872"/>
                    <a:pt x="67662" y="1532"/>
                    <a:pt x="102834" y="0"/>
                  </a:cubicBezTo>
                  <a:cubicBezTo>
                    <a:pt x="128176" y="47747"/>
                    <a:pt x="178731" y="167688"/>
                    <a:pt x="205668" y="226477"/>
                  </a:cubicBezTo>
                  <a:cubicBezTo>
                    <a:pt x="176688" y="261905"/>
                    <a:pt x="129516" y="300906"/>
                    <a:pt x="122367" y="304736"/>
                  </a:cubicBezTo>
                  <a:cubicBezTo>
                    <a:pt x="81450" y="207455"/>
                    <a:pt x="40661" y="110239"/>
                    <a:pt x="0" y="12894"/>
                  </a:cubicBezTo>
                  <a:lnTo>
                    <a:pt x="0" y="12894"/>
                  </a:lnTo>
                  <a:close/>
                </a:path>
              </a:pathLst>
            </a:custGeom>
            <a:solidFill>
              <a:schemeClr val="accent6"/>
            </a:solidFill>
            <a:ln w="63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92561754-916F-4C36-AE34-1388C064DE92}"/>
                </a:ext>
              </a:extLst>
            </p:cNvPr>
            <p:cNvSpPr/>
            <p:nvPr/>
          </p:nvSpPr>
          <p:spPr>
            <a:xfrm>
              <a:off x="1974657" y="2729062"/>
              <a:ext cx="153899" cy="234662"/>
            </a:xfrm>
            <a:custGeom>
              <a:avLst/>
              <a:gdLst>
                <a:gd name="connsiteX0" fmla="*/ 102451 w 153899"/>
                <a:gd name="connsiteY0" fmla="*/ 234663 h 234662"/>
                <a:gd name="connsiteX1" fmla="*/ 0 w 153899"/>
                <a:gd name="connsiteY1" fmla="*/ 7356 h 234662"/>
                <a:gd name="connsiteX2" fmla="*/ 100025 w 153899"/>
                <a:gd name="connsiteY2" fmla="*/ 398 h 234662"/>
                <a:gd name="connsiteX3" fmla="*/ 153900 w 153899"/>
                <a:gd name="connsiteY3" fmla="*/ 166043 h 234662"/>
                <a:gd name="connsiteX4" fmla="*/ 102451 w 153899"/>
                <a:gd name="connsiteY4" fmla="*/ 234663 h 234662"/>
                <a:gd name="connsiteX5" fmla="*/ 102451 w 153899"/>
                <a:gd name="connsiteY5" fmla="*/ 234663 h 234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3899" h="234662">
                  <a:moveTo>
                    <a:pt x="102451" y="234663"/>
                  </a:moveTo>
                  <a:cubicBezTo>
                    <a:pt x="68492" y="160107"/>
                    <a:pt x="34023" y="82040"/>
                    <a:pt x="0" y="7356"/>
                  </a:cubicBezTo>
                  <a:cubicBezTo>
                    <a:pt x="35746" y="1036"/>
                    <a:pt x="66322" y="-942"/>
                    <a:pt x="100025" y="398"/>
                  </a:cubicBezTo>
                  <a:cubicBezTo>
                    <a:pt x="113558" y="42081"/>
                    <a:pt x="147070" y="130233"/>
                    <a:pt x="153900" y="166043"/>
                  </a:cubicBezTo>
                  <a:cubicBezTo>
                    <a:pt x="144261" y="184299"/>
                    <a:pt x="132644" y="204087"/>
                    <a:pt x="102451" y="234663"/>
                  </a:cubicBezTo>
                  <a:lnTo>
                    <a:pt x="102451" y="234663"/>
                  </a:lnTo>
                  <a:close/>
                </a:path>
              </a:pathLst>
            </a:custGeom>
            <a:solidFill>
              <a:schemeClr val="accent4"/>
            </a:solidFill>
            <a:ln w="63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C3D7B7D-3CB0-49EC-8B14-C53C397B1708}"/>
                </a:ext>
              </a:extLst>
            </p:cNvPr>
            <p:cNvSpPr/>
            <p:nvPr/>
          </p:nvSpPr>
          <p:spPr>
            <a:xfrm>
              <a:off x="2075257" y="2719949"/>
              <a:ext cx="94472" cy="175219"/>
            </a:xfrm>
            <a:custGeom>
              <a:avLst/>
              <a:gdLst>
                <a:gd name="connsiteX0" fmla="*/ 54066 w 94472"/>
                <a:gd name="connsiteY0" fmla="*/ 175220 h 175219"/>
                <a:gd name="connsiteX1" fmla="*/ 0 w 94472"/>
                <a:gd name="connsiteY1" fmla="*/ 10660 h 175219"/>
                <a:gd name="connsiteX2" fmla="*/ 45896 w 94472"/>
                <a:gd name="connsiteY2" fmla="*/ 0 h 175219"/>
                <a:gd name="connsiteX3" fmla="*/ 94472 w 94472"/>
                <a:gd name="connsiteY3" fmla="*/ 127793 h 175219"/>
                <a:gd name="connsiteX4" fmla="*/ 54066 w 94472"/>
                <a:gd name="connsiteY4" fmla="*/ 175220 h 175219"/>
                <a:gd name="connsiteX5" fmla="*/ 54066 w 94472"/>
                <a:gd name="connsiteY5" fmla="*/ 175220 h 175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4472" h="175219">
                  <a:moveTo>
                    <a:pt x="54066" y="175220"/>
                  </a:moveTo>
                  <a:cubicBezTo>
                    <a:pt x="36065" y="120388"/>
                    <a:pt x="18065" y="65556"/>
                    <a:pt x="0" y="10660"/>
                  </a:cubicBezTo>
                  <a:cubicBezTo>
                    <a:pt x="15256" y="7085"/>
                    <a:pt x="30640" y="3575"/>
                    <a:pt x="45896" y="0"/>
                  </a:cubicBezTo>
                  <a:cubicBezTo>
                    <a:pt x="62045" y="42576"/>
                    <a:pt x="78323" y="85216"/>
                    <a:pt x="94472" y="127793"/>
                  </a:cubicBezTo>
                  <a:cubicBezTo>
                    <a:pt x="81003" y="143559"/>
                    <a:pt x="67535" y="159453"/>
                    <a:pt x="54066" y="175220"/>
                  </a:cubicBezTo>
                  <a:lnTo>
                    <a:pt x="54066" y="175220"/>
                  </a:lnTo>
                  <a:close/>
                </a:path>
              </a:pathLst>
            </a:custGeom>
            <a:solidFill>
              <a:srgbClr val="F9FBFC"/>
            </a:solidFill>
            <a:ln w="63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0AA1021B-3D6E-43E2-AD5C-9C0F92FB5357}"/>
                </a:ext>
              </a:extLst>
            </p:cNvPr>
            <p:cNvSpPr/>
            <p:nvPr/>
          </p:nvSpPr>
          <p:spPr>
            <a:xfrm>
              <a:off x="1279915" y="1988260"/>
              <a:ext cx="417399" cy="510427"/>
            </a:xfrm>
            <a:custGeom>
              <a:avLst/>
              <a:gdLst>
                <a:gd name="connsiteX0" fmla="*/ 88525 w 417399"/>
                <a:gd name="connsiteY0" fmla="*/ 189049 h 510427"/>
                <a:gd name="connsiteX1" fmla="*/ 104930 w 417399"/>
                <a:gd name="connsiteY1" fmla="*/ 224604 h 510427"/>
                <a:gd name="connsiteX2" fmla="*/ 215934 w 417399"/>
                <a:gd name="connsiteY2" fmla="*/ 286585 h 510427"/>
                <a:gd name="connsiteX3" fmla="*/ 255064 w 417399"/>
                <a:gd name="connsiteY3" fmla="*/ 267946 h 510427"/>
                <a:gd name="connsiteX4" fmla="*/ 284107 w 417399"/>
                <a:gd name="connsiteY4" fmla="*/ 156303 h 510427"/>
                <a:gd name="connsiteX5" fmla="*/ 280660 w 417399"/>
                <a:gd name="connsiteY5" fmla="*/ 71789 h 510427"/>
                <a:gd name="connsiteX6" fmla="*/ 282512 w 417399"/>
                <a:gd name="connsiteY6" fmla="*/ 38532 h 510427"/>
                <a:gd name="connsiteX7" fmla="*/ 352472 w 417399"/>
                <a:gd name="connsiteY7" fmla="*/ 2148 h 510427"/>
                <a:gd name="connsiteX8" fmla="*/ 411581 w 417399"/>
                <a:gd name="connsiteY8" fmla="*/ 102173 h 510427"/>
                <a:gd name="connsiteX9" fmla="*/ 340280 w 417399"/>
                <a:gd name="connsiteY9" fmla="*/ 490210 h 510427"/>
                <a:gd name="connsiteX10" fmla="*/ 286916 w 417399"/>
                <a:gd name="connsiteY10" fmla="*/ 501254 h 510427"/>
                <a:gd name="connsiteX11" fmla="*/ 260617 w 417399"/>
                <a:gd name="connsiteY11" fmla="*/ 493658 h 510427"/>
                <a:gd name="connsiteX12" fmla="*/ 222956 w 417399"/>
                <a:gd name="connsiteY12" fmla="*/ 437868 h 510427"/>
                <a:gd name="connsiteX13" fmla="*/ 207444 w 417399"/>
                <a:gd name="connsiteY13" fmla="*/ 408888 h 510427"/>
                <a:gd name="connsiteX14" fmla="*/ 4968 w 417399"/>
                <a:gd name="connsiteY14" fmla="*/ 239030 h 510427"/>
                <a:gd name="connsiteX15" fmla="*/ 88525 w 417399"/>
                <a:gd name="connsiteY15" fmla="*/ 189049 h 510427"/>
                <a:gd name="connsiteX16" fmla="*/ 88525 w 417399"/>
                <a:gd name="connsiteY16" fmla="*/ 189049 h 510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17399" h="510427">
                  <a:moveTo>
                    <a:pt x="88525" y="189049"/>
                  </a:moveTo>
                  <a:cubicBezTo>
                    <a:pt x="83865" y="206858"/>
                    <a:pt x="90695" y="216433"/>
                    <a:pt x="104930" y="224604"/>
                  </a:cubicBezTo>
                  <a:cubicBezTo>
                    <a:pt x="141761" y="245605"/>
                    <a:pt x="179167" y="265456"/>
                    <a:pt x="215934" y="286585"/>
                  </a:cubicBezTo>
                  <a:cubicBezTo>
                    <a:pt x="238659" y="299734"/>
                    <a:pt x="248680" y="291500"/>
                    <a:pt x="255064" y="267946"/>
                  </a:cubicBezTo>
                  <a:cubicBezTo>
                    <a:pt x="265149" y="230859"/>
                    <a:pt x="273639" y="193326"/>
                    <a:pt x="284107" y="156303"/>
                  </a:cubicBezTo>
                  <a:cubicBezTo>
                    <a:pt x="292342" y="127323"/>
                    <a:pt x="310023" y="97769"/>
                    <a:pt x="280660" y="71789"/>
                  </a:cubicBezTo>
                  <a:cubicBezTo>
                    <a:pt x="270766" y="63044"/>
                    <a:pt x="275873" y="49447"/>
                    <a:pt x="282512" y="38532"/>
                  </a:cubicBezTo>
                  <a:cubicBezTo>
                    <a:pt x="303576" y="17212"/>
                    <a:pt x="316598" y="-7491"/>
                    <a:pt x="352472" y="2148"/>
                  </a:cubicBezTo>
                  <a:cubicBezTo>
                    <a:pt x="388409" y="25829"/>
                    <a:pt x="406985" y="62278"/>
                    <a:pt x="411581" y="102173"/>
                  </a:cubicBezTo>
                  <a:cubicBezTo>
                    <a:pt x="427475" y="238328"/>
                    <a:pt x="413049" y="369886"/>
                    <a:pt x="340280" y="490210"/>
                  </a:cubicBezTo>
                  <a:cubicBezTo>
                    <a:pt x="325535" y="508530"/>
                    <a:pt x="309130" y="519063"/>
                    <a:pt x="286916" y="501254"/>
                  </a:cubicBezTo>
                  <a:cubicBezTo>
                    <a:pt x="278171" y="498636"/>
                    <a:pt x="269554" y="494743"/>
                    <a:pt x="260617" y="493658"/>
                  </a:cubicBezTo>
                  <a:cubicBezTo>
                    <a:pt x="226275" y="489445"/>
                    <a:pt x="201572" y="479614"/>
                    <a:pt x="222956" y="437868"/>
                  </a:cubicBezTo>
                  <a:cubicBezTo>
                    <a:pt x="231509" y="421208"/>
                    <a:pt x="222254" y="412654"/>
                    <a:pt x="207444" y="408888"/>
                  </a:cubicBezTo>
                  <a:cubicBezTo>
                    <a:pt x="113866" y="385398"/>
                    <a:pt x="48565" y="327374"/>
                    <a:pt x="4968" y="239030"/>
                  </a:cubicBezTo>
                  <a:cubicBezTo>
                    <a:pt x="-25544" y="264435"/>
                    <a:pt x="94716" y="165814"/>
                    <a:pt x="88525" y="189049"/>
                  </a:cubicBezTo>
                  <a:lnTo>
                    <a:pt x="88525" y="189049"/>
                  </a:lnTo>
                  <a:close/>
                </a:path>
              </a:pathLst>
            </a:custGeom>
            <a:solidFill>
              <a:srgbClr val="FFFEFC"/>
            </a:solidFill>
            <a:ln w="63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807157A5-1497-4812-B4C7-91DC919AD87B}"/>
                </a:ext>
              </a:extLst>
            </p:cNvPr>
            <p:cNvSpPr/>
            <p:nvPr/>
          </p:nvSpPr>
          <p:spPr>
            <a:xfrm>
              <a:off x="1156452" y="1112517"/>
              <a:ext cx="469296" cy="271226"/>
            </a:xfrm>
            <a:custGeom>
              <a:avLst/>
              <a:gdLst>
                <a:gd name="connsiteX0" fmla="*/ 7022 w 469296"/>
                <a:gd name="connsiteY0" fmla="*/ 37536 h 271226"/>
                <a:gd name="connsiteX1" fmla="*/ 0 w 469296"/>
                <a:gd name="connsiteY1" fmla="*/ 2938 h 271226"/>
                <a:gd name="connsiteX2" fmla="*/ 381271 w 469296"/>
                <a:gd name="connsiteY2" fmla="*/ 134178 h 271226"/>
                <a:gd name="connsiteX3" fmla="*/ 469296 w 469296"/>
                <a:gd name="connsiteY3" fmla="*/ 271226 h 271226"/>
                <a:gd name="connsiteX4" fmla="*/ 7022 w 469296"/>
                <a:gd name="connsiteY4" fmla="*/ 37536 h 271226"/>
                <a:gd name="connsiteX5" fmla="*/ 7022 w 469296"/>
                <a:gd name="connsiteY5" fmla="*/ 37536 h 271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9296" h="271226">
                  <a:moveTo>
                    <a:pt x="7022" y="37536"/>
                  </a:moveTo>
                  <a:cubicBezTo>
                    <a:pt x="4724" y="25982"/>
                    <a:pt x="2298" y="14428"/>
                    <a:pt x="0" y="2938"/>
                  </a:cubicBezTo>
                  <a:cubicBezTo>
                    <a:pt x="147006" y="-11998"/>
                    <a:pt x="273969" y="29748"/>
                    <a:pt x="381271" y="134178"/>
                  </a:cubicBezTo>
                  <a:cubicBezTo>
                    <a:pt x="422188" y="173882"/>
                    <a:pt x="446700" y="221245"/>
                    <a:pt x="469296" y="271226"/>
                  </a:cubicBezTo>
                  <a:cubicBezTo>
                    <a:pt x="359504" y="103411"/>
                    <a:pt x="210711" y="16216"/>
                    <a:pt x="7022" y="37536"/>
                  </a:cubicBezTo>
                  <a:lnTo>
                    <a:pt x="7022" y="37536"/>
                  </a:lnTo>
                  <a:close/>
                </a:path>
              </a:pathLst>
            </a:custGeom>
            <a:solidFill>
              <a:schemeClr val="accent6"/>
            </a:solidFill>
            <a:ln w="63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298FBCB7-14DE-4848-A9D3-94840DA59633}"/>
                </a:ext>
              </a:extLst>
            </p:cNvPr>
            <p:cNvSpPr/>
            <p:nvPr/>
          </p:nvSpPr>
          <p:spPr>
            <a:xfrm>
              <a:off x="3326118" y="1165831"/>
              <a:ext cx="376273" cy="371749"/>
            </a:xfrm>
            <a:custGeom>
              <a:avLst/>
              <a:gdLst>
                <a:gd name="connsiteX0" fmla="*/ 0 w 376273"/>
                <a:gd name="connsiteY0" fmla="*/ 155421 h 371749"/>
                <a:gd name="connsiteX1" fmla="*/ 35746 w 376273"/>
                <a:gd name="connsiteY1" fmla="*/ 60374 h 371749"/>
                <a:gd name="connsiteX2" fmla="*/ 73280 w 376273"/>
                <a:gd name="connsiteY2" fmla="*/ 13138 h 371749"/>
                <a:gd name="connsiteX3" fmla="*/ 101366 w 376273"/>
                <a:gd name="connsiteY3" fmla="*/ 69119 h 371749"/>
                <a:gd name="connsiteX4" fmla="*/ 101685 w 376273"/>
                <a:gd name="connsiteY4" fmla="*/ 109589 h 371749"/>
                <a:gd name="connsiteX5" fmla="*/ 162071 w 376273"/>
                <a:gd name="connsiteY5" fmla="*/ 33884 h 371749"/>
                <a:gd name="connsiteX6" fmla="*/ 202540 w 376273"/>
                <a:gd name="connsiteY6" fmla="*/ 3564 h 371749"/>
                <a:gd name="connsiteX7" fmla="*/ 213264 w 376273"/>
                <a:gd name="connsiteY7" fmla="*/ 59545 h 371749"/>
                <a:gd name="connsiteX8" fmla="*/ 169986 w 376273"/>
                <a:gd name="connsiteY8" fmla="*/ 138761 h 371749"/>
                <a:gd name="connsiteX9" fmla="*/ 221307 w 376273"/>
                <a:gd name="connsiteY9" fmla="*/ 112909 h 371749"/>
                <a:gd name="connsiteX10" fmla="*/ 274416 w 376273"/>
                <a:gd name="connsiteY10" fmla="*/ 48629 h 371749"/>
                <a:gd name="connsiteX11" fmla="*/ 316226 w 376273"/>
                <a:gd name="connsiteY11" fmla="*/ 40395 h 371749"/>
                <a:gd name="connsiteX12" fmla="*/ 320758 w 376273"/>
                <a:gd name="connsiteY12" fmla="*/ 87376 h 371749"/>
                <a:gd name="connsiteX13" fmla="*/ 265479 w 376273"/>
                <a:gd name="connsiteY13" fmla="*/ 143931 h 371749"/>
                <a:gd name="connsiteX14" fmla="*/ 213711 w 376273"/>
                <a:gd name="connsiteY14" fmla="*/ 192571 h 371749"/>
                <a:gd name="connsiteX15" fmla="*/ 305630 w 376273"/>
                <a:gd name="connsiteY15" fmla="*/ 162187 h 371749"/>
                <a:gd name="connsiteX16" fmla="*/ 367292 w 376273"/>
                <a:gd name="connsiteY16" fmla="*/ 141505 h 371749"/>
                <a:gd name="connsiteX17" fmla="*/ 342397 w 376273"/>
                <a:gd name="connsiteY17" fmla="*/ 206551 h 371749"/>
                <a:gd name="connsiteX18" fmla="*/ 236435 w 376273"/>
                <a:gd name="connsiteY18" fmla="*/ 273830 h 371749"/>
                <a:gd name="connsiteX19" fmla="*/ 321396 w 376273"/>
                <a:gd name="connsiteY19" fmla="*/ 277532 h 371749"/>
                <a:gd name="connsiteX20" fmla="*/ 335376 w 376273"/>
                <a:gd name="connsiteY20" fmla="*/ 322853 h 371749"/>
                <a:gd name="connsiteX21" fmla="*/ 173241 w 376273"/>
                <a:gd name="connsiteY21" fmla="*/ 353748 h 371749"/>
                <a:gd name="connsiteX22" fmla="*/ 88280 w 376273"/>
                <a:gd name="connsiteY22" fmla="*/ 371749 h 371749"/>
                <a:gd name="connsiteX23" fmla="*/ 73535 w 376273"/>
                <a:gd name="connsiteY23" fmla="*/ 359238 h 371749"/>
                <a:gd name="connsiteX24" fmla="*/ 0 w 376273"/>
                <a:gd name="connsiteY24" fmla="*/ 155421 h 371749"/>
                <a:gd name="connsiteX25" fmla="*/ 0 w 376273"/>
                <a:gd name="connsiteY25" fmla="*/ 155421 h 371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76273" h="371749">
                  <a:moveTo>
                    <a:pt x="0" y="155421"/>
                  </a:moveTo>
                  <a:cubicBezTo>
                    <a:pt x="24703" y="128484"/>
                    <a:pt x="22788" y="91589"/>
                    <a:pt x="35746" y="60374"/>
                  </a:cubicBezTo>
                  <a:cubicBezTo>
                    <a:pt x="43661" y="41161"/>
                    <a:pt x="43215" y="8351"/>
                    <a:pt x="73280" y="13138"/>
                  </a:cubicBezTo>
                  <a:cubicBezTo>
                    <a:pt x="99515" y="17288"/>
                    <a:pt x="97983" y="47416"/>
                    <a:pt x="101366" y="69119"/>
                  </a:cubicBezTo>
                  <a:cubicBezTo>
                    <a:pt x="103281" y="81567"/>
                    <a:pt x="101685" y="94589"/>
                    <a:pt x="101685" y="109589"/>
                  </a:cubicBezTo>
                  <a:cubicBezTo>
                    <a:pt x="136155" y="94525"/>
                    <a:pt x="147772" y="63247"/>
                    <a:pt x="162071" y="33884"/>
                  </a:cubicBezTo>
                  <a:cubicBezTo>
                    <a:pt x="170369" y="16904"/>
                    <a:pt x="175092" y="-9650"/>
                    <a:pt x="202540" y="3564"/>
                  </a:cubicBezTo>
                  <a:cubicBezTo>
                    <a:pt x="226924" y="15373"/>
                    <a:pt x="221818" y="40203"/>
                    <a:pt x="213264" y="59545"/>
                  </a:cubicBezTo>
                  <a:cubicBezTo>
                    <a:pt x="201647" y="85844"/>
                    <a:pt x="185752" y="110419"/>
                    <a:pt x="169986" y="138761"/>
                  </a:cubicBezTo>
                  <a:cubicBezTo>
                    <a:pt x="198710" y="145527"/>
                    <a:pt x="209243" y="126696"/>
                    <a:pt x="221307" y="112909"/>
                  </a:cubicBezTo>
                  <a:cubicBezTo>
                    <a:pt x="239627" y="91971"/>
                    <a:pt x="255521" y="68928"/>
                    <a:pt x="274416" y="48629"/>
                  </a:cubicBezTo>
                  <a:cubicBezTo>
                    <a:pt x="285140" y="37076"/>
                    <a:pt x="300587" y="26352"/>
                    <a:pt x="316226" y="40395"/>
                  </a:cubicBezTo>
                  <a:cubicBezTo>
                    <a:pt x="330780" y="53417"/>
                    <a:pt x="330716" y="70396"/>
                    <a:pt x="320758" y="87376"/>
                  </a:cubicBezTo>
                  <a:cubicBezTo>
                    <a:pt x="307098" y="110930"/>
                    <a:pt x="285650" y="126633"/>
                    <a:pt x="265479" y="143931"/>
                  </a:cubicBezTo>
                  <a:cubicBezTo>
                    <a:pt x="248819" y="158230"/>
                    <a:pt x="227946" y="168187"/>
                    <a:pt x="213711" y="192571"/>
                  </a:cubicBezTo>
                  <a:cubicBezTo>
                    <a:pt x="252010" y="195125"/>
                    <a:pt x="280224" y="187401"/>
                    <a:pt x="305630" y="162187"/>
                  </a:cubicBezTo>
                  <a:cubicBezTo>
                    <a:pt x="321652" y="146293"/>
                    <a:pt x="342717" y="114377"/>
                    <a:pt x="367292" y="141505"/>
                  </a:cubicBezTo>
                  <a:cubicBezTo>
                    <a:pt x="391676" y="168379"/>
                    <a:pt x="360653" y="189380"/>
                    <a:pt x="342397" y="206551"/>
                  </a:cubicBezTo>
                  <a:cubicBezTo>
                    <a:pt x="312651" y="234573"/>
                    <a:pt x="275756" y="252893"/>
                    <a:pt x="236435" y="273830"/>
                  </a:cubicBezTo>
                  <a:cubicBezTo>
                    <a:pt x="267011" y="289405"/>
                    <a:pt x="294587" y="274341"/>
                    <a:pt x="321396" y="277532"/>
                  </a:cubicBezTo>
                  <a:cubicBezTo>
                    <a:pt x="334291" y="290107"/>
                    <a:pt x="342461" y="304151"/>
                    <a:pt x="335376" y="322853"/>
                  </a:cubicBezTo>
                  <a:cubicBezTo>
                    <a:pt x="284437" y="349280"/>
                    <a:pt x="227626" y="345323"/>
                    <a:pt x="173241" y="353748"/>
                  </a:cubicBezTo>
                  <a:cubicBezTo>
                    <a:pt x="144453" y="358217"/>
                    <a:pt x="115983" y="362940"/>
                    <a:pt x="88280" y="371749"/>
                  </a:cubicBezTo>
                  <a:cubicBezTo>
                    <a:pt x="81833" y="369451"/>
                    <a:pt x="76024" y="365302"/>
                    <a:pt x="73535" y="359238"/>
                  </a:cubicBezTo>
                  <a:cubicBezTo>
                    <a:pt x="46151" y="292405"/>
                    <a:pt x="14745" y="226849"/>
                    <a:pt x="0" y="155421"/>
                  </a:cubicBezTo>
                  <a:lnTo>
                    <a:pt x="0" y="155421"/>
                  </a:lnTo>
                  <a:close/>
                </a:path>
              </a:pathLst>
            </a:custGeom>
            <a:solidFill>
              <a:srgbClr val="FEE3C6"/>
            </a:solidFill>
            <a:ln w="63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D8898E4-AF97-44D5-A08B-F075DE6201C9}"/>
                </a:ext>
              </a:extLst>
            </p:cNvPr>
            <p:cNvSpPr/>
            <p:nvPr/>
          </p:nvSpPr>
          <p:spPr>
            <a:xfrm>
              <a:off x="3103661" y="1443172"/>
              <a:ext cx="231650" cy="379356"/>
            </a:xfrm>
            <a:custGeom>
              <a:avLst/>
              <a:gdLst>
                <a:gd name="connsiteX0" fmla="*/ 179752 w 231650"/>
                <a:gd name="connsiteY0" fmla="*/ 379356 h 379356"/>
                <a:gd name="connsiteX1" fmla="*/ 0 w 231650"/>
                <a:gd name="connsiteY1" fmla="*/ 62364 h 379356"/>
                <a:gd name="connsiteX2" fmla="*/ 86621 w 231650"/>
                <a:gd name="connsiteY2" fmla="*/ 0 h 379356"/>
                <a:gd name="connsiteX3" fmla="*/ 231648 w 231650"/>
                <a:gd name="connsiteY3" fmla="*/ 283225 h 379356"/>
                <a:gd name="connsiteX4" fmla="*/ 179752 w 231650"/>
                <a:gd name="connsiteY4" fmla="*/ 379356 h 379356"/>
                <a:gd name="connsiteX5" fmla="*/ 179752 w 231650"/>
                <a:gd name="connsiteY5" fmla="*/ 379356 h 379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1650" h="379356">
                  <a:moveTo>
                    <a:pt x="179752" y="379356"/>
                  </a:moveTo>
                  <a:cubicBezTo>
                    <a:pt x="119813" y="273650"/>
                    <a:pt x="59939" y="168071"/>
                    <a:pt x="0" y="62364"/>
                  </a:cubicBezTo>
                  <a:cubicBezTo>
                    <a:pt x="25724" y="37214"/>
                    <a:pt x="56300" y="18831"/>
                    <a:pt x="86621" y="0"/>
                  </a:cubicBezTo>
                  <a:cubicBezTo>
                    <a:pt x="103792" y="2170"/>
                    <a:pt x="232350" y="268415"/>
                    <a:pt x="231648" y="283225"/>
                  </a:cubicBezTo>
                  <a:cubicBezTo>
                    <a:pt x="221371" y="319098"/>
                    <a:pt x="203051" y="350504"/>
                    <a:pt x="179752" y="379356"/>
                  </a:cubicBezTo>
                  <a:lnTo>
                    <a:pt x="179752" y="379356"/>
                  </a:lnTo>
                  <a:close/>
                </a:path>
              </a:pathLst>
            </a:custGeom>
            <a:solidFill>
              <a:schemeClr val="accent6"/>
            </a:solidFill>
            <a:ln w="63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2B8F45F6-5620-49E5-B5AE-C4381C36B4E2}"/>
                </a:ext>
              </a:extLst>
            </p:cNvPr>
            <p:cNvSpPr/>
            <p:nvPr/>
          </p:nvSpPr>
          <p:spPr>
            <a:xfrm>
              <a:off x="3189069" y="1377616"/>
              <a:ext cx="187420" cy="347376"/>
            </a:xfrm>
            <a:custGeom>
              <a:avLst/>
              <a:gdLst>
                <a:gd name="connsiteX0" fmla="*/ 145155 w 187420"/>
                <a:gd name="connsiteY0" fmla="*/ 347376 h 347376"/>
                <a:gd name="connsiteX1" fmla="*/ 0 w 187420"/>
                <a:gd name="connsiteY1" fmla="*/ 64854 h 347376"/>
                <a:gd name="connsiteX2" fmla="*/ 83812 w 187420"/>
                <a:gd name="connsiteY2" fmla="*/ 0 h 347376"/>
                <a:gd name="connsiteX3" fmla="*/ 187348 w 187420"/>
                <a:gd name="connsiteY3" fmla="*/ 255968 h 347376"/>
                <a:gd name="connsiteX4" fmla="*/ 145155 w 187420"/>
                <a:gd name="connsiteY4" fmla="*/ 347376 h 347376"/>
                <a:gd name="connsiteX5" fmla="*/ 145155 w 187420"/>
                <a:gd name="connsiteY5" fmla="*/ 347376 h 347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7420" h="347376">
                  <a:moveTo>
                    <a:pt x="145155" y="347376"/>
                  </a:moveTo>
                  <a:cubicBezTo>
                    <a:pt x="96770" y="253160"/>
                    <a:pt x="48385" y="159071"/>
                    <a:pt x="0" y="64854"/>
                  </a:cubicBezTo>
                  <a:cubicBezTo>
                    <a:pt x="27895" y="43278"/>
                    <a:pt x="55853" y="21575"/>
                    <a:pt x="83812" y="0"/>
                  </a:cubicBezTo>
                  <a:cubicBezTo>
                    <a:pt x="99579" y="2489"/>
                    <a:pt x="190348" y="241478"/>
                    <a:pt x="187348" y="255968"/>
                  </a:cubicBezTo>
                  <a:cubicBezTo>
                    <a:pt x="176114" y="287757"/>
                    <a:pt x="163602" y="318971"/>
                    <a:pt x="145155" y="347376"/>
                  </a:cubicBezTo>
                  <a:lnTo>
                    <a:pt x="145155" y="347376"/>
                  </a:lnTo>
                  <a:close/>
                </a:path>
              </a:pathLst>
            </a:custGeom>
            <a:solidFill>
              <a:schemeClr val="accent4"/>
            </a:solidFill>
            <a:ln w="63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2F3309CA-461C-4AA3-AFEC-C1A7F483D97D}"/>
                </a:ext>
              </a:extLst>
            </p:cNvPr>
            <p:cNvSpPr/>
            <p:nvPr/>
          </p:nvSpPr>
          <p:spPr>
            <a:xfrm>
              <a:off x="1813097" y="2168308"/>
              <a:ext cx="213327" cy="271287"/>
            </a:xfrm>
            <a:custGeom>
              <a:avLst/>
              <a:gdLst>
                <a:gd name="connsiteX0" fmla="*/ 179561 w 213327"/>
                <a:gd name="connsiteY0" fmla="*/ 271288 h 271287"/>
                <a:gd name="connsiteX1" fmla="*/ 107430 w 213327"/>
                <a:gd name="connsiteY1" fmla="*/ 213200 h 271287"/>
                <a:gd name="connsiteX2" fmla="*/ 67599 w 213327"/>
                <a:gd name="connsiteY2" fmla="*/ 149049 h 271287"/>
                <a:gd name="connsiteX3" fmla="*/ 0 w 213327"/>
                <a:gd name="connsiteY3" fmla="*/ 0 h 271287"/>
                <a:gd name="connsiteX4" fmla="*/ 213328 w 213327"/>
                <a:gd name="connsiteY4" fmla="*/ 134303 h 271287"/>
                <a:gd name="connsiteX5" fmla="*/ 179561 w 213327"/>
                <a:gd name="connsiteY5" fmla="*/ 271288 h 271287"/>
                <a:gd name="connsiteX6" fmla="*/ 179561 w 213327"/>
                <a:gd name="connsiteY6" fmla="*/ 271288 h 271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3327" h="271287">
                  <a:moveTo>
                    <a:pt x="179561" y="271288"/>
                  </a:moveTo>
                  <a:cubicBezTo>
                    <a:pt x="144389" y="265671"/>
                    <a:pt x="125814" y="239180"/>
                    <a:pt x="107430" y="213200"/>
                  </a:cubicBezTo>
                  <a:cubicBezTo>
                    <a:pt x="92876" y="192646"/>
                    <a:pt x="78961" y="171454"/>
                    <a:pt x="67599" y="149049"/>
                  </a:cubicBezTo>
                  <a:cubicBezTo>
                    <a:pt x="43215" y="100728"/>
                    <a:pt x="20746" y="51513"/>
                    <a:pt x="0" y="0"/>
                  </a:cubicBezTo>
                  <a:cubicBezTo>
                    <a:pt x="69194" y="48768"/>
                    <a:pt x="144198" y="86876"/>
                    <a:pt x="213328" y="134303"/>
                  </a:cubicBezTo>
                  <a:cubicBezTo>
                    <a:pt x="213264" y="166220"/>
                    <a:pt x="201519" y="220094"/>
                    <a:pt x="179561" y="271288"/>
                  </a:cubicBezTo>
                  <a:lnTo>
                    <a:pt x="179561" y="271288"/>
                  </a:lnTo>
                  <a:close/>
                </a:path>
              </a:pathLst>
            </a:custGeom>
            <a:solidFill>
              <a:schemeClr val="accent1"/>
            </a:solidFill>
            <a:ln w="63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14B7CEF9-592E-4730-9605-F78CD4DD3B07}"/>
                </a:ext>
              </a:extLst>
            </p:cNvPr>
            <p:cNvSpPr/>
            <p:nvPr/>
          </p:nvSpPr>
          <p:spPr>
            <a:xfrm>
              <a:off x="3272817" y="1321188"/>
              <a:ext cx="141708" cy="312396"/>
            </a:xfrm>
            <a:custGeom>
              <a:avLst/>
              <a:gdLst>
                <a:gd name="connsiteX0" fmla="*/ 103792 w 141708"/>
                <a:gd name="connsiteY0" fmla="*/ 312396 h 312396"/>
                <a:gd name="connsiteX1" fmla="*/ 0 w 141708"/>
                <a:gd name="connsiteY1" fmla="*/ 56109 h 312396"/>
                <a:gd name="connsiteX2" fmla="*/ 53173 w 141708"/>
                <a:gd name="connsiteY2" fmla="*/ 0 h 312396"/>
                <a:gd name="connsiteX3" fmla="*/ 141708 w 141708"/>
                <a:gd name="connsiteY3" fmla="*/ 216456 h 312396"/>
                <a:gd name="connsiteX4" fmla="*/ 103792 w 141708"/>
                <a:gd name="connsiteY4" fmla="*/ 312396 h 312396"/>
                <a:gd name="connsiteX5" fmla="*/ 103792 w 141708"/>
                <a:gd name="connsiteY5" fmla="*/ 312396 h 312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1708" h="312396">
                  <a:moveTo>
                    <a:pt x="103792" y="312396"/>
                  </a:moveTo>
                  <a:cubicBezTo>
                    <a:pt x="69258" y="226924"/>
                    <a:pt x="34597" y="141580"/>
                    <a:pt x="0" y="56109"/>
                  </a:cubicBezTo>
                  <a:cubicBezTo>
                    <a:pt x="17746" y="37470"/>
                    <a:pt x="35427" y="18703"/>
                    <a:pt x="53173" y="0"/>
                  </a:cubicBezTo>
                  <a:cubicBezTo>
                    <a:pt x="80812" y="33001"/>
                    <a:pt x="128814" y="182114"/>
                    <a:pt x="141708" y="216456"/>
                  </a:cubicBezTo>
                  <a:cubicBezTo>
                    <a:pt x="130091" y="248883"/>
                    <a:pt x="122558" y="282778"/>
                    <a:pt x="103792" y="312396"/>
                  </a:cubicBezTo>
                  <a:lnTo>
                    <a:pt x="103792" y="312396"/>
                  </a:lnTo>
                  <a:close/>
                </a:path>
              </a:pathLst>
            </a:custGeom>
            <a:solidFill>
              <a:srgbClr val="FFFFFF"/>
            </a:solidFill>
            <a:ln w="63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A9D4BC52-559B-430F-9A44-C0119E49C44F}"/>
                </a:ext>
              </a:extLst>
            </p:cNvPr>
            <p:cNvSpPr/>
            <p:nvPr/>
          </p:nvSpPr>
          <p:spPr>
            <a:xfrm>
              <a:off x="1351459" y="2447193"/>
              <a:ext cx="105092" cy="400740"/>
            </a:xfrm>
            <a:custGeom>
              <a:avLst/>
              <a:gdLst>
                <a:gd name="connsiteX0" fmla="*/ 28534 w 105092"/>
                <a:gd name="connsiteY0" fmla="*/ 400740 h 400740"/>
                <a:gd name="connsiteX1" fmla="*/ 3831 w 105092"/>
                <a:gd name="connsiteY1" fmla="*/ 310481 h 400740"/>
                <a:gd name="connsiteX2" fmla="*/ 13534 w 105092"/>
                <a:gd name="connsiteY2" fmla="*/ 0 h 400740"/>
                <a:gd name="connsiteX3" fmla="*/ 104814 w 105092"/>
                <a:gd name="connsiteY3" fmla="*/ 320631 h 400740"/>
                <a:gd name="connsiteX4" fmla="*/ 28534 w 105092"/>
                <a:gd name="connsiteY4" fmla="*/ 400740 h 400740"/>
                <a:gd name="connsiteX5" fmla="*/ 28534 w 105092"/>
                <a:gd name="connsiteY5" fmla="*/ 400740 h 400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092" h="400740">
                  <a:moveTo>
                    <a:pt x="28534" y="400740"/>
                  </a:moveTo>
                  <a:cubicBezTo>
                    <a:pt x="7406" y="374186"/>
                    <a:pt x="5682" y="341312"/>
                    <a:pt x="3831" y="310481"/>
                  </a:cubicBezTo>
                  <a:cubicBezTo>
                    <a:pt x="-2169" y="210200"/>
                    <a:pt x="-2616" y="109856"/>
                    <a:pt x="13534" y="0"/>
                  </a:cubicBezTo>
                  <a:cubicBezTo>
                    <a:pt x="91792" y="99579"/>
                    <a:pt x="107495" y="207392"/>
                    <a:pt x="104814" y="320631"/>
                  </a:cubicBezTo>
                  <a:cubicBezTo>
                    <a:pt x="33705" y="334163"/>
                    <a:pt x="34152" y="373292"/>
                    <a:pt x="28534" y="400740"/>
                  </a:cubicBezTo>
                  <a:lnTo>
                    <a:pt x="28534" y="400740"/>
                  </a:lnTo>
                  <a:close/>
                </a:path>
              </a:pathLst>
            </a:custGeom>
            <a:solidFill>
              <a:schemeClr val="accent1"/>
            </a:solidFill>
            <a:ln w="63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E0DE8CA3-21E7-45B3-A192-B20D3A3F76D0}"/>
                </a:ext>
              </a:extLst>
            </p:cNvPr>
            <p:cNvSpPr/>
            <p:nvPr/>
          </p:nvSpPr>
          <p:spPr>
            <a:xfrm>
              <a:off x="1150388" y="2864721"/>
              <a:ext cx="231584" cy="196540"/>
            </a:xfrm>
            <a:custGeom>
              <a:avLst/>
              <a:gdLst>
                <a:gd name="connsiteX0" fmla="*/ 231584 w 231584"/>
                <a:gd name="connsiteY0" fmla="*/ 0 h 196540"/>
                <a:gd name="connsiteX1" fmla="*/ 0 w 231584"/>
                <a:gd name="connsiteY1" fmla="*/ 196540 h 196540"/>
                <a:gd name="connsiteX2" fmla="*/ 231584 w 231584"/>
                <a:gd name="connsiteY2" fmla="*/ 0 h 196540"/>
                <a:gd name="connsiteX3" fmla="*/ 231584 w 231584"/>
                <a:gd name="connsiteY3" fmla="*/ 0 h 196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1584" h="196540">
                  <a:moveTo>
                    <a:pt x="231584" y="0"/>
                  </a:moveTo>
                  <a:cubicBezTo>
                    <a:pt x="156326" y="71939"/>
                    <a:pt x="61279" y="106472"/>
                    <a:pt x="0" y="196540"/>
                  </a:cubicBezTo>
                  <a:cubicBezTo>
                    <a:pt x="18256" y="90897"/>
                    <a:pt x="108132" y="35044"/>
                    <a:pt x="231584" y="0"/>
                  </a:cubicBezTo>
                  <a:lnTo>
                    <a:pt x="231584" y="0"/>
                  </a:lnTo>
                  <a:close/>
                </a:path>
              </a:pathLst>
            </a:custGeom>
            <a:solidFill>
              <a:schemeClr val="accent1"/>
            </a:solidFill>
            <a:ln w="63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737F3049-DF67-4437-A52B-A2AA9F6DA195}"/>
                </a:ext>
              </a:extLst>
            </p:cNvPr>
            <p:cNvSpPr/>
            <p:nvPr/>
          </p:nvSpPr>
          <p:spPr>
            <a:xfrm>
              <a:off x="915746" y="1642720"/>
              <a:ext cx="187437" cy="211807"/>
            </a:xfrm>
            <a:custGeom>
              <a:avLst/>
              <a:gdLst>
                <a:gd name="connsiteX0" fmla="*/ 104807 w 187437"/>
                <a:gd name="connsiteY0" fmla="*/ 207894 h 211807"/>
                <a:gd name="connsiteX1" fmla="*/ 43591 w 187437"/>
                <a:gd name="connsiteY1" fmla="*/ 58909 h 211807"/>
                <a:gd name="connsiteX2" fmla="*/ 29038 w 187437"/>
                <a:gd name="connsiteY2" fmla="*/ 179042 h 211807"/>
                <a:gd name="connsiteX3" fmla="*/ 61656 w 187437"/>
                <a:gd name="connsiteY3" fmla="*/ 12822 h 211807"/>
                <a:gd name="connsiteX4" fmla="*/ 174831 w 187437"/>
                <a:gd name="connsiteY4" fmla="*/ 56994 h 211807"/>
                <a:gd name="connsiteX5" fmla="*/ 152106 w 187437"/>
                <a:gd name="connsiteY5" fmla="*/ 207192 h 211807"/>
                <a:gd name="connsiteX6" fmla="*/ 104807 w 187437"/>
                <a:gd name="connsiteY6" fmla="*/ 207894 h 211807"/>
                <a:gd name="connsiteX7" fmla="*/ 104807 w 187437"/>
                <a:gd name="connsiteY7" fmla="*/ 207894 h 211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7437" h="211807">
                  <a:moveTo>
                    <a:pt x="104807" y="207894"/>
                  </a:moveTo>
                  <a:cubicBezTo>
                    <a:pt x="57060" y="180382"/>
                    <a:pt x="35165" y="127274"/>
                    <a:pt x="43591" y="58909"/>
                  </a:cubicBezTo>
                  <a:cubicBezTo>
                    <a:pt x="14994" y="89804"/>
                    <a:pt x="14994" y="89804"/>
                    <a:pt x="29038" y="179042"/>
                  </a:cubicBezTo>
                  <a:cubicBezTo>
                    <a:pt x="-19348" y="113614"/>
                    <a:pt x="-6453" y="47611"/>
                    <a:pt x="61656" y="12822"/>
                  </a:cubicBezTo>
                  <a:cubicBezTo>
                    <a:pt x="113743" y="-13796"/>
                    <a:pt x="160724" y="1077"/>
                    <a:pt x="174831" y="56994"/>
                  </a:cubicBezTo>
                  <a:cubicBezTo>
                    <a:pt x="187597" y="107677"/>
                    <a:pt x="203045" y="163850"/>
                    <a:pt x="152106" y="207192"/>
                  </a:cubicBezTo>
                  <a:cubicBezTo>
                    <a:pt x="139212" y="211469"/>
                    <a:pt x="115658" y="214660"/>
                    <a:pt x="104807" y="207894"/>
                  </a:cubicBezTo>
                  <a:lnTo>
                    <a:pt x="104807" y="207894"/>
                  </a:lnTo>
                  <a:close/>
                </a:path>
              </a:pathLst>
            </a:custGeom>
            <a:solidFill>
              <a:srgbClr val="2C2F32"/>
            </a:solidFill>
            <a:ln w="63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A6DE6DEB-80D9-4866-A109-BFC9D40F4219}"/>
                </a:ext>
              </a:extLst>
            </p:cNvPr>
            <p:cNvSpPr/>
            <p:nvPr/>
          </p:nvSpPr>
          <p:spPr>
            <a:xfrm>
              <a:off x="1302747" y="1494988"/>
              <a:ext cx="210273" cy="201088"/>
            </a:xfrm>
            <a:custGeom>
              <a:avLst/>
              <a:gdLst>
                <a:gd name="connsiteX0" fmla="*/ 140696 w 210273"/>
                <a:gd name="connsiteY0" fmla="*/ 201088 h 201088"/>
                <a:gd name="connsiteX1" fmla="*/ 47436 w 210273"/>
                <a:gd name="connsiteY1" fmla="*/ 51593 h 201088"/>
                <a:gd name="connsiteX2" fmla="*/ 10477 w 210273"/>
                <a:gd name="connsiteY2" fmla="*/ 140894 h 201088"/>
                <a:gd name="connsiteX3" fmla="*/ 75140 w 210273"/>
                <a:gd name="connsiteY3" fmla="*/ 6782 h 201088"/>
                <a:gd name="connsiteX4" fmla="*/ 210273 w 210273"/>
                <a:gd name="connsiteY4" fmla="*/ 97360 h 201088"/>
                <a:gd name="connsiteX5" fmla="*/ 156207 w 210273"/>
                <a:gd name="connsiteY5" fmla="*/ 35251 h 201088"/>
                <a:gd name="connsiteX6" fmla="*/ 180591 w 210273"/>
                <a:gd name="connsiteY6" fmla="*/ 170066 h 201088"/>
                <a:gd name="connsiteX7" fmla="*/ 140696 w 210273"/>
                <a:gd name="connsiteY7" fmla="*/ 201088 h 201088"/>
                <a:gd name="connsiteX8" fmla="*/ 140696 w 210273"/>
                <a:gd name="connsiteY8" fmla="*/ 201088 h 201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0273" h="201088">
                  <a:moveTo>
                    <a:pt x="140696" y="201088"/>
                  </a:moveTo>
                  <a:cubicBezTo>
                    <a:pt x="72650" y="188577"/>
                    <a:pt x="37734" y="132532"/>
                    <a:pt x="47436" y="51593"/>
                  </a:cubicBezTo>
                  <a:cubicBezTo>
                    <a:pt x="17435" y="69976"/>
                    <a:pt x="17435" y="69976"/>
                    <a:pt x="10477" y="140894"/>
                  </a:cubicBezTo>
                  <a:cubicBezTo>
                    <a:pt x="-15375" y="74891"/>
                    <a:pt x="6775" y="29060"/>
                    <a:pt x="75140" y="6782"/>
                  </a:cubicBezTo>
                  <a:cubicBezTo>
                    <a:pt x="141653" y="-14857"/>
                    <a:pt x="189847" y="15272"/>
                    <a:pt x="210273" y="97360"/>
                  </a:cubicBezTo>
                  <a:cubicBezTo>
                    <a:pt x="190293" y="75019"/>
                    <a:pt x="184102" y="49103"/>
                    <a:pt x="156207" y="35251"/>
                  </a:cubicBezTo>
                  <a:cubicBezTo>
                    <a:pt x="180974" y="79807"/>
                    <a:pt x="202486" y="121808"/>
                    <a:pt x="180591" y="170066"/>
                  </a:cubicBezTo>
                  <a:cubicBezTo>
                    <a:pt x="165973" y="195024"/>
                    <a:pt x="159654" y="197769"/>
                    <a:pt x="140696" y="201088"/>
                  </a:cubicBezTo>
                  <a:lnTo>
                    <a:pt x="140696" y="201088"/>
                  </a:lnTo>
                  <a:close/>
                </a:path>
              </a:pathLst>
            </a:custGeom>
            <a:solidFill>
              <a:srgbClr val="2C2F31"/>
            </a:solidFill>
            <a:ln w="63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99929AE1-DF5A-4F30-A3DE-277EDCAC4CA4}"/>
                </a:ext>
              </a:extLst>
            </p:cNvPr>
            <p:cNvSpPr/>
            <p:nvPr/>
          </p:nvSpPr>
          <p:spPr>
            <a:xfrm>
              <a:off x="952249" y="1862153"/>
              <a:ext cx="161510" cy="143248"/>
            </a:xfrm>
            <a:custGeom>
              <a:avLst/>
              <a:gdLst>
                <a:gd name="connsiteX0" fmla="*/ 91667 w 161510"/>
                <a:gd name="connsiteY0" fmla="*/ 143 h 143248"/>
                <a:gd name="connsiteX1" fmla="*/ 99774 w 161510"/>
                <a:gd name="connsiteY1" fmla="*/ 334 h 143248"/>
                <a:gd name="connsiteX2" fmla="*/ 142222 w 161510"/>
                <a:gd name="connsiteY2" fmla="*/ 20505 h 143248"/>
                <a:gd name="connsiteX3" fmla="*/ 142350 w 161510"/>
                <a:gd name="connsiteY3" fmla="*/ 20761 h 143248"/>
                <a:gd name="connsiteX4" fmla="*/ 157223 w 161510"/>
                <a:gd name="connsiteY4" fmla="*/ 44060 h 143248"/>
                <a:gd name="connsiteX5" fmla="*/ 111902 w 161510"/>
                <a:gd name="connsiteY5" fmla="*/ 129723 h 143248"/>
                <a:gd name="connsiteX6" fmla="*/ 7025 w 161510"/>
                <a:gd name="connsiteY6" fmla="*/ 114275 h 143248"/>
                <a:gd name="connsiteX7" fmla="*/ 32686 w 161510"/>
                <a:gd name="connsiteY7" fmla="*/ 27080 h 143248"/>
                <a:gd name="connsiteX8" fmla="*/ 57006 w 161510"/>
                <a:gd name="connsiteY8" fmla="*/ 9526 h 143248"/>
                <a:gd name="connsiteX9" fmla="*/ 91667 w 161510"/>
                <a:gd name="connsiteY9" fmla="*/ 143 h 143248"/>
                <a:gd name="connsiteX10" fmla="*/ 91667 w 161510"/>
                <a:gd name="connsiteY10" fmla="*/ 143 h 143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1510" h="143248">
                  <a:moveTo>
                    <a:pt x="91667" y="143"/>
                  </a:moveTo>
                  <a:cubicBezTo>
                    <a:pt x="94348" y="334"/>
                    <a:pt x="97093" y="398"/>
                    <a:pt x="99774" y="334"/>
                  </a:cubicBezTo>
                  <a:cubicBezTo>
                    <a:pt x="116242" y="-49"/>
                    <a:pt x="132137" y="7356"/>
                    <a:pt x="142222" y="20505"/>
                  </a:cubicBezTo>
                  <a:cubicBezTo>
                    <a:pt x="142286" y="20569"/>
                    <a:pt x="142350" y="20697"/>
                    <a:pt x="142350" y="20761"/>
                  </a:cubicBezTo>
                  <a:cubicBezTo>
                    <a:pt x="147903" y="28102"/>
                    <a:pt x="153776" y="35634"/>
                    <a:pt x="157223" y="44060"/>
                  </a:cubicBezTo>
                  <a:cubicBezTo>
                    <a:pt x="170308" y="76231"/>
                    <a:pt x="152946" y="108530"/>
                    <a:pt x="111902" y="129723"/>
                  </a:cubicBezTo>
                  <a:cubicBezTo>
                    <a:pt x="68049" y="152383"/>
                    <a:pt x="25919" y="146128"/>
                    <a:pt x="7025" y="114275"/>
                  </a:cubicBezTo>
                  <a:cubicBezTo>
                    <a:pt x="-8359" y="88168"/>
                    <a:pt x="2110" y="51209"/>
                    <a:pt x="32686" y="27080"/>
                  </a:cubicBezTo>
                  <a:cubicBezTo>
                    <a:pt x="40537" y="20888"/>
                    <a:pt x="48708" y="15207"/>
                    <a:pt x="57006" y="9526"/>
                  </a:cubicBezTo>
                  <a:cubicBezTo>
                    <a:pt x="67283" y="2569"/>
                    <a:pt x="79475" y="-751"/>
                    <a:pt x="91667" y="143"/>
                  </a:cubicBezTo>
                  <a:lnTo>
                    <a:pt x="91667" y="143"/>
                  </a:lnTo>
                  <a:close/>
                </a:path>
              </a:pathLst>
            </a:custGeom>
            <a:solidFill>
              <a:srgbClr val="FABCAA"/>
            </a:solidFill>
            <a:ln w="63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24197FFD-64FD-46DE-B905-02A3B4AFC66D}"/>
                </a:ext>
              </a:extLst>
            </p:cNvPr>
            <p:cNvSpPr/>
            <p:nvPr/>
          </p:nvSpPr>
          <p:spPr>
            <a:xfrm>
              <a:off x="1345269" y="2006557"/>
              <a:ext cx="205476" cy="142028"/>
            </a:xfrm>
            <a:custGeom>
              <a:avLst/>
              <a:gdLst>
                <a:gd name="connsiteX0" fmla="*/ 196732 w 205476"/>
                <a:gd name="connsiteY0" fmla="*/ 0 h 142028"/>
                <a:gd name="connsiteX1" fmla="*/ 205477 w 205476"/>
                <a:gd name="connsiteY1" fmla="*/ 46534 h 142028"/>
                <a:gd name="connsiteX2" fmla="*/ 0 w 205476"/>
                <a:gd name="connsiteY2" fmla="*/ 134559 h 142028"/>
                <a:gd name="connsiteX3" fmla="*/ 0 w 205476"/>
                <a:gd name="connsiteY3" fmla="*/ 134559 h 142028"/>
                <a:gd name="connsiteX4" fmla="*/ 90068 w 205476"/>
                <a:gd name="connsiteY4" fmla="*/ 83557 h 142028"/>
                <a:gd name="connsiteX5" fmla="*/ 196732 w 205476"/>
                <a:gd name="connsiteY5" fmla="*/ 0 h 142028"/>
                <a:gd name="connsiteX6" fmla="*/ 196732 w 205476"/>
                <a:gd name="connsiteY6" fmla="*/ 0 h 142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5476" h="142028">
                  <a:moveTo>
                    <a:pt x="196732" y="0"/>
                  </a:moveTo>
                  <a:cubicBezTo>
                    <a:pt x="199668" y="15447"/>
                    <a:pt x="202604" y="30959"/>
                    <a:pt x="205477" y="46534"/>
                  </a:cubicBezTo>
                  <a:cubicBezTo>
                    <a:pt x="172411" y="112026"/>
                    <a:pt x="56875" y="161432"/>
                    <a:pt x="0" y="134559"/>
                  </a:cubicBezTo>
                  <a:lnTo>
                    <a:pt x="0" y="134559"/>
                  </a:lnTo>
                  <a:cubicBezTo>
                    <a:pt x="24639" y="108132"/>
                    <a:pt x="60641" y="101877"/>
                    <a:pt x="90068" y="83557"/>
                  </a:cubicBezTo>
                  <a:cubicBezTo>
                    <a:pt x="128878" y="59300"/>
                    <a:pt x="163475" y="30831"/>
                    <a:pt x="196732" y="0"/>
                  </a:cubicBezTo>
                  <a:lnTo>
                    <a:pt x="196732" y="0"/>
                  </a:lnTo>
                  <a:close/>
                </a:path>
              </a:pathLst>
            </a:custGeom>
            <a:solidFill>
              <a:srgbClr val="FDC998"/>
            </a:solidFill>
            <a:ln w="63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6925E8B2-B587-4E6B-8EC8-FD4B201CDC49}"/>
                </a:ext>
              </a:extLst>
            </p:cNvPr>
            <p:cNvSpPr/>
            <p:nvPr/>
          </p:nvSpPr>
          <p:spPr>
            <a:xfrm>
              <a:off x="1193028" y="1857572"/>
              <a:ext cx="271250" cy="161505"/>
            </a:xfrm>
            <a:custGeom>
              <a:avLst/>
              <a:gdLst>
                <a:gd name="connsiteX0" fmla="*/ 0 w 271250"/>
                <a:gd name="connsiteY0" fmla="*/ 128495 h 161505"/>
                <a:gd name="connsiteX1" fmla="*/ 269756 w 271250"/>
                <a:gd name="connsiteY1" fmla="*/ 0 h 161505"/>
                <a:gd name="connsiteX2" fmla="*/ 204136 w 271250"/>
                <a:gd name="connsiteY2" fmla="*/ 129771 h 161505"/>
                <a:gd name="connsiteX3" fmla="*/ 0 w 271250"/>
                <a:gd name="connsiteY3" fmla="*/ 128495 h 161505"/>
                <a:gd name="connsiteX4" fmla="*/ 0 w 271250"/>
                <a:gd name="connsiteY4" fmla="*/ 128495 h 161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1250" h="161505">
                  <a:moveTo>
                    <a:pt x="0" y="128495"/>
                  </a:moveTo>
                  <a:cubicBezTo>
                    <a:pt x="134112" y="154219"/>
                    <a:pt x="220988" y="110430"/>
                    <a:pt x="269756" y="0"/>
                  </a:cubicBezTo>
                  <a:cubicBezTo>
                    <a:pt x="278820" y="40151"/>
                    <a:pt x="245372" y="102515"/>
                    <a:pt x="204136" y="129771"/>
                  </a:cubicBezTo>
                  <a:cubicBezTo>
                    <a:pt x="138453" y="173114"/>
                    <a:pt x="85727" y="171454"/>
                    <a:pt x="0" y="128495"/>
                  </a:cubicBezTo>
                  <a:lnTo>
                    <a:pt x="0" y="128495"/>
                  </a:lnTo>
                  <a:close/>
                </a:path>
              </a:pathLst>
            </a:custGeom>
            <a:solidFill>
              <a:srgbClr val="F37375"/>
            </a:solidFill>
            <a:ln w="63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7641F5DF-5094-4A61-9D3B-73A32618BAC0}"/>
                </a:ext>
              </a:extLst>
            </p:cNvPr>
            <p:cNvSpPr/>
            <p:nvPr/>
          </p:nvSpPr>
          <p:spPr>
            <a:xfrm>
              <a:off x="979715" y="1900228"/>
              <a:ext cx="92893" cy="67007"/>
            </a:xfrm>
            <a:custGeom>
              <a:avLst/>
              <a:gdLst>
                <a:gd name="connsiteX0" fmla="*/ 31454 w 92893"/>
                <a:gd name="connsiteY0" fmla="*/ 40071 h 67007"/>
                <a:gd name="connsiteX1" fmla="*/ 7262 w 92893"/>
                <a:gd name="connsiteY1" fmla="*/ 67008 h 67007"/>
                <a:gd name="connsiteX2" fmla="*/ 23092 w 92893"/>
                <a:gd name="connsiteY2" fmla="*/ 16836 h 67007"/>
                <a:gd name="connsiteX3" fmla="*/ 31774 w 92893"/>
                <a:gd name="connsiteY3" fmla="*/ 11410 h 67007"/>
                <a:gd name="connsiteX4" fmla="*/ 91968 w 92893"/>
                <a:gd name="connsiteY4" fmla="*/ 111 h 67007"/>
                <a:gd name="connsiteX5" fmla="*/ 76073 w 92893"/>
                <a:gd name="connsiteY5" fmla="*/ 46964 h 67007"/>
                <a:gd name="connsiteX6" fmla="*/ 31454 w 92893"/>
                <a:gd name="connsiteY6" fmla="*/ 40071 h 67007"/>
                <a:gd name="connsiteX7" fmla="*/ 31454 w 92893"/>
                <a:gd name="connsiteY7" fmla="*/ 40071 h 67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2893" h="67007">
                  <a:moveTo>
                    <a:pt x="31454" y="40071"/>
                  </a:moveTo>
                  <a:cubicBezTo>
                    <a:pt x="18177" y="47028"/>
                    <a:pt x="20986" y="64263"/>
                    <a:pt x="7262" y="67008"/>
                  </a:cubicBezTo>
                  <a:cubicBezTo>
                    <a:pt x="-4228" y="32857"/>
                    <a:pt x="-4228" y="32857"/>
                    <a:pt x="23092" y="16836"/>
                  </a:cubicBezTo>
                  <a:cubicBezTo>
                    <a:pt x="26156" y="14984"/>
                    <a:pt x="31710" y="11346"/>
                    <a:pt x="31774" y="11410"/>
                  </a:cubicBezTo>
                  <a:cubicBezTo>
                    <a:pt x="63115" y="58582"/>
                    <a:pt x="68796" y="-2953"/>
                    <a:pt x="91968" y="111"/>
                  </a:cubicBezTo>
                  <a:cubicBezTo>
                    <a:pt x="94712" y="17155"/>
                    <a:pt x="91904" y="40262"/>
                    <a:pt x="76073" y="46964"/>
                  </a:cubicBezTo>
                  <a:cubicBezTo>
                    <a:pt x="65605" y="51497"/>
                    <a:pt x="39433" y="79264"/>
                    <a:pt x="31454" y="40071"/>
                  </a:cubicBezTo>
                  <a:lnTo>
                    <a:pt x="31454" y="40071"/>
                  </a:lnTo>
                  <a:close/>
                </a:path>
              </a:pathLst>
            </a:custGeom>
            <a:solidFill>
              <a:srgbClr val="FEF4F2"/>
            </a:solidFill>
            <a:ln w="63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D373A544-6AFE-4158-BAB3-F2E15CCDF7BD}"/>
                </a:ext>
              </a:extLst>
            </p:cNvPr>
            <p:cNvSpPr/>
            <p:nvPr/>
          </p:nvSpPr>
          <p:spPr>
            <a:xfrm>
              <a:off x="1441397" y="1665611"/>
              <a:ext cx="161510" cy="141628"/>
            </a:xfrm>
            <a:custGeom>
              <a:avLst/>
              <a:gdLst>
                <a:gd name="connsiteX0" fmla="*/ 91667 w 161510"/>
                <a:gd name="connsiteY0" fmla="*/ 145 h 141628"/>
                <a:gd name="connsiteX1" fmla="*/ 99774 w 161510"/>
                <a:gd name="connsiteY1" fmla="*/ 273 h 141628"/>
                <a:gd name="connsiteX2" fmla="*/ 142222 w 161510"/>
                <a:gd name="connsiteY2" fmla="*/ 20252 h 141628"/>
                <a:gd name="connsiteX3" fmla="*/ 142350 w 161510"/>
                <a:gd name="connsiteY3" fmla="*/ 20508 h 141628"/>
                <a:gd name="connsiteX4" fmla="*/ 157223 w 161510"/>
                <a:gd name="connsiteY4" fmla="*/ 43551 h 141628"/>
                <a:gd name="connsiteX5" fmla="*/ 111902 w 161510"/>
                <a:gd name="connsiteY5" fmla="*/ 128257 h 141628"/>
                <a:gd name="connsiteX6" fmla="*/ 7025 w 161510"/>
                <a:gd name="connsiteY6" fmla="*/ 113001 h 141628"/>
                <a:gd name="connsiteX7" fmla="*/ 32686 w 161510"/>
                <a:gd name="connsiteY7" fmla="*/ 26763 h 141628"/>
                <a:gd name="connsiteX8" fmla="*/ 57006 w 161510"/>
                <a:gd name="connsiteY8" fmla="*/ 9401 h 141628"/>
                <a:gd name="connsiteX9" fmla="*/ 91667 w 161510"/>
                <a:gd name="connsiteY9" fmla="*/ 145 h 141628"/>
                <a:gd name="connsiteX10" fmla="*/ 91667 w 161510"/>
                <a:gd name="connsiteY10" fmla="*/ 145 h 141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1510" h="141628">
                  <a:moveTo>
                    <a:pt x="91667" y="145"/>
                  </a:moveTo>
                  <a:cubicBezTo>
                    <a:pt x="94348" y="273"/>
                    <a:pt x="97093" y="400"/>
                    <a:pt x="99774" y="273"/>
                  </a:cubicBezTo>
                  <a:cubicBezTo>
                    <a:pt x="116242" y="-110"/>
                    <a:pt x="132137" y="7167"/>
                    <a:pt x="142222" y="20252"/>
                  </a:cubicBezTo>
                  <a:cubicBezTo>
                    <a:pt x="142286" y="20316"/>
                    <a:pt x="142350" y="20444"/>
                    <a:pt x="142350" y="20508"/>
                  </a:cubicBezTo>
                  <a:cubicBezTo>
                    <a:pt x="147903" y="27721"/>
                    <a:pt x="153776" y="35253"/>
                    <a:pt x="157223" y="43551"/>
                  </a:cubicBezTo>
                  <a:cubicBezTo>
                    <a:pt x="170308" y="75403"/>
                    <a:pt x="152946" y="107384"/>
                    <a:pt x="111902" y="128257"/>
                  </a:cubicBezTo>
                  <a:cubicBezTo>
                    <a:pt x="68049" y="150662"/>
                    <a:pt x="25919" y="144470"/>
                    <a:pt x="7025" y="113001"/>
                  </a:cubicBezTo>
                  <a:cubicBezTo>
                    <a:pt x="-8359" y="87149"/>
                    <a:pt x="2110" y="50636"/>
                    <a:pt x="32686" y="26763"/>
                  </a:cubicBezTo>
                  <a:cubicBezTo>
                    <a:pt x="40537" y="20635"/>
                    <a:pt x="48708" y="15018"/>
                    <a:pt x="57006" y="9401"/>
                  </a:cubicBezTo>
                  <a:cubicBezTo>
                    <a:pt x="67283" y="2507"/>
                    <a:pt x="79411" y="-749"/>
                    <a:pt x="91667" y="145"/>
                  </a:cubicBezTo>
                  <a:lnTo>
                    <a:pt x="91667" y="145"/>
                  </a:lnTo>
                  <a:close/>
                </a:path>
              </a:pathLst>
            </a:custGeom>
            <a:solidFill>
              <a:srgbClr val="FABCAA"/>
            </a:solidFill>
            <a:ln w="63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77238F10-619F-4469-9030-BAA11D4F43B1}"/>
                </a:ext>
              </a:extLst>
            </p:cNvPr>
            <p:cNvSpPr/>
            <p:nvPr/>
          </p:nvSpPr>
          <p:spPr>
            <a:xfrm>
              <a:off x="1468799" y="1702156"/>
              <a:ext cx="92893" cy="67007"/>
            </a:xfrm>
            <a:custGeom>
              <a:avLst/>
              <a:gdLst>
                <a:gd name="connsiteX0" fmla="*/ 31454 w 92893"/>
                <a:gd name="connsiteY0" fmla="*/ 40071 h 67007"/>
                <a:gd name="connsiteX1" fmla="*/ 7262 w 92893"/>
                <a:gd name="connsiteY1" fmla="*/ 67008 h 67007"/>
                <a:gd name="connsiteX2" fmla="*/ 23092 w 92893"/>
                <a:gd name="connsiteY2" fmla="*/ 16836 h 67007"/>
                <a:gd name="connsiteX3" fmla="*/ 31774 w 92893"/>
                <a:gd name="connsiteY3" fmla="*/ 11410 h 67007"/>
                <a:gd name="connsiteX4" fmla="*/ 91967 w 92893"/>
                <a:gd name="connsiteY4" fmla="*/ 111 h 67007"/>
                <a:gd name="connsiteX5" fmla="*/ 76073 w 92893"/>
                <a:gd name="connsiteY5" fmla="*/ 46964 h 67007"/>
                <a:gd name="connsiteX6" fmla="*/ 31454 w 92893"/>
                <a:gd name="connsiteY6" fmla="*/ 40071 h 67007"/>
                <a:gd name="connsiteX7" fmla="*/ 31454 w 92893"/>
                <a:gd name="connsiteY7" fmla="*/ 40071 h 67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2893" h="67007">
                  <a:moveTo>
                    <a:pt x="31454" y="40071"/>
                  </a:moveTo>
                  <a:cubicBezTo>
                    <a:pt x="18177" y="47028"/>
                    <a:pt x="20986" y="64263"/>
                    <a:pt x="7262" y="67008"/>
                  </a:cubicBezTo>
                  <a:cubicBezTo>
                    <a:pt x="-4228" y="32857"/>
                    <a:pt x="-4228" y="32857"/>
                    <a:pt x="23092" y="16836"/>
                  </a:cubicBezTo>
                  <a:cubicBezTo>
                    <a:pt x="26156" y="14984"/>
                    <a:pt x="31710" y="11346"/>
                    <a:pt x="31774" y="11410"/>
                  </a:cubicBezTo>
                  <a:cubicBezTo>
                    <a:pt x="63115" y="58582"/>
                    <a:pt x="68796" y="-2953"/>
                    <a:pt x="91967" y="111"/>
                  </a:cubicBezTo>
                  <a:cubicBezTo>
                    <a:pt x="94712" y="17155"/>
                    <a:pt x="91904" y="40262"/>
                    <a:pt x="76073" y="46964"/>
                  </a:cubicBezTo>
                  <a:cubicBezTo>
                    <a:pt x="65477" y="51496"/>
                    <a:pt x="39497" y="79136"/>
                    <a:pt x="31454" y="40071"/>
                  </a:cubicBezTo>
                  <a:lnTo>
                    <a:pt x="31454" y="40071"/>
                  </a:lnTo>
                  <a:close/>
                </a:path>
              </a:pathLst>
            </a:custGeom>
            <a:solidFill>
              <a:srgbClr val="FEF4F2"/>
            </a:solidFill>
            <a:ln w="63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2066C5EC-309F-4D95-BC2C-3A473FE04E4A}"/>
                </a:ext>
              </a:extLst>
            </p:cNvPr>
            <p:cNvSpPr/>
            <p:nvPr/>
          </p:nvSpPr>
          <p:spPr>
            <a:xfrm>
              <a:off x="668872" y="1173416"/>
              <a:ext cx="198100" cy="486084"/>
            </a:xfrm>
            <a:custGeom>
              <a:avLst/>
              <a:gdLst>
                <a:gd name="connsiteX0" fmla="*/ 40179 w 198100"/>
                <a:gd name="connsiteY0" fmla="*/ 214158 h 486084"/>
                <a:gd name="connsiteX1" fmla="*/ 4369 w 198100"/>
                <a:gd name="connsiteY1" fmla="*/ 486084 h 486084"/>
                <a:gd name="connsiteX2" fmla="*/ 11454 w 198100"/>
                <a:gd name="connsiteY2" fmla="*/ 420018 h 486084"/>
                <a:gd name="connsiteX3" fmla="*/ 56775 w 198100"/>
                <a:gd name="connsiteY3" fmla="*/ 240521 h 486084"/>
                <a:gd name="connsiteX4" fmla="*/ 100054 w 198100"/>
                <a:gd name="connsiteY4" fmla="*/ 155241 h 486084"/>
                <a:gd name="connsiteX5" fmla="*/ 198100 w 198100"/>
                <a:gd name="connsiteY5" fmla="*/ 39193 h 486084"/>
                <a:gd name="connsiteX6" fmla="*/ 191079 w 198100"/>
                <a:gd name="connsiteY6" fmla="*/ 0 h 486084"/>
                <a:gd name="connsiteX7" fmla="*/ 40179 w 198100"/>
                <a:gd name="connsiteY7" fmla="*/ 214158 h 486084"/>
                <a:gd name="connsiteX8" fmla="*/ 40179 w 198100"/>
                <a:gd name="connsiteY8" fmla="*/ 214158 h 486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8100" h="486084">
                  <a:moveTo>
                    <a:pt x="40179" y="214158"/>
                  </a:moveTo>
                  <a:cubicBezTo>
                    <a:pt x="-5334" y="302374"/>
                    <a:pt x="-3546" y="392889"/>
                    <a:pt x="4369" y="486084"/>
                  </a:cubicBezTo>
                  <a:cubicBezTo>
                    <a:pt x="8263" y="464253"/>
                    <a:pt x="11008" y="442104"/>
                    <a:pt x="11454" y="420018"/>
                  </a:cubicBezTo>
                  <a:cubicBezTo>
                    <a:pt x="12986" y="356696"/>
                    <a:pt x="22880" y="295991"/>
                    <a:pt x="56775" y="240521"/>
                  </a:cubicBezTo>
                  <a:cubicBezTo>
                    <a:pt x="73308" y="213392"/>
                    <a:pt x="86521" y="184157"/>
                    <a:pt x="100054" y="155241"/>
                  </a:cubicBezTo>
                  <a:cubicBezTo>
                    <a:pt x="122267" y="107494"/>
                    <a:pt x="154439" y="68556"/>
                    <a:pt x="198100" y="39193"/>
                  </a:cubicBezTo>
                  <a:lnTo>
                    <a:pt x="191079" y="0"/>
                  </a:lnTo>
                  <a:cubicBezTo>
                    <a:pt x="111735" y="51130"/>
                    <a:pt x="81032" y="135006"/>
                    <a:pt x="40179" y="214158"/>
                  </a:cubicBezTo>
                  <a:lnTo>
                    <a:pt x="40179" y="214158"/>
                  </a:lnTo>
                  <a:close/>
                </a:path>
              </a:pathLst>
            </a:custGeom>
            <a:solidFill>
              <a:schemeClr val="accent6"/>
            </a:solidFill>
            <a:ln w="63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F66296FE-256A-484C-B812-77707EDF893B}"/>
                </a:ext>
              </a:extLst>
            </p:cNvPr>
            <p:cNvSpPr/>
            <p:nvPr/>
          </p:nvSpPr>
          <p:spPr>
            <a:xfrm>
              <a:off x="854887" y="1015859"/>
              <a:ext cx="308352" cy="314469"/>
            </a:xfrm>
            <a:custGeom>
              <a:avLst/>
              <a:gdLst>
                <a:gd name="connsiteX0" fmla="*/ 308204 w 308352"/>
                <a:gd name="connsiteY0" fmla="*/ 150599 h 314469"/>
                <a:gd name="connsiteX1" fmla="*/ 160943 w 308352"/>
                <a:gd name="connsiteY1" fmla="*/ 314329 h 314469"/>
                <a:gd name="connsiteX2" fmla="*/ 149 w 308352"/>
                <a:gd name="connsiteY2" fmla="*/ 163876 h 314469"/>
                <a:gd name="connsiteX3" fmla="*/ 147410 w 308352"/>
                <a:gd name="connsiteY3" fmla="*/ 146 h 314469"/>
                <a:gd name="connsiteX4" fmla="*/ 308204 w 308352"/>
                <a:gd name="connsiteY4" fmla="*/ 150599 h 314469"/>
                <a:gd name="connsiteX5" fmla="*/ 308204 w 308352"/>
                <a:gd name="connsiteY5" fmla="*/ 150599 h 314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8352" h="314469">
                  <a:moveTo>
                    <a:pt x="308204" y="150599"/>
                  </a:moveTo>
                  <a:cubicBezTo>
                    <a:pt x="311906" y="237347"/>
                    <a:pt x="245967" y="310627"/>
                    <a:pt x="160943" y="314329"/>
                  </a:cubicBezTo>
                  <a:cubicBezTo>
                    <a:pt x="75854" y="317967"/>
                    <a:pt x="3851" y="250624"/>
                    <a:pt x="149" y="163876"/>
                  </a:cubicBezTo>
                  <a:cubicBezTo>
                    <a:pt x="-3554" y="77128"/>
                    <a:pt x="62385" y="3848"/>
                    <a:pt x="147410" y="146"/>
                  </a:cubicBezTo>
                  <a:cubicBezTo>
                    <a:pt x="232435" y="-3557"/>
                    <a:pt x="304438" y="63787"/>
                    <a:pt x="308204" y="150599"/>
                  </a:cubicBezTo>
                  <a:lnTo>
                    <a:pt x="308204" y="150599"/>
                  </a:lnTo>
                  <a:close/>
                </a:path>
              </a:pathLst>
            </a:custGeom>
            <a:solidFill>
              <a:schemeClr val="accent1"/>
            </a:solidFill>
            <a:ln w="63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E877D3BD-8509-4519-816E-BFD62233E7FE}"/>
                </a:ext>
              </a:extLst>
            </p:cNvPr>
            <p:cNvSpPr/>
            <p:nvPr/>
          </p:nvSpPr>
          <p:spPr>
            <a:xfrm>
              <a:off x="1358850" y="1578358"/>
              <a:ext cx="32265" cy="32899"/>
            </a:xfrm>
            <a:custGeom>
              <a:avLst/>
              <a:gdLst>
                <a:gd name="connsiteX0" fmla="*/ 32251 w 32265"/>
                <a:gd name="connsiteY0" fmla="*/ 15777 h 32899"/>
                <a:gd name="connsiteX1" fmla="*/ 16867 w 32265"/>
                <a:gd name="connsiteY1" fmla="*/ 32884 h 32899"/>
                <a:gd name="connsiteX2" fmla="*/ 15 w 32265"/>
                <a:gd name="connsiteY2" fmla="*/ 17118 h 32899"/>
                <a:gd name="connsiteX3" fmla="*/ 15399 w 32265"/>
                <a:gd name="connsiteY3" fmla="*/ 10 h 32899"/>
                <a:gd name="connsiteX4" fmla="*/ 32251 w 32265"/>
                <a:gd name="connsiteY4" fmla="*/ 15777 h 32899"/>
                <a:gd name="connsiteX5" fmla="*/ 32251 w 32265"/>
                <a:gd name="connsiteY5" fmla="*/ 15777 h 32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265" h="32899">
                  <a:moveTo>
                    <a:pt x="32251" y="15777"/>
                  </a:moveTo>
                  <a:cubicBezTo>
                    <a:pt x="32634" y="24841"/>
                    <a:pt x="25740" y="32501"/>
                    <a:pt x="16867" y="32884"/>
                  </a:cubicBezTo>
                  <a:cubicBezTo>
                    <a:pt x="7994" y="33267"/>
                    <a:pt x="462" y="26246"/>
                    <a:pt x="15" y="17118"/>
                  </a:cubicBezTo>
                  <a:cubicBezTo>
                    <a:pt x="-368" y="8053"/>
                    <a:pt x="6526" y="393"/>
                    <a:pt x="15399" y="10"/>
                  </a:cubicBezTo>
                  <a:cubicBezTo>
                    <a:pt x="24335" y="-309"/>
                    <a:pt x="31868" y="6713"/>
                    <a:pt x="32251" y="15777"/>
                  </a:cubicBezTo>
                  <a:lnTo>
                    <a:pt x="32251" y="15777"/>
                  </a:lnTo>
                  <a:close/>
                </a:path>
              </a:pathLst>
            </a:custGeom>
            <a:solidFill>
              <a:srgbClr val="FFFFFF"/>
            </a:solidFill>
            <a:ln w="63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F311B08B-7D61-40B8-BB1A-BCFCBCA8F623}"/>
                </a:ext>
              </a:extLst>
            </p:cNvPr>
            <p:cNvSpPr/>
            <p:nvPr/>
          </p:nvSpPr>
          <p:spPr>
            <a:xfrm>
              <a:off x="1410479" y="1549682"/>
              <a:ext cx="51055" cy="52006"/>
            </a:xfrm>
            <a:custGeom>
              <a:avLst/>
              <a:gdLst>
                <a:gd name="connsiteX0" fmla="*/ 51029 w 51055"/>
                <a:gd name="connsiteY0" fmla="*/ 24921 h 52006"/>
                <a:gd name="connsiteX1" fmla="*/ 26645 w 51055"/>
                <a:gd name="connsiteY1" fmla="*/ 51986 h 52006"/>
                <a:gd name="connsiteX2" fmla="*/ 27 w 51055"/>
                <a:gd name="connsiteY2" fmla="*/ 27091 h 52006"/>
                <a:gd name="connsiteX3" fmla="*/ 24411 w 51055"/>
                <a:gd name="connsiteY3" fmla="*/ 26 h 52006"/>
                <a:gd name="connsiteX4" fmla="*/ 51029 w 51055"/>
                <a:gd name="connsiteY4" fmla="*/ 24921 h 52006"/>
                <a:gd name="connsiteX5" fmla="*/ 51029 w 51055"/>
                <a:gd name="connsiteY5" fmla="*/ 24921 h 52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55" h="52006">
                  <a:moveTo>
                    <a:pt x="51029" y="24921"/>
                  </a:moveTo>
                  <a:cubicBezTo>
                    <a:pt x="51667" y="39283"/>
                    <a:pt x="40752" y="51411"/>
                    <a:pt x="26645" y="51986"/>
                  </a:cubicBezTo>
                  <a:cubicBezTo>
                    <a:pt x="12538" y="52560"/>
                    <a:pt x="665" y="41453"/>
                    <a:pt x="27" y="27091"/>
                  </a:cubicBezTo>
                  <a:cubicBezTo>
                    <a:pt x="-612" y="12729"/>
                    <a:pt x="10304" y="601"/>
                    <a:pt x="24411" y="26"/>
                  </a:cubicBezTo>
                  <a:cubicBezTo>
                    <a:pt x="38518" y="-612"/>
                    <a:pt x="50454" y="10558"/>
                    <a:pt x="51029" y="24921"/>
                  </a:cubicBezTo>
                  <a:lnTo>
                    <a:pt x="51029" y="24921"/>
                  </a:lnTo>
                  <a:close/>
                </a:path>
              </a:pathLst>
            </a:custGeom>
            <a:solidFill>
              <a:srgbClr val="FFFFFF"/>
            </a:solidFill>
            <a:ln w="63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4461FF56-CCC9-4C66-997A-89B5E9D4ABB5}"/>
                </a:ext>
              </a:extLst>
            </p:cNvPr>
            <p:cNvSpPr/>
            <p:nvPr/>
          </p:nvSpPr>
          <p:spPr>
            <a:xfrm>
              <a:off x="974834" y="1719041"/>
              <a:ext cx="32265" cy="32903"/>
            </a:xfrm>
            <a:custGeom>
              <a:avLst/>
              <a:gdLst>
                <a:gd name="connsiteX0" fmla="*/ 32251 w 32265"/>
                <a:gd name="connsiteY0" fmla="*/ 15782 h 32903"/>
                <a:gd name="connsiteX1" fmla="*/ 16867 w 32265"/>
                <a:gd name="connsiteY1" fmla="*/ 32889 h 32903"/>
                <a:gd name="connsiteX2" fmla="*/ 15 w 32265"/>
                <a:gd name="connsiteY2" fmla="*/ 17122 h 32903"/>
                <a:gd name="connsiteX3" fmla="*/ 15399 w 32265"/>
                <a:gd name="connsiteY3" fmla="*/ 15 h 32903"/>
                <a:gd name="connsiteX4" fmla="*/ 32251 w 32265"/>
                <a:gd name="connsiteY4" fmla="*/ 15782 h 32903"/>
                <a:gd name="connsiteX5" fmla="*/ 32251 w 32265"/>
                <a:gd name="connsiteY5" fmla="*/ 15782 h 32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265" h="32903">
                  <a:moveTo>
                    <a:pt x="32251" y="15782"/>
                  </a:moveTo>
                  <a:cubicBezTo>
                    <a:pt x="32634" y="24846"/>
                    <a:pt x="25740" y="32506"/>
                    <a:pt x="16867" y="32889"/>
                  </a:cubicBezTo>
                  <a:cubicBezTo>
                    <a:pt x="7994" y="33272"/>
                    <a:pt x="462" y="26250"/>
                    <a:pt x="15" y="17122"/>
                  </a:cubicBezTo>
                  <a:cubicBezTo>
                    <a:pt x="-368" y="8058"/>
                    <a:pt x="6526" y="398"/>
                    <a:pt x="15399" y="15"/>
                  </a:cubicBezTo>
                  <a:cubicBezTo>
                    <a:pt x="24335" y="-368"/>
                    <a:pt x="31868" y="6654"/>
                    <a:pt x="32251" y="15782"/>
                  </a:cubicBezTo>
                  <a:lnTo>
                    <a:pt x="32251" y="15782"/>
                  </a:lnTo>
                  <a:close/>
                </a:path>
              </a:pathLst>
            </a:custGeom>
            <a:solidFill>
              <a:srgbClr val="FFFFFF"/>
            </a:solidFill>
            <a:ln w="63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8D8BF100-B1C5-4197-877D-1E1EDEF53464}"/>
                </a:ext>
              </a:extLst>
            </p:cNvPr>
            <p:cNvSpPr/>
            <p:nvPr/>
          </p:nvSpPr>
          <p:spPr>
            <a:xfrm>
              <a:off x="1026527" y="1690310"/>
              <a:ext cx="51055" cy="52002"/>
            </a:xfrm>
            <a:custGeom>
              <a:avLst/>
              <a:gdLst>
                <a:gd name="connsiteX0" fmla="*/ 51029 w 51055"/>
                <a:gd name="connsiteY0" fmla="*/ 24916 h 52002"/>
                <a:gd name="connsiteX1" fmla="*/ 26645 w 51055"/>
                <a:gd name="connsiteY1" fmla="*/ 51981 h 52002"/>
                <a:gd name="connsiteX2" fmla="*/ 27 w 51055"/>
                <a:gd name="connsiteY2" fmla="*/ 27086 h 52002"/>
                <a:gd name="connsiteX3" fmla="*/ 24411 w 51055"/>
                <a:gd name="connsiteY3" fmla="*/ 21 h 52002"/>
                <a:gd name="connsiteX4" fmla="*/ 51029 w 51055"/>
                <a:gd name="connsiteY4" fmla="*/ 24916 h 52002"/>
                <a:gd name="connsiteX5" fmla="*/ 51029 w 51055"/>
                <a:gd name="connsiteY5" fmla="*/ 24916 h 52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55" h="52002">
                  <a:moveTo>
                    <a:pt x="51029" y="24916"/>
                  </a:moveTo>
                  <a:cubicBezTo>
                    <a:pt x="51667" y="39278"/>
                    <a:pt x="40752" y="51406"/>
                    <a:pt x="26645" y="51981"/>
                  </a:cubicBezTo>
                  <a:cubicBezTo>
                    <a:pt x="12538" y="52555"/>
                    <a:pt x="665" y="41449"/>
                    <a:pt x="27" y="27086"/>
                  </a:cubicBezTo>
                  <a:cubicBezTo>
                    <a:pt x="-612" y="12724"/>
                    <a:pt x="10304" y="596"/>
                    <a:pt x="24411" y="21"/>
                  </a:cubicBezTo>
                  <a:cubicBezTo>
                    <a:pt x="38454" y="-553"/>
                    <a:pt x="50390" y="10554"/>
                    <a:pt x="51029" y="24916"/>
                  </a:cubicBezTo>
                  <a:lnTo>
                    <a:pt x="51029" y="24916"/>
                  </a:lnTo>
                  <a:close/>
                </a:path>
              </a:pathLst>
            </a:custGeom>
            <a:solidFill>
              <a:srgbClr val="FFFFFF"/>
            </a:solidFill>
            <a:ln w="63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17CB1FB8-B50B-46C9-AA2C-0183F2E37D80}"/>
                </a:ext>
              </a:extLst>
            </p:cNvPr>
            <p:cNvSpPr/>
            <p:nvPr/>
          </p:nvSpPr>
          <p:spPr>
            <a:xfrm>
              <a:off x="882226" y="1034770"/>
              <a:ext cx="252907" cy="277418"/>
            </a:xfrm>
            <a:custGeom>
              <a:avLst/>
              <a:gdLst>
                <a:gd name="connsiteX0" fmla="*/ 252587 w 252907"/>
                <a:gd name="connsiteY0" fmla="*/ 126837 h 277418"/>
                <a:gd name="connsiteX1" fmla="*/ 182498 w 252907"/>
                <a:gd name="connsiteY1" fmla="*/ 85856 h 277418"/>
                <a:gd name="connsiteX2" fmla="*/ 156072 w 252907"/>
                <a:gd name="connsiteY2" fmla="*/ 94027 h 277418"/>
                <a:gd name="connsiteX3" fmla="*/ 159774 w 252907"/>
                <a:gd name="connsiteY3" fmla="*/ 57706 h 277418"/>
                <a:gd name="connsiteX4" fmla="*/ 102261 w 252907"/>
                <a:gd name="connsiteY4" fmla="*/ 321 h 277418"/>
                <a:gd name="connsiteX5" fmla="*/ 61281 w 252907"/>
                <a:gd name="connsiteY5" fmla="*/ 70345 h 277418"/>
                <a:gd name="connsiteX6" fmla="*/ 71941 w 252907"/>
                <a:gd name="connsiteY6" fmla="*/ 101176 h 277418"/>
                <a:gd name="connsiteX7" fmla="*/ 57770 w 252907"/>
                <a:gd name="connsiteY7" fmla="*/ 101750 h 277418"/>
                <a:gd name="connsiteX8" fmla="*/ 321 w 252907"/>
                <a:gd name="connsiteY8" fmla="*/ 159200 h 277418"/>
                <a:gd name="connsiteX9" fmla="*/ 70409 w 252907"/>
                <a:gd name="connsiteY9" fmla="*/ 200180 h 277418"/>
                <a:gd name="connsiteX10" fmla="*/ 92622 w 252907"/>
                <a:gd name="connsiteY10" fmla="*/ 194052 h 277418"/>
                <a:gd name="connsiteX11" fmla="*/ 91920 w 252907"/>
                <a:gd name="connsiteY11" fmla="*/ 219713 h 277418"/>
                <a:gd name="connsiteX12" fmla="*/ 149433 w 252907"/>
                <a:gd name="connsiteY12" fmla="*/ 277098 h 277418"/>
                <a:gd name="connsiteX13" fmla="*/ 190414 w 252907"/>
                <a:gd name="connsiteY13" fmla="*/ 207074 h 277418"/>
                <a:gd name="connsiteX14" fmla="*/ 184350 w 252907"/>
                <a:gd name="connsiteY14" fmla="*/ 184988 h 277418"/>
                <a:gd name="connsiteX15" fmla="*/ 195265 w 252907"/>
                <a:gd name="connsiteY15" fmla="*/ 184350 h 277418"/>
                <a:gd name="connsiteX16" fmla="*/ 252587 w 252907"/>
                <a:gd name="connsiteY16" fmla="*/ 126837 h 277418"/>
                <a:gd name="connsiteX17" fmla="*/ 252587 w 252907"/>
                <a:gd name="connsiteY17" fmla="*/ 126837 h 277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52907" h="277418">
                  <a:moveTo>
                    <a:pt x="252587" y="126837"/>
                  </a:moveTo>
                  <a:cubicBezTo>
                    <a:pt x="249076" y="99644"/>
                    <a:pt x="217670" y="81324"/>
                    <a:pt x="182498" y="85856"/>
                  </a:cubicBezTo>
                  <a:cubicBezTo>
                    <a:pt x="172796" y="87133"/>
                    <a:pt x="163923" y="90005"/>
                    <a:pt x="156072" y="94027"/>
                  </a:cubicBezTo>
                  <a:cubicBezTo>
                    <a:pt x="159966" y="83239"/>
                    <a:pt x="161434" y="70728"/>
                    <a:pt x="159774" y="57706"/>
                  </a:cubicBezTo>
                  <a:cubicBezTo>
                    <a:pt x="155178" y="22534"/>
                    <a:pt x="129518" y="-3190"/>
                    <a:pt x="102261" y="321"/>
                  </a:cubicBezTo>
                  <a:cubicBezTo>
                    <a:pt x="75005" y="3831"/>
                    <a:pt x="56685" y="35173"/>
                    <a:pt x="61281" y="70345"/>
                  </a:cubicBezTo>
                  <a:cubicBezTo>
                    <a:pt x="62813" y="81898"/>
                    <a:pt x="66579" y="92367"/>
                    <a:pt x="71941" y="101176"/>
                  </a:cubicBezTo>
                  <a:cubicBezTo>
                    <a:pt x="67281" y="100921"/>
                    <a:pt x="62557" y="101112"/>
                    <a:pt x="57770" y="101750"/>
                  </a:cubicBezTo>
                  <a:cubicBezTo>
                    <a:pt x="22534" y="106282"/>
                    <a:pt x="-3190" y="132007"/>
                    <a:pt x="321" y="159200"/>
                  </a:cubicBezTo>
                  <a:cubicBezTo>
                    <a:pt x="3831" y="186392"/>
                    <a:pt x="35237" y="204712"/>
                    <a:pt x="70409" y="200180"/>
                  </a:cubicBezTo>
                  <a:cubicBezTo>
                    <a:pt x="78388" y="199159"/>
                    <a:pt x="85856" y="196988"/>
                    <a:pt x="92622" y="194052"/>
                  </a:cubicBezTo>
                  <a:cubicBezTo>
                    <a:pt x="91027" y="202159"/>
                    <a:pt x="90707" y="210776"/>
                    <a:pt x="91920" y="219713"/>
                  </a:cubicBezTo>
                  <a:cubicBezTo>
                    <a:pt x="96516" y="254884"/>
                    <a:pt x="122177" y="280609"/>
                    <a:pt x="149433" y="277098"/>
                  </a:cubicBezTo>
                  <a:cubicBezTo>
                    <a:pt x="176690" y="273587"/>
                    <a:pt x="195010" y="242246"/>
                    <a:pt x="190414" y="207074"/>
                  </a:cubicBezTo>
                  <a:cubicBezTo>
                    <a:pt x="189392" y="199159"/>
                    <a:pt x="187222" y="191818"/>
                    <a:pt x="184350" y="184988"/>
                  </a:cubicBezTo>
                  <a:cubicBezTo>
                    <a:pt x="187924" y="184988"/>
                    <a:pt x="191563" y="184860"/>
                    <a:pt x="195265" y="184350"/>
                  </a:cubicBezTo>
                  <a:cubicBezTo>
                    <a:pt x="230373" y="179690"/>
                    <a:pt x="256097" y="154029"/>
                    <a:pt x="252587" y="126837"/>
                  </a:cubicBezTo>
                  <a:lnTo>
                    <a:pt x="252587" y="126837"/>
                  </a:lnTo>
                  <a:close/>
                </a:path>
              </a:pathLst>
            </a:custGeom>
            <a:solidFill>
              <a:schemeClr val="accent6"/>
            </a:solidFill>
            <a:ln w="63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F0E3A036-9C45-4A3F-8C60-F06BF2AAB316}"/>
                </a:ext>
              </a:extLst>
            </p:cNvPr>
            <p:cNvSpPr/>
            <p:nvPr/>
          </p:nvSpPr>
          <p:spPr>
            <a:xfrm>
              <a:off x="1020860" y="1174970"/>
              <a:ext cx="97494" cy="67033"/>
            </a:xfrm>
            <a:custGeom>
              <a:avLst/>
              <a:gdLst>
                <a:gd name="connsiteX0" fmla="*/ 91803 w 97494"/>
                <a:gd name="connsiteY0" fmla="*/ 31575 h 67033"/>
                <a:gd name="connsiteX1" fmla="*/ 19354 w 97494"/>
                <a:gd name="connsiteY1" fmla="*/ 2404 h 67033"/>
                <a:gd name="connsiteX2" fmla="*/ 65951 w 97494"/>
                <a:gd name="connsiteY2" fmla="*/ 29277 h 67033"/>
                <a:gd name="connsiteX3" fmla="*/ 73994 w 97494"/>
                <a:gd name="connsiteY3" fmla="*/ 44916 h 67033"/>
                <a:gd name="connsiteX4" fmla="*/ 56951 w 97494"/>
                <a:gd name="connsiteY4" fmla="*/ 47661 h 67033"/>
                <a:gd name="connsiteX5" fmla="*/ 715 w 97494"/>
                <a:gd name="connsiteY5" fmla="*/ 21617 h 67033"/>
                <a:gd name="connsiteX6" fmla="*/ 51653 w 97494"/>
                <a:gd name="connsiteY6" fmla="*/ 63555 h 67033"/>
                <a:gd name="connsiteX7" fmla="*/ 91803 w 97494"/>
                <a:gd name="connsiteY7" fmla="*/ 31575 h 67033"/>
                <a:gd name="connsiteX8" fmla="*/ 91803 w 97494"/>
                <a:gd name="connsiteY8" fmla="*/ 31575 h 67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7494" h="67033">
                  <a:moveTo>
                    <a:pt x="91803" y="31575"/>
                  </a:moveTo>
                  <a:cubicBezTo>
                    <a:pt x="74505" y="6362"/>
                    <a:pt x="21715" y="-5447"/>
                    <a:pt x="19354" y="2404"/>
                  </a:cubicBezTo>
                  <a:cubicBezTo>
                    <a:pt x="16481" y="13830"/>
                    <a:pt x="53249" y="18809"/>
                    <a:pt x="65951" y="29277"/>
                  </a:cubicBezTo>
                  <a:cubicBezTo>
                    <a:pt x="71186" y="33618"/>
                    <a:pt x="77697" y="37512"/>
                    <a:pt x="73994" y="44916"/>
                  </a:cubicBezTo>
                  <a:cubicBezTo>
                    <a:pt x="70356" y="52129"/>
                    <a:pt x="63590" y="50853"/>
                    <a:pt x="56951" y="47661"/>
                  </a:cubicBezTo>
                  <a:cubicBezTo>
                    <a:pt x="40865" y="39874"/>
                    <a:pt x="3842" y="17341"/>
                    <a:pt x="715" y="21617"/>
                  </a:cubicBezTo>
                  <a:cubicBezTo>
                    <a:pt x="-5733" y="29788"/>
                    <a:pt x="33078" y="55832"/>
                    <a:pt x="51653" y="63555"/>
                  </a:cubicBezTo>
                  <a:cubicBezTo>
                    <a:pt x="75526" y="72875"/>
                    <a:pt x="111528" y="63875"/>
                    <a:pt x="91803" y="31575"/>
                  </a:cubicBezTo>
                  <a:lnTo>
                    <a:pt x="91803" y="31575"/>
                  </a:lnTo>
                  <a:close/>
                </a:path>
              </a:pathLst>
            </a:custGeom>
            <a:solidFill>
              <a:srgbClr val="322B29"/>
            </a:solidFill>
            <a:ln w="63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A06B9133-AF3F-45F7-AB14-8FD01342911B}"/>
                </a:ext>
              </a:extLst>
            </p:cNvPr>
            <p:cNvSpPr/>
            <p:nvPr/>
          </p:nvSpPr>
          <p:spPr>
            <a:xfrm>
              <a:off x="898990" y="1069877"/>
              <a:ext cx="181313" cy="214764"/>
            </a:xfrm>
            <a:custGeom>
              <a:avLst/>
              <a:gdLst>
                <a:gd name="connsiteX0" fmla="*/ 58752 w 181313"/>
                <a:gd name="connsiteY0" fmla="*/ 65239 h 214764"/>
                <a:gd name="connsiteX1" fmla="*/ 116967 w 181313"/>
                <a:gd name="connsiteY1" fmla="*/ 48706 h 214764"/>
                <a:gd name="connsiteX2" fmla="*/ 135032 w 181313"/>
                <a:gd name="connsiteY2" fmla="*/ 23748 h 214764"/>
                <a:gd name="connsiteX3" fmla="*/ 167459 w 181313"/>
                <a:gd name="connsiteY3" fmla="*/ 32238 h 214764"/>
                <a:gd name="connsiteX4" fmla="*/ 147734 w 181313"/>
                <a:gd name="connsiteY4" fmla="*/ 70601 h 214764"/>
                <a:gd name="connsiteX5" fmla="*/ 147734 w 181313"/>
                <a:gd name="connsiteY5" fmla="*/ 70601 h 214764"/>
                <a:gd name="connsiteX6" fmla="*/ 139691 w 181313"/>
                <a:gd name="connsiteY6" fmla="*/ 86112 h 214764"/>
                <a:gd name="connsiteX7" fmla="*/ 151947 w 181313"/>
                <a:gd name="connsiteY7" fmla="*/ 85729 h 214764"/>
                <a:gd name="connsiteX8" fmla="*/ 175182 w 181313"/>
                <a:gd name="connsiteY8" fmla="*/ 60132 h 214764"/>
                <a:gd name="connsiteX9" fmla="*/ 130436 w 181313"/>
                <a:gd name="connsiteY9" fmla="*/ 5428 h 214764"/>
                <a:gd name="connsiteX10" fmla="*/ 96604 w 181313"/>
                <a:gd name="connsiteY10" fmla="*/ 61218 h 214764"/>
                <a:gd name="connsiteX11" fmla="*/ 86902 w 181313"/>
                <a:gd name="connsiteY11" fmla="*/ 64984 h 214764"/>
                <a:gd name="connsiteX12" fmla="*/ 49432 w 181313"/>
                <a:gd name="connsiteY12" fmla="*/ 43791 h 214764"/>
                <a:gd name="connsiteX13" fmla="*/ 49432 w 181313"/>
                <a:gd name="connsiteY13" fmla="*/ 43791 h 214764"/>
                <a:gd name="connsiteX14" fmla="*/ 49432 w 181313"/>
                <a:gd name="connsiteY14" fmla="*/ 43791 h 214764"/>
                <a:gd name="connsiteX15" fmla="*/ 3728 w 181313"/>
                <a:gd name="connsiteY15" fmla="*/ 81197 h 214764"/>
                <a:gd name="connsiteX16" fmla="*/ 29197 w 181313"/>
                <a:gd name="connsiteY16" fmla="*/ 100921 h 214764"/>
                <a:gd name="connsiteX17" fmla="*/ 47581 w 181313"/>
                <a:gd name="connsiteY17" fmla="*/ 166605 h 214764"/>
                <a:gd name="connsiteX18" fmla="*/ 72412 w 181313"/>
                <a:gd name="connsiteY18" fmla="*/ 213713 h 214764"/>
                <a:gd name="connsiteX19" fmla="*/ 107009 w 181313"/>
                <a:gd name="connsiteY19" fmla="*/ 134561 h 214764"/>
                <a:gd name="connsiteX20" fmla="*/ 96668 w 181313"/>
                <a:gd name="connsiteY20" fmla="*/ 135072 h 214764"/>
                <a:gd name="connsiteX21" fmla="*/ 88179 w 181313"/>
                <a:gd name="connsiteY21" fmla="*/ 169094 h 214764"/>
                <a:gd name="connsiteX22" fmla="*/ 66220 w 181313"/>
                <a:gd name="connsiteY22" fmla="*/ 195330 h 214764"/>
                <a:gd name="connsiteX23" fmla="*/ 65710 w 181313"/>
                <a:gd name="connsiteY23" fmla="*/ 164243 h 214764"/>
                <a:gd name="connsiteX24" fmla="*/ 37751 w 181313"/>
                <a:gd name="connsiteY24" fmla="*/ 90070 h 214764"/>
                <a:gd name="connsiteX25" fmla="*/ 23772 w 181313"/>
                <a:gd name="connsiteY25" fmla="*/ 82346 h 214764"/>
                <a:gd name="connsiteX26" fmla="*/ 22878 w 181313"/>
                <a:gd name="connsiteY26" fmla="*/ 58409 h 214764"/>
                <a:gd name="connsiteX27" fmla="*/ 58752 w 181313"/>
                <a:gd name="connsiteY27" fmla="*/ 65239 h 214764"/>
                <a:gd name="connsiteX28" fmla="*/ 58752 w 181313"/>
                <a:gd name="connsiteY28" fmla="*/ 65239 h 214764"/>
                <a:gd name="connsiteX29" fmla="*/ 58752 w 181313"/>
                <a:gd name="connsiteY29" fmla="*/ 65239 h 214764"/>
                <a:gd name="connsiteX30" fmla="*/ 58752 w 181313"/>
                <a:gd name="connsiteY30" fmla="*/ 65239 h 21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81313" h="214764">
                  <a:moveTo>
                    <a:pt x="58752" y="65239"/>
                  </a:moveTo>
                  <a:cubicBezTo>
                    <a:pt x="85051" y="84516"/>
                    <a:pt x="103179" y="91474"/>
                    <a:pt x="116967" y="48706"/>
                  </a:cubicBezTo>
                  <a:cubicBezTo>
                    <a:pt x="120095" y="39068"/>
                    <a:pt x="128776" y="31982"/>
                    <a:pt x="135032" y="23748"/>
                  </a:cubicBezTo>
                  <a:cubicBezTo>
                    <a:pt x="148053" y="10407"/>
                    <a:pt x="169693" y="15450"/>
                    <a:pt x="167459" y="32238"/>
                  </a:cubicBezTo>
                  <a:cubicBezTo>
                    <a:pt x="165544" y="46855"/>
                    <a:pt x="159862" y="57834"/>
                    <a:pt x="147734" y="70601"/>
                  </a:cubicBezTo>
                  <a:lnTo>
                    <a:pt x="147734" y="70601"/>
                  </a:lnTo>
                  <a:cubicBezTo>
                    <a:pt x="144798" y="75835"/>
                    <a:pt x="138542" y="81899"/>
                    <a:pt x="139691" y="86112"/>
                  </a:cubicBezTo>
                  <a:cubicBezTo>
                    <a:pt x="141351" y="92368"/>
                    <a:pt x="148564" y="89112"/>
                    <a:pt x="151947" y="85729"/>
                  </a:cubicBezTo>
                  <a:cubicBezTo>
                    <a:pt x="160118" y="77622"/>
                    <a:pt x="169310" y="70154"/>
                    <a:pt x="175182" y="60132"/>
                  </a:cubicBezTo>
                  <a:cubicBezTo>
                    <a:pt x="196758" y="14684"/>
                    <a:pt x="156479" y="-12126"/>
                    <a:pt x="130436" y="5428"/>
                  </a:cubicBezTo>
                  <a:cubicBezTo>
                    <a:pt x="115116" y="21514"/>
                    <a:pt x="104009" y="40025"/>
                    <a:pt x="96604" y="61218"/>
                  </a:cubicBezTo>
                  <a:cubicBezTo>
                    <a:pt x="95264" y="65239"/>
                    <a:pt x="90604" y="67090"/>
                    <a:pt x="86902" y="64984"/>
                  </a:cubicBezTo>
                  <a:cubicBezTo>
                    <a:pt x="74008" y="57707"/>
                    <a:pt x="61752" y="50685"/>
                    <a:pt x="49432" y="43791"/>
                  </a:cubicBezTo>
                  <a:lnTo>
                    <a:pt x="49432" y="43791"/>
                  </a:lnTo>
                  <a:lnTo>
                    <a:pt x="49432" y="43791"/>
                  </a:lnTo>
                  <a:cubicBezTo>
                    <a:pt x="14261" y="34663"/>
                    <a:pt x="-9549" y="50941"/>
                    <a:pt x="3728" y="81197"/>
                  </a:cubicBezTo>
                  <a:cubicBezTo>
                    <a:pt x="7941" y="90261"/>
                    <a:pt x="20006" y="98943"/>
                    <a:pt x="29197" y="100921"/>
                  </a:cubicBezTo>
                  <a:cubicBezTo>
                    <a:pt x="78412" y="112028"/>
                    <a:pt x="69157" y="136987"/>
                    <a:pt x="47581" y="166605"/>
                  </a:cubicBezTo>
                  <a:cubicBezTo>
                    <a:pt x="36474" y="190031"/>
                    <a:pt x="40496" y="220862"/>
                    <a:pt x="72412" y="213713"/>
                  </a:cubicBezTo>
                  <a:cubicBezTo>
                    <a:pt x="94370" y="211862"/>
                    <a:pt x="113584" y="138646"/>
                    <a:pt x="107009" y="134561"/>
                  </a:cubicBezTo>
                  <a:cubicBezTo>
                    <a:pt x="102222" y="131433"/>
                    <a:pt x="98392" y="131816"/>
                    <a:pt x="96668" y="135072"/>
                  </a:cubicBezTo>
                  <a:cubicBezTo>
                    <a:pt x="90540" y="146817"/>
                    <a:pt x="93221" y="158690"/>
                    <a:pt x="88179" y="169094"/>
                  </a:cubicBezTo>
                  <a:cubicBezTo>
                    <a:pt x="82817" y="180265"/>
                    <a:pt x="79370" y="199862"/>
                    <a:pt x="66220" y="195330"/>
                  </a:cubicBezTo>
                  <a:cubicBezTo>
                    <a:pt x="51603" y="190351"/>
                    <a:pt x="61560" y="174712"/>
                    <a:pt x="65710" y="164243"/>
                  </a:cubicBezTo>
                  <a:cubicBezTo>
                    <a:pt x="86008" y="113560"/>
                    <a:pt x="86072" y="113752"/>
                    <a:pt x="37751" y="90070"/>
                  </a:cubicBezTo>
                  <a:cubicBezTo>
                    <a:pt x="33219" y="87836"/>
                    <a:pt x="27857" y="85665"/>
                    <a:pt x="23772" y="82346"/>
                  </a:cubicBezTo>
                  <a:cubicBezTo>
                    <a:pt x="14197" y="76027"/>
                    <a:pt x="12920" y="65303"/>
                    <a:pt x="22878" y="58409"/>
                  </a:cubicBezTo>
                  <a:cubicBezTo>
                    <a:pt x="35772" y="49664"/>
                    <a:pt x="47709" y="57643"/>
                    <a:pt x="58752" y="65239"/>
                  </a:cubicBezTo>
                  <a:lnTo>
                    <a:pt x="58752" y="65239"/>
                  </a:lnTo>
                  <a:lnTo>
                    <a:pt x="58752" y="65239"/>
                  </a:lnTo>
                  <a:lnTo>
                    <a:pt x="58752" y="65239"/>
                  </a:lnTo>
                  <a:close/>
                </a:path>
              </a:pathLst>
            </a:custGeom>
            <a:solidFill>
              <a:srgbClr val="322B29"/>
            </a:solidFill>
            <a:ln w="63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7BB3014F-2E62-48C0-995B-87B963C9D4A0}"/>
              </a:ext>
            </a:extLst>
          </p:cNvPr>
          <p:cNvGrpSpPr/>
          <p:nvPr/>
        </p:nvGrpSpPr>
        <p:grpSpPr>
          <a:xfrm>
            <a:off x="4858410" y="525197"/>
            <a:ext cx="5285657" cy="1938992"/>
            <a:chOff x="4244163" y="1722811"/>
            <a:chExt cx="5285657" cy="1938992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C529F424-F401-42EE-8AE8-033B1A475EBA}"/>
                </a:ext>
              </a:extLst>
            </p:cNvPr>
            <p:cNvSpPr txBox="1"/>
            <p:nvPr/>
          </p:nvSpPr>
          <p:spPr>
            <a:xfrm>
              <a:off x="5533746" y="1911609"/>
              <a:ext cx="3978398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en-US" altLang="ko-KR" sz="4800" spc="-300" dirty="0">
                  <a:solidFill>
                    <a:schemeClr val="accent2"/>
                  </a:solidFill>
                  <a:cs typeface="Arial" pitchFamily="34" charset="0"/>
                </a:rPr>
                <a:t>OREAN FOOD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238A3384-6DAC-4C47-8DC3-FEF8A098B46E}"/>
                </a:ext>
              </a:extLst>
            </p:cNvPr>
            <p:cNvSpPr txBox="1"/>
            <p:nvPr/>
          </p:nvSpPr>
          <p:spPr>
            <a:xfrm>
              <a:off x="5582827" y="2650511"/>
              <a:ext cx="3946993" cy="76944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en-US" altLang="ko-KR" sz="4400" b="1" dirty="0">
                  <a:solidFill>
                    <a:schemeClr val="accent4"/>
                  </a:solidFill>
                  <a:latin typeface="Adobe Song Std L" panose="02020300000000000000" pitchFamily="18" charset="-128"/>
                  <a:ea typeface="Adobe Song Std L" panose="02020300000000000000" pitchFamily="18" charset="-128"/>
                  <a:cs typeface="Arial" pitchFamily="34" charset="0"/>
                </a:rPr>
                <a:t>TEMPLATE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770C6337-9479-45AB-873E-31BA1AD2659A}"/>
                </a:ext>
              </a:extLst>
            </p:cNvPr>
            <p:cNvSpPr txBox="1"/>
            <p:nvPr/>
          </p:nvSpPr>
          <p:spPr>
            <a:xfrm>
              <a:off x="4244163" y="1722811"/>
              <a:ext cx="1428068" cy="193899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0" b="1" dirty="0">
                  <a:solidFill>
                    <a:schemeClr val="accent2"/>
                  </a:solidFill>
                  <a:latin typeface="Arial Black" panose="020B0A04020102020204" pitchFamily="34" charset="0"/>
                  <a:ea typeface="Adobe Song Std L" panose="02020300000000000000" pitchFamily="18" charset="-128"/>
                  <a:cs typeface="Arial" pitchFamily="34" charset="0"/>
                </a:rPr>
                <a:t>K</a:t>
              </a:r>
            </a:p>
          </p:txBody>
        </p: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D43824E8-0F89-4ABE-BCDF-F07EA0845AD6}"/>
              </a:ext>
            </a:extLst>
          </p:cNvPr>
          <p:cNvSpPr txBox="1"/>
          <p:nvPr/>
        </p:nvSpPr>
        <p:spPr>
          <a:xfrm>
            <a:off x="4948004" y="2801023"/>
            <a:ext cx="2241327" cy="16312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000" dirty="0">
                <a:solidFill>
                  <a:schemeClr val="accent4"/>
                </a:solidFill>
                <a:cs typeface="Arial" pitchFamily="34" charset="0"/>
              </a:rPr>
              <a:t>ALLPPT</a:t>
            </a:r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</a:p>
          <a:p>
            <a:pPr algn="r"/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Layout</a:t>
            </a:r>
          </a:p>
          <a:p>
            <a:pPr algn="r"/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Clean Text Slide </a:t>
            </a:r>
          </a:p>
          <a:p>
            <a:pPr algn="r"/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for your </a:t>
            </a:r>
          </a:p>
          <a:p>
            <a:pPr algn="r"/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Presentation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4566FA1-46F9-4233-A223-862B72DF7CC8}"/>
              </a:ext>
            </a:extLst>
          </p:cNvPr>
          <p:cNvSpPr txBox="1"/>
          <p:nvPr/>
        </p:nvSpPr>
        <p:spPr>
          <a:xfrm>
            <a:off x="7606080" y="2600969"/>
            <a:ext cx="394699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  <a:r>
              <a:rPr lang="en-US" altLang="ko-KR" sz="1400" dirty="0">
                <a:cs typeface="Arial" pitchFamily="34" charset="0"/>
              </a:rPr>
              <a:t>Easy to change colors, photos and Text. </a:t>
            </a:r>
          </a:p>
          <a:p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4FD25139-BB63-4F81-BAC8-1D4C6F1CF7CB}"/>
              </a:ext>
            </a:extLst>
          </p:cNvPr>
          <p:cNvGrpSpPr/>
          <p:nvPr/>
        </p:nvGrpSpPr>
        <p:grpSpPr>
          <a:xfrm>
            <a:off x="5401297" y="5254177"/>
            <a:ext cx="2715078" cy="1107996"/>
            <a:chOff x="5889060" y="3872747"/>
            <a:chExt cx="2527679" cy="1107996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71AC7B12-0EFE-4AB2-8AAD-F8186EEFEDF1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 your Presentations. Easy to change colors, photos and Text.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64B8367E-90EB-4FB6-9147-E847FAF9F79A}"/>
                </a:ext>
              </a:extLst>
            </p:cNvPr>
            <p:cNvSpPr txBox="1"/>
            <p:nvPr/>
          </p:nvSpPr>
          <p:spPr>
            <a:xfrm>
              <a:off x="5889060" y="3872747"/>
              <a:ext cx="252767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cs typeface="Arial" pitchFamily="34" charset="0"/>
                </a:rPr>
                <a:t>Your Text  Here</a:t>
              </a:r>
              <a:endParaRPr lang="ko-KR" altLang="en-US" sz="1400" b="1" dirty="0">
                <a:cs typeface="Arial" pitchFamily="34" charset="0"/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DE7C6F2C-4358-430F-9106-F4F50D0D306D}"/>
              </a:ext>
            </a:extLst>
          </p:cNvPr>
          <p:cNvGrpSpPr/>
          <p:nvPr/>
        </p:nvGrpSpPr>
        <p:grpSpPr>
          <a:xfrm>
            <a:off x="8837995" y="5254177"/>
            <a:ext cx="2715078" cy="1107996"/>
            <a:chOff x="5889060" y="3872747"/>
            <a:chExt cx="2527679" cy="1107996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BD3EF455-1BDF-4C6A-AC3E-7AFEE1BBC4AF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 your Presentations. Easy to change colors, photos and Text.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5C9D6BCC-240B-45DA-B986-FAD85E32B12F}"/>
                </a:ext>
              </a:extLst>
            </p:cNvPr>
            <p:cNvSpPr txBox="1"/>
            <p:nvPr/>
          </p:nvSpPr>
          <p:spPr>
            <a:xfrm>
              <a:off x="5889060" y="3872747"/>
              <a:ext cx="252767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cs typeface="Arial" pitchFamily="34" charset="0"/>
                </a:rPr>
                <a:t>Your Text  Here</a:t>
              </a:r>
              <a:endParaRPr lang="ko-KR" altLang="en-US" sz="1400" b="1" dirty="0">
                <a:cs typeface="Arial" pitchFamily="34" charset="0"/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63A3C458-5A88-49F1-A8AB-25EB6E4D6B6E}"/>
              </a:ext>
            </a:extLst>
          </p:cNvPr>
          <p:cNvGrpSpPr/>
          <p:nvPr/>
        </p:nvGrpSpPr>
        <p:grpSpPr>
          <a:xfrm>
            <a:off x="10435643" y="0"/>
            <a:ext cx="1432828" cy="2007734"/>
            <a:chOff x="10292448" y="-17171"/>
            <a:chExt cx="1432828" cy="2007734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44F95A60-80AD-493D-BBF6-B0C4BD194302}"/>
                </a:ext>
              </a:extLst>
            </p:cNvPr>
            <p:cNvSpPr/>
            <p:nvPr/>
          </p:nvSpPr>
          <p:spPr>
            <a:xfrm>
              <a:off x="10561959" y="-17171"/>
              <a:ext cx="45719" cy="369726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3744D41D-2D88-4467-9BCB-AD72B9459635}"/>
                </a:ext>
              </a:extLst>
            </p:cNvPr>
            <p:cNvSpPr/>
            <p:nvPr/>
          </p:nvSpPr>
          <p:spPr>
            <a:xfrm>
              <a:off x="11401531" y="-17171"/>
              <a:ext cx="45719" cy="73152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462AC5A9-546E-4580-AE2B-E486D88A4511}"/>
                </a:ext>
              </a:extLst>
            </p:cNvPr>
            <p:cNvGrpSpPr/>
            <p:nvPr/>
          </p:nvGrpSpPr>
          <p:grpSpPr>
            <a:xfrm>
              <a:off x="11124697" y="632027"/>
              <a:ext cx="600579" cy="1358536"/>
              <a:chOff x="1889932" y="661852"/>
              <a:chExt cx="940526" cy="2127512"/>
            </a:xfrm>
          </p:grpSpPr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62355DEB-819A-4B50-B2DF-28803C52BF1A}"/>
                  </a:ext>
                </a:extLst>
              </p:cNvPr>
              <p:cNvSpPr/>
              <p:nvPr/>
            </p:nvSpPr>
            <p:spPr>
              <a:xfrm>
                <a:off x="1889932" y="661852"/>
                <a:ext cx="940526" cy="106375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7C9EEF76-5947-462E-9E56-BAA951EE7BEF}"/>
                  </a:ext>
                </a:extLst>
              </p:cNvPr>
              <p:cNvSpPr/>
              <p:nvPr/>
            </p:nvSpPr>
            <p:spPr>
              <a:xfrm>
                <a:off x="1889932" y="1725608"/>
                <a:ext cx="940526" cy="1063756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14" name="Group 113">
                <a:extLst>
                  <a:ext uri="{FF2B5EF4-FFF2-40B4-BE49-F238E27FC236}">
                    <a16:creationId xmlns:a16="http://schemas.microsoft.com/office/drawing/2014/main" id="{50A7511C-B39C-4028-BDFB-2B91E5984F7F}"/>
                  </a:ext>
                </a:extLst>
              </p:cNvPr>
              <p:cNvGrpSpPr/>
              <p:nvPr/>
            </p:nvGrpSpPr>
            <p:grpSpPr>
              <a:xfrm>
                <a:off x="2021020" y="1386099"/>
                <a:ext cx="678350" cy="679018"/>
                <a:chOff x="8679946" y="1467674"/>
                <a:chExt cx="3063658" cy="3066678"/>
              </a:xfrm>
            </p:grpSpPr>
            <p:grpSp>
              <p:nvGrpSpPr>
                <p:cNvPr id="115" name="Group 114">
                  <a:extLst>
                    <a:ext uri="{FF2B5EF4-FFF2-40B4-BE49-F238E27FC236}">
                      <a16:creationId xmlns:a16="http://schemas.microsoft.com/office/drawing/2014/main" id="{BDDD71A1-765A-4DE0-956E-8864C1B0148B}"/>
                    </a:ext>
                  </a:extLst>
                </p:cNvPr>
                <p:cNvGrpSpPr/>
                <p:nvPr/>
              </p:nvGrpSpPr>
              <p:grpSpPr>
                <a:xfrm>
                  <a:off x="8679946" y="1479104"/>
                  <a:ext cx="3055248" cy="3055248"/>
                  <a:chOff x="7034026" y="1278807"/>
                  <a:chExt cx="3055248" cy="3055248"/>
                </a:xfrm>
              </p:grpSpPr>
              <p:grpSp>
                <p:nvGrpSpPr>
                  <p:cNvPr id="138" name="Group 137">
                    <a:extLst>
                      <a:ext uri="{FF2B5EF4-FFF2-40B4-BE49-F238E27FC236}">
                        <a16:creationId xmlns:a16="http://schemas.microsoft.com/office/drawing/2014/main" id="{E9CF7ABD-16DF-4CA7-B89C-3B78CED7F10D}"/>
                      </a:ext>
                    </a:extLst>
                  </p:cNvPr>
                  <p:cNvGrpSpPr/>
                  <p:nvPr/>
                </p:nvGrpSpPr>
                <p:grpSpPr>
                  <a:xfrm rot="1800000">
                    <a:off x="8241610" y="1278807"/>
                    <a:ext cx="640080" cy="3055248"/>
                    <a:chOff x="8236696" y="1267377"/>
                    <a:chExt cx="666734" cy="3055248"/>
                  </a:xfrm>
                </p:grpSpPr>
                <p:grpSp>
                  <p:nvGrpSpPr>
                    <p:cNvPr id="153" name="Group 152">
                      <a:extLst>
                        <a:ext uri="{FF2B5EF4-FFF2-40B4-BE49-F238E27FC236}">
                          <a16:creationId xmlns:a16="http://schemas.microsoft.com/office/drawing/2014/main" id="{4EF80B58-F3C1-434D-B05E-91501081A3F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236696" y="1267377"/>
                      <a:ext cx="666734" cy="1473212"/>
                      <a:chOff x="8236696" y="1267377"/>
                      <a:chExt cx="666734" cy="1473212"/>
                    </a:xfrm>
                  </p:grpSpPr>
                  <p:sp>
                    <p:nvSpPr>
                      <p:cNvPr id="157" name="Freeform: Shape 156">
                        <a:extLst>
                          <a:ext uri="{FF2B5EF4-FFF2-40B4-BE49-F238E27FC236}">
                            <a16:creationId xmlns:a16="http://schemas.microsoft.com/office/drawing/2014/main" id="{E9399C5A-5F53-43A1-B9AB-A6B1A904FF5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236696" y="1267377"/>
                        <a:ext cx="666734" cy="1473212"/>
                      </a:xfrm>
                      <a:custGeom>
                        <a:avLst/>
                        <a:gdLst>
                          <a:gd name="connsiteX0" fmla="*/ 422556 w 838200"/>
                          <a:gd name="connsiteY0" fmla="*/ 0 h 1466850"/>
                          <a:gd name="connsiteX1" fmla="*/ 843561 w 838200"/>
                          <a:gd name="connsiteY1" fmla="*/ 943928 h 1466850"/>
                          <a:gd name="connsiteX2" fmla="*/ 814986 w 838200"/>
                          <a:gd name="connsiteY2" fmla="*/ 1183005 h 1466850"/>
                          <a:gd name="connsiteX3" fmla="*/ 394934 w 838200"/>
                          <a:gd name="connsiteY3" fmla="*/ 1467803 h 1466850"/>
                          <a:gd name="connsiteX4" fmla="*/ 12029 w 838200"/>
                          <a:gd name="connsiteY4" fmla="*/ 1105853 h 1466850"/>
                          <a:gd name="connsiteX5" fmla="*/ 57749 w 838200"/>
                          <a:gd name="connsiteY5" fmla="*/ 652463 h 1466850"/>
                          <a:gd name="connsiteX6" fmla="*/ 422556 w 838200"/>
                          <a:gd name="connsiteY6" fmla="*/ 0 h 1466850"/>
                          <a:gd name="connsiteX0" fmla="*/ 422556 w 844528"/>
                          <a:gd name="connsiteY0" fmla="*/ 0 h 2411927"/>
                          <a:gd name="connsiteX1" fmla="*/ 843561 w 844528"/>
                          <a:gd name="connsiteY1" fmla="*/ 943928 h 2411927"/>
                          <a:gd name="connsiteX2" fmla="*/ 814986 w 844528"/>
                          <a:gd name="connsiteY2" fmla="*/ 1183005 h 2411927"/>
                          <a:gd name="connsiteX3" fmla="*/ 434848 w 844528"/>
                          <a:gd name="connsiteY3" fmla="*/ 2411885 h 2411927"/>
                          <a:gd name="connsiteX4" fmla="*/ 12029 w 844528"/>
                          <a:gd name="connsiteY4" fmla="*/ 1105853 h 2411927"/>
                          <a:gd name="connsiteX5" fmla="*/ 57749 w 844528"/>
                          <a:gd name="connsiteY5" fmla="*/ 652463 h 2411927"/>
                          <a:gd name="connsiteX6" fmla="*/ 422556 w 844528"/>
                          <a:gd name="connsiteY6" fmla="*/ 0 h 2411927"/>
                          <a:gd name="connsiteX0" fmla="*/ 422556 w 844528"/>
                          <a:gd name="connsiteY0" fmla="*/ 0 h 2411912"/>
                          <a:gd name="connsiteX1" fmla="*/ 843561 w 844528"/>
                          <a:gd name="connsiteY1" fmla="*/ 943928 h 2411912"/>
                          <a:gd name="connsiteX2" fmla="*/ 814986 w 844528"/>
                          <a:gd name="connsiteY2" fmla="*/ 1183005 h 2411912"/>
                          <a:gd name="connsiteX3" fmla="*/ 434848 w 844528"/>
                          <a:gd name="connsiteY3" fmla="*/ 2411885 h 2411912"/>
                          <a:gd name="connsiteX4" fmla="*/ 12029 w 844528"/>
                          <a:gd name="connsiteY4" fmla="*/ 1105853 h 2411912"/>
                          <a:gd name="connsiteX5" fmla="*/ 57749 w 844528"/>
                          <a:gd name="connsiteY5" fmla="*/ 652463 h 2411912"/>
                          <a:gd name="connsiteX6" fmla="*/ 422556 w 844528"/>
                          <a:gd name="connsiteY6" fmla="*/ 0 h 2411912"/>
                          <a:gd name="connsiteX0" fmla="*/ 422556 w 844528"/>
                          <a:gd name="connsiteY0" fmla="*/ 0 h 2411893"/>
                          <a:gd name="connsiteX1" fmla="*/ 843561 w 844528"/>
                          <a:gd name="connsiteY1" fmla="*/ 943928 h 2411893"/>
                          <a:gd name="connsiteX2" fmla="*/ 814986 w 844528"/>
                          <a:gd name="connsiteY2" fmla="*/ 1183005 h 2411893"/>
                          <a:gd name="connsiteX3" fmla="*/ 434848 w 844528"/>
                          <a:gd name="connsiteY3" fmla="*/ 2411885 h 2411893"/>
                          <a:gd name="connsiteX4" fmla="*/ 12029 w 844528"/>
                          <a:gd name="connsiteY4" fmla="*/ 1105853 h 2411893"/>
                          <a:gd name="connsiteX5" fmla="*/ 57749 w 844528"/>
                          <a:gd name="connsiteY5" fmla="*/ 652463 h 2411893"/>
                          <a:gd name="connsiteX6" fmla="*/ 422556 w 844528"/>
                          <a:gd name="connsiteY6" fmla="*/ 0 h 2411893"/>
                          <a:gd name="connsiteX0" fmla="*/ 422556 w 844528"/>
                          <a:gd name="connsiteY0" fmla="*/ 0 h 2411964"/>
                          <a:gd name="connsiteX1" fmla="*/ 843561 w 844528"/>
                          <a:gd name="connsiteY1" fmla="*/ 943928 h 2411964"/>
                          <a:gd name="connsiteX2" fmla="*/ 814986 w 844528"/>
                          <a:gd name="connsiteY2" fmla="*/ 1183005 h 2411964"/>
                          <a:gd name="connsiteX3" fmla="*/ 434848 w 844528"/>
                          <a:gd name="connsiteY3" fmla="*/ 2411885 h 2411964"/>
                          <a:gd name="connsiteX4" fmla="*/ 12029 w 844528"/>
                          <a:gd name="connsiteY4" fmla="*/ 1105853 h 2411964"/>
                          <a:gd name="connsiteX5" fmla="*/ 57749 w 844528"/>
                          <a:gd name="connsiteY5" fmla="*/ 652463 h 2411964"/>
                          <a:gd name="connsiteX6" fmla="*/ 422556 w 844528"/>
                          <a:gd name="connsiteY6" fmla="*/ 0 h 2411964"/>
                          <a:gd name="connsiteX0" fmla="*/ 482275 w 904247"/>
                          <a:gd name="connsiteY0" fmla="*/ 0 h 2411909"/>
                          <a:gd name="connsiteX1" fmla="*/ 903280 w 904247"/>
                          <a:gd name="connsiteY1" fmla="*/ 943928 h 2411909"/>
                          <a:gd name="connsiteX2" fmla="*/ 874705 w 904247"/>
                          <a:gd name="connsiteY2" fmla="*/ 1183005 h 2411909"/>
                          <a:gd name="connsiteX3" fmla="*/ 494567 w 904247"/>
                          <a:gd name="connsiteY3" fmla="*/ 2411885 h 2411909"/>
                          <a:gd name="connsiteX4" fmla="*/ 5225 w 904247"/>
                          <a:gd name="connsiteY4" fmla="*/ 1148125 h 2411909"/>
                          <a:gd name="connsiteX5" fmla="*/ 117468 w 904247"/>
                          <a:gd name="connsiteY5" fmla="*/ 652463 h 2411909"/>
                          <a:gd name="connsiteX6" fmla="*/ 482275 w 904247"/>
                          <a:gd name="connsiteY6" fmla="*/ 0 h 2411909"/>
                          <a:gd name="connsiteX0" fmla="*/ 482275 w 904247"/>
                          <a:gd name="connsiteY0" fmla="*/ 0 h 2411893"/>
                          <a:gd name="connsiteX1" fmla="*/ 903280 w 904247"/>
                          <a:gd name="connsiteY1" fmla="*/ 943928 h 2411893"/>
                          <a:gd name="connsiteX2" fmla="*/ 874705 w 904247"/>
                          <a:gd name="connsiteY2" fmla="*/ 1183005 h 2411893"/>
                          <a:gd name="connsiteX3" fmla="*/ 494567 w 904247"/>
                          <a:gd name="connsiteY3" fmla="*/ 2411885 h 2411893"/>
                          <a:gd name="connsiteX4" fmla="*/ 5225 w 904247"/>
                          <a:gd name="connsiteY4" fmla="*/ 1162217 h 2411893"/>
                          <a:gd name="connsiteX5" fmla="*/ 117468 w 904247"/>
                          <a:gd name="connsiteY5" fmla="*/ 652463 h 2411893"/>
                          <a:gd name="connsiteX6" fmla="*/ 482275 w 904247"/>
                          <a:gd name="connsiteY6" fmla="*/ 0 h 2411893"/>
                          <a:gd name="connsiteX0" fmla="*/ 482972 w 904944"/>
                          <a:gd name="connsiteY0" fmla="*/ 0 h 2411893"/>
                          <a:gd name="connsiteX1" fmla="*/ 903977 w 904944"/>
                          <a:gd name="connsiteY1" fmla="*/ 943928 h 2411893"/>
                          <a:gd name="connsiteX2" fmla="*/ 875402 w 904944"/>
                          <a:gd name="connsiteY2" fmla="*/ 1183005 h 2411893"/>
                          <a:gd name="connsiteX3" fmla="*/ 495264 w 904944"/>
                          <a:gd name="connsiteY3" fmla="*/ 2411885 h 2411893"/>
                          <a:gd name="connsiteX4" fmla="*/ 5922 w 904944"/>
                          <a:gd name="connsiteY4" fmla="*/ 1162217 h 2411893"/>
                          <a:gd name="connsiteX5" fmla="*/ 104859 w 904944"/>
                          <a:gd name="connsiteY5" fmla="*/ 483376 h 2411893"/>
                          <a:gd name="connsiteX6" fmla="*/ 482972 w 904944"/>
                          <a:gd name="connsiteY6" fmla="*/ 0 h 2411893"/>
                          <a:gd name="connsiteX0" fmla="*/ 477060 w 899032"/>
                          <a:gd name="connsiteY0" fmla="*/ 0 h 2411893"/>
                          <a:gd name="connsiteX1" fmla="*/ 898065 w 899032"/>
                          <a:gd name="connsiteY1" fmla="*/ 943928 h 2411893"/>
                          <a:gd name="connsiteX2" fmla="*/ 869490 w 899032"/>
                          <a:gd name="connsiteY2" fmla="*/ 1183005 h 2411893"/>
                          <a:gd name="connsiteX3" fmla="*/ 489352 w 899032"/>
                          <a:gd name="connsiteY3" fmla="*/ 2411885 h 2411893"/>
                          <a:gd name="connsiteX4" fmla="*/ 10 w 899032"/>
                          <a:gd name="connsiteY4" fmla="*/ 1162217 h 2411893"/>
                          <a:gd name="connsiteX5" fmla="*/ 477060 w 899032"/>
                          <a:gd name="connsiteY5" fmla="*/ 0 h 2411893"/>
                          <a:gd name="connsiteX0" fmla="*/ 477060 w 869489"/>
                          <a:gd name="connsiteY0" fmla="*/ 0 h 2411893"/>
                          <a:gd name="connsiteX1" fmla="*/ 869490 w 869489"/>
                          <a:gd name="connsiteY1" fmla="*/ 1183005 h 2411893"/>
                          <a:gd name="connsiteX2" fmla="*/ 489352 w 869489"/>
                          <a:gd name="connsiteY2" fmla="*/ 2411885 h 2411893"/>
                          <a:gd name="connsiteX3" fmla="*/ 10 w 869489"/>
                          <a:gd name="connsiteY3" fmla="*/ 1162217 h 2411893"/>
                          <a:gd name="connsiteX4" fmla="*/ 477060 w 869489"/>
                          <a:gd name="connsiteY4" fmla="*/ 0 h 2411893"/>
                          <a:gd name="connsiteX0" fmla="*/ 477060 w 1042453"/>
                          <a:gd name="connsiteY0" fmla="*/ 0 h 2411911"/>
                          <a:gd name="connsiteX1" fmla="*/ 1042453 w 1042453"/>
                          <a:gd name="connsiteY1" fmla="*/ 1197097 h 2411911"/>
                          <a:gd name="connsiteX2" fmla="*/ 489352 w 1042453"/>
                          <a:gd name="connsiteY2" fmla="*/ 2411885 h 2411911"/>
                          <a:gd name="connsiteX3" fmla="*/ 10 w 1042453"/>
                          <a:gd name="connsiteY3" fmla="*/ 1162217 h 2411911"/>
                          <a:gd name="connsiteX4" fmla="*/ 477060 w 1042453"/>
                          <a:gd name="connsiteY4" fmla="*/ 0 h 2411911"/>
                          <a:gd name="connsiteX0" fmla="*/ 477060 w 1042453"/>
                          <a:gd name="connsiteY0" fmla="*/ 0 h 2411909"/>
                          <a:gd name="connsiteX1" fmla="*/ 1042453 w 1042453"/>
                          <a:gd name="connsiteY1" fmla="*/ 1197097 h 2411909"/>
                          <a:gd name="connsiteX2" fmla="*/ 489352 w 1042453"/>
                          <a:gd name="connsiteY2" fmla="*/ 2411885 h 2411909"/>
                          <a:gd name="connsiteX3" fmla="*/ 10 w 1042453"/>
                          <a:gd name="connsiteY3" fmla="*/ 1162217 h 2411909"/>
                          <a:gd name="connsiteX4" fmla="*/ 477060 w 1042453"/>
                          <a:gd name="connsiteY4" fmla="*/ 0 h 2411909"/>
                          <a:gd name="connsiteX0" fmla="*/ 477060 w 1015844"/>
                          <a:gd name="connsiteY0" fmla="*/ 0 h 2411933"/>
                          <a:gd name="connsiteX1" fmla="*/ 1015844 w 1015844"/>
                          <a:gd name="connsiteY1" fmla="*/ 1112551 h 2411933"/>
                          <a:gd name="connsiteX2" fmla="*/ 489352 w 1015844"/>
                          <a:gd name="connsiteY2" fmla="*/ 2411885 h 2411933"/>
                          <a:gd name="connsiteX3" fmla="*/ 10 w 1015844"/>
                          <a:gd name="connsiteY3" fmla="*/ 1162217 h 2411933"/>
                          <a:gd name="connsiteX4" fmla="*/ 477060 w 1015844"/>
                          <a:gd name="connsiteY4" fmla="*/ 0 h 2411933"/>
                          <a:gd name="connsiteX0" fmla="*/ 477060 w 1015844"/>
                          <a:gd name="connsiteY0" fmla="*/ 0 h 2411935"/>
                          <a:gd name="connsiteX1" fmla="*/ 1015844 w 1015844"/>
                          <a:gd name="connsiteY1" fmla="*/ 1112551 h 2411935"/>
                          <a:gd name="connsiteX2" fmla="*/ 489352 w 1015844"/>
                          <a:gd name="connsiteY2" fmla="*/ 2411885 h 2411935"/>
                          <a:gd name="connsiteX3" fmla="*/ 10 w 1015844"/>
                          <a:gd name="connsiteY3" fmla="*/ 1162217 h 2411935"/>
                          <a:gd name="connsiteX4" fmla="*/ 477060 w 1015844"/>
                          <a:gd name="connsiteY4" fmla="*/ 0 h 2411935"/>
                          <a:gd name="connsiteX0" fmla="*/ 478683 w 1017467"/>
                          <a:gd name="connsiteY0" fmla="*/ 0 h 2411933"/>
                          <a:gd name="connsiteX1" fmla="*/ 1017467 w 1017467"/>
                          <a:gd name="connsiteY1" fmla="*/ 1112551 h 2411933"/>
                          <a:gd name="connsiteX2" fmla="*/ 490975 w 1017467"/>
                          <a:gd name="connsiteY2" fmla="*/ 2411885 h 2411933"/>
                          <a:gd name="connsiteX3" fmla="*/ 1633 w 1017467"/>
                          <a:gd name="connsiteY3" fmla="*/ 1162217 h 2411933"/>
                          <a:gd name="connsiteX4" fmla="*/ 478683 w 1017467"/>
                          <a:gd name="connsiteY4" fmla="*/ 0 h 2411933"/>
                          <a:gd name="connsiteX0" fmla="*/ 478683 w 1017696"/>
                          <a:gd name="connsiteY0" fmla="*/ 0 h 2411935"/>
                          <a:gd name="connsiteX1" fmla="*/ 1017467 w 1017696"/>
                          <a:gd name="connsiteY1" fmla="*/ 1112551 h 2411935"/>
                          <a:gd name="connsiteX2" fmla="*/ 490975 w 1017696"/>
                          <a:gd name="connsiteY2" fmla="*/ 2411885 h 2411935"/>
                          <a:gd name="connsiteX3" fmla="*/ 1633 w 1017696"/>
                          <a:gd name="connsiteY3" fmla="*/ 1162217 h 2411935"/>
                          <a:gd name="connsiteX4" fmla="*/ 478683 w 1017696"/>
                          <a:gd name="connsiteY4" fmla="*/ 0 h 2411935"/>
                          <a:gd name="connsiteX0" fmla="*/ 598033 w 1017398"/>
                          <a:gd name="connsiteY0" fmla="*/ 0 h 2256936"/>
                          <a:gd name="connsiteX1" fmla="*/ 1017074 w 1017398"/>
                          <a:gd name="connsiteY1" fmla="*/ 957553 h 2256936"/>
                          <a:gd name="connsiteX2" fmla="*/ 490582 w 1017398"/>
                          <a:gd name="connsiteY2" fmla="*/ 2256887 h 2256936"/>
                          <a:gd name="connsiteX3" fmla="*/ 1240 w 1017398"/>
                          <a:gd name="connsiteY3" fmla="*/ 1007219 h 2256936"/>
                          <a:gd name="connsiteX4" fmla="*/ 598033 w 1017398"/>
                          <a:gd name="connsiteY4" fmla="*/ 0 h 2256936"/>
                          <a:gd name="connsiteX0" fmla="*/ 478684 w 1017696"/>
                          <a:gd name="connsiteY0" fmla="*/ 0 h 2383753"/>
                          <a:gd name="connsiteX1" fmla="*/ 1017467 w 1017696"/>
                          <a:gd name="connsiteY1" fmla="*/ 1084370 h 2383753"/>
                          <a:gd name="connsiteX2" fmla="*/ 490975 w 1017696"/>
                          <a:gd name="connsiteY2" fmla="*/ 2383704 h 2383753"/>
                          <a:gd name="connsiteX3" fmla="*/ 1633 w 1017696"/>
                          <a:gd name="connsiteY3" fmla="*/ 1134036 h 2383753"/>
                          <a:gd name="connsiteX4" fmla="*/ 478684 w 1017696"/>
                          <a:gd name="connsiteY4" fmla="*/ 0 h 2383753"/>
                          <a:gd name="connsiteX0" fmla="*/ 478684 w 1017696"/>
                          <a:gd name="connsiteY0" fmla="*/ 0 h 2383785"/>
                          <a:gd name="connsiteX1" fmla="*/ 1017467 w 1017696"/>
                          <a:gd name="connsiteY1" fmla="*/ 1084370 h 2383785"/>
                          <a:gd name="connsiteX2" fmla="*/ 490975 w 1017696"/>
                          <a:gd name="connsiteY2" fmla="*/ 2383704 h 2383785"/>
                          <a:gd name="connsiteX3" fmla="*/ 1633 w 1017696"/>
                          <a:gd name="connsiteY3" fmla="*/ 1148127 h 2383785"/>
                          <a:gd name="connsiteX4" fmla="*/ 478684 w 1017696"/>
                          <a:gd name="connsiteY4" fmla="*/ 0 h 2383785"/>
                          <a:gd name="connsiteX0" fmla="*/ 478684 w 1017696"/>
                          <a:gd name="connsiteY0" fmla="*/ 0 h 2383825"/>
                          <a:gd name="connsiteX1" fmla="*/ 1017467 w 1017696"/>
                          <a:gd name="connsiteY1" fmla="*/ 1084370 h 2383825"/>
                          <a:gd name="connsiteX2" fmla="*/ 490975 w 1017696"/>
                          <a:gd name="connsiteY2" fmla="*/ 2383704 h 2383825"/>
                          <a:gd name="connsiteX3" fmla="*/ 1633 w 1017696"/>
                          <a:gd name="connsiteY3" fmla="*/ 1148127 h 2383825"/>
                          <a:gd name="connsiteX4" fmla="*/ 478684 w 1017696"/>
                          <a:gd name="connsiteY4" fmla="*/ 0 h 2383825"/>
                          <a:gd name="connsiteX0" fmla="*/ 478684 w 1017696"/>
                          <a:gd name="connsiteY0" fmla="*/ 0 h 2383705"/>
                          <a:gd name="connsiteX1" fmla="*/ 1017467 w 1017696"/>
                          <a:gd name="connsiteY1" fmla="*/ 1140733 h 2383705"/>
                          <a:gd name="connsiteX2" fmla="*/ 490975 w 1017696"/>
                          <a:gd name="connsiteY2" fmla="*/ 2383704 h 2383705"/>
                          <a:gd name="connsiteX3" fmla="*/ 1633 w 1017696"/>
                          <a:gd name="connsiteY3" fmla="*/ 1148127 h 2383705"/>
                          <a:gd name="connsiteX4" fmla="*/ 478684 w 1017696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68 w 1018552"/>
                          <a:gd name="connsiteY0" fmla="*/ 0 h 2383705"/>
                          <a:gd name="connsiteX1" fmla="*/ 1016351 w 1018552"/>
                          <a:gd name="connsiteY1" fmla="*/ 1140733 h 2383705"/>
                          <a:gd name="connsiteX2" fmla="*/ 489859 w 1018552"/>
                          <a:gd name="connsiteY2" fmla="*/ 2383704 h 2383705"/>
                          <a:gd name="connsiteX3" fmla="*/ 517 w 1018552"/>
                          <a:gd name="connsiteY3" fmla="*/ 1148127 h 2383705"/>
                          <a:gd name="connsiteX4" fmla="*/ 477568 w 1018552"/>
                          <a:gd name="connsiteY4" fmla="*/ 0 h 2383705"/>
                          <a:gd name="connsiteX0" fmla="*/ 477570 w 1018554"/>
                          <a:gd name="connsiteY0" fmla="*/ 0 h 2383705"/>
                          <a:gd name="connsiteX1" fmla="*/ 1016353 w 1018554"/>
                          <a:gd name="connsiteY1" fmla="*/ 1140733 h 2383705"/>
                          <a:gd name="connsiteX2" fmla="*/ 489861 w 1018554"/>
                          <a:gd name="connsiteY2" fmla="*/ 2383704 h 2383705"/>
                          <a:gd name="connsiteX3" fmla="*/ 519 w 1018554"/>
                          <a:gd name="connsiteY3" fmla="*/ 1148127 h 2383705"/>
                          <a:gd name="connsiteX4" fmla="*/ 477570 w 1018554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018621" h="2383705">
                            <a:moveTo>
                              <a:pt x="477637" y="0"/>
                            </a:moveTo>
                            <a:cubicBezTo>
                              <a:pt x="662464" y="17556"/>
                              <a:pt x="1014374" y="527391"/>
                              <a:pt x="1016420" y="1140733"/>
                            </a:cubicBezTo>
                            <a:cubicBezTo>
                              <a:pt x="1051453" y="1668853"/>
                              <a:pt x="659234" y="2382472"/>
                              <a:pt x="489928" y="2383704"/>
                            </a:cubicBezTo>
                            <a:cubicBezTo>
                              <a:pt x="320622" y="2384936"/>
                              <a:pt x="-13582" y="1620833"/>
                              <a:pt x="586" y="1148127"/>
                            </a:cubicBezTo>
                            <a:cubicBezTo>
                              <a:pt x="-14770" y="548874"/>
                              <a:pt x="274745" y="36383"/>
                              <a:pt x="477637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ln w="22225" cap="flat">
                        <a:solidFill>
                          <a:schemeClr val="bg1"/>
                        </a:solidFill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58" name="Freeform: Shape 157">
                        <a:extLst>
                          <a:ext uri="{FF2B5EF4-FFF2-40B4-BE49-F238E27FC236}">
                            <a16:creationId xmlns:a16="http://schemas.microsoft.com/office/drawing/2014/main" id="{D7F6E77B-2FAC-421B-A84E-8BDEE2C3F12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445481" y="1817468"/>
                        <a:ext cx="249165" cy="923121"/>
                      </a:xfrm>
                      <a:custGeom>
                        <a:avLst/>
                        <a:gdLst>
                          <a:gd name="connsiteX0" fmla="*/ 422556 w 838200"/>
                          <a:gd name="connsiteY0" fmla="*/ 0 h 1466850"/>
                          <a:gd name="connsiteX1" fmla="*/ 843561 w 838200"/>
                          <a:gd name="connsiteY1" fmla="*/ 943928 h 1466850"/>
                          <a:gd name="connsiteX2" fmla="*/ 814986 w 838200"/>
                          <a:gd name="connsiteY2" fmla="*/ 1183005 h 1466850"/>
                          <a:gd name="connsiteX3" fmla="*/ 394934 w 838200"/>
                          <a:gd name="connsiteY3" fmla="*/ 1467803 h 1466850"/>
                          <a:gd name="connsiteX4" fmla="*/ 12029 w 838200"/>
                          <a:gd name="connsiteY4" fmla="*/ 1105853 h 1466850"/>
                          <a:gd name="connsiteX5" fmla="*/ 57749 w 838200"/>
                          <a:gd name="connsiteY5" fmla="*/ 652463 h 1466850"/>
                          <a:gd name="connsiteX6" fmla="*/ 422556 w 838200"/>
                          <a:gd name="connsiteY6" fmla="*/ 0 h 1466850"/>
                          <a:gd name="connsiteX0" fmla="*/ 422556 w 844528"/>
                          <a:gd name="connsiteY0" fmla="*/ 0 h 2411927"/>
                          <a:gd name="connsiteX1" fmla="*/ 843561 w 844528"/>
                          <a:gd name="connsiteY1" fmla="*/ 943928 h 2411927"/>
                          <a:gd name="connsiteX2" fmla="*/ 814986 w 844528"/>
                          <a:gd name="connsiteY2" fmla="*/ 1183005 h 2411927"/>
                          <a:gd name="connsiteX3" fmla="*/ 434848 w 844528"/>
                          <a:gd name="connsiteY3" fmla="*/ 2411885 h 2411927"/>
                          <a:gd name="connsiteX4" fmla="*/ 12029 w 844528"/>
                          <a:gd name="connsiteY4" fmla="*/ 1105853 h 2411927"/>
                          <a:gd name="connsiteX5" fmla="*/ 57749 w 844528"/>
                          <a:gd name="connsiteY5" fmla="*/ 652463 h 2411927"/>
                          <a:gd name="connsiteX6" fmla="*/ 422556 w 844528"/>
                          <a:gd name="connsiteY6" fmla="*/ 0 h 2411927"/>
                          <a:gd name="connsiteX0" fmla="*/ 422556 w 844528"/>
                          <a:gd name="connsiteY0" fmla="*/ 0 h 2411912"/>
                          <a:gd name="connsiteX1" fmla="*/ 843561 w 844528"/>
                          <a:gd name="connsiteY1" fmla="*/ 943928 h 2411912"/>
                          <a:gd name="connsiteX2" fmla="*/ 814986 w 844528"/>
                          <a:gd name="connsiteY2" fmla="*/ 1183005 h 2411912"/>
                          <a:gd name="connsiteX3" fmla="*/ 434848 w 844528"/>
                          <a:gd name="connsiteY3" fmla="*/ 2411885 h 2411912"/>
                          <a:gd name="connsiteX4" fmla="*/ 12029 w 844528"/>
                          <a:gd name="connsiteY4" fmla="*/ 1105853 h 2411912"/>
                          <a:gd name="connsiteX5" fmla="*/ 57749 w 844528"/>
                          <a:gd name="connsiteY5" fmla="*/ 652463 h 2411912"/>
                          <a:gd name="connsiteX6" fmla="*/ 422556 w 844528"/>
                          <a:gd name="connsiteY6" fmla="*/ 0 h 2411912"/>
                          <a:gd name="connsiteX0" fmla="*/ 422556 w 844528"/>
                          <a:gd name="connsiteY0" fmla="*/ 0 h 2411893"/>
                          <a:gd name="connsiteX1" fmla="*/ 843561 w 844528"/>
                          <a:gd name="connsiteY1" fmla="*/ 943928 h 2411893"/>
                          <a:gd name="connsiteX2" fmla="*/ 814986 w 844528"/>
                          <a:gd name="connsiteY2" fmla="*/ 1183005 h 2411893"/>
                          <a:gd name="connsiteX3" fmla="*/ 434848 w 844528"/>
                          <a:gd name="connsiteY3" fmla="*/ 2411885 h 2411893"/>
                          <a:gd name="connsiteX4" fmla="*/ 12029 w 844528"/>
                          <a:gd name="connsiteY4" fmla="*/ 1105853 h 2411893"/>
                          <a:gd name="connsiteX5" fmla="*/ 57749 w 844528"/>
                          <a:gd name="connsiteY5" fmla="*/ 652463 h 2411893"/>
                          <a:gd name="connsiteX6" fmla="*/ 422556 w 844528"/>
                          <a:gd name="connsiteY6" fmla="*/ 0 h 2411893"/>
                          <a:gd name="connsiteX0" fmla="*/ 422556 w 844528"/>
                          <a:gd name="connsiteY0" fmla="*/ 0 h 2411964"/>
                          <a:gd name="connsiteX1" fmla="*/ 843561 w 844528"/>
                          <a:gd name="connsiteY1" fmla="*/ 943928 h 2411964"/>
                          <a:gd name="connsiteX2" fmla="*/ 814986 w 844528"/>
                          <a:gd name="connsiteY2" fmla="*/ 1183005 h 2411964"/>
                          <a:gd name="connsiteX3" fmla="*/ 434848 w 844528"/>
                          <a:gd name="connsiteY3" fmla="*/ 2411885 h 2411964"/>
                          <a:gd name="connsiteX4" fmla="*/ 12029 w 844528"/>
                          <a:gd name="connsiteY4" fmla="*/ 1105853 h 2411964"/>
                          <a:gd name="connsiteX5" fmla="*/ 57749 w 844528"/>
                          <a:gd name="connsiteY5" fmla="*/ 652463 h 2411964"/>
                          <a:gd name="connsiteX6" fmla="*/ 422556 w 844528"/>
                          <a:gd name="connsiteY6" fmla="*/ 0 h 2411964"/>
                          <a:gd name="connsiteX0" fmla="*/ 482275 w 904247"/>
                          <a:gd name="connsiteY0" fmla="*/ 0 h 2411909"/>
                          <a:gd name="connsiteX1" fmla="*/ 903280 w 904247"/>
                          <a:gd name="connsiteY1" fmla="*/ 943928 h 2411909"/>
                          <a:gd name="connsiteX2" fmla="*/ 874705 w 904247"/>
                          <a:gd name="connsiteY2" fmla="*/ 1183005 h 2411909"/>
                          <a:gd name="connsiteX3" fmla="*/ 494567 w 904247"/>
                          <a:gd name="connsiteY3" fmla="*/ 2411885 h 2411909"/>
                          <a:gd name="connsiteX4" fmla="*/ 5225 w 904247"/>
                          <a:gd name="connsiteY4" fmla="*/ 1148125 h 2411909"/>
                          <a:gd name="connsiteX5" fmla="*/ 117468 w 904247"/>
                          <a:gd name="connsiteY5" fmla="*/ 652463 h 2411909"/>
                          <a:gd name="connsiteX6" fmla="*/ 482275 w 904247"/>
                          <a:gd name="connsiteY6" fmla="*/ 0 h 2411909"/>
                          <a:gd name="connsiteX0" fmla="*/ 482275 w 904247"/>
                          <a:gd name="connsiteY0" fmla="*/ 0 h 2411893"/>
                          <a:gd name="connsiteX1" fmla="*/ 903280 w 904247"/>
                          <a:gd name="connsiteY1" fmla="*/ 943928 h 2411893"/>
                          <a:gd name="connsiteX2" fmla="*/ 874705 w 904247"/>
                          <a:gd name="connsiteY2" fmla="*/ 1183005 h 2411893"/>
                          <a:gd name="connsiteX3" fmla="*/ 494567 w 904247"/>
                          <a:gd name="connsiteY3" fmla="*/ 2411885 h 2411893"/>
                          <a:gd name="connsiteX4" fmla="*/ 5225 w 904247"/>
                          <a:gd name="connsiteY4" fmla="*/ 1162217 h 2411893"/>
                          <a:gd name="connsiteX5" fmla="*/ 117468 w 904247"/>
                          <a:gd name="connsiteY5" fmla="*/ 652463 h 2411893"/>
                          <a:gd name="connsiteX6" fmla="*/ 482275 w 904247"/>
                          <a:gd name="connsiteY6" fmla="*/ 0 h 2411893"/>
                          <a:gd name="connsiteX0" fmla="*/ 482972 w 904944"/>
                          <a:gd name="connsiteY0" fmla="*/ 0 h 2411893"/>
                          <a:gd name="connsiteX1" fmla="*/ 903977 w 904944"/>
                          <a:gd name="connsiteY1" fmla="*/ 943928 h 2411893"/>
                          <a:gd name="connsiteX2" fmla="*/ 875402 w 904944"/>
                          <a:gd name="connsiteY2" fmla="*/ 1183005 h 2411893"/>
                          <a:gd name="connsiteX3" fmla="*/ 495264 w 904944"/>
                          <a:gd name="connsiteY3" fmla="*/ 2411885 h 2411893"/>
                          <a:gd name="connsiteX4" fmla="*/ 5922 w 904944"/>
                          <a:gd name="connsiteY4" fmla="*/ 1162217 h 2411893"/>
                          <a:gd name="connsiteX5" fmla="*/ 104859 w 904944"/>
                          <a:gd name="connsiteY5" fmla="*/ 483376 h 2411893"/>
                          <a:gd name="connsiteX6" fmla="*/ 482972 w 904944"/>
                          <a:gd name="connsiteY6" fmla="*/ 0 h 2411893"/>
                          <a:gd name="connsiteX0" fmla="*/ 477060 w 899032"/>
                          <a:gd name="connsiteY0" fmla="*/ 0 h 2411893"/>
                          <a:gd name="connsiteX1" fmla="*/ 898065 w 899032"/>
                          <a:gd name="connsiteY1" fmla="*/ 943928 h 2411893"/>
                          <a:gd name="connsiteX2" fmla="*/ 869490 w 899032"/>
                          <a:gd name="connsiteY2" fmla="*/ 1183005 h 2411893"/>
                          <a:gd name="connsiteX3" fmla="*/ 489352 w 899032"/>
                          <a:gd name="connsiteY3" fmla="*/ 2411885 h 2411893"/>
                          <a:gd name="connsiteX4" fmla="*/ 10 w 899032"/>
                          <a:gd name="connsiteY4" fmla="*/ 1162217 h 2411893"/>
                          <a:gd name="connsiteX5" fmla="*/ 477060 w 899032"/>
                          <a:gd name="connsiteY5" fmla="*/ 0 h 2411893"/>
                          <a:gd name="connsiteX0" fmla="*/ 477060 w 869489"/>
                          <a:gd name="connsiteY0" fmla="*/ 0 h 2411893"/>
                          <a:gd name="connsiteX1" fmla="*/ 869490 w 869489"/>
                          <a:gd name="connsiteY1" fmla="*/ 1183005 h 2411893"/>
                          <a:gd name="connsiteX2" fmla="*/ 489352 w 869489"/>
                          <a:gd name="connsiteY2" fmla="*/ 2411885 h 2411893"/>
                          <a:gd name="connsiteX3" fmla="*/ 10 w 869489"/>
                          <a:gd name="connsiteY3" fmla="*/ 1162217 h 2411893"/>
                          <a:gd name="connsiteX4" fmla="*/ 477060 w 869489"/>
                          <a:gd name="connsiteY4" fmla="*/ 0 h 2411893"/>
                          <a:gd name="connsiteX0" fmla="*/ 477060 w 1042453"/>
                          <a:gd name="connsiteY0" fmla="*/ 0 h 2411911"/>
                          <a:gd name="connsiteX1" fmla="*/ 1042453 w 1042453"/>
                          <a:gd name="connsiteY1" fmla="*/ 1197097 h 2411911"/>
                          <a:gd name="connsiteX2" fmla="*/ 489352 w 1042453"/>
                          <a:gd name="connsiteY2" fmla="*/ 2411885 h 2411911"/>
                          <a:gd name="connsiteX3" fmla="*/ 10 w 1042453"/>
                          <a:gd name="connsiteY3" fmla="*/ 1162217 h 2411911"/>
                          <a:gd name="connsiteX4" fmla="*/ 477060 w 1042453"/>
                          <a:gd name="connsiteY4" fmla="*/ 0 h 2411911"/>
                          <a:gd name="connsiteX0" fmla="*/ 477060 w 1042453"/>
                          <a:gd name="connsiteY0" fmla="*/ 0 h 2411909"/>
                          <a:gd name="connsiteX1" fmla="*/ 1042453 w 1042453"/>
                          <a:gd name="connsiteY1" fmla="*/ 1197097 h 2411909"/>
                          <a:gd name="connsiteX2" fmla="*/ 489352 w 1042453"/>
                          <a:gd name="connsiteY2" fmla="*/ 2411885 h 2411909"/>
                          <a:gd name="connsiteX3" fmla="*/ 10 w 1042453"/>
                          <a:gd name="connsiteY3" fmla="*/ 1162217 h 2411909"/>
                          <a:gd name="connsiteX4" fmla="*/ 477060 w 1042453"/>
                          <a:gd name="connsiteY4" fmla="*/ 0 h 2411909"/>
                          <a:gd name="connsiteX0" fmla="*/ 477060 w 1015844"/>
                          <a:gd name="connsiteY0" fmla="*/ 0 h 2411933"/>
                          <a:gd name="connsiteX1" fmla="*/ 1015844 w 1015844"/>
                          <a:gd name="connsiteY1" fmla="*/ 1112551 h 2411933"/>
                          <a:gd name="connsiteX2" fmla="*/ 489352 w 1015844"/>
                          <a:gd name="connsiteY2" fmla="*/ 2411885 h 2411933"/>
                          <a:gd name="connsiteX3" fmla="*/ 10 w 1015844"/>
                          <a:gd name="connsiteY3" fmla="*/ 1162217 h 2411933"/>
                          <a:gd name="connsiteX4" fmla="*/ 477060 w 1015844"/>
                          <a:gd name="connsiteY4" fmla="*/ 0 h 2411933"/>
                          <a:gd name="connsiteX0" fmla="*/ 477060 w 1015844"/>
                          <a:gd name="connsiteY0" fmla="*/ 0 h 2411935"/>
                          <a:gd name="connsiteX1" fmla="*/ 1015844 w 1015844"/>
                          <a:gd name="connsiteY1" fmla="*/ 1112551 h 2411935"/>
                          <a:gd name="connsiteX2" fmla="*/ 489352 w 1015844"/>
                          <a:gd name="connsiteY2" fmla="*/ 2411885 h 2411935"/>
                          <a:gd name="connsiteX3" fmla="*/ 10 w 1015844"/>
                          <a:gd name="connsiteY3" fmla="*/ 1162217 h 2411935"/>
                          <a:gd name="connsiteX4" fmla="*/ 477060 w 1015844"/>
                          <a:gd name="connsiteY4" fmla="*/ 0 h 2411935"/>
                          <a:gd name="connsiteX0" fmla="*/ 478683 w 1017467"/>
                          <a:gd name="connsiteY0" fmla="*/ 0 h 2411933"/>
                          <a:gd name="connsiteX1" fmla="*/ 1017467 w 1017467"/>
                          <a:gd name="connsiteY1" fmla="*/ 1112551 h 2411933"/>
                          <a:gd name="connsiteX2" fmla="*/ 490975 w 1017467"/>
                          <a:gd name="connsiteY2" fmla="*/ 2411885 h 2411933"/>
                          <a:gd name="connsiteX3" fmla="*/ 1633 w 1017467"/>
                          <a:gd name="connsiteY3" fmla="*/ 1162217 h 2411933"/>
                          <a:gd name="connsiteX4" fmla="*/ 478683 w 1017467"/>
                          <a:gd name="connsiteY4" fmla="*/ 0 h 2411933"/>
                          <a:gd name="connsiteX0" fmla="*/ 478683 w 1017696"/>
                          <a:gd name="connsiteY0" fmla="*/ 0 h 2411935"/>
                          <a:gd name="connsiteX1" fmla="*/ 1017467 w 1017696"/>
                          <a:gd name="connsiteY1" fmla="*/ 1112551 h 2411935"/>
                          <a:gd name="connsiteX2" fmla="*/ 490975 w 1017696"/>
                          <a:gd name="connsiteY2" fmla="*/ 2411885 h 2411935"/>
                          <a:gd name="connsiteX3" fmla="*/ 1633 w 1017696"/>
                          <a:gd name="connsiteY3" fmla="*/ 1162217 h 2411935"/>
                          <a:gd name="connsiteX4" fmla="*/ 478683 w 1017696"/>
                          <a:gd name="connsiteY4" fmla="*/ 0 h 2411935"/>
                          <a:gd name="connsiteX0" fmla="*/ 598033 w 1017398"/>
                          <a:gd name="connsiteY0" fmla="*/ 0 h 2256936"/>
                          <a:gd name="connsiteX1" fmla="*/ 1017074 w 1017398"/>
                          <a:gd name="connsiteY1" fmla="*/ 957553 h 2256936"/>
                          <a:gd name="connsiteX2" fmla="*/ 490582 w 1017398"/>
                          <a:gd name="connsiteY2" fmla="*/ 2256887 h 2256936"/>
                          <a:gd name="connsiteX3" fmla="*/ 1240 w 1017398"/>
                          <a:gd name="connsiteY3" fmla="*/ 1007219 h 2256936"/>
                          <a:gd name="connsiteX4" fmla="*/ 598033 w 1017398"/>
                          <a:gd name="connsiteY4" fmla="*/ 0 h 2256936"/>
                          <a:gd name="connsiteX0" fmla="*/ 478684 w 1017696"/>
                          <a:gd name="connsiteY0" fmla="*/ 0 h 2383753"/>
                          <a:gd name="connsiteX1" fmla="*/ 1017467 w 1017696"/>
                          <a:gd name="connsiteY1" fmla="*/ 1084370 h 2383753"/>
                          <a:gd name="connsiteX2" fmla="*/ 490975 w 1017696"/>
                          <a:gd name="connsiteY2" fmla="*/ 2383704 h 2383753"/>
                          <a:gd name="connsiteX3" fmla="*/ 1633 w 1017696"/>
                          <a:gd name="connsiteY3" fmla="*/ 1134036 h 2383753"/>
                          <a:gd name="connsiteX4" fmla="*/ 478684 w 1017696"/>
                          <a:gd name="connsiteY4" fmla="*/ 0 h 2383753"/>
                          <a:gd name="connsiteX0" fmla="*/ 478684 w 1017696"/>
                          <a:gd name="connsiteY0" fmla="*/ 0 h 2383785"/>
                          <a:gd name="connsiteX1" fmla="*/ 1017467 w 1017696"/>
                          <a:gd name="connsiteY1" fmla="*/ 1084370 h 2383785"/>
                          <a:gd name="connsiteX2" fmla="*/ 490975 w 1017696"/>
                          <a:gd name="connsiteY2" fmla="*/ 2383704 h 2383785"/>
                          <a:gd name="connsiteX3" fmla="*/ 1633 w 1017696"/>
                          <a:gd name="connsiteY3" fmla="*/ 1148127 h 2383785"/>
                          <a:gd name="connsiteX4" fmla="*/ 478684 w 1017696"/>
                          <a:gd name="connsiteY4" fmla="*/ 0 h 2383785"/>
                          <a:gd name="connsiteX0" fmla="*/ 478684 w 1017696"/>
                          <a:gd name="connsiteY0" fmla="*/ 0 h 2383825"/>
                          <a:gd name="connsiteX1" fmla="*/ 1017467 w 1017696"/>
                          <a:gd name="connsiteY1" fmla="*/ 1084370 h 2383825"/>
                          <a:gd name="connsiteX2" fmla="*/ 490975 w 1017696"/>
                          <a:gd name="connsiteY2" fmla="*/ 2383704 h 2383825"/>
                          <a:gd name="connsiteX3" fmla="*/ 1633 w 1017696"/>
                          <a:gd name="connsiteY3" fmla="*/ 1148127 h 2383825"/>
                          <a:gd name="connsiteX4" fmla="*/ 478684 w 1017696"/>
                          <a:gd name="connsiteY4" fmla="*/ 0 h 2383825"/>
                          <a:gd name="connsiteX0" fmla="*/ 478684 w 1017696"/>
                          <a:gd name="connsiteY0" fmla="*/ 0 h 2383705"/>
                          <a:gd name="connsiteX1" fmla="*/ 1017467 w 1017696"/>
                          <a:gd name="connsiteY1" fmla="*/ 1140733 h 2383705"/>
                          <a:gd name="connsiteX2" fmla="*/ 490975 w 1017696"/>
                          <a:gd name="connsiteY2" fmla="*/ 2383704 h 2383705"/>
                          <a:gd name="connsiteX3" fmla="*/ 1633 w 1017696"/>
                          <a:gd name="connsiteY3" fmla="*/ 1148127 h 2383705"/>
                          <a:gd name="connsiteX4" fmla="*/ 478684 w 1017696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68 w 1018552"/>
                          <a:gd name="connsiteY0" fmla="*/ 0 h 2383705"/>
                          <a:gd name="connsiteX1" fmla="*/ 1016351 w 1018552"/>
                          <a:gd name="connsiteY1" fmla="*/ 1140733 h 2383705"/>
                          <a:gd name="connsiteX2" fmla="*/ 489859 w 1018552"/>
                          <a:gd name="connsiteY2" fmla="*/ 2383704 h 2383705"/>
                          <a:gd name="connsiteX3" fmla="*/ 517 w 1018552"/>
                          <a:gd name="connsiteY3" fmla="*/ 1148127 h 2383705"/>
                          <a:gd name="connsiteX4" fmla="*/ 477568 w 1018552"/>
                          <a:gd name="connsiteY4" fmla="*/ 0 h 2383705"/>
                          <a:gd name="connsiteX0" fmla="*/ 477570 w 1018554"/>
                          <a:gd name="connsiteY0" fmla="*/ 0 h 2383705"/>
                          <a:gd name="connsiteX1" fmla="*/ 1016353 w 1018554"/>
                          <a:gd name="connsiteY1" fmla="*/ 1140733 h 2383705"/>
                          <a:gd name="connsiteX2" fmla="*/ 489861 w 1018554"/>
                          <a:gd name="connsiteY2" fmla="*/ 2383704 h 2383705"/>
                          <a:gd name="connsiteX3" fmla="*/ 519 w 1018554"/>
                          <a:gd name="connsiteY3" fmla="*/ 1148127 h 2383705"/>
                          <a:gd name="connsiteX4" fmla="*/ 477570 w 1018554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018621" h="2383705">
                            <a:moveTo>
                              <a:pt x="477637" y="0"/>
                            </a:moveTo>
                            <a:cubicBezTo>
                              <a:pt x="662464" y="17556"/>
                              <a:pt x="1014374" y="527391"/>
                              <a:pt x="1016420" y="1140733"/>
                            </a:cubicBezTo>
                            <a:cubicBezTo>
                              <a:pt x="1051453" y="1668853"/>
                              <a:pt x="659234" y="2382472"/>
                              <a:pt x="489928" y="2383704"/>
                            </a:cubicBezTo>
                            <a:cubicBezTo>
                              <a:pt x="320622" y="2384936"/>
                              <a:pt x="-13582" y="1620833"/>
                              <a:pt x="586" y="1148127"/>
                            </a:cubicBezTo>
                            <a:cubicBezTo>
                              <a:pt x="-14770" y="548874"/>
                              <a:pt x="274745" y="36383"/>
                              <a:pt x="477637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3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54" name="Group 153">
                      <a:extLst>
                        <a:ext uri="{FF2B5EF4-FFF2-40B4-BE49-F238E27FC236}">
                          <a16:creationId xmlns:a16="http://schemas.microsoft.com/office/drawing/2014/main" id="{7828571F-B1BC-4053-B7C4-15F717D23685}"/>
                        </a:ext>
                      </a:extLst>
                    </p:cNvPr>
                    <p:cNvGrpSpPr/>
                    <p:nvPr/>
                  </p:nvGrpSpPr>
                  <p:grpSpPr>
                    <a:xfrm rot="10800000">
                      <a:off x="8236696" y="2849413"/>
                      <a:ext cx="666734" cy="1473212"/>
                      <a:chOff x="8236696" y="1267377"/>
                      <a:chExt cx="666734" cy="1473212"/>
                    </a:xfrm>
                  </p:grpSpPr>
                  <p:sp>
                    <p:nvSpPr>
                      <p:cNvPr id="155" name="Freeform: Shape 154">
                        <a:extLst>
                          <a:ext uri="{FF2B5EF4-FFF2-40B4-BE49-F238E27FC236}">
                            <a16:creationId xmlns:a16="http://schemas.microsoft.com/office/drawing/2014/main" id="{F38D237C-2D6B-45E6-AF2D-2A662C4B26E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236696" y="1267377"/>
                        <a:ext cx="666734" cy="1473212"/>
                      </a:xfrm>
                      <a:custGeom>
                        <a:avLst/>
                        <a:gdLst>
                          <a:gd name="connsiteX0" fmla="*/ 422556 w 838200"/>
                          <a:gd name="connsiteY0" fmla="*/ 0 h 1466850"/>
                          <a:gd name="connsiteX1" fmla="*/ 843561 w 838200"/>
                          <a:gd name="connsiteY1" fmla="*/ 943928 h 1466850"/>
                          <a:gd name="connsiteX2" fmla="*/ 814986 w 838200"/>
                          <a:gd name="connsiteY2" fmla="*/ 1183005 h 1466850"/>
                          <a:gd name="connsiteX3" fmla="*/ 394934 w 838200"/>
                          <a:gd name="connsiteY3" fmla="*/ 1467803 h 1466850"/>
                          <a:gd name="connsiteX4" fmla="*/ 12029 w 838200"/>
                          <a:gd name="connsiteY4" fmla="*/ 1105853 h 1466850"/>
                          <a:gd name="connsiteX5" fmla="*/ 57749 w 838200"/>
                          <a:gd name="connsiteY5" fmla="*/ 652463 h 1466850"/>
                          <a:gd name="connsiteX6" fmla="*/ 422556 w 838200"/>
                          <a:gd name="connsiteY6" fmla="*/ 0 h 1466850"/>
                          <a:gd name="connsiteX0" fmla="*/ 422556 w 844528"/>
                          <a:gd name="connsiteY0" fmla="*/ 0 h 2411927"/>
                          <a:gd name="connsiteX1" fmla="*/ 843561 w 844528"/>
                          <a:gd name="connsiteY1" fmla="*/ 943928 h 2411927"/>
                          <a:gd name="connsiteX2" fmla="*/ 814986 w 844528"/>
                          <a:gd name="connsiteY2" fmla="*/ 1183005 h 2411927"/>
                          <a:gd name="connsiteX3" fmla="*/ 434848 w 844528"/>
                          <a:gd name="connsiteY3" fmla="*/ 2411885 h 2411927"/>
                          <a:gd name="connsiteX4" fmla="*/ 12029 w 844528"/>
                          <a:gd name="connsiteY4" fmla="*/ 1105853 h 2411927"/>
                          <a:gd name="connsiteX5" fmla="*/ 57749 w 844528"/>
                          <a:gd name="connsiteY5" fmla="*/ 652463 h 2411927"/>
                          <a:gd name="connsiteX6" fmla="*/ 422556 w 844528"/>
                          <a:gd name="connsiteY6" fmla="*/ 0 h 2411927"/>
                          <a:gd name="connsiteX0" fmla="*/ 422556 w 844528"/>
                          <a:gd name="connsiteY0" fmla="*/ 0 h 2411912"/>
                          <a:gd name="connsiteX1" fmla="*/ 843561 w 844528"/>
                          <a:gd name="connsiteY1" fmla="*/ 943928 h 2411912"/>
                          <a:gd name="connsiteX2" fmla="*/ 814986 w 844528"/>
                          <a:gd name="connsiteY2" fmla="*/ 1183005 h 2411912"/>
                          <a:gd name="connsiteX3" fmla="*/ 434848 w 844528"/>
                          <a:gd name="connsiteY3" fmla="*/ 2411885 h 2411912"/>
                          <a:gd name="connsiteX4" fmla="*/ 12029 w 844528"/>
                          <a:gd name="connsiteY4" fmla="*/ 1105853 h 2411912"/>
                          <a:gd name="connsiteX5" fmla="*/ 57749 w 844528"/>
                          <a:gd name="connsiteY5" fmla="*/ 652463 h 2411912"/>
                          <a:gd name="connsiteX6" fmla="*/ 422556 w 844528"/>
                          <a:gd name="connsiteY6" fmla="*/ 0 h 2411912"/>
                          <a:gd name="connsiteX0" fmla="*/ 422556 w 844528"/>
                          <a:gd name="connsiteY0" fmla="*/ 0 h 2411893"/>
                          <a:gd name="connsiteX1" fmla="*/ 843561 w 844528"/>
                          <a:gd name="connsiteY1" fmla="*/ 943928 h 2411893"/>
                          <a:gd name="connsiteX2" fmla="*/ 814986 w 844528"/>
                          <a:gd name="connsiteY2" fmla="*/ 1183005 h 2411893"/>
                          <a:gd name="connsiteX3" fmla="*/ 434848 w 844528"/>
                          <a:gd name="connsiteY3" fmla="*/ 2411885 h 2411893"/>
                          <a:gd name="connsiteX4" fmla="*/ 12029 w 844528"/>
                          <a:gd name="connsiteY4" fmla="*/ 1105853 h 2411893"/>
                          <a:gd name="connsiteX5" fmla="*/ 57749 w 844528"/>
                          <a:gd name="connsiteY5" fmla="*/ 652463 h 2411893"/>
                          <a:gd name="connsiteX6" fmla="*/ 422556 w 844528"/>
                          <a:gd name="connsiteY6" fmla="*/ 0 h 2411893"/>
                          <a:gd name="connsiteX0" fmla="*/ 422556 w 844528"/>
                          <a:gd name="connsiteY0" fmla="*/ 0 h 2411964"/>
                          <a:gd name="connsiteX1" fmla="*/ 843561 w 844528"/>
                          <a:gd name="connsiteY1" fmla="*/ 943928 h 2411964"/>
                          <a:gd name="connsiteX2" fmla="*/ 814986 w 844528"/>
                          <a:gd name="connsiteY2" fmla="*/ 1183005 h 2411964"/>
                          <a:gd name="connsiteX3" fmla="*/ 434848 w 844528"/>
                          <a:gd name="connsiteY3" fmla="*/ 2411885 h 2411964"/>
                          <a:gd name="connsiteX4" fmla="*/ 12029 w 844528"/>
                          <a:gd name="connsiteY4" fmla="*/ 1105853 h 2411964"/>
                          <a:gd name="connsiteX5" fmla="*/ 57749 w 844528"/>
                          <a:gd name="connsiteY5" fmla="*/ 652463 h 2411964"/>
                          <a:gd name="connsiteX6" fmla="*/ 422556 w 844528"/>
                          <a:gd name="connsiteY6" fmla="*/ 0 h 2411964"/>
                          <a:gd name="connsiteX0" fmla="*/ 482275 w 904247"/>
                          <a:gd name="connsiteY0" fmla="*/ 0 h 2411909"/>
                          <a:gd name="connsiteX1" fmla="*/ 903280 w 904247"/>
                          <a:gd name="connsiteY1" fmla="*/ 943928 h 2411909"/>
                          <a:gd name="connsiteX2" fmla="*/ 874705 w 904247"/>
                          <a:gd name="connsiteY2" fmla="*/ 1183005 h 2411909"/>
                          <a:gd name="connsiteX3" fmla="*/ 494567 w 904247"/>
                          <a:gd name="connsiteY3" fmla="*/ 2411885 h 2411909"/>
                          <a:gd name="connsiteX4" fmla="*/ 5225 w 904247"/>
                          <a:gd name="connsiteY4" fmla="*/ 1148125 h 2411909"/>
                          <a:gd name="connsiteX5" fmla="*/ 117468 w 904247"/>
                          <a:gd name="connsiteY5" fmla="*/ 652463 h 2411909"/>
                          <a:gd name="connsiteX6" fmla="*/ 482275 w 904247"/>
                          <a:gd name="connsiteY6" fmla="*/ 0 h 2411909"/>
                          <a:gd name="connsiteX0" fmla="*/ 482275 w 904247"/>
                          <a:gd name="connsiteY0" fmla="*/ 0 h 2411893"/>
                          <a:gd name="connsiteX1" fmla="*/ 903280 w 904247"/>
                          <a:gd name="connsiteY1" fmla="*/ 943928 h 2411893"/>
                          <a:gd name="connsiteX2" fmla="*/ 874705 w 904247"/>
                          <a:gd name="connsiteY2" fmla="*/ 1183005 h 2411893"/>
                          <a:gd name="connsiteX3" fmla="*/ 494567 w 904247"/>
                          <a:gd name="connsiteY3" fmla="*/ 2411885 h 2411893"/>
                          <a:gd name="connsiteX4" fmla="*/ 5225 w 904247"/>
                          <a:gd name="connsiteY4" fmla="*/ 1162217 h 2411893"/>
                          <a:gd name="connsiteX5" fmla="*/ 117468 w 904247"/>
                          <a:gd name="connsiteY5" fmla="*/ 652463 h 2411893"/>
                          <a:gd name="connsiteX6" fmla="*/ 482275 w 904247"/>
                          <a:gd name="connsiteY6" fmla="*/ 0 h 2411893"/>
                          <a:gd name="connsiteX0" fmla="*/ 482972 w 904944"/>
                          <a:gd name="connsiteY0" fmla="*/ 0 h 2411893"/>
                          <a:gd name="connsiteX1" fmla="*/ 903977 w 904944"/>
                          <a:gd name="connsiteY1" fmla="*/ 943928 h 2411893"/>
                          <a:gd name="connsiteX2" fmla="*/ 875402 w 904944"/>
                          <a:gd name="connsiteY2" fmla="*/ 1183005 h 2411893"/>
                          <a:gd name="connsiteX3" fmla="*/ 495264 w 904944"/>
                          <a:gd name="connsiteY3" fmla="*/ 2411885 h 2411893"/>
                          <a:gd name="connsiteX4" fmla="*/ 5922 w 904944"/>
                          <a:gd name="connsiteY4" fmla="*/ 1162217 h 2411893"/>
                          <a:gd name="connsiteX5" fmla="*/ 104859 w 904944"/>
                          <a:gd name="connsiteY5" fmla="*/ 483376 h 2411893"/>
                          <a:gd name="connsiteX6" fmla="*/ 482972 w 904944"/>
                          <a:gd name="connsiteY6" fmla="*/ 0 h 2411893"/>
                          <a:gd name="connsiteX0" fmla="*/ 477060 w 899032"/>
                          <a:gd name="connsiteY0" fmla="*/ 0 h 2411893"/>
                          <a:gd name="connsiteX1" fmla="*/ 898065 w 899032"/>
                          <a:gd name="connsiteY1" fmla="*/ 943928 h 2411893"/>
                          <a:gd name="connsiteX2" fmla="*/ 869490 w 899032"/>
                          <a:gd name="connsiteY2" fmla="*/ 1183005 h 2411893"/>
                          <a:gd name="connsiteX3" fmla="*/ 489352 w 899032"/>
                          <a:gd name="connsiteY3" fmla="*/ 2411885 h 2411893"/>
                          <a:gd name="connsiteX4" fmla="*/ 10 w 899032"/>
                          <a:gd name="connsiteY4" fmla="*/ 1162217 h 2411893"/>
                          <a:gd name="connsiteX5" fmla="*/ 477060 w 899032"/>
                          <a:gd name="connsiteY5" fmla="*/ 0 h 2411893"/>
                          <a:gd name="connsiteX0" fmla="*/ 477060 w 869489"/>
                          <a:gd name="connsiteY0" fmla="*/ 0 h 2411893"/>
                          <a:gd name="connsiteX1" fmla="*/ 869490 w 869489"/>
                          <a:gd name="connsiteY1" fmla="*/ 1183005 h 2411893"/>
                          <a:gd name="connsiteX2" fmla="*/ 489352 w 869489"/>
                          <a:gd name="connsiteY2" fmla="*/ 2411885 h 2411893"/>
                          <a:gd name="connsiteX3" fmla="*/ 10 w 869489"/>
                          <a:gd name="connsiteY3" fmla="*/ 1162217 h 2411893"/>
                          <a:gd name="connsiteX4" fmla="*/ 477060 w 869489"/>
                          <a:gd name="connsiteY4" fmla="*/ 0 h 2411893"/>
                          <a:gd name="connsiteX0" fmla="*/ 477060 w 1042453"/>
                          <a:gd name="connsiteY0" fmla="*/ 0 h 2411911"/>
                          <a:gd name="connsiteX1" fmla="*/ 1042453 w 1042453"/>
                          <a:gd name="connsiteY1" fmla="*/ 1197097 h 2411911"/>
                          <a:gd name="connsiteX2" fmla="*/ 489352 w 1042453"/>
                          <a:gd name="connsiteY2" fmla="*/ 2411885 h 2411911"/>
                          <a:gd name="connsiteX3" fmla="*/ 10 w 1042453"/>
                          <a:gd name="connsiteY3" fmla="*/ 1162217 h 2411911"/>
                          <a:gd name="connsiteX4" fmla="*/ 477060 w 1042453"/>
                          <a:gd name="connsiteY4" fmla="*/ 0 h 2411911"/>
                          <a:gd name="connsiteX0" fmla="*/ 477060 w 1042453"/>
                          <a:gd name="connsiteY0" fmla="*/ 0 h 2411909"/>
                          <a:gd name="connsiteX1" fmla="*/ 1042453 w 1042453"/>
                          <a:gd name="connsiteY1" fmla="*/ 1197097 h 2411909"/>
                          <a:gd name="connsiteX2" fmla="*/ 489352 w 1042453"/>
                          <a:gd name="connsiteY2" fmla="*/ 2411885 h 2411909"/>
                          <a:gd name="connsiteX3" fmla="*/ 10 w 1042453"/>
                          <a:gd name="connsiteY3" fmla="*/ 1162217 h 2411909"/>
                          <a:gd name="connsiteX4" fmla="*/ 477060 w 1042453"/>
                          <a:gd name="connsiteY4" fmla="*/ 0 h 2411909"/>
                          <a:gd name="connsiteX0" fmla="*/ 477060 w 1015844"/>
                          <a:gd name="connsiteY0" fmla="*/ 0 h 2411933"/>
                          <a:gd name="connsiteX1" fmla="*/ 1015844 w 1015844"/>
                          <a:gd name="connsiteY1" fmla="*/ 1112551 h 2411933"/>
                          <a:gd name="connsiteX2" fmla="*/ 489352 w 1015844"/>
                          <a:gd name="connsiteY2" fmla="*/ 2411885 h 2411933"/>
                          <a:gd name="connsiteX3" fmla="*/ 10 w 1015844"/>
                          <a:gd name="connsiteY3" fmla="*/ 1162217 h 2411933"/>
                          <a:gd name="connsiteX4" fmla="*/ 477060 w 1015844"/>
                          <a:gd name="connsiteY4" fmla="*/ 0 h 2411933"/>
                          <a:gd name="connsiteX0" fmla="*/ 477060 w 1015844"/>
                          <a:gd name="connsiteY0" fmla="*/ 0 h 2411935"/>
                          <a:gd name="connsiteX1" fmla="*/ 1015844 w 1015844"/>
                          <a:gd name="connsiteY1" fmla="*/ 1112551 h 2411935"/>
                          <a:gd name="connsiteX2" fmla="*/ 489352 w 1015844"/>
                          <a:gd name="connsiteY2" fmla="*/ 2411885 h 2411935"/>
                          <a:gd name="connsiteX3" fmla="*/ 10 w 1015844"/>
                          <a:gd name="connsiteY3" fmla="*/ 1162217 h 2411935"/>
                          <a:gd name="connsiteX4" fmla="*/ 477060 w 1015844"/>
                          <a:gd name="connsiteY4" fmla="*/ 0 h 2411935"/>
                          <a:gd name="connsiteX0" fmla="*/ 478683 w 1017467"/>
                          <a:gd name="connsiteY0" fmla="*/ 0 h 2411933"/>
                          <a:gd name="connsiteX1" fmla="*/ 1017467 w 1017467"/>
                          <a:gd name="connsiteY1" fmla="*/ 1112551 h 2411933"/>
                          <a:gd name="connsiteX2" fmla="*/ 490975 w 1017467"/>
                          <a:gd name="connsiteY2" fmla="*/ 2411885 h 2411933"/>
                          <a:gd name="connsiteX3" fmla="*/ 1633 w 1017467"/>
                          <a:gd name="connsiteY3" fmla="*/ 1162217 h 2411933"/>
                          <a:gd name="connsiteX4" fmla="*/ 478683 w 1017467"/>
                          <a:gd name="connsiteY4" fmla="*/ 0 h 2411933"/>
                          <a:gd name="connsiteX0" fmla="*/ 478683 w 1017696"/>
                          <a:gd name="connsiteY0" fmla="*/ 0 h 2411935"/>
                          <a:gd name="connsiteX1" fmla="*/ 1017467 w 1017696"/>
                          <a:gd name="connsiteY1" fmla="*/ 1112551 h 2411935"/>
                          <a:gd name="connsiteX2" fmla="*/ 490975 w 1017696"/>
                          <a:gd name="connsiteY2" fmla="*/ 2411885 h 2411935"/>
                          <a:gd name="connsiteX3" fmla="*/ 1633 w 1017696"/>
                          <a:gd name="connsiteY3" fmla="*/ 1162217 h 2411935"/>
                          <a:gd name="connsiteX4" fmla="*/ 478683 w 1017696"/>
                          <a:gd name="connsiteY4" fmla="*/ 0 h 2411935"/>
                          <a:gd name="connsiteX0" fmla="*/ 598033 w 1017398"/>
                          <a:gd name="connsiteY0" fmla="*/ 0 h 2256936"/>
                          <a:gd name="connsiteX1" fmla="*/ 1017074 w 1017398"/>
                          <a:gd name="connsiteY1" fmla="*/ 957553 h 2256936"/>
                          <a:gd name="connsiteX2" fmla="*/ 490582 w 1017398"/>
                          <a:gd name="connsiteY2" fmla="*/ 2256887 h 2256936"/>
                          <a:gd name="connsiteX3" fmla="*/ 1240 w 1017398"/>
                          <a:gd name="connsiteY3" fmla="*/ 1007219 h 2256936"/>
                          <a:gd name="connsiteX4" fmla="*/ 598033 w 1017398"/>
                          <a:gd name="connsiteY4" fmla="*/ 0 h 2256936"/>
                          <a:gd name="connsiteX0" fmla="*/ 478684 w 1017696"/>
                          <a:gd name="connsiteY0" fmla="*/ 0 h 2383753"/>
                          <a:gd name="connsiteX1" fmla="*/ 1017467 w 1017696"/>
                          <a:gd name="connsiteY1" fmla="*/ 1084370 h 2383753"/>
                          <a:gd name="connsiteX2" fmla="*/ 490975 w 1017696"/>
                          <a:gd name="connsiteY2" fmla="*/ 2383704 h 2383753"/>
                          <a:gd name="connsiteX3" fmla="*/ 1633 w 1017696"/>
                          <a:gd name="connsiteY3" fmla="*/ 1134036 h 2383753"/>
                          <a:gd name="connsiteX4" fmla="*/ 478684 w 1017696"/>
                          <a:gd name="connsiteY4" fmla="*/ 0 h 2383753"/>
                          <a:gd name="connsiteX0" fmla="*/ 478684 w 1017696"/>
                          <a:gd name="connsiteY0" fmla="*/ 0 h 2383785"/>
                          <a:gd name="connsiteX1" fmla="*/ 1017467 w 1017696"/>
                          <a:gd name="connsiteY1" fmla="*/ 1084370 h 2383785"/>
                          <a:gd name="connsiteX2" fmla="*/ 490975 w 1017696"/>
                          <a:gd name="connsiteY2" fmla="*/ 2383704 h 2383785"/>
                          <a:gd name="connsiteX3" fmla="*/ 1633 w 1017696"/>
                          <a:gd name="connsiteY3" fmla="*/ 1148127 h 2383785"/>
                          <a:gd name="connsiteX4" fmla="*/ 478684 w 1017696"/>
                          <a:gd name="connsiteY4" fmla="*/ 0 h 2383785"/>
                          <a:gd name="connsiteX0" fmla="*/ 478684 w 1017696"/>
                          <a:gd name="connsiteY0" fmla="*/ 0 h 2383825"/>
                          <a:gd name="connsiteX1" fmla="*/ 1017467 w 1017696"/>
                          <a:gd name="connsiteY1" fmla="*/ 1084370 h 2383825"/>
                          <a:gd name="connsiteX2" fmla="*/ 490975 w 1017696"/>
                          <a:gd name="connsiteY2" fmla="*/ 2383704 h 2383825"/>
                          <a:gd name="connsiteX3" fmla="*/ 1633 w 1017696"/>
                          <a:gd name="connsiteY3" fmla="*/ 1148127 h 2383825"/>
                          <a:gd name="connsiteX4" fmla="*/ 478684 w 1017696"/>
                          <a:gd name="connsiteY4" fmla="*/ 0 h 2383825"/>
                          <a:gd name="connsiteX0" fmla="*/ 478684 w 1017696"/>
                          <a:gd name="connsiteY0" fmla="*/ 0 h 2383705"/>
                          <a:gd name="connsiteX1" fmla="*/ 1017467 w 1017696"/>
                          <a:gd name="connsiteY1" fmla="*/ 1140733 h 2383705"/>
                          <a:gd name="connsiteX2" fmla="*/ 490975 w 1017696"/>
                          <a:gd name="connsiteY2" fmla="*/ 2383704 h 2383705"/>
                          <a:gd name="connsiteX3" fmla="*/ 1633 w 1017696"/>
                          <a:gd name="connsiteY3" fmla="*/ 1148127 h 2383705"/>
                          <a:gd name="connsiteX4" fmla="*/ 478684 w 1017696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68 w 1018552"/>
                          <a:gd name="connsiteY0" fmla="*/ 0 h 2383705"/>
                          <a:gd name="connsiteX1" fmla="*/ 1016351 w 1018552"/>
                          <a:gd name="connsiteY1" fmla="*/ 1140733 h 2383705"/>
                          <a:gd name="connsiteX2" fmla="*/ 489859 w 1018552"/>
                          <a:gd name="connsiteY2" fmla="*/ 2383704 h 2383705"/>
                          <a:gd name="connsiteX3" fmla="*/ 517 w 1018552"/>
                          <a:gd name="connsiteY3" fmla="*/ 1148127 h 2383705"/>
                          <a:gd name="connsiteX4" fmla="*/ 477568 w 1018552"/>
                          <a:gd name="connsiteY4" fmla="*/ 0 h 2383705"/>
                          <a:gd name="connsiteX0" fmla="*/ 477570 w 1018554"/>
                          <a:gd name="connsiteY0" fmla="*/ 0 h 2383705"/>
                          <a:gd name="connsiteX1" fmla="*/ 1016353 w 1018554"/>
                          <a:gd name="connsiteY1" fmla="*/ 1140733 h 2383705"/>
                          <a:gd name="connsiteX2" fmla="*/ 489861 w 1018554"/>
                          <a:gd name="connsiteY2" fmla="*/ 2383704 h 2383705"/>
                          <a:gd name="connsiteX3" fmla="*/ 519 w 1018554"/>
                          <a:gd name="connsiteY3" fmla="*/ 1148127 h 2383705"/>
                          <a:gd name="connsiteX4" fmla="*/ 477570 w 1018554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018621" h="2383705">
                            <a:moveTo>
                              <a:pt x="477637" y="0"/>
                            </a:moveTo>
                            <a:cubicBezTo>
                              <a:pt x="662464" y="17556"/>
                              <a:pt x="1014374" y="527391"/>
                              <a:pt x="1016420" y="1140733"/>
                            </a:cubicBezTo>
                            <a:cubicBezTo>
                              <a:pt x="1051453" y="1668853"/>
                              <a:pt x="659234" y="2382472"/>
                              <a:pt x="489928" y="2383704"/>
                            </a:cubicBezTo>
                            <a:cubicBezTo>
                              <a:pt x="320622" y="2384936"/>
                              <a:pt x="-13582" y="1620833"/>
                              <a:pt x="586" y="1148127"/>
                            </a:cubicBezTo>
                            <a:cubicBezTo>
                              <a:pt x="-14770" y="548874"/>
                              <a:pt x="274745" y="36383"/>
                              <a:pt x="477637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ln w="22225" cap="flat">
                        <a:solidFill>
                          <a:schemeClr val="bg1"/>
                        </a:solidFill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56" name="Freeform: Shape 155">
                        <a:extLst>
                          <a:ext uri="{FF2B5EF4-FFF2-40B4-BE49-F238E27FC236}">
                            <a16:creationId xmlns:a16="http://schemas.microsoft.com/office/drawing/2014/main" id="{D7B4936B-E90C-489E-A62C-5546E4EE621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445481" y="1817468"/>
                        <a:ext cx="249165" cy="923121"/>
                      </a:xfrm>
                      <a:custGeom>
                        <a:avLst/>
                        <a:gdLst>
                          <a:gd name="connsiteX0" fmla="*/ 422556 w 838200"/>
                          <a:gd name="connsiteY0" fmla="*/ 0 h 1466850"/>
                          <a:gd name="connsiteX1" fmla="*/ 843561 w 838200"/>
                          <a:gd name="connsiteY1" fmla="*/ 943928 h 1466850"/>
                          <a:gd name="connsiteX2" fmla="*/ 814986 w 838200"/>
                          <a:gd name="connsiteY2" fmla="*/ 1183005 h 1466850"/>
                          <a:gd name="connsiteX3" fmla="*/ 394934 w 838200"/>
                          <a:gd name="connsiteY3" fmla="*/ 1467803 h 1466850"/>
                          <a:gd name="connsiteX4" fmla="*/ 12029 w 838200"/>
                          <a:gd name="connsiteY4" fmla="*/ 1105853 h 1466850"/>
                          <a:gd name="connsiteX5" fmla="*/ 57749 w 838200"/>
                          <a:gd name="connsiteY5" fmla="*/ 652463 h 1466850"/>
                          <a:gd name="connsiteX6" fmla="*/ 422556 w 838200"/>
                          <a:gd name="connsiteY6" fmla="*/ 0 h 1466850"/>
                          <a:gd name="connsiteX0" fmla="*/ 422556 w 844528"/>
                          <a:gd name="connsiteY0" fmla="*/ 0 h 2411927"/>
                          <a:gd name="connsiteX1" fmla="*/ 843561 w 844528"/>
                          <a:gd name="connsiteY1" fmla="*/ 943928 h 2411927"/>
                          <a:gd name="connsiteX2" fmla="*/ 814986 w 844528"/>
                          <a:gd name="connsiteY2" fmla="*/ 1183005 h 2411927"/>
                          <a:gd name="connsiteX3" fmla="*/ 434848 w 844528"/>
                          <a:gd name="connsiteY3" fmla="*/ 2411885 h 2411927"/>
                          <a:gd name="connsiteX4" fmla="*/ 12029 w 844528"/>
                          <a:gd name="connsiteY4" fmla="*/ 1105853 h 2411927"/>
                          <a:gd name="connsiteX5" fmla="*/ 57749 w 844528"/>
                          <a:gd name="connsiteY5" fmla="*/ 652463 h 2411927"/>
                          <a:gd name="connsiteX6" fmla="*/ 422556 w 844528"/>
                          <a:gd name="connsiteY6" fmla="*/ 0 h 2411927"/>
                          <a:gd name="connsiteX0" fmla="*/ 422556 w 844528"/>
                          <a:gd name="connsiteY0" fmla="*/ 0 h 2411912"/>
                          <a:gd name="connsiteX1" fmla="*/ 843561 w 844528"/>
                          <a:gd name="connsiteY1" fmla="*/ 943928 h 2411912"/>
                          <a:gd name="connsiteX2" fmla="*/ 814986 w 844528"/>
                          <a:gd name="connsiteY2" fmla="*/ 1183005 h 2411912"/>
                          <a:gd name="connsiteX3" fmla="*/ 434848 w 844528"/>
                          <a:gd name="connsiteY3" fmla="*/ 2411885 h 2411912"/>
                          <a:gd name="connsiteX4" fmla="*/ 12029 w 844528"/>
                          <a:gd name="connsiteY4" fmla="*/ 1105853 h 2411912"/>
                          <a:gd name="connsiteX5" fmla="*/ 57749 w 844528"/>
                          <a:gd name="connsiteY5" fmla="*/ 652463 h 2411912"/>
                          <a:gd name="connsiteX6" fmla="*/ 422556 w 844528"/>
                          <a:gd name="connsiteY6" fmla="*/ 0 h 2411912"/>
                          <a:gd name="connsiteX0" fmla="*/ 422556 w 844528"/>
                          <a:gd name="connsiteY0" fmla="*/ 0 h 2411893"/>
                          <a:gd name="connsiteX1" fmla="*/ 843561 w 844528"/>
                          <a:gd name="connsiteY1" fmla="*/ 943928 h 2411893"/>
                          <a:gd name="connsiteX2" fmla="*/ 814986 w 844528"/>
                          <a:gd name="connsiteY2" fmla="*/ 1183005 h 2411893"/>
                          <a:gd name="connsiteX3" fmla="*/ 434848 w 844528"/>
                          <a:gd name="connsiteY3" fmla="*/ 2411885 h 2411893"/>
                          <a:gd name="connsiteX4" fmla="*/ 12029 w 844528"/>
                          <a:gd name="connsiteY4" fmla="*/ 1105853 h 2411893"/>
                          <a:gd name="connsiteX5" fmla="*/ 57749 w 844528"/>
                          <a:gd name="connsiteY5" fmla="*/ 652463 h 2411893"/>
                          <a:gd name="connsiteX6" fmla="*/ 422556 w 844528"/>
                          <a:gd name="connsiteY6" fmla="*/ 0 h 2411893"/>
                          <a:gd name="connsiteX0" fmla="*/ 422556 w 844528"/>
                          <a:gd name="connsiteY0" fmla="*/ 0 h 2411964"/>
                          <a:gd name="connsiteX1" fmla="*/ 843561 w 844528"/>
                          <a:gd name="connsiteY1" fmla="*/ 943928 h 2411964"/>
                          <a:gd name="connsiteX2" fmla="*/ 814986 w 844528"/>
                          <a:gd name="connsiteY2" fmla="*/ 1183005 h 2411964"/>
                          <a:gd name="connsiteX3" fmla="*/ 434848 w 844528"/>
                          <a:gd name="connsiteY3" fmla="*/ 2411885 h 2411964"/>
                          <a:gd name="connsiteX4" fmla="*/ 12029 w 844528"/>
                          <a:gd name="connsiteY4" fmla="*/ 1105853 h 2411964"/>
                          <a:gd name="connsiteX5" fmla="*/ 57749 w 844528"/>
                          <a:gd name="connsiteY5" fmla="*/ 652463 h 2411964"/>
                          <a:gd name="connsiteX6" fmla="*/ 422556 w 844528"/>
                          <a:gd name="connsiteY6" fmla="*/ 0 h 2411964"/>
                          <a:gd name="connsiteX0" fmla="*/ 482275 w 904247"/>
                          <a:gd name="connsiteY0" fmla="*/ 0 h 2411909"/>
                          <a:gd name="connsiteX1" fmla="*/ 903280 w 904247"/>
                          <a:gd name="connsiteY1" fmla="*/ 943928 h 2411909"/>
                          <a:gd name="connsiteX2" fmla="*/ 874705 w 904247"/>
                          <a:gd name="connsiteY2" fmla="*/ 1183005 h 2411909"/>
                          <a:gd name="connsiteX3" fmla="*/ 494567 w 904247"/>
                          <a:gd name="connsiteY3" fmla="*/ 2411885 h 2411909"/>
                          <a:gd name="connsiteX4" fmla="*/ 5225 w 904247"/>
                          <a:gd name="connsiteY4" fmla="*/ 1148125 h 2411909"/>
                          <a:gd name="connsiteX5" fmla="*/ 117468 w 904247"/>
                          <a:gd name="connsiteY5" fmla="*/ 652463 h 2411909"/>
                          <a:gd name="connsiteX6" fmla="*/ 482275 w 904247"/>
                          <a:gd name="connsiteY6" fmla="*/ 0 h 2411909"/>
                          <a:gd name="connsiteX0" fmla="*/ 482275 w 904247"/>
                          <a:gd name="connsiteY0" fmla="*/ 0 h 2411893"/>
                          <a:gd name="connsiteX1" fmla="*/ 903280 w 904247"/>
                          <a:gd name="connsiteY1" fmla="*/ 943928 h 2411893"/>
                          <a:gd name="connsiteX2" fmla="*/ 874705 w 904247"/>
                          <a:gd name="connsiteY2" fmla="*/ 1183005 h 2411893"/>
                          <a:gd name="connsiteX3" fmla="*/ 494567 w 904247"/>
                          <a:gd name="connsiteY3" fmla="*/ 2411885 h 2411893"/>
                          <a:gd name="connsiteX4" fmla="*/ 5225 w 904247"/>
                          <a:gd name="connsiteY4" fmla="*/ 1162217 h 2411893"/>
                          <a:gd name="connsiteX5" fmla="*/ 117468 w 904247"/>
                          <a:gd name="connsiteY5" fmla="*/ 652463 h 2411893"/>
                          <a:gd name="connsiteX6" fmla="*/ 482275 w 904247"/>
                          <a:gd name="connsiteY6" fmla="*/ 0 h 2411893"/>
                          <a:gd name="connsiteX0" fmla="*/ 482972 w 904944"/>
                          <a:gd name="connsiteY0" fmla="*/ 0 h 2411893"/>
                          <a:gd name="connsiteX1" fmla="*/ 903977 w 904944"/>
                          <a:gd name="connsiteY1" fmla="*/ 943928 h 2411893"/>
                          <a:gd name="connsiteX2" fmla="*/ 875402 w 904944"/>
                          <a:gd name="connsiteY2" fmla="*/ 1183005 h 2411893"/>
                          <a:gd name="connsiteX3" fmla="*/ 495264 w 904944"/>
                          <a:gd name="connsiteY3" fmla="*/ 2411885 h 2411893"/>
                          <a:gd name="connsiteX4" fmla="*/ 5922 w 904944"/>
                          <a:gd name="connsiteY4" fmla="*/ 1162217 h 2411893"/>
                          <a:gd name="connsiteX5" fmla="*/ 104859 w 904944"/>
                          <a:gd name="connsiteY5" fmla="*/ 483376 h 2411893"/>
                          <a:gd name="connsiteX6" fmla="*/ 482972 w 904944"/>
                          <a:gd name="connsiteY6" fmla="*/ 0 h 2411893"/>
                          <a:gd name="connsiteX0" fmla="*/ 477060 w 899032"/>
                          <a:gd name="connsiteY0" fmla="*/ 0 h 2411893"/>
                          <a:gd name="connsiteX1" fmla="*/ 898065 w 899032"/>
                          <a:gd name="connsiteY1" fmla="*/ 943928 h 2411893"/>
                          <a:gd name="connsiteX2" fmla="*/ 869490 w 899032"/>
                          <a:gd name="connsiteY2" fmla="*/ 1183005 h 2411893"/>
                          <a:gd name="connsiteX3" fmla="*/ 489352 w 899032"/>
                          <a:gd name="connsiteY3" fmla="*/ 2411885 h 2411893"/>
                          <a:gd name="connsiteX4" fmla="*/ 10 w 899032"/>
                          <a:gd name="connsiteY4" fmla="*/ 1162217 h 2411893"/>
                          <a:gd name="connsiteX5" fmla="*/ 477060 w 899032"/>
                          <a:gd name="connsiteY5" fmla="*/ 0 h 2411893"/>
                          <a:gd name="connsiteX0" fmla="*/ 477060 w 869489"/>
                          <a:gd name="connsiteY0" fmla="*/ 0 h 2411893"/>
                          <a:gd name="connsiteX1" fmla="*/ 869490 w 869489"/>
                          <a:gd name="connsiteY1" fmla="*/ 1183005 h 2411893"/>
                          <a:gd name="connsiteX2" fmla="*/ 489352 w 869489"/>
                          <a:gd name="connsiteY2" fmla="*/ 2411885 h 2411893"/>
                          <a:gd name="connsiteX3" fmla="*/ 10 w 869489"/>
                          <a:gd name="connsiteY3" fmla="*/ 1162217 h 2411893"/>
                          <a:gd name="connsiteX4" fmla="*/ 477060 w 869489"/>
                          <a:gd name="connsiteY4" fmla="*/ 0 h 2411893"/>
                          <a:gd name="connsiteX0" fmla="*/ 477060 w 1042453"/>
                          <a:gd name="connsiteY0" fmla="*/ 0 h 2411911"/>
                          <a:gd name="connsiteX1" fmla="*/ 1042453 w 1042453"/>
                          <a:gd name="connsiteY1" fmla="*/ 1197097 h 2411911"/>
                          <a:gd name="connsiteX2" fmla="*/ 489352 w 1042453"/>
                          <a:gd name="connsiteY2" fmla="*/ 2411885 h 2411911"/>
                          <a:gd name="connsiteX3" fmla="*/ 10 w 1042453"/>
                          <a:gd name="connsiteY3" fmla="*/ 1162217 h 2411911"/>
                          <a:gd name="connsiteX4" fmla="*/ 477060 w 1042453"/>
                          <a:gd name="connsiteY4" fmla="*/ 0 h 2411911"/>
                          <a:gd name="connsiteX0" fmla="*/ 477060 w 1042453"/>
                          <a:gd name="connsiteY0" fmla="*/ 0 h 2411909"/>
                          <a:gd name="connsiteX1" fmla="*/ 1042453 w 1042453"/>
                          <a:gd name="connsiteY1" fmla="*/ 1197097 h 2411909"/>
                          <a:gd name="connsiteX2" fmla="*/ 489352 w 1042453"/>
                          <a:gd name="connsiteY2" fmla="*/ 2411885 h 2411909"/>
                          <a:gd name="connsiteX3" fmla="*/ 10 w 1042453"/>
                          <a:gd name="connsiteY3" fmla="*/ 1162217 h 2411909"/>
                          <a:gd name="connsiteX4" fmla="*/ 477060 w 1042453"/>
                          <a:gd name="connsiteY4" fmla="*/ 0 h 2411909"/>
                          <a:gd name="connsiteX0" fmla="*/ 477060 w 1015844"/>
                          <a:gd name="connsiteY0" fmla="*/ 0 h 2411933"/>
                          <a:gd name="connsiteX1" fmla="*/ 1015844 w 1015844"/>
                          <a:gd name="connsiteY1" fmla="*/ 1112551 h 2411933"/>
                          <a:gd name="connsiteX2" fmla="*/ 489352 w 1015844"/>
                          <a:gd name="connsiteY2" fmla="*/ 2411885 h 2411933"/>
                          <a:gd name="connsiteX3" fmla="*/ 10 w 1015844"/>
                          <a:gd name="connsiteY3" fmla="*/ 1162217 h 2411933"/>
                          <a:gd name="connsiteX4" fmla="*/ 477060 w 1015844"/>
                          <a:gd name="connsiteY4" fmla="*/ 0 h 2411933"/>
                          <a:gd name="connsiteX0" fmla="*/ 477060 w 1015844"/>
                          <a:gd name="connsiteY0" fmla="*/ 0 h 2411935"/>
                          <a:gd name="connsiteX1" fmla="*/ 1015844 w 1015844"/>
                          <a:gd name="connsiteY1" fmla="*/ 1112551 h 2411935"/>
                          <a:gd name="connsiteX2" fmla="*/ 489352 w 1015844"/>
                          <a:gd name="connsiteY2" fmla="*/ 2411885 h 2411935"/>
                          <a:gd name="connsiteX3" fmla="*/ 10 w 1015844"/>
                          <a:gd name="connsiteY3" fmla="*/ 1162217 h 2411935"/>
                          <a:gd name="connsiteX4" fmla="*/ 477060 w 1015844"/>
                          <a:gd name="connsiteY4" fmla="*/ 0 h 2411935"/>
                          <a:gd name="connsiteX0" fmla="*/ 478683 w 1017467"/>
                          <a:gd name="connsiteY0" fmla="*/ 0 h 2411933"/>
                          <a:gd name="connsiteX1" fmla="*/ 1017467 w 1017467"/>
                          <a:gd name="connsiteY1" fmla="*/ 1112551 h 2411933"/>
                          <a:gd name="connsiteX2" fmla="*/ 490975 w 1017467"/>
                          <a:gd name="connsiteY2" fmla="*/ 2411885 h 2411933"/>
                          <a:gd name="connsiteX3" fmla="*/ 1633 w 1017467"/>
                          <a:gd name="connsiteY3" fmla="*/ 1162217 h 2411933"/>
                          <a:gd name="connsiteX4" fmla="*/ 478683 w 1017467"/>
                          <a:gd name="connsiteY4" fmla="*/ 0 h 2411933"/>
                          <a:gd name="connsiteX0" fmla="*/ 478683 w 1017696"/>
                          <a:gd name="connsiteY0" fmla="*/ 0 h 2411935"/>
                          <a:gd name="connsiteX1" fmla="*/ 1017467 w 1017696"/>
                          <a:gd name="connsiteY1" fmla="*/ 1112551 h 2411935"/>
                          <a:gd name="connsiteX2" fmla="*/ 490975 w 1017696"/>
                          <a:gd name="connsiteY2" fmla="*/ 2411885 h 2411935"/>
                          <a:gd name="connsiteX3" fmla="*/ 1633 w 1017696"/>
                          <a:gd name="connsiteY3" fmla="*/ 1162217 h 2411935"/>
                          <a:gd name="connsiteX4" fmla="*/ 478683 w 1017696"/>
                          <a:gd name="connsiteY4" fmla="*/ 0 h 2411935"/>
                          <a:gd name="connsiteX0" fmla="*/ 598033 w 1017398"/>
                          <a:gd name="connsiteY0" fmla="*/ 0 h 2256936"/>
                          <a:gd name="connsiteX1" fmla="*/ 1017074 w 1017398"/>
                          <a:gd name="connsiteY1" fmla="*/ 957553 h 2256936"/>
                          <a:gd name="connsiteX2" fmla="*/ 490582 w 1017398"/>
                          <a:gd name="connsiteY2" fmla="*/ 2256887 h 2256936"/>
                          <a:gd name="connsiteX3" fmla="*/ 1240 w 1017398"/>
                          <a:gd name="connsiteY3" fmla="*/ 1007219 h 2256936"/>
                          <a:gd name="connsiteX4" fmla="*/ 598033 w 1017398"/>
                          <a:gd name="connsiteY4" fmla="*/ 0 h 2256936"/>
                          <a:gd name="connsiteX0" fmla="*/ 478684 w 1017696"/>
                          <a:gd name="connsiteY0" fmla="*/ 0 h 2383753"/>
                          <a:gd name="connsiteX1" fmla="*/ 1017467 w 1017696"/>
                          <a:gd name="connsiteY1" fmla="*/ 1084370 h 2383753"/>
                          <a:gd name="connsiteX2" fmla="*/ 490975 w 1017696"/>
                          <a:gd name="connsiteY2" fmla="*/ 2383704 h 2383753"/>
                          <a:gd name="connsiteX3" fmla="*/ 1633 w 1017696"/>
                          <a:gd name="connsiteY3" fmla="*/ 1134036 h 2383753"/>
                          <a:gd name="connsiteX4" fmla="*/ 478684 w 1017696"/>
                          <a:gd name="connsiteY4" fmla="*/ 0 h 2383753"/>
                          <a:gd name="connsiteX0" fmla="*/ 478684 w 1017696"/>
                          <a:gd name="connsiteY0" fmla="*/ 0 h 2383785"/>
                          <a:gd name="connsiteX1" fmla="*/ 1017467 w 1017696"/>
                          <a:gd name="connsiteY1" fmla="*/ 1084370 h 2383785"/>
                          <a:gd name="connsiteX2" fmla="*/ 490975 w 1017696"/>
                          <a:gd name="connsiteY2" fmla="*/ 2383704 h 2383785"/>
                          <a:gd name="connsiteX3" fmla="*/ 1633 w 1017696"/>
                          <a:gd name="connsiteY3" fmla="*/ 1148127 h 2383785"/>
                          <a:gd name="connsiteX4" fmla="*/ 478684 w 1017696"/>
                          <a:gd name="connsiteY4" fmla="*/ 0 h 2383785"/>
                          <a:gd name="connsiteX0" fmla="*/ 478684 w 1017696"/>
                          <a:gd name="connsiteY0" fmla="*/ 0 h 2383825"/>
                          <a:gd name="connsiteX1" fmla="*/ 1017467 w 1017696"/>
                          <a:gd name="connsiteY1" fmla="*/ 1084370 h 2383825"/>
                          <a:gd name="connsiteX2" fmla="*/ 490975 w 1017696"/>
                          <a:gd name="connsiteY2" fmla="*/ 2383704 h 2383825"/>
                          <a:gd name="connsiteX3" fmla="*/ 1633 w 1017696"/>
                          <a:gd name="connsiteY3" fmla="*/ 1148127 h 2383825"/>
                          <a:gd name="connsiteX4" fmla="*/ 478684 w 1017696"/>
                          <a:gd name="connsiteY4" fmla="*/ 0 h 2383825"/>
                          <a:gd name="connsiteX0" fmla="*/ 478684 w 1017696"/>
                          <a:gd name="connsiteY0" fmla="*/ 0 h 2383705"/>
                          <a:gd name="connsiteX1" fmla="*/ 1017467 w 1017696"/>
                          <a:gd name="connsiteY1" fmla="*/ 1140733 h 2383705"/>
                          <a:gd name="connsiteX2" fmla="*/ 490975 w 1017696"/>
                          <a:gd name="connsiteY2" fmla="*/ 2383704 h 2383705"/>
                          <a:gd name="connsiteX3" fmla="*/ 1633 w 1017696"/>
                          <a:gd name="connsiteY3" fmla="*/ 1148127 h 2383705"/>
                          <a:gd name="connsiteX4" fmla="*/ 478684 w 1017696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68 w 1018552"/>
                          <a:gd name="connsiteY0" fmla="*/ 0 h 2383705"/>
                          <a:gd name="connsiteX1" fmla="*/ 1016351 w 1018552"/>
                          <a:gd name="connsiteY1" fmla="*/ 1140733 h 2383705"/>
                          <a:gd name="connsiteX2" fmla="*/ 489859 w 1018552"/>
                          <a:gd name="connsiteY2" fmla="*/ 2383704 h 2383705"/>
                          <a:gd name="connsiteX3" fmla="*/ 517 w 1018552"/>
                          <a:gd name="connsiteY3" fmla="*/ 1148127 h 2383705"/>
                          <a:gd name="connsiteX4" fmla="*/ 477568 w 1018552"/>
                          <a:gd name="connsiteY4" fmla="*/ 0 h 2383705"/>
                          <a:gd name="connsiteX0" fmla="*/ 477570 w 1018554"/>
                          <a:gd name="connsiteY0" fmla="*/ 0 h 2383705"/>
                          <a:gd name="connsiteX1" fmla="*/ 1016353 w 1018554"/>
                          <a:gd name="connsiteY1" fmla="*/ 1140733 h 2383705"/>
                          <a:gd name="connsiteX2" fmla="*/ 489861 w 1018554"/>
                          <a:gd name="connsiteY2" fmla="*/ 2383704 h 2383705"/>
                          <a:gd name="connsiteX3" fmla="*/ 519 w 1018554"/>
                          <a:gd name="connsiteY3" fmla="*/ 1148127 h 2383705"/>
                          <a:gd name="connsiteX4" fmla="*/ 477570 w 1018554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018621" h="2383705">
                            <a:moveTo>
                              <a:pt x="477637" y="0"/>
                            </a:moveTo>
                            <a:cubicBezTo>
                              <a:pt x="662464" y="17556"/>
                              <a:pt x="1014374" y="527391"/>
                              <a:pt x="1016420" y="1140733"/>
                            </a:cubicBezTo>
                            <a:cubicBezTo>
                              <a:pt x="1051453" y="1668853"/>
                              <a:pt x="659234" y="2382472"/>
                              <a:pt x="489928" y="2383704"/>
                            </a:cubicBezTo>
                            <a:cubicBezTo>
                              <a:pt x="320622" y="2384936"/>
                              <a:pt x="-13582" y="1620833"/>
                              <a:pt x="586" y="1148127"/>
                            </a:cubicBezTo>
                            <a:cubicBezTo>
                              <a:pt x="-14770" y="548874"/>
                              <a:pt x="274745" y="36383"/>
                              <a:pt x="477637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3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</p:grpSp>
              </p:grpSp>
              <p:grpSp>
                <p:nvGrpSpPr>
                  <p:cNvPr id="139" name="Group 138">
                    <a:extLst>
                      <a:ext uri="{FF2B5EF4-FFF2-40B4-BE49-F238E27FC236}">
                        <a16:creationId xmlns:a16="http://schemas.microsoft.com/office/drawing/2014/main" id="{D0363A63-2A59-46B6-989F-B8A43252AC51}"/>
                      </a:ext>
                    </a:extLst>
                  </p:cNvPr>
                  <p:cNvGrpSpPr/>
                  <p:nvPr/>
                </p:nvGrpSpPr>
                <p:grpSpPr>
                  <a:xfrm rot="9000000">
                    <a:off x="8241610" y="1278807"/>
                    <a:ext cx="640080" cy="3055248"/>
                    <a:chOff x="8236696" y="1267377"/>
                    <a:chExt cx="666734" cy="3055248"/>
                  </a:xfrm>
                </p:grpSpPr>
                <p:grpSp>
                  <p:nvGrpSpPr>
                    <p:cNvPr id="147" name="Group 146">
                      <a:extLst>
                        <a:ext uri="{FF2B5EF4-FFF2-40B4-BE49-F238E27FC236}">
                          <a16:creationId xmlns:a16="http://schemas.microsoft.com/office/drawing/2014/main" id="{44CDDC42-CDAB-4731-96AA-AD311E74917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236696" y="1267377"/>
                      <a:ext cx="666734" cy="1473212"/>
                      <a:chOff x="8236696" y="1267377"/>
                      <a:chExt cx="666734" cy="1473212"/>
                    </a:xfrm>
                  </p:grpSpPr>
                  <p:sp>
                    <p:nvSpPr>
                      <p:cNvPr id="151" name="Freeform: Shape 150">
                        <a:extLst>
                          <a:ext uri="{FF2B5EF4-FFF2-40B4-BE49-F238E27FC236}">
                            <a16:creationId xmlns:a16="http://schemas.microsoft.com/office/drawing/2014/main" id="{1FF69C7D-0101-4B80-B34E-A75F276A40E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236696" y="1267377"/>
                        <a:ext cx="666734" cy="1473212"/>
                      </a:xfrm>
                      <a:custGeom>
                        <a:avLst/>
                        <a:gdLst>
                          <a:gd name="connsiteX0" fmla="*/ 422556 w 838200"/>
                          <a:gd name="connsiteY0" fmla="*/ 0 h 1466850"/>
                          <a:gd name="connsiteX1" fmla="*/ 843561 w 838200"/>
                          <a:gd name="connsiteY1" fmla="*/ 943928 h 1466850"/>
                          <a:gd name="connsiteX2" fmla="*/ 814986 w 838200"/>
                          <a:gd name="connsiteY2" fmla="*/ 1183005 h 1466850"/>
                          <a:gd name="connsiteX3" fmla="*/ 394934 w 838200"/>
                          <a:gd name="connsiteY3" fmla="*/ 1467803 h 1466850"/>
                          <a:gd name="connsiteX4" fmla="*/ 12029 w 838200"/>
                          <a:gd name="connsiteY4" fmla="*/ 1105853 h 1466850"/>
                          <a:gd name="connsiteX5" fmla="*/ 57749 w 838200"/>
                          <a:gd name="connsiteY5" fmla="*/ 652463 h 1466850"/>
                          <a:gd name="connsiteX6" fmla="*/ 422556 w 838200"/>
                          <a:gd name="connsiteY6" fmla="*/ 0 h 1466850"/>
                          <a:gd name="connsiteX0" fmla="*/ 422556 w 844528"/>
                          <a:gd name="connsiteY0" fmla="*/ 0 h 2411927"/>
                          <a:gd name="connsiteX1" fmla="*/ 843561 w 844528"/>
                          <a:gd name="connsiteY1" fmla="*/ 943928 h 2411927"/>
                          <a:gd name="connsiteX2" fmla="*/ 814986 w 844528"/>
                          <a:gd name="connsiteY2" fmla="*/ 1183005 h 2411927"/>
                          <a:gd name="connsiteX3" fmla="*/ 434848 w 844528"/>
                          <a:gd name="connsiteY3" fmla="*/ 2411885 h 2411927"/>
                          <a:gd name="connsiteX4" fmla="*/ 12029 w 844528"/>
                          <a:gd name="connsiteY4" fmla="*/ 1105853 h 2411927"/>
                          <a:gd name="connsiteX5" fmla="*/ 57749 w 844528"/>
                          <a:gd name="connsiteY5" fmla="*/ 652463 h 2411927"/>
                          <a:gd name="connsiteX6" fmla="*/ 422556 w 844528"/>
                          <a:gd name="connsiteY6" fmla="*/ 0 h 2411927"/>
                          <a:gd name="connsiteX0" fmla="*/ 422556 w 844528"/>
                          <a:gd name="connsiteY0" fmla="*/ 0 h 2411912"/>
                          <a:gd name="connsiteX1" fmla="*/ 843561 w 844528"/>
                          <a:gd name="connsiteY1" fmla="*/ 943928 h 2411912"/>
                          <a:gd name="connsiteX2" fmla="*/ 814986 w 844528"/>
                          <a:gd name="connsiteY2" fmla="*/ 1183005 h 2411912"/>
                          <a:gd name="connsiteX3" fmla="*/ 434848 w 844528"/>
                          <a:gd name="connsiteY3" fmla="*/ 2411885 h 2411912"/>
                          <a:gd name="connsiteX4" fmla="*/ 12029 w 844528"/>
                          <a:gd name="connsiteY4" fmla="*/ 1105853 h 2411912"/>
                          <a:gd name="connsiteX5" fmla="*/ 57749 w 844528"/>
                          <a:gd name="connsiteY5" fmla="*/ 652463 h 2411912"/>
                          <a:gd name="connsiteX6" fmla="*/ 422556 w 844528"/>
                          <a:gd name="connsiteY6" fmla="*/ 0 h 2411912"/>
                          <a:gd name="connsiteX0" fmla="*/ 422556 w 844528"/>
                          <a:gd name="connsiteY0" fmla="*/ 0 h 2411893"/>
                          <a:gd name="connsiteX1" fmla="*/ 843561 w 844528"/>
                          <a:gd name="connsiteY1" fmla="*/ 943928 h 2411893"/>
                          <a:gd name="connsiteX2" fmla="*/ 814986 w 844528"/>
                          <a:gd name="connsiteY2" fmla="*/ 1183005 h 2411893"/>
                          <a:gd name="connsiteX3" fmla="*/ 434848 w 844528"/>
                          <a:gd name="connsiteY3" fmla="*/ 2411885 h 2411893"/>
                          <a:gd name="connsiteX4" fmla="*/ 12029 w 844528"/>
                          <a:gd name="connsiteY4" fmla="*/ 1105853 h 2411893"/>
                          <a:gd name="connsiteX5" fmla="*/ 57749 w 844528"/>
                          <a:gd name="connsiteY5" fmla="*/ 652463 h 2411893"/>
                          <a:gd name="connsiteX6" fmla="*/ 422556 w 844528"/>
                          <a:gd name="connsiteY6" fmla="*/ 0 h 2411893"/>
                          <a:gd name="connsiteX0" fmla="*/ 422556 w 844528"/>
                          <a:gd name="connsiteY0" fmla="*/ 0 h 2411964"/>
                          <a:gd name="connsiteX1" fmla="*/ 843561 w 844528"/>
                          <a:gd name="connsiteY1" fmla="*/ 943928 h 2411964"/>
                          <a:gd name="connsiteX2" fmla="*/ 814986 w 844528"/>
                          <a:gd name="connsiteY2" fmla="*/ 1183005 h 2411964"/>
                          <a:gd name="connsiteX3" fmla="*/ 434848 w 844528"/>
                          <a:gd name="connsiteY3" fmla="*/ 2411885 h 2411964"/>
                          <a:gd name="connsiteX4" fmla="*/ 12029 w 844528"/>
                          <a:gd name="connsiteY4" fmla="*/ 1105853 h 2411964"/>
                          <a:gd name="connsiteX5" fmla="*/ 57749 w 844528"/>
                          <a:gd name="connsiteY5" fmla="*/ 652463 h 2411964"/>
                          <a:gd name="connsiteX6" fmla="*/ 422556 w 844528"/>
                          <a:gd name="connsiteY6" fmla="*/ 0 h 2411964"/>
                          <a:gd name="connsiteX0" fmla="*/ 482275 w 904247"/>
                          <a:gd name="connsiteY0" fmla="*/ 0 h 2411909"/>
                          <a:gd name="connsiteX1" fmla="*/ 903280 w 904247"/>
                          <a:gd name="connsiteY1" fmla="*/ 943928 h 2411909"/>
                          <a:gd name="connsiteX2" fmla="*/ 874705 w 904247"/>
                          <a:gd name="connsiteY2" fmla="*/ 1183005 h 2411909"/>
                          <a:gd name="connsiteX3" fmla="*/ 494567 w 904247"/>
                          <a:gd name="connsiteY3" fmla="*/ 2411885 h 2411909"/>
                          <a:gd name="connsiteX4" fmla="*/ 5225 w 904247"/>
                          <a:gd name="connsiteY4" fmla="*/ 1148125 h 2411909"/>
                          <a:gd name="connsiteX5" fmla="*/ 117468 w 904247"/>
                          <a:gd name="connsiteY5" fmla="*/ 652463 h 2411909"/>
                          <a:gd name="connsiteX6" fmla="*/ 482275 w 904247"/>
                          <a:gd name="connsiteY6" fmla="*/ 0 h 2411909"/>
                          <a:gd name="connsiteX0" fmla="*/ 482275 w 904247"/>
                          <a:gd name="connsiteY0" fmla="*/ 0 h 2411893"/>
                          <a:gd name="connsiteX1" fmla="*/ 903280 w 904247"/>
                          <a:gd name="connsiteY1" fmla="*/ 943928 h 2411893"/>
                          <a:gd name="connsiteX2" fmla="*/ 874705 w 904247"/>
                          <a:gd name="connsiteY2" fmla="*/ 1183005 h 2411893"/>
                          <a:gd name="connsiteX3" fmla="*/ 494567 w 904247"/>
                          <a:gd name="connsiteY3" fmla="*/ 2411885 h 2411893"/>
                          <a:gd name="connsiteX4" fmla="*/ 5225 w 904247"/>
                          <a:gd name="connsiteY4" fmla="*/ 1162217 h 2411893"/>
                          <a:gd name="connsiteX5" fmla="*/ 117468 w 904247"/>
                          <a:gd name="connsiteY5" fmla="*/ 652463 h 2411893"/>
                          <a:gd name="connsiteX6" fmla="*/ 482275 w 904247"/>
                          <a:gd name="connsiteY6" fmla="*/ 0 h 2411893"/>
                          <a:gd name="connsiteX0" fmla="*/ 482972 w 904944"/>
                          <a:gd name="connsiteY0" fmla="*/ 0 h 2411893"/>
                          <a:gd name="connsiteX1" fmla="*/ 903977 w 904944"/>
                          <a:gd name="connsiteY1" fmla="*/ 943928 h 2411893"/>
                          <a:gd name="connsiteX2" fmla="*/ 875402 w 904944"/>
                          <a:gd name="connsiteY2" fmla="*/ 1183005 h 2411893"/>
                          <a:gd name="connsiteX3" fmla="*/ 495264 w 904944"/>
                          <a:gd name="connsiteY3" fmla="*/ 2411885 h 2411893"/>
                          <a:gd name="connsiteX4" fmla="*/ 5922 w 904944"/>
                          <a:gd name="connsiteY4" fmla="*/ 1162217 h 2411893"/>
                          <a:gd name="connsiteX5" fmla="*/ 104859 w 904944"/>
                          <a:gd name="connsiteY5" fmla="*/ 483376 h 2411893"/>
                          <a:gd name="connsiteX6" fmla="*/ 482972 w 904944"/>
                          <a:gd name="connsiteY6" fmla="*/ 0 h 2411893"/>
                          <a:gd name="connsiteX0" fmla="*/ 477060 w 899032"/>
                          <a:gd name="connsiteY0" fmla="*/ 0 h 2411893"/>
                          <a:gd name="connsiteX1" fmla="*/ 898065 w 899032"/>
                          <a:gd name="connsiteY1" fmla="*/ 943928 h 2411893"/>
                          <a:gd name="connsiteX2" fmla="*/ 869490 w 899032"/>
                          <a:gd name="connsiteY2" fmla="*/ 1183005 h 2411893"/>
                          <a:gd name="connsiteX3" fmla="*/ 489352 w 899032"/>
                          <a:gd name="connsiteY3" fmla="*/ 2411885 h 2411893"/>
                          <a:gd name="connsiteX4" fmla="*/ 10 w 899032"/>
                          <a:gd name="connsiteY4" fmla="*/ 1162217 h 2411893"/>
                          <a:gd name="connsiteX5" fmla="*/ 477060 w 899032"/>
                          <a:gd name="connsiteY5" fmla="*/ 0 h 2411893"/>
                          <a:gd name="connsiteX0" fmla="*/ 477060 w 869489"/>
                          <a:gd name="connsiteY0" fmla="*/ 0 h 2411893"/>
                          <a:gd name="connsiteX1" fmla="*/ 869490 w 869489"/>
                          <a:gd name="connsiteY1" fmla="*/ 1183005 h 2411893"/>
                          <a:gd name="connsiteX2" fmla="*/ 489352 w 869489"/>
                          <a:gd name="connsiteY2" fmla="*/ 2411885 h 2411893"/>
                          <a:gd name="connsiteX3" fmla="*/ 10 w 869489"/>
                          <a:gd name="connsiteY3" fmla="*/ 1162217 h 2411893"/>
                          <a:gd name="connsiteX4" fmla="*/ 477060 w 869489"/>
                          <a:gd name="connsiteY4" fmla="*/ 0 h 2411893"/>
                          <a:gd name="connsiteX0" fmla="*/ 477060 w 1042453"/>
                          <a:gd name="connsiteY0" fmla="*/ 0 h 2411911"/>
                          <a:gd name="connsiteX1" fmla="*/ 1042453 w 1042453"/>
                          <a:gd name="connsiteY1" fmla="*/ 1197097 h 2411911"/>
                          <a:gd name="connsiteX2" fmla="*/ 489352 w 1042453"/>
                          <a:gd name="connsiteY2" fmla="*/ 2411885 h 2411911"/>
                          <a:gd name="connsiteX3" fmla="*/ 10 w 1042453"/>
                          <a:gd name="connsiteY3" fmla="*/ 1162217 h 2411911"/>
                          <a:gd name="connsiteX4" fmla="*/ 477060 w 1042453"/>
                          <a:gd name="connsiteY4" fmla="*/ 0 h 2411911"/>
                          <a:gd name="connsiteX0" fmla="*/ 477060 w 1042453"/>
                          <a:gd name="connsiteY0" fmla="*/ 0 h 2411909"/>
                          <a:gd name="connsiteX1" fmla="*/ 1042453 w 1042453"/>
                          <a:gd name="connsiteY1" fmla="*/ 1197097 h 2411909"/>
                          <a:gd name="connsiteX2" fmla="*/ 489352 w 1042453"/>
                          <a:gd name="connsiteY2" fmla="*/ 2411885 h 2411909"/>
                          <a:gd name="connsiteX3" fmla="*/ 10 w 1042453"/>
                          <a:gd name="connsiteY3" fmla="*/ 1162217 h 2411909"/>
                          <a:gd name="connsiteX4" fmla="*/ 477060 w 1042453"/>
                          <a:gd name="connsiteY4" fmla="*/ 0 h 2411909"/>
                          <a:gd name="connsiteX0" fmla="*/ 477060 w 1015844"/>
                          <a:gd name="connsiteY0" fmla="*/ 0 h 2411933"/>
                          <a:gd name="connsiteX1" fmla="*/ 1015844 w 1015844"/>
                          <a:gd name="connsiteY1" fmla="*/ 1112551 h 2411933"/>
                          <a:gd name="connsiteX2" fmla="*/ 489352 w 1015844"/>
                          <a:gd name="connsiteY2" fmla="*/ 2411885 h 2411933"/>
                          <a:gd name="connsiteX3" fmla="*/ 10 w 1015844"/>
                          <a:gd name="connsiteY3" fmla="*/ 1162217 h 2411933"/>
                          <a:gd name="connsiteX4" fmla="*/ 477060 w 1015844"/>
                          <a:gd name="connsiteY4" fmla="*/ 0 h 2411933"/>
                          <a:gd name="connsiteX0" fmla="*/ 477060 w 1015844"/>
                          <a:gd name="connsiteY0" fmla="*/ 0 h 2411935"/>
                          <a:gd name="connsiteX1" fmla="*/ 1015844 w 1015844"/>
                          <a:gd name="connsiteY1" fmla="*/ 1112551 h 2411935"/>
                          <a:gd name="connsiteX2" fmla="*/ 489352 w 1015844"/>
                          <a:gd name="connsiteY2" fmla="*/ 2411885 h 2411935"/>
                          <a:gd name="connsiteX3" fmla="*/ 10 w 1015844"/>
                          <a:gd name="connsiteY3" fmla="*/ 1162217 h 2411935"/>
                          <a:gd name="connsiteX4" fmla="*/ 477060 w 1015844"/>
                          <a:gd name="connsiteY4" fmla="*/ 0 h 2411935"/>
                          <a:gd name="connsiteX0" fmla="*/ 478683 w 1017467"/>
                          <a:gd name="connsiteY0" fmla="*/ 0 h 2411933"/>
                          <a:gd name="connsiteX1" fmla="*/ 1017467 w 1017467"/>
                          <a:gd name="connsiteY1" fmla="*/ 1112551 h 2411933"/>
                          <a:gd name="connsiteX2" fmla="*/ 490975 w 1017467"/>
                          <a:gd name="connsiteY2" fmla="*/ 2411885 h 2411933"/>
                          <a:gd name="connsiteX3" fmla="*/ 1633 w 1017467"/>
                          <a:gd name="connsiteY3" fmla="*/ 1162217 h 2411933"/>
                          <a:gd name="connsiteX4" fmla="*/ 478683 w 1017467"/>
                          <a:gd name="connsiteY4" fmla="*/ 0 h 2411933"/>
                          <a:gd name="connsiteX0" fmla="*/ 478683 w 1017696"/>
                          <a:gd name="connsiteY0" fmla="*/ 0 h 2411935"/>
                          <a:gd name="connsiteX1" fmla="*/ 1017467 w 1017696"/>
                          <a:gd name="connsiteY1" fmla="*/ 1112551 h 2411935"/>
                          <a:gd name="connsiteX2" fmla="*/ 490975 w 1017696"/>
                          <a:gd name="connsiteY2" fmla="*/ 2411885 h 2411935"/>
                          <a:gd name="connsiteX3" fmla="*/ 1633 w 1017696"/>
                          <a:gd name="connsiteY3" fmla="*/ 1162217 h 2411935"/>
                          <a:gd name="connsiteX4" fmla="*/ 478683 w 1017696"/>
                          <a:gd name="connsiteY4" fmla="*/ 0 h 2411935"/>
                          <a:gd name="connsiteX0" fmla="*/ 598033 w 1017398"/>
                          <a:gd name="connsiteY0" fmla="*/ 0 h 2256936"/>
                          <a:gd name="connsiteX1" fmla="*/ 1017074 w 1017398"/>
                          <a:gd name="connsiteY1" fmla="*/ 957553 h 2256936"/>
                          <a:gd name="connsiteX2" fmla="*/ 490582 w 1017398"/>
                          <a:gd name="connsiteY2" fmla="*/ 2256887 h 2256936"/>
                          <a:gd name="connsiteX3" fmla="*/ 1240 w 1017398"/>
                          <a:gd name="connsiteY3" fmla="*/ 1007219 h 2256936"/>
                          <a:gd name="connsiteX4" fmla="*/ 598033 w 1017398"/>
                          <a:gd name="connsiteY4" fmla="*/ 0 h 2256936"/>
                          <a:gd name="connsiteX0" fmla="*/ 478684 w 1017696"/>
                          <a:gd name="connsiteY0" fmla="*/ 0 h 2383753"/>
                          <a:gd name="connsiteX1" fmla="*/ 1017467 w 1017696"/>
                          <a:gd name="connsiteY1" fmla="*/ 1084370 h 2383753"/>
                          <a:gd name="connsiteX2" fmla="*/ 490975 w 1017696"/>
                          <a:gd name="connsiteY2" fmla="*/ 2383704 h 2383753"/>
                          <a:gd name="connsiteX3" fmla="*/ 1633 w 1017696"/>
                          <a:gd name="connsiteY3" fmla="*/ 1134036 h 2383753"/>
                          <a:gd name="connsiteX4" fmla="*/ 478684 w 1017696"/>
                          <a:gd name="connsiteY4" fmla="*/ 0 h 2383753"/>
                          <a:gd name="connsiteX0" fmla="*/ 478684 w 1017696"/>
                          <a:gd name="connsiteY0" fmla="*/ 0 h 2383785"/>
                          <a:gd name="connsiteX1" fmla="*/ 1017467 w 1017696"/>
                          <a:gd name="connsiteY1" fmla="*/ 1084370 h 2383785"/>
                          <a:gd name="connsiteX2" fmla="*/ 490975 w 1017696"/>
                          <a:gd name="connsiteY2" fmla="*/ 2383704 h 2383785"/>
                          <a:gd name="connsiteX3" fmla="*/ 1633 w 1017696"/>
                          <a:gd name="connsiteY3" fmla="*/ 1148127 h 2383785"/>
                          <a:gd name="connsiteX4" fmla="*/ 478684 w 1017696"/>
                          <a:gd name="connsiteY4" fmla="*/ 0 h 2383785"/>
                          <a:gd name="connsiteX0" fmla="*/ 478684 w 1017696"/>
                          <a:gd name="connsiteY0" fmla="*/ 0 h 2383825"/>
                          <a:gd name="connsiteX1" fmla="*/ 1017467 w 1017696"/>
                          <a:gd name="connsiteY1" fmla="*/ 1084370 h 2383825"/>
                          <a:gd name="connsiteX2" fmla="*/ 490975 w 1017696"/>
                          <a:gd name="connsiteY2" fmla="*/ 2383704 h 2383825"/>
                          <a:gd name="connsiteX3" fmla="*/ 1633 w 1017696"/>
                          <a:gd name="connsiteY3" fmla="*/ 1148127 h 2383825"/>
                          <a:gd name="connsiteX4" fmla="*/ 478684 w 1017696"/>
                          <a:gd name="connsiteY4" fmla="*/ 0 h 2383825"/>
                          <a:gd name="connsiteX0" fmla="*/ 478684 w 1017696"/>
                          <a:gd name="connsiteY0" fmla="*/ 0 h 2383705"/>
                          <a:gd name="connsiteX1" fmla="*/ 1017467 w 1017696"/>
                          <a:gd name="connsiteY1" fmla="*/ 1140733 h 2383705"/>
                          <a:gd name="connsiteX2" fmla="*/ 490975 w 1017696"/>
                          <a:gd name="connsiteY2" fmla="*/ 2383704 h 2383705"/>
                          <a:gd name="connsiteX3" fmla="*/ 1633 w 1017696"/>
                          <a:gd name="connsiteY3" fmla="*/ 1148127 h 2383705"/>
                          <a:gd name="connsiteX4" fmla="*/ 478684 w 1017696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68 w 1018552"/>
                          <a:gd name="connsiteY0" fmla="*/ 0 h 2383705"/>
                          <a:gd name="connsiteX1" fmla="*/ 1016351 w 1018552"/>
                          <a:gd name="connsiteY1" fmla="*/ 1140733 h 2383705"/>
                          <a:gd name="connsiteX2" fmla="*/ 489859 w 1018552"/>
                          <a:gd name="connsiteY2" fmla="*/ 2383704 h 2383705"/>
                          <a:gd name="connsiteX3" fmla="*/ 517 w 1018552"/>
                          <a:gd name="connsiteY3" fmla="*/ 1148127 h 2383705"/>
                          <a:gd name="connsiteX4" fmla="*/ 477568 w 1018552"/>
                          <a:gd name="connsiteY4" fmla="*/ 0 h 2383705"/>
                          <a:gd name="connsiteX0" fmla="*/ 477570 w 1018554"/>
                          <a:gd name="connsiteY0" fmla="*/ 0 h 2383705"/>
                          <a:gd name="connsiteX1" fmla="*/ 1016353 w 1018554"/>
                          <a:gd name="connsiteY1" fmla="*/ 1140733 h 2383705"/>
                          <a:gd name="connsiteX2" fmla="*/ 489861 w 1018554"/>
                          <a:gd name="connsiteY2" fmla="*/ 2383704 h 2383705"/>
                          <a:gd name="connsiteX3" fmla="*/ 519 w 1018554"/>
                          <a:gd name="connsiteY3" fmla="*/ 1148127 h 2383705"/>
                          <a:gd name="connsiteX4" fmla="*/ 477570 w 1018554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018621" h="2383705">
                            <a:moveTo>
                              <a:pt x="477637" y="0"/>
                            </a:moveTo>
                            <a:cubicBezTo>
                              <a:pt x="662464" y="17556"/>
                              <a:pt x="1014374" y="527391"/>
                              <a:pt x="1016420" y="1140733"/>
                            </a:cubicBezTo>
                            <a:cubicBezTo>
                              <a:pt x="1051453" y="1668853"/>
                              <a:pt x="659234" y="2382472"/>
                              <a:pt x="489928" y="2383704"/>
                            </a:cubicBezTo>
                            <a:cubicBezTo>
                              <a:pt x="320622" y="2384936"/>
                              <a:pt x="-13582" y="1620833"/>
                              <a:pt x="586" y="1148127"/>
                            </a:cubicBezTo>
                            <a:cubicBezTo>
                              <a:pt x="-14770" y="548874"/>
                              <a:pt x="274745" y="36383"/>
                              <a:pt x="477637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ln w="22225" cap="flat">
                        <a:solidFill>
                          <a:schemeClr val="bg1"/>
                        </a:solidFill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52" name="Freeform: Shape 151">
                        <a:extLst>
                          <a:ext uri="{FF2B5EF4-FFF2-40B4-BE49-F238E27FC236}">
                            <a16:creationId xmlns:a16="http://schemas.microsoft.com/office/drawing/2014/main" id="{D728C57F-8DA5-4391-840B-2B8C5270DD3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445481" y="1817468"/>
                        <a:ext cx="249165" cy="923121"/>
                      </a:xfrm>
                      <a:custGeom>
                        <a:avLst/>
                        <a:gdLst>
                          <a:gd name="connsiteX0" fmla="*/ 422556 w 838200"/>
                          <a:gd name="connsiteY0" fmla="*/ 0 h 1466850"/>
                          <a:gd name="connsiteX1" fmla="*/ 843561 w 838200"/>
                          <a:gd name="connsiteY1" fmla="*/ 943928 h 1466850"/>
                          <a:gd name="connsiteX2" fmla="*/ 814986 w 838200"/>
                          <a:gd name="connsiteY2" fmla="*/ 1183005 h 1466850"/>
                          <a:gd name="connsiteX3" fmla="*/ 394934 w 838200"/>
                          <a:gd name="connsiteY3" fmla="*/ 1467803 h 1466850"/>
                          <a:gd name="connsiteX4" fmla="*/ 12029 w 838200"/>
                          <a:gd name="connsiteY4" fmla="*/ 1105853 h 1466850"/>
                          <a:gd name="connsiteX5" fmla="*/ 57749 w 838200"/>
                          <a:gd name="connsiteY5" fmla="*/ 652463 h 1466850"/>
                          <a:gd name="connsiteX6" fmla="*/ 422556 w 838200"/>
                          <a:gd name="connsiteY6" fmla="*/ 0 h 1466850"/>
                          <a:gd name="connsiteX0" fmla="*/ 422556 w 844528"/>
                          <a:gd name="connsiteY0" fmla="*/ 0 h 2411927"/>
                          <a:gd name="connsiteX1" fmla="*/ 843561 w 844528"/>
                          <a:gd name="connsiteY1" fmla="*/ 943928 h 2411927"/>
                          <a:gd name="connsiteX2" fmla="*/ 814986 w 844528"/>
                          <a:gd name="connsiteY2" fmla="*/ 1183005 h 2411927"/>
                          <a:gd name="connsiteX3" fmla="*/ 434848 w 844528"/>
                          <a:gd name="connsiteY3" fmla="*/ 2411885 h 2411927"/>
                          <a:gd name="connsiteX4" fmla="*/ 12029 w 844528"/>
                          <a:gd name="connsiteY4" fmla="*/ 1105853 h 2411927"/>
                          <a:gd name="connsiteX5" fmla="*/ 57749 w 844528"/>
                          <a:gd name="connsiteY5" fmla="*/ 652463 h 2411927"/>
                          <a:gd name="connsiteX6" fmla="*/ 422556 w 844528"/>
                          <a:gd name="connsiteY6" fmla="*/ 0 h 2411927"/>
                          <a:gd name="connsiteX0" fmla="*/ 422556 w 844528"/>
                          <a:gd name="connsiteY0" fmla="*/ 0 h 2411912"/>
                          <a:gd name="connsiteX1" fmla="*/ 843561 w 844528"/>
                          <a:gd name="connsiteY1" fmla="*/ 943928 h 2411912"/>
                          <a:gd name="connsiteX2" fmla="*/ 814986 w 844528"/>
                          <a:gd name="connsiteY2" fmla="*/ 1183005 h 2411912"/>
                          <a:gd name="connsiteX3" fmla="*/ 434848 w 844528"/>
                          <a:gd name="connsiteY3" fmla="*/ 2411885 h 2411912"/>
                          <a:gd name="connsiteX4" fmla="*/ 12029 w 844528"/>
                          <a:gd name="connsiteY4" fmla="*/ 1105853 h 2411912"/>
                          <a:gd name="connsiteX5" fmla="*/ 57749 w 844528"/>
                          <a:gd name="connsiteY5" fmla="*/ 652463 h 2411912"/>
                          <a:gd name="connsiteX6" fmla="*/ 422556 w 844528"/>
                          <a:gd name="connsiteY6" fmla="*/ 0 h 2411912"/>
                          <a:gd name="connsiteX0" fmla="*/ 422556 w 844528"/>
                          <a:gd name="connsiteY0" fmla="*/ 0 h 2411893"/>
                          <a:gd name="connsiteX1" fmla="*/ 843561 w 844528"/>
                          <a:gd name="connsiteY1" fmla="*/ 943928 h 2411893"/>
                          <a:gd name="connsiteX2" fmla="*/ 814986 w 844528"/>
                          <a:gd name="connsiteY2" fmla="*/ 1183005 h 2411893"/>
                          <a:gd name="connsiteX3" fmla="*/ 434848 w 844528"/>
                          <a:gd name="connsiteY3" fmla="*/ 2411885 h 2411893"/>
                          <a:gd name="connsiteX4" fmla="*/ 12029 w 844528"/>
                          <a:gd name="connsiteY4" fmla="*/ 1105853 h 2411893"/>
                          <a:gd name="connsiteX5" fmla="*/ 57749 w 844528"/>
                          <a:gd name="connsiteY5" fmla="*/ 652463 h 2411893"/>
                          <a:gd name="connsiteX6" fmla="*/ 422556 w 844528"/>
                          <a:gd name="connsiteY6" fmla="*/ 0 h 2411893"/>
                          <a:gd name="connsiteX0" fmla="*/ 422556 w 844528"/>
                          <a:gd name="connsiteY0" fmla="*/ 0 h 2411964"/>
                          <a:gd name="connsiteX1" fmla="*/ 843561 w 844528"/>
                          <a:gd name="connsiteY1" fmla="*/ 943928 h 2411964"/>
                          <a:gd name="connsiteX2" fmla="*/ 814986 w 844528"/>
                          <a:gd name="connsiteY2" fmla="*/ 1183005 h 2411964"/>
                          <a:gd name="connsiteX3" fmla="*/ 434848 w 844528"/>
                          <a:gd name="connsiteY3" fmla="*/ 2411885 h 2411964"/>
                          <a:gd name="connsiteX4" fmla="*/ 12029 w 844528"/>
                          <a:gd name="connsiteY4" fmla="*/ 1105853 h 2411964"/>
                          <a:gd name="connsiteX5" fmla="*/ 57749 w 844528"/>
                          <a:gd name="connsiteY5" fmla="*/ 652463 h 2411964"/>
                          <a:gd name="connsiteX6" fmla="*/ 422556 w 844528"/>
                          <a:gd name="connsiteY6" fmla="*/ 0 h 2411964"/>
                          <a:gd name="connsiteX0" fmla="*/ 482275 w 904247"/>
                          <a:gd name="connsiteY0" fmla="*/ 0 h 2411909"/>
                          <a:gd name="connsiteX1" fmla="*/ 903280 w 904247"/>
                          <a:gd name="connsiteY1" fmla="*/ 943928 h 2411909"/>
                          <a:gd name="connsiteX2" fmla="*/ 874705 w 904247"/>
                          <a:gd name="connsiteY2" fmla="*/ 1183005 h 2411909"/>
                          <a:gd name="connsiteX3" fmla="*/ 494567 w 904247"/>
                          <a:gd name="connsiteY3" fmla="*/ 2411885 h 2411909"/>
                          <a:gd name="connsiteX4" fmla="*/ 5225 w 904247"/>
                          <a:gd name="connsiteY4" fmla="*/ 1148125 h 2411909"/>
                          <a:gd name="connsiteX5" fmla="*/ 117468 w 904247"/>
                          <a:gd name="connsiteY5" fmla="*/ 652463 h 2411909"/>
                          <a:gd name="connsiteX6" fmla="*/ 482275 w 904247"/>
                          <a:gd name="connsiteY6" fmla="*/ 0 h 2411909"/>
                          <a:gd name="connsiteX0" fmla="*/ 482275 w 904247"/>
                          <a:gd name="connsiteY0" fmla="*/ 0 h 2411893"/>
                          <a:gd name="connsiteX1" fmla="*/ 903280 w 904247"/>
                          <a:gd name="connsiteY1" fmla="*/ 943928 h 2411893"/>
                          <a:gd name="connsiteX2" fmla="*/ 874705 w 904247"/>
                          <a:gd name="connsiteY2" fmla="*/ 1183005 h 2411893"/>
                          <a:gd name="connsiteX3" fmla="*/ 494567 w 904247"/>
                          <a:gd name="connsiteY3" fmla="*/ 2411885 h 2411893"/>
                          <a:gd name="connsiteX4" fmla="*/ 5225 w 904247"/>
                          <a:gd name="connsiteY4" fmla="*/ 1162217 h 2411893"/>
                          <a:gd name="connsiteX5" fmla="*/ 117468 w 904247"/>
                          <a:gd name="connsiteY5" fmla="*/ 652463 h 2411893"/>
                          <a:gd name="connsiteX6" fmla="*/ 482275 w 904247"/>
                          <a:gd name="connsiteY6" fmla="*/ 0 h 2411893"/>
                          <a:gd name="connsiteX0" fmla="*/ 482972 w 904944"/>
                          <a:gd name="connsiteY0" fmla="*/ 0 h 2411893"/>
                          <a:gd name="connsiteX1" fmla="*/ 903977 w 904944"/>
                          <a:gd name="connsiteY1" fmla="*/ 943928 h 2411893"/>
                          <a:gd name="connsiteX2" fmla="*/ 875402 w 904944"/>
                          <a:gd name="connsiteY2" fmla="*/ 1183005 h 2411893"/>
                          <a:gd name="connsiteX3" fmla="*/ 495264 w 904944"/>
                          <a:gd name="connsiteY3" fmla="*/ 2411885 h 2411893"/>
                          <a:gd name="connsiteX4" fmla="*/ 5922 w 904944"/>
                          <a:gd name="connsiteY4" fmla="*/ 1162217 h 2411893"/>
                          <a:gd name="connsiteX5" fmla="*/ 104859 w 904944"/>
                          <a:gd name="connsiteY5" fmla="*/ 483376 h 2411893"/>
                          <a:gd name="connsiteX6" fmla="*/ 482972 w 904944"/>
                          <a:gd name="connsiteY6" fmla="*/ 0 h 2411893"/>
                          <a:gd name="connsiteX0" fmla="*/ 477060 w 899032"/>
                          <a:gd name="connsiteY0" fmla="*/ 0 h 2411893"/>
                          <a:gd name="connsiteX1" fmla="*/ 898065 w 899032"/>
                          <a:gd name="connsiteY1" fmla="*/ 943928 h 2411893"/>
                          <a:gd name="connsiteX2" fmla="*/ 869490 w 899032"/>
                          <a:gd name="connsiteY2" fmla="*/ 1183005 h 2411893"/>
                          <a:gd name="connsiteX3" fmla="*/ 489352 w 899032"/>
                          <a:gd name="connsiteY3" fmla="*/ 2411885 h 2411893"/>
                          <a:gd name="connsiteX4" fmla="*/ 10 w 899032"/>
                          <a:gd name="connsiteY4" fmla="*/ 1162217 h 2411893"/>
                          <a:gd name="connsiteX5" fmla="*/ 477060 w 899032"/>
                          <a:gd name="connsiteY5" fmla="*/ 0 h 2411893"/>
                          <a:gd name="connsiteX0" fmla="*/ 477060 w 869489"/>
                          <a:gd name="connsiteY0" fmla="*/ 0 h 2411893"/>
                          <a:gd name="connsiteX1" fmla="*/ 869490 w 869489"/>
                          <a:gd name="connsiteY1" fmla="*/ 1183005 h 2411893"/>
                          <a:gd name="connsiteX2" fmla="*/ 489352 w 869489"/>
                          <a:gd name="connsiteY2" fmla="*/ 2411885 h 2411893"/>
                          <a:gd name="connsiteX3" fmla="*/ 10 w 869489"/>
                          <a:gd name="connsiteY3" fmla="*/ 1162217 h 2411893"/>
                          <a:gd name="connsiteX4" fmla="*/ 477060 w 869489"/>
                          <a:gd name="connsiteY4" fmla="*/ 0 h 2411893"/>
                          <a:gd name="connsiteX0" fmla="*/ 477060 w 1042453"/>
                          <a:gd name="connsiteY0" fmla="*/ 0 h 2411911"/>
                          <a:gd name="connsiteX1" fmla="*/ 1042453 w 1042453"/>
                          <a:gd name="connsiteY1" fmla="*/ 1197097 h 2411911"/>
                          <a:gd name="connsiteX2" fmla="*/ 489352 w 1042453"/>
                          <a:gd name="connsiteY2" fmla="*/ 2411885 h 2411911"/>
                          <a:gd name="connsiteX3" fmla="*/ 10 w 1042453"/>
                          <a:gd name="connsiteY3" fmla="*/ 1162217 h 2411911"/>
                          <a:gd name="connsiteX4" fmla="*/ 477060 w 1042453"/>
                          <a:gd name="connsiteY4" fmla="*/ 0 h 2411911"/>
                          <a:gd name="connsiteX0" fmla="*/ 477060 w 1042453"/>
                          <a:gd name="connsiteY0" fmla="*/ 0 h 2411909"/>
                          <a:gd name="connsiteX1" fmla="*/ 1042453 w 1042453"/>
                          <a:gd name="connsiteY1" fmla="*/ 1197097 h 2411909"/>
                          <a:gd name="connsiteX2" fmla="*/ 489352 w 1042453"/>
                          <a:gd name="connsiteY2" fmla="*/ 2411885 h 2411909"/>
                          <a:gd name="connsiteX3" fmla="*/ 10 w 1042453"/>
                          <a:gd name="connsiteY3" fmla="*/ 1162217 h 2411909"/>
                          <a:gd name="connsiteX4" fmla="*/ 477060 w 1042453"/>
                          <a:gd name="connsiteY4" fmla="*/ 0 h 2411909"/>
                          <a:gd name="connsiteX0" fmla="*/ 477060 w 1015844"/>
                          <a:gd name="connsiteY0" fmla="*/ 0 h 2411933"/>
                          <a:gd name="connsiteX1" fmla="*/ 1015844 w 1015844"/>
                          <a:gd name="connsiteY1" fmla="*/ 1112551 h 2411933"/>
                          <a:gd name="connsiteX2" fmla="*/ 489352 w 1015844"/>
                          <a:gd name="connsiteY2" fmla="*/ 2411885 h 2411933"/>
                          <a:gd name="connsiteX3" fmla="*/ 10 w 1015844"/>
                          <a:gd name="connsiteY3" fmla="*/ 1162217 h 2411933"/>
                          <a:gd name="connsiteX4" fmla="*/ 477060 w 1015844"/>
                          <a:gd name="connsiteY4" fmla="*/ 0 h 2411933"/>
                          <a:gd name="connsiteX0" fmla="*/ 477060 w 1015844"/>
                          <a:gd name="connsiteY0" fmla="*/ 0 h 2411935"/>
                          <a:gd name="connsiteX1" fmla="*/ 1015844 w 1015844"/>
                          <a:gd name="connsiteY1" fmla="*/ 1112551 h 2411935"/>
                          <a:gd name="connsiteX2" fmla="*/ 489352 w 1015844"/>
                          <a:gd name="connsiteY2" fmla="*/ 2411885 h 2411935"/>
                          <a:gd name="connsiteX3" fmla="*/ 10 w 1015844"/>
                          <a:gd name="connsiteY3" fmla="*/ 1162217 h 2411935"/>
                          <a:gd name="connsiteX4" fmla="*/ 477060 w 1015844"/>
                          <a:gd name="connsiteY4" fmla="*/ 0 h 2411935"/>
                          <a:gd name="connsiteX0" fmla="*/ 478683 w 1017467"/>
                          <a:gd name="connsiteY0" fmla="*/ 0 h 2411933"/>
                          <a:gd name="connsiteX1" fmla="*/ 1017467 w 1017467"/>
                          <a:gd name="connsiteY1" fmla="*/ 1112551 h 2411933"/>
                          <a:gd name="connsiteX2" fmla="*/ 490975 w 1017467"/>
                          <a:gd name="connsiteY2" fmla="*/ 2411885 h 2411933"/>
                          <a:gd name="connsiteX3" fmla="*/ 1633 w 1017467"/>
                          <a:gd name="connsiteY3" fmla="*/ 1162217 h 2411933"/>
                          <a:gd name="connsiteX4" fmla="*/ 478683 w 1017467"/>
                          <a:gd name="connsiteY4" fmla="*/ 0 h 2411933"/>
                          <a:gd name="connsiteX0" fmla="*/ 478683 w 1017696"/>
                          <a:gd name="connsiteY0" fmla="*/ 0 h 2411935"/>
                          <a:gd name="connsiteX1" fmla="*/ 1017467 w 1017696"/>
                          <a:gd name="connsiteY1" fmla="*/ 1112551 h 2411935"/>
                          <a:gd name="connsiteX2" fmla="*/ 490975 w 1017696"/>
                          <a:gd name="connsiteY2" fmla="*/ 2411885 h 2411935"/>
                          <a:gd name="connsiteX3" fmla="*/ 1633 w 1017696"/>
                          <a:gd name="connsiteY3" fmla="*/ 1162217 h 2411935"/>
                          <a:gd name="connsiteX4" fmla="*/ 478683 w 1017696"/>
                          <a:gd name="connsiteY4" fmla="*/ 0 h 2411935"/>
                          <a:gd name="connsiteX0" fmla="*/ 598033 w 1017398"/>
                          <a:gd name="connsiteY0" fmla="*/ 0 h 2256936"/>
                          <a:gd name="connsiteX1" fmla="*/ 1017074 w 1017398"/>
                          <a:gd name="connsiteY1" fmla="*/ 957553 h 2256936"/>
                          <a:gd name="connsiteX2" fmla="*/ 490582 w 1017398"/>
                          <a:gd name="connsiteY2" fmla="*/ 2256887 h 2256936"/>
                          <a:gd name="connsiteX3" fmla="*/ 1240 w 1017398"/>
                          <a:gd name="connsiteY3" fmla="*/ 1007219 h 2256936"/>
                          <a:gd name="connsiteX4" fmla="*/ 598033 w 1017398"/>
                          <a:gd name="connsiteY4" fmla="*/ 0 h 2256936"/>
                          <a:gd name="connsiteX0" fmla="*/ 478684 w 1017696"/>
                          <a:gd name="connsiteY0" fmla="*/ 0 h 2383753"/>
                          <a:gd name="connsiteX1" fmla="*/ 1017467 w 1017696"/>
                          <a:gd name="connsiteY1" fmla="*/ 1084370 h 2383753"/>
                          <a:gd name="connsiteX2" fmla="*/ 490975 w 1017696"/>
                          <a:gd name="connsiteY2" fmla="*/ 2383704 h 2383753"/>
                          <a:gd name="connsiteX3" fmla="*/ 1633 w 1017696"/>
                          <a:gd name="connsiteY3" fmla="*/ 1134036 h 2383753"/>
                          <a:gd name="connsiteX4" fmla="*/ 478684 w 1017696"/>
                          <a:gd name="connsiteY4" fmla="*/ 0 h 2383753"/>
                          <a:gd name="connsiteX0" fmla="*/ 478684 w 1017696"/>
                          <a:gd name="connsiteY0" fmla="*/ 0 h 2383785"/>
                          <a:gd name="connsiteX1" fmla="*/ 1017467 w 1017696"/>
                          <a:gd name="connsiteY1" fmla="*/ 1084370 h 2383785"/>
                          <a:gd name="connsiteX2" fmla="*/ 490975 w 1017696"/>
                          <a:gd name="connsiteY2" fmla="*/ 2383704 h 2383785"/>
                          <a:gd name="connsiteX3" fmla="*/ 1633 w 1017696"/>
                          <a:gd name="connsiteY3" fmla="*/ 1148127 h 2383785"/>
                          <a:gd name="connsiteX4" fmla="*/ 478684 w 1017696"/>
                          <a:gd name="connsiteY4" fmla="*/ 0 h 2383785"/>
                          <a:gd name="connsiteX0" fmla="*/ 478684 w 1017696"/>
                          <a:gd name="connsiteY0" fmla="*/ 0 h 2383825"/>
                          <a:gd name="connsiteX1" fmla="*/ 1017467 w 1017696"/>
                          <a:gd name="connsiteY1" fmla="*/ 1084370 h 2383825"/>
                          <a:gd name="connsiteX2" fmla="*/ 490975 w 1017696"/>
                          <a:gd name="connsiteY2" fmla="*/ 2383704 h 2383825"/>
                          <a:gd name="connsiteX3" fmla="*/ 1633 w 1017696"/>
                          <a:gd name="connsiteY3" fmla="*/ 1148127 h 2383825"/>
                          <a:gd name="connsiteX4" fmla="*/ 478684 w 1017696"/>
                          <a:gd name="connsiteY4" fmla="*/ 0 h 2383825"/>
                          <a:gd name="connsiteX0" fmla="*/ 478684 w 1017696"/>
                          <a:gd name="connsiteY0" fmla="*/ 0 h 2383705"/>
                          <a:gd name="connsiteX1" fmla="*/ 1017467 w 1017696"/>
                          <a:gd name="connsiteY1" fmla="*/ 1140733 h 2383705"/>
                          <a:gd name="connsiteX2" fmla="*/ 490975 w 1017696"/>
                          <a:gd name="connsiteY2" fmla="*/ 2383704 h 2383705"/>
                          <a:gd name="connsiteX3" fmla="*/ 1633 w 1017696"/>
                          <a:gd name="connsiteY3" fmla="*/ 1148127 h 2383705"/>
                          <a:gd name="connsiteX4" fmla="*/ 478684 w 1017696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68 w 1018552"/>
                          <a:gd name="connsiteY0" fmla="*/ 0 h 2383705"/>
                          <a:gd name="connsiteX1" fmla="*/ 1016351 w 1018552"/>
                          <a:gd name="connsiteY1" fmla="*/ 1140733 h 2383705"/>
                          <a:gd name="connsiteX2" fmla="*/ 489859 w 1018552"/>
                          <a:gd name="connsiteY2" fmla="*/ 2383704 h 2383705"/>
                          <a:gd name="connsiteX3" fmla="*/ 517 w 1018552"/>
                          <a:gd name="connsiteY3" fmla="*/ 1148127 h 2383705"/>
                          <a:gd name="connsiteX4" fmla="*/ 477568 w 1018552"/>
                          <a:gd name="connsiteY4" fmla="*/ 0 h 2383705"/>
                          <a:gd name="connsiteX0" fmla="*/ 477570 w 1018554"/>
                          <a:gd name="connsiteY0" fmla="*/ 0 h 2383705"/>
                          <a:gd name="connsiteX1" fmla="*/ 1016353 w 1018554"/>
                          <a:gd name="connsiteY1" fmla="*/ 1140733 h 2383705"/>
                          <a:gd name="connsiteX2" fmla="*/ 489861 w 1018554"/>
                          <a:gd name="connsiteY2" fmla="*/ 2383704 h 2383705"/>
                          <a:gd name="connsiteX3" fmla="*/ 519 w 1018554"/>
                          <a:gd name="connsiteY3" fmla="*/ 1148127 h 2383705"/>
                          <a:gd name="connsiteX4" fmla="*/ 477570 w 1018554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018621" h="2383705">
                            <a:moveTo>
                              <a:pt x="477637" y="0"/>
                            </a:moveTo>
                            <a:cubicBezTo>
                              <a:pt x="662464" y="17556"/>
                              <a:pt x="1014374" y="527391"/>
                              <a:pt x="1016420" y="1140733"/>
                            </a:cubicBezTo>
                            <a:cubicBezTo>
                              <a:pt x="1051453" y="1668853"/>
                              <a:pt x="659234" y="2382472"/>
                              <a:pt x="489928" y="2383704"/>
                            </a:cubicBezTo>
                            <a:cubicBezTo>
                              <a:pt x="320622" y="2384936"/>
                              <a:pt x="-13582" y="1620833"/>
                              <a:pt x="586" y="1148127"/>
                            </a:cubicBezTo>
                            <a:cubicBezTo>
                              <a:pt x="-14770" y="548874"/>
                              <a:pt x="274745" y="36383"/>
                              <a:pt x="477637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3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48" name="Group 147">
                      <a:extLst>
                        <a:ext uri="{FF2B5EF4-FFF2-40B4-BE49-F238E27FC236}">
                          <a16:creationId xmlns:a16="http://schemas.microsoft.com/office/drawing/2014/main" id="{43627A72-5E97-4EF6-AB13-6D58D702965D}"/>
                        </a:ext>
                      </a:extLst>
                    </p:cNvPr>
                    <p:cNvGrpSpPr/>
                    <p:nvPr/>
                  </p:nvGrpSpPr>
                  <p:grpSpPr>
                    <a:xfrm rot="10800000">
                      <a:off x="8236696" y="2849413"/>
                      <a:ext cx="666734" cy="1473212"/>
                      <a:chOff x="8236696" y="1267377"/>
                      <a:chExt cx="666734" cy="1473212"/>
                    </a:xfrm>
                  </p:grpSpPr>
                  <p:sp>
                    <p:nvSpPr>
                      <p:cNvPr id="149" name="Freeform: Shape 148">
                        <a:extLst>
                          <a:ext uri="{FF2B5EF4-FFF2-40B4-BE49-F238E27FC236}">
                            <a16:creationId xmlns:a16="http://schemas.microsoft.com/office/drawing/2014/main" id="{885A7E9E-3396-4D73-84B2-E5C273DE58E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236696" y="1267377"/>
                        <a:ext cx="666734" cy="1473212"/>
                      </a:xfrm>
                      <a:custGeom>
                        <a:avLst/>
                        <a:gdLst>
                          <a:gd name="connsiteX0" fmla="*/ 422556 w 838200"/>
                          <a:gd name="connsiteY0" fmla="*/ 0 h 1466850"/>
                          <a:gd name="connsiteX1" fmla="*/ 843561 w 838200"/>
                          <a:gd name="connsiteY1" fmla="*/ 943928 h 1466850"/>
                          <a:gd name="connsiteX2" fmla="*/ 814986 w 838200"/>
                          <a:gd name="connsiteY2" fmla="*/ 1183005 h 1466850"/>
                          <a:gd name="connsiteX3" fmla="*/ 394934 w 838200"/>
                          <a:gd name="connsiteY3" fmla="*/ 1467803 h 1466850"/>
                          <a:gd name="connsiteX4" fmla="*/ 12029 w 838200"/>
                          <a:gd name="connsiteY4" fmla="*/ 1105853 h 1466850"/>
                          <a:gd name="connsiteX5" fmla="*/ 57749 w 838200"/>
                          <a:gd name="connsiteY5" fmla="*/ 652463 h 1466850"/>
                          <a:gd name="connsiteX6" fmla="*/ 422556 w 838200"/>
                          <a:gd name="connsiteY6" fmla="*/ 0 h 1466850"/>
                          <a:gd name="connsiteX0" fmla="*/ 422556 w 844528"/>
                          <a:gd name="connsiteY0" fmla="*/ 0 h 2411927"/>
                          <a:gd name="connsiteX1" fmla="*/ 843561 w 844528"/>
                          <a:gd name="connsiteY1" fmla="*/ 943928 h 2411927"/>
                          <a:gd name="connsiteX2" fmla="*/ 814986 w 844528"/>
                          <a:gd name="connsiteY2" fmla="*/ 1183005 h 2411927"/>
                          <a:gd name="connsiteX3" fmla="*/ 434848 w 844528"/>
                          <a:gd name="connsiteY3" fmla="*/ 2411885 h 2411927"/>
                          <a:gd name="connsiteX4" fmla="*/ 12029 w 844528"/>
                          <a:gd name="connsiteY4" fmla="*/ 1105853 h 2411927"/>
                          <a:gd name="connsiteX5" fmla="*/ 57749 w 844528"/>
                          <a:gd name="connsiteY5" fmla="*/ 652463 h 2411927"/>
                          <a:gd name="connsiteX6" fmla="*/ 422556 w 844528"/>
                          <a:gd name="connsiteY6" fmla="*/ 0 h 2411927"/>
                          <a:gd name="connsiteX0" fmla="*/ 422556 w 844528"/>
                          <a:gd name="connsiteY0" fmla="*/ 0 h 2411912"/>
                          <a:gd name="connsiteX1" fmla="*/ 843561 w 844528"/>
                          <a:gd name="connsiteY1" fmla="*/ 943928 h 2411912"/>
                          <a:gd name="connsiteX2" fmla="*/ 814986 w 844528"/>
                          <a:gd name="connsiteY2" fmla="*/ 1183005 h 2411912"/>
                          <a:gd name="connsiteX3" fmla="*/ 434848 w 844528"/>
                          <a:gd name="connsiteY3" fmla="*/ 2411885 h 2411912"/>
                          <a:gd name="connsiteX4" fmla="*/ 12029 w 844528"/>
                          <a:gd name="connsiteY4" fmla="*/ 1105853 h 2411912"/>
                          <a:gd name="connsiteX5" fmla="*/ 57749 w 844528"/>
                          <a:gd name="connsiteY5" fmla="*/ 652463 h 2411912"/>
                          <a:gd name="connsiteX6" fmla="*/ 422556 w 844528"/>
                          <a:gd name="connsiteY6" fmla="*/ 0 h 2411912"/>
                          <a:gd name="connsiteX0" fmla="*/ 422556 w 844528"/>
                          <a:gd name="connsiteY0" fmla="*/ 0 h 2411893"/>
                          <a:gd name="connsiteX1" fmla="*/ 843561 w 844528"/>
                          <a:gd name="connsiteY1" fmla="*/ 943928 h 2411893"/>
                          <a:gd name="connsiteX2" fmla="*/ 814986 w 844528"/>
                          <a:gd name="connsiteY2" fmla="*/ 1183005 h 2411893"/>
                          <a:gd name="connsiteX3" fmla="*/ 434848 w 844528"/>
                          <a:gd name="connsiteY3" fmla="*/ 2411885 h 2411893"/>
                          <a:gd name="connsiteX4" fmla="*/ 12029 w 844528"/>
                          <a:gd name="connsiteY4" fmla="*/ 1105853 h 2411893"/>
                          <a:gd name="connsiteX5" fmla="*/ 57749 w 844528"/>
                          <a:gd name="connsiteY5" fmla="*/ 652463 h 2411893"/>
                          <a:gd name="connsiteX6" fmla="*/ 422556 w 844528"/>
                          <a:gd name="connsiteY6" fmla="*/ 0 h 2411893"/>
                          <a:gd name="connsiteX0" fmla="*/ 422556 w 844528"/>
                          <a:gd name="connsiteY0" fmla="*/ 0 h 2411964"/>
                          <a:gd name="connsiteX1" fmla="*/ 843561 w 844528"/>
                          <a:gd name="connsiteY1" fmla="*/ 943928 h 2411964"/>
                          <a:gd name="connsiteX2" fmla="*/ 814986 w 844528"/>
                          <a:gd name="connsiteY2" fmla="*/ 1183005 h 2411964"/>
                          <a:gd name="connsiteX3" fmla="*/ 434848 w 844528"/>
                          <a:gd name="connsiteY3" fmla="*/ 2411885 h 2411964"/>
                          <a:gd name="connsiteX4" fmla="*/ 12029 w 844528"/>
                          <a:gd name="connsiteY4" fmla="*/ 1105853 h 2411964"/>
                          <a:gd name="connsiteX5" fmla="*/ 57749 w 844528"/>
                          <a:gd name="connsiteY5" fmla="*/ 652463 h 2411964"/>
                          <a:gd name="connsiteX6" fmla="*/ 422556 w 844528"/>
                          <a:gd name="connsiteY6" fmla="*/ 0 h 2411964"/>
                          <a:gd name="connsiteX0" fmla="*/ 482275 w 904247"/>
                          <a:gd name="connsiteY0" fmla="*/ 0 h 2411909"/>
                          <a:gd name="connsiteX1" fmla="*/ 903280 w 904247"/>
                          <a:gd name="connsiteY1" fmla="*/ 943928 h 2411909"/>
                          <a:gd name="connsiteX2" fmla="*/ 874705 w 904247"/>
                          <a:gd name="connsiteY2" fmla="*/ 1183005 h 2411909"/>
                          <a:gd name="connsiteX3" fmla="*/ 494567 w 904247"/>
                          <a:gd name="connsiteY3" fmla="*/ 2411885 h 2411909"/>
                          <a:gd name="connsiteX4" fmla="*/ 5225 w 904247"/>
                          <a:gd name="connsiteY4" fmla="*/ 1148125 h 2411909"/>
                          <a:gd name="connsiteX5" fmla="*/ 117468 w 904247"/>
                          <a:gd name="connsiteY5" fmla="*/ 652463 h 2411909"/>
                          <a:gd name="connsiteX6" fmla="*/ 482275 w 904247"/>
                          <a:gd name="connsiteY6" fmla="*/ 0 h 2411909"/>
                          <a:gd name="connsiteX0" fmla="*/ 482275 w 904247"/>
                          <a:gd name="connsiteY0" fmla="*/ 0 h 2411893"/>
                          <a:gd name="connsiteX1" fmla="*/ 903280 w 904247"/>
                          <a:gd name="connsiteY1" fmla="*/ 943928 h 2411893"/>
                          <a:gd name="connsiteX2" fmla="*/ 874705 w 904247"/>
                          <a:gd name="connsiteY2" fmla="*/ 1183005 h 2411893"/>
                          <a:gd name="connsiteX3" fmla="*/ 494567 w 904247"/>
                          <a:gd name="connsiteY3" fmla="*/ 2411885 h 2411893"/>
                          <a:gd name="connsiteX4" fmla="*/ 5225 w 904247"/>
                          <a:gd name="connsiteY4" fmla="*/ 1162217 h 2411893"/>
                          <a:gd name="connsiteX5" fmla="*/ 117468 w 904247"/>
                          <a:gd name="connsiteY5" fmla="*/ 652463 h 2411893"/>
                          <a:gd name="connsiteX6" fmla="*/ 482275 w 904247"/>
                          <a:gd name="connsiteY6" fmla="*/ 0 h 2411893"/>
                          <a:gd name="connsiteX0" fmla="*/ 482972 w 904944"/>
                          <a:gd name="connsiteY0" fmla="*/ 0 h 2411893"/>
                          <a:gd name="connsiteX1" fmla="*/ 903977 w 904944"/>
                          <a:gd name="connsiteY1" fmla="*/ 943928 h 2411893"/>
                          <a:gd name="connsiteX2" fmla="*/ 875402 w 904944"/>
                          <a:gd name="connsiteY2" fmla="*/ 1183005 h 2411893"/>
                          <a:gd name="connsiteX3" fmla="*/ 495264 w 904944"/>
                          <a:gd name="connsiteY3" fmla="*/ 2411885 h 2411893"/>
                          <a:gd name="connsiteX4" fmla="*/ 5922 w 904944"/>
                          <a:gd name="connsiteY4" fmla="*/ 1162217 h 2411893"/>
                          <a:gd name="connsiteX5" fmla="*/ 104859 w 904944"/>
                          <a:gd name="connsiteY5" fmla="*/ 483376 h 2411893"/>
                          <a:gd name="connsiteX6" fmla="*/ 482972 w 904944"/>
                          <a:gd name="connsiteY6" fmla="*/ 0 h 2411893"/>
                          <a:gd name="connsiteX0" fmla="*/ 477060 w 899032"/>
                          <a:gd name="connsiteY0" fmla="*/ 0 h 2411893"/>
                          <a:gd name="connsiteX1" fmla="*/ 898065 w 899032"/>
                          <a:gd name="connsiteY1" fmla="*/ 943928 h 2411893"/>
                          <a:gd name="connsiteX2" fmla="*/ 869490 w 899032"/>
                          <a:gd name="connsiteY2" fmla="*/ 1183005 h 2411893"/>
                          <a:gd name="connsiteX3" fmla="*/ 489352 w 899032"/>
                          <a:gd name="connsiteY3" fmla="*/ 2411885 h 2411893"/>
                          <a:gd name="connsiteX4" fmla="*/ 10 w 899032"/>
                          <a:gd name="connsiteY4" fmla="*/ 1162217 h 2411893"/>
                          <a:gd name="connsiteX5" fmla="*/ 477060 w 899032"/>
                          <a:gd name="connsiteY5" fmla="*/ 0 h 2411893"/>
                          <a:gd name="connsiteX0" fmla="*/ 477060 w 869489"/>
                          <a:gd name="connsiteY0" fmla="*/ 0 h 2411893"/>
                          <a:gd name="connsiteX1" fmla="*/ 869490 w 869489"/>
                          <a:gd name="connsiteY1" fmla="*/ 1183005 h 2411893"/>
                          <a:gd name="connsiteX2" fmla="*/ 489352 w 869489"/>
                          <a:gd name="connsiteY2" fmla="*/ 2411885 h 2411893"/>
                          <a:gd name="connsiteX3" fmla="*/ 10 w 869489"/>
                          <a:gd name="connsiteY3" fmla="*/ 1162217 h 2411893"/>
                          <a:gd name="connsiteX4" fmla="*/ 477060 w 869489"/>
                          <a:gd name="connsiteY4" fmla="*/ 0 h 2411893"/>
                          <a:gd name="connsiteX0" fmla="*/ 477060 w 1042453"/>
                          <a:gd name="connsiteY0" fmla="*/ 0 h 2411911"/>
                          <a:gd name="connsiteX1" fmla="*/ 1042453 w 1042453"/>
                          <a:gd name="connsiteY1" fmla="*/ 1197097 h 2411911"/>
                          <a:gd name="connsiteX2" fmla="*/ 489352 w 1042453"/>
                          <a:gd name="connsiteY2" fmla="*/ 2411885 h 2411911"/>
                          <a:gd name="connsiteX3" fmla="*/ 10 w 1042453"/>
                          <a:gd name="connsiteY3" fmla="*/ 1162217 h 2411911"/>
                          <a:gd name="connsiteX4" fmla="*/ 477060 w 1042453"/>
                          <a:gd name="connsiteY4" fmla="*/ 0 h 2411911"/>
                          <a:gd name="connsiteX0" fmla="*/ 477060 w 1042453"/>
                          <a:gd name="connsiteY0" fmla="*/ 0 h 2411909"/>
                          <a:gd name="connsiteX1" fmla="*/ 1042453 w 1042453"/>
                          <a:gd name="connsiteY1" fmla="*/ 1197097 h 2411909"/>
                          <a:gd name="connsiteX2" fmla="*/ 489352 w 1042453"/>
                          <a:gd name="connsiteY2" fmla="*/ 2411885 h 2411909"/>
                          <a:gd name="connsiteX3" fmla="*/ 10 w 1042453"/>
                          <a:gd name="connsiteY3" fmla="*/ 1162217 h 2411909"/>
                          <a:gd name="connsiteX4" fmla="*/ 477060 w 1042453"/>
                          <a:gd name="connsiteY4" fmla="*/ 0 h 2411909"/>
                          <a:gd name="connsiteX0" fmla="*/ 477060 w 1015844"/>
                          <a:gd name="connsiteY0" fmla="*/ 0 h 2411933"/>
                          <a:gd name="connsiteX1" fmla="*/ 1015844 w 1015844"/>
                          <a:gd name="connsiteY1" fmla="*/ 1112551 h 2411933"/>
                          <a:gd name="connsiteX2" fmla="*/ 489352 w 1015844"/>
                          <a:gd name="connsiteY2" fmla="*/ 2411885 h 2411933"/>
                          <a:gd name="connsiteX3" fmla="*/ 10 w 1015844"/>
                          <a:gd name="connsiteY3" fmla="*/ 1162217 h 2411933"/>
                          <a:gd name="connsiteX4" fmla="*/ 477060 w 1015844"/>
                          <a:gd name="connsiteY4" fmla="*/ 0 h 2411933"/>
                          <a:gd name="connsiteX0" fmla="*/ 477060 w 1015844"/>
                          <a:gd name="connsiteY0" fmla="*/ 0 h 2411935"/>
                          <a:gd name="connsiteX1" fmla="*/ 1015844 w 1015844"/>
                          <a:gd name="connsiteY1" fmla="*/ 1112551 h 2411935"/>
                          <a:gd name="connsiteX2" fmla="*/ 489352 w 1015844"/>
                          <a:gd name="connsiteY2" fmla="*/ 2411885 h 2411935"/>
                          <a:gd name="connsiteX3" fmla="*/ 10 w 1015844"/>
                          <a:gd name="connsiteY3" fmla="*/ 1162217 h 2411935"/>
                          <a:gd name="connsiteX4" fmla="*/ 477060 w 1015844"/>
                          <a:gd name="connsiteY4" fmla="*/ 0 h 2411935"/>
                          <a:gd name="connsiteX0" fmla="*/ 478683 w 1017467"/>
                          <a:gd name="connsiteY0" fmla="*/ 0 h 2411933"/>
                          <a:gd name="connsiteX1" fmla="*/ 1017467 w 1017467"/>
                          <a:gd name="connsiteY1" fmla="*/ 1112551 h 2411933"/>
                          <a:gd name="connsiteX2" fmla="*/ 490975 w 1017467"/>
                          <a:gd name="connsiteY2" fmla="*/ 2411885 h 2411933"/>
                          <a:gd name="connsiteX3" fmla="*/ 1633 w 1017467"/>
                          <a:gd name="connsiteY3" fmla="*/ 1162217 h 2411933"/>
                          <a:gd name="connsiteX4" fmla="*/ 478683 w 1017467"/>
                          <a:gd name="connsiteY4" fmla="*/ 0 h 2411933"/>
                          <a:gd name="connsiteX0" fmla="*/ 478683 w 1017696"/>
                          <a:gd name="connsiteY0" fmla="*/ 0 h 2411935"/>
                          <a:gd name="connsiteX1" fmla="*/ 1017467 w 1017696"/>
                          <a:gd name="connsiteY1" fmla="*/ 1112551 h 2411935"/>
                          <a:gd name="connsiteX2" fmla="*/ 490975 w 1017696"/>
                          <a:gd name="connsiteY2" fmla="*/ 2411885 h 2411935"/>
                          <a:gd name="connsiteX3" fmla="*/ 1633 w 1017696"/>
                          <a:gd name="connsiteY3" fmla="*/ 1162217 h 2411935"/>
                          <a:gd name="connsiteX4" fmla="*/ 478683 w 1017696"/>
                          <a:gd name="connsiteY4" fmla="*/ 0 h 2411935"/>
                          <a:gd name="connsiteX0" fmla="*/ 598033 w 1017398"/>
                          <a:gd name="connsiteY0" fmla="*/ 0 h 2256936"/>
                          <a:gd name="connsiteX1" fmla="*/ 1017074 w 1017398"/>
                          <a:gd name="connsiteY1" fmla="*/ 957553 h 2256936"/>
                          <a:gd name="connsiteX2" fmla="*/ 490582 w 1017398"/>
                          <a:gd name="connsiteY2" fmla="*/ 2256887 h 2256936"/>
                          <a:gd name="connsiteX3" fmla="*/ 1240 w 1017398"/>
                          <a:gd name="connsiteY3" fmla="*/ 1007219 h 2256936"/>
                          <a:gd name="connsiteX4" fmla="*/ 598033 w 1017398"/>
                          <a:gd name="connsiteY4" fmla="*/ 0 h 2256936"/>
                          <a:gd name="connsiteX0" fmla="*/ 478684 w 1017696"/>
                          <a:gd name="connsiteY0" fmla="*/ 0 h 2383753"/>
                          <a:gd name="connsiteX1" fmla="*/ 1017467 w 1017696"/>
                          <a:gd name="connsiteY1" fmla="*/ 1084370 h 2383753"/>
                          <a:gd name="connsiteX2" fmla="*/ 490975 w 1017696"/>
                          <a:gd name="connsiteY2" fmla="*/ 2383704 h 2383753"/>
                          <a:gd name="connsiteX3" fmla="*/ 1633 w 1017696"/>
                          <a:gd name="connsiteY3" fmla="*/ 1134036 h 2383753"/>
                          <a:gd name="connsiteX4" fmla="*/ 478684 w 1017696"/>
                          <a:gd name="connsiteY4" fmla="*/ 0 h 2383753"/>
                          <a:gd name="connsiteX0" fmla="*/ 478684 w 1017696"/>
                          <a:gd name="connsiteY0" fmla="*/ 0 h 2383785"/>
                          <a:gd name="connsiteX1" fmla="*/ 1017467 w 1017696"/>
                          <a:gd name="connsiteY1" fmla="*/ 1084370 h 2383785"/>
                          <a:gd name="connsiteX2" fmla="*/ 490975 w 1017696"/>
                          <a:gd name="connsiteY2" fmla="*/ 2383704 h 2383785"/>
                          <a:gd name="connsiteX3" fmla="*/ 1633 w 1017696"/>
                          <a:gd name="connsiteY3" fmla="*/ 1148127 h 2383785"/>
                          <a:gd name="connsiteX4" fmla="*/ 478684 w 1017696"/>
                          <a:gd name="connsiteY4" fmla="*/ 0 h 2383785"/>
                          <a:gd name="connsiteX0" fmla="*/ 478684 w 1017696"/>
                          <a:gd name="connsiteY0" fmla="*/ 0 h 2383825"/>
                          <a:gd name="connsiteX1" fmla="*/ 1017467 w 1017696"/>
                          <a:gd name="connsiteY1" fmla="*/ 1084370 h 2383825"/>
                          <a:gd name="connsiteX2" fmla="*/ 490975 w 1017696"/>
                          <a:gd name="connsiteY2" fmla="*/ 2383704 h 2383825"/>
                          <a:gd name="connsiteX3" fmla="*/ 1633 w 1017696"/>
                          <a:gd name="connsiteY3" fmla="*/ 1148127 h 2383825"/>
                          <a:gd name="connsiteX4" fmla="*/ 478684 w 1017696"/>
                          <a:gd name="connsiteY4" fmla="*/ 0 h 2383825"/>
                          <a:gd name="connsiteX0" fmla="*/ 478684 w 1017696"/>
                          <a:gd name="connsiteY0" fmla="*/ 0 h 2383705"/>
                          <a:gd name="connsiteX1" fmla="*/ 1017467 w 1017696"/>
                          <a:gd name="connsiteY1" fmla="*/ 1140733 h 2383705"/>
                          <a:gd name="connsiteX2" fmla="*/ 490975 w 1017696"/>
                          <a:gd name="connsiteY2" fmla="*/ 2383704 h 2383705"/>
                          <a:gd name="connsiteX3" fmla="*/ 1633 w 1017696"/>
                          <a:gd name="connsiteY3" fmla="*/ 1148127 h 2383705"/>
                          <a:gd name="connsiteX4" fmla="*/ 478684 w 1017696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68 w 1018552"/>
                          <a:gd name="connsiteY0" fmla="*/ 0 h 2383705"/>
                          <a:gd name="connsiteX1" fmla="*/ 1016351 w 1018552"/>
                          <a:gd name="connsiteY1" fmla="*/ 1140733 h 2383705"/>
                          <a:gd name="connsiteX2" fmla="*/ 489859 w 1018552"/>
                          <a:gd name="connsiteY2" fmla="*/ 2383704 h 2383705"/>
                          <a:gd name="connsiteX3" fmla="*/ 517 w 1018552"/>
                          <a:gd name="connsiteY3" fmla="*/ 1148127 h 2383705"/>
                          <a:gd name="connsiteX4" fmla="*/ 477568 w 1018552"/>
                          <a:gd name="connsiteY4" fmla="*/ 0 h 2383705"/>
                          <a:gd name="connsiteX0" fmla="*/ 477570 w 1018554"/>
                          <a:gd name="connsiteY0" fmla="*/ 0 h 2383705"/>
                          <a:gd name="connsiteX1" fmla="*/ 1016353 w 1018554"/>
                          <a:gd name="connsiteY1" fmla="*/ 1140733 h 2383705"/>
                          <a:gd name="connsiteX2" fmla="*/ 489861 w 1018554"/>
                          <a:gd name="connsiteY2" fmla="*/ 2383704 h 2383705"/>
                          <a:gd name="connsiteX3" fmla="*/ 519 w 1018554"/>
                          <a:gd name="connsiteY3" fmla="*/ 1148127 h 2383705"/>
                          <a:gd name="connsiteX4" fmla="*/ 477570 w 1018554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018621" h="2383705">
                            <a:moveTo>
                              <a:pt x="477637" y="0"/>
                            </a:moveTo>
                            <a:cubicBezTo>
                              <a:pt x="662464" y="17556"/>
                              <a:pt x="1014374" y="527391"/>
                              <a:pt x="1016420" y="1140733"/>
                            </a:cubicBezTo>
                            <a:cubicBezTo>
                              <a:pt x="1051453" y="1668853"/>
                              <a:pt x="659234" y="2382472"/>
                              <a:pt x="489928" y="2383704"/>
                            </a:cubicBezTo>
                            <a:cubicBezTo>
                              <a:pt x="320622" y="2384936"/>
                              <a:pt x="-13582" y="1620833"/>
                              <a:pt x="586" y="1148127"/>
                            </a:cubicBezTo>
                            <a:cubicBezTo>
                              <a:pt x="-14770" y="548874"/>
                              <a:pt x="274745" y="36383"/>
                              <a:pt x="477637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ln w="22225" cap="flat">
                        <a:solidFill>
                          <a:schemeClr val="bg1"/>
                        </a:solidFill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50" name="Freeform: Shape 149">
                        <a:extLst>
                          <a:ext uri="{FF2B5EF4-FFF2-40B4-BE49-F238E27FC236}">
                            <a16:creationId xmlns:a16="http://schemas.microsoft.com/office/drawing/2014/main" id="{AF5BAE22-78AE-4987-940B-70381760F48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445481" y="1817468"/>
                        <a:ext cx="249165" cy="923121"/>
                      </a:xfrm>
                      <a:custGeom>
                        <a:avLst/>
                        <a:gdLst>
                          <a:gd name="connsiteX0" fmla="*/ 422556 w 838200"/>
                          <a:gd name="connsiteY0" fmla="*/ 0 h 1466850"/>
                          <a:gd name="connsiteX1" fmla="*/ 843561 w 838200"/>
                          <a:gd name="connsiteY1" fmla="*/ 943928 h 1466850"/>
                          <a:gd name="connsiteX2" fmla="*/ 814986 w 838200"/>
                          <a:gd name="connsiteY2" fmla="*/ 1183005 h 1466850"/>
                          <a:gd name="connsiteX3" fmla="*/ 394934 w 838200"/>
                          <a:gd name="connsiteY3" fmla="*/ 1467803 h 1466850"/>
                          <a:gd name="connsiteX4" fmla="*/ 12029 w 838200"/>
                          <a:gd name="connsiteY4" fmla="*/ 1105853 h 1466850"/>
                          <a:gd name="connsiteX5" fmla="*/ 57749 w 838200"/>
                          <a:gd name="connsiteY5" fmla="*/ 652463 h 1466850"/>
                          <a:gd name="connsiteX6" fmla="*/ 422556 w 838200"/>
                          <a:gd name="connsiteY6" fmla="*/ 0 h 1466850"/>
                          <a:gd name="connsiteX0" fmla="*/ 422556 w 844528"/>
                          <a:gd name="connsiteY0" fmla="*/ 0 h 2411927"/>
                          <a:gd name="connsiteX1" fmla="*/ 843561 w 844528"/>
                          <a:gd name="connsiteY1" fmla="*/ 943928 h 2411927"/>
                          <a:gd name="connsiteX2" fmla="*/ 814986 w 844528"/>
                          <a:gd name="connsiteY2" fmla="*/ 1183005 h 2411927"/>
                          <a:gd name="connsiteX3" fmla="*/ 434848 w 844528"/>
                          <a:gd name="connsiteY3" fmla="*/ 2411885 h 2411927"/>
                          <a:gd name="connsiteX4" fmla="*/ 12029 w 844528"/>
                          <a:gd name="connsiteY4" fmla="*/ 1105853 h 2411927"/>
                          <a:gd name="connsiteX5" fmla="*/ 57749 w 844528"/>
                          <a:gd name="connsiteY5" fmla="*/ 652463 h 2411927"/>
                          <a:gd name="connsiteX6" fmla="*/ 422556 w 844528"/>
                          <a:gd name="connsiteY6" fmla="*/ 0 h 2411927"/>
                          <a:gd name="connsiteX0" fmla="*/ 422556 w 844528"/>
                          <a:gd name="connsiteY0" fmla="*/ 0 h 2411912"/>
                          <a:gd name="connsiteX1" fmla="*/ 843561 w 844528"/>
                          <a:gd name="connsiteY1" fmla="*/ 943928 h 2411912"/>
                          <a:gd name="connsiteX2" fmla="*/ 814986 w 844528"/>
                          <a:gd name="connsiteY2" fmla="*/ 1183005 h 2411912"/>
                          <a:gd name="connsiteX3" fmla="*/ 434848 w 844528"/>
                          <a:gd name="connsiteY3" fmla="*/ 2411885 h 2411912"/>
                          <a:gd name="connsiteX4" fmla="*/ 12029 w 844528"/>
                          <a:gd name="connsiteY4" fmla="*/ 1105853 h 2411912"/>
                          <a:gd name="connsiteX5" fmla="*/ 57749 w 844528"/>
                          <a:gd name="connsiteY5" fmla="*/ 652463 h 2411912"/>
                          <a:gd name="connsiteX6" fmla="*/ 422556 w 844528"/>
                          <a:gd name="connsiteY6" fmla="*/ 0 h 2411912"/>
                          <a:gd name="connsiteX0" fmla="*/ 422556 w 844528"/>
                          <a:gd name="connsiteY0" fmla="*/ 0 h 2411893"/>
                          <a:gd name="connsiteX1" fmla="*/ 843561 w 844528"/>
                          <a:gd name="connsiteY1" fmla="*/ 943928 h 2411893"/>
                          <a:gd name="connsiteX2" fmla="*/ 814986 w 844528"/>
                          <a:gd name="connsiteY2" fmla="*/ 1183005 h 2411893"/>
                          <a:gd name="connsiteX3" fmla="*/ 434848 w 844528"/>
                          <a:gd name="connsiteY3" fmla="*/ 2411885 h 2411893"/>
                          <a:gd name="connsiteX4" fmla="*/ 12029 w 844528"/>
                          <a:gd name="connsiteY4" fmla="*/ 1105853 h 2411893"/>
                          <a:gd name="connsiteX5" fmla="*/ 57749 w 844528"/>
                          <a:gd name="connsiteY5" fmla="*/ 652463 h 2411893"/>
                          <a:gd name="connsiteX6" fmla="*/ 422556 w 844528"/>
                          <a:gd name="connsiteY6" fmla="*/ 0 h 2411893"/>
                          <a:gd name="connsiteX0" fmla="*/ 422556 w 844528"/>
                          <a:gd name="connsiteY0" fmla="*/ 0 h 2411964"/>
                          <a:gd name="connsiteX1" fmla="*/ 843561 w 844528"/>
                          <a:gd name="connsiteY1" fmla="*/ 943928 h 2411964"/>
                          <a:gd name="connsiteX2" fmla="*/ 814986 w 844528"/>
                          <a:gd name="connsiteY2" fmla="*/ 1183005 h 2411964"/>
                          <a:gd name="connsiteX3" fmla="*/ 434848 w 844528"/>
                          <a:gd name="connsiteY3" fmla="*/ 2411885 h 2411964"/>
                          <a:gd name="connsiteX4" fmla="*/ 12029 w 844528"/>
                          <a:gd name="connsiteY4" fmla="*/ 1105853 h 2411964"/>
                          <a:gd name="connsiteX5" fmla="*/ 57749 w 844528"/>
                          <a:gd name="connsiteY5" fmla="*/ 652463 h 2411964"/>
                          <a:gd name="connsiteX6" fmla="*/ 422556 w 844528"/>
                          <a:gd name="connsiteY6" fmla="*/ 0 h 2411964"/>
                          <a:gd name="connsiteX0" fmla="*/ 482275 w 904247"/>
                          <a:gd name="connsiteY0" fmla="*/ 0 h 2411909"/>
                          <a:gd name="connsiteX1" fmla="*/ 903280 w 904247"/>
                          <a:gd name="connsiteY1" fmla="*/ 943928 h 2411909"/>
                          <a:gd name="connsiteX2" fmla="*/ 874705 w 904247"/>
                          <a:gd name="connsiteY2" fmla="*/ 1183005 h 2411909"/>
                          <a:gd name="connsiteX3" fmla="*/ 494567 w 904247"/>
                          <a:gd name="connsiteY3" fmla="*/ 2411885 h 2411909"/>
                          <a:gd name="connsiteX4" fmla="*/ 5225 w 904247"/>
                          <a:gd name="connsiteY4" fmla="*/ 1148125 h 2411909"/>
                          <a:gd name="connsiteX5" fmla="*/ 117468 w 904247"/>
                          <a:gd name="connsiteY5" fmla="*/ 652463 h 2411909"/>
                          <a:gd name="connsiteX6" fmla="*/ 482275 w 904247"/>
                          <a:gd name="connsiteY6" fmla="*/ 0 h 2411909"/>
                          <a:gd name="connsiteX0" fmla="*/ 482275 w 904247"/>
                          <a:gd name="connsiteY0" fmla="*/ 0 h 2411893"/>
                          <a:gd name="connsiteX1" fmla="*/ 903280 w 904247"/>
                          <a:gd name="connsiteY1" fmla="*/ 943928 h 2411893"/>
                          <a:gd name="connsiteX2" fmla="*/ 874705 w 904247"/>
                          <a:gd name="connsiteY2" fmla="*/ 1183005 h 2411893"/>
                          <a:gd name="connsiteX3" fmla="*/ 494567 w 904247"/>
                          <a:gd name="connsiteY3" fmla="*/ 2411885 h 2411893"/>
                          <a:gd name="connsiteX4" fmla="*/ 5225 w 904247"/>
                          <a:gd name="connsiteY4" fmla="*/ 1162217 h 2411893"/>
                          <a:gd name="connsiteX5" fmla="*/ 117468 w 904247"/>
                          <a:gd name="connsiteY5" fmla="*/ 652463 h 2411893"/>
                          <a:gd name="connsiteX6" fmla="*/ 482275 w 904247"/>
                          <a:gd name="connsiteY6" fmla="*/ 0 h 2411893"/>
                          <a:gd name="connsiteX0" fmla="*/ 482972 w 904944"/>
                          <a:gd name="connsiteY0" fmla="*/ 0 h 2411893"/>
                          <a:gd name="connsiteX1" fmla="*/ 903977 w 904944"/>
                          <a:gd name="connsiteY1" fmla="*/ 943928 h 2411893"/>
                          <a:gd name="connsiteX2" fmla="*/ 875402 w 904944"/>
                          <a:gd name="connsiteY2" fmla="*/ 1183005 h 2411893"/>
                          <a:gd name="connsiteX3" fmla="*/ 495264 w 904944"/>
                          <a:gd name="connsiteY3" fmla="*/ 2411885 h 2411893"/>
                          <a:gd name="connsiteX4" fmla="*/ 5922 w 904944"/>
                          <a:gd name="connsiteY4" fmla="*/ 1162217 h 2411893"/>
                          <a:gd name="connsiteX5" fmla="*/ 104859 w 904944"/>
                          <a:gd name="connsiteY5" fmla="*/ 483376 h 2411893"/>
                          <a:gd name="connsiteX6" fmla="*/ 482972 w 904944"/>
                          <a:gd name="connsiteY6" fmla="*/ 0 h 2411893"/>
                          <a:gd name="connsiteX0" fmla="*/ 477060 w 899032"/>
                          <a:gd name="connsiteY0" fmla="*/ 0 h 2411893"/>
                          <a:gd name="connsiteX1" fmla="*/ 898065 w 899032"/>
                          <a:gd name="connsiteY1" fmla="*/ 943928 h 2411893"/>
                          <a:gd name="connsiteX2" fmla="*/ 869490 w 899032"/>
                          <a:gd name="connsiteY2" fmla="*/ 1183005 h 2411893"/>
                          <a:gd name="connsiteX3" fmla="*/ 489352 w 899032"/>
                          <a:gd name="connsiteY3" fmla="*/ 2411885 h 2411893"/>
                          <a:gd name="connsiteX4" fmla="*/ 10 w 899032"/>
                          <a:gd name="connsiteY4" fmla="*/ 1162217 h 2411893"/>
                          <a:gd name="connsiteX5" fmla="*/ 477060 w 899032"/>
                          <a:gd name="connsiteY5" fmla="*/ 0 h 2411893"/>
                          <a:gd name="connsiteX0" fmla="*/ 477060 w 869489"/>
                          <a:gd name="connsiteY0" fmla="*/ 0 h 2411893"/>
                          <a:gd name="connsiteX1" fmla="*/ 869490 w 869489"/>
                          <a:gd name="connsiteY1" fmla="*/ 1183005 h 2411893"/>
                          <a:gd name="connsiteX2" fmla="*/ 489352 w 869489"/>
                          <a:gd name="connsiteY2" fmla="*/ 2411885 h 2411893"/>
                          <a:gd name="connsiteX3" fmla="*/ 10 w 869489"/>
                          <a:gd name="connsiteY3" fmla="*/ 1162217 h 2411893"/>
                          <a:gd name="connsiteX4" fmla="*/ 477060 w 869489"/>
                          <a:gd name="connsiteY4" fmla="*/ 0 h 2411893"/>
                          <a:gd name="connsiteX0" fmla="*/ 477060 w 1042453"/>
                          <a:gd name="connsiteY0" fmla="*/ 0 h 2411911"/>
                          <a:gd name="connsiteX1" fmla="*/ 1042453 w 1042453"/>
                          <a:gd name="connsiteY1" fmla="*/ 1197097 h 2411911"/>
                          <a:gd name="connsiteX2" fmla="*/ 489352 w 1042453"/>
                          <a:gd name="connsiteY2" fmla="*/ 2411885 h 2411911"/>
                          <a:gd name="connsiteX3" fmla="*/ 10 w 1042453"/>
                          <a:gd name="connsiteY3" fmla="*/ 1162217 h 2411911"/>
                          <a:gd name="connsiteX4" fmla="*/ 477060 w 1042453"/>
                          <a:gd name="connsiteY4" fmla="*/ 0 h 2411911"/>
                          <a:gd name="connsiteX0" fmla="*/ 477060 w 1042453"/>
                          <a:gd name="connsiteY0" fmla="*/ 0 h 2411909"/>
                          <a:gd name="connsiteX1" fmla="*/ 1042453 w 1042453"/>
                          <a:gd name="connsiteY1" fmla="*/ 1197097 h 2411909"/>
                          <a:gd name="connsiteX2" fmla="*/ 489352 w 1042453"/>
                          <a:gd name="connsiteY2" fmla="*/ 2411885 h 2411909"/>
                          <a:gd name="connsiteX3" fmla="*/ 10 w 1042453"/>
                          <a:gd name="connsiteY3" fmla="*/ 1162217 h 2411909"/>
                          <a:gd name="connsiteX4" fmla="*/ 477060 w 1042453"/>
                          <a:gd name="connsiteY4" fmla="*/ 0 h 2411909"/>
                          <a:gd name="connsiteX0" fmla="*/ 477060 w 1015844"/>
                          <a:gd name="connsiteY0" fmla="*/ 0 h 2411933"/>
                          <a:gd name="connsiteX1" fmla="*/ 1015844 w 1015844"/>
                          <a:gd name="connsiteY1" fmla="*/ 1112551 h 2411933"/>
                          <a:gd name="connsiteX2" fmla="*/ 489352 w 1015844"/>
                          <a:gd name="connsiteY2" fmla="*/ 2411885 h 2411933"/>
                          <a:gd name="connsiteX3" fmla="*/ 10 w 1015844"/>
                          <a:gd name="connsiteY3" fmla="*/ 1162217 h 2411933"/>
                          <a:gd name="connsiteX4" fmla="*/ 477060 w 1015844"/>
                          <a:gd name="connsiteY4" fmla="*/ 0 h 2411933"/>
                          <a:gd name="connsiteX0" fmla="*/ 477060 w 1015844"/>
                          <a:gd name="connsiteY0" fmla="*/ 0 h 2411935"/>
                          <a:gd name="connsiteX1" fmla="*/ 1015844 w 1015844"/>
                          <a:gd name="connsiteY1" fmla="*/ 1112551 h 2411935"/>
                          <a:gd name="connsiteX2" fmla="*/ 489352 w 1015844"/>
                          <a:gd name="connsiteY2" fmla="*/ 2411885 h 2411935"/>
                          <a:gd name="connsiteX3" fmla="*/ 10 w 1015844"/>
                          <a:gd name="connsiteY3" fmla="*/ 1162217 h 2411935"/>
                          <a:gd name="connsiteX4" fmla="*/ 477060 w 1015844"/>
                          <a:gd name="connsiteY4" fmla="*/ 0 h 2411935"/>
                          <a:gd name="connsiteX0" fmla="*/ 478683 w 1017467"/>
                          <a:gd name="connsiteY0" fmla="*/ 0 h 2411933"/>
                          <a:gd name="connsiteX1" fmla="*/ 1017467 w 1017467"/>
                          <a:gd name="connsiteY1" fmla="*/ 1112551 h 2411933"/>
                          <a:gd name="connsiteX2" fmla="*/ 490975 w 1017467"/>
                          <a:gd name="connsiteY2" fmla="*/ 2411885 h 2411933"/>
                          <a:gd name="connsiteX3" fmla="*/ 1633 w 1017467"/>
                          <a:gd name="connsiteY3" fmla="*/ 1162217 h 2411933"/>
                          <a:gd name="connsiteX4" fmla="*/ 478683 w 1017467"/>
                          <a:gd name="connsiteY4" fmla="*/ 0 h 2411933"/>
                          <a:gd name="connsiteX0" fmla="*/ 478683 w 1017696"/>
                          <a:gd name="connsiteY0" fmla="*/ 0 h 2411935"/>
                          <a:gd name="connsiteX1" fmla="*/ 1017467 w 1017696"/>
                          <a:gd name="connsiteY1" fmla="*/ 1112551 h 2411935"/>
                          <a:gd name="connsiteX2" fmla="*/ 490975 w 1017696"/>
                          <a:gd name="connsiteY2" fmla="*/ 2411885 h 2411935"/>
                          <a:gd name="connsiteX3" fmla="*/ 1633 w 1017696"/>
                          <a:gd name="connsiteY3" fmla="*/ 1162217 h 2411935"/>
                          <a:gd name="connsiteX4" fmla="*/ 478683 w 1017696"/>
                          <a:gd name="connsiteY4" fmla="*/ 0 h 2411935"/>
                          <a:gd name="connsiteX0" fmla="*/ 598033 w 1017398"/>
                          <a:gd name="connsiteY0" fmla="*/ 0 h 2256936"/>
                          <a:gd name="connsiteX1" fmla="*/ 1017074 w 1017398"/>
                          <a:gd name="connsiteY1" fmla="*/ 957553 h 2256936"/>
                          <a:gd name="connsiteX2" fmla="*/ 490582 w 1017398"/>
                          <a:gd name="connsiteY2" fmla="*/ 2256887 h 2256936"/>
                          <a:gd name="connsiteX3" fmla="*/ 1240 w 1017398"/>
                          <a:gd name="connsiteY3" fmla="*/ 1007219 h 2256936"/>
                          <a:gd name="connsiteX4" fmla="*/ 598033 w 1017398"/>
                          <a:gd name="connsiteY4" fmla="*/ 0 h 2256936"/>
                          <a:gd name="connsiteX0" fmla="*/ 478684 w 1017696"/>
                          <a:gd name="connsiteY0" fmla="*/ 0 h 2383753"/>
                          <a:gd name="connsiteX1" fmla="*/ 1017467 w 1017696"/>
                          <a:gd name="connsiteY1" fmla="*/ 1084370 h 2383753"/>
                          <a:gd name="connsiteX2" fmla="*/ 490975 w 1017696"/>
                          <a:gd name="connsiteY2" fmla="*/ 2383704 h 2383753"/>
                          <a:gd name="connsiteX3" fmla="*/ 1633 w 1017696"/>
                          <a:gd name="connsiteY3" fmla="*/ 1134036 h 2383753"/>
                          <a:gd name="connsiteX4" fmla="*/ 478684 w 1017696"/>
                          <a:gd name="connsiteY4" fmla="*/ 0 h 2383753"/>
                          <a:gd name="connsiteX0" fmla="*/ 478684 w 1017696"/>
                          <a:gd name="connsiteY0" fmla="*/ 0 h 2383785"/>
                          <a:gd name="connsiteX1" fmla="*/ 1017467 w 1017696"/>
                          <a:gd name="connsiteY1" fmla="*/ 1084370 h 2383785"/>
                          <a:gd name="connsiteX2" fmla="*/ 490975 w 1017696"/>
                          <a:gd name="connsiteY2" fmla="*/ 2383704 h 2383785"/>
                          <a:gd name="connsiteX3" fmla="*/ 1633 w 1017696"/>
                          <a:gd name="connsiteY3" fmla="*/ 1148127 h 2383785"/>
                          <a:gd name="connsiteX4" fmla="*/ 478684 w 1017696"/>
                          <a:gd name="connsiteY4" fmla="*/ 0 h 2383785"/>
                          <a:gd name="connsiteX0" fmla="*/ 478684 w 1017696"/>
                          <a:gd name="connsiteY0" fmla="*/ 0 h 2383825"/>
                          <a:gd name="connsiteX1" fmla="*/ 1017467 w 1017696"/>
                          <a:gd name="connsiteY1" fmla="*/ 1084370 h 2383825"/>
                          <a:gd name="connsiteX2" fmla="*/ 490975 w 1017696"/>
                          <a:gd name="connsiteY2" fmla="*/ 2383704 h 2383825"/>
                          <a:gd name="connsiteX3" fmla="*/ 1633 w 1017696"/>
                          <a:gd name="connsiteY3" fmla="*/ 1148127 h 2383825"/>
                          <a:gd name="connsiteX4" fmla="*/ 478684 w 1017696"/>
                          <a:gd name="connsiteY4" fmla="*/ 0 h 2383825"/>
                          <a:gd name="connsiteX0" fmla="*/ 478684 w 1017696"/>
                          <a:gd name="connsiteY0" fmla="*/ 0 h 2383705"/>
                          <a:gd name="connsiteX1" fmla="*/ 1017467 w 1017696"/>
                          <a:gd name="connsiteY1" fmla="*/ 1140733 h 2383705"/>
                          <a:gd name="connsiteX2" fmla="*/ 490975 w 1017696"/>
                          <a:gd name="connsiteY2" fmla="*/ 2383704 h 2383705"/>
                          <a:gd name="connsiteX3" fmla="*/ 1633 w 1017696"/>
                          <a:gd name="connsiteY3" fmla="*/ 1148127 h 2383705"/>
                          <a:gd name="connsiteX4" fmla="*/ 478684 w 1017696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68 w 1018552"/>
                          <a:gd name="connsiteY0" fmla="*/ 0 h 2383705"/>
                          <a:gd name="connsiteX1" fmla="*/ 1016351 w 1018552"/>
                          <a:gd name="connsiteY1" fmla="*/ 1140733 h 2383705"/>
                          <a:gd name="connsiteX2" fmla="*/ 489859 w 1018552"/>
                          <a:gd name="connsiteY2" fmla="*/ 2383704 h 2383705"/>
                          <a:gd name="connsiteX3" fmla="*/ 517 w 1018552"/>
                          <a:gd name="connsiteY3" fmla="*/ 1148127 h 2383705"/>
                          <a:gd name="connsiteX4" fmla="*/ 477568 w 1018552"/>
                          <a:gd name="connsiteY4" fmla="*/ 0 h 2383705"/>
                          <a:gd name="connsiteX0" fmla="*/ 477570 w 1018554"/>
                          <a:gd name="connsiteY0" fmla="*/ 0 h 2383705"/>
                          <a:gd name="connsiteX1" fmla="*/ 1016353 w 1018554"/>
                          <a:gd name="connsiteY1" fmla="*/ 1140733 h 2383705"/>
                          <a:gd name="connsiteX2" fmla="*/ 489861 w 1018554"/>
                          <a:gd name="connsiteY2" fmla="*/ 2383704 h 2383705"/>
                          <a:gd name="connsiteX3" fmla="*/ 519 w 1018554"/>
                          <a:gd name="connsiteY3" fmla="*/ 1148127 h 2383705"/>
                          <a:gd name="connsiteX4" fmla="*/ 477570 w 1018554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018621" h="2383705">
                            <a:moveTo>
                              <a:pt x="477637" y="0"/>
                            </a:moveTo>
                            <a:cubicBezTo>
                              <a:pt x="662464" y="17556"/>
                              <a:pt x="1014374" y="527391"/>
                              <a:pt x="1016420" y="1140733"/>
                            </a:cubicBezTo>
                            <a:cubicBezTo>
                              <a:pt x="1051453" y="1668853"/>
                              <a:pt x="659234" y="2382472"/>
                              <a:pt x="489928" y="2383704"/>
                            </a:cubicBezTo>
                            <a:cubicBezTo>
                              <a:pt x="320622" y="2384936"/>
                              <a:pt x="-13582" y="1620833"/>
                              <a:pt x="586" y="1148127"/>
                            </a:cubicBezTo>
                            <a:cubicBezTo>
                              <a:pt x="-14770" y="548874"/>
                              <a:pt x="274745" y="36383"/>
                              <a:pt x="477637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3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</p:grpSp>
              </p:grpSp>
              <p:grpSp>
                <p:nvGrpSpPr>
                  <p:cNvPr id="140" name="Group 139">
                    <a:extLst>
                      <a:ext uri="{FF2B5EF4-FFF2-40B4-BE49-F238E27FC236}">
                        <a16:creationId xmlns:a16="http://schemas.microsoft.com/office/drawing/2014/main" id="{E87D51AE-AF54-4EEB-BED5-F4ACB74E2E22}"/>
                      </a:ext>
                    </a:extLst>
                  </p:cNvPr>
                  <p:cNvGrpSpPr/>
                  <p:nvPr/>
                </p:nvGrpSpPr>
                <p:grpSpPr>
                  <a:xfrm rot="5400000">
                    <a:off x="8241610" y="1278807"/>
                    <a:ext cx="640080" cy="3055248"/>
                    <a:chOff x="8236696" y="1267377"/>
                    <a:chExt cx="666734" cy="3055248"/>
                  </a:xfrm>
                </p:grpSpPr>
                <p:grpSp>
                  <p:nvGrpSpPr>
                    <p:cNvPr id="141" name="Group 140">
                      <a:extLst>
                        <a:ext uri="{FF2B5EF4-FFF2-40B4-BE49-F238E27FC236}">
                          <a16:creationId xmlns:a16="http://schemas.microsoft.com/office/drawing/2014/main" id="{13289BAD-7D5F-4990-BBE6-572867EEB63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236696" y="1267377"/>
                      <a:ext cx="666734" cy="1473212"/>
                      <a:chOff x="8236696" y="1267377"/>
                      <a:chExt cx="666734" cy="1473212"/>
                    </a:xfrm>
                  </p:grpSpPr>
                  <p:sp>
                    <p:nvSpPr>
                      <p:cNvPr id="145" name="Freeform: Shape 144">
                        <a:extLst>
                          <a:ext uri="{FF2B5EF4-FFF2-40B4-BE49-F238E27FC236}">
                            <a16:creationId xmlns:a16="http://schemas.microsoft.com/office/drawing/2014/main" id="{A41B8319-2D14-4117-8EB4-068275D68DC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236696" y="1267377"/>
                        <a:ext cx="666734" cy="1473212"/>
                      </a:xfrm>
                      <a:custGeom>
                        <a:avLst/>
                        <a:gdLst>
                          <a:gd name="connsiteX0" fmla="*/ 422556 w 838200"/>
                          <a:gd name="connsiteY0" fmla="*/ 0 h 1466850"/>
                          <a:gd name="connsiteX1" fmla="*/ 843561 w 838200"/>
                          <a:gd name="connsiteY1" fmla="*/ 943928 h 1466850"/>
                          <a:gd name="connsiteX2" fmla="*/ 814986 w 838200"/>
                          <a:gd name="connsiteY2" fmla="*/ 1183005 h 1466850"/>
                          <a:gd name="connsiteX3" fmla="*/ 394934 w 838200"/>
                          <a:gd name="connsiteY3" fmla="*/ 1467803 h 1466850"/>
                          <a:gd name="connsiteX4" fmla="*/ 12029 w 838200"/>
                          <a:gd name="connsiteY4" fmla="*/ 1105853 h 1466850"/>
                          <a:gd name="connsiteX5" fmla="*/ 57749 w 838200"/>
                          <a:gd name="connsiteY5" fmla="*/ 652463 h 1466850"/>
                          <a:gd name="connsiteX6" fmla="*/ 422556 w 838200"/>
                          <a:gd name="connsiteY6" fmla="*/ 0 h 1466850"/>
                          <a:gd name="connsiteX0" fmla="*/ 422556 w 844528"/>
                          <a:gd name="connsiteY0" fmla="*/ 0 h 2411927"/>
                          <a:gd name="connsiteX1" fmla="*/ 843561 w 844528"/>
                          <a:gd name="connsiteY1" fmla="*/ 943928 h 2411927"/>
                          <a:gd name="connsiteX2" fmla="*/ 814986 w 844528"/>
                          <a:gd name="connsiteY2" fmla="*/ 1183005 h 2411927"/>
                          <a:gd name="connsiteX3" fmla="*/ 434848 w 844528"/>
                          <a:gd name="connsiteY3" fmla="*/ 2411885 h 2411927"/>
                          <a:gd name="connsiteX4" fmla="*/ 12029 w 844528"/>
                          <a:gd name="connsiteY4" fmla="*/ 1105853 h 2411927"/>
                          <a:gd name="connsiteX5" fmla="*/ 57749 w 844528"/>
                          <a:gd name="connsiteY5" fmla="*/ 652463 h 2411927"/>
                          <a:gd name="connsiteX6" fmla="*/ 422556 w 844528"/>
                          <a:gd name="connsiteY6" fmla="*/ 0 h 2411927"/>
                          <a:gd name="connsiteX0" fmla="*/ 422556 w 844528"/>
                          <a:gd name="connsiteY0" fmla="*/ 0 h 2411912"/>
                          <a:gd name="connsiteX1" fmla="*/ 843561 w 844528"/>
                          <a:gd name="connsiteY1" fmla="*/ 943928 h 2411912"/>
                          <a:gd name="connsiteX2" fmla="*/ 814986 w 844528"/>
                          <a:gd name="connsiteY2" fmla="*/ 1183005 h 2411912"/>
                          <a:gd name="connsiteX3" fmla="*/ 434848 w 844528"/>
                          <a:gd name="connsiteY3" fmla="*/ 2411885 h 2411912"/>
                          <a:gd name="connsiteX4" fmla="*/ 12029 w 844528"/>
                          <a:gd name="connsiteY4" fmla="*/ 1105853 h 2411912"/>
                          <a:gd name="connsiteX5" fmla="*/ 57749 w 844528"/>
                          <a:gd name="connsiteY5" fmla="*/ 652463 h 2411912"/>
                          <a:gd name="connsiteX6" fmla="*/ 422556 w 844528"/>
                          <a:gd name="connsiteY6" fmla="*/ 0 h 2411912"/>
                          <a:gd name="connsiteX0" fmla="*/ 422556 w 844528"/>
                          <a:gd name="connsiteY0" fmla="*/ 0 h 2411893"/>
                          <a:gd name="connsiteX1" fmla="*/ 843561 w 844528"/>
                          <a:gd name="connsiteY1" fmla="*/ 943928 h 2411893"/>
                          <a:gd name="connsiteX2" fmla="*/ 814986 w 844528"/>
                          <a:gd name="connsiteY2" fmla="*/ 1183005 h 2411893"/>
                          <a:gd name="connsiteX3" fmla="*/ 434848 w 844528"/>
                          <a:gd name="connsiteY3" fmla="*/ 2411885 h 2411893"/>
                          <a:gd name="connsiteX4" fmla="*/ 12029 w 844528"/>
                          <a:gd name="connsiteY4" fmla="*/ 1105853 h 2411893"/>
                          <a:gd name="connsiteX5" fmla="*/ 57749 w 844528"/>
                          <a:gd name="connsiteY5" fmla="*/ 652463 h 2411893"/>
                          <a:gd name="connsiteX6" fmla="*/ 422556 w 844528"/>
                          <a:gd name="connsiteY6" fmla="*/ 0 h 2411893"/>
                          <a:gd name="connsiteX0" fmla="*/ 422556 w 844528"/>
                          <a:gd name="connsiteY0" fmla="*/ 0 h 2411964"/>
                          <a:gd name="connsiteX1" fmla="*/ 843561 w 844528"/>
                          <a:gd name="connsiteY1" fmla="*/ 943928 h 2411964"/>
                          <a:gd name="connsiteX2" fmla="*/ 814986 w 844528"/>
                          <a:gd name="connsiteY2" fmla="*/ 1183005 h 2411964"/>
                          <a:gd name="connsiteX3" fmla="*/ 434848 w 844528"/>
                          <a:gd name="connsiteY3" fmla="*/ 2411885 h 2411964"/>
                          <a:gd name="connsiteX4" fmla="*/ 12029 w 844528"/>
                          <a:gd name="connsiteY4" fmla="*/ 1105853 h 2411964"/>
                          <a:gd name="connsiteX5" fmla="*/ 57749 w 844528"/>
                          <a:gd name="connsiteY5" fmla="*/ 652463 h 2411964"/>
                          <a:gd name="connsiteX6" fmla="*/ 422556 w 844528"/>
                          <a:gd name="connsiteY6" fmla="*/ 0 h 2411964"/>
                          <a:gd name="connsiteX0" fmla="*/ 482275 w 904247"/>
                          <a:gd name="connsiteY0" fmla="*/ 0 h 2411909"/>
                          <a:gd name="connsiteX1" fmla="*/ 903280 w 904247"/>
                          <a:gd name="connsiteY1" fmla="*/ 943928 h 2411909"/>
                          <a:gd name="connsiteX2" fmla="*/ 874705 w 904247"/>
                          <a:gd name="connsiteY2" fmla="*/ 1183005 h 2411909"/>
                          <a:gd name="connsiteX3" fmla="*/ 494567 w 904247"/>
                          <a:gd name="connsiteY3" fmla="*/ 2411885 h 2411909"/>
                          <a:gd name="connsiteX4" fmla="*/ 5225 w 904247"/>
                          <a:gd name="connsiteY4" fmla="*/ 1148125 h 2411909"/>
                          <a:gd name="connsiteX5" fmla="*/ 117468 w 904247"/>
                          <a:gd name="connsiteY5" fmla="*/ 652463 h 2411909"/>
                          <a:gd name="connsiteX6" fmla="*/ 482275 w 904247"/>
                          <a:gd name="connsiteY6" fmla="*/ 0 h 2411909"/>
                          <a:gd name="connsiteX0" fmla="*/ 482275 w 904247"/>
                          <a:gd name="connsiteY0" fmla="*/ 0 h 2411893"/>
                          <a:gd name="connsiteX1" fmla="*/ 903280 w 904247"/>
                          <a:gd name="connsiteY1" fmla="*/ 943928 h 2411893"/>
                          <a:gd name="connsiteX2" fmla="*/ 874705 w 904247"/>
                          <a:gd name="connsiteY2" fmla="*/ 1183005 h 2411893"/>
                          <a:gd name="connsiteX3" fmla="*/ 494567 w 904247"/>
                          <a:gd name="connsiteY3" fmla="*/ 2411885 h 2411893"/>
                          <a:gd name="connsiteX4" fmla="*/ 5225 w 904247"/>
                          <a:gd name="connsiteY4" fmla="*/ 1162217 h 2411893"/>
                          <a:gd name="connsiteX5" fmla="*/ 117468 w 904247"/>
                          <a:gd name="connsiteY5" fmla="*/ 652463 h 2411893"/>
                          <a:gd name="connsiteX6" fmla="*/ 482275 w 904247"/>
                          <a:gd name="connsiteY6" fmla="*/ 0 h 2411893"/>
                          <a:gd name="connsiteX0" fmla="*/ 482972 w 904944"/>
                          <a:gd name="connsiteY0" fmla="*/ 0 h 2411893"/>
                          <a:gd name="connsiteX1" fmla="*/ 903977 w 904944"/>
                          <a:gd name="connsiteY1" fmla="*/ 943928 h 2411893"/>
                          <a:gd name="connsiteX2" fmla="*/ 875402 w 904944"/>
                          <a:gd name="connsiteY2" fmla="*/ 1183005 h 2411893"/>
                          <a:gd name="connsiteX3" fmla="*/ 495264 w 904944"/>
                          <a:gd name="connsiteY3" fmla="*/ 2411885 h 2411893"/>
                          <a:gd name="connsiteX4" fmla="*/ 5922 w 904944"/>
                          <a:gd name="connsiteY4" fmla="*/ 1162217 h 2411893"/>
                          <a:gd name="connsiteX5" fmla="*/ 104859 w 904944"/>
                          <a:gd name="connsiteY5" fmla="*/ 483376 h 2411893"/>
                          <a:gd name="connsiteX6" fmla="*/ 482972 w 904944"/>
                          <a:gd name="connsiteY6" fmla="*/ 0 h 2411893"/>
                          <a:gd name="connsiteX0" fmla="*/ 477060 w 899032"/>
                          <a:gd name="connsiteY0" fmla="*/ 0 h 2411893"/>
                          <a:gd name="connsiteX1" fmla="*/ 898065 w 899032"/>
                          <a:gd name="connsiteY1" fmla="*/ 943928 h 2411893"/>
                          <a:gd name="connsiteX2" fmla="*/ 869490 w 899032"/>
                          <a:gd name="connsiteY2" fmla="*/ 1183005 h 2411893"/>
                          <a:gd name="connsiteX3" fmla="*/ 489352 w 899032"/>
                          <a:gd name="connsiteY3" fmla="*/ 2411885 h 2411893"/>
                          <a:gd name="connsiteX4" fmla="*/ 10 w 899032"/>
                          <a:gd name="connsiteY4" fmla="*/ 1162217 h 2411893"/>
                          <a:gd name="connsiteX5" fmla="*/ 477060 w 899032"/>
                          <a:gd name="connsiteY5" fmla="*/ 0 h 2411893"/>
                          <a:gd name="connsiteX0" fmla="*/ 477060 w 869489"/>
                          <a:gd name="connsiteY0" fmla="*/ 0 h 2411893"/>
                          <a:gd name="connsiteX1" fmla="*/ 869490 w 869489"/>
                          <a:gd name="connsiteY1" fmla="*/ 1183005 h 2411893"/>
                          <a:gd name="connsiteX2" fmla="*/ 489352 w 869489"/>
                          <a:gd name="connsiteY2" fmla="*/ 2411885 h 2411893"/>
                          <a:gd name="connsiteX3" fmla="*/ 10 w 869489"/>
                          <a:gd name="connsiteY3" fmla="*/ 1162217 h 2411893"/>
                          <a:gd name="connsiteX4" fmla="*/ 477060 w 869489"/>
                          <a:gd name="connsiteY4" fmla="*/ 0 h 2411893"/>
                          <a:gd name="connsiteX0" fmla="*/ 477060 w 1042453"/>
                          <a:gd name="connsiteY0" fmla="*/ 0 h 2411911"/>
                          <a:gd name="connsiteX1" fmla="*/ 1042453 w 1042453"/>
                          <a:gd name="connsiteY1" fmla="*/ 1197097 h 2411911"/>
                          <a:gd name="connsiteX2" fmla="*/ 489352 w 1042453"/>
                          <a:gd name="connsiteY2" fmla="*/ 2411885 h 2411911"/>
                          <a:gd name="connsiteX3" fmla="*/ 10 w 1042453"/>
                          <a:gd name="connsiteY3" fmla="*/ 1162217 h 2411911"/>
                          <a:gd name="connsiteX4" fmla="*/ 477060 w 1042453"/>
                          <a:gd name="connsiteY4" fmla="*/ 0 h 2411911"/>
                          <a:gd name="connsiteX0" fmla="*/ 477060 w 1042453"/>
                          <a:gd name="connsiteY0" fmla="*/ 0 h 2411909"/>
                          <a:gd name="connsiteX1" fmla="*/ 1042453 w 1042453"/>
                          <a:gd name="connsiteY1" fmla="*/ 1197097 h 2411909"/>
                          <a:gd name="connsiteX2" fmla="*/ 489352 w 1042453"/>
                          <a:gd name="connsiteY2" fmla="*/ 2411885 h 2411909"/>
                          <a:gd name="connsiteX3" fmla="*/ 10 w 1042453"/>
                          <a:gd name="connsiteY3" fmla="*/ 1162217 h 2411909"/>
                          <a:gd name="connsiteX4" fmla="*/ 477060 w 1042453"/>
                          <a:gd name="connsiteY4" fmla="*/ 0 h 2411909"/>
                          <a:gd name="connsiteX0" fmla="*/ 477060 w 1015844"/>
                          <a:gd name="connsiteY0" fmla="*/ 0 h 2411933"/>
                          <a:gd name="connsiteX1" fmla="*/ 1015844 w 1015844"/>
                          <a:gd name="connsiteY1" fmla="*/ 1112551 h 2411933"/>
                          <a:gd name="connsiteX2" fmla="*/ 489352 w 1015844"/>
                          <a:gd name="connsiteY2" fmla="*/ 2411885 h 2411933"/>
                          <a:gd name="connsiteX3" fmla="*/ 10 w 1015844"/>
                          <a:gd name="connsiteY3" fmla="*/ 1162217 h 2411933"/>
                          <a:gd name="connsiteX4" fmla="*/ 477060 w 1015844"/>
                          <a:gd name="connsiteY4" fmla="*/ 0 h 2411933"/>
                          <a:gd name="connsiteX0" fmla="*/ 477060 w 1015844"/>
                          <a:gd name="connsiteY0" fmla="*/ 0 h 2411935"/>
                          <a:gd name="connsiteX1" fmla="*/ 1015844 w 1015844"/>
                          <a:gd name="connsiteY1" fmla="*/ 1112551 h 2411935"/>
                          <a:gd name="connsiteX2" fmla="*/ 489352 w 1015844"/>
                          <a:gd name="connsiteY2" fmla="*/ 2411885 h 2411935"/>
                          <a:gd name="connsiteX3" fmla="*/ 10 w 1015844"/>
                          <a:gd name="connsiteY3" fmla="*/ 1162217 h 2411935"/>
                          <a:gd name="connsiteX4" fmla="*/ 477060 w 1015844"/>
                          <a:gd name="connsiteY4" fmla="*/ 0 h 2411935"/>
                          <a:gd name="connsiteX0" fmla="*/ 478683 w 1017467"/>
                          <a:gd name="connsiteY0" fmla="*/ 0 h 2411933"/>
                          <a:gd name="connsiteX1" fmla="*/ 1017467 w 1017467"/>
                          <a:gd name="connsiteY1" fmla="*/ 1112551 h 2411933"/>
                          <a:gd name="connsiteX2" fmla="*/ 490975 w 1017467"/>
                          <a:gd name="connsiteY2" fmla="*/ 2411885 h 2411933"/>
                          <a:gd name="connsiteX3" fmla="*/ 1633 w 1017467"/>
                          <a:gd name="connsiteY3" fmla="*/ 1162217 h 2411933"/>
                          <a:gd name="connsiteX4" fmla="*/ 478683 w 1017467"/>
                          <a:gd name="connsiteY4" fmla="*/ 0 h 2411933"/>
                          <a:gd name="connsiteX0" fmla="*/ 478683 w 1017696"/>
                          <a:gd name="connsiteY0" fmla="*/ 0 h 2411935"/>
                          <a:gd name="connsiteX1" fmla="*/ 1017467 w 1017696"/>
                          <a:gd name="connsiteY1" fmla="*/ 1112551 h 2411935"/>
                          <a:gd name="connsiteX2" fmla="*/ 490975 w 1017696"/>
                          <a:gd name="connsiteY2" fmla="*/ 2411885 h 2411935"/>
                          <a:gd name="connsiteX3" fmla="*/ 1633 w 1017696"/>
                          <a:gd name="connsiteY3" fmla="*/ 1162217 h 2411935"/>
                          <a:gd name="connsiteX4" fmla="*/ 478683 w 1017696"/>
                          <a:gd name="connsiteY4" fmla="*/ 0 h 2411935"/>
                          <a:gd name="connsiteX0" fmla="*/ 598033 w 1017398"/>
                          <a:gd name="connsiteY0" fmla="*/ 0 h 2256936"/>
                          <a:gd name="connsiteX1" fmla="*/ 1017074 w 1017398"/>
                          <a:gd name="connsiteY1" fmla="*/ 957553 h 2256936"/>
                          <a:gd name="connsiteX2" fmla="*/ 490582 w 1017398"/>
                          <a:gd name="connsiteY2" fmla="*/ 2256887 h 2256936"/>
                          <a:gd name="connsiteX3" fmla="*/ 1240 w 1017398"/>
                          <a:gd name="connsiteY3" fmla="*/ 1007219 h 2256936"/>
                          <a:gd name="connsiteX4" fmla="*/ 598033 w 1017398"/>
                          <a:gd name="connsiteY4" fmla="*/ 0 h 2256936"/>
                          <a:gd name="connsiteX0" fmla="*/ 478684 w 1017696"/>
                          <a:gd name="connsiteY0" fmla="*/ 0 h 2383753"/>
                          <a:gd name="connsiteX1" fmla="*/ 1017467 w 1017696"/>
                          <a:gd name="connsiteY1" fmla="*/ 1084370 h 2383753"/>
                          <a:gd name="connsiteX2" fmla="*/ 490975 w 1017696"/>
                          <a:gd name="connsiteY2" fmla="*/ 2383704 h 2383753"/>
                          <a:gd name="connsiteX3" fmla="*/ 1633 w 1017696"/>
                          <a:gd name="connsiteY3" fmla="*/ 1134036 h 2383753"/>
                          <a:gd name="connsiteX4" fmla="*/ 478684 w 1017696"/>
                          <a:gd name="connsiteY4" fmla="*/ 0 h 2383753"/>
                          <a:gd name="connsiteX0" fmla="*/ 478684 w 1017696"/>
                          <a:gd name="connsiteY0" fmla="*/ 0 h 2383785"/>
                          <a:gd name="connsiteX1" fmla="*/ 1017467 w 1017696"/>
                          <a:gd name="connsiteY1" fmla="*/ 1084370 h 2383785"/>
                          <a:gd name="connsiteX2" fmla="*/ 490975 w 1017696"/>
                          <a:gd name="connsiteY2" fmla="*/ 2383704 h 2383785"/>
                          <a:gd name="connsiteX3" fmla="*/ 1633 w 1017696"/>
                          <a:gd name="connsiteY3" fmla="*/ 1148127 h 2383785"/>
                          <a:gd name="connsiteX4" fmla="*/ 478684 w 1017696"/>
                          <a:gd name="connsiteY4" fmla="*/ 0 h 2383785"/>
                          <a:gd name="connsiteX0" fmla="*/ 478684 w 1017696"/>
                          <a:gd name="connsiteY0" fmla="*/ 0 h 2383825"/>
                          <a:gd name="connsiteX1" fmla="*/ 1017467 w 1017696"/>
                          <a:gd name="connsiteY1" fmla="*/ 1084370 h 2383825"/>
                          <a:gd name="connsiteX2" fmla="*/ 490975 w 1017696"/>
                          <a:gd name="connsiteY2" fmla="*/ 2383704 h 2383825"/>
                          <a:gd name="connsiteX3" fmla="*/ 1633 w 1017696"/>
                          <a:gd name="connsiteY3" fmla="*/ 1148127 h 2383825"/>
                          <a:gd name="connsiteX4" fmla="*/ 478684 w 1017696"/>
                          <a:gd name="connsiteY4" fmla="*/ 0 h 2383825"/>
                          <a:gd name="connsiteX0" fmla="*/ 478684 w 1017696"/>
                          <a:gd name="connsiteY0" fmla="*/ 0 h 2383705"/>
                          <a:gd name="connsiteX1" fmla="*/ 1017467 w 1017696"/>
                          <a:gd name="connsiteY1" fmla="*/ 1140733 h 2383705"/>
                          <a:gd name="connsiteX2" fmla="*/ 490975 w 1017696"/>
                          <a:gd name="connsiteY2" fmla="*/ 2383704 h 2383705"/>
                          <a:gd name="connsiteX3" fmla="*/ 1633 w 1017696"/>
                          <a:gd name="connsiteY3" fmla="*/ 1148127 h 2383705"/>
                          <a:gd name="connsiteX4" fmla="*/ 478684 w 1017696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68 w 1018552"/>
                          <a:gd name="connsiteY0" fmla="*/ 0 h 2383705"/>
                          <a:gd name="connsiteX1" fmla="*/ 1016351 w 1018552"/>
                          <a:gd name="connsiteY1" fmla="*/ 1140733 h 2383705"/>
                          <a:gd name="connsiteX2" fmla="*/ 489859 w 1018552"/>
                          <a:gd name="connsiteY2" fmla="*/ 2383704 h 2383705"/>
                          <a:gd name="connsiteX3" fmla="*/ 517 w 1018552"/>
                          <a:gd name="connsiteY3" fmla="*/ 1148127 h 2383705"/>
                          <a:gd name="connsiteX4" fmla="*/ 477568 w 1018552"/>
                          <a:gd name="connsiteY4" fmla="*/ 0 h 2383705"/>
                          <a:gd name="connsiteX0" fmla="*/ 477570 w 1018554"/>
                          <a:gd name="connsiteY0" fmla="*/ 0 h 2383705"/>
                          <a:gd name="connsiteX1" fmla="*/ 1016353 w 1018554"/>
                          <a:gd name="connsiteY1" fmla="*/ 1140733 h 2383705"/>
                          <a:gd name="connsiteX2" fmla="*/ 489861 w 1018554"/>
                          <a:gd name="connsiteY2" fmla="*/ 2383704 h 2383705"/>
                          <a:gd name="connsiteX3" fmla="*/ 519 w 1018554"/>
                          <a:gd name="connsiteY3" fmla="*/ 1148127 h 2383705"/>
                          <a:gd name="connsiteX4" fmla="*/ 477570 w 1018554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018621" h="2383705">
                            <a:moveTo>
                              <a:pt x="477637" y="0"/>
                            </a:moveTo>
                            <a:cubicBezTo>
                              <a:pt x="662464" y="17556"/>
                              <a:pt x="1014374" y="527391"/>
                              <a:pt x="1016420" y="1140733"/>
                            </a:cubicBezTo>
                            <a:cubicBezTo>
                              <a:pt x="1051453" y="1668853"/>
                              <a:pt x="659234" y="2382472"/>
                              <a:pt x="489928" y="2383704"/>
                            </a:cubicBezTo>
                            <a:cubicBezTo>
                              <a:pt x="320622" y="2384936"/>
                              <a:pt x="-13582" y="1620833"/>
                              <a:pt x="586" y="1148127"/>
                            </a:cubicBezTo>
                            <a:cubicBezTo>
                              <a:pt x="-14770" y="548874"/>
                              <a:pt x="274745" y="36383"/>
                              <a:pt x="477637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ln w="22225" cap="flat">
                        <a:solidFill>
                          <a:schemeClr val="bg1"/>
                        </a:solidFill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46" name="Freeform: Shape 145">
                        <a:extLst>
                          <a:ext uri="{FF2B5EF4-FFF2-40B4-BE49-F238E27FC236}">
                            <a16:creationId xmlns:a16="http://schemas.microsoft.com/office/drawing/2014/main" id="{297CA6F2-4A48-4ED4-B4CE-4922B7D0A93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445481" y="1817468"/>
                        <a:ext cx="249165" cy="923121"/>
                      </a:xfrm>
                      <a:custGeom>
                        <a:avLst/>
                        <a:gdLst>
                          <a:gd name="connsiteX0" fmla="*/ 422556 w 838200"/>
                          <a:gd name="connsiteY0" fmla="*/ 0 h 1466850"/>
                          <a:gd name="connsiteX1" fmla="*/ 843561 w 838200"/>
                          <a:gd name="connsiteY1" fmla="*/ 943928 h 1466850"/>
                          <a:gd name="connsiteX2" fmla="*/ 814986 w 838200"/>
                          <a:gd name="connsiteY2" fmla="*/ 1183005 h 1466850"/>
                          <a:gd name="connsiteX3" fmla="*/ 394934 w 838200"/>
                          <a:gd name="connsiteY3" fmla="*/ 1467803 h 1466850"/>
                          <a:gd name="connsiteX4" fmla="*/ 12029 w 838200"/>
                          <a:gd name="connsiteY4" fmla="*/ 1105853 h 1466850"/>
                          <a:gd name="connsiteX5" fmla="*/ 57749 w 838200"/>
                          <a:gd name="connsiteY5" fmla="*/ 652463 h 1466850"/>
                          <a:gd name="connsiteX6" fmla="*/ 422556 w 838200"/>
                          <a:gd name="connsiteY6" fmla="*/ 0 h 1466850"/>
                          <a:gd name="connsiteX0" fmla="*/ 422556 w 844528"/>
                          <a:gd name="connsiteY0" fmla="*/ 0 h 2411927"/>
                          <a:gd name="connsiteX1" fmla="*/ 843561 w 844528"/>
                          <a:gd name="connsiteY1" fmla="*/ 943928 h 2411927"/>
                          <a:gd name="connsiteX2" fmla="*/ 814986 w 844528"/>
                          <a:gd name="connsiteY2" fmla="*/ 1183005 h 2411927"/>
                          <a:gd name="connsiteX3" fmla="*/ 434848 w 844528"/>
                          <a:gd name="connsiteY3" fmla="*/ 2411885 h 2411927"/>
                          <a:gd name="connsiteX4" fmla="*/ 12029 w 844528"/>
                          <a:gd name="connsiteY4" fmla="*/ 1105853 h 2411927"/>
                          <a:gd name="connsiteX5" fmla="*/ 57749 w 844528"/>
                          <a:gd name="connsiteY5" fmla="*/ 652463 h 2411927"/>
                          <a:gd name="connsiteX6" fmla="*/ 422556 w 844528"/>
                          <a:gd name="connsiteY6" fmla="*/ 0 h 2411927"/>
                          <a:gd name="connsiteX0" fmla="*/ 422556 w 844528"/>
                          <a:gd name="connsiteY0" fmla="*/ 0 h 2411912"/>
                          <a:gd name="connsiteX1" fmla="*/ 843561 w 844528"/>
                          <a:gd name="connsiteY1" fmla="*/ 943928 h 2411912"/>
                          <a:gd name="connsiteX2" fmla="*/ 814986 w 844528"/>
                          <a:gd name="connsiteY2" fmla="*/ 1183005 h 2411912"/>
                          <a:gd name="connsiteX3" fmla="*/ 434848 w 844528"/>
                          <a:gd name="connsiteY3" fmla="*/ 2411885 h 2411912"/>
                          <a:gd name="connsiteX4" fmla="*/ 12029 w 844528"/>
                          <a:gd name="connsiteY4" fmla="*/ 1105853 h 2411912"/>
                          <a:gd name="connsiteX5" fmla="*/ 57749 w 844528"/>
                          <a:gd name="connsiteY5" fmla="*/ 652463 h 2411912"/>
                          <a:gd name="connsiteX6" fmla="*/ 422556 w 844528"/>
                          <a:gd name="connsiteY6" fmla="*/ 0 h 2411912"/>
                          <a:gd name="connsiteX0" fmla="*/ 422556 w 844528"/>
                          <a:gd name="connsiteY0" fmla="*/ 0 h 2411893"/>
                          <a:gd name="connsiteX1" fmla="*/ 843561 w 844528"/>
                          <a:gd name="connsiteY1" fmla="*/ 943928 h 2411893"/>
                          <a:gd name="connsiteX2" fmla="*/ 814986 w 844528"/>
                          <a:gd name="connsiteY2" fmla="*/ 1183005 h 2411893"/>
                          <a:gd name="connsiteX3" fmla="*/ 434848 w 844528"/>
                          <a:gd name="connsiteY3" fmla="*/ 2411885 h 2411893"/>
                          <a:gd name="connsiteX4" fmla="*/ 12029 w 844528"/>
                          <a:gd name="connsiteY4" fmla="*/ 1105853 h 2411893"/>
                          <a:gd name="connsiteX5" fmla="*/ 57749 w 844528"/>
                          <a:gd name="connsiteY5" fmla="*/ 652463 h 2411893"/>
                          <a:gd name="connsiteX6" fmla="*/ 422556 w 844528"/>
                          <a:gd name="connsiteY6" fmla="*/ 0 h 2411893"/>
                          <a:gd name="connsiteX0" fmla="*/ 422556 w 844528"/>
                          <a:gd name="connsiteY0" fmla="*/ 0 h 2411964"/>
                          <a:gd name="connsiteX1" fmla="*/ 843561 w 844528"/>
                          <a:gd name="connsiteY1" fmla="*/ 943928 h 2411964"/>
                          <a:gd name="connsiteX2" fmla="*/ 814986 w 844528"/>
                          <a:gd name="connsiteY2" fmla="*/ 1183005 h 2411964"/>
                          <a:gd name="connsiteX3" fmla="*/ 434848 w 844528"/>
                          <a:gd name="connsiteY3" fmla="*/ 2411885 h 2411964"/>
                          <a:gd name="connsiteX4" fmla="*/ 12029 w 844528"/>
                          <a:gd name="connsiteY4" fmla="*/ 1105853 h 2411964"/>
                          <a:gd name="connsiteX5" fmla="*/ 57749 w 844528"/>
                          <a:gd name="connsiteY5" fmla="*/ 652463 h 2411964"/>
                          <a:gd name="connsiteX6" fmla="*/ 422556 w 844528"/>
                          <a:gd name="connsiteY6" fmla="*/ 0 h 2411964"/>
                          <a:gd name="connsiteX0" fmla="*/ 482275 w 904247"/>
                          <a:gd name="connsiteY0" fmla="*/ 0 h 2411909"/>
                          <a:gd name="connsiteX1" fmla="*/ 903280 w 904247"/>
                          <a:gd name="connsiteY1" fmla="*/ 943928 h 2411909"/>
                          <a:gd name="connsiteX2" fmla="*/ 874705 w 904247"/>
                          <a:gd name="connsiteY2" fmla="*/ 1183005 h 2411909"/>
                          <a:gd name="connsiteX3" fmla="*/ 494567 w 904247"/>
                          <a:gd name="connsiteY3" fmla="*/ 2411885 h 2411909"/>
                          <a:gd name="connsiteX4" fmla="*/ 5225 w 904247"/>
                          <a:gd name="connsiteY4" fmla="*/ 1148125 h 2411909"/>
                          <a:gd name="connsiteX5" fmla="*/ 117468 w 904247"/>
                          <a:gd name="connsiteY5" fmla="*/ 652463 h 2411909"/>
                          <a:gd name="connsiteX6" fmla="*/ 482275 w 904247"/>
                          <a:gd name="connsiteY6" fmla="*/ 0 h 2411909"/>
                          <a:gd name="connsiteX0" fmla="*/ 482275 w 904247"/>
                          <a:gd name="connsiteY0" fmla="*/ 0 h 2411893"/>
                          <a:gd name="connsiteX1" fmla="*/ 903280 w 904247"/>
                          <a:gd name="connsiteY1" fmla="*/ 943928 h 2411893"/>
                          <a:gd name="connsiteX2" fmla="*/ 874705 w 904247"/>
                          <a:gd name="connsiteY2" fmla="*/ 1183005 h 2411893"/>
                          <a:gd name="connsiteX3" fmla="*/ 494567 w 904247"/>
                          <a:gd name="connsiteY3" fmla="*/ 2411885 h 2411893"/>
                          <a:gd name="connsiteX4" fmla="*/ 5225 w 904247"/>
                          <a:gd name="connsiteY4" fmla="*/ 1162217 h 2411893"/>
                          <a:gd name="connsiteX5" fmla="*/ 117468 w 904247"/>
                          <a:gd name="connsiteY5" fmla="*/ 652463 h 2411893"/>
                          <a:gd name="connsiteX6" fmla="*/ 482275 w 904247"/>
                          <a:gd name="connsiteY6" fmla="*/ 0 h 2411893"/>
                          <a:gd name="connsiteX0" fmla="*/ 482972 w 904944"/>
                          <a:gd name="connsiteY0" fmla="*/ 0 h 2411893"/>
                          <a:gd name="connsiteX1" fmla="*/ 903977 w 904944"/>
                          <a:gd name="connsiteY1" fmla="*/ 943928 h 2411893"/>
                          <a:gd name="connsiteX2" fmla="*/ 875402 w 904944"/>
                          <a:gd name="connsiteY2" fmla="*/ 1183005 h 2411893"/>
                          <a:gd name="connsiteX3" fmla="*/ 495264 w 904944"/>
                          <a:gd name="connsiteY3" fmla="*/ 2411885 h 2411893"/>
                          <a:gd name="connsiteX4" fmla="*/ 5922 w 904944"/>
                          <a:gd name="connsiteY4" fmla="*/ 1162217 h 2411893"/>
                          <a:gd name="connsiteX5" fmla="*/ 104859 w 904944"/>
                          <a:gd name="connsiteY5" fmla="*/ 483376 h 2411893"/>
                          <a:gd name="connsiteX6" fmla="*/ 482972 w 904944"/>
                          <a:gd name="connsiteY6" fmla="*/ 0 h 2411893"/>
                          <a:gd name="connsiteX0" fmla="*/ 477060 w 899032"/>
                          <a:gd name="connsiteY0" fmla="*/ 0 h 2411893"/>
                          <a:gd name="connsiteX1" fmla="*/ 898065 w 899032"/>
                          <a:gd name="connsiteY1" fmla="*/ 943928 h 2411893"/>
                          <a:gd name="connsiteX2" fmla="*/ 869490 w 899032"/>
                          <a:gd name="connsiteY2" fmla="*/ 1183005 h 2411893"/>
                          <a:gd name="connsiteX3" fmla="*/ 489352 w 899032"/>
                          <a:gd name="connsiteY3" fmla="*/ 2411885 h 2411893"/>
                          <a:gd name="connsiteX4" fmla="*/ 10 w 899032"/>
                          <a:gd name="connsiteY4" fmla="*/ 1162217 h 2411893"/>
                          <a:gd name="connsiteX5" fmla="*/ 477060 w 899032"/>
                          <a:gd name="connsiteY5" fmla="*/ 0 h 2411893"/>
                          <a:gd name="connsiteX0" fmla="*/ 477060 w 869489"/>
                          <a:gd name="connsiteY0" fmla="*/ 0 h 2411893"/>
                          <a:gd name="connsiteX1" fmla="*/ 869490 w 869489"/>
                          <a:gd name="connsiteY1" fmla="*/ 1183005 h 2411893"/>
                          <a:gd name="connsiteX2" fmla="*/ 489352 w 869489"/>
                          <a:gd name="connsiteY2" fmla="*/ 2411885 h 2411893"/>
                          <a:gd name="connsiteX3" fmla="*/ 10 w 869489"/>
                          <a:gd name="connsiteY3" fmla="*/ 1162217 h 2411893"/>
                          <a:gd name="connsiteX4" fmla="*/ 477060 w 869489"/>
                          <a:gd name="connsiteY4" fmla="*/ 0 h 2411893"/>
                          <a:gd name="connsiteX0" fmla="*/ 477060 w 1042453"/>
                          <a:gd name="connsiteY0" fmla="*/ 0 h 2411911"/>
                          <a:gd name="connsiteX1" fmla="*/ 1042453 w 1042453"/>
                          <a:gd name="connsiteY1" fmla="*/ 1197097 h 2411911"/>
                          <a:gd name="connsiteX2" fmla="*/ 489352 w 1042453"/>
                          <a:gd name="connsiteY2" fmla="*/ 2411885 h 2411911"/>
                          <a:gd name="connsiteX3" fmla="*/ 10 w 1042453"/>
                          <a:gd name="connsiteY3" fmla="*/ 1162217 h 2411911"/>
                          <a:gd name="connsiteX4" fmla="*/ 477060 w 1042453"/>
                          <a:gd name="connsiteY4" fmla="*/ 0 h 2411911"/>
                          <a:gd name="connsiteX0" fmla="*/ 477060 w 1042453"/>
                          <a:gd name="connsiteY0" fmla="*/ 0 h 2411909"/>
                          <a:gd name="connsiteX1" fmla="*/ 1042453 w 1042453"/>
                          <a:gd name="connsiteY1" fmla="*/ 1197097 h 2411909"/>
                          <a:gd name="connsiteX2" fmla="*/ 489352 w 1042453"/>
                          <a:gd name="connsiteY2" fmla="*/ 2411885 h 2411909"/>
                          <a:gd name="connsiteX3" fmla="*/ 10 w 1042453"/>
                          <a:gd name="connsiteY3" fmla="*/ 1162217 h 2411909"/>
                          <a:gd name="connsiteX4" fmla="*/ 477060 w 1042453"/>
                          <a:gd name="connsiteY4" fmla="*/ 0 h 2411909"/>
                          <a:gd name="connsiteX0" fmla="*/ 477060 w 1015844"/>
                          <a:gd name="connsiteY0" fmla="*/ 0 h 2411933"/>
                          <a:gd name="connsiteX1" fmla="*/ 1015844 w 1015844"/>
                          <a:gd name="connsiteY1" fmla="*/ 1112551 h 2411933"/>
                          <a:gd name="connsiteX2" fmla="*/ 489352 w 1015844"/>
                          <a:gd name="connsiteY2" fmla="*/ 2411885 h 2411933"/>
                          <a:gd name="connsiteX3" fmla="*/ 10 w 1015844"/>
                          <a:gd name="connsiteY3" fmla="*/ 1162217 h 2411933"/>
                          <a:gd name="connsiteX4" fmla="*/ 477060 w 1015844"/>
                          <a:gd name="connsiteY4" fmla="*/ 0 h 2411933"/>
                          <a:gd name="connsiteX0" fmla="*/ 477060 w 1015844"/>
                          <a:gd name="connsiteY0" fmla="*/ 0 h 2411935"/>
                          <a:gd name="connsiteX1" fmla="*/ 1015844 w 1015844"/>
                          <a:gd name="connsiteY1" fmla="*/ 1112551 h 2411935"/>
                          <a:gd name="connsiteX2" fmla="*/ 489352 w 1015844"/>
                          <a:gd name="connsiteY2" fmla="*/ 2411885 h 2411935"/>
                          <a:gd name="connsiteX3" fmla="*/ 10 w 1015844"/>
                          <a:gd name="connsiteY3" fmla="*/ 1162217 h 2411935"/>
                          <a:gd name="connsiteX4" fmla="*/ 477060 w 1015844"/>
                          <a:gd name="connsiteY4" fmla="*/ 0 h 2411935"/>
                          <a:gd name="connsiteX0" fmla="*/ 478683 w 1017467"/>
                          <a:gd name="connsiteY0" fmla="*/ 0 h 2411933"/>
                          <a:gd name="connsiteX1" fmla="*/ 1017467 w 1017467"/>
                          <a:gd name="connsiteY1" fmla="*/ 1112551 h 2411933"/>
                          <a:gd name="connsiteX2" fmla="*/ 490975 w 1017467"/>
                          <a:gd name="connsiteY2" fmla="*/ 2411885 h 2411933"/>
                          <a:gd name="connsiteX3" fmla="*/ 1633 w 1017467"/>
                          <a:gd name="connsiteY3" fmla="*/ 1162217 h 2411933"/>
                          <a:gd name="connsiteX4" fmla="*/ 478683 w 1017467"/>
                          <a:gd name="connsiteY4" fmla="*/ 0 h 2411933"/>
                          <a:gd name="connsiteX0" fmla="*/ 478683 w 1017696"/>
                          <a:gd name="connsiteY0" fmla="*/ 0 h 2411935"/>
                          <a:gd name="connsiteX1" fmla="*/ 1017467 w 1017696"/>
                          <a:gd name="connsiteY1" fmla="*/ 1112551 h 2411935"/>
                          <a:gd name="connsiteX2" fmla="*/ 490975 w 1017696"/>
                          <a:gd name="connsiteY2" fmla="*/ 2411885 h 2411935"/>
                          <a:gd name="connsiteX3" fmla="*/ 1633 w 1017696"/>
                          <a:gd name="connsiteY3" fmla="*/ 1162217 h 2411935"/>
                          <a:gd name="connsiteX4" fmla="*/ 478683 w 1017696"/>
                          <a:gd name="connsiteY4" fmla="*/ 0 h 2411935"/>
                          <a:gd name="connsiteX0" fmla="*/ 598033 w 1017398"/>
                          <a:gd name="connsiteY0" fmla="*/ 0 h 2256936"/>
                          <a:gd name="connsiteX1" fmla="*/ 1017074 w 1017398"/>
                          <a:gd name="connsiteY1" fmla="*/ 957553 h 2256936"/>
                          <a:gd name="connsiteX2" fmla="*/ 490582 w 1017398"/>
                          <a:gd name="connsiteY2" fmla="*/ 2256887 h 2256936"/>
                          <a:gd name="connsiteX3" fmla="*/ 1240 w 1017398"/>
                          <a:gd name="connsiteY3" fmla="*/ 1007219 h 2256936"/>
                          <a:gd name="connsiteX4" fmla="*/ 598033 w 1017398"/>
                          <a:gd name="connsiteY4" fmla="*/ 0 h 2256936"/>
                          <a:gd name="connsiteX0" fmla="*/ 478684 w 1017696"/>
                          <a:gd name="connsiteY0" fmla="*/ 0 h 2383753"/>
                          <a:gd name="connsiteX1" fmla="*/ 1017467 w 1017696"/>
                          <a:gd name="connsiteY1" fmla="*/ 1084370 h 2383753"/>
                          <a:gd name="connsiteX2" fmla="*/ 490975 w 1017696"/>
                          <a:gd name="connsiteY2" fmla="*/ 2383704 h 2383753"/>
                          <a:gd name="connsiteX3" fmla="*/ 1633 w 1017696"/>
                          <a:gd name="connsiteY3" fmla="*/ 1134036 h 2383753"/>
                          <a:gd name="connsiteX4" fmla="*/ 478684 w 1017696"/>
                          <a:gd name="connsiteY4" fmla="*/ 0 h 2383753"/>
                          <a:gd name="connsiteX0" fmla="*/ 478684 w 1017696"/>
                          <a:gd name="connsiteY0" fmla="*/ 0 h 2383785"/>
                          <a:gd name="connsiteX1" fmla="*/ 1017467 w 1017696"/>
                          <a:gd name="connsiteY1" fmla="*/ 1084370 h 2383785"/>
                          <a:gd name="connsiteX2" fmla="*/ 490975 w 1017696"/>
                          <a:gd name="connsiteY2" fmla="*/ 2383704 h 2383785"/>
                          <a:gd name="connsiteX3" fmla="*/ 1633 w 1017696"/>
                          <a:gd name="connsiteY3" fmla="*/ 1148127 h 2383785"/>
                          <a:gd name="connsiteX4" fmla="*/ 478684 w 1017696"/>
                          <a:gd name="connsiteY4" fmla="*/ 0 h 2383785"/>
                          <a:gd name="connsiteX0" fmla="*/ 478684 w 1017696"/>
                          <a:gd name="connsiteY0" fmla="*/ 0 h 2383825"/>
                          <a:gd name="connsiteX1" fmla="*/ 1017467 w 1017696"/>
                          <a:gd name="connsiteY1" fmla="*/ 1084370 h 2383825"/>
                          <a:gd name="connsiteX2" fmla="*/ 490975 w 1017696"/>
                          <a:gd name="connsiteY2" fmla="*/ 2383704 h 2383825"/>
                          <a:gd name="connsiteX3" fmla="*/ 1633 w 1017696"/>
                          <a:gd name="connsiteY3" fmla="*/ 1148127 h 2383825"/>
                          <a:gd name="connsiteX4" fmla="*/ 478684 w 1017696"/>
                          <a:gd name="connsiteY4" fmla="*/ 0 h 2383825"/>
                          <a:gd name="connsiteX0" fmla="*/ 478684 w 1017696"/>
                          <a:gd name="connsiteY0" fmla="*/ 0 h 2383705"/>
                          <a:gd name="connsiteX1" fmla="*/ 1017467 w 1017696"/>
                          <a:gd name="connsiteY1" fmla="*/ 1140733 h 2383705"/>
                          <a:gd name="connsiteX2" fmla="*/ 490975 w 1017696"/>
                          <a:gd name="connsiteY2" fmla="*/ 2383704 h 2383705"/>
                          <a:gd name="connsiteX3" fmla="*/ 1633 w 1017696"/>
                          <a:gd name="connsiteY3" fmla="*/ 1148127 h 2383705"/>
                          <a:gd name="connsiteX4" fmla="*/ 478684 w 1017696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68 w 1018552"/>
                          <a:gd name="connsiteY0" fmla="*/ 0 h 2383705"/>
                          <a:gd name="connsiteX1" fmla="*/ 1016351 w 1018552"/>
                          <a:gd name="connsiteY1" fmla="*/ 1140733 h 2383705"/>
                          <a:gd name="connsiteX2" fmla="*/ 489859 w 1018552"/>
                          <a:gd name="connsiteY2" fmla="*/ 2383704 h 2383705"/>
                          <a:gd name="connsiteX3" fmla="*/ 517 w 1018552"/>
                          <a:gd name="connsiteY3" fmla="*/ 1148127 h 2383705"/>
                          <a:gd name="connsiteX4" fmla="*/ 477568 w 1018552"/>
                          <a:gd name="connsiteY4" fmla="*/ 0 h 2383705"/>
                          <a:gd name="connsiteX0" fmla="*/ 477570 w 1018554"/>
                          <a:gd name="connsiteY0" fmla="*/ 0 h 2383705"/>
                          <a:gd name="connsiteX1" fmla="*/ 1016353 w 1018554"/>
                          <a:gd name="connsiteY1" fmla="*/ 1140733 h 2383705"/>
                          <a:gd name="connsiteX2" fmla="*/ 489861 w 1018554"/>
                          <a:gd name="connsiteY2" fmla="*/ 2383704 h 2383705"/>
                          <a:gd name="connsiteX3" fmla="*/ 519 w 1018554"/>
                          <a:gd name="connsiteY3" fmla="*/ 1148127 h 2383705"/>
                          <a:gd name="connsiteX4" fmla="*/ 477570 w 1018554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018621" h="2383705">
                            <a:moveTo>
                              <a:pt x="477637" y="0"/>
                            </a:moveTo>
                            <a:cubicBezTo>
                              <a:pt x="662464" y="17556"/>
                              <a:pt x="1014374" y="527391"/>
                              <a:pt x="1016420" y="1140733"/>
                            </a:cubicBezTo>
                            <a:cubicBezTo>
                              <a:pt x="1051453" y="1668853"/>
                              <a:pt x="659234" y="2382472"/>
                              <a:pt x="489928" y="2383704"/>
                            </a:cubicBezTo>
                            <a:cubicBezTo>
                              <a:pt x="320622" y="2384936"/>
                              <a:pt x="-13582" y="1620833"/>
                              <a:pt x="586" y="1148127"/>
                            </a:cubicBezTo>
                            <a:cubicBezTo>
                              <a:pt x="-14770" y="548874"/>
                              <a:pt x="274745" y="36383"/>
                              <a:pt x="477637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3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42" name="Group 141">
                      <a:extLst>
                        <a:ext uri="{FF2B5EF4-FFF2-40B4-BE49-F238E27FC236}">
                          <a16:creationId xmlns:a16="http://schemas.microsoft.com/office/drawing/2014/main" id="{A134EE09-EED3-4A05-A26B-ADA19931473A}"/>
                        </a:ext>
                      </a:extLst>
                    </p:cNvPr>
                    <p:cNvGrpSpPr/>
                    <p:nvPr/>
                  </p:nvGrpSpPr>
                  <p:grpSpPr>
                    <a:xfrm rot="10800000">
                      <a:off x="8236696" y="2849413"/>
                      <a:ext cx="666734" cy="1473212"/>
                      <a:chOff x="8236696" y="1267377"/>
                      <a:chExt cx="666734" cy="1473212"/>
                    </a:xfrm>
                  </p:grpSpPr>
                  <p:sp>
                    <p:nvSpPr>
                      <p:cNvPr id="143" name="Freeform: Shape 142">
                        <a:extLst>
                          <a:ext uri="{FF2B5EF4-FFF2-40B4-BE49-F238E27FC236}">
                            <a16:creationId xmlns:a16="http://schemas.microsoft.com/office/drawing/2014/main" id="{0E63E611-C464-495E-9084-2F374248038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236696" y="1267377"/>
                        <a:ext cx="666734" cy="1473212"/>
                      </a:xfrm>
                      <a:custGeom>
                        <a:avLst/>
                        <a:gdLst>
                          <a:gd name="connsiteX0" fmla="*/ 422556 w 838200"/>
                          <a:gd name="connsiteY0" fmla="*/ 0 h 1466850"/>
                          <a:gd name="connsiteX1" fmla="*/ 843561 w 838200"/>
                          <a:gd name="connsiteY1" fmla="*/ 943928 h 1466850"/>
                          <a:gd name="connsiteX2" fmla="*/ 814986 w 838200"/>
                          <a:gd name="connsiteY2" fmla="*/ 1183005 h 1466850"/>
                          <a:gd name="connsiteX3" fmla="*/ 394934 w 838200"/>
                          <a:gd name="connsiteY3" fmla="*/ 1467803 h 1466850"/>
                          <a:gd name="connsiteX4" fmla="*/ 12029 w 838200"/>
                          <a:gd name="connsiteY4" fmla="*/ 1105853 h 1466850"/>
                          <a:gd name="connsiteX5" fmla="*/ 57749 w 838200"/>
                          <a:gd name="connsiteY5" fmla="*/ 652463 h 1466850"/>
                          <a:gd name="connsiteX6" fmla="*/ 422556 w 838200"/>
                          <a:gd name="connsiteY6" fmla="*/ 0 h 1466850"/>
                          <a:gd name="connsiteX0" fmla="*/ 422556 w 844528"/>
                          <a:gd name="connsiteY0" fmla="*/ 0 h 2411927"/>
                          <a:gd name="connsiteX1" fmla="*/ 843561 w 844528"/>
                          <a:gd name="connsiteY1" fmla="*/ 943928 h 2411927"/>
                          <a:gd name="connsiteX2" fmla="*/ 814986 w 844528"/>
                          <a:gd name="connsiteY2" fmla="*/ 1183005 h 2411927"/>
                          <a:gd name="connsiteX3" fmla="*/ 434848 w 844528"/>
                          <a:gd name="connsiteY3" fmla="*/ 2411885 h 2411927"/>
                          <a:gd name="connsiteX4" fmla="*/ 12029 w 844528"/>
                          <a:gd name="connsiteY4" fmla="*/ 1105853 h 2411927"/>
                          <a:gd name="connsiteX5" fmla="*/ 57749 w 844528"/>
                          <a:gd name="connsiteY5" fmla="*/ 652463 h 2411927"/>
                          <a:gd name="connsiteX6" fmla="*/ 422556 w 844528"/>
                          <a:gd name="connsiteY6" fmla="*/ 0 h 2411927"/>
                          <a:gd name="connsiteX0" fmla="*/ 422556 w 844528"/>
                          <a:gd name="connsiteY0" fmla="*/ 0 h 2411912"/>
                          <a:gd name="connsiteX1" fmla="*/ 843561 w 844528"/>
                          <a:gd name="connsiteY1" fmla="*/ 943928 h 2411912"/>
                          <a:gd name="connsiteX2" fmla="*/ 814986 w 844528"/>
                          <a:gd name="connsiteY2" fmla="*/ 1183005 h 2411912"/>
                          <a:gd name="connsiteX3" fmla="*/ 434848 w 844528"/>
                          <a:gd name="connsiteY3" fmla="*/ 2411885 h 2411912"/>
                          <a:gd name="connsiteX4" fmla="*/ 12029 w 844528"/>
                          <a:gd name="connsiteY4" fmla="*/ 1105853 h 2411912"/>
                          <a:gd name="connsiteX5" fmla="*/ 57749 w 844528"/>
                          <a:gd name="connsiteY5" fmla="*/ 652463 h 2411912"/>
                          <a:gd name="connsiteX6" fmla="*/ 422556 w 844528"/>
                          <a:gd name="connsiteY6" fmla="*/ 0 h 2411912"/>
                          <a:gd name="connsiteX0" fmla="*/ 422556 w 844528"/>
                          <a:gd name="connsiteY0" fmla="*/ 0 h 2411893"/>
                          <a:gd name="connsiteX1" fmla="*/ 843561 w 844528"/>
                          <a:gd name="connsiteY1" fmla="*/ 943928 h 2411893"/>
                          <a:gd name="connsiteX2" fmla="*/ 814986 w 844528"/>
                          <a:gd name="connsiteY2" fmla="*/ 1183005 h 2411893"/>
                          <a:gd name="connsiteX3" fmla="*/ 434848 w 844528"/>
                          <a:gd name="connsiteY3" fmla="*/ 2411885 h 2411893"/>
                          <a:gd name="connsiteX4" fmla="*/ 12029 w 844528"/>
                          <a:gd name="connsiteY4" fmla="*/ 1105853 h 2411893"/>
                          <a:gd name="connsiteX5" fmla="*/ 57749 w 844528"/>
                          <a:gd name="connsiteY5" fmla="*/ 652463 h 2411893"/>
                          <a:gd name="connsiteX6" fmla="*/ 422556 w 844528"/>
                          <a:gd name="connsiteY6" fmla="*/ 0 h 2411893"/>
                          <a:gd name="connsiteX0" fmla="*/ 422556 w 844528"/>
                          <a:gd name="connsiteY0" fmla="*/ 0 h 2411964"/>
                          <a:gd name="connsiteX1" fmla="*/ 843561 w 844528"/>
                          <a:gd name="connsiteY1" fmla="*/ 943928 h 2411964"/>
                          <a:gd name="connsiteX2" fmla="*/ 814986 w 844528"/>
                          <a:gd name="connsiteY2" fmla="*/ 1183005 h 2411964"/>
                          <a:gd name="connsiteX3" fmla="*/ 434848 w 844528"/>
                          <a:gd name="connsiteY3" fmla="*/ 2411885 h 2411964"/>
                          <a:gd name="connsiteX4" fmla="*/ 12029 w 844528"/>
                          <a:gd name="connsiteY4" fmla="*/ 1105853 h 2411964"/>
                          <a:gd name="connsiteX5" fmla="*/ 57749 w 844528"/>
                          <a:gd name="connsiteY5" fmla="*/ 652463 h 2411964"/>
                          <a:gd name="connsiteX6" fmla="*/ 422556 w 844528"/>
                          <a:gd name="connsiteY6" fmla="*/ 0 h 2411964"/>
                          <a:gd name="connsiteX0" fmla="*/ 482275 w 904247"/>
                          <a:gd name="connsiteY0" fmla="*/ 0 h 2411909"/>
                          <a:gd name="connsiteX1" fmla="*/ 903280 w 904247"/>
                          <a:gd name="connsiteY1" fmla="*/ 943928 h 2411909"/>
                          <a:gd name="connsiteX2" fmla="*/ 874705 w 904247"/>
                          <a:gd name="connsiteY2" fmla="*/ 1183005 h 2411909"/>
                          <a:gd name="connsiteX3" fmla="*/ 494567 w 904247"/>
                          <a:gd name="connsiteY3" fmla="*/ 2411885 h 2411909"/>
                          <a:gd name="connsiteX4" fmla="*/ 5225 w 904247"/>
                          <a:gd name="connsiteY4" fmla="*/ 1148125 h 2411909"/>
                          <a:gd name="connsiteX5" fmla="*/ 117468 w 904247"/>
                          <a:gd name="connsiteY5" fmla="*/ 652463 h 2411909"/>
                          <a:gd name="connsiteX6" fmla="*/ 482275 w 904247"/>
                          <a:gd name="connsiteY6" fmla="*/ 0 h 2411909"/>
                          <a:gd name="connsiteX0" fmla="*/ 482275 w 904247"/>
                          <a:gd name="connsiteY0" fmla="*/ 0 h 2411893"/>
                          <a:gd name="connsiteX1" fmla="*/ 903280 w 904247"/>
                          <a:gd name="connsiteY1" fmla="*/ 943928 h 2411893"/>
                          <a:gd name="connsiteX2" fmla="*/ 874705 w 904247"/>
                          <a:gd name="connsiteY2" fmla="*/ 1183005 h 2411893"/>
                          <a:gd name="connsiteX3" fmla="*/ 494567 w 904247"/>
                          <a:gd name="connsiteY3" fmla="*/ 2411885 h 2411893"/>
                          <a:gd name="connsiteX4" fmla="*/ 5225 w 904247"/>
                          <a:gd name="connsiteY4" fmla="*/ 1162217 h 2411893"/>
                          <a:gd name="connsiteX5" fmla="*/ 117468 w 904247"/>
                          <a:gd name="connsiteY5" fmla="*/ 652463 h 2411893"/>
                          <a:gd name="connsiteX6" fmla="*/ 482275 w 904247"/>
                          <a:gd name="connsiteY6" fmla="*/ 0 h 2411893"/>
                          <a:gd name="connsiteX0" fmla="*/ 482972 w 904944"/>
                          <a:gd name="connsiteY0" fmla="*/ 0 h 2411893"/>
                          <a:gd name="connsiteX1" fmla="*/ 903977 w 904944"/>
                          <a:gd name="connsiteY1" fmla="*/ 943928 h 2411893"/>
                          <a:gd name="connsiteX2" fmla="*/ 875402 w 904944"/>
                          <a:gd name="connsiteY2" fmla="*/ 1183005 h 2411893"/>
                          <a:gd name="connsiteX3" fmla="*/ 495264 w 904944"/>
                          <a:gd name="connsiteY3" fmla="*/ 2411885 h 2411893"/>
                          <a:gd name="connsiteX4" fmla="*/ 5922 w 904944"/>
                          <a:gd name="connsiteY4" fmla="*/ 1162217 h 2411893"/>
                          <a:gd name="connsiteX5" fmla="*/ 104859 w 904944"/>
                          <a:gd name="connsiteY5" fmla="*/ 483376 h 2411893"/>
                          <a:gd name="connsiteX6" fmla="*/ 482972 w 904944"/>
                          <a:gd name="connsiteY6" fmla="*/ 0 h 2411893"/>
                          <a:gd name="connsiteX0" fmla="*/ 477060 w 899032"/>
                          <a:gd name="connsiteY0" fmla="*/ 0 h 2411893"/>
                          <a:gd name="connsiteX1" fmla="*/ 898065 w 899032"/>
                          <a:gd name="connsiteY1" fmla="*/ 943928 h 2411893"/>
                          <a:gd name="connsiteX2" fmla="*/ 869490 w 899032"/>
                          <a:gd name="connsiteY2" fmla="*/ 1183005 h 2411893"/>
                          <a:gd name="connsiteX3" fmla="*/ 489352 w 899032"/>
                          <a:gd name="connsiteY3" fmla="*/ 2411885 h 2411893"/>
                          <a:gd name="connsiteX4" fmla="*/ 10 w 899032"/>
                          <a:gd name="connsiteY4" fmla="*/ 1162217 h 2411893"/>
                          <a:gd name="connsiteX5" fmla="*/ 477060 w 899032"/>
                          <a:gd name="connsiteY5" fmla="*/ 0 h 2411893"/>
                          <a:gd name="connsiteX0" fmla="*/ 477060 w 869489"/>
                          <a:gd name="connsiteY0" fmla="*/ 0 h 2411893"/>
                          <a:gd name="connsiteX1" fmla="*/ 869490 w 869489"/>
                          <a:gd name="connsiteY1" fmla="*/ 1183005 h 2411893"/>
                          <a:gd name="connsiteX2" fmla="*/ 489352 w 869489"/>
                          <a:gd name="connsiteY2" fmla="*/ 2411885 h 2411893"/>
                          <a:gd name="connsiteX3" fmla="*/ 10 w 869489"/>
                          <a:gd name="connsiteY3" fmla="*/ 1162217 h 2411893"/>
                          <a:gd name="connsiteX4" fmla="*/ 477060 w 869489"/>
                          <a:gd name="connsiteY4" fmla="*/ 0 h 2411893"/>
                          <a:gd name="connsiteX0" fmla="*/ 477060 w 1042453"/>
                          <a:gd name="connsiteY0" fmla="*/ 0 h 2411911"/>
                          <a:gd name="connsiteX1" fmla="*/ 1042453 w 1042453"/>
                          <a:gd name="connsiteY1" fmla="*/ 1197097 h 2411911"/>
                          <a:gd name="connsiteX2" fmla="*/ 489352 w 1042453"/>
                          <a:gd name="connsiteY2" fmla="*/ 2411885 h 2411911"/>
                          <a:gd name="connsiteX3" fmla="*/ 10 w 1042453"/>
                          <a:gd name="connsiteY3" fmla="*/ 1162217 h 2411911"/>
                          <a:gd name="connsiteX4" fmla="*/ 477060 w 1042453"/>
                          <a:gd name="connsiteY4" fmla="*/ 0 h 2411911"/>
                          <a:gd name="connsiteX0" fmla="*/ 477060 w 1042453"/>
                          <a:gd name="connsiteY0" fmla="*/ 0 h 2411909"/>
                          <a:gd name="connsiteX1" fmla="*/ 1042453 w 1042453"/>
                          <a:gd name="connsiteY1" fmla="*/ 1197097 h 2411909"/>
                          <a:gd name="connsiteX2" fmla="*/ 489352 w 1042453"/>
                          <a:gd name="connsiteY2" fmla="*/ 2411885 h 2411909"/>
                          <a:gd name="connsiteX3" fmla="*/ 10 w 1042453"/>
                          <a:gd name="connsiteY3" fmla="*/ 1162217 h 2411909"/>
                          <a:gd name="connsiteX4" fmla="*/ 477060 w 1042453"/>
                          <a:gd name="connsiteY4" fmla="*/ 0 h 2411909"/>
                          <a:gd name="connsiteX0" fmla="*/ 477060 w 1015844"/>
                          <a:gd name="connsiteY0" fmla="*/ 0 h 2411933"/>
                          <a:gd name="connsiteX1" fmla="*/ 1015844 w 1015844"/>
                          <a:gd name="connsiteY1" fmla="*/ 1112551 h 2411933"/>
                          <a:gd name="connsiteX2" fmla="*/ 489352 w 1015844"/>
                          <a:gd name="connsiteY2" fmla="*/ 2411885 h 2411933"/>
                          <a:gd name="connsiteX3" fmla="*/ 10 w 1015844"/>
                          <a:gd name="connsiteY3" fmla="*/ 1162217 h 2411933"/>
                          <a:gd name="connsiteX4" fmla="*/ 477060 w 1015844"/>
                          <a:gd name="connsiteY4" fmla="*/ 0 h 2411933"/>
                          <a:gd name="connsiteX0" fmla="*/ 477060 w 1015844"/>
                          <a:gd name="connsiteY0" fmla="*/ 0 h 2411935"/>
                          <a:gd name="connsiteX1" fmla="*/ 1015844 w 1015844"/>
                          <a:gd name="connsiteY1" fmla="*/ 1112551 h 2411935"/>
                          <a:gd name="connsiteX2" fmla="*/ 489352 w 1015844"/>
                          <a:gd name="connsiteY2" fmla="*/ 2411885 h 2411935"/>
                          <a:gd name="connsiteX3" fmla="*/ 10 w 1015844"/>
                          <a:gd name="connsiteY3" fmla="*/ 1162217 h 2411935"/>
                          <a:gd name="connsiteX4" fmla="*/ 477060 w 1015844"/>
                          <a:gd name="connsiteY4" fmla="*/ 0 h 2411935"/>
                          <a:gd name="connsiteX0" fmla="*/ 478683 w 1017467"/>
                          <a:gd name="connsiteY0" fmla="*/ 0 h 2411933"/>
                          <a:gd name="connsiteX1" fmla="*/ 1017467 w 1017467"/>
                          <a:gd name="connsiteY1" fmla="*/ 1112551 h 2411933"/>
                          <a:gd name="connsiteX2" fmla="*/ 490975 w 1017467"/>
                          <a:gd name="connsiteY2" fmla="*/ 2411885 h 2411933"/>
                          <a:gd name="connsiteX3" fmla="*/ 1633 w 1017467"/>
                          <a:gd name="connsiteY3" fmla="*/ 1162217 h 2411933"/>
                          <a:gd name="connsiteX4" fmla="*/ 478683 w 1017467"/>
                          <a:gd name="connsiteY4" fmla="*/ 0 h 2411933"/>
                          <a:gd name="connsiteX0" fmla="*/ 478683 w 1017696"/>
                          <a:gd name="connsiteY0" fmla="*/ 0 h 2411935"/>
                          <a:gd name="connsiteX1" fmla="*/ 1017467 w 1017696"/>
                          <a:gd name="connsiteY1" fmla="*/ 1112551 h 2411935"/>
                          <a:gd name="connsiteX2" fmla="*/ 490975 w 1017696"/>
                          <a:gd name="connsiteY2" fmla="*/ 2411885 h 2411935"/>
                          <a:gd name="connsiteX3" fmla="*/ 1633 w 1017696"/>
                          <a:gd name="connsiteY3" fmla="*/ 1162217 h 2411935"/>
                          <a:gd name="connsiteX4" fmla="*/ 478683 w 1017696"/>
                          <a:gd name="connsiteY4" fmla="*/ 0 h 2411935"/>
                          <a:gd name="connsiteX0" fmla="*/ 598033 w 1017398"/>
                          <a:gd name="connsiteY0" fmla="*/ 0 h 2256936"/>
                          <a:gd name="connsiteX1" fmla="*/ 1017074 w 1017398"/>
                          <a:gd name="connsiteY1" fmla="*/ 957553 h 2256936"/>
                          <a:gd name="connsiteX2" fmla="*/ 490582 w 1017398"/>
                          <a:gd name="connsiteY2" fmla="*/ 2256887 h 2256936"/>
                          <a:gd name="connsiteX3" fmla="*/ 1240 w 1017398"/>
                          <a:gd name="connsiteY3" fmla="*/ 1007219 h 2256936"/>
                          <a:gd name="connsiteX4" fmla="*/ 598033 w 1017398"/>
                          <a:gd name="connsiteY4" fmla="*/ 0 h 2256936"/>
                          <a:gd name="connsiteX0" fmla="*/ 478684 w 1017696"/>
                          <a:gd name="connsiteY0" fmla="*/ 0 h 2383753"/>
                          <a:gd name="connsiteX1" fmla="*/ 1017467 w 1017696"/>
                          <a:gd name="connsiteY1" fmla="*/ 1084370 h 2383753"/>
                          <a:gd name="connsiteX2" fmla="*/ 490975 w 1017696"/>
                          <a:gd name="connsiteY2" fmla="*/ 2383704 h 2383753"/>
                          <a:gd name="connsiteX3" fmla="*/ 1633 w 1017696"/>
                          <a:gd name="connsiteY3" fmla="*/ 1134036 h 2383753"/>
                          <a:gd name="connsiteX4" fmla="*/ 478684 w 1017696"/>
                          <a:gd name="connsiteY4" fmla="*/ 0 h 2383753"/>
                          <a:gd name="connsiteX0" fmla="*/ 478684 w 1017696"/>
                          <a:gd name="connsiteY0" fmla="*/ 0 h 2383785"/>
                          <a:gd name="connsiteX1" fmla="*/ 1017467 w 1017696"/>
                          <a:gd name="connsiteY1" fmla="*/ 1084370 h 2383785"/>
                          <a:gd name="connsiteX2" fmla="*/ 490975 w 1017696"/>
                          <a:gd name="connsiteY2" fmla="*/ 2383704 h 2383785"/>
                          <a:gd name="connsiteX3" fmla="*/ 1633 w 1017696"/>
                          <a:gd name="connsiteY3" fmla="*/ 1148127 h 2383785"/>
                          <a:gd name="connsiteX4" fmla="*/ 478684 w 1017696"/>
                          <a:gd name="connsiteY4" fmla="*/ 0 h 2383785"/>
                          <a:gd name="connsiteX0" fmla="*/ 478684 w 1017696"/>
                          <a:gd name="connsiteY0" fmla="*/ 0 h 2383825"/>
                          <a:gd name="connsiteX1" fmla="*/ 1017467 w 1017696"/>
                          <a:gd name="connsiteY1" fmla="*/ 1084370 h 2383825"/>
                          <a:gd name="connsiteX2" fmla="*/ 490975 w 1017696"/>
                          <a:gd name="connsiteY2" fmla="*/ 2383704 h 2383825"/>
                          <a:gd name="connsiteX3" fmla="*/ 1633 w 1017696"/>
                          <a:gd name="connsiteY3" fmla="*/ 1148127 h 2383825"/>
                          <a:gd name="connsiteX4" fmla="*/ 478684 w 1017696"/>
                          <a:gd name="connsiteY4" fmla="*/ 0 h 2383825"/>
                          <a:gd name="connsiteX0" fmla="*/ 478684 w 1017696"/>
                          <a:gd name="connsiteY0" fmla="*/ 0 h 2383705"/>
                          <a:gd name="connsiteX1" fmla="*/ 1017467 w 1017696"/>
                          <a:gd name="connsiteY1" fmla="*/ 1140733 h 2383705"/>
                          <a:gd name="connsiteX2" fmla="*/ 490975 w 1017696"/>
                          <a:gd name="connsiteY2" fmla="*/ 2383704 h 2383705"/>
                          <a:gd name="connsiteX3" fmla="*/ 1633 w 1017696"/>
                          <a:gd name="connsiteY3" fmla="*/ 1148127 h 2383705"/>
                          <a:gd name="connsiteX4" fmla="*/ 478684 w 1017696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68 w 1018552"/>
                          <a:gd name="connsiteY0" fmla="*/ 0 h 2383705"/>
                          <a:gd name="connsiteX1" fmla="*/ 1016351 w 1018552"/>
                          <a:gd name="connsiteY1" fmla="*/ 1140733 h 2383705"/>
                          <a:gd name="connsiteX2" fmla="*/ 489859 w 1018552"/>
                          <a:gd name="connsiteY2" fmla="*/ 2383704 h 2383705"/>
                          <a:gd name="connsiteX3" fmla="*/ 517 w 1018552"/>
                          <a:gd name="connsiteY3" fmla="*/ 1148127 h 2383705"/>
                          <a:gd name="connsiteX4" fmla="*/ 477568 w 1018552"/>
                          <a:gd name="connsiteY4" fmla="*/ 0 h 2383705"/>
                          <a:gd name="connsiteX0" fmla="*/ 477570 w 1018554"/>
                          <a:gd name="connsiteY0" fmla="*/ 0 h 2383705"/>
                          <a:gd name="connsiteX1" fmla="*/ 1016353 w 1018554"/>
                          <a:gd name="connsiteY1" fmla="*/ 1140733 h 2383705"/>
                          <a:gd name="connsiteX2" fmla="*/ 489861 w 1018554"/>
                          <a:gd name="connsiteY2" fmla="*/ 2383704 h 2383705"/>
                          <a:gd name="connsiteX3" fmla="*/ 519 w 1018554"/>
                          <a:gd name="connsiteY3" fmla="*/ 1148127 h 2383705"/>
                          <a:gd name="connsiteX4" fmla="*/ 477570 w 1018554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018621" h="2383705">
                            <a:moveTo>
                              <a:pt x="477637" y="0"/>
                            </a:moveTo>
                            <a:cubicBezTo>
                              <a:pt x="662464" y="17556"/>
                              <a:pt x="1014374" y="527391"/>
                              <a:pt x="1016420" y="1140733"/>
                            </a:cubicBezTo>
                            <a:cubicBezTo>
                              <a:pt x="1051453" y="1668853"/>
                              <a:pt x="659234" y="2382472"/>
                              <a:pt x="489928" y="2383704"/>
                            </a:cubicBezTo>
                            <a:cubicBezTo>
                              <a:pt x="320622" y="2384936"/>
                              <a:pt x="-13582" y="1620833"/>
                              <a:pt x="586" y="1148127"/>
                            </a:cubicBezTo>
                            <a:cubicBezTo>
                              <a:pt x="-14770" y="548874"/>
                              <a:pt x="274745" y="36383"/>
                              <a:pt x="477637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ln w="22225" cap="flat">
                        <a:solidFill>
                          <a:schemeClr val="bg1"/>
                        </a:solidFill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44" name="Freeform: Shape 143">
                        <a:extLst>
                          <a:ext uri="{FF2B5EF4-FFF2-40B4-BE49-F238E27FC236}">
                            <a16:creationId xmlns:a16="http://schemas.microsoft.com/office/drawing/2014/main" id="{3352F0E7-FA3E-455A-8A1E-A60528EFCCF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445481" y="1817468"/>
                        <a:ext cx="249165" cy="923121"/>
                      </a:xfrm>
                      <a:custGeom>
                        <a:avLst/>
                        <a:gdLst>
                          <a:gd name="connsiteX0" fmla="*/ 422556 w 838200"/>
                          <a:gd name="connsiteY0" fmla="*/ 0 h 1466850"/>
                          <a:gd name="connsiteX1" fmla="*/ 843561 w 838200"/>
                          <a:gd name="connsiteY1" fmla="*/ 943928 h 1466850"/>
                          <a:gd name="connsiteX2" fmla="*/ 814986 w 838200"/>
                          <a:gd name="connsiteY2" fmla="*/ 1183005 h 1466850"/>
                          <a:gd name="connsiteX3" fmla="*/ 394934 w 838200"/>
                          <a:gd name="connsiteY3" fmla="*/ 1467803 h 1466850"/>
                          <a:gd name="connsiteX4" fmla="*/ 12029 w 838200"/>
                          <a:gd name="connsiteY4" fmla="*/ 1105853 h 1466850"/>
                          <a:gd name="connsiteX5" fmla="*/ 57749 w 838200"/>
                          <a:gd name="connsiteY5" fmla="*/ 652463 h 1466850"/>
                          <a:gd name="connsiteX6" fmla="*/ 422556 w 838200"/>
                          <a:gd name="connsiteY6" fmla="*/ 0 h 1466850"/>
                          <a:gd name="connsiteX0" fmla="*/ 422556 w 844528"/>
                          <a:gd name="connsiteY0" fmla="*/ 0 h 2411927"/>
                          <a:gd name="connsiteX1" fmla="*/ 843561 w 844528"/>
                          <a:gd name="connsiteY1" fmla="*/ 943928 h 2411927"/>
                          <a:gd name="connsiteX2" fmla="*/ 814986 w 844528"/>
                          <a:gd name="connsiteY2" fmla="*/ 1183005 h 2411927"/>
                          <a:gd name="connsiteX3" fmla="*/ 434848 w 844528"/>
                          <a:gd name="connsiteY3" fmla="*/ 2411885 h 2411927"/>
                          <a:gd name="connsiteX4" fmla="*/ 12029 w 844528"/>
                          <a:gd name="connsiteY4" fmla="*/ 1105853 h 2411927"/>
                          <a:gd name="connsiteX5" fmla="*/ 57749 w 844528"/>
                          <a:gd name="connsiteY5" fmla="*/ 652463 h 2411927"/>
                          <a:gd name="connsiteX6" fmla="*/ 422556 w 844528"/>
                          <a:gd name="connsiteY6" fmla="*/ 0 h 2411927"/>
                          <a:gd name="connsiteX0" fmla="*/ 422556 w 844528"/>
                          <a:gd name="connsiteY0" fmla="*/ 0 h 2411912"/>
                          <a:gd name="connsiteX1" fmla="*/ 843561 w 844528"/>
                          <a:gd name="connsiteY1" fmla="*/ 943928 h 2411912"/>
                          <a:gd name="connsiteX2" fmla="*/ 814986 w 844528"/>
                          <a:gd name="connsiteY2" fmla="*/ 1183005 h 2411912"/>
                          <a:gd name="connsiteX3" fmla="*/ 434848 w 844528"/>
                          <a:gd name="connsiteY3" fmla="*/ 2411885 h 2411912"/>
                          <a:gd name="connsiteX4" fmla="*/ 12029 w 844528"/>
                          <a:gd name="connsiteY4" fmla="*/ 1105853 h 2411912"/>
                          <a:gd name="connsiteX5" fmla="*/ 57749 w 844528"/>
                          <a:gd name="connsiteY5" fmla="*/ 652463 h 2411912"/>
                          <a:gd name="connsiteX6" fmla="*/ 422556 w 844528"/>
                          <a:gd name="connsiteY6" fmla="*/ 0 h 2411912"/>
                          <a:gd name="connsiteX0" fmla="*/ 422556 w 844528"/>
                          <a:gd name="connsiteY0" fmla="*/ 0 h 2411893"/>
                          <a:gd name="connsiteX1" fmla="*/ 843561 w 844528"/>
                          <a:gd name="connsiteY1" fmla="*/ 943928 h 2411893"/>
                          <a:gd name="connsiteX2" fmla="*/ 814986 w 844528"/>
                          <a:gd name="connsiteY2" fmla="*/ 1183005 h 2411893"/>
                          <a:gd name="connsiteX3" fmla="*/ 434848 w 844528"/>
                          <a:gd name="connsiteY3" fmla="*/ 2411885 h 2411893"/>
                          <a:gd name="connsiteX4" fmla="*/ 12029 w 844528"/>
                          <a:gd name="connsiteY4" fmla="*/ 1105853 h 2411893"/>
                          <a:gd name="connsiteX5" fmla="*/ 57749 w 844528"/>
                          <a:gd name="connsiteY5" fmla="*/ 652463 h 2411893"/>
                          <a:gd name="connsiteX6" fmla="*/ 422556 w 844528"/>
                          <a:gd name="connsiteY6" fmla="*/ 0 h 2411893"/>
                          <a:gd name="connsiteX0" fmla="*/ 422556 w 844528"/>
                          <a:gd name="connsiteY0" fmla="*/ 0 h 2411964"/>
                          <a:gd name="connsiteX1" fmla="*/ 843561 w 844528"/>
                          <a:gd name="connsiteY1" fmla="*/ 943928 h 2411964"/>
                          <a:gd name="connsiteX2" fmla="*/ 814986 w 844528"/>
                          <a:gd name="connsiteY2" fmla="*/ 1183005 h 2411964"/>
                          <a:gd name="connsiteX3" fmla="*/ 434848 w 844528"/>
                          <a:gd name="connsiteY3" fmla="*/ 2411885 h 2411964"/>
                          <a:gd name="connsiteX4" fmla="*/ 12029 w 844528"/>
                          <a:gd name="connsiteY4" fmla="*/ 1105853 h 2411964"/>
                          <a:gd name="connsiteX5" fmla="*/ 57749 w 844528"/>
                          <a:gd name="connsiteY5" fmla="*/ 652463 h 2411964"/>
                          <a:gd name="connsiteX6" fmla="*/ 422556 w 844528"/>
                          <a:gd name="connsiteY6" fmla="*/ 0 h 2411964"/>
                          <a:gd name="connsiteX0" fmla="*/ 482275 w 904247"/>
                          <a:gd name="connsiteY0" fmla="*/ 0 h 2411909"/>
                          <a:gd name="connsiteX1" fmla="*/ 903280 w 904247"/>
                          <a:gd name="connsiteY1" fmla="*/ 943928 h 2411909"/>
                          <a:gd name="connsiteX2" fmla="*/ 874705 w 904247"/>
                          <a:gd name="connsiteY2" fmla="*/ 1183005 h 2411909"/>
                          <a:gd name="connsiteX3" fmla="*/ 494567 w 904247"/>
                          <a:gd name="connsiteY3" fmla="*/ 2411885 h 2411909"/>
                          <a:gd name="connsiteX4" fmla="*/ 5225 w 904247"/>
                          <a:gd name="connsiteY4" fmla="*/ 1148125 h 2411909"/>
                          <a:gd name="connsiteX5" fmla="*/ 117468 w 904247"/>
                          <a:gd name="connsiteY5" fmla="*/ 652463 h 2411909"/>
                          <a:gd name="connsiteX6" fmla="*/ 482275 w 904247"/>
                          <a:gd name="connsiteY6" fmla="*/ 0 h 2411909"/>
                          <a:gd name="connsiteX0" fmla="*/ 482275 w 904247"/>
                          <a:gd name="connsiteY0" fmla="*/ 0 h 2411893"/>
                          <a:gd name="connsiteX1" fmla="*/ 903280 w 904247"/>
                          <a:gd name="connsiteY1" fmla="*/ 943928 h 2411893"/>
                          <a:gd name="connsiteX2" fmla="*/ 874705 w 904247"/>
                          <a:gd name="connsiteY2" fmla="*/ 1183005 h 2411893"/>
                          <a:gd name="connsiteX3" fmla="*/ 494567 w 904247"/>
                          <a:gd name="connsiteY3" fmla="*/ 2411885 h 2411893"/>
                          <a:gd name="connsiteX4" fmla="*/ 5225 w 904247"/>
                          <a:gd name="connsiteY4" fmla="*/ 1162217 h 2411893"/>
                          <a:gd name="connsiteX5" fmla="*/ 117468 w 904247"/>
                          <a:gd name="connsiteY5" fmla="*/ 652463 h 2411893"/>
                          <a:gd name="connsiteX6" fmla="*/ 482275 w 904247"/>
                          <a:gd name="connsiteY6" fmla="*/ 0 h 2411893"/>
                          <a:gd name="connsiteX0" fmla="*/ 482972 w 904944"/>
                          <a:gd name="connsiteY0" fmla="*/ 0 h 2411893"/>
                          <a:gd name="connsiteX1" fmla="*/ 903977 w 904944"/>
                          <a:gd name="connsiteY1" fmla="*/ 943928 h 2411893"/>
                          <a:gd name="connsiteX2" fmla="*/ 875402 w 904944"/>
                          <a:gd name="connsiteY2" fmla="*/ 1183005 h 2411893"/>
                          <a:gd name="connsiteX3" fmla="*/ 495264 w 904944"/>
                          <a:gd name="connsiteY3" fmla="*/ 2411885 h 2411893"/>
                          <a:gd name="connsiteX4" fmla="*/ 5922 w 904944"/>
                          <a:gd name="connsiteY4" fmla="*/ 1162217 h 2411893"/>
                          <a:gd name="connsiteX5" fmla="*/ 104859 w 904944"/>
                          <a:gd name="connsiteY5" fmla="*/ 483376 h 2411893"/>
                          <a:gd name="connsiteX6" fmla="*/ 482972 w 904944"/>
                          <a:gd name="connsiteY6" fmla="*/ 0 h 2411893"/>
                          <a:gd name="connsiteX0" fmla="*/ 477060 w 899032"/>
                          <a:gd name="connsiteY0" fmla="*/ 0 h 2411893"/>
                          <a:gd name="connsiteX1" fmla="*/ 898065 w 899032"/>
                          <a:gd name="connsiteY1" fmla="*/ 943928 h 2411893"/>
                          <a:gd name="connsiteX2" fmla="*/ 869490 w 899032"/>
                          <a:gd name="connsiteY2" fmla="*/ 1183005 h 2411893"/>
                          <a:gd name="connsiteX3" fmla="*/ 489352 w 899032"/>
                          <a:gd name="connsiteY3" fmla="*/ 2411885 h 2411893"/>
                          <a:gd name="connsiteX4" fmla="*/ 10 w 899032"/>
                          <a:gd name="connsiteY4" fmla="*/ 1162217 h 2411893"/>
                          <a:gd name="connsiteX5" fmla="*/ 477060 w 899032"/>
                          <a:gd name="connsiteY5" fmla="*/ 0 h 2411893"/>
                          <a:gd name="connsiteX0" fmla="*/ 477060 w 869489"/>
                          <a:gd name="connsiteY0" fmla="*/ 0 h 2411893"/>
                          <a:gd name="connsiteX1" fmla="*/ 869490 w 869489"/>
                          <a:gd name="connsiteY1" fmla="*/ 1183005 h 2411893"/>
                          <a:gd name="connsiteX2" fmla="*/ 489352 w 869489"/>
                          <a:gd name="connsiteY2" fmla="*/ 2411885 h 2411893"/>
                          <a:gd name="connsiteX3" fmla="*/ 10 w 869489"/>
                          <a:gd name="connsiteY3" fmla="*/ 1162217 h 2411893"/>
                          <a:gd name="connsiteX4" fmla="*/ 477060 w 869489"/>
                          <a:gd name="connsiteY4" fmla="*/ 0 h 2411893"/>
                          <a:gd name="connsiteX0" fmla="*/ 477060 w 1042453"/>
                          <a:gd name="connsiteY0" fmla="*/ 0 h 2411911"/>
                          <a:gd name="connsiteX1" fmla="*/ 1042453 w 1042453"/>
                          <a:gd name="connsiteY1" fmla="*/ 1197097 h 2411911"/>
                          <a:gd name="connsiteX2" fmla="*/ 489352 w 1042453"/>
                          <a:gd name="connsiteY2" fmla="*/ 2411885 h 2411911"/>
                          <a:gd name="connsiteX3" fmla="*/ 10 w 1042453"/>
                          <a:gd name="connsiteY3" fmla="*/ 1162217 h 2411911"/>
                          <a:gd name="connsiteX4" fmla="*/ 477060 w 1042453"/>
                          <a:gd name="connsiteY4" fmla="*/ 0 h 2411911"/>
                          <a:gd name="connsiteX0" fmla="*/ 477060 w 1042453"/>
                          <a:gd name="connsiteY0" fmla="*/ 0 h 2411909"/>
                          <a:gd name="connsiteX1" fmla="*/ 1042453 w 1042453"/>
                          <a:gd name="connsiteY1" fmla="*/ 1197097 h 2411909"/>
                          <a:gd name="connsiteX2" fmla="*/ 489352 w 1042453"/>
                          <a:gd name="connsiteY2" fmla="*/ 2411885 h 2411909"/>
                          <a:gd name="connsiteX3" fmla="*/ 10 w 1042453"/>
                          <a:gd name="connsiteY3" fmla="*/ 1162217 h 2411909"/>
                          <a:gd name="connsiteX4" fmla="*/ 477060 w 1042453"/>
                          <a:gd name="connsiteY4" fmla="*/ 0 h 2411909"/>
                          <a:gd name="connsiteX0" fmla="*/ 477060 w 1015844"/>
                          <a:gd name="connsiteY0" fmla="*/ 0 h 2411933"/>
                          <a:gd name="connsiteX1" fmla="*/ 1015844 w 1015844"/>
                          <a:gd name="connsiteY1" fmla="*/ 1112551 h 2411933"/>
                          <a:gd name="connsiteX2" fmla="*/ 489352 w 1015844"/>
                          <a:gd name="connsiteY2" fmla="*/ 2411885 h 2411933"/>
                          <a:gd name="connsiteX3" fmla="*/ 10 w 1015844"/>
                          <a:gd name="connsiteY3" fmla="*/ 1162217 h 2411933"/>
                          <a:gd name="connsiteX4" fmla="*/ 477060 w 1015844"/>
                          <a:gd name="connsiteY4" fmla="*/ 0 h 2411933"/>
                          <a:gd name="connsiteX0" fmla="*/ 477060 w 1015844"/>
                          <a:gd name="connsiteY0" fmla="*/ 0 h 2411935"/>
                          <a:gd name="connsiteX1" fmla="*/ 1015844 w 1015844"/>
                          <a:gd name="connsiteY1" fmla="*/ 1112551 h 2411935"/>
                          <a:gd name="connsiteX2" fmla="*/ 489352 w 1015844"/>
                          <a:gd name="connsiteY2" fmla="*/ 2411885 h 2411935"/>
                          <a:gd name="connsiteX3" fmla="*/ 10 w 1015844"/>
                          <a:gd name="connsiteY3" fmla="*/ 1162217 h 2411935"/>
                          <a:gd name="connsiteX4" fmla="*/ 477060 w 1015844"/>
                          <a:gd name="connsiteY4" fmla="*/ 0 h 2411935"/>
                          <a:gd name="connsiteX0" fmla="*/ 478683 w 1017467"/>
                          <a:gd name="connsiteY0" fmla="*/ 0 h 2411933"/>
                          <a:gd name="connsiteX1" fmla="*/ 1017467 w 1017467"/>
                          <a:gd name="connsiteY1" fmla="*/ 1112551 h 2411933"/>
                          <a:gd name="connsiteX2" fmla="*/ 490975 w 1017467"/>
                          <a:gd name="connsiteY2" fmla="*/ 2411885 h 2411933"/>
                          <a:gd name="connsiteX3" fmla="*/ 1633 w 1017467"/>
                          <a:gd name="connsiteY3" fmla="*/ 1162217 h 2411933"/>
                          <a:gd name="connsiteX4" fmla="*/ 478683 w 1017467"/>
                          <a:gd name="connsiteY4" fmla="*/ 0 h 2411933"/>
                          <a:gd name="connsiteX0" fmla="*/ 478683 w 1017696"/>
                          <a:gd name="connsiteY0" fmla="*/ 0 h 2411935"/>
                          <a:gd name="connsiteX1" fmla="*/ 1017467 w 1017696"/>
                          <a:gd name="connsiteY1" fmla="*/ 1112551 h 2411935"/>
                          <a:gd name="connsiteX2" fmla="*/ 490975 w 1017696"/>
                          <a:gd name="connsiteY2" fmla="*/ 2411885 h 2411935"/>
                          <a:gd name="connsiteX3" fmla="*/ 1633 w 1017696"/>
                          <a:gd name="connsiteY3" fmla="*/ 1162217 h 2411935"/>
                          <a:gd name="connsiteX4" fmla="*/ 478683 w 1017696"/>
                          <a:gd name="connsiteY4" fmla="*/ 0 h 2411935"/>
                          <a:gd name="connsiteX0" fmla="*/ 598033 w 1017398"/>
                          <a:gd name="connsiteY0" fmla="*/ 0 h 2256936"/>
                          <a:gd name="connsiteX1" fmla="*/ 1017074 w 1017398"/>
                          <a:gd name="connsiteY1" fmla="*/ 957553 h 2256936"/>
                          <a:gd name="connsiteX2" fmla="*/ 490582 w 1017398"/>
                          <a:gd name="connsiteY2" fmla="*/ 2256887 h 2256936"/>
                          <a:gd name="connsiteX3" fmla="*/ 1240 w 1017398"/>
                          <a:gd name="connsiteY3" fmla="*/ 1007219 h 2256936"/>
                          <a:gd name="connsiteX4" fmla="*/ 598033 w 1017398"/>
                          <a:gd name="connsiteY4" fmla="*/ 0 h 2256936"/>
                          <a:gd name="connsiteX0" fmla="*/ 478684 w 1017696"/>
                          <a:gd name="connsiteY0" fmla="*/ 0 h 2383753"/>
                          <a:gd name="connsiteX1" fmla="*/ 1017467 w 1017696"/>
                          <a:gd name="connsiteY1" fmla="*/ 1084370 h 2383753"/>
                          <a:gd name="connsiteX2" fmla="*/ 490975 w 1017696"/>
                          <a:gd name="connsiteY2" fmla="*/ 2383704 h 2383753"/>
                          <a:gd name="connsiteX3" fmla="*/ 1633 w 1017696"/>
                          <a:gd name="connsiteY3" fmla="*/ 1134036 h 2383753"/>
                          <a:gd name="connsiteX4" fmla="*/ 478684 w 1017696"/>
                          <a:gd name="connsiteY4" fmla="*/ 0 h 2383753"/>
                          <a:gd name="connsiteX0" fmla="*/ 478684 w 1017696"/>
                          <a:gd name="connsiteY0" fmla="*/ 0 h 2383785"/>
                          <a:gd name="connsiteX1" fmla="*/ 1017467 w 1017696"/>
                          <a:gd name="connsiteY1" fmla="*/ 1084370 h 2383785"/>
                          <a:gd name="connsiteX2" fmla="*/ 490975 w 1017696"/>
                          <a:gd name="connsiteY2" fmla="*/ 2383704 h 2383785"/>
                          <a:gd name="connsiteX3" fmla="*/ 1633 w 1017696"/>
                          <a:gd name="connsiteY3" fmla="*/ 1148127 h 2383785"/>
                          <a:gd name="connsiteX4" fmla="*/ 478684 w 1017696"/>
                          <a:gd name="connsiteY4" fmla="*/ 0 h 2383785"/>
                          <a:gd name="connsiteX0" fmla="*/ 478684 w 1017696"/>
                          <a:gd name="connsiteY0" fmla="*/ 0 h 2383825"/>
                          <a:gd name="connsiteX1" fmla="*/ 1017467 w 1017696"/>
                          <a:gd name="connsiteY1" fmla="*/ 1084370 h 2383825"/>
                          <a:gd name="connsiteX2" fmla="*/ 490975 w 1017696"/>
                          <a:gd name="connsiteY2" fmla="*/ 2383704 h 2383825"/>
                          <a:gd name="connsiteX3" fmla="*/ 1633 w 1017696"/>
                          <a:gd name="connsiteY3" fmla="*/ 1148127 h 2383825"/>
                          <a:gd name="connsiteX4" fmla="*/ 478684 w 1017696"/>
                          <a:gd name="connsiteY4" fmla="*/ 0 h 2383825"/>
                          <a:gd name="connsiteX0" fmla="*/ 478684 w 1017696"/>
                          <a:gd name="connsiteY0" fmla="*/ 0 h 2383705"/>
                          <a:gd name="connsiteX1" fmla="*/ 1017467 w 1017696"/>
                          <a:gd name="connsiteY1" fmla="*/ 1140733 h 2383705"/>
                          <a:gd name="connsiteX2" fmla="*/ 490975 w 1017696"/>
                          <a:gd name="connsiteY2" fmla="*/ 2383704 h 2383705"/>
                          <a:gd name="connsiteX3" fmla="*/ 1633 w 1017696"/>
                          <a:gd name="connsiteY3" fmla="*/ 1148127 h 2383705"/>
                          <a:gd name="connsiteX4" fmla="*/ 478684 w 1017696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68 w 1018552"/>
                          <a:gd name="connsiteY0" fmla="*/ 0 h 2383705"/>
                          <a:gd name="connsiteX1" fmla="*/ 1016351 w 1018552"/>
                          <a:gd name="connsiteY1" fmla="*/ 1140733 h 2383705"/>
                          <a:gd name="connsiteX2" fmla="*/ 489859 w 1018552"/>
                          <a:gd name="connsiteY2" fmla="*/ 2383704 h 2383705"/>
                          <a:gd name="connsiteX3" fmla="*/ 517 w 1018552"/>
                          <a:gd name="connsiteY3" fmla="*/ 1148127 h 2383705"/>
                          <a:gd name="connsiteX4" fmla="*/ 477568 w 1018552"/>
                          <a:gd name="connsiteY4" fmla="*/ 0 h 2383705"/>
                          <a:gd name="connsiteX0" fmla="*/ 477570 w 1018554"/>
                          <a:gd name="connsiteY0" fmla="*/ 0 h 2383705"/>
                          <a:gd name="connsiteX1" fmla="*/ 1016353 w 1018554"/>
                          <a:gd name="connsiteY1" fmla="*/ 1140733 h 2383705"/>
                          <a:gd name="connsiteX2" fmla="*/ 489861 w 1018554"/>
                          <a:gd name="connsiteY2" fmla="*/ 2383704 h 2383705"/>
                          <a:gd name="connsiteX3" fmla="*/ 519 w 1018554"/>
                          <a:gd name="connsiteY3" fmla="*/ 1148127 h 2383705"/>
                          <a:gd name="connsiteX4" fmla="*/ 477570 w 1018554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018621" h="2383705">
                            <a:moveTo>
                              <a:pt x="477637" y="0"/>
                            </a:moveTo>
                            <a:cubicBezTo>
                              <a:pt x="662464" y="17556"/>
                              <a:pt x="1014374" y="527391"/>
                              <a:pt x="1016420" y="1140733"/>
                            </a:cubicBezTo>
                            <a:cubicBezTo>
                              <a:pt x="1051453" y="1668853"/>
                              <a:pt x="659234" y="2382472"/>
                              <a:pt x="489928" y="2383704"/>
                            </a:cubicBezTo>
                            <a:cubicBezTo>
                              <a:pt x="320622" y="2384936"/>
                              <a:pt x="-13582" y="1620833"/>
                              <a:pt x="586" y="1148127"/>
                            </a:cubicBezTo>
                            <a:cubicBezTo>
                              <a:pt x="-14770" y="548874"/>
                              <a:pt x="274745" y="36383"/>
                              <a:pt x="477637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3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116" name="Group 115">
                  <a:extLst>
                    <a:ext uri="{FF2B5EF4-FFF2-40B4-BE49-F238E27FC236}">
                      <a16:creationId xmlns:a16="http://schemas.microsoft.com/office/drawing/2014/main" id="{9BCEDA55-6289-40A7-948A-25B2F946A396}"/>
                    </a:ext>
                  </a:extLst>
                </p:cNvPr>
                <p:cNvGrpSpPr/>
                <p:nvPr/>
              </p:nvGrpSpPr>
              <p:grpSpPr>
                <a:xfrm>
                  <a:off x="9918800" y="1467674"/>
                  <a:ext cx="594360" cy="3055248"/>
                  <a:chOff x="8236696" y="1267377"/>
                  <a:chExt cx="666734" cy="3055248"/>
                </a:xfrm>
              </p:grpSpPr>
              <p:grpSp>
                <p:nvGrpSpPr>
                  <p:cNvPr id="132" name="Group 131">
                    <a:extLst>
                      <a:ext uri="{FF2B5EF4-FFF2-40B4-BE49-F238E27FC236}">
                        <a16:creationId xmlns:a16="http://schemas.microsoft.com/office/drawing/2014/main" id="{6E8719CD-87B3-4A81-8DA9-55EA6CDFCC06}"/>
                      </a:ext>
                    </a:extLst>
                  </p:cNvPr>
                  <p:cNvGrpSpPr/>
                  <p:nvPr/>
                </p:nvGrpSpPr>
                <p:grpSpPr>
                  <a:xfrm>
                    <a:off x="8236696" y="1267377"/>
                    <a:ext cx="666734" cy="1473212"/>
                    <a:chOff x="8236696" y="1267377"/>
                    <a:chExt cx="666734" cy="1473212"/>
                  </a:xfrm>
                </p:grpSpPr>
                <p:sp>
                  <p:nvSpPr>
                    <p:cNvPr id="136" name="Freeform: Shape 135">
                      <a:extLst>
                        <a:ext uri="{FF2B5EF4-FFF2-40B4-BE49-F238E27FC236}">
                          <a16:creationId xmlns:a16="http://schemas.microsoft.com/office/drawing/2014/main" id="{B33FC870-B456-4CE2-8249-0AE255AB785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236696" y="1267377"/>
                      <a:ext cx="666734" cy="1473212"/>
                    </a:xfrm>
                    <a:custGeom>
                      <a:avLst/>
                      <a:gdLst>
                        <a:gd name="connsiteX0" fmla="*/ 422556 w 838200"/>
                        <a:gd name="connsiteY0" fmla="*/ 0 h 1466850"/>
                        <a:gd name="connsiteX1" fmla="*/ 843561 w 838200"/>
                        <a:gd name="connsiteY1" fmla="*/ 943928 h 1466850"/>
                        <a:gd name="connsiteX2" fmla="*/ 814986 w 838200"/>
                        <a:gd name="connsiteY2" fmla="*/ 1183005 h 1466850"/>
                        <a:gd name="connsiteX3" fmla="*/ 394934 w 838200"/>
                        <a:gd name="connsiteY3" fmla="*/ 1467803 h 1466850"/>
                        <a:gd name="connsiteX4" fmla="*/ 12029 w 838200"/>
                        <a:gd name="connsiteY4" fmla="*/ 1105853 h 1466850"/>
                        <a:gd name="connsiteX5" fmla="*/ 57749 w 838200"/>
                        <a:gd name="connsiteY5" fmla="*/ 652463 h 1466850"/>
                        <a:gd name="connsiteX6" fmla="*/ 422556 w 838200"/>
                        <a:gd name="connsiteY6" fmla="*/ 0 h 1466850"/>
                        <a:gd name="connsiteX0" fmla="*/ 422556 w 844528"/>
                        <a:gd name="connsiteY0" fmla="*/ 0 h 2411927"/>
                        <a:gd name="connsiteX1" fmla="*/ 843561 w 844528"/>
                        <a:gd name="connsiteY1" fmla="*/ 943928 h 2411927"/>
                        <a:gd name="connsiteX2" fmla="*/ 814986 w 844528"/>
                        <a:gd name="connsiteY2" fmla="*/ 1183005 h 2411927"/>
                        <a:gd name="connsiteX3" fmla="*/ 434848 w 844528"/>
                        <a:gd name="connsiteY3" fmla="*/ 2411885 h 2411927"/>
                        <a:gd name="connsiteX4" fmla="*/ 12029 w 844528"/>
                        <a:gd name="connsiteY4" fmla="*/ 1105853 h 2411927"/>
                        <a:gd name="connsiteX5" fmla="*/ 57749 w 844528"/>
                        <a:gd name="connsiteY5" fmla="*/ 652463 h 2411927"/>
                        <a:gd name="connsiteX6" fmla="*/ 422556 w 844528"/>
                        <a:gd name="connsiteY6" fmla="*/ 0 h 2411927"/>
                        <a:gd name="connsiteX0" fmla="*/ 422556 w 844528"/>
                        <a:gd name="connsiteY0" fmla="*/ 0 h 2411912"/>
                        <a:gd name="connsiteX1" fmla="*/ 843561 w 844528"/>
                        <a:gd name="connsiteY1" fmla="*/ 943928 h 2411912"/>
                        <a:gd name="connsiteX2" fmla="*/ 814986 w 844528"/>
                        <a:gd name="connsiteY2" fmla="*/ 1183005 h 2411912"/>
                        <a:gd name="connsiteX3" fmla="*/ 434848 w 844528"/>
                        <a:gd name="connsiteY3" fmla="*/ 2411885 h 2411912"/>
                        <a:gd name="connsiteX4" fmla="*/ 12029 w 844528"/>
                        <a:gd name="connsiteY4" fmla="*/ 1105853 h 2411912"/>
                        <a:gd name="connsiteX5" fmla="*/ 57749 w 844528"/>
                        <a:gd name="connsiteY5" fmla="*/ 652463 h 2411912"/>
                        <a:gd name="connsiteX6" fmla="*/ 422556 w 844528"/>
                        <a:gd name="connsiteY6" fmla="*/ 0 h 2411912"/>
                        <a:gd name="connsiteX0" fmla="*/ 422556 w 844528"/>
                        <a:gd name="connsiteY0" fmla="*/ 0 h 2411893"/>
                        <a:gd name="connsiteX1" fmla="*/ 843561 w 844528"/>
                        <a:gd name="connsiteY1" fmla="*/ 943928 h 2411893"/>
                        <a:gd name="connsiteX2" fmla="*/ 814986 w 844528"/>
                        <a:gd name="connsiteY2" fmla="*/ 1183005 h 2411893"/>
                        <a:gd name="connsiteX3" fmla="*/ 434848 w 844528"/>
                        <a:gd name="connsiteY3" fmla="*/ 2411885 h 2411893"/>
                        <a:gd name="connsiteX4" fmla="*/ 12029 w 844528"/>
                        <a:gd name="connsiteY4" fmla="*/ 1105853 h 2411893"/>
                        <a:gd name="connsiteX5" fmla="*/ 57749 w 844528"/>
                        <a:gd name="connsiteY5" fmla="*/ 652463 h 2411893"/>
                        <a:gd name="connsiteX6" fmla="*/ 422556 w 844528"/>
                        <a:gd name="connsiteY6" fmla="*/ 0 h 2411893"/>
                        <a:gd name="connsiteX0" fmla="*/ 422556 w 844528"/>
                        <a:gd name="connsiteY0" fmla="*/ 0 h 2411964"/>
                        <a:gd name="connsiteX1" fmla="*/ 843561 w 844528"/>
                        <a:gd name="connsiteY1" fmla="*/ 943928 h 2411964"/>
                        <a:gd name="connsiteX2" fmla="*/ 814986 w 844528"/>
                        <a:gd name="connsiteY2" fmla="*/ 1183005 h 2411964"/>
                        <a:gd name="connsiteX3" fmla="*/ 434848 w 844528"/>
                        <a:gd name="connsiteY3" fmla="*/ 2411885 h 2411964"/>
                        <a:gd name="connsiteX4" fmla="*/ 12029 w 844528"/>
                        <a:gd name="connsiteY4" fmla="*/ 1105853 h 2411964"/>
                        <a:gd name="connsiteX5" fmla="*/ 57749 w 844528"/>
                        <a:gd name="connsiteY5" fmla="*/ 652463 h 2411964"/>
                        <a:gd name="connsiteX6" fmla="*/ 422556 w 844528"/>
                        <a:gd name="connsiteY6" fmla="*/ 0 h 2411964"/>
                        <a:gd name="connsiteX0" fmla="*/ 482275 w 904247"/>
                        <a:gd name="connsiteY0" fmla="*/ 0 h 2411909"/>
                        <a:gd name="connsiteX1" fmla="*/ 903280 w 904247"/>
                        <a:gd name="connsiteY1" fmla="*/ 943928 h 2411909"/>
                        <a:gd name="connsiteX2" fmla="*/ 874705 w 904247"/>
                        <a:gd name="connsiteY2" fmla="*/ 1183005 h 2411909"/>
                        <a:gd name="connsiteX3" fmla="*/ 494567 w 904247"/>
                        <a:gd name="connsiteY3" fmla="*/ 2411885 h 2411909"/>
                        <a:gd name="connsiteX4" fmla="*/ 5225 w 904247"/>
                        <a:gd name="connsiteY4" fmla="*/ 1148125 h 2411909"/>
                        <a:gd name="connsiteX5" fmla="*/ 117468 w 904247"/>
                        <a:gd name="connsiteY5" fmla="*/ 652463 h 2411909"/>
                        <a:gd name="connsiteX6" fmla="*/ 482275 w 904247"/>
                        <a:gd name="connsiteY6" fmla="*/ 0 h 2411909"/>
                        <a:gd name="connsiteX0" fmla="*/ 482275 w 904247"/>
                        <a:gd name="connsiteY0" fmla="*/ 0 h 2411893"/>
                        <a:gd name="connsiteX1" fmla="*/ 903280 w 904247"/>
                        <a:gd name="connsiteY1" fmla="*/ 943928 h 2411893"/>
                        <a:gd name="connsiteX2" fmla="*/ 874705 w 904247"/>
                        <a:gd name="connsiteY2" fmla="*/ 1183005 h 2411893"/>
                        <a:gd name="connsiteX3" fmla="*/ 494567 w 904247"/>
                        <a:gd name="connsiteY3" fmla="*/ 2411885 h 2411893"/>
                        <a:gd name="connsiteX4" fmla="*/ 5225 w 904247"/>
                        <a:gd name="connsiteY4" fmla="*/ 1162217 h 2411893"/>
                        <a:gd name="connsiteX5" fmla="*/ 117468 w 904247"/>
                        <a:gd name="connsiteY5" fmla="*/ 652463 h 2411893"/>
                        <a:gd name="connsiteX6" fmla="*/ 482275 w 904247"/>
                        <a:gd name="connsiteY6" fmla="*/ 0 h 2411893"/>
                        <a:gd name="connsiteX0" fmla="*/ 482972 w 904944"/>
                        <a:gd name="connsiteY0" fmla="*/ 0 h 2411893"/>
                        <a:gd name="connsiteX1" fmla="*/ 903977 w 904944"/>
                        <a:gd name="connsiteY1" fmla="*/ 943928 h 2411893"/>
                        <a:gd name="connsiteX2" fmla="*/ 875402 w 904944"/>
                        <a:gd name="connsiteY2" fmla="*/ 1183005 h 2411893"/>
                        <a:gd name="connsiteX3" fmla="*/ 495264 w 904944"/>
                        <a:gd name="connsiteY3" fmla="*/ 2411885 h 2411893"/>
                        <a:gd name="connsiteX4" fmla="*/ 5922 w 904944"/>
                        <a:gd name="connsiteY4" fmla="*/ 1162217 h 2411893"/>
                        <a:gd name="connsiteX5" fmla="*/ 104859 w 904944"/>
                        <a:gd name="connsiteY5" fmla="*/ 483376 h 2411893"/>
                        <a:gd name="connsiteX6" fmla="*/ 482972 w 904944"/>
                        <a:gd name="connsiteY6" fmla="*/ 0 h 2411893"/>
                        <a:gd name="connsiteX0" fmla="*/ 477060 w 899032"/>
                        <a:gd name="connsiteY0" fmla="*/ 0 h 2411893"/>
                        <a:gd name="connsiteX1" fmla="*/ 898065 w 899032"/>
                        <a:gd name="connsiteY1" fmla="*/ 943928 h 2411893"/>
                        <a:gd name="connsiteX2" fmla="*/ 869490 w 899032"/>
                        <a:gd name="connsiteY2" fmla="*/ 1183005 h 2411893"/>
                        <a:gd name="connsiteX3" fmla="*/ 489352 w 899032"/>
                        <a:gd name="connsiteY3" fmla="*/ 2411885 h 2411893"/>
                        <a:gd name="connsiteX4" fmla="*/ 10 w 899032"/>
                        <a:gd name="connsiteY4" fmla="*/ 1162217 h 2411893"/>
                        <a:gd name="connsiteX5" fmla="*/ 477060 w 899032"/>
                        <a:gd name="connsiteY5" fmla="*/ 0 h 2411893"/>
                        <a:gd name="connsiteX0" fmla="*/ 477060 w 869489"/>
                        <a:gd name="connsiteY0" fmla="*/ 0 h 2411893"/>
                        <a:gd name="connsiteX1" fmla="*/ 869490 w 869489"/>
                        <a:gd name="connsiteY1" fmla="*/ 1183005 h 2411893"/>
                        <a:gd name="connsiteX2" fmla="*/ 489352 w 869489"/>
                        <a:gd name="connsiteY2" fmla="*/ 2411885 h 2411893"/>
                        <a:gd name="connsiteX3" fmla="*/ 10 w 869489"/>
                        <a:gd name="connsiteY3" fmla="*/ 1162217 h 2411893"/>
                        <a:gd name="connsiteX4" fmla="*/ 477060 w 869489"/>
                        <a:gd name="connsiteY4" fmla="*/ 0 h 2411893"/>
                        <a:gd name="connsiteX0" fmla="*/ 477060 w 1042453"/>
                        <a:gd name="connsiteY0" fmla="*/ 0 h 2411911"/>
                        <a:gd name="connsiteX1" fmla="*/ 1042453 w 1042453"/>
                        <a:gd name="connsiteY1" fmla="*/ 1197097 h 2411911"/>
                        <a:gd name="connsiteX2" fmla="*/ 489352 w 1042453"/>
                        <a:gd name="connsiteY2" fmla="*/ 2411885 h 2411911"/>
                        <a:gd name="connsiteX3" fmla="*/ 10 w 1042453"/>
                        <a:gd name="connsiteY3" fmla="*/ 1162217 h 2411911"/>
                        <a:gd name="connsiteX4" fmla="*/ 477060 w 1042453"/>
                        <a:gd name="connsiteY4" fmla="*/ 0 h 2411911"/>
                        <a:gd name="connsiteX0" fmla="*/ 477060 w 1042453"/>
                        <a:gd name="connsiteY0" fmla="*/ 0 h 2411909"/>
                        <a:gd name="connsiteX1" fmla="*/ 1042453 w 1042453"/>
                        <a:gd name="connsiteY1" fmla="*/ 1197097 h 2411909"/>
                        <a:gd name="connsiteX2" fmla="*/ 489352 w 1042453"/>
                        <a:gd name="connsiteY2" fmla="*/ 2411885 h 2411909"/>
                        <a:gd name="connsiteX3" fmla="*/ 10 w 1042453"/>
                        <a:gd name="connsiteY3" fmla="*/ 1162217 h 2411909"/>
                        <a:gd name="connsiteX4" fmla="*/ 477060 w 1042453"/>
                        <a:gd name="connsiteY4" fmla="*/ 0 h 2411909"/>
                        <a:gd name="connsiteX0" fmla="*/ 477060 w 1015844"/>
                        <a:gd name="connsiteY0" fmla="*/ 0 h 2411933"/>
                        <a:gd name="connsiteX1" fmla="*/ 1015844 w 1015844"/>
                        <a:gd name="connsiteY1" fmla="*/ 1112551 h 2411933"/>
                        <a:gd name="connsiteX2" fmla="*/ 489352 w 1015844"/>
                        <a:gd name="connsiteY2" fmla="*/ 2411885 h 2411933"/>
                        <a:gd name="connsiteX3" fmla="*/ 10 w 1015844"/>
                        <a:gd name="connsiteY3" fmla="*/ 1162217 h 2411933"/>
                        <a:gd name="connsiteX4" fmla="*/ 477060 w 1015844"/>
                        <a:gd name="connsiteY4" fmla="*/ 0 h 2411933"/>
                        <a:gd name="connsiteX0" fmla="*/ 477060 w 1015844"/>
                        <a:gd name="connsiteY0" fmla="*/ 0 h 2411935"/>
                        <a:gd name="connsiteX1" fmla="*/ 1015844 w 1015844"/>
                        <a:gd name="connsiteY1" fmla="*/ 1112551 h 2411935"/>
                        <a:gd name="connsiteX2" fmla="*/ 489352 w 1015844"/>
                        <a:gd name="connsiteY2" fmla="*/ 2411885 h 2411935"/>
                        <a:gd name="connsiteX3" fmla="*/ 10 w 1015844"/>
                        <a:gd name="connsiteY3" fmla="*/ 1162217 h 2411935"/>
                        <a:gd name="connsiteX4" fmla="*/ 477060 w 1015844"/>
                        <a:gd name="connsiteY4" fmla="*/ 0 h 2411935"/>
                        <a:gd name="connsiteX0" fmla="*/ 478683 w 1017467"/>
                        <a:gd name="connsiteY0" fmla="*/ 0 h 2411933"/>
                        <a:gd name="connsiteX1" fmla="*/ 1017467 w 1017467"/>
                        <a:gd name="connsiteY1" fmla="*/ 1112551 h 2411933"/>
                        <a:gd name="connsiteX2" fmla="*/ 490975 w 1017467"/>
                        <a:gd name="connsiteY2" fmla="*/ 2411885 h 2411933"/>
                        <a:gd name="connsiteX3" fmla="*/ 1633 w 1017467"/>
                        <a:gd name="connsiteY3" fmla="*/ 1162217 h 2411933"/>
                        <a:gd name="connsiteX4" fmla="*/ 478683 w 1017467"/>
                        <a:gd name="connsiteY4" fmla="*/ 0 h 2411933"/>
                        <a:gd name="connsiteX0" fmla="*/ 478683 w 1017696"/>
                        <a:gd name="connsiteY0" fmla="*/ 0 h 2411935"/>
                        <a:gd name="connsiteX1" fmla="*/ 1017467 w 1017696"/>
                        <a:gd name="connsiteY1" fmla="*/ 1112551 h 2411935"/>
                        <a:gd name="connsiteX2" fmla="*/ 490975 w 1017696"/>
                        <a:gd name="connsiteY2" fmla="*/ 2411885 h 2411935"/>
                        <a:gd name="connsiteX3" fmla="*/ 1633 w 1017696"/>
                        <a:gd name="connsiteY3" fmla="*/ 1162217 h 2411935"/>
                        <a:gd name="connsiteX4" fmla="*/ 478683 w 1017696"/>
                        <a:gd name="connsiteY4" fmla="*/ 0 h 2411935"/>
                        <a:gd name="connsiteX0" fmla="*/ 598033 w 1017398"/>
                        <a:gd name="connsiteY0" fmla="*/ 0 h 2256936"/>
                        <a:gd name="connsiteX1" fmla="*/ 1017074 w 1017398"/>
                        <a:gd name="connsiteY1" fmla="*/ 957553 h 2256936"/>
                        <a:gd name="connsiteX2" fmla="*/ 490582 w 1017398"/>
                        <a:gd name="connsiteY2" fmla="*/ 2256887 h 2256936"/>
                        <a:gd name="connsiteX3" fmla="*/ 1240 w 1017398"/>
                        <a:gd name="connsiteY3" fmla="*/ 1007219 h 2256936"/>
                        <a:gd name="connsiteX4" fmla="*/ 598033 w 1017398"/>
                        <a:gd name="connsiteY4" fmla="*/ 0 h 2256936"/>
                        <a:gd name="connsiteX0" fmla="*/ 478684 w 1017696"/>
                        <a:gd name="connsiteY0" fmla="*/ 0 h 2383753"/>
                        <a:gd name="connsiteX1" fmla="*/ 1017467 w 1017696"/>
                        <a:gd name="connsiteY1" fmla="*/ 1084370 h 2383753"/>
                        <a:gd name="connsiteX2" fmla="*/ 490975 w 1017696"/>
                        <a:gd name="connsiteY2" fmla="*/ 2383704 h 2383753"/>
                        <a:gd name="connsiteX3" fmla="*/ 1633 w 1017696"/>
                        <a:gd name="connsiteY3" fmla="*/ 1134036 h 2383753"/>
                        <a:gd name="connsiteX4" fmla="*/ 478684 w 1017696"/>
                        <a:gd name="connsiteY4" fmla="*/ 0 h 2383753"/>
                        <a:gd name="connsiteX0" fmla="*/ 478684 w 1017696"/>
                        <a:gd name="connsiteY0" fmla="*/ 0 h 2383785"/>
                        <a:gd name="connsiteX1" fmla="*/ 1017467 w 1017696"/>
                        <a:gd name="connsiteY1" fmla="*/ 1084370 h 2383785"/>
                        <a:gd name="connsiteX2" fmla="*/ 490975 w 1017696"/>
                        <a:gd name="connsiteY2" fmla="*/ 2383704 h 2383785"/>
                        <a:gd name="connsiteX3" fmla="*/ 1633 w 1017696"/>
                        <a:gd name="connsiteY3" fmla="*/ 1148127 h 2383785"/>
                        <a:gd name="connsiteX4" fmla="*/ 478684 w 1017696"/>
                        <a:gd name="connsiteY4" fmla="*/ 0 h 2383785"/>
                        <a:gd name="connsiteX0" fmla="*/ 478684 w 1017696"/>
                        <a:gd name="connsiteY0" fmla="*/ 0 h 2383825"/>
                        <a:gd name="connsiteX1" fmla="*/ 1017467 w 1017696"/>
                        <a:gd name="connsiteY1" fmla="*/ 1084370 h 2383825"/>
                        <a:gd name="connsiteX2" fmla="*/ 490975 w 1017696"/>
                        <a:gd name="connsiteY2" fmla="*/ 2383704 h 2383825"/>
                        <a:gd name="connsiteX3" fmla="*/ 1633 w 1017696"/>
                        <a:gd name="connsiteY3" fmla="*/ 1148127 h 2383825"/>
                        <a:gd name="connsiteX4" fmla="*/ 478684 w 1017696"/>
                        <a:gd name="connsiteY4" fmla="*/ 0 h 2383825"/>
                        <a:gd name="connsiteX0" fmla="*/ 478684 w 1017696"/>
                        <a:gd name="connsiteY0" fmla="*/ 0 h 2383705"/>
                        <a:gd name="connsiteX1" fmla="*/ 1017467 w 1017696"/>
                        <a:gd name="connsiteY1" fmla="*/ 1140733 h 2383705"/>
                        <a:gd name="connsiteX2" fmla="*/ 490975 w 1017696"/>
                        <a:gd name="connsiteY2" fmla="*/ 2383704 h 2383705"/>
                        <a:gd name="connsiteX3" fmla="*/ 1633 w 1017696"/>
                        <a:gd name="connsiteY3" fmla="*/ 1148127 h 2383705"/>
                        <a:gd name="connsiteX4" fmla="*/ 478684 w 1017696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68 w 1018552"/>
                        <a:gd name="connsiteY0" fmla="*/ 0 h 2383705"/>
                        <a:gd name="connsiteX1" fmla="*/ 1016351 w 1018552"/>
                        <a:gd name="connsiteY1" fmla="*/ 1140733 h 2383705"/>
                        <a:gd name="connsiteX2" fmla="*/ 489859 w 1018552"/>
                        <a:gd name="connsiteY2" fmla="*/ 2383704 h 2383705"/>
                        <a:gd name="connsiteX3" fmla="*/ 517 w 1018552"/>
                        <a:gd name="connsiteY3" fmla="*/ 1148127 h 2383705"/>
                        <a:gd name="connsiteX4" fmla="*/ 477568 w 1018552"/>
                        <a:gd name="connsiteY4" fmla="*/ 0 h 2383705"/>
                        <a:gd name="connsiteX0" fmla="*/ 477570 w 1018554"/>
                        <a:gd name="connsiteY0" fmla="*/ 0 h 2383705"/>
                        <a:gd name="connsiteX1" fmla="*/ 1016353 w 1018554"/>
                        <a:gd name="connsiteY1" fmla="*/ 1140733 h 2383705"/>
                        <a:gd name="connsiteX2" fmla="*/ 489861 w 1018554"/>
                        <a:gd name="connsiteY2" fmla="*/ 2383704 h 2383705"/>
                        <a:gd name="connsiteX3" fmla="*/ 519 w 1018554"/>
                        <a:gd name="connsiteY3" fmla="*/ 1148127 h 2383705"/>
                        <a:gd name="connsiteX4" fmla="*/ 477570 w 1018554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18621" h="2383705">
                          <a:moveTo>
                            <a:pt x="477637" y="0"/>
                          </a:moveTo>
                          <a:cubicBezTo>
                            <a:pt x="662464" y="17556"/>
                            <a:pt x="1014374" y="527391"/>
                            <a:pt x="1016420" y="1140733"/>
                          </a:cubicBezTo>
                          <a:cubicBezTo>
                            <a:pt x="1051453" y="1668853"/>
                            <a:pt x="659234" y="2382472"/>
                            <a:pt x="489928" y="2383704"/>
                          </a:cubicBezTo>
                          <a:cubicBezTo>
                            <a:pt x="320622" y="2384936"/>
                            <a:pt x="-13582" y="1620833"/>
                            <a:pt x="586" y="1148127"/>
                          </a:cubicBezTo>
                          <a:cubicBezTo>
                            <a:pt x="-14770" y="548874"/>
                            <a:pt x="274745" y="36383"/>
                            <a:pt x="477637" y="0"/>
                          </a:cubicBezTo>
                          <a:close/>
                        </a:path>
                      </a:pathLst>
                    </a:custGeom>
                    <a:solidFill>
                      <a:schemeClr val="accent1">
                        <a:lumMod val="60000"/>
                        <a:lumOff val="40000"/>
                      </a:schemeClr>
                    </a:solidFill>
                    <a:ln w="22225" cap="flat">
                      <a:solidFill>
                        <a:schemeClr val="bg1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7" name="Freeform: Shape 136">
                      <a:extLst>
                        <a:ext uri="{FF2B5EF4-FFF2-40B4-BE49-F238E27FC236}">
                          <a16:creationId xmlns:a16="http://schemas.microsoft.com/office/drawing/2014/main" id="{51B4F40F-84CD-4C1F-A961-B76699EC0EA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445481" y="1817468"/>
                      <a:ext cx="249165" cy="923121"/>
                    </a:xfrm>
                    <a:custGeom>
                      <a:avLst/>
                      <a:gdLst>
                        <a:gd name="connsiteX0" fmla="*/ 422556 w 838200"/>
                        <a:gd name="connsiteY0" fmla="*/ 0 h 1466850"/>
                        <a:gd name="connsiteX1" fmla="*/ 843561 w 838200"/>
                        <a:gd name="connsiteY1" fmla="*/ 943928 h 1466850"/>
                        <a:gd name="connsiteX2" fmla="*/ 814986 w 838200"/>
                        <a:gd name="connsiteY2" fmla="*/ 1183005 h 1466850"/>
                        <a:gd name="connsiteX3" fmla="*/ 394934 w 838200"/>
                        <a:gd name="connsiteY3" fmla="*/ 1467803 h 1466850"/>
                        <a:gd name="connsiteX4" fmla="*/ 12029 w 838200"/>
                        <a:gd name="connsiteY4" fmla="*/ 1105853 h 1466850"/>
                        <a:gd name="connsiteX5" fmla="*/ 57749 w 838200"/>
                        <a:gd name="connsiteY5" fmla="*/ 652463 h 1466850"/>
                        <a:gd name="connsiteX6" fmla="*/ 422556 w 838200"/>
                        <a:gd name="connsiteY6" fmla="*/ 0 h 1466850"/>
                        <a:gd name="connsiteX0" fmla="*/ 422556 w 844528"/>
                        <a:gd name="connsiteY0" fmla="*/ 0 h 2411927"/>
                        <a:gd name="connsiteX1" fmla="*/ 843561 w 844528"/>
                        <a:gd name="connsiteY1" fmla="*/ 943928 h 2411927"/>
                        <a:gd name="connsiteX2" fmla="*/ 814986 w 844528"/>
                        <a:gd name="connsiteY2" fmla="*/ 1183005 h 2411927"/>
                        <a:gd name="connsiteX3" fmla="*/ 434848 w 844528"/>
                        <a:gd name="connsiteY3" fmla="*/ 2411885 h 2411927"/>
                        <a:gd name="connsiteX4" fmla="*/ 12029 w 844528"/>
                        <a:gd name="connsiteY4" fmla="*/ 1105853 h 2411927"/>
                        <a:gd name="connsiteX5" fmla="*/ 57749 w 844528"/>
                        <a:gd name="connsiteY5" fmla="*/ 652463 h 2411927"/>
                        <a:gd name="connsiteX6" fmla="*/ 422556 w 844528"/>
                        <a:gd name="connsiteY6" fmla="*/ 0 h 2411927"/>
                        <a:gd name="connsiteX0" fmla="*/ 422556 w 844528"/>
                        <a:gd name="connsiteY0" fmla="*/ 0 h 2411912"/>
                        <a:gd name="connsiteX1" fmla="*/ 843561 w 844528"/>
                        <a:gd name="connsiteY1" fmla="*/ 943928 h 2411912"/>
                        <a:gd name="connsiteX2" fmla="*/ 814986 w 844528"/>
                        <a:gd name="connsiteY2" fmla="*/ 1183005 h 2411912"/>
                        <a:gd name="connsiteX3" fmla="*/ 434848 w 844528"/>
                        <a:gd name="connsiteY3" fmla="*/ 2411885 h 2411912"/>
                        <a:gd name="connsiteX4" fmla="*/ 12029 w 844528"/>
                        <a:gd name="connsiteY4" fmla="*/ 1105853 h 2411912"/>
                        <a:gd name="connsiteX5" fmla="*/ 57749 w 844528"/>
                        <a:gd name="connsiteY5" fmla="*/ 652463 h 2411912"/>
                        <a:gd name="connsiteX6" fmla="*/ 422556 w 844528"/>
                        <a:gd name="connsiteY6" fmla="*/ 0 h 2411912"/>
                        <a:gd name="connsiteX0" fmla="*/ 422556 w 844528"/>
                        <a:gd name="connsiteY0" fmla="*/ 0 h 2411893"/>
                        <a:gd name="connsiteX1" fmla="*/ 843561 w 844528"/>
                        <a:gd name="connsiteY1" fmla="*/ 943928 h 2411893"/>
                        <a:gd name="connsiteX2" fmla="*/ 814986 w 844528"/>
                        <a:gd name="connsiteY2" fmla="*/ 1183005 h 2411893"/>
                        <a:gd name="connsiteX3" fmla="*/ 434848 w 844528"/>
                        <a:gd name="connsiteY3" fmla="*/ 2411885 h 2411893"/>
                        <a:gd name="connsiteX4" fmla="*/ 12029 w 844528"/>
                        <a:gd name="connsiteY4" fmla="*/ 1105853 h 2411893"/>
                        <a:gd name="connsiteX5" fmla="*/ 57749 w 844528"/>
                        <a:gd name="connsiteY5" fmla="*/ 652463 h 2411893"/>
                        <a:gd name="connsiteX6" fmla="*/ 422556 w 844528"/>
                        <a:gd name="connsiteY6" fmla="*/ 0 h 2411893"/>
                        <a:gd name="connsiteX0" fmla="*/ 422556 w 844528"/>
                        <a:gd name="connsiteY0" fmla="*/ 0 h 2411964"/>
                        <a:gd name="connsiteX1" fmla="*/ 843561 w 844528"/>
                        <a:gd name="connsiteY1" fmla="*/ 943928 h 2411964"/>
                        <a:gd name="connsiteX2" fmla="*/ 814986 w 844528"/>
                        <a:gd name="connsiteY2" fmla="*/ 1183005 h 2411964"/>
                        <a:gd name="connsiteX3" fmla="*/ 434848 w 844528"/>
                        <a:gd name="connsiteY3" fmla="*/ 2411885 h 2411964"/>
                        <a:gd name="connsiteX4" fmla="*/ 12029 w 844528"/>
                        <a:gd name="connsiteY4" fmla="*/ 1105853 h 2411964"/>
                        <a:gd name="connsiteX5" fmla="*/ 57749 w 844528"/>
                        <a:gd name="connsiteY5" fmla="*/ 652463 h 2411964"/>
                        <a:gd name="connsiteX6" fmla="*/ 422556 w 844528"/>
                        <a:gd name="connsiteY6" fmla="*/ 0 h 2411964"/>
                        <a:gd name="connsiteX0" fmla="*/ 482275 w 904247"/>
                        <a:gd name="connsiteY0" fmla="*/ 0 h 2411909"/>
                        <a:gd name="connsiteX1" fmla="*/ 903280 w 904247"/>
                        <a:gd name="connsiteY1" fmla="*/ 943928 h 2411909"/>
                        <a:gd name="connsiteX2" fmla="*/ 874705 w 904247"/>
                        <a:gd name="connsiteY2" fmla="*/ 1183005 h 2411909"/>
                        <a:gd name="connsiteX3" fmla="*/ 494567 w 904247"/>
                        <a:gd name="connsiteY3" fmla="*/ 2411885 h 2411909"/>
                        <a:gd name="connsiteX4" fmla="*/ 5225 w 904247"/>
                        <a:gd name="connsiteY4" fmla="*/ 1148125 h 2411909"/>
                        <a:gd name="connsiteX5" fmla="*/ 117468 w 904247"/>
                        <a:gd name="connsiteY5" fmla="*/ 652463 h 2411909"/>
                        <a:gd name="connsiteX6" fmla="*/ 482275 w 904247"/>
                        <a:gd name="connsiteY6" fmla="*/ 0 h 2411909"/>
                        <a:gd name="connsiteX0" fmla="*/ 482275 w 904247"/>
                        <a:gd name="connsiteY0" fmla="*/ 0 h 2411893"/>
                        <a:gd name="connsiteX1" fmla="*/ 903280 w 904247"/>
                        <a:gd name="connsiteY1" fmla="*/ 943928 h 2411893"/>
                        <a:gd name="connsiteX2" fmla="*/ 874705 w 904247"/>
                        <a:gd name="connsiteY2" fmla="*/ 1183005 h 2411893"/>
                        <a:gd name="connsiteX3" fmla="*/ 494567 w 904247"/>
                        <a:gd name="connsiteY3" fmla="*/ 2411885 h 2411893"/>
                        <a:gd name="connsiteX4" fmla="*/ 5225 w 904247"/>
                        <a:gd name="connsiteY4" fmla="*/ 1162217 h 2411893"/>
                        <a:gd name="connsiteX5" fmla="*/ 117468 w 904247"/>
                        <a:gd name="connsiteY5" fmla="*/ 652463 h 2411893"/>
                        <a:gd name="connsiteX6" fmla="*/ 482275 w 904247"/>
                        <a:gd name="connsiteY6" fmla="*/ 0 h 2411893"/>
                        <a:gd name="connsiteX0" fmla="*/ 482972 w 904944"/>
                        <a:gd name="connsiteY0" fmla="*/ 0 h 2411893"/>
                        <a:gd name="connsiteX1" fmla="*/ 903977 w 904944"/>
                        <a:gd name="connsiteY1" fmla="*/ 943928 h 2411893"/>
                        <a:gd name="connsiteX2" fmla="*/ 875402 w 904944"/>
                        <a:gd name="connsiteY2" fmla="*/ 1183005 h 2411893"/>
                        <a:gd name="connsiteX3" fmla="*/ 495264 w 904944"/>
                        <a:gd name="connsiteY3" fmla="*/ 2411885 h 2411893"/>
                        <a:gd name="connsiteX4" fmla="*/ 5922 w 904944"/>
                        <a:gd name="connsiteY4" fmla="*/ 1162217 h 2411893"/>
                        <a:gd name="connsiteX5" fmla="*/ 104859 w 904944"/>
                        <a:gd name="connsiteY5" fmla="*/ 483376 h 2411893"/>
                        <a:gd name="connsiteX6" fmla="*/ 482972 w 904944"/>
                        <a:gd name="connsiteY6" fmla="*/ 0 h 2411893"/>
                        <a:gd name="connsiteX0" fmla="*/ 477060 w 899032"/>
                        <a:gd name="connsiteY0" fmla="*/ 0 h 2411893"/>
                        <a:gd name="connsiteX1" fmla="*/ 898065 w 899032"/>
                        <a:gd name="connsiteY1" fmla="*/ 943928 h 2411893"/>
                        <a:gd name="connsiteX2" fmla="*/ 869490 w 899032"/>
                        <a:gd name="connsiteY2" fmla="*/ 1183005 h 2411893"/>
                        <a:gd name="connsiteX3" fmla="*/ 489352 w 899032"/>
                        <a:gd name="connsiteY3" fmla="*/ 2411885 h 2411893"/>
                        <a:gd name="connsiteX4" fmla="*/ 10 w 899032"/>
                        <a:gd name="connsiteY4" fmla="*/ 1162217 h 2411893"/>
                        <a:gd name="connsiteX5" fmla="*/ 477060 w 899032"/>
                        <a:gd name="connsiteY5" fmla="*/ 0 h 2411893"/>
                        <a:gd name="connsiteX0" fmla="*/ 477060 w 869489"/>
                        <a:gd name="connsiteY0" fmla="*/ 0 h 2411893"/>
                        <a:gd name="connsiteX1" fmla="*/ 869490 w 869489"/>
                        <a:gd name="connsiteY1" fmla="*/ 1183005 h 2411893"/>
                        <a:gd name="connsiteX2" fmla="*/ 489352 w 869489"/>
                        <a:gd name="connsiteY2" fmla="*/ 2411885 h 2411893"/>
                        <a:gd name="connsiteX3" fmla="*/ 10 w 869489"/>
                        <a:gd name="connsiteY3" fmla="*/ 1162217 h 2411893"/>
                        <a:gd name="connsiteX4" fmla="*/ 477060 w 869489"/>
                        <a:gd name="connsiteY4" fmla="*/ 0 h 2411893"/>
                        <a:gd name="connsiteX0" fmla="*/ 477060 w 1042453"/>
                        <a:gd name="connsiteY0" fmla="*/ 0 h 2411911"/>
                        <a:gd name="connsiteX1" fmla="*/ 1042453 w 1042453"/>
                        <a:gd name="connsiteY1" fmla="*/ 1197097 h 2411911"/>
                        <a:gd name="connsiteX2" fmla="*/ 489352 w 1042453"/>
                        <a:gd name="connsiteY2" fmla="*/ 2411885 h 2411911"/>
                        <a:gd name="connsiteX3" fmla="*/ 10 w 1042453"/>
                        <a:gd name="connsiteY3" fmla="*/ 1162217 h 2411911"/>
                        <a:gd name="connsiteX4" fmla="*/ 477060 w 1042453"/>
                        <a:gd name="connsiteY4" fmla="*/ 0 h 2411911"/>
                        <a:gd name="connsiteX0" fmla="*/ 477060 w 1042453"/>
                        <a:gd name="connsiteY0" fmla="*/ 0 h 2411909"/>
                        <a:gd name="connsiteX1" fmla="*/ 1042453 w 1042453"/>
                        <a:gd name="connsiteY1" fmla="*/ 1197097 h 2411909"/>
                        <a:gd name="connsiteX2" fmla="*/ 489352 w 1042453"/>
                        <a:gd name="connsiteY2" fmla="*/ 2411885 h 2411909"/>
                        <a:gd name="connsiteX3" fmla="*/ 10 w 1042453"/>
                        <a:gd name="connsiteY3" fmla="*/ 1162217 h 2411909"/>
                        <a:gd name="connsiteX4" fmla="*/ 477060 w 1042453"/>
                        <a:gd name="connsiteY4" fmla="*/ 0 h 2411909"/>
                        <a:gd name="connsiteX0" fmla="*/ 477060 w 1015844"/>
                        <a:gd name="connsiteY0" fmla="*/ 0 h 2411933"/>
                        <a:gd name="connsiteX1" fmla="*/ 1015844 w 1015844"/>
                        <a:gd name="connsiteY1" fmla="*/ 1112551 h 2411933"/>
                        <a:gd name="connsiteX2" fmla="*/ 489352 w 1015844"/>
                        <a:gd name="connsiteY2" fmla="*/ 2411885 h 2411933"/>
                        <a:gd name="connsiteX3" fmla="*/ 10 w 1015844"/>
                        <a:gd name="connsiteY3" fmla="*/ 1162217 h 2411933"/>
                        <a:gd name="connsiteX4" fmla="*/ 477060 w 1015844"/>
                        <a:gd name="connsiteY4" fmla="*/ 0 h 2411933"/>
                        <a:gd name="connsiteX0" fmla="*/ 477060 w 1015844"/>
                        <a:gd name="connsiteY0" fmla="*/ 0 h 2411935"/>
                        <a:gd name="connsiteX1" fmla="*/ 1015844 w 1015844"/>
                        <a:gd name="connsiteY1" fmla="*/ 1112551 h 2411935"/>
                        <a:gd name="connsiteX2" fmla="*/ 489352 w 1015844"/>
                        <a:gd name="connsiteY2" fmla="*/ 2411885 h 2411935"/>
                        <a:gd name="connsiteX3" fmla="*/ 10 w 1015844"/>
                        <a:gd name="connsiteY3" fmla="*/ 1162217 h 2411935"/>
                        <a:gd name="connsiteX4" fmla="*/ 477060 w 1015844"/>
                        <a:gd name="connsiteY4" fmla="*/ 0 h 2411935"/>
                        <a:gd name="connsiteX0" fmla="*/ 478683 w 1017467"/>
                        <a:gd name="connsiteY0" fmla="*/ 0 h 2411933"/>
                        <a:gd name="connsiteX1" fmla="*/ 1017467 w 1017467"/>
                        <a:gd name="connsiteY1" fmla="*/ 1112551 h 2411933"/>
                        <a:gd name="connsiteX2" fmla="*/ 490975 w 1017467"/>
                        <a:gd name="connsiteY2" fmla="*/ 2411885 h 2411933"/>
                        <a:gd name="connsiteX3" fmla="*/ 1633 w 1017467"/>
                        <a:gd name="connsiteY3" fmla="*/ 1162217 h 2411933"/>
                        <a:gd name="connsiteX4" fmla="*/ 478683 w 1017467"/>
                        <a:gd name="connsiteY4" fmla="*/ 0 h 2411933"/>
                        <a:gd name="connsiteX0" fmla="*/ 478683 w 1017696"/>
                        <a:gd name="connsiteY0" fmla="*/ 0 h 2411935"/>
                        <a:gd name="connsiteX1" fmla="*/ 1017467 w 1017696"/>
                        <a:gd name="connsiteY1" fmla="*/ 1112551 h 2411935"/>
                        <a:gd name="connsiteX2" fmla="*/ 490975 w 1017696"/>
                        <a:gd name="connsiteY2" fmla="*/ 2411885 h 2411935"/>
                        <a:gd name="connsiteX3" fmla="*/ 1633 w 1017696"/>
                        <a:gd name="connsiteY3" fmla="*/ 1162217 h 2411935"/>
                        <a:gd name="connsiteX4" fmla="*/ 478683 w 1017696"/>
                        <a:gd name="connsiteY4" fmla="*/ 0 h 2411935"/>
                        <a:gd name="connsiteX0" fmla="*/ 598033 w 1017398"/>
                        <a:gd name="connsiteY0" fmla="*/ 0 h 2256936"/>
                        <a:gd name="connsiteX1" fmla="*/ 1017074 w 1017398"/>
                        <a:gd name="connsiteY1" fmla="*/ 957553 h 2256936"/>
                        <a:gd name="connsiteX2" fmla="*/ 490582 w 1017398"/>
                        <a:gd name="connsiteY2" fmla="*/ 2256887 h 2256936"/>
                        <a:gd name="connsiteX3" fmla="*/ 1240 w 1017398"/>
                        <a:gd name="connsiteY3" fmla="*/ 1007219 h 2256936"/>
                        <a:gd name="connsiteX4" fmla="*/ 598033 w 1017398"/>
                        <a:gd name="connsiteY4" fmla="*/ 0 h 2256936"/>
                        <a:gd name="connsiteX0" fmla="*/ 478684 w 1017696"/>
                        <a:gd name="connsiteY0" fmla="*/ 0 h 2383753"/>
                        <a:gd name="connsiteX1" fmla="*/ 1017467 w 1017696"/>
                        <a:gd name="connsiteY1" fmla="*/ 1084370 h 2383753"/>
                        <a:gd name="connsiteX2" fmla="*/ 490975 w 1017696"/>
                        <a:gd name="connsiteY2" fmla="*/ 2383704 h 2383753"/>
                        <a:gd name="connsiteX3" fmla="*/ 1633 w 1017696"/>
                        <a:gd name="connsiteY3" fmla="*/ 1134036 h 2383753"/>
                        <a:gd name="connsiteX4" fmla="*/ 478684 w 1017696"/>
                        <a:gd name="connsiteY4" fmla="*/ 0 h 2383753"/>
                        <a:gd name="connsiteX0" fmla="*/ 478684 w 1017696"/>
                        <a:gd name="connsiteY0" fmla="*/ 0 h 2383785"/>
                        <a:gd name="connsiteX1" fmla="*/ 1017467 w 1017696"/>
                        <a:gd name="connsiteY1" fmla="*/ 1084370 h 2383785"/>
                        <a:gd name="connsiteX2" fmla="*/ 490975 w 1017696"/>
                        <a:gd name="connsiteY2" fmla="*/ 2383704 h 2383785"/>
                        <a:gd name="connsiteX3" fmla="*/ 1633 w 1017696"/>
                        <a:gd name="connsiteY3" fmla="*/ 1148127 h 2383785"/>
                        <a:gd name="connsiteX4" fmla="*/ 478684 w 1017696"/>
                        <a:gd name="connsiteY4" fmla="*/ 0 h 2383785"/>
                        <a:gd name="connsiteX0" fmla="*/ 478684 w 1017696"/>
                        <a:gd name="connsiteY0" fmla="*/ 0 h 2383825"/>
                        <a:gd name="connsiteX1" fmla="*/ 1017467 w 1017696"/>
                        <a:gd name="connsiteY1" fmla="*/ 1084370 h 2383825"/>
                        <a:gd name="connsiteX2" fmla="*/ 490975 w 1017696"/>
                        <a:gd name="connsiteY2" fmla="*/ 2383704 h 2383825"/>
                        <a:gd name="connsiteX3" fmla="*/ 1633 w 1017696"/>
                        <a:gd name="connsiteY3" fmla="*/ 1148127 h 2383825"/>
                        <a:gd name="connsiteX4" fmla="*/ 478684 w 1017696"/>
                        <a:gd name="connsiteY4" fmla="*/ 0 h 2383825"/>
                        <a:gd name="connsiteX0" fmla="*/ 478684 w 1017696"/>
                        <a:gd name="connsiteY0" fmla="*/ 0 h 2383705"/>
                        <a:gd name="connsiteX1" fmla="*/ 1017467 w 1017696"/>
                        <a:gd name="connsiteY1" fmla="*/ 1140733 h 2383705"/>
                        <a:gd name="connsiteX2" fmla="*/ 490975 w 1017696"/>
                        <a:gd name="connsiteY2" fmla="*/ 2383704 h 2383705"/>
                        <a:gd name="connsiteX3" fmla="*/ 1633 w 1017696"/>
                        <a:gd name="connsiteY3" fmla="*/ 1148127 h 2383705"/>
                        <a:gd name="connsiteX4" fmla="*/ 478684 w 1017696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68 w 1018552"/>
                        <a:gd name="connsiteY0" fmla="*/ 0 h 2383705"/>
                        <a:gd name="connsiteX1" fmla="*/ 1016351 w 1018552"/>
                        <a:gd name="connsiteY1" fmla="*/ 1140733 h 2383705"/>
                        <a:gd name="connsiteX2" fmla="*/ 489859 w 1018552"/>
                        <a:gd name="connsiteY2" fmla="*/ 2383704 h 2383705"/>
                        <a:gd name="connsiteX3" fmla="*/ 517 w 1018552"/>
                        <a:gd name="connsiteY3" fmla="*/ 1148127 h 2383705"/>
                        <a:gd name="connsiteX4" fmla="*/ 477568 w 1018552"/>
                        <a:gd name="connsiteY4" fmla="*/ 0 h 2383705"/>
                        <a:gd name="connsiteX0" fmla="*/ 477570 w 1018554"/>
                        <a:gd name="connsiteY0" fmla="*/ 0 h 2383705"/>
                        <a:gd name="connsiteX1" fmla="*/ 1016353 w 1018554"/>
                        <a:gd name="connsiteY1" fmla="*/ 1140733 h 2383705"/>
                        <a:gd name="connsiteX2" fmla="*/ 489861 w 1018554"/>
                        <a:gd name="connsiteY2" fmla="*/ 2383704 h 2383705"/>
                        <a:gd name="connsiteX3" fmla="*/ 519 w 1018554"/>
                        <a:gd name="connsiteY3" fmla="*/ 1148127 h 2383705"/>
                        <a:gd name="connsiteX4" fmla="*/ 477570 w 1018554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18621" h="2383705">
                          <a:moveTo>
                            <a:pt x="477637" y="0"/>
                          </a:moveTo>
                          <a:cubicBezTo>
                            <a:pt x="662464" y="17556"/>
                            <a:pt x="1014374" y="527391"/>
                            <a:pt x="1016420" y="1140733"/>
                          </a:cubicBezTo>
                          <a:cubicBezTo>
                            <a:pt x="1051453" y="1668853"/>
                            <a:pt x="659234" y="2382472"/>
                            <a:pt x="489928" y="2383704"/>
                          </a:cubicBezTo>
                          <a:cubicBezTo>
                            <a:pt x="320622" y="2384936"/>
                            <a:pt x="-13582" y="1620833"/>
                            <a:pt x="586" y="1148127"/>
                          </a:cubicBezTo>
                          <a:cubicBezTo>
                            <a:pt x="-14770" y="548874"/>
                            <a:pt x="274745" y="36383"/>
                            <a:pt x="477637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33" name="Group 132">
                    <a:extLst>
                      <a:ext uri="{FF2B5EF4-FFF2-40B4-BE49-F238E27FC236}">
                        <a16:creationId xmlns:a16="http://schemas.microsoft.com/office/drawing/2014/main" id="{4A0D5280-7AA2-482F-92A3-3CC45F1D5589}"/>
                      </a:ext>
                    </a:extLst>
                  </p:cNvPr>
                  <p:cNvGrpSpPr/>
                  <p:nvPr/>
                </p:nvGrpSpPr>
                <p:grpSpPr>
                  <a:xfrm rot="10800000">
                    <a:off x="8236696" y="2849413"/>
                    <a:ext cx="666734" cy="1473212"/>
                    <a:chOff x="8236696" y="1267377"/>
                    <a:chExt cx="666734" cy="1473212"/>
                  </a:xfrm>
                </p:grpSpPr>
                <p:sp>
                  <p:nvSpPr>
                    <p:cNvPr id="134" name="Freeform: Shape 133">
                      <a:extLst>
                        <a:ext uri="{FF2B5EF4-FFF2-40B4-BE49-F238E27FC236}">
                          <a16:creationId xmlns:a16="http://schemas.microsoft.com/office/drawing/2014/main" id="{5FEF0D48-34A0-44CC-8AE9-95505295F1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236696" y="1267377"/>
                      <a:ext cx="666734" cy="1473212"/>
                    </a:xfrm>
                    <a:custGeom>
                      <a:avLst/>
                      <a:gdLst>
                        <a:gd name="connsiteX0" fmla="*/ 422556 w 838200"/>
                        <a:gd name="connsiteY0" fmla="*/ 0 h 1466850"/>
                        <a:gd name="connsiteX1" fmla="*/ 843561 w 838200"/>
                        <a:gd name="connsiteY1" fmla="*/ 943928 h 1466850"/>
                        <a:gd name="connsiteX2" fmla="*/ 814986 w 838200"/>
                        <a:gd name="connsiteY2" fmla="*/ 1183005 h 1466850"/>
                        <a:gd name="connsiteX3" fmla="*/ 394934 w 838200"/>
                        <a:gd name="connsiteY3" fmla="*/ 1467803 h 1466850"/>
                        <a:gd name="connsiteX4" fmla="*/ 12029 w 838200"/>
                        <a:gd name="connsiteY4" fmla="*/ 1105853 h 1466850"/>
                        <a:gd name="connsiteX5" fmla="*/ 57749 w 838200"/>
                        <a:gd name="connsiteY5" fmla="*/ 652463 h 1466850"/>
                        <a:gd name="connsiteX6" fmla="*/ 422556 w 838200"/>
                        <a:gd name="connsiteY6" fmla="*/ 0 h 1466850"/>
                        <a:gd name="connsiteX0" fmla="*/ 422556 w 844528"/>
                        <a:gd name="connsiteY0" fmla="*/ 0 h 2411927"/>
                        <a:gd name="connsiteX1" fmla="*/ 843561 w 844528"/>
                        <a:gd name="connsiteY1" fmla="*/ 943928 h 2411927"/>
                        <a:gd name="connsiteX2" fmla="*/ 814986 w 844528"/>
                        <a:gd name="connsiteY2" fmla="*/ 1183005 h 2411927"/>
                        <a:gd name="connsiteX3" fmla="*/ 434848 w 844528"/>
                        <a:gd name="connsiteY3" fmla="*/ 2411885 h 2411927"/>
                        <a:gd name="connsiteX4" fmla="*/ 12029 w 844528"/>
                        <a:gd name="connsiteY4" fmla="*/ 1105853 h 2411927"/>
                        <a:gd name="connsiteX5" fmla="*/ 57749 w 844528"/>
                        <a:gd name="connsiteY5" fmla="*/ 652463 h 2411927"/>
                        <a:gd name="connsiteX6" fmla="*/ 422556 w 844528"/>
                        <a:gd name="connsiteY6" fmla="*/ 0 h 2411927"/>
                        <a:gd name="connsiteX0" fmla="*/ 422556 w 844528"/>
                        <a:gd name="connsiteY0" fmla="*/ 0 h 2411912"/>
                        <a:gd name="connsiteX1" fmla="*/ 843561 w 844528"/>
                        <a:gd name="connsiteY1" fmla="*/ 943928 h 2411912"/>
                        <a:gd name="connsiteX2" fmla="*/ 814986 w 844528"/>
                        <a:gd name="connsiteY2" fmla="*/ 1183005 h 2411912"/>
                        <a:gd name="connsiteX3" fmla="*/ 434848 w 844528"/>
                        <a:gd name="connsiteY3" fmla="*/ 2411885 h 2411912"/>
                        <a:gd name="connsiteX4" fmla="*/ 12029 w 844528"/>
                        <a:gd name="connsiteY4" fmla="*/ 1105853 h 2411912"/>
                        <a:gd name="connsiteX5" fmla="*/ 57749 w 844528"/>
                        <a:gd name="connsiteY5" fmla="*/ 652463 h 2411912"/>
                        <a:gd name="connsiteX6" fmla="*/ 422556 w 844528"/>
                        <a:gd name="connsiteY6" fmla="*/ 0 h 2411912"/>
                        <a:gd name="connsiteX0" fmla="*/ 422556 w 844528"/>
                        <a:gd name="connsiteY0" fmla="*/ 0 h 2411893"/>
                        <a:gd name="connsiteX1" fmla="*/ 843561 w 844528"/>
                        <a:gd name="connsiteY1" fmla="*/ 943928 h 2411893"/>
                        <a:gd name="connsiteX2" fmla="*/ 814986 w 844528"/>
                        <a:gd name="connsiteY2" fmla="*/ 1183005 h 2411893"/>
                        <a:gd name="connsiteX3" fmla="*/ 434848 w 844528"/>
                        <a:gd name="connsiteY3" fmla="*/ 2411885 h 2411893"/>
                        <a:gd name="connsiteX4" fmla="*/ 12029 w 844528"/>
                        <a:gd name="connsiteY4" fmla="*/ 1105853 h 2411893"/>
                        <a:gd name="connsiteX5" fmla="*/ 57749 w 844528"/>
                        <a:gd name="connsiteY5" fmla="*/ 652463 h 2411893"/>
                        <a:gd name="connsiteX6" fmla="*/ 422556 w 844528"/>
                        <a:gd name="connsiteY6" fmla="*/ 0 h 2411893"/>
                        <a:gd name="connsiteX0" fmla="*/ 422556 w 844528"/>
                        <a:gd name="connsiteY0" fmla="*/ 0 h 2411964"/>
                        <a:gd name="connsiteX1" fmla="*/ 843561 w 844528"/>
                        <a:gd name="connsiteY1" fmla="*/ 943928 h 2411964"/>
                        <a:gd name="connsiteX2" fmla="*/ 814986 w 844528"/>
                        <a:gd name="connsiteY2" fmla="*/ 1183005 h 2411964"/>
                        <a:gd name="connsiteX3" fmla="*/ 434848 w 844528"/>
                        <a:gd name="connsiteY3" fmla="*/ 2411885 h 2411964"/>
                        <a:gd name="connsiteX4" fmla="*/ 12029 w 844528"/>
                        <a:gd name="connsiteY4" fmla="*/ 1105853 h 2411964"/>
                        <a:gd name="connsiteX5" fmla="*/ 57749 w 844528"/>
                        <a:gd name="connsiteY5" fmla="*/ 652463 h 2411964"/>
                        <a:gd name="connsiteX6" fmla="*/ 422556 w 844528"/>
                        <a:gd name="connsiteY6" fmla="*/ 0 h 2411964"/>
                        <a:gd name="connsiteX0" fmla="*/ 482275 w 904247"/>
                        <a:gd name="connsiteY0" fmla="*/ 0 h 2411909"/>
                        <a:gd name="connsiteX1" fmla="*/ 903280 w 904247"/>
                        <a:gd name="connsiteY1" fmla="*/ 943928 h 2411909"/>
                        <a:gd name="connsiteX2" fmla="*/ 874705 w 904247"/>
                        <a:gd name="connsiteY2" fmla="*/ 1183005 h 2411909"/>
                        <a:gd name="connsiteX3" fmla="*/ 494567 w 904247"/>
                        <a:gd name="connsiteY3" fmla="*/ 2411885 h 2411909"/>
                        <a:gd name="connsiteX4" fmla="*/ 5225 w 904247"/>
                        <a:gd name="connsiteY4" fmla="*/ 1148125 h 2411909"/>
                        <a:gd name="connsiteX5" fmla="*/ 117468 w 904247"/>
                        <a:gd name="connsiteY5" fmla="*/ 652463 h 2411909"/>
                        <a:gd name="connsiteX6" fmla="*/ 482275 w 904247"/>
                        <a:gd name="connsiteY6" fmla="*/ 0 h 2411909"/>
                        <a:gd name="connsiteX0" fmla="*/ 482275 w 904247"/>
                        <a:gd name="connsiteY0" fmla="*/ 0 h 2411893"/>
                        <a:gd name="connsiteX1" fmla="*/ 903280 w 904247"/>
                        <a:gd name="connsiteY1" fmla="*/ 943928 h 2411893"/>
                        <a:gd name="connsiteX2" fmla="*/ 874705 w 904247"/>
                        <a:gd name="connsiteY2" fmla="*/ 1183005 h 2411893"/>
                        <a:gd name="connsiteX3" fmla="*/ 494567 w 904247"/>
                        <a:gd name="connsiteY3" fmla="*/ 2411885 h 2411893"/>
                        <a:gd name="connsiteX4" fmla="*/ 5225 w 904247"/>
                        <a:gd name="connsiteY4" fmla="*/ 1162217 h 2411893"/>
                        <a:gd name="connsiteX5" fmla="*/ 117468 w 904247"/>
                        <a:gd name="connsiteY5" fmla="*/ 652463 h 2411893"/>
                        <a:gd name="connsiteX6" fmla="*/ 482275 w 904247"/>
                        <a:gd name="connsiteY6" fmla="*/ 0 h 2411893"/>
                        <a:gd name="connsiteX0" fmla="*/ 482972 w 904944"/>
                        <a:gd name="connsiteY0" fmla="*/ 0 h 2411893"/>
                        <a:gd name="connsiteX1" fmla="*/ 903977 w 904944"/>
                        <a:gd name="connsiteY1" fmla="*/ 943928 h 2411893"/>
                        <a:gd name="connsiteX2" fmla="*/ 875402 w 904944"/>
                        <a:gd name="connsiteY2" fmla="*/ 1183005 h 2411893"/>
                        <a:gd name="connsiteX3" fmla="*/ 495264 w 904944"/>
                        <a:gd name="connsiteY3" fmla="*/ 2411885 h 2411893"/>
                        <a:gd name="connsiteX4" fmla="*/ 5922 w 904944"/>
                        <a:gd name="connsiteY4" fmla="*/ 1162217 h 2411893"/>
                        <a:gd name="connsiteX5" fmla="*/ 104859 w 904944"/>
                        <a:gd name="connsiteY5" fmla="*/ 483376 h 2411893"/>
                        <a:gd name="connsiteX6" fmla="*/ 482972 w 904944"/>
                        <a:gd name="connsiteY6" fmla="*/ 0 h 2411893"/>
                        <a:gd name="connsiteX0" fmla="*/ 477060 w 899032"/>
                        <a:gd name="connsiteY0" fmla="*/ 0 h 2411893"/>
                        <a:gd name="connsiteX1" fmla="*/ 898065 w 899032"/>
                        <a:gd name="connsiteY1" fmla="*/ 943928 h 2411893"/>
                        <a:gd name="connsiteX2" fmla="*/ 869490 w 899032"/>
                        <a:gd name="connsiteY2" fmla="*/ 1183005 h 2411893"/>
                        <a:gd name="connsiteX3" fmla="*/ 489352 w 899032"/>
                        <a:gd name="connsiteY3" fmla="*/ 2411885 h 2411893"/>
                        <a:gd name="connsiteX4" fmla="*/ 10 w 899032"/>
                        <a:gd name="connsiteY4" fmla="*/ 1162217 h 2411893"/>
                        <a:gd name="connsiteX5" fmla="*/ 477060 w 899032"/>
                        <a:gd name="connsiteY5" fmla="*/ 0 h 2411893"/>
                        <a:gd name="connsiteX0" fmla="*/ 477060 w 869489"/>
                        <a:gd name="connsiteY0" fmla="*/ 0 h 2411893"/>
                        <a:gd name="connsiteX1" fmla="*/ 869490 w 869489"/>
                        <a:gd name="connsiteY1" fmla="*/ 1183005 h 2411893"/>
                        <a:gd name="connsiteX2" fmla="*/ 489352 w 869489"/>
                        <a:gd name="connsiteY2" fmla="*/ 2411885 h 2411893"/>
                        <a:gd name="connsiteX3" fmla="*/ 10 w 869489"/>
                        <a:gd name="connsiteY3" fmla="*/ 1162217 h 2411893"/>
                        <a:gd name="connsiteX4" fmla="*/ 477060 w 869489"/>
                        <a:gd name="connsiteY4" fmla="*/ 0 h 2411893"/>
                        <a:gd name="connsiteX0" fmla="*/ 477060 w 1042453"/>
                        <a:gd name="connsiteY0" fmla="*/ 0 h 2411911"/>
                        <a:gd name="connsiteX1" fmla="*/ 1042453 w 1042453"/>
                        <a:gd name="connsiteY1" fmla="*/ 1197097 h 2411911"/>
                        <a:gd name="connsiteX2" fmla="*/ 489352 w 1042453"/>
                        <a:gd name="connsiteY2" fmla="*/ 2411885 h 2411911"/>
                        <a:gd name="connsiteX3" fmla="*/ 10 w 1042453"/>
                        <a:gd name="connsiteY3" fmla="*/ 1162217 h 2411911"/>
                        <a:gd name="connsiteX4" fmla="*/ 477060 w 1042453"/>
                        <a:gd name="connsiteY4" fmla="*/ 0 h 2411911"/>
                        <a:gd name="connsiteX0" fmla="*/ 477060 w 1042453"/>
                        <a:gd name="connsiteY0" fmla="*/ 0 h 2411909"/>
                        <a:gd name="connsiteX1" fmla="*/ 1042453 w 1042453"/>
                        <a:gd name="connsiteY1" fmla="*/ 1197097 h 2411909"/>
                        <a:gd name="connsiteX2" fmla="*/ 489352 w 1042453"/>
                        <a:gd name="connsiteY2" fmla="*/ 2411885 h 2411909"/>
                        <a:gd name="connsiteX3" fmla="*/ 10 w 1042453"/>
                        <a:gd name="connsiteY3" fmla="*/ 1162217 h 2411909"/>
                        <a:gd name="connsiteX4" fmla="*/ 477060 w 1042453"/>
                        <a:gd name="connsiteY4" fmla="*/ 0 h 2411909"/>
                        <a:gd name="connsiteX0" fmla="*/ 477060 w 1015844"/>
                        <a:gd name="connsiteY0" fmla="*/ 0 h 2411933"/>
                        <a:gd name="connsiteX1" fmla="*/ 1015844 w 1015844"/>
                        <a:gd name="connsiteY1" fmla="*/ 1112551 h 2411933"/>
                        <a:gd name="connsiteX2" fmla="*/ 489352 w 1015844"/>
                        <a:gd name="connsiteY2" fmla="*/ 2411885 h 2411933"/>
                        <a:gd name="connsiteX3" fmla="*/ 10 w 1015844"/>
                        <a:gd name="connsiteY3" fmla="*/ 1162217 h 2411933"/>
                        <a:gd name="connsiteX4" fmla="*/ 477060 w 1015844"/>
                        <a:gd name="connsiteY4" fmla="*/ 0 h 2411933"/>
                        <a:gd name="connsiteX0" fmla="*/ 477060 w 1015844"/>
                        <a:gd name="connsiteY0" fmla="*/ 0 h 2411935"/>
                        <a:gd name="connsiteX1" fmla="*/ 1015844 w 1015844"/>
                        <a:gd name="connsiteY1" fmla="*/ 1112551 h 2411935"/>
                        <a:gd name="connsiteX2" fmla="*/ 489352 w 1015844"/>
                        <a:gd name="connsiteY2" fmla="*/ 2411885 h 2411935"/>
                        <a:gd name="connsiteX3" fmla="*/ 10 w 1015844"/>
                        <a:gd name="connsiteY3" fmla="*/ 1162217 h 2411935"/>
                        <a:gd name="connsiteX4" fmla="*/ 477060 w 1015844"/>
                        <a:gd name="connsiteY4" fmla="*/ 0 h 2411935"/>
                        <a:gd name="connsiteX0" fmla="*/ 478683 w 1017467"/>
                        <a:gd name="connsiteY0" fmla="*/ 0 h 2411933"/>
                        <a:gd name="connsiteX1" fmla="*/ 1017467 w 1017467"/>
                        <a:gd name="connsiteY1" fmla="*/ 1112551 h 2411933"/>
                        <a:gd name="connsiteX2" fmla="*/ 490975 w 1017467"/>
                        <a:gd name="connsiteY2" fmla="*/ 2411885 h 2411933"/>
                        <a:gd name="connsiteX3" fmla="*/ 1633 w 1017467"/>
                        <a:gd name="connsiteY3" fmla="*/ 1162217 h 2411933"/>
                        <a:gd name="connsiteX4" fmla="*/ 478683 w 1017467"/>
                        <a:gd name="connsiteY4" fmla="*/ 0 h 2411933"/>
                        <a:gd name="connsiteX0" fmla="*/ 478683 w 1017696"/>
                        <a:gd name="connsiteY0" fmla="*/ 0 h 2411935"/>
                        <a:gd name="connsiteX1" fmla="*/ 1017467 w 1017696"/>
                        <a:gd name="connsiteY1" fmla="*/ 1112551 h 2411935"/>
                        <a:gd name="connsiteX2" fmla="*/ 490975 w 1017696"/>
                        <a:gd name="connsiteY2" fmla="*/ 2411885 h 2411935"/>
                        <a:gd name="connsiteX3" fmla="*/ 1633 w 1017696"/>
                        <a:gd name="connsiteY3" fmla="*/ 1162217 h 2411935"/>
                        <a:gd name="connsiteX4" fmla="*/ 478683 w 1017696"/>
                        <a:gd name="connsiteY4" fmla="*/ 0 h 2411935"/>
                        <a:gd name="connsiteX0" fmla="*/ 598033 w 1017398"/>
                        <a:gd name="connsiteY0" fmla="*/ 0 h 2256936"/>
                        <a:gd name="connsiteX1" fmla="*/ 1017074 w 1017398"/>
                        <a:gd name="connsiteY1" fmla="*/ 957553 h 2256936"/>
                        <a:gd name="connsiteX2" fmla="*/ 490582 w 1017398"/>
                        <a:gd name="connsiteY2" fmla="*/ 2256887 h 2256936"/>
                        <a:gd name="connsiteX3" fmla="*/ 1240 w 1017398"/>
                        <a:gd name="connsiteY3" fmla="*/ 1007219 h 2256936"/>
                        <a:gd name="connsiteX4" fmla="*/ 598033 w 1017398"/>
                        <a:gd name="connsiteY4" fmla="*/ 0 h 2256936"/>
                        <a:gd name="connsiteX0" fmla="*/ 478684 w 1017696"/>
                        <a:gd name="connsiteY0" fmla="*/ 0 h 2383753"/>
                        <a:gd name="connsiteX1" fmla="*/ 1017467 w 1017696"/>
                        <a:gd name="connsiteY1" fmla="*/ 1084370 h 2383753"/>
                        <a:gd name="connsiteX2" fmla="*/ 490975 w 1017696"/>
                        <a:gd name="connsiteY2" fmla="*/ 2383704 h 2383753"/>
                        <a:gd name="connsiteX3" fmla="*/ 1633 w 1017696"/>
                        <a:gd name="connsiteY3" fmla="*/ 1134036 h 2383753"/>
                        <a:gd name="connsiteX4" fmla="*/ 478684 w 1017696"/>
                        <a:gd name="connsiteY4" fmla="*/ 0 h 2383753"/>
                        <a:gd name="connsiteX0" fmla="*/ 478684 w 1017696"/>
                        <a:gd name="connsiteY0" fmla="*/ 0 h 2383785"/>
                        <a:gd name="connsiteX1" fmla="*/ 1017467 w 1017696"/>
                        <a:gd name="connsiteY1" fmla="*/ 1084370 h 2383785"/>
                        <a:gd name="connsiteX2" fmla="*/ 490975 w 1017696"/>
                        <a:gd name="connsiteY2" fmla="*/ 2383704 h 2383785"/>
                        <a:gd name="connsiteX3" fmla="*/ 1633 w 1017696"/>
                        <a:gd name="connsiteY3" fmla="*/ 1148127 h 2383785"/>
                        <a:gd name="connsiteX4" fmla="*/ 478684 w 1017696"/>
                        <a:gd name="connsiteY4" fmla="*/ 0 h 2383785"/>
                        <a:gd name="connsiteX0" fmla="*/ 478684 w 1017696"/>
                        <a:gd name="connsiteY0" fmla="*/ 0 h 2383825"/>
                        <a:gd name="connsiteX1" fmla="*/ 1017467 w 1017696"/>
                        <a:gd name="connsiteY1" fmla="*/ 1084370 h 2383825"/>
                        <a:gd name="connsiteX2" fmla="*/ 490975 w 1017696"/>
                        <a:gd name="connsiteY2" fmla="*/ 2383704 h 2383825"/>
                        <a:gd name="connsiteX3" fmla="*/ 1633 w 1017696"/>
                        <a:gd name="connsiteY3" fmla="*/ 1148127 h 2383825"/>
                        <a:gd name="connsiteX4" fmla="*/ 478684 w 1017696"/>
                        <a:gd name="connsiteY4" fmla="*/ 0 h 2383825"/>
                        <a:gd name="connsiteX0" fmla="*/ 478684 w 1017696"/>
                        <a:gd name="connsiteY0" fmla="*/ 0 h 2383705"/>
                        <a:gd name="connsiteX1" fmla="*/ 1017467 w 1017696"/>
                        <a:gd name="connsiteY1" fmla="*/ 1140733 h 2383705"/>
                        <a:gd name="connsiteX2" fmla="*/ 490975 w 1017696"/>
                        <a:gd name="connsiteY2" fmla="*/ 2383704 h 2383705"/>
                        <a:gd name="connsiteX3" fmla="*/ 1633 w 1017696"/>
                        <a:gd name="connsiteY3" fmla="*/ 1148127 h 2383705"/>
                        <a:gd name="connsiteX4" fmla="*/ 478684 w 1017696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68 w 1018552"/>
                        <a:gd name="connsiteY0" fmla="*/ 0 h 2383705"/>
                        <a:gd name="connsiteX1" fmla="*/ 1016351 w 1018552"/>
                        <a:gd name="connsiteY1" fmla="*/ 1140733 h 2383705"/>
                        <a:gd name="connsiteX2" fmla="*/ 489859 w 1018552"/>
                        <a:gd name="connsiteY2" fmla="*/ 2383704 h 2383705"/>
                        <a:gd name="connsiteX3" fmla="*/ 517 w 1018552"/>
                        <a:gd name="connsiteY3" fmla="*/ 1148127 h 2383705"/>
                        <a:gd name="connsiteX4" fmla="*/ 477568 w 1018552"/>
                        <a:gd name="connsiteY4" fmla="*/ 0 h 2383705"/>
                        <a:gd name="connsiteX0" fmla="*/ 477570 w 1018554"/>
                        <a:gd name="connsiteY0" fmla="*/ 0 h 2383705"/>
                        <a:gd name="connsiteX1" fmla="*/ 1016353 w 1018554"/>
                        <a:gd name="connsiteY1" fmla="*/ 1140733 h 2383705"/>
                        <a:gd name="connsiteX2" fmla="*/ 489861 w 1018554"/>
                        <a:gd name="connsiteY2" fmla="*/ 2383704 h 2383705"/>
                        <a:gd name="connsiteX3" fmla="*/ 519 w 1018554"/>
                        <a:gd name="connsiteY3" fmla="*/ 1148127 h 2383705"/>
                        <a:gd name="connsiteX4" fmla="*/ 477570 w 1018554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18621" h="2383705">
                          <a:moveTo>
                            <a:pt x="477637" y="0"/>
                          </a:moveTo>
                          <a:cubicBezTo>
                            <a:pt x="662464" y="17556"/>
                            <a:pt x="1014374" y="527391"/>
                            <a:pt x="1016420" y="1140733"/>
                          </a:cubicBezTo>
                          <a:cubicBezTo>
                            <a:pt x="1051453" y="1668853"/>
                            <a:pt x="659234" y="2382472"/>
                            <a:pt x="489928" y="2383704"/>
                          </a:cubicBezTo>
                          <a:cubicBezTo>
                            <a:pt x="320622" y="2384936"/>
                            <a:pt x="-13582" y="1620833"/>
                            <a:pt x="586" y="1148127"/>
                          </a:cubicBezTo>
                          <a:cubicBezTo>
                            <a:pt x="-14770" y="548874"/>
                            <a:pt x="274745" y="36383"/>
                            <a:pt x="477637" y="0"/>
                          </a:cubicBezTo>
                          <a:close/>
                        </a:path>
                      </a:pathLst>
                    </a:custGeom>
                    <a:solidFill>
                      <a:schemeClr val="accent1">
                        <a:lumMod val="60000"/>
                        <a:lumOff val="40000"/>
                      </a:schemeClr>
                    </a:solidFill>
                    <a:ln w="22225" cap="flat">
                      <a:solidFill>
                        <a:schemeClr val="bg1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5" name="Freeform: Shape 134">
                      <a:extLst>
                        <a:ext uri="{FF2B5EF4-FFF2-40B4-BE49-F238E27FC236}">
                          <a16:creationId xmlns:a16="http://schemas.microsoft.com/office/drawing/2014/main" id="{22BB0718-5BFD-4EA2-A972-C102C686B50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445481" y="1817468"/>
                      <a:ext cx="249165" cy="923121"/>
                    </a:xfrm>
                    <a:custGeom>
                      <a:avLst/>
                      <a:gdLst>
                        <a:gd name="connsiteX0" fmla="*/ 422556 w 838200"/>
                        <a:gd name="connsiteY0" fmla="*/ 0 h 1466850"/>
                        <a:gd name="connsiteX1" fmla="*/ 843561 w 838200"/>
                        <a:gd name="connsiteY1" fmla="*/ 943928 h 1466850"/>
                        <a:gd name="connsiteX2" fmla="*/ 814986 w 838200"/>
                        <a:gd name="connsiteY2" fmla="*/ 1183005 h 1466850"/>
                        <a:gd name="connsiteX3" fmla="*/ 394934 w 838200"/>
                        <a:gd name="connsiteY3" fmla="*/ 1467803 h 1466850"/>
                        <a:gd name="connsiteX4" fmla="*/ 12029 w 838200"/>
                        <a:gd name="connsiteY4" fmla="*/ 1105853 h 1466850"/>
                        <a:gd name="connsiteX5" fmla="*/ 57749 w 838200"/>
                        <a:gd name="connsiteY5" fmla="*/ 652463 h 1466850"/>
                        <a:gd name="connsiteX6" fmla="*/ 422556 w 838200"/>
                        <a:gd name="connsiteY6" fmla="*/ 0 h 1466850"/>
                        <a:gd name="connsiteX0" fmla="*/ 422556 w 844528"/>
                        <a:gd name="connsiteY0" fmla="*/ 0 h 2411927"/>
                        <a:gd name="connsiteX1" fmla="*/ 843561 w 844528"/>
                        <a:gd name="connsiteY1" fmla="*/ 943928 h 2411927"/>
                        <a:gd name="connsiteX2" fmla="*/ 814986 w 844528"/>
                        <a:gd name="connsiteY2" fmla="*/ 1183005 h 2411927"/>
                        <a:gd name="connsiteX3" fmla="*/ 434848 w 844528"/>
                        <a:gd name="connsiteY3" fmla="*/ 2411885 h 2411927"/>
                        <a:gd name="connsiteX4" fmla="*/ 12029 w 844528"/>
                        <a:gd name="connsiteY4" fmla="*/ 1105853 h 2411927"/>
                        <a:gd name="connsiteX5" fmla="*/ 57749 w 844528"/>
                        <a:gd name="connsiteY5" fmla="*/ 652463 h 2411927"/>
                        <a:gd name="connsiteX6" fmla="*/ 422556 w 844528"/>
                        <a:gd name="connsiteY6" fmla="*/ 0 h 2411927"/>
                        <a:gd name="connsiteX0" fmla="*/ 422556 w 844528"/>
                        <a:gd name="connsiteY0" fmla="*/ 0 h 2411912"/>
                        <a:gd name="connsiteX1" fmla="*/ 843561 w 844528"/>
                        <a:gd name="connsiteY1" fmla="*/ 943928 h 2411912"/>
                        <a:gd name="connsiteX2" fmla="*/ 814986 w 844528"/>
                        <a:gd name="connsiteY2" fmla="*/ 1183005 h 2411912"/>
                        <a:gd name="connsiteX3" fmla="*/ 434848 w 844528"/>
                        <a:gd name="connsiteY3" fmla="*/ 2411885 h 2411912"/>
                        <a:gd name="connsiteX4" fmla="*/ 12029 w 844528"/>
                        <a:gd name="connsiteY4" fmla="*/ 1105853 h 2411912"/>
                        <a:gd name="connsiteX5" fmla="*/ 57749 w 844528"/>
                        <a:gd name="connsiteY5" fmla="*/ 652463 h 2411912"/>
                        <a:gd name="connsiteX6" fmla="*/ 422556 w 844528"/>
                        <a:gd name="connsiteY6" fmla="*/ 0 h 2411912"/>
                        <a:gd name="connsiteX0" fmla="*/ 422556 w 844528"/>
                        <a:gd name="connsiteY0" fmla="*/ 0 h 2411893"/>
                        <a:gd name="connsiteX1" fmla="*/ 843561 w 844528"/>
                        <a:gd name="connsiteY1" fmla="*/ 943928 h 2411893"/>
                        <a:gd name="connsiteX2" fmla="*/ 814986 w 844528"/>
                        <a:gd name="connsiteY2" fmla="*/ 1183005 h 2411893"/>
                        <a:gd name="connsiteX3" fmla="*/ 434848 w 844528"/>
                        <a:gd name="connsiteY3" fmla="*/ 2411885 h 2411893"/>
                        <a:gd name="connsiteX4" fmla="*/ 12029 w 844528"/>
                        <a:gd name="connsiteY4" fmla="*/ 1105853 h 2411893"/>
                        <a:gd name="connsiteX5" fmla="*/ 57749 w 844528"/>
                        <a:gd name="connsiteY5" fmla="*/ 652463 h 2411893"/>
                        <a:gd name="connsiteX6" fmla="*/ 422556 w 844528"/>
                        <a:gd name="connsiteY6" fmla="*/ 0 h 2411893"/>
                        <a:gd name="connsiteX0" fmla="*/ 422556 w 844528"/>
                        <a:gd name="connsiteY0" fmla="*/ 0 h 2411964"/>
                        <a:gd name="connsiteX1" fmla="*/ 843561 w 844528"/>
                        <a:gd name="connsiteY1" fmla="*/ 943928 h 2411964"/>
                        <a:gd name="connsiteX2" fmla="*/ 814986 w 844528"/>
                        <a:gd name="connsiteY2" fmla="*/ 1183005 h 2411964"/>
                        <a:gd name="connsiteX3" fmla="*/ 434848 w 844528"/>
                        <a:gd name="connsiteY3" fmla="*/ 2411885 h 2411964"/>
                        <a:gd name="connsiteX4" fmla="*/ 12029 w 844528"/>
                        <a:gd name="connsiteY4" fmla="*/ 1105853 h 2411964"/>
                        <a:gd name="connsiteX5" fmla="*/ 57749 w 844528"/>
                        <a:gd name="connsiteY5" fmla="*/ 652463 h 2411964"/>
                        <a:gd name="connsiteX6" fmla="*/ 422556 w 844528"/>
                        <a:gd name="connsiteY6" fmla="*/ 0 h 2411964"/>
                        <a:gd name="connsiteX0" fmla="*/ 482275 w 904247"/>
                        <a:gd name="connsiteY0" fmla="*/ 0 h 2411909"/>
                        <a:gd name="connsiteX1" fmla="*/ 903280 w 904247"/>
                        <a:gd name="connsiteY1" fmla="*/ 943928 h 2411909"/>
                        <a:gd name="connsiteX2" fmla="*/ 874705 w 904247"/>
                        <a:gd name="connsiteY2" fmla="*/ 1183005 h 2411909"/>
                        <a:gd name="connsiteX3" fmla="*/ 494567 w 904247"/>
                        <a:gd name="connsiteY3" fmla="*/ 2411885 h 2411909"/>
                        <a:gd name="connsiteX4" fmla="*/ 5225 w 904247"/>
                        <a:gd name="connsiteY4" fmla="*/ 1148125 h 2411909"/>
                        <a:gd name="connsiteX5" fmla="*/ 117468 w 904247"/>
                        <a:gd name="connsiteY5" fmla="*/ 652463 h 2411909"/>
                        <a:gd name="connsiteX6" fmla="*/ 482275 w 904247"/>
                        <a:gd name="connsiteY6" fmla="*/ 0 h 2411909"/>
                        <a:gd name="connsiteX0" fmla="*/ 482275 w 904247"/>
                        <a:gd name="connsiteY0" fmla="*/ 0 h 2411893"/>
                        <a:gd name="connsiteX1" fmla="*/ 903280 w 904247"/>
                        <a:gd name="connsiteY1" fmla="*/ 943928 h 2411893"/>
                        <a:gd name="connsiteX2" fmla="*/ 874705 w 904247"/>
                        <a:gd name="connsiteY2" fmla="*/ 1183005 h 2411893"/>
                        <a:gd name="connsiteX3" fmla="*/ 494567 w 904247"/>
                        <a:gd name="connsiteY3" fmla="*/ 2411885 h 2411893"/>
                        <a:gd name="connsiteX4" fmla="*/ 5225 w 904247"/>
                        <a:gd name="connsiteY4" fmla="*/ 1162217 h 2411893"/>
                        <a:gd name="connsiteX5" fmla="*/ 117468 w 904247"/>
                        <a:gd name="connsiteY5" fmla="*/ 652463 h 2411893"/>
                        <a:gd name="connsiteX6" fmla="*/ 482275 w 904247"/>
                        <a:gd name="connsiteY6" fmla="*/ 0 h 2411893"/>
                        <a:gd name="connsiteX0" fmla="*/ 482972 w 904944"/>
                        <a:gd name="connsiteY0" fmla="*/ 0 h 2411893"/>
                        <a:gd name="connsiteX1" fmla="*/ 903977 w 904944"/>
                        <a:gd name="connsiteY1" fmla="*/ 943928 h 2411893"/>
                        <a:gd name="connsiteX2" fmla="*/ 875402 w 904944"/>
                        <a:gd name="connsiteY2" fmla="*/ 1183005 h 2411893"/>
                        <a:gd name="connsiteX3" fmla="*/ 495264 w 904944"/>
                        <a:gd name="connsiteY3" fmla="*/ 2411885 h 2411893"/>
                        <a:gd name="connsiteX4" fmla="*/ 5922 w 904944"/>
                        <a:gd name="connsiteY4" fmla="*/ 1162217 h 2411893"/>
                        <a:gd name="connsiteX5" fmla="*/ 104859 w 904944"/>
                        <a:gd name="connsiteY5" fmla="*/ 483376 h 2411893"/>
                        <a:gd name="connsiteX6" fmla="*/ 482972 w 904944"/>
                        <a:gd name="connsiteY6" fmla="*/ 0 h 2411893"/>
                        <a:gd name="connsiteX0" fmla="*/ 477060 w 899032"/>
                        <a:gd name="connsiteY0" fmla="*/ 0 h 2411893"/>
                        <a:gd name="connsiteX1" fmla="*/ 898065 w 899032"/>
                        <a:gd name="connsiteY1" fmla="*/ 943928 h 2411893"/>
                        <a:gd name="connsiteX2" fmla="*/ 869490 w 899032"/>
                        <a:gd name="connsiteY2" fmla="*/ 1183005 h 2411893"/>
                        <a:gd name="connsiteX3" fmla="*/ 489352 w 899032"/>
                        <a:gd name="connsiteY3" fmla="*/ 2411885 h 2411893"/>
                        <a:gd name="connsiteX4" fmla="*/ 10 w 899032"/>
                        <a:gd name="connsiteY4" fmla="*/ 1162217 h 2411893"/>
                        <a:gd name="connsiteX5" fmla="*/ 477060 w 899032"/>
                        <a:gd name="connsiteY5" fmla="*/ 0 h 2411893"/>
                        <a:gd name="connsiteX0" fmla="*/ 477060 w 869489"/>
                        <a:gd name="connsiteY0" fmla="*/ 0 h 2411893"/>
                        <a:gd name="connsiteX1" fmla="*/ 869490 w 869489"/>
                        <a:gd name="connsiteY1" fmla="*/ 1183005 h 2411893"/>
                        <a:gd name="connsiteX2" fmla="*/ 489352 w 869489"/>
                        <a:gd name="connsiteY2" fmla="*/ 2411885 h 2411893"/>
                        <a:gd name="connsiteX3" fmla="*/ 10 w 869489"/>
                        <a:gd name="connsiteY3" fmla="*/ 1162217 h 2411893"/>
                        <a:gd name="connsiteX4" fmla="*/ 477060 w 869489"/>
                        <a:gd name="connsiteY4" fmla="*/ 0 h 2411893"/>
                        <a:gd name="connsiteX0" fmla="*/ 477060 w 1042453"/>
                        <a:gd name="connsiteY0" fmla="*/ 0 h 2411911"/>
                        <a:gd name="connsiteX1" fmla="*/ 1042453 w 1042453"/>
                        <a:gd name="connsiteY1" fmla="*/ 1197097 h 2411911"/>
                        <a:gd name="connsiteX2" fmla="*/ 489352 w 1042453"/>
                        <a:gd name="connsiteY2" fmla="*/ 2411885 h 2411911"/>
                        <a:gd name="connsiteX3" fmla="*/ 10 w 1042453"/>
                        <a:gd name="connsiteY3" fmla="*/ 1162217 h 2411911"/>
                        <a:gd name="connsiteX4" fmla="*/ 477060 w 1042453"/>
                        <a:gd name="connsiteY4" fmla="*/ 0 h 2411911"/>
                        <a:gd name="connsiteX0" fmla="*/ 477060 w 1042453"/>
                        <a:gd name="connsiteY0" fmla="*/ 0 h 2411909"/>
                        <a:gd name="connsiteX1" fmla="*/ 1042453 w 1042453"/>
                        <a:gd name="connsiteY1" fmla="*/ 1197097 h 2411909"/>
                        <a:gd name="connsiteX2" fmla="*/ 489352 w 1042453"/>
                        <a:gd name="connsiteY2" fmla="*/ 2411885 h 2411909"/>
                        <a:gd name="connsiteX3" fmla="*/ 10 w 1042453"/>
                        <a:gd name="connsiteY3" fmla="*/ 1162217 h 2411909"/>
                        <a:gd name="connsiteX4" fmla="*/ 477060 w 1042453"/>
                        <a:gd name="connsiteY4" fmla="*/ 0 h 2411909"/>
                        <a:gd name="connsiteX0" fmla="*/ 477060 w 1015844"/>
                        <a:gd name="connsiteY0" fmla="*/ 0 h 2411933"/>
                        <a:gd name="connsiteX1" fmla="*/ 1015844 w 1015844"/>
                        <a:gd name="connsiteY1" fmla="*/ 1112551 h 2411933"/>
                        <a:gd name="connsiteX2" fmla="*/ 489352 w 1015844"/>
                        <a:gd name="connsiteY2" fmla="*/ 2411885 h 2411933"/>
                        <a:gd name="connsiteX3" fmla="*/ 10 w 1015844"/>
                        <a:gd name="connsiteY3" fmla="*/ 1162217 h 2411933"/>
                        <a:gd name="connsiteX4" fmla="*/ 477060 w 1015844"/>
                        <a:gd name="connsiteY4" fmla="*/ 0 h 2411933"/>
                        <a:gd name="connsiteX0" fmla="*/ 477060 w 1015844"/>
                        <a:gd name="connsiteY0" fmla="*/ 0 h 2411935"/>
                        <a:gd name="connsiteX1" fmla="*/ 1015844 w 1015844"/>
                        <a:gd name="connsiteY1" fmla="*/ 1112551 h 2411935"/>
                        <a:gd name="connsiteX2" fmla="*/ 489352 w 1015844"/>
                        <a:gd name="connsiteY2" fmla="*/ 2411885 h 2411935"/>
                        <a:gd name="connsiteX3" fmla="*/ 10 w 1015844"/>
                        <a:gd name="connsiteY3" fmla="*/ 1162217 h 2411935"/>
                        <a:gd name="connsiteX4" fmla="*/ 477060 w 1015844"/>
                        <a:gd name="connsiteY4" fmla="*/ 0 h 2411935"/>
                        <a:gd name="connsiteX0" fmla="*/ 478683 w 1017467"/>
                        <a:gd name="connsiteY0" fmla="*/ 0 h 2411933"/>
                        <a:gd name="connsiteX1" fmla="*/ 1017467 w 1017467"/>
                        <a:gd name="connsiteY1" fmla="*/ 1112551 h 2411933"/>
                        <a:gd name="connsiteX2" fmla="*/ 490975 w 1017467"/>
                        <a:gd name="connsiteY2" fmla="*/ 2411885 h 2411933"/>
                        <a:gd name="connsiteX3" fmla="*/ 1633 w 1017467"/>
                        <a:gd name="connsiteY3" fmla="*/ 1162217 h 2411933"/>
                        <a:gd name="connsiteX4" fmla="*/ 478683 w 1017467"/>
                        <a:gd name="connsiteY4" fmla="*/ 0 h 2411933"/>
                        <a:gd name="connsiteX0" fmla="*/ 478683 w 1017696"/>
                        <a:gd name="connsiteY0" fmla="*/ 0 h 2411935"/>
                        <a:gd name="connsiteX1" fmla="*/ 1017467 w 1017696"/>
                        <a:gd name="connsiteY1" fmla="*/ 1112551 h 2411935"/>
                        <a:gd name="connsiteX2" fmla="*/ 490975 w 1017696"/>
                        <a:gd name="connsiteY2" fmla="*/ 2411885 h 2411935"/>
                        <a:gd name="connsiteX3" fmla="*/ 1633 w 1017696"/>
                        <a:gd name="connsiteY3" fmla="*/ 1162217 h 2411935"/>
                        <a:gd name="connsiteX4" fmla="*/ 478683 w 1017696"/>
                        <a:gd name="connsiteY4" fmla="*/ 0 h 2411935"/>
                        <a:gd name="connsiteX0" fmla="*/ 598033 w 1017398"/>
                        <a:gd name="connsiteY0" fmla="*/ 0 h 2256936"/>
                        <a:gd name="connsiteX1" fmla="*/ 1017074 w 1017398"/>
                        <a:gd name="connsiteY1" fmla="*/ 957553 h 2256936"/>
                        <a:gd name="connsiteX2" fmla="*/ 490582 w 1017398"/>
                        <a:gd name="connsiteY2" fmla="*/ 2256887 h 2256936"/>
                        <a:gd name="connsiteX3" fmla="*/ 1240 w 1017398"/>
                        <a:gd name="connsiteY3" fmla="*/ 1007219 h 2256936"/>
                        <a:gd name="connsiteX4" fmla="*/ 598033 w 1017398"/>
                        <a:gd name="connsiteY4" fmla="*/ 0 h 2256936"/>
                        <a:gd name="connsiteX0" fmla="*/ 478684 w 1017696"/>
                        <a:gd name="connsiteY0" fmla="*/ 0 h 2383753"/>
                        <a:gd name="connsiteX1" fmla="*/ 1017467 w 1017696"/>
                        <a:gd name="connsiteY1" fmla="*/ 1084370 h 2383753"/>
                        <a:gd name="connsiteX2" fmla="*/ 490975 w 1017696"/>
                        <a:gd name="connsiteY2" fmla="*/ 2383704 h 2383753"/>
                        <a:gd name="connsiteX3" fmla="*/ 1633 w 1017696"/>
                        <a:gd name="connsiteY3" fmla="*/ 1134036 h 2383753"/>
                        <a:gd name="connsiteX4" fmla="*/ 478684 w 1017696"/>
                        <a:gd name="connsiteY4" fmla="*/ 0 h 2383753"/>
                        <a:gd name="connsiteX0" fmla="*/ 478684 w 1017696"/>
                        <a:gd name="connsiteY0" fmla="*/ 0 h 2383785"/>
                        <a:gd name="connsiteX1" fmla="*/ 1017467 w 1017696"/>
                        <a:gd name="connsiteY1" fmla="*/ 1084370 h 2383785"/>
                        <a:gd name="connsiteX2" fmla="*/ 490975 w 1017696"/>
                        <a:gd name="connsiteY2" fmla="*/ 2383704 h 2383785"/>
                        <a:gd name="connsiteX3" fmla="*/ 1633 w 1017696"/>
                        <a:gd name="connsiteY3" fmla="*/ 1148127 h 2383785"/>
                        <a:gd name="connsiteX4" fmla="*/ 478684 w 1017696"/>
                        <a:gd name="connsiteY4" fmla="*/ 0 h 2383785"/>
                        <a:gd name="connsiteX0" fmla="*/ 478684 w 1017696"/>
                        <a:gd name="connsiteY0" fmla="*/ 0 h 2383825"/>
                        <a:gd name="connsiteX1" fmla="*/ 1017467 w 1017696"/>
                        <a:gd name="connsiteY1" fmla="*/ 1084370 h 2383825"/>
                        <a:gd name="connsiteX2" fmla="*/ 490975 w 1017696"/>
                        <a:gd name="connsiteY2" fmla="*/ 2383704 h 2383825"/>
                        <a:gd name="connsiteX3" fmla="*/ 1633 w 1017696"/>
                        <a:gd name="connsiteY3" fmla="*/ 1148127 h 2383825"/>
                        <a:gd name="connsiteX4" fmla="*/ 478684 w 1017696"/>
                        <a:gd name="connsiteY4" fmla="*/ 0 h 2383825"/>
                        <a:gd name="connsiteX0" fmla="*/ 478684 w 1017696"/>
                        <a:gd name="connsiteY0" fmla="*/ 0 h 2383705"/>
                        <a:gd name="connsiteX1" fmla="*/ 1017467 w 1017696"/>
                        <a:gd name="connsiteY1" fmla="*/ 1140733 h 2383705"/>
                        <a:gd name="connsiteX2" fmla="*/ 490975 w 1017696"/>
                        <a:gd name="connsiteY2" fmla="*/ 2383704 h 2383705"/>
                        <a:gd name="connsiteX3" fmla="*/ 1633 w 1017696"/>
                        <a:gd name="connsiteY3" fmla="*/ 1148127 h 2383705"/>
                        <a:gd name="connsiteX4" fmla="*/ 478684 w 1017696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68 w 1018552"/>
                        <a:gd name="connsiteY0" fmla="*/ 0 h 2383705"/>
                        <a:gd name="connsiteX1" fmla="*/ 1016351 w 1018552"/>
                        <a:gd name="connsiteY1" fmla="*/ 1140733 h 2383705"/>
                        <a:gd name="connsiteX2" fmla="*/ 489859 w 1018552"/>
                        <a:gd name="connsiteY2" fmla="*/ 2383704 h 2383705"/>
                        <a:gd name="connsiteX3" fmla="*/ 517 w 1018552"/>
                        <a:gd name="connsiteY3" fmla="*/ 1148127 h 2383705"/>
                        <a:gd name="connsiteX4" fmla="*/ 477568 w 1018552"/>
                        <a:gd name="connsiteY4" fmla="*/ 0 h 2383705"/>
                        <a:gd name="connsiteX0" fmla="*/ 477570 w 1018554"/>
                        <a:gd name="connsiteY0" fmla="*/ 0 h 2383705"/>
                        <a:gd name="connsiteX1" fmla="*/ 1016353 w 1018554"/>
                        <a:gd name="connsiteY1" fmla="*/ 1140733 h 2383705"/>
                        <a:gd name="connsiteX2" fmla="*/ 489861 w 1018554"/>
                        <a:gd name="connsiteY2" fmla="*/ 2383704 h 2383705"/>
                        <a:gd name="connsiteX3" fmla="*/ 519 w 1018554"/>
                        <a:gd name="connsiteY3" fmla="*/ 1148127 h 2383705"/>
                        <a:gd name="connsiteX4" fmla="*/ 477570 w 1018554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18621" h="2383705">
                          <a:moveTo>
                            <a:pt x="477637" y="0"/>
                          </a:moveTo>
                          <a:cubicBezTo>
                            <a:pt x="662464" y="17556"/>
                            <a:pt x="1014374" y="527391"/>
                            <a:pt x="1016420" y="1140733"/>
                          </a:cubicBezTo>
                          <a:cubicBezTo>
                            <a:pt x="1051453" y="1668853"/>
                            <a:pt x="659234" y="2382472"/>
                            <a:pt x="489928" y="2383704"/>
                          </a:cubicBezTo>
                          <a:cubicBezTo>
                            <a:pt x="320622" y="2384936"/>
                            <a:pt x="-13582" y="1620833"/>
                            <a:pt x="586" y="1148127"/>
                          </a:cubicBezTo>
                          <a:cubicBezTo>
                            <a:pt x="-14770" y="548874"/>
                            <a:pt x="274745" y="36383"/>
                            <a:pt x="477637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117" name="Group 116">
                  <a:extLst>
                    <a:ext uri="{FF2B5EF4-FFF2-40B4-BE49-F238E27FC236}">
                      <a16:creationId xmlns:a16="http://schemas.microsoft.com/office/drawing/2014/main" id="{1CACBD92-5295-45DA-8D64-150217637006}"/>
                    </a:ext>
                  </a:extLst>
                </p:cNvPr>
                <p:cNvGrpSpPr/>
                <p:nvPr/>
              </p:nvGrpSpPr>
              <p:grpSpPr>
                <a:xfrm rot="7200000">
                  <a:off x="9918800" y="1467674"/>
                  <a:ext cx="594360" cy="3055248"/>
                  <a:chOff x="8236696" y="1267377"/>
                  <a:chExt cx="666734" cy="3055248"/>
                </a:xfrm>
              </p:grpSpPr>
              <p:grpSp>
                <p:nvGrpSpPr>
                  <p:cNvPr id="126" name="Group 125">
                    <a:extLst>
                      <a:ext uri="{FF2B5EF4-FFF2-40B4-BE49-F238E27FC236}">
                        <a16:creationId xmlns:a16="http://schemas.microsoft.com/office/drawing/2014/main" id="{56FAA3ED-16B9-4CCD-951F-D3132BAD6A88}"/>
                      </a:ext>
                    </a:extLst>
                  </p:cNvPr>
                  <p:cNvGrpSpPr/>
                  <p:nvPr/>
                </p:nvGrpSpPr>
                <p:grpSpPr>
                  <a:xfrm>
                    <a:off x="8236696" y="1267377"/>
                    <a:ext cx="666734" cy="1473212"/>
                    <a:chOff x="8236696" y="1267377"/>
                    <a:chExt cx="666734" cy="1473212"/>
                  </a:xfrm>
                </p:grpSpPr>
                <p:sp>
                  <p:nvSpPr>
                    <p:cNvPr id="130" name="Freeform: Shape 129">
                      <a:extLst>
                        <a:ext uri="{FF2B5EF4-FFF2-40B4-BE49-F238E27FC236}">
                          <a16:creationId xmlns:a16="http://schemas.microsoft.com/office/drawing/2014/main" id="{BAB9E47B-9A2A-47B5-BE9A-7E8623097C9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236696" y="1267377"/>
                      <a:ext cx="666734" cy="1473212"/>
                    </a:xfrm>
                    <a:custGeom>
                      <a:avLst/>
                      <a:gdLst>
                        <a:gd name="connsiteX0" fmla="*/ 422556 w 838200"/>
                        <a:gd name="connsiteY0" fmla="*/ 0 h 1466850"/>
                        <a:gd name="connsiteX1" fmla="*/ 843561 w 838200"/>
                        <a:gd name="connsiteY1" fmla="*/ 943928 h 1466850"/>
                        <a:gd name="connsiteX2" fmla="*/ 814986 w 838200"/>
                        <a:gd name="connsiteY2" fmla="*/ 1183005 h 1466850"/>
                        <a:gd name="connsiteX3" fmla="*/ 394934 w 838200"/>
                        <a:gd name="connsiteY3" fmla="*/ 1467803 h 1466850"/>
                        <a:gd name="connsiteX4" fmla="*/ 12029 w 838200"/>
                        <a:gd name="connsiteY4" fmla="*/ 1105853 h 1466850"/>
                        <a:gd name="connsiteX5" fmla="*/ 57749 w 838200"/>
                        <a:gd name="connsiteY5" fmla="*/ 652463 h 1466850"/>
                        <a:gd name="connsiteX6" fmla="*/ 422556 w 838200"/>
                        <a:gd name="connsiteY6" fmla="*/ 0 h 1466850"/>
                        <a:gd name="connsiteX0" fmla="*/ 422556 w 844528"/>
                        <a:gd name="connsiteY0" fmla="*/ 0 h 2411927"/>
                        <a:gd name="connsiteX1" fmla="*/ 843561 w 844528"/>
                        <a:gd name="connsiteY1" fmla="*/ 943928 h 2411927"/>
                        <a:gd name="connsiteX2" fmla="*/ 814986 w 844528"/>
                        <a:gd name="connsiteY2" fmla="*/ 1183005 h 2411927"/>
                        <a:gd name="connsiteX3" fmla="*/ 434848 w 844528"/>
                        <a:gd name="connsiteY3" fmla="*/ 2411885 h 2411927"/>
                        <a:gd name="connsiteX4" fmla="*/ 12029 w 844528"/>
                        <a:gd name="connsiteY4" fmla="*/ 1105853 h 2411927"/>
                        <a:gd name="connsiteX5" fmla="*/ 57749 w 844528"/>
                        <a:gd name="connsiteY5" fmla="*/ 652463 h 2411927"/>
                        <a:gd name="connsiteX6" fmla="*/ 422556 w 844528"/>
                        <a:gd name="connsiteY6" fmla="*/ 0 h 2411927"/>
                        <a:gd name="connsiteX0" fmla="*/ 422556 w 844528"/>
                        <a:gd name="connsiteY0" fmla="*/ 0 h 2411912"/>
                        <a:gd name="connsiteX1" fmla="*/ 843561 w 844528"/>
                        <a:gd name="connsiteY1" fmla="*/ 943928 h 2411912"/>
                        <a:gd name="connsiteX2" fmla="*/ 814986 w 844528"/>
                        <a:gd name="connsiteY2" fmla="*/ 1183005 h 2411912"/>
                        <a:gd name="connsiteX3" fmla="*/ 434848 w 844528"/>
                        <a:gd name="connsiteY3" fmla="*/ 2411885 h 2411912"/>
                        <a:gd name="connsiteX4" fmla="*/ 12029 w 844528"/>
                        <a:gd name="connsiteY4" fmla="*/ 1105853 h 2411912"/>
                        <a:gd name="connsiteX5" fmla="*/ 57749 w 844528"/>
                        <a:gd name="connsiteY5" fmla="*/ 652463 h 2411912"/>
                        <a:gd name="connsiteX6" fmla="*/ 422556 w 844528"/>
                        <a:gd name="connsiteY6" fmla="*/ 0 h 2411912"/>
                        <a:gd name="connsiteX0" fmla="*/ 422556 w 844528"/>
                        <a:gd name="connsiteY0" fmla="*/ 0 h 2411893"/>
                        <a:gd name="connsiteX1" fmla="*/ 843561 w 844528"/>
                        <a:gd name="connsiteY1" fmla="*/ 943928 h 2411893"/>
                        <a:gd name="connsiteX2" fmla="*/ 814986 w 844528"/>
                        <a:gd name="connsiteY2" fmla="*/ 1183005 h 2411893"/>
                        <a:gd name="connsiteX3" fmla="*/ 434848 w 844528"/>
                        <a:gd name="connsiteY3" fmla="*/ 2411885 h 2411893"/>
                        <a:gd name="connsiteX4" fmla="*/ 12029 w 844528"/>
                        <a:gd name="connsiteY4" fmla="*/ 1105853 h 2411893"/>
                        <a:gd name="connsiteX5" fmla="*/ 57749 w 844528"/>
                        <a:gd name="connsiteY5" fmla="*/ 652463 h 2411893"/>
                        <a:gd name="connsiteX6" fmla="*/ 422556 w 844528"/>
                        <a:gd name="connsiteY6" fmla="*/ 0 h 2411893"/>
                        <a:gd name="connsiteX0" fmla="*/ 422556 w 844528"/>
                        <a:gd name="connsiteY0" fmla="*/ 0 h 2411964"/>
                        <a:gd name="connsiteX1" fmla="*/ 843561 w 844528"/>
                        <a:gd name="connsiteY1" fmla="*/ 943928 h 2411964"/>
                        <a:gd name="connsiteX2" fmla="*/ 814986 w 844528"/>
                        <a:gd name="connsiteY2" fmla="*/ 1183005 h 2411964"/>
                        <a:gd name="connsiteX3" fmla="*/ 434848 w 844528"/>
                        <a:gd name="connsiteY3" fmla="*/ 2411885 h 2411964"/>
                        <a:gd name="connsiteX4" fmla="*/ 12029 w 844528"/>
                        <a:gd name="connsiteY4" fmla="*/ 1105853 h 2411964"/>
                        <a:gd name="connsiteX5" fmla="*/ 57749 w 844528"/>
                        <a:gd name="connsiteY5" fmla="*/ 652463 h 2411964"/>
                        <a:gd name="connsiteX6" fmla="*/ 422556 w 844528"/>
                        <a:gd name="connsiteY6" fmla="*/ 0 h 2411964"/>
                        <a:gd name="connsiteX0" fmla="*/ 482275 w 904247"/>
                        <a:gd name="connsiteY0" fmla="*/ 0 h 2411909"/>
                        <a:gd name="connsiteX1" fmla="*/ 903280 w 904247"/>
                        <a:gd name="connsiteY1" fmla="*/ 943928 h 2411909"/>
                        <a:gd name="connsiteX2" fmla="*/ 874705 w 904247"/>
                        <a:gd name="connsiteY2" fmla="*/ 1183005 h 2411909"/>
                        <a:gd name="connsiteX3" fmla="*/ 494567 w 904247"/>
                        <a:gd name="connsiteY3" fmla="*/ 2411885 h 2411909"/>
                        <a:gd name="connsiteX4" fmla="*/ 5225 w 904247"/>
                        <a:gd name="connsiteY4" fmla="*/ 1148125 h 2411909"/>
                        <a:gd name="connsiteX5" fmla="*/ 117468 w 904247"/>
                        <a:gd name="connsiteY5" fmla="*/ 652463 h 2411909"/>
                        <a:gd name="connsiteX6" fmla="*/ 482275 w 904247"/>
                        <a:gd name="connsiteY6" fmla="*/ 0 h 2411909"/>
                        <a:gd name="connsiteX0" fmla="*/ 482275 w 904247"/>
                        <a:gd name="connsiteY0" fmla="*/ 0 h 2411893"/>
                        <a:gd name="connsiteX1" fmla="*/ 903280 w 904247"/>
                        <a:gd name="connsiteY1" fmla="*/ 943928 h 2411893"/>
                        <a:gd name="connsiteX2" fmla="*/ 874705 w 904247"/>
                        <a:gd name="connsiteY2" fmla="*/ 1183005 h 2411893"/>
                        <a:gd name="connsiteX3" fmla="*/ 494567 w 904247"/>
                        <a:gd name="connsiteY3" fmla="*/ 2411885 h 2411893"/>
                        <a:gd name="connsiteX4" fmla="*/ 5225 w 904247"/>
                        <a:gd name="connsiteY4" fmla="*/ 1162217 h 2411893"/>
                        <a:gd name="connsiteX5" fmla="*/ 117468 w 904247"/>
                        <a:gd name="connsiteY5" fmla="*/ 652463 h 2411893"/>
                        <a:gd name="connsiteX6" fmla="*/ 482275 w 904247"/>
                        <a:gd name="connsiteY6" fmla="*/ 0 h 2411893"/>
                        <a:gd name="connsiteX0" fmla="*/ 482972 w 904944"/>
                        <a:gd name="connsiteY0" fmla="*/ 0 h 2411893"/>
                        <a:gd name="connsiteX1" fmla="*/ 903977 w 904944"/>
                        <a:gd name="connsiteY1" fmla="*/ 943928 h 2411893"/>
                        <a:gd name="connsiteX2" fmla="*/ 875402 w 904944"/>
                        <a:gd name="connsiteY2" fmla="*/ 1183005 h 2411893"/>
                        <a:gd name="connsiteX3" fmla="*/ 495264 w 904944"/>
                        <a:gd name="connsiteY3" fmla="*/ 2411885 h 2411893"/>
                        <a:gd name="connsiteX4" fmla="*/ 5922 w 904944"/>
                        <a:gd name="connsiteY4" fmla="*/ 1162217 h 2411893"/>
                        <a:gd name="connsiteX5" fmla="*/ 104859 w 904944"/>
                        <a:gd name="connsiteY5" fmla="*/ 483376 h 2411893"/>
                        <a:gd name="connsiteX6" fmla="*/ 482972 w 904944"/>
                        <a:gd name="connsiteY6" fmla="*/ 0 h 2411893"/>
                        <a:gd name="connsiteX0" fmla="*/ 477060 w 899032"/>
                        <a:gd name="connsiteY0" fmla="*/ 0 h 2411893"/>
                        <a:gd name="connsiteX1" fmla="*/ 898065 w 899032"/>
                        <a:gd name="connsiteY1" fmla="*/ 943928 h 2411893"/>
                        <a:gd name="connsiteX2" fmla="*/ 869490 w 899032"/>
                        <a:gd name="connsiteY2" fmla="*/ 1183005 h 2411893"/>
                        <a:gd name="connsiteX3" fmla="*/ 489352 w 899032"/>
                        <a:gd name="connsiteY3" fmla="*/ 2411885 h 2411893"/>
                        <a:gd name="connsiteX4" fmla="*/ 10 w 899032"/>
                        <a:gd name="connsiteY4" fmla="*/ 1162217 h 2411893"/>
                        <a:gd name="connsiteX5" fmla="*/ 477060 w 899032"/>
                        <a:gd name="connsiteY5" fmla="*/ 0 h 2411893"/>
                        <a:gd name="connsiteX0" fmla="*/ 477060 w 869489"/>
                        <a:gd name="connsiteY0" fmla="*/ 0 h 2411893"/>
                        <a:gd name="connsiteX1" fmla="*/ 869490 w 869489"/>
                        <a:gd name="connsiteY1" fmla="*/ 1183005 h 2411893"/>
                        <a:gd name="connsiteX2" fmla="*/ 489352 w 869489"/>
                        <a:gd name="connsiteY2" fmla="*/ 2411885 h 2411893"/>
                        <a:gd name="connsiteX3" fmla="*/ 10 w 869489"/>
                        <a:gd name="connsiteY3" fmla="*/ 1162217 h 2411893"/>
                        <a:gd name="connsiteX4" fmla="*/ 477060 w 869489"/>
                        <a:gd name="connsiteY4" fmla="*/ 0 h 2411893"/>
                        <a:gd name="connsiteX0" fmla="*/ 477060 w 1042453"/>
                        <a:gd name="connsiteY0" fmla="*/ 0 h 2411911"/>
                        <a:gd name="connsiteX1" fmla="*/ 1042453 w 1042453"/>
                        <a:gd name="connsiteY1" fmla="*/ 1197097 h 2411911"/>
                        <a:gd name="connsiteX2" fmla="*/ 489352 w 1042453"/>
                        <a:gd name="connsiteY2" fmla="*/ 2411885 h 2411911"/>
                        <a:gd name="connsiteX3" fmla="*/ 10 w 1042453"/>
                        <a:gd name="connsiteY3" fmla="*/ 1162217 h 2411911"/>
                        <a:gd name="connsiteX4" fmla="*/ 477060 w 1042453"/>
                        <a:gd name="connsiteY4" fmla="*/ 0 h 2411911"/>
                        <a:gd name="connsiteX0" fmla="*/ 477060 w 1042453"/>
                        <a:gd name="connsiteY0" fmla="*/ 0 h 2411909"/>
                        <a:gd name="connsiteX1" fmla="*/ 1042453 w 1042453"/>
                        <a:gd name="connsiteY1" fmla="*/ 1197097 h 2411909"/>
                        <a:gd name="connsiteX2" fmla="*/ 489352 w 1042453"/>
                        <a:gd name="connsiteY2" fmla="*/ 2411885 h 2411909"/>
                        <a:gd name="connsiteX3" fmla="*/ 10 w 1042453"/>
                        <a:gd name="connsiteY3" fmla="*/ 1162217 h 2411909"/>
                        <a:gd name="connsiteX4" fmla="*/ 477060 w 1042453"/>
                        <a:gd name="connsiteY4" fmla="*/ 0 h 2411909"/>
                        <a:gd name="connsiteX0" fmla="*/ 477060 w 1015844"/>
                        <a:gd name="connsiteY0" fmla="*/ 0 h 2411933"/>
                        <a:gd name="connsiteX1" fmla="*/ 1015844 w 1015844"/>
                        <a:gd name="connsiteY1" fmla="*/ 1112551 h 2411933"/>
                        <a:gd name="connsiteX2" fmla="*/ 489352 w 1015844"/>
                        <a:gd name="connsiteY2" fmla="*/ 2411885 h 2411933"/>
                        <a:gd name="connsiteX3" fmla="*/ 10 w 1015844"/>
                        <a:gd name="connsiteY3" fmla="*/ 1162217 h 2411933"/>
                        <a:gd name="connsiteX4" fmla="*/ 477060 w 1015844"/>
                        <a:gd name="connsiteY4" fmla="*/ 0 h 2411933"/>
                        <a:gd name="connsiteX0" fmla="*/ 477060 w 1015844"/>
                        <a:gd name="connsiteY0" fmla="*/ 0 h 2411935"/>
                        <a:gd name="connsiteX1" fmla="*/ 1015844 w 1015844"/>
                        <a:gd name="connsiteY1" fmla="*/ 1112551 h 2411935"/>
                        <a:gd name="connsiteX2" fmla="*/ 489352 w 1015844"/>
                        <a:gd name="connsiteY2" fmla="*/ 2411885 h 2411935"/>
                        <a:gd name="connsiteX3" fmla="*/ 10 w 1015844"/>
                        <a:gd name="connsiteY3" fmla="*/ 1162217 h 2411935"/>
                        <a:gd name="connsiteX4" fmla="*/ 477060 w 1015844"/>
                        <a:gd name="connsiteY4" fmla="*/ 0 h 2411935"/>
                        <a:gd name="connsiteX0" fmla="*/ 478683 w 1017467"/>
                        <a:gd name="connsiteY0" fmla="*/ 0 h 2411933"/>
                        <a:gd name="connsiteX1" fmla="*/ 1017467 w 1017467"/>
                        <a:gd name="connsiteY1" fmla="*/ 1112551 h 2411933"/>
                        <a:gd name="connsiteX2" fmla="*/ 490975 w 1017467"/>
                        <a:gd name="connsiteY2" fmla="*/ 2411885 h 2411933"/>
                        <a:gd name="connsiteX3" fmla="*/ 1633 w 1017467"/>
                        <a:gd name="connsiteY3" fmla="*/ 1162217 h 2411933"/>
                        <a:gd name="connsiteX4" fmla="*/ 478683 w 1017467"/>
                        <a:gd name="connsiteY4" fmla="*/ 0 h 2411933"/>
                        <a:gd name="connsiteX0" fmla="*/ 478683 w 1017696"/>
                        <a:gd name="connsiteY0" fmla="*/ 0 h 2411935"/>
                        <a:gd name="connsiteX1" fmla="*/ 1017467 w 1017696"/>
                        <a:gd name="connsiteY1" fmla="*/ 1112551 h 2411935"/>
                        <a:gd name="connsiteX2" fmla="*/ 490975 w 1017696"/>
                        <a:gd name="connsiteY2" fmla="*/ 2411885 h 2411935"/>
                        <a:gd name="connsiteX3" fmla="*/ 1633 w 1017696"/>
                        <a:gd name="connsiteY3" fmla="*/ 1162217 h 2411935"/>
                        <a:gd name="connsiteX4" fmla="*/ 478683 w 1017696"/>
                        <a:gd name="connsiteY4" fmla="*/ 0 h 2411935"/>
                        <a:gd name="connsiteX0" fmla="*/ 598033 w 1017398"/>
                        <a:gd name="connsiteY0" fmla="*/ 0 h 2256936"/>
                        <a:gd name="connsiteX1" fmla="*/ 1017074 w 1017398"/>
                        <a:gd name="connsiteY1" fmla="*/ 957553 h 2256936"/>
                        <a:gd name="connsiteX2" fmla="*/ 490582 w 1017398"/>
                        <a:gd name="connsiteY2" fmla="*/ 2256887 h 2256936"/>
                        <a:gd name="connsiteX3" fmla="*/ 1240 w 1017398"/>
                        <a:gd name="connsiteY3" fmla="*/ 1007219 h 2256936"/>
                        <a:gd name="connsiteX4" fmla="*/ 598033 w 1017398"/>
                        <a:gd name="connsiteY4" fmla="*/ 0 h 2256936"/>
                        <a:gd name="connsiteX0" fmla="*/ 478684 w 1017696"/>
                        <a:gd name="connsiteY0" fmla="*/ 0 h 2383753"/>
                        <a:gd name="connsiteX1" fmla="*/ 1017467 w 1017696"/>
                        <a:gd name="connsiteY1" fmla="*/ 1084370 h 2383753"/>
                        <a:gd name="connsiteX2" fmla="*/ 490975 w 1017696"/>
                        <a:gd name="connsiteY2" fmla="*/ 2383704 h 2383753"/>
                        <a:gd name="connsiteX3" fmla="*/ 1633 w 1017696"/>
                        <a:gd name="connsiteY3" fmla="*/ 1134036 h 2383753"/>
                        <a:gd name="connsiteX4" fmla="*/ 478684 w 1017696"/>
                        <a:gd name="connsiteY4" fmla="*/ 0 h 2383753"/>
                        <a:gd name="connsiteX0" fmla="*/ 478684 w 1017696"/>
                        <a:gd name="connsiteY0" fmla="*/ 0 h 2383785"/>
                        <a:gd name="connsiteX1" fmla="*/ 1017467 w 1017696"/>
                        <a:gd name="connsiteY1" fmla="*/ 1084370 h 2383785"/>
                        <a:gd name="connsiteX2" fmla="*/ 490975 w 1017696"/>
                        <a:gd name="connsiteY2" fmla="*/ 2383704 h 2383785"/>
                        <a:gd name="connsiteX3" fmla="*/ 1633 w 1017696"/>
                        <a:gd name="connsiteY3" fmla="*/ 1148127 h 2383785"/>
                        <a:gd name="connsiteX4" fmla="*/ 478684 w 1017696"/>
                        <a:gd name="connsiteY4" fmla="*/ 0 h 2383785"/>
                        <a:gd name="connsiteX0" fmla="*/ 478684 w 1017696"/>
                        <a:gd name="connsiteY0" fmla="*/ 0 h 2383825"/>
                        <a:gd name="connsiteX1" fmla="*/ 1017467 w 1017696"/>
                        <a:gd name="connsiteY1" fmla="*/ 1084370 h 2383825"/>
                        <a:gd name="connsiteX2" fmla="*/ 490975 w 1017696"/>
                        <a:gd name="connsiteY2" fmla="*/ 2383704 h 2383825"/>
                        <a:gd name="connsiteX3" fmla="*/ 1633 w 1017696"/>
                        <a:gd name="connsiteY3" fmla="*/ 1148127 h 2383825"/>
                        <a:gd name="connsiteX4" fmla="*/ 478684 w 1017696"/>
                        <a:gd name="connsiteY4" fmla="*/ 0 h 2383825"/>
                        <a:gd name="connsiteX0" fmla="*/ 478684 w 1017696"/>
                        <a:gd name="connsiteY0" fmla="*/ 0 h 2383705"/>
                        <a:gd name="connsiteX1" fmla="*/ 1017467 w 1017696"/>
                        <a:gd name="connsiteY1" fmla="*/ 1140733 h 2383705"/>
                        <a:gd name="connsiteX2" fmla="*/ 490975 w 1017696"/>
                        <a:gd name="connsiteY2" fmla="*/ 2383704 h 2383705"/>
                        <a:gd name="connsiteX3" fmla="*/ 1633 w 1017696"/>
                        <a:gd name="connsiteY3" fmla="*/ 1148127 h 2383705"/>
                        <a:gd name="connsiteX4" fmla="*/ 478684 w 1017696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68 w 1018552"/>
                        <a:gd name="connsiteY0" fmla="*/ 0 h 2383705"/>
                        <a:gd name="connsiteX1" fmla="*/ 1016351 w 1018552"/>
                        <a:gd name="connsiteY1" fmla="*/ 1140733 h 2383705"/>
                        <a:gd name="connsiteX2" fmla="*/ 489859 w 1018552"/>
                        <a:gd name="connsiteY2" fmla="*/ 2383704 h 2383705"/>
                        <a:gd name="connsiteX3" fmla="*/ 517 w 1018552"/>
                        <a:gd name="connsiteY3" fmla="*/ 1148127 h 2383705"/>
                        <a:gd name="connsiteX4" fmla="*/ 477568 w 1018552"/>
                        <a:gd name="connsiteY4" fmla="*/ 0 h 2383705"/>
                        <a:gd name="connsiteX0" fmla="*/ 477570 w 1018554"/>
                        <a:gd name="connsiteY0" fmla="*/ 0 h 2383705"/>
                        <a:gd name="connsiteX1" fmla="*/ 1016353 w 1018554"/>
                        <a:gd name="connsiteY1" fmla="*/ 1140733 h 2383705"/>
                        <a:gd name="connsiteX2" fmla="*/ 489861 w 1018554"/>
                        <a:gd name="connsiteY2" fmla="*/ 2383704 h 2383705"/>
                        <a:gd name="connsiteX3" fmla="*/ 519 w 1018554"/>
                        <a:gd name="connsiteY3" fmla="*/ 1148127 h 2383705"/>
                        <a:gd name="connsiteX4" fmla="*/ 477570 w 1018554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18621" h="2383705">
                          <a:moveTo>
                            <a:pt x="477637" y="0"/>
                          </a:moveTo>
                          <a:cubicBezTo>
                            <a:pt x="662464" y="17556"/>
                            <a:pt x="1014374" y="527391"/>
                            <a:pt x="1016420" y="1140733"/>
                          </a:cubicBezTo>
                          <a:cubicBezTo>
                            <a:pt x="1051453" y="1668853"/>
                            <a:pt x="659234" y="2382472"/>
                            <a:pt x="489928" y="2383704"/>
                          </a:cubicBezTo>
                          <a:cubicBezTo>
                            <a:pt x="320622" y="2384936"/>
                            <a:pt x="-13582" y="1620833"/>
                            <a:pt x="586" y="1148127"/>
                          </a:cubicBezTo>
                          <a:cubicBezTo>
                            <a:pt x="-14770" y="548874"/>
                            <a:pt x="274745" y="36383"/>
                            <a:pt x="477637" y="0"/>
                          </a:cubicBezTo>
                          <a:close/>
                        </a:path>
                      </a:pathLst>
                    </a:custGeom>
                    <a:solidFill>
                      <a:schemeClr val="accent1">
                        <a:lumMod val="60000"/>
                        <a:lumOff val="40000"/>
                      </a:schemeClr>
                    </a:solidFill>
                    <a:ln w="22225" cap="flat">
                      <a:solidFill>
                        <a:schemeClr val="bg1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1" name="Freeform: Shape 130">
                      <a:extLst>
                        <a:ext uri="{FF2B5EF4-FFF2-40B4-BE49-F238E27FC236}">
                          <a16:creationId xmlns:a16="http://schemas.microsoft.com/office/drawing/2014/main" id="{446E3CC4-2E82-420A-A03C-E778798F960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445481" y="1817468"/>
                      <a:ext cx="249165" cy="923121"/>
                    </a:xfrm>
                    <a:custGeom>
                      <a:avLst/>
                      <a:gdLst>
                        <a:gd name="connsiteX0" fmla="*/ 422556 w 838200"/>
                        <a:gd name="connsiteY0" fmla="*/ 0 h 1466850"/>
                        <a:gd name="connsiteX1" fmla="*/ 843561 w 838200"/>
                        <a:gd name="connsiteY1" fmla="*/ 943928 h 1466850"/>
                        <a:gd name="connsiteX2" fmla="*/ 814986 w 838200"/>
                        <a:gd name="connsiteY2" fmla="*/ 1183005 h 1466850"/>
                        <a:gd name="connsiteX3" fmla="*/ 394934 w 838200"/>
                        <a:gd name="connsiteY3" fmla="*/ 1467803 h 1466850"/>
                        <a:gd name="connsiteX4" fmla="*/ 12029 w 838200"/>
                        <a:gd name="connsiteY4" fmla="*/ 1105853 h 1466850"/>
                        <a:gd name="connsiteX5" fmla="*/ 57749 w 838200"/>
                        <a:gd name="connsiteY5" fmla="*/ 652463 h 1466850"/>
                        <a:gd name="connsiteX6" fmla="*/ 422556 w 838200"/>
                        <a:gd name="connsiteY6" fmla="*/ 0 h 1466850"/>
                        <a:gd name="connsiteX0" fmla="*/ 422556 w 844528"/>
                        <a:gd name="connsiteY0" fmla="*/ 0 h 2411927"/>
                        <a:gd name="connsiteX1" fmla="*/ 843561 w 844528"/>
                        <a:gd name="connsiteY1" fmla="*/ 943928 h 2411927"/>
                        <a:gd name="connsiteX2" fmla="*/ 814986 w 844528"/>
                        <a:gd name="connsiteY2" fmla="*/ 1183005 h 2411927"/>
                        <a:gd name="connsiteX3" fmla="*/ 434848 w 844528"/>
                        <a:gd name="connsiteY3" fmla="*/ 2411885 h 2411927"/>
                        <a:gd name="connsiteX4" fmla="*/ 12029 w 844528"/>
                        <a:gd name="connsiteY4" fmla="*/ 1105853 h 2411927"/>
                        <a:gd name="connsiteX5" fmla="*/ 57749 w 844528"/>
                        <a:gd name="connsiteY5" fmla="*/ 652463 h 2411927"/>
                        <a:gd name="connsiteX6" fmla="*/ 422556 w 844528"/>
                        <a:gd name="connsiteY6" fmla="*/ 0 h 2411927"/>
                        <a:gd name="connsiteX0" fmla="*/ 422556 w 844528"/>
                        <a:gd name="connsiteY0" fmla="*/ 0 h 2411912"/>
                        <a:gd name="connsiteX1" fmla="*/ 843561 w 844528"/>
                        <a:gd name="connsiteY1" fmla="*/ 943928 h 2411912"/>
                        <a:gd name="connsiteX2" fmla="*/ 814986 w 844528"/>
                        <a:gd name="connsiteY2" fmla="*/ 1183005 h 2411912"/>
                        <a:gd name="connsiteX3" fmla="*/ 434848 w 844528"/>
                        <a:gd name="connsiteY3" fmla="*/ 2411885 h 2411912"/>
                        <a:gd name="connsiteX4" fmla="*/ 12029 w 844528"/>
                        <a:gd name="connsiteY4" fmla="*/ 1105853 h 2411912"/>
                        <a:gd name="connsiteX5" fmla="*/ 57749 w 844528"/>
                        <a:gd name="connsiteY5" fmla="*/ 652463 h 2411912"/>
                        <a:gd name="connsiteX6" fmla="*/ 422556 w 844528"/>
                        <a:gd name="connsiteY6" fmla="*/ 0 h 2411912"/>
                        <a:gd name="connsiteX0" fmla="*/ 422556 w 844528"/>
                        <a:gd name="connsiteY0" fmla="*/ 0 h 2411893"/>
                        <a:gd name="connsiteX1" fmla="*/ 843561 w 844528"/>
                        <a:gd name="connsiteY1" fmla="*/ 943928 h 2411893"/>
                        <a:gd name="connsiteX2" fmla="*/ 814986 w 844528"/>
                        <a:gd name="connsiteY2" fmla="*/ 1183005 h 2411893"/>
                        <a:gd name="connsiteX3" fmla="*/ 434848 w 844528"/>
                        <a:gd name="connsiteY3" fmla="*/ 2411885 h 2411893"/>
                        <a:gd name="connsiteX4" fmla="*/ 12029 w 844528"/>
                        <a:gd name="connsiteY4" fmla="*/ 1105853 h 2411893"/>
                        <a:gd name="connsiteX5" fmla="*/ 57749 w 844528"/>
                        <a:gd name="connsiteY5" fmla="*/ 652463 h 2411893"/>
                        <a:gd name="connsiteX6" fmla="*/ 422556 w 844528"/>
                        <a:gd name="connsiteY6" fmla="*/ 0 h 2411893"/>
                        <a:gd name="connsiteX0" fmla="*/ 422556 w 844528"/>
                        <a:gd name="connsiteY0" fmla="*/ 0 h 2411964"/>
                        <a:gd name="connsiteX1" fmla="*/ 843561 w 844528"/>
                        <a:gd name="connsiteY1" fmla="*/ 943928 h 2411964"/>
                        <a:gd name="connsiteX2" fmla="*/ 814986 w 844528"/>
                        <a:gd name="connsiteY2" fmla="*/ 1183005 h 2411964"/>
                        <a:gd name="connsiteX3" fmla="*/ 434848 w 844528"/>
                        <a:gd name="connsiteY3" fmla="*/ 2411885 h 2411964"/>
                        <a:gd name="connsiteX4" fmla="*/ 12029 w 844528"/>
                        <a:gd name="connsiteY4" fmla="*/ 1105853 h 2411964"/>
                        <a:gd name="connsiteX5" fmla="*/ 57749 w 844528"/>
                        <a:gd name="connsiteY5" fmla="*/ 652463 h 2411964"/>
                        <a:gd name="connsiteX6" fmla="*/ 422556 w 844528"/>
                        <a:gd name="connsiteY6" fmla="*/ 0 h 2411964"/>
                        <a:gd name="connsiteX0" fmla="*/ 482275 w 904247"/>
                        <a:gd name="connsiteY0" fmla="*/ 0 h 2411909"/>
                        <a:gd name="connsiteX1" fmla="*/ 903280 w 904247"/>
                        <a:gd name="connsiteY1" fmla="*/ 943928 h 2411909"/>
                        <a:gd name="connsiteX2" fmla="*/ 874705 w 904247"/>
                        <a:gd name="connsiteY2" fmla="*/ 1183005 h 2411909"/>
                        <a:gd name="connsiteX3" fmla="*/ 494567 w 904247"/>
                        <a:gd name="connsiteY3" fmla="*/ 2411885 h 2411909"/>
                        <a:gd name="connsiteX4" fmla="*/ 5225 w 904247"/>
                        <a:gd name="connsiteY4" fmla="*/ 1148125 h 2411909"/>
                        <a:gd name="connsiteX5" fmla="*/ 117468 w 904247"/>
                        <a:gd name="connsiteY5" fmla="*/ 652463 h 2411909"/>
                        <a:gd name="connsiteX6" fmla="*/ 482275 w 904247"/>
                        <a:gd name="connsiteY6" fmla="*/ 0 h 2411909"/>
                        <a:gd name="connsiteX0" fmla="*/ 482275 w 904247"/>
                        <a:gd name="connsiteY0" fmla="*/ 0 h 2411893"/>
                        <a:gd name="connsiteX1" fmla="*/ 903280 w 904247"/>
                        <a:gd name="connsiteY1" fmla="*/ 943928 h 2411893"/>
                        <a:gd name="connsiteX2" fmla="*/ 874705 w 904247"/>
                        <a:gd name="connsiteY2" fmla="*/ 1183005 h 2411893"/>
                        <a:gd name="connsiteX3" fmla="*/ 494567 w 904247"/>
                        <a:gd name="connsiteY3" fmla="*/ 2411885 h 2411893"/>
                        <a:gd name="connsiteX4" fmla="*/ 5225 w 904247"/>
                        <a:gd name="connsiteY4" fmla="*/ 1162217 h 2411893"/>
                        <a:gd name="connsiteX5" fmla="*/ 117468 w 904247"/>
                        <a:gd name="connsiteY5" fmla="*/ 652463 h 2411893"/>
                        <a:gd name="connsiteX6" fmla="*/ 482275 w 904247"/>
                        <a:gd name="connsiteY6" fmla="*/ 0 h 2411893"/>
                        <a:gd name="connsiteX0" fmla="*/ 482972 w 904944"/>
                        <a:gd name="connsiteY0" fmla="*/ 0 h 2411893"/>
                        <a:gd name="connsiteX1" fmla="*/ 903977 w 904944"/>
                        <a:gd name="connsiteY1" fmla="*/ 943928 h 2411893"/>
                        <a:gd name="connsiteX2" fmla="*/ 875402 w 904944"/>
                        <a:gd name="connsiteY2" fmla="*/ 1183005 h 2411893"/>
                        <a:gd name="connsiteX3" fmla="*/ 495264 w 904944"/>
                        <a:gd name="connsiteY3" fmla="*/ 2411885 h 2411893"/>
                        <a:gd name="connsiteX4" fmla="*/ 5922 w 904944"/>
                        <a:gd name="connsiteY4" fmla="*/ 1162217 h 2411893"/>
                        <a:gd name="connsiteX5" fmla="*/ 104859 w 904944"/>
                        <a:gd name="connsiteY5" fmla="*/ 483376 h 2411893"/>
                        <a:gd name="connsiteX6" fmla="*/ 482972 w 904944"/>
                        <a:gd name="connsiteY6" fmla="*/ 0 h 2411893"/>
                        <a:gd name="connsiteX0" fmla="*/ 477060 w 899032"/>
                        <a:gd name="connsiteY0" fmla="*/ 0 h 2411893"/>
                        <a:gd name="connsiteX1" fmla="*/ 898065 w 899032"/>
                        <a:gd name="connsiteY1" fmla="*/ 943928 h 2411893"/>
                        <a:gd name="connsiteX2" fmla="*/ 869490 w 899032"/>
                        <a:gd name="connsiteY2" fmla="*/ 1183005 h 2411893"/>
                        <a:gd name="connsiteX3" fmla="*/ 489352 w 899032"/>
                        <a:gd name="connsiteY3" fmla="*/ 2411885 h 2411893"/>
                        <a:gd name="connsiteX4" fmla="*/ 10 w 899032"/>
                        <a:gd name="connsiteY4" fmla="*/ 1162217 h 2411893"/>
                        <a:gd name="connsiteX5" fmla="*/ 477060 w 899032"/>
                        <a:gd name="connsiteY5" fmla="*/ 0 h 2411893"/>
                        <a:gd name="connsiteX0" fmla="*/ 477060 w 869489"/>
                        <a:gd name="connsiteY0" fmla="*/ 0 h 2411893"/>
                        <a:gd name="connsiteX1" fmla="*/ 869490 w 869489"/>
                        <a:gd name="connsiteY1" fmla="*/ 1183005 h 2411893"/>
                        <a:gd name="connsiteX2" fmla="*/ 489352 w 869489"/>
                        <a:gd name="connsiteY2" fmla="*/ 2411885 h 2411893"/>
                        <a:gd name="connsiteX3" fmla="*/ 10 w 869489"/>
                        <a:gd name="connsiteY3" fmla="*/ 1162217 h 2411893"/>
                        <a:gd name="connsiteX4" fmla="*/ 477060 w 869489"/>
                        <a:gd name="connsiteY4" fmla="*/ 0 h 2411893"/>
                        <a:gd name="connsiteX0" fmla="*/ 477060 w 1042453"/>
                        <a:gd name="connsiteY0" fmla="*/ 0 h 2411911"/>
                        <a:gd name="connsiteX1" fmla="*/ 1042453 w 1042453"/>
                        <a:gd name="connsiteY1" fmla="*/ 1197097 h 2411911"/>
                        <a:gd name="connsiteX2" fmla="*/ 489352 w 1042453"/>
                        <a:gd name="connsiteY2" fmla="*/ 2411885 h 2411911"/>
                        <a:gd name="connsiteX3" fmla="*/ 10 w 1042453"/>
                        <a:gd name="connsiteY3" fmla="*/ 1162217 h 2411911"/>
                        <a:gd name="connsiteX4" fmla="*/ 477060 w 1042453"/>
                        <a:gd name="connsiteY4" fmla="*/ 0 h 2411911"/>
                        <a:gd name="connsiteX0" fmla="*/ 477060 w 1042453"/>
                        <a:gd name="connsiteY0" fmla="*/ 0 h 2411909"/>
                        <a:gd name="connsiteX1" fmla="*/ 1042453 w 1042453"/>
                        <a:gd name="connsiteY1" fmla="*/ 1197097 h 2411909"/>
                        <a:gd name="connsiteX2" fmla="*/ 489352 w 1042453"/>
                        <a:gd name="connsiteY2" fmla="*/ 2411885 h 2411909"/>
                        <a:gd name="connsiteX3" fmla="*/ 10 w 1042453"/>
                        <a:gd name="connsiteY3" fmla="*/ 1162217 h 2411909"/>
                        <a:gd name="connsiteX4" fmla="*/ 477060 w 1042453"/>
                        <a:gd name="connsiteY4" fmla="*/ 0 h 2411909"/>
                        <a:gd name="connsiteX0" fmla="*/ 477060 w 1015844"/>
                        <a:gd name="connsiteY0" fmla="*/ 0 h 2411933"/>
                        <a:gd name="connsiteX1" fmla="*/ 1015844 w 1015844"/>
                        <a:gd name="connsiteY1" fmla="*/ 1112551 h 2411933"/>
                        <a:gd name="connsiteX2" fmla="*/ 489352 w 1015844"/>
                        <a:gd name="connsiteY2" fmla="*/ 2411885 h 2411933"/>
                        <a:gd name="connsiteX3" fmla="*/ 10 w 1015844"/>
                        <a:gd name="connsiteY3" fmla="*/ 1162217 h 2411933"/>
                        <a:gd name="connsiteX4" fmla="*/ 477060 w 1015844"/>
                        <a:gd name="connsiteY4" fmla="*/ 0 h 2411933"/>
                        <a:gd name="connsiteX0" fmla="*/ 477060 w 1015844"/>
                        <a:gd name="connsiteY0" fmla="*/ 0 h 2411935"/>
                        <a:gd name="connsiteX1" fmla="*/ 1015844 w 1015844"/>
                        <a:gd name="connsiteY1" fmla="*/ 1112551 h 2411935"/>
                        <a:gd name="connsiteX2" fmla="*/ 489352 w 1015844"/>
                        <a:gd name="connsiteY2" fmla="*/ 2411885 h 2411935"/>
                        <a:gd name="connsiteX3" fmla="*/ 10 w 1015844"/>
                        <a:gd name="connsiteY3" fmla="*/ 1162217 h 2411935"/>
                        <a:gd name="connsiteX4" fmla="*/ 477060 w 1015844"/>
                        <a:gd name="connsiteY4" fmla="*/ 0 h 2411935"/>
                        <a:gd name="connsiteX0" fmla="*/ 478683 w 1017467"/>
                        <a:gd name="connsiteY0" fmla="*/ 0 h 2411933"/>
                        <a:gd name="connsiteX1" fmla="*/ 1017467 w 1017467"/>
                        <a:gd name="connsiteY1" fmla="*/ 1112551 h 2411933"/>
                        <a:gd name="connsiteX2" fmla="*/ 490975 w 1017467"/>
                        <a:gd name="connsiteY2" fmla="*/ 2411885 h 2411933"/>
                        <a:gd name="connsiteX3" fmla="*/ 1633 w 1017467"/>
                        <a:gd name="connsiteY3" fmla="*/ 1162217 h 2411933"/>
                        <a:gd name="connsiteX4" fmla="*/ 478683 w 1017467"/>
                        <a:gd name="connsiteY4" fmla="*/ 0 h 2411933"/>
                        <a:gd name="connsiteX0" fmla="*/ 478683 w 1017696"/>
                        <a:gd name="connsiteY0" fmla="*/ 0 h 2411935"/>
                        <a:gd name="connsiteX1" fmla="*/ 1017467 w 1017696"/>
                        <a:gd name="connsiteY1" fmla="*/ 1112551 h 2411935"/>
                        <a:gd name="connsiteX2" fmla="*/ 490975 w 1017696"/>
                        <a:gd name="connsiteY2" fmla="*/ 2411885 h 2411935"/>
                        <a:gd name="connsiteX3" fmla="*/ 1633 w 1017696"/>
                        <a:gd name="connsiteY3" fmla="*/ 1162217 h 2411935"/>
                        <a:gd name="connsiteX4" fmla="*/ 478683 w 1017696"/>
                        <a:gd name="connsiteY4" fmla="*/ 0 h 2411935"/>
                        <a:gd name="connsiteX0" fmla="*/ 598033 w 1017398"/>
                        <a:gd name="connsiteY0" fmla="*/ 0 h 2256936"/>
                        <a:gd name="connsiteX1" fmla="*/ 1017074 w 1017398"/>
                        <a:gd name="connsiteY1" fmla="*/ 957553 h 2256936"/>
                        <a:gd name="connsiteX2" fmla="*/ 490582 w 1017398"/>
                        <a:gd name="connsiteY2" fmla="*/ 2256887 h 2256936"/>
                        <a:gd name="connsiteX3" fmla="*/ 1240 w 1017398"/>
                        <a:gd name="connsiteY3" fmla="*/ 1007219 h 2256936"/>
                        <a:gd name="connsiteX4" fmla="*/ 598033 w 1017398"/>
                        <a:gd name="connsiteY4" fmla="*/ 0 h 2256936"/>
                        <a:gd name="connsiteX0" fmla="*/ 478684 w 1017696"/>
                        <a:gd name="connsiteY0" fmla="*/ 0 h 2383753"/>
                        <a:gd name="connsiteX1" fmla="*/ 1017467 w 1017696"/>
                        <a:gd name="connsiteY1" fmla="*/ 1084370 h 2383753"/>
                        <a:gd name="connsiteX2" fmla="*/ 490975 w 1017696"/>
                        <a:gd name="connsiteY2" fmla="*/ 2383704 h 2383753"/>
                        <a:gd name="connsiteX3" fmla="*/ 1633 w 1017696"/>
                        <a:gd name="connsiteY3" fmla="*/ 1134036 h 2383753"/>
                        <a:gd name="connsiteX4" fmla="*/ 478684 w 1017696"/>
                        <a:gd name="connsiteY4" fmla="*/ 0 h 2383753"/>
                        <a:gd name="connsiteX0" fmla="*/ 478684 w 1017696"/>
                        <a:gd name="connsiteY0" fmla="*/ 0 h 2383785"/>
                        <a:gd name="connsiteX1" fmla="*/ 1017467 w 1017696"/>
                        <a:gd name="connsiteY1" fmla="*/ 1084370 h 2383785"/>
                        <a:gd name="connsiteX2" fmla="*/ 490975 w 1017696"/>
                        <a:gd name="connsiteY2" fmla="*/ 2383704 h 2383785"/>
                        <a:gd name="connsiteX3" fmla="*/ 1633 w 1017696"/>
                        <a:gd name="connsiteY3" fmla="*/ 1148127 h 2383785"/>
                        <a:gd name="connsiteX4" fmla="*/ 478684 w 1017696"/>
                        <a:gd name="connsiteY4" fmla="*/ 0 h 2383785"/>
                        <a:gd name="connsiteX0" fmla="*/ 478684 w 1017696"/>
                        <a:gd name="connsiteY0" fmla="*/ 0 h 2383825"/>
                        <a:gd name="connsiteX1" fmla="*/ 1017467 w 1017696"/>
                        <a:gd name="connsiteY1" fmla="*/ 1084370 h 2383825"/>
                        <a:gd name="connsiteX2" fmla="*/ 490975 w 1017696"/>
                        <a:gd name="connsiteY2" fmla="*/ 2383704 h 2383825"/>
                        <a:gd name="connsiteX3" fmla="*/ 1633 w 1017696"/>
                        <a:gd name="connsiteY3" fmla="*/ 1148127 h 2383825"/>
                        <a:gd name="connsiteX4" fmla="*/ 478684 w 1017696"/>
                        <a:gd name="connsiteY4" fmla="*/ 0 h 2383825"/>
                        <a:gd name="connsiteX0" fmla="*/ 478684 w 1017696"/>
                        <a:gd name="connsiteY0" fmla="*/ 0 h 2383705"/>
                        <a:gd name="connsiteX1" fmla="*/ 1017467 w 1017696"/>
                        <a:gd name="connsiteY1" fmla="*/ 1140733 h 2383705"/>
                        <a:gd name="connsiteX2" fmla="*/ 490975 w 1017696"/>
                        <a:gd name="connsiteY2" fmla="*/ 2383704 h 2383705"/>
                        <a:gd name="connsiteX3" fmla="*/ 1633 w 1017696"/>
                        <a:gd name="connsiteY3" fmla="*/ 1148127 h 2383705"/>
                        <a:gd name="connsiteX4" fmla="*/ 478684 w 1017696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68 w 1018552"/>
                        <a:gd name="connsiteY0" fmla="*/ 0 h 2383705"/>
                        <a:gd name="connsiteX1" fmla="*/ 1016351 w 1018552"/>
                        <a:gd name="connsiteY1" fmla="*/ 1140733 h 2383705"/>
                        <a:gd name="connsiteX2" fmla="*/ 489859 w 1018552"/>
                        <a:gd name="connsiteY2" fmla="*/ 2383704 h 2383705"/>
                        <a:gd name="connsiteX3" fmla="*/ 517 w 1018552"/>
                        <a:gd name="connsiteY3" fmla="*/ 1148127 h 2383705"/>
                        <a:gd name="connsiteX4" fmla="*/ 477568 w 1018552"/>
                        <a:gd name="connsiteY4" fmla="*/ 0 h 2383705"/>
                        <a:gd name="connsiteX0" fmla="*/ 477570 w 1018554"/>
                        <a:gd name="connsiteY0" fmla="*/ 0 h 2383705"/>
                        <a:gd name="connsiteX1" fmla="*/ 1016353 w 1018554"/>
                        <a:gd name="connsiteY1" fmla="*/ 1140733 h 2383705"/>
                        <a:gd name="connsiteX2" fmla="*/ 489861 w 1018554"/>
                        <a:gd name="connsiteY2" fmla="*/ 2383704 h 2383705"/>
                        <a:gd name="connsiteX3" fmla="*/ 519 w 1018554"/>
                        <a:gd name="connsiteY3" fmla="*/ 1148127 h 2383705"/>
                        <a:gd name="connsiteX4" fmla="*/ 477570 w 1018554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18621" h="2383705">
                          <a:moveTo>
                            <a:pt x="477637" y="0"/>
                          </a:moveTo>
                          <a:cubicBezTo>
                            <a:pt x="662464" y="17556"/>
                            <a:pt x="1014374" y="527391"/>
                            <a:pt x="1016420" y="1140733"/>
                          </a:cubicBezTo>
                          <a:cubicBezTo>
                            <a:pt x="1051453" y="1668853"/>
                            <a:pt x="659234" y="2382472"/>
                            <a:pt x="489928" y="2383704"/>
                          </a:cubicBezTo>
                          <a:cubicBezTo>
                            <a:pt x="320622" y="2384936"/>
                            <a:pt x="-13582" y="1620833"/>
                            <a:pt x="586" y="1148127"/>
                          </a:cubicBezTo>
                          <a:cubicBezTo>
                            <a:pt x="-14770" y="548874"/>
                            <a:pt x="274745" y="36383"/>
                            <a:pt x="477637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27" name="Group 126">
                    <a:extLst>
                      <a:ext uri="{FF2B5EF4-FFF2-40B4-BE49-F238E27FC236}">
                        <a16:creationId xmlns:a16="http://schemas.microsoft.com/office/drawing/2014/main" id="{81FF1B9D-7B43-43B8-99CA-05CB0DD1244D}"/>
                      </a:ext>
                    </a:extLst>
                  </p:cNvPr>
                  <p:cNvGrpSpPr/>
                  <p:nvPr/>
                </p:nvGrpSpPr>
                <p:grpSpPr>
                  <a:xfrm rot="10800000">
                    <a:off x="8236696" y="2849413"/>
                    <a:ext cx="666734" cy="1473212"/>
                    <a:chOff x="8236696" y="1267377"/>
                    <a:chExt cx="666734" cy="1473212"/>
                  </a:xfrm>
                </p:grpSpPr>
                <p:sp>
                  <p:nvSpPr>
                    <p:cNvPr id="128" name="Freeform: Shape 127">
                      <a:extLst>
                        <a:ext uri="{FF2B5EF4-FFF2-40B4-BE49-F238E27FC236}">
                          <a16:creationId xmlns:a16="http://schemas.microsoft.com/office/drawing/2014/main" id="{A8BB23E3-53A1-447A-9A4B-DA7A71C5D14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236696" y="1267377"/>
                      <a:ext cx="666734" cy="1473212"/>
                    </a:xfrm>
                    <a:custGeom>
                      <a:avLst/>
                      <a:gdLst>
                        <a:gd name="connsiteX0" fmla="*/ 422556 w 838200"/>
                        <a:gd name="connsiteY0" fmla="*/ 0 h 1466850"/>
                        <a:gd name="connsiteX1" fmla="*/ 843561 w 838200"/>
                        <a:gd name="connsiteY1" fmla="*/ 943928 h 1466850"/>
                        <a:gd name="connsiteX2" fmla="*/ 814986 w 838200"/>
                        <a:gd name="connsiteY2" fmla="*/ 1183005 h 1466850"/>
                        <a:gd name="connsiteX3" fmla="*/ 394934 w 838200"/>
                        <a:gd name="connsiteY3" fmla="*/ 1467803 h 1466850"/>
                        <a:gd name="connsiteX4" fmla="*/ 12029 w 838200"/>
                        <a:gd name="connsiteY4" fmla="*/ 1105853 h 1466850"/>
                        <a:gd name="connsiteX5" fmla="*/ 57749 w 838200"/>
                        <a:gd name="connsiteY5" fmla="*/ 652463 h 1466850"/>
                        <a:gd name="connsiteX6" fmla="*/ 422556 w 838200"/>
                        <a:gd name="connsiteY6" fmla="*/ 0 h 1466850"/>
                        <a:gd name="connsiteX0" fmla="*/ 422556 w 844528"/>
                        <a:gd name="connsiteY0" fmla="*/ 0 h 2411927"/>
                        <a:gd name="connsiteX1" fmla="*/ 843561 w 844528"/>
                        <a:gd name="connsiteY1" fmla="*/ 943928 h 2411927"/>
                        <a:gd name="connsiteX2" fmla="*/ 814986 w 844528"/>
                        <a:gd name="connsiteY2" fmla="*/ 1183005 h 2411927"/>
                        <a:gd name="connsiteX3" fmla="*/ 434848 w 844528"/>
                        <a:gd name="connsiteY3" fmla="*/ 2411885 h 2411927"/>
                        <a:gd name="connsiteX4" fmla="*/ 12029 w 844528"/>
                        <a:gd name="connsiteY4" fmla="*/ 1105853 h 2411927"/>
                        <a:gd name="connsiteX5" fmla="*/ 57749 w 844528"/>
                        <a:gd name="connsiteY5" fmla="*/ 652463 h 2411927"/>
                        <a:gd name="connsiteX6" fmla="*/ 422556 w 844528"/>
                        <a:gd name="connsiteY6" fmla="*/ 0 h 2411927"/>
                        <a:gd name="connsiteX0" fmla="*/ 422556 w 844528"/>
                        <a:gd name="connsiteY0" fmla="*/ 0 h 2411912"/>
                        <a:gd name="connsiteX1" fmla="*/ 843561 w 844528"/>
                        <a:gd name="connsiteY1" fmla="*/ 943928 h 2411912"/>
                        <a:gd name="connsiteX2" fmla="*/ 814986 w 844528"/>
                        <a:gd name="connsiteY2" fmla="*/ 1183005 h 2411912"/>
                        <a:gd name="connsiteX3" fmla="*/ 434848 w 844528"/>
                        <a:gd name="connsiteY3" fmla="*/ 2411885 h 2411912"/>
                        <a:gd name="connsiteX4" fmla="*/ 12029 w 844528"/>
                        <a:gd name="connsiteY4" fmla="*/ 1105853 h 2411912"/>
                        <a:gd name="connsiteX5" fmla="*/ 57749 w 844528"/>
                        <a:gd name="connsiteY5" fmla="*/ 652463 h 2411912"/>
                        <a:gd name="connsiteX6" fmla="*/ 422556 w 844528"/>
                        <a:gd name="connsiteY6" fmla="*/ 0 h 2411912"/>
                        <a:gd name="connsiteX0" fmla="*/ 422556 w 844528"/>
                        <a:gd name="connsiteY0" fmla="*/ 0 h 2411893"/>
                        <a:gd name="connsiteX1" fmla="*/ 843561 w 844528"/>
                        <a:gd name="connsiteY1" fmla="*/ 943928 h 2411893"/>
                        <a:gd name="connsiteX2" fmla="*/ 814986 w 844528"/>
                        <a:gd name="connsiteY2" fmla="*/ 1183005 h 2411893"/>
                        <a:gd name="connsiteX3" fmla="*/ 434848 w 844528"/>
                        <a:gd name="connsiteY3" fmla="*/ 2411885 h 2411893"/>
                        <a:gd name="connsiteX4" fmla="*/ 12029 w 844528"/>
                        <a:gd name="connsiteY4" fmla="*/ 1105853 h 2411893"/>
                        <a:gd name="connsiteX5" fmla="*/ 57749 w 844528"/>
                        <a:gd name="connsiteY5" fmla="*/ 652463 h 2411893"/>
                        <a:gd name="connsiteX6" fmla="*/ 422556 w 844528"/>
                        <a:gd name="connsiteY6" fmla="*/ 0 h 2411893"/>
                        <a:gd name="connsiteX0" fmla="*/ 422556 w 844528"/>
                        <a:gd name="connsiteY0" fmla="*/ 0 h 2411964"/>
                        <a:gd name="connsiteX1" fmla="*/ 843561 w 844528"/>
                        <a:gd name="connsiteY1" fmla="*/ 943928 h 2411964"/>
                        <a:gd name="connsiteX2" fmla="*/ 814986 w 844528"/>
                        <a:gd name="connsiteY2" fmla="*/ 1183005 h 2411964"/>
                        <a:gd name="connsiteX3" fmla="*/ 434848 w 844528"/>
                        <a:gd name="connsiteY3" fmla="*/ 2411885 h 2411964"/>
                        <a:gd name="connsiteX4" fmla="*/ 12029 w 844528"/>
                        <a:gd name="connsiteY4" fmla="*/ 1105853 h 2411964"/>
                        <a:gd name="connsiteX5" fmla="*/ 57749 w 844528"/>
                        <a:gd name="connsiteY5" fmla="*/ 652463 h 2411964"/>
                        <a:gd name="connsiteX6" fmla="*/ 422556 w 844528"/>
                        <a:gd name="connsiteY6" fmla="*/ 0 h 2411964"/>
                        <a:gd name="connsiteX0" fmla="*/ 482275 w 904247"/>
                        <a:gd name="connsiteY0" fmla="*/ 0 h 2411909"/>
                        <a:gd name="connsiteX1" fmla="*/ 903280 w 904247"/>
                        <a:gd name="connsiteY1" fmla="*/ 943928 h 2411909"/>
                        <a:gd name="connsiteX2" fmla="*/ 874705 w 904247"/>
                        <a:gd name="connsiteY2" fmla="*/ 1183005 h 2411909"/>
                        <a:gd name="connsiteX3" fmla="*/ 494567 w 904247"/>
                        <a:gd name="connsiteY3" fmla="*/ 2411885 h 2411909"/>
                        <a:gd name="connsiteX4" fmla="*/ 5225 w 904247"/>
                        <a:gd name="connsiteY4" fmla="*/ 1148125 h 2411909"/>
                        <a:gd name="connsiteX5" fmla="*/ 117468 w 904247"/>
                        <a:gd name="connsiteY5" fmla="*/ 652463 h 2411909"/>
                        <a:gd name="connsiteX6" fmla="*/ 482275 w 904247"/>
                        <a:gd name="connsiteY6" fmla="*/ 0 h 2411909"/>
                        <a:gd name="connsiteX0" fmla="*/ 482275 w 904247"/>
                        <a:gd name="connsiteY0" fmla="*/ 0 h 2411893"/>
                        <a:gd name="connsiteX1" fmla="*/ 903280 w 904247"/>
                        <a:gd name="connsiteY1" fmla="*/ 943928 h 2411893"/>
                        <a:gd name="connsiteX2" fmla="*/ 874705 w 904247"/>
                        <a:gd name="connsiteY2" fmla="*/ 1183005 h 2411893"/>
                        <a:gd name="connsiteX3" fmla="*/ 494567 w 904247"/>
                        <a:gd name="connsiteY3" fmla="*/ 2411885 h 2411893"/>
                        <a:gd name="connsiteX4" fmla="*/ 5225 w 904247"/>
                        <a:gd name="connsiteY4" fmla="*/ 1162217 h 2411893"/>
                        <a:gd name="connsiteX5" fmla="*/ 117468 w 904247"/>
                        <a:gd name="connsiteY5" fmla="*/ 652463 h 2411893"/>
                        <a:gd name="connsiteX6" fmla="*/ 482275 w 904247"/>
                        <a:gd name="connsiteY6" fmla="*/ 0 h 2411893"/>
                        <a:gd name="connsiteX0" fmla="*/ 482972 w 904944"/>
                        <a:gd name="connsiteY0" fmla="*/ 0 h 2411893"/>
                        <a:gd name="connsiteX1" fmla="*/ 903977 w 904944"/>
                        <a:gd name="connsiteY1" fmla="*/ 943928 h 2411893"/>
                        <a:gd name="connsiteX2" fmla="*/ 875402 w 904944"/>
                        <a:gd name="connsiteY2" fmla="*/ 1183005 h 2411893"/>
                        <a:gd name="connsiteX3" fmla="*/ 495264 w 904944"/>
                        <a:gd name="connsiteY3" fmla="*/ 2411885 h 2411893"/>
                        <a:gd name="connsiteX4" fmla="*/ 5922 w 904944"/>
                        <a:gd name="connsiteY4" fmla="*/ 1162217 h 2411893"/>
                        <a:gd name="connsiteX5" fmla="*/ 104859 w 904944"/>
                        <a:gd name="connsiteY5" fmla="*/ 483376 h 2411893"/>
                        <a:gd name="connsiteX6" fmla="*/ 482972 w 904944"/>
                        <a:gd name="connsiteY6" fmla="*/ 0 h 2411893"/>
                        <a:gd name="connsiteX0" fmla="*/ 477060 w 899032"/>
                        <a:gd name="connsiteY0" fmla="*/ 0 h 2411893"/>
                        <a:gd name="connsiteX1" fmla="*/ 898065 w 899032"/>
                        <a:gd name="connsiteY1" fmla="*/ 943928 h 2411893"/>
                        <a:gd name="connsiteX2" fmla="*/ 869490 w 899032"/>
                        <a:gd name="connsiteY2" fmla="*/ 1183005 h 2411893"/>
                        <a:gd name="connsiteX3" fmla="*/ 489352 w 899032"/>
                        <a:gd name="connsiteY3" fmla="*/ 2411885 h 2411893"/>
                        <a:gd name="connsiteX4" fmla="*/ 10 w 899032"/>
                        <a:gd name="connsiteY4" fmla="*/ 1162217 h 2411893"/>
                        <a:gd name="connsiteX5" fmla="*/ 477060 w 899032"/>
                        <a:gd name="connsiteY5" fmla="*/ 0 h 2411893"/>
                        <a:gd name="connsiteX0" fmla="*/ 477060 w 869489"/>
                        <a:gd name="connsiteY0" fmla="*/ 0 h 2411893"/>
                        <a:gd name="connsiteX1" fmla="*/ 869490 w 869489"/>
                        <a:gd name="connsiteY1" fmla="*/ 1183005 h 2411893"/>
                        <a:gd name="connsiteX2" fmla="*/ 489352 w 869489"/>
                        <a:gd name="connsiteY2" fmla="*/ 2411885 h 2411893"/>
                        <a:gd name="connsiteX3" fmla="*/ 10 w 869489"/>
                        <a:gd name="connsiteY3" fmla="*/ 1162217 h 2411893"/>
                        <a:gd name="connsiteX4" fmla="*/ 477060 w 869489"/>
                        <a:gd name="connsiteY4" fmla="*/ 0 h 2411893"/>
                        <a:gd name="connsiteX0" fmla="*/ 477060 w 1042453"/>
                        <a:gd name="connsiteY0" fmla="*/ 0 h 2411911"/>
                        <a:gd name="connsiteX1" fmla="*/ 1042453 w 1042453"/>
                        <a:gd name="connsiteY1" fmla="*/ 1197097 h 2411911"/>
                        <a:gd name="connsiteX2" fmla="*/ 489352 w 1042453"/>
                        <a:gd name="connsiteY2" fmla="*/ 2411885 h 2411911"/>
                        <a:gd name="connsiteX3" fmla="*/ 10 w 1042453"/>
                        <a:gd name="connsiteY3" fmla="*/ 1162217 h 2411911"/>
                        <a:gd name="connsiteX4" fmla="*/ 477060 w 1042453"/>
                        <a:gd name="connsiteY4" fmla="*/ 0 h 2411911"/>
                        <a:gd name="connsiteX0" fmla="*/ 477060 w 1042453"/>
                        <a:gd name="connsiteY0" fmla="*/ 0 h 2411909"/>
                        <a:gd name="connsiteX1" fmla="*/ 1042453 w 1042453"/>
                        <a:gd name="connsiteY1" fmla="*/ 1197097 h 2411909"/>
                        <a:gd name="connsiteX2" fmla="*/ 489352 w 1042453"/>
                        <a:gd name="connsiteY2" fmla="*/ 2411885 h 2411909"/>
                        <a:gd name="connsiteX3" fmla="*/ 10 w 1042453"/>
                        <a:gd name="connsiteY3" fmla="*/ 1162217 h 2411909"/>
                        <a:gd name="connsiteX4" fmla="*/ 477060 w 1042453"/>
                        <a:gd name="connsiteY4" fmla="*/ 0 h 2411909"/>
                        <a:gd name="connsiteX0" fmla="*/ 477060 w 1015844"/>
                        <a:gd name="connsiteY0" fmla="*/ 0 h 2411933"/>
                        <a:gd name="connsiteX1" fmla="*/ 1015844 w 1015844"/>
                        <a:gd name="connsiteY1" fmla="*/ 1112551 h 2411933"/>
                        <a:gd name="connsiteX2" fmla="*/ 489352 w 1015844"/>
                        <a:gd name="connsiteY2" fmla="*/ 2411885 h 2411933"/>
                        <a:gd name="connsiteX3" fmla="*/ 10 w 1015844"/>
                        <a:gd name="connsiteY3" fmla="*/ 1162217 h 2411933"/>
                        <a:gd name="connsiteX4" fmla="*/ 477060 w 1015844"/>
                        <a:gd name="connsiteY4" fmla="*/ 0 h 2411933"/>
                        <a:gd name="connsiteX0" fmla="*/ 477060 w 1015844"/>
                        <a:gd name="connsiteY0" fmla="*/ 0 h 2411935"/>
                        <a:gd name="connsiteX1" fmla="*/ 1015844 w 1015844"/>
                        <a:gd name="connsiteY1" fmla="*/ 1112551 h 2411935"/>
                        <a:gd name="connsiteX2" fmla="*/ 489352 w 1015844"/>
                        <a:gd name="connsiteY2" fmla="*/ 2411885 h 2411935"/>
                        <a:gd name="connsiteX3" fmla="*/ 10 w 1015844"/>
                        <a:gd name="connsiteY3" fmla="*/ 1162217 h 2411935"/>
                        <a:gd name="connsiteX4" fmla="*/ 477060 w 1015844"/>
                        <a:gd name="connsiteY4" fmla="*/ 0 h 2411935"/>
                        <a:gd name="connsiteX0" fmla="*/ 478683 w 1017467"/>
                        <a:gd name="connsiteY0" fmla="*/ 0 h 2411933"/>
                        <a:gd name="connsiteX1" fmla="*/ 1017467 w 1017467"/>
                        <a:gd name="connsiteY1" fmla="*/ 1112551 h 2411933"/>
                        <a:gd name="connsiteX2" fmla="*/ 490975 w 1017467"/>
                        <a:gd name="connsiteY2" fmla="*/ 2411885 h 2411933"/>
                        <a:gd name="connsiteX3" fmla="*/ 1633 w 1017467"/>
                        <a:gd name="connsiteY3" fmla="*/ 1162217 h 2411933"/>
                        <a:gd name="connsiteX4" fmla="*/ 478683 w 1017467"/>
                        <a:gd name="connsiteY4" fmla="*/ 0 h 2411933"/>
                        <a:gd name="connsiteX0" fmla="*/ 478683 w 1017696"/>
                        <a:gd name="connsiteY0" fmla="*/ 0 h 2411935"/>
                        <a:gd name="connsiteX1" fmla="*/ 1017467 w 1017696"/>
                        <a:gd name="connsiteY1" fmla="*/ 1112551 h 2411935"/>
                        <a:gd name="connsiteX2" fmla="*/ 490975 w 1017696"/>
                        <a:gd name="connsiteY2" fmla="*/ 2411885 h 2411935"/>
                        <a:gd name="connsiteX3" fmla="*/ 1633 w 1017696"/>
                        <a:gd name="connsiteY3" fmla="*/ 1162217 h 2411935"/>
                        <a:gd name="connsiteX4" fmla="*/ 478683 w 1017696"/>
                        <a:gd name="connsiteY4" fmla="*/ 0 h 2411935"/>
                        <a:gd name="connsiteX0" fmla="*/ 598033 w 1017398"/>
                        <a:gd name="connsiteY0" fmla="*/ 0 h 2256936"/>
                        <a:gd name="connsiteX1" fmla="*/ 1017074 w 1017398"/>
                        <a:gd name="connsiteY1" fmla="*/ 957553 h 2256936"/>
                        <a:gd name="connsiteX2" fmla="*/ 490582 w 1017398"/>
                        <a:gd name="connsiteY2" fmla="*/ 2256887 h 2256936"/>
                        <a:gd name="connsiteX3" fmla="*/ 1240 w 1017398"/>
                        <a:gd name="connsiteY3" fmla="*/ 1007219 h 2256936"/>
                        <a:gd name="connsiteX4" fmla="*/ 598033 w 1017398"/>
                        <a:gd name="connsiteY4" fmla="*/ 0 h 2256936"/>
                        <a:gd name="connsiteX0" fmla="*/ 478684 w 1017696"/>
                        <a:gd name="connsiteY0" fmla="*/ 0 h 2383753"/>
                        <a:gd name="connsiteX1" fmla="*/ 1017467 w 1017696"/>
                        <a:gd name="connsiteY1" fmla="*/ 1084370 h 2383753"/>
                        <a:gd name="connsiteX2" fmla="*/ 490975 w 1017696"/>
                        <a:gd name="connsiteY2" fmla="*/ 2383704 h 2383753"/>
                        <a:gd name="connsiteX3" fmla="*/ 1633 w 1017696"/>
                        <a:gd name="connsiteY3" fmla="*/ 1134036 h 2383753"/>
                        <a:gd name="connsiteX4" fmla="*/ 478684 w 1017696"/>
                        <a:gd name="connsiteY4" fmla="*/ 0 h 2383753"/>
                        <a:gd name="connsiteX0" fmla="*/ 478684 w 1017696"/>
                        <a:gd name="connsiteY0" fmla="*/ 0 h 2383785"/>
                        <a:gd name="connsiteX1" fmla="*/ 1017467 w 1017696"/>
                        <a:gd name="connsiteY1" fmla="*/ 1084370 h 2383785"/>
                        <a:gd name="connsiteX2" fmla="*/ 490975 w 1017696"/>
                        <a:gd name="connsiteY2" fmla="*/ 2383704 h 2383785"/>
                        <a:gd name="connsiteX3" fmla="*/ 1633 w 1017696"/>
                        <a:gd name="connsiteY3" fmla="*/ 1148127 h 2383785"/>
                        <a:gd name="connsiteX4" fmla="*/ 478684 w 1017696"/>
                        <a:gd name="connsiteY4" fmla="*/ 0 h 2383785"/>
                        <a:gd name="connsiteX0" fmla="*/ 478684 w 1017696"/>
                        <a:gd name="connsiteY0" fmla="*/ 0 h 2383825"/>
                        <a:gd name="connsiteX1" fmla="*/ 1017467 w 1017696"/>
                        <a:gd name="connsiteY1" fmla="*/ 1084370 h 2383825"/>
                        <a:gd name="connsiteX2" fmla="*/ 490975 w 1017696"/>
                        <a:gd name="connsiteY2" fmla="*/ 2383704 h 2383825"/>
                        <a:gd name="connsiteX3" fmla="*/ 1633 w 1017696"/>
                        <a:gd name="connsiteY3" fmla="*/ 1148127 h 2383825"/>
                        <a:gd name="connsiteX4" fmla="*/ 478684 w 1017696"/>
                        <a:gd name="connsiteY4" fmla="*/ 0 h 2383825"/>
                        <a:gd name="connsiteX0" fmla="*/ 478684 w 1017696"/>
                        <a:gd name="connsiteY0" fmla="*/ 0 h 2383705"/>
                        <a:gd name="connsiteX1" fmla="*/ 1017467 w 1017696"/>
                        <a:gd name="connsiteY1" fmla="*/ 1140733 h 2383705"/>
                        <a:gd name="connsiteX2" fmla="*/ 490975 w 1017696"/>
                        <a:gd name="connsiteY2" fmla="*/ 2383704 h 2383705"/>
                        <a:gd name="connsiteX3" fmla="*/ 1633 w 1017696"/>
                        <a:gd name="connsiteY3" fmla="*/ 1148127 h 2383705"/>
                        <a:gd name="connsiteX4" fmla="*/ 478684 w 1017696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68 w 1018552"/>
                        <a:gd name="connsiteY0" fmla="*/ 0 h 2383705"/>
                        <a:gd name="connsiteX1" fmla="*/ 1016351 w 1018552"/>
                        <a:gd name="connsiteY1" fmla="*/ 1140733 h 2383705"/>
                        <a:gd name="connsiteX2" fmla="*/ 489859 w 1018552"/>
                        <a:gd name="connsiteY2" fmla="*/ 2383704 h 2383705"/>
                        <a:gd name="connsiteX3" fmla="*/ 517 w 1018552"/>
                        <a:gd name="connsiteY3" fmla="*/ 1148127 h 2383705"/>
                        <a:gd name="connsiteX4" fmla="*/ 477568 w 1018552"/>
                        <a:gd name="connsiteY4" fmla="*/ 0 h 2383705"/>
                        <a:gd name="connsiteX0" fmla="*/ 477570 w 1018554"/>
                        <a:gd name="connsiteY0" fmla="*/ 0 h 2383705"/>
                        <a:gd name="connsiteX1" fmla="*/ 1016353 w 1018554"/>
                        <a:gd name="connsiteY1" fmla="*/ 1140733 h 2383705"/>
                        <a:gd name="connsiteX2" fmla="*/ 489861 w 1018554"/>
                        <a:gd name="connsiteY2" fmla="*/ 2383704 h 2383705"/>
                        <a:gd name="connsiteX3" fmla="*/ 519 w 1018554"/>
                        <a:gd name="connsiteY3" fmla="*/ 1148127 h 2383705"/>
                        <a:gd name="connsiteX4" fmla="*/ 477570 w 1018554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18621" h="2383705">
                          <a:moveTo>
                            <a:pt x="477637" y="0"/>
                          </a:moveTo>
                          <a:cubicBezTo>
                            <a:pt x="662464" y="17556"/>
                            <a:pt x="1014374" y="527391"/>
                            <a:pt x="1016420" y="1140733"/>
                          </a:cubicBezTo>
                          <a:cubicBezTo>
                            <a:pt x="1051453" y="1668853"/>
                            <a:pt x="659234" y="2382472"/>
                            <a:pt x="489928" y="2383704"/>
                          </a:cubicBezTo>
                          <a:cubicBezTo>
                            <a:pt x="320622" y="2384936"/>
                            <a:pt x="-13582" y="1620833"/>
                            <a:pt x="586" y="1148127"/>
                          </a:cubicBezTo>
                          <a:cubicBezTo>
                            <a:pt x="-14770" y="548874"/>
                            <a:pt x="274745" y="36383"/>
                            <a:pt x="477637" y="0"/>
                          </a:cubicBezTo>
                          <a:close/>
                        </a:path>
                      </a:pathLst>
                    </a:custGeom>
                    <a:solidFill>
                      <a:schemeClr val="accent1">
                        <a:lumMod val="60000"/>
                        <a:lumOff val="40000"/>
                      </a:schemeClr>
                    </a:solidFill>
                    <a:ln w="22225" cap="flat">
                      <a:solidFill>
                        <a:schemeClr val="bg1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9" name="Freeform: Shape 128">
                      <a:extLst>
                        <a:ext uri="{FF2B5EF4-FFF2-40B4-BE49-F238E27FC236}">
                          <a16:creationId xmlns:a16="http://schemas.microsoft.com/office/drawing/2014/main" id="{B6C426AC-1F96-438D-B0BC-9B8DD1D71D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445481" y="1817468"/>
                      <a:ext cx="249165" cy="923121"/>
                    </a:xfrm>
                    <a:custGeom>
                      <a:avLst/>
                      <a:gdLst>
                        <a:gd name="connsiteX0" fmla="*/ 422556 w 838200"/>
                        <a:gd name="connsiteY0" fmla="*/ 0 h 1466850"/>
                        <a:gd name="connsiteX1" fmla="*/ 843561 w 838200"/>
                        <a:gd name="connsiteY1" fmla="*/ 943928 h 1466850"/>
                        <a:gd name="connsiteX2" fmla="*/ 814986 w 838200"/>
                        <a:gd name="connsiteY2" fmla="*/ 1183005 h 1466850"/>
                        <a:gd name="connsiteX3" fmla="*/ 394934 w 838200"/>
                        <a:gd name="connsiteY3" fmla="*/ 1467803 h 1466850"/>
                        <a:gd name="connsiteX4" fmla="*/ 12029 w 838200"/>
                        <a:gd name="connsiteY4" fmla="*/ 1105853 h 1466850"/>
                        <a:gd name="connsiteX5" fmla="*/ 57749 w 838200"/>
                        <a:gd name="connsiteY5" fmla="*/ 652463 h 1466850"/>
                        <a:gd name="connsiteX6" fmla="*/ 422556 w 838200"/>
                        <a:gd name="connsiteY6" fmla="*/ 0 h 1466850"/>
                        <a:gd name="connsiteX0" fmla="*/ 422556 w 844528"/>
                        <a:gd name="connsiteY0" fmla="*/ 0 h 2411927"/>
                        <a:gd name="connsiteX1" fmla="*/ 843561 w 844528"/>
                        <a:gd name="connsiteY1" fmla="*/ 943928 h 2411927"/>
                        <a:gd name="connsiteX2" fmla="*/ 814986 w 844528"/>
                        <a:gd name="connsiteY2" fmla="*/ 1183005 h 2411927"/>
                        <a:gd name="connsiteX3" fmla="*/ 434848 w 844528"/>
                        <a:gd name="connsiteY3" fmla="*/ 2411885 h 2411927"/>
                        <a:gd name="connsiteX4" fmla="*/ 12029 w 844528"/>
                        <a:gd name="connsiteY4" fmla="*/ 1105853 h 2411927"/>
                        <a:gd name="connsiteX5" fmla="*/ 57749 w 844528"/>
                        <a:gd name="connsiteY5" fmla="*/ 652463 h 2411927"/>
                        <a:gd name="connsiteX6" fmla="*/ 422556 w 844528"/>
                        <a:gd name="connsiteY6" fmla="*/ 0 h 2411927"/>
                        <a:gd name="connsiteX0" fmla="*/ 422556 w 844528"/>
                        <a:gd name="connsiteY0" fmla="*/ 0 h 2411912"/>
                        <a:gd name="connsiteX1" fmla="*/ 843561 w 844528"/>
                        <a:gd name="connsiteY1" fmla="*/ 943928 h 2411912"/>
                        <a:gd name="connsiteX2" fmla="*/ 814986 w 844528"/>
                        <a:gd name="connsiteY2" fmla="*/ 1183005 h 2411912"/>
                        <a:gd name="connsiteX3" fmla="*/ 434848 w 844528"/>
                        <a:gd name="connsiteY3" fmla="*/ 2411885 h 2411912"/>
                        <a:gd name="connsiteX4" fmla="*/ 12029 w 844528"/>
                        <a:gd name="connsiteY4" fmla="*/ 1105853 h 2411912"/>
                        <a:gd name="connsiteX5" fmla="*/ 57749 w 844528"/>
                        <a:gd name="connsiteY5" fmla="*/ 652463 h 2411912"/>
                        <a:gd name="connsiteX6" fmla="*/ 422556 w 844528"/>
                        <a:gd name="connsiteY6" fmla="*/ 0 h 2411912"/>
                        <a:gd name="connsiteX0" fmla="*/ 422556 w 844528"/>
                        <a:gd name="connsiteY0" fmla="*/ 0 h 2411893"/>
                        <a:gd name="connsiteX1" fmla="*/ 843561 w 844528"/>
                        <a:gd name="connsiteY1" fmla="*/ 943928 h 2411893"/>
                        <a:gd name="connsiteX2" fmla="*/ 814986 w 844528"/>
                        <a:gd name="connsiteY2" fmla="*/ 1183005 h 2411893"/>
                        <a:gd name="connsiteX3" fmla="*/ 434848 w 844528"/>
                        <a:gd name="connsiteY3" fmla="*/ 2411885 h 2411893"/>
                        <a:gd name="connsiteX4" fmla="*/ 12029 w 844528"/>
                        <a:gd name="connsiteY4" fmla="*/ 1105853 h 2411893"/>
                        <a:gd name="connsiteX5" fmla="*/ 57749 w 844528"/>
                        <a:gd name="connsiteY5" fmla="*/ 652463 h 2411893"/>
                        <a:gd name="connsiteX6" fmla="*/ 422556 w 844528"/>
                        <a:gd name="connsiteY6" fmla="*/ 0 h 2411893"/>
                        <a:gd name="connsiteX0" fmla="*/ 422556 w 844528"/>
                        <a:gd name="connsiteY0" fmla="*/ 0 h 2411964"/>
                        <a:gd name="connsiteX1" fmla="*/ 843561 w 844528"/>
                        <a:gd name="connsiteY1" fmla="*/ 943928 h 2411964"/>
                        <a:gd name="connsiteX2" fmla="*/ 814986 w 844528"/>
                        <a:gd name="connsiteY2" fmla="*/ 1183005 h 2411964"/>
                        <a:gd name="connsiteX3" fmla="*/ 434848 w 844528"/>
                        <a:gd name="connsiteY3" fmla="*/ 2411885 h 2411964"/>
                        <a:gd name="connsiteX4" fmla="*/ 12029 w 844528"/>
                        <a:gd name="connsiteY4" fmla="*/ 1105853 h 2411964"/>
                        <a:gd name="connsiteX5" fmla="*/ 57749 w 844528"/>
                        <a:gd name="connsiteY5" fmla="*/ 652463 h 2411964"/>
                        <a:gd name="connsiteX6" fmla="*/ 422556 w 844528"/>
                        <a:gd name="connsiteY6" fmla="*/ 0 h 2411964"/>
                        <a:gd name="connsiteX0" fmla="*/ 482275 w 904247"/>
                        <a:gd name="connsiteY0" fmla="*/ 0 h 2411909"/>
                        <a:gd name="connsiteX1" fmla="*/ 903280 w 904247"/>
                        <a:gd name="connsiteY1" fmla="*/ 943928 h 2411909"/>
                        <a:gd name="connsiteX2" fmla="*/ 874705 w 904247"/>
                        <a:gd name="connsiteY2" fmla="*/ 1183005 h 2411909"/>
                        <a:gd name="connsiteX3" fmla="*/ 494567 w 904247"/>
                        <a:gd name="connsiteY3" fmla="*/ 2411885 h 2411909"/>
                        <a:gd name="connsiteX4" fmla="*/ 5225 w 904247"/>
                        <a:gd name="connsiteY4" fmla="*/ 1148125 h 2411909"/>
                        <a:gd name="connsiteX5" fmla="*/ 117468 w 904247"/>
                        <a:gd name="connsiteY5" fmla="*/ 652463 h 2411909"/>
                        <a:gd name="connsiteX6" fmla="*/ 482275 w 904247"/>
                        <a:gd name="connsiteY6" fmla="*/ 0 h 2411909"/>
                        <a:gd name="connsiteX0" fmla="*/ 482275 w 904247"/>
                        <a:gd name="connsiteY0" fmla="*/ 0 h 2411893"/>
                        <a:gd name="connsiteX1" fmla="*/ 903280 w 904247"/>
                        <a:gd name="connsiteY1" fmla="*/ 943928 h 2411893"/>
                        <a:gd name="connsiteX2" fmla="*/ 874705 w 904247"/>
                        <a:gd name="connsiteY2" fmla="*/ 1183005 h 2411893"/>
                        <a:gd name="connsiteX3" fmla="*/ 494567 w 904247"/>
                        <a:gd name="connsiteY3" fmla="*/ 2411885 h 2411893"/>
                        <a:gd name="connsiteX4" fmla="*/ 5225 w 904247"/>
                        <a:gd name="connsiteY4" fmla="*/ 1162217 h 2411893"/>
                        <a:gd name="connsiteX5" fmla="*/ 117468 w 904247"/>
                        <a:gd name="connsiteY5" fmla="*/ 652463 h 2411893"/>
                        <a:gd name="connsiteX6" fmla="*/ 482275 w 904247"/>
                        <a:gd name="connsiteY6" fmla="*/ 0 h 2411893"/>
                        <a:gd name="connsiteX0" fmla="*/ 482972 w 904944"/>
                        <a:gd name="connsiteY0" fmla="*/ 0 h 2411893"/>
                        <a:gd name="connsiteX1" fmla="*/ 903977 w 904944"/>
                        <a:gd name="connsiteY1" fmla="*/ 943928 h 2411893"/>
                        <a:gd name="connsiteX2" fmla="*/ 875402 w 904944"/>
                        <a:gd name="connsiteY2" fmla="*/ 1183005 h 2411893"/>
                        <a:gd name="connsiteX3" fmla="*/ 495264 w 904944"/>
                        <a:gd name="connsiteY3" fmla="*/ 2411885 h 2411893"/>
                        <a:gd name="connsiteX4" fmla="*/ 5922 w 904944"/>
                        <a:gd name="connsiteY4" fmla="*/ 1162217 h 2411893"/>
                        <a:gd name="connsiteX5" fmla="*/ 104859 w 904944"/>
                        <a:gd name="connsiteY5" fmla="*/ 483376 h 2411893"/>
                        <a:gd name="connsiteX6" fmla="*/ 482972 w 904944"/>
                        <a:gd name="connsiteY6" fmla="*/ 0 h 2411893"/>
                        <a:gd name="connsiteX0" fmla="*/ 477060 w 899032"/>
                        <a:gd name="connsiteY0" fmla="*/ 0 h 2411893"/>
                        <a:gd name="connsiteX1" fmla="*/ 898065 w 899032"/>
                        <a:gd name="connsiteY1" fmla="*/ 943928 h 2411893"/>
                        <a:gd name="connsiteX2" fmla="*/ 869490 w 899032"/>
                        <a:gd name="connsiteY2" fmla="*/ 1183005 h 2411893"/>
                        <a:gd name="connsiteX3" fmla="*/ 489352 w 899032"/>
                        <a:gd name="connsiteY3" fmla="*/ 2411885 h 2411893"/>
                        <a:gd name="connsiteX4" fmla="*/ 10 w 899032"/>
                        <a:gd name="connsiteY4" fmla="*/ 1162217 h 2411893"/>
                        <a:gd name="connsiteX5" fmla="*/ 477060 w 899032"/>
                        <a:gd name="connsiteY5" fmla="*/ 0 h 2411893"/>
                        <a:gd name="connsiteX0" fmla="*/ 477060 w 869489"/>
                        <a:gd name="connsiteY0" fmla="*/ 0 h 2411893"/>
                        <a:gd name="connsiteX1" fmla="*/ 869490 w 869489"/>
                        <a:gd name="connsiteY1" fmla="*/ 1183005 h 2411893"/>
                        <a:gd name="connsiteX2" fmla="*/ 489352 w 869489"/>
                        <a:gd name="connsiteY2" fmla="*/ 2411885 h 2411893"/>
                        <a:gd name="connsiteX3" fmla="*/ 10 w 869489"/>
                        <a:gd name="connsiteY3" fmla="*/ 1162217 h 2411893"/>
                        <a:gd name="connsiteX4" fmla="*/ 477060 w 869489"/>
                        <a:gd name="connsiteY4" fmla="*/ 0 h 2411893"/>
                        <a:gd name="connsiteX0" fmla="*/ 477060 w 1042453"/>
                        <a:gd name="connsiteY0" fmla="*/ 0 h 2411911"/>
                        <a:gd name="connsiteX1" fmla="*/ 1042453 w 1042453"/>
                        <a:gd name="connsiteY1" fmla="*/ 1197097 h 2411911"/>
                        <a:gd name="connsiteX2" fmla="*/ 489352 w 1042453"/>
                        <a:gd name="connsiteY2" fmla="*/ 2411885 h 2411911"/>
                        <a:gd name="connsiteX3" fmla="*/ 10 w 1042453"/>
                        <a:gd name="connsiteY3" fmla="*/ 1162217 h 2411911"/>
                        <a:gd name="connsiteX4" fmla="*/ 477060 w 1042453"/>
                        <a:gd name="connsiteY4" fmla="*/ 0 h 2411911"/>
                        <a:gd name="connsiteX0" fmla="*/ 477060 w 1042453"/>
                        <a:gd name="connsiteY0" fmla="*/ 0 h 2411909"/>
                        <a:gd name="connsiteX1" fmla="*/ 1042453 w 1042453"/>
                        <a:gd name="connsiteY1" fmla="*/ 1197097 h 2411909"/>
                        <a:gd name="connsiteX2" fmla="*/ 489352 w 1042453"/>
                        <a:gd name="connsiteY2" fmla="*/ 2411885 h 2411909"/>
                        <a:gd name="connsiteX3" fmla="*/ 10 w 1042453"/>
                        <a:gd name="connsiteY3" fmla="*/ 1162217 h 2411909"/>
                        <a:gd name="connsiteX4" fmla="*/ 477060 w 1042453"/>
                        <a:gd name="connsiteY4" fmla="*/ 0 h 2411909"/>
                        <a:gd name="connsiteX0" fmla="*/ 477060 w 1015844"/>
                        <a:gd name="connsiteY0" fmla="*/ 0 h 2411933"/>
                        <a:gd name="connsiteX1" fmla="*/ 1015844 w 1015844"/>
                        <a:gd name="connsiteY1" fmla="*/ 1112551 h 2411933"/>
                        <a:gd name="connsiteX2" fmla="*/ 489352 w 1015844"/>
                        <a:gd name="connsiteY2" fmla="*/ 2411885 h 2411933"/>
                        <a:gd name="connsiteX3" fmla="*/ 10 w 1015844"/>
                        <a:gd name="connsiteY3" fmla="*/ 1162217 h 2411933"/>
                        <a:gd name="connsiteX4" fmla="*/ 477060 w 1015844"/>
                        <a:gd name="connsiteY4" fmla="*/ 0 h 2411933"/>
                        <a:gd name="connsiteX0" fmla="*/ 477060 w 1015844"/>
                        <a:gd name="connsiteY0" fmla="*/ 0 h 2411935"/>
                        <a:gd name="connsiteX1" fmla="*/ 1015844 w 1015844"/>
                        <a:gd name="connsiteY1" fmla="*/ 1112551 h 2411935"/>
                        <a:gd name="connsiteX2" fmla="*/ 489352 w 1015844"/>
                        <a:gd name="connsiteY2" fmla="*/ 2411885 h 2411935"/>
                        <a:gd name="connsiteX3" fmla="*/ 10 w 1015844"/>
                        <a:gd name="connsiteY3" fmla="*/ 1162217 h 2411935"/>
                        <a:gd name="connsiteX4" fmla="*/ 477060 w 1015844"/>
                        <a:gd name="connsiteY4" fmla="*/ 0 h 2411935"/>
                        <a:gd name="connsiteX0" fmla="*/ 478683 w 1017467"/>
                        <a:gd name="connsiteY0" fmla="*/ 0 h 2411933"/>
                        <a:gd name="connsiteX1" fmla="*/ 1017467 w 1017467"/>
                        <a:gd name="connsiteY1" fmla="*/ 1112551 h 2411933"/>
                        <a:gd name="connsiteX2" fmla="*/ 490975 w 1017467"/>
                        <a:gd name="connsiteY2" fmla="*/ 2411885 h 2411933"/>
                        <a:gd name="connsiteX3" fmla="*/ 1633 w 1017467"/>
                        <a:gd name="connsiteY3" fmla="*/ 1162217 h 2411933"/>
                        <a:gd name="connsiteX4" fmla="*/ 478683 w 1017467"/>
                        <a:gd name="connsiteY4" fmla="*/ 0 h 2411933"/>
                        <a:gd name="connsiteX0" fmla="*/ 478683 w 1017696"/>
                        <a:gd name="connsiteY0" fmla="*/ 0 h 2411935"/>
                        <a:gd name="connsiteX1" fmla="*/ 1017467 w 1017696"/>
                        <a:gd name="connsiteY1" fmla="*/ 1112551 h 2411935"/>
                        <a:gd name="connsiteX2" fmla="*/ 490975 w 1017696"/>
                        <a:gd name="connsiteY2" fmla="*/ 2411885 h 2411935"/>
                        <a:gd name="connsiteX3" fmla="*/ 1633 w 1017696"/>
                        <a:gd name="connsiteY3" fmla="*/ 1162217 h 2411935"/>
                        <a:gd name="connsiteX4" fmla="*/ 478683 w 1017696"/>
                        <a:gd name="connsiteY4" fmla="*/ 0 h 2411935"/>
                        <a:gd name="connsiteX0" fmla="*/ 598033 w 1017398"/>
                        <a:gd name="connsiteY0" fmla="*/ 0 h 2256936"/>
                        <a:gd name="connsiteX1" fmla="*/ 1017074 w 1017398"/>
                        <a:gd name="connsiteY1" fmla="*/ 957553 h 2256936"/>
                        <a:gd name="connsiteX2" fmla="*/ 490582 w 1017398"/>
                        <a:gd name="connsiteY2" fmla="*/ 2256887 h 2256936"/>
                        <a:gd name="connsiteX3" fmla="*/ 1240 w 1017398"/>
                        <a:gd name="connsiteY3" fmla="*/ 1007219 h 2256936"/>
                        <a:gd name="connsiteX4" fmla="*/ 598033 w 1017398"/>
                        <a:gd name="connsiteY4" fmla="*/ 0 h 2256936"/>
                        <a:gd name="connsiteX0" fmla="*/ 478684 w 1017696"/>
                        <a:gd name="connsiteY0" fmla="*/ 0 h 2383753"/>
                        <a:gd name="connsiteX1" fmla="*/ 1017467 w 1017696"/>
                        <a:gd name="connsiteY1" fmla="*/ 1084370 h 2383753"/>
                        <a:gd name="connsiteX2" fmla="*/ 490975 w 1017696"/>
                        <a:gd name="connsiteY2" fmla="*/ 2383704 h 2383753"/>
                        <a:gd name="connsiteX3" fmla="*/ 1633 w 1017696"/>
                        <a:gd name="connsiteY3" fmla="*/ 1134036 h 2383753"/>
                        <a:gd name="connsiteX4" fmla="*/ 478684 w 1017696"/>
                        <a:gd name="connsiteY4" fmla="*/ 0 h 2383753"/>
                        <a:gd name="connsiteX0" fmla="*/ 478684 w 1017696"/>
                        <a:gd name="connsiteY0" fmla="*/ 0 h 2383785"/>
                        <a:gd name="connsiteX1" fmla="*/ 1017467 w 1017696"/>
                        <a:gd name="connsiteY1" fmla="*/ 1084370 h 2383785"/>
                        <a:gd name="connsiteX2" fmla="*/ 490975 w 1017696"/>
                        <a:gd name="connsiteY2" fmla="*/ 2383704 h 2383785"/>
                        <a:gd name="connsiteX3" fmla="*/ 1633 w 1017696"/>
                        <a:gd name="connsiteY3" fmla="*/ 1148127 h 2383785"/>
                        <a:gd name="connsiteX4" fmla="*/ 478684 w 1017696"/>
                        <a:gd name="connsiteY4" fmla="*/ 0 h 2383785"/>
                        <a:gd name="connsiteX0" fmla="*/ 478684 w 1017696"/>
                        <a:gd name="connsiteY0" fmla="*/ 0 h 2383825"/>
                        <a:gd name="connsiteX1" fmla="*/ 1017467 w 1017696"/>
                        <a:gd name="connsiteY1" fmla="*/ 1084370 h 2383825"/>
                        <a:gd name="connsiteX2" fmla="*/ 490975 w 1017696"/>
                        <a:gd name="connsiteY2" fmla="*/ 2383704 h 2383825"/>
                        <a:gd name="connsiteX3" fmla="*/ 1633 w 1017696"/>
                        <a:gd name="connsiteY3" fmla="*/ 1148127 h 2383825"/>
                        <a:gd name="connsiteX4" fmla="*/ 478684 w 1017696"/>
                        <a:gd name="connsiteY4" fmla="*/ 0 h 2383825"/>
                        <a:gd name="connsiteX0" fmla="*/ 478684 w 1017696"/>
                        <a:gd name="connsiteY0" fmla="*/ 0 h 2383705"/>
                        <a:gd name="connsiteX1" fmla="*/ 1017467 w 1017696"/>
                        <a:gd name="connsiteY1" fmla="*/ 1140733 h 2383705"/>
                        <a:gd name="connsiteX2" fmla="*/ 490975 w 1017696"/>
                        <a:gd name="connsiteY2" fmla="*/ 2383704 h 2383705"/>
                        <a:gd name="connsiteX3" fmla="*/ 1633 w 1017696"/>
                        <a:gd name="connsiteY3" fmla="*/ 1148127 h 2383705"/>
                        <a:gd name="connsiteX4" fmla="*/ 478684 w 1017696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68 w 1018552"/>
                        <a:gd name="connsiteY0" fmla="*/ 0 h 2383705"/>
                        <a:gd name="connsiteX1" fmla="*/ 1016351 w 1018552"/>
                        <a:gd name="connsiteY1" fmla="*/ 1140733 h 2383705"/>
                        <a:gd name="connsiteX2" fmla="*/ 489859 w 1018552"/>
                        <a:gd name="connsiteY2" fmla="*/ 2383704 h 2383705"/>
                        <a:gd name="connsiteX3" fmla="*/ 517 w 1018552"/>
                        <a:gd name="connsiteY3" fmla="*/ 1148127 h 2383705"/>
                        <a:gd name="connsiteX4" fmla="*/ 477568 w 1018552"/>
                        <a:gd name="connsiteY4" fmla="*/ 0 h 2383705"/>
                        <a:gd name="connsiteX0" fmla="*/ 477570 w 1018554"/>
                        <a:gd name="connsiteY0" fmla="*/ 0 h 2383705"/>
                        <a:gd name="connsiteX1" fmla="*/ 1016353 w 1018554"/>
                        <a:gd name="connsiteY1" fmla="*/ 1140733 h 2383705"/>
                        <a:gd name="connsiteX2" fmla="*/ 489861 w 1018554"/>
                        <a:gd name="connsiteY2" fmla="*/ 2383704 h 2383705"/>
                        <a:gd name="connsiteX3" fmla="*/ 519 w 1018554"/>
                        <a:gd name="connsiteY3" fmla="*/ 1148127 h 2383705"/>
                        <a:gd name="connsiteX4" fmla="*/ 477570 w 1018554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18621" h="2383705">
                          <a:moveTo>
                            <a:pt x="477637" y="0"/>
                          </a:moveTo>
                          <a:cubicBezTo>
                            <a:pt x="662464" y="17556"/>
                            <a:pt x="1014374" y="527391"/>
                            <a:pt x="1016420" y="1140733"/>
                          </a:cubicBezTo>
                          <a:cubicBezTo>
                            <a:pt x="1051453" y="1668853"/>
                            <a:pt x="659234" y="2382472"/>
                            <a:pt x="489928" y="2383704"/>
                          </a:cubicBezTo>
                          <a:cubicBezTo>
                            <a:pt x="320622" y="2384936"/>
                            <a:pt x="-13582" y="1620833"/>
                            <a:pt x="586" y="1148127"/>
                          </a:cubicBezTo>
                          <a:cubicBezTo>
                            <a:pt x="-14770" y="548874"/>
                            <a:pt x="274745" y="36383"/>
                            <a:pt x="477637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118" name="Group 117">
                  <a:extLst>
                    <a:ext uri="{FF2B5EF4-FFF2-40B4-BE49-F238E27FC236}">
                      <a16:creationId xmlns:a16="http://schemas.microsoft.com/office/drawing/2014/main" id="{85A7C731-D2AD-4239-9F88-B7EC5502B866}"/>
                    </a:ext>
                  </a:extLst>
                </p:cNvPr>
                <p:cNvGrpSpPr/>
                <p:nvPr/>
              </p:nvGrpSpPr>
              <p:grpSpPr>
                <a:xfrm rot="3600000">
                  <a:off x="9918800" y="1467674"/>
                  <a:ext cx="594360" cy="3055248"/>
                  <a:chOff x="8236696" y="1267377"/>
                  <a:chExt cx="666734" cy="3055248"/>
                </a:xfrm>
              </p:grpSpPr>
              <p:grpSp>
                <p:nvGrpSpPr>
                  <p:cNvPr id="120" name="Group 119">
                    <a:extLst>
                      <a:ext uri="{FF2B5EF4-FFF2-40B4-BE49-F238E27FC236}">
                        <a16:creationId xmlns:a16="http://schemas.microsoft.com/office/drawing/2014/main" id="{86267649-2BC3-4ACB-B622-3028ED129390}"/>
                      </a:ext>
                    </a:extLst>
                  </p:cNvPr>
                  <p:cNvGrpSpPr/>
                  <p:nvPr/>
                </p:nvGrpSpPr>
                <p:grpSpPr>
                  <a:xfrm>
                    <a:off x="8236696" y="1267377"/>
                    <a:ext cx="666734" cy="1473212"/>
                    <a:chOff x="8236696" y="1267377"/>
                    <a:chExt cx="666734" cy="1473212"/>
                  </a:xfrm>
                </p:grpSpPr>
                <p:sp>
                  <p:nvSpPr>
                    <p:cNvPr id="124" name="Freeform: Shape 123">
                      <a:extLst>
                        <a:ext uri="{FF2B5EF4-FFF2-40B4-BE49-F238E27FC236}">
                          <a16:creationId xmlns:a16="http://schemas.microsoft.com/office/drawing/2014/main" id="{3996321C-5ACF-4ACB-B073-ABB4999F3C4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236696" y="1267377"/>
                      <a:ext cx="666734" cy="1473212"/>
                    </a:xfrm>
                    <a:custGeom>
                      <a:avLst/>
                      <a:gdLst>
                        <a:gd name="connsiteX0" fmla="*/ 422556 w 838200"/>
                        <a:gd name="connsiteY0" fmla="*/ 0 h 1466850"/>
                        <a:gd name="connsiteX1" fmla="*/ 843561 w 838200"/>
                        <a:gd name="connsiteY1" fmla="*/ 943928 h 1466850"/>
                        <a:gd name="connsiteX2" fmla="*/ 814986 w 838200"/>
                        <a:gd name="connsiteY2" fmla="*/ 1183005 h 1466850"/>
                        <a:gd name="connsiteX3" fmla="*/ 394934 w 838200"/>
                        <a:gd name="connsiteY3" fmla="*/ 1467803 h 1466850"/>
                        <a:gd name="connsiteX4" fmla="*/ 12029 w 838200"/>
                        <a:gd name="connsiteY4" fmla="*/ 1105853 h 1466850"/>
                        <a:gd name="connsiteX5" fmla="*/ 57749 w 838200"/>
                        <a:gd name="connsiteY5" fmla="*/ 652463 h 1466850"/>
                        <a:gd name="connsiteX6" fmla="*/ 422556 w 838200"/>
                        <a:gd name="connsiteY6" fmla="*/ 0 h 1466850"/>
                        <a:gd name="connsiteX0" fmla="*/ 422556 w 844528"/>
                        <a:gd name="connsiteY0" fmla="*/ 0 h 2411927"/>
                        <a:gd name="connsiteX1" fmla="*/ 843561 w 844528"/>
                        <a:gd name="connsiteY1" fmla="*/ 943928 h 2411927"/>
                        <a:gd name="connsiteX2" fmla="*/ 814986 w 844528"/>
                        <a:gd name="connsiteY2" fmla="*/ 1183005 h 2411927"/>
                        <a:gd name="connsiteX3" fmla="*/ 434848 w 844528"/>
                        <a:gd name="connsiteY3" fmla="*/ 2411885 h 2411927"/>
                        <a:gd name="connsiteX4" fmla="*/ 12029 w 844528"/>
                        <a:gd name="connsiteY4" fmla="*/ 1105853 h 2411927"/>
                        <a:gd name="connsiteX5" fmla="*/ 57749 w 844528"/>
                        <a:gd name="connsiteY5" fmla="*/ 652463 h 2411927"/>
                        <a:gd name="connsiteX6" fmla="*/ 422556 w 844528"/>
                        <a:gd name="connsiteY6" fmla="*/ 0 h 2411927"/>
                        <a:gd name="connsiteX0" fmla="*/ 422556 w 844528"/>
                        <a:gd name="connsiteY0" fmla="*/ 0 h 2411912"/>
                        <a:gd name="connsiteX1" fmla="*/ 843561 w 844528"/>
                        <a:gd name="connsiteY1" fmla="*/ 943928 h 2411912"/>
                        <a:gd name="connsiteX2" fmla="*/ 814986 w 844528"/>
                        <a:gd name="connsiteY2" fmla="*/ 1183005 h 2411912"/>
                        <a:gd name="connsiteX3" fmla="*/ 434848 w 844528"/>
                        <a:gd name="connsiteY3" fmla="*/ 2411885 h 2411912"/>
                        <a:gd name="connsiteX4" fmla="*/ 12029 w 844528"/>
                        <a:gd name="connsiteY4" fmla="*/ 1105853 h 2411912"/>
                        <a:gd name="connsiteX5" fmla="*/ 57749 w 844528"/>
                        <a:gd name="connsiteY5" fmla="*/ 652463 h 2411912"/>
                        <a:gd name="connsiteX6" fmla="*/ 422556 w 844528"/>
                        <a:gd name="connsiteY6" fmla="*/ 0 h 2411912"/>
                        <a:gd name="connsiteX0" fmla="*/ 422556 w 844528"/>
                        <a:gd name="connsiteY0" fmla="*/ 0 h 2411893"/>
                        <a:gd name="connsiteX1" fmla="*/ 843561 w 844528"/>
                        <a:gd name="connsiteY1" fmla="*/ 943928 h 2411893"/>
                        <a:gd name="connsiteX2" fmla="*/ 814986 w 844528"/>
                        <a:gd name="connsiteY2" fmla="*/ 1183005 h 2411893"/>
                        <a:gd name="connsiteX3" fmla="*/ 434848 w 844528"/>
                        <a:gd name="connsiteY3" fmla="*/ 2411885 h 2411893"/>
                        <a:gd name="connsiteX4" fmla="*/ 12029 w 844528"/>
                        <a:gd name="connsiteY4" fmla="*/ 1105853 h 2411893"/>
                        <a:gd name="connsiteX5" fmla="*/ 57749 w 844528"/>
                        <a:gd name="connsiteY5" fmla="*/ 652463 h 2411893"/>
                        <a:gd name="connsiteX6" fmla="*/ 422556 w 844528"/>
                        <a:gd name="connsiteY6" fmla="*/ 0 h 2411893"/>
                        <a:gd name="connsiteX0" fmla="*/ 422556 w 844528"/>
                        <a:gd name="connsiteY0" fmla="*/ 0 h 2411964"/>
                        <a:gd name="connsiteX1" fmla="*/ 843561 w 844528"/>
                        <a:gd name="connsiteY1" fmla="*/ 943928 h 2411964"/>
                        <a:gd name="connsiteX2" fmla="*/ 814986 w 844528"/>
                        <a:gd name="connsiteY2" fmla="*/ 1183005 h 2411964"/>
                        <a:gd name="connsiteX3" fmla="*/ 434848 w 844528"/>
                        <a:gd name="connsiteY3" fmla="*/ 2411885 h 2411964"/>
                        <a:gd name="connsiteX4" fmla="*/ 12029 w 844528"/>
                        <a:gd name="connsiteY4" fmla="*/ 1105853 h 2411964"/>
                        <a:gd name="connsiteX5" fmla="*/ 57749 w 844528"/>
                        <a:gd name="connsiteY5" fmla="*/ 652463 h 2411964"/>
                        <a:gd name="connsiteX6" fmla="*/ 422556 w 844528"/>
                        <a:gd name="connsiteY6" fmla="*/ 0 h 2411964"/>
                        <a:gd name="connsiteX0" fmla="*/ 482275 w 904247"/>
                        <a:gd name="connsiteY0" fmla="*/ 0 h 2411909"/>
                        <a:gd name="connsiteX1" fmla="*/ 903280 w 904247"/>
                        <a:gd name="connsiteY1" fmla="*/ 943928 h 2411909"/>
                        <a:gd name="connsiteX2" fmla="*/ 874705 w 904247"/>
                        <a:gd name="connsiteY2" fmla="*/ 1183005 h 2411909"/>
                        <a:gd name="connsiteX3" fmla="*/ 494567 w 904247"/>
                        <a:gd name="connsiteY3" fmla="*/ 2411885 h 2411909"/>
                        <a:gd name="connsiteX4" fmla="*/ 5225 w 904247"/>
                        <a:gd name="connsiteY4" fmla="*/ 1148125 h 2411909"/>
                        <a:gd name="connsiteX5" fmla="*/ 117468 w 904247"/>
                        <a:gd name="connsiteY5" fmla="*/ 652463 h 2411909"/>
                        <a:gd name="connsiteX6" fmla="*/ 482275 w 904247"/>
                        <a:gd name="connsiteY6" fmla="*/ 0 h 2411909"/>
                        <a:gd name="connsiteX0" fmla="*/ 482275 w 904247"/>
                        <a:gd name="connsiteY0" fmla="*/ 0 h 2411893"/>
                        <a:gd name="connsiteX1" fmla="*/ 903280 w 904247"/>
                        <a:gd name="connsiteY1" fmla="*/ 943928 h 2411893"/>
                        <a:gd name="connsiteX2" fmla="*/ 874705 w 904247"/>
                        <a:gd name="connsiteY2" fmla="*/ 1183005 h 2411893"/>
                        <a:gd name="connsiteX3" fmla="*/ 494567 w 904247"/>
                        <a:gd name="connsiteY3" fmla="*/ 2411885 h 2411893"/>
                        <a:gd name="connsiteX4" fmla="*/ 5225 w 904247"/>
                        <a:gd name="connsiteY4" fmla="*/ 1162217 h 2411893"/>
                        <a:gd name="connsiteX5" fmla="*/ 117468 w 904247"/>
                        <a:gd name="connsiteY5" fmla="*/ 652463 h 2411893"/>
                        <a:gd name="connsiteX6" fmla="*/ 482275 w 904247"/>
                        <a:gd name="connsiteY6" fmla="*/ 0 h 2411893"/>
                        <a:gd name="connsiteX0" fmla="*/ 482972 w 904944"/>
                        <a:gd name="connsiteY0" fmla="*/ 0 h 2411893"/>
                        <a:gd name="connsiteX1" fmla="*/ 903977 w 904944"/>
                        <a:gd name="connsiteY1" fmla="*/ 943928 h 2411893"/>
                        <a:gd name="connsiteX2" fmla="*/ 875402 w 904944"/>
                        <a:gd name="connsiteY2" fmla="*/ 1183005 h 2411893"/>
                        <a:gd name="connsiteX3" fmla="*/ 495264 w 904944"/>
                        <a:gd name="connsiteY3" fmla="*/ 2411885 h 2411893"/>
                        <a:gd name="connsiteX4" fmla="*/ 5922 w 904944"/>
                        <a:gd name="connsiteY4" fmla="*/ 1162217 h 2411893"/>
                        <a:gd name="connsiteX5" fmla="*/ 104859 w 904944"/>
                        <a:gd name="connsiteY5" fmla="*/ 483376 h 2411893"/>
                        <a:gd name="connsiteX6" fmla="*/ 482972 w 904944"/>
                        <a:gd name="connsiteY6" fmla="*/ 0 h 2411893"/>
                        <a:gd name="connsiteX0" fmla="*/ 477060 w 899032"/>
                        <a:gd name="connsiteY0" fmla="*/ 0 h 2411893"/>
                        <a:gd name="connsiteX1" fmla="*/ 898065 w 899032"/>
                        <a:gd name="connsiteY1" fmla="*/ 943928 h 2411893"/>
                        <a:gd name="connsiteX2" fmla="*/ 869490 w 899032"/>
                        <a:gd name="connsiteY2" fmla="*/ 1183005 h 2411893"/>
                        <a:gd name="connsiteX3" fmla="*/ 489352 w 899032"/>
                        <a:gd name="connsiteY3" fmla="*/ 2411885 h 2411893"/>
                        <a:gd name="connsiteX4" fmla="*/ 10 w 899032"/>
                        <a:gd name="connsiteY4" fmla="*/ 1162217 h 2411893"/>
                        <a:gd name="connsiteX5" fmla="*/ 477060 w 899032"/>
                        <a:gd name="connsiteY5" fmla="*/ 0 h 2411893"/>
                        <a:gd name="connsiteX0" fmla="*/ 477060 w 869489"/>
                        <a:gd name="connsiteY0" fmla="*/ 0 h 2411893"/>
                        <a:gd name="connsiteX1" fmla="*/ 869490 w 869489"/>
                        <a:gd name="connsiteY1" fmla="*/ 1183005 h 2411893"/>
                        <a:gd name="connsiteX2" fmla="*/ 489352 w 869489"/>
                        <a:gd name="connsiteY2" fmla="*/ 2411885 h 2411893"/>
                        <a:gd name="connsiteX3" fmla="*/ 10 w 869489"/>
                        <a:gd name="connsiteY3" fmla="*/ 1162217 h 2411893"/>
                        <a:gd name="connsiteX4" fmla="*/ 477060 w 869489"/>
                        <a:gd name="connsiteY4" fmla="*/ 0 h 2411893"/>
                        <a:gd name="connsiteX0" fmla="*/ 477060 w 1042453"/>
                        <a:gd name="connsiteY0" fmla="*/ 0 h 2411911"/>
                        <a:gd name="connsiteX1" fmla="*/ 1042453 w 1042453"/>
                        <a:gd name="connsiteY1" fmla="*/ 1197097 h 2411911"/>
                        <a:gd name="connsiteX2" fmla="*/ 489352 w 1042453"/>
                        <a:gd name="connsiteY2" fmla="*/ 2411885 h 2411911"/>
                        <a:gd name="connsiteX3" fmla="*/ 10 w 1042453"/>
                        <a:gd name="connsiteY3" fmla="*/ 1162217 h 2411911"/>
                        <a:gd name="connsiteX4" fmla="*/ 477060 w 1042453"/>
                        <a:gd name="connsiteY4" fmla="*/ 0 h 2411911"/>
                        <a:gd name="connsiteX0" fmla="*/ 477060 w 1042453"/>
                        <a:gd name="connsiteY0" fmla="*/ 0 h 2411909"/>
                        <a:gd name="connsiteX1" fmla="*/ 1042453 w 1042453"/>
                        <a:gd name="connsiteY1" fmla="*/ 1197097 h 2411909"/>
                        <a:gd name="connsiteX2" fmla="*/ 489352 w 1042453"/>
                        <a:gd name="connsiteY2" fmla="*/ 2411885 h 2411909"/>
                        <a:gd name="connsiteX3" fmla="*/ 10 w 1042453"/>
                        <a:gd name="connsiteY3" fmla="*/ 1162217 h 2411909"/>
                        <a:gd name="connsiteX4" fmla="*/ 477060 w 1042453"/>
                        <a:gd name="connsiteY4" fmla="*/ 0 h 2411909"/>
                        <a:gd name="connsiteX0" fmla="*/ 477060 w 1015844"/>
                        <a:gd name="connsiteY0" fmla="*/ 0 h 2411933"/>
                        <a:gd name="connsiteX1" fmla="*/ 1015844 w 1015844"/>
                        <a:gd name="connsiteY1" fmla="*/ 1112551 h 2411933"/>
                        <a:gd name="connsiteX2" fmla="*/ 489352 w 1015844"/>
                        <a:gd name="connsiteY2" fmla="*/ 2411885 h 2411933"/>
                        <a:gd name="connsiteX3" fmla="*/ 10 w 1015844"/>
                        <a:gd name="connsiteY3" fmla="*/ 1162217 h 2411933"/>
                        <a:gd name="connsiteX4" fmla="*/ 477060 w 1015844"/>
                        <a:gd name="connsiteY4" fmla="*/ 0 h 2411933"/>
                        <a:gd name="connsiteX0" fmla="*/ 477060 w 1015844"/>
                        <a:gd name="connsiteY0" fmla="*/ 0 h 2411935"/>
                        <a:gd name="connsiteX1" fmla="*/ 1015844 w 1015844"/>
                        <a:gd name="connsiteY1" fmla="*/ 1112551 h 2411935"/>
                        <a:gd name="connsiteX2" fmla="*/ 489352 w 1015844"/>
                        <a:gd name="connsiteY2" fmla="*/ 2411885 h 2411935"/>
                        <a:gd name="connsiteX3" fmla="*/ 10 w 1015844"/>
                        <a:gd name="connsiteY3" fmla="*/ 1162217 h 2411935"/>
                        <a:gd name="connsiteX4" fmla="*/ 477060 w 1015844"/>
                        <a:gd name="connsiteY4" fmla="*/ 0 h 2411935"/>
                        <a:gd name="connsiteX0" fmla="*/ 478683 w 1017467"/>
                        <a:gd name="connsiteY0" fmla="*/ 0 h 2411933"/>
                        <a:gd name="connsiteX1" fmla="*/ 1017467 w 1017467"/>
                        <a:gd name="connsiteY1" fmla="*/ 1112551 h 2411933"/>
                        <a:gd name="connsiteX2" fmla="*/ 490975 w 1017467"/>
                        <a:gd name="connsiteY2" fmla="*/ 2411885 h 2411933"/>
                        <a:gd name="connsiteX3" fmla="*/ 1633 w 1017467"/>
                        <a:gd name="connsiteY3" fmla="*/ 1162217 h 2411933"/>
                        <a:gd name="connsiteX4" fmla="*/ 478683 w 1017467"/>
                        <a:gd name="connsiteY4" fmla="*/ 0 h 2411933"/>
                        <a:gd name="connsiteX0" fmla="*/ 478683 w 1017696"/>
                        <a:gd name="connsiteY0" fmla="*/ 0 h 2411935"/>
                        <a:gd name="connsiteX1" fmla="*/ 1017467 w 1017696"/>
                        <a:gd name="connsiteY1" fmla="*/ 1112551 h 2411935"/>
                        <a:gd name="connsiteX2" fmla="*/ 490975 w 1017696"/>
                        <a:gd name="connsiteY2" fmla="*/ 2411885 h 2411935"/>
                        <a:gd name="connsiteX3" fmla="*/ 1633 w 1017696"/>
                        <a:gd name="connsiteY3" fmla="*/ 1162217 h 2411935"/>
                        <a:gd name="connsiteX4" fmla="*/ 478683 w 1017696"/>
                        <a:gd name="connsiteY4" fmla="*/ 0 h 2411935"/>
                        <a:gd name="connsiteX0" fmla="*/ 598033 w 1017398"/>
                        <a:gd name="connsiteY0" fmla="*/ 0 h 2256936"/>
                        <a:gd name="connsiteX1" fmla="*/ 1017074 w 1017398"/>
                        <a:gd name="connsiteY1" fmla="*/ 957553 h 2256936"/>
                        <a:gd name="connsiteX2" fmla="*/ 490582 w 1017398"/>
                        <a:gd name="connsiteY2" fmla="*/ 2256887 h 2256936"/>
                        <a:gd name="connsiteX3" fmla="*/ 1240 w 1017398"/>
                        <a:gd name="connsiteY3" fmla="*/ 1007219 h 2256936"/>
                        <a:gd name="connsiteX4" fmla="*/ 598033 w 1017398"/>
                        <a:gd name="connsiteY4" fmla="*/ 0 h 2256936"/>
                        <a:gd name="connsiteX0" fmla="*/ 478684 w 1017696"/>
                        <a:gd name="connsiteY0" fmla="*/ 0 h 2383753"/>
                        <a:gd name="connsiteX1" fmla="*/ 1017467 w 1017696"/>
                        <a:gd name="connsiteY1" fmla="*/ 1084370 h 2383753"/>
                        <a:gd name="connsiteX2" fmla="*/ 490975 w 1017696"/>
                        <a:gd name="connsiteY2" fmla="*/ 2383704 h 2383753"/>
                        <a:gd name="connsiteX3" fmla="*/ 1633 w 1017696"/>
                        <a:gd name="connsiteY3" fmla="*/ 1134036 h 2383753"/>
                        <a:gd name="connsiteX4" fmla="*/ 478684 w 1017696"/>
                        <a:gd name="connsiteY4" fmla="*/ 0 h 2383753"/>
                        <a:gd name="connsiteX0" fmla="*/ 478684 w 1017696"/>
                        <a:gd name="connsiteY0" fmla="*/ 0 h 2383785"/>
                        <a:gd name="connsiteX1" fmla="*/ 1017467 w 1017696"/>
                        <a:gd name="connsiteY1" fmla="*/ 1084370 h 2383785"/>
                        <a:gd name="connsiteX2" fmla="*/ 490975 w 1017696"/>
                        <a:gd name="connsiteY2" fmla="*/ 2383704 h 2383785"/>
                        <a:gd name="connsiteX3" fmla="*/ 1633 w 1017696"/>
                        <a:gd name="connsiteY3" fmla="*/ 1148127 h 2383785"/>
                        <a:gd name="connsiteX4" fmla="*/ 478684 w 1017696"/>
                        <a:gd name="connsiteY4" fmla="*/ 0 h 2383785"/>
                        <a:gd name="connsiteX0" fmla="*/ 478684 w 1017696"/>
                        <a:gd name="connsiteY0" fmla="*/ 0 h 2383825"/>
                        <a:gd name="connsiteX1" fmla="*/ 1017467 w 1017696"/>
                        <a:gd name="connsiteY1" fmla="*/ 1084370 h 2383825"/>
                        <a:gd name="connsiteX2" fmla="*/ 490975 w 1017696"/>
                        <a:gd name="connsiteY2" fmla="*/ 2383704 h 2383825"/>
                        <a:gd name="connsiteX3" fmla="*/ 1633 w 1017696"/>
                        <a:gd name="connsiteY3" fmla="*/ 1148127 h 2383825"/>
                        <a:gd name="connsiteX4" fmla="*/ 478684 w 1017696"/>
                        <a:gd name="connsiteY4" fmla="*/ 0 h 2383825"/>
                        <a:gd name="connsiteX0" fmla="*/ 478684 w 1017696"/>
                        <a:gd name="connsiteY0" fmla="*/ 0 h 2383705"/>
                        <a:gd name="connsiteX1" fmla="*/ 1017467 w 1017696"/>
                        <a:gd name="connsiteY1" fmla="*/ 1140733 h 2383705"/>
                        <a:gd name="connsiteX2" fmla="*/ 490975 w 1017696"/>
                        <a:gd name="connsiteY2" fmla="*/ 2383704 h 2383705"/>
                        <a:gd name="connsiteX3" fmla="*/ 1633 w 1017696"/>
                        <a:gd name="connsiteY3" fmla="*/ 1148127 h 2383705"/>
                        <a:gd name="connsiteX4" fmla="*/ 478684 w 1017696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68 w 1018552"/>
                        <a:gd name="connsiteY0" fmla="*/ 0 h 2383705"/>
                        <a:gd name="connsiteX1" fmla="*/ 1016351 w 1018552"/>
                        <a:gd name="connsiteY1" fmla="*/ 1140733 h 2383705"/>
                        <a:gd name="connsiteX2" fmla="*/ 489859 w 1018552"/>
                        <a:gd name="connsiteY2" fmla="*/ 2383704 h 2383705"/>
                        <a:gd name="connsiteX3" fmla="*/ 517 w 1018552"/>
                        <a:gd name="connsiteY3" fmla="*/ 1148127 h 2383705"/>
                        <a:gd name="connsiteX4" fmla="*/ 477568 w 1018552"/>
                        <a:gd name="connsiteY4" fmla="*/ 0 h 2383705"/>
                        <a:gd name="connsiteX0" fmla="*/ 477570 w 1018554"/>
                        <a:gd name="connsiteY0" fmla="*/ 0 h 2383705"/>
                        <a:gd name="connsiteX1" fmla="*/ 1016353 w 1018554"/>
                        <a:gd name="connsiteY1" fmla="*/ 1140733 h 2383705"/>
                        <a:gd name="connsiteX2" fmla="*/ 489861 w 1018554"/>
                        <a:gd name="connsiteY2" fmla="*/ 2383704 h 2383705"/>
                        <a:gd name="connsiteX3" fmla="*/ 519 w 1018554"/>
                        <a:gd name="connsiteY3" fmla="*/ 1148127 h 2383705"/>
                        <a:gd name="connsiteX4" fmla="*/ 477570 w 1018554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18621" h="2383705">
                          <a:moveTo>
                            <a:pt x="477637" y="0"/>
                          </a:moveTo>
                          <a:cubicBezTo>
                            <a:pt x="662464" y="17556"/>
                            <a:pt x="1014374" y="527391"/>
                            <a:pt x="1016420" y="1140733"/>
                          </a:cubicBezTo>
                          <a:cubicBezTo>
                            <a:pt x="1051453" y="1668853"/>
                            <a:pt x="659234" y="2382472"/>
                            <a:pt x="489928" y="2383704"/>
                          </a:cubicBezTo>
                          <a:cubicBezTo>
                            <a:pt x="320622" y="2384936"/>
                            <a:pt x="-13582" y="1620833"/>
                            <a:pt x="586" y="1148127"/>
                          </a:cubicBezTo>
                          <a:cubicBezTo>
                            <a:pt x="-14770" y="548874"/>
                            <a:pt x="274745" y="36383"/>
                            <a:pt x="477637" y="0"/>
                          </a:cubicBezTo>
                          <a:close/>
                        </a:path>
                      </a:pathLst>
                    </a:custGeom>
                    <a:solidFill>
                      <a:schemeClr val="accent1">
                        <a:lumMod val="60000"/>
                        <a:lumOff val="40000"/>
                      </a:schemeClr>
                    </a:solidFill>
                    <a:ln w="22225" cap="flat">
                      <a:solidFill>
                        <a:schemeClr val="bg1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5" name="Freeform: Shape 124">
                      <a:extLst>
                        <a:ext uri="{FF2B5EF4-FFF2-40B4-BE49-F238E27FC236}">
                          <a16:creationId xmlns:a16="http://schemas.microsoft.com/office/drawing/2014/main" id="{D646FFF2-A428-4F52-9DC5-158AA7B0FA6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445481" y="1817468"/>
                      <a:ext cx="249165" cy="923121"/>
                    </a:xfrm>
                    <a:custGeom>
                      <a:avLst/>
                      <a:gdLst>
                        <a:gd name="connsiteX0" fmla="*/ 422556 w 838200"/>
                        <a:gd name="connsiteY0" fmla="*/ 0 h 1466850"/>
                        <a:gd name="connsiteX1" fmla="*/ 843561 w 838200"/>
                        <a:gd name="connsiteY1" fmla="*/ 943928 h 1466850"/>
                        <a:gd name="connsiteX2" fmla="*/ 814986 w 838200"/>
                        <a:gd name="connsiteY2" fmla="*/ 1183005 h 1466850"/>
                        <a:gd name="connsiteX3" fmla="*/ 394934 w 838200"/>
                        <a:gd name="connsiteY3" fmla="*/ 1467803 h 1466850"/>
                        <a:gd name="connsiteX4" fmla="*/ 12029 w 838200"/>
                        <a:gd name="connsiteY4" fmla="*/ 1105853 h 1466850"/>
                        <a:gd name="connsiteX5" fmla="*/ 57749 w 838200"/>
                        <a:gd name="connsiteY5" fmla="*/ 652463 h 1466850"/>
                        <a:gd name="connsiteX6" fmla="*/ 422556 w 838200"/>
                        <a:gd name="connsiteY6" fmla="*/ 0 h 1466850"/>
                        <a:gd name="connsiteX0" fmla="*/ 422556 w 844528"/>
                        <a:gd name="connsiteY0" fmla="*/ 0 h 2411927"/>
                        <a:gd name="connsiteX1" fmla="*/ 843561 w 844528"/>
                        <a:gd name="connsiteY1" fmla="*/ 943928 h 2411927"/>
                        <a:gd name="connsiteX2" fmla="*/ 814986 w 844528"/>
                        <a:gd name="connsiteY2" fmla="*/ 1183005 h 2411927"/>
                        <a:gd name="connsiteX3" fmla="*/ 434848 w 844528"/>
                        <a:gd name="connsiteY3" fmla="*/ 2411885 h 2411927"/>
                        <a:gd name="connsiteX4" fmla="*/ 12029 w 844528"/>
                        <a:gd name="connsiteY4" fmla="*/ 1105853 h 2411927"/>
                        <a:gd name="connsiteX5" fmla="*/ 57749 w 844528"/>
                        <a:gd name="connsiteY5" fmla="*/ 652463 h 2411927"/>
                        <a:gd name="connsiteX6" fmla="*/ 422556 w 844528"/>
                        <a:gd name="connsiteY6" fmla="*/ 0 h 2411927"/>
                        <a:gd name="connsiteX0" fmla="*/ 422556 w 844528"/>
                        <a:gd name="connsiteY0" fmla="*/ 0 h 2411912"/>
                        <a:gd name="connsiteX1" fmla="*/ 843561 w 844528"/>
                        <a:gd name="connsiteY1" fmla="*/ 943928 h 2411912"/>
                        <a:gd name="connsiteX2" fmla="*/ 814986 w 844528"/>
                        <a:gd name="connsiteY2" fmla="*/ 1183005 h 2411912"/>
                        <a:gd name="connsiteX3" fmla="*/ 434848 w 844528"/>
                        <a:gd name="connsiteY3" fmla="*/ 2411885 h 2411912"/>
                        <a:gd name="connsiteX4" fmla="*/ 12029 w 844528"/>
                        <a:gd name="connsiteY4" fmla="*/ 1105853 h 2411912"/>
                        <a:gd name="connsiteX5" fmla="*/ 57749 w 844528"/>
                        <a:gd name="connsiteY5" fmla="*/ 652463 h 2411912"/>
                        <a:gd name="connsiteX6" fmla="*/ 422556 w 844528"/>
                        <a:gd name="connsiteY6" fmla="*/ 0 h 2411912"/>
                        <a:gd name="connsiteX0" fmla="*/ 422556 w 844528"/>
                        <a:gd name="connsiteY0" fmla="*/ 0 h 2411893"/>
                        <a:gd name="connsiteX1" fmla="*/ 843561 w 844528"/>
                        <a:gd name="connsiteY1" fmla="*/ 943928 h 2411893"/>
                        <a:gd name="connsiteX2" fmla="*/ 814986 w 844528"/>
                        <a:gd name="connsiteY2" fmla="*/ 1183005 h 2411893"/>
                        <a:gd name="connsiteX3" fmla="*/ 434848 w 844528"/>
                        <a:gd name="connsiteY3" fmla="*/ 2411885 h 2411893"/>
                        <a:gd name="connsiteX4" fmla="*/ 12029 w 844528"/>
                        <a:gd name="connsiteY4" fmla="*/ 1105853 h 2411893"/>
                        <a:gd name="connsiteX5" fmla="*/ 57749 w 844528"/>
                        <a:gd name="connsiteY5" fmla="*/ 652463 h 2411893"/>
                        <a:gd name="connsiteX6" fmla="*/ 422556 w 844528"/>
                        <a:gd name="connsiteY6" fmla="*/ 0 h 2411893"/>
                        <a:gd name="connsiteX0" fmla="*/ 422556 w 844528"/>
                        <a:gd name="connsiteY0" fmla="*/ 0 h 2411964"/>
                        <a:gd name="connsiteX1" fmla="*/ 843561 w 844528"/>
                        <a:gd name="connsiteY1" fmla="*/ 943928 h 2411964"/>
                        <a:gd name="connsiteX2" fmla="*/ 814986 w 844528"/>
                        <a:gd name="connsiteY2" fmla="*/ 1183005 h 2411964"/>
                        <a:gd name="connsiteX3" fmla="*/ 434848 w 844528"/>
                        <a:gd name="connsiteY3" fmla="*/ 2411885 h 2411964"/>
                        <a:gd name="connsiteX4" fmla="*/ 12029 w 844528"/>
                        <a:gd name="connsiteY4" fmla="*/ 1105853 h 2411964"/>
                        <a:gd name="connsiteX5" fmla="*/ 57749 w 844528"/>
                        <a:gd name="connsiteY5" fmla="*/ 652463 h 2411964"/>
                        <a:gd name="connsiteX6" fmla="*/ 422556 w 844528"/>
                        <a:gd name="connsiteY6" fmla="*/ 0 h 2411964"/>
                        <a:gd name="connsiteX0" fmla="*/ 482275 w 904247"/>
                        <a:gd name="connsiteY0" fmla="*/ 0 h 2411909"/>
                        <a:gd name="connsiteX1" fmla="*/ 903280 w 904247"/>
                        <a:gd name="connsiteY1" fmla="*/ 943928 h 2411909"/>
                        <a:gd name="connsiteX2" fmla="*/ 874705 w 904247"/>
                        <a:gd name="connsiteY2" fmla="*/ 1183005 h 2411909"/>
                        <a:gd name="connsiteX3" fmla="*/ 494567 w 904247"/>
                        <a:gd name="connsiteY3" fmla="*/ 2411885 h 2411909"/>
                        <a:gd name="connsiteX4" fmla="*/ 5225 w 904247"/>
                        <a:gd name="connsiteY4" fmla="*/ 1148125 h 2411909"/>
                        <a:gd name="connsiteX5" fmla="*/ 117468 w 904247"/>
                        <a:gd name="connsiteY5" fmla="*/ 652463 h 2411909"/>
                        <a:gd name="connsiteX6" fmla="*/ 482275 w 904247"/>
                        <a:gd name="connsiteY6" fmla="*/ 0 h 2411909"/>
                        <a:gd name="connsiteX0" fmla="*/ 482275 w 904247"/>
                        <a:gd name="connsiteY0" fmla="*/ 0 h 2411893"/>
                        <a:gd name="connsiteX1" fmla="*/ 903280 w 904247"/>
                        <a:gd name="connsiteY1" fmla="*/ 943928 h 2411893"/>
                        <a:gd name="connsiteX2" fmla="*/ 874705 w 904247"/>
                        <a:gd name="connsiteY2" fmla="*/ 1183005 h 2411893"/>
                        <a:gd name="connsiteX3" fmla="*/ 494567 w 904247"/>
                        <a:gd name="connsiteY3" fmla="*/ 2411885 h 2411893"/>
                        <a:gd name="connsiteX4" fmla="*/ 5225 w 904247"/>
                        <a:gd name="connsiteY4" fmla="*/ 1162217 h 2411893"/>
                        <a:gd name="connsiteX5" fmla="*/ 117468 w 904247"/>
                        <a:gd name="connsiteY5" fmla="*/ 652463 h 2411893"/>
                        <a:gd name="connsiteX6" fmla="*/ 482275 w 904247"/>
                        <a:gd name="connsiteY6" fmla="*/ 0 h 2411893"/>
                        <a:gd name="connsiteX0" fmla="*/ 482972 w 904944"/>
                        <a:gd name="connsiteY0" fmla="*/ 0 h 2411893"/>
                        <a:gd name="connsiteX1" fmla="*/ 903977 w 904944"/>
                        <a:gd name="connsiteY1" fmla="*/ 943928 h 2411893"/>
                        <a:gd name="connsiteX2" fmla="*/ 875402 w 904944"/>
                        <a:gd name="connsiteY2" fmla="*/ 1183005 h 2411893"/>
                        <a:gd name="connsiteX3" fmla="*/ 495264 w 904944"/>
                        <a:gd name="connsiteY3" fmla="*/ 2411885 h 2411893"/>
                        <a:gd name="connsiteX4" fmla="*/ 5922 w 904944"/>
                        <a:gd name="connsiteY4" fmla="*/ 1162217 h 2411893"/>
                        <a:gd name="connsiteX5" fmla="*/ 104859 w 904944"/>
                        <a:gd name="connsiteY5" fmla="*/ 483376 h 2411893"/>
                        <a:gd name="connsiteX6" fmla="*/ 482972 w 904944"/>
                        <a:gd name="connsiteY6" fmla="*/ 0 h 2411893"/>
                        <a:gd name="connsiteX0" fmla="*/ 477060 w 899032"/>
                        <a:gd name="connsiteY0" fmla="*/ 0 h 2411893"/>
                        <a:gd name="connsiteX1" fmla="*/ 898065 w 899032"/>
                        <a:gd name="connsiteY1" fmla="*/ 943928 h 2411893"/>
                        <a:gd name="connsiteX2" fmla="*/ 869490 w 899032"/>
                        <a:gd name="connsiteY2" fmla="*/ 1183005 h 2411893"/>
                        <a:gd name="connsiteX3" fmla="*/ 489352 w 899032"/>
                        <a:gd name="connsiteY3" fmla="*/ 2411885 h 2411893"/>
                        <a:gd name="connsiteX4" fmla="*/ 10 w 899032"/>
                        <a:gd name="connsiteY4" fmla="*/ 1162217 h 2411893"/>
                        <a:gd name="connsiteX5" fmla="*/ 477060 w 899032"/>
                        <a:gd name="connsiteY5" fmla="*/ 0 h 2411893"/>
                        <a:gd name="connsiteX0" fmla="*/ 477060 w 869489"/>
                        <a:gd name="connsiteY0" fmla="*/ 0 h 2411893"/>
                        <a:gd name="connsiteX1" fmla="*/ 869490 w 869489"/>
                        <a:gd name="connsiteY1" fmla="*/ 1183005 h 2411893"/>
                        <a:gd name="connsiteX2" fmla="*/ 489352 w 869489"/>
                        <a:gd name="connsiteY2" fmla="*/ 2411885 h 2411893"/>
                        <a:gd name="connsiteX3" fmla="*/ 10 w 869489"/>
                        <a:gd name="connsiteY3" fmla="*/ 1162217 h 2411893"/>
                        <a:gd name="connsiteX4" fmla="*/ 477060 w 869489"/>
                        <a:gd name="connsiteY4" fmla="*/ 0 h 2411893"/>
                        <a:gd name="connsiteX0" fmla="*/ 477060 w 1042453"/>
                        <a:gd name="connsiteY0" fmla="*/ 0 h 2411911"/>
                        <a:gd name="connsiteX1" fmla="*/ 1042453 w 1042453"/>
                        <a:gd name="connsiteY1" fmla="*/ 1197097 h 2411911"/>
                        <a:gd name="connsiteX2" fmla="*/ 489352 w 1042453"/>
                        <a:gd name="connsiteY2" fmla="*/ 2411885 h 2411911"/>
                        <a:gd name="connsiteX3" fmla="*/ 10 w 1042453"/>
                        <a:gd name="connsiteY3" fmla="*/ 1162217 h 2411911"/>
                        <a:gd name="connsiteX4" fmla="*/ 477060 w 1042453"/>
                        <a:gd name="connsiteY4" fmla="*/ 0 h 2411911"/>
                        <a:gd name="connsiteX0" fmla="*/ 477060 w 1042453"/>
                        <a:gd name="connsiteY0" fmla="*/ 0 h 2411909"/>
                        <a:gd name="connsiteX1" fmla="*/ 1042453 w 1042453"/>
                        <a:gd name="connsiteY1" fmla="*/ 1197097 h 2411909"/>
                        <a:gd name="connsiteX2" fmla="*/ 489352 w 1042453"/>
                        <a:gd name="connsiteY2" fmla="*/ 2411885 h 2411909"/>
                        <a:gd name="connsiteX3" fmla="*/ 10 w 1042453"/>
                        <a:gd name="connsiteY3" fmla="*/ 1162217 h 2411909"/>
                        <a:gd name="connsiteX4" fmla="*/ 477060 w 1042453"/>
                        <a:gd name="connsiteY4" fmla="*/ 0 h 2411909"/>
                        <a:gd name="connsiteX0" fmla="*/ 477060 w 1015844"/>
                        <a:gd name="connsiteY0" fmla="*/ 0 h 2411933"/>
                        <a:gd name="connsiteX1" fmla="*/ 1015844 w 1015844"/>
                        <a:gd name="connsiteY1" fmla="*/ 1112551 h 2411933"/>
                        <a:gd name="connsiteX2" fmla="*/ 489352 w 1015844"/>
                        <a:gd name="connsiteY2" fmla="*/ 2411885 h 2411933"/>
                        <a:gd name="connsiteX3" fmla="*/ 10 w 1015844"/>
                        <a:gd name="connsiteY3" fmla="*/ 1162217 h 2411933"/>
                        <a:gd name="connsiteX4" fmla="*/ 477060 w 1015844"/>
                        <a:gd name="connsiteY4" fmla="*/ 0 h 2411933"/>
                        <a:gd name="connsiteX0" fmla="*/ 477060 w 1015844"/>
                        <a:gd name="connsiteY0" fmla="*/ 0 h 2411935"/>
                        <a:gd name="connsiteX1" fmla="*/ 1015844 w 1015844"/>
                        <a:gd name="connsiteY1" fmla="*/ 1112551 h 2411935"/>
                        <a:gd name="connsiteX2" fmla="*/ 489352 w 1015844"/>
                        <a:gd name="connsiteY2" fmla="*/ 2411885 h 2411935"/>
                        <a:gd name="connsiteX3" fmla="*/ 10 w 1015844"/>
                        <a:gd name="connsiteY3" fmla="*/ 1162217 h 2411935"/>
                        <a:gd name="connsiteX4" fmla="*/ 477060 w 1015844"/>
                        <a:gd name="connsiteY4" fmla="*/ 0 h 2411935"/>
                        <a:gd name="connsiteX0" fmla="*/ 478683 w 1017467"/>
                        <a:gd name="connsiteY0" fmla="*/ 0 h 2411933"/>
                        <a:gd name="connsiteX1" fmla="*/ 1017467 w 1017467"/>
                        <a:gd name="connsiteY1" fmla="*/ 1112551 h 2411933"/>
                        <a:gd name="connsiteX2" fmla="*/ 490975 w 1017467"/>
                        <a:gd name="connsiteY2" fmla="*/ 2411885 h 2411933"/>
                        <a:gd name="connsiteX3" fmla="*/ 1633 w 1017467"/>
                        <a:gd name="connsiteY3" fmla="*/ 1162217 h 2411933"/>
                        <a:gd name="connsiteX4" fmla="*/ 478683 w 1017467"/>
                        <a:gd name="connsiteY4" fmla="*/ 0 h 2411933"/>
                        <a:gd name="connsiteX0" fmla="*/ 478683 w 1017696"/>
                        <a:gd name="connsiteY0" fmla="*/ 0 h 2411935"/>
                        <a:gd name="connsiteX1" fmla="*/ 1017467 w 1017696"/>
                        <a:gd name="connsiteY1" fmla="*/ 1112551 h 2411935"/>
                        <a:gd name="connsiteX2" fmla="*/ 490975 w 1017696"/>
                        <a:gd name="connsiteY2" fmla="*/ 2411885 h 2411935"/>
                        <a:gd name="connsiteX3" fmla="*/ 1633 w 1017696"/>
                        <a:gd name="connsiteY3" fmla="*/ 1162217 h 2411935"/>
                        <a:gd name="connsiteX4" fmla="*/ 478683 w 1017696"/>
                        <a:gd name="connsiteY4" fmla="*/ 0 h 2411935"/>
                        <a:gd name="connsiteX0" fmla="*/ 598033 w 1017398"/>
                        <a:gd name="connsiteY0" fmla="*/ 0 h 2256936"/>
                        <a:gd name="connsiteX1" fmla="*/ 1017074 w 1017398"/>
                        <a:gd name="connsiteY1" fmla="*/ 957553 h 2256936"/>
                        <a:gd name="connsiteX2" fmla="*/ 490582 w 1017398"/>
                        <a:gd name="connsiteY2" fmla="*/ 2256887 h 2256936"/>
                        <a:gd name="connsiteX3" fmla="*/ 1240 w 1017398"/>
                        <a:gd name="connsiteY3" fmla="*/ 1007219 h 2256936"/>
                        <a:gd name="connsiteX4" fmla="*/ 598033 w 1017398"/>
                        <a:gd name="connsiteY4" fmla="*/ 0 h 2256936"/>
                        <a:gd name="connsiteX0" fmla="*/ 478684 w 1017696"/>
                        <a:gd name="connsiteY0" fmla="*/ 0 h 2383753"/>
                        <a:gd name="connsiteX1" fmla="*/ 1017467 w 1017696"/>
                        <a:gd name="connsiteY1" fmla="*/ 1084370 h 2383753"/>
                        <a:gd name="connsiteX2" fmla="*/ 490975 w 1017696"/>
                        <a:gd name="connsiteY2" fmla="*/ 2383704 h 2383753"/>
                        <a:gd name="connsiteX3" fmla="*/ 1633 w 1017696"/>
                        <a:gd name="connsiteY3" fmla="*/ 1134036 h 2383753"/>
                        <a:gd name="connsiteX4" fmla="*/ 478684 w 1017696"/>
                        <a:gd name="connsiteY4" fmla="*/ 0 h 2383753"/>
                        <a:gd name="connsiteX0" fmla="*/ 478684 w 1017696"/>
                        <a:gd name="connsiteY0" fmla="*/ 0 h 2383785"/>
                        <a:gd name="connsiteX1" fmla="*/ 1017467 w 1017696"/>
                        <a:gd name="connsiteY1" fmla="*/ 1084370 h 2383785"/>
                        <a:gd name="connsiteX2" fmla="*/ 490975 w 1017696"/>
                        <a:gd name="connsiteY2" fmla="*/ 2383704 h 2383785"/>
                        <a:gd name="connsiteX3" fmla="*/ 1633 w 1017696"/>
                        <a:gd name="connsiteY3" fmla="*/ 1148127 h 2383785"/>
                        <a:gd name="connsiteX4" fmla="*/ 478684 w 1017696"/>
                        <a:gd name="connsiteY4" fmla="*/ 0 h 2383785"/>
                        <a:gd name="connsiteX0" fmla="*/ 478684 w 1017696"/>
                        <a:gd name="connsiteY0" fmla="*/ 0 h 2383825"/>
                        <a:gd name="connsiteX1" fmla="*/ 1017467 w 1017696"/>
                        <a:gd name="connsiteY1" fmla="*/ 1084370 h 2383825"/>
                        <a:gd name="connsiteX2" fmla="*/ 490975 w 1017696"/>
                        <a:gd name="connsiteY2" fmla="*/ 2383704 h 2383825"/>
                        <a:gd name="connsiteX3" fmla="*/ 1633 w 1017696"/>
                        <a:gd name="connsiteY3" fmla="*/ 1148127 h 2383825"/>
                        <a:gd name="connsiteX4" fmla="*/ 478684 w 1017696"/>
                        <a:gd name="connsiteY4" fmla="*/ 0 h 2383825"/>
                        <a:gd name="connsiteX0" fmla="*/ 478684 w 1017696"/>
                        <a:gd name="connsiteY0" fmla="*/ 0 h 2383705"/>
                        <a:gd name="connsiteX1" fmla="*/ 1017467 w 1017696"/>
                        <a:gd name="connsiteY1" fmla="*/ 1140733 h 2383705"/>
                        <a:gd name="connsiteX2" fmla="*/ 490975 w 1017696"/>
                        <a:gd name="connsiteY2" fmla="*/ 2383704 h 2383705"/>
                        <a:gd name="connsiteX3" fmla="*/ 1633 w 1017696"/>
                        <a:gd name="connsiteY3" fmla="*/ 1148127 h 2383705"/>
                        <a:gd name="connsiteX4" fmla="*/ 478684 w 1017696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68 w 1018552"/>
                        <a:gd name="connsiteY0" fmla="*/ 0 h 2383705"/>
                        <a:gd name="connsiteX1" fmla="*/ 1016351 w 1018552"/>
                        <a:gd name="connsiteY1" fmla="*/ 1140733 h 2383705"/>
                        <a:gd name="connsiteX2" fmla="*/ 489859 w 1018552"/>
                        <a:gd name="connsiteY2" fmla="*/ 2383704 h 2383705"/>
                        <a:gd name="connsiteX3" fmla="*/ 517 w 1018552"/>
                        <a:gd name="connsiteY3" fmla="*/ 1148127 h 2383705"/>
                        <a:gd name="connsiteX4" fmla="*/ 477568 w 1018552"/>
                        <a:gd name="connsiteY4" fmla="*/ 0 h 2383705"/>
                        <a:gd name="connsiteX0" fmla="*/ 477570 w 1018554"/>
                        <a:gd name="connsiteY0" fmla="*/ 0 h 2383705"/>
                        <a:gd name="connsiteX1" fmla="*/ 1016353 w 1018554"/>
                        <a:gd name="connsiteY1" fmla="*/ 1140733 h 2383705"/>
                        <a:gd name="connsiteX2" fmla="*/ 489861 w 1018554"/>
                        <a:gd name="connsiteY2" fmla="*/ 2383704 h 2383705"/>
                        <a:gd name="connsiteX3" fmla="*/ 519 w 1018554"/>
                        <a:gd name="connsiteY3" fmla="*/ 1148127 h 2383705"/>
                        <a:gd name="connsiteX4" fmla="*/ 477570 w 1018554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18621" h="2383705">
                          <a:moveTo>
                            <a:pt x="477637" y="0"/>
                          </a:moveTo>
                          <a:cubicBezTo>
                            <a:pt x="662464" y="17556"/>
                            <a:pt x="1014374" y="527391"/>
                            <a:pt x="1016420" y="1140733"/>
                          </a:cubicBezTo>
                          <a:cubicBezTo>
                            <a:pt x="1051453" y="1668853"/>
                            <a:pt x="659234" y="2382472"/>
                            <a:pt x="489928" y="2383704"/>
                          </a:cubicBezTo>
                          <a:cubicBezTo>
                            <a:pt x="320622" y="2384936"/>
                            <a:pt x="-13582" y="1620833"/>
                            <a:pt x="586" y="1148127"/>
                          </a:cubicBezTo>
                          <a:cubicBezTo>
                            <a:pt x="-14770" y="548874"/>
                            <a:pt x="274745" y="36383"/>
                            <a:pt x="477637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21" name="Group 120">
                    <a:extLst>
                      <a:ext uri="{FF2B5EF4-FFF2-40B4-BE49-F238E27FC236}">
                        <a16:creationId xmlns:a16="http://schemas.microsoft.com/office/drawing/2014/main" id="{BDE04869-1554-4AAC-9D80-B73950ABD001}"/>
                      </a:ext>
                    </a:extLst>
                  </p:cNvPr>
                  <p:cNvGrpSpPr/>
                  <p:nvPr/>
                </p:nvGrpSpPr>
                <p:grpSpPr>
                  <a:xfrm rot="10800000">
                    <a:off x="8236696" y="2849413"/>
                    <a:ext cx="666734" cy="1473212"/>
                    <a:chOff x="8236696" y="1267377"/>
                    <a:chExt cx="666734" cy="1473212"/>
                  </a:xfrm>
                </p:grpSpPr>
                <p:sp>
                  <p:nvSpPr>
                    <p:cNvPr id="122" name="Freeform: Shape 121">
                      <a:extLst>
                        <a:ext uri="{FF2B5EF4-FFF2-40B4-BE49-F238E27FC236}">
                          <a16:creationId xmlns:a16="http://schemas.microsoft.com/office/drawing/2014/main" id="{10FE2525-F75D-4ED2-AA55-502FC8ADD85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236696" y="1267377"/>
                      <a:ext cx="666734" cy="1473212"/>
                    </a:xfrm>
                    <a:custGeom>
                      <a:avLst/>
                      <a:gdLst>
                        <a:gd name="connsiteX0" fmla="*/ 422556 w 838200"/>
                        <a:gd name="connsiteY0" fmla="*/ 0 h 1466850"/>
                        <a:gd name="connsiteX1" fmla="*/ 843561 w 838200"/>
                        <a:gd name="connsiteY1" fmla="*/ 943928 h 1466850"/>
                        <a:gd name="connsiteX2" fmla="*/ 814986 w 838200"/>
                        <a:gd name="connsiteY2" fmla="*/ 1183005 h 1466850"/>
                        <a:gd name="connsiteX3" fmla="*/ 394934 w 838200"/>
                        <a:gd name="connsiteY3" fmla="*/ 1467803 h 1466850"/>
                        <a:gd name="connsiteX4" fmla="*/ 12029 w 838200"/>
                        <a:gd name="connsiteY4" fmla="*/ 1105853 h 1466850"/>
                        <a:gd name="connsiteX5" fmla="*/ 57749 w 838200"/>
                        <a:gd name="connsiteY5" fmla="*/ 652463 h 1466850"/>
                        <a:gd name="connsiteX6" fmla="*/ 422556 w 838200"/>
                        <a:gd name="connsiteY6" fmla="*/ 0 h 1466850"/>
                        <a:gd name="connsiteX0" fmla="*/ 422556 w 844528"/>
                        <a:gd name="connsiteY0" fmla="*/ 0 h 2411927"/>
                        <a:gd name="connsiteX1" fmla="*/ 843561 w 844528"/>
                        <a:gd name="connsiteY1" fmla="*/ 943928 h 2411927"/>
                        <a:gd name="connsiteX2" fmla="*/ 814986 w 844528"/>
                        <a:gd name="connsiteY2" fmla="*/ 1183005 h 2411927"/>
                        <a:gd name="connsiteX3" fmla="*/ 434848 w 844528"/>
                        <a:gd name="connsiteY3" fmla="*/ 2411885 h 2411927"/>
                        <a:gd name="connsiteX4" fmla="*/ 12029 w 844528"/>
                        <a:gd name="connsiteY4" fmla="*/ 1105853 h 2411927"/>
                        <a:gd name="connsiteX5" fmla="*/ 57749 w 844528"/>
                        <a:gd name="connsiteY5" fmla="*/ 652463 h 2411927"/>
                        <a:gd name="connsiteX6" fmla="*/ 422556 w 844528"/>
                        <a:gd name="connsiteY6" fmla="*/ 0 h 2411927"/>
                        <a:gd name="connsiteX0" fmla="*/ 422556 w 844528"/>
                        <a:gd name="connsiteY0" fmla="*/ 0 h 2411912"/>
                        <a:gd name="connsiteX1" fmla="*/ 843561 w 844528"/>
                        <a:gd name="connsiteY1" fmla="*/ 943928 h 2411912"/>
                        <a:gd name="connsiteX2" fmla="*/ 814986 w 844528"/>
                        <a:gd name="connsiteY2" fmla="*/ 1183005 h 2411912"/>
                        <a:gd name="connsiteX3" fmla="*/ 434848 w 844528"/>
                        <a:gd name="connsiteY3" fmla="*/ 2411885 h 2411912"/>
                        <a:gd name="connsiteX4" fmla="*/ 12029 w 844528"/>
                        <a:gd name="connsiteY4" fmla="*/ 1105853 h 2411912"/>
                        <a:gd name="connsiteX5" fmla="*/ 57749 w 844528"/>
                        <a:gd name="connsiteY5" fmla="*/ 652463 h 2411912"/>
                        <a:gd name="connsiteX6" fmla="*/ 422556 w 844528"/>
                        <a:gd name="connsiteY6" fmla="*/ 0 h 2411912"/>
                        <a:gd name="connsiteX0" fmla="*/ 422556 w 844528"/>
                        <a:gd name="connsiteY0" fmla="*/ 0 h 2411893"/>
                        <a:gd name="connsiteX1" fmla="*/ 843561 w 844528"/>
                        <a:gd name="connsiteY1" fmla="*/ 943928 h 2411893"/>
                        <a:gd name="connsiteX2" fmla="*/ 814986 w 844528"/>
                        <a:gd name="connsiteY2" fmla="*/ 1183005 h 2411893"/>
                        <a:gd name="connsiteX3" fmla="*/ 434848 w 844528"/>
                        <a:gd name="connsiteY3" fmla="*/ 2411885 h 2411893"/>
                        <a:gd name="connsiteX4" fmla="*/ 12029 w 844528"/>
                        <a:gd name="connsiteY4" fmla="*/ 1105853 h 2411893"/>
                        <a:gd name="connsiteX5" fmla="*/ 57749 w 844528"/>
                        <a:gd name="connsiteY5" fmla="*/ 652463 h 2411893"/>
                        <a:gd name="connsiteX6" fmla="*/ 422556 w 844528"/>
                        <a:gd name="connsiteY6" fmla="*/ 0 h 2411893"/>
                        <a:gd name="connsiteX0" fmla="*/ 422556 w 844528"/>
                        <a:gd name="connsiteY0" fmla="*/ 0 h 2411964"/>
                        <a:gd name="connsiteX1" fmla="*/ 843561 w 844528"/>
                        <a:gd name="connsiteY1" fmla="*/ 943928 h 2411964"/>
                        <a:gd name="connsiteX2" fmla="*/ 814986 w 844528"/>
                        <a:gd name="connsiteY2" fmla="*/ 1183005 h 2411964"/>
                        <a:gd name="connsiteX3" fmla="*/ 434848 w 844528"/>
                        <a:gd name="connsiteY3" fmla="*/ 2411885 h 2411964"/>
                        <a:gd name="connsiteX4" fmla="*/ 12029 w 844528"/>
                        <a:gd name="connsiteY4" fmla="*/ 1105853 h 2411964"/>
                        <a:gd name="connsiteX5" fmla="*/ 57749 w 844528"/>
                        <a:gd name="connsiteY5" fmla="*/ 652463 h 2411964"/>
                        <a:gd name="connsiteX6" fmla="*/ 422556 w 844528"/>
                        <a:gd name="connsiteY6" fmla="*/ 0 h 2411964"/>
                        <a:gd name="connsiteX0" fmla="*/ 482275 w 904247"/>
                        <a:gd name="connsiteY0" fmla="*/ 0 h 2411909"/>
                        <a:gd name="connsiteX1" fmla="*/ 903280 w 904247"/>
                        <a:gd name="connsiteY1" fmla="*/ 943928 h 2411909"/>
                        <a:gd name="connsiteX2" fmla="*/ 874705 w 904247"/>
                        <a:gd name="connsiteY2" fmla="*/ 1183005 h 2411909"/>
                        <a:gd name="connsiteX3" fmla="*/ 494567 w 904247"/>
                        <a:gd name="connsiteY3" fmla="*/ 2411885 h 2411909"/>
                        <a:gd name="connsiteX4" fmla="*/ 5225 w 904247"/>
                        <a:gd name="connsiteY4" fmla="*/ 1148125 h 2411909"/>
                        <a:gd name="connsiteX5" fmla="*/ 117468 w 904247"/>
                        <a:gd name="connsiteY5" fmla="*/ 652463 h 2411909"/>
                        <a:gd name="connsiteX6" fmla="*/ 482275 w 904247"/>
                        <a:gd name="connsiteY6" fmla="*/ 0 h 2411909"/>
                        <a:gd name="connsiteX0" fmla="*/ 482275 w 904247"/>
                        <a:gd name="connsiteY0" fmla="*/ 0 h 2411893"/>
                        <a:gd name="connsiteX1" fmla="*/ 903280 w 904247"/>
                        <a:gd name="connsiteY1" fmla="*/ 943928 h 2411893"/>
                        <a:gd name="connsiteX2" fmla="*/ 874705 w 904247"/>
                        <a:gd name="connsiteY2" fmla="*/ 1183005 h 2411893"/>
                        <a:gd name="connsiteX3" fmla="*/ 494567 w 904247"/>
                        <a:gd name="connsiteY3" fmla="*/ 2411885 h 2411893"/>
                        <a:gd name="connsiteX4" fmla="*/ 5225 w 904247"/>
                        <a:gd name="connsiteY4" fmla="*/ 1162217 h 2411893"/>
                        <a:gd name="connsiteX5" fmla="*/ 117468 w 904247"/>
                        <a:gd name="connsiteY5" fmla="*/ 652463 h 2411893"/>
                        <a:gd name="connsiteX6" fmla="*/ 482275 w 904247"/>
                        <a:gd name="connsiteY6" fmla="*/ 0 h 2411893"/>
                        <a:gd name="connsiteX0" fmla="*/ 482972 w 904944"/>
                        <a:gd name="connsiteY0" fmla="*/ 0 h 2411893"/>
                        <a:gd name="connsiteX1" fmla="*/ 903977 w 904944"/>
                        <a:gd name="connsiteY1" fmla="*/ 943928 h 2411893"/>
                        <a:gd name="connsiteX2" fmla="*/ 875402 w 904944"/>
                        <a:gd name="connsiteY2" fmla="*/ 1183005 h 2411893"/>
                        <a:gd name="connsiteX3" fmla="*/ 495264 w 904944"/>
                        <a:gd name="connsiteY3" fmla="*/ 2411885 h 2411893"/>
                        <a:gd name="connsiteX4" fmla="*/ 5922 w 904944"/>
                        <a:gd name="connsiteY4" fmla="*/ 1162217 h 2411893"/>
                        <a:gd name="connsiteX5" fmla="*/ 104859 w 904944"/>
                        <a:gd name="connsiteY5" fmla="*/ 483376 h 2411893"/>
                        <a:gd name="connsiteX6" fmla="*/ 482972 w 904944"/>
                        <a:gd name="connsiteY6" fmla="*/ 0 h 2411893"/>
                        <a:gd name="connsiteX0" fmla="*/ 477060 w 899032"/>
                        <a:gd name="connsiteY0" fmla="*/ 0 h 2411893"/>
                        <a:gd name="connsiteX1" fmla="*/ 898065 w 899032"/>
                        <a:gd name="connsiteY1" fmla="*/ 943928 h 2411893"/>
                        <a:gd name="connsiteX2" fmla="*/ 869490 w 899032"/>
                        <a:gd name="connsiteY2" fmla="*/ 1183005 h 2411893"/>
                        <a:gd name="connsiteX3" fmla="*/ 489352 w 899032"/>
                        <a:gd name="connsiteY3" fmla="*/ 2411885 h 2411893"/>
                        <a:gd name="connsiteX4" fmla="*/ 10 w 899032"/>
                        <a:gd name="connsiteY4" fmla="*/ 1162217 h 2411893"/>
                        <a:gd name="connsiteX5" fmla="*/ 477060 w 899032"/>
                        <a:gd name="connsiteY5" fmla="*/ 0 h 2411893"/>
                        <a:gd name="connsiteX0" fmla="*/ 477060 w 869489"/>
                        <a:gd name="connsiteY0" fmla="*/ 0 h 2411893"/>
                        <a:gd name="connsiteX1" fmla="*/ 869490 w 869489"/>
                        <a:gd name="connsiteY1" fmla="*/ 1183005 h 2411893"/>
                        <a:gd name="connsiteX2" fmla="*/ 489352 w 869489"/>
                        <a:gd name="connsiteY2" fmla="*/ 2411885 h 2411893"/>
                        <a:gd name="connsiteX3" fmla="*/ 10 w 869489"/>
                        <a:gd name="connsiteY3" fmla="*/ 1162217 h 2411893"/>
                        <a:gd name="connsiteX4" fmla="*/ 477060 w 869489"/>
                        <a:gd name="connsiteY4" fmla="*/ 0 h 2411893"/>
                        <a:gd name="connsiteX0" fmla="*/ 477060 w 1042453"/>
                        <a:gd name="connsiteY0" fmla="*/ 0 h 2411911"/>
                        <a:gd name="connsiteX1" fmla="*/ 1042453 w 1042453"/>
                        <a:gd name="connsiteY1" fmla="*/ 1197097 h 2411911"/>
                        <a:gd name="connsiteX2" fmla="*/ 489352 w 1042453"/>
                        <a:gd name="connsiteY2" fmla="*/ 2411885 h 2411911"/>
                        <a:gd name="connsiteX3" fmla="*/ 10 w 1042453"/>
                        <a:gd name="connsiteY3" fmla="*/ 1162217 h 2411911"/>
                        <a:gd name="connsiteX4" fmla="*/ 477060 w 1042453"/>
                        <a:gd name="connsiteY4" fmla="*/ 0 h 2411911"/>
                        <a:gd name="connsiteX0" fmla="*/ 477060 w 1042453"/>
                        <a:gd name="connsiteY0" fmla="*/ 0 h 2411909"/>
                        <a:gd name="connsiteX1" fmla="*/ 1042453 w 1042453"/>
                        <a:gd name="connsiteY1" fmla="*/ 1197097 h 2411909"/>
                        <a:gd name="connsiteX2" fmla="*/ 489352 w 1042453"/>
                        <a:gd name="connsiteY2" fmla="*/ 2411885 h 2411909"/>
                        <a:gd name="connsiteX3" fmla="*/ 10 w 1042453"/>
                        <a:gd name="connsiteY3" fmla="*/ 1162217 h 2411909"/>
                        <a:gd name="connsiteX4" fmla="*/ 477060 w 1042453"/>
                        <a:gd name="connsiteY4" fmla="*/ 0 h 2411909"/>
                        <a:gd name="connsiteX0" fmla="*/ 477060 w 1015844"/>
                        <a:gd name="connsiteY0" fmla="*/ 0 h 2411933"/>
                        <a:gd name="connsiteX1" fmla="*/ 1015844 w 1015844"/>
                        <a:gd name="connsiteY1" fmla="*/ 1112551 h 2411933"/>
                        <a:gd name="connsiteX2" fmla="*/ 489352 w 1015844"/>
                        <a:gd name="connsiteY2" fmla="*/ 2411885 h 2411933"/>
                        <a:gd name="connsiteX3" fmla="*/ 10 w 1015844"/>
                        <a:gd name="connsiteY3" fmla="*/ 1162217 h 2411933"/>
                        <a:gd name="connsiteX4" fmla="*/ 477060 w 1015844"/>
                        <a:gd name="connsiteY4" fmla="*/ 0 h 2411933"/>
                        <a:gd name="connsiteX0" fmla="*/ 477060 w 1015844"/>
                        <a:gd name="connsiteY0" fmla="*/ 0 h 2411935"/>
                        <a:gd name="connsiteX1" fmla="*/ 1015844 w 1015844"/>
                        <a:gd name="connsiteY1" fmla="*/ 1112551 h 2411935"/>
                        <a:gd name="connsiteX2" fmla="*/ 489352 w 1015844"/>
                        <a:gd name="connsiteY2" fmla="*/ 2411885 h 2411935"/>
                        <a:gd name="connsiteX3" fmla="*/ 10 w 1015844"/>
                        <a:gd name="connsiteY3" fmla="*/ 1162217 h 2411935"/>
                        <a:gd name="connsiteX4" fmla="*/ 477060 w 1015844"/>
                        <a:gd name="connsiteY4" fmla="*/ 0 h 2411935"/>
                        <a:gd name="connsiteX0" fmla="*/ 478683 w 1017467"/>
                        <a:gd name="connsiteY0" fmla="*/ 0 h 2411933"/>
                        <a:gd name="connsiteX1" fmla="*/ 1017467 w 1017467"/>
                        <a:gd name="connsiteY1" fmla="*/ 1112551 h 2411933"/>
                        <a:gd name="connsiteX2" fmla="*/ 490975 w 1017467"/>
                        <a:gd name="connsiteY2" fmla="*/ 2411885 h 2411933"/>
                        <a:gd name="connsiteX3" fmla="*/ 1633 w 1017467"/>
                        <a:gd name="connsiteY3" fmla="*/ 1162217 h 2411933"/>
                        <a:gd name="connsiteX4" fmla="*/ 478683 w 1017467"/>
                        <a:gd name="connsiteY4" fmla="*/ 0 h 2411933"/>
                        <a:gd name="connsiteX0" fmla="*/ 478683 w 1017696"/>
                        <a:gd name="connsiteY0" fmla="*/ 0 h 2411935"/>
                        <a:gd name="connsiteX1" fmla="*/ 1017467 w 1017696"/>
                        <a:gd name="connsiteY1" fmla="*/ 1112551 h 2411935"/>
                        <a:gd name="connsiteX2" fmla="*/ 490975 w 1017696"/>
                        <a:gd name="connsiteY2" fmla="*/ 2411885 h 2411935"/>
                        <a:gd name="connsiteX3" fmla="*/ 1633 w 1017696"/>
                        <a:gd name="connsiteY3" fmla="*/ 1162217 h 2411935"/>
                        <a:gd name="connsiteX4" fmla="*/ 478683 w 1017696"/>
                        <a:gd name="connsiteY4" fmla="*/ 0 h 2411935"/>
                        <a:gd name="connsiteX0" fmla="*/ 598033 w 1017398"/>
                        <a:gd name="connsiteY0" fmla="*/ 0 h 2256936"/>
                        <a:gd name="connsiteX1" fmla="*/ 1017074 w 1017398"/>
                        <a:gd name="connsiteY1" fmla="*/ 957553 h 2256936"/>
                        <a:gd name="connsiteX2" fmla="*/ 490582 w 1017398"/>
                        <a:gd name="connsiteY2" fmla="*/ 2256887 h 2256936"/>
                        <a:gd name="connsiteX3" fmla="*/ 1240 w 1017398"/>
                        <a:gd name="connsiteY3" fmla="*/ 1007219 h 2256936"/>
                        <a:gd name="connsiteX4" fmla="*/ 598033 w 1017398"/>
                        <a:gd name="connsiteY4" fmla="*/ 0 h 2256936"/>
                        <a:gd name="connsiteX0" fmla="*/ 478684 w 1017696"/>
                        <a:gd name="connsiteY0" fmla="*/ 0 h 2383753"/>
                        <a:gd name="connsiteX1" fmla="*/ 1017467 w 1017696"/>
                        <a:gd name="connsiteY1" fmla="*/ 1084370 h 2383753"/>
                        <a:gd name="connsiteX2" fmla="*/ 490975 w 1017696"/>
                        <a:gd name="connsiteY2" fmla="*/ 2383704 h 2383753"/>
                        <a:gd name="connsiteX3" fmla="*/ 1633 w 1017696"/>
                        <a:gd name="connsiteY3" fmla="*/ 1134036 h 2383753"/>
                        <a:gd name="connsiteX4" fmla="*/ 478684 w 1017696"/>
                        <a:gd name="connsiteY4" fmla="*/ 0 h 2383753"/>
                        <a:gd name="connsiteX0" fmla="*/ 478684 w 1017696"/>
                        <a:gd name="connsiteY0" fmla="*/ 0 h 2383785"/>
                        <a:gd name="connsiteX1" fmla="*/ 1017467 w 1017696"/>
                        <a:gd name="connsiteY1" fmla="*/ 1084370 h 2383785"/>
                        <a:gd name="connsiteX2" fmla="*/ 490975 w 1017696"/>
                        <a:gd name="connsiteY2" fmla="*/ 2383704 h 2383785"/>
                        <a:gd name="connsiteX3" fmla="*/ 1633 w 1017696"/>
                        <a:gd name="connsiteY3" fmla="*/ 1148127 h 2383785"/>
                        <a:gd name="connsiteX4" fmla="*/ 478684 w 1017696"/>
                        <a:gd name="connsiteY4" fmla="*/ 0 h 2383785"/>
                        <a:gd name="connsiteX0" fmla="*/ 478684 w 1017696"/>
                        <a:gd name="connsiteY0" fmla="*/ 0 h 2383825"/>
                        <a:gd name="connsiteX1" fmla="*/ 1017467 w 1017696"/>
                        <a:gd name="connsiteY1" fmla="*/ 1084370 h 2383825"/>
                        <a:gd name="connsiteX2" fmla="*/ 490975 w 1017696"/>
                        <a:gd name="connsiteY2" fmla="*/ 2383704 h 2383825"/>
                        <a:gd name="connsiteX3" fmla="*/ 1633 w 1017696"/>
                        <a:gd name="connsiteY3" fmla="*/ 1148127 h 2383825"/>
                        <a:gd name="connsiteX4" fmla="*/ 478684 w 1017696"/>
                        <a:gd name="connsiteY4" fmla="*/ 0 h 2383825"/>
                        <a:gd name="connsiteX0" fmla="*/ 478684 w 1017696"/>
                        <a:gd name="connsiteY0" fmla="*/ 0 h 2383705"/>
                        <a:gd name="connsiteX1" fmla="*/ 1017467 w 1017696"/>
                        <a:gd name="connsiteY1" fmla="*/ 1140733 h 2383705"/>
                        <a:gd name="connsiteX2" fmla="*/ 490975 w 1017696"/>
                        <a:gd name="connsiteY2" fmla="*/ 2383704 h 2383705"/>
                        <a:gd name="connsiteX3" fmla="*/ 1633 w 1017696"/>
                        <a:gd name="connsiteY3" fmla="*/ 1148127 h 2383705"/>
                        <a:gd name="connsiteX4" fmla="*/ 478684 w 1017696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68 w 1018552"/>
                        <a:gd name="connsiteY0" fmla="*/ 0 h 2383705"/>
                        <a:gd name="connsiteX1" fmla="*/ 1016351 w 1018552"/>
                        <a:gd name="connsiteY1" fmla="*/ 1140733 h 2383705"/>
                        <a:gd name="connsiteX2" fmla="*/ 489859 w 1018552"/>
                        <a:gd name="connsiteY2" fmla="*/ 2383704 h 2383705"/>
                        <a:gd name="connsiteX3" fmla="*/ 517 w 1018552"/>
                        <a:gd name="connsiteY3" fmla="*/ 1148127 h 2383705"/>
                        <a:gd name="connsiteX4" fmla="*/ 477568 w 1018552"/>
                        <a:gd name="connsiteY4" fmla="*/ 0 h 2383705"/>
                        <a:gd name="connsiteX0" fmla="*/ 477570 w 1018554"/>
                        <a:gd name="connsiteY0" fmla="*/ 0 h 2383705"/>
                        <a:gd name="connsiteX1" fmla="*/ 1016353 w 1018554"/>
                        <a:gd name="connsiteY1" fmla="*/ 1140733 h 2383705"/>
                        <a:gd name="connsiteX2" fmla="*/ 489861 w 1018554"/>
                        <a:gd name="connsiteY2" fmla="*/ 2383704 h 2383705"/>
                        <a:gd name="connsiteX3" fmla="*/ 519 w 1018554"/>
                        <a:gd name="connsiteY3" fmla="*/ 1148127 h 2383705"/>
                        <a:gd name="connsiteX4" fmla="*/ 477570 w 1018554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18621" h="2383705">
                          <a:moveTo>
                            <a:pt x="477637" y="0"/>
                          </a:moveTo>
                          <a:cubicBezTo>
                            <a:pt x="662464" y="17556"/>
                            <a:pt x="1014374" y="527391"/>
                            <a:pt x="1016420" y="1140733"/>
                          </a:cubicBezTo>
                          <a:cubicBezTo>
                            <a:pt x="1051453" y="1668853"/>
                            <a:pt x="659234" y="2382472"/>
                            <a:pt x="489928" y="2383704"/>
                          </a:cubicBezTo>
                          <a:cubicBezTo>
                            <a:pt x="320622" y="2384936"/>
                            <a:pt x="-13582" y="1620833"/>
                            <a:pt x="586" y="1148127"/>
                          </a:cubicBezTo>
                          <a:cubicBezTo>
                            <a:pt x="-14770" y="548874"/>
                            <a:pt x="274745" y="36383"/>
                            <a:pt x="477637" y="0"/>
                          </a:cubicBezTo>
                          <a:close/>
                        </a:path>
                      </a:pathLst>
                    </a:custGeom>
                    <a:solidFill>
                      <a:schemeClr val="accent1">
                        <a:lumMod val="60000"/>
                        <a:lumOff val="40000"/>
                      </a:schemeClr>
                    </a:solidFill>
                    <a:ln w="22225" cap="flat">
                      <a:solidFill>
                        <a:schemeClr val="bg1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3" name="Freeform: Shape 122">
                      <a:extLst>
                        <a:ext uri="{FF2B5EF4-FFF2-40B4-BE49-F238E27FC236}">
                          <a16:creationId xmlns:a16="http://schemas.microsoft.com/office/drawing/2014/main" id="{C374A117-8E12-479A-9A8C-1249733D8A0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445481" y="1817468"/>
                      <a:ext cx="249165" cy="923121"/>
                    </a:xfrm>
                    <a:custGeom>
                      <a:avLst/>
                      <a:gdLst>
                        <a:gd name="connsiteX0" fmla="*/ 422556 w 838200"/>
                        <a:gd name="connsiteY0" fmla="*/ 0 h 1466850"/>
                        <a:gd name="connsiteX1" fmla="*/ 843561 w 838200"/>
                        <a:gd name="connsiteY1" fmla="*/ 943928 h 1466850"/>
                        <a:gd name="connsiteX2" fmla="*/ 814986 w 838200"/>
                        <a:gd name="connsiteY2" fmla="*/ 1183005 h 1466850"/>
                        <a:gd name="connsiteX3" fmla="*/ 394934 w 838200"/>
                        <a:gd name="connsiteY3" fmla="*/ 1467803 h 1466850"/>
                        <a:gd name="connsiteX4" fmla="*/ 12029 w 838200"/>
                        <a:gd name="connsiteY4" fmla="*/ 1105853 h 1466850"/>
                        <a:gd name="connsiteX5" fmla="*/ 57749 w 838200"/>
                        <a:gd name="connsiteY5" fmla="*/ 652463 h 1466850"/>
                        <a:gd name="connsiteX6" fmla="*/ 422556 w 838200"/>
                        <a:gd name="connsiteY6" fmla="*/ 0 h 1466850"/>
                        <a:gd name="connsiteX0" fmla="*/ 422556 w 844528"/>
                        <a:gd name="connsiteY0" fmla="*/ 0 h 2411927"/>
                        <a:gd name="connsiteX1" fmla="*/ 843561 w 844528"/>
                        <a:gd name="connsiteY1" fmla="*/ 943928 h 2411927"/>
                        <a:gd name="connsiteX2" fmla="*/ 814986 w 844528"/>
                        <a:gd name="connsiteY2" fmla="*/ 1183005 h 2411927"/>
                        <a:gd name="connsiteX3" fmla="*/ 434848 w 844528"/>
                        <a:gd name="connsiteY3" fmla="*/ 2411885 h 2411927"/>
                        <a:gd name="connsiteX4" fmla="*/ 12029 w 844528"/>
                        <a:gd name="connsiteY4" fmla="*/ 1105853 h 2411927"/>
                        <a:gd name="connsiteX5" fmla="*/ 57749 w 844528"/>
                        <a:gd name="connsiteY5" fmla="*/ 652463 h 2411927"/>
                        <a:gd name="connsiteX6" fmla="*/ 422556 w 844528"/>
                        <a:gd name="connsiteY6" fmla="*/ 0 h 2411927"/>
                        <a:gd name="connsiteX0" fmla="*/ 422556 w 844528"/>
                        <a:gd name="connsiteY0" fmla="*/ 0 h 2411912"/>
                        <a:gd name="connsiteX1" fmla="*/ 843561 w 844528"/>
                        <a:gd name="connsiteY1" fmla="*/ 943928 h 2411912"/>
                        <a:gd name="connsiteX2" fmla="*/ 814986 w 844528"/>
                        <a:gd name="connsiteY2" fmla="*/ 1183005 h 2411912"/>
                        <a:gd name="connsiteX3" fmla="*/ 434848 w 844528"/>
                        <a:gd name="connsiteY3" fmla="*/ 2411885 h 2411912"/>
                        <a:gd name="connsiteX4" fmla="*/ 12029 w 844528"/>
                        <a:gd name="connsiteY4" fmla="*/ 1105853 h 2411912"/>
                        <a:gd name="connsiteX5" fmla="*/ 57749 w 844528"/>
                        <a:gd name="connsiteY5" fmla="*/ 652463 h 2411912"/>
                        <a:gd name="connsiteX6" fmla="*/ 422556 w 844528"/>
                        <a:gd name="connsiteY6" fmla="*/ 0 h 2411912"/>
                        <a:gd name="connsiteX0" fmla="*/ 422556 w 844528"/>
                        <a:gd name="connsiteY0" fmla="*/ 0 h 2411893"/>
                        <a:gd name="connsiteX1" fmla="*/ 843561 w 844528"/>
                        <a:gd name="connsiteY1" fmla="*/ 943928 h 2411893"/>
                        <a:gd name="connsiteX2" fmla="*/ 814986 w 844528"/>
                        <a:gd name="connsiteY2" fmla="*/ 1183005 h 2411893"/>
                        <a:gd name="connsiteX3" fmla="*/ 434848 w 844528"/>
                        <a:gd name="connsiteY3" fmla="*/ 2411885 h 2411893"/>
                        <a:gd name="connsiteX4" fmla="*/ 12029 w 844528"/>
                        <a:gd name="connsiteY4" fmla="*/ 1105853 h 2411893"/>
                        <a:gd name="connsiteX5" fmla="*/ 57749 w 844528"/>
                        <a:gd name="connsiteY5" fmla="*/ 652463 h 2411893"/>
                        <a:gd name="connsiteX6" fmla="*/ 422556 w 844528"/>
                        <a:gd name="connsiteY6" fmla="*/ 0 h 2411893"/>
                        <a:gd name="connsiteX0" fmla="*/ 422556 w 844528"/>
                        <a:gd name="connsiteY0" fmla="*/ 0 h 2411964"/>
                        <a:gd name="connsiteX1" fmla="*/ 843561 w 844528"/>
                        <a:gd name="connsiteY1" fmla="*/ 943928 h 2411964"/>
                        <a:gd name="connsiteX2" fmla="*/ 814986 w 844528"/>
                        <a:gd name="connsiteY2" fmla="*/ 1183005 h 2411964"/>
                        <a:gd name="connsiteX3" fmla="*/ 434848 w 844528"/>
                        <a:gd name="connsiteY3" fmla="*/ 2411885 h 2411964"/>
                        <a:gd name="connsiteX4" fmla="*/ 12029 w 844528"/>
                        <a:gd name="connsiteY4" fmla="*/ 1105853 h 2411964"/>
                        <a:gd name="connsiteX5" fmla="*/ 57749 w 844528"/>
                        <a:gd name="connsiteY5" fmla="*/ 652463 h 2411964"/>
                        <a:gd name="connsiteX6" fmla="*/ 422556 w 844528"/>
                        <a:gd name="connsiteY6" fmla="*/ 0 h 2411964"/>
                        <a:gd name="connsiteX0" fmla="*/ 482275 w 904247"/>
                        <a:gd name="connsiteY0" fmla="*/ 0 h 2411909"/>
                        <a:gd name="connsiteX1" fmla="*/ 903280 w 904247"/>
                        <a:gd name="connsiteY1" fmla="*/ 943928 h 2411909"/>
                        <a:gd name="connsiteX2" fmla="*/ 874705 w 904247"/>
                        <a:gd name="connsiteY2" fmla="*/ 1183005 h 2411909"/>
                        <a:gd name="connsiteX3" fmla="*/ 494567 w 904247"/>
                        <a:gd name="connsiteY3" fmla="*/ 2411885 h 2411909"/>
                        <a:gd name="connsiteX4" fmla="*/ 5225 w 904247"/>
                        <a:gd name="connsiteY4" fmla="*/ 1148125 h 2411909"/>
                        <a:gd name="connsiteX5" fmla="*/ 117468 w 904247"/>
                        <a:gd name="connsiteY5" fmla="*/ 652463 h 2411909"/>
                        <a:gd name="connsiteX6" fmla="*/ 482275 w 904247"/>
                        <a:gd name="connsiteY6" fmla="*/ 0 h 2411909"/>
                        <a:gd name="connsiteX0" fmla="*/ 482275 w 904247"/>
                        <a:gd name="connsiteY0" fmla="*/ 0 h 2411893"/>
                        <a:gd name="connsiteX1" fmla="*/ 903280 w 904247"/>
                        <a:gd name="connsiteY1" fmla="*/ 943928 h 2411893"/>
                        <a:gd name="connsiteX2" fmla="*/ 874705 w 904247"/>
                        <a:gd name="connsiteY2" fmla="*/ 1183005 h 2411893"/>
                        <a:gd name="connsiteX3" fmla="*/ 494567 w 904247"/>
                        <a:gd name="connsiteY3" fmla="*/ 2411885 h 2411893"/>
                        <a:gd name="connsiteX4" fmla="*/ 5225 w 904247"/>
                        <a:gd name="connsiteY4" fmla="*/ 1162217 h 2411893"/>
                        <a:gd name="connsiteX5" fmla="*/ 117468 w 904247"/>
                        <a:gd name="connsiteY5" fmla="*/ 652463 h 2411893"/>
                        <a:gd name="connsiteX6" fmla="*/ 482275 w 904247"/>
                        <a:gd name="connsiteY6" fmla="*/ 0 h 2411893"/>
                        <a:gd name="connsiteX0" fmla="*/ 482972 w 904944"/>
                        <a:gd name="connsiteY0" fmla="*/ 0 h 2411893"/>
                        <a:gd name="connsiteX1" fmla="*/ 903977 w 904944"/>
                        <a:gd name="connsiteY1" fmla="*/ 943928 h 2411893"/>
                        <a:gd name="connsiteX2" fmla="*/ 875402 w 904944"/>
                        <a:gd name="connsiteY2" fmla="*/ 1183005 h 2411893"/>
                        <a:gd name="connsiteX3" fmla="*/ 495264 w 904944"/>
                        <a:gd name="connsiteY3" fmla="*/ 2411885 h 2411893"/>
                        <a:gd name="connsiteX4" fmla="*/ 5922 w 904944"/>
                        <a:gd name="connsiteY4" fmla="*/ 1162217 h 2411893"/>
                        <a:gd name="connsiteX5" fmla="*/ 104859 w 904944"/>
                        <a:gd name="connsiteY5" fmla="*/ 483376 h 2411893"/>
                        <a:gd name="connsiteX6" fmla="*/ 482972 w 904944"/>
                        <a:gd name="connsiteY6" fmla="*/ 0 h 2411893"/>
                        <a:gd name="connsiteX0" fmla="*/ 477060 w 899032"/>
                        <a:gd name="connsiteY0" fmla="*/ 0 h 2411893"/>
                        <a:gd name="connsiteX1" fmla="*/ 898065 w 899032"/>
                        <a:gd name="connsiteY1" fmla="*/ 943928 h 2411893"/>
                        <a:gd name="connsiteX2" fmla="*/ 869490 w 899032"/>
                        <a:gd name="connsiteY2" fmla="*/ 1183005 h 2411893"/>
                        <a:gd name="connsiteX3" fmla="*/ 489352 w 899032"/>
                        <a:gd name="connsiteY3" fmla="*/ 2411885 h 2411893"/>
                        <a:gd name="connsiteX4" fmla="*/ 10 w 899032"/>
                        <a:gd name="connsiteY4" fmla="*/ 1162217 h 2411893"/>
                        <a:gd name="connsiteX5" fmla="*/ 477060 w 899032"/>
                        <a:gd name="connsiteY5" fmla="*/ 0 h 2411893"/>
                        <a:gd name="connsiteX0" fmla="*/ 477060 w 869489"/>
                        <a:gd name="connsiteY0" fmla="*/ 0 h 2411893"/>
                        <a:gd name="connsiteX1" fmla="*/ 869490 w 869489"/>
                        <a:gd name="connsiteY1" fmla="*/ 1183005 h 2411893"/>
                        <a:gd name="connsiteX2" fmla="*/ 489352 w 869489"/>
                        <a:gd name="connsiteY2" fmla="*/ 2411885 h 2411893"/>
                        <a:gd name="connsiteX3" fmla="*/ 10 w 869489"/>
                        <a:gd name="connsiteY3" fmla="*/ 1162217 h 2411893"/>
                        <a:gd name="connsiteX4" fmla="*/ 477060 w 869489"/>
                        <a:gd name="connsiteY4" fmla="*/ 0 h 2411893"/>
                        <a:gd name="connsiteX0" fmla="*/ 477060 w 1042453"/>
                        <a:gd name="connsiteY0" fmla="*/ 0 h 2411911"/>
                        <a:gd name="connsiteX1" fmla="*/ 1042453 w 1042453"/>
                        <a:gd name="connsiteY1" fmla="*/ 1197097 h 2411911"/>
                        <a:gd name="connsiteX2" fmla="*/ 489352 w 1042453"/>
                        <a:gd name="connsiteY2" fmla="*/ 2411885 h 2411911"/>
                        <a:gd name="connsiteX3" fmla="*/ 10 w 1042453"/>
                        <a:gd name="connsiteY3" fmla="*/ 1162217 h 2411911"/>
                        <a:gd name="connsiteX4" fmla="*/ 477060 w 1042453"/>
                        <a:gd name="connsiteY4" fmla="*/ 0 h 2411911"/>
                        <a:gd name="connsiteX0" fmla="*/ 477060 w 1042453"/>
                        <a:gd name="connsiteY0" fmla="*/ 0 h 2411909"/>
                        <a:gd name="connsiteX1" fmla="*/ 1042453 w 1042453"/>
                        <a:gd name="connsiteY1" fmla="*/ 1197097 h 2411909"/>
                        <a:gd name="connsiteX2" fmla="*/ 489352 w 1042453"/>
                        <a:gd name="connsiteY2" fmla="*/ 2411885 h 2411909"/>
                        <a:gd name="connsiteX3" fmla="*/ 10 w 1042453"/>
                        <a:gd name="connsiteY3" fmla="*/ 1162217 h 2411909"/>
                        <a:gd name="connsiteX4" fmla="*/ 477060 w 1042453"/>
                        <a:gd name="connsiteY4" fmla="*/ 0 h 2411909"/>
                        <a:gd name="connsiteX0" fmla="*/ 477060 w 1015844"/>
                        <a:gd name="connsiteY0" fmla="*/ 0 h 2411933"/>
                        <a:gd name="connsiteX1" fmla="*/ 1015844 w 1015844"/>
                        <a:gd name="connsiteY1" fmla="*/ 1112551 h 2411933"/>
                        <a:gd name="connsiteX2" fmla="*/ 489352 w 1015844"/>
                        <a:gd name="connsiteY2" fmla="*/ 2411885 h 2411933"/>
                        <a:gd name="connsiteX3" fmla="*/ 10 w 1015844"/>
                        <a:gd name="connsiteY3" fmla="*/ 1162217 h 2411933"/>
                        <a:gd name="connsiteX4" fmla="*/ 477060 w 1015844"/>
                        <a:gd name="connsiteY4" fmla="*/ 0 h 2411933"/>
                        <a:gd name="connsiteX0" fmla="*/ 477060 w 1015844"/>
                        <a:gd name="connsiteY0" fmla="*/ 0 h 2411935"/>
                        <a:gd name="connsiteX1" fmla="*/ 1015844 w 1015844"/>
                        <a:gd name="connsiteY1" fmla="*/ 1112551 h 2411935"/>
                        <a:gd name="connsiteX2" fmla="*/ 489352 w 1015844"/>
                        <a:gd name="connsiteY2" fmla="*/ 2411885 h 2411935"/>
                        <a:gd name="connsiteX3" fmla="*/ 10 w 1015844"/>
                        <a:gd name="connsiteY3" fmla="*/ 1162217 h 2411935"/>
                        <a:gd name="connsiteX4" fmla="*/ 477060 w 1015844"/>
                        <a:gd name="connsiteY4" fmla="*/ 0 h 2411935"/>
                        <a:gd name="connsiteX0" fmla="*/ 478683 w 1017467"/>
                        <a:gd name="connsiteY0" fmla="*/ 0 h 2411933"/>
                        <a:gd name="connsiteX1" fmla="*/ 1017467 w 1017467"/>
                        <a:gd name="connsiteY1" fmla="*/ 1112551 h 2411933"/>
                        <a:gd name="connsiteX2" fmla="*/ 490975 w 1017467"/>
                        <a:gd name="connsiteY2" fmla="*/ 2411885 h 2411933"/>
                        <a:gd name="connsiteX3" fmla="*/ 1633 w 1017467"/>
                        <a:gd name="connsiteY3" fmla="*/ 1162217 h 2411933"/>
                        <a:gd name="connsiteX4" fmla="*/ 478683 w 1017467"/>
                        <a:gd name="connsiteY4" fmla="*/ 0 h 2411933"/>
                        <a:gd name="connsiteX0" fmla="*/ 478683 w 1017696"/>
                        <a:gd name="connsiteY0" fmla="*/ 0 h 2411935"/>
                        <a:gd name="connsiteX1" fmla="*/ 1017467 w 1017696"/>
                        <a:gd name="connsiteY1" fmla="*/ 1112551 h 2411935"/>
                        <a:gd name="connsiteX2" fmla="*/ 490975 w 1017696"/>
                        <a:gd name="connsiteY2" fmla="*/ 2411885 h 2411935"/>
                        <a:gd name="connsiteX3" fmla="*/ 1633 w 1017696"/>
                        <a:gd name="connsiteY3" fmla="*/ 1162217 h 2411935"/>
                        <a:gd name="connsiteX4" fmla="*/ 478683 w 1017696"/>
                        <a:gd name="connsiteY4" fmla="*/ 0 h 2411935"/>
                        <a:gd name="connsiteX0" fmla="*/ 598033 w 1017398"/>
                        <a:gd name="connsiteY0" fmla="*/ 0 h 2256936"/>
                        <a:gd name="connsiteX1" fmla="*/ 1017074 w 1017398"/>
                        <a:gd name="connsiteY1" fmla="*/ 957553 h 2256936"/>
                        <a:gd name="connsiteX2" fmla="*/ 490582 w 1017398"/>
                        <a:gd name="connsiteY2" fmla="*/ 2256887 h 2256936"/>
                        <a:gd name="connsiteX3" fmla="*/ 1240 w 1017398"/>
                        <a:gd name="connsiteY3" fmla="*/ 1007219 h 2256936"/>
                        <a:gd name="connsiteX4" fmla="*/ 598033 w 1017398"/>
                        <a:gd name="connsiteY4" fmla="*/ 0 h 2256936"/>
                        <a:gd name="connsiteX0" fmla="*/ 478684 w 1017696"/>
                        <a:gd name="connsiteY0" fmla="*/ 0 h 2383753"/>
                        <a:gd name="connsiteX1" fmla="*/ 1017467 w 1017696"/>
                        <a:gd name="connsiteY1" fmla="*/ 1084370 h 2383753"/>
                        <a:gd name="connsiteX2" fmla="*/ 490975 w 1017696"/>
                        <a:gd name="connsiteY2" fmla="*/ 2383704 h 2383753"/>
                        <a:gd name="connsiteX3" fmla="*/ 1633 w 1017696"/>
                        <a:gd name="connsiteY3" fmla="*/ 1134036 h 2383753"/>
                        <a:gd name="connsiteX4" fmla="*/ 478684 w 1017696"/>
                        <a:gd name="connsiteY4" fmla="*/ 0 h 2383753"/>
                        <a:gd name="connsiteX0" fmla="*/ 478684 w 1017696"/>
                        <a:gd name="connsiteY0" fmla="*/ 0 h 2383785"/>
                        <a:gd name="connsiteX1" fmla="*/ 1017467 w 1017696"/>
                        <a:gd name="connsiteY1" fmla="*/ 1084370 h 2383785"/>
                        <a:gd name="connsiteX2" fmla="*/ 490975 w 1017696"/>
                        <a:gd name="connsiteY2" fmla="*/ 2383704 h 2383785"/>
                        <a:gd name="connsiteX3" fmla="*/ 1633 w 1017696"/>
                        <a:gd name="connsiteY3" fmla="*/ 1148127 h 2383785"/>
                        <a:gd name="connsiteX4" fmla="*/ 478684 w 1017696"/>
                        <a:gd name="connsiteY4" fmla="*/ 0 h 2383785"/>
                        <a:gd name="connsiteX0" fmla="*/ 478684 w 1017696"/>
                        <a:gd name="connsiteY0" fmla="*/ 0 h 2383825"/>
                        <a:gd name="connsiteX1" fmla="*/ 1017467 w 1017696"/>
                        <a:gd name="connsiteY1" fmla="*/ 1084370 h 2383825"/>
                        <a:gd name="connsiteX2" fmla="*/ 490975 w 1017696"/>
                        <a:gd name="connsiteY2" fmla="*/ 2383704 h 2383825"/>
                        <a:gd name="connsiteX3" fmla="*/ 1633 w 1017696"/>
                        <a:gd name="connsiteY3" fmla="*/ 1148127 h 2383825"/>
                        <a:gd name="connsiteX4" fmla="*/ 478684 w 1017696"/>
                        <a:gd name="connsiteY4" fmla="*/ 0 h 2383825"/>
                        <a:gd name="connsiteX0" fmla="*/ 478684 w 1017696"/>
                        <a:gd name="connsiteY0" fmla="*/ 0 h 2383705"/>
                        <a:gd name="connsiteX1" fmla="*/ 1017467 w 1017696"/>
                        <a:gd name="connsiteY1" fmla="*/ 1140733 h 2383705"/>
                        <a:gd name="connsiteX2" fmla="*/ 490975 w 1017696"/>
                        <a:gd name="connsiteY2" fmla="*/ 2383704 h 2383705"/>
                        <a:gd name="connsiteX3" fmla="*/ 1633 w 1017696"/>
                        <a:gd name="connsiteY3" fmla="*/ 1148127 h 2383705"/>
                        <a:gd name="connsiteX4" fmla="*/ 478684 w 1017696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68 w 1018552"/>
                        <a:gd name="connsiteY0" fmla="*/ 0 h 2383705"/>
                        <a:gd name="connsiteX1" fmla="*/ 1016351 w 1018552"/>
                        <a:gd name="connsiteY1" fmla="*/ 1140733 h 2383705"/>
                        <a:gd name="connsiteX2" fmla="*/ 489859 w 1018552"/>
                        <a:gd name="connsiteY2" fmla="*/ 2383704 h 2383705"/>
                        <a:gd name="connsiteX3" fmla="*/ 517 w 1018552"/>
                        <a:gd name="connsiteY3" fmla="*/ 1148127 h 2383705"/>
                        <a:gd name="connsiteX4" fmla="*/ 477568 w 1018552"/>
                        <a:gd name="connsiteY4" fmla="*/ 0 h 2383705"/>
                        <a:gd name="connsiteX0" fmla="*/ 477570 w 1018554"/>
                        <a:gd name="connsiteY0" fmla="*/ 0 h 2383705"/>
                        <a:gd name="connsiteX1" fmla="*/ 1016353 w 1018554"/>
                        <a:gd name="connsiteY1" fmla="*/ 1140733 h 2383705"/>
                        <a:gd name="connsiteX2" fmla="*/ 489861 w 1018554"/>
                        <a:gd name="connsiteY2" fmla="*/ 2383704 h 2383705"/>
                        <a:gd name="connsiteX3" fmla="*/ 519 w 1018554"/>
                        <a:gd name="connsiteY3" fmla="*/ 1148127 h 2383705"/>
                        <a:gd name="connsiteX4" fmla="*/ 477570 w 1018554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18621" h="2383705">
                          <a:moveTo>
                            <a:pt x="477637" y="0"/>
                          </a:moveTo>
                          <a:cubicBezTo>
                            <a:pt x="662464" y="17556"/>
                            <a:pt x="1014374" y="527391"/>
                            <a:pt x="1016420" y="1140733"/>
                          </a:cubicBezTo>
                          <a:cubicBezTo>
                            <a:pt x="1051453" y="1668853"/>
                            <a:pt x="659234" y="2382472"/>
                            <a:pt x="489928" y="2383704"/>
                          </a:cubicBezTo>
                          <a:cubicBezTo>
                            <a:pt x="320622" y="2384936"/>
                            <a:pt x="-13582" y="1620833"/>
                            <a:pt x="586" y="1148127"/>
                          </a:cubicBezTo>
                          <a:cubicBezTo>
                            <a:pt x="-14770" y="548874"/>
                            <a:pt x="274745" y="36383"/>
                            <a:pt x="477637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119" name="Oval 118">
                  <a:extLst>
                    <a:ext uri="{FF2B5EF4-FFF2-40B4-BE49-F238E27FC236}">
                      <a16:creationId xmlns:a16="http://schemas.microsoft.com/office/drawing/2014/main" id="{0BFA5A4E-9EFE-46B2-8824-3282C75174EA}"/>
                    </a:ext>
                  </a:extLst>
                </p:cNvPr>
                <p:cNvSpPr/>
                <p:nvPr/>
              </p:nvSpPr>
              <p:spPr>
                <a:xfrm>
                  <a:off x="10020665" y="2808393"/>
                  <a:ext cx="373811" cy="373811"/>
                </a:xfrm>
                <a:prstGeom prst="ellipse">
                  <a:avLst/>
                </a:prstGeom>
                <a:solidFill>
                  <a:schemeClr val="accent2"/>
                </a:solidFill>
                <a:ln w="25400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FCA75794-1016-4699-8F99-3EA5358415F3}"/>
                </a:ext>
              </a:extLst>
            </p:cNvPr>
            <p:cNvGrpSpPr/>
            <p:nvPr/>
          </p:nvGrpSpPr>
          <p:grpSpPr>
            <a:xfrm>
              <a:off x="10292448" y="226424"/>
              <a:ext cx="600579" cy="1358536"/>
              <a:chOff x="1889932" y="661852"/>
              <a:chExt cx="940526" cy="2127512"/>
            </a:xfrm>
          </p:grpSpPr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80A845EE-D49D-4B11-AE53-858B3104CAA8}"/>
                  </a:ext>
                </a:extLst>
              </p:cNvPr>
              <p:cNvSpPr/>
              <p:nvPr/>
            </p:nvSpPr>
            <p:spPr>
              <a:xfrm>
                <a:off x="1889932" y="661852"/>
                <a:ext cx="940526" cy="106375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1C9EB85D-F732-4581-B6EF-10E4053A18B5}"/>
                  </a:ext>
                </a:extLst>
              </p:cNvPr>
              <p:cNvSpPr/>
              <p:nvPr/>
            </p:nvSpPr>
            <p:spPr>
              <a:xfrm>
                <a:off x="1889932" y="1725608"/>
                <a:ext cx="940526" cy="1063756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7" name="Group 66">
                <a:extLst>
                  <a:ext uri="{FF2B5EF4-FFF2-40B4-BE49-F238E27FC236}">
                    <a16:creationId xmlns:a16="http://schemas.microsoft.com/office/drawing/2014/main" id="{3616583B-5780-4EF7-814E-B02FA2EC6CB3}"/>
                  </a:ext>
                </a:extLst>
              </p:cNvPr>
              <p:cNvGrpSpPr/>
              <p:nvPr/>
            </p:nvGrpSpPr>
            <p:grpSpPr>
              <a:xfrm>
                <a:off x="2021020" y="1386099"/>
                <a:ext cx="678350" cy="679018"/>
                <a:chOff x="8679946" y="1467674"/>
                <a:chExt cx="3063658" cy="3066678"/>
              </a:xfrm>
            </p:grpSpPr>
            <p:grpSp>
              <p:nvGrpSpPr>
                <p:cNvPr id="68" name="Group 67">
                  <a:extLst>
                    <a:ext uri="{FF2B5EF4-FFF2-40B4-BE49-F238E27FC236}">
                      <a16:creationId xmlns:a16="http://schemas.microsoft.com/office/drawing/2014/main" id="{E9DC37DD-6A99-45A9-B008-13FDE153C0D8}"/>
                    </a:ext>
                  </a:extLst>
                </p:cNvPr>
                <p:cNvGrpSpPr/>
                <p:nvPr/>
              </p:nvGrpSpPr>
              <p:grpSpPr>
                <a:xfrm>
                  <a:off x="8679946" y="1479104"/>
                  <a:ext cx="3055248" cy="3055248"/>
                  <a:chOff x="7034026" y="1278807"/>
                  <a:chExt cx="3055248" cy="3055248"/>
                </a:xfrm>
              </p:grpSpPr>
              <p:grpSp>
                <p:nvGrpSpPr>
                  <p:cNvPr id="91" name="Group 90">
                    <a:extLst>
                      <a:ext uri="{FF2B5EF4-FFF2-40B4-BE49-F238E27FC236}">
                        <a16:creationId xmlns:a16="http://schemas.microsoft.com/office/drawing/2014/main" id="{5F38BF8C-402A-4A88-8B69-2757867779B7}"/>
                      </a:ext>
                    </a:extLst>
                  </p:cNvPr>
                  <p:cNvGrpSpPr/>
                  <p:nvPr/>
                </p:nvGrpSpPr>
                <p:grpSpPr>
                  <a:xfrm rot="1800000">
                    <a:off x="8241610" y="1278807"/>
                    <a:ext cx="640080" cy="3055248"/>
                    <a:chOff x="8236696" y="1267377"/>
                    <a:chExt cx="666734" cy="3055248"/>
                  </a:xfrm>
                </p:grpSpPr>
                <p:grpSp>
                  <p:nvGrpSpPr>
                    <p:cNvPr id="106" name="Group 105">
                      <a:extLst>
                        <a:ext uri="{FF2B5EF4-FFF2-40B4-BE49-F238E27FC236}">
                          <a16:creationId xmlns:a16="http://schemas.microsoft.com/office/drawing/2014/main" id="{94ABD55E-F25F-4825-AE3B-9087F3BC4EB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236696" y="1267377"/>
                      <a:ext cx="666734" cy="1473212"/>
                      <a:chOff x="8236696" y="1267377"/>
                      <a:chExt cx="666734" cy="1473212"/>
                    </a:xfrm>
                  </p:grpSpPr>
                  <p:sp>
                    <p:nvSpPr>
                      <p:cNvPr id="110" name="Freeform: Shape 109">
                        <a:extLst>
                          <a:ext uri="{FF2B5EF4-FFF2-40B4-BE49-F238E27FC236}">
                            <a16:creationId xmlns:a16="http://schemas.microsoft.com/office/drawing/2014/main" id="{6A8358E6-F145-40DA-85AD-5B1476788E5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236696" y="1267377"/>
                        <a:ext cx="666734" cy="1473212"/>
                      </a:xfrm>
                      <a:custGeom>
                        <a:avLst/>
                        <a:gdLst>
                          <a:gd name="connsiteX0" fmla="*/ 422556 w 838200"/>
                          <a:gd name="connsiteY0" fmla="*/ 0 h 1466850"/>
                          <a:gd name="connsiteX1" fmla="*/ 843561 w 838200"/>
                          <a:gd name="connsiteY1" fmla="*/ 943928 h 1466850"/>
                          <a:gd name="connsiteX2" fmla="*/ 814986 w 838200"/>
                          <a:gd name="connsiteY2" fmla="*/ 1183005 h 1466850"/>
                          <a:gd name="connsiteX3" fmla="*/ 394934 w 838200"/>
                          <a:gd name="connsiteY3" fmla="*/ 1467803 h 1466850"/>
                          <a:gd name="connsiteX4" fmla="*/ 12029 w 838200"/>
                          <a:gd name="connsiteY4" fmla="*/ 1105853 h 1466850"/>
                          <a:gd name="connsiteX5" fmla="*/ 57749 w 838200"/>
                          <a:gd name="connsiteY5" fmla="*/ 652463 h 1466850"/>
                          <a:gd name="connsiteX6" fmla="*/ 422556 w 838200"/>
                          <a:gd name="connsiteY6" fmla="*/ 0 h 1466850"/>
                          <a:gd name="connsiteX0" fmla="*/ 422556 w 844528"/>
                          <a:gd name="connsiteY0" fmla="*/ 0 h 2411927"/>
                          <a:gd name="connsiteX1" fmla="*/ 843561 w 844528"/>
                          <a:gd name="connsiteY1" fmla="*/ 943928 h 2411927"/>
                          <a:gd name="connsiteX2" fmla="*/ 814986 w 844528"/>
                          <a:gd name="connsiteY2" fmla="*/ 1183005 h 2411927"/>
                          <a:gd name="connsiteX3" fmla="*/ 434848 w 844528"/>
                          <a:gd name="connsiteY3" fmla="*/ 2411885 h 2411927"/>
                          <a:gd name="connsiteX4" fmla="*/ 12029 w 844528"/>
                          <a:gd name="connsiteY4" fmla="*/ 1105853 h 2411927"/>
                          <a:gd name="connsiteX5" fmla="*/ 57749 w 844528"/>
                          <a:gd name="connsiteY5" fmla="*/ 652463 h 2411927"/>
                          <a:gd name="connsiteX6" fmla="*/ 422556 w 844528"/>
                          <a:gd name="connsiteY6" fmla="*/ 0 h 2411927"/>
                          <a:gd name="connsiteX0" fmla="*/ 422556 w 844528"/>
                          <a:gd name="connsiteY0" fmla="*/ 0 h 2411912"/>
                          <a:gd name="connsiteX1" fmla="*/ 843561 w 844528"/>
                          <a:gd name="connsiteY1" fmla="*/ 943928 h 2411912"/>
                          <a:gd name="connsiteX2" fmla="*/ 814986 w 844528"/>
                          <a:gd name="connsiteY2" fmla="*/ 1183005 h 2411912"/>
                          <a:gd name="connsiteX3" fmla="*/ 434848 w 844528"/>
                          <a:gd name="connsiteY3" fmla="*/ 2411885 h 2411912"/>
                          <a:gd name="connsiteX4" fmla="*/ 12029 w 844528"/>
                          <a:gd name="connsiteY4" fmla="*/ 1105853 h 2411912"/>
                          <a:gd name="connsiteX5" fmla="*/ 57749 w 844528"/>
                          <a:gd name="connsiteY5" fmla="*/ 652463 h 2411912"/>
                          <a:gd name="connsiteX6" fmla="*/ 422556 w 844528"/>
                          <a:gd name="connsiteY6" fmla="*/ 0 h 2411912"/>
                          <a:gd name="connsiteX0" fmla="*/ 422556 w 844528"/>
                          <a:gd name="connsiteY0" fmla="*/ 0 h 2411893"/>
                          <a:gd name="connsiteX1" fmla="*/ 843561 w 844528"/>
                          <a:gd name="connsiteY1" fmla="*/ 943928 h 2411893"/>
                          <a:gd name="connsiteX2" fmla="*/ 814986 w 844528"/>
                          <a:gd name="connsiteY2" fmla="*/ 1183005 h 2411893"/>
                          <a:gd name="connsiteX3" fmla="*/ 434848 w 844528"/>
                          <a:gd name="connsiteY3" fmla="*/ 2411885 h 2411893"/>
                          <a:gd name="connsiteX4" fmla="*/ 12029 w 844528"/>
                          <a:gd name="connsiteY4" fmla="*/ 1105853 h 2411893"/>
                          <a:gd name="connsiteX5" fmla="*/ 57749 w 844528"/>
                          <a:gd name="connsiteY5" fmla="*/ 652463 h 2411893"/>
                          <a:gd name="connsiteX6" fmla="*/ 422556 w 844528"/>
                          <a:gd name="connsiteY6" fmla="*/ 0 h 2411893"/>
                          <a:gd name="connsiteX0" fmla="*/ 422556 w 844528"/>
                          <a:gd name="connsiteY0" fmla="*/ 0 h 2411964"/>
                          <a:gd name="connsiteX1" fmla="*/ 843561 w 844528"/>
                          <a:gd name="connsiteY1" fmla="*/ 943928 h 2411964"/>
                          <a:gd name="connsiteX2" fmla="*/ 814986 w 844528"/>
                          <a:gd name="connsiteY2" fmla="*/ 1183005 h 2411964"/>
                          <a:gd name="connsiteX3" fmla="*/ 434848 w 844528"/>
                          <a:gd name="connsiteY3" fmla="*/ 2411885 h 2411964"/>
                          <a:gd name="connsiteX4" fmla="*/ 12029 w 844528"/>
                          <a:gd name="connsiteY4" fmla="*/ 1105853 h 2411964"/>
                          <a:gd name="connsiteX5" fmla="*/ 57749 w 844528"/>
                          <a:gd name="connsiteY5" fmla="*/ 652463 h 2411964"/>
                          <a:gd name="connsiteX6" fmla="*/ 422556 w 844528"/>
                          <a:gd name="connsiteY6" fmla="*/ 0 h 2411964"/>
                          <a:gd name="connsiteX0" fmla="*/ 482275 w 904247"/>
                          <a:gd name="connsiteY0" fmla="*/ 0 h 2411909"/>
                          <a:gd name="connsiteX1" fmla="*/ 903280 w 904247"/>
                          <a:gd name="connsiteY1" fmla="*/ 943928 h 2411909"/>
                          <a:gd name="connsiteX2" fmla="*/ 874705 w 904247"/>
                          <a:gd name="connsiteY2" fmla="*/ 1183005 h 2411909"/>
                          <a:gd name="connsiteX3" fmla="*/ 494567 w 904247"/>
                          <a:gd name="connsiteY3" fmla="*/ 2411885 h 2411909"/>
                          <a:gd name="connsiteX4" fmla="*/ 5225 w 904247"/>
                          <a:gd name="connsiteY4" fmla="*/ 1148125 h 2411909"/>
                          <a:gd name="connsiteX5" fmla="*/ 117468 w 904247"/>
                          <a:gd name="connsiteY5" fmla="*/ 652463 h 2411909"/>
                          <a:gd name="connsiteX6" fmla="*/ 482275 w 904247"/>
                          <a:gd name="connsiteY6" fmla="*/ 0 h 2411909"/>
                          <a:gd name="connsiteX0" fmla="*/ 482275 w 904247"/>
                          <a:gd name="connsiteY0" fmla="*/ 0 h 2411893"/>
                          <a:gd name="connsiteX1" fmla="*/ 903280 w 904247"/>
                          <a:gd name="connsiteY1" fmla="*/ 943928 h 2411893"/>
                          <a:gd name="connsiteX2" fmla="*/ 874705 w 904247"/>
                          <a:gd name="connsiteY2" fmla="*/ 1183005 h 2411893"/>
                          <a:gd name="connsiteX3" fmla="*/ 494567 w 904247"/>
                          <a:gd name="connsiteY3" fmla="*/ 2411885 h 2411893"/>
                          <a:gd name="connsiteX4" fmla="*/ 5225 w 904247"/>
                          <a:gd name="connsiteY4" fmla="*/ 1162217 h 2411893"/>
                          <a:gd name="connsiteX5" fmla="*/ 117468 w 904247"/>
                          <a:gd name="connsiteY5" fmla="*/ 652463 h 2411893"/>
                          <a:gd name="connsiteX6" fmla="*/ 482275 w 904247"/>
                          <a:gd name="connsiteY6" fmla="*/ 0 h 2411893"/>
                          <a:gd name="connsiteX0" fmla="*/ 482972 w 904944"/>
                          <a:gd name="connsiteY0" fmla="*/ 0 h 2411893"/>
                          <a:gd name="connsiteX1" fmla="*/ 903977 w 904944"/>
                          <a:gd name="connsiteY1" fmla="*/ 943928 h 2411893"/>
                          <a:gd name="connsiteX2" fmla="*/ 875402 w 904944"/>
                          <a:gd name="connsiteY2" fmla="*/ 1183005 h 2411893"/>
                          <a:gd name="connsiteX3" fmla="*/ 495264 w 904944"/>
                          <a:gd name="connsiteY3" fmla="*/ 2411885 h 2411893"/>
                          <a:gd name="connsiteX4" fmla="*/ 5922 w 904944"/>
                          <a:gd name="connsiteY4" fmla="*/ 1162217 h 2411893"/>
                          <a:gd name="connsiteX5" fmla="*/ 104859 w 904944"/>
                          <a:gd name="connsiteY5" fmla="*/ 483376 h 2411893"/>
                          <a:gd name="connsiteX6" fmla="*/ 482972 w 904944"/>
                          <a:gd name="connsiteY6" fmla="*/ 0 h 2411893"/>
                          <a:gd name="connsiteX0" fmla="*/ 477060 w 899032"/>
                          <a:gd name="connsiteY0" fmla="*/ 0 h 2411893"/>
                          <a:gd name="connsiteX1" fmla="*/ 898065 w 899032"/>
                          <a:gd name="connsiteY1" fmla="*/ 943928 h 2411893"/>
                          <a:gd name="connsiteX2" fmla="*/ 869490 w 899032"/>
                          <a:gd name="connsiteY2" fmla="*/ 1183005 h 2411893"/>
                          <a:gd name="connsiteX3" fmla="*/ 489352 w 899032"/>
                          <a:gd name="connsiteY3" fmla="*/ 2411885 h 2411893"/>
                          <a:gd name="connsiteX4" fmla="*/ 10 w 899032"/>
                          <a:gd name="connsiteY4" fmla="*/ 1162217 h 2411893"/>
                          <a:gd name="connsiteX5" fmla="*/ 477060 w 899032"/>
                          <a:gd name="connsiteY5" fmla="*/ 0 h 2411893"/>
                          <a:gd name="connsiteX0" fmla="*/ 477060 w 869489"/>
                          <a:gd name="connsiteY0" fmla="*/ 0 h 2411893"/>
                          <a:gd name="connsiteX1" fmla="*/ 869490 w 869489"/>
                          <a:gd name="connsiteY1" fmla="*/ 1183005 h 2411893"/>
                          <a:gd name="connsiteX2" fmla="*/ 489352 w 869489"/>
                          <a:gd name="connsiteY2" fmla="*/ 2411885 h 2411893"/>
                          <a:gd name="connsiteX3" fmla="*/ 10 w 869489"/>
                          <a:gd name="connsiteY3" fmla="*/ 1162217 h 2411893"/>
                          <a:gd name="connsiteX4" fmla="*/ 477060 w 869489"/>
                          <a:gd name="connsiteY4" fmla="*/ 0 h 2411893"/>
                          <a:gd name="connsiteX0" fmla="*/ 477060 w 1042453"/>
                          <a:gd name="connsiteY0" fmla="*/ 0 h 2411911"/>
                          <a:gd name="connsiteX1" fmla="*/ 1042453 w 1042453"/>
                          <a:gd name="connsiteY1" fmla="*/ 1197097 h 2411911"/>
                          <a:gd name="connsiteX2" fmla="*/ 489352 w 1042453"/>
                          <a:gd name="connsiteY2" fmla="*/ 2411885 h 2411911"/>
                          <a:gd name="connsiteX3" fmla="*/ 10 w 1042453"/>
                          <a:gd name="connsiteY3" fmla="*/ 1162217 h 2411911"/>
                          <a:gd name="connsiteX4" fmla="*/ 477060 w 1042453"/>
                          <a:gd name="connsiteY4" fmla="*/ 0 h 2411911"/>
                          <a:gd name="connsiteX0" fmla="*/ 477060 w 1042453"/>
                          <a:gd name="connsiteY0" fmla="*/ 0 h 2411909"/>
                          <a:gd name="connsiteX1" fmla="*/ 1042453 w 1042453"/>
                          <a:gd name="connsiteY1" fmla="*/ 1197097 h 2411909"/>
                          <a:gd name="connsiteX2" fmla="*/ 489352 w 1042453"/>
                          <a:gd name="connsiteY2" fmla="*/ 2411885 h 2411909"/>
                          <a:gd name="connsiteX3" fmla="*/ 10 w 1042453"/>
                          <a:gd name="connsiteY3" fmla="*/ 1162217 h 2411909"/>
                          <a:gd name="connsiteX4" fmla="*/ 477060 w 1042453"/>
                          <a:gd name="connsiteY4" fmla="*/ 0 h 2411909"/>
                          <a:gd name="connsiteX0" fmla="*/ 477060 w 1015844"/>
                          <a:gd name="connsiteY0" fmla="*/ 0 h 2411933"/>
                          <a:gd name="connsiteX1" fmla="*/ 1015844 w 1015844"/>
                          <a:gd name="connsiteY1" fmla="*/ 1112551 h 2411933"/>
                          <a:gd name="connsiteX2" fmla="*/ 489352 w 1015844"/>
                          <a:gd name="connsiteY2" fmla="*/ 2411885 h 2411933"/>
                          <a:gd name="connsiteX3" fmla="*/ 10 w 1015844"/>
                          <a:gd name="connsiteY3" fmla="*/ 1162217 h 2411933"/>
                          <a:gd name="connsiteX4" fmla="*/ 477060 w 1015844"/>
                          <a:gd name="connsiteY4" fmla="*/ 0 h 2411933"/>
                          <a:gd name="connsiteX0" fmla="*/ 477060 w 1015844"/>
                          <a:gd name="connsiteY0" fmla="*/ 0 h 2411935"/>
                          <a:gd name="connsiteX1" fmla="*/ 1015844 w 1015844"/>
                          <a:gd name="connsiteY1" fmla="*/ 1112551 h 2411935"/>
                          <a:gd name="connsiteX2" fmla="*/ 489352 w 1015844"/>
                          <a:gd name="connsiteY2" fmla="*/ 2411885 h 2411935"/>
                          <a:gd name="connsiteX3" fmla="*/ 10 w 1015844"/>
                          <a:gd name="connsiteY3" fmla="*/ 1162217 h 2411935"/>
                          <a:gd name="connsiteX4" fmla="*/ 477060 w 1015844"/>
                          <a:gd name="connsiteY4" fmla="*/ 0 h 2411935"/>
                          <a:gd name="connsiteX0" fmla="*/ 478683 w 1017467"/>
                          <a:gd name="connsiteY0" fmla="*/ 0 h 2411933"/>
                          <a:gd name="connsiteX1" fmla="*/ 1017467 w 1017467"/>
                          <a:gd name="connsiteY1" fmla="*/ 1112551 h 2411933"/>
                          <a:gd name="connsiteX2" fmla="*/ 490975 w 1017467"/>
                          <a:gd name="connsiteY2" fmla="*/ 2411885 h 2411933"/>
                          <a:gd name="connsiteX3" fmla="*/ 1633 w 1017467"/>
                          <a:gd name="connsiteY3" fmla="*/ 1162217 h 2411933"/>
                          <a:gd name="connsiteX4" fmla="*/ 478683 w 1017467"/>
                          <a:gd name="connsiteY4" fmla="*/ 0 h 2411933"/>
                          <a:gd name="connsiteX0" fmla="*/ 478683 w 1017696"/>
                          <a:gd name="connsiteY0" fmla="*/ 0 h 2411935"/>
                          <a:gd name="connsiteX1" fmla="*/ 1017467 w 1017696"/>
                          <a:gd name="connsiteY1" fmla="*/ 1112551 h 2411935"/>
                          <a:gd name="connsiteX2" fmla="*/ 490975 w 1017696"/>
                          <a:gd name="connsiteY2" fmla="*/ 2411885 h 2411935"/>
                          <a:gd name="connsiteX3" fmla="*/ 1633 w 1017696"/>
                          <a:gd name="connsiteY3" fmla="*/ 1162217 h 2411935"/>
                          <a:gd name="connsiteX4" fmla="*/ 478683 w 1017696"/>
                          <a:gd name="connsiteY4" fmla="*/ 0 h 2411935"/>
                          <a:gd name="connsiteX0" fmla="*/ 598033 w 1017398"/>
                          <a:gd name="connsiteY0" fmla="*/ 0 h 2256936"/>
                          <a:gd name="connsiteX1" fmla="*/ 1017074 w 1017398"/>
                          <a:gd name="connsiteY1" fmla="*/ 957553 h 2256936"/>
                          <a:gd name="connsiteX2" fmla="*/ 490582 w 1017398"/>
                          <a:gd name="connsiteY2" fmla="*/ 2256887 h 2256936"/>
                          <a:gd name="connsiteX3" fmla="*/ 1240 w 1017398"/>
                          <a:gd name="connsiteY3" fmla="*/ 1007219 h 2256936"/>
                          <a:gd name="connsiteX4" fmla="*/ 598033 w 1017398"/>
                          <a:gd name="connsiteY4" fmla="*/ 0 h 2256936"/>
                          <a:gd name="connsiteX0" fmla="*/ 478684 w 1017696"/>
                          <a:gd name="connsiteY0" fmla="*/ 0 h 2383753"/>
                          <a:gd name="connsiteX1" fmla="*/ 1017467 w 1017696"/>
                          <a:gd name="connsiteY1" fmla="*/ 1084370 h 2383753"/>
                          <a:gd name="connsiteX2" fmla="*/ 490975 w 1017696"/>
                          <a:gd name="connsiteY2" fmla="*/ 2383704 h 2383753"/>
                          <a:gd name="connsiteX3" fmla="*/ 1633 w 1017696"/>
                          <a:gd name="connsiteY3" fmla="*/ 1134036 h 2383753"/>
                          <a:gd name="connsiteX4" fmla="*/ 478684 w 1017696"/>
                          <a:gd name="connsiteY4" fmla="*/ 0 h 2383753"/>
                          <a:gd name="connsiteX0" fmla="*/ 478684 w 1017696"/>
                          <a:gd name="connsiteY0" fmla="*/ 0 h 2383785"/>
                          <a:gd name="connsiteX1" fmla="*/ 1017467 w 1017696"/>
                          <a:gd name="connsiteY1" fmla="*/ 1084370 h 2383785"/>
                          <a:gd name="connsiteX2" fmla="*/ 490975 w 1017696"/>
                          <a:gd name="connsiteY2" fmla="*/ 2383704 h 2383785"/>
                          <a:gd name="connsiteX3" fmla="*/ 1633 w 1017696"/>
                          <a:gd name="connsiteY3" fmla="*/ 1148127 h 2383785"/>
                          <a:gd name="connsiteX4" fmla="*/ 478684 w 1017696"/>
                          <a:gd name="connsiteY4" fmla="*/ 0 h 2383785"/>
                          <a:gd name="connsiteX0" fmla="*/ 478684 w 1017696"/>
                          <a:gd name="connsiteY0" fmla="*/ 0 h 2383825"/>
                          <a:gd name="connsiteX1" fmla="*/ 1017467 w 1017696"/>
                          <a:gd name="connsiteY1" fmla="*/ 1084370 h 2383825"/>
                          <a:gd name="connsiteX2" fmla="*/ 490975 w 1017696"/>
                          <a:gd name="connsiteY2" fmla="*/ 2383704 h 2383825"/>
                          <a:gd name="connsiteX3" fmla="*/ 1633 w 1017696"/>
                          <a:gd name="connsiteY3" fmla="*/ 1148127 h 2383825"/>
                          <a:gd name="connsiteX4" fmla="*/ 478684 w 1017696"/>
                          <a:gd name="connsiteY4" fmla="*/ 0 h 2383825"/>
                          <a:gd name="connsiteX0" fmla="*/ 478684 w 1017696"/>
                          <a:gd name="connsiteY0" fmla="*/ 0 h 2383705"/>
                          <a:gd name="connsiteX1" fmla="*/ 1017467 w 1017696"/>
                          <a:gd name="connsiteY1" fmla="*/ 1140733 h 2383705"/>
                          <a:gd name="connsiteX2" fmla="*/ 490975 w 1017696"/>
                          <a:gd name="connsiteY2" fmla="*/ 2383704 h 2383705"/>
                          <a:gd name="connsiteX3" fmla="*/ 1633 w 1017696"/>
                          <a:gd name="connsiteY3" fmla="*/ 1148127 h 2383705"/>
                          <a:gd name="connsiteX4" fmla="*/ 478684 w 1017696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68 w 1018552"/>
                          <a:gd name="connsiteY0" fmla="*/ 0 h 2383705"/>
                          <a:gd name="connsiteX1" fmla="*/ 1016351 w 1018552"/>
                          <a:gd name="connsiteY1" fmla="*/ 1140733 h 2383705"/>
                          <a:gd name="connsiteX2" fmla="*/ 489859 w 1018552"/>
                          <a:gd name="connsiteY2" fmla="*/ 2383704 h 2383705"/>
                          <a:gd name="connsiteX3" fmla="*/ 517 w 1018552"/>
                          <a:gd name="connsiteY3" fmla="*/ 1148127 h 2383705"/>
                          <a:gd name="connsiteX4" fmla="*/ 477568 w 1018552"/>
                          <a:gd name="connsiteY4" fmla="*/ 0 h 2383705"/>
                          <a:gd name="connsiteX0" fmla="*/ 477570 w 1018554"/>
                          <a:gd name="connsiteY0" fmla="*/ 0 h 2383705"/>
                          <a:gd name="connsiteX1" fmla="*/ 1016353 w 1018554"/>
                          <a:gd name="connsiteY1" fmla="*/ 1140733 h 2383705"/>
                          <a:gd name="connsiteX2" fmla="*/ 489861 w 1018554"/>
                          <a:gd name="connsiteY2" fmla="*/ 2383704 h 2383705"/>
                          <a:gd name="connsiteX3" fmla="*/ 519 w 1018554"/>
                          <a:gd name="connsiteY3" fmla="*/ 1148127 h 2383705"/>
                          <a:gd name="connsiteX4" fmla="*/ 477570 w 1018554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018621" h="2383705">
                            <a:moveTo>
                              <a:pt x="477637" y="0"/>
                            </a:moveTo>
                            <a:cubicBezTo>
                              <a:pt x="662464" y="17556"/>
                              <a:pt x="1014374" y="527391"/>
                              <a:pt x="1016420" y="1140733"/>
                            </a:cubicBezTo>
                            <a:cubicBezTo>
                              <a:pt x="1051453" y="1668853"/>
                              <a:pt x="659234" y="2382472"/>
                              <a:pt x="489928" y="2383704"/>
                            </a:cubicBezTo>
                            <a:cubicBezTo>
                              <a:pt x="320622" y="2384936"/>
                              <a:pt x="-13582" y="1620833"/>
                              <a:pt x="586" y="1148127"/>
                            </a:cubicBezTo>
                            <a:cubicBezTo>
                              <a:pt x="-14770" y="548874"/>
                              <a:pt x="274745" y="36383"/>
                              <a:pt x="477637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ln w="22225" cap="flat">
                        <a:solidFill>
                          <a:schemeClr val="bg1"/>
                        </a:solidFill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11" name="Freeform: Shape 110">
                        <a:extLst>
                          <a:ext uri="{FF2B5EF4-FFF2-40B4-BE49-F238E27FC236}">
                            <a16:creationId xmlns:a16="http://schemas.microsoft.com/office/drawing/2014/main" id="{2638D91A-7357-476B-89E6-9C13E5727F3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445481" y="1817468"/>
                        <a:ext cx="249165" cy="923121"/>
                      </a:xfrm>
                      <a:custGeom>
                        <a:avLst/>
                        <a:gdLst>
                          <a:gd name="connsiteX0" fmla="*/ 422556 w 838200"/>
                          <a:gd name="connsiteY0" fmla="*/ 0 h 1466850"/>
                          <a:gd name="connsiteX1" fmla="*/ 843561 w 838200"/>
                          <a:gd name="connsiteY1" fmla="*/ 943928 h 1466850"/>
                          <a:gd name="connsiteX2" fmla="*/ 814986 w 838200"/>
                          <a:gd name="connsiteY2" fmla="*/ 1183005 h 1466850"/>
                          <a:gd name="connsiteX3" fmla="*/ 394934 w 838200"/>
                          <a:gd name="connsiteY3" fmla="*/ 1467803 h 1466850"/>
                          <a:gd name="connsiteX4" fmla="*/ 12029 w 838200"/>
                          <a:gd name="connsiteY4" fmla="*/ 1105853 h 1466850"/>
                          <a:gd name="connsiteX5" fmla="*/ 57749 w 838200"/>
                          <a:gd name="connsiteY5" fmla="*/ 652463 h 1466850"/>
                          <a:gd name="connsiteX6" fmla="*/ 422556 w 838200"/>
                          <a:gd name="connsiteY6" fmla="*/ 0 h 1466850"/>
                          <a:gd name="connsiteX0" fmla="*/ 422556 w 844528"/>
                          <a:gd name="connsiteY0" fmla="*/ 0 h 2411927"/>
                          <a:gd name="connsiteX1" fmla="*/ 843561 w 844528"/>
                          <a:gd name="connsiteY1" fmla="*/ 943928 h 2411927"/>
                          <a:gd name="connsiteX2" fmla="*/ 814986 w 844528"/>
                          <a:gd name="connsiteY2" fmla="*/ 1183005 h 2411927"/>
                          <a:gd name="connsiteX3" fmla="*/ 434848 w 844528"/>
                          <a:gd name="connsiteY3" fmla="*/ 2411885 h 2411927"/>
                          <a:gd name="connsiteX4" fmla="*/ 12029 w 844528"/>
                          <a:gd name="connsiteY4" fmla="*/ 1105853 h 2411927"/>
                          <a:gd name="connsiteX5" fmla="*/ 57749 w 844528"/>
                          <a:gd name="connsiteY5" fmla="*/ 652463 h 2411927"/>
                          <a:gd name="connsiteX6" fmla="*/ 422556 w 844528"/>
                          <a:gd name="connsiteY6" fmla="*/ 0 h 2411927"/>
                          <a:gd name="connsiteX0" fmla="*/ 422556 w 844528"/>
                          <a:gd name="connsiteY0" fmla="*/ 0 h 2411912"/>
                          <a:gd name="connsiteX1" fmla="*/ 843561 w 844528"/>
                          <a:gd name="connsiteY1" fmla="*/ 943928 h 2411912"/>
                          <a:gd name="connsiteX2" fmla="*/ 814986 w 844528"/>
                          <a:gd name="connsiteY2" fmla="*/ 1183005 h 2411912"/>
                          <a:gd name="connsiteX3" fmla="*/ 434848 w 844528"/>
                          <a:gd name="connsiteY3" fmla="*/ 2411885 h 2411912"/>
                          <a:gd name="connsiteX4" fmla="*/ 12029 w 844528"/>
                          <a:gd name="connsiteY4" fmla="*/ 1105853 h 2411912"/>
                          <a:gd name="connsiteX5" fmla="*/ 57749 w 844528"/>
                          <a:gd name="connsiteY5" fmla="*/ 652463 h 2411912"/>
                          <a:gd name="connsiteX6" fmla="*/ 422556 w 844528"/>
                          <a:gd name="connsiteY6" fmla="*/ 0 h 2411912"/>
                          <a:gd name="connsiteX0" fmla="*/ 422556 w 844528"/>
                          <a:gd name="connsiteY0" fmla="*/ 0 h 2411893"/>
                          <a:gd name="connsiteX1" fmla="*/ 843561 w 844528"/>
                          <a:gd name="connsiteY1" fmla="*/ 943928 h 2411893"/>
                          <a:gd name="connsiteX2" fmla="*/ 814986 w 844528"/>
                          <a:gd name="connsiteY2" fmla="*/ 1183005 h 2411893"/>
                          <a:gd name="connsiteX3" fmla="*/ 434848 w 844528"/>
                          <a:gd name="connsiteY3" fmla="*/ 2411885 h 2411893"/>
                          <a:gd name="connsiteX4" fmla="*/ 12029 w 844528"/>
                          <a:gd name="connsiteY4" fmla="*/ 1105853 h 2411893"/>
                          <a:gd name="connsiteX5" fmla="*/ 57749 w 844528"/>
                          <a:gd name="connsiteY5" fmla="*/ 652463 h 2411893"/>
                          <a:gd name="connsiteX6" fmla="*/ 422556 w 844528"/>
                          <a:gd name="connsiteY6" fmla="*/ 0 h 2411893"/>
                          <a:gd name="connsiteX0" fmla="*/ 422556 w 844528"/>
                          <a:gd name="connsiteY0" fmla="*/ 0 h 2411964"/>
                          <a:gd name="connsiteX1" fmla="*/ 843561 w 844528"/>
                          <a:gd name="connsiteY1" fmla="*/ 943928 h 2411964"/>
                          <a:gd name="connsiteX2" fmla="*/ 814986 w 844528"/>
                          <a:gd name="connsiteY2" fmla="*/ 1183005 h 2411964"/>
                          <a:gd name="connsiteX3" fmla="*/ 434848 w 844528"/>
                          <a:gd name="connsiteY3" fmla="*/ 2411885 h 2411964"/>
                          <a:gd name="connsiteX4" fmla="*/ 12029 w 844528"/>
                          <a:gd name="connsiteY4" fmla="*/ 1105853 h 2411964"/>
                          <a:gd name="connsiteX5" fmla="*/ 57749 w 844528"/>
                          <a:gd name="connsiteY5" fmla="*/ 652463 h 2411964"/>
                          <a:gd name="connsiteX6" fmla="*/ 422556 w 844528"/>
                          <a:gd name="connsiteY6" fmla="*/ 0 h 2411964"/>
                          <a:gd name="connsiteX0" fmla="*/ 482275 w 904247"/>
                          <a:gd name="connsiteY0" fmla="*/ 0 h 2411909"/>
                          <a:gd name="connsiteX1" fmla="*/ 903280 w 904247"/>
                          <a:gd name="connsiteY1" fmla="*/ 943928 h 2411909"/>
                          <a:gd name="connsiteX2" fmla="*/ 874705 w 904247"/>
                          <a:gd name="connsiteY2" fmla="*/ 1183005 h 2411909"/>
                          <a:gd name="connsiteX3" fmla="*/ 494567 w 904247"/>
                          <a:gd name="connsiteY3" fmla="*/ 2411885 h 2411909"/>
                          <a:gd name="connsiteX4" fmla="*/ 5225 w 904247"/>
                          <a:gd name="connsiteY4" fmla="*/ 1148125 h 2411909"/>
                          <a:gd name="connsiteX5" fmla="*/ 117468 w 904247"/>
                          <a:gd name="connsiteY5" fmla="*/ 652463 h 2411909"/>
                          <a:gd name="connsiteX6" fmla="*/ 482275 w 904247"/>
                          <a:gd name="connsiteY6" fmla="*/ 0 h 2411909"/>
                          <a:gd name="connsiteX0" fmla="*/ 482275 w 904247"/>
                          <a:gd name="connsiteY0" fmla="*/ 0 h 2411893"/>
                          <a:gd name="connsiteX1" fmla="*/ 903280 w 904247"/>
                          <a:gd name="connsiteY1" fmla="*/ 943928 h 2411893"/>
                          <a:gd name="connsiteX2" fmla="*/ 874705 w 904247"/>
                          <a:gd name="connsiteY2" fmla="*/ 1183005 h 2411893"/>
                          <a:gd name="connsiteX3" fmla="*/ 494567 w 904247"/>
                          <a:gd name="connsiteY3" fmla="*/ 2411885 h 2411893"/>
                          <a:gd name="connsiteX4" fmla="*/ 5225 w 904247"/>
                          <a:gd name="connsiteY4" fmla="*/ 1162217 h 2411893"/>
                          <a:gd name="connsiteX5" fmla="*/ 117468 w 904247"/>
                          <a:gd name="connsiteY5" fmla="*/ 652463 h 2411893"/>
                          <a:gd name="connsiteX6" fmla="*/ 482275 w 904247"/>
                          <a:gd name="connsiteY6" fmla="*/ 0 h 2411893"/>
                          <a:gd name="connsiteX0" fmla="*/ 482972 w 904944"/>
                          <a:gd name="connsiteY0" fmla="*/ 0 h 2411893"/>
                          <a:gd name="connsiteX1" fmla="*/ 903977 w 904944"/>
                          <a:gd name="connsiteY1" fmla="*/ 943928 h 2411893"/>
                          <a:gd name="connsiteX2" fmla="*/ 875402 w 904944"/>
                          <a:gd name="connsiteY2" fmla="*/ 1183005 h 2411893"/>
                          <a:gd name="connsiteX3" fmla="*/ 495264 w 904944"/>
                          <a:gd name="connsiteY3" fmla="*/ 2411885 h 2411893"/>
                          <a:gd name="connsiteX4" fmla="*/ 5922 w 904944"/>
                          <a:gd name="connsiteY4" fmla="*/ 1162217 h 2411893"/>
                          <a:gd name="connsiteX5" fmla="*/ 104859 w 904944"/>
                          <a:gd name="connsiteY5" fmla="*/ 483376 h 2411893"/>
                          <a:gd name="connsiteX6" fmla="*/ 482972 w 904944"/>
                          <a:gd name="connsiteY6" fmla="*/ 0 h 2411893"/>
                          <a:gd name="connsiteX0" fmla="*/ 477060 w 899032"/>
                          <a:gd name="connsiteY0" fmla="*/ 0 h 2411893"/>
                          <a:gd name="connsiteX1" fmla="*/ 898065 w 899032"/>
                          <a:gd name="connsiteY1" fmla="*/ 943928 h 2411893"/>
                          <a:gd name="connsiteX2" fmla="*/ 869490 w 899032"/>
                          <a:gd name="connsiteY2" fmla="*/ 1183005 h 2411893"/>
                          <a:gd name="connsiteX3" fmla="*/ 489352 w 899032"/>
                          <a:gd name="connsiteY3" fmla="*/ 2411885 h 2411893"/>
                          <a:gd name="connsiteX4" fmla="*/ 10 w 899032"/>
                          <a:gd name="connsiteY4" fmla="*/ 1162217 h 2411893"/>
                          <a:gd name="connsiteX5" fmla="*/ 477060 w 899032"/>
                          <a:gd name="connsiteY5" fmla="*/ 0 h 2411893"/>
                          <a:gd name="connsiteX0" fmla="*/ 477060 w 869489"/>
                          <a:gd name="connsiteY0" fmla="*/ 0 h 2411893"/>
                          <a:gd name="connsiteX1" fmla="*/ 869490 w 869489"/>
                          <a:gd name="connsiteY1" fmla="*/ 1183005 h 2411893"/>
                          <a:gd name="connsiteX2" fmla="*/ 489352 w 869489"/>
                          <a:gd name="connsiteY2" fmla="*/ 2411885 h 2411893"/>
                          <a:gd name="connsiteX3" fmla="*/ 10 w 869489"/>
                          <a:gd name="connsiteY3" fmla="*/ 1162217 h 2411893"/>
                          <a:gd name="connsiteX4" fmla="*/ 477060 w 869489"/>
                          <a:gd name="connsiteY4" fmla="*/ 0 h 2411893"/>
                          <a:gd name="connsiteX0" fmla="*/ 477060 w 1042453"/>
                          <a:gd name="connsiteY0" fmla="*/ 0 h 2411911"/>
                          <a:gd name="connsiteX1" fmla="*/ 1042453 w 1042453"/>
                          <a:gd name="connsiteY1" fmla="*/ 1197097 h 2411911"/>
                          <a:gd name="connsiteX2" fmla="*/ 489352 w 1042453"/>
                          <a:gd name="connsiteY2" fmla="*/ 2411885 h 2411911"/>
                          <a:gd name="connsiteX3" fmla="*/ 10 w 1042453"/>
                          <a:gd name="connsiteY3" fmla="*/ 1162217 h 2411911"/>
                          <a:gd name="connsiteX4" fmla="*/ 477060 w 1042453"/>
                          <a:gd name="connsiteY4" fmla="*/ 0 h 2411911"/>
                          <a:gd name="connsiteX0" fmla="*/ 477060 w 1042453"/>
                          <a:gd name="connsiteY0" fmla="*/ 0 h 2411909"/>
                          <a:gd name="connsiteX1" fmla="*/ 1042453 w 1042453"/>
                          <a:gd name="connsiteY1" fmla="*/ 1197097 h 2411909"/>
                          <a:gd name="connsiteX2" fmla="*/ 489352 w 1042453"/>
                          <a:gd name="connsiteY2" fmla="*/ 2411885 h 2411909"/>
                          <a:gd name="connsiteX3" fmla="*/ 10 w 1042453"/>
                          <a:gd name="connsiteY3" fmla="*/ 1162217 h 2411909"/>
                          <a:gd name="connsiteX4" fmla="*/ 477060 w 1042453"/>
                          <a:gd name="connsiteY4" fmla="*/ 0 h 2411909"/>
                          <a:gd name="connsiteX0" fmla="*/ 477060 w 1015844"/>
                          <a:gd name="connsiteY0" fmla="*/ 0 h 2411933"/>
                          <a:gd name="connsiteX1" fmla="*/ 1015844 w 1015844"/>
                          <a:gd name="connsiteY1" fmla="*/ 1112551 h 2411933"/>
                          <a:gd name="connsiteX2" fmla="*/ 489352 w 1015844"/>
                          <a:gd name="connsiteY2" fmla="*/ 2411885 h 2411933"/>
                          <a:gd name="connsiteX3" fmla="*/ 10 w 1015844"/>
                          <a:gd name="connsiteY3" fmla="*/ 1162217 h 2411933"/>
                          <a:gd name="connsiteX4" fmla="*/ 477060 w 1015844"/>
                          <a:gd name="connsiteY4" fmla="*/ 0 h 2411933"/>
                          <a:gd name="connsiteX0" fmla="*/ 477060 w 1015844"/>
                          <a:gd name="connsiteY0" fmla="*/ 0 h 2411935"/>
                          <a:gd name="connsiteX1" fmla="*/ 1015844 w 1015844"/>
                          <a:gd name="connsiteY1" fmla="*/ 1112551 h 2411935"/>
                          <a:gd name="connsiteX2" fmla="*/ 489352 w 1015844"/>
                          <a:gd name="connsiteY2" fmla="*/ 2411885 h 2411935"/>
                          <a:gd name="connsiteX3" fmla="*/ 10 w 1015844"/>
                          <a:gd name="connsiteY3" fmla="*/ 1162217 h 2411935"/>
                          <a:gd name="connsiteX4" fmla="*/ 477060 w 1015844"/>
                          <a:gd name="connsiteY4" fmla="*/ 0 h 2411935"/>
                          <a:gd name="connsiteX0" fmla="*/ 478683 w 1017467"/>
                          <a:gd name="connsiteY0" fmla="*/ 0 h 2411933"/>
                          <a:gd name="connsiteX1" fmla="*/ 1017467 w 1017467"/>
                          <a:gd name="connsiteY1" fmla="*/ 1112551 h 2411933"/>
                          <a:gd name="connsiteX2" fmla="*/ 490975 w 1017467"/>
                          <a:gd name="connsiteY2" fmla="*/ 2411885 h 2411933"/>
                          <a:gd name="connsiteX3" fmla="*/ 1633 w 1017467"/>
                          <a:gd name="connsiteY3" fmla="*/ 1162217 h 2411933"/>
                          <a:gd name="connsiteX4" fmla="*/ 478683 w 1017467"/>
                          <a:gd name="connsiteY4" fmla="*/ 0 h 2411933"/>
                          <a:gd name="connsiteX0" fmla="*/ 478683 w 1017696"/>
                          <a:gd name="connsiteY0" fmla="*/ 0 h 2411935"/>
                          <a:gd name="connsiteX1" fmla="*/ 1017467 w 1017696"/>
                          <a:gd name="connsiteY1" fmla="*/ 1112551 h 2411935"/>
                          <a:gd name="connsiteX2" fmla="*/ 490975 w 1017696"/>
                          <a:gd name="connsiteY2" fmla="*/ 2411885 h 2411935"/>
                          <a:gd name="connsiteX3" fmla="*/ 1633 w 1017696"/>
                          <a:gd name="connsiteY3" fmla="*/ 1162217 h 2411935"/>
                          <a:gd name="connsiteX4" fmla="*/ 478683 w 1017696"/>
                          <a:gd name="connsiteY4" fmla="*/ 0 h 2411935"/>
                          <a:gd name="connsiteX0" fmla="*/ 598033 w 1017398"/>
                          <a:gd name="connsiteY0" fmla="*/ 0 h 2256936"/>
                          <a:gd name="connsiteX1" fmla="*/ 1017074 w 1017398"/>
                          <a:gd name="connsiteY1" fmla="*/ 957553 h 2256936"/>
                          <a:gd name="connsiteX2" fmla="*/ 490582 w 1017398"/>
                          <a:gd name="connsiteY2" fmla="*/ 2256887 h 2256936"/>
                          <a:gd name="connsiteX3" fmla="*/ 1240 w 1017398"/>
                          <a:gd name="connsiteY3" fmla="*/ 1007219 h 2256936"/>
                          <a:gd name="connsiteX4" fmla="*/ 598033 w 1017398"/>
                          <a:gd name="connsiteY4" fmla="*/ 0 h 2256936"/>
                          <a:gd name="connsiteX0" fmla="*/ 478684 w 1017696"/>
                          <a:gd name="connsiteY0" fmla="*/ 0 h 2383753"/>
                          <a:gd name="connsiteX1" fmla="*/ 1017467 w 1017696"/>
                          <a:gd name="connsiteY1" fmla="*/ 1084370 h 2383753"/>
                          <a:gd name="connsiteX2" fmla="*/ 490975 w 1017696"/>
                          <a:gd name="connsiteY2" fmla="*/ 2383704 h 2383753"/>
                          <a:gd name="connsiteX3" fmla="*/ 1633 w 1017696"/>
                          <a:gd name="connsiteY3" fmla="*/ 1134036 h 2383753"/>
                          <a:gd name="connsiteX4" fmla="*/ 478684 w 1017696"/>
                          <a:gd name="connsiteY4" fmla="*/ 0 h 2383753"/>
                          <a:gd name="connsiteX0" fmla="*/ 478684 w 1017696"/>
                          <a:gd name="connsiteY0" fmla="*/ 0 h 2383785"/>
                          <a:gd name="connsiteX1" fmla="*/ 1017467 w 1017696"/>
                          <a:gd name="connsiteY1" fmla="*/ 1084370 h 2383785"/>
                          <a:gd name="connsiteX2" fmla="*/ 490975 w 1017696"/>
                          <a:gd name="connsiteY2" fmla="*/ 2383704 h 2383785"/>
                          <a:gd name="connsiteX3" fmla="*/ 1633 w 1017696"/>
                          <a:gd name="connsiteY3" fmla="*/ 1148127 h 2383785"/>
                          <a:gd name="connsiteX4" fmla="*/ 478684 w 1017696"/>
                          <a:gd name="connsiteY4" fmla="*/ 0 h 2383785"/>
                          <a:gd name="connsiteX0" fmla="*/ 478684 w 1017696"/>
                          <a:gd name="connsiteY0" fmla="*/ 0 h 2383825"/>
                          <a:gd name="connsiteX1" fmla="*/ 1017467 w 1017696"/>
                          <a:gd name="connsiteY1" fmla="*/ 1084370 h 2383825"/>
                          <a:gd name="connsiteX2" fmla="*/ 490975 w 1017696"/>
                          <a:gd name="connsiteY2" fmla="*/ 2383704 h 2383825"/>
                          <a:gd name="connsiteX3" fmla="*/ 1633 w 1017696"/>
                          <a:gd name="connsiteY3" fmla="*/ 1148127 h 2383825"/>
                          <a:gd name="connsiteX4" fmla="*/ 478684 w 1017696"/>
                          <a:gd name="connsiteY4" fmla="*/ 0 h 2383825"/>
                          <a:gd name="connsiteX0" fmla="*/ 478684 w 1017696"/>
                          <a:gd name="connsiteY0" fmla="*/ 0 h 2383705"/>
                          <a:gd name="connsiteX1" fmla="*/ 1017467 w 1017696"/>
                          <a:gd name="connsiteY1" fmla="*/ 1140733 h 2383705"/>
                          <a:gd name="connsiteX2" fmla="*/ 490975 w 1017696"/>
                          <a:gd name="connsiteY2" fmla="*/ 2383704 h 2383705"/>
                          <a:gd name="connsiteX3" fmla="*/ 1633 w 1017696"/>
                          <a:gd name="connsiteY3" fmla="*/ 1148127 h 2383705"/>
                          <a:gd name="connsiteX4" fmla="*/ 478684 w 1017696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68 w 1018552"/>
                          <a:gd name="connsiteY0" fmla="*/ 0 h 2383705"/>
                          <a:gd name="connsiteX1" fmla="*/ 1016351 w 1018552"/>
                          <a:gd name="connsiteY1" fmla="*/ 1140733 h 2383705"/>
                          <a:gd name="connsiteX2" fmla="*/ 489859 w 1018552"/>
                          <a:gd name="connsiteY2" fmla="*/ 2383704 h 2383705"/>
                          <a:gd name="connsiteX3" fmla="*/ 517 w 1018552"/>
                          <a:gd name="connsiteY3" fmla="*/ 1148127 h 2383705"/>
                          <a:gd name="connsiteX4" fmla="*/ 477568 w 1018552"/>
                          <a:gd name="connsiteY4" fmla="*/ 0 h 2383705"/>
                          <a:gd name="connsiteX0" fmla="*/ 477570 w 1018554"/>
                          <a:gd name="connsiteY0" fmla="*/ 0 h 2383705"/>
                          <a:gd name="connsiteX1" fmla="*/ 1016353 w 1018554"/>
                          <a:gd name="connsiteY1" fmla="*/ 1140733 h 2383705"/>
                          <a:gd name="connsiteX2" fmla="*/ 489861 w 1018554"/>
                          <a:gd name="connsiteY2" fmla="*/ 2383704 h 2383705"/>
                          <a:gd name="connsiteX3" fmla="*/ 519 w 1018554"/>
                          <a:gd name="connsiteY3" fmla="*/ 1148127 h 2383705"/>
                          <a:gd name="connsiteX4" fmla="*/ 477570 w 1018554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018621" h="2383705">
                            <a:moveTo>
                              <a:pt x="477637" y="0"/>
                            </a:moveTo>
                            <a:cubicBezTo>
                              <a:pt x="662464" y="17556"/>
                              <a:pt x="1014374" y="527391"/>
                              <a:pt x="1016420" y="1140733"/>
                            </a:cubicBezTo>
                            <a:cubicBezTo>
                              <a:pt x="1051453" y="1668853"/>
                              <a:pt x="659234" y="2382472"/>
                              <a:pt x="489928" y="2383704"/>
                            </a:cubicBezTo>
                            <a:cubicBezTo>
                              <a:pt x="320622" y="2384936"/>
                              <a:pt x="-13582" y="1620833"/>
                              <a:pt x="586" y="1148127"/>
                            </a:cubicBezTo>
                            <a:cubicBezTo>
                              <a:pt x="-14770" y="548874"/>
                              <a:pt x="274745" y="36383"/>
                              <a:pt x="477637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3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07" name="Group 106">
                      <a:extLst>
                        <a:ext uri="{FF2B5EF4-FFF2-40B4-BE49-F238E27FC236}">
                          <a16:creationId xmlns:a16="http://schemas.microsoft.com/office/drawing/2014/main" id="{9416FC87-7B67-49BD-8247-20E24DAD7E92}"/>
                        </a:ext>
                      </a:extLst>
                    </p:cNvPr>
                    <p:cNvGrpSpPr/>
                    <p:nvPr/>
                  </p:nvGrpSpPr>
                  <p:grpSpPr>
                    <a:xfrm rot="10800000">
                      <a:off x="8236696" y="2849413"/>
                      <a:ext cx="666734" cy="1473212"/>
                      <a:chOff x="8236696" y="1267377"/>
                      <a:chExt cx="666734" cy="1473212"/>
                    </a:xfrm>
                  </p:grpSpPr>
                  <p:sp>
                    <p:nvSpPr>
                      <p:cNvPr id="108" name="Freeform: Shape 107">
                        <a:extLst>
                          <a:ext uri="{FF2B5EF4-FFF2-40B4-BE49-F238E27FC236}">
                            <a16:creationId xmlns:a16="http://schemas.microsoft.com/office/drawing/2014/main" id="{C579C7FD-923C-4FF0-8F45-B947780BC04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236696" y="1267377"/>
                        <a:ext cx="666734" cy="1473212"/>
                      </a:xfrm>
                      <a:custGeom>
                        <a:avLst/>
                        <a:gdLst>
                          <a:gd name="connsiteX0" fmla="*/ 422556 w 838200"/>
                          <a:gd name="connsiteY0" fmla="*/ 0 h 1466850"/>
                          <a:gd name="connsiteX1" fmla="*/ 843561 w 838200"/>
                          <a:gd name="connsiteY1" fmla="*/ 943928 h 1466850"/>
                          <a:gd name="connsiteX2" fmla="*/ 814986 w 838200"/>
                          <a:gd name="connsiteY2" fmla="*/ 1183005 h 1466850"/>
                          <a:gd name="connsiteX3" fmla="*/ 394934 w 838200"/>
                          <a:gd name="connsiteY3" fmla="*/ 1467803 h 1466850"/>
                          <a:gd name="connsiteX4" fmla="*/ 12029 w 838200"/>
                          <a:gd name="connsiteY4" fmla="*/ 1105853 h 1466850"/>
                          <a:gd name="connsiteX5" fmla="*/ 57749 w 838200"/>
                          <a:gd name="connsiteY5" fmla="*/ 652463 h 1466850"/>
                          <a:gd name="connsiteX6" fmla="*/ 422556 w 838200"/>
                          <a:gd name="connsiteY6" fmla="*/ 0 h 1466850"/>
                          <a:gd name="connsiteX0" fmla="*/ 422556 w 844528"/>
                          <a:gd name="connsiteY0" fmla="*/ 0 h 2411927"/>
                          <a:gd name="connsiteX1" fmla="*/ 843561 w 844528"/>
                          <a:gd name="connsiteY1" fmla="*/ 943928 h 2411927"/>
                          <a:gd name="connsiteX2" fmla="*/ 814986 w 844528"/>
                          <a:gd name="connsiteY2" fmla="*/ 1183005 h 2411927"/>
                          <a:gd name="connsiteX3" fmla="*/ 434848 w 844528"/>
                          <a:gd name="connsiteY3" fmla="*/ 2411885 h 2411927"/>
                          <a:gd name="connsiteX4" fmla="*/ 12029 w 844528"/>
                          <a:gd name="connsiteY4" fmla="*/ 1105853 h 2411927"/>
                          <a:gd name="connsiteX5" fmla="*/ 57749 w 844528"/>
                          <a:gd name="connsiteY5" fmla="*/ 652463 h 2411927"/>
                          <a:gd name="connsiteX6" fmla="*/ 422556 w 844528"/>
                          <a:gd name="connsiteY6" fmla="*/ 0 h 2411927"/>
                          <a:gd name="connsiteX0" fmla="*/ 422556 w 844528"/>
                          <a:gd name="connsiteY0" fmla="*/ 0 h 2411912"/>
                          <a:gd name="connsiteX1" fmla="*/ 843561 w 844528"/>
                          <a:gd name="connsiteY1" fmla="*/ 943928 h 2411912"/>
                          <a:gd name="connsiteX2" fmla="*/ 814986 w 844528"/>
                          <a:gd name="connsiteY2" fmla="*/ 1183005 h 2411912"/>
                          <a:gd name="connsiteX3" fmla="*/ 434848 w 844528"/>
                          <a:gd name="connsiteY3" fmla="*/ 2411885 h 2411912"/>
                          <a:gd name="connsiteX4" fmla="*/ 12029 w 844528"/>
                          <a:gd name="connsiteY4" fmla="*/ 1105853 h 2411912"/>
                          <a:gd name="connsiteX5" fmla="*/ 57749 w 844528"/>
                          <a:gd name="connsiteY5" fmla="*/ 652463 h 2411912"/>
                          <a:gd name="connsiteX6" fmla="*/ 422556 w 844528"/>
                          <a:gd name="connsiteY6" fmla="*/ 0 h 2411912"/>
                          <a:gd name="connsiteX0" fmla="*/ 422556 w 844528"/>
                          <a:gd name="connsiteY0" fmla="*/ 0 h 2411893"/>
                          <a:gd name="connsiteX1" fmla="*/ 843561 w 844528"/>
                          <a:gd name="connsiteY1" fmla="*/ 943928 h 2411893"/>
                          <a:gd name="connsiteX2" fmla="*/ 814986 w 844528"/>
                          <a:gd name="connsiteY2" fmla="*/ 1183005 h 2411893"/>
                          <a:gd name="connsiteX3" fmla="*/ 434848 w 844528"/>
                          <a:gd name="connsiteY3" fmla="*/ 2411885 h 2411893"/>
                          <a:gd name="connsiteX4" fmla="*/ 12029 w 844528"/>
                          <a:gd name="connsiteY4" fmla="*/ 1105853 h 2411893"/>
                          <a:gd name="connsiteX5" fmla="*/ 57749 w 844528"/>
                          <a:gd name="connsiteY5" fmla="*/ 652463 h 2411893"/>
                          <a:gd name="connsiteX6" fmla="*/ 422556 w 844528"/>
                          <a:gd name="connsiteY6" fmla="*/ 0 h 2411893"/>
                          <a:gd name="connsiteX0" fmla="*/ 422556 w 844528"/>
                          <a:gd name="connsiteY0" fmla="*/ 0 h 2411964"/>
                          <a:gd name="connsiteX1" fmla="*/ 843561 w 844528"/>
                          <a:gd name="connsiteY1" fmla="*/ 943928 h 2411964"/>
                          <a:gd name="connsiteX2" fmla="*/ 814986 w 844528"/>
                          <a:gd name="connsiteY2" fmla="*/ 1183005 h 2411964"/>
                          <a:gd name="connsiteX3" fmla="*/ 434848 w 844528"/>
                          <a:gd name="connsiteY3" fmla="*/ 2411885 h 2411964"/>
                          <a:gd name="connsiteX4" fmla="*/ 12029 w 844528"/>
                          <a:gd name="connsiteY4" fmla="*/ 1105853 h 2411964"/>
                          <a:gd name="connsiteX5" fmla="*/ 57749 w 844528"/>
                          <a:gd name="connsiteY5" fmla="*/ 652463 h 2411964"/>
                          <a:gd name="connsiteX6" fmla="*/ 422556 w 844528"/>
                          <a:gd name="connsiteY6" fmla="*/ 0 h 2411964"/>
                          <a:gd name="connsiteX0" fmla="*/ 482275 w 904247"/>
                          <a:gd name="connsiteY0" fmla="*/ 0 h 2411909"/>
                          <a:gd name="connsiteX1" fmla="*/ 903280 w 904247"/>
                          <a:gd name="connsiteY1" fmla="*/ 943928 h 2411909"/>
                          <a:gd name="connsiteX2" fmla="*/ 874705 w 904247"/>
                          <a:gd name="connsiteY2" fmla="*/ 1183005 h 2411909"/>
                          <a:gd name="connsiteX3" fmla="*/ 494567 w 904247"/>
                          <a:gd name="connsiteY3" fmla="*/ 2411885 h 2411909"/>
                          <a:gd name="connsiteX4" fmla="*/ 5225 w 904247"/>
                          <a:gd name="connsiteY4" fmla="*/ 1148125 h 2411909"/>
                          <a:gd name="connsiteX5" fmla="*/ 117468 w 904247"/>
                          <a:gd name="connsiteY5" fmla="*/ 652463 h 2411909"/>
                          <a:gd name="connsiteX6" fmla="*/ 482275 w 904247"/>
                          <a:gd name="connsiteY6" fmla="*/ 0 h 2411909"/>
                          <a:gd name="connsiteX0" fmla="*/ 482275 w 904247"/>
                          <a:gd name="connsiteY0" fmla="*/ 0 h 2411893"/>
                          <a:gd name="connsiteX1" fmla="*/ 903280 w 904247"/>
                          <a:gd name="connsiteY1" fmla="*/ 943928 h 2411893"/>
                          <a:gd name="connsiteX2" fmla="*/ 874705 w 904247"/>
                          <a:gd name="connsiteY2" fmla="*/ 1183005 h 2411893"/>
                          <a:gd name="connsiteX3" fmla="*/ 494567 w 904247"/>
                          <a:gd name="connsiteY3" fmla="*/ 2411885 h 2411893"/>
                          <a:gd name="connsiteX4" fmla="*/ 5225 w 904247"/>
                          <a:gd name="connsiteY4" fmla="*/ 1162217 h 2411893"/>
                          <a:gd name="connsiteX5" fmla="*/ 117468 w 904247"/>
                          <a:gd name="connsiteY5" fmla="*/ 652463 h 2411893"/>
                          <a:gd name="connsiteX6" fmla="*/ 482275 w 904247"/>
                          <a:gd name="connsiteY6" fmla="*/ 0 h 2411893"/>
                          <a:gd name="connsiteX0" fmla="*/ 482972 w 904944"/>
                          <a:gd name="connsiteY0" fmla="*/ 0 h 2411893"/>
                          <a:gd name="connsiteX1" fmla="*/ 903977 w 904944"/>
                          <a:gd name="connsiteY1" fmla="*/ 943928 h 2411893"/>
                          <a:gd name="connsiteX2" fmla="*/ 875402 w 904944"/>
                          <a:gd name="connsiteY2" fmla="*/ 1183005 h 2411893"/>
                          <a:gd name="connsiteX3" fmla="*/ 495264 w 904944"/>
                          <a:gd name="connsiteY3" fmla="*/ 2411885 h 2411893"/>
                          <a:gd name="connsiteX4" fmla="*/ 5922 w 904944"/>
                          <a:gd name="connsiteY4" fmla="*/ 1162217 h 2411893"/>
                          <a:gd name="connsiteX5" fmla="*/ 104859 w 904944"/>
                          <a:gd name="connsiteY5" fmla="*/ 483376 h 2411893"/>
                          <a:gd name="connsiteX6" fmla="*/ 482972 w 904944"/>
                          <a:gd name="connsiteY6" fmla="*/ 0 h 2411893"/>
                          <a:gd name="connsiteX0" fmla="*/ 477060 w 899032"/>
                          <a:gd name="connsiteY0" fmla="*/ 0 h 2411893"/>
                          <a:gd name="connsiteX1" fmla="*/ 898065 w 899032"/>
                          <a:gd name="connsiteY1" fmla="*/ 943928 h 2411893"/>
                          <a:gd name="connsiteX2" fmla="*/ 869490 w 899032"/>
                          <a:gd name="connsiteY2" fmla="*/ 1183005 h 2411893"/>
                          <a:gd name="connsiteX3" fmla="*/ 489352 w 899032"/>
                          <a:gd name="connsiteY3" fmla="*/ 2411885 h 2411893"/>
                          <a:gd name="connsiteX4" fmla="*/ 10 w 899032"/>
                          <a:gd name="connsiteY4" fmla="*/ 1162217 h 2411893"/>
                          <a:gd name="connsiteX5" fmla="*/ 477060 w 899032"/>
                          <a:gd name="connsiteY5" fmla="*/ 0 h 2411893"/>
                          <a:gd name="connsiteX0" fmla="*/ 477060 w 869489"/>
                          <a:gd name="connsiteY0" fmla="*/ 0 h 2411893"/>
                          <a:gd name="connsiteX1" fmla="*/ 869490 w 869489"/>
                          <a:gd name="connsiteY1" fmla="*/ 1183005 h 2411893"/>
                          <a:gd name="connsiteX2" fmla="*/ 489352 w 869489"/>
                          <a:gd name="connsiteY2" fmla="*/ 2411885 h 2411893"/>
                          <a:gd name="connsiteX3" fmla="*/ 10 w 869489"/>
                          <a:gd name="connsiteY3" fmla="*/ 1162217 h 2411893"/>
                          <a:gd name="connsiteX4" fmla="*/ 477060 w 869489"/>
                          <a:gd name="connsiteY4" fmla="*/ 0 h 2411893"/>
                          <a:gd name="connsiteX0" fmla="*/ 477060 w 1042453"/>
                          <a:gd name="connsiteY0" fmla="*/ 0 h 2411911"/>
                          <a:gd name="connsiteX1" fmla="*/ 1042453 w 1042453"/>
                          <a:gd name="connsiteY1" fmla="*/ 1197097 h 2411911"/>
                          <a:gd name="connsiteX2" fmla="*/ 489352 w 1042453"/>
                          <a:gd name="connsiteY2" fmla="*/ 2411885 h 2411911"/>
                          <a:gd name="connsiteX3" fmla="*/ 10 w 1042453"/>
                          <a:gd name="connsiteY3" fmla="*/ 1162217 h 2411911"/>
                          <a:gd name="connsiteX4" fmla="*/ 477060 w 1042453"/>
                          <a:gd name="connsiteY4" fmla="*/ 0 h 2411911"/>
                          <a:gd name="connsiteX0" fmla="*/ 477060 w 1042453"/>
                          <a:gd name="connsiteY0" fmla="*/ 0 h 2411909"/>
                          <a:gd name="connsiteX1" fmla="*/ 1042453 w 1042453"/>
                          <a:gd name="connsiteY1" fmla="*/ 1197097 h 2411909"/>
                          <a:gd name="connsiteX2" fmla="*/ 489352 w 1042453"/>
                          <a:gd name="connsiteY2" fmla="*/ 2411885 h 2411909"/>
                          <a:gd name="connsiteX3" fmla="*/ 10 w 1042453"/>
                          <a:gd name="connsiteY3" fmla="*/ 1162217 h 2411909"/>
                          <a:gd name="connsiteX4" fmla="*/ 477060 w 1042453"/>
                          <a:gd name="connsiteY4" fmla="*/ 0 h 2411909"/>
                          <a:gd name="connsiteX0" fmla="*/ 477060 w 1015844"/>
                          <a:gd name="connsiteY0" fmla="*/ 0 h 2411933"/>
                          <a:gd name="connsiteX1" fmla="*/ 1015844 w 1015844"/>
                          <a:gd name="connsiteY1" fmla="*/ 1112551 h 2411933"/>
                          <a:gd name="connsiteX2" fmla="*/ 489352 w 1015844"/>
                          <a:gd name="connsiteY2" fmla="*/ 2411885 h 2411933"/>
                          <a:gd name="connsiteX3" fmla="*/ 10 w 1015844"/>
                          <a:gd name="connsiteY3" fmla="*/ 1162217 h 2411933"/>
                          <a:gd name="connsiteX4" fmla="*/ 477060 w 1015844"/>
                          <a:gd name="connsiteY4" fmla="*/ 0 h 2411933"/>
                          <a:gd name="connsiteX0" fmla="*/ 477060 w 1015844"/>
                          <a:gd name="connsiteY0" fmla="*/ 0 h 2411935"/>
                          <a:gd name="connsiteX1" fmla="*/ 1015844 w 1015844"/>
                          <a:gd name="connsiteY1" fmla="*/ 1112551 h 2411935"/>
                          <a:gd name="connsiteX2" fmla="*/ 489352 w 1015844"/>
                          <a:gd name="connsiteY2" fmla="*/ 2411885 h 2411935"/>
                          <a:gd name="connsiteX3" fmla="*/ 10 w 1015844"/>
                          <a:gd name="connsiteY3" fmla="*/ 1162217 h 2411935"/>
                          <a:gd name="connsiteX4" fmla="*/ 477060 w 1015844"/>
                          <a:gd name="connsiteY4" fmla="*/ 0 h 2411935"/>
                          <a:gd name="connsiteX0" fmla="*/ 478683 w 1017467"/>
                          <a:gd name="connsiteY0" fmla="*/ 0 h 2411933"/>
                          <a:gd name="connsiteX1" fmla="*/ 1017467 w 1017467"/>
                          <a:gd name="connsiteY1" fmla="*/ 1112551 h 2411933"/>
                          <a:gd name="connsiteX2" fmla="*/ 490975 w 1017467"/>
                          <a:gd name="connsiteY2" fmla="*/ 2411885 h 2411933"/>
                          <a:gd name="connsiteX3" fmla="*/ 1633 w 1017467"/>
                          <a:gd name="connsiteY3" fmla="*/ 1162217 h 2411933"/>
                          <a:gd name="connsiteX4" fmla="*/ 478683 w 1017467"/>
                          <a:gd name="connsiteY4" fmla="*/ 0 h 2411933"/>
                          <a:gd name="connsiteX0" fmla="*/ 478683 w 1017696"/>
                          <a:gd name="connsiteY0" fmla="*/ 0 h 2411935"/>
                          <a:gd name="connsiteX1" fmla="*/ 1017467 w 1017696"/>
                          <a:gd name="connsiteY1" fmla="*/ 1112551 h 2411935"/>
                          <a:gd name="connsiteX2" fmla="*/ 490975 w 1017696"/>
                          <a:gd name="connsiteY2" fmla="*/ 2411885 h 2411935"/>
                          <a:gd name="connsiteX3" fmla="*/ 1633 w 1017696"/>
                          <a:gd name="connsiteY3" fmla="*/ 1162217 h 2411935"/>
                          <a:gd name="connsiteX4" fmla="*/ 478683 w 1017696"/>
                          <a:gd name="connsiteY4" fmla="*/ 0 h 2411935"/>
                          <a:gd name="connsiteX0" fmla="*/ 598033 w 1017398"/>
                          <a:gd name="connsiteY0" fmla="*/ 0 h 2256936"/>
                          <a:gd name="connsiteX1" fmla="*/ 1017074 w 1017398"/>
                          <a:gd name="connsiteY1" fmla="*/ 957553 h 2256936"/>
                          <a:gd name="connsiteX2" fmla="*/ 490582 w 1017398"/>
                          <a:gd name="connsiteY2" fmla="*/ 2256887 h 2256936"/>
                          <a:gd name="connsiteX3" fmla="*/ 1240 w 1017398"/>
                          <a:gd name="connsiteY3" fmla="*/ 1007219 h 2256936"/>
                          <a:gd name="connsiteX4" fmla="*/ 598033 w 1017398"/>
                          <a:gd name="connsiteY4" fmla="*/ 0 h 2256936"/>
                          <a:gd name="connsiteX0" fmla="*/ 478684 w 1017696"/>
                          <a:gd name="connsiteY0" fmla="*/ 0 h 2383753"/>
                          <a:gd name="connsiteX1" fmla="*/ 1017467 w 1017696"/>
                          <a:gd name="connsiteY1" fmla="*/ 1084370 h 2383753"/>
                          <a:gd name="connsiteX2" fmla="*/ 490975 w 1017696"/>
                          <a:gd name="connsiteY2" fmla="*/ 2383704 h 2383753"/>
                          <a:gd name="connsiteX3" fmla="*/ 1633 w 1017696"/>
                          <a:gd name="connsiteY3" fmla="*/ 1134036 h 2383753"/>
                          <a:gd name="connsiteX4" fmla="*/ 478684 w 1017696"/>
                          <a:gd name="connsiteY4" fmla="*/ 0 h 2383753"/>
                          <a:gd name="connsiteX0" fmla="*/ 478684 w 1017696"/>
                          <a:gd name="connsiteY0" fmla="*/ 0 h 2383785"/>
                          <a:gd name="connsiteX1" fmla="*/ 1017467 w 1017696"/>
                          <a:gd name="connsiteY1" fmla="*/ 1084370 h 2383785"/>
                          <a:gd name="connsiteX2" fmla="*/ 490975 w 1017696"/>
                          <a:gd name="connsiteY2" fmla="*/ 2383704 h 2383785"/>
                          <a:gd name="connsiteX3" fmla="*/ 1633 w 1017696"/>
                          <a:gd name="connsiteY3" fmla="*/ 1148127 h 2383785"/>
                          <a:gd name="connsiteX4" fmla="*/ 478684 w 1017696"/>
                          <a:gd name="connsiteY4" fmla="*/ 0 h 2383785"/>
                          <a:gd name="connsiteX0" fmla="*/ 478684 w 1017696"/>
                          <a:gd name="connsiteY0" fmla="*/ 0 h 2383825"/>
                          <a:gd name="connsiteX1" fmla="*/ 1017467 w 1017696"/>
                          <a:gd name="connsiteY1" fmla="*/ 1084370 h 2383825"/>
                          <a:gd name="connsiteX2" fmla="*/ 490975 w 1017696"/>
                          <a:gd name="connsiteY2" fmla="*/ 2383704 h 2383825"/>
                          <a:gd name="connsiteX3" fmla="*/ 1633 w 1017696"/>
                          <a:gd name="connsiteY3" fmla="*/ 1148127 h 2383825"/>
                          <a:gd name="connsiteX4" fmla="*/ 478684 w 1017696"/>
                          <a:gd name="connsiteY4" fmla="*/ 0 h 2383825"/>
                          <a:gd name="connsiteX0" fmla="*/ 478684 w 1017696"/>
                          <a:gd name="connsiteY0" fmla="*/ 0 h 2383705"/>
                          <a:gd name="connsiteX1" fmla="*/ 1017467 w 1017696"/>
                          <a:gd name="connsiteY1" fmla="*/ 1140733 h 2383705"/>
                          <a:gd name="connsiteX2" fmla="*/ 490975 w 1017696"/>
                          <a:gd name="connsiteY2" fmla="*/ 2383704 h 2383705"/>
                          <a:gd name="connsiteX3" fmla="*/ 1633 w 1017696"/>
                          <a:gd name="connsiteY3" fmla="*/ 1148127 h 2383705"/>
                          <a:gd name="connsiteX4" fmla="*/ 478684 w 1017696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68 w 1018552"/>
                          <a:gd name="connsiteY0" fmla="*/ 0 h 2383705"/>
                          <a:gd name="connsiteX1" fmla="*/ 1016351 w 1018552"/>
                          <a:gd name="connsiteY1" fmla="*/ 1140733 h 2383705"/>
                          <a:gd name="connsiteX2" fmla="*/ 489859 w 1018552"/>
                          <a:gd name="connsiteY2" fmla="*/ 2383704 h 2383705"/>
                          <a:gd name="connsiteX3" fmla="*/ 517 w 1018552"/>
                          <a:gd name="connsiteY3" fmla="*/ 1148127 h 2383705"/>
                          <a:gd name="connsiteX4" fmla="*/ 477568 w 1018552"/>
                          <a:gd name="connsiteY4" fmla="*/ 0 h 2383705"/>
                          <a:gd name="connsiteX0" fmla="*/ 477570 w 1018554"/>
                          <a:gd name="connsiteY0" fmla="*/ 0 h 2383705"/>
                          <a:gd name="connsiteX1" fmla="*/ 1016353 w 1018554"/>
                          <a:gd name="connsiteY1" fmla="*/ 1140733 h 2383705"/>
                          <a:gd name="connsiteX2" fmla="*/ 489861 w 1018554"/>
                          <a:gd name="connsiteY2" fmla="*/ 2383704 h 2383705"/>
                          <a:gd name="connsiteX3" fmla="*/ 519 w 1018554"/>
                          <a:gd name="connsiteY3" fmla="*/ 1148127 h 2383705"/>
                          <a:gd name="connsiteX4" fmla="*/ 477570 w 1018554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018621" h="2383705">
                            <a:moveTo>
                              <a:pt x="477637" y="0"/>
                            </a:moveTo>
                            <a:cubicBezTo>
                              <a:pt x="662464" y="17556"/>
                              <a:pt x="1014374" y="527391"/>
                              <a:pt x="1016420" y="1140733"/>
                            </a:cubicBezTo>
                            <a:cubicBezTo>
                              <a:pt x="1051453" y="1668853"/>
                              <a:pt x="659234" y="2382472"/>
                              <a:pt x="489928" y="2383704"/>
                            </a:cubicBezTo>
                            <a:cubicBezTo>
                              <a:pt x="320622" y="2384936"/>
                              <a:pt x="-13582" y="1620833"/>
                              <a:pt x="586" y="1148127"/>
                            </a:cubicBezTo>
                            <a:cubicBezTo>
                              <a:pt x="-14770" y="548874"/>
                              <a:pt x="274745" y="36383"/>
                              <a:pt x="477637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ln w="22225" cap="flat">
                        <a:solidFill>
                          <a:schemeClr val="bg1"/>
                        </a:solidFill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09" name="Freeform: Shape 108">
                        <a:extLst>
                          <a:ext uri="{FF2B5EF4-FFF2-40B4-BE49-F238E27FC236}">
                            <a16:creationId xmlns:a16="http://schemas.microsoft.com/office/drawing/2014/main" id="{25D6EF7A-8758-4963-95B5-EDF85D0B01B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445481" y="1817468"/>
                        <a:ext cx="249165" cy="923121"/>
                      </a:xfrm>
                      <a:custGeom>
                        <a:avLst/>
                        <a:gdLst>
                          <a:gd name="connsiteX0" fmla="*/ 422556 w 838200"/>
                          <a:gd name="connsiteY0" fmla="*/ 0 h 1466850"/>
                          <a:gd name="connsiteX1" fmla="*/ 843561 w 838200"/>
                          <a:gd name="connsiteY1" fmla="*/ 943928 h 1466850"/>
                          <a:gd name="connsiteX2" fmla="*/ 814986 w 838200"/>
                          <a:gd name="connsiteY2" fmla="*/ 1183005 h 1466850"/>
                          <a:gd name="connsiteX3" fmla="*/ 394934 w 838200"/>
                          <a:gd name="connsiteY3" fmla="*/ 1467803 h 1466850"/>
                          <a:gd name="connsiteX4" fmla="*/ 12029 w 838200"/>
                          <a:gd name="connsiteY4" fmla="*/ 1105853 h 1466850"/>
                          <a:gd name="connsiteX5" fmla="*/ 57749 w 838200"/>
                          <a:gd name="connsiteY5" fmla="*/ 652463 h 1466850"/>
                          <a:gd name="connsiteX6" fmla="*/ 422556 w 838200"/>
                          <a:gd name="connsiteY6" fmla="*/ 0 h 1466850"/>
                          <a:gd name="connsiteX0" fmla="*/ 422556 w 844528"/>
                          <a:gd name="connsiteY0" fmla="*/ 0 h 2411927"/>
                          <a:gd name="connsiteX1" fmla="*/ 843561 w 844528"/>
                          <a:gd name="connsiteY1" fmla="*/ 943928 h 2411927"/>
                          <a:gd name="connsiteX2" fmla="*/ 814986 w 844528"/>
                          <a:gd name="connsiteY2" fmla="*/ 1183005 h 2411927"/>
                          <a:gd name="connsiteX3" fmla="*/ 434848 w 844528"/>
                          <a:gd name="connsiteY3" fmla="*/ 2411885 h 2411927"/>
                          <a:gd name="connsiteX4" fmla="*/ 12029 w 844528"/>
                          <a:gd name="connsiteY4" fmla="*/ 1105853 h 2411927"/>
                          <a:gd name="connsiteX5" fmla="*/ 57749 w 844528"/>
                          <a:gd name="connsiteY5" fmla="*/ 652463 h 2411927"/>
                          <a:gd name="connsiteX6" fmla="*/ 422556 w 844528"/>
                          <a:gd name="connsiteY6" fmla="*/ 0 h 2411927"/>
                          <a:gd name="connsiteX0" fmla="*/ 422556 w 844528"/>
                          <a:gd name="connsiteY0" fmla="*/ 0 h 2411912"/>
                          <a:gd name="connsiteX1" fmla="*/ 843561 w 844528"/>
                          <a:gd name="connsiteY1" fmla="*/ 943928 h 2411912"/>
                          <a:gd name="connsiteX2" fmla="*/ 814986 w 844528"/>
                          <a:gd name="connsiteY2" fmla="*/ 1183005 h 2411912"/>
                          <a:gd name="connsiteX3" fmla="*/ 434848 w 844528"/>
                          <a:gd name="connsiteY3" fmla="*/ 2411885 h 2411912"/>
                          <a:gd name="connsiteX4" fmla="*/ 12029 w 844528"/>
                          <a:gd name="connsiteY4" fmla="*/ 1105853 h 2411912"/>
                          <a:gd name="connsiteX5" fmla="*/ 57749 w 844528"/>
                          <a:gd name="connsiteY5" fmla="*/ 652463 h 2411912"/>
                          <a:gd name="connsiteX6" fmla="*/ 422556 w 844528"/>
                          <a:gd name="connsiteY6" fmla="*/ 0 h 2411912"/>
                          <a:gd name="connsiteX0" fmla="*/ 422556 w 844528"/>
                          <a:gd name="connsiteY0" fmla="*/ 0 h 2411893"/>
                          <a:gd name="connsiteX1" fmla="*/ 843561 w 844528"/>
                          <a:gd name="connsiteY1" fmla="*/ 943928 h 2411893"/>
                          <a:gd name="connsiteX2" fmla="*/ 814986 w 844528"/>
                          <a:gd name="connsiteY2" fmla="*/ 1183005 h 2411893"/>
                          <a:gd name="connsiteX3" fmla="*/ 434848 w 844528"/>
                          <a:gd name="connsiteY3" fmla="*/ 2411885 h 2411893"/>
                          <a:gd name="connsiteX4" fmla="*/ 12029 w 844528"/>
                          <a:gd name="connsiteY4" fmla="*/ 1105853 h 2411893"/>
                          <a:gd name="connsiteX5" fmla="*/ 57749 w 844528"/>
                          <a:gd name="connsiteY5" fmla="*/ 652463 h 2411893"/>
                          <a:gd name="connsiteX6" fmla="*/ 422556 w 844528"/>
                          <a:gd name="connsiteY6" fmla="*/ 0 h 2411893"/>
                          <a:gd name="connsiteX0" fmla="*/ 422556 w 844528"/>
                          <a:gd name="connsiteY0" fmla="*/ 0 h 2411964"/>
                          <a:gd name="connsiteX1" fmla="*/ 843561 w 844528"/>
                          <a:gd name="connsiteY1" fmla="*/ 943928 h 2411964"/>
                          <a:gd name="connsiteX2" fmla="*/ 814986 w 844528"/>
                          <a:gd name="connsiteY2" fmla="*/ 1183005 h 2411964"/>
                          <a:gd name="connsiteX3" fmla="*/ 434848 w 844528"/>
                          <a:gd name="connsiteY3" fmla="*/ 2411885 h 2411964"/>
                          <a:gd name="connsiteX4" fmla="*/ 12029 w 844528"/>
                          <a:gd name="connsiteY4" fmla="*/ 1105853 h 2411964"/>
                          <a:gd name="connsiteX5" fmla="*/ 57749 w 844528"/>
                          <a:gd name="connsiteY5" fmla="*/ 652463 h 2411964"/>
                          <a:gd name="connsiteX6" fmla="*/ 422556 w 844528"/>
                          <a:gd name="connsiteY6" fmla="*/ 0 h 2411964"/>
                          <a:gd name="connsiteX0" fmla="*/ 482275 w 904247"/>
                          <a:gd name="connsiteY0" fmla="*/ 0 h 2411909"/>
                          <a:gd name="connsiteX1" fmla="*/ 903280 w 904247"/>
                          <a:gd name="connsiteY1" fmla="*/ 943928 h 2411909"/>
                          <a:gd name="connsiteX2" fmla="*/ 874705 w 904247"/>
                          <a:gd name="connsiteY2" fmla="*/ 1183005 h 2411909"/>
                          <a:gd name="connsiteX3" fmla="*/ 494567 w 904247"/>
                          <a:gd name="connsiteY3" fmla="*/ 2411885 h 2411909"/>
                          <a:gd name="connsiteX4" fmla="*/ 5225 w 904247"/>
                          <a:gd name="connsiteY4" fmla="*/ 1148125 h 2411909"/>
                          <a:gd name="connsiteX5" fmla="*/ 117468 w 904247"/>
                          <a:gd name="connsiteY5" fmla="*/ 652463 h 2411909"/>
                          <a:gd name="connsiteX6" fmla="*/ 482275 w 904247"/>
                          <a:gd name="connsiteY6" fmla="*/ 0 h 2411909"/>
                          <a:gd name="connsiteX0" fmla="*/ 482275 w 904247"/>
                          <a:gd name="connsiteY0" fmla="*/ 0 h 2411893"/>
                          <a:gd name="connsiteX1" fmla="*/ 903280 w 904247"/>
                          <a:gd name="connsiteY1" fmla="*/ 943928 h 2411893"/>
                          <a:gd name="connsiteX2" fmla="*/ 874705 w 904247"/>
                          <a:gd name="connsiteY2" fmla="*/ 1183005 h 2411893"/>
                          <a:gd name="connsiteX3" fmla="*/ 494567 w 904247"/>
                          <a:gd name="connsiteY3" fmla="*/ 2411885 h 2411893"/>
                          <a:gd name="connsiteX4" fmla="*/ 5225 w 904247"/>
                          <a:gd name="connsiteY4" fmla="*/ 1162217 h 2411893"/>
                          <a:gd name="connsiteX5" fmla="*/ 117468 w 904247"/>
                          <a:gd name="connsiteY5" fmla="*/ 652463 h 2411893"/>
                          <a:gd name="connsiteX6" fmla="*/ 482275 w 904247"/>
                          <a:gd name="connsiteY6" fmla="*/ 0 h 2411893"/>
                          <a:gd name="connsiteX0" fmla="*/ 482972 w 904944"/>
                          <a:gd name="connsiteY0" fmla="*/ 0 h 2411893"/>
                          <a:gd name="connsiteX1" fmla="*/ 903977 w 904944"/>
                          <a:gd name="connsiteY1" fmla="*/ 943928 h 2411893"/>
                          <a:gd name="connsiteX2" fmla="*/ 875402 w 904944"/>
                          <a:gd name="connsiteY2" fmla="*/ 1183005 h 2411893"/>
                          <a:gd name="connsiteX3" fmla="*/ 495264 w 904944"/>
                          <a:gd name="connsiteY3" fmla="*/ 2411885 h 2411893"/>
                          <a:gd name="connsiteX4" fmla="*/ 5922 w 904944"/>
                          <a:gd name="connsiteY4" fmla="*/ 1162217 h 2411893"/>
                          <a:gd name="connsiteX5" fmla="*/ 104859 w 904944"/>
                          <a:gd name="connsiteY5" fmla="*/ 483376 h 2411893"/>
                          <a:gd name="connsiteX6" fmla="*/ 482972 w 904944"/>
                          <a:gd name="connsiteY6" fmla="*/ 0 h 2411893"/>
                          <a:gd name="connsiteX0" fmla="*/ 477060 w 899032"/>
                          <a:gd name="connsiteY0" fmla="*/ 0 h 2411893"/>
                          <a:gd name="connsiteX1" fmla="*/ 898065 w 899032"/>
                          <a:gd name="connsiteY1" fmla="*/ 943928 h 2411893"/>
                          <a:gd name="connsiteX2" fmla="*/ 869490 w 899032"/>
                          <a:gd name="connsiteY2" fmla="*/ 1183005 h 2411893"/>
                          <a:gd name="connsiteX3" fmla="*/ 489352 w 899032"/>
                          <a:gd name="connsiteY3" fmla="*/ 2411885 h 2411893"/>
                          <a:gd name="connsiteX4" fmla="*/ 10 w 899032"/>
                          <a:gd name="connsiteY4" fmla="*/ 1162217 h 2411893"/>
                          <a:gd name="connsiteX5" fmla="*/ 477060 w 899032"/>
                          <a:gd name="connsiteY5" fmla="*/ 0 h 2411893"/>
                          <a:gd name="connsiteX0" fmla="*/ 477060 w 869489"/>
                          <a:gd name="connsiteY0" fmla="*/ 0 h 2411893"/>
                          <a:gd name="connsiteX1" fmla="*/ 869490 w 869489"/>
                          <a:gd name="connsiteY1" fmla="*/ 1183005 h 2411893"/>
                          <a:gd name="connsiteX2" fmla="*/ 489352 w 869489"/>
                          <a:gd name="connsiteY2" fmla="*/ 2411885 h 2411893"/>
                          <a:gd name="connsiteX3" fmla="*/ 10 w 869489"/>
                          <a:gd name="connsiteY3" fmla="*/ 1162217 h 2411893"/>
                          <a:gd name="connsiteX4" fmla="*/ 477060 w 869489"/>
                          <a:gd name="connsiteY4" fmla="*/ 0 h 2411893"/>
                          <a:gd name="connsiteX0" fmla="*/ 477060 w 1042453"/>
                          <a:gd name="connsiteY0" fmla="*/ 0 h 2411911"/>
                          <a:gd name="connsiteX1" fmla="*/ 1042453 w 1042453"/>
                          <a:gd name="connsiteY1" fmla="*/ 1197097 h 2411911"/>
                          <a:gd name="connsiteX2" fmla="*/ 489352 w 1042453"/>
                          <a:gd name="connsiteY2" fmla="*/ 2411885 h 2411911"/>
                          <a:gd name="connsiteX3" fmla="*/ 10 w 1042453"/>
                          <a:gd name="connsiteY3" fmla="*/ 1162217 h 2411911"/>
                          <a:gd name="connsiteX4" fmla="*/ 477060 w 1042453"/>
                          <a:gd name="connsiteY4" fmla="*/ 0 h 2411911"/>
                          <a:gd name="connsiteX0" fmla="*/ 477060 w 1042453"/>
                          <a:gd name="connsiteY0" fmla="*/ 0 h 2411909"/>
                          <a:gd name="connsiteX1" fmla="*/ 1042453 w 1042453"/>
                          <a:gd name="connsiteY1" fmla="*/ 1197097 h 2411909"/>
                          <a:gd name="connsiteX2" fmla="*/ 489352 w 1042453"/>
                          <a:gd name="connsiteY2" fmla="*/ 2411885 h 2411909"/>
                          <a:gd name="connsiteX3" fmla="*/ 10 w 1042453"/>
                          <a:gd name="connsiteY3" fmla="*/ 1162217 h 2411909"/>
                          <a:gd name="connsiteX4" fmla="*/ 477060 w 1042453"/>
                          <a:gd name="connsiteY4" fmla="*/ 0 h 2411909"/>
                          <a:gd name="connsiteX0" fmla="*/ 477060 w 1015844"/>
                          <a:gd name="connsiteY0" fmla="*/ 0 h 2411933"/>
                          <a:gd name="connsiteX1" fmla="*/ 1015844 w 1015844"/>
                          <a:gd name="connsiteY1" fmla="*/ 1112551 h 2411933"/>
                          <a:gd name="connsiteX2" fmla="*/ 489352 w 1015844"/>
                          <a:gd name="connsiteY2" fmla="*/ 2411885 h 2411933"/>
                          <a:gd name="connsiteX3" fmla="*/ 10 w 1015844"/>
                          <a:gd name="connsiteY3" fmla="*/ 1162217 h 2411933"/>
                          <a:gd name="connsiteX4" fmla="*/ 477060 w 1015844"/>
                          <a:gd name="connsiteY4" fmla="*/ 0 h 2411933"/>
                          <a:gd name="connsiteX0" fmla="*/ 477060 w 1015844"/>
                          <a:gd name="connsiteY0" fmla="*/ 0 h 2411935"/>
                          <a:gd name="connsiteX1" fmla="*/ 1015844 w 1015844"/>
                          <a:gd name="connsiteY1" fmla="*/ 1112551 h 2411935"/>
                          <a:gd name="connsiteX2" fmla="*/ 489352 w 1015844"/>
                          <a:gd name="connsiteY2" fmla="*/ 2411885 h 2411935"/>
                          <a:gd name="connsiteX3" fmla="*/ 10 w 1015844"/>
                          <a:gd name="connsiteY3" fmla="*/ 1162217 h 2411935"/>
                          <a:gd name="connsiteX4" fmla="*/ 477060 w 1015844"/>
                          <a:gd name="connsiteY4" fmla="*/ 0 h 2411935"/>
                          <a:gd name="connsiteX0" fmla="*/ 478683 w 1017467"/>
                          <a:gd name="connsiteY0" fmla="*/ 0 h 2411933"/>
                          <a:gd name="connsiteX1" fmla="*/ 1017467 w 1017467"/>
                          <a:gd name="connsiteY1" fmla="*/ 1112551 h 2411933"/>
                          <a:gd name="connsiteX2" fmla="*/ 490975 w 1017467"/>
                          <a:gd name="connsiteY2" fmla="*/ 2411885 h 2411933"/>
                          <a:gd name="connsiteX3" fmla="*/ 1633 w 1017467"/>
                          <a:gd name="connsiteY3" fmla="*/ 1162217 h 2411933"/>
                          <a:gd name="connsiteX4" fmla="*/ 478683 w 1017467"/>
                          <a:gd name="connsiteY4" fmla="*/ 0 h 2411933"/>
                          <a:gd name="connsiteX0" fmla="*/ 478683 w 1017696"/>
                          <a:gd name="connsiteY0" fmla="*/ 0 h 2411935"/>
                          <a:gd name="connsiteX1" fmla="*/ 1017467 w 1017696"/>
                          <a:gd name="connsiteY1" fmla="*/ 1112551 h 2411935"/>
                          <a:gd name="connsiteX2" fmla="*/ 490975 w 1017696"/>
                          <a:gd name="connsiteY2" fmla="*/ 2411885 h 2411935"/>
                          <a:gd name="connsiteX3" fmla="*/ 1633 w 1017696"/>
                          <a:gd name="connsiteY3" fmla="*/ 1162217 h 2411935"/>
                          <a:gd name="connsiteX4" fmla="*/ 478683 w 1017696"/>
                          <a:gd name="connsiteY4" fmla="*/ 0 h 2411935"/>
                          <a:gd name="connsiteX0" fmla="*/ 598033 w 1017398"/>
                          <a:gd name="connsiteY0" fmla="*/ 0 h 2256936"/>
                          <a:gd name="connsiteX1" fmla="*/ 1017074 w 1017398"/>
                          <a:gd name="connsiteY1" fmla="*/ 957553 h 2256936"/>
                          <a:gd name="connsiteX2" fmla="*/ 490582 w 1017398"/>
                          <a:gd name="connsiteY2" fmla="*/ 2256887 h 2256936"/>
                          <a:gd name="connsiteX3" fmla="*/ 1240 w 1017398"/>
                          <a:gd name="connsiteY3" fmla="*/ 1007219 h 2256936"/>
                          <a:gd name="connsiteX4" fmla="*/ 598033 w 1017398"/>
                          <a:gd name="connsiteY4" fmla="*/ 0 h 2256936"/>
                          <a:gd name="connsiteX0" fmla="*/ 478684 w 1017696"/>
                          <a:gd name="connsiteY0" fmla="*/ 0 h 2383753"/>
                          <a:gd name="connsiteX1" fmla="*/ 1017467 w 1017696"/>
                          <a:gd name="connsiteY1" fmla="*/ 1084370 h 2383753"/>
                          <a:gd name="connsiteX2" fmla="*/ 490975 w 1017696"/>
                          <a:gd name="connsiteY2" fmla="*/ 2383704 h 2383753"/>
                          <a:gd name="connsiteX3" fmla="*/ 1633 w 1017696"/>
                          <a:gd name="connsiteY3" fmla="*/ 1134036 h 2383753"/>
                          <a:gd name="connsiteX4" fmla="*/ 478684 w 1017696"/>
                          <a:gd name="connsiteY4" fmla="*/ 0 h 2383753"/>
                          <a:gd name="connsiteX0" fmla="*/ 478684 w 1017696"/>
                          <a:gd name="connsiteY0" fmla="*/ 0 h 2383785"/>
                          <a:gd name="connsiteX1" fmla="*/ 1017467 w 1017696"/>
                          <a:gd name="connsiteY1" fmla="*/ 1084370 h 2383785"/>
                          <a:gd name="connsiteX2" fmla="*/ 490975 w 1017696"/>
                          <a:gd name="connsiteY2" fmla="*/ 2383704 h 2383785"/>
                          <a:gd name="connsiteX3" fmla="*/ 1633 w 1017696"/>
                          <a:gd name="connsiteY3" fmla="*/ 1148127 h 2383785"/>
                          <a:gd name="connsiteX4" fmla="*/ 478684 w 1017696"/>
                          <a:gd name="connsiteY4" fmla="*/ 0 h 2383785"/>
                          <a:gd name="connsiteX0" fmla="*/ 478684 w 1017696"/>
                          <a:gd name="connsiteY0" fmla="*/ 0 h 2383825"/>
                          <a:gd name="connsiteX1" fmla="*/ 1017467 w 1017696"/>
                          <a:gd name="connsiteY1" fmla="*/ 1084370 h 2383825"/>
                          <a:gd name="connsiteX2" fmla="*/ 490975 w 1017696"/>
                          <a:gd name="connsiteY2" fmla="*/ 2383704 h 2383825"/>
                          <a:gd name="connsiteX3" fmla="*/ 1633 w 1017696"/>
                          <a:gd name="connsiteY3" fmla="*/ 1148127 h 2383825"/>
                          <a:gd name="connsiteX4" fmla="*/ 478684 w 1017696"/>
                          <a:gd name="connsiteY4" fmla="*/ 0 h 2383825"/>
                          <a:gd name="connsiteX0" fmla="*/ 478684 w 1017696"/>
                          <a:gd name="connsiteY0" fmla="*/ 0 h 2383705"/>
                          <a:gd name="connsiteX1" fmla="*/ 1017467 w 1017696"/>
                          <a:gd name="connsiteY1" fmla="*/ 1140733 h 2383705"/>
                          <a:gd name="connsiteX2" fmla="*/ 490975 w 1017696"/>
                          <a:gd name="connsiteY2" fmla="*/ 2383704 h 2383705"/>
                          <a:gd name="connsiteX3" fmla="*/ 1633 w 1017696"/>
                          <a:gd name="connsiteY3" fmla="*/ 1148127 h 2383705"/>
                          <a:gd name="connsiteX4" fmla="*/ 478684 w 1017696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68 w 1018552"/>
                          <a:gd name="connsiteY0" fmla="*/ 0 h 2383705"/>
                          <a:gd name="connsiteX1" fmla="*/ 1016351 w 1018552"/>
                          <a:gd name="connsiteY1" fmla="*/ 1140733 h 2383705"/>
                          <a:gd name="connsiteX2" fmla="*/ 489859 w 1018552"/>
                          <a:gd name="connsiteY2" fmla="*/ 2383704 h 2383705"/>
                          <a:gd name="connsiteX3" fmla="*/ 517 w 1018552"/>
                          <a:gd name="connsiteY3" fmla="*/ 1148127 h 2383705"/>
                          <a:gd name="connsiteX4" fmla="*/ 477568 w 1018552"/>
                          <a:gd name="connsiteY4" fmla="*/ 0 h 2383705"/>
                          <a:gd name="connsiteX0" fmla="*/ 477570 w 1018554"/>
                          <a:gd name="connsiteY0" fmla="*/ 0 h 2383705"/>
                          <a:gd name="connsiteX1" fmla="*/ 1016353 w 1018554"/>
                          <a:gd name="connsiteY1" fmla="*/ 1140733 h 2383705"/>
                          <a:gd name="connsiteX2" fmla="*/ 489861 w 1018554"/>
                          <a:gd name="connsiteY2" fmla="*/ 2383704 h 2383705"/>
                          <a:gd name="connsiteX3" fmla="*/ 519 w 1018554"/>
                          <a:gd name="connsiteY3" fmla="*/ 1148127 h 2383705"/>
                          <a:gd name="connsiteX4" fmla="*/ 477570 w 1018554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018621" h="2383705">
                            <a:moveTo>
                              <a:pt x="477637" y="0"/>
                            </a:moveTo>
                            <a:cubicBezTo>
                              <a:pt x="662464" y="17556"/>
                              <a:pt x="1014374" y="527391"/>
                              <a:pt x="1016420" y="1140733"/>
                            </a:cubicBezTo>
                            <a:cubicBezTo>
                              <a:pt x="1051453" y="1668853"/>
                              <a:pt x="659234" y="2382472"/>
                              <a:pt x="489928" y="2383704"/>
                            </a:cubicBezTo>
                            <a:cubicBezTo>
                              <a:pt x="320622" y="2384936"/>
                              <a:pt x="-13582" y="1620833"/>
                              <a:pt x="586" y="1148127"/>
                            </a:cubicBezTo>
                            <a:cubicBezTo>
                              <a:pt x="-14770" y="548874"/>
                              <a:pt x="274745" y="36383"/>
                              <a:pt x="477637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3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</p:grpSp>
              </p:grpSp>
              <p:grpSp>
                <p:nvGrpSpPr>
                  <p:cNvPr id="92" name="Group 91">
                    <a:extLst>
                      <a:ext uri="{FF2B5EF4-FFF2-40B4-BE49-F238E27FC236}">
                        <a16:creationId xmlns:a16="http://schemas.microsoft.com/office/drawing/2014/main" id="{D1C5B5DE-555D-4268-AF7C-EC9022428DA1}"/>
                      </a:ext>
                    </a:extLst>
                  </p:cNvPr>
                  <p:cNvGrpSpPr/>
                  <p:nvPr/>
                </p:nvGrpSpPr>
                <p:grpSpPr>
                  <a:xfrm rot="9000000">
                    <a:off x="8241610" y="1278807"/>
                    <a:ext cx="640080" cy="3055248"/>
                    <a:chOff x="8236696" y="1267377"/>
                    <a:chExt cx="666734" cy="3055248"/>
                  </a:xfrm>
                </p:grpSpPr>
                <p:grpSp>
                  <p:nvGrpSpPr>
                    <p:cNvPr id="100" name="Group 99">
                      <a:extLst>
                        <a:ext uri="{FF2B5EF4-FFF2-40B4-BE49-F238E27FC236}">
                          <a16:creationId xmlns:a16="http://schemas.microsoft.com/office/drawing/2014/main" id="{F0C37D5C-A064-4C08-A6A8-BCCB90784D5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236696" y="1267377"/>
                      <a:ext cx="666734" cy="1473212"/>
                      <a:chOff x="8236696" y="1267377"/>
                      <a:chExt cx="666734" cy="1473212"/>
                    </a:xfrm>
                  </p:grpSpPr>
                  <p:sp>
                    <p:nvSpPr>
                      <p:cNvPr id="104" name="Freeform: Shape 103">
                        <a:extLst>
                          <a:ext uri="{FF2B5EF4-FFF2-40B4-BE49-F238E27FC236}">
                            <a16:creationId xmlns:a16="http://schemas.microsoft.com/office/drawing/2014/main" id="{01B53111-EBFE-4B83-98DC-17A95ED53EE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236696" y="1267377"/>
                        <a:ext cx="666734" cy="1473212"/>
                      </a:xfrm>
                      <a:custGeom>
                        <a:avLst/>
                        <a:gdLst>
                          <a:gd name="connsiteX0" fmla="*/ 422556 w 838200"/>
                          <a:gd name="connsiteY0" fmla="*/ 0 h 1466850"/>
                          <a:gd name="connsiteX1" fmla="*/ 843561 w 838200"/>
                          <a:gd name="connsiteY1" fmla="*/ 943928 h 1466850"/>
                          <a:gd name="connsiteX2" fmla="*/ 814986 w 838200"/>
                          <a:gd name="connsiteY2" fmla="*/ 1183005 h 1466850"/>
                          <a:gd name="connsiteX3" fmla="*/ 394934 w 838200"/>
                          <a:gd name="connsiteY3" fmla="*/ 1467803 h 1466850"/>
                          <a:gd name="connsiteX4" fmla="*/ 12029 w 838200"/>
                          <a:gd name="connsiteY4" fmla="*/ 1105853 h 1466850"/>
                          <a:gd name="connsiteX5" fmla="*/ 57749 w 838200"/>
                          <a:gd name="connsiteY5" fmla="*/ 652463 h 1466850"/>
                          <a:gd name="connsiteX6" fmla="*/ 422556 w 838200"/>
                          <a:gd name="connsiteY6" fmla="*/ 0 h 1466850"/>
                          <a:gd name="connsiteX0" fmla="*/ 422556 w 844528"/>
                          <a:gd name="connsiteY0" fmla="*/ 0 h 2411927"/>
                          <a:gd name="connsiteX1" fmla="*/ 843561 w 844528"/>
                          <a:gd name="connsiteY1" fmla="*/ 943928 h 2411927"/>
                          <a:gd name="connsiteX2" fmla="*/ 814986 w 844528"/>
                          <a:gd name="connsiteY2" fmla="*/ 1183005 h 2411927"/>
                          <a:gd name="connsiteX3" fmla="*/ 434848 w 844528"/>
                          <a:gd name="connsiteY3" fmla="*/ 2411885 h 2411927"/>
                          <a:gd name="connsiteX4" fmla="*/ 12029 w 844528"/>
                          <a:gd name="connsiteY4" fmla="*/ 1105853 h 2411927"/>
                          <a:gd name="connsiteX5" fmla="*/ 57749 w 844528"/>
                          <a:gd name="connsiteY5" fmla="*/ 652463 h 2411927"/>
                          <a:gd name="connsiteX6" fmla="*/ 422556 w 844528"/>
                          <a:gd name="connsiteY6" fmla="*/ 0 h 2411927"/>
                          <a:gd name="connsiteX0" fmla="*/ 422556 w 844528"/>
                          <a:gd name="connsiteY0" fmla="*/ 0 h 2411912"/>
                          <a:gd name="connsiteX1" fmla="*/ 843561 w 844528"/>
                          <a:gd name="connsiteY1" fmla="*/ 943928 h 2411912"/>
                          <a:gd name="connsiteX2" fmla="*/ 814986 w 844528"/>
                          <a:gd name="connsiteY2" fmla="*/ 1183005 h 2411912"/>
                          <a:gd name="connsiteX3" fmla="*/ 434848 w 844528"/>
                          <a:gd name="connsiteY3" fmla="*/ 2411885 h 2411912"/>
                          <a:gd name="connsiteX4" fmla="*/ 12029 w 844528"/>
                          <a:gd name="connsiteY4" fmla="*/ 1105853 h 2411912"/>
                          <a:gd name="connsiteX5" fmla="*/ 57749 w 844528"/>
                          <a:gd name="connsiteY5" fmla="*/ 652463 h 2411912"/>
                          <a:gd name="connsiteX6" fmla="*/ 422556 w 844528"/>
                          <a:gd name="connsiteY6" fmla="*/ 0 h 2411912"/>
                          <a:gd name="connsiteX0" fmla="*/ 422556 w 844528"/>
                          <a:gd name="connsiteY0" fmla="*/ 0 h 2411893"/>
                          <a:gd name="connsiteX1" fmla="*/ 843561 w 844528"/>
                          <a:gd name="connsiteY1" fmla="*/ 943928 h 2411893"/>
                          <a:gd name="connsiteX2" fmla="*/ 814986 w 844528"/>
                          <a:gd name="connsiteY2" fmla="*/ 1183005 h 2411893"/>
                          <a:gd name="connsiteX3" fmla="*/ 434848 w 844528"/>
                          <a:gd name="connsiteY3" fmla="*/ 2411885 h 2411893"/>
                          <a:gd name="connsiteX4" fmla="*/ 12029 w 844528"/>
                          <a:gd name="connsiteY4" fmla="*/ 1105853 h 2411893"/>
                          <a:gd name="connsiteX5" fmla="*/ 57749 w 844528"/>
                          <a:gd name="connsiteY5" fmla="*/ 652463 h 2411893"/>
                          <a:gd name="connsiteX6" fmla="*/ 422556 w 844528"/>
                          <a:gd name="connsiteY6" fmla="*/ 0 h 2411893"/>
                          <a:gd name="connsiteX0" fmla="*/ 422556 w 844528"/>
                          <a:gd name="connsiteY0" fmla="*/ 0 h 2411964"/>
                          <a:gd name="connsiteX1" fmla="*/ 843561 w 844528"/>
                          <a:gd name="connsiteY1" fmla="*/ 943928 h 2411964"/>
                          <a:gd name="connsiteX2" fmla="*/ 814986 w 844528"/>
                          <a:gd name="connsiteY2" fmla="*/ 1183005 h 2411964"/>
                          <a:gd name="connsiteX3" fmla="*/ 434848 w 844528"/>
                          <a:gd name="connsiteY3" fmla="*/ 2411885 h 2411964"/>
                          <a:gd name="connsiteX4" fmla="*/ 12029 w 844528"/>
                          <a:gd name="connsiteY4" fmla="*/ 1105853 h 2411964"/>
                          <a:gd name="connsiteX5" fmla="*/ 57749 w 844528"/>
                          <a:gd name="connsiteY5" fmla="*/ 652463 h 2411964"/>
                          <a:gd name="connsiteX6" fmla="*/ 422556 w 844528"/>
                          <a:gd name="connsiteY6" fmla="*/ 0 h 2411964"/>
                          <a:gd name="connsiteX0" fmla="*/ 482275 w 904247"/>
                          <a:gd name="connsiteY0" fmla="*/ 0 h 2411909"/>
                          <a:gd name="connsiteX1" fmla="*/ 903280 w 904247"/>
                          <a:gd name="connsiteY1" fmla="*/ 943928 h 2411909"/>
                          <a:gd name="connsiteX2" fmla="*/ 874705 w 904247"/>
                          <a:gd name="connsiteY2" fmla="*/ 1183005 h 2411909"/>
                          <a:gd name="connsiteX3" fmla="*/ 494567 w 904247"/>
                          <a:gd name="connsiteY3" fmla="*/ 2411885 h 2411909"/>
                          <a:gd name="connsiteX4" fmla="*/ 5225 w 904247"/>
                          <a:gd name="connsiteY4" fmla="*/ 1148125 h 2411909"/>
                          <a:gd name="connsiteX5" fmla="*/ 117468 w 904247"/>
                          <a:gd name="connsiteY5" fmla="*/ 652463 h 2411909"/>
                          <a:gd name="connsiteX6" fmla="*/ 482275 w 904247"/>
                          <a:gd name="connsiteY6" fmla="*/ 0 h 2411909"/>
                          <a:gd name="connsiteX0" fmla="*/ 482275 w 904247"/>
                          <a:gd name="connsiteY0" fmla="*/ 0 h 2411893"/>
                          <a:gd name="connsiteX1" fmla="*/ 903280 w 904247"/>
                          <a:gd name="connsiteY1" fmla="*/ 943928 h 2411893"/>
                          <a:gd name="connsiteX2" fmla="*/ 874705 w 904247"/>
                          <a:gd name="connsiteY2" fmla="*/ 1183005 h 2411893"/>
                          <a:gd name="connsiteX3" fmla="*/ 494567 w 904247"/>
                          <a:gd name="connsiteY3" fmla="*/ 2411885 h 2411893"/>
                          <a:gd name="connsiteX4" fmla="*/ 5225 w 904247"/>
                          <a:gd name="connsiteY4" fmla="*/ 1162217 h 2411893"/>
                          <a:gd name="connsiteX5" fmla="*/ 117468 w 904247"/>
                          <a:gd name="connsiteY5" fmla="*/ 652463 h 2411893"/>
                          <a:gd name="connsiteX6" fmla="*/ 482275 w 904247"/>
                          <a:gd name="connsiteY6" fmla="*/ 0 h 2411893"/>
                          <a:gd name="connsiteX0" fmla="*/ 482972 w 904944"/>
                          <a:gd name="connsiteY0" fmla="*/ 0 h 2411893"/>
                          <a:gd name="connsiteX1" fmla="*/ 903977 w 904944"/>
                          <a:gd name="connsiteY1" fmla="*/ 943928 h 2411893"/>
                          <a:gd name="connsiteX2" fmla="*/ 875402 w 904944"/>
                          <a:gd name="connsiteY2" fmla="*/ 1183005 h 2411893"/>
                          <a:gd name="connsiteX3" fmla="*/ 495264 w 904944"/>
                          <a:gd name="connsiteY3" fmla="*/ 2411885 h 2411893"/>
                          <a:gd name="connsiteX4" fmla="*/ 5922 w 904944"/>
                          <a:gd name="connsiteY4" fmla="*/ 1162217 h 2411893"/>
                          <a:gd name="connsiteX5" fmla="*/ 104859 w 904944"/>
                          <a:gd name="connsiteY5" fmla="*/ 483376 h 2411893"/>
                          <a:gd name="connsiteX6" fmla="*/ 482972 w 904944"/>
                          <a:gd name="connsiteY6" fmla="*/ 0 h 2411893"/>
                          <a:gd name="connsiteX0" fmla="*/ 477060 w 899032"/>
                          <a:gd name="connsiteY0" fmla="*/ 0 h 2411893"/>
                          <a:gd name="connsiteX1" fmla="*/ 898065 w 899032"/>
                          <a:gd name="connsiteY1" fmla="*/ 943928 h 2411893"/>
                          <a:gd name="connsiteX2" fmla="*/ 869490 w 899032"/>
                          <a:gd name="connsiteY2" fmla="*/ 1183005 h 2411893"/>
                          <a:gd name="connsiteX3" fmla="*/ 489352 w 899032"/>
                          <a:gd name="connsiteY3" fmla="*/ 2411885 h 2411893"/>
                          <a:gd name="connsiteX4" fmla="*/ 10 w 899032"/>
                          <a:gd name="connsiteY4" fmla="*/ 1162217 h 2411893"/>
                          <a:gd name="connsiteX5" fmla="*/ 477060 w 899032"/>
                          <a:gd name="connsiteY5" fmla="*/ 0 h 2411893"/>
                          <a:gd name="connsiteX0" fmla="*/ 477060 w 869489"/>
                          <a:gd name="connsiteY0" fmla="*/ 0 h 2411893"/>
                          <a:gd name="connsiteX1" fmla="*/ 869490 w 869489"/>
                          <a:gd name="connsiteY1" fmla="*/ 1183005 h 2411893"/>
                          <a:gd name="connsiteX2" fmla="*/ 489352 w 869489"/>
                          <a:gd name="connsiteY2" fmla="*/ 2411885 h 2411893"/>
                          <a:gd name="connsiteX3" fmla="*/ 10 w 869489"/>
                          <a:gd name="connsiteY3" fmla="*/ 1162217 h 2411893"/>
                          <a:gd name="connsiteX4" fmla="*/ 477060 w 869489"/>
                          <a:gd name="connsiteY4" fmla="*/ 0 h 2411893"/>
                          <a:gd name="connsiteX0" fmla="*/ 477060 w 1042453"/>
                          <a:gd name="connsiteY0" fmla="*/ 0 h 2411911"/>
                          <a:gd name="connsiteX1" fmla="*/ 1042453 w 1042453"/>
                          <a:gd name="connsiteY1" fmla="*/ 1197097 h 2411911"/>
                          <a:gd name="connsiteX2" fmla="*/ 489352 w 1042453"/>
                          <a:gd name="connsiteY2" fmla="*/ 2411885 h 2411911"/>
                          <a:gd name="connsiteX3" fmla="*/ 10 w 1042453"/>
                          <a:gd name="connsiteY3" fmla="*/ 1162217 h 2411911"/>
                          <a:gd name="connsiteX4" fmla="*/ 477060 w 1042453"/>
                          <a:gd name="connsiteY4" fmla="*/ 0 h 2411911"/>
                          <a:gd name="connsiteX0" fmla="*/ 477060 w 1042453"/>
                          <a:gd name="connsiteY0" fmla="*/ 0 h 2411909"/>
                          <a:gd name="connsiteX1" fmla="*/ 1042453 w 1042453"/>
                          <a:gd name="connsiteY1" fmla="*/ 1197097 h 2411909"/>
                          <a:gd name="connsiteX2" fmla="*/ 489352 w 1042453"/>
                          <a:gd name="connsiteY2" fmla="*/ 2411885 h 2411909"/>
                          <a:gd name="connsiteX3" fmla="*/ 10 w 1042453"/>
                          <a:gd name="connsiteY3" fmla="*/ 1162217 h 2411909"/>
                          <a:gd name="connsiteX4" fmla="*/ 477060 w 1042453"/>
                          <a:gd name="connsiteY4" fmla="*/ 0 h 2411909"/>
                          <a:gd name="connsiteX0" fmla="*/ 477060 w 1015844"/>
                          <a:gd name="connsiteY0" fmla="*/ 0 h 2411933"/>
                          <a:gd name="connsiteX1" fmla="*/ 1015844 w 1015844"/>
                          <a:gd name="connsiteY1" fmla="*/ 1112551 h 2411933"/>
                          <a:gd name="connsiteX2" fmla="*/ 489352 w 1015844"/>
                          <a:gd name="connsiteY2" fmla="*/ 2411885 h 2411933"/>
                          <a:gd name="connsiteX3" fmla="*/ 10 w 1015844"/>
                          <a:gd name="connsiteY3" fmla="*/ 1162217 h 2411933"/>
                          <a:gd name="connsiteX4" fmla="*/ 477060 w 1015844"/>
                          <a:gd name="connsiteY4" fmla="*/ 0 h 2411933"/>
                          <a:gd name="connsiteX0" fmla="*/ 477060 w 1015844"/>
                          <a:gd name="connsiteY0" fmla="*/ 0 h 2411935"/>
                          <a:gd name="connsiteX1" fmla="*/ 1015844 w 1015844"/>
                          <a:gd name="connsiteY1" fmla="*/ 1112551 h 2411935"/>
                          <a:gd name="connsiteX2" fmla="*/ 489352 w 1015844"/>
                          <a:gd name="connsiteY2" fmla="*/ 2411885 h 2411935"/>
                          <a:gd name="connsiteX3" fmla="*/ 10 w 1015844"/>
                          <a:gd name="connsiteY3" fmla="*/ 1162217 h 2411935"/>
                          <a:gd name="connsiteX4" fmla="*/ 477060 w 1015844"/>
                          <a:gd name="connsiteY4" fmla="*/ 0 h 2411935"/>
                          <a:gd name="connsiteX0" fmla="*/ 478683 w 1017467"/>
                          <a:gd name="connsiteY0" fmla="*/ 0 h 2411933"/>
                          <a:gd name="connsiteX1" fmla="*/ 1017467 w 1017467"/>
                          <a:gd name="connsiteY1" fmla="*/ 1112551 h 2411933"/>
                          <a:gd name="connsiteX2" fmla="*/ 490975 w 1017467"/>
                          <a:gd name="connsiteY2" fmla="*/ 2411885 h 2411933"/>
                          <a:gd name="connsiteX3" fmla="*/ 1633 w 1017467"/>
                          <a:gd name="connsiteY3" fmla="*/ 1162217 h 2411933"/>
                          <a:gd name="connsiteX4" fmla="*/ 478683 w 1017467"/>
                          <a:gd name="connsiteY4" fmla="*/ 0 h 2411933"/>
                          <a:gd name="connsiteX0" fmla="*/ 478683 w 1017696"/>
                          <a:gd name="connsiteY0" fmla="*/ 0 h 2411935"/>
                          <a:gd name="connsiteX1" fmla="*/ 1017467 w 1017696"/>
                          <a:gd name="connsiteY1" fmla="*/ 1112551 h 2411935"/>
                          <a:gd name="connsiteX2" fmla="*/ 490975 w 1017696"/>
                          <a:gd name="connsiteY2" fmla="*/ 2411885 h 2411935"/>
                          <a:gd name="connsiteX3" fmla="*/ 1633 w 1017696"/>
                          <a:gd name="connsiteY3" fmla="*/ 1162217 h 2411935"/>
                          <a:gd name="connsiteX4" fmla="*/ 478683 w 1017696"/>
                          <a:gd name="connsiteY4" fmla="*/ 0 h 2411935"/>
                          <a:gd name="connsiteX0" fmla="*/ 598033 w 1017398"/>
                          <a:gd name="connsiteY0" fmla="*/ 0 h 2256936"/>
                          <a:gd name="connsiteX1" fmla="*/ 1017074 w 1017398"/>
                          <a:gd name="connsiteY1" fmla="*/ 957553 h 2256936"/>
                          <a:gd name="connsiteX2" fmla="*/ 490582 w 1017398"/>
                          <a:gd name="connsiteY2" fmla="*/ 2256887 h 2256936"/>
                          <a:gd name="connsiteX3" fmla="*/ 1240 w 1017398"/>
                          <a:gd name="connsiteY3" fmla="*/ 1007219 h 2256936"/>
                          <a:gd name="connsiteX4" fmla="*/ 598033 w 1017398"/>
                          <a:gd name="connsiteY4" fmla="*/ 0 h 2256936"/>
                          <a:gd name="connsiteX0" fmla="*/ 478684 w 1017696"/>
                          <a:gd name="connsiteY0" fmla="*/ 0 h 2383753"/>
                          <a:gd name="connsiteX1" fmla="*/ 1017467 w 1017696"/>
                          <a:gd name="connsiteY1" fmla="*/ 1084370 h 2383753"/>
                          <a:gd name="connsiteX2" fmla="*/ 490975 w 1017696"/>
                          <a:gd name="connsiteY2" fmla="*/ 2383704 h 2383753"/>
                          <a:gd name="connsiteX3" fmla="*/ 1633 w 1017696"/>
                          <a:gd name="connsiteY3" fmla="*/ 1134036 h 2383753"/>
                          <a:gd name="connsiteX4" fmla="*/ 478684 w 1017696"/>
                          <a:gd name="connsiteY4" fmla="*/ 0 h 2383753"/>
                          <a:gd name="connsiteX0" fmla="*/ 478684 w 1017696"/>
                          <a:gd name="connsiteY0" fmla="*/ 0 h 2383785"/>
                          <a:gd name="connsiteX1" fmla="*/ 1017467 w 1017696"/>
                          <a:gd name="connsiteY1" fmla="*/ 1084370 h 2383785"/>
                          <a:gd name="connsiteX2" fmla="*/ 490975 w 1017696"/>
                          <a:gd name="connsiteY2" fmla="*/ 2383704 h 2383785"/>
                          <a:gd name="connsiteX3" fmla="*/ 1633 w 1017696"/>
                          <a:gd name="connsiteY3" fmla="*/ 1148127 h 2383785"/>
                          <a:gd name="connsiteX4" fmla="*/ 478684 w 1017696"/>
                          <a:gd name="connsiteY4" fmla="*/ 0 h 2383785"/>
                          <a:gd name="connsiteX0" fmla="*/ 478684 w 1017696"/>
                          <a:gd name="connsiteY0" fmla="*/ 0 h 2383825"/>
                          <a:gd name="connsiteX1" fmla="*/ 1017467 w 1017696"/>
                          <a:gd name="connsiteY1" fmla="*/ 1084370 h 2383825"/>
                          <a:gd name="connsiteX2" fmla="*/ 490975 w 1017696"/>
                          <a:gd name="connsiteY2" fmla="*/ 2383704 h 2383825"/>
                          <a:gd name="connsiteX3" fmla="*/ 1633 w 1017696"/>
                          <a:gd name="connsiteY3" fmla="*/ 1148127 h 2383825"/>
                          <a:gd name="connsiteX4" fmla="*/ 478684 w 1017696"/>
                          <a:gd name="connsiteY4" fmla="*/ 0 h 2383825"/>
                          <a:gd name="connsiteX0" fmla="*/ 478684 w 1017696"/>
                          <a:gd name="connsiteY0" fmla="*/ 0 h 2383705"/>
                          <a:gd name="connsiteX1" fmla="*/ 1017467 w 1017696"/>
                          <a:gd name="connsiteY1" fmla="*/ 1140733 h 2383705"/>
                          <a:gd name="connsiteX2" fmla="*/ 490975 w 1017696"/>
                          <a:gd name="connsiteY2" fmla="*/ 2383704 h 2383705"/>
                          <a:gd name="connsiteX3" fmla="*/ 1633 w 1017696"/>
                          <a:gd name="connsiteY3" fmla="*/ 1148127 h 2383705"/>
                          <a:gd name="connsiteX4" fmla="*/ 478684 w 1017696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68 w 1018552"/>
                          <a:gd name="connsiteY0" fmla="*/ 0 h 2383705"/>
                          <a:gd name="connsiteX1" fmla="*/ 1016351 w 1018552"/>
                          <a:gd name="connsiteY1" fmla="*/ 1140733 h 2383705"/>
                          <a:gd name="connsiteX2" fmla="*/ 489859 w 1018552"/>
                          <a:gd name="connsiteY2" fmla="*/ 2383704 h 2383705"/>
                          <a:gd name="connsiteX3" fmla="*/ 517 w 1018552"/>
                          <a:gd name="connsiteY3" fmla="*/ 1148127 h 2383705"/>
                          <a:gd name="connsiteX4" fmla="*/ 477568 w 1018552"/>
                          <a:gd name="connsiteY4" fmla="*/ 0 h 2383705"/>
                          <a:gd name="connsiteX0" fmla="*/ 477570 w 1018554"/>
                          <a:gd name="connsiteY0" fmla="*/ 0 h 2383705"/>
                          <a:gd name="connsiteX1" fmla="*/ 1016353 w 1018554"/>
                          <a:gd name="connsiteY1" fmla="*/ 1140733 h 2383705"/>
                          <a:gd name="connsiteX2" fmla="*/ 489861 w 1018554"/>
                          <a:gd name="connsiteY2" fmla="*/ 2383704 h 2383705"/>
                          <a:gd name="connsiteX3" fmla="*/ 519 w 1018554"/>
                          <a:gd name="connsiteY3" fmla="*/ 1148127 h 2383705"/>
                          <a:gd name="connsiteX4" fmla="*/ 477570 w 1018554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018621" h="2383705">
                            <a:moveTo>
                              <a:pt x="477637" y="0"/>
                            </a:moveTo>
                            <a:cubicBezTo>
                              <a:pt x="662464" y="17556"/>
                              <a:pt x="1014374" y="527391"/>
                              <a:pt x="1016420" y="1140733"/>
                            </a:cubicBezTo>
                            <a:cubicBezTo>
                              <a:pt x="1051453" y="1668853"/>
                              <a:pt x="659234" y="2382472"/>
                              <a:pt x="489928" y="2383704"/>
                            </a:cubicBezTo>
                            <a:cubicBezTo>
                              <a:pt x="320622" y="2384936"/>
                              <a:pt x="-13582" y="1620833"/>
                              <a:pt x="586" y="1148127"/>
                            </a:cubicBezTo>
                            <a:cubicBezTo>
                              <a:pt x="-14770" y="548874"/>
                              <a:pt x="274745" y="36383"/>
                              <a:pt x="477637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ln w="22225" cap="flat">
                        <a:solidFill>
                          <a:schemeClr val="bg1"/>
                        </a:solidFill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05" name="Freeform: Shape 104">
                        <a:extLst>
                          <a:ext uri="{FF2B5EF4-FFF2-40B4-BE49-F238E27FC236}">
                            <a16:creationId xmlns:a16="http://schemas.microsoft.com/office/drawing/2014/main" id="{B71AD9EA-3C00-4161-BD0C-4AAB49E103E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445481" y="1817468"/>
                        <a:ext cx="249165" cy="923121"/>
                      </a:xfrm>
                      <a:custGeom>
                        <a:avLst/>
                        <a:gdLst>
                          <a:gd name="connsiteX0" fmla="*/ 422556 w 838200"/>
                          <a:gd name="connsiteY0" fmla="*/ 0 h 1466850"/>
                          <a:gd name="connsiteX1" fmla="*/ 843561 w 838200"/>
                          <a:gd name="connsiteY1" fmla="*/ 943928 h 1466850"/>
                          <a:gd name="connsiteX2" fmla="*/ 814986 w 838200"/>
                          <a:gd name="connsiteY2" fmla="*/ 1183005 h 1466850"/>
                          <a:gd name="connsiteX3" fmla="*/ 394934 w 838200"/>
                          <a:gd name="connsiteY3" fmla="*/ 1467803 h 1466850"/>
                          <a:gd name="connsiteX4" fmla="*/ 12029 w 838200"/>
                          <a:gd name="connsiteY4" fmla="*/ 1105853 h 1466850"/>
                          <a:gd name="connsiteX5" fmla="*/ 57749 w 838200"/>
                          <a:gd name="connsiteY5" fmla="*/ 652463 h 1466850"/>
                          <a:gd name="connsiteX6" fmla="*/ 422556 w 838200"/>
                          <a:gd name="connsiteY6" fmla="*/ 0 h 1466850"/>
                          <a:gd name="connsiteX0" fmla="*/ 422556 w 844528"/>
                          <a:gd name="connsiteY0" fmla="*/ 0 h 2411927"/>
                          <a:gd name="connsiteX1" fmla="*/ 843561 w 844528"/>
                          <a:gd name="connsiteY1" fmla="*/ 943928 h 2411927"/>
                          <a:gd name="connsiteX2" fmla="*/ 814986 w 844528"/>
                          <a:gd name="connsiteY2" fmla="*/ 1183005 h 2411927"/>
                          <a:gd name="connsiteX3" fmla="*/ 434848 w 844528"/>
                          <a:gd name="connsiteY3" fmla="*/ 2411885 h 2411927"/>
                          <a:gd name="connsiteX4" fmla="*/ 12029 w 844528"/>
                          <a:gd name="connsiteY4" fmla="*/ 1105853 h 2411927"/>
                          <a:gd name="connsiteX5" fmla="*/ 57749 w 844528"/>
                          <a:gd name="connsiteY5" fmla="*/ 652463 h 2411927"/>
                          <a:gd name="connsiteX6" fmla="*/ 422556 w 844528"/>
                          <a:gd name="connsiteY6" fmla="*/ 0 h 2411927"/>
                          <a:gd name="connsiteX0" fmla="*/ 422556 w 844528"/>
                          <a:gd name="connsiteY0" fmla="*/ 0 h 2411912"/>
                          <a:gd name="connsiteX1" fmla="*/ 843561 w 844528"/>
                          <a:gd name="connsiteY1" fmla="*/ 943928 h 2411912"/>
                          <a:gd name="connsiteX2" fmla="*/ 814986 w 844528"/>
                          <a:gd name="connsiteY2" fmla="*/ 1183005 h 2411912"/>
                          <a:gd name="connsiteX3" fmla="*/ 434848 w 844528"/>
                          <a:gd name="connsiteY3" fmla="*/ 2411885 h 2411912"/>
                          <a:gd name="connsiteX4" fmla="*/ 12029 w 844528"/>
                          <a:gd name="connsiteY4" fmla="*/ 1105853 h 2411912"/>
                          <a:gd name="connsiteX5" fmla="*/ 57749 w 844528"/>
                          <a:gd name="connsiteY5" fmla="*/ 652463 h 2411912"/>
                          <a:gd name="connsiteX6" fmla="*/ 422556 w 844528"/>
                          <a:gd name="connsiteY6" fmla="*/ 0 h 2411912"/>
                          <a:gd name="connsiteX0" fmla="*/ 422556 w 844528"/>
                          <a:gd name="connsiteY0" fmla="*/ 0 h 2411893"/>
                          <a:gd name="connsiteX1" fmla="*/ 843561 w 844528"/>
                          <a:gd name="connsiteY1" fmla="*/ 943928 h 2411893"/>
                          <a:gd name="connsiteX2" fmla="*/ 814986 w 844528"/>
                          <a:gd name="connsiteY2" fmla="*/ 1183005 h 2411893"/>
                          <a:gd name="connsiteX3" fmla="*/ 434848 w 844528"/>
                          <a:gd name="connsiteY3" fmla="*/ 2411885 h 2411893"/>
                          <a:gd name="connsiteX4" fmla="*/ 12029 w 844528"/>
                          <a:gd name="connsiteY4" fmla="*/ 1105853 h 2411893"/>
                          <a:gd name="connsiteX5" fmla="*/ 57749 w 844528"/>
                          <a:gd name="connsiteY5" fmla="*/ 652463 h 2411893"/>
                          <a:gd name="connsiteX6" fmla="*/ 422556 w 844528"/>
                          <a:gd name="connsiteY6" fmla="*/ 0 h 2411893"/>
                          <a:gd name="connsiteX0" fmla="*/ 422556 w 844528"/>
                          <a:gd name="connsiteY0" fmla="*/ 0 h 2411964"/>
                          <a:gd name="connsiteX1" fmla="*/ 843561 w 844528"/>
                          <a:gd name="connsiteY1" fmla="*/ 943928 h 2411964"/>
                          <a:gd name="connsiteX2" fmla="*/ 814986 w 844528"/>
                          <a:gd name="connsiteY2" fmla="*/ 1183005 h 2411964"/>
                          <a:gd name="connsiteX3" fmla="*/ 434848 w 844528"/>
                          <a:gd name="connsiteY3" fmla="*/ 2411885 h 2411964"/>
                          <a:gd name="connsiteX4" fmla="*/ 12029 w 844528"/>
                          <a:gd name="connsiteY4" fmla="*/ 1105853 h 2411964"/>
                          <a:gd name="connsiteX5" fmla="*/ 57749 w 844528"/>
                          <a:gd name="connsiteY5" fmla="*/ 652463 h 2411964"/>
                          <a:gd name="connsiteX6" fmla="*/ 422556 w 844528"/>
                          <a:gd name="connsiteY6" fmla="*/ 0 h 2411964"/>
                          <a:gd name="connsiteX0" fmla="*/ 482275 w 904247"/>
                          <a:gd name="connsiteY0" fmla="*/ 0 h 2411909"/>
                          <a:gd name="connsiteX1" fmla="*/ 903280 w 904247"/>
                          <a:gd name="connsiteY1" fmla="*/ 943928 h 2411909"/>
                          <a:gd name="connsiteX2" fmla="*/ 874705 w 904247"/>
                          <a:gd name="connsiteY2" fmla="*/ 1183005 h 2411909"/>
                          <a:gd name="connsiteX3" fmla="*/ 494567 w 904247"/>
                          <a:gd name="connsiteY3" fmla="*/ 2411885 h 2411909"/>
                          <a:gd name="connsiteX4" fmla="*/ 5225 w 904247"/>
                          <a:gd name="connsiteY4" fmla="*/ 1148125 h 2411909"/>
                          <a:gd name="connsiteX5" fmla="*/ 117468 w 904247"/>
                          <a:gd name="connsiteY5" fmla="*/ 652463 h 2411909"/>
                          <a:gd name="connsiteX6" fmla="*/ 482275 w 904247"/>
                          <a:gd name="connsiteY6" fmla="*/ 0 h 2411909"/>
                          <a:gd name="connsiteX0" fmla="*/ 482275 w 904247"/>
                          <a:gd name="connsiteY0" fmla="*/ 0 h 2411893"/>
                          <a:gd name="connsiteX1" fmla="*/ 903280 w 904247"/>
                          <a:gd name="connsiteY1" fmla="*/ 943928 h 2411893"/>
                          <a:gd name="connsiteX2" fmla="*/ 874705 w 904247"/>
                          <a:gd name="connsiteY2" fmla="*/ 1183005 h 2411893"/>
                          <a:gd name="connsiteX3" fmla="*/ 494567 w 904247"/>
                          <a:gd name="connsiteY3" fmla="*/ 2411885 h 2411893"/>
                          <a:gd name="connsiteX4" fmla="*/ 5225 w 904247"/>
                          <a:gd name="connsiteY4" fmla="*/ 1162217 h 2411893"/>
                          <a:gd name="connsiteX5" fmla="*/ 117468 w 904247"/>
                          <a:gd name="connsiteY5" fmla="*/ 652463 h 2411893"/>
                          <a:gd name="connsiteX6" fmla="*/ 482275 w 904247"/>
                          <a:gd name="connsiteY6" fmla="*/ 0 h 2411893"/>
                          <a:gd name="connsiteX0" fmla="*/ 482972 w 904944"/>
                          <a:gd name="connsiteY0" fmla="*/ 0 h 2411893"/>
                          <a:gd name="connsiteX1" fmla="*/ 903977 w 904944"/>
                          <a:gd name="connsiteY1" fmla="*/ 943928 h 2411893"/>
                          <a:gd name="connsiteX2" fmla="*/ 875402 w 904944"/>
                          <a:gd name="connsiteY2" fmla="*/ 1183005 h 2411893"/>
                          <a:gd name="connsiteX3" fmla="*/ 495264 w 904944"/>
                          <a:gd name="connsiteY3" fmla="*/ 2411885 h 2411893"/>
                          <a:gd name="connsiteX4" fmla="*/ 5922 w 904944"/>
                          <a:gd name="connsiteY4" fmla="*/ 1162217 h 2411893"/>
                          <a:gd name="connsiteX5" fmla="*/ 104859 w 904944"/>
                          <a:gd name="connsiteY5" fmla="*/ 483376 h 2411893"/>
                          <a:gd name="connsiteX6" fmla="*/ 482972 w 904944"/>
                          <a:gd name="connsiteY6" fmla="*/ 0 h 2411893"/>
                          <a:gd name="connsiteX0" fmla="*/ 477060 w 899032"/>
                          <a:gd name="connsiteY0" fmla="*/ 0 h 2411893"/>
                          <a:gd name="connsiteX1" fmla="*/ 898065 w 899032"/>
                          <a:gd name="connsiteY1" fmla="*/ 943928 h 2411893"/>
                          <a:gd name="connsiteX2" fmla="*/ 869490 w 899032"/>
                          <a:gd name="connsiteY2" fmla="*/ 1183005 h 2411893"/>
                          <a:gd name="connsiteX3" fmla="*/ 489352 w 899032"/>
                          <a:gd name="connsiteY3" fmla="*/ 2411885 h 2411893"/>
                          <a:gd name="connsiteX4" fmla="*/ 10 w 899032"/>
                          <a:gd name="connsiteY4" fmla="*/ 1162217 h 2411893"/>
                          <a:gd name="connsiteX5" fmla="*/ 477060 w 899032"/>
                          <a:gd name="connsiteY5" fmla="*/ 0 h 2411893"/>
                          <a:gd name="connsiteX0" fmla="*/ 477060 w 869489"/>
                          <a:gd name="connsiteY0" fmla="*/ 0 h 2411893"/>
                          <a:gd name="connsiteX1" fmla="*/ 869490 w 869489"/>
                          <a:gd name="connsiteY1" fmla="*/ 1183005 h 2411893"/>
                          <a:gd name="connsiteX2" fmla="*/ 489352 w 869489"/>
                          <a:gd name="connsiteY2" fmla="*/ 2411885 h 2411893"/>
                          <a:gd name="connsiteX3" fmla="*/ 10 w 869489"/>
                          <a:gd name="connsiteY3" fmla="*/ 1162217 h 2411893"/>
                          <a:gd name="connsiteX4" fmla="*/ 477060 w 869489"/>
                          <a:gd name="connsiteY4" fmla="*/ 0 h 2411893"/>
                          <a:gd name="connsiteX0" fmla="*/ 477060 w 1042453"/>
                          <a:gd name="connsiteY0" fmla="*/ 0 h 2411911"/>
                          <a:gd name="connsiteX1" fmla="*/ 1042453 w 1042453"/>
                          <a:gd name="connsiteY1" fmla="*/ 1197097 h 2411911"/>
                          <a:gd name="connsiteX2" fmla="*/ 489352 w 1042453"/>
                          <a:gd name="connsiteY2" fmla="*/ 2411885 h 2411911"/>
                          <a:gd name="connsiteX3" fmla="*/ 10 w 1042453"/>
                          <a:gd name="connsiteY3" fmla="*/ 1162217 h 2411911"/>
                          <a:gd name="connsiteX4" fmla="*/ 477060 w 1042453"/>
                          <a:gd name="connsiteY4" fmla="*/ 0 h 2411911"/>
                          <a:gd name="connsiteX0" fmla="*/ 477060 w 1042453"/>
                          <a:gd name="connsiteY0" fmla="*/ 0 h 2411909"/>
                          <a:gd name="connsiteX1" fmla="*/ 1042453 w 1042453"/>
                          <a:gd name="connsiteY1" fmla="*/ 1197097 h 2411909"/>
                          <a:gd name="connsiteX2" fmla="*/ 489352 w 1042453"/>
                          <a:gd name="connsiteY2" fmla="*/ 2411885 h 2411909"/>
                          <a:gd name="connsiteX3" fmla="*/ 10 w 1042453"/>
                          <a:gd name="connsiteY3" fmla="*/ 1162217 h 2411909"/>
                          <a:gd name="connsiteX4" fmla="*/ 477060 w 1042453"/>
                          <a:gd name="connsiteY4" fmla="*/ 0 h 2411909"/>
                          <a:gd name="connsiteX0" fmla="*/ 477060 w 1015844"/>
                          <a:gd name="connsiteY0" fmla="*/ 0 h 2411933"/>
                          <a:gd name="connsiteX1" fmla="*/ 1015844 w 1015844"/>
                          <a:gd name="connsiteY1" fmla="*/ 1112551 h 2411933"/>
                          <a:gd name="connsiteX2" fmla="*/ 489352 w 1015844"/>
                          <a:gd name="connsiteY2" fmla="*/ 2411885 h 2411933"/>
                          <a:gd name="connsiteX3" fmla="*/ 10 w 1015844"/>
                          <a:gd name="connsiteY3" fmla="*/ 1162217 h 2411933"/>
                          <a:gd name="connsiteX4" fmla="*/ 477060 w 1015844"/>
                          <a:gd name="connsiteY4" fmla="*/ 0 h 2411933"/>
                          <a:gd name="connsiteX0" fmla="*/ 477060 w 1015844"/>
                          <a:gd name="connsiteY0" fmla="*/ 0 h 2411935"/>
                          <a:gd name="connsiteX1" fmla="*/ 1015844 w 1015844"/>
                          <a:gd name="connsiteY1" fmla="*/ 1112551 h 2411935"/>
                          <a:gd name="connsiteX2" fmla="*/ 489352 w 1015844"/>
                          <a:gd name="connsiteY2" fmla="*/ 2411885 h 2411935"/>
                          <a:gd name="connsiteX3" fmla="*/ 10 w 1015844"/>
                          <a:gd name="connsiteY3" fmla="*/ 1162217 h 2411935"/>
                          <a:gd name="connsiteX4" fmla="*/ 477060 w 1015844"/>
                          <a:gd name="connsiteY4" fmla="*/ 0 h 2411935"/>
                          <a:gd name="connsiteX0" fmla="*/ 478683 w 1017467"/>
                          <a:gd name="connsiteY0" fmla="*/ 0 h 2411933"/>
                          <a:gd name="connsiteX1" fmla="*/ 1017467 w 1017467"/>
                          <a:gd name="connsiteY1" fmla="*/ 1112551 h 2411933"/>
                          <a:gd name="connsiteX2" fmla="*/ 490975 w 1017467"/>
                          <a:gd name="connsiteY2" fmla="*/ 2411885 h 2411933"/>
                          <a:gd name="connsiteX3" fmla="*/ 1633 w 1017467"/>
                          <a:gd name="connsiteY3" fmla="*/ 1162217 h 2411933"/>
                          <a:gd name="connsiteX4" fmla="*/ 478683 w 1017467"/>
                          <a:gd name="connsiteY4" fmla="*/ 0 h 2411933"/>
                          <a:gd name="connsiteX0" fmla="*/ 478683 w 1017696"/>
                          <a:gd name="connsiteY0" fmla="*/ 0 h 2411935"/>
                          <a:gd name="connsiteX1" fmla="*/ 1017467 w 1017696"/>
                          <a:gd name="connsiteY1" fmla="*/ 1112551 h 2411935"/>
                          <a:gd name="connsiteX2" fmla="*/ 490975 w 1017696"/>
                          <a:gd name="connsiteY2" fmla="*/ 2411885 h 2411935"/>
                          <a:gd name="connsiteX3" fmla="*/ 1633 w 1017696"/>
                          <a:gd name="connsiteY3" fmla="*/ 1162217 h 2411935"/>
                          <a:gd name="connsiteX4" fmla="*/ 478683 w 1017696"/>
                          <a:gd name="connsiteY4" fmla="*/ 0 h 2411935"/>
                          <a:gd name="connsiteX0" fmla="*/ 598033 w 1017398"/>
                          <a:gd name="connsiteY0" fmla="*/ 0 h 2256936"/>
                          <a:gd name="connsiteX1" fmla="*/ 1017074 w 1017398"/>
                          <a:gd name="connsiteY1" fmla="*/ 957553 h 2256936"/>
                          <a:gd name="connsiteX2" fmla="*/ 490582 w 1017398"/>
                          <a:gd name="connsiteY2" fmla="*/ 2256887 h 2256936"/>
                          <a:gd name="connsiteX3" fmla="*/ 1240 w 1017398"/>
                          <a:gd name="connsiteY3" fmla="*/ 1007219 h 2256936"/>
                          <a:gd name="connsiteX4" fmla="*/ 598033 w 1017398"/>
                          <a:gd name="connsiteY4" fmla="*/ 0 h 2256936"/>
                          <a:gd name="connsiteX0" fmla="*/ 478684 w 1017696"/>
                          <a:gd name="connsiteY0" fmla="*/ 0 h 2383753"/>
                          <a:gd name="connsiteX1" fmla="*/ 1017467 w 1017696"/>
                          <a:gd name="connsiteY1" fmla="*/ 1084370 h 2383753"/>
                          <a:gd name="connsiteX2" fmla="*/ 490975 w 1017696"/>
                          <a:gd name="connsiteY2" fmla="*/ 2383704 h 2383753"/>
                          <a:gd name="connsiteX3" fmla="*/ 1633 w 1017696"/>
                          <a:gd name="connsiteY3" fmla="*/ 1134036 h 2383753"/>
                          <a:gd name="connsiteX4" fmla="*/ 478684 w 1017696"/>
                          <a:gd name="connsiteY4" fmla="*/ 0 h 2383753"/>
                          <a:gd name="connsiteX0" fmla="*/ 478684 w 1017696"/>
                          <a:gd name="connsiteY0" fmla="*/ 0 h 2383785"/>
                          <a:gd name="connsiteX1" fmla="*/ 1017467 w 1017696"/>
                          <a:gd name="connsiteY1" fmla="*/ 1084370 h 2383785"/>
                          <a:gd name="connsiteX2" fmla="*/ 490975 w 1017696"/>
                          <a:gd name="connsiteY2" fmla="*/ 2383704 h 2383785"/>
                          <a:gd name="connsiteX3" fmla="*/ 1633 w 1017696"/>
                          <a:gd name="connsiteY3" fmla="*/ 1148127 h 2383785"/>
                          <a:gd name="connsiteX4" fmla="*/ 478684 w 1017696"/>
                          <a:gd name="connsiteY4" fmla="*/ 0 h 2383785"/>
                          <a:gd name="connsiteX0" fmla="*/ 478684 w 1017696"/>
                          <a:gd name="connsiteY0" fmla="*/ 0 h 2383825"/>
                          <a:gd name="connsiteX1" fmla="*/ 1017467 w 1017696"/>
                          <a:gd name="connsiteY1" fmla="*/ 1084370 h 2383825"/>
                          <a:gd name="connsiteX2" fmla="*/ 490975 w 1017696"/>
                          <a:gd name="connsiteY2" fmla="*/ 2383704 h 2383825"/>
                          <a:gd name="connsiteX3" fmla="*/ 1633 w 1017696"/>
                          <a:gd name="connsiteY3" fmla="*/ 1148127 h 2383825"/>
                          <a:gd name="connsiteX4" fmla="*/ 478684 w 1017696"/>
                          <a:gd name="connsiteY4" fmla="*/ 0 h 2383825"/>
                          <a:gd name="connsiteX0" fmla="*/ 478684 w 1017696"/>
                          <a:gd name="connsiteY0" fmla="*/ 0 h 2383705"/>
                          <a:gd name="connsiteX1" fmla="*/ 1017467 w 1017696"/>
                          <a:gd name="connsiteY1" fmla="*/ 1140733 h 2383705"/>
                          <a:gd name="connsiteX2" fmla="*/ 490975 w 1017696"/>
                          <a:gd name="connsiteY2" fmla="*/ 2383704 h 2383705"/>
                          <a:gd name="connsiteX3" fmla="*/ 1633 w 1017696"/>
                          <a:gd name="connsiteY3" fmla="*/ 1148127 h 2383705"/>
                          <a:gd name="connsiteX4" fmla="*/ 478684 w 1017696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68 w 1018552"/>
                          <a:gd name="connsiteY0" fmla="*/ 0 h 2383705"/>
                          <a:gd name="connsiteX1" fmla="*/ 1016351 w 1018552"/>
                          <a:gd name="connsiteY1" fmla="*/ 1140733 h 2383705"/>
                          <a:gd name="connsiteX2" fmla="*/ 489859 w 1018552"/>
                          <a:gd name="connsiteY2" fmla="*/ 2383704 h 2383705"/>
                          <a:gd name="connsiteX3" fmla="*/ 517 w 1018552"/>
                          <a:gd name="connsiteY3" fmla="*/ 1148127 h 2383705"/>
                          <a:gd name="connsiteX4" fmla="*/ 477568 w 1018552"/>
                          <a:gd name="connsiteY4" fmla="*/ 0 h 2383705"/>
                          <a:gd name="connsiteX0" fmla="*/ 477570 w 1018554"/>
                          <a:gd name="connsiteY0" fmla="*/ 0 h 2383705"/>
                          <a:gd name="connsiteX1" fmla="*/ 1016353 w 1018554"/>
                          <a:gd name="connsiteY1" fmla="*/ 1140733 h 2383705"/>
                          <a:gd name="connsiteX2" fmla="*/ 489861 w 1018554"/>
                          <a:gd name="connsiteY2" fmla="*/ 2383704 h 2383705"/>
                          <a:gd name="connsiteX3" fmla="*/ 519 w 1018554"/>
                          <a:gd name="connsiteY3" fmla="*/ 1148127 h 2383705"/>
                          <a:gd name="connsiteX4" fmla="*/ 477570 w 1018554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018621" h="2383705">
                            <a:moveTo>
                              <a:pt x="477637" y="0"/>
                            </a:moveTo>
                            <a:cubicBezTo>
                              <a:pt x="662464" y="17556"/>
                              <a:pt x="1014374" y="527391"/>
                              <a:pt x="1016420" y="1140733"/>
                            </a:cubicBezTo>
                            <a:cubicBezTo>
                              <a:pt x="1051453" y="1668853"/>
                              <a:pt x="659234" y="2382472"/>
                              <a:pt x="489928" y="2383704"/>
                            </a:cubicBezTo>
                            <a:cubicBezTo>
                              <a:pt x="320622" y="2384936"/>
                              <a:pt x="-13582" y="1620833"/>
                              <a:pt x="586" y="1148127"/>
                            </a:cubicBezTo>
                            <a:cubicBezTo>
                              <a:pt x="-14770" y="548874"/>
                              <a:pt x="274745" y="36383"/>
                              <a:pt x="477637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3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01" name="Group 100">
                      <a:extLst>
                        <a:ext uri="{FF2B5EF4-FFF2-40B4-BE49-F238E27FC236}">
                          <a16:creationId xmlns:a16="http://schemas.microsoft.com/office/drawing/2014/main" id="{0E227983-87FA-4507-B276-CAAAF9F6A731}"/>
                        </a:ext>
                      </a:extLst>
                    </p:cNvPr>
                    <p:cNvGrpSpPr/>
                    <p:nvPr/>
                  </p:nvGrpSpPr>
                  <p:grpSpPr>
                    <a:xfrm rot="10800000">
                      <a:off x="8236696" y="2849413"/>
                      <a:ext cx="666734" cy="1473212"/>
                      <a:chOff x="8236696" y="1267377"/>
                      <a:chExt cx="666734" cy="1473212"/>
                    </a:xfrm>
                  </p:grpSpPr>
                  <p:sp>
                    <p:nvSpPr>
                      <p:cNvPr id="102" name="Freeform: Shape 101">
                        <a:extLst>
                          <a:ext uri="{FF2B5EF4-FFF2-40B4-BE49-F238E27FC236}">
                            <a16:creationId xmlns:a16="http://schemas.microsoft.com/office/drawing/2014/main" id="{811CC03C-A9A2-4C61-BB3C-74D0A5F08B7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236696" y="1267377"/>
                        <a:ext cx="666734" cy="1473212"/>
                      </a:xfrm>
                      <a:custGeom>
                        <a:avLst/>
                        <a:gdLst>
                          <a:gd name="connsiteX0" fmla="*/ 422556 w 838200"/>
                          <a:gd name="connsiteY0" fmla="*/ 0 h 1466850"/>
                          <a:gd name="connsiteX1" fmla="*/ 843561 w 838200"/>
                          <a:gd name="connsiteY1" fmla="*/ 943928 h 1466850"/>
                          <a:gd name="connsiteX2" fmla="*/ 814986 w 838200"/>
                          <a:gd name="connsiteY2" fmla="*/ 1183005 h 1466850"/>
                          <a:gd name="connsiteX3" fmla="*/ 394934 w 838200"/>
                          <a:gd name="connsiteY3" fmla="*/ 1467803 h 1466850"/>
                          <a:gd name="connsiteX4" fmla="*/ 12029 w 838200"/>
                          <a:gd name="connsiteY4" fmla="*/ 1105853 h 1466850"/>
                          <a:gd name="connsiteX5" fmla="*/ 57749 w 838200"/>
                          <a:gd name="connsiteY5" fmla="*/ 652463 h 1466850"/>
                          <a:gd name="connsiteX6" fmla="*/ 422556 w 838200"/>
                          <a:gd name="connsiteY6" fmla="*/ 0 h 1466850"/>
                          <a:gd name="connsiteX0" fmla="*/ 422556 w 844528"/>
                          <a:gd name="connsiteY0" fmla="*/ 0 h 2411927"/>
                          <a:gd name="connsiteX1" fmla="*/ 843561 w 844528"/>
                          <a:gd name="connsiteY1" fmla="*/ 943928 h 2411927"/>
                          <a:gd name="connsiteX2" fmla="*/ 814986 w 844528"/>
                          <a:gd name="connsiteY2" fmla="*/ 1183005 h 2411927"/>
                          <a:gd name="connsiteX3" fmla="*/ 434848 w 844528"/>
                          <a:gd name="connsiteY3" fmla="*/ 2411885 h 2411927"/>
                          <a:gd name="connsiteX4" fmla="*/ 12029 w 844528"/>
                          <a:gd name="connsiteY4" fmla="*/ 1105853 h 2411927"/>
                          <a:gd name="connsiteX5" fmla="*/ 57749 w 844528"/>
                          <a:gd name="connsiteY5" fmla="*/ 652463 h 2411927"/>
                          <a:gd name="connsiteX6" fmla="*/ 422556 w 844528"/>
                          <a:gd name="connsiteY6" fmla="*/ 0 h 2411927"/>
                          <a:gd name="connsiteX0" fmla="*/ 422556 w 844528"/>
                          <a:gd name="connsiteY0" fmla="*/ 0 h 2411912"/>
                          <a:gd name="connsiteX1" fmla="*/ 843561 w 844528"/>
                          <a:gd name="connsiteY1" fmla="*/ 943928 h 2411912"/>
                          <a:gd name="connsiteX2" fmla="*/ 814986 w 844528"/>
                          <a:gd name="connsiteY2" fmla="*/ 1183005 h 2411912"/>
                          <a:gd name="connsiteX3" fmla="*/ 434848 w 844528"/>
                          <a:gd name="connsiteY3" fmla="*/ 2411885 h 2411912"/>
                          <a:gd name="connsiteX4" fmla="*/ 12029 w 844528"/>
                          <a:gd name="connsiteY4" fmla="*/ 1105853 h 2411912"/>
                          <a:gd name="connsiteX5" fmla="*/ 57749 w 844528"/>
                          <a:gd name="connsiteY5" fmla="*/ 652463 h 2411912"/>
                          <a:gd name="connsiteX6" fmla="*/ 422556 w 844528"/>
                          <a:gd name="connsiteY6" fmla="*/ 0 h 2411912"/>
                          <a:gd name="connsiteX0" fmla="*/ 422556 w 844528"/>
                          <a:gd name="connsiteY0" fmla="*/ 0 h 2411893"/>
                          <a:gd name="connsiteX1" fmla="*/ 843561 w 844528"/>
                          <a:gd name="connsiteY1" fmla="*/ 943928 h 2411893"/>
                          <a:gd name="connsiteX2" fmla="*/ 814986 w 844528"/>
                          <a:gd name="connsiteY2" fmla="*/ 1183005 h 2411893"/>
                          <a:gd name="connsiteX3" fmla="*/ 434848 w 844528"/>
                          <a:gd name="connsiteY3" fmla="*/ 2411885 h 2411893"/>
                          <a:gd name="connsiteX4" fmla="*/ 12029 w 844528"/>
                          <a:gd name="connsiteY4" fmla="*/ 1105853 h 2411893"/>
                          <a:gd name="connsiteX5" fmla="*/ 57749 w 844528"/>
                          <a:gd name="connsiteY5" fmla="*/ 652463 h 2411893"/>
                          <a:gd name="connsiteX6" fmla="*/ 422556 w 844528"/>
                          <a:gd name="connsiteY6" fmla="*/ 0 h 2411893"/>
                          <a:gd name="connsiteX0" fmla="*/ 422556 w 844528"/>
                          <a:gd name="connsiteY0" fmla="*/ 0 h 2411964"/>
                          <a:gd name="connsiteX1" fmla="*/ 843561 w 844528"/>
                          <a:gd name="connsiteY1" fmla="*/ 943928 h 2411964"/>
                          <a:gd name="connsiteX2" fmla="*/ 814986 w 844528"/>
                          <a:gd name="connsiteY2" fmla="*/ 1183005 h 2411964"/>
                          <a:gd name="connsiteX3" fmla="*/ 434848 w 844528"/>
                          <a:gd name="connsiteY3" fmla="*/ 2411885 h 2411964"/>
                          <a:gd name="connsiteX4" fmla="*/ 12029 w 844528"/>
                          <a:gd name="connsiteY4" fmla="*/ 1105853 h 2411964"/>
                          <a:gd name="connsiteX5" fmla="*/ 57749 w 844528"/>
                          <a:gd name="connsiteY5" fmla="*/ 652463 h 2411964"/>
                          <a:gd name="connsiteX6" fmla="*/ 422556 w 844528"/>
                          <a:gd name="connsiteY6" fmla="*/ 0 h 2411964"/>
                          <a:gd name="connsiteX0" fmla="*/ 482275 w 904247"/>
                          <a:gd name="connsiteY0" fmla="*/ 0 h 2411909"/>
                          <a:gd name="connsiteX1" fmla="*/ 903280 w 904247"/>
                          <a:gd name="connsiteY1" fmla="*/ 943928 h 2411909"/>
                          <a:gd name="connsiteX2" fmla="*/ 874705 w 904247"/>
                          <a:gd name="connsiteY2" fmla="*/ 1183005 h 2411909"/>
                          <a:gd name="connsiteX3" fmla="*/ 494567 w 904247"/>
                          <a:gd name="connsiteY3" fmla="*/ 2411885 h 2411909"/>
                          <a:gd name="connsiteX4" fmla="*/ 5225 w 904247"/>
                          <a:gd name="connsiteY4" fmla="*/ 1148125 h 2411909"/>
                          <a:gd name="connsiteX5" fmla="*/ 117468 w 904247"/>
                          <a:gd name="connsiteY5" fmla="*/ 652463 h 2411909"/>
                          <a:gd name="connsiteX6" fmla="*/ 482275 w 904247"/>
                          <a:gd name="connsiteY6" fmla="*/ 0 h 2411909"/>
                          <a:gd name="connsiteX0" fmla="*/ 482275 w 904247"/>
                          <a:gd name="connsiteY0" fmla="*/ 0 h 2411893"/>
                          <a:gd name="connsiteX1" fmla="*/ 903280 w 904247"/>
                          <a:gd name="connsiteY1" fmla="*/ 943928 h 2411893"/>
                          <a:gd name="connsiteX2" fmla="*/ 874705 w 904247"/>
                          <a:gd name="connsiteY2" fmla="*/ 1183005 h 2411893"/>
                          <a:gd name="connsiteX3" fmla="*/ 494567 w 904247"/>
                          <a:gd name="connsiteY3" fmla="*/ 2411885 h 2411893"/>
                          <a:gd name="connsiteX4" fmla="*/ 5225 w 904247"/>
                          <a:gd name="connsiteY4" fmla="*/ 1162217 h 2411893"/>
                          <a:gd name="connsiteX5" fmla="*/ 117468 w 904247"/>
                          <a:gd name="connsiteY5" fmla="*/ 652463 h 2411893"/>
                          <a:gd name="connsiteX6" fmla="*/ 482275 w 904247"/>
                          <a:gd name="connsiteY6" fmla="*/ 0 h 2411893"/>
                          <a:gd name="connsiteX0" fmla="*/ 482972 w 904944"/>
                          <a:gd name="connsiteY0" fmla="*/ 0 h 2411893"/>
                          <a:gd name="connsiteX1" fmla="*/ 903977 w 904944"/>
                          <a:gd name="connsiteY1" fmla="*/ 943928 h 2411893"/>
                          <a:gd name="connsiteX2" fmla="*/ 875402 w 904944"/>
                          <a:gd name="connsiteY2" fmla="*/ 1183005 h 2411893"/>
                          <a:gd name="connsiteX3" fmla="*/ 495264 w 904944"/>
                          <a:gd name="connsiteY3" fmla="*/ 2411885 h 2411893"/>
                          <a:gd name="connsiteX4" fmla="*/ 5922 w 904944"/>
                          <a:gd name="connsiteY4" fmla="*/ 1162217 h 2411893"/>
                          <a:gd name="connsiteX5" fmla="*/ 104859 w 904944"/>
                          <a:gd name="connsiteY5" fmla="*/ 483376 h 2411893"/>
                          <a:gd name="connsiteX6" fmla="*/ 482972 w 904944"/>
                          <a:gd name="connsiteY6" fmla="*/ 0 h 2411893"/>
                          <a:gd name="connsiteX0" fmla="*/ 477060 w 899032"/>
                          <a:gd name="connsiteY0" fmla="*/ 0 h 2411893"/>
                          <a:gd name="connsiteX1" fmla="*/ 898065 w 899032"/>
                          <a:gd name="connsiteY1" fmla="*/ 943928 h 2411893"/>
                          <a:gd name="connsiteX2" fmla="*/ 869490 w 899032"/>
                          <a:gd name="connsiteY2" fmla="*/ 1183005 h 2411893"/>
                          <a:gd name="connsiteX3" fmla="*/ 489352 w 899032"/>
                          <a:gd name="connsiteY3" fmla="*/ 2411885 h 2411893"/>
                          <a:gd name="connsiteX4" fmla="*/ 10 w 899032"/>
                          <a:gd name="connsiteY4" fmla="*/ 1162217 h 2411893"/>
                          <a:gd name="connsiteX5" fmla="*/ 477060 w 899032"/>
                          <a:gd name="connsiteY5" fmla="*/ 0 h 2411893"/>
                          <a:gd name="connsiteX0" fmla="*/ 477060 w 869489"/>
                          <a:gd name="connsiteY0" fmla="*/ 0 h 2411893"/>
                          <a:gd name="connsiteX1" fmla="*/ 869490 w 869489"/>
                          <a:gd name="connsiteY1" fmla="*/ 1183005 h 2411893"/>
                          <a:gd name="connsiteX2" fmla="*/ 489352 w 869489"/>
                          <a:gd name="connsiteY2" fmla="*/ 2411885 h 2411893"/>
                          <a:gd name="connsiteX3" fmla="*/ 10 w 869489"/>
                          <a:gd name="connsiteY3" fmla="*/ 1162217 h 2411893"/>
                          <a:gd name="connsiteX4" fmla="*/ 477060 w 869489"/>
                          <a:gd name="connsiteY4" fmla="*/ 0 h 2411893"/>
                          <a:gd name="connsiteX0" fmla="*/ 477060 w 1042453"/>
                          <a:gd name="connsiteY0" fmla="*/ 0 h 2411911"/>
                          <a:gd name="connsiteX1" fmla="*/ 1042453 w 1042453"/>
                          <a:gd name="connsiteY1" fmla="*/ 1197097 h 2411911"/>
                          <a:gd name="connsiteX2" fmla="*/ 489352 w 1042453"/>
                          <a:gd name="connsiteY2" fmla="*/ 2411885 h 2411911"/>
                          <a:gd name="connsiteX3" fmla="*/ 10 w 1042453"/>
                          <a:gd name="connsiteY3" fmla="*/ 1162217 h 2411911"/>
                          <a:gd name="connsiteX4" fmla="*/ 477060 w 1042453"/>
                          <a:gd name="connsiteY4" fmla="*/ 0 h 2411911"/>
                          <a:gd name="connsiteX0" fmla="*/ 477060 w 1042453"/>
                          <a:gd name="connsiteY0" fmla="*/ 0 h 2411909"/>
                          <a:gd name="connsiteX1" fmla="*/ 1042453 w 1042453"/>
                          <a:gd name="connsiteY1" fmla="*/ 1197097 h 2411909"/>
                          <a:gd name="connsiteX2" fmla="*/ 489352 w 1042453"/>
                          <a:gd name="connsiteY2" fmla="*/ 2411885 h 2411909"/>
                          <a:gd name="connsiteX3" fmla="*/ 10 w 1042453"/>
                          <a:gd name="connsiteY3" fmla="*/ 1162217 h 2411909"/>
                          <a:gd name="connsiteX4" fmla="*/ 477060 w 1042453"/>
                          <a:gd name="connsiteY4" fmla="*/ 0 h 2411909"/>
                          <a:gd name="connsiteX0" fmla="*/ 477060 w 1015844"/>
                          <a:gd name="connsiteY0" fmla="*/ 0 h 2411933"/>
                          <a:gd name="connsiteX1" fmla="*/ 1015844 w 1015844"/>
                          <a:gd name="connsiteY1" fmla="*/ 1112551 h 2411933"/>
                          <a:gd name="connsiteX2" fmla="*/ 489352 w 1015844"/>
                          <a:gd name="connsiteY2" fmla="*/ 2411885 h 2411933"/>
                          <a:gd name="connsiteX3" fmla="*/ 10 w 1015844"/>
                          <a:gd name="connsiteY3" fmla="*/ 1162217 h 2411933"/>
                          <a:gd name="connsiteX4" fmla="*/ 477060 w 1015844"/>
                          <a:gd name="connsiteY4" fmla="*/ 0 h 2411933"/>
                          <a:gd name="connsiteX0" fmla="*/ 477060 w 1015844"/>
                          <a:gd name="connsiteY0" fmla="*/ 0 h 2411935"/>
                          <a:gd name="connsiteX1" fmla="*/ 1015844 w 1015844"/>
                          <a:gd name="connsiteY1" fmla="*/ 1112551 h 2411935"/>
                          <a:gd name="connsiteX2" fmla="*/ 489352 w 1015844"/>
                          <a:gd name="connsiteY2" fmla="*/ 2411885 h 2411935"/>
                          <a:gd name="connsiteX3" fmla="*/ 10 w 1015844"/>
                          <a:gd name="connsiteY3" fmla="*/ 1162217 h 2411935"/>
                          <a:gd name="connsiteX4" fmla="*/ 477060 w 1015844"/>
                          <a:gd name="connsiteY4" fmla="*/ 0 h 2411935"/>
                          <a:gd name="connsiteX0" fmla="*/ 478683 w 1017467"/>
                          <a:gd name="connsiteY0" fmla="*/ 0 h 2411933"/>
                          <a:gd name="connsiteX1" fmla="*/ 1017467 w 1017467"/>
                          <a:gd name="connsiteY1" fmla="*/ 1112551 h 2411933"/>
                          <a:gd name="connsiteX2" fmla="*/ 490975 w 1017467"/>
                          <a:gd name="connsiteY2" fmla="*/ 2411885 h 2411933"/>
                          <a:gd name="connsiteX3" fmla="*/ 1633 w 1017467"/>
                          <a:gd name="connsiteY3" fmla="*/ 1162217 h 2411933"/>
                          <a:gd name="connsiteX4" fmla="*/ 478683 w 1017467"/>
                          <a:gd name="connsiteY4" fmla="*/ 0 h 2411933"/>
                          <a:gd name="connsiteX0" fmla="*/ 478683 w 1017696"/>
                          <a:gd name="connsiteY0" fmla="*/ 0 h 2411935"/>
                          <a:gd name="connsiteX1" fmla="*/ 1017467 w 1017696"/>
                          <a:gd name="connsiteY1" fmla="*/ 1112551 h 2411935"/>
                          <a:gd name="connsiteX2" fmla="*/ 490975 w 1017696"/>
                          <a:gd name="connsiteY2" fmla="*/ 2411885 h 2411935"/>
                          <a:gd name="connsiteX3" fmla="*/ 1633 w 1017696"/>
                          <a:gd name="connsiteY3" fmla="*/ 1162217 h 2411935"/>
                          <a:gd name="connsiteX4" fmla="*/ 478683 w 1017696"/>
                          <a:gd name="connsiteY4" fmla="*/ 0 h 2411935"/>
                          <a:gd name="connsiteX0" fmla="*/ 598033 w 1017398"/>
                          <a:gd name="connsiteY0" fmla="*/ 0 h 2256936"/>
                          <a:gd name="connsiteX1" fmla="*/ 1017074 w 1017398"/>
                          <a:gd name="connsiteY1" fmla="*/ 957553 h 2256936"/>
                          <a:gd name="connsiteX2" fmla="*/ 490582 w 1017398"/>
                          <a:gd name="connsiteY2" fmla="*/ 2256887 h 2256936"/>
                          <a:gd name="connsiteX3" fmla="*/ 1240 w 1017398"/>
                          <a:gd name="connsiteY3" fmla="*/ 1007219 h 2256936"/>
                          <a:gd name="connsiteX4" fmla="*/ 598033 w 1017398"/>
                          <a:gd name="connsiteY4" fmla="*/ 0 h 2256936"/>
                          <a:gd name="connsiteX0" fmla="*/ 478684 w 1017696"/>
                          <a:gd name="connsiteY0" fmla="*/ 0 h 2383753"/>
                          <a:gd name="connsiteX1" fmla="*/ 1017467 w 1017696"/>
                          <a:gd name="connsiteY1" fmla="*/ 1084370 h 2383753"/>
                          <a:gd name="connsiteX2" fmla="*/ 490975 w 1017696"/>
                          <a:gd name="connsiteY2" fmla="*/ 2383704 h 2383753"/>
                          <a:gd name="connsiteX3" fmla="*/ 1633 w 1017696"/>
                          <a:gd name="connsiteY3" fmla="*/ 1134036 h 2383753"/>
                          <a:gd name="connsiteX4" fmla="*/ 478684 w 1017696"/>
                          <a:gd name="connsiteY4" fmla="*/ 0 h 2383753"/>
                          <a:gd name="connsiteX0" fmla="*/ 478684 w 1017696"/>
                          <a:gd name="connsiteY0" fmla="*/ 0 h 2383785"/>
                          <a:gd name="connsiteX1" fmla="*/ 1017467 w 1017696"/>
                          <a:gd name="connsiteY1" fmla="*/ 1084370 h 2383785"/>
                          <a:gd name="connsiteX2" fmla="*/ 490975 w 1017696"/>
                          <a:gd name="connsiteY2" fmla="*/ 2383704 h 2383785"/>
                          <a:gd name="connsiteX3" fmla="*/ 1633 w 1017696"/>
                          <a:gd name="connsiteY3" fmla="*/ 1148127 h 2383785"/>
                          <a:gd name="connsiteX4" fmla="*/ 478684 w 1017696"/>
                          <a:gd name="connsiteY4" fmla="*/ 0 h 2383785"/>
                          <a:gd name="connsiteX0" fmla="*/ 478684 w 1017696"/>
                          <a:gd name="connsiteY0" fmla="*/ 0 h 2383825"/>
                          <a:gd name="connsiteX1" fmla="*/ 1017467 w 1017696"/>
                          <a:gd name="connsiteY1" fmla="*/ 1084370 h 2383825"/>
                          <a:gd name="connsiteX2" fmla="*/ 490975 w 1017696"/>
                          <a:gd name="connsiteY2" fmla="*/ 2383704 h 2383825"/>
                          <a:gd name="connsiteX3" fmla="*/ 1633 w 1017696"/>
                          <a:gd name="connsiteY3" fmla="*/ 1148127 h 2383825"/>
                          <a:gd name="connsiteX4" fmla="*/ 478684 w 1017696"/>
                          <a:gd name="connsiteY4" fmla="*/ 0 h 2383825"/>
                          <a:gd name="connsiteX0" fmla="*/ 478684 w 1017696"/>
                          <a:gd name="connsiteY0" fmla="*/ 0 h 2383705"/>
                          <a:gd name="connsiteX1" fmla="*/ 1017467 w 1017696"/>
                          <a:gd name="connsiteY1" fmla="*/ 1140733 h 2383705"/>
                          <a:gd name="connsiteX2" fmla="*/ 490975 w 1017696"/>
                          <a:gd name="connsiteY2" fmla="*/ 2383704 h 2383705"/>
                          <a:gd name="connsiteX3" fmla="*/ 1633 w 1017696"/>
                          <a:gd name="connsiteY3" fmla="*/ 1148127 h 2383705"/>
                          <a:gd name="connsiteX4" fmla="*/ 478684 w 1017696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68 w 1018552"/>
                          <a:gd name="connsiteY0" fmla="*/ 0 h 2383705"/>
                          <a:gd name="connsiteX1" fmla="*/ 1016351 w 1018552"/>
                          <a:gd name="connsiteY1" fmla="*/ 1140733 h 2383705"/>
                          <a:gd name="connsiteX2" fmla="*/ 489859 w 1018552"/>
                          <a:gd name="connsiteY2" fmla="*/ 2383704 h 2383705"/>
                          <a:gd name="connsiteX3" fmla="*/ 517 w 1018552"/>
                          <a:gd name="connsiteY3" fmla="*/ 1148127 h 2383705"/>
                          <a:gd name="connsiteX4" fmla="*/ 477568 w 1018552"/>
                          <a:gd name="connsiteY4" fmla="*/ 0 h 2383705"/>
                          <a:gd name="connsiteX0" fmla="*/ 477570 w 1018554"/>
                          <a:gd name="connsiteY0" fmla="*/ 0 h 2383705"/>
                          <a:gd name="connsiteX1" fmla="*/ 1016353 w 1018554"/>
                          <a:gd name="connsiteY1" fmla="*/ 1140733 h 2383705"/>
                          <a:gd name="connsiteX2" fmla="*/ 489861 w 1018554"/>
                          <a:gd name="connsiteY2" fmla="*/ 2383704 h 2383705"/>
                          <a:gd name="connsiteX3" fmla="*/ 519 w 1018554"/>
                          <a:gd name="connsiteY3" fmla="*/ 1148127 h 2383705"/>
                          <a:gd name="connsiteX4" fmla="*/ 477570 w 1018554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018621" h="2383705">
                            <a:moveTo>
                              <a:pt x="477637" y="0"/>
                            </a:moveTo>
                            <a:cubicBezTo>
                              <a:pt x="662464" y="17556"/>
                              <a:pt x="1014374" y="527391"/>
                              <a:pt x="1016420" y="1140733"/>
                            </a:cubicBezTo>
                            <a:cubicBezTo>
                              <a:pt x="1051453" y="1668853"/>
                              <a:pt x="659234" y="2382472"/>
                              <a:pt x="489928" y="2383704"/>
                            </a:cubicBezTo>
                            <a:cubicBezTo>
                              <a:pt x="320622" y="2384936"/>
                              <a:pt x="-13582" y="1620833"/>
                              <a:pt x="586" y="1148127"/>
                            </a:cubicBezTo>
                            <a:cubicBezTo>
                              <a:pt x="-14770" y="548874"/>
                              <a:pt x="274745" y="36383"/>
                              <a:pt x="477637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ln w="22225" cap="flat">
                        <a:solidFill>
                          <a:schemeClr val="bg1"/>
                        </a:solidFill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03" name="Freeform: Shape 102">
                        <a:extLst>
                          <a:ext uri="{FF2B5EF4-FFF2-40B4-BE49-F238E27FC236}">
                            <a16:creationId xmlns:a16="http://schemas.microsoft.com/office/drawing/2014/main" id="{00363F6B-5F35-41F7-AC48-E15563E2377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445481" y="1817468"/>
                        <a:ext cx="249165" cy="923121"/>
                      </a:xfrm>
                      <a:custGeom>
                        <a:avLst/>
                        <a:gdLst>
                          <a:gd name="connsiteX0" fmla="*/ 422556 w 838200"/>
                          <a:gd name="connsiteY0" fmla="*/ 0 h 1466850"/>
                          <a:gd name="connsiteX1" fmla="*/ 843561 w 838200"/>
                          <a:gd name="connsiteY1" fmla="*/ 943928 h 1466850"/>
                          <a:gd name="connsiteX2" fmla="*/ 814986 w 838200"/>
                          <a:gd name="connsiteY2" fmla="*/ 1183005 h 1466850"/>
                          <a:gd name="connsiteX3" fmla="*/ 394934 w 838200"/>
                          <a:gd name="connsiteY3" fmla="*/ 1467803 h 1466850"/>
                          <a:gd name="connsiteX4" fmla="*/ 12029 w 838200"/>
                          <a:gd name="connsiteY4" fmla="*/ 1105853 h 1466850"/>
                          <a:gd name="connsiteX5" fmla="*/ 57749 w 838200"/>
                          <a:gd name="connsiteY5" fmla="*/ 652463 h 1466850"/>
                          <a:gd name="connsiteX6" fmla="*/ 422556 w 838200"/>
                          <a:gd name="connsiteY6" fmla="*/ 0 h 1466850"/>
                          <a:gd name="connsiteX0" fmla="*/ 422556 w 844528"/>
                          <a:gd name="connsiteY0" fmla="*/ 0 h 2411927"/>
                          <a:gd name="connsiteX1" fmla="*/ 843561 w 844528"/>
                          <a:gd name="connsiteY1" fmla="*/ 943928 h 2411927"/>
                          <a:gd name="connsiteX2" fmla="*/ 814986 w 844528"/>
                          <a:gd name="connsiteY2" fmla="*/ 1183005 h 2411927"/>
                          <a:gd name="connsiteX3" fmla="*/ 434848 w 844528"/>
                          <a:gd name="connsiteY3" fmla="*/ 2411885 h 2411927"/>
                          <a:gd name="connsiteX4" fmla="*/ 12029 w 844528"/>
                          <a:gd name="connsiteY4" fmla="*/ 1105853 h 2411927"/>
                          <a:gd name="connsiteX5" fmla="*/ 57749 w 844528"/>
                          <a:gd name="connsiteY5" fmla="*/ 652463 h 2411927"/>
                          <a:gd name="connsiteX6" fmla="*/ 422556 w 844528"/>
                          <a:gd name="connsiteY6" fmla="*/ 0 h 2411927"/>
                          <a:gd name="connsiteX0" fmla="*/ 422556 w 844528"/>
                          <a:gd name="connsiteY0" fmla="*/ 0 h 2411912"/>
                          <a:gd name="connsiteX1" fmla="*/ 843561 w 844528"/>
                          <a:gd name="connsiteY1" fmla="*/ 943928 h 2411912"/>
                          <a:gd name="connsiteX2" fmla="*/ 814986 w 844528"/>
                          <a:gd name="connsiteY2" fmla="*/ 1183005 h 2411912"/>
                          <a:gd name="connsiteX3" fmla="*/ 434848 w 844528"/>
                          <a:gd name="connsiteY3" fmla="*/ 2411885 h 2411912"/>
                          <a:gd name="connsiteX4" fmla="*/ 12029 w 844528"/>
                          <a:gd name="connsiteY4" fmla="*/ 1105853 h 2411912"/>
                          <a:gd name="connsiteX5" fmla="*/ 57749 w 844528"/>
                          <a:gd name="connsiteY5" fmla="*/ 652463 h 2411912"/>
                          <a:gd name="connsiteX6" fmla="*/ 422556 w 844528"/>
                          <a:gd name="connsiteY6" fmla="*/ 0 h 2411912"/>
                          <a:gd name="connsiteX0" fmla="*/ 422556 w 844528"/>
                          <a:gd name="connsiteY0" fmla="*/ 0 h 2411893"/>
                          <a:gd name="connsiteX1" fmla="*/ 843561 w 844528"/>
                          <a:gd name="connsiteY1" fmla="*/ 943928 h 2411893"/>
                          <a:gd name="connsiteX2" fmla="*/ 814986 w 844528"/>
                          <a:gd name="connsiteY2" fmla="*/ 1183005 h 2411893"/>
                          <a:gd name="connsiteX3" fmla="*/ 434848 w 844528"/>
                          <a:gd name="connsiteY3" fmla="*/ 2411885 h 2411893"/>
                          <a:gd name="connsiteX4" fmla="*/ 12029 w 844528"/>
                          <a:gd name="connsiteY4" fmla="*/ 1105853 h 2411893"/>
                          <a:gd name="connsiteX5" fmla="*/ 57749 w 844528"/>
                          <a:gd name="connsiteY5" fmla="*/ 652463 h 2411893"/>
                          <a:gd name="connsiteX6" fmla="*/ 422556 w 844528"/>
                          <a:gd name="connsiteY6" fmla="*/ 0 h 2411893"/>
                          <a:gd name="connsiteX0" fmla="*/ 422556 w 844528"/>
                          <a:gd name="connsiteY0" fmla="*/ 0 h 2411964"/>
                          <a:gd name="connsiteX1" fmla="*/ 843561 w 844528"/>
                          <a:gd name="connsiteY1" fmla="*/ 943928 h 2411964"/>
                          <a:gd name="connsiteX2" fmla="*/ 814986 w 844528"/>
                          <a:gd name="connsiteY2" fmla="*/ 1183005 h 2411964"/>
                          <a:gd name="connsiteX3" fmla="*/ 434848 w 844528"/>
                          <a:gd name="connsiteY3" fmla="*/ 2411885 h 2411964"/>
                          <a:gd name="connsiteX4" fmla="*/ 12029 w 844528"/>
                          <a:gd name="connsiteY4" fmla="*/ 1105853 h 2411964"/>
                          <a:gd name="connsiteX5" fmla="*/ 57749 w 844528"/>
                          <a:gd name="connsiteY5" fmla="*/ 652463 h 2411964"/>
                          <a:gd name="connsiteX6" fmla="*/ 422556 w 844528"/>
                          <a:gd name="connsiteY6" fmla="*/ 0 h 2411964"/>
                          <a:gd name="connsiteX0" fmla="*/ 482275 w 904247"/>
                          <a:gd name="connsiteY0" fmla="*/ 0 h 2411909"/>
                          <a:gd name="connsiteX1" fmla="*/ 903280 w 904247"/>
                          <a:gd name="connsiteY1" fmla="*/ 943928 h 2411909"/>
                          <a:gd name="connsiteX2" fmla="*/ 874705 w 904247"/>
                          <a:gd name="connsiteY2" fmla="*/ 1183005 h 2411909"/>
                          <a:gd name="connsiteX3" fmla="*/ 494567 w 904247"/>
                          <a:gd name="connsiteY3" fmla="*/ 2411885 h 2411909"/>
                          <a:gd name="connsiteX4" fmla="*/ 5225 w 904247"/>
                          <a:gd name="connsiteY4" fmla="*/ 1148125 h 2411909"/>
                          <a:gd name="connsiteX5" fmla="*/ 117468 w 904247"/>
                          <a:gd name="connsiteY5" fmla="*/ 652463 h 2411909"/>
                          <a:gd name="connsiteX6" fmla="*/ 482275 w 904247"/>
                          <a:gd name="connsiteY6" fmla="*/ 0 h 2411909"/>
                          <a:gd name="connsiteX0" fmla="*/ 482275 w 904247"/>
                          <a:gd name="connsiteY0" fmla="*/ 0 h 2411893"/>
                          <a:gd name="connsiteX1" fmla="*/ 903280 w 904247"/>
                          <a:gd name="connsiteY1" fmla="*/ 943928 h 2411893"/>
                          <a:gd name="connsiteX2" fmla="*/ 874705 w 904247"/>
                          <a:gd name="connsiteY2" fmla="*/ 1183005 h 2411893"/>
                          <a:gd name="connsiteX3" fmla="*/ 494567 w 904247"/>
                          <a:gd name="connsiteY3" fmla="*/ 2411885 h 2411893"/>
                          <a:gd name="connsiteX4" fmla="*/ 5225 w 904247"/>
                          <a:gd name="connsiteY4" fmla="*/ 1162217 h 2411893"/>
                          <a:gd name="connsiteX5" fmla="*/ 117468 w 904247"/>
                          <a:gd name="connsiteY5" fmla="*/ 652463 h 2411893"/>
                          <a:gd name="connsiteX6" fmla="*/ 482275 w 904247"/>
                          <a:gd name="connsiteY6" fmla="*/ 0 h 2411893"/>
                          <a:gd name="connsiteX0" fmla="*/ 482972 w 904944"/>
                          <a:gd name="connsiteY0" fmla="*/ 0 h 2411893"/>
                          <a:gd name="connsiteX1" fmla="*/ 903977 w 904944"/>
                          <a:gd name="connsiteY1" fmla="*/ 943928 h 2411893"/>
                          <a:gd name="connsiteX2" fmla="*/ 875402 w 904944"/>
                          <a:gd name="connsiteY2" fmla="*/ 1183005 h 2411893"/>
                          <a:gd name="connsiteX3" fmla="*/ 495264 w 904944"/>
                          <a:gd name="connsiteY3" fmla="*/ 2411885 h 2411893"/>
                          <a:gd name="connsiteX4" fmla="*/ 5922 w 904944"/>
                          <a:gd name="connsiteY4" fmla="*/ 1162217 h 2411893"/>
                          <a:gd name="connsiteX5" fmla="*/ 104859 w 904944"/>
                          <a:gd name="connsiteY5" fmla="*/ 483376 h 2411893"/>
                          <a:gd name="connsiteX6" fmla="*/ 482972 w 904944"/>
                          <a:gd name="connsiteY6" fmla="*/ 0 h 2411893"/>
                          <a:gd name="connsiteX0" fmla="*/ 477060 w 899032"/>
                          <a:gd name="connsiteY0" fmla="*/ 0 h 2411893"/>
                          <a:gd name="connsiteX1" fmla="*/ 898065 w 899032"/>
                          <a:gd name="connsiteY1" fmla="*/ 943928 h 2411893"/>
                          <a:gd name="connsiteX2" fmla="*/ 869490 w 899032"/>
                          <a:gd name="connsiteY2" fmla="*/ 1183005 h 2411893"/>
                          <a:gd name="connsiteX3" fmla="*/ 489352 w 899032"/>
                          <a:gd name="connsiteY3" fmla="*/ 2411885 h 2411893"/>
                          <a:gd name="connsiteX4" fmla="*/ 10 w 899032"/>
                          <a:gd name="connsiteY4" fmla="*/ 1162217 h 2411893"/>
                          <a:gd name="connsiteX5" fmla="*/ 477060 w 899032"/>
                          <a:gd name="connsiteY5" fmla="*/ 0 h 2411893"/>
                          <a:gd name="connsiteX0" fmla="*/ 477060 w 869489"/>
                          <a:gd name="connsiteY0" fmla="*/ 0 h 2411893"/>
                          <a:gd name="connsiteX1" fmla="*/ 869490 w 869489"/>
                          <a:gd name="connsiteY1" fmla="*/ 1183005 h 2411893"/>
                          <a:gd name="connsiteX2" fmla="*/ 489352 w 869489"/>
                          <a:gd name="connsiteY2" fmla="*/ 2411885 h 2411893"/>
                          <a:gd name="connsiteX3" fmla="*/ 10 w 869489"/>
                          <a:gd name="connsiteY3" fmla="*/ 1162217 h 2411893"/>
                          <a:gd name="connsiteX4" fmla="*/ 477060 w 869489"/>
                          <a:gd name="connsiteY4" fmla="*/ 0 h 2411893"/>
                          <a:gd name="connsiteX0" fmla="*/ 477060 w 1042453"/>
                          <a:gd name="connsiteY0" fmla="*/ 0 h 2411911"/>
                          <a:gd name="connsiteX1" fmla="*/ 1042453 w 1042453"/>
                          <a:gd name="connsiteY1" fmla="*/ 1197097 h 2411911"/>
                          <a:gd name="connsiteX2" fmla="*/ 489352 w 1042453"/>
                          <a:gd name="connsiteY2" fmla="*/ 2411885 h 2411911"/>
                          <a:gd name="connsiteX3" fmla="*/ 10 w 1042453"/>
                          <a:gd name="connsiteY3" fmla="*/ 1162217 h 2411911"/>
                          <a:gd name="connsiteX4" fmla="*/ 477060 w 1042453"/>
                          <a:gd name="connsiteY4" fmla="*/ 0 h 2411911"/>
                          <a:gd name="connsiteX0" fmla="*/ 477060 w 1042453"/>
                          <a:gd name="connsiteY0" fmla="*/ 0 h 2411909"/>
                          <a:gd name="connsiteX1" fmla="*/ 1042453 w 1042453"/>
                          <a:gd name="connsiteY1" fmla="*/ 1197097 h 2411909"/>
                          <a:gd name="connsiteX2" fmla="*/ 489352 w 1042453"/>
                          <a:gd name="connsiteY2" fmla="*/ 2411885 h 2411909"/>
                          <a:gd name="connsiteX3" fmla="*/ 10 w 1042453"/>
                          <a:gd name="connsiteY3" fmla="*/ 1162217 h 2411909"/>
                          <a:gd name="connsiteX4" fmla="*/ 477060 w 1042453"/>
                          <a:gd name="connsiteY4" fmla="*/ 0 h 2411909"/>
                          <a:gd name="connsiteX0" fmla="*/ 477060 w 1015844"/>
                          <a:gd name="connsiteY0" fmla="*/ 0 h 2411933"/>
                          <a:gd name="connsiteX1" fmla="*/ 1015844 w 1015844"/>
                          <a:gd name="connsiteY1" fmla="*/ 1112551 h 2411933"/>
                          <a:gd name="connsiteX2" fmla="*/ 489352 w 1015844"/>
                          <a:gd name="connsiteY2" fmla="*/ 2411885 h 2411933"/>
                          <a:gd name="connsiteX3" fmla="*/ 10 w 1015844"/>
                          <a:gd name="connsiteY3" fmla="*/ 1162217 h 2411933"/>
                          <a:gd name="connsiteX4" fmla="*/ 477060 w 1015844"/>
                          <a:gd name="connsiteY4" fmla="*/ 0 h 2411933"/>
                          <a:gd name="connsiteX0" fmla="*/ 477060 w 1015844"/>
                          <a:gd name="connsiteY0" fmla="*/ 0 h 2411935"/>
                          <a:gd name="connsiteX1" fmla="*/ 1015844 w 1015844"/>
                          <a:gd name="connsiteY1" fmla="*/ 1112551 h 2411935"/>
                          <a:gd name="connsiteX2" fmla="*/ 489352 w 1015844"/>
                          <a:gd name="connsiteY2" fmla="*/ 2411885 h 2411935"/>
                          <a:gd name="connsiteX3" fmla="*/ 10 w 1015844"/>
                          <a:gd name="connsiteY3" fmla="*/ 1162217 h 2411935"/>
                          <a:gd name="connsiteX4" fmla="*/ 477060 w 1015844"/>
                          <a:gd name="connsiteY4" fmla="*/ 0 h 2411935"/>
                          <a:gd name="connsiteX0" fmla="*/ 478683 w 1017467"/>
                          <a:gd name="connsiteY0" fmla="*/ 0 h 2411933"/>
                          <a:gd name="connsiteX1" fmla="*/ 1017467 w 1017467"/>
                          <a:gd name="connsiteY1" fmla="*/ 1112551 h 2411933"/>
                          <a:gd name="connsiteX2" fmla="*/ 490975 w 1017467"/>
                          <a:gd name="connsiteY2" fmla="*/ 2411885 h 2411933"/>
                          <a:gd name="connsiteX3" fmla="*/ 1633 w 1017467"/>
                          <a:gd name="connsiteY3" fmla="*/ 1162217 h 2411933"/>
                          <a:gd name="connsiteX4" fmla="*/ 478683 w 1017467"/>
                          <a:gd name="connsiteY4" fmla="*/ 0 h 2411933"/>
                          <a:gd name="connsiteX0" fmla="*/ 478683 w 1017696"/>
                          <a:gd name="connsiteY0" fmla="*/ 0 h 2411935"/>
                          <a:gd name="connsiteX1" fmla="*/ 1017467 w 1017696"/>
                          <a:gd name="connsiteY1" fmla="*/ 1112551 h 2411935"/>
                          <a:gd name="connsiteX2" fmla="*/ 490975 w 1017696"/>
                          <a:gd name="connsiteY2" fmla="*/ 2411885 h 2411935"/>
                          <a:gd name="connsiteX3" fmla="*/ 1633 w 1017696"/>
                          <a:gd name="connsiteY3" fmla="*/ 1162217 h 2411935"/>
                          <a:gd name="connsiteX4" fmla="*/ 478683 w 1017696"/>
                          <a:gd name="connsiteY4" fmla="*/ 0 h 2411935"/>
                          <a:gd name="connsiteX0" fmla="*/ 598033 w 1017398"/>
                          <a:gd name="connsiteY0" fmla="*/ 0 h 2256936"/>
                          <a:gd name="connsiteX1" fmla="*/ 1017074 w 1017398"/>
                          <a:gd name="connsiteY1" fmla="*/ 957553 h 2256936"/>
                          <a:gd name="connsiteX2" fmla="*/ 490582 w 1017398"/>
                          <a:gd name="connsiteY2" fmla="*/ 2256887 h 2256936"/>
                          <a:gd name="connsiteX3" fmla="*/ 1240 w 1017398"/>
                          <a:gd name="connsiteY3" fmla="*/ 1007219 h 2256936"/>
                          <a:gd name="connsiteX4" fmla="*/ 598033 w 1017398"/>
                          <a:gd name="connsiteY4" fmla="*/ 0 h 2256936"/>
                          <a:gd name="connsiteX0" fmla="*/ 478684 w 1017696"/>
                          <a:gd name="connsiteY0" fmla="*/ 0 h 2383753"/>
                          <a:gd name="connsiteX1" fmla="*/ 1017467 w 1017696"/>
                          <a:gd name="connsiteY1" fmla="*/ 1084370 h 2383753"/>
                          <a:gd name="connsiteX2" fmla="*/ 490975 w 1017696"/>
                          <a:gd name="connsiteY2" fmla="*/ 2383704 h 2383753"/>
                          <a:gd name="connsiteX3" fmla="*/ 1633 w 1017696"/>
                          <a:gd name="connsiteY3" fmla="*/ 1134036 h 2383753"/>
                          <a:gd name="connsiteX4" fmla="*/ 478684 w 1017696"/>
                          <a:gd name="connsiteY4" fmla="*/ 0 h 2383753"/>
                          <a:gd name="connsiteX0" fmla="*/ 478684 w 1017696"/>
                          <a:gd name="connsiteY0" fmla="*/ 0 h 2383785"/>
                          <a:gd name="connsiteX1" fmla="*/ 1017467 w 1017696"/>
                          <a:gd name="connsiteY1" fmla="*/ 1084370 h 2383785"/>
                          <a:gd name="connsiteX2" fmla="*/ 490975 w 1017696"/>
                          <a:gd name="connsiteY2" fmla="*/ 2383704 h 2383785"/>
                          <a:gd name="connsiteX3" fmla="*/ 1633 w 1017696"/>
                          <a:gd name="connsiteY3" fmla="*/ 1148127 h 2383785"/>
                          <a:gd name="connsiteX4" fmla="*/ 478684 w 1017696"/>
                          <a:gd name="connsiteY4" fmla="*/ 0 h 2383785"/>
                          <a:gd name="connsiteX0" fmla="*/ 478684 w 1017696"/>
                          <a:gd name="connsiteY0" fmla="*/ 0 h 2383825"/>
                          <a:gd name="connsiteX1" fmla="*/ 1017467 w 1017696"/>
                          <a:gd name="connsiteY1" fmla="*/ 1084370 h 2383825"/>
                          <a:gd name="connsiteX2" fmla="*/ 490975 w 1017696"/>
                          <a:gd name="connsiteY2" fmla="*/ 2383704 h 2383825"/>
                          <a:gd name="connsiteX3" fmla="*/ 1633 w 1017696"/>
                          <a:gd name="connsiteY3" fmla="*/ 1148127 h 2383825"/>
                          <a:gd name="connsiteX4" fmla="*/ 478684 w 1017696"/>
                          <a:gd name="connsiteY4" fmla="*/ 0 h 2383825"/>
                          <a:gd name="connsiteX0" fmla="*/ 478684 w 1017696"/>
                          <a:gd name="connsiteY0" fmla="*/ 0 h 2383705"/>
                          <a:gd name="connsiteX1" fmla="*/ 1017467 w 1017696"/>
                          <a:gd name="connsiteY1" fmla="*/ 1140733 h 2383705"/>
                          <a:gd name="connsiteX2" fmla="*/ 490975 w 1017696"/>
                          <a:gd name="connsiteY2" fmla="*/ 2383704 h 2383705"/>
                          <a:gd name="connsiteX3" fmla="*/ 1633 w 1017696"/>
                          <a:gd name="connsiteY3" fmla="*/ 1148127 h 2383705"/>
                          <a:gd name="connsiteX4" fmla="*/ 478684 w 1017696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68 w 1018552"/>
                          <a:gd name="connsiteY0" fmla="*/ 0 h 2383705"/>
                          <a:gd name="connsiteX1" fmla="*/ 1016351 w 1018552"/>
                          <a:gd name="connsiteY1" fmla="*/ 1140733 h 2383705"/>
                          <a:gd name="connsiteX2" fmla="*/ 489859 w 1018552"/>
                          <a:gd name="connsiteY2" fmla="*/ 2383704 h 2383705"/>
                          <a:gd name="connsiteX3" fmla="*/ 517 w 1018552"/>
                          <a:gd name="connsiteY3" fmla="*/ 1148127 h 2383705"/>
                          <a:gd name="connsiteX4" fmla="*/ 477568 w 1018552"/>
                          <a:gd name="connsiteY4" fmla="*/ 0 h 2383705"/>
                          <a:gd name="connsiteX0" fmla="*/ 477570 w 1018554"/>
                          <a:gd name="connsiteY0" fmla="*/ 0 h 2383705"/>
                          <a:gd name="connsiteX1" fmla="*/ 1016353 w 1018554"/>
                          <a:gd name="connsiteY1" fmla="*/ 1140733 h 2383705"/>
                          <a:gd name="connsiteX2" fmla="*/ 489861 w 1018554"/>
                          <a:gd name="connsiteY2" fmla="*/ 2383704 h 2383705"/>
                          <a:gd name="connsiteX3" fmla="*/ 519 w 1018554"/>
                          <a:gd name="connsiteY3" fmla="*/ 1148127 h 2383705"/>
                          <a:gd name="connsiteX4" fmla="*/ 477570 w 1018554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018621" h="2383705">
                            <a:moveTo>
                              <a:pt x="477637" y="0"/>
                            </a:moveTo>
                            <a:cubicBezTo>
                              <a:pt x="662464" y="17556"/>
                              <a:pt x="1014374" y="527391"/>
                              <a:pt x="1016420" y="1140733"/>
                            </a:cubicBezTo>
                            <a:cubicBezTo>
                              <a:pt x="1051453" y="1668853"/>
                              <a:pt x="659234" y="2382472"/>
                              <a:pt x="489928" y="2383704"/>
                            </a:cubicBezTo>
                            <a:cubicBezTo>
                              <a:pt x="320622" y="2384936"/>
                              <a:pt x="-13582" y="1620833"/>
                              <a:pt x="586" y="1148127"/>
                            </a:cubicBezTo>
                            <a:cubicBezTo>
                              <a:pt x="-14770" y="548874"/>
                              <a:pt x="274745" y="36383"/>
                              <a:pt x="477637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3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</p:grpSp>
              </p:grpSp>
              <p:grpSp>
                <p:nvGrpSpPr>
                  <p:cNvPr id="93" name="Group 92">
                    <a:extLst>
                      <a:ext uri="{FF2B5EF4-FFF2-40B4-BE49-F238E27FC236}">
                        <a16:creationId xmlns:a16="http://schemas.microsoft.com/office/drawing/2014/main" id="{D37BADBD-0425-44AA-A8BC-22CF0DDBC843}"/>
                      </a:ext>
                    </a:extLst>
                  </p:cNvPr>
                  <p:cNvGrpSpPr/>
                  <p:nvPr/>
                </p:nvGrpSpPr>
                <p:grpSpPr>
                  <a:xfrm rot="5400000">
                    <a:off x="8241610" y="1278807"/>
                    <a:ext cx="640080" cy="3055248"/>
                    <a:chOff x="8236696" y="1267377"/>
                    <a:chExt cx="666734" cy="3055248"/>
                  </a:xfrm>
                </p:grpSpPr>
                <p:grpSp>
                  <p:nvGrpSpPr>
                    <p:cNvPr id="94" name="Group 93">
                      <a:extLst>
                        <a:ext uri="{FF2B5EF4-FFF2-40B4-BE49-F238E27FC236}">
                          <a16:creationId xmlns:a16="http://schemas.microsoft.com/office/drawing/2014/main" id="{EA1CDEFB-BE40-4B9B-B891-F008D02CF52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236696" y="1267377"/>
                      <a:ext cx="666734" cy="1473212"/>
                      <a:chOff x="8236696" y="1267377"/>
                      <a:chExt cx="666734" cy="1473212"/>
                    </a:xfrm>
                  </p:grpSpPr>
                  <p:sp>
                    <p:nvSpPr>
                      <p:cNvPr id="98" name="Freeform: Shape 97">
                        <a:extLst>
                          <a:ext uri="{FF2B5EF4-FFF2-40B4-BE49-F238E27FC236}">
                            <a16:creationId xmlns:a16="http://schemas.microsoft.com/office/drawing/2014/main" id="{DC320385-BB57-412D-AB95-2C0E08E0444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236696" y="1267377"/>
                        <a:ext cx="666734" cy="1473212"/>
                      </a:xfrm>
                      <a:custGeom>
                        <a:avLst/>
                        <a:gdLst>
                          <a:gd name="connsiteX0" fmla="*/ 422556 w 838200"/>
                          <a:gd name="connsiteY0" fmla="*/ 0 h 1466850"/>
                          <a:gd name="connsiteX1" fmla="*/ 843561 w 838200"/>
                          <a:gd name="connsiteY1" fmla="*/ 943928 h 1466850"/>
                          <a:gd name="connsiteX2" fmla="*/ 814986 w 838200"/>
                          <a:gd name="connsiteY2" fmla="*/ 1183005 h 1466850"/>
                          <a:gd name="connsiteX3" fmla="*/ 394934 w 838200"/>
                          <a:gd name="connsiteY3" fmla="*/ 1467803 h 1466850"/>
                          <a:gd name="connsiteX4" fmla="*/ 12029 w 838200"/>
                          <a:gd name="connsiteY4" fmla="*/ 1105853 h 1466850"/>
                          <a:gd name="connsiteX5" fmla="*/ 57749 w 838200"/>
                          <a:gd name="connsiteY5" fmla="*/ 652463 h 1466850"/>
                          <a:gd name="connsiteX6" fmla="*/ 422556 w 838200"/>
                          <a:gd name="connsiteY6" fmla="*/ 0 h 1466850"/>
                          <a:gd name="connsiteX0" fmla="*/ 422556 w 844528"/>
                          <a:gd name="connsiteY0" fmla="*/ 0 h 2411927"/>
                          <a:gd name="connsiteX1" fmla="*/ 843561 w 844528"/>
                          <a:gd name="connsiteY1" fmla="*/ 943928 h 2411927"/>
                          <a:gd name="connsiteX2" fmla="*/ 814986 w 844528"/>
                          <a:gd name="connsiteY2" fmla="*/ 1183005 h 2411927"/>
                          <a:gd name="connsiteX3" fmla="*/ 434848 w 844528"/>
                          <a:gd name="connsiteY3" fmla="*/ 2411885 h 2411927"/>
                          <a:gd name="connsiteX4" fmla="*/ 12029 w 844528"/>
                          <a:gd name="connsiteY4" fmla="*/ 1105853 h 2411927"/>
                          <a:gd name="connsiteX5" fmla="*/ 57749 w 844528"/>
                          <a:gd name="connsiteY5" fmla="*/ 652463 h 2411927"/>
                          <a:gd name="connsiteX6" fmla="*/ 422556 w 844528"/>
                          <a:gd name="connsiteY6" fmla="*/ 0 h 2411927"/>
                          <a:gd name="connsiteX0" fmla="*/ 422556 w 844528"/>
                          <a:gd name="connsiteY0" fmla="*/ 0 h 2411912"/>
                          <a:gd name="connsiteX1" fmla="*/ 843561 w 844528"/>
                          <a:gd name="connsiteY1" fmla="*/ 943928 h 2411912"/>
                          <a:gd name="connsiteX2" fmla="*/ 814986 w 844528"/>
                          <a:gd name="connsiteY2" fmla="*/ 1183005 h 2411912"/>
                          <a:gd name="connsiteX3" fmla="*/ 434848 w 844528"/>
                          <a:gd name="connsiteY3" fmla="*/ 2411885 h 2411912"/>
                          <a:gd name="connsiteX4" fmla="*/ 12029 w 844528"/>
                          <a:gd name="connsiteY4" fmla="*/ 1105853 h 2411912"/>
                          <a:gd name="connsiteX5" fmla="*/ 57749 w 844528"/>
                          <a:gd name="connsiteY5" fmla="*/ 652463 h 2411912"/>
                          <a:gd name="connsiteX6" fmla="*/ 422556 w 844528"/>
                          <a:gd name="connsiteY6" fmla="*/ 0 h 2411912"/>
                          <a:gd name="connsiteX0" fmla="*/ 422556 w 844528"/>
                          <a:gd name="connsiteY0" fmla="*/ 0 h 2411893"/>
                          <a:gd name="connsiteX1" fmla="*/ 843561 w 844528"/>
                          <a:gd name="connsiteY1" fmla="*/ 943928 h 2411893"/>
                          <a:gd name="connsiteX2" fmla="*/ 814986 w 844528"/>
                          <a:gd name="connsiteY2" fmla="*/ 1183005 h 2411893"/>
                          <a:gd name="connsiteX3" fmla="*/ 434848 w 844528"/>
                          <a:gd name="connsiteY3" fmla="*/ 2411885 h 2411893"/>
                          <a:gd name="connsiteX4" fmla="*/ 12029 w 844528"/>
                          <a:gd name="connsiteY4" fmla="*/ 1105853 h 2411893"/>
                          <a:gd name="connsiteX5" fmla="*/ 57749 w 844528"/>
                          <a:gd name="connsiteY5" fmla="*/ 652463 h 2411893"/>
                          <a:gd name="connsiteX6" fmla="*/ 422556 w 844528"/>
                          <a:gd name="connsiteY6" fmla="*/ 0 h 2411893"/>
                          <a:gd name="connsiteX0" fmla="*/ 422556 w 844528"/>
                          <a:gd name="connsiteY0" fmla="*/ 0 h 2411964"/>
                          <a:gd name="connsiteX1" fmla="*/ 843561 w 844528"/>
                          <a:gd name="connsiteY1" fmla="*/ 943928 h 2411964"/>
                          <a:gd name="connsiteX2" fmla="*/ 814986 w 844528"/>
                          <a:gd name="connsiteY2" fmla="*/ 1183005 h 2411964"/>
                          <a:gd name="connsiteX3" fmla="*/ 434848 w 844528"/>
                          <a:gd name="connsiteY3" fmla="*/ 2411885 h 2411964"/>
                          <a:gd name="connsiteX4" fmla="*/ 12029 w 844528"/>
                          <a:gd name="connsiteY4" fmla="*/ 1105853 h 2411964"/>
                          <a:gd name="connsiteX5" fmla="*/ 57749 w 844528"/>
                          <a:gd name="connsiteY5" fmla="*/ 652463 h 2411964"/>
                          <a:gd name="connsiteX6" fmla="*/ 422556 w 844528"/>
                          <a:gd name="connsiteY6" fmla="*/ 0 h 2411964"/>
                          <a:gd name="connsiteX0" fmla="*/ 482275 w 904247"/>
                          <a:gd name="connsiteY0" fmla="*/ 0 h 2411909"/>
                          <a:gd name="connsiteX1" fmla="*/ 903280 w 904247"/>
                          <a:gd name="connsiteY1" fmla="*/ 943928 h 2411909"/>
                          <a:gd name="connsiteX2" fmla="*/ 874705 w 904247"/>
                          <a:gd name="connsiteY2" fmla="*/ 1183005 h 2411909"/>
                          <a:gd name="connsiteX3" fmla="*/ 494567 w 904247"/>
                          <a:gd name="connsiteY3" fmla="*/ 2411885 h 2411909"/>
                          <a:gd name="connsiteX4" fmla="*/ 5225 w 904247"/>
                          <a:gd name="connsiteY4" fmla="*/ 1148125 h 2411909"/>
                          <a:gd name="connsiteX5" fmla="*/ 117468 w 904247"/>
                          <a:gd name="connsiteY5" fmla="*/ 652463 h 2411909"/>
                          <a:gd name="connsiteX6" fmla="*/ 482275 w 904247"/>
                          <a:gd name="connsiteY6" fmla="*/ 0 h 2411909"/>
                          <a:gd name="connsiteX0" fmla="*/ 482275 w 904247"/>
                          <a:gd name="connsiteY0" fmla="*/ 0 h 2411893"/>
                          <a:gd name="connsiteX1" fmla="*/ 903280 w 904247"/>
                          <a:gd name="connsiteY1" fmla="*/ 943928 h 2411893"/>
                          <a:gd name="connsiteX2" fmla="*/ 874705 w 904247"/>
                          <a:gd name="connsiteY2" fmla="*/ 1183005 h 2411893"/>
                          <a:gd name="connsiteX3" fmla="*/ 494567 w 904247"/>
                          <a:gd name="connsiteY3" fmla="*/ 2411885 h 2411893"/>
                          <a:gd name="connsiteX4" fmla="*/ 5225 w 904247"/>
                          <a:gd name="connsiteY4" fmla="*/ 1162217 h 2411893"/>
                          <a:gd name="connsiteX5" fmla="*/ 117468 w 904247"/>
                          <a:gd name="connsiteY5" fmla="*/ 652463 h 2411893"/>
                          <a:gd name="connsiteX6" fmla="*/ 482275 w 904247"/>
                          <a:gd name="connsiteY6" fmla="*/ 0 h 2411893"/>
                          <a:gd name="connsiteX0" fmla="*/ 482972 w 904944"/>
                          <a:gd name="connsiteY0" fmla="*/ 0 h 2411893"/>
                          <a:gd name="connsiteX1" fmla="*/ 903977 w 904944"/>
                          <a:gd name="connsiteY1" fmla="*/ 943928 h 2411893"/>
                          <a:gd name="connsiteX2" fmla="*/ 875402 w 904944"/>
                          <a:gd name="connsiteY2" fmla="*/ 1183005 h 2411893"/>
                          <a:gd name="connsiteX3" fmla="*/ 495264 w 904944"/>
                          <a:gd name="connsiteY3" fmla="*/ 2411885 h 2411893"/>
                          <a:gd name="connsiteX4" fmla="*/ 5922 w 904944"/>
                          <a:gd name="connsiteY4" fmla="*/ 1162217 h 2411893"/>
                          <a:gd name="connsiteX5" fmla="*/ 104859 w 904944"/>
                          <a:gd name="connsiteY5" fmla="*/ 483376 h 2411893"/>
                          <a:gd name="connsiteX6" fmla="*/ 482972 w 904944"/>
                          <a:gd name="connsiteY6" fmla="*/ 0 h 2411893"/>
                          <a:gd name="connsiteX0" fmla="*/ 477060 w 899032"/>
                          <a:gd name="connsiteY0" fmla="*/ 0 h 2411893"/>
                          <a:gd name="connsiteX1" fmla="*/ 898065 w 899032"/>
                          <a:gd name="connsiteY1" fmla="*/ 943928 h 2411893"/>
                          <a:gd name="connsiteX2" fmla="*/ 869490 w 899032"/>
                          <a:gd name="connsiteY2" fmla="*/ 1183005 h 2411893"/>
                          <a:gd name="connsiteX3" fmla="*/ 489352 w 899032"/>
                          <a:gd name="connsiteY3" fmla="*/ 2411885 h 2411893"/>
                          <a:gd name="connsiteX4" fmla="*/ 10 w 899032"/>
                          <a:gd name="connsiteY4" fmla="*/ 1162217 h 2411893"/>
                          <a:gd name="connsiteX5" fmla="*/ 477060 w 899032"/>
                          <a:gd name="connsiteY5" fmla="*/ 0 h 2411893"/>
                          <a:gd name="connsiteX0" fmla="*/ 477060 w 869489"/>
                          <a:gd name="connsiteY0" fmla="*/ 0 h 2411893"/>
                          <a:gd name="connsiteX1" fmla="*/ 869490 w 869489"/>
                          <a:gd name="connsiteY1" fmla="*/ 1183005 h 2411893"/>
                          <a:gd name="connsiteX2" fmla="*/ 489352 w 869489"/>
                          <a:gd name="connsiteY2" fmla="*/ 2411885 h 2411893"/>
                          <a:gd name="connsiteX3" fmla="*/ 10 w 869489"/>
                          <a:gd name="connsiteY3" fmla="*/ 1162217 h 2411893"/>
                          <a:gd name="connsiteX4" fmla="*/ 477060 w 869489"/>
                          <a:gd name="connsiteY4" fmla="*/ 0 h 2411893"/>
                          <a:gd name="connsiteX0" fmla="*/ 477060 w 1042453"/>
                          <a:gd name="connsiteY0" fmla="*/ 0 h 2411911"/>
                          <a:gd name="connsiteX1" fmla="*/ 1042453 w 1042453"/>
                          <a:gd name="connsiteY1" fmla="*/ 1197097 h 2411911"/>
                          <a:gd name="connsiteX2" fmla="*/ 489352 w 1042453"/>
                          <a:gd name="connsiteY2" fmla="*/ 2411885 h 2411911"/>
                          <a:gd name="connsiteX3" fmla="*/ 10 w 1042453"/>
                          <a:gd name="connsiteY3" fmla="*/ 1162217 h 2411911"/>
                          <a:gd name="connsiteX4" fmla="*/ 477060 w 1042453"/>
                          <a:gd name="connsiteY4" fmla="*/ 0 h 2411911"/>
                          <a:gd name="connsiteX0" fmla="*/ 477060 w 1042453"/>
                          <a:gd name="connsiteY0" fmla="*/ 0 h 2411909"/>
                          <a:gd name="connsiteX1" fmla="*/ 1042453 w 1042453"/>
                          <a:gd name="connsiteY1" fmla="*/ 1197097 h 2411909"/>
                          <a:gd name="connsiteX2" fmla="*/ 489352 w 1042453"/>
                          <a:gd name="connsiteY2" fmla="*/ 2411885 h 2411909"/>
                          <a:gd name="connsiteX3" fmla="*/ 10 w 1042453"/>
                          <a:gd name="connsiteY3" fmla="*/ 1162217 h 2411909"/>
                          <a:gd name="connsiteX4" fmla="*/ 477060 w 1042453"/>
                          <a:gd name="connsiteY4" fmla="*/ 0 h 2411909"/>
                          <a:gd name="connsiteX0" fmla="*/ 477060 w 1015844"/>
                          <a:gd name="connsiteY0" fmla="*/ 0 h 2411933"/>
                          <a:gd name="connsiteX1" fmla="*/ 1015844 w 1015844"/>
                          <a:gd name="connsiteY1" fmla="*/ 1112551 h 2411933"/>
                          <a:gd name="connsiteX2" fmla="*/ 489352 w 1015844"/>
                          <a:gd name="connsiteY2" fmla="*/ 2411885 h 2411933"/>
                          <a:gd name="connsiteX3" fmla="*/ 10 w 1015844"/>
                          <a:gd name="connsiteY3" fmla="*/ 1162217 h 2411933"/>
                          <a:gd name="connsiteX4" fmla="*/ 477060 w 1015844"/>
                          <a:gd name="connsiteY4" fmla="*/ 0 h 2411933"/>
                          <a:gd name="connsiteX0" fmla="*/ 477060 w 1015844"/>
                          <a:gd name="connsiteY0" fmla="*/ 0 h 2411935"/>
                          <a:gd name="connsiteX1" fmla="*/ 1015844 w 1015844"/>
                          <a:gd name="connsiteY1" fmla="*/ 1112551 h 2411935"/>
                          <a:gd name="connsiteX2" fmla="*/ 489352 w 1015844"/>
                          <a:gd name="connsiteY2" fmla="*/ 2411885 h 2411935"/>
                          <a:gd name="connsiteX3" fmla="*/ 10 w 1015844"/>
                          <a:gd name="connsiteY3" fmla="*/ 1162217 h 2411935"/>
                          <a:gd name="connsiteX4" fmla="*/ 477060 w 1015844"/>
                          <a:gd name="connsiteY4" fmla="*/ 0 h 2411935"/>
                          <a:gd name="connsiteX0" fmla="*/ 478683 w 1017467"/>
                          <a:gd name="connsiteY0" fmla="*/ 0 h 2411933"/>
                          <a:gd name="connsiteX1" fmla="*/ 1017467 w 1017467"/>
                          <a:gd name="connsiteY1" fmla="*/ 1112551 h 2411933"/>
                          <a:gd name="connsiteX2" fmla="*/ 490975 w 1017467"/>
                          <a:gd name="connsiteY2" fmla="*/ 2411885 h 2411933"/>
                          <a:gd name="connsiteX3" fmla="*/ 1633 w 1017467"/>
                          <a:gd name="connsiteY3" fmla="*/ 1162217 h 2411933"/>
                          <a:gd name="connsiteX4" fmla="*/ 478683 w 1017467"/>
                          <a:gd name="connsiteY4" fmla="*/ 0 h 2411933"/>
                          <a:gd name="connsiteX0" fmla="*/ 478683 w 1017696"/>
                          <a:gd name="connsiteY0" fmla="*/ 0 h 2411935"/>
                          <a:gd name="connsiteX1" fmla="*/ 1017467 w 1017696"/>
                          <a:gd name="connsiteY1" fmla="*/ 1112551 h 2411935"/>
                          <a:gd name="connsiteX2" fmla="*/ 490975 w 1017696"/>
                          <a:gd name="connsiteY2" fmla="*/ 2411885 h 2411935"/>
                          <a:gd name="connsiteX3" fmla="*/ 1633 w 1017696"/>
                          <a:gd name="connsiteY3" fmla="*/ 1162217 h 2411935"/>
                          <a:gd name="connsiteX4" fmla="*/ 478683 w 1017696"/>
                          <a:gd name="connsiteY4" fmla="*/ 0 h 2411935"/>
                          <a:gd name="connsiteX0" fmla="*/ 598033 w 1017398"/>
                          <a:gd name="connsiteY0" fmla="*/ 0 h 2256936"/>
                          <a:gd name="connsiteX1" fmla="*/ 1017074 w 1017398"/>
                          <a:gd name="connsiteY1" fmla="*/ 957553 h 2256936"/>
                          <a:gd name="connsiteX2" fmla="*/ 490582 w 1017398"/>
                          <a:gd name="connsiteY2" fmla="*/ 2256887 h 2256936"/>
                          <a:gd name="connsiteX3" fmla="*/ 1240 w 1017398"/>
                          <a:gd name="connsiteY3" fmla="*/ 1007219 h 2256936"/>
                          <a:gd name="connsiteX4" fmla="*/ 598033 w 1017398"/>
                          <a:gd name="connsiteY4" fmla="*/ 0 h 2256936"/>
                          <a:gd name="connsiteX0" fmla="*/ 478684 w 1017696"/>
                          <a:gd name="connsiteY0" fmla="*/ 0 h 2383753"/>
                          <a:gd name="connsiteX1" fmla="*/ 1017467 w 1017696"/>
                          <a:gd name="connsiteY1" fmla="*/ 1084370 h 2383753"/>
                          <a:gd name="connsiteX2" fmla="*/ 490975 w 1017696"/>
                          <a:gd name="connsiteY2" fmla="*/ 2383704 h 2383753"/>
                          <a:gd name="connsiteX3" fmla="*/ 1633 w 1017696"/>
                          <a:gd name="connsiteY3" fmla="*/ 1134036 h 2383753"/>
                          <a:gd name="connsiteX4" fmla="*/ 478684 w 1017696"/>
                          <a:gd name="connsiteY4" fmla="*/ 0 h 2383753"/>
                          <a:gd name="connsiteX0" fmla="*/ 478684 w 1017696"/>
                          <a:gd name="connsiteY0" fmla="*/ 0 h 2383785"/>
                          <a:gd name="connsiteX1" fmla="*/ 1017467 w 1017696"/>
                          <a:gd name="connsiteY1" fmla="*/ 1084370 h 2383785"/>
                          <a:gd name="connsiteX2" fmla="*/ 490975 w 1017696"/>
                          <a:gd name="connsiteY2" fmla="*/ 2383704 h 2383785"/>
                          <a:gd name="connsiteX3" fmla="*/ 1633 w 1017696"/>
                          <a:gd name="connsiteY3" fmla="*/ 1148127 h 2383785"/>
                          <a:gd name="connsiteX4" fmla="*/ 478684 w 1017696"/>
                          <a:gd name="connsiteY4" fmla="*/ 0 h 2383785"/>
                          <a:gd name="connsiteX0" fmla="*/ 478684 w 1017696"/>
                          <a:gd name="connsiteY0" fmla="*/ 0 h 2383825"/>
                          <a:gd name="connsiteX1" fmla="*/ 1017467 w 1017696"/>
                          <a:gd name="connsiteY1" fmla="*/ 1084370 h 2383825"/>
                          <a:gd name="connsiteX2" fmla="*/ 490975 w 1017696"/>
                          <a:gd name="connsiteY2" fmla="*/ 2383704 h 2383825"/>
                          <a:gd name="connsiteX3" fmla="*/ 1633 w 1017696"/>
                          <a:gd name="connsiteY3" fmla="*/ 1148127 h 2383825"/>
                          <a:gd name="connsiteX4" fmla="*/ 478684 w 1017696"/>
                          <a:gd name="connsiteY4" fmla="*/ 0 h 2383825"/>
                          <a:gd name="connsiteX0" fmla="*/ 478684 w 1017696"/>
                          <a:gd name="connsiteY0" fmla="*/ 0 h 2383705"/>
                          <a:gd name="connsiteX1" fmla="*/ 1017467 w 1017696"/>
                          <a:gd name="connsiteY1" fmla="*/ 1140733 h 2383705"/>
                          <a:gd name="connsiteX2" fmla="*/ 490975 w 1017696"/>
                          <a:gd name="connsiteY2" fmla="*/ 2383704 h 2383705"/>
                          <a:gd name="connsiteX3" fmla="*/ 1633 w 1017696"/>
                          <a:gd name="connsiteY3" fmla="*/ 1148127 h 2383705"/>
                          <a:gd name="connsiteX4" fmla="*/ 478684 w 1017696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68 w 1018552"/>
                          <a:gd name="connsiteY0" fmla="*/ 0 h 2383705"/>
                          <a:gd name="connsiteX1" fmla="*/ 1016351 w 1018552"/>
                          <a:gd name="connsiteY1" fmla="*/ 1140733 h 2383705"/>
                          <a:gd name="connsiteX2" fmla="*/ 489859 w 1018552"/>
                          <a:gd name="connsiteY2" fmla="*/ 2383704 h 2383705"/>
                          <a:gd name="connsiteX3" fmla="*/ 517 w 1018552"/>
                          <a:gd name="connsiteY3" fmla="*/ 1148127 h 2383705"/>
                          <a:gd name="connsiteX4" fmla="*/ 477568 w 1018552"/>
                          <a:gd name="connsiteY4" fmla="*/ 0 h 2383705"/>
                          <a:gd name="connsiteX0" fmla="*/ 477570 w 1018554"/>
                          <a:gd name="connsiteY0" fmla="*/ 0 h 2383705"/>
                          <a:gd name="connsiteX1" fmla="*/ 1016353 w 1018554"/>
                          <a:gd name="connsiteY1" fmla="*/ 1140733 h 2383705"/>
                          <a:gd name="connsiteX2" fmla="*/ 489861 w 1018554"/>
                          <a:gd name="connsiteY2" fmla="*/ 2383704 h 2383705"/>
                          <a:gd name="connsiteX3" fmla="*/ 519 w 1018554"/>
                          <a:gd name="connsiteY3" fmla="*/ 1148127 h 2383705"/>
                          <a:gd name="connsiteX4" fmla="*/ 477570 w 1018554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018621" h="2383705">
                            <a:moveTo>
                              <a:pt x="477637" y="0"/>
                            </a:moveTo>
                            <a:cubicBezTo>
                              <a:pt x="662464" y="17556"/>
                              <a:pt x="1014374" y="527391"/>
                              <a:pt x="1016420" y="1140733"/>
                            </a:cubicBezTo>
                            <a:cubicBezTo>
                              <a:pt x="1051453" y="1668853"/>
                              <a:pt x="659234" y="2382472"/>
                              <a:pt x="489928" y="2383704"/>
                            </a:cubicBezTo>
                            <a:cubicBezTo>
                              <a:pt x="320622" y="2384936"/>
                              <a:pt x="-13582" y="1620833"/>
                              <a:pt x="586" y="1148127"/>
                            </a:cubicBezTo>
                            <a:cubicBezTo>
                              <a:pt x="-14770" y="548874"/>
                              <a:pt x="274745" y="36383"/>
                              <a:pt x="477637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ln w="22225" cap="flat">
                        <a:solidFill>
                          <a:schemeClr val="bg1"/>
                        </a:solidFill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99" name="Freeform: Shape 98">
                        <a:extLst>
                          <a:ext uri="{FF2B5EF4-FFF2-40B4-BE49-F238E27FC236}">
                            <a16:creationId xmlns:a16="http://schemas.microsoft.com/office/drawing/2014/main" id="{891E845C-A13C-4167-9309-8A670D88828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445481" y="1817468"/>
                        <a:ext cx="249165" cy="923121"/>
                      </a:xfrm>
                      <a:custGeom>
                        <a:avLst/>
                        <a:gdLst>
                          <a:gd name="connsiteX0" fmla="*/ 422556 w 838200"/>
                          <a:gd name="connsiteY0" fmla="*/ 0 h 1466850"/>
                          <a:gd name="connsiteX1" fmla="*/ 843561 w 838200"/>
                          <a:gd name="connsiteY1" fmla="*/ 943928 h 1466850"/>
                          <a:gd name="connsiteX2" fmla="*/ 814986 w 838200"/>
                          <a:gd name="connsiteY2" fmla="*/ 1183005 h 1466850"/>
                          <a:gd name="connsiteX3" fmla="*/ 394934 w 838200"/>
                          <a:gd name="connsiteY3" fmla="*/ 1467803 h 1466850"/>
                          <a:gd name="connsiteX4" fmla="*/ 12029 w 838200"/>
                          <a:gd name="connsiteY4" fmla="*/ 1105853 h 1466850"/>
                          <a:gd name="connsiteX5" fmla="*/ 57749 w 838200"/>
                          <a:gd name="connsiteY5" fmla="*/ 652463 h 1466850"/>
                          <a:gd name="connsiteX6" fmla="*/ 422556 w 838200"/>
                          <a:gd name="connsiteY6" fmla="*/ 0 h 1466850"/>
                          <a:gd name="connsiteX0" fmla="*/ 422556 w 844528"/>
                          <a:gd name="connsiteY0" fmla="*/ 0 h 2411927"/>
                          <a:gd name="connsiteX1" fmla="*/ 843561 w 844528"/>
                          <a:gd name="connsiteY1" fmla="*/ 943928 h 2411927"/>
                          <a:gd name="connsiteX2" fmla="*/ 814986 w 844528"/>
                          <a:gd name="connsiteY2" fmla="*/ 1183005 h 2411927"/>
                          <a:gd name="connsiteX3" fmla="*/ 434848 w 844528"/>
                          <a:gd name="connsiteY3" fmla="*/ 2411885 h 2411927"/>
                          <a:gd name="connsiteX4" fmla="*/ 12029 w 844528"/>
                          <a:gd name="connsiteY4" fmla="*/ 1105853 h 2411927"/>
                          <a:gd name="connsiteX5" fmla="*/ 57749 w 844528"/>
                          <a:gd name="connsiteY5" fmla="*/ 652463 h 2411927"/>
                          <a:gd name="connsiteX6" fmla="*/ 422556 w 844528"/>
                          <a:gd name="connsiteY6" fmla="*/ 0 h 2411927"/>
                          <a:gd name="connsiteX0" fmla="*/ 422556 w 844528"/>
                          <a:gd name="connsiteY0" fmla="*/ 0 h 2411912"/>
                          <a:gd name="connsiteX1" fmla="*/ 843561 w 844528"/>
                          <a:gd name="connsiteY1" fmla="*/ 943928 h 2411912"/>
                          <a:gd name="connsiteX2" fmla="*/ 814986 w 844528"/>
                          <a:gd name="connsiteY2" fmla="*/ 1183005 h 2411912"/>
                          <a:gd name="connsiteX3" fmla="*/ 434848 w 844528"/>
                          <a:gd name="connsiteY3" fmla="*/ 2411885 h 2411912"/>
                          <a:gd name="connsiteX4" fmla="*/ 12029 w 844528"/>
                          <a:gd name="connsiteY4" fmla="*/ 1105853 h 2411912"/>
                          <a:gd name="connsiteX5" fmla="*/ 57749 w 844528"/>
                          <a:gd name="connsiteY5" fmla="*/ 652463 h 2411912"/>
                          <a:gd name="connsiteX6" fmla="*/ 422556 w 844528"/>
                          <a:gd name="connsiteY6" fmla="*/ 0 h 2411912"/>
                          <a:gd name="connsiteX0" fmla="*/ 422556 w 844528"/>
                          <a:gd name="connsiteY0" fmla="*/ 0 h 2411893"/>
                          <a:gd name="connsiteX1" fmla="*/ 843561 w 844528"/>
                          <a:gd name="connsiteY1" fmla="*/ 943928 h 2411893"/>
                          <a:gd name="connsiteX2" fmla="*/ 814986 w 844528"/>
                          <a:gd name="connsiteY2" fmla="*/ 1183005 h 2411893"/>
                          <a:gd name="connsiteX3" fmla="*/ 434848 w 844528"/>
                          <a:gd name="connsiteY3" fmla="*/ 2411885 h 2411893"/>
                          <a:gd name="connsiteX4" fmla="*/ 12029 w 844528"/>
                          <a:gd name="connsiteY4" fmla="*/ 1105853 h 2411893"/>
                          <a:gd name="connsiteX5" fmla="*/ 57749 w 844528"/>
                          <a:gd name="connsiteY5" fmla="*/ 652463 h 2411893"/>
                          <a:gd name="connsiteX6" fmla="*/ 422556 w 844528"/>
                          <a:gd name="connsiteY6" fmla="*/ 0 h 2411893"/>
                          <a:gd name="connsiteX0" fmla="*/ 422556 w 844528"/>
                          <a:gd name="connsiteY0" fmla="*/ 0 h 2411964"/>
                          <a:gd name="connsiteX1" fmla="*/ 843561 w 844528"/>
                          <a:gd name="connsiteY1" fmla="*/ 943928 h 2411964"/>
                          <a:gd name="connsiteX2" fmla="*/ 814986 w 844528"/>
                          <a:gd name="connsiteY2" fmla="*/ 1183005 h 2411964"/>
                          <a:gd name="connsiteX3" fmla="*/ 434848 w 844528"/>
                          <a:gd name="connsiteY3" fmla="*/ 2411885 h 2411964"/>
                          <a:gd name="connsiteX4" fmla="*/ 12029 w 844528"/>
                          <a:gd name="connsiteY4" fmla="*/ 1105853 h 2411964"/>
                          <a:gd name="connsiteX5" fmla="*/ 57749 w 844528"/>
                          <a:gd name="connsiteY5" fmla="*/ 652463 h 2411964"/>
                          <a:gd name="connsiteX6" fmla="*/ 422556 w 844528"/>
                          <a:gd name="connsiteY6" fmla="*/ 0 h 2411964"/>
                          <a:gd name="connsiteX0" fmla="*/ 482275 w 904247"/>
                          <a:gd name="connsiteY0" fmla="*/ 0 h 2411909"/>
                          <a:gd name="connsiteX1" fmla="*/ 903280 w 904247"/>
                          <a:gd name="connsiteY1" fmla="*/ 943928 h 2411909"/>
                          <a:gd name="connsiteX2" fmla="*/ 874705 w 904247"/>
                          <a:gd name="connsiteY2" fmla="*/ 1183005 h 2411909"/>
                          <a:gd name="connsiteX3" fmla="*/ 494567 w 904247"/>
                          <a:gd name="connsiteY3" fmla="*/ 2411885 h 2411909"/>
                          <a:gd name="connsiteX4" fmla="*/ 5225 w 904247"/>
                          <a:gd name="connsiteY4" fmla="*/ 1148125 h 2411909"/>
                          <a:gd name="connsiteX5" fmla="*/ 117468 w 904247"/>
                          <a:gd name="connsiteY5" fmla="*/ 652463 h 2411909"/>
                          <a:gd name="connsiteX6" fmla="*/ 482275 w 904247"/>
                          <a:gd name="connsiteY6" fmla="*/ 0 h 2411909"/>
                          <a:gd name="connsiteX0" fmla="*/ 482275 w 904247"/>
                          <a:gd name="connsiteY0" fmla="*/ 0 h 2411893"/>
                          <a:gd name="connsiteX1" fmla="*/ 903280 w 904247"/>
                          <a:gd name="connsiteY1" fmla="*/ 943928 h 2411893"/>
                          <a:gd name="connsiteX2" fmla="*/ 874705 w 904247"/>
                          <a:gd name="connsiteY2" fmla="*/ 1183005 h 2411893"/>
                          <a:gd name="connsiteX3" fmla="*/ 494567 w 904247"/>
                          <a:gd name="connsiteY3" fmla="*/ 2411885 h 2411893"/>
                          <a:gd name="connsiteX4" fmla="*/ 5225 w 904247"/>
                          <a:gd name="connsiteY4" fmla="*/ 1162217 h 2411893"/>
                          <a:gd name="connsiteX5" fmla="*/ 117468 w 904247"/>
                          <a:gd name="connsiteY5" fmla="*/ 652463 h 2411893"/>
                          <a:gd name="connsiteX6" fmla="*/ 482275 w 904247"/>
                          <a:gd name="connsiteY6" fmla="*/ 0 h 2411893"/>
                          <a:gd name="connsiteX0" fmla="*/ 482972 w 904944"/>
                          <a:gd name="connsiteY0" fmla="*/ 0 h 2411893"/>
                          <a:gd name="connsiteX1" fmla="*/ 903977 w 904944"/>
                          <a:gd name="connsiteY1" fmla="*/ 943928 h 2411893"/>
                          <a:gd name="connsiteX2" fmla="*/ 875402 w 904944"/>
                          <a:gd name="connsiteY2" fmla="*/ 1183005 h 2411893"/>
                          <a:gd name="connsiteX3" fmla="*/ 495264 w 904944"/>
                          <a:gd name="connsiteY3" fmla="*/ 2411885 h 2411893"/>
                          <a:gd name="connsiteX4" fmla="*/ 5922 w 904944"/>
                          <a:gd name="connsiteY4" fmla="*/ 1162217 h 2411893"/>
                          <a:gd name="connsiteX5" fmla="*/ 104859 w 904944"/>
                          <a:gd name="connsiteY5" fmla="*/ 483376 h 2411893"/>
                          <a:gd name="connsiteX6" fmla="*/ 482972 w 904944"/>
                          <a:gd name="connsiteY6" fmla="*/ 0 h 2411893"/>
                          <a:gd name="connsiteX0" fmla="*/ 477060 w 899032"/>
                          <a:gd name="connsiteY0" fmla="*/ 0 h 2411893"/>
                          <a:gd name="connsiteX1" fmla="*/ 898065 w 899032"/>
                          <a:gd name="connsiteY1" fmla="*/ 943928 h 2411893"/>
                          <a:gd name="connsiteX2" fmla="*/ 869490 w 899032"/>
                          <a:gd name="connsiteY2" fmla="*/ 1183005 h 2411893"/>
                          <a:gd name="connsiteX3" fmla="*/ 489352 w 899032"/>
                          <a:gd name="connsiteY3" fmla="*/ 2411885 h 2411893"/>
                          <a:gd name="connsiteX4" fmla="*/ 10 w 899032"/>
                          <a:gd name="connsiteY4" fmla="*/ 1162217 h 2411893"/>
                          <a:gd name="connsiteX5" fmla="*/ 477060 w 899032"/>
                          <a:gd name="connsiteY5" fmla="*/ 0 h 2411893"/>
                          <a:gd name="connsiteX0" fmla="*/ 477060 w 869489"/>
                          <a:gd name="connsiteY0" fmla="*/ 0 h 2411893"/>
                          <a:gd name="connsiteX1" fmla="*/ 869490 w 869489"/>
                          <a:gd name="connsiteY1" fmla="*/ 1183005 h 2411893"/>
                          <a:gd name="connsiteX2" fmla="*/ 489352 w 869489"/>
                          <a:gd name="connsiteY2" fmla="*/ 2411885 h 2411893"/>
                          <a:gd name="connsiteX3" fmla="*/ 10 w 869489"/>
                          <a:gd name="connsiteY3" fmla="*/ 1162217 h 2411893"/>
                          <a:gd name="connsiteX4" fmla="*/ 477060 w 869489"/>
                          <a:gd name="connsiteY4" fmla="*/ 0 h 2411893"/>
                          <a:gd name="connsiteX0" fmla="*/ 477060 w 1042453"/>
                          <a:gd name="connsiteY0" fmla="*/ 0 h 2411911"/>
                          <a:gd name="connsiteX1" fmla="*/ 1042453 w 1042453"/>
                          <a:gd name="connsiteY1" fmla="*/ 1197097 h 2411911"/>
                          <a:gd name="connsiteX2" fmla="*/ 489352 w 1042453"/>
                          <a:gd name="connsiteY2" fmla="*/ 2411885 h 2411911"/>
                          <a:gd name="connsiteX3" fmla="*/ 10 w 1042453"/>
                          <a:gd name="connsiteY3" fmla="*/ 1162217 h 2411911"/>
                          <a:gd name="connsiteX4" fmla="*/ 477060 w 1042453"/>
                          <a:gd name="connsiteY4" fmla="*/ 0 h 2411911"/>
                          <a:gd name="connsiteX0" fmla="*/ 477060 w 1042453"/>
                          <a:gd name="connsiteY0" fmla="*/ 0 h 2411909"/>
                          <a:gd name="connsiteX1" fmla="*/ 1042453 w 1042453"/>
                          <a:gd name="connsiteY1" fmla="*/ 1197097 h 2411909"/>
                          <a:gd name="connsiteX2" fmla="*/ 489352 w 1042453"/>
                          <a:gd name="connsiteY2" fmla="*/ 2411885 h 2411909"/>
                          <a:gd name="connsiteX3" fmla="*/ 10 w 1042453"/>
                          <a:gd name="connsiteY3" fmla="*/ 1162217 h 2411909"/>
                          <a:gd name="connsiteX4" fmla="*/ 477060 w 1042453"/>
                          <a:gd name="connsiteY4" fmla="*/ 0 h 2411909"/>
                          <a:gd name="connsiteX0" fmla="*/ 477060 w 1015844"/>
                          <a:gd name="connsiteY0" fmla="*/ 0 h 2411933"/>
                          <a:gd name="connsiteX1" fmla="*/ 1015844 w 1015844"/>
                          <a:gd name="connsiteY1" fmla="*/ 1112551 h 2411933"/>
                          <a:gd name="connsiteX2" fmla="*/ 489352 w 1015844"/>
                          <a:gd name="connsiteY2" fmla="*/ 2411885 h 2411933"/>
                          <a:gd name="connsiteX3" fmla="*/ 10 w 1015844"/>
                          <a:gd name="connsiteY3" fmla="*/ 1162217 h 2411933"/>
                          <a:gd name="connsiteX4" fmla="*/ 477060 w 1015844"/>
                          <a:gd name="connsiteY4" fmla="*/ 0 h 2411933"/>
                          <a:gd name="connsiteX0" fmla="*/ 477060 w 1015844"/>
                          <a:gd name="connsiteY0" fmla="*/ 0 h 2411935"/>
                          <a:gd name="connsiteX1" fmla="*/ 1015844 w 1015844"/>
                          <a:gd name="connsiteY1" fmla="*/ 1112551 h 2411935"/>
                          <a:gd name="connsiteX2" fmla="*/ 489352 w 1015844"/>
                          <a:gd name="connsiteY2" fmla="*/ 2411885 h 2411935"/>
                          <a:gd name="connsiteX3" fmla="*/ 10 w 1015844"/>
                          <a:gd name="connsiteY3" fmla="*/ 1162217 h 2411935"/>
                          <a:gd name="connsiteX4" fmla="*/ 477060 w 1015844"/>
                          <a:gd name="connsiteY4" fmla="*/ 0 h 2411935"/>
                          <a:gd name="connsiteX0" fmla="*/ 478683 w 1017467"/>
                          <a:gd name="connsiteY0" fmla="*/ 0 h 2411933"/>
                          <a:gd name="connsiteX1" fmla="*/ 1017467 w 1017467"/>
                          <a:gd name="connsiteY1" fmla="*/ 1112551 h 2411933"/>
                          <a:gd name="connsiteX2" fmla="*/ 490975 w 1017467"/>
                          <a:gd name="connsiteY2" fmla="*/ 2411885 h 2411933"/>
                          <a:gd name="connsiteX3" fmla="*/ 1633 w 1017467"/>
                          <a:gd name="connsiteY3" fmla="*/ 1162217 h 2411933"/>
                          <a:gd name="connsiteX4" fmla="*/ 478683 w 1017467"/>
                          <a:gd name="connsiteY4" fmla="*/ 0 h 2411933"/>
                          <a:gd name="connsiteX0" fmla="*/ 478683 w 1017696"/>
                          <a:gd name="connsiteY0" fmla="*/ 0 h 2411935"/>
                          <a:gd name="connsiteX1" fmla="*/ 1017467 w 1017696"/>
                          <a:gd name="connsiteY1" fmla="*/ 1112551 h 2411935"/>
                          <a:gd name="connsiteX2" fmla="*/ 490975 w 1017696"/>
                          <a:gd name="connsiteY2" fmla="*/ 2411885 h 2411935"/>
                          <a:gd name="connsiteX3" fmla="*/ 1633 w 1017696"/>
                          <a:gd name="connsiteY3" fmla="*/ 1162217 h 2411935"/>
                          <a:gd name="connsiteX4" fmla="*/ 478683 w 1017696"/>
                          <a:gd name="connsiteY4" fmla="*/ 0 h 2411935"/>
                          <a:gd name="connsiteX0" fmla="*/ 598033 w 1017398"/>
                          <a:gd name="connsiteY0" fmla="*/ 0 h 2256936"/>
                          <a:gd name="connsiteX1" fmla="*/ 1017074 w 1017398"/>
                          <a:gd name="connsiteY1" fmla="*/ 957553 h 2256936"/>
                          <a:gd name="connsiteX2" fmla="*/ 490582 w 1017398"/>
                          <a:gd name="connsiteY2" fmla="*/ 2256887 h 2256936"/>
                          <a:gd name="connsiteX3" fmla="*/ 1240 w 1017398"/>
                          <a:gd name="connsiteY3" fmla="*/ 1007219 h 2256936"/>
                          <a:gd name="connsiteX4" fmla="*/ 598033 w 1017398"/>
                          <a:gd name="connsiteY4" fmla="*/ 0 h 2256936"/>
                          <a:gd name="connsiteX0" fmla="*/ 478684 w 1017696"/>
                          <a:gd name="connsiteY0" fmla="*/ 0 h 2383753"/>
                          <a:gd name="connsiteX1" fmla="*/ 1017467 w 1017696"/>
                          <a:gd name="connsiteY1" fmla="*/ 1084370 h 2383753"/>
                          <a:gd name="connsiteX2" fmla="*/ 490975 w 1017696"/>
                          <a:gd name="connsiteY2" fmla="*/ 2383704 h 2383753"/>
                          <a:gd name="connsiteX3" fmla="*/ 1633 w 1017696"/>
                          <a:gd name="connsiteY3" fmla="*/ 1134036 h 2383753"/>
                          <a:gd name="connsiteX4" fmla="*/ 478684 w 1017696"/>
                          <a:gd name="connsiteY4" fmla="*/ 0 h 2383753"/>
                          <a:gd name="connsiteX0" fmla="*/ 478684 w 1017696"/>
                          <a:gd name="connsiteY0" fmla="*/ 0 h 2383785"/>
                          <a:gd name="connsiteX1" fmla="*/ 1017467 w 1017696"/>
                          <a:gd name="connsiteY1" fmla="*/ 1084370 h 2383785"/>
                          <a:gd name="connsiteX2" fmla="*/ 490975 w 1017696"/>
                          <a:gd name="connsiteY2" fmla="*/ 2383704 h 2383785"/>
                          <a:gd name="connsiteX3" fmla="*/ 1633 w 1017696"/>
                          <a:gd name="connsiteY3" fmla="*/ 1148127 h 2383785"/>
                          <a:gd name="connsiteX4" fmla="*/ 478684 w 1017696"/>
                          <a:gd name="connsiteY4" fmla="*/ 0 h 2383785"/>
                          <a:gd name="connsiteX0" fmla="*/ 478684 w 1017696"/>
                          <a:gd name="connsiteY0" fmla="*/ 0 h 2383825"/>
                          <a:gd name="connsiteX1" fmla="*/ 1017467 w 1017696"/>
                          <a:gd name="connsiteY1" fmla="*/ 1084370 h 2383825"/>
                          <a:gd name="connsiteX2" fmla="*/ 490975 w 1017696"/>
                          <a:gd name="connsiteY2" fmla="*/ 2383704 h 2383825"/>
                          <a:gd name="connsiteX3" fmla="*/ 1633 w 1017696"/>
                          <a:gd name="connsiteY3" fmla="*/ 1148127 h 2383825"/>
                          <a:gd name="connsiteX4" fmla="*/ 478684 w 1017696"/>
                          <a:gd name="connsiteY4" fmla="*/ 0 h 2383825"/>
                          <a:gd name="connsiteX0" fmla="*/ 478684 w 1017696"/>
                          <a:gd name="connsiteY0" fmla="*/ 0 h 2383705"/>
                          <a:gd name="connsiteX1" fmla="*/ 1017467 w 1017696"/>
                          <a:gd name="connsiteY1" fmla="*/ 1140733 h 2383705"/>
                          <a:gd name="connsiteX2" fmla="*/ 490975 w 1017696"/>
                          <a:gd name="connsiteY2" fmla="*/ 2383704 h 2383705"/>
                          <a:gd name="connsiteX3" fmla="*/ 1633 w 1017696"/>
                          <a:gd name="connsiteY3" fmla="*/ 1148127 h 2383705"/>
                          <a:gd name="connsiteX4" fmla="*/ 478684 w 1017696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68 w 1018552"/>
                          <a:gd name="connsiteY0" fmla="*/ 0 h 2383705"/>
                          <a:gd name="connsiteX1" fmla="*/ 1016351 w 1018552"/>
                          <a:gd name="connsiteY1" fmla="*/ 1140733 h 2383705"/>
                          <a:gd name="connsiteX2" fmla="*/ 489859 w 1018552"/>
                          <a:gd name="connsiteY2" fmla="*/ 2383704 h 2383705"/>
                          <a:gd name="connsiteX3" fmla="*/ 517 w 1018552"/>
                          <a:gd name="connsiteY3" fmla="*/ 1148127 h 2383705"/>
                          <a:gd name="connsiteX4" fmla="*/ 477568 w 1018552"/>
                          <a:gd name="connsiteY4" fmla="*/ 0 h 2383705"/>
                          <a:gd name="connsiteX0" fmla="*/ 477570 w 1018554"/>
                          <a:gd name="connsiteY0" fmla="*/ 0 h 2383705"/>
                          <a:gd name="connsiteX1" fmla="*/ 1016353 w 1018554"/>
                          <a:gd name="connsiteY1" fmla="*/ 1140733 h 2383705"/>
                          <a:gd name="connsiteX2" fmla="*/ 489861 w 1018554"/>
                          <a:gd name="connsiteY2" fmla="*/ 2383704 h 2383705"/>
                          <a:gd name="connsiteX3" fmla="*/ 519 w 1018554"/>
                          <a:gd name="connsiteY3" fmla="*/ 1148127 h 2383705"/>
                          <a:gd name="connsiteX4" fmla="*/ 477570 w 1018554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018621" h="2383705">
                            <a:moveTo>
                              <a:pt x="477637" y="0"/>
                            </a:moveTo>
                            <a:cubicBezTo>
                              <a:pt x="662464" y="17556"/>
                              <a:pt x="1014374" y="527391"/>
                              <a:pt x="1016420" y="1140733"/>
                            </a:cubicBezTo>
                            <a:cubicBezTo>
                              <a:pt x="1051453" y="1668853"/>
                              <a:pt x="659234" y="2382472"/>
                              <a:pt x="489928" y="2383704"/>
                            </a:cubicBezTo>
                            <a:cubicBezTo>
                              <a:pt x="320622" y="2384936"/>
                              <a:pt x="-13582" y="1620833"/>
                              <a:pt x="586" y="1148127"/>
                            </a:cubicBezTo>
                            <a:cubicBezTo>
                              <a:pt x="-14770" y="548874"/>
                              <a:pt x="274745" y="36383"/>
                              <a:pt x="477637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3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95" name="Group 94">
                      <a:extLst>
                        <a:ext uri="{FF2B5EF4-FFF2-40B4-BE49-F238E27FC236}">
                          <a16:creationId xmlns:a16="http://schemas.microsoft.com/office/drawing/2014/main" id="{BBDD6556-6A5D-431E-BDA7-E03E31DEC442}"/>
                        </a:ext>
                      </a:extLst>
                    </p:cNvPr>
                    <p:cNvGrpSpPr/>
                    <p:nvPr/>
                  </p:nvGrpSpPr>
                  <p:grpSpPr>
                    <a:xfrm rot="10800000">
                      <a:off x="8236696" y="2849413"/>
                      <a:ext cx="666734" cy="1473212"/>
                      <a:chOff x="8236696" y="1267377"/>
                      <a:chExt cx="666734" cy="1473212"/>
                    </a:xfrm>
                  </p:grpSpPr>
                  <p:sp>
                    <p:nvSpPr>
                      <p:cNvPr id="96" name="Freeform: Shape 95">
                        <a:extLst>
                          <a:ext uri="{FF2B5EF4-FFF2-40B4-BE49-F238E27FC236}">
                            <a16:creationId xmlns:a16="http://schemas.microsoft.com/office/drawing/2014/main" id="{0866401D-5134-4067-ABCD-7E2BAB02443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236696" y="1267377"/>
                        <a:ext cx="666734" cy="1473212"/>
                      </a:xfrm>
                      <a:custGeom>
                        <a:avLst/>
                        <a:gdLst>
                          <a:gd name="connsiteX0" fmla="*/ 422556 w 838200"/>
                          <a:gd name="connsiteY0" fmla="*/ 0 h 1466850"/>
                          <a:gd name="connsiteX1" fmla="*/ 843561 w 838200"/>
                          <a:gd name="connsiteY1" fmla="*/ 943928 h 1466850"/>
                          <a:gd name="connsiteX2" fmla="*/ 814986 w 838200"/>
                          <a:gd name="connsiteY2" fmla="*/ 1183005 h 1466850"/>
                          <a:gd name="connsiteX3" fmla="*/ 394934 w 838200"/>
                          <a:gd name="connsiteY3" fmla="*/ 1467803 h 1466850"/>
                          <a:gd name="connsiteX4" fmla="*/ 12029 w 838200"/>
                          <a:gd name="connsiteY4" fmla="*/ 1105853 h 1466850"/>
                          <a:gd name="connsiteX5" fmla="*/ 57749 w 838200"/>
                          <a:gd name="connsiteY5" fmla="*/ 652463 h 1466850"/>
                          <a:gd name="connsiteX6" fmla="*/ 422556 w 838200"/>
                          <a:gd name="connsiteY6" fmla="*/ 0 h 1466850"/>
                          <a:gd name="connsiteX0" fmla="*/ 422556 w 844528"/>
                          <a:gd name="connsiteY0" fmla="*/ 0 h 2411927"/>
                          <a:gd name="connsiteX1" fmla="*/ 843561 w 844528"/>
                          <a:gd name="connsiteY1" fmla="*/ 943928 h 2411927"/>
                          <a:gd name="connsiteX2" fmla="*/ 814986 w 844528"/>
                          <a:gd name="connsiteY2" fmla="*/ 1183005 h 2411927"/>
                          <a:gd name="connsiteX3" fmla="*/ 434848 w 844528"/>
                          <a:gd name="connsiteY3" fmla="*/ 2411885 h 2411927"/>
                          <a:gd name="connsiteX4" fmla="*/ 12029 w 844528"/>
                          <a:gd name="connsiteY4" fmla="*/ 1105853 h 2411927"/>
                          <a:gd name="connsiteX5" fmla="*/ 57749 w 844528"/>
                          <a:gd name="connsiteY5" fmla="*/ 652463 h 2411927"/>
                          <a:gd name="connsiteX6" fmla="*/ 422556 w 844528"/>
                          <a:gd name="connsiteY6" fmla="*/ 0 h 2411927"/>
                          <a:gd name="connsiteX0" fmla="*/ 422556 w 844528"/>
                          <a:gd name="connsiteY0" fmla="*/ 0 h 2411912"/>
                          <a:gd name="connsiteX1" fmla="*/ 843561 w 844528"/>
                          <a:gd name="connsiteY1" fmla="*/ 943928 h 2411912"/>
                          <a:gd name="connsiteX2" fmla="*/ 814986 w 844528"/>
                          <a:gd name="connsiteY2" fmla="*/ 1183005 h 2411912"/>
                          <a:gd name="connsiteX3" fmla="*/ 434848 w 844528"/>
                          <a:gd name="connsiteY3" fmla="*/ 2411885 h 2411912"/>
                          <a:gd name="connsiteX4" fmla="*/ 12029 w 844528"/>
                          <a:gd name="connsiteY4" fmla="*/ 1105853 h 2411912"/>
                          <a:gd name="connsiteX5" fmla="*/ 57749 w 844528"/>
                          <a:gd name="connsiteY5" fmla="*/ 652463 h 2411912"/>
                          <a:gd name="connsiteX6" fmla="*/ 422556 w 844528"/>
                          <a:gd name="connsiteY6" fmla="*/ 0 h 2411912"/>
                          <a:gd name="connsiteX0" fmla="*/ 422556 w 844528"/>
                          <a:gd name="connsiteY0" fmla="*/ 0 h 2411893"/>
                          <a:gd name="connsiteX1" fmla="*/ 843561 w 844528"/>
                          <a:gd name="connsiteY1" fmla="*/ 943928 h 2411893"/>
                          <a:gd name="connsiteX2" fmla="*/ 814986 w 844528"/>
                          <a:gd name="connsiteY2" fmla="*/ 1183005 h 2411893"/>
                          <a:gd name="connsiteX3" fmla="*/ 434848 w 844528"/>
                          <a:gd name="connsiteY3" fmla="*/ 2411885 h 2411893"/>
                          <a:gd name="connsiteX4" fmla="*/ 12029 w 844528"/>
                          <a:gd name="connsiteY4" fmla="*/ 1105853 h 2411893"/>
                          <a:gd name="connsiteX5" fmla="*/ 57749 w 844528"/>
                          <a:gd name="connsiteY5" fmla="*/ 652463 h 2411893"/>
                          <a:gd name="connsiteX6" fmla="*/ 422556 w 844528"/>
                          <a:gd name="connsiteY6" fmla="*/ 0 h 2411893"/>
                          <a:gd name="connsiteX0" fmla="*/ 422556 w 844528"/>
                          <a:gd name="connsiteY0" fmla="*/ 0 h 2411964"/>
                          <a:gd name="connsiteX1" fmla="*/ 843561 w 844528"/>
                          <a:gd name="connsiteY1" fmla="*/ 943928 h 2411964"/>
                          <a:gd name="connsiteX2" fmla="*/ 814986 w 844528"/>
                          <a:gd name="connsiteY2" fmla="*/ 1183005 h 2411964"/>
                          <a:gd name="connsiteX3" fmla="*/ 434848 w 844528"/>
                          <a:gd name="connsiteY3" fmla="*/ 2411885 h 2411964"/>
                          <a:gd name="connsiteX4" fmla="*/ 12029 w 844528"/>
                          <a:gd name="connsiteY4" fmla="*/ 1105853 h 2411964"/>
                          <a:gd name="connsiteX5" fmla="*/ 57749 w 844528"/>
                          <a:gd name="connsiteY5" fmla="*/ 652463 h 2411964"/>
                          <a:gd name="connsiteX6" fmla="*/ 422556 w 844528"/>
                          <a:gd name="connsiteY6" fmla="*/ 0 h 2411964"/>
                          <a:gd name="connsiteX0" fmla="*/ 482275 w 904247"/>
                          <a:gd name="connsiteY0" fmla="*/ 0 h 2411909"/>
                          <a:gd name="connsiteX1" fmla="*/ 903280 w 904247"/>
                          <a:gd name="connsiteY1" fmla="*/ 943928 h 2411909"/>
                          <a:gd name="connsiteX2" fmla="*/ 874705 w 904247"/>
                          <a:gd name="connsiteY2" fmla="*/ 1183005 h 2411909"/>
                          <a:gd name="connsiteX3" fmla="*/ 494567 w 904247"/>
                          <a:gd name="connsiteY3" fmla="*/ 2411885 h 2411909"/>
                          <a:gd name="connsiteX4" fmla="*/ 5225 w 904247"/>
                          <a:gd name="connsiteY4" fmla="*/ 1148125 h 2411909"/>
                          <a:gd name="connsiteX5" fmla="*/ 117468 w 904247"/>
                          <a:gd name="connsiteY5" fmla="*/ 652463 h 2411909"/>
                          <a:gd name="connsiteX6" fmla="*/ 482275 w 904247"/>
                          <a:gd name="connsiteY6" fmla="*/ 0 h 2411909"/>
                          <a:gd name="connsiteX0" fmla="*/ 482275 w 904247"/>
                          <a:gd name="connsiteY0" fmla="*/ 0 h 2411893"/>
                          <a:gd name="connsiteX1" fmla="*/ 903280 w 904247"/>
                          <a:gd name="connsiteY1" fmla="*/ 943928 h 2411893"/>
                          <a:gd name="connsiteX2" fmla="*/ 874705 w 904247"/>
                          <a:gd name="connsiteY2" fmla="*/ 1183005 h 2411893"/>
                          <a:gd name="connsiteX3" fmla="*/ 494567 w 904247"/>
                          <a:gd name="connsiteY3" fmla="*/ 2411885 h 2411893"/>
                          <a:gd name="connsiteX4" fmla="*/ 5225 w 904247"/>
                          <a:gd name="connsiteY4" fmla="*/ 1162217 h 2411893"/>
                          <a:gd name="connsiteX5" fmla="*/ 117468 w 904247"/>
                          <a:gd name="connsiteY5" fmla="*/ 652463 h 2411893"/>
                          <a:gd name="connsiteX6" fmla="*/ 482275 w 904247"/>
                          <a:gd name="connsiteY6" fmla="*/ 0 h 2411893"/>
                          <a:gd name="connsiteX0" fmla="*/ 482972 w 904944"/>
                          <a:gd name="connsiteY0" fmla="*/ 0 h 2411893"/>
                          <a:gd name="connsiteX1" fmla="*/ 903977 w 904944"/>
                          <a:gd name="connsiteY1" fmla="*/ 943928 h 2411893"/>
                          <a:gd name="connsiteX2" fmla="*/ 875402 w 904944"/>
                          <a:gd name="connsiteY2" fmla="*/ 1183005 h 2411893"/>
                          <a:gd name="connsiteX3" fmla="*/ 495264 w 904944"/>
                          <a:gd name="connsiteY3" fmla="*/ 2411885 h 2411893"/>
                          <a:gd name="connsiteX4" fmla="*/ 5922 w 904944"/>
                          <a:gd name="connsiteY4" fmla="*/ 1162217 h 2411893"/>
                          <a:gd name="connsiteX5" fmla="*/ 104859 w 904944"/>
                          <a:gd name="connsiteY5" fmla="*/ 483376 h 2411893"/>
                          <a:gd name="connsiteX6" fmla="*/ 482972 w 904944"/>
                          <a:gd name="connsiteY6" fmla="*/ 0 h 2411893"/>
                          <a:gd name="connsiteX0" fmla="*/ 477060 w 899032"/>
                          <a:gd name="connsiteY0" fmla="*/ 0 h 2411893"/>
                          <a:gd name="connsiteX1" fmla="*/ 898065 w 899032"/>
                          <a:gd name="connsiteY1" fmla="*/ 943928 h 2411893"/>
                          <a:gd name="connsiteX2" fmla="*/ 869490 w 899032"/>
                          <a:gd name="connsiteY2" fmla="*/ 1183005 h 2411893"/>
                          <a:gd name="connsiteX3" fmla="*/ 489352 w 899032"/>
                          <a:gd name="connsiteY3" fmla="*/ 2411885 h 2411893"/>
                          <a:gd name="connsiteX4" fmla="*/ 10 w 899032"/>
                          <a:gd name="connsiteY4" fmla="*/ 1162217 h 2411893"/>
                          <a:gd name="connsiteX5" fmla="*/ 477060 w 899032"/>
                          <a:gd name="connsiteY5" fmla="*/ 0 h 2411893"/>
                          <a:gd name="connsiteX0" fmla="*/ 477060 w 869489"/>
                          <a:gd name="connsiteY0" fmla="*/ 0 h 2411893"/>
                          <a:gd name="connsiteX1" fmla="*/ 869490 w 869489"/>
                          <a:gd name="connsiteY1" fmla="*/ 1183005 h 2411893"/>
                          <a:gd name="connsiteX2" fmla="*/ 489352 w 869489"/>
                          <a:gd name="connsiteY2" fmla="*/ 2411885 h 2411893"/>
                          <a:gd name="connsiteX3" fmla="*/ 10 w 869489"/>
                          <a:gd name="connsiteY3" fmla="*/ 1162217 h 2411893"/>
                          <a:gd name="connsiteX4" fmla="*/ 477060 w 869489"/>
                          <a:gd name="connsiteY4" fmla="*/ 0 h 2411893"/>
                          <a:gd name="connsiteX0" fmla="*/ 477060 w 1042453"/>
                          <a:gd name="connsiteY0" fmla="*/ 0 h 2411911"/>
                          <a:gd name="connsiteX1" fmla="*/ 1042453 w 1042453"/>
                          <a:gd name="connsiteY1" fmla="*/ 1197097 h 2411911"/>
                          <a:gd name="connsiteX2" fmla="*/ 489352 w 1042453"/>
                          <a:gd name="connsiteY2" fmla="*/ 2411885 h 2411911"/>
                          <a:gd name="connsiteX3" fmla="*/ 10 w 1042453"/>
                          <a:gd name="connsiteY3" fmla="*/ 1162217 h 2411911"/>
                          <a:gd name="connsiteX4" fmla="*/ 477060 w 1042453"/>
                          <a:gd name="connsiteY4" fmla="*/ 0 h 2411911"/>
                          <a:gd name="connsiteX0" fmla="*/ 477060 w 1042453"/>
                          <a:gd name="connsiteY0" fmla="*/ 0 h 2411909"/>
                          <a:gd name="connsiteX1" fmla="*/ 1042453 w 1042453"/>
                          <a:gd name="connsiteY1" fmla="*/ 1197097 h 2411909"/>
                          <a:gd name="connsiteX2" fmla="*/ 489352 w 1042453"/>
                          <a:gd name="connsiteY2" fmla="*/ 2411885 h 2411909"/>
                          <a:gd name="connsiteX3" fmla="*/ 10 w 1042453"/>
                          <a:gd name="connsiteY3" fmla="*/ 1162217 h 2411909"/>
                          <a:gd name="connsiteX4" fmla="*/ 477060 w 1042453"/>
                          <a:gd name="connsiteY4" fmla="*/ 0 h 2411909"/>
                          <a:gd name="connsiteX0" fmla="*/ 477060 w 1015844"/>
                          <a:gd name="connsiteY0" fmla="*/ 0 h 2411933"/>
                          <a:gd name="connsiteX1" fmla="*/ 1015844 w 1015844"/>
                          <a:gd name="connsiteY1" fmla="*/ 1112551 h 2411933"/>
                          <a:gd name="connsiteX2" fmla="*/ 489352 w 1015844"/>
                          <a:gd name="connsiteY2" fmla="*/ 2411885 h 2411933"/>
                          <a:gd name="connsiteX3" fmla="*/ 10 w 1015844"/>
                          <a:gd name="connsiteY3" fmla="*/ 1162217 h 2411933"/>
                          <a:gd name="connsiteX4" fmla="*/ 477060 w 1015844"/>
                          <a:gd name="connsiteY4" fmla="*/ 0 h 2411933"/>
                          <a:gd name="connsiteX0" fmla="*/ 477060 w 1015844"/>
                          <a:gd name="connsiteY0" fmla="*/ 0 h 2411935"/>
                          <a:gd name="connsiteX1" fmla="*/ 1015844 w 1015844"/>
                          <a:gd name="connsiteY1" fmla="*/ 1112551 h 2411935"/>
                          <a:gd name="connsiteX2" fmla="*/ 489352 w 1015844"/>
                          <a:gd name="connsiteY2" fmla="*/ 2411885 h 2411935"/>
                          <a:gd name="connsiteX3" fmla="*/ 10 w 1015844"/>
                          <a:gd name="connsiteY3" fmla="*/ 1162217 h 2411935"/>
                          <a:gd name="connsiteX4" fmla="*/ 477060 w 1015844"/>
                          <a:gd name="connsiteY4" fmla="*/ 0 h 2411935"/>
                          <a:gd name="connsiteX0" fmla="*/ 478683 w 1017467"/>
                          <a:gd name="connsiteY0" fmla="*/ 0 h 2411933"/>
                          <a:gd name="connsiteX1" fmla="*/ 1017467 w 1017467"/>
                          <a:gd name="connsiteY1" fmla="*/ 1112551 h 2411933"/>
                          <a:gd name="connsiteX2" fmla="*/ 490975 w 1017467"/>
                          <a:gd name="connsiteY2" fmla="*/ 2411885 h 2411933"/>
                          <a:gd name="connsiteX3" fmla="*/ 1633 w 1017467"/>
                          <a:gd name="connsiteY3" fmla="*/ 1162217 h 2411933"/>
                          <a:gd name="connsiteX4" fmla="*/ 478683 w 1017467"/>
                          <a:gd name="connsiteY4" fmla="*/ 0 h 2411933"/>
                          <a:gd name="connsiteX0" fmla="*/ 478683 w 1017696"/>
                          <a:gd name="connsiteY0" fmla="*/ 0 h 2411935"/>
                          <a:gd name="connsiteX1" fmla="*/ 1017467 w 1017696"/>
                          <a:gd name="connsiteY1" fmla="*/ 1112551 h 2411935"/>
                          <a:gd name="connsiteX2" fmla="*/ 490975 w 1017696"/>
                          <a:gd name="connsiteY2" fmla="*/ 2411885 h 2411935"/>
                          <a:gd name="connsiteX3" fmla="*/ 1633 w 1017696"/>
                          <a:gd name="connsiteY3" fmla="*/ 1162217 h 2411935"/>
                          <a:gd name="connsiteX4" fmla="*/ 478683 w 1017696"/>
                          <a:gd name="connsiteY4" fmla="*/ 0 h 2411935"/>
                          <a:gd name="connsiteX0" fmla="*/ 598033 w 1017398"/>
                          <a:gd name="connsiteY0" fmla="*/ 0 h 2256936"/>
                          <a:gd name="connsiteX1" fmla="*/ 1017074 w 1017398"/>
                          <a:gd name="connsiteY1" fmla="*/ 957553 h 2256936"/>
                          <a:gd name="connsiteX2" fmla="*/ 490582 w 1017398"/>
                          <a:gd name="connsiteY2" fmla="*/ 2256887 h 2256936"/>
                          <a:gd name="connsiteX3" fmla="*/ 1240 w 1017398"/>
                          <a:gd name="connsiteY3" fmla="*/ 1007219 h 2256936"/>
                          <a:gd name="connsiteX4" fmla="*/ 598033 w 1017398"/>
                          <a:gd name="connsiteY4" fmla="*/ 0 h 2256936"/>
                          <a:gd name="connsiteX0" fmla="*/ 478684 w 1017696"/>
                          <a:gd name="connsiteY0" fmla="*/ 0 h 2383753"/>
                          <a:gd name="connsiteX1" fmla="*/ 1017467 w 1017696"/>
                          <a:gd name="connsiteY1" fmla="*/ 1084370 h 2383753"/>
                          <a:gd name="connsiteX2" fmla="*/ 490975 w 1017696"/>
                          <a:gd name="connsiteY2" fmla="*/ 2383704 h 2383753"/>
                          <a:gd name="connsiteX3" fmla="*/ 1633 w 1017696"/>
                          <a:gd name="connsiteY3" fmla="*/ 1134036 h 2383753"/>
                          <a:gd name="connsiteX4" fmla="*/ 478684 w 1017696"/>
                          <a:gd name="connsiteY4" fmla="*/ 0 h 2383753"/>
                          <a:gd name="connsiteX0" fmla="*/ 478684 w 1017696"/>
                          <a:gd name="connsiteY0" fmla="*/ 0 h 2383785"/>
                          <a:gd name="connsiteX1" fmla="*/ 1017467 w 1017696"/>
                          <a:gd name="connsiteY1" fmla="*/ 1084370 h 2383785"/>
                          <a:gd name="connsiteX2" fmla="*/ 490975 w 1017696"/>
                          <a:gd name="connsiteY2" fmla="*/ 2383704 h 2383785"/>
                          <a:gd name="connsiteX3" fmla="*/ 1633 w 1017696"/>
                          <a:gd name="connsiteY3" fmla="*/ 1148127 h 2383785"/>
                          <a:gd name="connsiteX4" fmla="*/ 478684 w 1017696"/>
                          <a:gd name="connsiteY4" fmla="*/ 0 h 2383785"/>
                          <a:gd name="connsiteX0" fmla="*/ 478684 w 1017696"/>
                          <a:gd name="connsiteY0" fmla="*/ 0 h 2383825"/>
                          <a:gd name="connsiteX1" fmla="*/ 1017467 w 1017696"/>
                          <a:gd name="connsiteY1" fmla="*/ 1084370 h 2383825"/>
                          <a:gd name="connsiteX2" fmla="*/ 490975 w 1017696"/>
                          <a:gd name="connsiteY2" fmla="*/ 2383704 h 2383825"/>
                          <a:gd name="connsiteX3" fmla="*/ 1633 w 1017696"/>
                          <a:gd name="connsiteY3" fmla="*/ 1148127 h 2383825"/>
                          <a:gd name="connsiteX4" fmla="*/ 478684 w 1017696"/>
                          <a:gd name="connsiteY4" fmla="*/ 0 h 2383825"/>
                          <a:gd name="connsiteX0" fmla="*/ 478684 w 1017696"/>
                          <a:gd name="connsiteY0" fmla="*/ 0 h 2383705"/>
                          <a:gd name="connsiteX1" fmla="*/ 1017467 w 1017696"/>
                          <a:gd name="connsiteY1" fmla="*/ 1140733 h 2383705"/>
                          <a:gd name="connsiteX2" fmla="*/ 490975 w 1017696"/>
                          <a:gd name="connsiteY2" fmla="*/ 2383704 h 2383705"/>
                          <a:gd name="connsiteX3" fmla="*/ 1633 w 1017696"/>
                          <a:gd name="connsiteY3" fmla="*/ 1148127 h 2383705"/>
                          <a:gd name="connsiteX4" fmla="*/ 478684 w 1017696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68 w 1018552"/>
                          <a:gd name="connsiteY0" fmla="*/ 0 h 2383705"/>
                          <a:gd name="connsiteX1" fmla="*/ 1016351 w 1018552"/>
                          <a:gd name="connsiteY1" fmla="*/ 1140733 h 2383705"/>
                          <a:gd name="connsiteX2" fmla="*/ 489859 w 1018552"/>
                          <a:gd name="connsiteY2" fmla="*/ 2383704 h 2383705"/>
                          <a:gd name="connsiteX3" fmla="*/ 517 w 1018552"/>
                          <a:gd name="connsiteY3" fmla="*/ 1148127 h 2383705"/>
                          <a:gd name="connsiteX4" fmla="*/ 477568 w 1018552"/>
                          <a:gd name="connsiteY4" fmla="*/ 0 h 2383705"/>
                          <a:gd name="connsiteX0" fmla="*/ 477570 w 1018554"/>
                          <a:gd name="connsiteY0" fmla="*/ 0 h 2383705"/>
                          <a:gd name="connsiteX1" fmla="*/ 1016353 w 1018554"/>
                          <a:gd name="connsiteY1" fmla="*/ 1140733 h 2383705"/>
                          <a:gd name="connsiteX2" fmla="*/ 489861 w 1018554"/>
                          <a:gd name="connsiteY2" fmla="*/ 2383704 h 2383705"/>
                          <a:gd name="connsiteX3" fmla="*/ 519 w 1018554"/>
                          <a:gd name="connsiteY3" fmla="*/ 1148127 h 2383705"/>
                          <a:gd name="connsiteX4" fmla="*/ 477570 w 1018554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018621" h="2383705">
                            <a:moveTo>
                              <a:pt x="477637" y="0"/>
                            </a:moveTo>
                            <a:cubicBezTo>
                              <a:pt x="662464" y="17556"/>
                              <a:pt x="1014374" y="527391"/>
                              <a:pt x="1016420" y="1140733"/>
                            </a:cubicBezTo>
                            <a:cubicBezTo>
                              <a:pt x="1051453" y="1668853"/>
                              <a:pt x="659234" y="2382472"/>
                              <a:pt x="489928" y="2383704"/>
                            </a:cubicBezTo>
                            <a:cubicBezTo>
                              <a:pt x="320622" y="2384936"/>
                              <a:pt x="-13582" y="1620833"/>
                              <a:pt x="586" y="1148127"/>
                            </a:cubicBezTo>
                            <a:cubicBezTo>
                              <a:pt x="-14770" y="548874"/>
                              <a:pt x="274745" y="36383"/>
                              <a:pt x="477637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ln w="22225" cap="flat">
                        <a:solidFill>
                          <a:schemeClr val="bg1"/>
                        </a:solidFill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97" name="Freeform: Shape 96">
                        <a:extLst>
                          <a:ext uri="{FF2B5EF4-FFF2-40B4-BE49-F238E27FC236}">
                            <a16:creationId xmlns:a16="http://schemas.microsoft.com/office/drawing/2014/main" id="{C80ABEEB-9C23-4C96-8EDC-642CF07FC40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445481" y="1817468"/>
                        <a:ext cx="249165" cy="923121"/>
                      </a:xfrm>
                      <a:custGeom>
                        <a:avLst/>
                        <a:gdLst>
                          <a:gd name="connsiteX0" fmla="*/ 422556 w 838200"/>
                          <a:gd name="connsiteY0" fmla="*/ 0 h 1466850"/>
                          <a:gd name="connsiteX1" fmla="*/ 843561 w 838200"/>
                          <a:gd name="connsiteY1" fmla="*/ 943928 h 1466850"/>
                          <a:gd name="connsiteX2" fmla="*/ 814986 w 838200"/>
                          <a:gd name="connsiteY2" fmla="*/ 1183005 h 1466850"/>
                          <a:gd name="connsiteX3" fmla="*/ 394934 w 838200"/>
                          <a:gd name="connsiteY3" fmla="*/ 1467803 h 1466850"/>
                          <a:gd name="connsiteX4" fmla="*/ 12029 w 838200"/>
                          <a:gd name="connsiteY4" fmla="*/ 1105853 h 1466850"/>
                          <a:gd name="connsiteX5" fmla="*/ 57749 w 838200"/>
                          <a:gd name="connsiteY5" fmla="*/ 652463 h 1466850"/>
                          <a:gd name="connsiteX6" fmla="*/ 422556 w 838200"/>
                          <a:gd name="connsiteY6" fmla="*/ 0 h 1466850"/>
                          <a:gd name="connsiteX0" fmla="*/ 422556 w 844528"/>
                          <a:gd name="connsiteY0" fmla="*/ 0 h 2411927"/>
                          <a:gd name="connsiteX1" fmla="*/ 843561 w 844528"/>
                          <a:gd name="connsiteY1" fmla="*/ 943928 h 2411927"/>
                          <a:gd name="connsiteX2" fmla="*/ 814986 w 844528"/>
                          <a:gd name="connsiteY2" fmla="*/ 1183005 h 2411927"/>
                          <a:gd name="connsiteX3" fmla="*/ 434848 w 844528"/>
                          <a:gd name="connsiteY3" fmla="*/ 2411885 h 2411927"/>
                          <a:gd name="connsiteX4" fmla="*/ 12029 w 844528"/>
                          <a:gd name="connsiteY4" fmla="*/ 1105853 h 2411927"/>
                          <a:gd name="connsiteX5" fmla="*/ 57749 w 844528"/>
                          <a:gd name="connsiteY5" fmla="*/ 652463 h 2411927"/>
                          <a:gd name="connsiteX6" fmla="*/ 422556 w 844528"/>
                          <a:gd name="connsiteY6" fmla="*/ 0 h 2411927"/>
                          <a:gd name="connsiteX0" fmla="*/ 422556 w 844528"/>
                          <a:gd name="connsiteY0" fmla="*/ 0 h 2411912"/>
                          <a:gd name="connsiteX1" fmla="*/ 843561 w 844528"/>
                          <a:gd name="connsiteY1" fmla="*/ 943928 h 2411912"/>
                          <a:gd name="connsiteX2" fmla="*/ 814986 w 844528"/>
                          <a:gd name="connsiteY2" fmla="*/ 1183005 h 2411912"/>
                          <a:gd name="connsiteX3" fmla="*/ 434848 w 844528"/>
                          <a:gd name="connsiteY3" fmla="*/ 2411885 h 2411912"/>
                          <a:gd name="connsiteX4" fmla="*/ 12029 w 844528"/>
                          <a:gd name="connsiteY4" fmla="*/ 1105853 h 2411912"/>
                          <a:gd name="connsiteX5" fmla="*/ 57749 w 844528"/>
                          <a:gd name="connsiteY5" fmla="*/ 652463 h 2411912"/>
                          <a:gd name="connsiteX6" fmla="*/ 422556 w 844528"/>
                          <a:gd name="connsiteY6" fmla="*/ 0 h 2411912"/>
                          <a:gd name="connsiteX0" fmla="*/ 422556 w 844528"/>
                          <a:gd name="connsiteY0" fmla="*/ 0 h 2411893"/>
                          <a:gd name="connsiteX1" fmla="*/ 843561 w 844528"/>
                          <a:gd name="connsiteY1" fmla="*/ 943928 h 2411893"/>
                          <a:gd name="connsiteX2" fmla="*/ 814986 w 844528"/>
                          <a:gd name="connsiteY2" fmla="*/ 1183005 h 2411893"/>
                          <a:gd name="connsiteX3" fmla="*/ 434848 w 844528"/>
                          <a:gd name="connsiteY3" fmla="*/ 2411885 h 2411893"/>
                          <a:gd name="connsiteX4" fmla="*/ 12029 w 844528"/>
                          <a:gd name="connsiteY4" fmla="*/ 1105853 h 2411893"/>
                          <a:gd name="connsiteX5" fmla="*/ 57749 w 844528"/>
                          <a:gd name="connsiteY5" fmla="*/ 652463 h 2411893"/>
                          <a:gd name="connsiteX6" fmla="*/ 422556 w 844528"/>
                          <a:gd name="connsiteY6" fmla="*/ 0 h 2411893"/>
                          <a:gd name="connsiteX0" fmla="*/ 422556 w 844528"/>
                          <a:gd name="connsiteY0" fmla="*/ 0 h 2411964"/>
                          <a:gd name="connsiteX1" fmla="*/ 843561 w 844528"/>
                          <a:gd name="connsiteY1" fmla="*/ 943928 h 2411964"/>
                          <a:gd name="connsiteX2" fmla="*/ 814986 w 844528"/>
                          <a:gd name="connsiteY2" fmla="*/ 1183005 h 2411964"/>
                          <a:gd name="connsiteX3" fmla="*/ 434848 w 844528"/>
                          <a:gd name="connsiteY3" fmla="*/ 2411885 h 2411964"/>
                          <a:gd name="connsiteX4" fmla="*/ 12029 w 844528"/>
                          <a:gd name="connsiteY4" fmla="*/ 1105853 h 2411964"/>
                          <a:gd name="connsiteX5" fmla="*/ 57749 w 844528"/>
                          <a:gd name="connsiteY5" fmla="*/ 652463 h 2411964"/>
                          <a:gd name="connsiteX6" fmla="*/ 422556 w 844528"/>
                          <a:gd name="connsiteY6" fmla="*/ 0 h 2411964"/>
                          <a:gd name="connsiteX0" fmla="*/ 482275 w 904247"/>
                          <a:gd name="connsiteY0" fmla="*/ 0 h 2411909"/>
                          <a:gd name="connsiteX1" fmla="*/ 903280 w 904247"/>
                          <a:gd name="connsiteY1" fmla="*/ 943928 h 2411909"/>
                          <a:gd name="connsiteX2" fmla="*/ 874705 w 904247"/>
                          <a:gd name="connsiteY2" fmla="*/ 1183005 h 2411909"/>
                          <a:gd name="connsiteX3" fmla="*/ 494567 w 904247"/>
                          <a:gd name="connsiteY3" fmla="*/ 2411885 h 2411909"/>
                          <a:gd name="connsiteX4" fmla="*/ 5225 w 904247"/>
                          <a:gd name="connsiteY4" fmla="*/ 1148125 h 2411909"/>
                          <a:gd name="connsiteX5" fmla="*/ 117468 w 904247"/>
                          <a:gd name="connsiteY5" fmla="*/ 652463 h 2411909"/>
                          <a:gd name="connsiteX6" fmla="*/ 482275 w 904247"/>
                          <a:gd name="connsiteY6" fmla="*/ 0 h 2411909"/>
                          <a:gd name="connsiteX0" fmla="*/ 482275 w 904247"/>
                          <a:gd name="connsiteY0" fmla="*/ 0 h 2411893"/>
                          <a:gd name="connsiteX1" fmla="*/ 903280 w 904247"/>
                          <a:gd name="connsiteY1" fmla="*/ 943928 h 2411893"/>
                          <a:gd name="connsiteX2" fmla="*/ 874705 w 904247"/>
                          <a:gd name="connsiteY2" fmla="*/ 1183005 h 2411893"/>
                          <a:gd name="connsiteX3" fmla="*/ 494567 w 904247"/>
                          <a:gd name="connsiteY3" fmla="*/ 2411885 h 2411893"/>
                          <a:gd name="connsiteX4" fmla="*/ 5225 w 904247"/>
                          <a:gd name="connsiteY4" fmla="*/ 1162217 h 2411893"/>
                          <a:gd name="connsiteX5" fmla="*/ 117468 w 904247"/>
                          <a:gd name="connsiteY5" fmla="*/ 652463 h 2411893"/>
                          <a:gd name="connsiteX6" fmla="*/ 482275 w 904247"/>
                          <a:gd name="connsiteY6" fmla="*/ 0 h 2411893"/>
                          <a:gd name="connsiteX0" fmla="*/ 482972 w 904944"/>
                          <a:gd name="connsiteY0" fmla="*/ 0 h 2411893"/>
                          <a:gd name="connsiteX1" fmla="*/ 903977 w 904944"/>
                          <a:gd name="connsiteY1" fmla="*/ 943928 h 2411893"/>
                          <a:gd name="connsiteX2" fmla="*/ 875402 w 904944"/>
                          <a:gd name="connsiteY2" fmla="*/ 1183005 h 2411893"/>
                          <a:gd name="connsiteX3" fmla="*/ 495264 w 904944"/>
                          <a:gd name="connsiteY3" fmla="*/ 2411885 h 2411893"/>
                          <a:gd name="connsiteX4" fmla="*/ 5922 w 904944"/>
                          <a:gd name="connsiteY4" fmla="*/ 1162217 h 2411893"/>
                          <a:gd name="connsiteX5" fmla="*/ 104859 w 904944"/>
                          <a:gd name="connsiteY5" fmla="*/ 483376 h 2411893"/>
                          <a:gd name="connsiteX6" fmla="*/ 482972 w 904944"/>
                          <a:gd name="connsiteY6" fmla="*/ 0 h 2411893"/>
                          <a:gd name="connsiteX0" fmla="*/ 477060 w 899032"/>
                          <a:gd name="connsiteY0" fmla="*/ 0 h 2411893"/>
                          <a:gd name="connsiteX1" fmla="*/ 898065 w 899032"/>
                          <a:gd name="connsiteY1" fmla="*/ 943928 h 2411893"/>
                          <a:gd name="connsiteX2" fmla="*/ 869490 w 899032"/>
                          <a:gd name="connsiteY2" fmla="*/ 1183005 h 2411893"/>
                          <a:gd name="connsiteX3" fmla="*/ 489352 w 899032"/>
                          <a:gd name="connsiteY3" fmla="*/ 2411885 h 2411893"/>
                          <a:gd name="connsiteX4" fmla="*/ 10 w 899032"/>
                          <a:gd name="connsiteY4" fmla="*/ 1162217 h 2411893"/>
                          <a:gd name="connsiteX5" fmla="*/ 477060 w 899032"/>
                          <a:gd name="connsiteY5" fmla="*/ 0 h 2411893"/>
                          <a:gd name="connsiteX0" fmla="*/ 477060 w 869489"/>
                          <a:gd name="connsiteY0" fmla="*/ 0 h 2411893"/>
                          <a:gd name="connsiteX1" fmla="*/ 869490 w 869489"/>
                          <a:gd name="connsiteY1" fmla="*/ 1183005 h 2411893"/>
                          <a:gd name="connsiteX2" fmla="*/ 489352 w 869489"/>
                          <a:gd name="connsiteY2" fmla="*/ 2411885 h 2411893"/>
                          <a:gd name="connsiteX3" fmla="*/ 10 w 869489"/>
                          <a:gd name="connsiteY3" fmla="*/ 1162217 h 2411893"/>
                          <a:gd name="connsiteX4" fmla="*/ 477060 w 869489"/>
                          <a:gd name="connsiteY4" fmla="*/ 0 h 2411893"/>
                          <a:gd name="connsiteX0" fmla="*/ 477060 w 1042453"/>
                          <a:gd name="connsiteY0" fmla="*/ 0 h 2411911"/>
                          <a:gd name="connsiteX1" fmla="*/ 1042453 w 1042453"/>
                          <a:gd name="connsiteY1" fmla="*/ 1197097 h 2411911"/>
                          <a:gd name="connsiteX2" fmla="*/ 489352 w 1042453"/>
                          <a:gd name="connsiteY2" fmla="*/ 2411885 h 2411911"/>
                          <a:gd name="connsiteX3" fmla="*/ 10 w 1042453"/>
                          <a:gd name="connsiteY3" fmla="*/ 1162217 h 2411911"/>
                          <a:gd name="connsiteX4" fmla="*/ 477060 w 1042453"/>
                          <a:gd name="connsiteY4" fmla="*/ 0 h 2411911"/>
                          <a:gd name="connsiteX0" fmla="*/ 477060 w 1042453"/>
                          <a:gd name="connsiteY0" fmla="*/ 0 h 2411909"/>
                          <a:gd name="connsiteX1" fmla="*/ 1042453 w 1042453"/>
                          <a:gd name="connsiteY1" fmla="*/ 1197097 h 2411909"/>
                          <a:gd name="connsiteX2" fmla="*/ 489352 w 1042453"/>
                          <a:gd name="connsiteY2" fmla="*/ 2411885 h 2411909"/>
                          <a:gd name="connsiteX3" fmla="*/ 10 w 1042453"/>
                          <a:gd name="connsiteY3" fmla="*/ 1162217 h 2411909"/>
                          <a:gd name="connsiteX4" fmla="*/ 477060 w 1042453"/>
                          <a:gd name="connsiteY4" fmla="*/ 0 h 2411909"/>
                          <a:gd name="connsiteX0" fmla="*/ 477060 w 1015844"/>
                          <a:gd name="connsiteY0" fmla="*/ 0 h 2411933"/>
                          <a:gd name="connsiteX1" fmla="*/ 1015844 w 1015844"/>
                          <a:gd name="connsiteY1" fmla="*/ 1112551 h 2411933"/>
                          <a:gd name="connsiteX2" fmla="*/ 489352 w 1015844"/>
                          <a:gd name="connsiteY2" fmla="*/ 2411885 h 2411933"/>
                          <a:gd name="connsiteX3" fmla="*/ 10 w 1015844"/>
                          <a:gd name="connsiteY3" fmla="*/ 1162217 h 2411933"/>
                          <a:gd name="connsiteX4" fmla="*/ 477060 w 1015844"/>
                          <a:gd name="connsiteY4" fmla="*/ 0 h 2411933"/>
                          <a:gd name="connsiteX0" fmla="*/ 477060 w 1015844"/>
                          <a:gd name="connsiteY0" fmla="*/ 0 h 2411935"/>
                          <a:gd name="connsiteX1" fmla="*/ 1015844 w 1015844"/>
                          <a:gd name="connsiteY1" fmla="*/ 1112551 h 2411935"/>
                          <a:gd name="connsiteX2" fmla="*/ 489352 w 1015844"/>
                          <a:gd name="connsiteY2" fmla="*/ 2411885 h 2411935"/>
                          <a:gd name="connsiteX3" fmla="*/ 10 w 1015844"/>
                          <a:gd name="connsiteY3" fmla="*/ 1162217 h 2411935"/>
                          <a:gd name="connsiteX4" fmla="*/ 477060 w 1015844"/>
                          <a:gd name="connsiteY4" fmla="*/ 0 h 2411935"/>
                          <a:gd name="connsiteX0" fmla="*/ 478683 w 1017467"/>
                          <a:gd name="connsiteY0" fmla="*/ 0 h 2411933"/>
                          <a:gd name="connsiteX1" fmla="*/ 1017467 w 1017467"/>
                          <a:gd name="connsiteY1" fmla="*/ 1112551 h 2411933"/>
                          <a:gd name="connsiteX2" fmla="*/ 490975 w 1017467"/>
                          <a:gd name="connsiteY2" fmla="*/ 2411885 h 2411933"/>
                          <a:gd name="connsiteX3" fmla="*/ 1633 w 1017467"/>
                          <a:gd name="connsiteY3" fmla="*/ 1162217 h 2411933"/>
                          <a:gd name="connsiteX4" fmla="*/ 478683 w 1017467"/>
                          <a:gd name="connsiteY4" fmla="*/ 0 h 2411933"/>
                          <a:gd name="connsiteX0" fmla="*/ 478683 w 1017696"/>
                          <a:gd name="connsiteY0" fmla="*/ 0 h 2411935"/>
                          <a:gd name="connsiteX1" fmla="*/ 1017467 w 1017696"/>
                          <a:gd name="connsiteY1" fmla="*/ 1112551 h 2411935"/>
                          <a:gd name="connsiteX2" fmla="*/ 490975 w 1017696"/>
                          <a:gd name="connsiteY2" fmla="*/ 2411885 h 2411935"/>
                          <a:gd name="connsiteX3" fmla="*/ 1633 w 1017696"/>
                          <a:gd name="connsiteY3" fmla="*/ 1162217 h 2411935"/>
                          <a:gd name="connsiteX4" fmla="*/ 478683 w 1017696"/>
                          <a:gd name="connsiteY4" fmla="*/ 0 h 2411935"/>
                          <a:gd name="connsiteX0" fmla="*/ 598033 w 1017398"/>
                          <a:gd name="connsiteY0" fmla="*/ 0 h 2256936"/>
                          <a:gd name="connsiteX1" fmla="*/ 1017074 w 1017398"/>
                          <a:gd name="connsiteY1" fmla="*/ 957553 h 2256936"/>
                          <a:gd name="connsiteX2" fmla="*/ 490582 w 1017398"/>
                          <a:gd name="connsiteY2" fmla="*/ 2256887 h 2256936"/>
                          <a:gd name="connsiteX3" fmla="*/ 1240 w 1017398"/>
                          <a:gd name="connsiteY3" fmla="*/ 1007219 h 2256936"/>
                          <a:gd name="connsiteX4" fmla="*/ 598033 w 1017398"/>
                          <a:gd name="connsiteY4" fmla="*/ 0 h 2256936"/>
                          <a:gd name="connsiteX0" fmla="*/ 478684 w 1017696"/>
                          <a:gd name="connsiteY0" fmla="*/ 0 h 2383753"/>
                          <a:gd name="connsiteX1" fmla="*/ 1017467 w 1017696"/>
                          <a:gd name="connsiteY1" fmla="*/ 1084370 h 2383753"/>
                          <a:gd name="connsiteX2" fmla="*/ 490975 w 1017696"/>
                          <a:gd name="connsiteY2" fmla="*/ 2383704 h 2383753"/>
                          <a:gd name="connsiteX3" fmla="*/ 1633 w 1017696"/>
                          <a:gd name="connsiteY3" fmla="*/ 1134036 h 2383753"/>
                          <a:gd name="connsiteX4" fmla="*/ 478684 w 1017696"/>
                          <a:gd name="connsiteY4" fmla="*/ 0 h 2383753"/>
                          <a:gd name="connsiteX0" fmla="*/ 478684 w 1017696"/>
                          <a:gd name="connsiteY0" fmla="*/ 0 h 2383785"/>
                          <a:gd name="connsiteX1" fmla="*/ 1017467 w 1017696"/>
                          <a:gd name="connsiteY1" fmla="*/ 1084370 h 2383785"/>
                          <a:gd name="connsiteX2" fmla="*/ 490975 w 1017696"/>
                          <a:gd name="connsiteY2" fmla="*/ 2383704 h 2383785"/>
                          <a:gd name="connsiteX3" fmla="*/ 1633 w 1017696"/>
                          <a:gd name="connsiteY3" fmla="*/ 1148127 h 2383785"/>
                          <a:gd name="connsiteX4" fmla="*/ 478684 w 1017696"/>
                          <a:gd name="connsiteY4" fmla="*/ 0 h 2383785"/>
                          <a:gd name="connsiteX0" fmla="*/ 478684 w 1017696"/>
                          <a:gd name="connsiteY0" fmla="*/ 0 h 2383825"/>
                          <a:gd name="connsiteX1" fmla="*/ 1017467 w 1017696"/>
                          <a:gd name="connsiteY1" fmla="*/ 1084370 h 2383825"/>
                          <a:gd name="connsiteX2" fmla="*/ 490975 w 1017696"/>
                          <a:gd name="connsiteY2" fmla="*/ 2383704 h 2383825"/>
                          <a:gd name="connsiteX3" fmla="*/ 1633 w 1017696"/>
                          <a:gd name="connsiteY3" fmla="*/ 1148127 h 2383825"/>
                          <a:gd name="connsiteX4" fmla="*/ 478684 w 1017696"/>
                          <a:gd name="connsiteY4" fmla="*/ 0 h 2383825"/>
                          <a:gd name="connsiteX0" fmla="*/ 478684 w 1017696"/>
                          <a:gd name="connsiteY0" fmla="*/ 0 h 2383705"/>
                          <a:gd name="connsiteX1" fmla="*/ 1017467 w 1017696"/>
                          <a:gd name="connsiteY1" fmla="*/ 1140733 h 2383705"/>
                          <a:gd name="connsiteX2" fmla="*/ 490975 w 1017696"/>
                          <a:gd name="connsiteY2" fmla="*/ 2383704 h 2383705"/>
                          <a:gd name="connsiteX3" fmla="*/ 1633 w 1017696"/>
                          <a:gd name="connsiteY3" fmla="*/ 1148127 h 2383705"/>
                          <a:gd name="connsiteX4" fmla="*/ 478684 w 1017696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8684 w 1019668"/>
                          <a:gd name="connsiteY0" fmla="*/ 0 h 2383705"/>
                          <a:gd name="connsiteX1" fmla="*/ 1017467 w 1019668"/>
                          <a:gd name="connsiteY1" fmla="*/ 1140733 h 2383705"/>
                          <a:gd name="connsiteX2" fmla="*/ 490975 w 1019668"/>
                          <a:gd name="connsiteY2" fmla="*/ 2383704 h 2383705"/>
                          <a:gd name="connsiteX3" fmla="*/ 1633 w 1019668"/>
                          <a:gd name="connsiteY3" fmla="*/ 1148127 h 2383705"/>
                          <a:gd name="connsiteX4" fmla="*/ 478684 w 1019668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50 w 1018534"/>
                          <a:gd name="connsiteY0" fmla="*/ 0 h 2383705"/>
                          <a:gd name="connsiteX1" fmla="*/ 1016333 w 1018534"/>
                          <a:gd name="connsiteY1" fmla="*/ 1140733 h 2383705"/>
                          <a:gd name="connsiteX2" fmla="*/ 489841 w 1018534"/>
                          <a:gd name="connsiteY2" fmla="*/ 2383704 h 2383705"/>
                          <a:gd name="connsiteX3" fmla="*/ 499 w 1018534"/>
                          <a:gd name="connsiteY3" fmla="*/ 1148127 h 2383705"/>
                          <a:gd name="connsiteX4" fmla="*/ 477550 w 1018534"/>
                          <a:gd name="connsiteY4" fmla="*/ 0 h 2383705"/>
                          <a:gd name="connsiteX0" fmla="*/ 477568 w 1018552"/>
                          <a:gd name="connsiteY0" fmla="*/ 0 h 2383705"/>
                          <a:gd name="connsiteX1" fmla="*/ 1016351 w 1018552"/>
                          <a:gd name="connsiteY1" fmla="*/ 1140733 h 2383705"/>
                          <a:gd name="connsiteX2" fmla="*/ 489859 w 1018552"/>
                          <a:gd name="connsiteY2" fmla="*/ 2383704 h 2383705"/>
                          <a:gd name="connsiteX3" fmla="*/ 517 w 1018552"/>
                          <a:gd name="connsiteY3" fmla="*/ 1148127 h 2383705"/>
                          <a:gd name="connsiteX4" fmla="*/ 477568 w 1018552"/>
                          <a:gd name="connsiteY4" fmla="*/ 0 h 2383705"/>
                          <a:gd name="connsiteX0" fmla="*/ 477570 w 1018554"/>
                          <a:gd name="connsiteY0" fmla="*/ 0 h 2383705"/>
                          <a:gd name="connsiteX1" fmla="*/ 1016353 w 1018554"/>
                          <a:gd name="connsiteY1" fmla="*/ 1140733 h 2383705"/>
                          <a:gd name="connsiteX2" fmla="*/ 489861 w 1018554"/>
                          <a:gd name="connsiteY2" fmla="*/ 2383704 h 2383705"/>
                          <a:gd name="connsiteX3" fmla="*/ 519 w 1018554"/>
                          <a:gd name="connsiteY3" fmla="*/ 1148127 h 2383705"/>
                          <a:gd name="connsiteX4" fmla="*/ 477570 w 1018554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  <a:gd name="connsiteX0" fmla="*/ 477637 w 1018621"/>
                          <a:gd name="connsiteY0" fmla="*/ 0 h 2383705"/>
                          <a:gd name="connsiteX1" fmla="*/ 1016420 w 1018621"/>
                          <a:gd name="connsiteY1" fmla="*/ 1140733 h 2383705"/>
                          <a:gd name="connsiteX2" fmla="*/ 489928 w 1018621"/>
                          <a:gd name="connsiteY2" fmla="*/ 2383704 h 2383705"/>
                          <a:gd name="connsiteX3" fmla="*/ 586 w 1018621"/>
                          <a:gd name="connsiteY3" fmla="*/ 1148127 h 2383705"/>
                          <a:gd name="connsiteX4" fmla="*/ 477637 w 1018621"/>
                          <a:gd name="connsiteY4" fmla="*/ 0 h 238370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018621" h="2383705">
                            <a:moveTo>
                              <a:pt x="477637" y="0"/>
                            </a:moveTo>
                            <a:cubicBezTo>
                              <a:pt x="662464" y="17556"/>
                              <a:pt x="1014374" y="527391"/>
                              <a:pt x="1016420" y="1140733"/>
                            </a:cubicBezTo>
                            <a:cubicBezTo>
                              <a:pt x="1051453" y="1668853"/>
                              <a:pt x="659234" y="2382472"/>
                              <a:pt x="489928" y="2383704"/>
                            </a:cubicBezTo>
                            <a:cubicBezTo>
                              <a:pt x="320622" y="2384936"/>
                              <a:pt x="-13582" y="1620833"/>
                              <a:pt x="586" y="1148127"/>
                            </a:cubicBezTo>
                            <a:cubicBezTo>
                              <a:pt x="-14770" y="548874"/>
                              <a:pt x="274745" y="36383"/>
                              <a:pt x="477637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3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69" name="Group 68">
                  <a:extLst>
                    <a:ext uri="{FF2B5EF4-FFF2-40B4-BE49-F238E27FC236}">
                      <a16:creationId xmlns:a16="http://schemas.microsoft.com/office/drawing/2014/main" id="{4FC96E90-4D82-47D1-A321-18DF152967C2}"/>
                    </a:ext>
                  </a:extLst>
                </p:cNvPr>
                <p:cNvGrpSpPr/>
                <p:nvPr/>
              </p:nvGrpSpPr>
              <p:grpSpPr>
                <a:xfrm>
                  <a:off x="9918800" y="1467674"/>
                  <a:ext cx="594360" cy="3055248"/>
                  <a:chOff x="8236696" y="1267377"/>
                  <a:chExt cx="666734" cy="3055248"/>
                </a:xfrm>
              </p:grpSpPr>
              <p:grpSp>
                <p:nvGrpSpPr>
                  <p:cNvPr id="85" name="Group 84">
                    <a:extLst>
                      <a:ext uri="{FF2B5EF4-FFF2-40B4-BE49-F238E27FC236}">
                        <a16:creationId xmlns:a16="http://schemas.microsoft.com/office/drawing/2014/main" id="{E8529F52-45E0-4D44-82A2-05FA4881DB2A}"/>
                      </a:ext>
                    </a:extLst>
                  </p:cNvPr>
                  <p:cNvGrpSpPr/>
                  <p:nvPr/>
                </p:nvGrpSpPr>
                <p:grpSpPr>
                  <a:xfrm>
                    <a:off x="8236696" y="1267377"/>
                    <a:ext cx="666734" cy="1473212"/>
                    <a:chOff x="8236696" y="1267377"/>
                    <a:chExt cx="666734" cy="1473212"/>
                  </a:xfrm>
                </p:grpSpPr>
                <p:sp>
                  <p:nvSpPr>
                    <p:cNvPr id="89" name="Freeform: Shape 88">
                      <a:extLst>
                        <a:ext uri="{FF2B5EF4-FFF2-40B4-BE49-F238E27FC236}">
                          <a16:creationId xmlns:a16="http://schemas.microsoft.com/office/drawing/2014/main" id="{DE992EF6-C36A-4547-9480-7D588D3D91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236696" y="1267377"/>
                      <a:ext cx="666734" cy="1473212"/>
                    </a:xfrm>
                    <a:custGeom>
                      <a:avLst/>
                      <a:gdLst>
                        <a:gd name="connsiteX0" fmla="*/ 422556 w 838200"/>
                        <a:gd name="connsiteY0" fmla="*/ 0 h 1466850"/>
                        <a:gd name="connsiteX1" fmla="*/ 843561 w 838200"/>
                        <a:gd name="connsiteY1" fmla="*/ 943928 h 1466850"/>
                        <a:gd name="connsiteX2" fmla="*/ 814986 w 838200"/>
                        <a:gd name="connsiteY2" fmla="*/ 1183005 h 1466850"/>
                        <a:gd name="connsiteX3" fmla="*/ 394934 w 838200"/>
                        <a:gd name="connsiteY3" fmla="*/ 1467803 h 1466850"/>
                        <a:gd name="connsiteX4" fmla="*/ 12029 w 838200"/>
                        <a:gd name="connsiteY4" fmla="*/ 1105853 h 1466850"/>
                        <a:gd name="connsiteX5" fmla="*/ 57749 w 838200"/>
                        <a:gd name="connsiteY5" fmla="*/ 652463 h 1466850"/>
                        <a:gd name="connsiteX6" fmla="*/ 422556 w 838200"/>
                        <a:gd name="connsiteY6" fmla="*/ 0 h 1466850"/>
                        <a:gd name="connsiteX0" fmla="*/ 422556 w 844528"/>
                        <a:gd name="connsiteY0" fmla="*/ 0 h 2411927"/>
                        <a:gd name="connsiteX1" fmla="*/ 843561 w 844528"/>
                        <a:gd name="connsiteY1" fmla="*/ 943928 h 2411927"/>
                        <a:gd name="connsiteX2" fmla="*/ 814986 w 844528"/>
                        <a:gd name="connsiteY2" fmla="*/ 1183005 h 2411927"/>
                        <a:gd name="connsiteX3" fmla="*/ 434848 w 844528"/>
                        <a:gd name="connsiteY3" fmla="*/ 2411885 h 2411927"/>
                        <a:gd name="connsiteX4" fmla="*/ 12029 w 844528"/>
                        <a:gd name="connsiteY4" fmla="*/ 1105853 h 2411927"/>
                        <a:gd name="connsiteX5" fmla="*/ 57749 w 844528"/>
                        <a:gd name="connsiteY5" fmla="*/ 652463 h 2411927"/>
                        <a:gd name="connsiteX6" fmla="*/ 422556 w 844528"/>
                        <a:gd name="connsiteY6" fmla="*/ 0 h 2411927"/>
                        <a:gd name="connsiteX0" fmla="*/ 422556 w 844528"/>
                        <a:gd name="connsiteY0" fmla="*/ 0 h 2411912"/>
                        <a:gd name="connsiteX1" fmla="*/ 843561 w 844528"/>
                        <a:gd name="connsiteY1" fmla="*/ 943928 h 2411912"/>
                        <a:gd name="connsiteX2" fmla="*/ 814986 w 844528"/>
                        <a:gd name="connsiteY2" fmla="*/ 1183005 h 2411912"/>
                        <a:gd name="connsiteX3" fmla="*/ 434848 w 844528"/>
                        <a:gd name="connsiteY3" fmla="*/ 2411885 h 2411912"/>
                        <a:gd name="connsiteX4" fmla="*/ 12029 w 844528"/>
                        <a:gd name="connsiteY4" fmla="*/ 1105853 h 2411912"/>
                        <a:gd name="connsiteX5" fmla="*/ 57749 w 844528"/>
                        <a:gd name="connsiteY5" fmla="*/ 652463 h 2411912"/>
                        <a:gd name="connsiteX6" fmla="*/ 422556 w 844528"/>
                        <a:gd name="connsiteY6" fmla="*/ 0 h 2411912"/>
                        <a:gd name="connsiteX0" fmla="*/ 422556 w 844528"/>
                        <a:gd name="connsiteY0" fmla="*/ 0 h 2411893"/>
                        <a:gd name="connsiteX1" fmla="*/ 843561 w 844528"/>
                        <a:gd name="connsiteY1" fmla="*/ 943928 h 2411893"/>
                        <a:gd name="connsiteX2" fmla="*/ 814986 w 844528"/>
                        <a:gd name="connsiteY2" fmla="*/ 1183005 h 2411893"/>
                        <a:gd name="connsiteX3" fmla="*/ 434848 w 844528"/>
                        <a:gd name="connsiteY3" fmla="*/ 2411885 h 2411893"/>
                        <a:gd name="connsiteX4" fmla="*/ 12029 w 844528"/>
                        <a:gd name="connsiteY4" fmla="*/ 1105853 h 2411893"/>
                        <a:gd name="connsiteX5" fmla="*/ 57749 w 844528"/>
                        <a:gd name="connsiteY5" fmla="*/ 652463 h 2411893"/>
                        <a:gd name="connsiteX6" fmla="*/ 422556 w 844528"/>
                        <a:gd name="connsiteY6" fmla="*/ 0 h 2411893"/>
                        <a:gd name="connsiteX0" fmla="*/ 422556 w 844528"/>
                        <a:gd name="connsiteY0" fmla="*/ 0 h 2411964"/>
                        <a:gd name="connsiteX1" fmla="*/ 843561 w 844528"/>
                        <a:gd name="connsiteY1" fmla="*/ 943928 h 2411964"/>
                        <a:gd name="connsiteX2" fmla="*/ 814986 w 844528"/>
                        <a:gd name="connsiteY2" fmla="*/ 1183005 h 2411964"/>
                        <a:gd name="connsiteX3" fmla="*/ 434848 w 844528"/>
                        <a:gd name="connsiteY3" fmla="*/ 2411885 h 2411964"/>
                        <a:gd name="connsiteX4" fmla="*/ 12029 w 844528"/>
                        <a:gd name="connsiteY4" fmla="*/ 1105853 h 2411964"/>
                        <a:gd name="connsiteX5" fmla="*/ 57749 w 844528"/>
                        <a:gd name="connsiteY5" fmla="*/ 652463 h 2411964"/>
                        <a:gd name="connsiteX6" fmla="*/ 422556 w 844528"/>
                        <a:gd name="connsiteY6" fmla="*/ 0 h 2411964"/>
                        <a:gd name="connsiteX0" fmla="*/ 482275 w 904247"/>
                        <a:gd name="connsiteY0" fmla="*/ 0 h 2411909"/>
                        <a:gd name="connsiteX1" fmla="*/ 903280 w 904247"/>
                        <a:gd name="connsiteY1" fmla="*/ 943928 h 2411909"/>
                        <a:gd name="connsiteX2" fmla="*/ 874705 w 904247"/>
                        <a:gd name="connsiteY2" fmla="*/ 1183005 h 2411909"/>
                        <a:gd name="connsiteX3" fmla="*/ 494567 w 904247"/>
                        <a:gd name="connsiteY3" fmla="*/ 2411885 h 2411909"/>
                        <a:gd name="connsiteX4" fmla="*/ 5225 w 904247"/>
                        <a:gd name="connsiteY4" fmla="*/ 1148125 h 2411909"/>
                        <a:gd name="connsiteX5" fmla="*/ 117468 w 904247"/>
                        <a:gd name="connsiteY5" fmla="*/ 652463 h 2411909"/>
                        <a:gd name="connsiteX6" fmla="*/ 482275 w 904247"/>
                        <a:gd name="connsiteY6" fmla="*/ 0 h 2411909"/>
                        <a:gd name="connsiteX0" fmla="*/ 482275 w 904247"/>
                        <a:gd name="connsiteY0" fmla="*/ 0 h 2411893"/>
                        <a:gd name="connsiteX1" fmla="*/ 903280 w 904247"/>
                        <a:gd name="connsiteY1" fmla="*/ 943928 h 2411893"/>
                        <a:gd name="connsiteX2" fmla="*/ 874705 w 904247"/>
                        <a:gd name="connsiteY2" fmla="*/ 1183005 h 2411893"/>
                        <a:gd name="connsiteX3" fmla="*/ 494567 w 904247"/>
                        <a:gd name="connsiteY3" fmla="*/ 2411885 h 2411893"/>
                        <a:gd name="connsiteX4" fmla="*/ 5225 w 904247"/>
                        <a:gd name="connsiteY4" fmla="*/ 1162217 h 2411893"/>
                        <a:gd name="connsiteX5" fmla="*/ 117468 w 904247"/>
                        <a:gd name="connsiteY5" fmla="*/ 652463 h 2411893"/>
                        <a:gd name="connsiteX6" fmla="*/ 482275 w 904247"/>
                        <a:gd name="connsiteY6" fmla="*/ 0 h 2411893"/>
                        <a:gd name="connsiteX0" fmla="*/ 482972 w 904944"/>
                        <a:gd name="connsiteY0" fmla="*/ 0 h 2411893"/>
                        <a:gd name="connsiteX1" fmla="*/ 903977 w 904944"/>
                        <a:gd name="connsiteY1" fmla="*/ 943928 h 2411893"/>
                        <a:gd name="connsiteX2" fmla="*/ 875402 w 904944"/>
                        <a:gd name="connsiteY2" fmla="*/ 1183005 h 2411893"/>
                        <a:gd name="connsiteX3" fmla="*/ 495264 w 904944"/>
                        <a:gd name="connsiteY3" fmla="*/ 2411885 h 2411893"/>
                        <a:gd name="connsiteX4" fmla="*/ 5922 w 904944"/>
                        <a:gd name="connsiteY4" fmla="*/ 1162217 h 2411893"/>
                        <a:gd name="connsiteX5" fmla="*/ 104859 w 904944"/>
                        <a:gd name="connsiteY5" fmla="*/ 483376 h 2411893"/>
                        <a:gd name="connsiteX6" fmla="*/ 482972 w 904944"/>
                        <a:gd name="connsiteY6" fmla="*/ 0 h 2411893"/>
                        <a:gd name="connsiteX0" fmla="*/ 477060 w 899032"/>
                        <a:gd name="connsiteY0" fmla="*/ 0 h 2411893"/>
                        <a:gd name="connsiteX1" fmla="*/ 898065 w 899032"/>
                        <a:gd name="connsiteY1" fmla="*/ 943928 h 2411893"/>
                        <a:gd name="connsiteX2" fmla="*/ 869490 w 899032"/>
                        <a:gd name="connsiteY2" fmla="*/ 1183005 h 2411893"/>
                        <a:gd name="connsiteX3" fmla="*/ 489352 w 899032"/>
                        <a:gd name="connsiteY3" fmla="*/ 2411885 h 2411893"/>
                        <a:gd name="connsiteX4" fmla="*/ 10 w 899032"/>
                        <a:gd name="connsiteY4" fmla="*/ 1162217 h 2411893"/>
                        <a:gd name="connsiteX5" fmla="*/ 477060 w 899032"/>
                        <a:gd name="connsiteY5" fmla="*/ 0 h 2411893"/>
                        <a:gd name="connsiteX0" fmla="*/ 477060 w 869489"/>
                        <a:gd name="connsiteY0" fmla="*/ 0 h 2411893"/>
                        <a:gd name="connsiteX1" fmla="*/ 869490 w 869489"/>
                        <a:gd name="connsiteY1" fmla="*/ 1183005 h 2411893"/>
                        <a:gd name="connsiteX2" fmla="*/ 489352 w 869489"/>
                        <a:gd name="connsiteY2" fmla="*/ 2411885 h 2411893"/>
                        <a:gd name="connsiteX3" fmla="*/ 10 w 869489"/>
                        <a:gd name="connsiteY3" fmla="*/ 1162217 h 2411893"/>
                        <a:gd name="connsiteX4" fmla="*/ 477060 w 869489"/>
                        <a:gd name="connsiteY4" fmla="*/ 0 h 2411893"/>
                        <a:gd name="connsiteX0" fmla="*/ 477060 w 1042453"/>
                        <a:gd name="connsiteY0" fmla="*/ 0 h 2411911"/>
                        <a:gd name="connsiteX1" fmla="*/ 1042453 w 1042453"/>
                        <a:gd name="connsiteY1" fmla="*/ 1197097 h 2411911"/>
                        <a:gd name="connsiteX2" fmla="*/ 489352 w 1042453"/>
                        <a:gd name="connsiteY2" fmla="*/ 2411885 h 2411911"/>
                        <a:gd name="connsiteX3" fmla="*/ 10 w 1042453"/>
                        <a:gd name="connsiteY3" fmla="*/ 1162217 h 2411911"/>
                        <a:gd name="connsiteX4" fmla="*/ 477060 w 1042453"/>
                        <a:gd name="connsiteY4" fmla="*/ 0 h 2411911"/>
                        <a:gd name="connsiteX0" fmla="*/ 477060 w 1042453"/>
                        <a:gd name="connsiteY0" fmla="*/ 0 h 2411909"/>
                        <a:gd name="connsiteX1" fmla="*/ 1042453 w 1042453"/>
                        <a:gd name="connsiteY1" fmla="*/ 1197097 h 2411909"/>
                        <a:gd name="connsiteX2" fmla="*/ 489352 w 1042453"/>
                        <a:gd name="connsiteY2" fmla="*/ 2411885 h 2411909"/>
                        <a:gd name="connsiteX3" fmla="*/ 10 w 1042453"/>
                        <a:gd name="connsiteY3" fmla="*/ 1162217 h 2411909"/>
                        <a:gd name="connsiteX4" fmla="*/ 477060 w 1042453"/>
                        <a:gd name="connsiteY4" fmla="*/ 0 h 2411909"/>
                        <a:gd name="connsiteX0" fmla="*/ 477060 w 1015844"/>
                        <a:gd name="connsiteY0" fmla="*/ 0 h 2411933"/>
                        <a:gd name="connsiteX1" fmla="*/ 1015844 w 1015844"/>
                        <a:gd name="connsiteY1" fmla="*/ 1112551 h 2411933"/>
                        <a:gd name="connsiteX2" fmla="*/ 489352 w 1015844"/>
                        <a:gd name="connsiteY2" fmla="*/ 2411885 h 2411933"/>
                        <a:gd name="connsiteX3" fmla="*/ 10 w 1015844"/>
                        <a:gd name="connsiteY3" fmla="*/ 1162217 h 2411933"/>
                        <a:gd name="connsiteX4" fmla="*/ 477060 w 1015844"/>
                        <a:gd name="connsiteY4" fmla="*/ 0 h 2411933"/>
                        <a:gd name="connsiteX0" fmla="*/ 477060 w 1015844"/>
                        <a:gd name="connsiteY0" fmla="*/ 0 h 2411935"/>
                        <a:gd name="connsiteX1" fmla="*/ 1015844 w 1015844"/>
                        <a:gd name="connsiteY1" fmla="*/ 1112551 h 2411935"/>
                        <a:gd name="connsiteX2" fmla="*/ 489352 w 1015844"/>
                        <a:gd name="connsiteY2" fmla="*/ 2411885 h 2411935"/>
                        <a:gd name="connsiteX3" fmla="*/ 10 w 1015844"/>
                        <a:gd name="connsiteY3" fmla="*/ 1162217 h 2411935"/>
                        <a:gd name="connsiteX4" fmla="*/ 477060 w 1015844"/>
                        <a:gd name="connsiteY4" fmla="*/ 0 h 2411935"/>
                        <a:gd name="connsiteX0" fmla="*/ 478683 w 1017467"/>
                        <a:gd name="connsiteY0" fmla="*/ 0 h 2411933"/>
                        <a:gd name="connsiteX1" fmla="*/ 1017467 w 1017467"/>
                        <a:gd name="connsiteY1" fmla="*/ 1112551 h 2411933"/>
                        <a:gd name="connsiteX2" fmla="*/ 490975 w 1017467"/>
                        <a:gd name="connsiteY2" fmla="*/ 2411885 h 2411933"/>
                        <a:gd name="connsiteX3" fmla="*/ 1633 w 1017467"/>
                        <a:gd name="connsiteY3" fmla="*/ 1162217 h 2411933"/>
                        <a:gd name="connsiteX4" fmla="*/ 478683 w 1017467"/>
                        <a:gd name="connsiteY4" fmla="*/ 0 h 2411933"/>
                        <a:gd name="connsiteX0" fmla="*/ 478683 w 1017696"/>
                        <a:gd name="connsiteY0" fmla="*/ 0 h 2411935"/>
                        <a:gd name="connsiteX1" fmla="*/ 1017467 w 1017696"/>
                        <a:gd name="connsiteY1" fmla="*/ 1112551 h 2411935"/>
                        <a:gd name="connsiteX2" fmla="*/ 490975 w 1017696"/>
                        <a:gd name="connsiteY2" fmla="*/ 2411885 h 2411935"/>
                        <a:gd name="connsiteX3" fmla="*/ 1633 w 1017696"/>
                        <a:gd name="connsiteY3" fmla="*/ 1162217 h 2411935"/>
                        <a:gd name="connsiteX4" fmla="*/ 478683 w 1017696"/>
                        <a:gd name="connsiteY4" fmla="*/ 0 h 2411935"/>
                        <a:gd name="connsiteX0" fmla="*/ 598033 w 1017398"/>
                        <a:gd name="connsiteY0" fmla="*/ 0 h 2256936"/>
                        <a:gd name="connsiteX1" fmla="*/ 1017074 w 1017398"/>
                        <a:gd name="connsiteY1" fmla="*/ 957553 h 2256936"/>
                        <a:gd name="connsiteX2" fmla="*/ 490582 w 1017398"/>
                        <a:gd name="connsiteY2" fmla="*/ 2256887 h 2256936"/>
                        <a:gd name="connsiteX3" fmla="*/ 1240 w 1017398"/>
                        <a:gd name="connsiteY3" fmla="*/ 1007219 h 2256936"/>
                        <a:gd name="connsiteX4" fmla="*/ 598033 w 1017398"/>
                        <a:gd name="connsiteY4" fmla="*/ 0 h 2256936"/>
                        <a:gd name="connsiteX0" fmla="*/ 478684 w 1017696"/>
                        <a:gd name="connsiteY0" fmla="*/ 0 h 2383753"/>
                        <a:gd name="connsiteX1" fmla="*/ 1017467 w 1017696"/>
                        <a:gd name="connsiteY1" fmla="*/ 1084370 h 2383753"/>
                        <a:gd name="connsiteX2" fmla="*/ 490975 w 1017696"/>
                        <a:gd name="connsiteY2" fmla="*/ 2383704 h 2383753"/>
                        <a:gd name="connsiteX3" fmla="*/ 1633 w 1017696"/>
                        <a:gd name="connsiteY3" fmla="*/ 1134036 h 2383753"/>
                        <a:gd name="connsiteX4" fmla="*/ 478684 w 1017696"/>
                        <a:gd name="connsiteY4" fmla="*/ 0 h 2383753"/>
                        <a:gd name="connsiteX0" fmla="*/ 478684 w 1017696"/>
                        <a:gd name="connsiteY0" fmla="*/ 0 h 2383785"/>
                        <a:gd name="connsiteX1" fmla="*/ 1017467 w 1017696"/>
                        <a:gd name="connsiteY1" fmla="*/ 1084370 h 2383785"/>
                        <a:gd name="connsiteX2" fmla="*/ 490975 w 1017696"/>
                        <a:gd name="connsiteY2" fmla="*/ 2383704 h 2383785"/>
                        <a:gd name="connsiteX3" fmla="*/ 1633 w 1017696"/>
                        <a:gd name="connsiteY3" fmla="*/ 1148127 h 2383785"/>
                        <a:gd name="connsiteX4" fmla="*/ 478684 w 1017696"/>
                        <a:gd name="connsiteY4" fmla="*/ 0 h 2383785"/>
                        <a:gd name="connsiteX0" fmla="*/ 478684 w 1017696"/>
                        <a:gd name="connsiteY0" fmla="*/ 0 h 2383825"/>
                        <a:gd name="connsiteX1" fmla="*/ 1017467 w 1017696"/>
                        <a:gd name="connsiteY1" fmla="*/ 1084370 h 2383825"/>
                        <a:gd name="connsiteX2" fmla="*/ 490975 w 1017696"/>
                        <a:gd name="connsiteY2" fmla="*/ 2383704 h 2383825"/>
                        <a:gd name="connsiteX3" fmla="*/ 1633 w 1017696"/>
                        <a:gd name="connsiteY3" fmla="*/ 1148127 h 2383825"/>
                        <a:gd name="connsiteX4" fmla="*/ 478684 w 1017696"/>
                        <a:gd name="connsiteY4" fmla="*/ 0 h 2383825"/>
                        <a:gd name="connsiteX0" fmla="*/ 478684 w 1017696"/>
                        <a:gd name="connsiteY0" fmla="*/ 0 h 2383705"/>
                        <a:gd name="connsiteX1" fmla="*/ 1017467 w 1017696"/>
                        <a:gd name="connsiteY1" fmla="*/ 1140733 h 2383705"/>
                        <a:gd name="connsiteX2" fmla="*/ 490975 w 1017696"/>
                        <a:gd name="connsiteY2" fmla="*/ 2383704 h 2383705"/>
                        <a:gd name="connsiteX3" fmla="*/ 1633 w 1017696"/>
                        <a:gd name="connsiteY3" fmla="*/ 1148127 h 2383705"/>
                        <a:gd name="connsiteX4" fmla="*/ 478684 w 1017696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68 w 1018552"/>
                        <a:gd name="connsiteY0" fmla="*/ 0 h 2383705"/>
                        <a:gd name="connsiteX1" fmla="*/ 1016351 w 1018552"/>
                        <a:gd name="connsiteY1" fmla="*/ 1140733 h 2383705"/>
                        <a:gd name="connsiteX2" fmla="*/ 489859 w 1018552"/>
                        <a:gd name="connsiteY2" fmla="*/ 2383704 h 2383705"/>
                        <a:gd name="connsiteX3" fmla="*/ 517 w 1018552"/>
                        <a:gd name="connsiteY3" fmla="*/ 1148127 h 2383705"/>
                        <a:gd name="connsiteX4" fmla="*/ 477568 w 1018552"/>
                        <a:gd name="connsiteY4" fmla="*/ 0 h 2383705"/>
                        <a:gd name="connsiteX0" fmla="*/ 477570 w 1018554"/>
                        <a:gd name="connsiteY0" fmla="*/ 0 h 2383705"/>
                        <a:gd name="connsiteX1" fmla="*/ 1016353 w 1018554"/>
                        <a:gd name="connsiteY1" fmla="*/ 1140733 h 2383705"/>
                        <a:gd name="connsiteX2" fmla="*/ 489861 w 1018554"/>
                        <a:gd name="connsiteY2" fmla="*/ 2383704 h 2383705"/>
                        <a:gd name="connsiteX3" fmla="*/ 519 w 1018554"/>
                        <a:gd name="connsiteY3" fmla="*/ 1148127 h 2383705"/>
                        <a:gd name="connsiteX4" fmla="*/ 477570 w 1018554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18621" h="2383705">
                          <a:moveTo>
                            <a:pt x="477637" y="0"/>
                          </a:moveTo>
                          <a:cubicBezTo>
                            <a:pt x="662464" y="17556"/>
                            <a:pt x="1014374" y="527391"/>
                            <a:pt x="1016420" y="1140733"/>
                          </a:cubicBezTo>
                          <a:cubicBezTo>
                            <a:pt x="1051453" y="1668853"/>
                            <a:pt x="659234" y="2382472"/>
                            <a:pt x="489928" y="2383704"/>
                          </a:cubicBezTo>
                          <a:cubicBezTo>
                            <a:pt x="320622" y="2384936"/>
                            <a:pt x="-13582" y="1620833"/>
                            <a:pt x="586" y="1148127"/>
                          </a:cubicBezTo>
                          <a:cubicBezTo>
                            <a:pt x="-14770" y="548874"/>
                            <a:pt x="274745" y="36383"/>
                            <a:pt x="477637" y="0"/>
                          </a:cubicBezTo>
                          <a:close/>
                        </a:path>
                      </a:pathLst>
                    </a:custGeom>
                    <a:solidFill>
                      <a:schemeClr val="accent1">
                        <a:lumMod val="60000"/>
                        <a:lumOff val="40000"/>
                      </a:schemeClr>
                    </a:solidFill>
                    <a:ln w="22225" cap="flat">
                      <a:solidFill>
                        <a:schemeClr val="bg1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0" name="Freeform: Shape 89">
                      <a:extLst>
                        <a:ext uri="{FF2B5EF4-FFF2-40B4-BE49-F238E27FC236}">
                          <a16:creationId xmlns:a16="http://schemas.microsoft.com/office/drawing/2014/main" id="{AD3A1534-C150-403D-B6E7-B1CC8DC56CA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445481" y="1817468"/>
                      <a:ext cx="249165" cy="923121"/>
                    </a:xfrm>
                    <a:custGeom>
                      <a:avLst/>
                      <a:gdLst>
                        <a:gd name="connsiteX0" fmla="*/ 422556 w 838200"/>
                        <a:gd name="connsiteY0" fmla="*/ 0 h 1466850"/>
                        <a:gd name="connsiteX1" fmla="*/ 843561 w 838200"/>
                        <a:gd name="connsiteY1" fmla="*/ 943928 h 1466850"/>
                        <a:gd name="connsiteX2" fmla="*/ 814986 w 838200"/>
                        <a:gd name="connsiteY2" fmla="*/ 1183005 h 1466850"/>
                        <a:gd name="connsiteX3" fmla="*/ 394934 w 838200"/>
                        <a:gd name="connsiteY3" fmla="*/ 1467803 h 1466850"/>
                        <a:gd name="connsiteX4" fmla="*/ 12029 w 838200"/>
                        <a:gd name="connsiteY4" fmla="*/ 1105853 h 1466850"/>
                        <a:gd name="connsiteX5" fmla="*/ 57749 w 838200"/>
                        <a:gd name="connsiteY5" fmla="*/ 652463 h 1466850"/>
                        <a:gd name="connsiteX6" fmla="*/ 422556 w 838200"/>
                        <a:gd name="connsiteY6" fmla="*/ 0 h 1466850"/>
                        <a:gd name="connsiteX0" fmla="*/ 422556 w 844528"/>
                        <a:gd name="connsiteY0" fmla="*/ 0 h 2411927"/>
                        <a:gd name="connsiteX1" fmla="*/ 843561 w 844528"/>
                        <a:gd name="connsiteY1" fmla="*/ 943928 h 2411927"/>
                        <a:gd name="connsiteX2" fmla="*/ 814986 w 844528"/>
                        <a:gd name="connsiteY2" fmla="*/ 1183005 h 2411927"/>
                        <a:gd name="connsiteX3" fmla="*/ 434848 w 844528"/>
                        <a:gd name="connsiteY3" fmla="*/ 2411885 h 2411927"/>
                        <a:gd name="connsiteX4" fmla="*/ 12029 w 844528"/>
                        <a:gd name="connsiteY4" fmla="*/ 1105853 h 2411927"/>
                        <a:gd name="connsiteX5" fmla="*/ 57749 w 844528"/>
                        <a:gd name="connsiteY5" fmla="*/ 652463 h 2411927"/>
                        <a:gd name="connsiteX6" fmla="*/ 422556 w 844528"/>
                        <a:gd name="connsiteY6" fmla="*/ 0 h 2411927"/>
                        <a:gd name="connsiteX0" fmla="*/ 422556 w 844528"/>
                        <a:gd name="connsiteY0" fmla="*/ 0 h 2411912"/>
                        <a:gd name="connsiteX1" fmla="*/ 843561 w 844528"/>
                        <a:gd name="connsiteY1" fmla="*/ 943928 h 2411912"/>
                        <a:gd name="connsiteX2" fmla="*/ 814986 w 844528"/>
                        <a:gd name="connsiteY2" fmla="*/ 1183005 h 2411912"/>
                        <a:gd name="connsiteX3" fmla="*/ 434848 w 844528"/>
                        <a:gd name="connsiteY3" fmla="*/ 2411885 h 2411912"/>
                        <a:gd name="connsiteX4" fmla="*/ 12029 w 844528"/>
                        <a:gd name="connsiteY4" fmla="*/ 1105853 h 2411912"/>
                        <a:gd name="connsiteX5" fmla="*/ 57749 w 844528"/>
                        <a:gd name="connsiteY5" fmla="*/ 652463 h 2411912"/>
                        <a:gd name="connsiteX6" fmla="*/ 422556 w 844528"/>
                        <a:gd name="connsiteY6" fmla="*/ 0 h 2411912"/>
                        <a:gd name="connsiteX0" fmla="*/ 422556 w 844528"/>
                        <a:gd name="connsiteY0" fmla="*/ 0 h 2411893"/>
                        <a:gd name="connsiteX1" fmla="*/ 843561 w 844528"/>
                        <a:gd name="connsiteY1" fmla="*/ 943928 h 2411893"/>
                        <a:gd name="connsiteX2" fmla="*/ 814986 w 844528"/>
                        <a:gd name="connsiteY2" fmla="*/ 1183005 h 2411893"/>
                        <a:gd name="connsiteX3" fmla="*/ 434848 w 844528"/>
                        <a:gd name="connsiteY3" fmla="*/ 2411885 h 2411893"/>
                        <a:gd name="connsiteX4" fmla="*/ 12029 w 844528"/>
                        <a:gd name="connsiteY4" fmla="*/ 1105853 h 2411893"/>
                        <a:gd name="connsiteX5" fmla="*/ 57749 w 844528"/>
                        <a:gd name="connsiteY5" fmla="*/ 652463 h 2411893"/>
                        <a:gd name="connsiteX6" fmla="*/ 422556 w 844528"/>
                        <a:gd name="connsiteY6" fmla="*/ 0 h 2411893"/>
                        <a:gd name="connsiteX0" fmla="*/ 422556 w 844528"/>
                        <a:gd name="connsiteY0" fmla="*/ 0 h 2411964"/>
                        <a:gd name="connsiteX1" fmla="*/ 843561 w 844528"/>
                        <a:gd name="connsiteY1" fmla="*/ 943928 h 2411964"/>
                        <a:gd name="connsiteX2" fmla="*/ 814986 w 844528"/>
                        <a:gd name="connsiteY2" fmla="*/ 1183005 h 2411964"/>
                        <a:gd name="connsiteX3" fmla="*/ 434848 w 844528"/>
                        <a:gd name="connsiteY3" fmla="*/ 2411885 h 2411964"/>
                        <a:gd name="connsiteX4" fmla="*/ 12029 w 844528"/>
                        <a:gd name="connsiteY4" fmla="*/ 1105853 h 2411964"/>
                        <a:gd name="connsiteX5" fmla="*/ 57749 w 844528"/>
                        <a:gd name="connsiteY5" fmla="*/ 652463 h 2411964"/>
                        <a:gd name="connsiteX6" fmla="*/ 422556 w 844528"/>
                        <a:gd name="connsiteY6" fmla="*/ 0 h 2411964"/>
                        <a:gd name="connsiteX0" fmla="*/ 482275 w 904247"/>
                        <a:gd name="connsiteY0" fmla="*/ 0 h 2411909"/>
                        <a:gd name="connsiteX1" fmla="*/ 903280 w 904247"/>
                        <a:gd name="connsiteY1" fmla="*/ 943928 h 2411909"/>
                        <a:gd name="connsiteX2" fmla="*/ 874705 w 904247"/>
                        <a:gd name="connsiteY2" fmla="*/ 1183005 h 2411909"/>
                        <a:gd name="connsiteX3" fmla="*/ 494567 w 904247"/>
                        <a:gd name="connsiteY3" fmla="*/ 2411885 h 2411909"/>
                        <a:gd name="connsiteX4" fmla="*/ 5225 w 904247"/>
                        <a:gd name="connsiteY4" fmla="*/ 1148125 h 2411909"/>
                        <a:gd name="connsiteX5" fmla="*/ 117468 w 904247"/>
                        <a:gd name="connsiteY5" fmla="*/ 652463 h 2411909"/>
                        <a:gd name="connsiteX6" fmla="*/ 482275 w 904247"/>
                        <a:gd name="connsiteY6" fmla="*/ 0 h 2411909"/>
                        <a:gd name="connsiteX0" fmla="*/ 482275 w 904247"/>
                        <a:gd name="connsiteY0" fmla="*/ 0 h 2411893"/>
                        <a:gd name="connsiteX1" fmla="*/ 903280 w 904247"/>
                        <a:gd name="connsiteY1" fmla="*/ 943928 h 2411893"/>
                        <a:gd name="connsiteX2" fmla="*/ 874705 w 904247"/>
                        <a:gd name="connsiteY2" fmla="*/ 1183005 h 2411893"/>
                        <a:gd name="connsiteX3" fmla="*/ 494567 w 904247"/>
                        <a:gd name="connsiteY3" fmla="*/ 2411885 h 2411893"/>
                        <a:gd name="connsiteX4" fmla="*/ 5225 w 904247"/>
                        <a:gd name="connsiteY4" fmla="*/ 1162217 h 2411893"/>
                        <a:gd name="connsiteX5" fmla="*/ 117468 w 904247"/>
                        <a:gd name="connsiteY5" fmla="*/ 652463 h 2411893"/>
                        <a:gd name="connsiteX6" fmla="*/ 482275 w 904247"/>
                        <a:gd name="connsiteY6" fmla="*/ 0 h 2411893"/>
                        <a:gd name="connsiteX0" fmla="*/ 482972 w 904944"/>
                        <a:gd name="connsiteY0" fmla="*/ 0 h 2411893"/>
                        <a:gd name="connsiteX1" fmla="*/ 903977 w 904944"/>
                        <a:gd name="connsiteY1" fmla="*/ 943928 h 2411893"/>
                        <a:gd name="connsiteX2" fmla="*/ 875402 w 904944"/>
                        <a:gd name="connsiteY2" fmla="*/ 1183005 h 2411893"/>
                        <a:gd name="connsiteX3" fmla="*/ 495264 w 904944"/>
                        <a:gd name="connsiteY3" fmla="*/ 2411885 h 2411893"/>
                        <a:gd name="connsiteX4" fmla="*/ 5922 w 904944"/>
                        <a:gd name="connsiteY4" fmla="*/ 1162217 h 2411893"/>
                        <a:gd name="connsiteX5" fmla="*/ 104859 w 904944"/>
                        <a:gd name="connsiteY5" fmla="*/ 483376 h 2411893"/>
                        <a:gd name="connsiteX6" fmla="*/ 482972 w 904944"/>
                        <a:gd name="connsiteY6" fmla="*/ 0 h 2411893"/>
                        <a:gd name="connsiteX0" fmla="*/ 477060 w 899032"/>
                        <a:gd name="connsiteY0" fmla="*/ 0 h 2411893"/>
                        <a:gd name="connsiteX1" fmla="*/ 898065 w 899032"/>
                        <a:gd name="connsiteY1" fmla="*/ 943928 h 2411893"/>
                        <a:gd name="connsiteX2" fmla="*/ 869490 w 899032"/>
                        <a:gd name="connsiteY2" fmla="*/ 1183005 h 2411893"/>
                        <a:gd name="connsiteX3" fmla="*/ 489352 w 899032"/>
                        <a:gd name="connsiteY3" fmla="*/ 2411885 h 2411893"/>
                        <a:gd name="connsiteX4" fmla="*/ 10 w 899032"/>
                        <a:gd name="connsiteY4" fmla="*/ 1162217 h 2411893"/>
                        <a:gd name="connsiteX5" fmla="*/ 477060 w 899032"/>
                        <a:gd name="connsiteY5" fmla="*/ 0 h 2411893"/>
                        <a:gd name="connsiteX0" fmla="*/ 477060 w 869489"/>
                        <a:gd name="connsiteY0" fmla="*/ 0 h 2411893"/>
                        <a:gd name="connsiteX1" fmla="*/ 869490 w 869489"/>
                        <a:gd name="connsiteY1" fmla="*/ 1183005 h 2411893"/>
                        <a:gd name="connsiteX2" fmla="*/ 489352 w 869489"/>
                        <a:gd name="connsiteY2" fmla="*/ 2411885 h 2411893"/>
                        <a:gd name="connsiteX3" fmla="*/ 10 w 869489"/>
                        <a:gd name="connsiteY3" fmla="*/ 1162217 h 2411893"/>
                        <a:gd name="connsiteX4" fmla="*/ 477060 w 869489"/>
                        <a:gd name="connsiteY4" fmla="*/ 0 h 2411893"/>
                        <a:gd name="connsiteX0" fmla="*/ 477060 w 1042453"/>
                        <a:gd name="connsiteY0" fmla="*/ 0 h 2411911"/>
                        <a:gd name="connsiteX1" fmla="*/ 1042453 w 1042453"/>
                        <a:gd name="connsiteY1" fmla="*/ 1197097 h 2411911"/>
                        <a:gd name="connsiteX2" fmla="*/ 489352 w 1042453"/>
                        <a:gd name="connsiteY2" fmla="*/ 2411885 h 2411911"/>
                        <a:gd name="connsiteX3" fmla="*/ 10 w 1042453"/>
                        <a:gd name="connsiteY3" fmla="*/ 1162217 h 2411911"/>
                        <a:gd name="connsiteX4" fmla="*/ 477060 w 1042453"/>
                        <a:gd name="connsiteY4" fmla="*/ 0 h 2411911"/>
                        <a:gd name="connsiteX0" fmla="*/ 477060 w 1042453"/>
                        <a:gd name="connsiteY0" fmla="*/ 0 h 2411909"/>
                        <a:gd name="connsiteX1" fmla="*/ 1042453 w 1042453"/>
                        <a:gd name="connsiteY1" fmla="*/ 1197097 h 2411909"/>
                        <a:gd name="connsiteX2" fmla="*/ 489352 w 1042453"/>
                        <a:gd name="connsiteY2" fmla="*/ 2411885 h 2411909"/>
                        <a:gd name="connsiteX3" fmla="*/ 10 w 1042453"/>
                        <a:gd name="connsiteY3" fmla="*/ 1162217 h 2411909"/>
                        <a:gd name="connsiteX4" fmla="*/ 477060 w 1042453"/>
                        <a:gd name="connsiteY4" fmla="*/ 0 h 2411909"/>
                        <a:gd name="connsiteX0" fmla="*/ 477060 w 1015844"/>
                        <a:gd name="connsiteY0" fmla="*/ 0 h 2411933"/>
                        <a:gd name="connsiteX1" fmla="*/ 1015844 w 1015844"/>
                        <a:gd name="connsiteY1" fmla="*/ 1112551 h 2411933"/>
                        <a:gd name="connsiteX2" fmla="*/ 489352 w 1015844"/>
                        <a:gd name="connsiteY2" fmla="*/ 2411885 h 2411933"/>
                        <a:gd name="connsiteX3" fmla="*/ 10 w 1015844"/>
                        <a:gd name="connsiteY3" fmla="*/ 1162217 h 2411933"/>
                        <a:gd name="connsiteX4" fmla="*/ 477060 w 1015844"/>
                        <a:gd name="connsiteY4" fmla="*/ 0 h 2411933"/>
                        <a:gd name="connsiteX0" fmla="*/ 477060 w 1015844"/>
                        <a:gd name="connsiteY0" fmla="*/ 0 h 2411935"/>
                        <a:gd name="connsiteX1" fmla="*/ 1015844 w 1015844"/>
                        <a:gd name="connsiteY1" fmla="*/ 1112551 h 2411935"/>
                        <a:gd name="connsiteX2" fmla="*/ 489352 w 1015844"/>
                        <a:gd name="connsiteY2" fmla="*/ 2411885 h 2411935"/>
                        <a:gd name="connsiteX3" fmla="*/ 10 w 1015844"/>
                        <a:gd name="connsiteY3" fmla="*/ 1162217 h 2411935"/>
                        <a:gd name="connsiteX4" fmla="*/ 477060 w 1015844"/>
                        <a:gd name="connsiteY4" fmla="*/ 0 h 2411935"/>
                        <a:gd name="connsiteX0" fmla="*/ 478683 w 1017467"/>
                        <a:gd name="connsiteY0" fmla="*/ 0 h 2411933"/>
                        <a:gd name="connsiteX1" fmla="*/ 1017467 w 1017467"/>
                        <a:gd name="connsiteY1" fmla="*/ 1112551 h 2411933"/>
                        <a:gd name="connsiteX2" fmla="*/ 490975 w 1017467"/>
                        <a:gd name="connsiteY2" fmla="*/ 2411885 h 2411933"/>
                        <a:gd name="connsiteX3" fmla="*/ 1633 w 1017467"/>
                        <a:gd name="connsiteY3" fmla="*/ 1162217 h 2411933"/>
                        <a:gd name="connsiteX4" fmla="*/ 478683 w 1017467"/>
                        <a:gd name="connsiteY4" fmla="*/ 0 h 2411933"/>
                        <a:gd name="connsiteX0" fmla="*/ 478683 w 1017696"/>
                        <a:gd name="connsiteY0" fmla="*/ 0 h 2411935"/>
                        <a:gd name="connsiteX1" fmla="*/ 1017467 w 1017696"/>
                        <a:gd name="connsiteY1" fmla="*/ 1112551 h 2411935"/>
                        <a:gd name="connsiteX2" fmla="*/ 490975 w 1017696"/>
                        <a:gd name="connsiteY2" fmla="*/ 2411885 h 2411935"/>
                        <a:gd name="connsiteX3" fmla="*/ 1633 w 1017696"/>
                        <a:gd name="connsiteY3" fmla="*/ 1162217 h 2411935"/>
                        <a:gd name="connsiteX4" fmla="*/ 478683 w 1017696"/>
                        <a:gd name="connsiteY4" fmla="*/ 0 h 2411935"/>
                        <a:gd name="connsiteX0" fmla="*/ 598033 w 1017398"/>
                        <a:gd name="connsiteY0" fmla="*/ 0 h 2256936"/>
                        <a:gd name="connsiteX1" fmla="*/ 1017074 w 1017398"/>
                        <a:gd name="connsiteY1" fmla="*/ 957553 h 2256936"/>
                        <a:gd name="connsiteX2" fmla="*/ 490582 w 1017398"/>
                        <a:gd name="connsiteY2" fmla="*/ 2256887 h 2256936"/>
                        <a:gd name="connsiteX3" fmla="*/ 1240 w 1017398"/>
                        <a:gd name="connsiteY3" fmla="*/ 1007219 h 2256936"/>
                        <a:gd name="connsiteX4" fmla="*/ 598033 w 1017398"/>
                        <a:gd name="connsiteY4" fmla="*/ 0 h 2256936"/>
                        <a:gd name="connsiteX0" fmla="*/ 478684 w 1017696"/>
                        <a:gd name="connsiteY0" fmla="*/ 0 h 2383753"/>
                        <a:gd name="connsiteX1" fmla="*/ 1017467 w 1017696"/>
                        <a:gd name="connsiteY1" fmla="*/ 1084370 h 2383753"/>
                        <a:gd name="connsiteX2" fmla="*/ 490975 w 1017696"/>
                        <a:gd name="connsiteY2" fmla="*/ 2383704 h 2383753"/>
                        <a:gd name="connsiteX3" fmla="*/ 1633 w 1017696"/>
                        <a:gd name="connsiteY3" fmla="*/ 1134036 h 2383753"/>
                        <a:gd name="connsiteX4" fmla="*/ 478684 w 1017696"/>
                        <a:gd name="connsiteY4" fmla="*/ 0 h 2383753"/>
                        <a:gd name="connsiteX0" fmla="*/ 478684 w 1017696"/>
                        <a:gd name="connsiteY0" fmla="*/ 0 h 2383785"/>
                        <a:gd name="connsiteX1" fmla="*/ 1017467 w 1017696"/>
                        <a:gd name="connsiteY1" fmla="*/ 1084370 h 2383785"/>
                        <a:gd name="connsiteX2" fmla="*/ 490975 w 1017696"/>
                        <a:gd name="connsiteY2" fmla="*/ 2383704 h 2383785"/>
                        <a:gd name="connsiteX3" fmla="*/ 1633 w 1017696"/>
                        <a:gd name="connsiteY3" fmla="*/ 1148127 h 2383785"/>
                        <a:gd name="connsiteX4" fmla="*/ 478684 w 1017696"/>
                        <a:gd name="connsiteY4" fmla="*/ 0 h 2383785"/>
                        <a:gd name="connsiteX0" fmla="*/ 478684 w 1017696"/>
                        <a:gd name="connsiteY0" fmla="*/ 0 h 2383825"/>
                        <a:gd name="connsiteX1" fmla="*/ 1017467 w 1017696"/>
                        <a:gd name="connsiteY1" fmla="*/ 1084370 h 2383825"/>
                        <a:gd name="connsiteX2" fmla="*/ 490975 w 1017696"/>
                        <a:gd name="connsiteY2" fmla="*/ 2383704 h 2383825"/>
                        <a:gd name="connsiteX3" fmla="*/ 1633 w 1017696"/>
                        <a:gd name="connsiteY3" fmla="*/ 1148127 h 2383825"/>
                        <a:gd name="connsiteX4" fmla="*/ 478684 w 1017696"/>
                        <a:gd name="connsiteY4" fmla="*/ 0 h 2383825"/>
                        <a:gd name="connsiteX0" fmla="*/ 478684 w 1017696"/>
                        <a:gd name="connsiteY0" fmla="*/ 0 h 2383705"/>
                        <a:gd name="connsiteX1" fmla="*/ 1017467 w 1017696"/>
                        <a:gd name="connsiteY1" fmla="*/ 1140733 h 2383705"/>
                        <a:gd name="connsiteX2" fmla="*/ 490975 w 1017696"/>
                        <a:gd name="connsiteY2" fmla="*/ 2383704 h 2383705"/>
                        <a:gd name="connsiteX3" fmla="*/ 1633 w 1017696"/>
                        <a:gd name="connsiteY3" fmla="*/ 1148127 h 2383705"/>
                        <a:gd name="connsiteX4" fmla="*/ 478684 w 1017696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68 w 1018552"/>
                        <a:gd name="connsiteY0" fmla="*/ 0 h 2383705"/>
                        <a:gd name="connsiteX1" fmla="*/ 1016351 w 1018552"/>
                        <a:gd name="connsiteY1" fmla="*/ 1140733 h 2383705"/>
                        <a:gd name="connsiteX2" fmla="*/ 489859 w 1018552"/>
                        <a:gd name="connsiteY2" fmla="*/ 2383704 h 2383705"/>
                        <a:gd name="connsiteX3" fmla="*/ 517 w 1018552"/>
                        <a:gd name="connsiteY3" fmla="*/ 1148127 h 2383705"/>
                        <a:gd name="connsiteX4" fmla="*/ 477568 w 1018552"/>
                        <a:gd name="connsiteY4" fmla="*/ 0 h 2383705"/>
                        <a:gd name="connsiteX0" fmla="*/ 477570 w 1018554"/>
                        <a:gd name="connsiteY0" fmla="*/ 0 h 2383705"/>
                        <a:gd name="connsiteX1" fmla="*/ 1016353 w 1018554"/>
                        <a:gd name="connsiteY1" fmla="*/ 1140733 h 2383705"/>
                        <a:gd name="connsiteX2" fmla="*/ 489861 w 1018554"/>
                        <a:gd name="connsiteY2" fmla="*/ 2383704 h 2383705"/>
                        <a:gd name="connsiteX3" fmla="*/ 519 w 1018554"/>
                        <a:gd name="connsiteY3" fmla="*/ 1148127 h 2383705"/>
                        <a:gd name="connsiteX4" fmla="*/ 477570 w 1018554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18621" h="2383705">
                          <a:moveTo>
                            <a:pt x="477637" y="0"/>
                          </a:moveTo>
                          <a:cubicBezTo>
                            <a:pt x="662464" y="17556"/>
                            <a:pt x="1014374" y="527391"/>
                            <a:pt x="1016420" y="1140733"/>
                          </a:cubicBezTo>
                          <a:cubicBezTo>
                            <a:pt x="1051453" y="1668853"/>
                            <a:pt x="659234" y="2382472"/>
                            <a:pt x="489928" y="2383704"/>
                          </a:cubicBezTo>
                          <a:cubicBezTo>
                            <a:pt x="320622" y="2384936"/>
                            <a:pt x="-13582" y="1620833"/>
                            <a:pt x="586" y="1148127"/>
                          </a:cubicBezTo>
                          <a:cubicBezTo>
                            <a:pt x="-14770" y="548874"/>
                            <a:pt x="274745" y="36383"/>
                            <a:pt x="477637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86" name="Group 85">
                    <a:extLst>
                      <a:ext uri="{FF2B5EF4-FFF2-40B4-BE49-F238E27FC236}">
                        <a16:creationId xmlns:a16="http://schemas.microsoft.com/office/drawing/2014/main" id="{33C244CE-724B-43B7-A680-7849E30897ED}"/>
                      </a:ext>
                    </a:extLst>
                  </p:cNvPr>
                  <p:cNvGrpSpPr/>
                  <p:nvPr/>
                </p:nvGrpSpPr>
                <p:grpSpPr>
                  <a:xfrm rot="10800000">
                    <a:off x="8236696" y="2849413"/>
                    <a:ext cx="666734" cy="1473212"/>
                    <a:chOff x="8236696" y="1267377"/>
                    <a:chExt cx="666734" cy="1473212"/>
                  </a:xfrm>
                </p:grpSpPr>
                <p:sp>
                  <p:nvSpPr>
                    <p:cNvPr id="87" name="Freeform: Shape 86">
                      <a:extLst>
                        <a:ext uri="{FF2B5EF4-FFF2-40B4-BE49-F238E27FC236}">
                          <a16:creationId xmlns:a16="http://schemas.microsoft.com/office/drawing/2014/main" id="{34716B80-E87C-411C-A33F-CE72535E2A5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236696" y="1267377"/>
                      <a:ext cx="666734" cy="1473212"/>
                    </a:xfrm>
                    <a:custGeom>
                      <a:avLst/>
                      <a:gdLst>
                        <a:gd name="connsiteX0" fmla="*/ 422556 w 838200"/>
                        <a:gd name="connsiteY0" fmla="*/ 0 h 1466850"/>
                        <a:gd name="connsiteX1" fmla="*/ 843561 w 838200"/>
                        <a:gd name="connsiteY1" fmla="*/ 943928 h 1466850"/>
                        <a:gd name="connsiteX2" fmla="*/ 814986 w 838200"/>
                        <a:gd name="connsiteY2" fmla="*/ 1183005 h 1466850"/>
                        <a:gd name="connsiteX3" fmla="*/ 394934 w 838200"/>
                        <a:gd name="connsiteY3" fmla="*/ 1467803 h 1466850"/>
                        <a:gd name="connsiteX4" fmla="*/ 12029 w 838200"/>
                        <a:gd name="connsiteY4" fmla="*/ 1105853 h 1466850"/>
                        <a:gd name="connsiteX5" fmla="*/ 57749 w 838200"/>
                        <a:gd name="connsiteY5" fmla="*/ 652463 h 1466850"/>
                        <a:gd name="connsiteX6" fmla="*/ 422556 w 838200"/>
                        <a:gd name="connsiteY6" fmla="*/ 0 h 1466850"/>
                        <a:gd name="connsiteX0" fmla="*/ 422556 w 844528"/>
                        <a:gd name="connsiteY0" fmla="*/ 0 h 2411927"/>
                        <a:gd name="connsiteX1" fmla="*/ 843561 w 844528"/>
                        <a:gd name="connsiteY1" fmla="*/ 943928 h 2411927"/>
                        <a:gd name="connsiteX2" fmla="*/ 814986 w 844528"/>
                        <a:gd name="connsiteY2" fmla="*/ 1183005 h 2411927"/>
                        <a:gd name="connsiteX3" fmla="*/ 434848 w 844528"/>
                        <a:gd name="connsiteY3" fmla="*/ 2411885 h 2411927"/>
                        <a:gd name="connsiteX4" fmla="*/ 12029 w 844528"/>
                        <a:gd name="connsiteY4" fmla="*/ 1105853 h 2411927"/>
                        <a:gd name="connsiteX5" fmla="*/ 57749 w 844528"/>
                        <a:gd name="connsiteY5" fmla="*/ 652463 h 2411927"/>
                        <a:gd name="connsiteX6" fmla="*/ 422556 w 844528"/>
                        <a:gd name="connsiteY6" fmla="*/ 0 h 2411927"/>
                        <a:gd name="connsiteX0" fmla="*/ 422556 w 844528"/>
                        <a:gd name="connsiteY0" fmla="*/ 0 h 2411912"/>
                        <a:gd name="connsiteX1" fmla="*/ 843561 w 844528"/>
                        <a:gd name="connsiteY1" fmla="*/ 943928 h 2411912"/>
                        <a:gd name="connsiteX2" fmla="*/ 814986 w 844528"/>
                        <a:gd name="connsiteY2" fmla="*/ 1183005 h 2411912"/>
                        <a:gd name="connsiteX3" fmla="*/ 434848 w 844528"/>
                        <a:gd name="connsiteY3" fmla="*/ 2411885 h 2411912"/>
                        <a:gd name="connsiteX4" fmla="*/ 12029 w 844528"/>
                        <a:gd name="connsiteY4" fmla="*/ 1105853 h 2411912"/>
                        <a:gd name="connsiteX5" fmla="*/ 57749 w 844528"/>
                        <a:gd name="connsiteY5" fmla="*/ 652463 h 2411912"/>
                        <a:gd name="connsiteX6" fmla="*/ 422556 w 844528"/>
                        <a:gd name="connsiteY6" fmla="*/ 0 h 2411912"/>
                        <a:gd name="connsiteX0" fmla="*/ 422556 w 844528"/>
                        <a:gd name="connsiteY0" fmla="*/ 0 h 2411893"/>
                        <a:gd name="connsiteX1" fmla="*/ 843561 w 844528"/>
                        <a:gd name="connsiteY1" fmla="*/ 943928 h 2411893"/>
                        <a:gd name="connsiteX2" fmla="*/ 814986 w 844528"/>
                        <a:gd name="connsiteY2" fmla="*/ 1183005 h 2411893"/>
                        <a:gd name="connsiteX3" fmla="*/ 434848 w 844528"/>
                        <a:gd name="connsiteY3" fmla="*/ 2411885 h 2411893"/>
                        <a:gd name="connsiteX4" fmla="*/ 12029 w 844528"/>
                        <a:gd name="connsiteY4" fmla="*/ 1105853 h 2411893"/>
                        <a:gd name="connsiteX5" fmla="*/ 57749 w 844528"/>
                        <a:gd name="connsiteY5" fmla="*/ 652463 h 2411893"/>
                        <a:gd name="connsiteX6" fmla="*/ 422556 w 844528"/>
                        <a:gd name="connsiteY6" fmla="*/ 0 h 2411893"/>
                        <a:gd name="connsiteX0" fmla="*/ 422556 w 844528"/>
                        <a:gd name="connsiteY0" fmla="*/ 0 h 2411964"/>
                        <a:gd name="connsiteX1" fmla="*/ 843561 w 844528"/>
                        <a:gd name="connsiteY1" fmla="*/ 943928 h 2411964"/>
                        <a:gd name="connsiteX2" fmla="*/ 814986 w 844528"/>
                        <a:gd name="connsiteY2" fmla="*/ 1183005 h 2411964"/>
                        <a:gd name="connsiteX3" fmla="*/ 434848 w 844528"/>
                        <a:gd name="connsiteY3" fmla="*/ 2411885 h 2411964"/>
                        <a:gd name="connsiteX4" fmla="*/ 12029 w 844528"/>
                        <a:gd name="connsiteY4" fmla="*/ 1105853 h 2411964"/>
                        <a:gd name="connsiteX5" fmla="*/ 57749 w 844528"/>
                        <a:gd name="connsiteY5" fmla="*/ 652463 h 2411964"/>
                        <a:gd name="connsiteX6" fmla="*/ 422556 w 844528"/>
                        <a:gd name="connsiteY6" fmla="*/ 0 h 2411964"/>
                        <a:gd name="connsiteX0" fmla="*/ 482275 w 904247"/>
                        <a:gd name="connsiteY0" fmla="*/ 0 h 2411909"/>
                        <a:gd name="connsiteX1" fmla="*/ 903280 w 904247"/>
                        <a:gd name="connsiteY1" fmla="*/ 943928 h 2411909"/>
                        <a:gd name="connsiteX2" fmla="*/ 874705 w 904247"/>
                        <a:gd name="connsiteY2" fmla="*/ 1183005 h 2411909"/>
                        <a:gd name="connsiteX3" fmla="*/ 494567 w 904247"/>
                        <a:gd name="connsiteY3" fmla="*/ 2411885 h 2411909"/>
                        <a:gd name="connsiteX4" fmla="*/ 5225 w 904247"/>
                        <a:gd name="connsiteY4" fmla="*/ 1148125 h 2411909"/>
                        <a:gd name="connsiteX5" fmla="*/ 117468 w 904247"/>
                        <a:gd name="connsiteY5" fmla="*/ 652463 h 2411909"/>
                        <a:gd name="connsiteX6" fmla="*/ 482275 w 904247"/>
                        <a:gd name="connsiteY6" fmla="*/ 0 h 2411909"/>
                        <a:gd name="connsiteX0" fmla="*/ 482275 w 904247"/>
                        <a:gd name="connsiteY0" fmla="*/ 0 h 2411893"/>
                        <a:gd name="connsiteX1" fmla="*/ 903280 w 904247"/>
                        <a:gd name="connsiteY1" fmla="*/ 943928 h 2411893"/>
                        <a:gd name="connsiteX2" fmla="*/ 874705 w 904247"/>
                        <a:gd name="connsiteY2" fmla="*/ 1183005 h 2411893"/>
                        <a:gd name="connsiteX3" fmla="*/ 494567 w 904247"/>
                        <a:gd name="connsiteY3" fmla="*/ 2411885 h 2411893"/>
                        <a:gd name="connsiteX4" fmla="*/ 5225 w 904247"/>
                        <a:gd name="connsiteY4" fmla="*/ 1162217 h 2411893"/>
                        <a:gd name="connsiteX5" fmla="*/ 117468 w 904247"/>
                        <a:gd name="connsiteY5" fmla="*/ 652463 h 2411893"/>
                        <a:gd name="connsiteX6" fmla="*/ 482275 w 904247"/>
                        <a:gd name="connsiteY6" fmla="*/ 0 h 2411893"/>
                        <a:gd name="connsiteX0" fmla="*/ 482972 w 904944"/>
                        <a:gd name="connsiteY0" fmla="*/ 0 h 2411893"/>
                        <a:gd name="connsiteX1" fmla="*/ 903977 w 904944"/>
                        <a:gd name="connsiteY1" fmla="*/ 943928 h 2411893"/>
                        <a:gd name="connsiteX2" fmla="*/ 875402 w 904944"/>
                        <a:gd name="connsiteY2" fmla="*/ 1183005 h 2411893"/>
                        <a:gd name="connsiteX3" fmla="*/ 495264 w 904944"/>
                        <a:gd name="connsiteY3" fmla="*/ 2411885 h 2411893"/>
                        <a:gd name="connsiteX4" fmla="*/ 5922 w 904944"/>
                        <a:gd name="connsiteY4" fmla="*/ 1162217 h 2411893"/>
                        <a:gd name="connsiteX5" fmla="*/ 104859 w 904944"/>
                        <a:gd name="connsiteY5" fmla="*/ 483376 h 2411893"/>
                        <a:gd name="connsiteX6" fmla="*/ 482972 w 904944"/>
                        <a:gd name="connsiteY6" fmla="*/ 0 h 2411893"/>
                        <a:gd name="connsiteX0" fmla="*/ 477060 w 899032"/>
                        <a:gd name="connsiteY0" fmla="*/ 0 h 2411893"/>
                        <a:gd name="connsiteX1" fmla="*/ 898065 w 899032"/>
                        <a:gd name="connsiteY1" fmla="*/ 943928 h 2411893"/>
                        <a:gd name="connsiteX2" fmla="*/ 869490 w 899032"/>
                        <a:gd name="connsiteY2" fmla="*/ 1183005 h 2411893"/>
                        <a:gd name="connsiteX3" fmla="*/ 489352 w 899032"/>
                        <a:gd name="connsiteY3" fmla="*/ 2411885 h 2411893"/>
                        <a:gd name="connsiteX4" fmla="*/ 10 w 899032"/>
                        <a:gd name="connsiteY4" fmla="*/ 1162217 h 2411893"/>
                        <a:gd name="connsiteX5" fmla="*/ 477060 w 899032"/>
                        <a:gd name="connsiteY5" fmla="*/ 0 h 2411893"/>
                        <a:gd name="connsiteX0" fmla="*/ 477060 w 869489"/>
                        <a:gd name="connsiteY0" fmla="*/ 0 h 2411893"/>
                        <a:gd name="connsiteX1" fmla="*/ 869490 w 869489"/>
                        <a:gd name="connsiteY1" fmla="*/ 1183005 h 2411893"/>
                        <a:gd name="connsiteX2" fmla="*/ 489352 w 869489"/>
                        <a:gd name="connsiteY2" fmla="*/ 2411885 h 2411893"/>
                        <a:gd name="connsiteX3" fmla="*/ 10 w 869489"/>
                        <a:gd name="connsiteY3" fmla="*/ 1162217 h 2411893"/>
                        <a:gd name="connsiteX4" fmla="*/ 477060 w 869489"/>
                        <a:gd name="connsiteY4" fmla="*/ 0 h 2411893"/>
                        <a:gd name="connsiteX0" fmla="*/ 477060 w 1042453"/>
                        <a:gd name="connsiteY0" fmla="*/ 0 h 2411911"/>
                        <a:gd name="connsiteX1" fmla="*/ 1042453 w 1042453"/>
                        <a:gd name="connsiteY1" fmla="*/ 1197097 h 2411911"/>
                        <a:gd name="connsiteX2" fmla="*/ 489352 w 1042453"/>
                        <a:gd name="connsiteY2" fmla="*/ 2411885 h 2411911"/>
                        <a:gd name="connsiteX3" fmla="*/ 10 w 1042453"/>
                        <a:gd name="connsiteY3" fmla="*/ 1162217 h 2411911"/>
                        <a:gd name="connsiteX4" fmla="*/ 477060 w 1042453"/>
                        <a:gd name="connsiteY4" fmla="*/ 0 h 2411911"/>
                        <a:gd name="connsiteX0" fmla="*/ 477060 w 1042453"/>
                        <a:gd name="connsiteY0" fmla="*/ 0 h 2411909"/>
                        <a:gd name="connsiteX1" fmla="*/ 1042453 w 1042453"/>
                        <a:gd name="connsiteY1" fmla="*/ 1197097 h 2411909"/>
                        <a:gd name="connsiteX2" fmla="*/ 489352 w 1042453"/>
                        <a:gd name="connsiteY2" fmla="*/ 2411885 h 2411909"/>
                        <a:gd name="connsiteX3" fmla="*/ 10 w 1042453"/>
                        <a:gd name="connsiteY3" fmla="*/ 1162217 h 2411909"/>
                        <a:gd name="connsiteX4" fmla="*/ 477060 w 1042453"/>
                        <a:gd name="connsiteY4" fmla="*/ 0 h 2411909"/>
                        <a:gd name="connsiteX0" fmla="*/ 477060 w 1015844"/>
                        <a:gd name="connsiteY0" fmla="*/ 0 h 2411933"/>
                        <a:gd name="connsiteX1" fmla="*/ 1015844 w 1015844"/>
                        <a:gd name="connsiteY1" fmla="*/ 1112551 h 2411933"/>
                        <a:gd name="connsiteX2" fmla="*/ 489352 w 1015844"/>
                        <a:gd name="connsiteY2" fmla="*/ 2411885 h 2411933"/>
                        <a:gd name="connsiteX3" fmla="*/ 10 w 1015844"/>
                        <a:gd name="connsiteY3" fmla="*/ 1162217 h 2411933"/>
                        <a:gd name="connsiteX4" fmla="*/ 477060 w 1015844"/>
                        <a:gd name="connsiteY4" fmla="*/ 0 h 2411933"/>
                        <a:gd name="connsiteX0" fmla="*/ 477060 w 1015844"/>
                        <a:gd name="connsiteY0" fmla="*/ 0 h 2411935"/>
                        <a:gd name="connsiteX1" fmla="*/ 1015844 w 1015844"/>
                        <a:gd name="connsiteY1" fmla="*/ 1112551 h 2411935"/>
                        <a:gd name="connsiteX2" fmla="*/ 489352 w 1015844"/>
                        <a:gd name="connsiteY2" fmla="*/ 2411885 h 2411935"/>
                        <a:gd name="connsiteX3" fmla="*/ 10 w 1015844"/>
                        <a:gd name="connsiteY3" fmla="*/ 1162217 h 2411935"/>
                        <a:gd name="connsiteX4" fmla="*/ 477060 w 1015844"/>
                        <a:gd name="connsiteY4" fmla="*/ 0 h 2411935"/>
                        <a:gd name="connsiteX0" fmla="*/ 478683 w 1017467"/>
                        <a:gd name="connsiteY0" fmla="*/ 0 h 2411933"/>
                        <a:gd name="connsiteX1" fmla="*/ 1017467 w 1017467"/>
                        <a:gd name="connsiteY1" fmla="*/ 1112551 h 2411933"/>
                        <a:gd name="connsiteX2" fmla="*/ 490975 w 1017467"/>
                        <a:gd name="connsiteY2" fmla="*/ 2411885 h 2411933"/>
                        <a:gd name="connsiteX3" fmla="*/ 1633 w 1017467"/>
                        <a:gd name="connsiteY3" fmla="*/ 1162217 h 2411933"/>
                        <a:gd name="connsiteX4" fmla="*/ 478683 w 1017467"/>
                        <a:gd name="connsiteY4" fmla="*/ 0 h 2411933"/>
                        <a:gd name="connsiteX0" fmla="*/ 478683 w 1017696"/>
                        <a:gd name="connsiteY0" fmla="*/ 0 h 2411935"/>
                        <a:gd name="connsiteX1" fmla="*/ 1017467 w 1017696"/>
                        <a:gd name="connsiteY1" fmla="*/ 1112551 h 2411935"/>
                        <a:gd name="connsiteX2" fmla="*/ 490975 w 1017696"/>
                        <a:gd name="connsiteY2" fmla="*/ 2411885 h 2411935"/>
                        <a:gd name="connsiteX3" fmla="*/ 1633 w 1017696"/>
                        <a:gd name="connsiteY3" fmla="*/ 1162217 h 2411935"/>
                        <a:gd name="connsiteX4" fmla="*/ 478683 w 1017696"/>
                        <a:gd name="connsiteY4" fmla="*/ 0 h 2411935"/>
                        <a:gd name="connsiteX0" fmla="*/ 598033 w 1017398"/>
                        <a:gd name="connsiteY0" fmla="*/ 0 h 2256936"/>
                        <a:gd name="connsiteX1" fmla="*/ 1017074 w 1017398"/>
                        <a:gd name="connsiteY1" fmla="*/ 957553 h 2256936"/>
                        <a:gd name="connsiteX2" fmla="*/ 490582 w 1017398"/>
                        <a:gd name="connsiteY2" fmla="*/ 2256887 h 2256936"/>
                        <a:gd name="connsiteX3" fmla="*/ 1240 w 1017398"/>
                        <a:gd name="connsiteY3" fmla="*/ 1007219 h 2256936"/>
                        <a:gd name="connsiteX4" fmla="*/ 598033 w 1017398"/>
                        <a:gd name="connsiteY4" fmla="*/ 0 h 2256936"/>
                        <a:gd name="connsiteX0" fmla="*/ 478684 w 1017696"/>
                        <a:gd name="connsiteY0" fmla="*/ 0 h 2383753"/>
                        <a:gd name="connsiteX1" fmla="*/ 1017467 w 1017696"/>
                        <a:gd name="connsiteY1" fmla="*/ 1084370 h 2383753"/>
                        <a:gd name="connsiteX2" fmla="*/ 490975 w 1017696"/>
                        <a:gd name="connsiteY2" fmla="*/ 2383704 h 2383753"/>
                        <a:gd name="connsiteX3" fmla="*/ 1633 w 1017696"/>
                        <a:gd name="connsiteY3" fmla="*/ 1134036 h 2383753"/>
                        <a:gd name="connsiteX4" fmla="*/ 478684 w 1017696"/>
                        <a:gd name="connsiteY4" fmla="*/ 0 h 2383753"/>
                        <a:gd name="connsiteX0" fmla="*/ 478684 w 1017696"/>
                        <a:gd name="connsiteY0" fmla="*/ 0 h 2383785"/>
                        <a:gd name="connsiteX1" fmla="*/ 1017467 w 1017696"/>
                        <a:gd name="connsiteY1" fmla="*/ 1084370 h 2383785"/>
                        <a:gd name="connsiteX2" fmla="*/ 490975 w 1017696"/>
                        <a:gd name="connsiteY2" fmla="*/ 2383704 h 2383785"/>
                        <a:gd name="connsiteX3" fmla="*/ 1633 w 1017696"/>
                        <a:gd name="connsiteY3" fmla="*/ 1148127 h 2383785"/>
                        <a:gd name="connsiteX4" fmla="*/ 478684 w 1017696"/>
                        <a:gd name="connsiteY4" fmla="*/ 0 h 2383785"/>
                        <a:gd name="connsiteX0" fmla="*/ 478684 w 1017696"/>
                        <a:gd name="connsiteY0" fmla="*/ 0 h 2383825"/>
                        <a:gd name="connsiteX1" fmla="*/ 1017467 w 1017696"/>
                        <a:gd name="connsiteY1" fmla="*/ 1084370 h 2383825"/>
                        <a:gd name="connsiteX2" fmla="*/ 490975 w 1017696"/>
                        <a:gd name="connsiteY2" fmla="*/ 2383704 h 2383825"/>
                        <a:gd name="connsiteX3" fmla="*/ 1633 w 1017696"/>
                        <a:gd name="connsiteY3" fmla="*/ 1148127 h 2383825"/>
                        <a:gd name="connsiteX4" fmla="*/ 478684 w 1017696"/>
                        <a:gd name="connsiteY4" fmla="*/ 0 h 2383825"/>
                        <a:gd name="connsiteX0" fmla="*/ 478684 w 1017696"/>
                        <a:gd name="connsiteY0" fmla="*/ 0 h 2383705"/>
                        <a:gd name="connsiteX1" fmla="*/ 1017467 w 1017696"/>
                        <a:gd name="connsiteY1" fmla="*/ 1140733 h 2383705"/>
                        <a:gd name="connsiteX2" fmla="*/ 490975 w 1017696"/>
                        <a:gd name="connsiteY2" fmla="*/ 2383704 h 2383705"/>
                        <a:gd name="connsiteX3" fmla="*/ 1633 w 1017696"/>
                        <a:gd name="connsiteY3" fmla="*/ 1148127 h 2383705"/>
                        <a:gd name="connsiteX4" fmla="*/ 478684 w 1017696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68 w 1018552"/>
                        <a:gd name="connsiteY0" fmla="*/ 0 h 2383705"/>
                        <a:gd name="connsiteX1" fmla="*/ 1016351 w 1018552"/>
                        <a:gd name="connsiteY1" fmla="*/ 1140733 h 2383705"/>
                        <a:gd name="connsiteX2" fmla="*/ 489859 w 1018552"/>
                        <a:gd name="connsiteY2" fmla="*/ 2383704 h 2383705"/>
                        <a:gd name="connsiteX3" fmla="*/ 517 w 1018552"/>
                        <a:gd name="connsiteY3" fmla="*/ 1148127 h 2383705"/>
                        <a:gd name="connsiteX4" fmla="*/ 477568 w 1018552"/>
                        <a:gd name="connsiteY4" fmla="*/ 0 h 2383705"/>
                        <a:gd name="connsiteX0" fmla="*/ 477570 w 1018554"/>
                        <a:gd name="connsiteY0" fmla="*/ 0 h 2383705"/>
                        <a:gd name="connsiteX1" fmla="*/ 1016353 w 1018554"/>
                        <a:gd name="connsiteY1" fmla="*/ 1140733 h 2383705"/>
                        <a:gd name="connsiteX2" fmla="*/ 489861 w 1018554"/>
                        <a:gd name="connsiteY2" fmla="*/ 2383704 h 2383705"/>
                        <a:gd name="connsiteX3" fmla="*/ 519 w 1018554"/>
                        <a:gd name="connsiteY3" fmla="*/ 1148127 h 2383705"/>
                        <a:gd name="connsiteX4" fmla="*/ 477570 w 1018554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18621" h="2383705">
                          <a:moveTo>
                            <a:pt x="477637" y="0"/>
                          </a:moveTo>
                          <a:cubicBezTo>
                            <a:pt x="662464" y="17556"/>
                            <a:pt x="1014374" y="527391"/>
                            <a:pt x="1016420" y="1140733"/>
                          </a:cubicBezTo>
                          <a:cubicBezTo>
                            <a:pt x="1051453" y="1668853"/>
                            <a:pt x="659234" y="2382472"/>
                            <a:pt x="489928" y="2383704"/>
                          </a:cubicBezTo>
                          <a:cubicBezTo>
                            <a:pt x="320622" y="2384936"/>
                            <a:pt x="-13582" y="1620833"/>
                            <a:pt x="586" y="1148127"/>
                          </a:cubicBezTo>
                          <a:cubicBezTo>
                            <a:pt x="-14770" y="548874"/>
                            <a:pt x="274745" y="36383"/>
                            <a:pt x="477637" y="0"/>
                          </a:cubicBezTo>
                          <a:close/>
                        </a:path>
                      </a:pathLst>
                    </a:custGeom>
                    <a:solidFill>
                      <a:schemeClr val="accent1">
                        <a:lumMod val="60000"/>
                        <a:lumOff val="40000"/>
                      </a:schemeClr>
                    </a:solidFill>
                    <a:ln w="22225" cap="flat">
                      <a:solidFill>
                        <a:schemeClr val="bg1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8" name="Freeform: Shape 87">
                      <a:extLst>
                        <a:ext uri="{FF2B5EF4-FFF2-40B4-BE49-F238E27FC236}">
                          <a16:creationId xmlns:a16="http://schemas.microsoft.com/office/drawing/2014/main" id="{BF5BB521-4BF4-4642-AA17-49460462425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445481" y="1817468"/>
                      <a:ext cx="249165" cy="923121"/>
                    </a:xfrm>
                    <a:custGeom>
                      <a:avLst/>
                      <a:gdLst>
                        <a:gd name="connsiteX0" fmla="*/ 422556 w 838200"/>
                        <a:gd name="connsiteY0" fmla="*/ 0 h 1466850"/>
                        <a:gd name="connsiteX1" fmla="*/ 843561 w 838200"/>
                        <a:gd name="connsiteY1" fmla="*/ 943928 h 1466850"/>
                        <a:gd name="connsiteX2" fmla="*/ 814986 w 838200"/>
                        <a:gd name="connsiteY2" fmla="*/ 1183005 h 1466850"/>
                        <a:gd name="connsiteX3" fmla="*/ 394934 w 838200"/>
                        <a:gd name="connsiteY3" fmla="*/ 1467803 h 1466850"/>
                        <a:gd name="connsiteX4" fmla="*/ 12029 w 838200"/>
                        <a:gd name="connsiteY4" fmla="*/ 1105853 h 1466850"/>
                        <a:gd name="connsiteX5" fmla="*/ 57749 w 838200"/>
                        <a:gd name="connsiteY5" fmla="*/ 652463 h 1466850"/>
                        <a:gd name="connsiteX6" fmla="*/ 422556 w 838200"/>
                        <a:gd name="connsiteY6" fmla="*/ 0 h 1466850"/>
                        <a:gd name="connsiteX0" fmla="*/ 422556 w 844528"/>
                        <a:gd name="connsiteY0" fmla="*/ 0 h 2411927"/>
                        <a:gd name="connsiteX1" fmla="*/ 843561 w 844528"/>
                        <a:gd name="connsiteY1" fmla="*/ 943928 h 2411927"/>
                        <a:gd name="connsiteX2" fmla="*/ 814986 w 844528"/>
                        <a:gd name="connsiteY2" fmla="*/ 1183005 h 2411927"/>
                        <a:gd name="connsiteX3" fmla="*/ 434848 w 844528"/>
                        <a:gd name="connsiteY3" fmla="*/ 2411885 h 2411927"/>
                        <a:gd name="connsiteX4" fmla="*/ 12029 w 844528"/>
                        <a:gd name="connsiteY4" fmla="*/ 1105853 h 2411927"/>
                        <a:gd name="connsiteX5" fmla="*/ 57749 w 844528"/>
                        <a:gd name="connsiteY5" fmla="*/ 652463 h 2411927"/>
                        <a:gd name="connsiteX6" fmla="*/ 422556 w 844528"/>
                        <a:gd name="connsiteY6" fmla="*/ 0 h 2411927"/>
                        <a:gd name="connsiteX0" fmla="*/ 422556 w 844528"/>
                        <a:gd name="connsiteY0" fmla="*/ 0 h 2411912"/>
                        <a:gd name="connsiteX1" fmla="*/ 843561 w 844528"/>
                        <a:gd name="connsiteY1" fmla="*/ 943928 h 2411912"/>
                        <a:gd name="connsiteX2" fmla="*/ 814986 w 844528"/>
                        <a:gd name="connsiteY2" fmla="*/ 1183005 h 2411912"/>
                        <a:gd name="connsiteX3" fmla="*/ 434848 w 844528"/>
                        <a:gd name="connsiteY3" fmla="*/ 2411885 h 2411912"/>
                        <a:gd name="connsiteX4" fmla="*/ 12029 w 844528"/>
                        <a:gd name="connsiteY4" fmla="*/ 1105853 h 2411912"/>
                        <a:gd name="connsiteX5" fmla="*/ 57749 w 844528"/>
                        <a:gd name="connsiteY5" fmla="*/ 652463 h 2411912"/>
                        <a:gd name="connsiteX6" fmla="*/ 422556 w 844528"/>
                        <a:gd name="connsiteY6" fmla="*/ 0 h 2411912"/>
                        <a:gd name="connsiteX0" fmla="*/ 422556 w 844528"/>
                        <a:gd name="connsiteY0" fmla="*/ 0 h 2411893"/>
                        <a:gd name="connsiteX1" fmla="*/ 843561 w 844528"/>
                        <a:gd name="connsiteY1" fmla="*/ 943928 h 2411893"/>
                        <a:gd name="connsiteX2" fmla="*/ 814986 w 844528"/>
                        <a:gd name="connsiteY2" fmla="*/ 1183005 h 2411893"/>
                        <a:gd name="connsiteX3" fmla="*/ 434848 w 844528"/>
                        <a:gd name="connsiteY3" fmla="*/ 2411885 h 2411893"/>
                        <a:gd name="connsiteX4" fmla="*/ 12029 w 844528"/>
                        <a:gd name="connsiteY4" fmla="*/ 1105853 h 2411893"/>
                        <a:gd name="connsiteX5" fmla="*/ 57749 w 844528"/>
                        <a:gd name="connsiteY5" fmla="*/ 652463 h 2411893"/>
                        <a:gd name="connsiteX6" fmla="*/ 422556 w 844528"/>
                        <a:gd name="connsiteY6" fmla="*/ 0 h 2411893"/>
                        <a:gd name="connsiteX0" fmla="*/ 422556 w 844528"/>
                        <a:gd name="connsiteY0" fmla="*/ 0 h 2411964"/>
                        <a:gd name="connsiteX1" fmla="*/ 843561 w 844528"/>
                        <a:gd name="connsiteY1" fmla="*/ 943928 h 2411964"/>
                        <a:gd name="connsiteX2" fmla="*/ 814986 w 844528"/>
                        <a:gd name="connsiteY2" fmla="*/ 1183005 h 2411964"/>
                        <a:gd name="connsiteX3" fmla="*/ 434848 w 844528"/>
                        <a:gd name="connsiteY3" fmla="*/ 2411885 h 2411964"/>
                        <a:gd name="connsiteX4" fmla="*/ 12029 w 844528"/>
                        <a:gd name="connsiteY4" fmla="*/ 1105853 h 2411964"/>
                        <a:gd name="connsiteX5" fmla="*/ 57749 w 844528"/>
                        <a:gd name="connsiteY5" fmla="*/ 652463 h 2411964"/>
                        <a:gd name="connsiteX6" fmla="*/ 422556 w 844528"/>
                        <a:gd name="connsiteY6" fmla="*/ 0 h 2411964"/>
                        <a:gd name="connsiteX0" fmla="*/ 482275 w 904247"/>
                        <a:gd name="connsiteY0" fmla="*/ 0 h 2411909"/>
                        <a:gd name="connsiteX1" fmla="*/ 903280 w 904247"/>
                        <a:gd name="connsiteY1" fmla="*/ 943928 h 2411909"/>
                        <a:gd name="connsiteX2" fmla="*/ 874705 w 904247"/>
                        <a:gd name="connsiteY2" fmla="*/ 1183005 h 2411909"/>
                        <a:gd name="connsiteX3" fmla="*/ 494567 w 904247"/>
                        <a:gd name="connsiteY3" fmla="*/ 2411885 h 2411909"/>
                        <a:gd name="connsiteX4" fmla="*/ 5225 w 904247"/>
                        <a:gd name="connsiteY4" fmla="*/ 1148125 h 2411909"/>
                        <a:gd name="connsiteX5" fmla="*/ 117468 w 904247"/>
                        <a:gd name="connsiteY5" fmla="*/ 652463 h 2411909"/>
                        <a:gd name="connsiteX6" fmla="*/ 482275 w 904247"/>
                        <a:gd name="connsiteY6" fmla="*/ 0 h 2411909"/>
                        <a:gd name="connsiteX0" fmla="*/ 482275 w 904247"/>
                        <a:gd name="connsiteY0" fmla="*/ 0 h 2411893"/>
                        <a:gd name="connsiteX1" fmla="*/ 903280 w 904247"/>
                        <a:gd name="connsiteY1" fmla="*/ 943928 h 2411893"/>
                        <a:gd name="connsiteX2" fmla="*/ 874705 w 904247"/>
                        <a:gd name="connsiteY2" fmla="*/ 1183005 h 2411893"/>
                        <a:gd name="connsiteX3" fmla="*/ 494567 w 904247"/>
                        <a:gd name="connsiteY3" fmla="*/ 2411885 h 2411893"/>
                        <a:gd name="connsiteX4" fmla="*/ 5225 w 904247"/>
                        <a:gd name="connsiteY4" fmla="*/ 1162217 h 2411893"/>
                        <a:gd name="connsiteX5" fmla="*/ 117468 w 904247"/>
                        <a:gd name="connsiteY5" fmla="*/ 652463 h 2411893"/>
                        <a:gd name="connsiteX6" fmla="*/ 482275 w 904247"/>
                        <a:gd name="connsiteY6" fmla="*/ 0 h 2411893"/>
                        <a:gd name="connsiteX0" fmla="*/ 482972 w 904944"/>
                        <a:gd name="connsiteY0" fmla="*/ 0 h 2411893"/>
                        <a:gd name="connsiteX1" fmla="*/ 903977 w 904944"/>
                        <a:gd name="connsiteY1" fmla="*/ 943928 h 2411893"/>
                        <a:gd name="connsiteX2" fmla="*/ 875402 w 904944"/>
                        <a:gd name="connsiteY2" fmla="*/ 1183005 h 2411893"/>
                        <a:gd name="connsiteX3" fmla="*/ 495264 w 904944"/>
                        <a:gd name="connsiteY3" fmla="*/ 2411885 h 2411893"/>
                        <a:gd name="connsiteX4" fmla="*/ 5922 w 904944"/>
                        <a:gd name="connsiteY4" fmla="*/ 1162217 h 2411893"/>
                        <a:gd name="connsiteX5" fmla="*/ 104859 w 904944"/>
                        <a:gd name="connsiteY5" fmla="*/ 483376 h 2411893"/>
                        <a:gd name="connsiteX6" fmla="*/ 482972 w 904944"/>
                        <a:gd name="connsiteY6" fmla="*/ 0 h 2411893"/>
                        <a:gd name="connsiteX0" fmla="*/ 477060 w 899032"/>
                        <a:gd name="connsiteY0" fmla="*/ 0 h 2411893"/>
                        <a:gd name="connsiteX1" fmla="*/ 898065 w 899032"/>
                        <a:gd name="connsiteY1" fmla="*/ 943928 h 2411893"/>
                        <a:gd name="connsiteX2" fmla="*/ 869490 w 899032"/>
                        <a:gd name="connsiteY2" fmla="*/ 1183005 h 2411893"/>
                        <a:gd name="connsiteX3" fmla="*/ 489352 w 899032"/>
                        <a:gd name="connsiteY3" fmla="*/ 2411885 h 2411893"/>
                        <a:gd name="connsiteX4" fmla="*/ 10 w 899032"/>
                        <a:gd name="connsiteY4" fmla="*/ 1162217 h 2411893"/>
                        <a:gd name="connsiteX5" fmla="*/ 477060 w 899032"/>
                        <a:gd name="connsiteY5" fmla="*/ 0 h 2411893"/>
                        <a:gd name="connsiteX0" fmla="*/ 477060 w 869489"/>
                        <a:gd name="connsiteY0" fmla="*/ 0 h 2411893"/>
                        <a:gd name="connsiteX1" fmla="*/ 869490 w 869489"/>
                        <a:gd name="connsiteY1" fmla="*/ 1183005 h 2411893"/>
                        <a:gd name="connsiteX2" fmla="*/ 489352 w 869489"/>
                        <a:gd name="connsiteY2" fmla="*/ 2411885 h 2411893"/>
                        <a:gd name="connsiteX3" fmla="*/ 10 w 869489"/>
                        <a:gd name="connsiteY3" fmla="*/ 1162217 h 2411893"/>
                        <a:gd name="connsiteX4" fmla="*/ 477060 w 869489"/>
                        <a:gd name="connsiteY4" fmla="*/ 0 h 2411893"/>
                        <a:gd name="connsiteX0" fmla="*/ 477060 w 1042453"/>
                        <a:gd name="connsiteY0" fmla="*/ 0 h 2411911"/>
                        <a:gd name="connsiteX1" fmla="*/ 1042453 w 1042453"/>
                        <a:gd name="connsiteY1" fmla="*/ 1197097 h 2411911"/>
                        <a:gd name="connsiteX2" fmla="*/ 489352 w 1042453"/>
                        <a:gd name="connsiteY2" fmla="*/ 2411885 h 2411911"/>
                        <a:gd name="connsiteX3" fmla="*/ 10 w 1042453"/>
                        <a:gd name="connsiteY3" fmla="*/ 1162217 h 2411911"/>
                        <a:gd name="connsiteX4" fmla="*/ 477060 w 1042453"/>
                        <a:gd name="connsiteY4" fmla="*/ 0 h 2411911"/>
                        <a:gd name="connsiteX0" fmla="*/ 477060 w 1042453"/>
                        <a:gd name="connsiteY0" fmla="*/ 0 h 2411909"/>
                        <a:gd name="connsiteX1" fmla="*/ 1042453 w 1042453"/>
                        <a:gd name="connsiteY1" fmla="*/ 1197097 h 2411909"/>
                        <a:gd name="connsiteX2" fmla="*/ 489352 w 1042453"/>
                        <a:gd name="connsiteY2" fmla="*/ 2411885 h 2411909"/>
                        <a:gd name="connsiteX3" fmla="*/ 10 w 1042453"/>
                        <a:gd name="connsiteY3" fmla="*/ 1162217 h 2411909"/>
                        <a:gd name="connsiteX4" fmla="*/ 477060 w 1042453"/>
                        <a:gd name="connsiteY4" fmla="*/ 0 h 2411909"/>
                        <a:gd name="connsiteX0" fmla="*/ 477060 w 1015844"/>
                        <a:gd name="connsiteY0" fmla="*/ 0 h 2411933"/>
                        <a:gd name="connsiteX1" fmla="*/ 1015844 w 1015844"/>
                        <a:gd name="connsiteY1" fmla="*/ 1112551 h 2411933"/>
                        <a:gd name="connsiteX2" fmla="*/ 489352 w 1015844"/>
                        <a:gd name="connsiteY2" fmla="*/ 2411885 h 2411933"/>
                        <a:gd name="connsiteX3" fmla="*/ 10 w 1015844"/>
                        <a:gd name="connsiteY3" fmla="*/ 1162217 h 2411933"/>
                        <a:gd name="connsiteX4" fmla="*/ 477060 w 1015844"/>
                        <a:gd name="connsiteY4" fmla="*/ 0 h 2411933"/>
                        <a:gd name="connsiteX0" fmla="*/ 477060 w 1015844"/>
                        <a:gd name="connsiteY0" fmla="*/ 0 h 2411935"/>
                        <a:gd name="connsiteX1" fmla="*/ 1015844 w 1015844"/>
                        <a:gd name="connsiteY1" fmla="*/ 1112551 h 2411935"/>
                        <a:gd name="connsiteX2" fmla="*/ 489352 w 1015844"/>
                        <a:gd name="connsiteY2" fmla="*/ 2411885 h 2411935"/>
                        <a:gd name="connsiteX3" fmla="*/ 10 w 1015844"/>
                        <a:gd name="connsiteY3" fmla="*/ 1162217 h 2411935"/>
                        <a:gd name="connsiteX4" fmla="*/ 477060 w 1015844"/>
                        <a:gd name="connsiteY4" fmla="*/ 0 h 2411935"/>
                        <a:gd name="connsiteX0" fmla="*/ 478683 w 1017467"/>
                        <a:gd name="connsiteY0" fmla="*/ 0 h 2411933"/>
                        <a:gd name="connsiteX1" fmla="*/ 1017467 w 1017467"/>
                        <a:gd name="connsiteY1" fmla="*/ 1112551 h 2411933"/>
                        <a:gd name="connsiteX2" fmla="*/ 490975 w 1017467"/>
                        <a:gd name="connsiteY2" fmla="*/ 2411885 h 2411933"/>
                        <a:gd name="connsiteX3" fmla="*/ 1633 w 1017467"/>
                        <a:gd name="connsiteY3" fmla="*/ 1162217 h 2411933"/>
                        <a:gd name="connsiteX4" fmla="*/ 478683 w 1017467"/>
                        <a:gd name="connsiteY4" fmla="*/ 0 h 2411933"/>
                        <a:gd name="connsiteX0" fmla="*/ 478683 w 1017696"/>
                        <a:gd name="connsiteY0" fmla="*/ 0 h 2411935"/>
                        <a:gd name="connsiteX1" fmla="*/ 1017467 w 1017696"/>
                        <a:gd name="connsiteY1" fmla="*/ 1112551 h 2411935"/>
                        <a:gd name="connsiteX2" fmla="*/ 490975 w 1017696"/>
                        <a:gd name="connsiteY2" fmla="*/ 2411885 h 2411935"/>
                        <a:gd name="connsiteX3" fmla="*/ 1633 w 1017696"/>
                        <a:gd name="connsiteY3" fmla="*/ 1162217 h 2411935"/>
                        <a:gd name="connsiteX4" fmla="*/ 478683 w 1017696"/>
                        <a:gd name="connsiteY4" fmla="*/ 0 h 2411935"/>
                        <a:gd name="connsiteX0" fmla="*/ 598033 w 1017398"/>
                        <a:gd name="connsiteY0" fmla="*/ 0 h 2256936"/>
                        <a:gd name="connsiteX1" fmla="*/ 1017074 w 1017398"/>
                        <a:gd name="connsiteY1" fmla="*/ 957553 h 2256936"/>
                        <a:gd name="connsiteX2" fmla="*/ 490582 w 1017398"/>
                        <a:gd name="connsiteY2" fmla="*/ 2256887 h 2256936"/>
                        <a:gd name="connsiteX3" fmla="*/ 1240 w 1017398"/>
                        <a:gd name="connsiteY3" fmla="*/ 1007219 h 2256936"/>
                        <a:gd name="connsiteX4" fmla="*/ 598033 w 1017398"/>
                        <a:gd name="connsiteY4" fmla="*/ 0 h 2256936"/>
                        <a:gd name="connsiteX0" fmla="*/ 478684 w 1017696"/>
                        <a:gd name="connsiteY0" fmla="*/ 0 h 2383753"/>
                        <a:gd name="connsiteX1" fmla="*/ 1017467 w 1017696"/>
                        <a:gd name="connsiteY1" fmla="*/ 1084370 h 2383753"/>
                        <a:gd name="connsiteX2" fmla="*/ 490975 w 1017696"/>
                        <a:gd name="connsiteY2" fmla="*/ 2383704 h 2383753"/>
                        <a:gd name="connsiteX3" fmla="*/ 1633 w 1017696"/>
                        <a:gd name="connsiteY3" fmla="*/ 1134036 h 2383753"/>
                        <a:gd name="connsiteX4" fmla="*/ 478684 w 1017696"/>
                        <a:gd name="connsiteY4" fmla="*/ 0 h 2383753"/>
                        <a:gd name="connsiteX0" fmla="*/ 478684 w 1017696"/>
                        <a:gd name="connsiteY0" fmla="*/ 0 h 2383785"/>
                        <a:gd name="connsiteX1" fmla="*/ 1017467 w 1017696"/>
                        <a:gd name="connsiteY1" fmla="*/ 1084370 h 2383785"/>
                        <a:gd name="connsiteX2" fmla="*/ 490975 w 1017696"/>
                        <a:gd name="connsiteY2" fmla="*/ 2383704 h 2383785"/>
                        <a:gd name="connsiteX3" fmla="*/ 1633 w 1017696"/>
                        <a:gd name="connsiteY3" fmla="*/ 1148127 h 2383785"/>
                        <a:gd name="connsiteX4" fmla="*/ 478684 w 1017696"/>
                        <a:gd name="connsiteY4" fmla="*/ 0 h 2383785"/>
                        <a:gd name="connsiteX0" fmla="*/ 478684 w 1017696"/>
                        <a:gd name="connsiteY0" fmla="*/ 0 h 2383825"/>
                        <a:gd name="connsiteX1" fmla="*/ 1017467 w 1017696"/>
                        <a:gd name="connsiteY1" fmla="*/ 1084370 h 2383825"/>
                        <a:gd name="connsiteX2" fmla="*/ 490975 w 1017696"/>
                        <a:gd name="connsiteY2" fmla="*/ 2383704 h 2383825"/>
                        <a:gd name="connsiteX3" fmla="*/ 1633 w 1017696"/>
                        <a:gd name="connsiteY3" fmla="*/ 1148127 h 2383825"/>
                        <a:gd name="connsiteX4" fmla="*/ 478684 w 1017696"/>
                        <a:gd name="connsiteY4" fmla="*/ 0 h 2383825"/>
                        <a:gd name="connsiteX0" fmla="*/ 478684 w 1017696"/>
                        <a:gd name="connsiteY0" fmla="*/ 0 h 2383705"/>
                        <a:gd name="connsiteX1" fmla="*/ 1017467 w 1017696"/>
                        <a:gd name="connsiteY1" fmla="*/ 1140733 h 2383705"/>
                        <a:gd name="connsiteX2" fmla="*/ 490975 w 1017696"/>
                        <a:gd name="connsiteY2" fmla="*/ 2383704 h 2383705"/>
                        <a:gd name="connsiteX3" fmla="*/ 1633 w 1017696"/>
                        <a:gd name="connsiteY3" fmla="*/ 1148127 h 2383705"/>
                        <a:gd name="connsiteX4" fmla="*/ 478684 w 1017696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68 w 1018552"/>
                        <a:gd name="connsiteY0" fmla="*/ 0 h 2383705"/>
                        <a:gd name="connsiteX1" fmla="*/ 1016351 w 1018552"/>
                        <a:gd name="connsiteY1" fmla="*/ 1140733 h 2383705"/>
                        <a:gd name="connsiteX2" fmla="*/ 489859 w 1018552"/>
                        <a:gd name="connsiteY2" fmla="*/ 2383704 h 2383705"/>
                        <a:gd name="connsiteX3" fmla="*/ 517 w 1018552"/>
                        <a:gd name="connsiteY3" fmla="*/ 1148127 h 2383705"/>
                        <a:gd name="connsiteX4" fmla="*/ 477568 w 1018552"/>
                        <a:gd name="connsiteY4" fmla="*/ 0 h 2383705"/>
                        <a:gd name="connsiteX0" fmla="*/ 477570 w 1018554"/>
                        <a:gd name="connsiteY0" fmla="*/ 0 h 2383705"/>
                        <a:gd name="connsiteX1" fmla="*/ 1016353 w 1018554"/>
                        <a:gd name="connsiteY1" fmla="*/ 1140733 h 2383705"/>
                        <a:gd name="connsiteX2" fmla="*/ 489861 w 1018554"/>
                        <a:gd name="connsiteY2" fmla="*/ 2383704 h 2383705"/>
                        <a:gd name="connsiteX3" fmla="*/ 519 w 1018554"/>
                        <a:gd name="connsiteY3" fmla="*/ 1148127 h 2383705"/>
                        <a:gd name="connsiteX4" fmla="*/ 477570 w 1018554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18621" h="2383705">
                          <a:moveTo>
                            <a:pt x="477637" y="0"/>
                          </a:moveTo>
                          <a:cubicBezTo>
                            <a:pt x="662464" y="17556"/>
                            <a:pt x="1014374" y="527391"/>
                            <a:pt x="1016420" y="1140733"/>
                          </a:cubicBezTo>
                          <a:cubicBezTo>
                            <a:pt x="1051453" y="1668853"/>
                            <a:pt x="659234" y="2382472"/>
                            <a:pt x="489928" y="2383704"/>
                          </a:cubicBezTo>
                          <a:cubicBezTo>
                            <a:pt x="320622" y="2384936"/>
                            <a:pt x="-13582" y="1620833"/>
                            <a:pt x="586" y="1148127"/>
                          </a:cubicBezTo>
                          <a:cubicBezTo>
                            <a:pt x="-14770" y="548874"/>
                            <a:pt x="274745" y="36383"/>
                            <a:pt x="477637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70" name="Group 69">
                  <a:extLst>
                    <a:ext uri="{FF2B5EF4-FFF2-40B4-BE49-F238E27FC236}">
                      <a16:creationId xmlns:a16="http://schemas.microsoft.com/office/drawing/2014/main" id="{D7EDF51B-19CB-4E22-8FF8-EB5F73E01395}"/>
                    </a:ext>
                  </a:extLst>
                </p:cNvPr>
                <p:cNvGrpSpPr/>
                <p:nvPr/>
              </p:nvGrpSpPr>
              <p:grpSpPr>
                <a:xfrm rot="7200000">
                  <a:off x="9918800" y="1467674"/>
                  <a:ext cx="594360" cy="3055248"/>
                  <a:chOff x="8236696" y="1267377"/>
                  <a:chExt cx="666734" cy="3055248"/>
                </a:xfrm>
              </p:grpSpPr>
              <p:grpSp>
                <p:nvGrpSpPr>
                  <p:cNvPr id="79" name="Group 78">
                    <a:extLst>
                      <a:ext uri="{FF2B5EF4-FFF2-40B4-BE49-F238E27FC236}">
                        <a16:creationId xmlns:a16="http://schemas.microsoft.com/office/drawing/2014/main" id="{46CFAE32-050E-4981-91C2-BF77ADA37A0F}"/>
                      </a:ext>
                    </a:extLst>
                  </p:cNvPr>
                  <p:cNvGrpSpPr/>
                  <p:nvPr/>
                </p:nvGrpSpPr>
                <p:grpSpPr>
                  <a:xfrm>
                    <a:off x="8236696" y="1267377"/>
                    <a:ext cx="666734" cy="1473212"/>
                    <a:chOff x="8236696" y="1267377"/>
                    <a:chExt cx="666734" cy="1473212"/>
                  </a:xfrm>
                </p:grpSpPr>
                <p:sp>
                  <p:nvSpPr>
                    <p:cNvPr id="83" name="Freeform: Shape 82">
                      <a:extLst>
                        <a:ext uri="{FF2B5EF4-FFF2-40B4-BE49-F238E27FC236}">
                          <a16:creationId xmlns:a16="http://schemas.microsoft.com/office/drawing/2014/main" id="{EE3F4B52-9F28-4251-A71D-7A0E4027D0B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236696" y="1267377"/>
                      <a:ext cx="666734" cy="1473212"/>
                    </a:xfrm>
                    <a:custGeom>
                      <a:avLst/>
                      <a:gdLst>
                        <a:gd name="connsiteX0" fmla="*/ 422556 w 838200"/>
                        <a:gd name="connsiteY0" fmla="*/ 0 h 1466850"/>
                        <a:gd name="connsiteX1" fmla="*/ 843561 w 838200"/>
                        <a:gd name="connsiteY1" fmla="*/ 943928 h 1466850"/>
                        <a:gd name="connsiteX2" fmla="*/ 814986 w 838200"/>
                        <a:gd name="connsiteY2" fmla="*/ 1183005 h 1466850"/>
                        <a:gd name="connsiteX3" fmla="*/ 394934 w 838200"/>
                        <a:gd name="connsiteY3" fmla="*/ 1467803 h 1466850"/>
                        <a:gd name="connsiteX4" fmla="*/ 12029 w 838200"/>
                        <a:gd name="connsiteY4" fmla="*/ 1105853 h 1466850"/>
                        <a:gd name="connsiteX5" fmla="*/ 57749 w 838200"/>
                        <a:gd name="connsiteY5" fmla="*/ 652463 h 1466850"/>
                        <a:gd name="connsiteX6" fmla="*/ 422556 w 838200"/>
                        <a:gd name="connsiteY6" fmla="*/ 0 h 1466850"/>
                        <a:gd name="connsiteX0" fmla="*/ 422556 w 844528"/>
                        <a:gd name="connsiteY0" fmla="*/ 0 h 2411927"/>
                        <a:gd name="connsiteX1" fmla="*/ 843561 w 844528"/>
                        <a:gd name="connsiteY1" fmla="*/ 943928 h 2411927"/>
                        <a:gd name="connsiteX2" fmla="*/ 814986 w 844528"/>
                        <a:gd name="connsiteY2" fmla="*/ 1183005 h 2411927"/>
                        <a:gd name="connsiteX3" fmla="*/ 434848 w 844528"/>
                        <a:gd name="connsiteY3" fmla="*/ 2411885 h 2411927"/>
                        <a:gd name="connsiteX4" fmla="*/ 12029 w 844528"/>
                        <a:gd name="connsiteY4" fmla="*/ 1105853 h 2411927"/>
                        <a:gd name="connsiteX5" fmla="*/ 57749 w 844528"/>
                        <a:gd name="connsiteY5" fmla="*/ 652463 h 2411927"/>
                        <a:gd name="connsiteX6" fmla="*/ 422556 w 844528"/>
                        <a:gd name="connsiteY6" fmla="*/ 0 h 2411927"/>
                        <a:gd name="connsiteX0" fmla="*/ 422556 w 844528"/>
                        <a:gd name="connsiteY0" fmla="*/ 0 h 2411912"/>
                        <a:gd name="connsiteX1" fmla="*/ 843561 w 844528"/>
                        <a:gd name="connsiteY1" fmla="*/ 943928 h 2411912"/>
                        <a:gd name="connsiteX2" fmla="*/ 814986 w 844528"/>
                        <a:gd name="connsiteY2" fmla="*/ 1183005 h 2411912"/>
                        <a:gd name="connsiteX3" fmla="*/ 434848 w 844528"/>
                        <a:gd name="connsiteY3" fmla="*/ 2411885 h 2411912"/>
                        <a:gd name="connsiteX4" fmla="*/ 12029 w 844528"/>
                        <a:gd name="connsiteY4" fmla="*/ 1105853 h 2411912"/>
                        <a:gd name="connsiteX5" fmla="*/ 57749 w 844528"/>
                        <a:gd name="connsiteY5" fmla="*/ 652463 h 2411912"/>
                        <a:gd name="connsiteX6" fmla="*/ 422556 w 844528"/>
                        <a:gd name="connsiteY6" fmla="*/ 0 h 2411912"/>
                        <a:gd name="connsiteX0" fmla="*/ 422556 w 844528"/>
                        <a:gd name="connsiteY0" fmla="*/ 0 h 2411893"/>
                        <a:gd name="connsiteX1" fmla="*/ 843561 w 844528"/>
                        <a:gd name="connsiteY1" fmla="*/ 943928 h 2411893"/>
                        <a:gd name="connsiteX2" fmla="*/ 814986 w 844528"/>
                        <a:gd name="connsiteY2" fmla="*/ 1183005 h 2411893"/>
                        <a:gd name="connsiteX3" fmla="*/ 434848 w 844528"/>
                        <a:gd name="connsiteY3" fmla="*/ 2411885 h 2411893"/>
                        <a:gd name="connsiteX4" fmla="*/ 12029 w 844528"/>
                        <a:gd name="connsiteY4" fmla="*/ 1105853 h 2411893"/>
                        <a:gd name="connsiteX5" fmla="*/ 57749 w 844528"/>
                        <a:gd name="connsiteY5" fmla="*/ 652463 h 2411893"/>
                        <a:gd name="connsiteX6" fmla="*/ 422556 w 844528"/>
                        <a:gd name="connsiteY6" fmla="*/ 0 h 2411893"/>
                        <a:gd name="connsiteX0" fmla="*/ 422556 w 844528"/>
                        <a:gd name="connsiteY0" fmla="*/ 0 h 2411964"/>
                        <a:gd name="connsiteX1" fmla="*/ 843561 w 844528"/>
                        <a:gd name="connsiteY1" fmla="*/ 943928 h 2411964"/>
                        <a:gd name="connsiteX2" fmla="*/ 814986 w 844528"/>
                        <a:gd name="connsiteY2" fmla="*/ 1183005 h 2411964"/>
                        <a:gd name="connsiteX3" fmla="*/ 434848 w 844528"/>
                        <a:gd name="connsiteY3" fmla="*/ 2411885 h 2411964"/>
                        <a:gd name="connsiteX4" fmla="*/ 12029 w 844528"/>
                        <a:gd name="connsiteY4" fmla="*/ 1105853 h 2411964"/>
                        <a:gd name="connsiteX5" fmla="*/ 57749 w 844528"/>
                        <a:gd name="connsiteY5" fmla="*/ 652463 h 2411964"/>
                        <a:gd name="connsiteX6" fmla="*/ 422556 w 844528"/>
                        <a:gd name="connsiteY6" fmla="*/ 0 h 2411964"/>
                        <a:gd name="connsiteX0" fmla="*/ 482275 w 904247"/>
                        <a:gd name="connsiteY0" fmla="*/ 0 h 2411909"/>
                        <a:gd name="connsiteX1" fmla="*/ 903280 w 904247"/>
                        <a:gd name="connsiteY1" fmla="*/ 943928 h 2411909"/>
                        <a:gd name="connsiteX2" fmla="*/ 874705 w 904247"/>
                        <a:gd name="connsiteY2" fmla="*/ 1183005 h 2411909"/>
                        <a:gd name="connsiteX3" fmla="*/ 494567 w 904247"/>
                        <a:gd name="connsiteY3" fmla="*/ 2411885 h 2411909"/>
                        <a:gd name="connsiteX4" fmla="*/ 5225 w 904247"/>
                        <a:gd name="connsiteY4" fmla="*/ 1148125 h 2411909"/>
                        <a:gd name="connsiteX5" fmla="*/ 117468 w 904247"/>
                        <a:gd name="connsiteY5" fmla="*/ 652463 h 2411909"/>
                        <a:gd name="connsiteX6" fmla="*/ 482275 w 904247"/>
                        <a:gd name="connsiteY6" fmla="*/ 0 h 2411909"/>
                        <a:gd name="connsiteX0" fmla="*/ 482275 w 904247"/>
                        <a:gd name="connsiteY0" fmla="*/ 0 h 2411893"/>
                        <a:gd name="connsiteX1" fmla="*/ 903280 w 904247"/>
                        <a:gd name="connsiteY1" fmla="*/ 943928 h 2411893"/>
                        <a:gd name="connsiteX2" fmla="*/ 874705 w 904247"/>
                        <a:gd name="connsiteY2" fmla="*/ 1183005 h 2411893"/>
                        <a:gd name="connsiteX3" fmla="*/ 494567 w 904247"/>
                        <a:gd name="connsiteY3" fmla="*/ 2411885 h 2411893"/>
                        <a:gd name="connsiteX4" fmla="*/ 5225 w 904247"/>
                        <a:gd name="connsiteY4" fmla="*/ 1162217 h 2411893"/>
                        <a:gd name="connsiteX5" fmla="*/ 117468 w 904247"/>
                        <a:gd name="connsiteY5" fmla="*/ 652463 h 2411893"/>
                        <a:gd name="connsiteX6" fmla="*/ 482275 w 904247"/>
                        <a:gd name="connsiteY6" fmla="*/ 0 h 2411893"/>
                        <a:gd name="connsiteX0" fmla="*/ 482972 w 904944"/>
                        <a:gd name="connsiteY0" fmla="*/ 0 h 2411893"/>
                        <a:gd name="connsiteX1" fmla="*/ 903977 w 904944"/>
                        <a:gd name="connsiteY1" fmla="*/ 943928 h 2411893"/>
                        <a:gd name="connsiteX2" fmla="*/ 875402 w 904944"/>
                        <a:gd name="connsiteY2" fmla="*/ 1183005 h 2411893"/>
                        <a:gd name="connsiteX3" fmla="*/ 495264 w 904944"/>
                        <a:gd name="connsiteY3" fmla="*/ 2411885 h 2411893"/>
                        <a:gd name="connsiteX4" fmla="*/ 5922 w 904944"/>
                        <a:gd name="connsiteY4" fmla="*/ 1162217 h 2411893"/>
                        <a:gd name="connsiteX5" fmla="*/ 104859 w 904944"/>
                        <a:gd name="connsiteY5" fmla="*/ 483376 h 2411893"/>
                        <a:gd name="connsiteX6" fmla="*/ 482972 w 904944"/>
                        <a:gd name="connsiteY6" fmla="*/ 0 h 2411893"/>
                        <a:gd name="connsiteX0" fmla="*/ 477060 w 899032"/>
                        <a:gd name="connsiteY0" fmla="*/ 0 h 2411893"/>
                        <a:gd name="connsiteX1" fmla="*/ 898065 w 899032"/>
                        <a:gd name="connsiteY1" fmla="*/ 943928 h 2411893"/>
                        <a:gd name="connsiteX2" fmla="*/ 869490 w 899032"/>
                        <a:gd name="connsiteY2" fmla="*/ 1183005 h 2411893"/>
                        <a:gd name="connsiteX3" fmla="*/ 489352 w 899032"/>
                        <a:gd name="connsiteY3" fmla="*/ 2411885 h 2411893"/>
                        <a:gd name="connsiteX4" fmla="*/ 10 w 899032"/>
                        <a:gd name="connsiteY4" fmla="*/ 1162217 h 2411893"/>
                        <a:gd name="connsiteX5" fmla="*/ 477060 w 899032"/>
                        <a:gd name="connsiteY5" fmla="*/ 0 h 2411893"/>
                        <a:gd name="connsiteX0" fmla="*/ 477060 w 869489"/>
                        <a:gd name="connsiteY0" fmla="*/ 0 h 2411893"/>
                        <a:gd name="connsiteX1" fmla="*/ 869490 w 869489"/>
                        <a:gd name="connsiteY1" fmla="*/ 1183005 h 2411893"/>
                        <a:gd name="connsiteX2" fmla="*/ 489352 w 869489"/>
                        <a:gd name="connsiteY2" fmla="*/ 2411885 h 2411893"/>
                        <a:gd name="connsiteX3" fmla="*/ 10 w 869489"/>
                        <a:gd name="connsiteY3" fmla="*/ 1162217 h 2411893"/>
                        <a:gd name="connsiteX4" fmla="*/ 477060 w 869489"/>
                        <a:gd name="connsiteY4" fmla="*/ 0 h 2411893"/>
                        <a:gd name="connsiteX0" fmla="*/ 477060 w 1042453"/>
                        <a:gd name="connsiteY0" fmla="*/ 0 h 2411911"/>
                        <a:gd name="connsiteX1" fmla="*/ 1042453 w 1042453"/>
                        <a:gd name="connsiteY1" fmla="*/ 1197097 h 2411911"/>
                        <a:gd name="connsiteX2" fmla="*/ 489352 w 1042453"/>
                        <a:gd name="connsiteY2" fmla="*/ 2411885 h 2411911"/>
                        <a:gd name="connsiteX3" fmla="*/ 10 w 1042453"/>
                        <a:gd name="connsiteY3" fmla="*/ 1162217 h 2411911"/>
                        <a:gd name="connsiteX4" fmla="*/ 477060 w 1042453"/>
                        <a:gd name="connsiteY4" fmla="*/ 0 h 2411911"/>
                        <a:gd name="connsiteX0" fmla="*/ 477060 w 1042453"/>
                        <a:gd name="connsiteY0" fmla="*/ 0 h 2411909"/>
                        <a:gd name="connsiteX1" fmla="*/ 1042453 w 1042453"/>
                        <a:gd name="connsiteY1" fmla="*/ 1197097 h 2411909"/>
                        <a:gd name="connsiteX2" fmla="*/ 489352 w 1042453"/>
                        <a:gd name="connsiteY2" fmla="*/ 2411885 h 2411909"/>
                        <a:gd name="connsiteX3" fmla="*/ 10 w 1042453"/>
                        <a:gd name="connsiteY3" fmla="*/ 1162217 h 2411909"/>
                        <a:gd name="connsiteX4" fmla="*/ 477060 w 1042453"/>
                        <a:gd name="connsiteY4" fmla="*/ 0 h 2411909"/>
                        <a:gd name="connsiteX0" fmla="*/ 477060 w 1015844"/>
                        <a:gd name="connsiteY0" fmla="*/ 0 h 2411933"/>
                        <a:gd name="connsiteX1" fmla="*/ 1015844 w 1015844"/>
                        <a:gd name="connsiteY1" fmla="*/ 1112551 h 2411933"/>
                        <a:gd name="connsiteX2" fmla="*/ 489352 w 1015844"/>
                        <a:gd name="connsiteY2" fmla="*/ 2411885 h 2411933"/>
                        <a:gd name="connsiteX3" fmla="*/ 10 w 1015844"/>
                        <a:gd name="connsiteY3" fmla="*/ 1162217 h 2411933"/>
                        <a:gd name="connsiteX4" fmla="*/ 477060 w 1015844"/>
                        <a:gd name="connsiteY4" fmla="*/ 0 h 2411933"/>
                        <a:gd name="connsiteX0" fmla="*/ 477060 w 1015844"/>
                        <a:gd name="connsiteY0" fmla="*/ 0 h 2411935"/>
                        <a:gd name="connsiteX1" fmla="*/ 1015844 w 1015844"/>
                        <a:gd name="connsiteY1" fmla="*/ 1112551 h 2411935"/>
                        <a:gd name="connsiteX2" fmla="*/ 489352 w 1015844"/>
                        <a:gd name="connsiteY2" fmla="*/ 2411885 h 2411935"/>
                        <a:gd name="connsiteX3" fmla="*/ 10 w 1015844"/>
                        <a:gd name="connsiteY3" fmla="*/ 1162217 h 2411935"/>
                        <a:gd name="connsiteX4" fmla="*/ 477060 w 1015844"/>
                        <a:gd name="connsiteY4" fmla="*/ 0 h 2411935"/>
                        <a:gd name="connsiteX0" fmla="*/ 478683 w 1017467"/>
                        <a:gd name="connsiteY0" fmla="*/ 0 h 2411933"/>
                        <a:gd name="connsiteX1" fmla="*/ 1017467 w 1017467"/>
                        <a:gd name="connsiteY1" fmla="*/ 1112551 h 2411933"/>
                        <a:gd name="connsiteX2" fmla="*/ 490975 w 1017467"/>
                        <a:gd name="connsiteY2" fmla="*/ 2411885 h 2411933"/>
                        <a:gd name="connsiteX3" fmla="*/ 1633 w 1017467"/>
                        <a:gd name="connsiteY3" fmla="*/ 1162217 h 2411933"/>
                        <a:gd name="connsiteX4" fmla="*/ 478683 w 1017467"/>
                        <a:gd name="connsiteY4" fmla="*/ 0 h 2411933"/>
                        <a:gd name="connsiteX0" fmla="*/ 478683 w 1017696"/>
                        <a:gd name="connsiteY0" fmla="*/ 0 h 2411935"/>
                        <a:gd name="connsiteX1" fmla="*/ 1017467 w 1017696"/>
                        <a:gd name="connsiteY1" fmla="*/ 1112551 h 2411935"/>
                        <a:gd name="connsiteX2" fmla="*/ 490975 w 1017696"/>
                        <a:gd name="connsiteY2" fmla="*/ 2411885 h 2411935"/>
                        <a:gd name="connsiteX3" fmla="*/ 1633 w 1017696"/>
                        <a:gd name="connsiteY3" fmla="*/ 1162217 h 2411935"/>
                        <a:gd name="connsiteX4" fmla="*/ 478683 w 1017696"/>
                        <a:gd name="connsiteY4" fmla="*/ 0 h 2411935"/>
                        <a:gd name="connsiteX0" fmla="*/ 598033 w 1017398"/>
                        <a:gd name="connsiteY0" fmla="*/ 0 h 2256936"/>
                        <a:gd name="connsiteX1" fmla="*/ 1017074 w 1017398"/>
                        <a:gd name="connsiteY1" fmla="*/ 957553 h 2256936"/>
                        <a:gd name="connsiteX2" fmla="*/ 490582 w 1017398"/>
                        <a:gd name="connsiteY2" fmla="*/ 2256887 h 2256936"/>
                        <a:gd name="connsiteX3" fmla="*/ 1240 w 1017398"/>
                        <a:gd name="connsiteY3" fmla="*/ 1007219 h 2256936"/>
                        <a:gd name="connsiteX4" fmla="*/ 598033 w 1017398"/>
                        <a:gd name="connsiteY4" fmla="*/ 0 h 2256936"/>
                        <a:gd name="connsiteX0" fmla="*/ 478684 w 1017696"/>
                        <a:gd name="connsiteY0" fmla="*/ 0 h 2383753"/>
                        <a:gd name="connsiteX1" fmla="*/ 1017467 w 1017696"/>
                        <a:gd name="connsiteY1" fmla="*/ 1084370 h 2383753"/>
                        <a:gd name="connsiteX2" fmla="*/ 490975 w 1017696"/>
                        <a:gd name="connsiteY2" fmla="*/ 2383704 h 2383753"/>
                        <a:gd name="connsiteX3" fmla="*/ 1633 w 1017696"/>
                        <a:gd name="connsiteY3" fmla="*/ 1134036 h 2383753"/>
                        <a:gd name="connsiteX4" fmla="*/ 478684 w 1017696"/>
                        <a:gd name="connsiteY4" fmla="*/ 0 h 2383753"/>
                        <a:gd name="connsiteX0" fmla="*/ 478684 w 1017696"/>
                        <a:gd name="connsiteY0" fmla="*/ 0 h 2383785"/>
                        <a:gd name="connsiteX1" fmla="*/ 1017467 w 1017696"/>
                        <a:gd name="connsiteY1" fmla="*/ 1084370 h 2383785"/>
                        <a:gd name="connsiteX2" fmla="*/ 490975 w 1017696"/>
                        <a:gd name="connsiteY2" fmla="*/ 2383704 h 2383785"/>
                        <a:gd name="connsiteX3" fmla="*/ 1633 w 1017696"/>
                        <a:gd name="connsiteY3" fmla="*/ 1148127 h 2383785"/>
                        <a:gd name="connsiteX4" fmla="*/ 478684 w 1017696"/>
                        <a:gd name="connsiteY4" fmla="*/ 0 h 2383785"/>
                        <a:gd name="connsiteX0" fmla="*/ 478684 w 1017696"/>
                        <a:gd name="connsiteY0" fmla="*/ 0 h 2383825"/>
                        <a:gd name="connsiteX1" fmla="*/ 1017467 w 1017696"/>
                        <a:gd name="connsiteY1" fmla="*/ 1084370 h 2383825"/>
                        <a:gd name="connsiteX2" fmla="*/ 490975 w 1017696"/>
                        <a:gd name="connsiteY2" fmla="*/ 2383704 h 2383825"/>
                        <a:gd name="connsiteX3" fmla="*/ 1633 w 1017696"/>
                        <a:gd name="connsiteY3" fmla="*/ 1148127 h 2383825"/>
                        <a:gd name="connsiteX4" fmla="*/ 478684 w 1017696"/>
                        <a:gd name="connsiteY4" fmla="*/ 0 h 2383825"/>
                        <a:gd name="connsiteX0" fmla="*/ 478684 w 1017696"/>
                        <a:gd name="connsiteY0" fmla="*/ 0 h 2383705"/>
                        <a:gd name="connsiteX1" fmla="*/ 1017467 w 1017696"/>
                        <a:gd name="connsiteY1" fmla="*/ 1140733 h 2383705"/>
                        <a:gd name="connsiteX2" fmla="*/ 490975 w 1017696"/>
                        <a:gd name="connsiteY2" fmla="*/ 2383704 h 2383705"/>
                        <a:gd name="connsiteX3" fmla="*/ 1633 w 1017696"/>
                        <a:gd name="connsiteY3" fmla="*/ 1148127 h 2383705"/>
                        <a:gd name="connsiteX4" fmla="*/ 478684 w 1017696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68 w 1018552"/>
                        <a:gd name="connsiteY0" fmla="*/ 0 h 2383705"/>
                        <a:gd name="connsiteX1" fmla="*/ 1016351 w 1018552"/>
                        <a:gd name="connsiteY1" fmla="*/ 1140733 h 2383705"/>
                        <a:gd name="connsiteX2" fmla="*/ 489859 w 1018552"/>
                        <a:gd name="connsiteY2" fmla="*/ 2383704 h 2383705"/>
                        <a:gd name="connsiteX3" fmla="*/ 517 w 1018552"/>
                        <a:gd name="connsiteY3" fmla="*/ 1148127 h 2383705"/>
                        <a:gd name="connsiteX4" fmla="*/ 477568 w 1018552"/>
                        <a:gd name="connsiteY4" fmla="*/ 0 h 2383705"/>
                        <a:gd name="connsiteX0" fmla="*/ 477570 w 1018554"/>
                        <a:gd name="connsiteY0" fmla="*/ 0 h 2383705"/>
                        <a:gd name="connsiteX1" fmla="*/ 1016353 w 1018554"/>
                        <a:gd name="connsiteY1" fmla="*/ 1140733 h 2383705"/>
                        <a:gd name="connsiteX2" fmla="*/ 489861 w 1018554"/>
                        <a:gd name="connsiteY2" fmla="*/ 2383704 h 2383705"/>
                        <a:gd name="connsiteX3" fmla="*/ 519 w 1018554"/>
                        <a:gd name="connsiteY3" fmla="*/ 1148127 h 2383705"/>
                        <a:gd name="connsiteX4" fmla="*/ 477570 w 1018554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18621" h="2383705">
                          <a:moveTo>
                            <a:pt x="477637" y="0"/>
                          </a:moveTo>
                          <a:cubicBezTo>
                            <a:pt x="662464" y="17556"/>
                            <a:pt x="1014374" y="527391"/>
                            <a:pt x="1016420" y="1140733"/>
                          </a:cubicBezTo>
                          <a:cubicBezTo>
                            <a:pt x="1051453" y="1668853"/>
                            <a:pt x="659234" y="2382472"/>
                            <a:pt x="489928" y="2383704"/>
                          </a:cubicBezTo>
                          <a:cubicBezTo>
                            <a:pt x="320622" y="2384936"/>
                            <a:pt x="-13582" y="1620833"/>
                            <a:pt x="586" y="1148127"/>
                          </a:cubicBezTo>
                          <a:cubicBezTo>
                            <a:pt x="-14770" y="548874"/>
                            <a:pt x="274745" y="36383"/>
                            <a:pt x="477637" y="0"/>
                          </a:cubicBezTo>
                          <a:close/>
                        </a:path>
                      </a:pathLst>
                    </a:custGeom>
                    <a:solidFill>
                      <a:schemeClr val="accent1">
                        <a:lumMod val="60000"/>
                        <a:lumOff val="40000"/>
                      </a:schemeClr>
                    </a:solidFill>
                    <a:ln w="22225" cap="flat">
                      <a:solidFill>
                        <a:schemeClr val="bg1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4" name="Freeform: Shape 83">
                      <a:extLst>
                        <a:ext uri="{FF2B5EF4-FFF2-40B4-BE49-F238E27FC236}">
                          <a16:creationId xmlns:a16="http://schemas.microsoft.com/office/drawing/2014/main" id="{C75E21AD-C820-483F-BF00-B727571B30E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445481" y="1817468"/>
                      <a:ext cx="249165" cy="923121"/>
                    </a:xfrm>
                    <a:custGeom>
                      <a:avLst/>
                      <a:gdLst>
                        <a:gd name="connsiteX0" fmla="*/ 422556 w 838200"/>
                        <a:gd name="connsiteY0" fmla="*/ 0 h 1466850"/>
                        <a:gd name="connsiteX1" fmla="*/ 843561 w 838200"/>
                        <a:gd name="connsiteY1" fmla="*/ 943928 h 1466850"/>
                        <a:gd name="connsiteX2" fmla="*/ 814986 w 838200"/>
                        <a:gd name="connsiteY2" fmla="*/ 1183005 h 1466850"/>
                        <a:gd name="connsiteX3" fmla="*/ 394934 w 838200"/>
                        <a:gd name="connsiteY3" fmla="*/ 1467803 h 1466850"/>
                        <a:gd name="connsiteX4" fmla="*/ 12029 w 838200"/>
                        <a:gd name="connsiteY4" fmla="*/ 1105853 h 1466850"/>
                        <a:gd name="connsiteX5" fmla="*/ 57749 w 838200"/>
                        <a:gd name="connsiteY5" fmla="*/ 652463 h 1466850"/>
                        <a:gd name="connsiteX6" fmla="*/ 422556 w 838200"/>
                        <a:gd name="connsiteY6" fmla="*/ 0 h 1466850"/>
                        <a:gd name="connsiteX0" fmla="*/ 422556 w 844528"/>
                        <a:gd name="connsiteY0" fmla="*/ 0 h 2411927"/>
                        <a:gd name="connsiteX1" fmla="*/ 843561 w 844528"/>
                        <a:gd name="connsiteY1" fmla="*/ 943928 h 2411927"/>
                        <a:gd name="connsiteX2" fmla="*/ 814986 w 844528"/>
                        <a:gd name="connsiteY2" fmla="*/ 1183005 h 2411927"/>
                        <a:gd name="connsiteX3" fmla="*/ 434848 w 844528"/>
                        <a:gd name="connsiteY3" fmla="*/ 2411885 h 2411927"/>
                        <a:gd name="connsiteX4" fmla="*/ 12029 w 844528"/>
                        <a:gd name="connsiteY4" fmla="*/ 1105853 h 2411927"/>
                        <a:gd name="connsiteX5" fmla="*/ 57749 w 844528"/>
                        <a:gd name="connsiteY5" fmla="*/ 652463 h 2411927"/>
                        <a:gd name="connsiteX6" fmla="*/ 422556 w 844528"/>
                        <a:gd name="connsiteY6" fmla="*/ 0 h 2411927"/>
                        <a:gd name="connsiteX0" fmla="*/ 422556 w 844528"/>
                        <a:gd name="connsiteY0" fmla="*/ 0 h 2411912"/>
                        <a:gd name="connsiteX1" fmla="*/ 843561 w 844528"/>
                        <a:gd name="connsiteY1" fmla="*/ 943928 h 2411912"/>
                        <a:gd name="connsiteX2" fmla="*/ 814986 w 844528"/>
                        <a:gd name="connsiteY2" fmla="*/ 1183005 h 2411912"/>
                        <a:gd name="connsiteX3" fmla="*/ 434848 w 844528"/>
                        <a:gd name="connsiteY3" fmla="*/ 2411885 h 2411912"/>
                        <a:gd name="connsiteX4" fmla="*/ 12029 w 844528"/>
                        <a:gd name="connsiteY4" fmla="*/ 1105853 h 2411912"/>
                        <a:gd name="connsiteX5" fmla="*/ 57749 w 844528"/>
                        <a:gd name="connsiteY5" fmla="*/ 652463 h 2411912"/>
                        <a:gd name="connsiteX6" fmla="*/ 422556 w 844528"/>
                        <a:gd name="connsiteY6" fmla="*/ 0 h 2411912"/>
                        <a:gd name="connsiteX0" fmla="*/ 422556 w 844528"/>
                        <a:gd name="connsiteY0" fmla="*/ 0 h 2411893"/>
                        <a:gd name="connsiteX1" fmla="*/ 843561 w 844528"/>
                        <a:gd name="connsiteY1" fmla="*/ 943928 h 2411893"/>
                        <a:gd name="connsiteX2" fmla="*/ 814986 w 844528"/>
                        <a:gd name="connsiteY2" fmla="*/ 1183005 h 2411893"/>
                        <a:gd name="connsiteX3" fmla="*/ 434848 w 844528"/>
                        <a:gd name="connsiteY3" fmla="*/ 2411885 h 2411893"/>
                        <a:gd name="connsiteX4" fmla="*/ 12029 w 844528"/>
                        <a:gd name="connsiteY4" fmla="*/ 1105853 h 2411893"/>
                        <a:gd name="connsiteX5" fmla="*/ 57749 w 844528"/>
                        <a:gd name="connsiteY5" fmla="*/ 652463 h 2411893"/>
                        <a:gd name="connsiteX6" fmla="*/ 422556 w 844528"/>
                        <a:gd name="connsiteY6" fmla="*/ 0 h 2411893"/>
                        <a:gd name="connsiteX0" fmla="*/ 422556 w 844528"/>
                        <a:gd name="connsiteY0" fmla="*/ 0 h 2411964"/>
                        <a:gd name="connsiteX1" fmla="*/ 843561 w 844528"/>
                        <a:gd name="connsiteY1" fmla="*/ 943928 h 2411964"/>
                        <a:gd name="connsiteX2" fmla="*/ 814986 w 844528"/>
                        <a:gd name="connsiteY2" fmla="*/ 1183005 h 2411964"/>
                        <a:gd name="connsiteX3" fmla="*/ 434848 w 844528"/>
                        <a:gd name="connsiteY3" fmla="*/ 2411885 h 2411964"/>
                        <a:gd name="connsiteX4" fmla="*/ 12029 w 844528"/>
                        <a:gd name="connsiteY4" fmla="*/ 1105853 h 2411964"/>
                        <a:gd name="connsiteX5" fmla="*/ 57749 w 844528"/>
                        <a:gd name="connsiteY5" fmla="*/ 652463 h 2411964"/>
                        <a:gd name="connsiteX6" fmla="*/ 422556 w 844528"/>
                        <a:gd name="connsiteY6" fmla="*/ 0 h 2411964"/>
                        <a:gd name="connsiteX0" fmla="*/ 482275 w 904247"/>
                        <a:gd name="connsiteY0" fmla="*/ 0 h 2411909"/>
                        <a:gd name="connsiteX1" fmla="*/ 903280 w 904247"/>
                        <a:gd name="connsiteY1" fmla="*/ 943928 h 2411909"/>
                        <a:gd name="connsiteX2" fmla="*/ 874705 w 904247"/>
                        <a:gd name="connsiteY2" fmla="*/ 1183005 h 2411909"/>
                        <a:gd name="connsiteX3" fmla="*/ 494567 w 904247"/>
                        <a:gd name="connsiteY3" fmla="*/ 2411885 h 2411909"/>
                        <a:gd name="connsiteX4" fmla="*/ 5225 w 904247"/>
                        <a:gd name="connsiteY4" fmla="*/ 1148125 h 2411909"/>
                        <a:gd name="connsiteX5" fmla="*/ 117468 w 904247"/>
                        <a:gd name="connsiteY5" fmla="*/ 652463 h 2411909"/>
                        <a:gd name="connsiteX6" fmla="*/ 482275 w 904247"/>
                        <a:gd name="connsiteY6" fmla="*/ 0 h 2411909"/>
                        <a:gd name="connsiteX0" fmla="*/ 482275 w 904247"/>
                        <a:gd name="connsiteY0" fmla="*/ 0 h 2411893"/>
                        <a:gd name="connsiteX1" fmla="*/ 903280 w 904247"/>
                        <a:gd name="connsiteY1" fmla="*/ 943928 h 2411893"/>
                        <a:gd name="connsiteX2" fmla="*/ 874705 w 904247"/>
                        <a:gd name="connsiteY2" fmla="*/ 1183005 h 2411893"/>
                        <a:gd name="connsiteX3" fmla="*/ 494567 w 904247"/>
                        <a:gd name="connsiteY3" fmla="*/ 2411885 h 2411893"/>
                        <a:gd name="connsiteX4" fmla="*/ 5225 w 904247"/>
                        <a:gd name="connsiteY4" fmla="*/ 1162217 h 2411893"/>
                        <a:gd name="connsiteX5" fmla="*/ 117468 w 904247"/>
                        <a:gd name="connsiteY5" fmla="*/ 652463 h 2411893"/>
                        <a:gd name="connsiteX6" fmla="*/ 482275 w 904247"/>
                        <a:gd name="connsiteY6" fmla="*/ 0 h 2411893"/>
                        <a:gd name="connsiteX0" fmla="*/ 482972 w 904944"/>
                        <a:gd name="connsiteY0" fmla="*/ 0 h 2411893"/>
                        <a:gd name="connsiteX1" fmla="*/ 903977 w 904944"/>
                        <a:gd name="connsiteY1" fmla="*/ 943928 h 2411893"/>
                        <a:gd name="connsiteX2" fmla="*/ 875402 w 904944"/>
                        <a:gd name="connsiteY2" fmla="*/ 1183005 h 2411893"/>
                        <a:gd name="connsiteX3" fmla="*/ 495264 w 904944"/>
                        <a:gd name="connsiteY3" fmla="*/ 2411885 h 2411893"/>
                        <a:gd name="connsiteX4" fmla="*/ 5922 w 904944"/>
                        <a:gd name="connsiteY4" fmla="*/ 1162217 h 2411893"/>
                        <a:gd name="connsiteX5" fmla="*/ 104859 w 904944"/>
                        <a:gd name="connsiteY5" fmla="*/ 483376 h 2411893"/>
                        <a:gd name="connsiteX6" fmla="*/ 482972 w 904944"/>
                        <a:gd name="connsiteY6" fmla="*/ 0 h 2411893"/>
                        <a:gd name="connsiteX0" fmla="*/ 477060 w 899032"/>
                        <a:gd name="connsiteY0" fmla="*/ 0 h 2411893"/>
                        <a:gd name="connsiteX1" fmla="*/ 898065 w 899032"/>
                        <a:gd name="connsiteY1" fmla="*/ 943928 h 2411893"/>
                        <a:gd name="connsiteX2" fmla="*/ 869490 w 899032"/>
                        <a:gd name="connsiteY2" fmla="*/ 1183005 h 2411893"/>
                        <a:gd name="connsiteX3" fmla="*/ 489352 w 899032"/>
                        <a:gd name="connsiteY3" fmla="*/ 2411885 h 2411893"/>
                        <a:gd name="connsiteX4" fmla="*/ 10 w 899032"/>
                        <a:gd name="connsiteY4" fmla="*/ 1162217 h 2411893"/>
                        <a:gd name="connsiteX5" fmla="*/ 477060 w 899032"/>
                        <a:gd name="connsiteY5" fmla="*/ 0 h 2411893"/>
                        <a:gd name="connsiteX0" fmla="*/ 477060 w 869489"/>
                        <a:gd name="connsiteY0" fmla="*/ 0 h 2411893"/>
                        <a:gd name="connsiteX1" fmla="*/ 869490 w 869489"/>
                        <a:gd name="connsiteY1" fmla="*/ 1183005 h 2411893"/>
                        <a:gd name="connsiteX2" fmla="*/ 489352 w 869489"/>
                        <a:gd name="connsiteY2" fmla="*/ 2411885 h 2411893"/>
                        <a:gd name="connsiteX3" fmla="*/ 10 w 869489"/>
                        <a:gd name="connsiteY3" fmla="*/ 1162217 h 2411893"/>
                        <a:gd name="connsiteX4" fmla="*/ 477060 w 869489"/>
                        <a:gd name="connsiteY4" fmla="*/ 0 h 2411893"/>
                        <a:gd name="connsiteX0" fmla="*/ 477060 w 1042453"/>
                        <a:gd name="connsiteY0" fmla="*/ 0 h 2411911"/>
                        <a:gd name="connsiteX1" fmla="*/ 1042453 w 1042453"/>
                        <a:gd name="connsiteY1" fmla="*/ 1197097 h 2411911"/>
                        <a:gd name="connsiteX2" fmla="*/ 489352 w 1042453"/>
                        <a:gd name="connsiteY2" fmla="*/ 2411885 h 2411911"/>
                        <a:gd name="connsiteX3" fmla="*/ 10 w 1042453"/>
                        <a:gd name="connsiteY3" fmla="*/ 1162217 h 2411911"/>
                        <a:gd name="connsiteX4" fmla="*/ 477060 w 1042453"/>
                        <a:gd name="connsiteY4" fmla="*/ 0 h 2411911"/>
                        <a:gd name="connsiteX0" fmla="*/ 477060 w 1042453"/>
                        <a:gd name="connsiteY0" fmla="*/ 0 h 2411909"/>
                        <a:gd name="connsiteX1" fmla="*/ 1042453 w 1042453"/>
                        <a:gd name="connsiteY1" fmla="*/ 1197097 h 2411909"/>
                        <a:gd name="connsiteX2" fmla="*/ 489352 w 1042453"/>
                        <a:gd name="connsiteY2" fmla="*/ 2411885 h 2411909"/>
                        <a:gd name="connsiteX3" fmla="*/ 10 w 1042453"/>
                        <a:gd name="connsiteY3" fmla="*/ 1162217 h 2411909"/>
                        <a:gd name="connsiteX4" fmla="*/ 477060 w 1042453"/>
                        <a:gd name="connsiteY4" fmla="*/ 0 h 2411909"/>
                        <a:gd name="connsiteX0" fmla="*/ 477060 w 1015844"/>
                        <a:gd name="connsiteY0" fmla="*/ 0 h 2411933"/>
                        <a:gd name="connsiteX1" fmla="*/ 1015844 w 1015844"/>
                        <a:gd name="connsiteY1" fmla="*/ 1112551 h 2411933"/>
                        <a:gd name="connsiteX2" fmla="*/ 489352 w 1015844"/>
                        <a:gd name="connsiteY2" fmla="*/ 2411885 h 2411933"/>
                        <a:gd name="connsiteX3" fmla="*/ 10 w 1015844"/>
                        <a:gd name="connsiteY3" fmla="*/ 1162217 h 2411933"/>
                        <a:gd name="connsiteX4" fmla="*/ 477060 w 1015844"/>
                        <a:gd name="connsiteY4" fmla="*/ 0 h 2411933"/>
                        <a:gd name="connsiteX0" fmla="*/ 477060 w 1015844"/>
                        <a:gd name="connsiteY0" fmla="*/ 0 h 2411935"/>
                        <a:gd name="connsiteX1" fmla="*/ 1015844 w 1015844"/>
                        <a:gd name="connsiteY1" fmla="*/ 1112551 h 2411935"/>
                        <a:gd name="connsiteX2" fmla="*/ 489352 w 1015844"/>
                        <a:gd name="connsiteY2" fmla="*/ 2411885 h 2411935"/>
                        <a:gd name="connsiteX3" fmla="*/ 10 w 1015844"/>
                        <a:gd name="connsiteY3" fmla="*/ 1162217 h 2411935"/>
                        <a:gd name="connsiteX4" fmla="*/ 477060 w 1015844"/>
                        <a:gd name="connsiteY4" fmla="*/ 0 h 2411935"/>
                        <a:gd name="connsiteX0" fmla="*/ 478683 w 1017467"/>
                        <a:gd name="connsiteY0" fmla="*/ 0 h 2411933"/>
                        <a:gd name="connsiteX1" fmla="*/ 1017467 w 1017467"/>
                        <a:gd name="connsiteY1" fmla="*/ 1112551 h 2411933"/>
                        <a:gd name="connsiteX2" fmla="*/ 490975 w 1017467"/>
                        <a:gd name="connsiteY2" fmla="*/ 2411885 h 2411933"/>
                        <a:gd name="connsiteX3" fmla="*/ 1633 w 1017467"/>
                        <a:gd name="connsiteY3" fmla="*/ 1162217 h 2411933"/>
                        <a:gd name="connsiteX4" fmla="*/ 478683 w 1017467"/>
                        <a:gd name="connsiteY4" fmla="*/ 0 h 2411933"/>
                        <a:gd name="connsiteX0" fmla="*/ 478683 w 1017696"/>
                        <a:gd name="connsiteY0" fmla="*/ 0 h 2411935"/>
                        <a:gd name="connsiteX1" fmla="*/ 1017467 w 1017696"/>
                        <a:gd name="connsiteY1" fmla="*/ 1112551 h 2411935"/>
                        <a:gd name="connsiteX2" fmla="*/ 490975 w 1017696"/>
                        <a:gd name="connsiteY2" fmla="*/ 2411885 h 2411935"/>
                        <a:gd name="connsiteX3" fmla="*/ 1633 w 1017696"/>
                        <a:gd name="connsiteY3" fmla="*/ 1162217 h 2411935"/>
                        <a:gd name="connsiteX4" fmla="*/ 478683 w 1017696"/>
                        <a:gd name="connsiteY4" fmla="*/ 0 h 2411935"/>
                        <a:gd name="connsiteX0" fmla="*/ 598033 w 1017398"/>
                        <a:gd name="connsiteY0" fmla="*/ 0 h 2256936"/>
                        <a:gd name="connsiteX1" fmla="*/ 1017074 w 1017398"/>
                        <a:gd name="connsiteY1" fmla="*/ 957553 h 2256936"/>
                        <a:gd name="connsiteX2" fmla="*/ 490582 w 1017398"/>
                        <a:gd name="connsiteY2" fmla="*/ 2256887 h 2256936"/>
                        <a:gd name="connsiteX3" fmla="*/ 1240 w 1017398"/>
                        <a:gd name="connsiteY3" fmla="*/ 1007219 h 2256936"/>
                        <a:gd name="connsiteX4" fmla="*/ 598033 w 1017398"/>
                        <a:gd name="connsiteY4" fmla="*/ 0 h 2256936"/>
                        <a:gd name="connsiteX0" fmla="*/ 478684 w 1017696"/>
                        <a:gd name="connsiteY0" fmla="*/ 0 h 2383753"/>
                        <a:gd name="connsiteX1" fmla="*/ 1017467 w 1017696"/>
                        <a:gd name="connsiteY1" fmla="*/ 1084370 h 2383753"/>
                        <a:gd name="connsiteX2" fmla="*/ 490975 w 1017696"/>
                        <a:gd name="connsiteY2" fmla="*/ 2383704 h 2383753"/>
                        <a:gd name="connsiteX3" fmla="*/ 1633 w 1017696"/>
                        <a:gd name="connsiteY3" fmla="*/ 1134036 h 2383753"/>
                        <a:gd name="connsiteX4" fmla="*/ 478684 w 1017696"/>
                        <a:gd name="connsiteY4" fmla="*/ 0 h 2383753"/>
                        <a:gd name="connsiteX0" fmla="*/ 478684 w 1017696"/>
                        <a:gd name="connsiteY0" fmla="*/ 0 h 2383785"/>
                        <a:gd name="connsiteX1" fmla="*/ 1017467 w 1017696"/>
                        <a:gd name="connsiteY1" fmla="*/ 1084370 h 2383785"/>
                        <a:gd name="connsiteX2" fmla="*/ 490975 w 1017696"/>
                        <a:gd name="connsiteY2" fmla="*/ 2383704 h 2383785"/>
                        <a:gd name="connsiteX3" fmla="*/ 1633 w 1017696"/>
                        <a:gd name="connsiteY3" fmla="*/ 1148127 h 2383785"/>
                        <a:gd name="connsiteX4" fmla="*/ 478684 w 1017696"/>
                        <a:gd name="connsiteY4" fmla="*/ 0 h 2383785"/>
                        <a:gd name="connsiteX0" fmla="*/ 478684 w 1017696"/>
                        <a:gd name="connsiteY0" fmla="*/ 0 h 2383825"/>
                        <a:gd name="connsiteX1" fmla="*/ 1017467 w 1017696"/>
                        <a:gd name="connsiteY1" fmla="*/ 1084370 h 2383825"/>
                        <a:gd name="connsiteX2" fmla="*/ 490975 w 1017696"/>
                        <a:gd name="connsiteY2" fmla="*/ 2383704 h 2383825"/>
                        <a:gd name="connsiteX3" fmla="*/ 1633 w 1017696"/>
                        <a:gd name="connsiteY3" fmla="*/ 1148127 h 2383825"/>
                        <a:gd name="connsiteX4" fmla="*/ 478684 w 1017696"/>
                        <a:gd name="connsiteY4" fmla="*/ 0 h 2383825"/>
                        <a:gd name="connsiteX0" fmla="*/ 478684 w 1017696"/>
                        <a:gd name="connsiteY0" fmla="*/ 0 h 2383705"/>
                        <a:gd name="connsiteX1" fmla="*/ 1017467 w 1017696"/>
                        <a:gd name="connsiteY1" fmla="*/ 1140733 h 2383705"/>
                        <a:gd name="connsiteX2" fmla="*/ 490975 w 1017696"/>
                        <a:gd name="connsiteY2" fmla="*/ 2383704 h 2383705"/>
                        <a:gd name="connsiteX3" fmla="*/ 1633 w 1017696"/>
                        <a:gd name="connsiteY3" fmla="*/ 1148127 h 2383705"/>
                        <a:gd name="connsiteX4" fmla="*/ 478684 w 1017696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68 w 1018552"/>
                        <a:gd name="connsiteY0" fmla="*/ 0 h 2383705"/>
                        <a:gd name="connsiteX1" fmla="*/ 1016351 w 1018552"/>
                        <a:gd name="connsiteY1" fmla="*/ 1140733 h 2383705"/>
                        <a:gd name="connsiteX2" fmla="*/ 489859 w 1018552"/>
                        <a:gd name="connsiteY2" fmla="*/ 2383704 h 2383705"/>
                        <a:gd name="connsiteX3" fmla="*/ 517 w 1018552"/>
                        <a:gd name="connsiteY3" fmla="*/ 1148127 h 2383705"/>
                        <a:gd name="connsiteX4" fmla="*/ 477568 w 1018552"/>
                        <a:gd name="connsiteY4" fmla="*/ 0 h 2383705"/>
                        <a:gd name="connsiteX0" fmla="*/ 477570 w 1018554"/>
                        <a:gd name="connsiteY0" fmla="*/ 0 h 2383705"/>
                        <a:gd name="connsiteX1" fmla="*/ 1016353 w 1018554"/>
                        <a:gd name="connsiteY1" fmla="*/ 1140733 h 2383705"/>
                        <a:gd name="connsiteX2" fmla="*/ 489861 w 1018554"/>
                        <a:gd name="connsiteY2" fmla="*/ 2383704 h 2383705"/>
                        <a:gd name="connsiteX3" fmla="*/ 519 w 1018554"/>
                        <a:gd name="connsiteY3" fmla="*/ 1148127 h 2383705"/>
                        <a:gd name="connsiteX4" fmla="*/ 477570 w 1018554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18621" h="2383705">
                          <a:moveTo>
                            <a:pt x="477637" y="0"/>
                          </a:moveTo>
                          <a:cubicBezTo>
                            <a:pt x="662464" y="17556"/>
                            <a:pt x="1014374" y="527391"/>
                            <a:pt x="1016420" y="1140733"/>
                          </a:cubicBezTo>
                          <a:cubicBezTo>
                            <a:pt x="1051453" y="1668853"/>
                            <a:pt x="659234" y="2382472"/>
                            <a:pt x="489928" y="2383704"/>
                          </a:cubicBezTo>
                          <a:cubicBezTo>
                            <a:pt x="320622" y="2384936"/>
                            <a:pt x="-13582" y="1620833"/>
                            <a:pt x="586" y="1148127"/>
                          </a:cubicBezTo>
                          <a:cubicBezTo>
                            <a:pt x="-14770" y="548874"/>
                            <a:pt x="274745" y="36383"/>
                            <a:pt x="477637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80" name="Group 79">
                    <a:extLst>
                      <a:ext uri="{FF2B5EF4-FFF2-40B4-BE49-F238E27FC236}">
                        <a16:creationId xmlns:a16="http://schemas.microsoft.com/office/drawing/2014/main" id="{7B49E7B4-5FC5-42FD-96C2-C330DA94340E}"/>
                      </a:ext>
                    </a:extLst>
                  </p:cNvPr>
                  <p:cNvGrpSpPr/>
                  <p:nvPr/>
                </p:nvGrpSpPr>
                <p:grpSpPr>
                  <a:xfrm rot="10800000">
                    <a:off x="8236696" y="2849413"/>
                    <a:ext cx="666734" cy="1473212"/>
                    <a:chOff x="8236696" y="1267377"/>
                    <a:chExt cx="666734" cy="1473212"/>
                  </a:xfrm>
                </p:grpSpPr>
                <p:sp>
                  <p:nvSpPr>
                    <p:cNvPr id="81" name="Freeform: Shape 80">
                      <a:extLst>
                        <a:ext uri="{FF2B5EF4-FFF2-40B4-BE49-F238E27FC236}">
                          <a16:creationId xmlns:a16="http://schemas.microsoft.com/office/drawing/2014/main" id="{8FFFF4F5-F395-49DE-9FFE-8C44050402A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236696" y="1267377"/>
                      <a:ext cx="666734" cy="1473212"/>
                    </a:xfrm>
                    <a:custGeom>
                      <a:avLst/>
                      <a:gdLst>
                        <a:gd name="connsiteX0" fmla="*/ 422556 w 838200"/>
                        <a:gd name="connsiteY0" fmla="*/ 0 h 1466850"/>
                        <a:gd name="connsiteX1" fmla="*/ 843561 w 838200"/>
                        <a:gd name="connsiteY1" fmla="*/ 943928 h 1466850"/>
                        <a:gd name="connsiteX2" fmla="*/ 814986 w 838200"/>
                        <a:gd name="connsiteY2" fmla="*/ 1183005 h 1466850"/>
                        <a:gd name="connsiteX3" fmla="*/ 394934 w 838200"/>
                        <a:gd name="connsiteY3" fmla="*/ 1467803 h 1466850"/>
                        <a:gd name="connsiteX4" fmla="*/ 12029 w 838200"/>
                        <a:gd name="connsiteY4" fmla="*/ 1105853 h 1466850"/>
                        <a:gd name="connsiteX5" fmla="*/ 57749 w 838200"/>
                        <a:gd name="connsiteY5" fmla="*/ 652463 h 1466850"/>
                        <a:gd name="connsiteX6" fmla="*/ 422556 w 838200"/>
                        <a:gd name="connsiteY6" fmla="*/ 0 h 1466850"/>
                        <a:gd name="connsiteX0" fmla="*/ 422556 w 844528"/>
                        <a:gd name="connsiteY0" fmla="*/ 0 h 2411927"/>
                        <a:gd name="connsiteX1" fmla="*/ 843561 w 844528"/>
                        <a:gd name="connsiteY1" fmla="*/ 943928 h 2411927"/>
                        <a:gd name="connsiteX2" fmla="*/ 814986 w 844528"/>
                        <a:gd name="connsiteY2" fmla="*/ 1183005 h 2411927"/>
                        <a:gd name="connsiteX3" fmla="*/ 434848 w 844528"/>
                        <a:gd name="connsiteY3" fmla="*/ 2411885 h 2411927"/>
                        <a:gd name="connsiteX4" fmla="*/ 12029 w 844528"/>
                        <a:gd name="connsiteY4" fmla="*/ 1105853 h 2411927"/>
                        <a:gd name="connsiteX5" fmla="*/ 57749 w 844528"/>
                        <a:gd name="connsiteY5" fmla="*/ 652463 h 2411927"/>
                        <a:gd name="connsiteX6" fmla="*/ 422556 w 844528"/>
                        <a:gd name="connsiteY6" fmla="*/ 0 h 2411927"/>
                        <a:gd name="connsiteX0" fmla="*/ 422556 w 844528"/>
                        <a:gd name="connsiteY0" fmla="*/ 0 h 2411912"/>
                        <a:gd name="connsiteX1" fmla="*/ 843561 w 844528"/>
                        <a:gd name="connsiteY1" fmla="*/ 943928 h 2411912"/>
                        <a:gd name="connsiteX2" fmla="*/ 814986 w 844528"/>
                        <a:gd name="connsiteY2" fmla="*/ 1183005 h 2411912"/>
                        <a:gd name="connsiteX3" fmla="*/ 434848 w 844528"/>
                        <a:gd name="connsiteY3" fmla="*/ 2411885 h 2411912"/>
                        <a:gd name="connsiteX4" fmla="*/ 12029 w 844528"/>
                        <a:gd name="connsiteY4" fmla="*/ 1105853 h 2411912"/>
                        <a:gd name="connsiteX5" fmla="*/ 57749 w 844528"/>
                        <a:gd name="connsiteY5" fmla="*/ 652463 h 2411912"/>
                        <a:gd name="connsiteX6" fmla="*/ 422556 w 844528"/>
                        <a:gd name="connsiteY6" fmla="*/ 0 h 2411912"/>
                        <a:gd name="connsiteX0" fmla="*/ 422556 w 844528"/>
                        <a:gd name="connsiteY0" fmla="*/ 0 h 2411893"/>
                        <a:gd name="connsiteX1" fmla="*/ 843561 w 844528"/>
                        <a:gd name="connsiteY1" fmla="*/ 943928 h 2411893"/>
                        <a:gd name="connsiteX2" fmla="*/ 814986 w 844528"/>
                        <a:gd name="connsiteY2" fmla="*/ 1183005 h 2411893"/>
                        <a:gd name="connsiteX3" fmla="*/ 434848 w 844528"/>
                        <a:gd name="connsiteY3" fmla="*/ 2411885 h 2411893"/>
                        <a:gd name="connsiteX4" fmla="*/ 12029 w 844528"/>
                        <a:gd name="connsiteY4" fmla="*/ 1105853 h 2411893"/>
                        <a:gd name="connsiteX5" fmla="*/ 57749 w 844528"/>
                        <a:gd name="connsiteY5" fmla="*/ 652463 h 2411893"/>
                        <a:gd name="connsiteX6" fmla="*/ 422556 w 844528"/>
                        <a:gd name="connsiteY6" fmla="*/ 0 h 2411893"/>
                        <a:gd name="connsiteX0" fmla="*/ 422556 w 844528"/>
                        <a:gd name="connsiteY0" fmla="*/ 0 h 2411964"/>
                        <a:gd name="connsiteX1" fmla="*/ 843561 w 844528"/>
                        <a:gd name="connsiteY1" fmla="*/ 943928 h 2411964"/>
                        <a:gd name="connsiteX2" fmla="*/ 814986 w 844528"/>
                        <a:gd name="connsiteY2" fmla="*/ 1183005 h 2411964"/>
                        <a:gd name="connsiteX3" fmla="*/ 434848 w 844528"/>
                        <a:gd name="connsiteY3" fmla="*/ 2411885 h 2411964"/>
                        <a:gd name="connsiteX4" fmla="*/ 12029 w 844528"/>
                        <a:gd name="connsiteY4" fmla="*/ 1105853 h 2411964"/>
                        <a:gd name="connsiteX5" fmla="*/ 57749 w 844528"/>
                        <a:gd name="connsiteY5" fmla="*/ 652463 h 2411964"/>
                        <a:gd name="connsiteX6" fmla="*/ 422556 w 844528"/>
                        <a:gd name="connsiteY6" fmla="*/ 0 h 2411964"/>
                        <a:gd name="connsiteX0" fmla="*/ 482275 w 904247"/>
                        <a:gd name="connsiteY0" fmla="*/ 0 h 2411909"/>
                        <a:gd name="connsiteX1" fmla="*/ 903280 w 904247"/>
                        <a:gd name="connsiteY1" fmla="*/ 943928 h 2411909"/>
                        <a:gd name="connsiteX2" fmla="*/ 874705 w 904247"/>
                        <a:gd name="connsiteY2" fmla="*/ 1183005 h 2411909"/>
                        <a:gd name="connsiteX3" fmla="*/ 494567 w 904247"/>
                        <a:gd name="connsiteY3" fmla="*/ 2411885 h 2411909"/>
                        <a:gd name="connsiteX4" fmla="*/ 5225 w 904247"/>
                        <a:gd name="connsiteY4" fmla="*/ 1148125 h 2411909"/>
                        <a:gd name="connsiteX5" fmla="*/ 117468 w 904247"/>
                        <a:gd name="connsiteY5" fmla="*/ 652463 h 2411909"/>
                        <a:gd name="connsiteX6" fmla="*/ 482275 w 904247"/>
                        <a:gd name="connsiteY6" fmla="*/ 0 h 2411909"/>
                        <a:gd name="connsiteX0" fmla="*/ 482275 w 904247"/>
                        <a:gd name="connsiteY0" fmla="*/ 0 h 2411893"/>
                        <a:gd name="connsiteX1" fmla="*/ 903280 w 904247"/>
                        <a:gd name="connsiteY1" fmla="*/ 943928 h 2411893"/>
                        <a:gd name="connsiteX2" fmla="*/ 874705 w 904247"/>
                        <a:gd name="connsiteY2" fmla="*/ 1183005 h 2411893"/>
                        <a:gd name="connsiteX3" fmla="*/ 494567 w 904247"/>
                        <a:gd name="connsiteY3" fmla="*/ 2411885 h 2411893"/>
                        <a:gd name="connsiteX4" fmla="*/ 5225 w 904247"/>
                        <a:gd name="connsiteY4" fmla="*/ 1162217 h 2411893"/>
                        <a:gd name="connsiteX5" fmla="*/ 117468 w 904247"/>
                        <a:gd name="connsiteY5" fmla="*/ 652463 h 2411893"/>
                        <a:gd name="connsiteX6" fmla="*/ 482275 w 904247"/>
                        <a:gd name="connsiteY6" fmla="*/ 0 h 2411893"/>
                        <a:gd name="connsiteX0" fmla="*/ 482972 w 904944"/>
                        <a:gd name="connsiteY0" fmla="*/ 0 h 2411893"/>
                        <a:gd name="connsiteX1" fmla="*/ 903977 w 904944"/>
                        <a:gd name="connsiteY1" fmla="*/ 943928 h 2411893"/>
                        <a:gd name="connsiteX2" fmla="*/ 875402 w 904944"/>
                        <a:gd name="connsiteY2" fmla="*/ 1183005 h 2411893"/>
                        <a:gd name="connsiteX3" fmla="*/ 495264 w 904944"/>
                        <a:gd name="connsiteY3" fmla="*/ 2411885 h 2411893"/>
                        <a:gd name="connsiteX4" fmla="*/ 5922 w 904944"/>
                        <a:gd name="connsiteY4" fmla="*/ 1162217 h 2411893"/>
                        <a:gd name="connsiteX5" fmla="*/ 104859 w 904944"/>
                        <a:gd name="connsiteY5" fmla="*/ 483376 h 2411893"/>
                        <a:gd name="connsiteX6" fmla="*/ 482972 w 904944"/>
                        <a:gd name="connsiteY6" fmla="*/ 0 h 2411893"/>
                        <a:gd name="connsiteX0" fmla="*/ 477060 w 899032"/>
                        <a:gd name="connsiteY0" fmla="*/ 0 h 2411893"/>
                        <a:gd name="connsiteX1" fmla="*/ 898065 w 899032"/>
                        <a:gd name="connsiteY1" fmla="*/ 943928 h 2411893"/>
                        <a:gd name="connsiteX2" fmla="*/ 869490 w 899032"/>
                        <a:gd name="connsiteY2" fmla="*/ 1183005 h 2411893"/>
                        <a:gd name="connsiteX3" fmla="*/ 489352 w 899032"/>
                        <a:gd name="connsiteY3" fmla="*/ 2411885 h 2411893"/>
                        <a:gd name="connsiteX4" fmla="*/ 10 w 899032"/>
                        <a:gd name="connsiteY4" fmla="*/ 1162217 h 2411893"/>
                        <a:gd name="connsiteX5" fmla="*/ 477060 w 899032"/>
                        <a:gd name="connsiteY5" fmla="*/ 0 h 2411893"/>
                        <a:gd name="connsiteX0" fmla="*/ 477060 w 869489"/>
                        <a:gd name="connsiteY0" fmla="*/ 0 h 2411893"/>
                        <a:gd name="connsiteX1" fmla="*/ 869490 w 869489"/>
                        <a:gd name="connsiteY1" fmla="*/ 1183005 h 2411893"/>
                        <a:gd name="connsiteX2" fmla="*/ 489352 w 869489"/>
                        <a:gd name="connsiteY2" fmla="*/ 2411885 h 2411893"/>
                        <a:gd name="connsiteX3" fmla="*/ 10 w 869489"/>
                        <a:gd name="connsiteY3" fmla="*/ 1162217 h 2411893"/>
                        <a:gd name="connsiteX4" fmla="*/ 477060 w 869489"/>
                        <a:gd name="connsiteY4" fmla="*/ 0 h 2411893"/>
                        <a:gd name="connsiteX0" fmla="*/ 477060 w 1042453"/>
                        <a:gd name="connsiteY0" fmla="*/ 0 h 2411911"/>
                        <a:gd name="connsiteX1" fmla="*/ 1042453 w 1042453"/>
                        <a:gd name="connsiteY1" fmla="*/ 1197097 h 2411911"/>
                        <a:gd name="connsiteX2" fmla="*/ 489352 w 1042453"/>
                        <a:gd name="connsiteY2" fmla="*/ 2411885 h 2411911"/>
                        <a:gd name="connsiteX3" fmla="*/ 10 w 1042453"/>
                        <a:gd name="connsiteY3" fmla="*/ 1162217 h 2411911"/>
                        <a:gd name="connsiteX4" fmla="*/ 477060 w 1042453"/>
                        <a:gd name="connsiteY4" fmla="*/ 0 h 2411911"/>
                        <a:gd name="connsiteX0" fmla="*/ 477060 w 1042453"/>
                        <a:gd name="connsiteY0" fmla="*/ 0 h 2411909"/>
                        <a:gd name="connsiteX1" fmla="*/ 1042453 w 1042453"/>
                        <a:gd name="connsiteY1" fmla="*/ 1197097 h 2411909"/>
                        <a:gd name="connsiteX2" fmla="*/ 489352 w 1042453"/>
                        <a:gd name="connsiteY2" fmla="*/ 2411885 h 2411909"/>
                        <a:gd name="connsiteX3" fmla="*/ 10 w 1042453"/>
                        <a:gd name="connsiteY3" fmla="*/ 1162217 h 2411909"/>
                        <a:gd name="connsiteX4" fmla="*/ 477060 w 1042453"/>
                        <a:gd name="connsiteY4" fmla="*/ 0 h 2411909"/>
                        <a:gd name="connsiteX0" fmla="*/ 477060 w 1015844"/>
                        <a:gd name="connsiteY0" fmla="*/ 0 h 2411933"/>
                        <a:gd name="connsiteX1" fmla="*/ 1015844 w 1015844"/>
                        <a:gd name="connsiteY1" fmla="*/ 1112551 h 2411933"/>
                        <a:gd name="connsiteX2" fmla="*/ 489352 w 1015844"/>
                        <a:gd name="connsiteY2" fmla="*/ 2411885 h 2411933"/>
                        <a:gd name="connsiteX3" fmla="*/ 10 w 1015844"/>
                        <a:gd name="connsiteY3" fmla="*/ 1162217 h 2411933"/>
                        <a:gd name="connsiteX4" fmla="*/ 477060 w 1015844"/>
                        <a:gd name="connsiteY4" fmla="*/ 0 h 2411933"/>
                        <a:gd name="connsiteX0" fmla="*/ 477060 w 1015844"/>
                        <a:gd name="connsiteY0" fmla="*/ 0 h 2411935"/>
                        <a:gd name="connsiteX1" fmla="*/ 1015844 w 1015844"/>
                        <a:gd name="connsiteY1" fmla="*/ 1112551 h 2411935"/>
                        <a:gd name="connsiteX2" fmla="*/ 489352 w 1015844"/>
                        <a:gd name="connsiteY2" fmla="*/ 2411885 h 2411935"/>
                        <a:gd name="connsiteX3" fmla="*/ 10 w 1015844"/>
                        <a:gd name="connsiteY3" fmla="*/ 1162217 h 2411935"/>
                        <a:gd name="connsiteX4" fmla="*/ 477060 w 1015844"/>
                        <a:gd name="connsiteY4" fmla="*/ 0 h 2411935"/>
                        <a:gd name="connsiteX0" fmla="*/ 478683 w 1017467"/>
                        <a:gd name="connsiteY0" fmla="*/ 0 h 2411933"/>
                        <a:gd name="connsiteX1" fmla="*/ 1017467 w 1017467"/>
                        <a:gd name="connsiteY1" fmla="*/ 1112551 h 2411933"/>
                        <a:gd name="connsiteX2" fmla="*/ 490975 w 1017467"/>
                        <a:gd name="connsiteY2" fmla="*/ 2411885 h 2411933"/>
                        <a:gd name="connsiteX3" fmla="*/ 1633 w 1017467"/>
                        <a:gd name="connsiteY3" fmla="*/ 1162217 h 2411933"/>
                        <a:gd name="connsiteX4" fmla="*/ 478683 w 1017467"/>
                        <a:gd name="connsiteY4" fmla="*/ 0 h 2411933"/>
                        <a:gd name="connsiteX0" fmla="*/ 478683 w 1017696"/>
                        <a:gd name="connsiteY0" fmla="*/ 0 h 2411935"/>
                        <a:gd name="connsiteX1" fmla="*/ 1017467 w 1017696"/>
                        <a:gd name="connsiteY1" fmla="*/ 1112551 h 2411935"/>
                        <a:gd name="connsiteX2" fmla="*/ 490975 w 1017696"/>
                        <a:gd name="connsiteY2" fmla="*/ 2411885 h 2411935"/>
                        <a:gd name="connsiteX3" fmla="*/ 1633 w 1017696"/>
                        <a:gd name="connsiteY3" fmla="*/ 1162217 h 2411935"/>
                        <a:gd name="connsiteX4" fmla="*/ 478683 w 1017696"/>
                        <a:gd name="connsiteY4" fmla="*/ 0 h 2411935"/>
                        <a:gd name="connsiteX0" fmla="*/ 598033 w 1017398"/>
                        <a:gd name="connsiteY0" fmla="*/ 0 h 2256936"/>
                        <a:gd name="connsiteX1" fmla="*/ 1017074 w 1017398"/>
                        <a:gd name="connsiteY1" fmla="*/ 957553 h 2256936"/>
                        <a:gd name="connsiteX2" fmla="*/ 490582 w 1017398"/>
                        <a:gd name="connsiteY2" fmla="*/ 2256887 h 2256936"/>
                        <a:gd name="connsiteX3" fmla="*/ 1240 w 1017398"/>
                        <a:gd name="connsiteY3" fmla="*/ 1007219 h 2256936"/>
                        <a:gd name="connsiteX4" fmla="*/ 598033 w 1017398"/>
                        <a:gd name="connsiteY4" fmla="*/ 0 h 2256936"/>
                        <a:gd name="connsiteX0" fmla="*/ 478684 w 1017696"/>
                        <a:gd name="connsiteY0" fmla="*/ 0 h 2383753"/>
                        <a:gd name="connsiteX1" fmla="*/ 1017467 w 1017696"/>
                        <a:gd name="connsiteY1" fmla="*/ 1084370 h 2383753"/>
                        <a:gd name="connsiteX2" fmla="*/ 490975 w 1017696"/>
                        <a:gd name="connsiteY2" fmla="*/ 2383704 h 2383753"/>
                        <a:gd name="connsiteX3" fmla="*/ 1633 w 1017696"/>
                        <a:gd name="connsiteY3" fmla="*/ 1134036 h 2383753"/>
                        <a:gd name="connsiteX4" fmla="*/ 478684 w 1017696"/>
                        <a:gd name="connsiteY4" fmla="*/ 0 h 2383753"/>
                        <a:gd name="connsiteX0" fmla="*/ 478684 w 1017696"/>
                        <a:gd name="connsiteY0" fmla="*/ 0 h 2383785"/>
                        <a:gd name="connsiteX1" fmla="*/ 1017467 w 1017696"/>
                        <a:gd name="connsiteY1" fmla="*/ 1084370 h 2383785"/>
                        <a:gd name="connsiteX2" fmla="*/ 490975 w 1017696"/>
                        <a:gd name="connsiteY2" fmla="*/ 2383704 h 2383785"/>
                        <a:gd name="connsiteX3" fmla="*/ 1633 w 1017696"/>
                        <a:gd name="connsiteY3" fmla="*/ 1148127 h 2383785"/>
                        <a:gd name="connsiteX4" fmla="*/ 478684 w 1017696"/>
                        <a:gd name="connsiteY4" fmla="*/ 0 h 2383785"/>
                        <a:gd name="connsiteX0" fmla="*/ 478684 w 1017696"/>
                        <a:gd name="connsiteY0" fmla="*/ 0 h 2383825"/>
                        <a:gd name="connsiteX1" fmla="*/ 1017467 w 1017696"/>
                        <a:gd name="connsiteY1" fmla="*/ 1084370 h 2383825"/>
                        <a:gd name="connsiteX2" fmla="*/ 490975 w 1017696"/>
                        <a:gd name="connsiteY2" fmla="*/ 2383704 h 2383825"/>
                        <a:gd name="connsiteX3" fmla="*/ 1633 w 1017696"/>
                        <a:gd name="connsiteY3" fmla="*/ 1148127 h 2383825"/>
                        <a:gd name="connsiteX4" fmla="*/ 478684 w 1017696"/>
                        <a:gd name="connsiteY4" fmla="*/ 0 h 2383825"/>
                        <a:gd name="connsiteX0" fmla="*/ 478684 w 1017696"/>
                        <a:gd name="connsiteY0" fmla="*/ 0 h 2383705"/>
                        <a:gd name="connsiteX1" fmla="*/ 1017467 w 1017696"/>
                        <a:gd name="connsiteY1" fmla="*/ 1140733 h 2383705"/>
                        <a:gd name="connsiteX2" fmla="*/ 490975 w 1017696"/>
                        <a:gd name="connsiteY2" fmla="*/ 2383704 h 2383705"/>
                        <a:gd name="connsiteX3" fmla="*/ 1633 w 1017696"/>
                        <a:gd name="connsiteY3" fmla="*/ 1148127 h 2383705"/>
                        <a:gd name="connsiteX4" fmla="*/ 478684 w 1017696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68 w 1018552"/>
                        <a:gd name="connsiteY0" fmla="*/ 0 h 2383705"/>
                        <a:gd name="connsiteX1" fmla="*/ 1016351 w 1018552"/>
                        <a:gd name="connsiteY1" fmla="*/ 1140733 h 2383705"/>
                        <a:gd name="connsiteX2" fmla="*/ 489859 w 1018552"/>
                        <a:gd name="connsiteY2" fmla="*/ 2383704 h 2383705"/>
                        <a:gd name="connsiteX3" fmla="*/ 517 w 1018552"/>
                        <a:gd name="connsiteY3" fmla="*/ 1148127 h 2383705"/>
                        <a:gd name="connsiteX4" fmla="*/ 477568 w 1018552"/>
                        <a:gd name="connsiteY4" fmla="*/ 0 h 2383705"/>
                        <a:gd name="connsiteX0" fmla="*/ 477570 w 1018554"/>
                        <a:gd name="connsiteY0" fmla="*/ 0 h 2383705"/>
                        <a:gd name="connsiteX1" fmla="*/ 1016353 w 1018554"/>
                        <a:gd name="connsiteY1" fmla="*/ 1140733 h 2383705"/>
                        <a:gd name="connsiteX2" fmla="*/ 489861 w 1018554"/>
                        <a:gd name="connsiteY2" fmla="*/ 2383704 h 2383705"/>
                        <a:gd name="connsiteX3" fmla="*/ 519 w 1018554"/>
                        <a:gd name="connsiteY3" fmla="*/ 1148127 h 2383705"/>
                        <a:gd name="connsiteX4" fmla="*/ 477570 w 1018554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18621" h="2383705">
                          <a:moveTo>
                            <a:pt x="477637" y="0"/>
                          </a:moveTo>
                          <a:cubicBezTo>
                            <a:pt x="662464" y="17556"/>
                            <a:pt x="1014374" y="527391"/>
                            <a:pt x="1016420" y="1140733"/>
                          </a:cubicBezTo>
                          <a:cubicBezTo>
                            <a:pt x="1051453" y="1668853"/>
                            <a:pt x="659234" y="2382472"/>
                            <a:pt x="489928" y="2383704"/>
                          </a:cubicBezTo>
                          <a:cubicBezTo>
                            <a:pt x="320622" y="2384936"/>
                            <a:pt x="-13582" y="1620833"/>
                            <a:pt x="586" y="1148127"/>
                          </a:cubicBezTo>
                          <a:cubicBezTo>
                            <a:pt x="-14770" y="548874"/>
                            <a:pt x="274745" y="36383"/>
                            <a:pt x="477637" y="0"/>
                          </a:cubicBezTo>
                          <a:close/>
                        </a:path>
                      </a:pathLst>
                    </a:custGeom>
                    <a:solidFill>
                      <a:schemeClr val="accent1">
                        <a:lumMod val="60000"/>
                        <a:lumOff val="40000"/>
                      </a:schemeClr>
                    </a:solidFill>
                    <a:ln w="22225" cap="flat">
                      <a:solidFill>
                        <a:schemeClr val="bg1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2" name="Freeform: Shape 81">
                      <a:extLst>
                        <a:ext uri="{FF2B5EF4-FFF2-40B4-BE49-F238E27FC236}">
                          <a16:creationId xmlns:a16="http://schemas.microsoft.com/office/drawing/2014/main" id="{AE6EFEDF-A139-41C0-8138-09E66A6275D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445481" y="1817468"/>
                      <a:ext cx="249165" cy="923121"/>
                    </a:xfrm>
                    <a:custGeom>
                      <a:avLst/>
                      <a:gdLst>
                        <a:gd name="connsiteX0" fmla="*/ 422556 w 838200"/>
                        <a:gd name="connsiteY0" fmla="*/ 0 h 1466850"/>
                        <a:gd name="connsiteX1" fmla="*/ 843561 w 838200"/>
                        <a:gd name="connsiteY1" fmla="*/ 943928 h 1466850"/>
                        <a:gd name="connsiteX2" fmla="*/ 814986 w 838200"/>
                        <a:gd name="connsiteY2" fmla="*/ 1183005 h 1466850"/>
                        <a:gd name="connsiteX3" fmla="*/ 394934 w 838200"/>
                        <a:gd name="connsiteY3" fmla="*/ 1467803 h 1466850"/>
                        <a:gd name="connsiteX4" fmla="*/ 12029 w 838200"/>
                        <a:gd name="connsiteY4" fmla="*/ 1105853 h 1466850"/>
                        <a:gd name="connsiteX5" fmla="*/ 57749 w 838200"/>
                        <a:gd name="connsiteY5" fmla="*/ 652463 h 1466850"/>
                        <a:gd name="connsiteX6" fmla="*/ 422556 w 838200"/>
                        <a:gd name="connsiteY6" fmla="*/ 0 h 1466850"/>
                        <a:gd name="connsiteX0" fmla="*/ 422556 w 844528"/>
                        <a:gd name="connsiteY0" fmla="*/ 0 h 2411927"/>
                        <a:gd name="connsiteX1" fmla="*/ 843561 w 844528"/>
                        <a:gd name="connsiteY1" fmla="*/ 943928 h 2411927"/>
                        <a:gd name="connsiteX2" fmla="*/ 814986 w 844528"/>
                        <a:gd name="connsiteY2" fmla="*/ 1183005 h 2411927"/>
                        <a:gd name="connsiteX3" fmla="*/ 434848 w 844528"/>
                        <a:gd name="connsiteY3" fmla="*/ 2411885 h 2411927"/>
                        <a:gd name="connsiteX4" fmla="*/ 12029 w 844528"/>
                        <a:gd name="connsiteY4" fmla="*/ 1105853 h 2411927"/>
                        <a:gd name="connsiteX5" fmla="*/ 57749 w 844528"/>
                        <a:gd name="connsiteY5" fmla="*/ 652463 h 2411927"/>
                        <a:gd name="connsiteX6" fmla="*/ 422556 w 844528"/>
                        <a:gd name="connsiteY6" fmla="*/ 0 h 2411927"/>
                        <a:gd name="connsiteX0" fmla="*/ 422556 w 844528"/>
                        <a:gd name="connsiteY0" fmla="*/ 0 h 2411912"/>
                        <a:gd name="connsiteX1" fmla="*/ 843561 w 844528"/>
                        <a:gd name="connsiteY1" fmla="*/ 943928 h 2411912"/>
                        <a:gd name="connsiteX2" fmla="*/ 814986 w 844528"/>
                        <a:gd name="connsiteY2" fmla="*/ 1183005 h 2411912"/>
                        <a:gd name="connsiteX3" fmla="*/ 434848 w 844528"/>
                        <a:gd name="connsiteY3" fmla="*/ 2411885 h 2411912"/>
                        <a:gd name="connsiteX4" fmla="*/ 12029 w 844528"/>
                        <a:gd name="connsiteY4" fmla="*/ 1105853 h 2411912"/>
                        <a:gd name="connsiteX5" fmla="*/ 57749 w 844528"/>
                        <a:gd name="connsiteY5" fmla="*/ 652463 h 2411912"/>
                        <a:gd name="connsiteX6" fmla="*/ 422556 w 844528"/>
                        <a:gd name="connsiteY6" fmla="*/ 0 h 2411912"/>
                        <a:gd name="connsiteX0" fmla="*/ 422556 w 844528"/>
                        <a:gd name="connsiteY0" fmla="*/ 0 h 2411893"/>
                        <a:gd name="connsiteX1" fmla="*/ 843561 w 844528"/>
                        <a:gd name="connsiteY1" fmla="*/ 943928 h 2411893"/>
                        <a:gd name="connsiteX2" fmla="*/ 814986 w 844528"/>
                        <a:gd name="connsiteY2" fmla="*/ 1183005 h 2411893"/>
                        <a:gd name="connsiteX3" fmla="*/ 434848 w 844528"/>
                        <a:gd name="connsiteY3" fmla="*/ 2411885 h 2411893"/>
                        <a:gd name="connsiteX4" fmla="*/ 12029 w 844528"/>
                        <a:gd name="connsiteY4" fmla="*/ 1105853 h 2411893"/>
                        <a:gd name="connsiteX5" fmla="*/ 57749 w 844528"/>
                        <a:gd name="connsiteY5" fmla="*/ 652463 h 2411893"/>
                        <a:gd name="connsiteX6" fmla="*/ 422556 w 844528"/>
                        <a:gd name="connsiteY6" fmla="*/ 0 h 2411893"/>
                        <a:gd name="connsiteX0" fmla="*/ 422556 w 844528"/>
                        <a:gd name="connsiteY0" fmla="*/ 0 h 2411964"/>
                        <a:gd name="connsiteX1" fmla="*/ 843561 w 844528"/>
                        <a:gd name="connsiteY1" fmla="*/ 943928 h 2411964"/>
                        <a:gd name="connsiteX2" fmla="*/ 814986 w 844528"/>
                        <a:gd name="connsiteY2" fmla="*/ 1183005 h 2411964"/>
                        <a:gd name="connsiteX3" fmla="*/ 434848 w 844528"/>
                        <a:gd name="connsiteY3" fmla="*/ 2411885 h 2411964"/>
                        <a:gd name="connsiteX4" fmla="*/ 12029 w 844528"/>
                        <a:gd name="connsiteY4" fmla="*/ 1105853 h 2411964"/>
                        <a:gd name="connsiteX5" fmla="*/ 57749 w 844528"/>
                        <a:gd name="connsiteY5" fmla="*/ 652463 h 2411964"/>
                        <a:gd name="connsiteX6" fmla="*/ 422556 w 844528"/>
                        <a:gd name="connsiteY6" fmla="*/ 0 h 2411964"/>
                        <a:gd name="connsiteX0" fmla="*/ 482275 w 904247"/>
                        <a:gd name="connsiteY0" fmla="*/ 0 h 2411909"/>
                        <a:gd name="connsiteX1" fmla="*/ 903280 w 904247"/>
                        <a:gd name="connsiteY1" fmla="*/ 943928 h 2411909"/>
                        <a:gd name="connsiteX2" fmla="*/ 874705 w 904247"/>
                        <a:gd name="connsiteY2" fmla="*/ 1183005 h 2411909"/>
                        <a:gd name="connsiteX3" fmla="*/ 494567 w 904247"/>
                        <a:gd name="connsiteY3" fmla="*/ 2411885 h 2411909"/>
                        <a:gd name="connsiteX4" fmla="*/ 5225 w 904247"/>
                        <a:gd name="connsiteY4" fmla="*/ 1148125 h 2411909"/>
                        <a:gd name="connsiteX5" fmla="*/ 117468 w 904247"/>
                        <a:gd name="connsiteY5" fmla="*/ 652463 h 2411909"/>
                        <a:gd name="connsiteX6" fmla="*/ 482275 w 904247"/>
                        <a:gd name="connsiteY6" fmla="*/ 0 h 2411909"/>
                        <a:gd name="connsiteX0" fmla="*/ 482275 w 904247"/>
                        <a:gd name="connsiteY0" fmla="*/ 0 h 2411893"/>
                        <a:gd name="connsiteX1" fmla="*/ 903280 w 904247"/>
                        <a:gd name="connsiteY1" fmla="*/ 943928 h 2411893"/>
                        <a:gd name="connsiteX2" fmla="*/ 874705 w 904247"/>
                        <a:gd name="connsiteY2" fmla="*/ 1183005 h 2411893"/>
                        <a:gd name="connsiteX3" fmla="*/ 494567 w 904247"/>
                        <a:gd name="connsiteY3" fmla="*/ 2411885 h 2411893"/>
                        <a:gd name="connsiteX4" fmla="*/ 5225 w 904247"/>
                        <a:gd name="connsiteY4" fmla="*/ 1162217 h 2411893"/>
                        <a:gd name="connsiteX5" fmla="*/ 117468 w 904247"/>
                        <a:gd name="connsiteY5" fmla="*/ 652463 h 2411893"/>
                        <a:gd name="connsiteX6" fmla="*/ 482275 w 904247"/>
                        <a:gd name="connsiteY6" fmla="*/ 0 h 2411893"/>
                        <a:gd name="connsiteX0" fmla="*/ 482972 w 904944"/>
                        <a:gd name="connsiteY0" fmla="*/ 0 h 2411893"/>
                        <a:gd name="connsiteX1" fmla="*/ 903977 w 904944"/>
                        <a:gd name="connsiteY1" fmla="*/ 943928 h 2411893"/>
                        <a:gd name="connsiteX2" fmla="*/ 875402 w 904944"/>
                        <a:gd name="connsiteY2" fmla="*/ 1183005 h 2411893"/>
                        <a:gd name="connsiteX3" fmla="*/ 495264 w 904944"/>
                        <a:gd name="connsiteY3" fmla="*/ 2411885 h 2411893"/>
                        <a:gd name="connsiteX4" fmla="*/ 5922 w 904944"/>
                        <a:gd name="connsiteY4" fmla="*/ 1162217 h 2411893"/>
                        <a:gd name="connsiteX5" fmla="*/ 104859 w 904944"/>
                        <a:gd name="connsiteY5" fmla="*/ 483376 h 2411893"/>
                        <a:gd name="connsiteX6" fmla="*/ 482972 w 904944"/>
                        <a:gd name="connsiteY6" fmla="*/ 0 h 2411893"/>
                        <a:gd name="connsiteX0" fmla="*/ 477060 w 899032"/>
                        <a:gd name="connsiteY0" fmla="*/ 0 h 2411893"/>
                        <a:gd name="connsiteX1" fmla="*/ 898065 w 899032"/>
                        <a:gd name="connsiteY1" fmla="*/ 943928 h 2411893"/>
                        <a:gd name="connsiteX2" fmla="*/ 869490 w 899032"/>
                        <a:gd name="connsiteY2" fmla="*/ 1183005 h 2411893"/>
                        <a:gd name="connsiteX3" fmla="*/ 489352 w 899032"/>
                        <a:gd name="connsiteY3" fmla="*/ 2411885 h 2411893"/>
                        <a:gd name="connsiteX4" fmla="*/ 10 w 899032"/>
                        <a:gd name="connsiteY4" fmla="*/ 1162217 h 2411893"/>
                        <a:gd name="connsiteX5" fmla="*/ 477060 w 899032"/>
                        <a:gd name="connsiteY5" fmla="*/ 0 h 2411893"/>
                        <a:gd name="connsiteX0" fmla="*/ 477060 w 869489"/>
                        <a:gd name="connsiteY0" fmla="*/ 0 h 2411893"/>
                        <a:gd name="connsiteX1" fmla="*/ 869490 w 869489"/>
                        <a:gd name="connsiteY1" fmla="*/ 1183005 h 2411893"/>
                        <a:gd name="connsiteX2" fmla="*/ 489352 w 869489"/>
                        <a:gd name="connsiteY2" fmla="*/ 2411885 h 2411893"/>
                        <a:gd name="connsiteX3" fmla="*/ 10 w 869489"/>
                        <a:gd name="connsiteY3" fmla="*/ 1162217 h 2411893"/>
                        <a:gd name="connsiteX4" fmla="*/ 477060 w 869489"/>
                        <a:gd name="connsiteY4" fmla="*/ 0 h 2411893"/>
                        <a:gd name="connsiteX0" fmla="*/ 477060 w 1042453"/>
                        <a:gd name="connsiteY0" fmla="*/ 0 h 2411911"/>
                        <a:gd name="connsiteX1" fmla="*/ 1042453 w 1042453"/>
                        <a:gd name="connsiteY1" fmla="*/ 1197097 h 2411911"/>
                        <a:gd name="connsiteX2" fmla="*/ 489352 w 1042453"/>
                        <a:gd name="connsiteY2" fmla="*/ 2411885 h 2411911"/>
                        <a:gd name="connsiteX3" fmla="*/ 10 w 1042453"/>
                        <a:gd name="connsiteY3" fmla="*/ 1162217 h 2411911"/>
                        <a:gd name="connsiteX4" fmla="*/ 477060 w 1042453"/>
                        <a:gd name="connsiteY4" fmla="*/ 0 h 2411911"/>
                        <a:gd name="connsiteX0" fmla="*/ 477060 w 1042453"/>
                        <a:gd name="connsiteY0" fmla="*/ 0 h 2411909"/>
                        <a:gd name="connsiteX1" fmla="*/ 1042453 w 1042453"/>
                        <a:gd name="connsiteY1" fmla="*/ 1197097 h 2411909"/>
                        <a:gd name="connsiteX2" fmla="*/ 489352 w 1042453"/>
                        <a:gd name="connsiteY2" fmla="*/ 2411885 h 2411909"/>
                        <a:gd name="connsiteX3" fmla="*/ 10 w 1042453"/>
                        <a:gd name="connsiteY3" fmla="*/ 1162217 h 2411909"/>
                        <a:gd name="connsiteX4" fmla="*/ 477060 w 1042453"/>
                        <a:gd name="connsiteY4" fmla="*/ 0 h 2411909"/>
                        <a:gd name="connsiteX0" fmla="*/ 477060 w 1015844"/>
                        <a:gd name="connsiteY0" fmla="*/ 0 h 2411933"/>
                        <a:gd name="connsiteX1" fmla="*/ 1015844 w 1015844"/>
                        <a:gd name="connsiteY1" fmla="*/ 1112551 h 2411933"/>
                        <a:gd name="connsiteX2" fmla="*/ 489352 w 1015844"/>
                        <a:gd name="connsiteY2" fmla="*/ 2411885 h 2411933"/>
                        <a:gd name="connsiteX3" fmla="*/ 10 w 1015844"/>
                        <a:gd name="connsiteY3" fmla="*/ 1162217 h 2411933"/>
                        <a:gd name="connsiteX4" fmla="*/ 477060 w 1015844"/>
                        <a:gd name="connsiteY4" fmla="*/ 0 h 2411933"/>
                        <a:gd name="connsiteX0" fmla="*/ 477060 w 1015844"/>
                        <a:gd name="connsiteY0" fmla="*/ 0 h 2411935"/>
                        <a:gd name="connsiteX1" fmla="*/ 1015844 w 1015844"/>
                        <a:gd name="connsiteY1" fmla="*/ 1112551 h 2411935"/>
                        <a:gd name="connsiteX2" fmla="*/ 489352 w 1015844"/>
                        <a:gd name="connsiteY2" fmla="*/ 2411885 h 2411935"/>
                        <a:gd name="connsiteX3" fmla="*/ 10 w 1015844"/>
                        <a:gd name="connsiteY3" fmla="*/ 1162217 h 2411935"/>
                        <a:gd name="connsiteX4" fmla="*/ 477060 w 1015844"/>
                        <a:gd name="connsiteY4" fmla="*/ 0 h 2411935"/>
                        <a:gd name="connsiteX0" fmla="*/ 478683 w 1017467"/>
                        <a:gd name="connsiteY0" fmla="*/ 0 h 2411933"/>
                        <a:gd name="connsiteX1" fmla="*/ 1017467 w 1017467"/>
                        <a:gd name="connsiteY1" fmla="*/ 1112551 h 2411933"/>
                        <a:gd name="connsiteX2" fmla="*/ 490975 w 1017467"/>
                        <a:gd name="connsiteY2" fmla="*/ 2411885 h 2411933"/>
                        <a:gd name="connsiteX3" fmla="*/ 1633 w 1017467"/>
                        <a:gd name="connsiteY3" fmla="*/ 1162217 h 2411933"/>
                        <a:gd name="connsiteX4" fmla="*/ 478683 w 1017467"/>
                        <a:gd name="connsiteY4" fmla="*/ 0 h 2411933"/>
                        <a:gd name="connsiteX0" fmla="*/ 478683 w 1017696"/>
                        <a:gd name="connsiteY0" fmla="*/ 0 h 2411935"/>
                        <a:gd name="connsiteX1" fmla="*/ 1017467 w 1017696"/>
                        <a:gd name="connsiteY1" fmla="*/ 1112551 h 2411935"/>
                        <a:gd name="connsiteX2" fmla="*/ 490975 w 1017696"/>
                        <a:gd name="connsiteY2" fmla="*/ 2411885 h 2411935"/>
                        <a:gd name="connsiteX3" fmla="*/ 1633 w 1017696"/>
                        <a:gd name="connsiteY3" fmla="*/ 1162217 h 2411935"/>
                        <a:gd name="connsiteX4" fmla="*/ 478683 w 1017696"/>
                        <a:gd name="connsiteY4" fmla="*/ 0 h 2411935"/>
                        <a:gd name="connsiteX0" fmla="*/ 598033 w 1017398"/>
                        <a:gd name="connsiteY0" fmla="*/ 0 h 2256936"/>
                        <a:gd name="connsiteX1" fmla="*/ 1017074 w 1017398"/>
                        <a:gd name="connsiteY1" fmla="*/ 957553 h 2256936"/>
                        <a:gd name="connsiteX2" fmla="*/ 490582 w 1017398"/>
                        <a:gd name="connsiteY2" fmla="*/ 2256887 h 2256936"/>
                        <a:gd name="connsiteX3" fmla="*/ 1240 w 1017398"/>
                        <a:gd name="connsiteY3" fmla="*/ 1007219 h 2256936"/>
                        <a:gd name="connsiteX4" fmla="*/ 598033 w 1017398"/>
                        <a:gd name="connsiteY4" fmla="*/ 0 h 2256936"/>
                        <a:gd name="connsiteX0" fmla="*/ 478684 w 1017696"/>
                        <a:gd name="connsiteY0" fmla="*/ 0 h 2383753"/>
                        <a:gd name="connsiteX1" fmla="*/ 1017467 w 1017696"/>
                        <a:gd name="connsiteY1" fmla="*/ 1084370 h 2383753"/>
                        <a:gd name="connsiteX2" fmla="*/ 490975 w 1017696"/>
                        <a:gd name="connsiteY2" fmla="*/ 2383704 h 2383753"/>
                        <a:gd name="connsiteX3" fmla="*/ 1633 w 1017696"/>
                        <a:gd name="connsiteY3" fmla="*/ 1134036 h 2383753"/>
                        <a:gd name="connsiteX4" fmla="*/ 478684 w 1017696"/>
                        <a:gd name="connsiteY4" fmla="*/ 0 h 2383753"/>
                        <a:gd name="connsiteX0" fmla="*/ 478684 w 1017696"/>
                        <a:gd name="connsiteY0" fmla="*/ 0 h 2383785"/>
                        <a:gd name="connsiteX1" fmla="*/ 1017467 w 1017696"/>
                        <a:gd name="connsiteY1" fmla="*/ 1084370 h 2383785"/>
                        <a:gd name="connsiteX2" fmla="*/ 490975 w 1017696"/>
                        <a:gd name="connsiteY2" fmla="*/ 2383704 h 2383785"/>
                        <a:gd name="connsiteX3" fmla="*/ 1633 w 1017696"/>
                        <a:gd name="connsiteY3" fmla="*/ 1148127 h 2383785"/>
                        <a:gd name="connsiteX4" fmla="*/ 478684 w 1017696"/>
                        <a:gd name="connsiteY4" fmla="*/ 0 h 2383785"/>
                        <a:gd name="connsiteX0" fmla="*/ 478684 w 1017696"/>
                        <a:gd name="connsiteY0" fmla="*/ 0 h 2383825"/>
                        <a:gd name="connsiteX1" fmla="*/ 1017467 w 1017696"/>
                        <a:gd name="connsiteY1" fmla="*/ 1084370 h 2383825"/>
                        <a:gd name="connsiteX2" fmla="*/ 490975 w 1017696"/>
                        <a:gd name="connsiteY2" fmla="*/ 2383704 h 2383825"/>
                        <a:gd name="connsiteX3" fmla="*/ 1633 w 1017696"/>
                        <a:gd name="connsiteY3" fmla="*/ 1148127 h 2383825"/>
                        <a:gd name="connsiteX4" fmla="*/ 478684 w 1017696"/>
                        <a:gd name="connsiteY4" fmla="*/ 0 h 2383825"/>
                        <a:gd name="connsiteX0" fmla="*/ 478684 w 1017696"/>
                        <a:gd name="connsiteY0" fmla="*/ 0 h 2383705"/>
                        <a:gd name="connsiteX1" fmla="*/ 1017467 w 1017696"/>
                        <a:gd name="connsiteY1" fmla="*/ 1140733 h 2383705"/>
                        <a:gd name="connsiteX2" fmla="*/ 490975 w 1017696"/>
                        <a:gd name="connsiteY2" fmla="*/ 2383704 h 2383705"/>
                        <a:gd name="connsiteX3" fmla="*/ 1633 w 1017696"/>
                        <a:gd name="connsiteY3" fmla="*/ 1148127 h 2383705"/>
                        <a:gd name="connsiteX4" fmla="*/ 478684 w 1017696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68 w 1018552"/>
                        <a:gd name="connsiteY0" fmla="*/ 0 h 2383705"/>
                        <a:gd name="connsiteX1" fmla="*/ 1016351 w 1018552"/>
                        <a:gd name="connsiteY1" fmla="*/ 1140733 h 2383705"/>
                        <a:gd name="connsiteX2" fmla="*/ 489859 w 1018552"/>
                        <a:gd name="connsiteY2" fmla="*/ 2383704 h 2383705"/>
                        <a:gd name="connsiteX3" fmla="*/ 517 w 1018552"/>
                        <a:gd name="connsiteY3" fmla="*/ 1148127 h 2383705"/>
                        <a:gd name="connsiteX4" fmla="*/ 477568 w 1018552"/>
                        <a:gd name="connsiteY4" fmla="*/ 0 h 2383705"/>
                        <a:gd name="connsiteX0" fmla="*/ 477570 w 1018554"/>
                        <a:gd name="connsiteY0" fmla="*/ 0 h 2383705"/>
                        <a:gd name="connsiteX1" fmla="*/ 1016353 w 1018554"/>
                        <a:gd name="connsiteY1" fmla="*/ 1140733 h 2383705"/>
                        <a:gd name="connsiteX2" fmla="*/ 489861 w 1018554"/>
                        <a:gd name="connsiteY2" fmla="*/ 2383704 h 2383705"/>
                        <a:gd name="connsiteX3" fmla="*/ 519 w 1018554"/>
                        <a:gd name="connsiteY3" fmla="*/ 1148127 h 2383705"/>
                        <a:gd name="connsiteX4" fmla="*/ 477570 w 1018554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18621" h="2383705">
                          <a:moveTo>
                            <a:pt x="477637" y="0"/>
                          </a:moveTo>
                          <a:cubicBezTo>
                            <a:pt x="662464" y="17556"/>
                            <a:pt x="1014374" y="527391"/>
                            <a:pt x="1016420" y="1140733"/>
                          </a:cubicBezTo>
                          <a:cubicBezTo>
                            <a:pt x="1051453" y="1668853"/>
                            <a:pt x="659234" y="2382472"/>
                            <a:pt x="489928" y="2383704"/>
                          </a:cubicBezTo>
                          <a:cubicBezTo>
                            <a:pt x="320622" y="2384936"/>
                            <a:pt x="-13582" y="1620833"/>
                            <a:pt x="586" y="1148127"/>
                          </a:cubicBezTo>
                          <a:cubicBezTo>
                            <a:pt x="-14770" y="548874"/>
                            <a:pt x="274745" y="36383"/>
                            <a:pt x="477637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71" name="Group 70">
                  <a:extLst>
                    <a:ext uri="{FF2B5EF4-FFF2-40B4-BE49-F238E27FC236}">
                      <a16:creationId xmlns:a16="http://schemas.microsoft.com/office/drawing/2014/main" id="{6BA07CAC-3768-4B2C-8FDE-838C4551EBCF}"/>
                    </a:ext>
                  </a:extLst>
                </p:cNvPr>
                <p:cNvGrpSpPr/>
                <p:nvPr/>
              </p:nvGrpSpPr>
              <p:grpSpPr>
                <a:xfrm rot="3600000">
                  <a:off x="9918800" y="1467674"/>
                  <a:ext cx="594360" cy="3055248"/>
                  <a:chOff x="8236696" y="1267377"/>
                  <a:chExt cx="666734" cy="3055248"/>
                </a:xfrm>
              </p:grpSpPr>
              <p:grpSp>
                <p:nvGrpSpPr>
                  <p:cNvPr id="73" name="Group 72">
                    <a:extLst>
                      <a:ext uri="{FF2B5EF4-FFF2-40B4-BE49-F238E27FC236}">
                        <a16:creationId xmlns:a16="http://schemas.microsoft.com/office/drawing/2014/main" id="{C19EB5A1-204D-4063-8929-95573D784B08}"/>
                      </a:ext>
                    </a:extLst>
                  </p:cNvPr>
                  <p:cNvGrpSpPr/>
                  <p:nvPr/>
                </p:nvGrpSpPr>
                <p:grpSpPr>
                  <a:xfrm>
                    <a:off x="8236696" y="1267377"/>
                    <a:ext cx="666734" cy="1473212"/>
                    <a:chOff x="8236696" y="1267377"/>
                    <a:chExt cx="666734" cy="1473212"/>
                  </a:xfrm>
                </p:grpSpPr>
                <p:sp>
                  <p:nvSpPr>
                    <p:cNvPr id="77" name="Freeform: Shape 76">
                      <a:extLst>
                        <a:ext uri="{FF2B5EF4-FFF2-40B4-BE49-F238E27FC236}">
                          <a16:creationId xmlns:a16="http://schemas.microsoft.com/office/drawing/2014/main" id="{9D0CC547-5433-4FB4-8622-22C8C144588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236696" y="1267377"/>
                      <a:ext cx="666734" cy="1473212"/>
                    </a:xfrm>
                    <a:custGeom>
                      <a:avLst/>
                      <a:gdLst>
                        <a:gd name="connsiteX0" fmla="*/ 422556 w 838200"/>
                        <a:gd name="connsiteY0" fmla="*/ 0 h 1466850"/>
                        <a:gd name="connsiteX1" fmla="*/ 843561 w 838200"/>
                        <a:gd name="connsiteY1" fmla="*/ 943928 h 1466850"/>
                        <a:gd name="connsiteX2" fmla="*/ 814986 w 838200"/>
                        <a:gd name="connsiteY2" fmla="*/ 1183005 h 1466850"/>
                        <a:gd name="connsiteX3" fmla="*/ 394934 w 838200"/>
                        <a:gd name="connsiteY3" fmla="*/ 1467803 h 1466850"/>
                        <a:gd name="connsiteX4" fmla="*/ 12029 w 838200"/>
                        <a:gd name="connsiteY4" fmla="*/ 1105853 h 1466850"/>
                        <a:gd name="connsiteX5" fmla="*/ 57749 w 838200"/>
                        <a:gd name="connsiteY5" fmla="*/ 652463 h 1466850"/>
                        <a:gd name="connsiteX6" fmla="*/ 422556 w 838200"/>
                        <a:gd name="connsiteY6" fmla="*/ 0 h 1466850"/>
                        <a:gd name="connsiteX0" fmla="*/ 422556 w 844528"/>
                        <a:gd name="connsiteY0" fmla="*/ 0 h 2411927"/>
                        <a:gd name="connsiteX1" fmla="*/ 843561 w 844528"/>
                        <a:gd name="connsiteY1" fmla="*/ 943928 h 2411927"/>
                        <a:gd name="connsiteX2" fmla="*/ 814986 w 844528"/>
                        <a:gd name="connsiteY2" fmla="*/ 1183005 h 2411927"/>
                        <a:gd name="connsiteX3" fmla="*/ 434848 w 844528"/>
                        <a:gd name="connsiteY3" fmla="*/ 2411885 h 2411927"/>
                        <a:gd name="connsiteX4" fmla="*/ 12029 w 844528"/>
                        <a:gd name="connsiteY4" fmla="*/ 1105853 h 2411927"/>
                        <a:gd name="connsiteX5" fmla="*/ 57749 w 844528"/>
                        <a:gd name="connsiteY5" fmla="*/ 652463 h 2411927"/>
                        <a:gd name="connsiteX6" fmla="*/ 422556 w 844528"/>
                        <a:gd name="connsiteY6" fmla="*/ 0 h 2411927"/>
                        <a:gd name="connsiteX0" fmla="*/ 422556 w 844528"/>
                        <a:gd name="connsiteY0" fmla="*/ 0 h 2411912"/>
                        <a:gd name="connsiteX1" fmla="*/ 843561 w 844528"/>
                        <a:gd name="connsiteY1" fmla="*/ 943928 h 2411912"/>
                        <a:gd name="connsiteX2" fmla="*/ 814986 w 844528"/>
                        <a:gd name="connsiteY2" fmla="*/ 1183005 h 2411912"/>
                        <a:gd name="connsiteX3" fmla="*/ 434848 w 844528"/>
                        <a:gd name="connsiteY3" fmla="*/ 2411885 h 2411912"/>
                        <a:gd name="connsiteX4" fmla="*/ 12029 w 844528"/>
                        <a:gd name="connsiteY4" fmla="*/ 1105853 h 2411912"/>
                        <a:gd name="connsiteX5" fmla="*/ 57749 w 844528"/>
                        <a:gd name="connsiteY5" fmla="*/ 652463 h 2411912"/>
                        <a:gd name="connsiteX6" fmla="*/ 422556 w 844528"/>
                        <a:gd name="connsiteY6" fmla="*/ 0 h 2411912"/>
                        <a:gd name="connsiteX0" fmla="*/ 422556 w 844528"/>
                        <a:gd name="connsiteY0" fmla="*/ 0 h 2411893"/>
                        <a:gd name="connsiteX1" fmla="*/ 843561 w 844528"/>
                        <a:gd name="connsiteY1" fmla="*/ 943928 h 2411893"/>
                        <a:gd name="connsiteX2" fmla="*/ 814986 w 844528"/>
                        <a:gd name="connsiteY2" fmla="*/ 1183005 h 2411893"/>
                        <a:gd name="connsiteX3" fmla="*/ 434848 w 844528"/>
                        <a:gd name="connsiteY3" fmla="*/ 2411885 h 2411893"/>
                        <a:gd name="connsiteX4" fmla="*/ 12029 w 844528"/>
                        <a:gd name="connsiteY4" fmla="*/ 1105853 h 2411893"/>
                        <a:gd name="connsiteX5" fmla="*/ 57749 w 844528"/>
                        <a:gd name="connsiteY5" fmla="*/ 652463 h 2411893"/>
                        <a:gd name="connsiteX6" fmla="*/ 422556 w 844528"/>
                        <a:gd name="connsiteY6" fmla="*/ 0 h 2411893"/>
                        <a:gd name="connsiteX0" fmla="*/ 422556 w 844528"/>
                        <a:gd name="connsiteY0" fmla="*/ 0 h 2411964"/>
                        <a:gd name="connsiteX1" fmla="*/ 843561 w 844528"/>
                        <a:gd name="connsiteY1" fmla="*/ 943928 h 2411964"/>
                        <a:gd name="connsiteX2" fmla="*/ 814986 w 844528"/>
                        <a:gd name="connsiteY2" fmla="*/ 1183005 h 2411964"/>
                        <a:gd name="connsiteX3" fmla="*/ 434848 w 844528"/>
                        <a:gd name="connsiteY3" fmla="*/ 2411885 h 2411964"/>
                        <a:gd name="connsiteX4" fmla="*/ 12029 w 844528"/>
                        <a:gd name="connsiteY4" fmla="*/ 1105853 h 2411964"/>
                        <a:gd name="connsiteX5" fmla="*/ 57749 w 844528"/>
                        <a:gd name="connsiteY5" fmla="*/ 652463 h 2411964"/>
                        <a:gd name="connsiteX6" fmla="*/ 422556 w 844528"/>
                        <a:gd name="connsiteY6" fmla="*/ 0 h 2411964"/>
                        <a:gd name="connsiteX0" fmla="*/ 482275 w 904247"/>
                        <a:gd name="connsiteY0" fmla="*/ 0 h 2411909"/>
                        <a:gd name="connsiteX1" fmla="*/ 903280 w 904247"/>
                        <a:gd name="connsiteY1" fmla="*/ 943928 h 2411909"/>
                        <a:gd name="connsiteX2" fmla="*/ 874705 w 904247"/>
                        <a:gd name="connsiteY2" fmla="*/ 1183005 h 2411909"/>
                        <a:gd name="connsiteX3" fmla="*/ 494567 w 904247"/>
                        <a:gd name="connsiteY3" fmla="*/ 2411885 h 2411909"/>
                        <a:gd name="connsiteX4" fmla="*/ 5225 w 904247"/>
                        <a:gd name="connsiteY4" fmla="*/ 1148125 h 2411909"/>
                        <a:gd name="connsiteX5" fmla="*/ 117468 w 904247"/>
                        <a:gd name="connsiteY5" fmla="*/ 652463 h 2411909"/>
                        <a:gd name="connsiteX6" fmla="*/ 482275 w 904247"/>
                        <a:gd name="connsiteY6" fmla="*/ 0 h 2411909"/>
                        <a:gd name="connsiteX0" fmla="*/ 482275 w 904247"/>
                        <a:gd name="connsiteY0" fmla="*/ 0 h 2411893"/>
                        <a:gd name="connsiteX1" fmla="*/ 903280 w 904247"/>
                        <a:gd name="connsiteY1" fmla="*/ 943928 h 2411893"/>
                        <a:gd name="connsiteX2" fmla="*/ 874705 w 904247"/>
                        <a:gd name="connsiteY2" fmla="*/ 1183005 h 2411893"/>
                        <a:gd name="connsiteX3" fmla="*/ 494567 w 904247"/>
                        <a:gd name="connsiteY3" fmla="*/ 2411885 h 2411893"/>
                        <a:gd name="connsiteX4" fmla="*/ 5225 w 904247"/>
                        <a:gd name="connsiteY4" fmla="*/ 1162217 h 2411893"/>
                        <a:gd name="connsiteX5" fmla="*/ 117468 w 904247"/>
                        <a:gd name="connsiteY5" fmla="*/ 652463 h 2411893"/>
                        <a:gd name="connsiteX6" fmla="*/ 482275 w 904247"/>
                        <a:gd name="connsiteY6" fmla="*/ 0 h 2411893"/>
                        <a:gd name="connsiteX0" fmla="*/ 482972 w 904944"/>
                        <a:gd name="connsiteY0" fmla="*/ 0 h 2411893"/>
                        <a:gd name="connsiteX1" fmla="*/ 903977 w 904944"/>
                        <a:gd name="connsiteY1" fmla="*/ 943928 h 2411893"/>
                        <a:gd name="connsiteX2" fmla="*/ 875402 w 904944"/>
                        <a:gd name="connsiteY2" fmla="*/ 1183005 h 2411893"/>
                        <a:gd name="connsiteX3" fmla="*/ 495264 w 904944"/>
                        <a:gd name="connsiteY3" fmla="*/ 2411885 h 2411893"/>
                        <a:gd name="connsiteX4" fmla="*/ 5922 w 904944"/>
                        <a:gd name="connsiteY4" fmla="*/ 1162217 h 2411893"/>
                        <a:gd name="connsiteX5" fmla="*/ 104859 w 904944"/>
                        <a:gd name="connsiteY5" fmla="*/ 483376 h 2411893"/>
                        <a:gd name="connsiteX6" fmla="*/ 482972 w 904944"/>
                        <a:gd name="connsiteY6" fmla="*/ 0 h 2411893"/>
                        <a:gd name="connsiteX0" fmla="*/ 477060 w 899032"/>
                        <a:gd name="connsiteY0" fmla="*/ 0 h 2411893"/>
                        <a:gd name="connsiteX1" fmla="*/ 898065 w 899032"/>
                        <a:gd name="connsiteY1" fmla="*/ 943928 h 2411893"/>
                        <a:gd name="connsiteX2" fmla="*/ 869490 w 899032"/>
                        <a:gd name="connsiteY2" fmla="*/ 1183005 h 2411893"/>
                        <a:gd name="connsiteX3" fmla="*/ 489352 w 899032"/>
                        <a:gd name="connsiteY3" fmla="*/ 2411885 h 2411893"/>
                        <a:gd name="connsiteX4" fmla="*/ 10 w 899032"/>
                        <a:gd name="connsiteY4" fmla="*/ 1162217 h 2411893"/>
                        <a:gd name="connsiteX5" fmla="*/ 477060 w 899032"/>
                        <a:gd name="connsiteY5" fmla="*/ 0 h 2411893"/>
                        <a:gd name="connsiteX0" fmla="*/ 477060 w 869489"/>
                        <a:gd name="connsiteY0" fmla="*/ 0 h 2411893"/>
                        <a:gd name="connsiteX1" fmla="*/ 869490 w 869489"/>
                        <a:gd name="connsiteY1" fmla="*/ 1183005 h 2411893"/>
                        <a:gd name="connsiteX2" fmla="*/ 489352 w 869489"/>
                        <a:gd name="connsiteY2" fmla="*/ 2411885 h 2411893"/>
                        <a:gd name="connsiteX3" fmla="*/ 10 w 869489"/>
                        <a:gd name="connsiteY3" fmla="*/ 1162217 h 2411893"/>
                        <a:gd name="connsiteX4" fmla="*/ 477060 w 869489"/>
                        <a:gd name="connsiteY4" fmla="*/ 0 h 2411893"/>
                        <a:gd name="connsiteX0" fmla="*/ 477060 w 1042453"/>
                        <a:gd name="connsiteY0" fmla="*/ 0 h 2411911"/>
                        <a:gd name="connsiteX1" fmla="*/ 1042453 w 1042453"/>
                        <a:gd name="connsiteY1" fmla="*/ 1197097 h 2411911"/>
                        <a:gd name="connsiteX2" fmla="*/ 489352 w 1042453"/>
                        <a:gd name="connsiteY2" fmla="*/ 2411885 h 2411911"/>
                        <a:gd name="connsiteX3" fmla="*/ 10 w 1042453"/>
                        <a:gd name="connsiteY3" fmla="*/ 1162217 h 2411911"/>
                        <a:gd name="connsiteX4" fmla="*/ 477060 w 1042453"/>
                        <a:gd name="connsiteY4" fmla="*/ 0 h 2411911"/>
                        <a:gd name="connsiteX0" fmla="*/ 477060 w 1042453"/>
                        <a:gd name="connsiteY0" fmla="*/ 0 h 2411909"/>
                        <a:gd name="connsiteX1" fmla="*/ 1042453 w 1042453"/>
                        <a:gd name="connsiteY1" fmla="*/ 1197097 h 2411909"/>
                        <a:gd name="connsiteX2" fmla="*/ 489352 w 1042453"/>
                        <a:gd name="connsiteY2" fmla="*/ 2411885 h 2411909"/>
                        <a:gd name="connsiteX3" fmla="*/ 10 w 1042453"/>
                        <a:gd name="connsiteY3" fmla="*/ 1162217 h 2411909"/>
                        <a:gd name="connsiteX4" fmla="*/ 477060 w 1042453"/>
                        <a:gd name="connsiteY4" fmla="*/ 0 h 2411909"/>
                        <a:gd name="connsiteX0" fmla="*/ 477060 w 1015844"/>
                        <a:gd name="connsiteY0" fmla="*/ 0 h 2411933"/>
                        <a:gd name="connsiteX1" fmla="*/ 1015844 w 1015844"/>
                        <a:gd name="connsiteY1" fmla="*/ 1112551 h 2411933"/>
                        <a:gd name="connsiteX2" fmla="*/ 489352 w 1015844"/>
                        <a:gd name="connsiteY2" fmla="*/ 2411885 h 2411933"/>
                        <a:gd name="connsiteX3" fmla="*/ 10 w 1015844"/>
                        <a:gd name="connsiteY3" fmla="*/ 1162217 h 2411933"/>
                        <a:gd name="connsiteX4" fmla="*/ 477060 w 1015844"/>
                        <a:gd name="connsiteY4" fmla="*/ 0 h 2411933"/>
                        <a:gd name="connsiteX0" fmla="*/ 477060 w 1015844"/>
                        <a:gd name="connsiteY0" fmla="*/ 0 h 2411935"/>
                        <a:gd name="connsiteX1" fmla="*/ 1015844 w 1015844"/>
                        <a:gd name="connsiteY1" fmla="*/ 1112551 h 2411935"/>
                        <a:gd name="connsiteX2" fmla="*/ 489352 w 1015844"/>
                        <a:gd name="connsiteY2" fmla="*/ 2411885 h 2411935"/>
                        <a:gd name="connsiteX3" fmla="*/ 10 w 1015844"/>
                        <a:gd name="connsiteY3" fmla="*/ 1162217 h 2411935"/>
                        <a:gd name="connsiteX4" fmla="*/ 477060 w 1015844"/>
                        <a:gd name="connsiteY4" fmla="*/ 0 h 2411935"/>
                        <a:gd name="connsiteX0" fmla="*/ 478683 w 1017467"/>
                        <a:gd name="connsiteY0" fmla="*/ 0 h 2411933"/>
                        <a:gd name="connsiteX1" fmla="*/ 1017467 w 1017467"/>
                        <a:gd name="connsiteY1" fmla="*/ 1112551 h 2411933"/>
                        <a:gd name="connsiteX2" fmla="*/ 490975 w 1017467"/>
                        <a:gd name="connsiteY2" fmla="*/ 2411885 h 2411933"/>
                        <a:gd name="connsiteX3" fmla="*/ 1633 w 1017467"/>
                        <a:gd name="connsiteY3" fmla="*/ 1162217 h 2411933"/>
                        <a:gd name="connsiteX4" fmla="*/ 478683 w 1017467"/>
                        <a:gd name="connsiteY4" fmla="*/ 0 h 2411933"/>
                        <a:gd name="connsiteX0" fmla="*/ 478683 w 1017696"/>
                        <a:gd name="connsiteY0" fmla="*/ 0 h 2411935"/>
                        <a:gd name="connsiteX1" fmla="*/ 1017467 w 1017696"/>
                        <a:gd name="connsiteY1" fmla="*/ 1112551 h 2411935"/>
                        <a:gd name="connsiteX2" fmla="*/ 490975 w 1017696"/>
                        <a:gd name="connsiteY2" fmla="*/ 2411885 h 2411935"/>
                        <a:gd name="connsiteX3" fmla="*/ 1633 w 1017696"/>
                        <a:gd name="connsiteY3" fmla="*/ 1162217 h 2411935"/>
                        <a:gd name="connsiteX4" fmla="*/ 478683 w 1017696"/>
                        <a:gd name="connsiteY4" fmla="*/ 0 h 2411935"/>
                        <a:gd name="connsiteX0" fmla="*/ 598033 w 1017398"/>
                        <a:gd name="connsiteY0" fmla="*/ 0 h 2256936"/>
                        <a:gd name="connsiteX1" fmla="*/ 1017074 w 1017398"/>
                        <a:gd name="connsiteY1" fmla="*/ 957553 h 2256936"/>
                        <a:gd name="connsiteX2" fmla="*/ 490582 w 1017398"/>
                        <a:gd name="connsiteY2" fmla="*/ 2256887 h 2256936"/>
                        <a:gd name="connsiteX3" fmla="*/ 1240 w 1017398"/>
                        <a:gd name="connsiteY3" fmla="*/ 1007219 h 2256936"/>
                        <a:gd name="connsiteX4" fmla="*/ 598033 w 1017398"/>
                        <a:gd name="connsiteY4" fmla="*/ 0 h 2256936"/>
                        <a:gd name="connsiteX0" fmla="*/ 478684 w 1017696"/>
                        <a:gd name="connsiteY0" fmla="*/ 0 h 2383753"/>
                        <a:gd name="connsiteX1" fmla="*/ 1017467 w 1017696"/>
                        <a:gd name="connsiteY1" fmla="*/ 1084370 h 2383753"/>
                        <a:gd name="connsiteX2" fmla="*/ 490975 w 1017696"/>
                        <a:gd name="connsiteY2" fmla="*/ 2383704 h 2383753"/>
                        <a:gd name="connsiteX3" fmla="*/ 1633 w 1017696"/>
                        <a:gd name="connsiteY3" fmla="*/ 1134036 h 2383753"/>
                        <a:gd name="connsiteX4" fmla="*/ 478684 w 1017696"/>
                        <a:gd name="connsiteY4" fmla="*/ 0 h 2383753"/>
                        <a:gd name="connsiteX0" fmla="*/ 478684 w 1017696"/>
                        <a:gd name="connsiteY0" fmla="*/ 0 h 2383785"/>
                        <a:gd name="connsiteX1" fmla="*/ 1017467 w 1017696"/>
                        <a:gd name="connsiteY1" fmla="*/ 1084370 h 2383785"/>
                        <a:gd name="connsiteX2" fmla="*/ 490975 w 1017696"/>
                        <a:gd name="connsiteY2" fmla="*/ 2383704 h 2383785"/>
                        <a:gd name="connsiteX3" fmla="*/ 1633 w 1017696"/>
                        <a:gd name="connsiteY3" fmla="*/ 1148127 h 2383785"/>
                        <a:gd name="connsiteX4" fmla="*/ 478684 w 1017696"/>
                        <a:gd name="connsiteY4" fmla="*/ 0 h 2383785"/>
                        <a:gd name="connsiteX0" fmla="*/ 478684 w 1017696"/>
                        <a:gd name="connsiteY0" fmla="*/ 0 h 2383825"/>
                        <a:gd name="connsiteX1" fmla="*/ 1017467 w 1017696"/>
                        <a:gd name="connsiteY1" fmla="*/ 1084370 h 2383825"/>
                        <a:gd name="connsiteX2" fmla="*/ 490975 w 1017696"/>
                        <a:gd name="connsiteY2" fmla="*/ 2383704 h 2383825"/>
                        <a:gd name="connsiteX3" fmla="*/ 1633 w 1017696"/>
                        <a:gd name="connsiteY3" fmla="*/ 1148127 h 2383825"/>
                        <a:gd name="connsiteX4" fmla="*/ 478684 w 1017696"/>
                        <a:gd name="connsiteY4" fmla="*/ 0 h 2383825"/>
                        <a:gd name="connsiteX0" fmla="*/ 478684 w 1017696"/>
                        <a:gd name="connsiteY0" fmla="*/ 0 h 2383705"/>
                        <a:gd name="connsiteX1" fmla="*/ 1017467 w 1017696"/>
                        <a:gd name="connsiteY1" fmla="*/ 1140733 h 2383705"/>
                        <a:gd name="connsiteX2" fmla="*/ 490975 w 1017696"/>
                        <a:gd name="connsiteY2" fmla="*/ 2383704 h 2383705"/>
                        <a:gd name="connsiteX3" fmla="*/ 1633 w 1017696"/>
                        <a:gd name="connsiteY3" fmla="*/ 1148127 h 2383705"/>
                        <a:gd name="connsiteX4" fmla="*/ 478684 w 1017696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68 w 1018552"/>
                        <a:gd name="connsiteY0" fmla="*/ 0 h 2383705"/>
                        <a:gd name="connsiteX1" fmla="*/ 1016351 w 1018552"/>
                        <a:gd name="connsiteY1" fmla="*/ 1140733 h 2383705"/>
                        <a:gd name="connsiteX2" fmla="*/ 489859 w 1018552"/>
                        <a:gd name="connsiteY2" fmla="*/ 2383704 h 2383705"/>
                        <a:gd name="connsiteX3" fmla="*/ 517 w 1018552"/>
                        <a:gd name="connsiteY3" fmla="*/ 1148127 h 2383705"/>
                        <a:gd name="connsiteX4" fmla="*/ 477568 w 1018552"/>
                        <a:gd name="connsiteY4" fmla="*/ 0 h 2383705"/>
                        <a:gd name="connsiteX0" fmla="*/ 477570 w 1018554"/>
                        <a:gd name="connsiteY0" fmla="*/ 0 h 2383705"/>
                        <a:gd name="connsiteX1" fmla="*/ 1016353 w 1018554"/>
                        <a:gd name="connsiteY1" fmla="*/ 1140733 h 2383705"/>
                        <a:gd name="connsiteX2" fmla="*/ 489861 w 1018554"/>
                        <a:gd name="connsiteY2" fmla="*/ 2383704 h 2383705"/>
                        <a:gd name="connsiteX3" fmla="*/ 519 w 1018554"/>
                        <a:gd name="connsiteY3" fmla="*/ 1148127 h 2383705"/>
                        <a:gd name="connsiteX4" fmla="*/ 477570 w 1018554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18621" h="2383705">
                          <a:moveTo>
                            <a:pt x="477637" y="0"/>
                          </a:moveTo>
                          <a:cubicBezTo>
                            <a:pt x="662464" y="17556"/>
                            <a:pt x="1014374" y="527391"/>
                            <a:pt x="1016420" y="1140733"/>
                          </a:cubicBezTo>
                          <a:cubicBezTo>
                            <a:pt x="1051453" y="1668853"/>
                            <a:pt x="659234" y="2382472"/>
                            <a:pt x="489928" y="2383704"/>
                          </a:cubicBezTo>
                          <a:cubicBezTo>
                            <a:pt x="320622" y="2384936"/>
                            <a:pt x="-13582" y="1620833"/>
                            <a:pt x="586" y="1148127"/>
                          </a:cubicBezTo>
                          <a:cubicBezTo>
                            <a:pt x="-14770" y="548874"/>
                            <a:pt x="274745" y="36383"/>
                            <a:pt x="477637" y="0"/>
                          </a:cubicBezTo>
                          <a:close/>
                        </a:path>
                      </a:pathLst>
                    </a:custGeom>
                    <a:solidFill>
                      <a:schemeClr val="accent1">
                        <a:lumMod val="60000"/>
                        <a:lumOff val="40000"/>
                      </a:schemeClr>
                    </a:solidFill>
                    <a:ln w="22225" cap="flat">
                      <a:solidFill>
                        <a:schemeClr val="bg1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8" name="Freeform: Shape 77">
                      <a:extLst>
                        <a:ext uri="{FF2B5EF4-FFF2-40B4-BE49-F238E27FC236}">
                          <a16:creationId xmlns:a16="http://schemas.microsoft.com/office/drawing/2014/main" id="{4F80B104-464C-4418-A520-0CB5180D0CB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445481" y="1817468"/>
                      <a:ext cx="249165" cy="923121"/>
                    </a:xfrm>
                    <a:custGeom>
                      <a:avLst/>
                      <a:gdLst>
                        <a:gd name="connsiteX0" fmla="*/ 422556 w 838200"/>
                        <a:gd name="connsiteY0" fmla="*/ 0 h 1466850"/>
                        <a:gd name="connsiteX1" fmla="*/ 843561 w 838200"/>
                        <a:gd name="connsiteY1" fmla="*/ 943928 h 1466850"/>
                        <a:gd name="connsiteX2" fmla="*/ 814986 w 838200"/>
                        <a:gd name="connsiteY2" fmla="*/ 1183005 h 1466850"/>
                        <a:gd name="connsiteX3" fmla="*/ 394934 w 838200"/>
                        <a:gd name="connsiteY3" fmla="*/ 1467803 h 1466850"/>
                        <a:gd name="connsiteX4" fmla="*/ 12029 w 838200"/>
                        <a:gd name="connsiteY4" fmla="*/ 1105853 h 1466850"/>
                        <a:gd name="connsiteX5" fmla="*/ 57749 w 838200"/>
                        <a:gd name="connsiteY5" fmla="*/ 652463 h 1466850"/>
                        <a:gd name="connsiteX6" fmla="*/ 422556 w 838200"/>
                        <a:gd name="connsiteY6" fmla="*/ 0 h 1466850"/>
                        <a:gd name="connsiteX0" fmla="*/ 422556 w 844528"/>
                        <a:gd name="connsiteY0" fmla="*/ 0 h 2411927"/>
                        <a:gd name="connsiteX1" fmla="*/ 843561 w 844528"/>
                        <a:gd name="connsiteY1" fmla="*/ 943928 h 2411927"/>
                        <a:gd name="connsiteX2" fmla="*/ 814986 w 844528"/>
                        <a:gd name="connsiteY2" fmla="*/ 1183005 h 2411927"/>
                        <a:gd name="connsiteX3" fmla="*/ 434848 w 844528"/>
                        <a:gd name="connsiteY3" fmla="*/ 2411885 h 2411927"/>
                        <a:gd name="connsiteX4" fmla="*/ 12029 w 844528"/>
                        <a:gd name="connsiteY4" fmla="*/ 1105853 h 2411927"/>
                        <a:gd name="connsiteX5" fmla="*/ 57749 w 844528"/>
                        <a:gd name="connsiteY5" fmla="*/ 652463 h 2411927"/>
                        <a:gd name="connsiteX6" fmla="*/ 422556 w 844528"/>
                        <a:gd name="connsiteY6" fmla="*/ 0 h 2411927"/>
                        <a:gd name="connsiteX0" fmla="*/ 422556 w 844528"/>
                        <a:gd name="connsiteY0" fmla="*/ 0 h 2411912"/>
                        <a:gd name="connsiteX1" fmla="*/ 843561 w 844528"/>
                        <a:gd name="connsiteY1" fmla="*/ 943928 h 2411912"/>
                        <a:gd name="connsiteX2" fmla="*/ 814986 w 844528"/>
                        <a:gd name="connsiteY2" fmla="*/ 1183005 h 2411912"/>
                        <a:gd name="connsiteX3" fmla="*/ 434848 w 844528"/>
                        <a:gd name="connsiteY3" fmla="*/ 2411885 h 2411912"/>
                        <a:gd name="connsiteX4" fmla="*/ 12029 w 844528"/>
                        <a:gd name="connsiteY4" fmla="*/ 1105853 h 2411912"/>
                        <a:gd name="connsiteX5" fmla="*/ 57749 w 844528"/>
                        <a:gd name="connsiteY5" fmla="*/ 652463 h 2411912"/>
                        <a:gd name="connsiteX6" fmla="*/ 422556 w 844528"/>
                        <a:gd name="connsiteY6" fmla="*/ 0 h 2411912"/>
                        <a:gd name="connsiteX0" fmla="*/ 422556 w 844528"/>
                        <a:gd name="connsiteY0" fmla="*/ 0 h 2411893"/>
                        <a:gd name="connsiteX1" fmla="*/ 843561 w 844528"/>
                        <a:gd name="connsiteY1" fmla="*/ 943928 h 2411893"/>
                        <a:gd name="connsiteX2" fmla="*/ 814986 w 844528"/>
                        <a:gd name="connsiteY2" fmla="*/ 1183005 h 2411893"/>
                        <a:gd name="connsiteX3" fmla="*/ 434848 w 844528"/>
                        <a:gd name="connsiteY3" fmla="*/ 2411885 h 2411893"/>
                        <a:gd name="connsiteX4" fmla="*/ 12029 w 844528"/>
                        <a:gd name="connsiteY4" fmla="*/ 1105853 h 2411893"/>
                        <a:gd name="connsiteX5" fmla="*/ 57749 w 844528"/>
                        <a:gd name="connsiteY5" fmla="*/ 652463 h 2411893"/>
                        <a:gd name="connsiteX6" fmla="*/ 422556 w 844528"/>
                        <a:gd name="connsiteY6" fmla="*/ 0 h 2411893"/>
                        <a:gd name="connsiteX0" fmla="*/ 422556 w 844528"/>
                        <a:gd name="connsiteY0" fmla="*/ 0 h 2411964"/>
                        <a:gd name="connsiteX1" fmla="*/ 843561 w 844528"/>
                        <a:gd name="connsiteY1" fmla="*/ 943928 h 2411964"/>
                        <a:gd name="connsiteX2" fmla="*/ 814986 w 844528"/>
                        <a:gd name="connsiteY2" fmla="*/ 1183005 h 2411964"/>
                        <a:gd name="connsiteX3" fmla="*/ 434848 w 844528"/>
                        <a:gd name="connsiteY3" fmla="*/ 2411885 h 2411964"/>
                        <a:gd name="connsiteX4" fmla="*/ 12029 w 844528"/>
                        <a:gd name="connsiteY4" fmla="*/ 1105853 h 2411964"/>
                        <a:gd name="connsiteX5" fmla="*/ 57749 w 844528"/>
                        <a:gd name="connsiteY5" fmla="*/ 652463 h 2411964"/>
                        <a:gd name="connsiteX6" fmla="*/ 422556 w 844528"/>
                        <a:gd name="connsiteY6" fmla="*/ 0 h 2411964"/>
                        <a:gd name="connsiteX0" fmla="*/ 482275 w 904247"/>
                        <a:gd name="connsiteY0" fmla="*/ 0 h 2411909"/>
                        <a:gd name="connsiteX1" fmla="*/ 903280 w 904247"/>
                        <a:gd name="connsiteY1" fmla="*/ 943928 h 2411909"/>
                        <a:gd name="connsiteX2" fmla="*/ 874705 w 904247"/>
                        <a:gd name="connsiteY2" fmla="*/ 1183005 h 2411909"/>
                        <a:gd name="connsiteX3" fmla="*/ 494567 w 904247"/>
                        <a:gd name="connsiteY3" fmla="*/ 2411885 h 2411909"/>
                        <a:gd name="connsiteX4" fmla="*/ 5225 w 904247"/>
                        <a:gd name="connsiteY4" fmla="*/ 1148125 h 2411909"/>
                        <a:gd name="connsiteX5" fmla="*/ 117468 w 904247"/>
                        <a:gd name="connsiteY5" fmla="*/ 652463 h 2411909"/>
                        <a:gd name="connsiteX6" fmla="*/ 482275 w 904247"/>
                        <a:gd name="connsiteY6" fmla="*/ 0 h 2411909"/>
                        <a:gd name="connsiteX0" fmla="*/ 482275 w 904247"/>
                        <a:gd name="connsiteY0" fmla="*/ 0 h 2411893"/>
                        <a:gd name="connsiteX1" fmla="*/ 903280 w 904247"/>
                        <a:gd name="connsiteY1" fmla="*/ 943928 h 2411893"/>
                        <a:gd name="connsiteX2" fmla="*/ 874705 w 904247"/>
                        <a:gd name="connsiteY2" fmla="*/ 1183005 h 2411893"/>
                        <a:gd name="connsiteX3" fmla="*/ 494567 w 904247"/>
                        <a:gd name="connsiteY3" fmla="*/ 2411885 h 2411893"/>
                        <a:gd name="connsiteX4" fmla="*/ 5225 w 904247"/>
                        <a:gd name="connsiteY4" fmla="*/ 1162217 h 2411893"/>
                        <a:gd name="connsiteX5" fmla="*/ 117468 w 904247"/>
                        <a:gd name="connsiteY5" fmla="*/ 652463 h 2411893"/>
                        <a:gd name="connsiteX6" fmla="*/ 482275 w 904247"/>
                        <a:gd name="connsiteY6" fmla="*/ 0 h 2411893"/>
                        <a:gd name="connsiteX0" fmla="*/ 482972 w 904944"/>
                        <a:gd name="connsiteY0" fmla="*/ 0 h 2411893"/>
                        <a:gd name="connsiteX1" fmla="*/ 903977 w 904944"/>
                        <a:gd name="connsiteY1" fmla="*/ 943928 h 2411893"/>
                        <a:gd name="connsiteX2" fmla="*/ 875402 w 904944"/>
                        <a:gd name="connsiteY2" fmla="*/ 1183005 h 2411893"/>
                        <a:gd name="connsiteX3" fmla="*/ 495264 w 904944"/>
                        <a:gd name="connsiteY3" fmla="*/ 2411885 h 2411893"/>
                        <a:gd name="connsiteX4" fmla="*/ 5922 w 904944"/>
                        <a:gd name="connsiteY4" fmla="*/ 1162217 h 2411893"/>
                        <a:gd name="connsiteX5" fmla="*/ 104859 w 904944"/>
                        <a:gd name="connsiteY5" fmla="*/ 483376 h 2411893"/>
                        <a:gd name="connsiteX6" fmla="*/ 482972 w 904944"/>
                        <a:gd name="connsiteY6" fmla="*/ 0 h 2411893"/>
                        <a:gd name="connsiteX0" fmla="*/ 477060 w 899032"/>
                        <a:gd name="connsiteY0" fmla="*/ 0 h 2411893"/>
                        <a:gd name="connsiteX1" fmla="*/ 898065 w 899032"/>
                        <a:gd name="connsiteY1" fmla="*/ 943928 h 2411893"/>
                        <a:gd name="connsiteX2" fmla="*/ 869490 w 899032"/>
                        <a:gd name="connsiteY2" fmla="*/ 1183005 h 2411893"/>
                        <a:gd name="connsiteX3" fmla="*/ 489352 w 899032"/>
                        <a:gd name="connsiteY3" fmla="*/ 2411885 h 2411893"/>
                        <a:gd name="connsiteX4" fmla="*/ 10 w 899032"/>
                        <a:gd name="connsiteY4" fmla="*/ 1162217 h 2411893"/>
                        <a:gd name="connsiteX5" fmla="*/ 477060 w 899032"/>
                        <a:gd name="connsiteY5" fmla="*/ 0 h 2411893"/>
                        <a:gd name="connsiteX0" fmla="*/ 477060 w 869489"/>
                        <a:gd name="connsiteY0" fmla="*/ 0 h 2411893"/>
                        <a:gd name="connsiteX1" fmla="*/ 869490 w 869489"/>
                        <a:gd name="connsiteY1" fmla="*/ 1183005 h 2411893"/>
                        <a:gd name="connsiteX2" fmla="*/ 489352 w 869489"/>
                        <a:gd name="connsiteY2" fmla="*/ 2411885 h 2411893"/>
                        <a:gd name="connsiteX3" fmla="*/ 10 w 869489"/>
                        <a:gd name="connsiteY3" fmla="*/ 1162217 h 2411893"/>
                        <a:gd name="connsiteX4" fmla="*/ 477060 w 869489"/>
                        <a:gd name="connsiteY4" fmla="*/ 0 h 2411893"/>
                        <a:gd name="connsiteX0" fmla="*/ 477060 w 1042453"/>
                        <a:gd name="connsiteY0" fmla="*/ 0 h 2411911"/>
                        <a:gd name="connsiteX1" fmla="*/ 1042453 w 1042453"/>
                        <a:gd name="connsiteY1" fmla="*/ 1197097 h 2411911"/>
                        <a:gd name="connsiteX2" fmla="*/ 489352 w 1042453"/>
                        <a:gd name="connsiteY2" fmla="*/ 2411885 h 2411911"/>
                        <a:gd name="connsiteX3" fmla="*/ 10 w 1042453"/>
                        <a:gd name="connsiteY3" fmla="*/ 1162217 h 2411911"/>
                        <a:gd name="connsiteX4" fmla="*/ 477060 w 1042453"/>
                        <a:gd name="connsiteY4" fmla="*/ 0 h 2411911"/>
                        <a:gd name="connsiteX0" fmla="*/ 477060 w 1042453"/>
                        <a:gd name="connsiteY0" fmla="*/ 0 h 2411909"/>
                        <a:gd name="connsiteX1" fmla="*/ 1042453 w 1042453"/>
                        <a:gd name="connsiteY1" fmla="*/ 1197097 h 2411909"/>
                        <a:gd name="connsiteX2" fmla="*/ 489352 w 1042453"/>
                        <a:gd name="connsiteY2" fmla="*/ 2411885 h 2411909"/>
                        <a:gd name="connsiteX3" fmla="*/ 10 w 1042453"/>
                        <a:gd name="connsiteY3" fmla="*/ 1162217 h 2411909"/>
                        <a:gd name="connsiteX4" fmla="*/ 477060 w 1042453"/>
                        <a:gd name="connsiteY4" fmla="*/ 0 h 2411909"/>
                        <a:gd name="connsiteX0" fmla="*/ 477060 w 1015844"/>
                        <a:gd name="connsiteY0" fmla="*/ 0 h 2411933"/>
                        <a:gd name="connsiteX1" fmla="*/ 1015844 w 1015844"/>
                        <a:gd name="connsiteY1" fmla="*/ 1112551 h 2411933"/>
                        <a:gd name="connsiteX2" fmla="*/ 489352 w 1015844"/>
                        <a:gd name="connsiteY2" fmla="*/ 2411885 h 2411933"/>
                        <a:gd name="connsiteX3" fmla="*/ 10 w 1015844"/>
                        <a:gd name="connsiteY3" fmla="*/ 1162217 h 2411933"/>
                        <a:gd name="connsiteX4" fmla="*/ 477060 w 1015844"/>
                        <a:gd name="connsiteY4" fmla="*/ 0 h 2411933"/>
                        <a:gd name="connsiteX0" fmla="*/ 477060 w 1015844"/>
                        <a:gd name="connsiteY0" fmla="*/ 0 h 2411935"/>
                        <a:gd name="connsiteX1" fmla="*/ 1015844 w 1015844"/>
                        <a:gd name="connsiteY1" fmla="*/ 1112551 h 2411935"/>
                        <a:gd name="connsiteX2" fmla="*/ 489352 w 1015844"/>
                        <a:gd name="connsiteY2" fmla="*/ 2411885 h 2411935"/>
                        <a:gd name="connsiteX3" fmla="*/ 10 w 1015844"/>
                        <a:gd name="connsiteY3" fmla="*/ 1162217 h 2411935"/>
                        <a:gd name="connsiteX4" fmla="*/ 477060 w 1015844"/>
                        <a:gd name="connsiteY4" fmla="*/ 0 h 2411935"/>
                        <a:gd name="connsiteX0" fmla="*/ 478683 w 1017467"/>
                        <a:gd name="connsiteY0" fmla="*/ 0 h 2411933"/>
                        <a:gd name="connsiteX1" fmla="*/ 1017467 w 1017467"/>
                        <a:gd name="connsiteY1" fmla="*/ 1112551 h 2411933"/>
                        <a:gd name="connsiteX2" fmla="*/ 490975 w 1017467"/>
                        <a:gd name="connsiteY2" fmla="*/ 2411885 h 2411933"/>
                        <a:gd name="connsiteX3" fmla="*/ 1633 w 1017467"/>
                        <a:gd name="connsiteY3" fmla="*/ 1162217 h 2411933"/>
                        <a:gd name="connsiteX4" fmla="*/ 478683 w 1017467"/>
                        <a:gd name="connsiteY4" fmla="*/ 0 h 2411933"/>
                        <a:gd name="connsiteX0" fmla="*/ 478683 w 1017696"/>
                        <a:gd name="connsiteY0" fmla="*/ 0 h 2411935"/>
                        <a:gd name="connsiteX1" fmla="*/ 1017467 w 1017696"/>
                        <a:gd name="connsiteY1" fmla="*/ 1112551 h 2411935"/>
                        <a:gd name="connsiteX2" fmla="*/ 490975 w 1017696"/>
                        <a:gd name="connsiteY2" fmla="*/ 2411885 h 2411935"/>
                        <a:gd name="connsiteX3" fmla="*/ 1633 w 1017696"/>
                        <a:gd name="connsiteY3" fmla="*/ 1162217 h 2411935"/>
                        <a:gd name="connsiteX4" fmla="*/ 478683 w 1017696"/>
                        <a:gd name="connsiteY4" fmla="*/ 0 h 2411935"/>
                        <a:gd name="connsiteX0" fmla="*/ 598033 w 1017398"/>
                        <a:gd name="connsiteY0" fmla="*/ 0 h 2256936"/>
                        <a:gd name="connsiteX1" fmla="*/ 1017074 w 1017398"/>
                        <a:gd name="connsiteY1" fmla="*/ 957553 h 2256936"/>
                        <a:gd name="connsiteX2" fmla="*/ 490582 w 1017398"/>
                        <a:gd name="connsiteY2" fmla="*/ 2256887 h 2256936"/>
                        <a:gd name="connsiteX3" fmla="*/ 1240 w 1017398"/>
                        <a:gd name="connsiteY3" fmla="*/ 1007219 h 2256936"/>
                        <a:gd name="connsiteX4" fmla="*/ 598033 w 1017398"/>
                        <a:gd name="connsiteY4" fmla="*/ 0 h 2256936"/>
                        <a:gd name="connsiteX0" fmla="*/ 478684 w 1017696"/>
                        <a:gd name="connsiteY0" fmla="*/ 0 h 2383753"/>
                        <a:gd name="connsiteX1" fmla="*/ 1017467 w 1017696"/>
                        <a:gd name="connsiteY1" fmla="*/ 1084370 h 2383753"/>
                        <a:gd name="connsiteX2" fmla="*/ 490975 w 1017696"/>
                        <a:gd name="connsiteY2" fmla="*/ 2383704 h 2383753"/>
                        <a:gd name="connsiteX3" fmla="*/ 1633 w 1017696"/>
                        <a:gd name="connsiteY3" fmla="*/ 1134036 h 2383753"/>
                        <a:gd name="connsiteX4" fmla="*/ 478684 w 1017696"/>
                        <a:gd name="connsiteY4" fmla="*/ 0 h 2383753"/>
                        <a:gd name="connsiteX0" fmla="*/ 478684 w 1017696"/>
                        <a:gd name="connsiteY0" fmla="*/ 0 h 2383785"/>
                        <a:gd name="connsiteX1" fmla="*/ 1017467 w 1017696"/>
                        <a:gd name="connsiteY1" fmla="*/ 1084370 h 2383785"/>
                        <a:gd name="connsiteX2" fmla="*/ 490975 w 1017696"/>
                        <a:gd name="connsiteY2" fmla="*/ 2383704 h 2383785"/>
                        <a:gd name="connsiteX3" fmla="*/ 1633 w 1017696"/>
                        <a:gd name="connsiteY3" fmla="*/ 1148127 h 2383785"/>
                        <a:gd name="connsiteX4" fmla="*/ 478684 w 1017696"/>
                        <a:gd name="connsiteY4" fmla="*/ 0 h 2383785"/>
                        <a:gd name="connsiteX0" fmla="*/ 478684 w 1017696"/>
                        <a:gd name="connsiteY0" fmla="*/ 0 h 2383825"/>
                        <a:gd name="connsiteX1" fmla="*/ 1017467 w 1017696"/>
                        <a:gd name="connsiteY1" fmla="*/ 1084370 h 2383825"/>
                        <a:gd name="connsiteX2" fmla="*/ 490975 w 1017696"/>
                        <a:gd name="connsiteY2" fmla="*/ 2383704 h 2383825"/>
                        <a:gd name="connsiteX3" fmla="*/ 1633 w 1017696"/>
                        <a:gd name="connsiteY3" fmla="*/ 1148127 h 2383825"/>
                        <a:gd name="connsiteX4" fmla="*/ 478684 w 1017696"/>
                        <a:gd name="connsiteY4" fmla="*/ 0 h 2383825"/>
                        <a:gd name="connsiteX0" fmla="*/ 478684 w 1017696"/>
                        <a:gd name="connsiteY0" fmla="*/ 0 h 2383705"/>
                        <a:gd name="connsiteX1" fmla="*/ 1017467 w 1017696"/>
                        <a:gd name="connsiteY1" fmla="*/ 1140733 h 2383705"/>
                        <a:gd name="connsiteX2" fmla="*/ 490975 w 1017696"/>
                        <a:gd name="connsiteY2" fmla="*/ 2383704 h 2383705"/>
                        <a:gd name="connsiteX3" fmla="*/ 1633 w 1017696"/>
                        <a:gd name="connsiteY3" fmla="*/ 1148127 h 2383705"/>
                        <a:gd name="connsiteX4" fmla="*/ 478684 w 1017696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68 w 1018552"/>
                        <a:gd name="connsiteY0" fmla="*/ 0 h 2383705"/>
                        <a:gd name="connsiteX1" fmla="*/ 1016351 w 1018552"/>
                        <a:gd name="connsiteY1" fmla="*/ 1140733 h 2383705"/>
                        <a:gd name="connsiteX2" fmla="*/ 489859 w 1018552"/>
                        <a:gd name="connsiteY2" fmla="*/ 2383704 h 2383705"/>
                        <a:gd name="connsiteX3" fmla="*/ 517 w 1018552"/>
                        <a:gd name="connsiteY3" fmla="*/ 1148127 h 2383705"/>
                        <a:gd name="connsiteX4" fmla="*/ 477568 w 1018552"/>
                        <a:gd name="connsiteY4" fmla="*/ 0 h 2383705"/>
                        <a:gd name="connsiteX0" fmla="*/ 477570 w 1018554"/>
                        <a:gd name="connsiteY0" fmla="*/ 0 h 2383705"/>
                        <a:gd name="connsiteX1" fmla="*/ 1016353 w 1018554"/>
                        <a:gd name="connsiteY1" fmla="*/ 1140733 h 2383705"/>
                        <a:gd name="connsiteX2" fmla="*/ 489861 w 1018554"/>
                        <a:gd name="connsiteY2" fmla="*/ 2383704 h 2383705"/>
                        <a:gd name="connsiteX3" fmla="*/ 519 w 1018554"/>
                        <a:gd name="connsiteY3" fmla="*/ 1148127 h 2383705"/>
                        <a:gd name="connsiteX4" fmla="*/ 477570 w 1018554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18621" h="2383705">
                          <a:moveTo>
                            <a:pt x="477637" y="0"/>
                          </a:moveTo>
                          <a:cubicBezTo>
                            <a:pt x="662464" y="17556"/>
                            <a:pt x="1014374" y="527391"/>
                            <a:pt x="1016420" y="1140733"/>
                          </a:cubicBezTo>
                          <a:cubicBezTo>
                            <a:pt x="1051453" y="1668853"/>
                            <a:pt x="659234" y="2382472"/>
                            <a:pt x="489928" y="2383704"/>
                          </a:cubicBezTo>
                          <a:cubicBezTo>
                            <a:pt x="320622" y="2384936"/>
                            <a:pt x="-13582" y="1620833"/>
                            <a:pt x="586" y="1148127"/>
                          </a:cubicBezTo>
                          <a:cubicBezTo>
                            <a:pt x="-14770" y="548874"/>
                            <a:pt x="274745" y="36383"/>
                            <a:pt x="477637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74" name="Group 73">
                    <a:extLst>
                      <a:ext uri="{FF2B5EF4-FFF2-40B4-BE49-F238E27FC236}">
                        <a16:creationId xmlns:a16="http://schemas.microsoft.com/office/drawing/2014/main" id="{86E699E8-2785-4F6C-B5E7-3E37DB5A25CB}"/>
                      </a:ext>
                    </a:extLst>
                  </p:cNvPr>
                  <p:cNvGrpSpPr/>
                  <p:nvPr/>
                </p:nvGrpSpPr>
                <p:grpSpPr>
                  <a:xfrm rot="10800000">
                    <a:off x="8236696" y="2849413"/>
                    <a:ext cx="666734" cy="1473212"/>
                    <a:chOff x="8236696" y="1267377"/>
                    <a:chExt cx="666734" cy="1473212"/>
                  </a:xfrm>
                </p:grpSpPr>
                <p:sp>
                  <p:nvSpPr>
                    <p:cNvPr id="75" name="Freeform: Shape 74">
                      <a:extLst>
                        <a:ext uri="{FF2B5EF4-FFF2-40B4-BE49-F238E27FC236}">
                          <a16:creationId xmlns:a16="http://schemas.microsoft.com/office/drawing/2014/main" id="{91C3324B-969E-4FC8-8628-6534BACC4A9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236696" y="1267377"/>
                      <a:ext cx="666734" cy="1473212"/>
                    </a:xfrm>
                    <a:custGeom>
                      <a:avLst/>
                      <a:gdLst>
                        <a:gd name="connsiteX0" fmla="*/ 422556 w 838200"/>
                        <a:gd name="connsiteY0" fmla="*/ 0 h 1466850"/>
                        <a:gd name="connsiteX1" fmla="*/ 843561 w 838200"/>
                        <a:gd name="connsiteY1" fmla="*/ 943928 h 1466850"/>
                        <a:gd name="connsiteX2" fmla="*/ 814986 w 838200"/>
                        <a:gd name="connsiteY2" fmla="*/ 1183005 h 1466850"/>
                        <a:gd name="connsiteX3" fmla="*/ 394934 w 838200"/>
                        <a:gd name="connsiteY3" fmla="*/ 1467803 h 1466850"/>
                        <a:gd name="connsiteX4" fmla="*/ 12029 w 838200"/>
                        <a:gd name="connsiteY4" fmla="*/ 1105853 h 1466850"/>
                        <a:gd name="connsiteX5" fmla="*/ 57749 w 838200"/>
                        <a:gd name="connsiteY5" fmla="*/ 652463 h 1466850"/>
                        <a:gd name="connsiteX6" fmla="*/ 422556 w 838200"/>
                        <a:gd name="connsiteY6" fmla="*/ 0 h 1466850"/>
                        <a:gd name="connsiteX0" fmla="*/ 422556 w 844528"/>
                        <a:gd name="connsiteY0" fmla="*/ 0 h 2411927"/>
                        <a:gd name="connsiteX1" fmla="*/ 843561 w 844528"/>
                        <a:gd name="connsiteY1" fmla="*/ 943928 h 2411927"/>
                        <a:gd name="connsiteX2" fmla="*/ 814986 w 844528"/>
                        <a:gd name="connsiteY2" fmla="*/ 1183005 h 2411927"/>
                        <a:gd name="connsiteX3" fmla="*/ 434848 w 844528"/>
                        <a:gd name="connsiteY3" fmla="*/ 2411885 h 2411927"/>
                        <a:gd name="connsiteX4" fmla="*/ 12029 w 844528"/>
                        <a:gd name="connsiteY4" fmla="*/ 1105853 h 2411927"/>
                        <a:gd name="connsiteX5" fmla="*/ 57749 w 844528"/>
                        <a:gd name="connsiteY5" fmla="*/ 652463 h 2411927"/>
                        <a:gd name="connsiteX6" fmla="*/ 422556 w 844528"/>
                        <a:gd name="connsiteY6" fmla="*/ 0 h 2411927"/>
                        <a:gd name="connsiteX0" fmla="*/ 422556 w 844528"/>
                        <a:gd name="connsiteY0" fmla="*/ 0 h 2411912"/>
                        <a:gd name="connsiteX1" fmla="*/ 843561 w 844528"/>
                        <a:gd name="connsiteY1" fmla="*/ 943928 h 2411912"/>
                        <a:gd name="connsiteX2" fmla="*/ 814986 w 844528"/>
                        <a:gd name="connsiteY2" fmla="*/ 1183005 h 2411912"/>
                        <a:gd name="connsiteX3" fmla="*/ 434848 w 844528"/>
                        <a:gd name="connsiteY3" fmla="*/ 2411885 h 2411912"/>
                        <a:gd name="connsiteX4" fmla="*/ 12029 w 844528"/>
                        <a:gd name="connsiteY4" fmla="*/ 1105853 h 2411912"/>
                        <a:gd name="connsiteX5" fmla="*/ 57749 w 844528"/>
                        <a:gd name="connsiteY5" fmla="*/ 652463 h 2411912"/>
                        <a:gd name="connsiteX6" fmla="*/ 422556 w 844528"/>
                        <a:gd name="connsiteY6" fmla="*/ 0 h 2411912"/>
                        <a:gd name="connsiteX0" fmla="*/ 422556 w 844528"/>
                        <a:gd name="connsiteY0" fmla="*/ 0 h 2411893"/>
                        <a:gd name="connsiteX1" fmla="*/ 843561 w 844528"/>
                        <a:gd name="connsiteY1" fmla="*/ 943928 h 2411893"/>
                        <a:gd name="connsiteX2" fmla="*/ 814986 w 844528"/>
                        <a:gd name="connsiteY2" fmla="*/ 1183005 h 2411893"/>
                        <a:gd name="connsiteX3" fmla="*/ 434848 w 844528"/>
                        <a:gd name="connsiteY3" fmla="*/ 2411885 h 2411893"/>
                        <a:gd name="connsiteX4" fmla="*/ 12029 w 844528"/>
                        <a:gd name="connsiteY4" fmla="*/ 1105853 h 2411893"/>
                        <a:gd name="connsiteX5" fmla="*/ 57749 w 844528"/>
                        <a:gd name="connsiteY5" fmla="*/ 652463 h 2411893"/>
                        <a:gd name="connsiteX6" fmla="*/ 422556 w 844528"/>
                        <a:gd name="connsiteY6" fmla="*/ 0 h 2411893"/>
                        <a:gd name="connsiteX0" fmla="*/ 422556 w 844528"/>
                        <a:gd name="connsiteY0" fmla="*/ 0 h 2411964"/>
                        <a:gd name="connsiteX1" fmla="*/ 843561 w 844528"/>
                        <a:gd name="connsiteY1" fmla="*/ 943928 h 2411964"/>
                        <a:gd name="connsiteX2" fmla="*/ 814986 w 844528"/>
                        <a:gd name="connsiteY2" fmla="*/ 1183005 h 2411964"/>
                        <a:gd name="connsiteX3" fmla="*/ 434848 w 844528"/>
                        <a:gd name="connsiteY3" fmla="*/ 2411885 h 2411964"/>
                        <a:gd name="connsiteX4" fmla="*/ 12029 w 844528"/>
                        <a:gd name="connsiteY4" fmla="*/ 1105853 h 2411964"/>
                        <a:gd name="connsiteX5" fmla="*/ 57749 w 844528"/>
                        <a:gd name="connsiteY5" fmla="*/ 652463 h 2411964"/>
                        <a:gd name="connsiteX6" fmla="*/ 422556 w 844528"/>
                        <a:gd name="connsiteY6" fmla="*/ 0 h 2411964"/>
                        <a:gd name="connsiteX0" fmla="*/ 482275 w 904247"/>
                        <a:gd name="connsiteY0" fmla="*/ 0 h 2411909"/>
                        <a:gd name="connsiteX1" fmla="*/ 903280 w 904247"/>
                        <a:gd name="connsiteY1" fmla="*/ 943928 h 2411909"/>
                        <a:gd name="connsiteX2" fmla="*/ 874705 w 904247"/>
                        <a:gd name="connsiteY2" fmla="*/ 1183005 h 2411909"/>
                        <a:gd name="connsiteX3" fmla="*/ 494567 w 904247"/>
                        <a:gd name="connsiteY3" fmla="*/ 2411885 h 2411909"/>
                        <a:gd name="connsiteX4" fmla="*/ 5225 w 904247"/>
                        <a:gd name="connsiteY4" fmla="*/ 1148125 h 2411909"/>
                        <a:gd name="connsiteX5" fmla="*/ 117468 w 904247"/>
                        <a:gd name="connsiteY5" fmla="*/ 652463 h 2411909"/>
                        <a:gd name="connsiteX6" fmla="*/ 482275 w 904247"/>
                        <a:gd name="connsiteY6" fmla="*/ 0 h 2411909"/>
                        <a:gd name="connsiteX0" fmla="*/ 482275 w 904247"/>
                        <a:gd name="connsiteY0" fmla="*/ 0 h 2411893"/>
                        <a:gd name="connsiteX1" fmla="*/ 903280 w 904247"/>
                        <a:gd name="connsiteY1" fmla="*/ 943928 h 2411893"/>
                        <a:gd name="connsiteX2" fmla="*/ 874705 w 904247"/>
                        <a:gd name="connsiteY2" fmla="*/ 1183005 h 2411893"/>
                        <a:gd name="connsiteX3" fmla="*/ 494567 w 904247"/>
                        <a:gd name="connsiteY3" fmla="*/ 2411885 h 2411893"/>
                        <a:gd name="connsiteX4" fmla="*/ 5225 w 904247"/>
                        <a:gd name="connsiteY4" fmla="*/ 1162217 h 2411893"/>
                        <a:gd name="connsiteX5" fmla="*/ 117468 w 904247"/>
                        <a:gd name="connsiteY5" fmla="*/ 652463 h 2411893"/>
                        <a:gd name="connsiteX6" fmla="*/ 482275 w 904247"/>
                        <a:gd name="connsiteY6" fmla="*/ 0 h 2411893"/>
                        <a:gd name="connsiteX0" fmla="*/ 482972 w 904944"/>
                        <a:gd name="connsiteY0" fmla="*/ 0 h 2411893"/>
                        <a:gd name="connsiteX1" fmla="*/ 903977 w 904944"/>
                        <a:gd name="connsiteY1" fmla="*/ 943928 h 2411893"/>
                        <a:gd name="connsiteX2" fmla="*/ 875402 w 904944"/>
                        <a:gd name="connsiteY2" fmla="*/ 1183005 h 2411893"/>
                        <a:gd name="connsiteX3" fmla="*/ 495264 w 904944"/>
                        <a:gd name="connsiteY3" fmla="*/ 2411885 h 2411893"/>
                        <a:gd name="connsiteX4" fmla="*/ 5922 w 904944"/>
                        <a:gd name="connsiteY4" fmla="*/ 1162217 h 2411893"/>
                        <a:gd name="connsiteX5" fmla="*/ 104859 w 904944"/>
                        <a:gd name="connsiteY5" fmla="*/ 483376 h 2411893"/>
                        <a:gd name="connsiteX6" fmla="*/ 482972 w 904944"/>
                        <a:gd name="connsiteY6" fmla="*/ 0 h 2411893"/>
                        <a:gd name="connsiteX0" fmla="*/ 477060 w 899032"/>
                        <a:gd name="connsiteY0" fmla="*/ 0 h 2411893"/>
                        <a:gd name="connsiteX1" fmla="*/ 898065 w 899032"/>
                        <a:gd name="connsiteY1" fmla="*/ 943928 h 2411893"/>
                        <a:gd name="connsiteX2" fmla="*/ 869490 w 899032"/>
                        <a:gd name="connsiteY2" fmla="*/ 1183005 h 2411893"/>
                        <a:gd name="connsiteX3" fmla="*/ 489352 w 899032"/>
                        <a:gd name="connsiteY3" fmla="*/ 2411885 h 2411893"/>
                        <a:gd name="connsiteX4" fmla="*/ 10 w 899032"/>
                        <a:gd name="connsiteY4" fmla="*/ 1162217 h 2411893"/>
                        <a:gd name="connsiteX5" fmla="*/ 477060 w 899032"/>
                        <a:gd name="connsiteY5" fmla="*/ 0 h 2411893"/>
                        <a:gd name="connsiteX0" fmla="*/ 477060 w 869489"/>
                        <a:gd name="connsiteY0" fmla="*/ 0 h 2411893"/>
                        <a:gd name="connsiteX1" fmla="*/ 869490 w 869489"/>
                        <a:gd name="connsiteY1" fmla="*/ 1183005 h 2411893"/>
                        <a:gd name="connsiteX2" fmla="*/ 489352 w 869489"/>
                        <a:gd name="connsiteY2" fmla="*/ 2411885 h 2411893"/>
                        <a:gd name="connsiteX3" fmla="*/ 10 w 869489"/>
                        <a:gd name="connsiteY3" fmla="*/ 1162217 h 2411893"/>
                        <a:gd name="connsiteX4" fmla="*/ 477060 w 869489"/>
                        <a:gd name="connsiteY4" fmla="*/ 0 h 2411893"/>
                        <a:gd name="connsiteX0" fmla="*/ 477060 w 1042453"/>
                        <a:gd name="connsiteY0" fmla="*/ 0 h 2411911"/>
                        <a:gd name="connsiteX1" fmla="*/ 1042453 w 1042453"/>
                        <a:gd name="connsiteY1" fmla="*/ 1197097 h 2411911"/>
                        <a:gd name="connsiteX2" fmla="*/ 489352 w 1042453"/>
                        <a:gd name="connsiteY2" fmla="*/ 2411885 h 2411911"/>
                        <a:gd name="connsiteX3" fmla="*/ 10 w 1042453"/>
                        <a:gd name="connsiteY3" fmla="*/ 1162217 h 2411911"/>
                        <a:gd name="connsiteX4" fmla="*/ 477060 w 1042453"/>
                        <a:gd name="connsiteY4" fmla="*/ 0 h 2411911"/>
                        <a:gd name="connsiteX0" fmla="*/ 477060 w 1042453"/>
                        <a:gd name="connsiteY0" fmla="*/ 0 h 2411909"/>
                        <a:gd name="connsiteX1" fmla="*/ 1042453 w 1042453"/>
                        <a:gd name="connsiteY1" fmla="*/ 1197097 h 2411909"/>
                        <a:gd name="connsiteX2" fmla="*/ 489352 w 1042453"/>
                        <a:gd name="connsiteY2" fmla="*/ 2411885 h 2411909"/>
                        <a:gd name="connsiteX3" fmla="*/ 10 w 1042453"/>
                        <a:gd name="connsiteY3" fmla="*/ 1162217 h 2411909"/>
                        <a:gd name="connsiteX4" fmla="*/ 477060 w 1042453"/>
                        <a:gd name="connsiteY4" fmla="*/ 0 h 2411909"/>
                        <a:gd name="connsiteX0" fmla="*/ 477060 w 1015844"/>
                        <a:gd name="connsiteY0" fmla="*/ 0 h 2411933"/>
                        <a:gd name="connsiteX1" fmla="*/ 1015844 w 1015844"/>
                        <a:gd name="connsiteY1" fmla="*/ 1112551 h 2411933"/>
                        <a:gd name="connsiteX2" fmla="*/ 489352 w 1015844"/>
                        <a:gd name="connsiteY2" fmla="*/ 2411885 h 2411933"/>
                        <a:gd name="connsiteX3" fmla="*/ 10 w 1015844"/>
                        <a:gd name="connsiteY3" fmla="*/ 1162217 h 2411933"/>
                        <a:gd name="connsiteX4" fmla="*/ 477060 w 1015844"/>
                        <a:gd name="connsiteY4" fmla="*/ 0 h 2411933"/>
                        <a:gd name="connsiteX0" fmla="*/ 477060 w 1015844"/>
                        <a:gd name="connsiteY0" fmla="*/ 0 h 2411935"/>
                        <a:gd name="connsiteX1" fmla="*/ 1015844 w 1015844"/>
                        <a:gd name="connsiteY1" fmla="*/ 1112551 h 2411935"/>
                        <a:gd name="connsiteX2" fmla="*/ 489352 w 1015844"/>
                        <a:gd name="connsiteY2" fmla="*/ 2411885 h 2411935"/>
                        <a:gd name="connsiteX3" fmla="*/ 10 w 1015844"/>
                        <a:gd name="connsiteY3" fmla="*/ 1162217 h 2411935"/>
                        <a:gd name="connsiteX4" fmla="*/ 477060 w 1015844"/>
                        <a:gd name="connsiteY4" fmla="*/ 0 h 2411935"/>
                        <a:gd name="connsiteX0" fmla="*/ 478683 w 1017467"/>
                        <a:gd name="connsiteY0" fmla="*/ 0 h 2411933"/>
                        <a:gd name="connsiteX1" fmla="*/ 1017467 w 1017467"/>
                        <a:gd name="connsiteY1" fmla="*/ 1112551 h 2411933"/>
                        <a:gd name="connsiteX2" fmla="*/ 490975 w 1017467"/>
                        <a:gd name="connsiteY2" fmla="*/ 2411885 h 2411933"/>
                        <a:gd name="connsiteX3" fmla="*/ 1633 w 1017467"/>
                        <a:gd name="connsiteY3" fmla="*/ 1162217 h 2411933"/>
                        <a:gd name="connsiteX4" fmla="*/ 478683 w 1017467"/>
                        <a:gd name="connsiteY4" fmla="*/ 0 h 2411933"/>
                        <a:gd name="connsiteX0" fmla="*/ 478683 w 1017696"/>
                        <a:gd name="connsiteY0" fmla="*/ 0 h 2411935"/>
                        <a:gd name="connsiteX1" fmla="*/ 1017467 w 1017696"/>
                        <a:gd name="connsiteY1" fmla="*/ 1112551 h 2411935"/>
                        <a:gd name="connsiteX2" fmla="*/ 490975 w 1017696"/>
                        <a:gd name="connsiteY2" fmla="*/ 2411885 h 2411935"/>
                        <a:gd name="connsiteX3" fmla="*/ 1633 w 1017696"/>
                        <a:gd name="connsiteY3" fmla="*/ 1162217 h 2411935"/>
                        <a:gd name="connsiteX4" fmla="*/ 478683 w 1017696"/>
                        <a:gd name="connsiteY4" fmla="*/ 0 h 2411935"/>
                        <a:gd name="connsiteX0" fmla="*/ 598033 w 1017398"/>
                        <a:gd name="connsiteY0" fmla="*/ 0 h 2256936"/>
                        <a:gd name="connsiteX1" fmla="*/ 1017074 w 1017398"/>
                        <a:gd name="connsiteY1" fmla="*/ 957553 h 2256936"/>
                        <a:gd name="connsiteX2" fmla="*/ 490582 w 1017398"/>
                        <a:gd name="connsiteY2" fmla="*/ 2256887 h 2256936"/>
                        <a:gd name="connsiteX3" fmla="*/ 1240 w 1017398"/>
                        <a:gd name="connsiteY3" fmla="*/ 1007219 h 2256936"/>
                        <a:gd name="connsiteX4" fmla="*/ 598033 w 1017398"/>
                        <a:gd name="connsiteY4" fmla="*/ 0 h 2256936"/>
                        <a:gd name="connsiteX0" fmla="*/ 478684 w 1017696"/>
                        <a:gd name="connsiteY0" fmla="*/ 0 h 2383753"/>
                        <a:gd name="connsiteX1" fmla="*/ 1017467 w 1017696"/>
                        <a:gd name="connsiteY1" fmla="*/ 1084370 h 2383753"/>
                        <a:gd name="connsiteX2" fmla="*/ 490975 w 1017696"/>
                        <a:gd name="connsiteY2" fmla="*/ 2383704 h 2383753"/>
                        <a:gd name="connsiteX3" fmla="*/ 1633 w 1017696"/>
                        <a:gd name="connsiteY3" fmla="*/ 1134036 h 2383753"/>
                        <a:gd name="connsiteX4" fmla="*/ 478684 w 1017696"/>
                        <a:gd name="connsiteY4" fmla="*/ 0 h 2383753"/>
                        <a:gd name="connsiteX0" fmla="*/ 478684 w 1017696"/>
                        <a:gd name="connsiteY0" fmla="*/ 0 h 2383785"/>
                        <a:gd name="connsiteX1" fmla="*/ 1017467 w 1017696"/>
                        <a:gd name="connsiteY1" fmla="*/ 1084370 h 2383785"/>
                        <a:gd name="connsiteX2" fmla="*/ 490975 w 1017696"/>
                        <a:gd name="connsiteY2" fmla="*/ 2383704 h 2383785"/>
                        <a:gd name="connsiteX3" fmla="*/ 1633 w 1017696"/>
                        <a:gd name="connsiteY3" fmla="*/ 1148127 h 2383785"/>
                        <a:gd name="connsiteX4" fmla="*/ 478684 w 1017696"/>
                        <a:gd name="connsiteY4" fmla="*/ 0 h 2383785"/>
                        <a:gd name="connsiteX0" fmla="*/ 478684 w 1017696"/>
                        <a:gd name="connsiteY0" fmla="*/ 0 h 2383825"/>
                        <a:gd name="connsiteX1" fmla="*/ 1017467 w 1017696"/>
                        <a:gd name="connsiteY1" fmla="*/ 1084370 h 2383825"/>
                        <a:gd name="connsiteX2" fmla="*/ 490975 w 1017696"/>
                        <a:gd name="connsiteY2" fmla="*/ 2383704 h 2383825"/>
                        <a:gd name="connsiteX3" fmla="*/ 1633 w 1017696"/>
                        <a:gd name="connsiteY3" fmla="*/ 1148127 h 2383825"/>
                        <a:gd name="connsiteX4" fmla="*/ 478684 w 1017696"/>
                        <a:gd name="connsiteY4" fmla="*/ 0 h 2383825"/>
                        <a:gd name="connsiteX0" fmla="*/ 478684 w 1017696"/>
                        <a:gd name="connsiteY0" fmla="*/ 0 h 2383705"/>
                        <a:gd name="connsiteX1" fmla="*/ 1017467 w 1017696"/>
                        <a:gd name="connsiteY1" fmla="*/ 1140733 h 2383705"/>
                        <a:gd name="connsiteX2" fmla="*/ 490975 w 1017696"/>
                        <a:gd name="connsiteY2" fmla="*/ 2383704 h 2383705"/>
                        <a:gd name="connsiteX3" fmla="*/ 1633 w 1017696"/>
                        <a:gd name="connsiteY3" fmla="*/ 1148127 h 2383705"/>
                        <a:gd name="connsiteX4" fmla="*/ 478684 w 1017696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68 w 1018552"/>
                        <a:gd name="connsiteY0" fmla="*/ 0 h 2383705"/>
                        <a:gd name="connsiteX1" fmla="*/ 1016351 w 1018552"/>
                        <a:gd name="connsiteY1" fmla="*/ 1140733 h 2383705"/>
                        <a:gd name="connsiteX2" fmla="*/ 489859 w 1018552"/>
                        <a:gd name="connsiteY2" fmla="*/ 2383704 h 2383705"/>
                        <a:gd name="connsiteX3" fmla="*/ 517 w 1018552"/>
                        <a:gd name="connsiteY3" fmla="*/ 1148127 h 2383705"/>
                        <a:gd name="connsiteX4" fmla="*/ 477568 w 1018552"/>
                        <a:gd name="connsiteY4" fmla="*/ 0 h 2383705"/>
                        <a:gd name="connsiteX0" fmla="*/ 477570 w 1018554"/>
                        <a:gd name="connsiteY0" fmla="*/ 0 h 2383705"/>
                        <a:gd name="connsiteX1" fmla="*/ 1016353 w 1018554"/>
                        <a:gd name="connsiteY1" fmla="*/ 1140733 h 2383705"/>
                        <a:gd name="connsiteX2" fmla="*/ 489861 w 1018554"/>
                        <a:gd name="connsiteY2" fmla="*/ 2383704 h 2383705"/>
                        <a:gd name="connsiteX3" fmla="*/ 519 w 1018554"/>
                        <a:gd name="connsiteY3" fmla="*/ 1148127 h 2383705"/>
                        <a:gd name="connsiteX4" fmla="*/ 477570 w 1018554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18621" h="2383705">
                          <a:moveTo>
                            <a:pt x="477637" y="0"/>
                          </a:moveTo>
                          <a:cubicBezTo>
                            <a:pt x="662464" y="17556"/>
                            <a:pt x="1014374" y="527391"/>
                            <a:pt x="1016420" y="1140733"/>
                          </a:cubicBezTo>
                          <a:cubicBezTo>
                            <a:pt x="1051453" y="1668853"/>
                            <a:pt x="659234" y="2382472"/>
                            <a:pt x="489928" y="2383704"/>
                          </a:cubicBezTo>
                          <a:cubicBezTo>
                            <a:pt x="320622" y="2384936"/>
                            <a:pt x="-13582" y="1620833"/>
                            <a:pt x="586" y="1148127"/>
                          </a:cubicBezTo>
                          <a:cubicBezTo>
                            <a:pt x="-14770" y="548874"/>
                            <a:pt x="274745" y="36383"/>
                            <a:pt x="477637" y="0"/>
                          </a:cubicBezTo>
                          <a:close/>
                        </a:path>
                      </a:pathLst>
                    </a:custGeom>
                    <a:solidFill>
                      <a:schemeClr val="accent1">
                        <a:lumMod val="60000"/>
                        <a:lumOff val="40000"/>
                      </a:schemeClr>
                    </a:solidFill>
                    <a:ln w="22225" cap="flat">
                      <a:solidFill>
                        <a:schemeClr val="bg1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6" name="Freeform: Shape 75">
                      <a:extLst>
                        <a:ext uri="{FF2B5EF4-FFF2-40B4-BE49-F238E27FC236}">
                          <a16:creationId xmlns:a16="http://schemas.microsoft.com/office/drawing/2014/main" id="{6B4C1FF7-9398-4380-9552-76DB14F97A3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445481" y="1817468"/>
                      <a:ext cx="249165" cy="923121"/>
                    </a:xfrm>
                    <a:custGeom>
                      <a:avLst/>
                      <a:gdLst>
                        <a:gd name="connsiteX0" fmla="*/ 422556 w 838200"/>
                        <a:gd name="connsiteY0" fmla="*/ 0 h 1466850"/>
                        <a:gd name="connsiteX1" fmla="*/ 843561 w 838200"/>
                        <a:gd name="connsiteY1" fmla="*/ 943928 h 1466850"/>
                        <a:gd name="connsiteX2" fmla="*/ 814986 w 838200"/>
                        <a:gd name="connsiteY2" fmla="*/ 1183005 h 1466850"/>
                        <a:gd name="connsiteX3" fmla="*/ 394934 w 838200"/>
                        <a:gd name="connsiteY3" fmla="*/ 1467803 h 1466850"/>
                        <a:gd name="connsiteX4" fmla="*/ 12029 w 838200"/>
                        <a:gd name="connsiteY4" fmla="*/ 1105853 h 1466850"/>
                        <a:gd name="connsiteX5" fmla="*/ 57749 w 838200"/>
                        <a:gd name="connsiteY5" fmla="*/ 652463 h 1466850"/>
                        <a:gd name="connsiteX6" fmla="*/ 422556 w 838200"/>
                        <a:gd name="connsiteY6" fmla="*/ 0 h 1466850"/>
                        <a:gd name="connsiteX0" fmla="*/ 422556 w 844528"/>
                        <a:gd name="connsiteY0" fmla="*/ 0 h 2411927"/>
                        <a:gd name="connsiteX1" fmla="*/ 843561 w 844528"/>
                        <a:gd name="connsiteY1" fmla="*/ 943928 h 2411927"/>
                        <a:gd name="connsiteX2" fmla="*/ 814986 w 844528"/>
                        <a:gd name="connsiteY2" fmla="*/ 1183005 h 2411927"/>
                        <a:gd name="connsiteX3" fmla="*/ 434848 w 844528"/>
                        <a:gd name="connsiteY3" fmla="*/ 2411885 h 2411927"/>
                        <a:gd name="connsiteX4" fmla="*/ 12029 w 844528"/>
                        <a:gd name="connsiteY4" fmla="*/ 1105853 h 2411927"/>
                        <a:gd name="connsiteX5" fmla="*/ 57749 w 844528"/>
                        <a:gd name="connsiteY5" fmla="*/ 652463 h 2411927"/>
                        <a:gd name="connsiteX6" fmla="*/ 422556 w 844528"/>
                        <a:gd name="connsiteY6" fmla="*/ 0 h 2411927"/>
                        <a:gd name="connsiteX0" fmla="*/ 422556 w 844528"/>
                        <a:gd name="connsiteY0" fmla="*/ 0 h 2411912"/>
                        <a:gd name="connsiteX1" fmla="*/ 843561 w 844528"/>
                        <a:gd name="connsiteY1" fmla="*/ 943928 h 2411912"/>
                        <a:gd name="connsiteX2" fmla="*/ 814986 w 844528"/>
                        <a:gd name="connsiteY2" fmla="*/ 1183005 h 2411912"/>
                        <a:gd name="connsiteX3" fmla="*/ 434848 w 844528"/>
                        <a:gd name="connsiteY3" fmla="*/ 2411885 h 2411912"/>
                        <a:gd name="connsiteX4" fmla="*/ 12029 w 844528"/>
                        <a:gd name="connsiteY4" fmla="*/ 1105853 h 2411912"/>
                        <a:gd name="connsiteX5" fmla="*/ 57749 w 844528"/>
                        <a:gd name="connsiteY5" fmla="*/ 652463 h 2411912"/>
                        <a:gd name="connsiteX6" fmla="*/ 422556 w 844528"/>
                        <a:gd name="connsiteY6" fmla="*/ 0 h 2411912"/>
                        <a:gd name="connsiteX0" fmla="*/ 422556 w 844528"/>
                        <a:gd name="connsiteY0" fmla="*/ 0 h 2411893"/>
                        <a:gd name="connsiteX1" fmla="*/ 843561 w 844528"/>
                        <a:gd name="connsiteY1" fmla="*/ 943928 h 2411893"/>
                        <a:gd name="connsiteX2" fmla="*/ 814986 w 844528"/>
                        <a:gd name="connsiteY2" fmla="*/ 1183005 h 2411893"/>
                        <a:gd name="connsiteX3" fmla="*/ 434848 w 844528"/>
                        <a:gd name="connsiteY3" fmla="*/ 2411885 h 2411893"/>
                        <a:gd name="connsiteX4" fmla="*/ 12029 w 844528"/>
                        <a:gd name="connsiteY4" fmla="*/ 1105853 h 2411893"/>
                        <a:gd name="connsiteX5" fmla="*/ 57749 w 844528"/>
                        <a:gd name="connsiteY5" fmla="*/ 652463 h 2411893"/>
                        <a:gd name="connsiteX6" fmla="*/ 422556 w 844528"/>
                        <a:gd name="connsiteY6" fmla="*/ 0 h 2411893"/>
                        <a:gd name="connsiteX0" fmla="*/ 422556 w 844528"/>
                        <a:gd name="connsiteY0" fmla="*/ 0 h 2411964"/>
                        <a:gd name="connsiteX1" fmla="*/ 843561 w 844528"/>
                        <a:gd name="connsiteY1" fmla="*/ 943928 h 2411964"/>
                        <a:gd name="connsiteX2" fmla="*/ 814986 w 844528"/>
                        <a:gd name="connsiteY2" fmla="*/ 1183005 h 2411964"/>
                        <a:gd name="connsiteX3" fmla="*/ 434848 w 844528"/>
                        <a:gd name="connsiteY3" fmla="*/ 2411885 h 2411964"/>
                        <a:gd name="connsiteX4" fmla="*/ 12029 w 844528"/>
                        <a:gd name="connsiteY4" fmla="*/ 1105853 h 2411964"/>
                        <a:gd name="connsiteX5" fmla="*/ 57749 w 844528"/>
                        <a:gd name="connsiteY5" fmla="*/ 652463 h 2411964"/>
                        <a:gd name="connsiteX6" fmla="*/ 422556 w 844528"/>
                        <a:gd name="connsiteY6" fmla="*/ 0 h 2411964"/>
                        <a:gd name="connsiteX0" fmla="*/ 482275 w 904247"/>
                        <a:gd name="connsiteY0" fmla="*/ 0 h 2411909"/>
                        <a:gd name="connsiteX1" fmla="*/ 903280 w 904247"/>
                        <a:gd name="connsiteY1" fmla="*/ 943928 h 2411909"/>
                        <a:gd name="connsiteX2" fmla="*/ 874705 w 904247"/>
                        <a:gd name="connsiteY2" fmla="*/ 1183005 h 2411909"/>
                        <a:gd name="connsiteX3" fmla="*/ 494567 w 904247"/>
                        <a:gd name="connsiteY3" fmla="*/ 2411885 h 2411909"/>
                        <a:gd name="connsiteX4" fmla="*/ 5225 w 904247"/>
                        <a:gd name="connsiteY4" fmla="*/ 1148125 h 2411909"/>
                        <a:gd name="connsiteX5" fmla="*/ 117468 w 904247"/>
                        <a:gd name="connsiteY5" fmla="*/ 652463 h 2411909"/>
                        <a:gd name="connsiteX6" fmla="*/ 482275 w 904247"/>
                        <a:gd name="connsiteY6" fmla="*/ 0 h 2411909"/>
                        <a:gd name="connsiteX0" fmla="*/ 482275 w 904247"/>
                        <a:gd name="connsiteY0" fmla="*/ 0 h 2411893"/>
                        <a:gd name="connsiteX1" fmla="*/ 903280 w 904247"/>
                        <a:gd name="connsiteY1" fmla="*/ 943928 h 2411893"/>
                        <a:gd name="connsiteX2" fmla="*/ 874705 w 904247"/>
                        <a:gd name="connsiteY2" fmla="*/ 1183005 h 2411893"/>
                        <a:gd name="connsiteX3" fmla="*/ 494567 w 904247"/>
                        <a:gd name="connsiteY3" fmla="*/ 2411885 h 2411893"/>
                        <a:gd name="connsiteX4" fmla="*/ 5225 w 904247"/>
                        <a:gd name="connsiteY4" fmla="*/ 1162217 h 2411893"/>
                        <a:gd name="connsiteX5" fmla="*/ 117468 w 904247"/>
                        <a:gd name="connsiteY5" fmla="*/ 652463 h 2411893"/>
                        <a:gd name="connsiteX6" fmla="*/ 482275 w 904247"/>
                        <a:gd name="connsiteY6" fmla="*/ 0 h 2411893"/>
                        <a:gd name="connsiteX0" fmla="*/ 482972 w 904944"/>
                        <a:gd name="connsiteY0" fmla="*/ 0 h 2411893"/>
                        <a:gd name="connsiteX1" fmla="*/ 903977 w 904944"/>
                        <a:gd name="connsiteY1" fmla="*/ 943928 h 2411893"/>
                        <a:gd name="connsiteX2" fmla="*/ 875402 w 904944"/>
                        <a:gd name="connsiteY2" fmla="*/ 1183005 h 2411893"/>
                        <a:gd name="connsiteX3" fmla="*/ 495264 w 904944"/>
                        <a:gd name="connsiteY3" fmla="*/ 2411885 h 2411893"/>
                        <a:gd name="connsiteX4" fmla="*/ 5922 w 904944"/>
                        <a:gd name="connsiteY4" fmla="*/ 1162217 h 2411893"/>
                        <a:gd name="connsiteX5" fmla="*/ 104859 w 904944"/>
                        <a:gd name="connsiteY5" fmla="*/ 483376 h 2411893"/>
                        <a:gd name="connsiteX6" fmla="*/ 482972 w 904944"/>
                        <a:gd name="connsiteY6" fmla="*/ 0 h 2411893"/>
                        <a:gd name="connsiteX0" fmla="*/ 477060 w 899032"/>
                        <a:gd name="connsiteY0" fmla="*/ 0 h 2411893"/>
                        <a:gd name="connsiteX1" fmla="*/ 898065 w 899032"/>
                        <a:gd name="connsiteY1" fmla="*/ 943928 h 2411893"/>
                        <a:gd name="connsiteX2" fmla="*/ 869490 w 899032"/>
                        <a:gd name="connsiteY2" fmla="*/ 1183005 h 2411893"/>
                        <a:gd name="connsiteX3" fmla="*/ 489352 w 899032"/>
                        <a:gd name="connsiteY3" fmla="*/ 2411885 h 2411893"/>
                        <a:gd name="connsiteX4" fmla="*/ 10 w 899032"/>
                        <a:gd name="connsiteY4" fmla="*/ 1162217 h 2411893"/>
                        <a:gd name="connsiteX5" fmla="*/ 477060 w 899032"/>
                        <a:gd name="connsiteY5" fmla="*/ 0 h 2411893"/>
                        <a:gd name="connsiteX0" fmla="*/ 477060 w 869489"/>
                        <a:gd name="connsiteY0" fmla="*/ 0 h 2411893"/>
                        <a:gd name="connsiteX1" fmla="*/ 869490 w 869489"/>
                        <a:gd name="connsiteY1" fmla="*/ 1183005 h 2411893"/>
                        <a:gd name="connsiteX2" fmla="*/ 489352 w 869489"/>
                        <a:gd name="connsiteY2" fmla="*/ 2411885 h 2411893"/>
                        <a:gd name="connsiteX3" fmla="*/ 10 w 869489"/>
                        <a:gd name="connsiteY3" fmla="*/ 1162217 h 2411893"/>
                        <a:gd name="connsiteX4" fmla="*/ 477060 w 869489"/>
                        <a:gd name="connsiteY4" fmla="*/ 0 h 2411893"/>
                        <a:gd name="connsiteX0" fmla="*/ 477060 w 1042453"/>
                        <a:gd name="connsiteY0" fmla="*/ 0 h 2411911"/>
                        <a:gd name="connsiteX1" fmla="*/ 1042453 w 1042453"/>
                        <a:gd name="connsiteY1" fmla="*/ 1197097 h 2411911"/>
                        <a:gd name="connsiteX2" fmla="*/ 489352 w 1042453"/>
                        <a:gd name="connsiteY2" fmla="*/ 2411885 h 2411911"/>
                        <a:gd name="connsiteX3" fmla="*/ 10 w 1042453"/>
                        <a:gd name="connsiteY3" fmla="*/ 1162217 h 2411911"/>
                        <a:gd name="connsiteX4" fmla="*/ 477060 w 1042453"/>
                        <a:gd name="connsiteY4" fmla="*/ 0 h 2411911"/>
                        <a:gd name="connsiteX0" fmla="*/ 477060 w 1042453"/>
                        <a:gd name="connsiteY0" fmla="*/ 0 h 2411909"/>
                        <a:gd name="connsiteX1" fmla="*/ 1042453 w 1042453"/>
                        <a:gd name="connsiteY1" fmla="*/ 1197097 h 2411909"/>
                        <a:gd name="connsiteX2" fmla="*/ 489352 w 1042453"/>
                        <a:gd name="connsiteY2" fmla="*/ 2411885 h 2411909"/>
                        <a:gd name="connsiteX3" fmla="*/ 10 w 1042453"/>
                        <a:gd name="connsiteY3" fmla="*/ 1162217 h 2411909"/>
                        <a:gd name="connsiteX4" fmla="*/ 477060 w 1042453"/>
                        <a:gd name="connsiteY4" fmla="*/ 0 h 2411909"/>
                        <a:gd name="connsiteX0" fmla="*/ 477060 w 1015844"/>
                        <a:gd name="connsiteY0" fmla="*/ 0 h 2411933"/>
                        <a:gd name="connsiteX1" fmla="*/ 1015844 w 1015844"/>
                        <a:gd name="connsiteY1" fmla="*/ 1112551 h 2411933"/>
                        <a:gd name="connsiteX2" fmla="*/ 489352 w 1015844"/>
                        <a:gd name="connsiteY2" fmla="*/ 2411885 h 2411933"/>
                        <a:gd name="connsiteX3" fmla="*/ 10 w 1015844"/>
                        <a:gd name="connsiteY3" fmla="*/ 1162217 h 2411933"/>
                        <a:gd name="connsiteX4" fmla="*/ 477060 w 1015844"/>
                        <a:gd name="connsiteY4" fmla="*/ 0 h 2411933"/>
                        <a:gd name="connsiteX0" fmla="*/ 477060 w 1015844"/>
                        <a:gd name="connsiteY0" fmla="*/ 0 h 2411935"/>
                        <a:gd name="connsiteX1" fmla="*/ 1015844 w 1015844"/>
                        <a:gd name="connsiteY1" fmla="*/ 1112551 h 2411935"/>
                        <a:gd name="connsiteX2" fmla="*/ 489352 w 1015844"/>
                        <a:gd name="connsiteY2" fmla="*/ 2411885 h 2411935"/>
                        <a:gd name="connsiteX3" fmla="*/ 10 w 1015844"/>
                        <a:gd name="connsiteY3" fmla="*/ 1162217 h 2411935"/>
                        <a:gd name="connsiteX4" fmla="*/ 477060 w 1015844"/>
                        <a:gd name="connsiteY4" fmla="*/ 0 h 2411935"/>
                        <a:gd name="connsiteX0" fmla="*/ 478683 w 1017467"/>
                        <a:gd name="connsiteY0" fmla="*/ 0 h 2411933"/>
                        <a:gd name="connsiteX1" fmla="*/ 1017467 w 1017467"/>
                        <a:gd name="connsiteY1" fmla="*/ 1112551 h 2411933"/>
                        <a:gd name="connsiteX2" fmla="*/ 490975 w 1017467"/>
                        <a:gd name="connsiteY2" fmla="*/ 2411885 h 2411933"/>
                        <a:gd name="connsiteX3" fmla="*/ 1633 w 1017467"/>
                        <a:gd name="connsiteY3" fmla="*/ 1162217 h 2411933"/>
                        <a:gd name="connsiteX4" fmla="*/ 478683 w 1017467"/>
                        <a:gd name="connsiteY4" fmla="*/ 0 h 2411933"/>
                        <a:gd name="connsiteX0" fmla="*/ 478683 w 1017696"/>
                        <a:gd name="connsiteY0" fmla="*/ 0 h 2411935"/>
                        <a:gd name="connsiteX1" fmla="*/ 1017467 w 1017696"/>
                        <a:gd name="connsiteY1" fmla="*/ 1112551 h 2411935"/>
                        <a:gd name="connsiteX2" fmla="*/ 490975 w 1017696"/>
                        <a:gd name="connsiteY2" fmla="*/ 2411885 h 2411935"/>
                        <a:gd name="connsiteX3" fmla="*/ 1633 w 1017696"/>
                        <a:gd name="connsiteY3" fmla="*/ 1162217 h 2411935"/>
                        <a:gd name="connsiteX4" fmla="*/ 478683 w 1017696"/>
                        <a:gd name="connsiteY4" fmla="*/ 0 h 2411935"/>
                        <a:gd name="connsiteX0" fmla="*/ 598033 w 1017398"/>
                        <a:gd name="connsiteY0" fmla="*/ 0 h 2256936"/>
                        <a:gd name="connsiteX1" fmla="*/ 1017074 w 1017398"/>
                        <a:gd name="connsiteY1" fmla="*/ 957553 h 2256936"/>
                        <a:gd name="connsiteX2" fmla="*/ 490582 w 1017398"/>
                        <a:gd name="connsiteY2" fmla="*/ 2256887 h 2256936"/>
                        <a:gd name="connsiteX3" fmla="*/ 1240 w 1017398"/>
                        <a:gd name="connsiteY3" fmla="*/ 1007219 h 2256936"/>
                        <a:gd name="connsiteX4" fmla="*/ 598033 w 1017398"/>
                        <a:gd name="connsiteY4" fmla="*/ 0 h 2256936"/>
                        <a:gd name="connsiteX0" fmla="*/ 478684 w 1017696"/>
                        <a:gd name="connsiteY0" fmla="*/ 0 h 2383753"/>
                        <a:gd name="connsiteX1" fmla="*/ 1017467 w 1017696"/>
                        <a:gd name="connsiteY1" fmla="*/ 1084370 h 2383753"/>
                        <a:gd name="connsiteX2" fmla="*/ 490975 w 1017696"/>
                        <a:gd name="connsiteY2" fmla="*/ 2383704 h 2383753"/>
                        <a:gd name="connsiteX3" fmla="*/ 1633 w 1017696"/>
                        <a:gd name="connsiteY3" fmla="*/ 1134036 h 2383753"/>
                        <a:gd name="connsiteX4" fmla="*/ 478684 w 1017696"/>
                        <a:gd name="connsiteY4" fmla="*/ 0 h 2383753"/>
                        <a:gd name="connsiteX0" fmla="*/ 478684 w 1017696"/>
                        <a:gd name="connsiteY0" fmla="*/ 0 h 2383785"/>
                        <a:gd name="connsiteX1" fmla="*/ 1017467 w 1017696"/>
                        <a:gd name="connsiteY1" fmla="*/ 1084370 h 2383785"/>
                        <a:gd name="connsiteX2" fmla="*/ 490975 w 1017696"/>
                        <a:gd name="connsiteY2" fmla="*/ 2383704 h 2383785"/>
                        <a:gd name="connsiteX3" fmla="*/ 1633 w 1017696"/>
                        <a:gd name="connsiteY3" fmla="*/ 1148127 h 2383785"/>
                        <a:gd name="connsiteX4" fmla="*/ 478684 w 1017696"/>
                        <a:gd name="connsiteY4" fmla="*/ 0 h 2383785"/>
                        <a:gd name="connsiteX0" fmla="*/ 478684 w 1017696"/>
                        <a:gd name="connsiteY0" fmla="*/ 0 h 2383825"/>
                        <a:gd name="connsiteX1" fmla="*/ 1017467 w 1017696"/>
                        <a:gd name="connsiteY1" fmla="*/ 1084370 h 2383825"/>
                        <a:gd name="connsiteX2" fmla="*/ 490975 w 1017696"/>
                        <a:gd name="connsiteY2" fmla="*/ 2383704 h 2383825"/>
                        <a:gd name="connsiteX3" fmla="*/ 1633 w 1017696"/>
                        <a:gd name="connsiteY3" fmla="*/ 1148127 h 2383825"/>
                        <a:gd name="connsiteX4" fmla="*/ 478684 w 1017696"/>
                        <a:gd name="connsiteY4" fmla="*/ 0 h 2383825"/>
                        <a:gd name="connsiteX0" fmla="*/ 478684 w 1017696"/>
                        <a:gd name="connsiteY0" fmla="*/ 0 h 2383705"/>
                        <a:gd name="connsiteX1" fmla="*/ 1017467 w 1017696"/>
                        <a:gd name="connsiteY1" fmla="*/ 1140733 h 2383705"/>
                        <a:gd name="connsiteX2" fmla="*/ 490975 w 1017696"/>
                        <a:gd name="connsiteY2" fmla="*/ 2383704 h 2383705"/>
                        <a:gd name="connsiteX3" fmla="*/ 1633 w 1017696"/>
                        <a:gd name="connsiteY3" fmla="*/ 1148127 h 2383705"/>
                        <a:gd name="connsiteX4" fmla="*/ 478684 w 1017696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8684 w 1019668"/>
                        <a:gd name="connsiteY0" fmla="*/ 0 h 2383705"/>
                        <a:gd name="connsiteX1" fmla="*/ 1017467 w 1019668"/>
                        <a:gd name="connsiteY1" fmla="*/ 1140733 h 2383705"/>
                        <a:gd name="connsiteX2" fmla="*/ 490975 w 1019668"/>
                        <a:gd name="connsiteY2" fmla="*/ 2383704 h 2383705"/>
                        <a:gd name="connsiteX3" fmla="*/ 1633 w 1019668"/>
                        <a:gd name="connsiteY3" fmla="*/ 1148127 h 2383705"/>
                        <a:gd name="connsiteX4" fmla="*/ 478684 w 1019668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50 w 1018534"/>
                        <a:gd name="connsiteY0" fmla="*/ 0 h 2383705"/>
                        <a:gd name="connsiteX1" fmla="*/ 1016333 w 1018534"/>
                        <a:gd name="connsiteY1" fmla="*/ 1140733 h 2383705"/>
                        <a:gd name="connsiteX2" fmla="*/ 489841 w 1018534"/>
                        <a:gd name="connsiteY2" fmla="*/ 2383704 h 2383705"/>
                        <a:gd name="connsiteX3" fmla="*/ 499 w 1018534"/>
                        <a:gd name="connsiteY3" fmla="*/ 1148127 h 2383705"/>
                        <a:gd name="connsiteX4" fmla="*/ 477550 w 1018534"/>
                        <a:gd name="connsiteY4" fmla="*/ 0 h 2383705"/>
                        <a:gd name="connsiteX0" fmla="*/ 477568 w 1018552"/>
                        <a:gd name="connsiteY0" fmla="*/ 0 h 2383705"/>
                        <a:gd name="connsiteX1" fmla="*/ 1016351 w 1018552"/>
                        <a:gd name="connsiteY1" fmla="*/ 1140733 h 2383705"/>
                        <a:gd name="connsiteX2" fmla="*/ 489859 w 1018552"/>
                        <a:gd name="connsiteY2" fmla="*/ 2383704 h 2383705"/>
                        <a:gd name="connsiteX3" fmla="*/ 517 w 1018552"/>
                        <a:gd name="connsiteY3" fmla="*/ 1148127 h 2383705"/>
                        <a:gd name="connsiteX4" fmla="*/ 477568 w 1018552"/>
                        <a:gd name="connsiteY4" fmla="*/ 0 h 2383705"/>
                        <a:gd name="connsiteX0" fmla="*/ 477570 w 1018554"/>
                        <a:gd name="connsiteY0" fmla="*/ 0 h 2383705"/>
                        <a:gd name="connsiteX1" fmla="*/ 1016353 w 1018554"/>
                        <a:gd name="connsiteY1" fmla="*/ 1140733 h 2383705"/>
                        <a:gd name="connsiteX2" fmla="*/ 489861 w 1018554"/>
                        <a:gd name="connsiteY2" fmla="*/ 2383704 h 2383705"/>
                        <a:gd name="connsiteX3" fmla="*/ 519 w 1018554"/>
                        <a:gd name="connsiteY3" fmla="*/ 1148127 h 2383705"/>
                        <a:gd name="connsiteX4" fmla="*/ 477570 w 1018554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  <a:gd name="connsiteX0" fmla="*/ 477637 w 1018621"/>
                        <a:gd name="connsiteY0" fmla="*/ 0 h 2383705"/>
                        <a:gd name="connsiteX1" fmla="*/ 1016420 w 1018621"/>
                        <a:gd name="connsiteY1" fmla="*/ 1140733 h 2383705"/>
                        <a:gd name="connsiteX2" fmla="*/ 489928 w 1018621"/>
                        <a:gd name="connsiteY2" fmla="*/ 2383704 h 2383705"/>
                        <a:gd name="connsiteX3" fmla="*/ 586 w 1018621"/>
                        <a:gd name="connsiteY3" fmla="*/ 1148127 h 2383705"/>
                        <a:gd name="connsiteX4" fmla="*/ 477637 w 1018621"/>
                        <a:gd name="connsiteY4" fmla="*/ 0 h 23837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18621" h="2383705">
                          <a:moveTo>
                            <a:pt x="477637" y="0"/>
                          </a:moveTo>
                          <a:cubicBezTo>
                            <a:pt x="662464" y="17556"/>
                            <a:pt x="1014374" y="527391"/>
                            <a:pt x="1016420" y="1140733"/>
                          </a:cubicBezTo>
                          <a:cubicBezTo>
                            <a:pt x="1051453" y="1668853"/>
                            <a:pt x="659234" y="2382472"/>
                            <a:pt x="489928" y="2383704"/>
                          </a:cubicBezTo>
                          <a:cubicBezTo>
                            <a:pt x="320622" y="2384936"/>
                            <a:pt x="-13582" y="1620833"/>
                            <a:pt x="586" y="1148127"/>
                          </a:cubicBezTo>
                          <a:cubicBezTo>
                            <a:pt x="-14770" y="548874"/>
                            <a:pt x="274745" y="36383"/>
                            <a:pt x="477637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72" name="Oval 71">
                  <a:extLst>
                    <a:ext uri="{FF2B5EF4-FFF2-40B4-BE49-F238E27FC236}">
                      <a16:creationId xmlns:a16="http://schemas.microsoft.com/office/drawing/2014/main" id="{30A5D4DC-F207-4ACB-A49B-B4B2334050C9}"/>
                    </a:ext>
                  </a:extLst>
                </p:cNvPr>
                <p:cNvSpPr/>
                <p:nvPr/>
              </p:nvSpPr>
              <p:spPr>
                <a:xfrm>
                  <a:off x="10020665" y="2808393"/>
                  <a:ext cx="373811" cy="373811"/>
                </a:xfrm>
                <a:prstGeom prst="ellipse">
                  <a:avLst/>
                </a:prstGeom>
                <a:solidFill>
                  <a:schemeClr val="accent2"/>
                </a:solidFill>
                <a:ln w="25400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423133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F2B2EF1F-F7A9-4E3A-AFC7-33DFD0B82C74}"/>
              </a:ext>
            </a:extLst>
          </p:cNvPr>
          <p:cNvSpPr/>
          <p:nvPr/>
        </p:nvSpPr>
        <p:spPr>
          <a:xfrm rot="21377510">
            <a:off x="6751956" y="1346972"/>
            <a:ext cx="2219095" cy="2327921"/>
          </a:xfrm>
          <a:custGeom>
            <a:avLst/>
            <a:gdLst>
              <a:gd name="connsiteX0" fmla="*/ 964323 w 1688841"/>
              <a:gd name="connsiteY0" fmla="*/ 1618368 h 1771663"/>
              <a:gd name="connsiteX1" fmla="*/ 983022 w 1688841"/>
              <a:gd name="connsiteY1" fmla="*/ 1626623 h 1771663"/>
              <a:gd name="connsiteX2" fmla="*/ 974029 w 1688841"/>
              <a:gd name="connsiteY2" fmla="*/ 1621905 h 1771663"/>
              <a:gd name="connsiteX3" fmla="*/ 879270 w 1688841"/>
              <a:gd name="connsiteY3" fmla="*/ 1615232 h 1771663"/>
              <a:gd name="connsiteX4" fmla="*/ 879268 w 1688841"/>
              <a:gd name="connsiteY4" fmla="*/ 1615232 h 1771663"/>
              <a:gd name="connsiteX5" fmla="*/ 1022424 w 1688841"/>
              <a:gd name="connsiteY5" fmla="*/ 1660160 h 1771663"/>
              <a:gd name="connsiteX6" fmla="*/ 1025713 w 1688841"/>
              <a:gd name="connsiteY6" fmla="*/ 1649021 h 1771663"/>
              <a:gd name="connsiteX7" fmla="*/ 1025629 w 1688841"/>
              <a:gd name="connsiteY7" fmla="*/ 1648977 h 1771663"/>
              <a:gd name="connsiteX8" fmla="*/ 1022349 w 1688841"/>
              <a:gd name="connsiteY8" fmla="*/ 1660084 h 1771663"/>
              <a:gd name="connsiteX9" fmla="*/ 920593 w 1688841"/>
              <a:gd name="connsiteY9" fmla="*/ 1608239 h 1771663"/>
              <a:gd name="connsiteX10" fmla="*/ 952928 w 1688841"/>
              <a:gd name="connsiteY10" fmla="*/ 1614216 h 1771663"/>
              <a:gd name="connsiteX11" fmla="*/ 947353 w 1688841"/>
              <a:gd name="connsiteY11" fmla="*/ 1612184 h 1771663"/>
              <a:gd name="connsiteX12" fmla="*/ 1330042 w 1688841"/>
              <a:gd name="connsiteY12" fmla="*/ 1192927 h 1771663"/>
              <a:gd name="connsiteX13" fmla="*/ 1330041 w 1688841"/>
              <a:gd name="connsiteY13" fmla="*/ 1192940 h 1771663"/>
              <a:gd name="connsiteX14" fmla="*/ 1325981 w 1688841"/>
              <a:gd name="connsiteY14" fmla="*/ 1194680 h 1771663"/>
              <a:gd name="connsiteX15" fmla="*/ 1330041 w 1688841"/>
              <a:gd name="connsiteY15" fmla="*/ 1192941 h 1771663"/>
              <a:gd name="connsiteX16" fmla="*/ 1182884 w 1688841"/>
              <a:gd name="connsiteY16" fmla="*/ 1179708 h 1771663"/>
              <a:gd name="connsiteX17" fmla="*/ 1182774 w 1688841"/>
              <a:gd name="connsiteY17" fmla="*/ 1179709 h 1771663"/>
              <a:gd name="connsiteX18" fmla="*/ 1137622 w 1688841"/>
              <a:gd name="connsiteY18" fmla="*/ 1205799 h 1771663"/>
              <a:gd name="connsiteX19" fmla="*/ 1165905 w 1688841"/>
              <a:gd name="connsiteY19" fmla="*/ 1215009 h 1771663"/>
              <a:gd name="connsiteX20" fmla="*/ 1137696 w 1688841"/>
              <a:gd name="connsiteY20" fmla="*/ 1205798 h 1771663"/>
              <a:gd name="connsiteX21" fmla="*/ 1182848 w 1688841"/>
              <a:gd name="connsiteY21" fmla="*/ 1179709 h 1771663"/>
              <a:gd name="connsiteX22" fmla="*/ 995064 w 1688841"/>
              <a:gd name="connsiteY22" fmla="*/ 1129100 h 1771663"/>
              <a:gd name="connsiteX23" fmla="*/ 995925 w 1688841"/>
              <a:gd name="connsiteY23" fmla="*/ 1129774 h 1771663"/>
              <a:gd name="connsiteX24" fmla="*/ 996029 w 1688841"/>
              <a:gd name="connsiteY24" fmla="*/ 1129912 h 1771663"/>
              <a:gd name="connsiteX25" fmla="*/ 996108 w 1688841"/>
              <a:gd name="connsiteY25" fmla="*/ 1129917 h 1771663"/>
              <a:gd name="connsiteX26" fmla="*/ 995925 w 1688841"/>
              <a:gd name="connsiteY26" fmla="*/ 1129774 h 1771663"/>
              <a:gd name="connsiteX27" fmla="*/ 995780 w 1688841"/>
              <a:gd name="connsiteY27" fmla="*/ 1129580 h 1771663"/>
              <a:gd name="connsiteX28" fmla="*/ 995237 w 1688841"/>
              <a:gd name="connsiteY28" fmla="*/ 1129121 h 1771663"/>
              <a:gd name="connsiteX29" fmla="*/ 856767 w 1688841"/>
              <a:gd name="connsiteY29" fmla="*/ 1109140 h 1771663"/>
              <a:gd name="connsiteX30" fmla="*/ 1016967 w 1688841"/>
              <a:gd name="connsiteY30" fmla="*/ 1158030 h 1771663"/>
              <a:gd name="connsiteX31" fmla="*/ 1016972 w 1688841"/>
              <a:gd name="connsiteY31" fmla="*/ 1158013 h 1771663"/>
              <a:gd name="connsiteX32" fmla="*/ 975412 w 1688841"/>
              <a:gd name="connsiteY32" fmla="*/ 1153114 h 1771663"/>
              <a:gd name="connsiteX33" fmla="*/ 935222 w 1688841"/>
              <a:gd name="connsiteY33" fmla="*/ 1141519 h 1771663"/>
              <a:gd name="connsiteX34" fmla="*/ 857094 w 1688841"/>
              <a:gd name="connsiteY34" fmla="*/ 1109214 h 1771663"/>
              <a:gd name="connsiteX35" fmla="*/ 245794 w 1688841"/>
              <a:gd name="connsiteY35" fmla="*/ 266576 h 1771663"/>
              <a:gd name="connsiteX36" fmla="*/ 463182 w 1688841"/>
              <a:gd name="connsiteY36" fmla="*/ 762501 h 1771663"/>
              <a:gd name="connsiteX37" fmla="*/ 245794 w 1688841"/>
              <a:gd name="connsiteY37" fmla="*/ 266576 h 1771663"/>
              <a:gd name="connsiteX38" fmla="*/ 67205 w 1688841"/>
              <a:gd name="connsiteY38" fmla="*/ 0 h 1771663"/>
              <a:gd name="connsiteX39" fmla="*/ 166629 w 1688841"/>
              <a:gd name="connsiteY39" fmla="*/ 238768 h 1771663"/>
              <a:gd name="connsiteX40" fmla="*/ 295880 w 1688841"/>
              <a:gd name="connsiteY40" fmla="*/ 557074 h 1771663"/>
              <a:gd name="connsiteX41" fmla="*/ 326530 w 1688841"/>
              <a:gd name="connsiteY41" fmla="*/ 636016 h 1771663"/>
              <a:gd name="connsiteX42" fmla="*/ 491888 w 1688841"/>
              <a:gd name="connsiteY42" fmla="*/ 847722 h 1771663"/>
              <a:gd name="connsiteX43" fmla="*/ 614411 w 1688841"/>
              <a:gd name="connsiteY43" fmla="*/ 953351 h 1771663"/>
              <a:gd name="connsiteX44" fmla="*/ 668235 w 1688841"/>
              <a:gd name="connsiteY44" fmla="*/ 998054 h 1771663"/>
              <a:gd name="connsiteX45" fmla="*/ 616579 w 1688841"/>
              <a:gd name="connsiteY45" fmla="*/ 974880 h 1771663"/>
              <a:gd name="connsiteX46" fmla="*/ 799729 w 1688841"/>
              <a:gd name="connsiteY46" fmla="*/ 1101740 h 1771663"/>
              <a:gd name="connsiteX47" fmla="*/ 746802 w 1688841"/>
              <a:gd name="connsiteY47" fmla="*/ 1035058 h 1771663"/>
              <a:gd name="connsiteX48" fmla="*/ 949538 w 1688841"/>
              <a:gd name="connsiteY48" fmla="*/ 1112056 h 1771663"/>
              <a:gd name="connsiteX49" fmla="*/ 958210 w 1688841"/>
              <a:gd name="connsiteY49" fmla="*/ 1088059 h 1771663"/>
              <a:gd name="connsiteX50" fmla="*/ 1008520 w 1688841"/>
              <a:gd name="connsiteY50" fmla="*/ 1088059 h 1771663"/>
              <a:gd name="connsiteX51" fmla="*/ 986317 w 1688841"/>
              <a:gd name="connsiteY51" fmla="*/ 1116916 h 1771663"/>
              <a:gd name="connsiteX52" fmla="*/ 995457 w 1688841"/>
              <a:gd name="connsiteY52" fmla="*/ 1129147 h 1771663"/>
              <a:gd name="connsiteX53" fmla="*/ 995240 w 1688841"/>
              <a:gd name="connsiteY53" fmla="*/ 1129121 h 1771663"/>
              <a:gd name="connsiteX54" fmla="*/ 995716 w 1688841"/>
              <a:gd name="connsiteY54" fmla="*/ 1129493 h 1771663"/>
              <a:gd name="connsiteX55" fmla="*/ 995457 w 1688841"/>
              <a:gd name="connsiteY55" fmla="*/ 1129147 h 1771663"/>
              <a:gd name="connsiteX56" fmla="*/ 1030721 w 1688841"/>
              <a:gd name="connsiteY56" fmla="*/ 1133325 h 1771663"/>
              <a:gd name="connsiteX57" fmla="*/ 1108019 w 1688841"/>
              <a:gd name="connsiteY57" fmla="*/ 1069819 h 1771663"/>
              <a:gd name="connsiteX58" fmla="*/ 1146443 w 1688841"/>
              <a:gd name="connsiteY58" fmla="*/ 1087985 h 1771663"/>
              <a:gd name="connsiteX59" fmla="*/ 1174476 w 1688841"/>
              <a:gd name="connsiteY59" fmla="*/ 1086415 h 1771663"/>
              <a:gd name="connsiteX60" fmla="*/ 1263210 w 1688841"/>
              <a:gd name="connsiteY60" fmla="*/ 1085742 h 1771663"/>
              <a:gd name="connsiteX61" fmla="*/ 1171187 w 1688841"/>
              <a:gd name="connsiteY61" fmla="*/ 1153769 h 1771663"/>
              <a:gd name="connsiteX62" fmla="*/ 1240111 w 1688841"/>
              <a:gd name="connsiteY62" fmla="*/ 1161768 h 1771663"/>
              <a:gd name="connsiteX63" fmla="*/ 1296401 w 1688841"/>
              <a:gd name="connsiteY63" fmla="*/ 1126184 h 1771663"/>
              <a:gd name="connsiteX64" fmla="*/ 1302755 w 1688841"/>
              <a:gd name="connsiteY64" fmla="*/ 1134557 h 1771663"/>
              <a:gd name="connsiteX65" fmla="*/ 1286907 w 1688841"/>
              <a:gd name="connsiteY65" fmla="*/ 1157507 h 1771663"/>
              <a:gd name="connsiteX66" fmla="*/ 1378408 w 1688841"/>
              <a:gd name="connsiteY66" fmla="*/ 1145097 h 1771663"/>
              <a:gd name="connsiteX67" fmla="*/ 1437314 w 1688841"/>
              <a:gd name="connsiteY67" fmla="*/ 1122222 h 1771663"/>
              <a:gd name="connsiteX68" fmla="*/ 1505865 w 1688841"/>
              <a:gd name="connsiteY68" fmla="*/ 1101291 h 1771663"/>
              <a:gd name="connsiteX69" fmla="*/ 1563277 w 1688841"/>
              <a:gd name="connsiteY69" fmla="*/ 1104879 h 1771663"/>
              <a:gd name="connsiteX70" fmla="*/ 1459218 w 1688841"/>
              <a:gd name="connsiteY70" fmla="*/ 1206920 h 1771663"/>
              <a:gd name="connsiteX71" fmla="*/ 1539878 w 1688841"/>
              <a:gd name="connsiteY71" fmla="*/ 1158628 h 1771663"/>
              <a:gd name="connsiteX72" fmla="*/ 1420644 w 1688841"/>
              <a:gd name="connsiteY72" fmla="*/ 1294383 h 1771663"/>
              <a:gd name="connsiteX73" fmla="*/ 1427970 w 1688841"/>
              <a:gd name="connsiteY73" fmla="*/ 1303354 h 1771663"/>
              <a:gd name="connsiteX74" fmla="*/ 1448303 w 1688841"/>
              <a:gd name="connsiteY74" fmla="*/ 1298495 h 1771663"/>
              <a:gd name="connsiteX75" fmla="*/ 1454359 w 1688841"/>
              <a:gd name="connsiteY75" fmla="*/ 1306494 h 1771663"/>
              <a:gd name="connsiteX76" fmla="*/ 1432381 w 1688841"/>
              <a:gd name="connsiteY76" fmla="*/ 1321071 h 1771663"/>
              <a:gd name="connsiteX77" fmla="*/ 1404198 w 1688841"/>
              <a:gd name="connsiteY77" fmla="*/ 1323538 h 1771663"/>
              <a:gd name="connsiteX78" fmla="*/ 1511098 w 1688841"/>
              <a:gd name="connsiteY78" fmla="*/ 1341778 h 1771663"/>
              <a:gd name="connsiteX79" fmla="*/ 1598412 w 1688841"/>
              <a:gd name="connsiteY79" fmla="*/ 1325407 h 1771663"/>
              <a:gd name="connsiteX80" fmla="*/ 1682959 w 1688841"/>
              <a:gd name="connsiteY80" fmla="*/ 1309858 h 1771663"/>
              <a:gd name="connsiteX81" fmla="*/ 1652609 w 1688841"/>
              <a:gd name="connsiteY81" fmla="*/ 1420345 h 1771663"/>
              <a:gd name="connsiteX82" fmla="*/ 1688715 w 1688841"/>
              <a:gd name="connsiteY82" fmla="*/ 1472898 h 1771663"/>
              <a:gd name="connsiteX83" fmla="*/ 1584058 w 1688841"/>
              <a:gd name="connsiteY83" fmla="*/ 1590039 h 1771663"/>
              <a:gd name="connsiteX84" fmla="*/ 1438810 w 1688841"/>
              <a:gd name="connsiteY84" fmla="*/ 1619044 h 1771663"/>
              <a:gd name="connsiteX85" fmla="*/ 1389396 w 1688841"/>
              <a:gd name="connsiteY85" fmla="*/ 1625623 h 1771663"/>
              <a:gd name="connsiteX86" fmla="*/ 1390069 w 1688841"/>
              <a:gd name="connsiteY86" fmla="*/ 1636836 h 1771663"/>
              <a:gd name="connsiteX87" fmla="*/ 1425279 w 1688841"/>
              <a:gd name="connsiteY87" fmla="*/ 1643564 h 1771663"/>
              <a:gd name="connsiteX88" fmla="*/ 1403376 w 1688841"/>
              <a:gd name="connsiteY88" fmla="*/ 1652086 h 1771663"/>
              <a:gd name="connsiteX89" fmla="*/ 1365998 w 1688841"/>
              <a:gd name="connsiteY89" fmla="*/ 1664271 h 1771663"/>
              <a:gd name="connsiteX90" fmla="*/ 1285786 w 1688841"/>
              <a:gd name="connsiteY90" fmla="*/ 1689613 h 1771663"/>
              <a:gd name="connsiteX91" fmla="*/ 1252520 w 1688841"/>
              <a:gd name="connsiteY91" fmla="*/ 1683782 h 1771663"/>
              <a:gd name="connsiteX92" fmla="*/ 1249530 w 1688841"/>
              <a:gd name="connsiteY92" fmla="*/ 1694323 h 1771663"/>
              <a:gd name="connsiteX93" fmla="*/ 1353888 w 1688841"/>
              <a:gd name="connsiteY93" fmla="*/ 1728486 h 1771663"/>
              <a:gd name="connsiteX94" fmla="*/ 1351047 w 1688841"/>
              <a:gd name="connsiteY94" fmla="*/ 1738204 h 1771663"/>
              <a:gd name="connsiteX95" fmla="*/ 1059129 w 1688841"/>
              <a:gd name="connsiteY95" fmla="*/ 1667411 h 1771663"/>
              <a:gd name="connsiteX96" fmla="*/ 1056213 w 1688841"/>
              <a:gd name="connsiteY96" fmla="*/ 1676381 h 1771663"/>
              <a:gd name="connsiteX97" fmla="*/ 1320697 w 1688841"/>
              <a:gd name="connsiteY97" fmla="*/ 1769601 h 1771663"/>
              <a:gd name="connsiteX98" fmla="*/ 1254837 w 1688841"/>
              <a:gd name="connsiteY98" fmla="*/ 1768629 h 1771663"/>
              <a:gd name="connsiteX99" fmla="*/ 1048215 w 1688841"/>
              <a:gd name="connsiteY99" fmla="*/ 1698808 h 1771663"/>
              <a:gd name="connsiteX100" fmla="*/ 834714 w 1688841"/>
              <a:gd name="connsiteY100" fmla="*/ 1630183 h 1771663"/>
              <a:gd name="connsiteX101" fmla="*/ 639978 w 1688841"/>
              <a:gd name="connsiteY101" fmla="*/ 1534945 h 1771663"/>
              <a:gd name="connsiteX102" fmla="*/ 640185 w 1688841"/>
              <a:gd name="connsiteY102" fmla="*/ 1535141 h 1771663"/>
              <a:gd name="connsiteX103" fmla="*/ 683681 w 1688841"/>
              <a:gd name="connsiteY103" fmla="*/ 1569827 h 1771663"/>
              <a:gd name="connsiteX104" fmla="*/ 728861 w 1688841"/>
              <a:gd name="connsiteY104" fmla="*/ 1601925 h 1771663"/>
              <a:gd name="connsiteX105" fmla="*/ 870073 w 1688841"/>
              <a:gd name="connsiteY105" fmla="*/ 1681614 h 1771663"/>
              <a:gd name="connsiteX106" fmla="*/ 787020 w 1688841"/>
              <a:gd name="connsiteY106" fmla="*/ 1660010 h 1771663"/>
              <a:gd name="connsiteX107" fmla="*/ 444717 w 1688841"/>
              <a:gd name="connsiteY107" fmla="*/ 1447033 h 1771663"/>
              <a:gd name="connsiteX108" fmla="*/ 252671 w 1688841"/>
              <a:gd name="connsiteY108" fmla="*/ 1219628 h 1771663"/>
              <a:gd name="connsiteX109" fmla="*/ 252522 w 1688841"/>
              <a:gd name="connsiteY109" fmla="*/ 1212526 h 1771663"/>
              <a:gd name="connsiteX110" fmla="*/ 262913 w 1688841"/>
              <a:gd name="connsiteY110" fmla="*/ 1202210 h 1771663"/>
              <a:gd name="connsiteX111" fmla="*/ 273229 w 1688841"/>
              <a:gd name="connsiteY111" fmla="*/ 1227029 h 1771663"/>
              <a:gd name="connsiteX112" fmla="*/ 288030 w 1688841"/>
              <a:gd name="connsiteY112" fmla="*/ 1247885 h 1771663"/>
              <a:gd name="connsiteX113" fmla="*/ 465050 w 1688841"/>
              <a:gd name="connsiteY113" fmla="*/ 1435446 h 1771663"/>
              <a:gd name="connsiteX114" fmla="*/ 641472 w 1688841"/>
              <a:gd name="connsiteY114" fmla="*/ 1536365 h 1771663"/>
              <a:gd name="connsiteX115" fmla="*/ 641374 w 1688841"/>
              <a:gd name="connsiteY115" fmla="*/ 1536273 h 1771663"/>
              <a:gd name="connsiteX116" fmla="*/ 564419 w 1688841"/>
              <a:gd name="connsiteY116" fmla="*/ 1479860 h 1771663"/>
              <a:gd name="connsiteX117" fmla="*/ 490243 w 1688841"/>
              <a:gd name="connsiteY117" fmla="*/ 1420345 h 1771663"/>
              <a:gd name="connsiteX118" fmla="*/ 363534 w 1688841"/>
              <a:gd name="connsiteY118" fmla="*/ 1283544 h 1771663"/>
              <a:gd name="connsiteX119" fmla="*/ 190850 w 1688841"/>
              <a:gd name="connsiteY119" fmla="*/ 1039618 h 1771663"/>
              <a:gd name="connsiteX120" fmla="*/ 125364 w 1688841"/>
              <a:gd name="connsiteY120" fmla="*/ 893248 h 1771663"/>
              <a:gd name="connsiteX121" fmla="*/ 49637 w 1688841"/>
              <a:gd name="connsiteY121" fmla="*/ 690512 h 1771663"/>
              <a:gd name="connsiteX122" fmla="*/ 50684 w 1688841"/>
              <a:gd name="connsiteY122" fmla="*/ 662105 h 1771663"/>
              <a:gd name="connsiteX123" fmla="*/ 108843 w 1688841"/>
              <a:gd name="connsiteY123" fmla="*/ 765267 h 1771663"/>
              <a:gd name="connsiteX124" fmla="*/ 258578 w 1688841"/>
              <a:gd name="connsiteY124" fmla="*/ 1042833 h 1771663"/>
              <a:gd name="connsiteX125" fmla="*/ 343350 w 1688841"/>
              <a:gd name="connsiteY125" fmla="*/ 1114672 h 1771663"/>
              <a:gd name="connsiteX126" fmla="*/ 393211 w 1688841"/>
              <a:gd name="connsiteY126" fmla="*/ 1162142 h 1771663"/>
              <a:gd name="connsiteX127" fmla="*/ 412498 w 1688841"/>
              <a:gd name="connsiteY127" fmla="*/ 1177616 h 1771663"/>
              <a:gd name="connsiteX128" fmla="*/ 41190 w 1688841"/>
              <a:gd name="connsiteY128" fmla="*/ 471555 h 1771663"/>
              <a:gd name="connsiteX129" fmla="*/ 86492 w 1688841"/>
              <a:gd name="connsiteY129" fmla="*/ 580622 h 1771663"/>
              <a:gd name="connsiteX130" fmla="*/ 126859 w 1688841"/>
              <a:gd name="connsiteY130" fmla="*/ 667562 h 1771663"/>
              <a:gd name="connsiteX131" fmla="*/ 169769 w 1688841"/>
              <a:gd name="connsiteY131" fmla="*/ 702099 h 1771663"/>
              <a:gd name="connsiteX132" fmla="*/ 0 w 1688841"/>
              <a:gd name="connsiteY132" fmla="*/ 307243 h 1771663"/>
              <a:gd name="connsiteX133" fmla="*/ 10466 w 1688841"/>
              <a:gd name="connsiteY133" fmla="*/ 302608 h 1771663"/>
              <a:gd name="connsiteX134" fmla="*/ 156088 w 1688841"/>
              <a:gd name="connsiteY134" fmla="*/ 632577 h 1771663"/>
              <a:gd name="connsiteX135" fmla="*/ 167974 w 1688841"/>
              <a:gd name="connsiteY135" fmla="*/ 627643 h 1771663"/>
              <a:gd name="connsiteX136" fmla="*/ 74680 w 1688841"/>
              <a:gd name="connsiteY136" fmla="*/ 256559 h 1771663"/>
              <a:gd name="connsiteX137" fmla="*/ 79390 w 1688841"/>
              <a:gd name="connsiteY137" fmla="*/ 254989 h 1771663"/>
              <a:gd name="connsiteX138" fmla="*/ 142857 w 1688841"/>
              <a:gd name="connsiteY138" fmla="*/ 433803 h 1771663"/>
              <a:gd name="connsiteX139" fmla="*/ 149809 w 1688841"/>
              <a:gd name="connsiteY139" fmla="*/ 432084 h 1771663"/>
              <a:gd name="connsiteX140" fmla="*/ 132466 w 1688841"/>
              <a:gd name="connsiteY140" fmla="*/ 366823 h 1771663"/>
              <a:gd name="connsiteX141" fmla="*/ 107797 w 1688841"/>
              <a:gd name="connsiteY141" fmla="*/ 241384 h 1771663"/>
              <a:gd name="connsiteX142" fmla="*/ 61897 w 1688841"/>
              <a:gd name="connsiteY142" fmla="*/ 48292 h 1771663"/>
              <a:gd name="connsiteX143" fmla="*/ 56440 w 1688841"/>
              <a:gd name="connsiteY143" fmla="*/ 2915 h 1771663"/>
              <a:gd name="connsiteX144" fmla="*/ 67205 w 1688841"/>
              <a:gd name="connsiteY144" fmla="*/ 0 h 1771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1688841" h="1771663">
                <a:moveTo>
                  <a:pt x="964323" y="1618368"/>
                </a:moveTo>
                <a:lnTo>
                  <a:pt x="983022" y="1626623"/>
                </a:lnTo>
                <a:lnTo>
                  <a:pt x="974029" y="1621905"/>
                </a:lnTo>
                <a:close/>
                <a:moveTo>
                  <a:pt x="879270" y="1615232"/>
                </a:moveTo>
                <a:lnTo>
                  <a:pt x="879268" y="1615232"/>
                </a:lnTo>
                <a:cubicBezTo>
                  <a:pt x="925841" y="1629809"/>
                  <a:pt x="974132" y="1644984"/>
                  <a:pt x="1022424" y="1660160"/>
                </a:cubicBezTo>
                <a:cubicBezTo>
                  <a:pt x="1023545" y="1656422"/>
                  <a:pt x="1024592" y="1652684"/>
                  <a:pt x="1025713" y="1649021"/>
                </a:cubicBezTo>
                <a:lnTo>
                  <a:pt x="1025629" y="1648977"/>
                </a:lnTo>
                <a:lnTo>
                  <a:pt x="1022349" y="1660084"/>
                </a:lnTo>
                <a:close/>
                <a:moveTo>
                  <a:pt x="920593" y="1608239"/>
                </a:moveTo>
                <a:lnTo>
                  <a:pt x="952928" y="1614216"/>
                </a:lnTo>
                <a:lnTo>
                  <a:pt x="947353" y="1612184"/>
                </a:lnTo>
                <a:close/>
                <a:moveTo>
                  <a:pt x="1330042" y="1192927"/>
                </a:moveTo>
                <a:lnTo>
                  <a:pt x="1330041" y="1192940"/>
                </a:lnTo>
                <a:lnTo>
                  <a:pt x="1325981" y="1194680"/>
                </a:lnTo>
                <a:lnTo>
                  <a:pt x="1330041" y="1192941"/>
                </a:lnTo>
                <a:close/>
                <a:moveTo>
                  <a:pt x="1182884" y="1179708"/>
                </a:moveTo>
                <a:lnTo>
                  <a:pt x="1182774" y="1179709"/>
                </a:lnTo>
                <a:cubicBezTo>
                  <a:pt x="1167598" y="1180681"/>
                  <a:pt x="1153395" y="1196230"/>
                  <a:pt x="1137622" y="1205799"/>
                </a:cubicBezTo>
                <a:lnTo>
                  <a:pt x="1165905" y="1215009"/>
                </a:lnTo>
                <a:lnTo>
                  <a:pt x="1137696" y="1205798"/>
                </a:lnTo>
                <a:cubicBezTo>
                  <a:pt x="1153469" y="1196229"/>
                  <a:pt x="1167673" y="1180755"/>
                  <a:pt x="1182848" y="1179709"/>
                </a:cubicBezTo>
                <a:close/>
                <a:moveTo>
                  <a:pt x="995064" y="1129100"/>
                </a:moveTo>
                <a:lnTo>
                  <a:pt x="995925" y="1129774"/>
                </a:lnTo>
                <a:lnTo>
                  <a:pt x="996029" y="1129912"/>
                </a:lnTo>
                <a:lnTo>
                  <a:pt x="996108" y="1129917"/>
                </a:lnTo>
                <a:lnTo>
                  <a:pt x="995925" y="1129774"/>
                </a:lnTo>
                <a:lnTo>
                  <a:pt x="995780" y="1129580"/>
                </a:lnTo>
                <a:lnTo>
                  <a:pt x="995237" y="1129121"/>
                </a:lnTo>
                <a:close/>
                <a:moveTo>
                  <a:pt x="856767" y="1109140"/>
                </a:moveTo>
                <a:cubicBezTo>
                  <a:pt x="908946" y="1131193"/>
                  <a:pt x="960078" y="1157133"/>
                  <a:pt x="1016967" y="1158030"/>
                </a:cubicBezTo>
                <a:lnTo>
                  <a:pt x="1016972" y="1158013"/>
                </a:lnTo>
                <a:lnTo>
                  <a:pt x="975412" y="1153114"/>
                </a:lnTo>
                <a:cubicBezTo>
                  <a:pt x="961797" y="1150211"/>
                  <a:pt x="948435" y="1146196"/>
                  <a:pt x="935222" y="1141519"/>
                </a:cubicBezTo>
                <a:lnTo>
                  <a:pt x="857094" y="1109214"/>
                </a:lnTo>
                <a:close/>
                <a:moveTo>
                  <a:pt x="245794" y="266576"/>
                </a:moveTo>
                <a:cubicBezTo>
                  <a:pt x="308439" y="436195"/>
                  <a:pt x="365925" y="608057"/>
                  <a:pt x="463182" y="762501"/>
                </a:cubicBezTo>
                <a:cubicBezTo>
                  <a:pt x="341406" y="618747"/>
                  <a:pt x="290946" y="443820"/>
                  <a:pt x="245794" y="266576"/>
                </a:cubicBezTo>
                <a:close/>
                <a:moveTo>
                  <a:pt x="67205" y="0"/>
                </a:moveTo>
                <a:cubicBezTo>
                  <a:pt x="100396" y="79614"/>
                  <a:pt x="133886" y="159004"/>
                  <a:pt x="166629" y="238768"/>
                </a:cubicBezTo>
                <a:cubicBezTo>
                  <a:pt x="210062" y="344695"/>
                  <a:pt x="252971" y="450922"/>
                  <a:pt x="295880" y="557074"/>
                </a:cubicBezTo>
                <a:cubicBezTo>
                  <a:pt x="306496" y="583239"/>
                  <a:pt x="316288" y="609702"/>
                  <a:pt x="326530" y="636016"/>
                </a:cubicBezTo>
                <a:cubicBezTo>
                  <a:pt x="360543" y="723031"/>
                  <a:pt x="424608" y="786797"/>
                  <a:pt x="491888" y="847722"/>
                </a:cubicBezTo>
                <a:cubicBezTo>
                  <a:pt x="531882" y="883903"/>
                  <a:pt x="572773" y="919188"/>
                  <a:pt x="614411" y="953351"/>
                </a:cubicBezTo>
                <a:cubicBezTo>
                  <a:pt x="631979" y="967704"/>
                  <a:pt x="652611" y="978319"/>
                  <a:pt x="668235" y="998054"/>
                </a:cubicBezTo>
                <a:cubicBezTo>
                  <a:pt x="651041" y="990355"/>
                  <a:pt x="633848" y="982580"/>
                  <a:pt x="616579" y="974880"/>
                </a:cubicBezTo>
                <a:cubicBezTo>
                  <a:pt x="670552" y="1025938"/>
                  <a:pt x="726544" y="1072062"/>
                  <a:pt x="799729" y="1101740"/>
                </a:cubicBezTo>
                <a:cubicBezTo>
                  <a:pt x="794571" y="1063241"/>
                  <a:pt x="742616" y="1071613"/>
                  <a:pt x="746802" y="1035058"/>
                </a:cubicBezTo>
                <a:cubicBezTo>
                  <a:pt x="815353" y="1061073"/>
                  <a:pt x="881212" y="1086116"/>
                  <a:pt x="949538" y="1112056"/>
                </a:cubicBezTo>
                <a:cubicBezTo>
                  <a:pt x="951033" y="1107869"/>
                  <a:pt x="954472" y="1098450"/>
                  <a:pt x="958210" y="1088059"/>
                </a:cubicBezTo>
                <a:cubicBezTo>
                  <a:pt x="974058" y="1088059"/>
                  <a:pt x="989831" y="1088059"/>
                  <a:pt x="1008520" y="1088059"/>
                </a:cubicBezTo>
                <a:cubicBezTo>
                  <a:pt x="1005828" y="1099833"/>
                  <a:pt x="985266" y="1105931"/>
                  <a:pt x="986317" y="1116916"/>
                </a:cubicBezTo>
                <a:lnTo>
                  <a:pt x="995457" y="1129147"/>
                </a:lnTo>
                <a:lnTo>
                  <a:pt x="995240" y="1129121"/>
                </a:lnTo>
                <a:lnTo>
                  <a:pt x="995716" y="1129493"/>
                </a:lnTo>
                <a:lnTo>
                  <a:pt x="995457" y="1129147"/>
                </a:lnTo>
                <a:lnTo>
                  <a:pt x="1030721" y="1133325"/>
                </a:lnTo>
                <a:cubicBezTo>
                  <a:pt x="1063446" y="1131184"/>
                  <a:pt x="1087835" y="1109963"/>
                  <a:pt x="1108019" y="1069819"/>
                </a:cubicBezTo>
                <a:cubicBezTo>
                  <a:pt x="1120577" y="1075949"/>
                  <a:pt x="1132912" y="1083948"/>
                  <a:pt x="1146443" y="1087985"/>
                </a:cubicBezTo>
                <a:cubicBezTo>
                  <a:pt x="1154890" y="1090526"/>
                  <a:pt x="1165281" y="1088134"/>
                  <a:pt x="1174476" y="1086415"/>
                </a:cubicBezTo>
                <a:cubicBezTo>
                  <a:pt x="1202808" y="1080958"/>
                  <a:pt x="1230916" y="1058980"/>
                  <a:pt x="1263210" y="1085742"/>
                </a:cubicBezTo>
                <a:cubicBezTo>
                  <a:pt x="1237943" y="1119606"/>
                  <a:pt x="1175896" y="1098749"/>
                  <a:pt x="1171187" y="1153769"/>
                </a:cubicBezTo>
                <a:cubicBezTo>
                  <a:pt x="1194062" y="1161544"/>
                  <a:pt x="1228972" y="1120802"/>
                  <a:pt x="1240111" y="1161768"/>
                </a:cubicBezTo>
                <a:cubicBezTo>
                  <a:pt x="1259547" y="1149508"/>
                  <a:pt x="1277937" y="1137846"/>
                  <a:pt x="1296401" y="1126184"/>
                </a:cubicBezTo>
                <a:cubicBezTo>
                  <a:pt x="1298494" y="1128950"/>
                  <a:pt x="1300662" y="1131791"/>
                  <a:pt x="1302755" y="1134557"/>
                </a:cubicBezTo>
                <a:cubicBezTo>
                  <a:pt x="1297523" y="1142182"/>
                  <a:pt x="1292290" y="1149732"/>
                  <a:pt x="1286907" y="1157507"/>
                </a:cubicBezTo>
                <a:cubicBezTo>
                  <a:pt x="1338339" y="1183970"/>
                  <a:pt x="1341553" y="1183671"/>
                  <a:pt x="1378408" y="1145097"/>
                </a:cubicBezTo>
                <a:cubicBezTo>
                  <a:pt x="1394480" y="1128203"/>
                  <a:pt x="1406291" y="1113028"/>
                  <a:pt x="1437314" y="1122222"/>
                </a:cubicBezTo>
                <a:cubicBezTo>
                  <a:pt x="1456302" y="1127829"/>
                  <a:pt x="1482167" y="1106300"/>
                  <a:pt x="1505865" y="1101291"/>
                </a:cubicBezTo>
                <a:cubicBezTo>
                  <a:pt x="1523881" y="1097479"/>
                  <a:pt x="1543392" y="1100543"/>
                  <a:pt x="1563277" y="1104879"/>
                </a:cubicBezTo>
                <a:cubicBezTo>
                  <a:pt x="1524628" y="1136575"/>
                  <a:pt x="1471777" y="1149882"/>
                  <a:pt x="1459218" y="1206920"/>
                </a:cubicBezTo>
                <a:cubicBezTo>
                  <a:pt x="1484186" y="1191969"/>
                  <a:pt x="1509154" y="1177018"/>
                  <a:pt x="1539878" y="1158628"/>
                </a:cubicBezTo>
                <a:cubicBezTo>
                  <a:pt x="1496819" y="1207667"/>
                  <a:pt x="1458694" y="1251025"/>
                  <a:pt x="1420644" y="1294383"/>
                </a:cubicBezTo>
                <a:cubicBezTo>
                  <a:pt x="1423111" y="1297373"/>
                  <a:pt x="1425503" y="1300364"/>
                  <a:pt x="1427970" y="1303354"/>
                </a:cubicBezTo>
                <a:cubicBezTo>
                  <a:pt x="1434773" y="1301709"/>
                  <a:pt x="1441501" y="1300139"/>
                  <a:pt x="1448303" y="1298495"/>
                </a:cubicBezTo>
                <a:cubicBezTo>
                  <a:pt x="1450322" y="1301186"/>
                  <a:pt x="1452340" y="1303802"/>
                  <a:pt x="1454359" y="1306494"/>
                </a:cubicBezTo>
                <a:cubicBezTo>
                  <a:pt x="1447107" y="1311577"/>
                  <a:pt x="1440379" y="1319052"/>
                  <a:pt x="1432381" y="1321071"/>
                </a:cubicBezTo>
                <a:cubicBezTo>
                  <a:pt x="1423709" y="1323239"/>
                  <a:pt x="1413767" y="1320248"/>
                  <a:pt x="1404198" y="1323538"/>
                </a:cubicBezTo>
                <a:cubicBezTo>
                  <a:pt x="1441650" y="1340507"/>
                  <a:pt x="1476935" y="1403974"/>
                  <a:pt x="1511098" y="1341778"/>
                </a:cubicBezTo>
                <a:cubicBezTo>
                  <a:pt x="1546382" y="1336022"/>
                  <a:pt x="1579199" y="1339834"/>
                  <a:pt x="1598412" y="1325407"/>
                </a:cubicBezTo>
                <a:cubicBezTo>
                  <a:pt x="1625099" y="1305297"/>
                  <a:pt x="1647227" y="1292066"/>
                  <a:pt x="1682959" y="1309858"/>
                </a:cubicBezTo>
                <a:cubicBezTo>
                  <a:pt x="1672718" y="1344544"/>
                  <a:pt x="1657393" y="1381772"/>
                  <a:pt x="1652609" y="1420345"/>
                </a:cubicBezTo>
                <a:cubicBezTo>
                  <a:pt x="1650815" y="1434698"/>
                  <a:pt x="1673690" y="1452116"/>
                  <a:pt x="1688715" y="1472898"/>
                </a:cubicBezTo>
                <a:cubicBezTo>
                  <a:pt x="1692154" y="1538757"/>
                  <a:pt x="1624650" y="1552438"/>
                  <a:pt x="1584058" y="1590039"/>
                </a:cubicBezTo>
                <a:cubicBezTo>
                  <a:pt x="1540252" y="1630557"/>
                  <a:pt x="1492259" y="1631155"/>
                  <a:pt x="1438810" y="1619044"/>
                </a:cubicBezTo>
                <a:cubicBezTo>
                  <a:pt x="1423634" y="1615606"/>
                  <a:pt x="1405917" y="1623156"/>
                  <a:pt x="1389396" y="1625623"/>
                </a:cubicBezTo>
                <a:cubicBezTo>
                  <a:pt x="1389621" y="1629361"/>
                  <a:pt x="1389845" y="1633098"/>
                  <a:pt x="1390069" y="1636836"/>
                </a:cubicBezTo>
                <a:cubicBezTo>
                  <a:pt x="1400012" y="1638780"/>
                  <a:pt x="1410029" y="1640649"/>
                  <a:pt x="1425279" y="1643564"/>
                </a:cubicBezTo>
                <a:cubicBezTo>
                  <a:pt x="1415112" y="1647750"/>
                  <a:pt x="1407487" y="1653880"/>
                  <a:pt x="1403376" y="1652086"/>
                </a:cubicBezTo>
                <a:cubicBezTo>
                  <a:pt x="1385659" y="1644312"/>
                  <a:pt x="1380650" y="1646405"/>
                  <a:pt x="1365998" y="1664271"/>
                </a:cubicBezTo>
                <a:cubicBezTo>
                  <a:pt x="1351047" y="1682511"/>
                  <a:pt x="1313819" y="1683707"/>
                  <a:pt x="1285786" y="1689613"/>
                </a:cubicBezTo>
                <a:cubicBezTo>
                  <a:pt x="1275545" y="1691781"/>
                  <a:pt x="1263659" y="1685950"/>
                  <a:pt x="1252520" y="1683782"/>
                </a:cubicBezTo>
                <a:cubicBezTo>
                  <a:pt x="1251548" y="1687296"/>
                  <a:pt x="1250502" y="1690809"/>
                  <a:pt x="1249530" y="1694323"/>
                </a:cubicBezTo>
                <a:cubicBezTo>
                  <a:pt x="1284291" y="1705685"/>
                  <a:pt x="1319127" y="1717123"/>
                  <a:pt x="1353888" y="1728486"/>
                </a:cubicBezTo>
                <a:cubicBezTo>
                  <a:pt x="1352916" y="1731700"/>
                  <a:pt x="1352019" y="1734989"/>
                  <a:pt x="1351047" y="1738204"/>
                </a:cubicBezTo>
                <a:cubicBezTo>
                  <a:pt x="1253716" y="1714581"/>
                  <a:pt x="1156385" y="1690959"/>
                  <a:pt x="1059129" y="1667411"/>
                </a:cubicBezTo>
                <a:cubicBezTo>
                  <a:pt x="1058157" y="1670401"/>
                  <a:pt x="1057185" y="1673391"/>
                  <a:pt x="1056213" y="1676381"/>
                </a:cubicBezTo>
                <a:cubicBezTo>
                  <a:pt x="1143752" y="1707255"/>
                  <a:pt x="1231215" y="1738054"/>
                  <a:pt x="1320697" y="1769601"/>
                </a:cubicBezTo>
                <a:cubicBezTo>
                  <a:pt x="1298868" y="1769601"/>
                  <a:pt x="1275096" y="1774834"/>
                  <a:pt x="1254837" y="1768629"/>
                </a:cubicBezTo>
                <a:cubicBezTo>
                  <a:pt x="1185315" y="1747473"/>
                  <a:pt x="1117288" y="1721533"/>
                  <a:pt x="1048215" y="1698808"/>
                </a:cubicBezTo>
                <a:cubicBezTo>
                  <a:pt x="977197" y="1675484"/>
                  <a:pt x="903937" y="1657842"/>
                  <a:pt x="834714" y="1630183"/>
                </a:cubicBezTo>
                <a:cubicBezTo>
                  <a:pt x="767809" y="1603421"/>
                  <a:pt x="704715" y="1567090"/>
                  <a:pt x="639978" y="1534945"/>
                </a:cubicBezTo>
                <a:lnTo>
                  <a:pt x="640185" y="1535141"/>
                </a:lnTo>
                <a:lnTo>
                  <a:pt x="683681" y="1569827"/>
                </a:lnTo>
                <a:cubicBezTo>
                  <a:pt x="698230" y="1581349"/>
                  <a:pt x="713050" y="1592431"/>
                  <a:pt x="728861" y="1601925"/>
                </a:cubicBezTo>
                <a:cubicBezTo>
                  <a:pt x="774461" y="1629360"/>
                  <a:pt x="822828" y="1652086"/>
                  <a:pt x="870073" y="1681614"/>
                </a:cubicBezTo>
                <a:cubicBezTo>
                  <a:pt x="842264" y="1674736"/>
                  <a:pt x="811614" y="1673092"/>
                  <a:pt x="787020" y="1660010"/>
                </a:cubicBezTo>
                <a:cubicBezTo>
                  <a:pt x="668309" y="1596617"/>
                  <a:pt x="551990" y="1529861"/>
                  <a:pt x="444717" y="1447033"/>
                </a:cubicBezTo>
                <a:cubicBezTo>
                  <a:pt x="363234" y="1384164"/>
                  <a:pt x="306121" y="1304251"/>
                  <a:pt x="252671" y="1219628"/>
                </a:cubicBezTo>
                <a:cubicBezTo>
                  <a:pt x="251550" y="1217908"/>
                  <a:pt x="252522" y="1214918"/>
                  <a:pt x="252522" y="1212526"/>
                </a:cubicBezTo>
                <a:cubicBezTo>
                  <a:pt x="255961" y="1209087"/>
                  <a:pt x="259474" y="1205649"/>
                  <a:pt x="262913" y="1202210"/>
                </a:cubicBezTo>
                <a:cubicBezTo>
                  <a:pt x="266277" y="1210508"/>
                  <a:pt x="268968" y="1219179"/>
                  <a:pt x="273229" y="1227029"/>
                </a:cubicBezTo>
                <a:cubicBezTo>
                  <a:pt x="277266" y="1234504"/>
                  <a:pt x="282274" y="1241681"/>
                  <a:pt x="288030" y="1247885"/>
                </a:cubicBezTo>
                <a:cubicBezTo>
                  <a:pt x="346339" y="1311128"/>
                  <a:pt x="399789" y="1380202"/>
                  <a:pt x="465050" y="1435446"/>
                </a:cubicBezTo>
                <a:cubicBezTo>
                  <a:pt x="515958" y="1478579"/>
                  <a:pt x="570679" y="1523881"/>
                  <a:pt x="641472" y="1536365"/>
                </a:cubicBezTo>
                <a:lnTo>
                  <a:pt x="641374" y="1536273"/>
                </a:lnTo>
                <a:lnTo>
                  <a:pt x="564419" y="1479860"/>
                </a:lnTo>
                <a:cubicBezTo>
                  <a:pt x="538834" y="1460975"/>
                  <a:pt x="513716" y="1441576"/>
                  <a:pt x="490243" y="1420345"/>
                </a:cubicBezTo>
                <a:cubicBezTo>
                  <a:pt x="444269" y="1378782"/>
                  <a:pt x="401360" y="1332658"/>
                  <a:pt x="363534" y="1283544"/>
                </a:cubicBezTo>
                <a:cubicBezTo>
                  <a:pt x="302758" y="1204677"/>
                  <a:pt x="244150" y="1123718"/>
                  <a:pt x="190850" y="1039618"/>
                </a:cubicBezTo>
                <a:cubicBezTo>
                  <a:pt x="162517" y="994989"/>
                  <a:pt x="150631" y="940269"/>
                  <a:pt x="125364" y="893248"/>
                </a:cubicBezTo>
                <a:cubicBezTo>
                  <a:pt x="90827" y="828809"/>
                  <a:pt x="100471" y="748522"/>
                  <a:pt x="49637" y="690512"/>
                </a:cubicBezTo>
                <a:cubicBezTo>
                  <a:pt x="46722" y="687223"/>
                  <a:pt x="49862" y="678701"/>
                  <a:pt x="50684" y="662105"/>
                </a:cubicBezTo>
                <a:cubicBezTo>
                  <a:pt x="73185" y="701875"/>
                  <a:pt x="91724" y="733197"/>
                  <a:pt x="108843" y="765267"/>
                </a:cubicBezTo>
                <a:cubicBezTo>
                  <a:pt x="158481" y="857963"/>
                  <a:pt x="204530" y="952828"/>
                  <a:pt x="258578" y="1042833"/>
                </a:cubicBezTo>
                <a:cubicBezTo>
                  <a:pt x="276594" y="1072884"/>
                  <a:pt x="315018" y="1090452"/>
                  <a:pt x="343350" y="1114672"/>
                </a:cubicBezTo>
                <a:cubicBezTo>
                  <a:pt x="360768" y="1129548"/>
                  <a:pt x="376915" y="1145920"/>
                  <a:pt x="393211" y="1162142"/>
                </a:cubicBezTo>
                <a:cubicBezTo>
                  <a:pt x="398818" y="1167748"/>
                  <a:pt x="403004" y="1174775"/>
                  <a:pt x="412498" y="1177616"/>
                </a:cubicBezTo>
                <a:cubicBezTo>
                  <a:pt x="257456" y="958060"/>
                  <a:pt x="115721" y="732524"/>
                  <a:pt x="41190" y="471555"/>
                </a:cubicBezTo>
                <a:cubicBezTo>
                  <a:pt x="56216" y="507960"/>
                  <a:pt x="70942" y="544441"/>
                  <a:pt x="86492" y="580622"/>
                </a:cubicBezTo>
                <a:cubicBezTo>
                  <a:pt x="99125" y="610001"/>
                  <a:pt x="109965" y="640725"/>
                  <a:pt x="126859" y="667562"/>
                </a:cubicBezTo>
                <a:cubicBezTo>
                  <a:pt x="136577" y="682962"/>
                  <a:pt x="156612" y="691932"/>
                  <a:pt x="169769" y="702099"/>
                </a:cubicBezTo>
                <a:cubicBezTo>
                  <a:pt x="114226" y="572997"/>
                  <a:pt x="57113" y="440158"/>
                  <a:pt x="0" y="307243"/>
                </a:cubicBezTo>
                <a:cubicBezTo>
                  <a:pt x="3513" y="305673"/>
                  <a:pt x="6952" y="304178"/>
                  <a:pt x="10466" y="302608"/>
                </a:cubicBezTo>
                <a:cubicBezTo>
                  <a:pt x="58982" y="412648"/>
                  <a:pt x="107572" y="522612"/>
                  <a:pt x="156088" y="632577"/>
                </a:cubicBezTo>
                <a:cubicBezTo>
                  <a:pt x="160050" y="630932"/>
                  <a:pt x="164012" y="629288"/>
                  <a:pt x="167974" y="627643"/>
                </a:cubicBezTo>
                <a:cubicBezTo>
                  <a:pt x="136876" y="503924"/>
                  <a:pt x="105778" y="380279"/>
                  <a:pt x="74680" y="256559"/>
                </a:cubicBezTo>
                <a:cubicBezTo>
                  <a:pt x="76250" y="256036"/>
                  <a:pt x="77820" y="255513"/>
                  <a:pt x="79390" y="254989"/>
                </a:cubicBezTo>
                <a:cubicBezTo>
                  <a:pt x="100545" y="314569"/>
                  <a:pt x="121701" y="374224"/>
                  <a:pt x="142857" y="433803"/>
                </a:cubicBezTo>
                <a:cubicBezTo>
                  <a:pt x="145174" y="433205"/>
                  <a:pt x="147492" y="432682"/>
                  <a:pt x="149809" y="432084"/>
                </a:cubicBezTo>
                <a:cubicBezTo>
                  <a:pt x="143978" y="410330"/>
                  <a:pt x="137474" y="388726"/>
                  <a:pt x="132466" y="366823"/>
                </a:cubicBezTo>
                <a:cubicBezTo>
                  <a:pt x="122972" y="325334"/>
                  <a:pt x="110039" y="286162"/>
                  <a:pt x="107797" y="241384"/>
                </a:cubicBezTo>
                <a:cubicBezTo>
                  <a:pt x="104507" y="176422"/>
                  <a:pt x="77745" y="112731"/>
                  <a:pt x="61897" y="48292"/>
                </a:cubicBezTo>
                <a:cubicBezTo>
                  <a:pt x="58309" y="33715"/>
                  <a:pt x="58234" y="18165"/>
                  <a:pt x="56440" y="2915"/>
                </a:cubicBezTo>
                <a:cubicBezTo>
                  <a:pt x="60028" y="1944"/>
                  <a:pt x="63617" y="972"/>
                  <a:pt x="67205" y="0"/>
                </a:cubicBezTo>
                <a:close/>
              </a:path>
            </a:pathLst>
          </a:custGeom>
          <a:solidFill>
            <a:srgbClr val="1764B9">
              <a:alpha val="40000"/>
            </a:srgbClr>
          </a:solidFill>
          <a:ln w="746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EFC5B07-20D3-4834-9EFB-80F6B135D49D}"/>
              </a:ext>
            </a:extLst>
          </p:cNvPr>
          <p:cNvSpPr/>
          <p:nvPr/>
        </p:nvSpPr>
        <p:spPr>
          <a:xfrm>
            <a:off x="0" y="3631720"/>
            <a:ext cx="12192000" cy="322628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285C7A2-DFD0-4D37-82AE-36CE27A81426}"/>
              </a:ext>
            </a:extLst>
          </p:cNvPr>
          <p:cNvSpPr/>
          <p:nvPr/>
        </p:nvSpPr>
        <p:spPr>
          <a:xfrm>
            <a:off x="0" y="3631720"/>
            <a:ext cx="12192000" cy="13038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aphic 1">
            <a:extLst>
              <a:ext uri="{FF2B5EF4-FFF2-40B4-BE49-F238E27FC236}">
                <a16:creationId xmlns:a16="http://schemas.microsoft.com/office/drawing/2014/main" id="{630A23AB-E776-422A-8C3B-97836A091DED}"/>
              </a:ext>
            </a:extLst>
          </p:cNvPr>
          <p:cNvGrpSpPr/>
          <p:nvPr/>
        </p:nvGrpSpPr>
        <p:grpSpPr>
          <a:xfrm>
            <a:off x="8801880" y="1340889"/>
            <a:ext cx="2796923" cy="1964505"/>
            <a:chOff x="1295400" y="57150"/>
            <a:chExt cx="9601200" cy="6743700"/>
          </a:xfrm>
          <a:solidFill>
            <a:schemeClr val="tx1">
              <a:alpha val="20000"/>
            </a:schemeClr>
          </a:solidFill>
        </p:grpSpPr>
        <p:grpSp>
          <p:nvGrpSpPr>
            <p:cNvPr id="6" name="Graphic 1">
              <a:extLst>
                <a:ext uri="{FF2B5EF4-FFF2-40B4-BE49-F238E27FC236}">
                  <a16:creationId xmlns:a16="http://schemas.microsoft.com/office/drawing/2014/main" id="{53A30816-C990-42B3-8E60-AA334A2924B4}"/>
                </a:ext>
              </a:extLst>
            </p:cNvPr>
            <p:cNvGrpSpPr/>
            <p:nvPr/>
          </p:nvGrpSpPr>
          <p:grpSpPr>
            <a:xfrm>
              <a:off x="6757678" y="526858"/>
              <a:ext cx="4143325" cy="6270805"/>
              <a:chOff x="6757678" y="526858"/>
              <a:chExt cx="4143325" cy="6270805"/>
            </a:xfrm>
            <a:grpFill/>
          </p:grpSpPr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7E8AB51D-300C-4CEB-9C1E-BC27024D2944}"/>
                  </a:ext>
                </a:extLst>
              </p:cNvPr>
              <p:cNvSpPr/>
              <p:nvPr/>
            </p:nvSpPr>
            <p:spPr>
              <a:xfrm>
                <a:off x="6757678" y="526858"/>
                <a:ext cx="1771489" cy="3712481"/>
              </a:xfrm>
              <a:custGeom>
                <a:avLst/>
                <a:gdLst>
                  <a:gd name="connsiteX0" fmla="*/ 1649753 w 1771489"/>
                  <a:gd name="connsiteY0" fmla="*/ 2018317 h 3712481"/>
                  <a:gd name="connsiteX1" fmla="*/ 1672804 w 1771489"/>
                  <a:gd name="connsiteY1" fmla="*/ 1400716 h 3712481"/>
                  <a:gd name="connsiteX2" fmla="*/ 1190743 w 1771489"/>
                  <a:gd name="connsiteY2" fmla="*/ 1045052 h 3712481"/>
                  <a:gd name="connsiteX3" fmla="*/ 1010817 w 1771489"/>
                  <a:gd name="connsiteY3" fmla="*/ 852076 h 3712481"/>
                  <a:gd name="connsiteX4" fmla="*/ 1635942 w 1771489"/>
                  <a:gd name="connsiteY4" fmla="*/ 274670 h 3712481"/>
                  <a:gd name="connsiteX5" fmla="*/ 1745385 w 1771489"/>
                  <a:gd name="connsiteY5" fmla="*/ 15781 h 3712481"/>
                  <a:gd name="connsiteX6" fmla="*/ 1355240 w 1771489"/>
                  <a:gd name="connsiteY6" fmla="*/ 157703 h 3712481"/>
                  <a:gd name="connsiteX7" fmla="*/ 172616 w 1771489"/>
                  <a:gd name="connsiteY7" fmla="*/ 1119728 h 3712481"/>
                  <a:gd name="connsiteX8" fmla="*/ 91654 w 1771489"/>
                  <a:gd name="connsiteY8" fmla="*/ 1837246 h 3712481"/>
                  <a:gd name="connsiteX9" fmla="*/ 667917 w 1771489"/>
                  <a:gd name="connsiteY9" fmla="*/ 1343566 h 3712481"/>
                  <a:gd name="connsiteX10" fmla="*/ 988814 w 1771489"/>
                  <a:gd name="connsiteY10" fmla="*/ 2159953 h 3712481"/>
                  <a:gd name="connsiteX11" fmla="*/ 540853 w 1771489"/>
                  <a:gd name="connsiteY11" fmla="*/ 3104929 h 3712481"/>
                  <a:gd name="connsiteX12" fmla="*/ 696777 w 1771489"/>
                  <a:gd name="connsiteY12" fmla="*/ 3625280 h 3712481"/>
                  <a:gd name="connsiteX13" fmla="*/ 1086921 w 1771489"/>
                  <a:gd name="connsiteY13" fmla="*/ 3458211 h 3712481"/>
                  <a:gd name="connsiteX14" fmla="*/ 1649753 w 1771489"/>
                  <a:gd name="connsiteY14" fmla="*/ 2018317 h 37124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771489" h="3712481">
                    <a:moveTo>
                      <a:pt x="1649753" y="2018317"/>
                    </a:moveTo>
                    <a:cubicBezTo>
                      <a:pt x="1734717" y="1657891"/>
                      <a:pt x="1672804" y="1400716"/>
                      <a:pt x="1672804" y="1400716"/>
                    </a:cubicBezTo>
                    <a:cubicBezTo>
                      <a:pt x="1634037" y="1145446"/>
                      <a:pt x="1415819" y="1053910"/>
                      <a:pt x="1190743" y="1045052"/>
                    </a:cubicBezTo>
                    <a:cubicBezTo>
                      <a:pt x="1041773" y="1039242"/>
                      <a:pt x="786026" y="1145922"/>
                      <a:pt x="1010817" y="852076"/>
                    </a:cubicBezTo>
                    <a:cubicBezTo>
                      <a:pt x="1047868" y="792259"/>
                      <a:pt x="1456967" y="406496"/>
                      <a:pt x="1635942" y="274670"/>
                    </a:cubicBezTo>
                    <a:cubicBezTo>
                      <a:pt x="1791867" y="171991"/>
                      <a:pt x="1789771" y="67216"/>
                      <a:pt x="1745385" y="15781"/>
                    </a:cubicBezTo>
                    <a:cubicBezTo>
                      <a:pt x="1707285" y="-28415"/>
                      <a:pt x="1563267" y="20638"/>
                      <a:pt x="1355240" y="157703"/>
                    </a:cubicBezTo>
                    <a:cubicBezTo>
                      <a:pt x="999291" y="392113"/>
                      <a:pt x="450746" y="806260"/>
                      <a:pt x="172616" y="1119728"/>
                    </a:cubicBezTo>
                    <a:cubicBezTo>
                      <a:pt x="-8835" y="1324325"/>
                      <a:pt x="-65509" y="1424528"/>
                      <a:pt x="91654" y="1837246"/>
                    </a:cubicBezTo>
                    <a:cubicBezTo>
                      <a:pt x="237100" y="2091278"/>
                      <a:pt x="396454" y="1500728"/>
                      <a:pt x="667917" y="1343566"/>
                    </a:cubicBezTo>
                    <a:cubicBezTo>
                      <a:pt x="1263229" y="995903"/>
                      <a:pt x="1244179" y="1510253"/>
                      <a:pt x="988814" y="2159953"/>
                    </a:cubicBezTo>
                    <a:cubicBezTo>
                      <a:pt x="837938" y="2474278"/>
                      <a:pt x="674012" y="2783079"/>
                      <a:pt x="540853" y="3104929"/>
                    </a:cubicBezTo>
                    <a:cubicBezTo>
                      <a:pt x="459128" y="3302477"/>
                      <a:pt x="482750" y="3509360"/>
                      <a:pt x="696777" y="3625280"/>
                    </a:cubicBezTo>
                    <a:cubicBezTo>
                      <a:pt x="872418" y="3720434"/>
                      <a:pt x="1115496" y="3815398"/>
                      <a:pt x="1086921" y="3458211"/>
                    </a:cubicBezTo>
                    <a:cubicBezTo>
                      <a:pt x="1063299" y="3124836"/>
                      <a:pt x="1548217" y="2374647"/>
                      <a:pt x="1649753" y="201831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7FB05792-2AC5-4C50-9749-9B5C4CDBA0E1}"/>
                  </a:ext>
                </a:extLst>
              </p:cNvPr>
              <p:cNvSpPr/>
              <p:nvPr/>
            </p:nvSpPr>
            <p:spPr>
              <a:xfrm>
                <a:off x="9882627" y="721458"/>
                <a:ext cx="1018376" cy="2466623"/>
              </a:xfrm>
              <a:custGeom>
                <a:avLst/>
                <a:gdLst>
                  <a:gd name="connsiteX0" fmla="*/ 959871 w 1018376"/>
                  <a:gd name="connsiteY0" fmla="*/ 777586 h 2466623"/>
                  <a:gd name="connsiteX1" fmla="*/ 700505 w 1018376"/>
                  <a:gd name="connsiteY1" fmla="*/ 144174 h 2466623"/>
                  <a:gd name="connsiteX2" fmla="*/ 403420 w 1018376"/>
                  <a:gd name="connsiteY2" fmla="*/ 6728 h 2466623"/>
                  <a:gd name="connsiteX3" fmla="*/ 345222 w 1018376"/>
                  <a:gd name="connsiteY3" fmla="*/ 284668 h 2466623"/>
                  <a:gd name="connsiteX4" fmla="*/ 90810 w 1018376"/>
                  <a:gd name="connsiteY4" fmla="*/ 1815716 h 2466623"/>
                  <a:gd name="connsiteX5" fmla="*/ 66997 w 1018376"/>
                  <a:gd name="connsiteY5" fmla="*/ 2311016 h 2466623"/>
                  <a:gd name="connsiteX6" fmla="*/ 714697 w 1018376"/>
                  <a:gd name="connsiteY6" fmla="*/ 2015741 h 2466623"/>
                  <a:gd name="connsiteX7" fmla="*/ 959871 w 1018376"/>
                  <a:gd name="connsiteY7" fmla="*/ 777586 h 24666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18376" h="2466623">
                    <a:moveTo>
                      <a:pt x="959871" y="777586"/>
                    </a:moveTo>
                    <a:cubicBezTo>
                      <a:pt x="959871" y="777586"/>
                      <a:pt x="818710" y="320482"/>
                      <a:pt x="700505" y="144174"/>
                    </a:cubicBezTo>
                    <a:cubicBezTo>
                      <a:pt x="634878" y="54639"/>
                      <a:pt x="505719" y="-23847"/>
                      <a:pt x="403420" y="6728"/>
                    </a:cubicBezTo>
                    <a:cubicBezTo>
                      <a:pt x="262926" y="48829"/>
                      <a:pt x="324077" y="186560"/>
                      <a:pt x="345222" y="284668"/>
                    </a:cubicBezTo>
                    <a:cubicBezTo>
                      <a:pt x="527626" y="1131535"/>
                      <a:pt x="397038" y="1486151"/>
                      <a:pt x="90810" y="1815716"/>
                    </a:cubicBezTo>
                    <a:cubicBezTo>
                      <a:pt x="-27967" y="1943637"/>
                      <a:pt x="-24157" y="2163379"/>
                      <a:pt x="66997" y="2311016"/>
                    </a:cubicBezTo>
                    <a:cubicBezTo>
                      <a:pt x="214349" y="2549808"/>
                      <a:pt x="386085" y="2558666"/>
                      <a:pt x="714697" y="2015741"/>
                    </a:cubicBezTo>
                    <a:cubicBezTo>
                      <a:pt x="956060" y="1617310"/>
                      <a:pt x="1107984" y="1218118"/>
                      <a:pt x="959871" y="77758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7431914C-7836-4123-B872-D3016F6BA0F8}"/>
                  </a:ext>
                </a:extLst>
              </p:cNvPr>
              <p:cNvSpPr/>
              <p:nvPr/>
            </p:nvSpPr>
            <p:spPr>
              <a:xfrm>
                <a:off x="8329160" y="3355998"/>
                <a:ext cx="2291138" cy="3441665"/>
              </a:xfrm>
              <a:custGeom>
                <a:avLst/>
                <a:gdLst>
                  <a:gd name="connsiteX0" fmla="*/ 1787342 w 2291138"/>
                  <a:gd name="connsiteY0" fmla="*/ 16423 h 3441665"/>
                  <a:gd name="connsiteX1" fmla="*/ 674726 w 2291138"/>
                  <a:gd name="connsiteY1" fmla="*/ 67382 h 3441665"/>
                  <a:gd name="connsiteX2" fmla="*/ 674726 w 2291138"/>
                  <a:gd name="connsiteY2" fmla="*/ 67382 h 3441665"/>
                  <a:gd name="connsiteX3" fmla="*/ 674536 w 2291138"/>
                  <a:gd name="connsiteY3" fmla="*/ 67382 h 3441665"/>
                  <a:gd name="connsiteX4" fmla="*/ 65698 w 2291138"/>
                  <a:gd name="connsiteY4" fmla="*/ 396470 h 3441665"/>
                  <a:gd name="connsiteX5" fmla="*/ 251912 w 2291138"/>
                  <a:gd name="connsiteY5" fmla="*/ 631071 h 3441665"/>
                  <a:gd name="connsiteX6" fmla="*/ 1715809 w 2291138"/>
                  <a:gd name="connsiteY6" fmla="*/ 405138 h 3441665"/>
                  <a:gd name="connsiteX7" fmla="*/ 1668184 w 2291138"/>
                  <a:gd name="connsiteY7" fmla="*/ 919488 h 3441665"/>
                  <a:gd name="connsiteX8" fmla="*/ 716065 w 2291138"/>
                  <a:gd name="connsiteY8" fmla="*/ 3068709 h 3441665"/>
                  <a:gd name="connsiteX9" fmla="*/ 663297 w 2291138"/>
                  <a:gd name="connsiteY9" fmla="*/ 3390369 h 3441665"/>
                  <a:gd name="connsiteX10" fmla="*/ 890087 w 2291138"/>
                  <a:gd name="connsiteY10" fmla="*/ 3261400 h 3441665"/>
                  <a:gd name="connsiteX11" fmla="*/ 1658373 w 2291138"/>
                  <a:gd name="connsiteY11" fmla="*/ 2047534 h 3441665"/>
                  <a:gd name="connsiteX12" fmla="*/ 1658373 w 2291138"/>
                  <a:gd name="connsiteY12" fmla="*/ 2047534 h 3441665"/>
                  <a:gd name="connsiteX13" fmla="*/ 1910690 w 2291138"/>
                  <a:gd name="connsiteY13" fmla="*/ 1576046 h 3441665"/>
                  <a:gd name="connsiteX14" fmla="*/ 2187297 w 2291138"/>
                  <a:gd name="connsiteY14" fmla="*/ 883293 h 3441665"/>
                  <a:gd name="connsiteX15" fmla="*/ 1787342 w 2291138"/>
                  <a:gd name="connsiteY15" fmla="*/ 16423 h 3441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291138" h="3441665">
                    <a:moveTo>
                      <a:pt x="1787342" y="16423"/>
                    </a:moveTo>
                    <a:cubicBezTo>
                      <a:pt x="1787342" y="16423"/>
                      <a:pt x="1025532" y="-44156"/>
                      <a:pt x="674726" y="67382"/>
                    </a:cubicBezTo>
                    <a:cubicBezTo>
                      <a:pt x="674726" y="67382"/>
                      <a:pt x="674726" y="67382"/>
                      <a:pt x="674726" y="67382"/>
                    </a:cubicBezTo>
                    <a:cubicBezTo>
                      <a:pt x="674632" y="67382"/>
                      <a:pt x="674632" y="67382"/>
                      <a:pt x="674536" y="67382"/>
                    </a:cubicBezTo>
                    <a:cubicBezTo>
                      <a:pt x="447460" y="132247"/>
                      <a:pt x="201048" y="166346"/>
                      <a:pt x="65698" y="396470"/>
                    </a:cubicBezTo>
                    <a:cubicBezTo>
                      <a:pt x="-69462" y="626213"/>
                      <a:pt x="9405" y="697746"/>
                      <a:pt x="251912" y="631071"/>
                    </a:cubicBezTo>
                    <a:cubicBezTo>
                      <a:pt x="711779" y="559348"/>
                      <a:pt x="1228986" y="325604"/>
                      <a:pt x="1715809" y="405138"/>
                    </a:cubicBezTo>
                    <a:cubicBezTo>
                      <a:pt x="1915834" y="519438"/>
                      <a:pt x="1717619" y="763183"/>
                      <a:pt x="1668184" y="919488"/>
                    </a:cubicBezTo>
                    <a:cubicBezTo>
                      <a:pt x="1652468" y="944444"/>
                      <a:pt x="931140" y="2627130"/>
                      <a:pt x="716065" y="3068709"/>
                    </a:cubicBezTo>
                    <a:cubicBezTo>
                      <a:pt x="642246" y="3166817"/>
                      <a:pt x="652628" y="3315406"/>
                      <a:pt x="663297" y="3390369"/>
                    </a:cubicBezTo>
                    <a:cubicBezTo>
                      <a:pt x="687109" y="3557913"/>
                      <a:pt x="890087" y="3261400"/>
                      <a:pt x="890087" y="3261400"/>
                    </a:cubicBezTo>
                    <a:cubicBezTo>
                      <a:pt x="890087" y="3261400"/>
                      <a:pt x="1658373" y="2047534"/>
                      <a:pt x="1658373" y="2047534"/>
                    </a:cubicBezTo>
                    <a:cubicBezTo>
                      <a:pt x="1658373" y="2047534"/>
                      <a:pt x="1658373" y="2047534"/>
                      <a:pt x="1658373" y="2047534"/>
                    </a:cubicBezTo>
                    <a:cubicBezTo>
                      <a:pt x="1689901" y="1993241"/>
                      <a:pt x="1910690" y="1576046"/>
                      <a:pt x="1910690" y="1576046"/>
                    </a:cubicBezTo>
                    <a:cubicBezTo>
                      <a:pt x="2009084" y="1352876"/>
                      <a:pt x="2062710" y="1205238"/>
                      <a:pt x="2187297" y="883293"/>
                    </a:cubicBezTo>
                    <a:cubicBezTo>
                      <a:pt x="2273403" y="671171"/>
                      <a:pt x="2501717" y="30710"/>
                      <a:pt x="1787342" y="1642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7" name="Graphic 1">
              <a:extLst>
                <a:ext uri="{FF2B5EF4-FFF2-40B4-BE49-F238E27FC236}">
                  <a16:creationId xmlns:a16="http://schemas.microsoft.com/office/drawing/2014/main" id="{64BF6DAA-A286-45FC-BEBB-D3EE2A52FC18}"/>
                </a:ext>
              </a:extLst>
            </p:cNvPr>
            <p:cNvGrpSpPr/>
            <p:nvPr/>
          </p:nvGrpSpPr>
          <p:grpSpPr>
            <a:xfrm>
              <a:off x="1295358" y="57191"/>
              <a:ext cx="5699281" cy="5748035"/>
              <a:chOff x="1295358" y="57191"/>
              <a:chExt cx="5699281" cy="5748035"/>
            </a:xfrm>
            <a:grpFill/>
          </p:grpSpPr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F6162D48-0C2B-4112-96E8-57812F0F410A}"/>
                  </a:ext>
                </a:extLst>
              </p:cNvPr>
              <p:cNvSpPr/>
              <p:nvPr/>
            </p:nvSpPr>
            <p:spPr>
              <a:xfrm>
                <a:off x="1295358" y="1729566"/>
                <a:ext cx="3106504" cy="3024214"/>
              </a:xfrm>
              <a:custGeom>
                <a:avLst/>
                <a:gdLst>
                  <a:gd name="connsiteX0" fmla="*/ 2510831 w 3106504"/>
                  <a:gd name="connsiteY0" fmla="*/ 459 h 3024214"/>
                  <a:gd name="connsiteX1" fmla="*/ 2103638 w 3106504"/>
                  <a:gd name="connsiteY1" fmla="*/ 76468 h 3024214"/>
                  <a:gd name="connsiteX2" fmla="*/ 1440793 w 3106504"/>
                  <a:gd name="connsiteY2" fmla="*/ 305354 h 3024214"/>
                  <a:gd name="connsiteX3" fmla="*/ 193780 w 3106504"/>
                  <a:gd name="connsiteY3" fmla="*/ 493282 h 3024214"/>
                  <a:gd name="connsiteX4" fmla="*/ 73193 w 3106504"/>
                  <a:gd name="connsiteY4" fmla="*/ 817418 h 3024214"/>
                  <a:gd name="connsiteX5" fmla="*/ 644122 w 3106504"/>
                  <a:gd name="connsiteY5" fmla="*/ 1413778 h 3024214"/>
                  <a:gd name="connsiteX6" fmla="*/ 1093892 w 3106504"/>
                  <a:gd name="connsiteY6" fmla="*/ 1591039 h 3024214"/>
                  <a:gd name="connsiteX7" fmla="*/ 1693967 w 3106504"/>
                  <a:gd name="connsiteY7" fmla="*/ 1131457 h 3024214"/>
                  <a:gd name="connsiteX8" fmla="*/ 2560361 w 3106504"/>
                  <a:gd name="connsiteY8" fmla="*/ 766174 h 3024214"/>
                  <a:gd name="connsiteX9" fmla="*/ 2465492 w 3106504"/>
                  <a:gd name="connsiteY9" fmla="*/ 1017157 h 3024214"/>
                  <a:gd name="connsiteX10" fmla="*/ 1851130 w 3106504"/>
                  <a:gd name="connsiteY10" fmla="*/ 1960132 h 3024214"/>
                  <a:gd name="connsiteX11" fmla="*/ 1665392 w 3106504"/>
                  <a:gd name="connsiteY11" fmla="*/ 2498295 h 3024214"/>
                  <a:gd name="connsiteX12" fmla="*/ 1772549 w 3106504"/>
                  <a:gd name="connsiteY12" fmla="*/ 2843576 h 3024214"/>
                  <a:gd name="connsiteX13" fmla="*/ 2348811 w 3106504"/>
                  <a:gd name="connsiteY13" fmla="*/ 3007882 h 3024214"/>
                  <a:gd name="connsiteX14" fmla="*/ 3008417 w 3106504"/>
                  <a:gd name="connsiteY14" fmla="*/ 2341132 h 3024214"/>
                  <a:gd name="connsiteX15" fmla="*/ 2829252 w 3106504"/>
                  <a:gd name="connsiteY15" fmla="*/ 1795350 h 3024214"/>
                  <a:gd name="connsiteX16" fmla="*/ 2744861 w 3106504"/>
                  <a:gd name="connsiteY16" fmla="*/ 1272428 h 3024214"/>
                  <a:gd name="connsiteX17" fmla="*/ 3018038 w 3106504"/>
                  <a:gd name="connsiteY17" fmla="*/ 819514 h 3024214"/>
                  <a:gd name="connsiteX18" fmla="*/ 2510831 w 3106504"/>
                  <a:gd name="connsiteY18" fmla="*/ 459 h 3024214"/>
                  <a:gd name="connsiteX19" fmla="*/ 2634656 w 3106504"/>
                  <a:gd name="connsiteY19" fmla="*/ 2350753 h 3024214"/>
                  <a:gd name="connsiteX20" fmla="*/ 2506069 w 3106504"/>
                  <a:gd name="connsiteY20" fmla="*/ 2572209 h 3024214"/>
                  <a:gd name="connsiteX21" fmla="*/ 2062394 w 3106504"/>
                  <a:gd name="connsiteY21" fmla="*/ 2631740 h 3024214"/>
                  <a:gd name="connsiteX22" fmla="*/ 2136975 w 3106504"/>
                  <a:gd name="connsiteY22" fmla="*/ 2126915 h 3024214"/>
                  <a:gd name="connsiteX23" fmla="*/ 2651325 w 3106504"/>
                  <a:gd name="connsiteY23" fmla="*/ 2057859 h 3024214"/>
                  <a:gd name="connsiteX24" fmla="*/ 2634656 w 3106504"/>
                  <a:gd name="connsiteY24" fmla="*/ 2350753 h 30242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3106504" h="3024214">
                    <a:moveTo>
                      <a:pt x="2510831" y="459"/>
                    </a:moveTo>
                    <a:cubicBezTo>
                      <a:pt x="2381101" y="4555"/>
                      <a:pt x="2246513" y="31891"/>
                      <a:pt x="2103638" y="76468"/>
                    </a:cubicBezTo>
                    <a:cubicBezTo>
                      <a:pt x="1929806" y="128475"/>
                      <a:pt x="1801219" y="233821"/>
                      <a:pt x="1440793" y="305354"/>
                    </a:cubicBezTo>
                    <a:cubicBezTo>
                      <a:pt x="1004262" y="392032"/>
                      <a:pt x="656028" y="570721"/>
                      <a:pt x="193780" y="493282"/>
                    </a:cubicBezTo>
                    <a:cubicBezTo>
                      <a:pt x="-60252" y="450706"/>
                      <a:pt x="-23581" y="676067"/>
                      <a:pt x="73193" y="817418"/>
                    </a:cubicBezTo>
                    <a:cubicBezTo>
                      <a:pt x="236642" y="1056115"/>
                      <a:pt x="410474" y="1233851"/>
                      <a:pt x="644122" y="1413778"/>
                    </a:cubicBezTo>
                    <a:cubicBezTo>
                      <a:pt x="789092" y="1531507"/>
                      <a:pt x="1029598" y="1660095"/>
                      <a:pt x="1093892" y="1591039"/>
                    </a:cubicBezTo>
                    <a:cubicBezTo>
                      <a:pt x="1336780" y="1355295"/>
                      <a:pt x="1456414" y="1297764"/>
                      <a:pt x="1693967" y="1131457"/>
                    </a:cubicBezTo>
                    <a:cubicBezTo>
                      <a:pt x="1969049" y="955626"/>
                      <a:pt x="2453015" y="677020"/>
                      <a:pt x="2560361" y="766174"/>
                    </a:cubicBezTo>
                    <a:cubicBezTo>
                      <a:pt x="2614940" y="811417"/>
                      <a:pt x="2560266" y="888951"/>
                      <a:pt x="2465492" y="1017157"/>
                    </a:cubicBezTo>
                    <a:cubicBezTo>
                      <a:pt x="2194411" y="1340817"/>
                      <a:pt x="2210699" y="1452926"/>
                      <a:pt x="1851130" y="1960132"/>
                    </a:cubicBezTo>
                    <a:cubicBezTo>
                      <a:pt x="1774930" y="2064907"/>
                      <a:pt x="1663011" y="2395901"/>
                      <a:pt x="1665392" y="2498295"/>
                    </a:cubicBezTo>
                    <a:cubicBezTo>
                      <a:pt x="1656248" y="2678889"/>
                      <a:pt x="1772549" y="2843576"/>
                      <a:pt x="1772549" y="2843576"/>
                    </a:cubicBezTo>
                    <a:cubicBezTo>
                      <a:pt x="1955905" y="3100751"/>
                      <a:pt x="2348811" y="3007882"/>
                      <a:pt x="2348811" y="3007882"/>
                    </a:cubicBezTo>
                    <a:cubicBezTo>
                      <a:pt x="2746480" y="2948351"/>
                      <a:pt x="2969841" y="2611262"/>
                      <a:pt x="3008417" y="2341132"/>
                    </a:cubicBezTo>
                    <a:cubicBezTo>
                      <a:pt x="3029563" y="2151775"/>
                      <a:pt x="3036992" y="1936320"/>
                      <a:pt x="2829252" y="1795350"/>
                    </a:cubicBezTo>
                    <a:cubicBezTo>
                      <a:pt x="2575697" y="1623328"/>
                      <a:pt x="2598842" y="1526745"/>
                      <a:pt x="2744861" y="1272428"/>
                    </a:cubicBezTo>
                    <a:cubicBezTo>
                      <a:pt x="2820870" y="1140030"/>
                      <a:pt x="2940218" y="950863"/>
                      <a:pt x="3018038" y="819514"/>
                    </a:cubicBezTo>
                    <a:cubicBezTo>
                      <a:pt x="3251876" y="360790"/>
                      <a:pt x="3001369" y="-14972"/>
                      <a:pt x="2510831" y="459"/>
                    </a:cubicBezTo>
                    <a:close/>
                    <a:moveTo>
                      <a:pt x="2634656" y="2350753"/>
                    </a:moveTo>
                    <a:cubicBezTo>
                      <a:pt x="2583317" y="2422381"/>
                      <a:pt x="2557409" y="2500581"/>
                      <a:pt x="2506069" y="2572209"/>
                    </a:cubicBezTo>
                    <a:cubicBezTo>
                      <a:pt x="2390245" y="2708797"/>
                      <a:pt x="2193744" y="2754803"/>
                      <a:pt x="2062394" y="2631740"/>
                    </a:cubicBezTo>
                    <a:cubicBezTo>
                      <a:pt x="1961810" y="2498105"/>
                      <a:pt x="2067919" y="2268838"/>
                      <a:pt x="2136975" y="2126915"/>
                    </a:cubicBezTo>
                    <a:cubicBezTo>
                      <a:pt x="2271182" y="1851262"/>
                      <a:pt x="2494544" y="1805446"/>
                      <a:pt x="2651325" y="2057859"/>
                    </a:cubicBezTo>
                    <a:cubicBezTo>
                      <a:pt x="2690282" y="2117390"/>
                      <a:pt x="2687996" y="2263789"/>
                      <a:pt x="2634656" y="235075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A9837590-C9A3-4F1B-A4E2-846BC5A82182}"/>
                  </a:ext>
                </a:extLst>
              </p:cNvPr>
              <p:cNvSpPr/>
              <p:nvPr/>
            </p:nvSpPr>
            <p:spPr>
              <a:xfrm>
                <a:off x="4532472" y="1131527"/>
                <a:ext cx="2462167" cy="4673699"/>
              </a:xfrm>
              <a:custGeom>
                <a:avLst/>
                <a:gdLst>
                  <a:gd name="connsiteX0" fmla="*/ 2375724 w 2462167"/>
                  <a:gd name="connsiteY0" fmla="*/ 2826586 h 4673699"/>
                  <a:gd name="connsiteX1" fmla="*/ 2115406 w 2462167"/>
                  <a:gd name="connsiteY1" fmla="*/ 2269850 h 4673699"/>
                  <a:gd name="connsiteX2" fmla="*/ 999361 w 2462167"/>
                  <a:gd name="connsiteY2" fmla="*/ 2269945 h 4673699"/>
                  <a:gd name="connsiteX3" fmla="*/ 999361 w 2462167"/>
                  <a:gd name="connsiteY3" fmla="*/ 2269945 h 4673699"/>
                  <a:gd name="connsiteX4" fmla="*/ 999361 w 2462167"/>
                  <a:gd name="connsiteY4" fmla="*/ 2269945 h 4673699"/>
                  <a:gd name="connsiteX5" fmla="*/ 969072 w 2462167"/>
                  <a:gd name="connsiteY5" fmla="*/ 2048775 h 4673699"/>
                  <a:gd name="connsiteX6" fmla="*/ 1288160 w 2462167"/>
                  <a:gd name="connsiteY6" fmla="*/ 1220100 h 4673699"/>
                  <a:gd name="connsiteX7" fmla="*/ 1245297 w 2462167"/>
                  <a:gd name="connsiteY7" fmla="*/ 781950 h 4673699"/>
                  <a:gd name="connsiteX8" fmla="*/ 997647 w 2462167"/>
                  <a:gd name="connsiteY8" fmla="*/ 291412 h 4673699"/>
                  <a:gd name="connsiteX9" fmla="*/ 569022 w 2462167"/>
                  <a:gd name="connsiteY9" fmla="*/ 19950 h 4673699"/>
                  <a:gd name="connsiteX10" fmla="*/ 818768 w 2462167"/>
                  <a:gd name="connsiteY10" fmla="*/ 1357355 h 4673699"/>
                  <a:gd name="connsiteX11" fmla="*/ 707325 w 2462167"/>
                  <a:gd name="connsiteY11" fmla="*/ 2096400 h 4673699"/>
                  <a:gd name="connsiteX12" fmla="*/ 697610 w 2462167"/>
                  <a:gd name="connsiteY12" fmla="*/ 2584747 h 4673699"/>
                  <a:gd name="connsiteX13" fmla="*/ 1116519 w 2462167"/>
                  <a:gd name="connsiteY13" fmla="*/ 2617703 h 4673699"/>
                  <a:gd name="connsiteX14" fmla="*/ 1243964 w 2462167"/>
                  <a:gd name="connsiteY14" fmla="*/ 2891071 h 4673699"/>
                  <a:gd name="connsiteX15" fmla="*/ 1243964 w 2462167"/>
                  <a:gd name="connsiteY15" fmla="*/ 2891071 h 4673699"/>
                  <a:gd name="connsiteX16" fmla="*/ 140302 w 2462167"/>
                  <a:gd name="connsiteY16" fmla="*/ 4024069 h 4673699"/>
                  <a:gd name="connsiteX17" fmla="*/ 85438 w 2462167"/>
                  <a:gd name="connsiteY17" fmla="*/ 4582901 h 4673699"/>
                  <a:gd name="connsiteX18" fmla="*/ 673702 w 2462167"/>
                  <a:gd name="connsiteY18" fmla="*/ 4510988 h 4673699"/>
                  <a:gd name="connsiteX19" fmla="*/ 2045016 w 2462167"/>
                  <a:gd name="connsiteY19" fmla="*/ 3783754 h 4673699"/>
                  <a:gd name="connsiteX20" fmla="*/ 2459640 w 2462167"/>
                  <a:gd name="connsiteY20" fmla="*/ 3544200 h 4673699"/>
                  <a:gd name="connsiteX21" fmla="*/ 1171002 w 2462167"/>
                  <a:gd name="connsiteY21" fmla="*/ 3786611 h 4673699"/>
                  <a:gd name="connsiteX22" fmla="*/ 856582 w 2462167"/>
                  <a:gd name="connsiteY22" fmla="*/ 3705934 h 4673699"/>
                  <a:gd name="connsiteX23" fmla="*/ 1974245 w 2462167"/>
                  <a:gd name="connsiteY23" fmla="*/ 3026611 h 4673699"/>
                  <a:gd name="connsiteX24" fmla="*/ 2375724 w 2462167"/>
                  <a:gd name="connsiteY24" fmla="*/ 2826586 h 4673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462167" h="4673699">
                    <a:moveTo>
                      <a:pt x="2375724" y="2826586"/>
                    </a:moveTo>
                    <a:cubicBezTo>
                      <a:pt x="2423063" y="2590366"/>
                      <a:pt x="2360770" y="2380816"/>
                      <a:pt x="2115406" y="2269850"/>
                    </a:cubicBezTo>
                    <a:cubicBezTo>
                      <a:pt x="1818702" y="2107449"/>
                      <a:pt x="1072704" y="2266231"/>
                      <a:pt x="999361" y="2269945"/>
                    </a:cubicBezTo>
                    <a:cubicBezTo>
                      <a:pt x="999361" y="2269945"/>
                      <a:pt x="999361" y="2269945"/>
                      <a:pt x="999361" y="2269945"/>
                    </a:cubicBezTo>
                    <a:cubicBezTo>
                      <a:pt x="999361" y="2269945"/>
                      <a:pt x="999361" y="2269945"/>
                      <a:pt x="999361" y="2269945"/>
                    </a:cubicBezTo>
                    <a:cubicBezTo>
                      <a:pt x="907160" y="2292805"/>
                      <a:pt x="923924" y="2205080"/>
                      <a:pt x="969072" y="2048775"/>
                    </a:cubicBezTo>
                    <a:cubicBezTo>
                      <a:pt x="1050035" y="1834462"/>
                      <a:pt x="1264347" y="1472512"/>
                      <a:pt x="1288160" y="1220100"/>
                    </a:cubicBezTo>
                    <a:cubicBezTo>
                      <a:pt x="1301399" y="1034553"/>
                      <a:pt x="1301399" y="1034553"/>
                      <a:pt x="1245297" y="781950"/>
                    </a:cubicBezTo>
                    <a:cubicBezTo>
                      <a:pt x="1245297" y="781855"/>
                      <a:pt x="1126235" y="481912"/>
                      <a:pt x="997647" y="291412"/>
                    </a:cubicBezTo>
                    <a:cubicBezTo>
                      <a:pt x="897635" y="148537"/>
                      <a:pt x="718660" y="-66728"/>
                      <a:pt x="569022" y="19950"/>
                    </a:cubicBezTo>
                    <a:cubicBezTo>
                      <a:pt x="347185" y="452480"/>
                      <a:pt x="568069" y="1015026"/>
                      <a:pt x="818768" y="1357355"/>
                    </a:cubicBezTo>
                    <a:cubicBezTo>
                      <a:pt x="969072" y="1596337"/>
                      <a:pt x="793907" y="1972575"/>
                      <a:pt x="707325" y="2096400"/>
                    </a:cubicBezTo>
                    <a:cubicBezTo>
                      <a:pt x="616266" y="2257372"/>
                      <a:pt x="449864" y="2534550"/>
                      <a:pt x="697610" y="2584747"/>
                    </a:cubicBezTo>
                    <a:cubicBezTo>
                      <a:pt x="837341" y="2596843"/>
                      <a:pt x="977740" y="2624371"/>
                      <a:pt x="1116519" y="2617703"/>
                    </a:cubicBezTo>
                    <a:cubicBezTo>
                      <a:pt x="1401126" y="2603987"/>
                      <a:pt x="1330165" y="2740004"/>
                      <a:pt x="1243964" y="2891071"/>
                    </a:cubicBezTo>
                    <a:cubicBezTo>
                      <a:pt x="1243964" y="2891071"/>
                      <a:pt x="1243964" y="2891071"/>
                      <a:pt x="1243964" y="2891071"/>
                    </a:cubicBezTo>
                    <a:cubicBezTo>
                      <a:pt x="1082515" y="3053948"/>
                      <a:pt x="261269" y="3880146"/>
                      <a:pt x="140302" y="4024069"/>
                    </a:cubicBezTo>
                    <a:cubicBezTo>
                      <a:pt x="2761" y="4187804"/>
                      <a:pt x="-65343" y="4423834"/>
                      <a:pt x="85438" y="4582901"/>
                    </a:cubicBezTo>
                    <a:cubicBezTo>
                      <a:pt x="275938" y="4783878"/>
                      <a:pt x="459389" y="4601475"/>
                      <a:pt x="673702" y="4510988"/>
                    </a:cubicBezTo>
                    <a:cubicBezTo>
                      <a:pt x="902016" y="4390401"/>
                      <a:pt x="1800414" y="3887862"/>
                      <a:pt x="2045016" y="3783754"/>
                    </a:cubicBezTo>
                    <a:cubicBezTo>
                      <a:pt x="2188177" y="3710887"/>
                      <a:pt x="2492977" y="3596587"/>
                      <a:pt x="2459640" y="3544200"/>
                    </a:cubicBezTo>
                    <a:cubicBezTo>
                      <a:pt x="2369152" y="3429900"/>
                      <a:pt x="1355882" y="3748701"/>
                      <a:pt x="1171002" y="3786611"/>
                    </a:cubicBezTo>
                    <a:cubicBezTo>
                      <a:pt x="992789" y="3829950"/>
                      <a:pt x="592739" y="3982350"/>
                      <a:pt x="856582" y="3705934"/>
                    </a:cubicBezTo>
                    <a:cubicBezTo>
                      <a:pt x="1183194" y="3405421"/>
                      <a:pt x="1464372" y="3042137"/>
                      <a:pt x="1974245" y="3026611"/>
                    </a:cubicBezTo>
                    <a:cubicBezTo>
                      <a:pt x="2110834" y="3022230"/>
                      <a:pt x="2340767" y="3001180"/>
                      <a:pt x="2375724" y="282658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126A41AB-D153-489F-9419-974C17751B86}"/>
                  </a:ext>
                </a:extLst>
              </p:cNvPr>
              <p:cNvSpPr/>
              <p:nvPr/>
            </p:nvSpPr>
            <p:spPr>
              <a:xfrm>
                <a:off x="3542197" y="57191"/>
                <a:ext cx="915862" cy="1321866"/>
              </a:xfrm>
              <a:custGeom>
                <a:avLst/>
                <a:gdLst>
                  <a:gd name="connsiteX0" fmla="*/ 799774 w 915862"/>
                  <a:gd name="connsiteY0" fmla="*/ 567935 h 1321866"/>
                  <a:gd name="connsiteX1" fmla="*/ 553077 w 915862"/>
                  <a:gd name="connsiteY1" fmla="*/ 192935 h 1321866"/>
                  <a:gd name="connsiteX2" fmla="*/ 5103 w 915862"/>
                  <a:gd name="connsiteY2" fmla="*/ 25391 h 1321866"/>
                  <a:gd name="connsiteX3" fmla="*/ 171505 w 915862"/>
                  <a:gd name="connsiteY3" fmla="*/ 669185 h 1321866"/>
                  <a:gd name="connsiteX4" fmla="*/ 485258 w 915862"/>
                  <a:gd name="connsiteY4" fmla="*/ 1143816 h 1321866"/>
                  <a:gd name="connsiteX5" fmla="*/ 842827 w 915862"/>
                  <a:gd name="connsiteY5" fmla="*/ 1195061 h 1321866"/>
                  <a:gd name="connsiteX6" fmla="*/ 900548 w 915862"/>
                  <a:gd name="connsiteY6" fmla="*/ 1082285 h 1321866"/>
                  <a:gd name="connsiteX7" fmla="*/ 799774 w 915862"/>
                  <a:gd name="connsiteY7" fmla="*/ 567935 h 1321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15862" h="1321866">
                    <a:moveTo>
                      <a:pt x="799774" y="567935"/>
                    </a:moveTo>
                    <a:cubicBezTo>
                      <a:pt x="799774" y="567935"/>
                      <a:pt x="618608" y="272088"/>
                      <a:pt x="553077" y="192935"/>
                    </a:cubicBezTo>
                    <a:cubicBezTo>
                      <a:pt x="428299" y="34535"/>
                      <a:pt x="37774" y="-44047"/>
                      <a:pt x="5103" y="25391"/>
                    </a:cubicBezTo>
                    <a:cubicBezTo>
                      <a:pt x="-18804" y="260658"/>
                      <a:pt x="42060" y="473828"/>
                      <a:pt x="171505" y="669185"/>
                    </a:cubicBezTo>
                    <a:cubicBezTo>
                      <a:pt x="285329" y="844160"/>
                      <a:pt x="445635" y="1077903"/>
                      <a:pt x="485258" y="1143816"/>
                    </a:cubicBezTo>
                    <a:cubicBezTo>
                      <a:pt x="608988" y="1320981"/>
                      <a:pt x="704905" y="1411945"/>
                      <a:pt x="842827" y="1195061"/>
                    </a:cubicBezTo>
                    <a:cubicBezTo>
                      <a:pt x="854638" y="1176487"/>
                      <a:pt x="894357" y="1103430"/>
                      <a:pt x="900548" y="1082285"/>
                    </a:cubicBezTo>
                    <a:cubicBezTo>
                      <a:pt x="928362" y="987035"/>
                      <a:pt x="930552" y="829872"/>
                      <a:pt x="799774" y="56793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16ADF06-6C32-4C27-86BB-CF02EABC14D4}"/>
              </a:ext>
            </a:extLst>
          </p:cNvPr>
          <p:cNvGrpSpPr/>
          <p:nvPr/>
        </p:nvGrpSpPr>
        <p:grpSpPr>
          <a:xfrm>
            <a:off x="1449257" y="4343322"/>
            <a:ext cx="2551007" cy="866890"/>
            <a:chOff x="1113220" y="4149080"/>
            <a:chExt cx="1516195" cy="866890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B2A3065-0BDB-4C09-B892-E9138EC596DF}"/>
                </a:ext>
              </a:extLst>
            </p:cNvPr>
            <p:cNvSpPr txBox="1"/>
            <p:nvPr/>
          </p:nvSpPr>
          <p:spPr>
            <a:xfrm>
              <a:off x="1113220" y="4149080"/>
              <a:ext cx="15161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35623A6-91F9-4B3C-9FE8-A60E22EA34CC}"/>
                </a:ext>
              </a:extLst>
            </p:cNvPr>
            <p:cNvSpPr txBox="1"/>
            <p:nvPr/>
          </p:nvSpPr>
          <p:spPr>
            <a:xfrm>
              <a:off x="1113220" y="4369639"/>
              <a:ext cx="151619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0" name="Oval 19">
            <a:extLst>
              <a:ext uri="{FF2B5EF4-FFF2-40B4-BE49-F238E27FC236}">
                <a16:creationId xmlns:a16="http://schemas.microsoft.com/office/drawing/2014/main" id="{BFB83812-81FA-44DE-A921-E4D4D26E43E3}"/>
              </a:ext>
            </a:extLst>
          </p:cNvPr>
          <p:cNvSpPr/>
          <p:nvPr/>
        </p:nvSpPr>
        <p:spPr>
          <a:xfrm>
            <a:off x="801622" y="4401034"/>
            <a:ext cx="566802" cy="566802"/>
          </a:xfrm>
          <a:prstGeom prst="ellipse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737F208-33AC-4223-B211-A7D8D044FCB0}"/>
              </a:ext>
            </a:extLst>
          </p:cNvPr>
          <p:cNvSpPr txBox="1"/>
          <p:nvPr/>
        </p:nvSpPr>
        <p:spPr>
          <a:xfrm>
            <a:off x="801622" y="4535049"/>
            <a:ext cx="56680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DF810A9-4FD1-48B9-931B-4EC628892399}"/>
              </a:ext>
            </a:extLst>
          </p:cNvPr>
          <p:cNvGrpSpPr/>
          <p:nvPr/>
        </p:nvGrpSpPr>
        <p:grpSpPr>
          <a:xfrm>
            <a:off x="1451216" y="5401129"/>
            <a:ext cx="2551007" cy="866890"/>
            <a:chOff x="1113220" y="4149080"/>
            <a:chExt cx="1516195" cy="866890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007ED4D-098C-4971-AAD2-63F373E9D12B}"/>
                </a:ext>
              </a:extLst>
            </p:cNvPr>
            <p:cNvSpPr txBox="1"/>
            <p:nvPr/>
          </p:nvSpPr>
          <p:spPr>
            <a:xfrm>
              <a:off x="1113220" y="4149080"/>
              <a:ext cx="15161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182A72C-38CB-4391-B147-A55C8030E1DD}"/>
                </a:ext>
              </a:extLst>
            </p:cNvPr>
            <p:cNvSpPr txBox="1"/>
            <p:nvPr/>
          </p:nvSpPr>
          <p:spPr>
            <a:xfrm>
              <a:off x="1113220" y="4369639"/>
              <a:ext cx="151619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6" name="Oval 25">
            <a:extLst>
              <a:ext uri="{FF2B5EF4-FFF2-40B4-BE49-F238E27FC236}">
                <a16:creationId xmlns:a16="http://schemas.microsoft.com/office/drawing/2014/main" id="{AAAD788D-B522-4279-AB00-78855C4D0662}"/>
              </a:ext>
            </a:extLst>
          </p:cNvPr>
          <p:cNvSpPr/>
          <p:nvPr/>
        </p:nvSpPr>
        <p:spPr>
          <a:xfrm>
            <a:off x="803580" y="5458840"/>
            <a:ext cx="566802" cy="56680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3D08E6A-38BA-4E2B-AE26-153474B25DCC}"/>
              </a:ext>
            </a:extLst>
          </p:cNvPr>
          <p:cNvSpPr txBox="1"/>
          <p:nvPr/>
        </p:nvSpPr>
        <p:spPr>
          <a:xfrm>
            <a:off x="803580" y="5592855"/>
            <a:ext cx="56680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8C959B5-52A0-40D7-A753-813B6B4CBAEC}"/>
              </a:ext>
            </a:extLst>
          </p:cNvPr>
          <p:cNvGrpSpPr/>
          <p:nvPr/>
        </p:nvGrpSpPr>
        <p:grpSpPr>
          <a:xfrm>
            <a:off x="5083218" y="4343322"/>
            <a:ext cx="2551007" cy="866890"/>
            <a:chOff x="1113220" y="4149080"/>
            <a:chExt cx="1516195" cy="866890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08BBAE1-CC4B-484B-80CC-31818762CD88}"/>
                </a:ext>
              </a:extLst>
            </p:cNvPr>
            <p:cNvSpPr txBox="1"/>
            <p:nvPr/>
          </p:nvSpPr>
          <p:spPr>
            <a:xfrm>
              <a:off x="1113220" y="4149080"/>
              <a:ext cx="15161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30063F7-9918-46DB-A61F-017F93BAC274}"/>
                </a:ext>
              </a:extLst>
            </p:cNvPr>
            <p:cNvSpPr txBox="1"/>
            <p:nvPr/>
          </p:nvSpPr>
          <p:spPr>
            <a:xfrm>
              <a:off x="1113220" y="4369639"/>
              <a:ext cx="151619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2" name="Oval 31">
            <a:extLst>
              <a:ext uri="{FF2B5EF4-FFF2-40B4-BE49-F238E27FC236}">
                <a16:creationId xmlns:a16="http://schemas.microsoft.com/office/drawing/2014/main" id="{11B2342C-B274-4B8A-A821-13B0D998D446}"/>
              </a:ext>
            </a:extLst>
          </p:cNvPr>
          <p:cNvSpPr/>
          <p:nvPr/>
        </p:nvSpPr>
        <p:spPr>
          <a:xfrm>
            <a:off x="4435582" y="4401034"/>
            <a:ext cx="566802" cy="56680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C0B9F15-1EFF-4D61-BE4B-7CEB35E7DCB6}"/>
              </a:ext>
            </a:extLst>
          </p:cNvPr>
          <p:cNvSpPr txBox="1"/>
          <p:nvPr/>
        </p:nvSpPr>
        <p:spPr>
          <a:xfrm>
            <a:off x="4435582" y="4535049"/>
            <a:ext cx="56680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F71D03B5-B1A0-4F16-A092-2E880E02E9D6}"/>
              </a:ext>
            </a:extLst>
          </p:cNvPr>
          <p:cNvGrpSpPr/>
          <p:nvPr/>
        </p:nvGrpSpPr>
        <p:grpSpPr>
          <a:xfrm>
            <a:off x="5085177" y="5401129"/>
            <a:ext cx="2551007" cy="866890"/>
            <a:chOff x="1113220" y="4149080"/>
            <a:chExt cx="1516195" cy="866890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1CDA5FDE-AB9D-4F72-A01B-64D5C217284E}"/>
                </a:ext>
              </a:extLst>
            </p:cNvPr>
            <p:cNvSpPr txBox="1"/>
            <p:nvPr/>
          </p:nvSpPr>
          <p:spPr>
            <a:xfrm>
              <a:off x="1113220" y="4149080"/>
              <a:ext cx="15161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C453CBCC-8E90-4CAB-8260-D2E22C09096D}"/>
                </a:ext>
              </a:extLst>
            </p:cNvPr>
            <p:cNvSpPr txBox="1"/>
            <p:nvPr/>
          </p:nvSpPr>
          <p:spPr>
            <a:xfrm>
              <a:off x="1113220" y="4369639"/>
              <a:ext cx="151619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8" name="Oval 37">
            <a:extLst>
              <a:ext uri="{FF2B5EF4-FFF2-40B4-BE49-F238E27FC236}">
                <a16:creationId xmlns:a16="http://schemas.microsoft.com/office/drawing/2014/main" id="{4B6CBF08-916F-4CCD-B053-1D8D54E13DF7}"/>
              </a:ext>
            </a:extLst>
          </p:cNvPr>
          <p:cNvSpPr/>
          <p:nvPr/>
        </p:nvSpPr>
        <p:spPr>
          <a:xfrm>
            <a:off x="4437542" y="5458840"/>
            <a:ext cx="566802" cy="56680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B59623A-D443-4576-9BAC-130FC1AB8557}"/>
              </a:ext>
            </a:extLst>
          </p:cNvPr>
          <p:cNvSpPr txBox="1"/>
          <p:nvPr/>
        </p:nvSpPr>
        <p:spPr>
          <a:xfrm>
            <a:off x="4437542" y="5592855"/>
            <a:ext cx="56680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05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4FEA8F67-2A9B-49DC-885E-C0113F920F17}"/>
              </a:ext>
            </a:extLst>
          </p:cNvPr>
          <p:cNvGrpSpPr/>
          <p:nvPr/>
        </p:nvGrpSpPr>
        <p:grpSpPr>
          <a:xfrm>
            <a:off x="8717180" y="4343322"/>
            <a:ext cx="2551007" cy="866890"/>
            <a:chOff x="1113220" y="4149080"/>
            <a:chExt cx="1516195" cy="866890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74B46890-0D73-4F93-9543-67A3C1BCE3C8}"/>
                </a:ext>
              </a:extLst>
            </p:cNvPr>
            <p:cNvSpPr txBox="1"/>
            <p:nvPr/>
          </p:nvSpPr>
          <p:spPr>
            <a:xfrm>
              <a:off x="1113220" y="4149080"/>
              <a:ext cx="15161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1407FFD2-5518-4904-BE8A-2B3BAAFE940C}"/>
                </a:ext>
              </a:extLst>
            </p:cNvPr>
            <p:cNvSpPr txBox="1"/>
            <p:nvPr/>
          </p:nvSpPr>
          <p:spPr>
            <a:xfrm>
              <a:off x="1113220" y="4369639"/>
              <a:ext cx="151619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4" name="Oval 43">
            <a:extLst>
              <a:ext uri="{FF2B5EF4-FFF2-40B4-BE49-F238E27FC236}">
                <a16:creationId xmlns:a16="http://schemas.microsoft.com/office/drawing/2014/main" id="{4AC86D8B-172F-4020-A70C-CA2BB50FAFE0}"/>
              </a:ext>
            </a:extLst>
          </p:cNvPr>
          <p:cNvSpPr/>
          <p:nvPr/>
        </p:nvSpPr>
        <p:spPr>
          <a:xfrm>
            <a:off x="8069544" y="4401034"/>
            <a:ext cx="566802" cy="56680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D930037-0F27-4972-B3C3-90ED991A8327}"/>
              </a:ext>
            </a:extLst>
          </p:cNvPr>
          <p:cNvSpPr txBox="1"/>
          <p:nvPr/>
        </p:nvSpPr>
        <p:spPr>
          <a:xfrm>
            <a:off x="8069544" y="4535049"/>
            <a:ext cx="56680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33F74860-E94A-4CD4-983D-254279DCEB90}"/>
              </a:ext>
            </a:extLst>
          </p:cNvPr>
          <p:cNvGrpSpPr/>
          <p:nvPr/>
        </p:nvGrpSpPr>
        <p:grpSpPr>
          <a:xfrm>
            <a:off x="8719139" y="5401129"/>
            <a:ext cx="2551007" cy="866890"/>
            <a:chOff x="1113220" y="4149080"/>
            <a:chExt cx="1516195" cy="866890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A81B2A0C-C90C-4359-B51E-CB020FF8074D}"/>
                </a:ext>
              </a:extLst>
            </p:cNvPr>
            <p:cNvSpPr txBox="1"/>
            <p:nvPr/>
          </p:nvSpPr>
          <p:spPr>
            <a:xfrm>
              <a:off x="1113220" y="4149080"/>
              <a:ext cx="15161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B9F5BAD8-7134-4A77-B998-7CF5E4001D0F}"/>
                </a:ext>
              </a:extLst>
            </p:cNvPr>
            <p:cNvSpPr txBox="1"/>
            <p:nvPr/>
          </p:nvSpPr>
          <p:spPr>
            <a:xfrm>
              <a:off x="1113220" y="4369639"/>
              <a:ext cx="151619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0" name="Oval 49">
            <a:extLst>
              <a:ext uri="{FF2B5EF4-FFF2-40B4-BE49-F238E27FC236}">
                <a16:creationId xmlns:a16="http://schemas.microsoft.com/office/drawing/2014/main" id="{14FA4D4F-1DD7-42BB-9638-9E698EDFC6B6}"/>
              </a:ext>
            </a:extLst>
          </p:cNvPr>
          <p:cNvSpPr/>
          <p:nvPr/>
        </p:nvSpPr>
        <p:spPr>
          <a:xfrm>
            <a:off x="8071504" y="5458840"/>
            <a:ext cx="566802" cy="56680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2FA3963-11F1-4AEC-AF47-27D9B2ACC516}"/>
              </a:ext>
            </a:extLst>
          </p:cNvPr>
          <p:cNvSpPr txBox="1"/>
          <p:nvPr/>
        </p:nvSpPr>
        <p:spPr>
          <a:xfrm>
            <a:off x="8071504" y="5592855"/>
            <a:ext cx="56680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06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CA5317EF-BCC0-41CC-9ADE-37D42BF9C447}"/>
              </a:ext>
            </a:extLst>
          </p:cNvPr>
          <p:cNvSpPr/>
          <p:nvPr/>
        </p:nvSpPr>
        <p:spPr>
          <a:xfrm rot="21168737">
            <a:off x="9989799" y="9550"/>
            <a:ext cx="2621538" cy="2321448"/>
          </a:xfrm>
          <a:custGeom>
            <a:avLst/>
            <a:gdLst>
              <a:gd name="connsiteX0" fmla="*/ 2494407 w 2561177"/>
              <a:gd name="connsiteY0" fmla="*/ 1297114 h 2267997"/>
              <a:gd name="connsiteX1" fmla="*/ 2561177 w 2561177"/>
              <a:gd name="connsiteY1" fmla="*/ 1597723 h 2267997"/>
              <a:gd name="connsiteX2" fmla="*/ 2550223 w 2561177"/>
              <a:gd name="connsiteY2" fmla="*/ 1600295 h 2267997"/>
              <a:gd name="connsiteX3" fmla="*/ 2481548 w 2561177"/>
              <a:gd name="connsiteY3" fmla="*/ 1300067 h 2267997"/>
              <a:gd name="connsiteX4" fmla="*/ 2494407 w 2561177"/>
              <a:gd name="connsiteY4" fmla="*/ 1297114 h 2267997"/>
              <a:gd name="connsiteX5" fmla="*/ 1571157 w 2561177"/>
              <a:gd name="connsiteY5" fmla="*/ 179964 h 2267997"/>
              <a:gd name="connsiteX6" fmla="*/ 1545622 w 2561177"/>
              <a:gd name="connsiteY6" fmla="*/ 180437 h 2267997"/>
              <a:gd name="connsiteX7" fmla="*/ 1509903 w 2561177"/>
              <a:gd name="connsiteY7" fmla="*/ 184308 h 2267997"/>
              <a:gd name="connsiteX8" fmla="*/ 1628775 w 2561177"/>
              <a:gd name="connsiteY8" fmla="*/ 229742 h 2267997"/>
              <a:gd name="connsiteX9" fmla="*/ 1571157 w 2561177"/>
              <a:gd name="connsiteY9" fmla="*/ 179964 h 2267997"/>
              <a:gd name="connsiteX10" fmla="*/ 852238 w 2561177"/>
              <a:gd name="connsiteY10" fmla="*/ 11966 h 2267997"/>
              <a:gd name="connsiteX11" fmla="*/ 985838 w 2561177"/>
              <a:gd name="connsiteY11" fmla="*/ 18097 h 2267997"/>
              <a:gd name="connsiteX12" fmla="*/ 1334929 w 2561177"/>
              <a:gd name="connsiteY12" fmla="*/ 65150 h 2267997"/>
              <a:gd name="connsiteX13" fmla="*/ 1895380 w 2561177"/>
              <a:gd name="connsiteY13" fmla="*/ 337756 h 2267997"/>
              <a:gd name="connsiteX14" fmla="*/ 2130266 w 2561177"/>
              <a:gd name="connsiteY14" fmla="*/ 558069 h 2267997"/>
              <a:gd name="connsiteX15" fmla="*/ 2369439 w 2561177"/>
              <a:gd name="connsiteY15" fmla="*/ 969930 h 2267997"/>
              <a:gd name="connsiteX16" fmla="*/ 2428685 w 2561177"/>
              <a:gd name="connsiteY16" fmla="*/ 1190148 h 2267997"/>
              <a:gd name="connsiteX17" fmla="*/ 2438114 w 2561177"/>
              <a:gd name="connsiteY17" fmla="*/ 1285208 h 2267997"/>
              <a:gd name="connsiteX18" fmla="*/ 2416778 w 2561177"/>
              <a:gd name="connsiteY18" fmla="*/ 1314640 h 2267997"/>
              <a:gd name="connsiteX19" fmla="*/ 2422398 w 2561177"/>
              <a:gd name="connsiteY19" fmla="*/ 1336738 h 2267997"/>
              <a:gd name="connsiteX20" fmla="*/ 2463165 w 2561177"/>
              <a:gd name="connsiteY20" fmla="*/ 1619440 h 2267997"/>
              <a:gd name="connsiteX21" fmla="*/ 2478215 w 2561177"/>
              <a:gd name="connsiteY21" fmla="*/ 1765077 h 2267997"/>
              <a:gd name="connsiteX22" fmla="*/ 2466499 w 2561177"/>
              <a:gd name="connsiteY22" fmla="*/ 1847373 h 2267997"/>
              <a:gd name="connsiteX23" fmla="*/ 2454688 w 2561177"/>
              <a:gd name="connsiteY23" fmla="*/ 2062543 h 2267997"/>
              <a:gd name="connsiteX24" fmla="*/ 2439924 w 2561177"/>
              <a:gd name="connsiteY24" fmla="*/ 2107120 h 2267997"/>
              <a:gd name="connsiteX25" fmla="*/ 2364200 w 2561177"/>
              <a:gd name="connsiteY25" fmla="*/ 1753742 h 2267997"/>
              <a:gd name="connsiteX26" fmla="*/ 2353247 w 2561177"/>
              <a:gd name="connsiteY26" fmla="*/ 1754886 h 2267997"/>
              <a:gd name="connsiteX27" fmla="*/ 2346389 w 2561177"/>
              <a:gd name="connsiteY27" fmla="*/ 1793367 h 2267997"/>
              <a:gd name="connsiteX28" fmla="*/ 2299049 w 2561177"/>
              <a:gd name="connsiteY28" fmla="*/ 1679162 h 2267997"/>
              <a:gd name="connsiteX29" fmla="*/ 2282476 w 2561177"/>
              <a:gd name="connsiteY29" fmla="*/ 1682781 h 2267997"/>
              <a:gd name="connsiteX30" fmla="*/ 2195894 w 2561177"/>
              <a:gd name="connsiteY30" fmla="*/ 2267997 h 2267997"/>
              <a:gd name="connsiteX31" fmla="*/ 2175605 w 2561177"/>
              <a:gd name="connsiteY31" fmla="*/ 2267331 h 2267997"/>
              <a:gd name="connsiteX32" fmla="*/ 2175605 w 2561177"/>
              <a:gd name="connsiteY32" fmla="*/ 1997487 h 2267997"/>
              <a:gd name="connsiteX33" fmla="*/ 2164366 w 2561177"/>
              <a:gd name="connsiteY33" fmla="*/ 1997963 h 2267997"/>
              <a:gd name="connsiteX34" fmla="*/ 2144744 w 2561177"/>
              <a:gd name="connsiteY34" fmla="*/ 2087403 h 2267997"/>
              <a:gd name="connsiteX35" fmla="*/ 2135124 w 2561177"/>
              <a:gd name="connsiteY35" fmla="*/ 2086451 h 2267997"/>
              <a:gd name="connsiteX36" fmla="*/ 2110550 w 2561177"/>
              <a:gd name="connsiteY36" fmla="*/ 1900142 h 2267997"/>
              <a:gd name="connsiteX37" fmla="*/ 2037493 w 2561177"/>
              <a:gd name="connsiteY37" fmla="*/ 1642681 h 2267997"/>
              <a:gd name="connsiteX38" fmla="*/ 1967770 w 2561177"/>
              <a:gd name="connsiteY38" fmla="*/ 1444180 h 2267997"/>
              <a:gd name="connsiteX39" fmla="*/ 1891665 w 2561177"/>
              <a:gd name="connsiteY39" fmla="*/ 1312926 h 2267997"/>
              <a:gd name="connsiteX40" fmla="*/ 1864900 w 2561177"/>
              <a:gd name="connsiteY40" fmla="*/ 1257871 h 2267997"/>
              <a:gd name="connsiteX41" fmla="*/ 1694212 w 2561177"/>
              <a:gd name="connsiteY41" fmla="*/ 949356 h 2267997"/>
              <a:gd name="connsiteX42" fmla="*/ 1624788 w 2561177"/>
              <a:gd name="connsiteY42" fmla="*/ 870202 h 2267997"/>
              <a:gd name="connsiteX43" fmla="*/ 1625060 w 2561177"/>
              <a:gd name="connsiteY43" fmla="*/ 870204 h 2267997"/>
              <a:gd name="connsiteX44" fmla="*/ 1624088 w 2561177"/>
              <a:gd name="connsiteY44" fmla="*/ 868883 h 2267997"/>
              <a:gd name="connsiteX45" fmla="*/ 1653635 w 2561177"/>
              <a:gd name="connsiteY45" fmla="*/ 874680 h 2267997"/>
              <a:gd name="connsiteX46" fmla="*/ 1660303 w 2561177"/>
              <a:gd name="connsiteY46" fmla="*/ 864870 h 2267997"/>
              <a:gd name="connsiteX47" fmla="*/ 1571720 w 2561177"/>
              <a:gd name="connsiteY47" fmla="*/ 783335 h 2267997"/>
              <a:gd name="connsiteX48" fmla="*/ 1566291 w 2561177"/>
              <a:gd name="connsiteY48" fmla="*/ 790384 h 2267997"/>
              <a:gd name="connsiteX49" fmla="*/ 1624088 w 2561177"/>
              <a:gd name="connsiteY49" fmla="*/ 868883 h 2267997"/>
              <a:gd name="connsiteX50" fmla="*/ 1623536 w 2561177"/>
              <a:gd name="connsiteY50" fmla="*/ 868775 h 2267997"/>
              <a:gd name="connsiteX51" fmla="*/ 1624788 w 2561177"/>
              <a:gd name="connsiteY51" fmla="*/ 870202 h 2267997"/>
              <a:gd name="connsiteX52" fmla="*/ 1606439 w 2561177"/>
              <a:gd name="connsiteY52" fmla="*/ 870049 h 2267997"/>
              <a:gd name="connsiteX53" fmla="*/ 1590104 w 2561177"/>
              <a:gd name="connsiteY53" fmla="*/ 866394 h 2267997"/>
              <a:gd name="connsiteX54" fmla="*/ 1531334 w 2561177"/>
              <a:gd name="connsiteY54" fmla="*/ 818769 h 2267997"/>
              <a:gd name="connsiteX55" fmla="*/ 1346359 w 2561177"/>
              <a:gd name="connsiteY55" fmla="*/ 747712 h 2267997"/>
              <a:gd name="connsiteX56" fmla="*/ 1220629 w 2561177"/>
              <a:gd name="connsiteY56" fmla="*/ 724376 h 2267997"/>
              <a:gd name="connsiteX57" fmla="*/ 1220248 w 2561177"/>
              <a:gd name="connsiteY57" fmla="*/ 707612 h 2267997"/>
              <a:gd name="connsiteX58" fmla="*/ 1259777 w 2561177"/>
              <a:gd name="connsiteY58" fmla="*/ 691229 h 2267997"/>
              <a:gd name="connsiteX59" fmla="*/ 1263015 w 2561177"/>
              <a:gd name="connsiteY59" fmla="*/ 681132 h 2267997"/>
              <a:gd name="connsiteX60" fmla="*/ 1105281 w 2561177"/>
              <a:gd name="connsiteY60" fmla="*/ 650271 h 2267997"/>
              <a:gd name="connsiteX61" fmla="*/ 1105662 w 2561177"/>
              <a:gd name="connsiteY61" fmla="*/ 642842 h 2267997"/>
              <a:gd name="connsiteX62" fmla="*/ 1210723 w 2561177"/>
              <a:gd name="connsiteY62" fmla="*/ 633317 h 2267997"/>
              <a:gd name="connsiteX63" fmla="*/ 1211294 w 2561177"/>
              <a:gd name="connsiteY63" fmla="*/ 621696 h 2267997"/>
              <a:gd name="connsiteX64" fmla="*/ 1033177 w 2561177"/>
              <a:gd name="connsiteY64" fmla="*/ 613029 h 2267997"/>
              <a:gd name="connsiteX65" fmla="*/ 1030224 w 2561177"/>
              <a:gd name="connsiteY65" fmla="*/ 625221 h 2267997"/>
              <a:gd name="connsiteX66" fmla="*/ 1064324 w 2561177"/>
              <a:gd name="connsiteY66" fmla="*/ 640937 h 2267997"/>
              <a:gd name="connsiteX67" fmla="*/ 1050893 w 2561177"/>
              <a:gd name="connsiteY67" fmla="*/ 645985 h 2267997"/>
              <a:gd name="connsiteX68" fmla="*/ 618363 w 2561177"/>
              <a:gd name="connsiteY68" fmla="*/ 679037 h 2267997"/>
              <a:gd name="connsiteX69" fmla="*/ 406051 w 2561177"/>
              <a:gd name="connsiteY69" fmla="*/ 694277 h 2267997"/>
              <a:gd name="connsiteX70" fmla="*/ 354901 w 2561177"/>
              <a:gd name="connsiteY70" fmla="*/ 654177 h 2267997"/>
              <a:gd name="connsiteX71" fmla="*/ 270034 w 2561177"/>
              <a:gd name="connsiteY71" fmla="*/ 618172 h 2267997"/>
              <a:gd name="connsiteX72" fmla="*/ 117920 w 2561177"/>
              <a:gd name="connsiteY72" fmla="*/ 647700 h 2267997"/>
              <a:gd name="connsiteX73" fmla="*/ 0 w 2561177"/>
              <a:gd name="connsiteY73" fmla="*/ 602741 h 2267997"/>
              <a:gd name="connsiteX74" fmla="*/ 81153 w 2561177"/>
              <a:gd name="connsiteY74" fmla="*/ 506920 h 2267997"/>
              <a:gd name="connsiteX75" fmla="*/ 126302 w 2561177"/>
              <a:gd name="connsiteY75" fmla="*/ 409860 h 2267997"/>
              <a:gd name="connsiteX76" fmla="*/ 192119 w 2561177"/>
              <a:gd name="connsiteY76" fmla="*/ 357949 h 2267997"/>
              <a:gd name="connsiteX77" fmla="*/ 208026 w 2561177"/>
              <a:gd name="connsiteY77" fmla="*/ 311658 h 2267997"/>
              <a:gd name="connsiteX78" fmla="*/ 243173 w 2561177"/>
              <a:gd name="connsiteY78" fmla="*/ 250602 h 2267997"/>
              <a:gd name="connsiteX79" fmla="*/ 308515 w 2561177"/>
              <a:gd name="connsiteY79" fmla="*/ 198500 h 2267997"/>
              <a:gd name="connsiteX80" fmla="*/ 239173 w 2561177"/>
              <a:gd name="connsiteY80" fmla="*/ 209073 h 2267997"/>
              <a:gd name="connsiteX81" fmla="*/ 445199 w 2561177"/>
              <a:gd name="connsiteY81" fmla="*/ 84105 h 2267997"/>
              <a:gd name="connsiteX82" fmla="*/ 719138 w 2561177"/>
              <a:gd name="connsiteY82" fmla="*/ 19621 h 2267997"/>
              <a:gd name="connsiteX83" fmla="*/ 852238 w 2561177"/>
              <a:gd name="connsiteY83" fmla="*/ 11966 h 2267997"/>
              <a:gd name="connsiteX84" fmla="*/ 572262 w 2561177"/>
              <a:gd name="connsiteY84" fmla="*/ 0 h 2267997"/>
              <a:gd name="connsiteX85" fmla="*/ 573786 w 2561177"/>
              <a:gd name="connsiteY85" fmla="*/ 9620 h 2267997"/>
              <a:gd name="connsiteX86" fmla="*/ 428434 w 2561177"/>
              <a:gd name="connsiteY86" fmla="*/ 49054 h 2267997"/>
              <a:gd name="connsiteX87" fmla="*/ 424910 w 2561177"/>
              <a:gd name="connsiteY87" fmla="*/ 34004 h 2267997"/>
              <a:gd name="connsiteX88" fmla="*/ 572262 w 2561177"/>
              <a:gd name="connsiteY88" fmla="*/ 0 h 226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2561177" h="2267997">
                <a:moveTo>
                  <a:pt x="2494407" y="1297114"/>
                </a:moveTo>
                <a:cubicBezTo>
                  <a:pt x="2516695" y="1397317"/>
                  <a:pt x="2538888" y="1497520"/>
                  <a:pt x="2561177" y="1597723"/>
                </a:cubicBezTo>
                <a:cubicBezTo>
                  <a:pt x="2557558" y="1598580"/>
                  <a:pt x="2553938" y="1599438"/>
                  <a:pt x="2550223" y="1600295"/>
                </a:cubicBezTo>
                <a:cubicBezTo>
                  <a:pt x="2527363" y="1500187"/>
                  <a:pt x="2504408" y="1400175"/>
                  <a:pt x="2481548" y="1300067"/>
                </a:cubicBezTo>
                <a:cubicBezTo>
                  <a:pt x="2485834" y="1299114"/>
                  <a:pt x="2490120" y="1298162"/>
                  <a:pt x="2494407" y="1297114"/>
                </a:cubicBezTo>
                <a:close/>
                <a:moveTo>
                  <a:pt x="1571157" y="179964"/>
                </a:moveTo>
                <a:cubicBezTo>
                  <a:pt x="1562977" y="179305"/>
                  <a:pt x="1554400" y="179664"/>
                  <a:pt x="1545622" y="180437"/>
                </a:cubicBezTo>
                <a:cubicBezTo>
                  <a:pt x="1533918" y="181469"/>
                  <a:pt x="1521857" y="183237"/>
                  <a:pt x="1509903" y="184308"/>
                </a:cubicBezTo>
                <a:cubicBezTo>
                  <a:pt x="1549527" y="199453"/>
                  <a:pt x="1589151" y="214598"/>
                  <a:pt x="1628775" y="229742"/>
                </a:cubicBezTo>
                <a:cubicBezTo>
                  <a:pt x="1616667" y="193095"/>
                  <a:pt x="1595697" y="181944"/>
                  <a:pt x="1571157" y="179964"/>
                </a:cubicBezTo>
                <a:close/>
                <a:moveTo>
                  <a:pt x="852238" y="11966"/>
                </a:moveTo>
                <a:cubicBezTo>
                  <a:pt x="896899" y="12049"/>
                  <a:pt x="941642" y="14430"/>
                  <a:pt x="985838" y="18097"/>
                </a:cubicBezTo>
                <a:cubicBezTo>
                  <a:pt x="1102709" y="27717"/>
                  <a:pt x="1220153" y="41433"/>
                  <a:pt x="1334929" y="65150"/>
                </a:cubicBezTo>
                <a:cubicBezTo>
                  <a:pt x="1543812" y="108394"/>
                  <a:pt x="1735074" y="192976"/>
                  <a:pt x="1895380" y="337756"/>
                </a:cubicBezTo>
                <a:cubicBezTo>
                  <a:pt x="1975104" y="409765"/>
                  <a:pt x="2060639" y="477202"/>
                  <a:pt x="2130266" y="558069"/>
                </a:cubicBezTo>
                <a:cubicBezTo>
                  <a:pt x="2234851" y="679608"/>
                  <a:pt x="2332387" y="811910"/>
                  <a:pt x="2369439" y="969930"/>
                </a:cubicBezTo>
                <a:cubicBezTo>
                  <a:pt x="2386870" y="1044130"/>
                  <a:pt x="2429447" y="1111281"/>
                  <a:pt x="2428685" y="1190148"/>
                </a:cubicBezTo>
                <a:cubicBezTo>
                  <a:pt x="2428399" y="1223295"/>
                  <a:pt x="2435066" y="1256442"/>
                  <a:pt x="2438114" y="1285208"/>
                </a:cubicBezTo>
                <a:cubicBezTo>
                  <a:pt x="2430399" y="1295304"/>
                  <a:pt x="2421255" y="1303972"/>
                  <a:pt x="2416778" y="1314640"/>
                </a:cubicBezTo>
                <a:cubicBezTo>
                  <a:pt x="2414397" y="1320260"/>
                  <a:pt x="2419255" y="1329785"/>
                  <a:pt x="2422398" y="1336738"/>
                </a:cubicBezTo>
                <a:cubicBezTo>
                  <a:pt x="2463546" y="1427035"/>
                  <a:pt x="2449640" y="1525238"/>
                  <a:pt x="2463165" y="1619440"/>
                </a:cubicBezTo>
                <a:cubicBezTo>
                  <a:pt x="2470118" y="1667732"/>
                  <a:pt x="2476405" y="1716405"/>
                  <a:pt x="2478215" y="1765077"/>
                </a:cubicBezTo>
                <a:cubicBezTo>
                  <a:pt x="2479262" y="1792319"/>
                  <a:pt x="2468404" y="1819751"/>
                  <a:pt x="2466499" y="1847373"/>
                </a:cubicBezTo>
                <a:cubicBezTo>
                  <a:pt x="2461546" y="1919001"/>
                  <a:pt x="2458593" y="1990820"/>
                  <a:pt x="2454688" y="2062543"/>
                </a:cubicBezTo>
                <a:cubicBezTo>
                  <a:pt x="2453926" y="2077116"/>
                  <a:pt x="2452497" y="2091785"/>
                  <a:pt x="2439924" y="2107120"/>
                </a:cubicBezTo>
                <a:cubicBezTo>
                  <a:pt x="2414683" y="1989296"/>
                  <a:pt x="2389442" y="1871567"/>
                  <a:pt x="2364200" y="1753742"/>
                </a:cubicBezTo>
                <a:cubicBezTo>
                  <a:pt x="2360581" y="1754124"/>
                  <a:pt x="2356866" y="1754505"/>
                  <a:pt x="2353247" y="1754886"/>
                </a:cubicBezTo>
                <a:cubicBezTo>
                  <a:pt x="2351056" y="1767459"/>
                  <a:pt x="2348770" y="1779936"/>
                  <a:pt x="2346389" y="1793367"/>
                </a:cubicBezTo>
                <a:cubicBezTo>
                  <a:pt x="2330291" y="1754600"/>
                  <a:pt x="2314670" y="1716881"/>
                  <a:pt x="2299049" y="1679162"/>
                </a:cubicBezTo>
                <a:cubicBezTo>
                  <a:pt x="2293525" y="1680400"/>
                  <a:pt x="2288000" y="1681543"/>
                  <a:pt x="2282476" y="1682781"/>
                </a:cubicBezTo>
                <a:cubicBezTo>
                  <a:pt x="2289048" y="1883949"/>
                  <a:pt x="2290858" y="2084355"/>
                  <a:pt x="2195894" y="2267997"/>
                </a:cubicBezTo>
                <a:cubicBezTo>
                  <a:pt x="2189131" y="2267807"/>
                  <a:pt x="2182368" y="2267521"/>
                  <a:pt x="2175605" y="2267331"/>
                </a:cubicBezTo>
                <a:cubicBezTo>
                  <a:pt x="2175605" y="2177415"/>
                  <a:pt x="2175605" y="2087403"/>
                  <a:pt x="2175605" y="1997487"/>
                </a:cubicBezTo>
                <a:cubicBezTo>
                  <a:pt x="2171891" y="1997678"/>
                  <a:pt x="2168081" y="1997868"/>
                  <a:pt x="2164366" y="1997963"/>
                </a:cubicBezTo>
                <a:cubicBezTo>
                  <a:pt x="2157794" y="2027777"/>
                  <a:pt x="2151221" y="2057590"/>
                  <a:pt x="2144744" y="2087403"/>
                </a:cubicBezTo>
                <a:cubicBezTo>
                  <a:pt x="2141506" y="2087117"/>
                  <a:pt x="2138363" y="2086737"/>
                  <a:pt x="2135124" y="2086451"/>
                </a:cubicBezTo>
                <a:cubicBezTo>
                  <a:pt x="2127314" y="2024253"/>
                  <a:pt x="2124456" y="1960911"/>
                  <a:pt x="2110550" y="1900142"/>
                </a:cubicBezTo>
                <a:cubicBezTo>
                  <a:pt x="2090642" y="1813274"/>
                  <a:pt x="2063972" y="1727930"/>
                  <a:pt x="2037493" y="1642681"/>
                </a:cubicBezTo>
                <a:cubicBezTo>
                  <a:pt x="2016728" y="1575720"/>
                  <a:pt x="1995392" y="1508474"/>
                  <a:pt x="1967770" y="1444180"/>
                </a:cubicBezTo>
                <a:cubicBezTo>
                  <a:pt x="1947958" y="1398079"/>
                  <a:pt x="1916811" y="1356836"/>
                  <a:pt x="1891665" y="1312926"/>
                </a:cubicBezTo>
                <a:cubicBezTo>
                  <a:pt x="1881568" y="1295304"/>
                  <a:pt x="1873758" y="1276254"/>
                  <a:pt x="1864900" y="1257871"/>
                </a:cubicBezTo>
                <a:cubicBezTo>
                  <a:pt x="1814132" y="1151667"/>
                  <a:pt x="1773460" y="1039844"/>
                  <a:pt x="1694212" y="949356"/>
                </a:cubicBezTo>
                <a:lnTo>
                  <a:pt x="1624788" y="870202"/>
                </a:lnTo>
                <a:lnTo>
                  <a:pt x="1625060" y="870204"/>
                </a:lnTo>
                <a:lnTo>
                  <a:pt x="1624088" y="868883"/>
                </a:lnTo>
                <a:lnTo>
                  <a:pt x="1653635" y="874680"/>
                </a:lnTo>
                <a:cubicBezTo>
                  <a:pt x="1655826" y="871442"/>
                  <a:pt x="1658017" y="868108"/>
                  <a:pt x="1660303" y="864870"/>
                </a:cubicBezTo>
                <a:cubicBezTo>
                  <a:pt x="1630775" y="837723"/>
                  <a:pt x="1601248" y="810482"/>
                  <a:pt x="1571720" y="783335"/>
                </a:cubicBezTo>
                <a:cubicBezTo>
                  <a:pt x="1569911" y="785717"/>
                  <a:pt x="1568101" y="788003"/>
                  <a:pt x="1566291" y="790384"/>
                </a:cubicBezTo>
                <a:lnTo>
                  <a:pt x="1624088" y="868883"/>
                </a:lnTo>
                <a:lnTo>
                  <a:pt x="1623536" y="868775"/>
                </a:lnTo>
                <a:lnTo>
                  <a:pt x="1624788" y="870202"/>
                </a:lnTo>
                <a:lnTo>
                  <a:pt x="1606439" y="870049"/>
                </a:lnTo>
                <a:cubicBezTo>
                  <a:pt x="1600272" y="869942"/>
                  <a:pt x="1594486" y="869251"/>
                  <a:pt x="1590104" y="866394"/>
                </a:cubicBezTo>
                <a:cubicBezTo>
                  <a:pt x="1569053" y="852677"/>
                  <a:pt x="1549622" y="836009"/>
                  <a:pt x="1531334" y="818769"/>
                </a:cubicBezTo>
                <a:cubicBezTo>
                  <a:pt x="1479233" y="769524"/>
                  <a:pt x="1416272" y="752379"/>
                  <a:pt x="1346359" y="747712"/>
                </a:cubicBezTo>
                <a:cubicBezTo>
                  <a:pt x="1304163" y="744854"/>
                  <a:pt x="1262539" y="732472"/>
                  <a:pt x="1220629" y="724376"/>
                </a:cubicBezTo>
                <a:cubicBezTo>
                  <a:pt x="1220534" y="718756"/>
                  <a:pt x="1220438" y="713231"/>
                  <a:pt x="1220248" y="707612"/>
                </a:cubicBezTo>
                <a:cubicBezTo>
                  <a:pt x="1233392" y="702183"/>
                  <a:pt x="1246632" y="696658"/>
                  <a:pt x="1259777" y="691229"/>
                </a:cubicBezTo>
                <a:cubicBezTo>
                  <a:pt x="1260824" y="687895"/>
                  <a:pt x="1261967" y="684466"/>
                  <a:pt x="1263015" y="681132"/>
                </a:cubicBezTo>
                <a:cubicBezTo>
                  <a:pt x="1210437" y="670845"/>
                  <a:pt x="1157859" y="660558"/>
                  <a:pt x="1105281" y="650271"/>
                </a:cubicBezTo>
                <a:cubicBezTo>
                  <a:pt x="1105376" y="647795"/>
                  <a:pt x="1105567" y="645318"/>
                  <a:pt x="1105662" y="642842"/>
                </a:cubicBezTo>
                <a:cubicBezTo>
                  <a:pt x="1140714" y="639699"/>
                  <a:pt x="1175671" y="636460"/>
                  <a:pt x="1210723" y="633317"/>
                </a:cubicBezTo>
                <a:cubicBezTo>
                  <a:pt x="1210913" y="629412"/>
                  <a:pt x="1211104" y="625602"/>
                  <a:pt x="1211294" y="621696"/>
                </a:cubicBezTo>
                <a:cubicBezTo>
                  <a:pt x="1151954" y="618839"/>
                  <a:pt x="1092518" y="615981"/>
                  <a:pt x="1033177" y="613029"/>
                </a:cubicBezTo>
                <a:cubicBezTo>
                  <a:pt x="1032224" y="617124"/>
                  <a:pt x="1031177" y="621125"/>
                  <a:pt x="1030224" y="625221"/>
                </a:cubicBezTo>
                <a:cubicBezTo>
                  <a:pt x="1041083" y="630174"/>
                  <a:pt x="1051941" y="635222"/>
                  <a:pt x="1064324" y="640937"/>
                </a:cubicBezTo>
                <a:cubicBezTo>
                  <a:pt x="1059085" y="642937"/>
                  <a:pt x="1054894" y="646271"/>
                  <a:pt x="1050893" y="645985"/>
                </a:cubicBezTo>
                <a:cubicBezTo>
                  <a:pt x="905065" y="636174"/>
                  <a:pt x="762000" y="660273"/>
                  <a:pt x="618363" y="679037"/>
                </a:cubicBezTo>
                <a:cubicBezTo>
                  <a:pt x="548069" y="688181"/>
                  <a:pt x="476822" y="693705"/>
                  <a:pt x="406051" y="694277"/>
                </a:cubicBezTo>
                <a:cubicBezTo>
                  <a:pt x="388525" y="694372"/>
                  <a:pt x="362807" y="672274"/>
                  <a:pt x="354901" y="654177"/>
                </a:cubicBezTo>
                <a:cubicBezTo>
                  <a:pt x="336233" y="611885"/>
                  <a:pt x="310515" y="607123"/>
                  <a:pt x="270034" y="618172"/>
                </a:cubicBezTo>
                <a:cubicBezTo>
                  <a:pt x="220218" y="631793"/>
                  <a:pt x="168974" y="645890"/>
                  <a:pt x="117920" y="647700"/>
                </a:cubicBezTo>
                <a:cubicBezTo>
                  <a:pt x="75819" y="649128"/>
                  <a:pt x="29432" y="641699"/>
                  <a:pt x="0" y="602741"/>
                </a:cubicBezTo>
                <a:cubicBezTo>
                  <a:pt x="27908" y="569785"/>
                  <a:pt x="54578" y="538448"/>
                  <a:pt x="81153" y="506920"/>
                </a:cubicBezTo>
                <a:cubicBezTo>
                  <a:pt x="63532" y="469296"/>
                  <a:pt x="75629" y="444722"/>
                  <a:pt x="126302" y="409860"/>
                </a:cubicBezTo>
                <a:cubicBezTo>
                  <a:pt x="149352" y="394049"/>
                  <a:pt x="173165" y="378142"/>
                  <a:pt x="192119" y="357949"/>
                </a:cubicBezTo>
                <a:cubicBezTo>
                  <a:pt x="202311" y="347090"/>
                  <a:pt x="201073" y="326421"/>
                  <a:pt x="208026" y="311658"/>
                </a:cubicBezTo>
                <a:cubicBezTo>
                  <a:pt x="218027" y="290321"/>
                  <a:pt x="227076" y="266604"/>
                  <a:pt x="243173" y="250602"/>
                </a:cubicBezTo>
                <a:cubicBezTo>
                  <a:pt x="262223" y="231647"/>
                  <a:pt x="288322" y="219741"/>
                  <a:pt x="308515" y="198500"/>
                </a:cubicBezTo>
                <a:cubicBezTo>
                  <a:pt x="288798" y="201453"/>
                  <a:pt x="269081" y="204501"/>
                  <a:pt x="239173" y="209073"/>
                </a:cubicBezTo>
                <a:cubicBezTo>
                  <a:pt x="300038" y="138969"/>
                  <a:pt x="370046" y="105251"/>
                  <a:pt x="445199" y="84105"/>
                </a:cubicBezTo>
                <a:cubicBezTo>
                  <a:pt x="535496" y="58673"/>
                  <a:pt x="626555" y="31241"/>
                  <a:pt x="719138" y="19621"/>
                </a:cubicBezTo>
                <a:cubicBezTo>
                  <a:pt x="763001" y="14097"/>
                  <a:pt x="807578" y="11882"/>
                  <a:pt x="852238" y="11966"/>
                </a:cubicBezTo>
                <a:close/>
                <a:moveTo>
                  <a:pt x="572262" y="0"/>
                </a:moveTo>
                <a:cubicBezTo>
                  <a:pt x="572738" y="3239"/>
                  <a:pt x="573309" y="6382"/>
                  <a:pt x="573786" y="9620"/>
                </a:cubicBezTo>
                <a:cubicBezTo>
                  <a:pt x="525304" y="22765"/>
                  <a:pt x="476916" y="35909"/>
                  <a:pt x="428434" y="49054"/>
                </a:cubicBezTo>
                <a:cubicBezTo>
                  <a:pt x="427291" y="44006"/>
                  <a:pt x="426053" y="39053"/>
                  <a:pt x="424910" y="34004"/>
                </a:cubicBezTo>
                <a:cubicBezTo>
                  <a:pt x="474059" y="22670"/>
                  <a:pt x="523113" y="11335"/>
                  <a:pt x="572262" y="0"/>
                </a:cubicBezTo>
                <a:close/>
              </a:path>
            </a:pathLst>
          </a:custGeom>
          <a:solidFill>
            <a:schemeClr val="accent1"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1B4CA652-4CF5-408F-87D9-0605BE8E37E7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</p:spTree>
    <p:extLst>
      <p:ext uri="{BB962C8B-B14F-4D97-AF65-F5344CB8AC3E}">
        <p14:creationId xmlns:p14="http://schemas.microsoft.com/office/powerpoint/2010/main" val="2345629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18" name="Graphic 4">
            <a:extLst>
              <a:ext uri="{FF2B5EF4-FFF2-40B4-BE49-F238E27FC236}">
                <a16:creationId xmlns:a16="http://schemas.microsoft.com/office/drawing/2014/main" id="{C10DB83C-E7AE-46A3-99DC-2A2207A1A660}"/>
              </a:ext>
            </a:extLst>
          </p:cNvPr>
          <p:cNvGrpSpPr/>
          <p:nvPr/>
        </p:nvGrpSpPr>
        <p:grpSpPr>
          <a:xfrm>
            <a:off x="5393213" y="1509298"/>
            <a:ext cx="1405573" cy="4424362"/>
            <a:chOff x="5676900" y="2109787"/>
            <a:chExt cx="838200" cy="2638425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2E11E305-A872-4E55-9215-FE93937B60F8}"/>
                </a:ext>
              </a:extLst>
            </p:cNvPr>
            <p:cNvSpPr/>
            <p:nvPr/>
          </p:nvSpPr>
          <p:spPr>
            <a:xfrm>
              <a:off x="5983818" y="2109774"/>
              <a:ext cx="226603" cy="490073"/>
            </a:xfrm>
            <a:custGeom>
              <a:avLst/>
              <a:gdLst>
                <a:gd name="connsiteX0" fmla="*/ 208099 w 226603"/>
                <a:gd name="connsiteY0" fmla="*/ 161651 h 490073"/>
                <a:gd name="connsiteX1" fmla="*/ 122945 w 226603"/>
                <a:gd name="connsiteY1" fmla="*/ 13252 h 490073"/>
                <a:gd name="connsiteX2" fmla="*/ 108372 w 226603"/>
                <a:gd name="connsiteY2" fmla="*/ 13252 h 490073"/>
                <a:gd name="connsiteX3" fmla="*/ 24361 w 226603"/>
                <a:gd name="connsiteY3" fmla="*/ 147459 h 490073"/>
                <a:gd name="connsiteX4" fmla="*/ 2740 w 226603"/>
                <a:gd name="connsiteY4" fmla="*/ 287000 h 490073"/>
                <a:gd name="connsiteX5" fmla="*/ 82464 w 226603"/>
                <a:gd name="connsiteY5" fmla="*/ 394157 h 490073"/>
                <a:gd name="connsiteX6" fmla="*/ 82369 w 226603"/>
                <a:gd name="connsiteY6" fmla="*/ 394157 h 490073"/>
                <a:gd name="connsiteX7" fmla="*/ 98752 w 226603"/>
                <a:gd name="connsiteY7" fmla="*/ 444353 h 490073"/>
                <a:gd name="connsiteX8" fmla="*/ 108372 w 226603"/>
                <a:gd name="connsiteY8" fmla="*/ 490073 h 490073"/>
                <a:gd name="connsiteX9" fmla="*/ 119231 w 226603"/>
                <a:gd name="connsiteY9" fmla="*/ 447973 h 490073"/>
                <a:gd name="connsiteX10" fmla="*/ 138090 w 226603"/>
                <a:gd name="connsiteY10" fmla="*/ 397681 h 490073"/>
                <a:gd name="connsiteX11" fmla="*/ 138090 w 226603"/>
                <a:gd name="connsiteY11" fmla="*/ 397681 h 490073"/>
                <a:gd name="connsiteX12" fmla="*/ 163236 w 226603"/>
                <a:gd name="connsiteY12" fmla="*/ 384822 h 490073"/>
                <a:gd name="connsiteX13" fmla="*/ 178667 w 226603"/>
                <a:gd name="connsiteY13" fmla="*/ 373106 h 490073"/>
                <a:gd name="connsiteX14" fmla="*/ 226482 w 226603"/>
                <a:gd name="connsiteY14" fmla="*/ 261854 h 490073"/>
                <a:gd name="connsiteX15" fmla="*/ 208099 w 226603"/>
                <a:gd name="connsiteY15" fmla="*/ 161651 h 490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26603" h="490073">
                  <a:moveTo>
                    <a:pt x="208099" y="161651"/>
                  </a:moveTo>
                  <a:cubicBezTo>
                    <a:pt x="191144" y="118027"/>
                    <a:pt x="150377" y="65735"/>
                    <a:pt x="122945" y="13252"/>
                  </a:cubicBezTo>
                  <a:cubicBezTo>
                    <a:pt x="113611" y="-4560"/>
                    <a:pt x="118469" y="-4274"/>
                    <a:pt x="108372" y="13252"/>
                  </a:cubicBezTo>
                  <a:cubicBezTo>
                    <a:pt x="79511" y="63258"/>
                    <a:pt x="41126" y="109454"/>
                    <a:pt x="24361" y="147459"/>
                  </a:cubicBezTo>
                  <a:cubicBezTo>
                    <a:pt x="4645" y="191941"/>
                    <a:pt x="-5166" y="238328"/>
                    <a:pt x="2740" y="287000"/>
                  </a:cubicBezTo>
                  <a:cubicBezTo>
                    <a:pt x="10931" y="337388"/>
                    <a:pt x="37792" y="371773"/>
                    <a:pt x="82464" y="394157"/>
                  </a:cubicBezTo>
                  <a:lnTo>
                    <a:pt x="82369" y="394157"/>
                  </a:lnTo>
                  <a:cubicBezTo>
                    <a:pt x="82369" y="394157"/>
                    <a:pt x="96371" y="416731"/>
                    <a:pt x="98752" y="444353"/>
                  </a:cubicBezTo>
                  <a:cubicBezTo>
                    <a:pt x="101133" y="471976"/>
                    <a:pt x="102371" y="490073"/>
                    <a:pt x="108372" y="490073"/>
                  </a:cubicBezTo>
                  <a:cubicBezTo>
                    <a:pt x="114373" y="490073"/>
                    <a:pt x="115611" y="470833"/>
                    <a:pt x="119231" y="447973"/>
                  </a:cubicBezTo>
                  <a:cubicBezTo>
                    <a:pt x="122850" y="425113"/>
                    <a:pt x="138090" y="397681"/>
                    <a:pt x="138090" y="397681"/>
                  </a:cubicBezTo>
                  <a:lnTo>
                    <a:pt x="138090" y="397681"/>
                  </a:lnTo>
                  <a:cubicBezTo>
                    <a:pt x="146948" y="394157"/>
                    <a:pt x="155330" y="389966"/>
                    <a:pt x="163236" y="384822"/>
                  </a:cubicBezTo>
                  <a:cubicBezTo>
                    <a:pt x="168665" y="381298"/>
                    <a:pt x="173809" y="377488"/>
                    <a:pt x="178667" y="373106"/>
                  </a:cubicBezTo>
                  <a:cubicBezTo>
                    <a:pt x="212004" y="343484"/>
                    <a:pt x="224958" y="304907"/>
                    <a:pt x="226482" y="261854"/>
                  </a:cubicBezTo>
                  <a:cubicBezTo>
                    <a:pt x="227625" y="227279"/>
                    <a:pt x="220672" y="193941"/>
                    <a:pt x="208099" y="16165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8EE8029-4A8F-4B62-AD57-7A55821C97F7}"/>
                </a:ext>
              </a:extLst>
            </p:cNvPr>
            <p:cNvSpPr/>
            <p:nvPr/>
          </p:nvSpPr>
          <p:spPr>
            <a:xfrm>
              <a:off x="6136151" y="2454856"/>
              <a:ext cx="378856" cy="211618"/>
            </a:xfrm>
            <a:custGeom>
              <a:avLst/>
              <a:gdLst>
                <a:gd name="connsiteX0" fmla="*/ 289414 w 378856"/>
                <a:gd name="connsiteY0" fmla="*/ 146230 h 211618"/>
                <a:gd name="connsiteX1" fmla="*/ 371234 w 378856"/>
                <a:gd name="connsiteY1" fmla="*/ 25358 h 211618"/>
                <a:gd name="connsiteX2" fmla="*/ 365804 w 378856"/>
                <a:gd name="connsiteY2" fmla="*/ 14214 h 211618"/>
                <a:gd name="connsiteX3" fmla="*/ 231407 w 378856"/>
                <a:gd name="connsiteY3" fmla="*/ 117 h 211618"/>
                <a:gd name="connsiteX4" fmla="*/ 116345 w 378856"/>
                <a:gd name="connsiteY4" fmla="*/ 35740 h 211618"/>
                <a:gd name="connsiteX5" fmla="*/ 64052 w 378856"/>
                <a:gd name="connsiteY5" fmla="*/ 136991 h 211618"/>
                <a:gd name="connsiteX6" fmla="*/ 64052 w 378856"/>
                <a:gd name="connsiteY6" fmla="*/ 136896 h 211618"/>
                <a:gd name="connsiteX7" fmla="*/ 31667 w 378856"/>
                <a:gd name="connsiteY7" fmla="*/ 168233 h 211618"/>
                <a:gd name="connsiteX8" fmla="*/ 235 w 378856"/>
                <a:gd name="connsiteY8" fmla="*/ 192712 h 211618"/>
                <a:gd name="connsiteX9" fmla="*/ 36525 w 378856"/>
                <a:gd name="connsiteY9" fmla="*/ 185283 h 211618"/>
                <a:gd name="connsiteX10" fmla="*/ 82150 w 378856"/>
                <a:gd name="connsiteY10" fmla="*/ 180901 h 211618"/>
                <a:gd name="connsiteX11" fmla="*/ 82150 w 378856"/>
                <a:gd name="connsiteY11" fmla="*/ 180901 h 211618"/>
                <a:gd name="connsiteX12" fmla="*/ 101390 w 378856"/>
                <a:gd name="connsiteY12" fmla="*/ 195379 h 211618"/>
                <a:gd name="connsiteX13" fmla="*/ 116154 w 378856"/>
                <a:gd name="connsiteY13" fmla="*/ 202809 h 211618"/>
                <a:gd name="connsiteX14" fmla="*/ 219405 w 378856"/>
                <a:gd name="connsiteY14" fmla="*/ 197856 h 211618"/>
                <a:gd name="connsiteX15" fmla="*/ 289414 w 378856"/>
                <a:gd name="connsiteY15" fmla="*/ 146230 h 211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8856" h="211618">
                  <a:moveTo>
                    <a:pt x="289414" y="146230"/>
                  </a:moveTo>
                  <a:cubicBezTo>
                    <a:pt x="316465" y="116893"/>
                    <a:pt x="341325" y="66125"/>
                    <a:pt x="371234" y="25358"/>
                  </a:cubicBezTo>
                  <a:cubicBezTo>
                    <a:pt x="381425" y="11547"/>
                    <a:pt x="383045" y="15357"/>
                    <a:pt x="365804" y="14214"/>
                  </a:cubicBezTo>
                  <a:cubicBezTo>
                    <a:pt x="316655" y="10785"/>
                    <a:pt x="266840" y="-1312"/>
                    <a:pt x="231407" y="117"/>
                  </a:cubicBezTo>
                  <a:cubicBezTo>
                    <a:pt x="189878" y="1641"/>
                    <a:pt x="150730" y="11547"/>
                    <a:pt x="116345" y="35740"/>
                  </a:cubicBezTo>
                  <a:cubicBezTo>
                    <a:pt x="80816" y="60886"/>
                    <a:pt x="64433" y="94319"/>
                    <a:pt x="64052" y="136991"/>
                  </a:cubicBezTo>
                  <a:lnTo>
                    <a:pt x="64052" y="136896"/>
                  </a:lnTo>
                  <a:cubicBezTo>
                    <a:pt x="64052" y="136896"/>
                    <a:pt x="51956" y="156041"/>
                    <a:pt x="31667" y="168233"/>
                  </a:cubicBezTo>
                  <a:cubicBezTo>
                    <a:pt x="11379" y="180425"/>
                    <a:pt x="-1956" y="188140"/>
                    <a:pt x="235" y="192712"/>
                  </a:cubicBezTo>
                  <a:cubicBezTo>
                    <a:pt x="2426" y="197284"/>
                    <a:pt x="17666" y="190998"/>
                    <a:pt x="36525" y="185283"/>
                  </a:cubicBezTo>
                  <a:cubicBezTo>
                    <a:pt x="55385" y="179472"/>
                    <a:pt x="82150" y="180901"/>
                    <a:pt x="82150" y="180901"/>
                  </a:cubicBezTo>
                  <a:lnTo>
                    <a:pt x="82150" y="180901"/>
                  </a:lnTo>
                  <a:cubicBezTo>
                    <a:pt x="88151" y="186330"/>
                    <a:pt x="94532" y="191283"/>
                    <a:pt x="101390" y="195379"/>
                  </a:cubicBezTo>
                  <a:cubicBezTo>
                    <a:pt x="106058" y="198237"/>
                    <a:pt x="111011" y="200713"/>
                    <a:pt x="116154" y="202809"/>
                  </a:cubicBezTo>
                  <a:cubicBezTo>
                    <a:pt x="151397" y="217287"/>
                    <a:pt x="185782" y="212715"/>
                    <a:pt x="219405" y="197856"/>
                  </a:cubicBezTo>
                  <a:cubicBezTo>
                    <a:pt x="246456" y="185759"/>
                    <a:pt x="269316" y="167947"/>
                    <a:pt x="289414" y="14623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6F62FA9-830B-4E12-9B2E-36E08F7566E4}"/>
                </a:ext>
              </a:extLst>
            </p:cNvPr>
            <p:cNvSpPr/>
            <p:nvPr/>
          </p:nvSpPr>
          <p:spPr>
            <a:xfrm>
              <a:off x="6143088" y="2700463"/>
              <a:ext cx="259085" cy="146296"/>
            </a:xfrm>
            <a:custGeom>
              <a:avLst/>
              <a:gdLst>
                <a:gd name="connsiteX0" fmla="*/ 149127 w 259085"/>
                <a:gd name="connsiteY0" fmla="*/ 145892 h 146296"/>
                <a:gd name="connsiteX1" fmla="*/ 250187 w 259085"/>
                <a:gd name="connsiteY1" fmla="*/ 139034 h 146296"/>
                <a:gd name="connsiteX2" fmla="*/ 253997 w 259085"/>
                <a:gd name="connsiteY2" fmla="*/ 131319 h 146296"/>
                <a:gd name="connsiteX3" fmla="*/ 204372 w 259085"/>
                <a:gd name="connsiteY3" fmla="*/ 51785 h 146296"/>
                <a:gd name="connsiteX4" fmla="*/ 135696 w 259085"/>
                <a:gd name="connsiteY4" fmla="*/ 4065 h 146296"/>
                <a:gd name="connsiteX5" fmla="*/ 57972 w 259085"/>
                <a:gd name="connsiteY5" fmla="*/ 18733 h 146296"/>
                <a:gd name="connsiteX6" fmla="*/ 57972 w 259085"/>
                <a:gd name="connsiteY6" fmla="*/ 18733 h 146296"/>
                <a:gd name="connsiteX7" fmla="*/ 27016 w 259085"/>
                <a:gd name="connsiteY7" fmla="*/ 14447 h 146296"/>
                <a:gd name="connsiteX8" fmla="*/ 156 w 259085"/>
                <a:gd name="connsiteY8" fmla="*/ 7684 h 146296"/>
                <a:gd name="connsiteX9" fmla="*/ 19777 w 259085"/>
                <a:gd name="connsiteY9" fmla="*/ 24353 h 146296"/>
                <a:gd name="connsiteX10" fmla="*/ 41685 w 259085"/>
                <a:gd name="connsiteY10" fmla="*/ 47403 h 146296"/>
                <a:gd name="connsiteX11" fmla="*/ 41685 w 259085"/>
                <a:gd name="connsiteY11" fmla="*/ 47403 h 146296"/>
                <a:gd name="connsiteX12" fmla="*/ 41970 w 259085"/>
                <a:gd name="connsiteY12" fmla="*/ 64168 h 146296"/>
                <a:gd name="connsiteX13" fmla="*/ 44161 w 259085"/>
                <a:gd name="connsiteY13" fmla="*/ 75407 h 146296"/>
                <a:gd name="connsiteX14" fmla="*/ 91024 w 259085"/>
                <a:gd name="connsiteY14" fmla="*/ 129795 h 146296"/>
                <a:gd name="connsiteX15" fmla="*/ 149127 w 259085"/>
                <a:gd name="connsiteY15" fmla="*/ 145892 h 146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59085" h="146296">
                  <a:moveTo>
                    <a:pt x="149127" y="145892"/>
                  </a:moveTo>
                  <a:cubicBezTo>
                    <a:pt x="176749" y="148178"/>
                    <a:pt x="215135" y="140082"/>
                    <a:pt x="250187" y="139034"/>
                  </a:cubicBezTo>
                  <a:cubicBezTo>
                    <a:pt x="262093" y="138653"/>
                    <a:pt x="260664" y="141225"/>
                    <a:pt x="253997" y="131319"/>
                  </a:cubicBezTo>
                  <a:cubicBezTo>
                    <a:pt x="234852" y="102934"/>
                    <a:pt x="220278" y="70549"/>
                    <a:pt x="204372" y="51785"/>
                  </a:cubicBezTo>
                  <a:cubicBezTo>
                    <a:pt x="185798" y="29687"/>
                    <a:pt x="163605" y="12447"/>
                    <a:pt x="135696" y="4065"/>
                  </a:cubicBezTo>
                  <a:cubicBezTo>
                    <a:pt x="106740" y="-4603"/>
                    <a:pt x="81499" y="731"/>
                    <a:pt x="57972" y="18733"/>
                  </a:cubicBezTo>
                  <a:lnTo>
                    <a:pt x="57972" y="18733"/>
                  </a:lnTo>
                  <a:cubicBezTo>
                    <a:pt x="57972" y="18733"/>
                    <a:pt x="42351" y="20353"/>
                    <a:pt x="27016" y="14447"/>
                  </a:cubicBezTo>
                  <a:cubicBezTo>
                    <a:pt x="11681" y="8542"/>
                    <a:pt x="1775" y="4541"/>
                    <a:pt x="156" y="7684"/>
                  </a:cubicBezTo>
                  <a:cubicBezTo>
                    <a:pt x="-1368" y="10923"/>
                    <a:pt x="8538" y="16543"/>
                    <a:pt x="19777" y="24353"/>
                  </a:cubicBezTo>
                  <a:cubicBezTo>
                    <a:pt x="31017" y="32164"/>
                    <a:pt x="41685" y="47403"/>
                    <a:pt x="41685" y="47403"/>
                  </a:cubicBezTo>
                  <a:lnTo>
                    <a:pt x="41685" y="47403"/>
                  </a:lnTo>
                  <a:cubicBezTo>
                    <a:pt x="41304" y="53023"/>
                    <a:pt x="41304" y="58548"/>
                    <a:pt x="41970" y="64168"/>
                  </a:cubicBezTo>
                  <a:cubicBezTo>
                    <a:pt x="42447" y="67978"/>
                    <a:pt x="43113" y="71692"/>
                    <a:pt x="44161" y="75407"/>
                  </a:cubicBezTo>
                  <a:cubicBezTo>
                    <a:pt x="51305" y="100839"/>
                    <a:pt x="68450" y="117793"/>
                    <a:pt x="91024" y="129795"/>
                  </a:cubicBezTo>
                  <a:cubicBezTo>
                    <a:pt x="109122" y="139224"/>
                    <a:pt x="128648" y="144178"/>
                    <a:pt x="149127" y="145892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72370DC3-8DC0-4EA6-9E2B-67208D53A650}"/>
                </a:ext>
              </a:extLst>
            </p:cNvPr>
            <p:cNvSpPr/>
            <p:nvPr/>
          </p:nvSpPr>
          <p:spPr>
            <a:xfrm>
              <a:off x="5676897" y="2457458"/>
              <a:ext cx="379616" cy="211156"/>
            </a:xfrm>
            <a:custGeom>
              <a:avLst/>
              <a:gdLst>
                <a:gd name="connsiteX0" fmla="*/ 90109 w 379616"/>
                <a:gd name="connsiteY0" fmla="*/ 146581 h 211156"/>
                <a:gd name="connsiteX1" fmla="*/ 7622 w 379616"/>
                <a:gd name="connsiteY1" fmla="*/ 26090 h 211156"/>
                <a:gd name="connsiteX2" fmla="*/ 13052 w 379616"/>
                <a:gd name="connsiteY2" fmla="*/ 14850 h 211156"/>
                <a:gd name="connsiteX3" fmla="*/ 147354 w 379616"/>
                <a:gd name="connsiteY3" fmla="*/ 87 h 211156"/>
                <a:gd name="connsiteX4" fmla="*/ 262607 w 379616"/>
                <a:gd name="connsiteY4" fmla="*/ 35139 h 211156"/>
                <a:gd name="connsiteX5" fmla="*/ 315375 w 379616"/>
                <a:gd name="connsiteY5" fmla="*/ 136104 h 211156"/>
                <a:gd name="connsiteX6" fmla="*/ 315375 w 379616"/>
                <a:gd name="connsiteY6" fmla="*/ 136008 h 211156"/>
                <a:gd name="connsiteX7" fmla="*/ 347855 w 379616"/>
                <a:gd name="connsiteY7" fmla="*/ 167155 h 211156"/>
                <a:gd name="connsiteX8" fmla="*/ 379383 w 379616"/>
                <a:gd name="connsiteY8" fmla="*/ 191444 h 211156"/>
                <a:gd name="connsiteX9" fmla="*/ 342998 w 379616"/>
                <a:gd name="connsiteY9" fmla="*/ 184205 h 211156"/>
                <a:gd name="connsiteX10" fmla="*/ 297373 w 379616"/>
                <a:gd name="connsiteY10" fmla="*/ 180014 h 211156"/>
                <a:gd name="connsiteX11" fmla="*/ 297373 w 379616"/>
                <a:gd name="connsiteY11" fmla="*/ 180014 h 211156"/>
                <a:gd name="connsiteX12" fmla="*/ 278228 w 379616"/>
                <a:gd name="connsiteY12" fmla="*/ 194587 h 211156"/>
                <a:gd name="connsiteX13" fmla="*/ 263559 w 379616"/>
                <a:gd name="connsiteY13" fmla="*/ 202112 h 211156"/>
                <a:gd name="connsiteX14" fmla="*/ 160308 w 379616"/>
                <a:gd name="connsiteY14" fmla="*/ 197635 h 211156"/>
                <a:gd name="connsiteX15" fmla="*/ 90109 w 379616"/>
                <a:gd name="connsiteY15" fmla="*/ 146581 h 211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9616" h="211156">
                  <a:moveTo>
                    <a:pt x="90109" y="146581"/>
                  </a:moveTo>
                  <a:cubicBezTo>
                    <a:pt x="62867" y="117339"/>
                    <a:pt x="37721" y="66666"/>
                    <a:pt x="7622" y="26090"/>
                  </a:cubicBezTo>
                  <a:cubicBezTo>
                    <a:pt x="-2569" y="12279"/>
                    <a:pt x="-4189" y="16184"/>
                    <a:pt x="13052" y="14850"/>
                  </a:cubicBezTo>
                  <a:cubicBezTo>
                    <a:pt x="62201" y="11231"/>
                    <a:pt x="111921" y="-1152"/>
                    <a:pt x="147354" y="87"/>
                  </a:cubicBezTo>
                  <a:cubicBezTo>
                    <a:pt x="188883" y="1420"/>
                    <a:pt x="228126" y="11136"/>
                    <a:pt x="262607" y="35139"/>
                  </a:cubicBezTo>
                  <a:cubicBezTo>
                    <a:pt x="298230" y="60094"/>
                    <a:pt x="314804" y="93432"/>
                    <a:pt x="315375" y="136104"/>
                  </a:cubicBezTo>
                  <a:lnTo>
                    <a:pt x="315375" y="136008"/>
                  </a:lnTo>
                  <a:cubicBezTo>
                    <a:pt x="315375" y="136008"/>
                    <a:pt x="327567" y="155058"/>
                    <a:pt x="347855" y="167155"/>
                  </a:cubicBezTo>
                  <a:cubicBezTo>
                    <a:pt x="368144" y="179252"/>
                    <a:pt x="381574" y="186872"/>
                    <a:pt x="379383" y="191444"/>
                  </a:cubicBezTo>
                  <a:cubicBezTo>
                    <a:pt x="377192" y="196016"/>
                    <a:pt x="361952" y="189825"/>
                    <a:pt x="342998" y="184205"/>
                  </a:cubicBezTo>
                  <a:cubicBezTo>
                    <a:pt x="324043" y="178585"/>
                    <a:pt x="297373" y="180014"/>
                    <a:pt x="297373" y="180014"/>
                  </a:cubicBezTo>
                  <a:lnTo>
                    <a:pt x="297373" y="180014"/>
                  </a:lnTo>
                  <a:cubicBezTo>
                    <a:pt x="291372" y="185538"/>
                    <a:pt x="285086" y="190396"/>
                    <a:pt x="278228" y="194587"/>
                  </a:cubicBezTo>
                  <a:cubicBezTo>
                    <a:pt x="273560" y="197445"/>
                    <a:pt x="268703" y="200016"/>
                    <a:pt x="263559" y="202112"/>
                  </a:cubicBezTo>
                  <a:cubicBezTo>
                    <a:pt x="228412" y="216780"/>
                    <a:pt x="194027" y="212399"/>
                    <a:pt x="160308" y="197635"/>
                  </a:cubicBezTo>
                  <a:cubicBezTo>
                    <a:pt x="133257" y="185919"/>
                    <a:pt x="110207" y="168203"/>
                    <a:pt x="90109" y="14658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73C0BA68-4CD8-4E3E-8121-94548F33ADA7}"/>
                </a:ext>
              </a:extLst>
            </p:cNvPr>
            <p:cNvSpPr/>
            <p:nvPr/>
          </p:nvSpPr>
          <p:spPr>
            <a:xfrm>
              <a:off x="5793240" y="2699910"/>
              <a:ext cx="256548" cy="147485"/>
            </a:xfrm>
            <a:custGeom>
              <a:avLst/>
              <a:gdLst>
                <a:gd name="connsiteX0" fmla="*/ 110069 w 256548"/>
                <a:gd name="connsiteY0" fmla="*/ 146826 h 147485"/>
                <a:gd name="connsiteX1" fmla="*/ 8913 w 256548"/>
                <a:gd name="connsiteY1" fmla="*/ 142064 h 147485"/>
                <a:gd name="connsiteX2" fmla="*/ 5008 w 256548"/>
                <a:gd name="connsiteY2" fmla="*/ 134348 h 147485"/>
                <a:gd name="connsiteX3" fmla="*/ 53110 w 256548"/>
                <a:gd name="connsiteY3" fmla="*/ 53767 h 147485"/>
                <a:gd name="connsiteX4" fmla="*/ 120832 w 256548"/>
                <a:gd name="connsiteY4" fmla="*/ 4618 h 147485"/>
                <a:gd name="connsiteX5" fmla="*/ 198842 w 256548"/>
                <a:gd name="connsiteY5" fmla="*/ 17667 h 147485"/>
                <a:gd name="connsiteX6" fmla="*/ 198842 w 256548"/>
                <a:gd name="connsiteY6" fmla="*/ 17667 h 147485"/>
                <a:gd name="connsiteX7" fmla="*/ 229703 w 256548"/>
                <a:gd name="connsiteY7" fmla="*/ 12714 h 147485"/>
                <a:gd name="connsiteX8" fmla="*/ 256373 w 256548"/>
                <a:gd name="connsiteY8" fmla="*/ 5475 h 147485"/>
                <a:gd name="connsiteX9" fmla="*/ 237133 w 256548"/>
                <a:gd name="connsiteY9" fmla="*/ 22525 h 147485"/>
                <a:gd name="connsiteX10" fmla="*/ 215701 w 256548"/>
                <a:gd name="connsiteY10" fmla="*/ 46052 h 147485"/>
                <a:gd name="connsiteX11" fmla="*/ 215701 w 256548"/>
                <a:gd name="connsiteY11" fmla="*/ 46052 h 147485"/>
                <a:gd name="connsiteX12" fmla="*/ 215701 w 256548"/>
                <a:gd name="connsiteY12" fmla="*/ 62816 h 147485"/>
                <a:gd name="connsiteX13" fmla="*/ 213701 w 256548"/>
                <a:gd name="connsiteY13" fmla="*/ 74150 h 147485"/>
                <a:gd name="connsiteX14" fmla="*/ 167981 w 256548"/>
                <a:gd name="connsiteY14" fmla="*/ 129395 h 147485"/>
                <a:gd name="connsiteX15" fmla="*/ 110069 w 256548"/>
                <a:gd name="connsiteY15" fmla="*/ 146826 h 147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56548" h="147485">
                  <a:moveTo>
                    <a:pt x="110069" y="146826"/>
                  </a:moveTo>
                  <a:cubicBezTo>
                    <a:pt x="82542" y="149684"/>
                    <a:pt x="43870" y="142349"/>
                    <a:pt x="8913" y="142064"/>
                  </a:cubicBezTo>
                  <a:cubicBezTo>
                    <a:pt x="-2993" y="141968"/>
                    <a:pt x="-1564" y="144445"/>
                    <a:pt x="5008" y="134348"/>
                  </a:cubicBezTo>
                  <a:cubicBezTo>
                    <a:pt x="23582" y="105583"/>
                    <a:pt x="37584" y="72912"/>
                    <a:pt x="53110" y="53767"/>
                  </a:cubicBezTo>
                  <a:cubicBezTo>
                    <a:pt x="71207" y="31383"/>
                    <a:pt x="93019" y="13667"/>
                    <a:pt x="120832" y="4618"/>
                  </a:cubicBezTo>
                  <a:cubicBezTo>
                    <a:pt x="149598" y="-4621"/>
                    <a:pt x="174934" y="141"/>
                    <a:pt x="198842" y="17667"/>
                  </a:cubicBezTo>
                  <a:lnTo>
                    <a:pt x="198842" y="17667"/>
                  </a:lnTo>
                  <a:cubicBezTo>
                    <a:pt x="198842" y="17667"/>
                    <a:pt x="214463" y="18905"/>
                    <a:pt x="229703" y="12714"/>
                  </a:cubicBezTo>
                  <a:cubicBezTo>
                    <a:pt x="244943" y="6523"/>
                    <a:pt x="254754" y="2237"/>
                    <a:pt x="256373" y="5475"/>
                  </a:cubicBezTo>
                  <a:cubicBezTo>
                    <a:pt x="257992" y="8714"/>
                    <a:pt x="248182" y="14429"/>
                    <a:pt x="237133" y="22525"/>
                  </a:cubicBezTo>
                  <a:cubicBezTo>
                    <a:pt x="226084" y="30621"/>
                    <a:pt x="215701" y="46052"/>
                    <a:pt x="215701" y="46052"/>
                  </a:cubicBezTo>
                  <a:lnTo>
                    <a:pt x="215701" y="46052"/>
                  </a:lnTo>
                  <a:cubicBezTo>
                    <a:pt x="216273" y="51671"/>
                    <a:pt x="216273" y="57196"/>
                    <a:pt x="215701" y="62816"/>
                  </a:cubicBezTo>
                  <a:cubicBezTo>
                    <a:pt x="215320" y="66626"/>
                    <a:pt x="214654" y="70340"/>
                    <a:pt x="213701" y="74150"/>
                  </a:cubicBezTo>
                  <a:cubicBezTo>
                    <a:pt x="207129" y="99773"/>
                    <a:pt x="190269" y="117013"/>
                    <a:pt x="167981" y="129395"/>
                  </a:cubicBezTo>
                  <a:cubicBezTo>
                    <a:pt x="149884" y="139397"/>
                    <a:pt x="130452" y="144731"/>
                    <a:pt x="110069" y="146826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2716B59C-2E35-4CF5-90EE-C7FC7424A517}"/>
                </a:ext>
              </a:extLst>
            </p:cNvPr>
            <p:cNvSpPr/>
            <p:nvPr/>
          </p:nvSpPr>
          <p:spPr>
            <a:xfrm>
              <a:off x="6088284" y="2575559"/>
              <a:ext cx="10096" cy="201358"/>
            </a:xfrm>
            <a:custGeom>
              <a:avLst/>
              <a:gdLst>
                <a:gd name="connsiteX0" fmla="*/ 0 w 10096"/>
                <a:gd name="connsiteY0" fmla="*/ 0 h 201358"/>
                <a:gd name="connsiteX1" fmla="*/ 10097 w 10096"/>
                <a:gd name="connsiteY1" fmla="*/ 0 h 201358"/>
                <a:gd name="connsiteX2" fmla="*/ 10097 w 10096"/>
                <a:gd name="connsiteY2" fmla="*/ 201359 h 201358"/>
                <a:gd name="connsiteX3" fmla="*/ 0 w 10096"/>
                <a:gd name="connsiteY3" fmla="*/ 201359 h 20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96" h="201358">
                  <a:moveTo>
                    <a:pt x="0" y="0"/>
                  </a:moveTo>
                  <a:lnTo>
                    <a:pt x="10097" y="0"/>
                  </a:lnTo>
                  <a:lnTo>
                    <a:pt x="10097" y="201359"/>
                  </a:lnTo>
                  <a:lnTo>
                    <a:pt x="0" y="201359"/>
                  </a:lnTo>
                  <a:close/>
                </a:path>
              </a:pathLst>
            </a:custGeom>
            <a:solidFill>
              <a:srgbClr val="00A65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D07D3B9C-0F37-4D57-8E58-90265EFF7214}"/>
                </a:ext>
              </a:extLst>
            </p:cNvPr>
            <p:cNvSpPr/>
            <p:nvPr/>
          </p:nvSpPr>
          <p:spPr>
            <a:xfrm rot="3450305">
              <a:off x="6088304" y="2575557"/>
              <a:ext cx="10096" cy="201349"/>
            </a:xfrm>
            <a:custGeom>
              <a:avLst/>
              <a:gdLst>
                <a:gd name="connsiteX0" fmla="*/ 0 w 10096"/>
                <a:gd name="connsiteY0" fmla="*/ 0 h 201349"/>
                <a:gd name="connsiteX1" fmla="*/ 10096 w 10096"/>
                <a:gd name="connsiteY1" fmla="*/ 0 h 201349"/>
                <a:gd name="connsiteX2" fmla="*/ 10096 w 10096"/>
                <a:gd name="connsiteY2" fmla="*/ 201349 h 201349"/>
                <a:gd name="connsiteX3" fmla="*/ 0 w 10096"/>
                <a:gd name="connsiteY3" fmla="*/ 201349 h 201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96" h="201349">
                  <a:moveTo>
                    <a:pt x="0" y="0"/>
                  </a:moveTo>
                  <a:lnTo>
                    <a:pt x="10096" y="0"/>
                  </a:lnTo>
                  <a:lnTo>
                    <a:pt x="10096" y="201349"/>
                  </a:lnTo>
                  <a:lnTo>
                    <a:pt x="0" y="201349"/>
                  </a:lnTo>
                  <a:close/>
                </a:path>
              </a:pathLst>
            </a:custGeom>
            <a:solidFill>
              <a:srgbClr val="00A65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D4B9EB2A-7917-4EE3-BD8B-440FA271BDF3}"/>
                </a:ext>
              </a:extLst>
            </p:cNvPr>
            <p:cNvSpPr/>
            <p:nvPr/>
          </p:nvSpPr>
          <p:spPr>
            <a:xfrm rot="7313363">
              <a:off x="6088860" y="2574551"/>
              <a:ext cx="10096" cy="201365"/>
            </a:xfrm>
            <a:custGeom>
              <a:avLst/>
              <a:gdLst>
                <a:gd name="connsiteX0" fmla="*/ 0 w 10096"/>
                <a:gd name="connsiteY0" fmla="*/ 0 h 201365"/>
                <a:gd name="connsiteX1" fmla="*/ 10097 w 10096"/>
                <a:gd name="connsiteY1" fmla="*/ 0 h 201365"/>
                <a:gd name="connsiteX2" fmla="*/ 10097 w 10096"/>
                <a:gd name="connsiteY2" fmla="*/ 201366 h 201365"/>
                <a:gd name="connsiteX3" fmla="*/ 0 w 10096"/>
                <a:gd name="connsiteY3" fmla="*/ 201366 h 201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96" h="201365">
                  <a:moveTo>
                    <a:pt x="0" y="0"/>
                  </a:moveTo>
                  <a:lnTo>
                    <a:pt x="10097" y="0"/>
                  </a:lnTo>
                  <a:lnTo>
                    <a:pt x="10097" y="201366"/>
                  </a:lnTo>
                  <a:lnTo>
                    <a:pt x="0" y="201366"/>
                  </a:lnTo>
                  <a:close/>
                </a:path>
              </a:pathLst>
            </a:custGeom>
            <a:solidFill>
              <a:srgbClr val="00A65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8230D293-2904-470D-A97B-9C41E5C0FD5C}"/>
                </a:ext>
              </a:extLst>
            </p:cNvPr>
            <p:cNvSpPr/>
            <p:nvPr/>
          </p:nvSpPr>
          <p:spPr>
            <a:xfrm>
              <a:off x="5676815" y="2773326"/>
              <a:ext cx="785195" cy="1978028"/>
            </a:xfrm>
            <a:custGeom>
              <a:avLst/>
              <a:gdLst>
                <a:gd name="connsiteX0" fmla="*/ 754750 w 785195"/>
                <a:gd name="connsiteY0" fmla="*/ 580616 h 1978028"/>
                <a:gd name="connsiteX1" fmla="*/ 530341 w 785195"/>
                <a:gd name="connsiteY1" fmla="*/ 265720 h 1978028"/>
                <a:gd name="connsiteX2" fmla="*/ 494051 w 785195"/>
                <a:gd name="connsiteY2" fmla="*/ 187424 h 1978028"/>
                <a:gd name="connsiteX3" fmla="*/ 444711 w 785195"/>
                <a:gd name="connsiteY3" fmla="*/ 124178 h 1978028"/>
                <a:gd name="connsiteX4" fmla="*/ 458237 w 785195"/>
                <a:gd name="connsiteY4" fmla="*/ 46740 h 1978028"/>
                <a:gd name="connsiteX5" fmla="*/ 442330 w 785195"/>
                <a:gd name="connsiteY5" fmla="*/ 4735 h 1978028"/>
                <a:gd name="connsiteX6" fmla="*/ 369750 w 785195"/>
                <a:gd name="connsiteY6" fmla="*/ 13593 h 1978028"/>
                <a:gd name="connsiteX7" fmla="*/ 342413 w 785195"/>
                <a:gd name="connsiteY7" fmla="*/ 134941 h 1978028"/>
                <a:gd name="connsiteX8" fmla="*/ 254402 w 785195"/>
                <a:gd name="connsiteY8" fmla="*/ 214380 h 1978028"/>
                <a:gd name="connsiteX9" fmla="*/ 190680 w 785195"/>
                <a:gd name="connsiteY9" fmla="*/ 436408 h 1978028"/>
                <a:gd name="connsiteX10" fmla="*/ 117528 w 785195"/>
                <a:gd name="connsiteY10" fmla="*/ 695107 h 1978028"/>
                <a:gd name="connsiteX11" fmla="*/ 24754 w 785195"/>
                <a:gd name="connsiteY11" fmla="*/ 1097157 h 1978028"/>
                <a:gd name="connsiteX12" fmla="*/ 180583 w 785195"/>
                <a:gd name="connsiteY12" fmla="*/ 673675 h 1978028"/>
                <a:gd name="connsiteX13" fmla="*/ 238876 w 785195"/>
                <a:gd name="connsiteY13" fmla="*/ 535753 h 1978028"/>
                <a:gd name="connsiteX14" fmla="*/ 297550 w 785195"/>
                <a:gd name="connsiteY14" fmla="*/ 354112 h 1978028"/>
                <a:gd name="connsiteX15" fmla="*/ 281453 w 785195"/>
                <a:gd name="connsiteY15" fmla="*/ 667198 h 1978028"/>
                <a:gd name="connsiteX16" fmla="*/ 86667 w 785195"/>
                <a:gd name="connsiteY16" fmla="*/ 961616 h 1978028"/>
                <a:gd name="connsiteX17" fmla="*/ 77142 w 785195"/>
                <a:gd name="connsiteY17" fmla="*/ 1287562 h 1978028"/>
                <a:gd name="connsiteX18" fmla="*/ 187917 w 785195"/>
                <a:gd name="connsiteY18" fmla="*/ 1521781 h 1978028"/>
                <a:gd name="connsiteX19" fmla="*/ 89334 w 785195"/>
                <a:gd name="connsiteY19" fmla="*/ 1601601 h 1978028"/>
                <a:gd name="connsiteX20" fmla="*/ 33231 w 785195"/>
                <a:gd name="connsiteY20" fmla="*/ 1870778 h 1978028"/>
                <a:gd name="connsiteX21" fmla="*/ 121433 w 785195"/>
                <a:gd name="connsiteY21" fmla="*/ 1629700 h 1978028"/>
                <a:gd name="connsiteX22" fmla="*/ 212587 w 785195"/>
                <a:gd name="connsiteY22" fmla="*/ 1560834 h 1978028"/>
                <a:gd name="connsiteX23" fmla="*/ 255831 w 785195"/>
                <a:gd name="connsiteY23" fmla="*/ 1622937 h 1978028"/>
                <a:gd name="connsiteX24" fmla="*/ 250782 w 785195"/>
                <a:gd name="connsiteY24" fmla="*/ 1696756 h 1978028"/>
                <a:gd name="connsiteX25" fmla="*/ 363082 w 785195"/>
                <a:gd name="connsiteY25" fmla="*/ 1978029 h 1978028"/>
                <a:gd name="connsiteX26" fmla="*/ 294121 w 785195"/>
                <a:gd name="connsiteY26" fmla="*/ 1671419 h 1978028"/>
                <a:gd name="connsiteX27" fmla="*/ 294121 w 785195"/>
                <a:gd name="connsiteY27" fmla="*/ 1671419 h 1978028"/>
                <a:gd name="connsiteX28" fmla="*/ 431567 w 785195"/>
                <a:gd name="connsiteY28" fmla="*/ 1768098 h 1978028"/>
                <a:gd name="connsiteX29" fmla="*/ 306408 w 785195"/>
                <a:gd name="connsiteY29" fmla="*/ 1627509 h 1978028"/>
                <a:gd name="connsiteX30" fmla="*/ 368416 w 785195"/>
                <a:gd name="connsiteY30" fmla="*/ 1432532 h 1978028"/>
                <a:gd name="connsiteX31" fmla="*/ 393657 w 785195"/>
                <a:gd name="connsiteY31" fmla="*/ 1408148 h 1978028"/>
                <a:gd name="connsiteX32" fmla="*/ 485383 w 785195"/>
                <a:gd name="connsiteY32" fmla="*/ 1573026 h 1978028"/>
                <a:gd name="connsiteX33" fmla="*/ 414136 w 785195"/>
                <a:gd name="connsiteY33" fmla="*/ 1977934 h 1978028"/>
                <a:gd name="connsiteX34" fmla="*/ 548153 w 785195"/>
                <a:gd name="connsiteY34" fmla="*/ 1744285 h 1978028"/>
                <a:gd name="connsiteX35" fmla="*/ 518530 w 785195"/>
                <a:gd name="connsiteY35" fmla="*/ 1494540 h 1978028"/>
                <a:gd name="connsiteX36" fmla="*/ 447569 w 785195"/>
                <a:gd name="connsiteY36" fmla="*/ 1355380 h 1978028"/>
                <a:gd name="connsiteX37" fmla="*/ 588634 w 785195"/>
                <a:gd name="connsiteY37" fmla="*/ 1201932 h 1978028"/>
                <a:gd name="connsiteX38" fmla="*/ 629115 w 785195"/>
                <a:gd name="connsiteY38" fmla="*/ 802263 h 1978028"/>
                <a:gd name="connsiteX39" fmla="*/ 529198 w 785195"/>
                <a:gd name="connsiteY39" fmla="*/ 571472 h 1978028"/>
                <a:gd name="connsiteX40" fmla="*/ 508434 w 785195"/>
                <a:gd name="connsiteY40" fmla="*/ 327823 h 1978028"/>
                <a:gd name="connsiteX41" fmla="*/ 720270 w 785195"/>
                <a:gd name="connsiteY41" fmla="*/ 606905 h 1978028"/>
                <a:gd name="connsiteX42" fmla="*/ 741701 w 785195"/>
                <a:gd name="connsiteY42" fmla="*/ 893608 h 1978028"/>
                <a:gd name="connsiteX43" fmla="*/ 754750 w 785195"/>
                <a:gd name="connsiteY43" fmla="*/ 580616 h 1978028"/>
                <a:gd name="connsiteX44" fmla="*/ 406135 w 785195"/>
                <a:gd name="connsiteY44" fmla="*/ 1109635 h 1978028"/>
                <a:gd name="connsiteX45" fmla="*/ 381561 w 785195"/>
                <a:gd name="connsiteY45" fmla="*/ 1228411 h 1978028"/>
                <a:gd name="connsiteX46" fmla="*/ 352319 w 785195"/>
                <a:gd name="connsiteY46" fmla="*/ 1121446 h 1978028"/>
                <a:gd name="connsiteX47" fmla="*/ 403659 w 785195"/>
                <a:gd name="connsiteY47" fmla="*/ 810645 h 1978028"/>
                <a:gd name="connsiteX48" fmla="*/ 406135 w 785195"/>
                <a:gd name="connsiteY48" fmla="*/ 1109635 h 1978028"/>
                <a:gd name="connsiteX49" fmla="*/ 155723 w 785195"/>
                <a:gd name="connsiteY49" fmla="*/ 1256510 h 1978028"/>
                <a:gd name="connsiteX50" fmla="*/ 186679 w 785195"/>
                <a:gd name="connsiteY50" fmla="*/ 973427 h 1978028"/>
                <a:gd name="connsiteX51" fmla="*/ 254783 w 785195"/>
                <a:gd name="connsiteY51" fmla="*/ 839601 h 1978028"/>
                <a:gd name="connsiteX52" fmla="*/ 254878 w 785195"/>
                <a:gd name="connsiteY52" fmla="*/ 1100014 h 1978028"/>
                <a:gd name="connsiteX53" fmla="*/ 352224 w 785195"/>
                <a:gd name="connsiteY53" fmla="*/ 1335949 h 1978028"/>
                <a:gd name="connsiteX54" fmla="*/ 340032 w 785195"/>
                <a:gd name="connsiteY54" fmla="*/ 1376049 h 1978028"/>
                <a:gd name="connsiteX55" fmla="*/ 314314 w 785195"/>
                <a:gd name="connsiteY55" fmla="*/ 1401957 h 1978028"/>
                <a:gd name="connsiteX56" fmla="*/ 235542 w 785195"/>
                <a:gd name="connsiteY56" fmla="*/ 1478347 h 1978028"/>
                <a:gd name="connsiteX57" fmla="*/ 155723 w 785195"/>
                <a:gd name="connsiteY57" fmla="*/ 1256510 h 1978028"/>
                <a:gd name="connsiteX58" fmla="*/ 269832 w 785195"/>
                <a:gd name="connsiteY58" fmla="*/ 1558643 h 1978028"/>
                <a:gd name="connsiteX59" fmla="*/ 256116 w 785195"/>
                <a:gd name="connsiteY59" fmla="*/ 1526353 h 1978028"/>
                <a:gd name="connsiteX60" fmla="*/ 302122 w 785195"/>
                <a:gd name="connsiteY60" fmla="*/ 1489587 h 1978028"/>
                <a:gd name="connsiteX61" fmla="*/ 272404 w 785195"/>
                <a:gd name="connsiteY61" fmla="*/ 1564834 h 1978028"/>
                <a:gd name="connsiteX62" fmla="*/ 269832 w 785195"/>
                <a:gd name="connsiteY62" fmla="*/ 1558643 h 1978028"/>
                <a:gd name="connsiteX63" fmla="*/ 538723 w 785195"/>
                <a:gd name="connsiteY63" fmla="*/ 1113826 h 1978028"/>
                <a:gd name="connsiteX64" fmla="*/ 416898 w 785195"/>
                <a:gd name="connsiteY64" fmla="*/ 1293372 h 1978028"/>
                <a:gd name="connsiteX65" fmla="*/ 485478 w 785195"/>
                <a:gd name="connsiteY65" fmla="*/ 1111444 h 1978028"/>
                <a:gd name="connsiteX66" fmla="*/ 508910 w 785195"/>
                <a:gd name="connsiteY66" fmla="*/ 835981 h 1978028"/>
                <a:gd name="connsiteX67" fmla="*/ 510434 w 785195"/>
                <a:gd name="connsiteY67" fmla="*/ 807216 h 1978028"/>
                <a:gd name="connsiteX68" fmla="*/ 538723 w 785195"/>
                <a:gd name="connsiteY68" fmla="*/ 1113826 h 1978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785195" h="1978028">
                  <a:moveTo>
                    <a:pt x="754750" y="580616"/>
                  </a:moveTo>
                  <a:cubicBezTo>
                    <a:pt x="719031" y="494986"/>
                    <a:pt x="584348" y="311630"/>
                    <a:pt x="530341" y="265720"/>
                  </a:cubicBezTo>
                  <a:cubicBezTo>
                    <a:pt x="494146" y="234859"/>
                    <a:pt x="509196" y="213523"/>
                    <a:pt x="494051" y="187424"/>
                  </a:cubicBezTo>
                  <a:cubicBezTo>
                    <a:pt x="478906" y="161230"/>
                    <a:pt x="451855" y="159897"/>
                    <a:pt x="444711" y="124178"/>
                  </a:cubicBezTo>
                  <a:cubicBezTo>
                    <a:pt x="437568" y="88459"/>
                    <a:pt x="455856" y="63409"/>
                    <a:pt x="458237" y="46740"/>
                  </a:cubicBezTo>
                  <a:cubicBezTo>
                    <a:pt x="460618" y="30071"/>
                    <a:pt x="451855" y="14260"/>
                    <a:pt x="442330" y="4735"/>
                  </a:cubicBezTo>
                  <a:cubicBezTo>
                    <a:pt x="432805" y="-4790"/>
                    <a:pt x="378798" y="1020"/>
                    <a:pt x="369750" y="13593"/>
                  </a:cubicBezTo>
                  <a:cubicBezTo>
                    <a:pt x="352700" y="37310"/>
                    <a:pt x="387561" y="82554"/>
                    <a:pt x="342413" y="134941"/>
                  </a:cubicBezTo>
                  <a:cubicBezTo>
                    <a:pt x="297169" y="187234"/>
                    <a:pt x="279929" y="181995"/>
                    <a:pt x="254402" y="214380"/>
                  </a:cubicBezTo>
                  <a:cubicBezTo>
                    <a:pt x="218493" y="260100"/>
                    <a:pt x="218302" y="335443"/>
                    <a:pt x="190680" y="436408"/>
                  </a:cubicBezTo>
                  <a:cubicBezTo>
                    <a:pt x="162390" y="539849"/>
                    <a:pt x="150865" y="619002"/>
                    <a:pt x="117528" y="695107"/>
                  </a:cubicBezTo>
                  <a:cubicBezTo>
                    <a:pt x="84190" y="771211"/>
                    <a:pt x="-56113" y="1006765"/>
                    <a:pt x="24754" y="1097157"/>
                  </a:cubicBezTo>
                  <a:cubicBezTo>
                    <a:pt x="-20490" y="999621"/>
                    <a:pt x="152008" y="759305"/>
                    <a:pt x="180583" y="673675"/>
                  </a:cubicBezTo>
                  <a:cubicBezTo>
                    <a:pt x="209158" y="587950"/>
                    <a:pt x="224589" y="614239"/>
                    <a:pt x="238876" y="535753"/>
                  </a:cubicBezTo>
                  <a:cubicBezTo>
                    <a:pt x="253164" y="457267"/>
                    <a:pt x="297550" y="354112"/>
                    <a:pt x="297550" y="354112"/>
                  </a:cubicBezTo>
                  <a:cubicBezTo>
                    <a:pt x="297550" y="354112"/>
                    <a:pt x="333840" y="610144"/>
                    <a:pt x="281453" y="667198"/>
                  </a:cubicBezTo>
                  <a:cubicBezTo>
                    <a:pt x="229065" y="724253"/>
                    <a:pt x="141340" y="847411"/>
                    <a:pt x="86667" y="961616"/>
                  </a:cubicBezTo>
                  <a:cubicBezTo>
                    <a:pt x="31993" y="1075821"/>
                    <a:pt x="53329" y="1187644"/>
                    <a:pt x="77142" y="1287562"/>
                  </a:cubicBezTo>
                  <a:cubicBezTo>
                    <a:pt x="90000" y="1341378"/>
                    <a:pt x="133530" y="1432913"/>
                    <a:pt x="187917" y="1521781"/>
                  </a:cubicBezTo>
                  <a:cubicBezTo>
                    <a:pt x="157533" y="1548547"/>
                    <a:pt x="124862" y="1575407"/>
                    <a:pt x="89334" y="1601601"/>
                  </a:cubicBezTo>
                  <a:cubicBezTo>
                    <a:pt x="-1059" y="1668181"/>
                    <a:pt x="-8964" y="1786100"/>
                    <a:pt x="33231" y="1870778"/>
                  </a:cubicBezTo>
                  <a:cubicBezTo>
                    <a:pt x="23706" y="1811341"/>
                    <a:pt x="-14203" y="1725616"/>
                    <a:pt x="121433" y="1629700"/>
                  </a:cubicBezTo>
                  <a:cubicBezTo>
                    <a:pt x="145626" y="1612555"/>
                    <a:pt x="179059" y="1587028"/>
                    <a:pt x="212587" y="1560834"/>
                  </a:cubicBezTo>
                  <a:cubicBezTo>
                    <a:pt x="226589" y="1582265"/>
                    <a:pt x="241162" y="1603125"/>
                    <a:pt x="255831" y="1622937"/>
                  </a:cubicBezTo>
                  <a:cubicBezTo>
                    <a:pt x="252211" y="1643320"/>
                    <a:pt x="250401" y="1666752"/>
                    <a:pt x="250782" y="1696756"/>
                  </a:cubicBezTo>
                  <a:cubicBezTo>
                    <a:pt x="252211" y="1799816"/>
                    <a:pt x="325363" y="1942215"/>
                    <a:pt x="363082" y="1978029"/>
                  </a:cubicBezTo>
                  <a:cubicBezTo>
                    <a:pt x="296502" y="1797244"/>
                    <a:pt x="275643" y="1743619"/>
                    <a:pt x="294121" y="1671419"/>
                  </a:cubicBezTo>
                  <a:cubicBezTo>
                    <a:pt x="294121" y="1671419"/>
                    <a:pt x="294121" y="1671419"/>
                    <a:pt x="294121" y="1671419"/>
                  </a:cubicBezTo>
                  <a:cubicBezTo>
                    <a:pt x="344794" y="1731046"/>
                    <a:pt x="394610" y="1771432"/>
                    <a:pt x="431567" y="1768098"/>
                  </a:cubicBezTo>
                  <a:cubicBezTo>
                    <a:pt x="377179" y="1707138"/>
                    <a:pt x="337365" y="1672372"/>
                    <a:pt x="306408" y="1627509"/>
                  </a:cubicBezTo>
                  <a:cubicBezTo>
                    <a:pt x="323077" y="1570930"/>
                    <a:pt x="348033" y="1493683"/>
                    <a:pt x="368416" y="1432532"/>
                  </a:cubicBezTo>
                  <a:cubicBezTo>
                    <a:pt x="375655" y="1425579"/>
                    <a:pt x="384132" y="1417387"/>
                    <a:pt x="393657" y="1408148"/>
                  </a:cubicBezTo>
                  <a:cubicBezTo>
                    <a:pt x="437187" y="1481681"/>
                    <a:pt x="476144" y="1543117"/>
                    <a:pt x="485383" y="1573026"/>
                  </a:cubicBezTo>
                  <a:cubicBezTo>
                    <a:pt x="506814" y="1641987"/>
                    <a:pt x="518530" y="1822771"/>
                    <a:pt x="414136" y="1977934"/>
                  </a:cubicBezTo>
                  <a:cubicBezTo>
                    <a:pt x="485383" y="1923070"/>
                    <a:pt x="531484" y="1846584"/>
                    <a:pt x="548153" y="1744285"/>
                  </a:cubicBezTo>
                  <a:cubicBezTo>
                    <a:pt x="564822" y="1641987"/>
                    <a:pt x="547010" y="1584932"/>
                    <a:pt x="518530" y="1494540"/>
                  </a:cubicBezTo>
                  <a:cubicBezTo>
                    <a:pt x="506814" y="1457488"/>
                    <a:pt x="478049" y="1408529"/>
                    <a:pt x="447569" y="1355380"/>
                  </a:cubicBezTo>
                  <a:cubicBezTo>
                    <a:pt x="504909" y="1298420"/>
                    <a:pt x="568536" y="1232603"/>
                    <a:pt x="588634" y="1201932"/>
                  </a:cubicBezTo>
                  <a:cubicBezTo>
                    <a:pt x="702363" y="1028291"/>
                    <a:pt x="659786" y="900561"/>
                    <a:pt x="629115" y="802263"/>
                  </a:cubicBezTo>
                  <a:cubicBezTo>
                    <a:pt x="599016" y="705965"/>
                    <a:pt x="543486" y="631003"/>
                    <a:pt x="529198" y="571472"/>
                  </a:cubicBezTo>
                  <a:cubicBezTo>
                    <a:pt x="514911" y="511941"/>
                    <a:pt x="508434" y="327823"/>
                    <a:pt x="508434" y="327823"/>
                  </a:cubicBezTo>
                  <a:cubicBezTo>
                    <a:pt x="508434" y="327823"/>
                    <a:pt x="654833" y="478794"/>
                    <a:pt x="720270" y="606905"/>
                  </a:cubicBezTo>
                  <a:cubicBezTo>
                    <a:pt x="778563" y="721015"/>
                    <a:pt x="754750" y="826933"/>
                    <a:pt x="741701" y="893608"/>
                  </a:cubicBezTo>
                  <a:cubicBezTo>
                    <a:pt x="804661" y="845887"/>
                    <a:pt x="790374" y="666246"/>
                    <a:pt x="754750" y="580616"/>
                  </a:cubicBezTo>
                  <a:close/>
                  <a:moveTo>
                    <a:pt x="406135" y="1109635"/>
                  </a:moveTo>
                  <a:cubicBezTo>
                    <a:pt x="400515" y="1146306"/>
                    <a:pt x="391848" y="1187073"/>
                    <a:pt x="381561" y="1228411"/>
                  </a:cubicBezTo>
                  <a:cubicBezTo>
                    <a:pt x="365559" y="1191264"/>
                    <a:pt x="354224" y="1154783"/>
                    <a:pt x="352319" y="1121446"/>
                  </a:cubicBezTo>
                  <a:cubicBezTo>
                    <a:pt x="345366" y="1003907"/>
                    <a:pt x="369750" y="893131"/>
                    <a:pt x="403659" y="810645"/>
                  </a:cubicBezTo>
                  <a:cubicBezTo>
                    <a:pt x="418137" y="893512"/>
                    <a:pt x="422899" y="999716"/>
                    <a:pt x="406135" y="1109635"/>
                  </a:cubicBezTo>
                  <a:close/>
                  <a:moveTo>
                    <a:pt x="155723" y="1256510"/>
                  </a:moveTo>
                  <a:cubicBezTo>
                    <a:pt x="131910" y="1138781"/>
                    <a:pt x="148579" y="1061438"/>
                    <a:pt x="186679" y="973427"/>
                  </a:cubicBezTo>
                  <a:cubicBezTo>
                    <a:pt x="206205" y="928279"/>
                    <a:pt x="230685" y="880082"/>
                    <a:pt x="254783" y="839601"/>
                  </a:cubicBezTo>
                  <a:cubicBezTo>
                    <a:pt x="252402" y="874081"/>
                    <a:pt x="247449" y="1058104"/>
                    <a:pt x="254878" y="1100014"/>
                  </a:cubicBezTo>
                  <a:cubicBezTo>
                    <a:pt x="267546" y="1171738"/>
                    <a:pt x="308313" y="1256796"/>
                    <a:pt x="352224" y="1335949"/>
                  </a:cubicBezTo>
                  <a:cubicBezTo>
                    <a:pt x="348128" y="1349665"/>
                    <a:pt x="344127" y="1363095"/>
                    <a:pt x="340032" y="1376049"/>
                  </a:cubicBezTo>
                  <a:cubicBezTo>
                    <a:pt x="330126" y="1386145"/>
                    <a:pt x="321363" y="1395004"/>
                    <a:pt x="314314" y="1401957"/>
                  </a:cubicBezTo>
                  <a:cubicBezTo>
                    <a:pt x="289930" y="1426055"/>
                    <a:pt x="263736" y="1451868"/>
                    <a:pt x="235542" y="1478347"/>
                  </a:cubicBezTo>
                  <a:cubicBezTo>
                    <a:pt x="205824" y="1409005"/>
                    <a:pt x="167534" y="1315184"/>
                    <a:pt x="155723" y="1256510"/>
                  </a:cubicBezTo>
                  <a:close/>
                  <a:moveTo>
                    <a:pt x="269832" y="1558643"/>
                  </a:moveTo>
                  <a:cubicBezTo>
                    <a:pt x="266880" y="1551309"/>
                    <a:pt x="262117" y="1540165"/>
                    <a:pt x="256116" y="1526353"/>
                  </a:cubicBezTo>
                  <a:cubicBezTo>
                    <a:pt x="272880" y="1513018"/>
                    <a:pt x="288692" y="1500350"/>
                    <a:pt x="302122" y="1489587"/>
                  </a:cubicBezTo>
                  <a:cubicBezTo>
                    <a:pt x="290978" y="1519972"/>
                    <a:pt x="280786" y="1542736"/>
                    <a:pt x="272404" y="1564834"/>
                  </a:cubicBezTo>
                  <a:cubicBezTo>
                    <a:pt x="271547" y="1562834"/>
                    <a:pt x="270690" y="1560739"/>
                    <a:pt x="269832" y="1558643"/>
                  </a:cubicBezTo>
                  <a:close/>
                  <a:moveTo>
                    <a:pt x="538723" y="1113826"/>
                  </a:moveTo>
                  <a:cubicBezTo>
                    <a:pt x="525102" y="1161546"/>
                    <a:pt x="470810" y="1232031"/>
                    <a:pt x="416898" y="1293372"/>
                  </a:cubicBezTo>
                  <a:cubicBezTo>
                    <a:pt x="442044" y="1224125"/>
                    <a:pt x="473286" y="1140305"/>
                    <a:pt x="485478" y="1111444"/>
                  </a:cubicBezTo>
                  <a:cubicBezTo>
                    <a:pt x="518625" y="1032958"/>
                    <a:pt x="507386" y="866938"/>
                    <a:pt x="508910" y="835981"/>
                  </a:cubicBezTo>
                  <a:cubicBezTo>
                    <a:pt x="509196" y="830076"/>
                    <a:pt x="509767" y="819884"/>
                    <a:pt x="510434" y="807216"/>
                  </a:cubicBezTo>
                  <a:cubicBezTo>
                    <a:pt x="530436" y="915610"/>
                    <a:pt x="553106" y="1063343"/>
                    <a:pt x="538723" y="111382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6BE42024-ED1E-432A-A203-02F618041BAD}"/>
              </a:ext>
            </a:extLst>
          </p:cNvPr>
          <p:cNvGrpSpPr/>
          <p:nvPr/>
        </p:nvGrpSpPr>
        <p:grpSpPr>
          <a:xfrm>
            <a:off x="1059026" y="1711838"/>
            <a:ext cx="4019689" cy="962460"/>
            <a:chOff x="1059026" y="1711838"/>
            <a:chExt cx="4019689" cy="962460"/>
          </a:xfrm>
        </p:grpSpPr>
        <p:sp>
          <p:nvSpPr>
            <p:cNvPr id="43" name="Isosceles Triangle 42">
              <a:extLst>
                <a:ext uri="{FF2B5EF4-FFF2-40B4-BE49-F238E27FC236}">
                  <a16:creationId xmlns:a16="http://schemas.microsoft.com/office/drawing/2014/main" id="{1D46EAC4-D7E0-415D-A9A4-691AFD41F6C6}"/>
                </a:ext>
              </a:extLst>
            </p:cNvPr>
            <p:cNvSpPr/>
            <p:nvPr/>
          </p:nvSpPr>
          <p:spPr>
            <a:xfrm rot="7600652">
              <a:off x="4243450" y="1570645"/>
              <a:ext cx="324000" cy="1346530"/>
            </a:xfrm>
            <a:prstGeom prst="triangle">
              <a:avLst>
                <a:gd name="adj" fmla="val 21491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ECD876CB-BE41-468A-A11D-22BDD3306BB3}"/>
                </a:ext>
              </a:extLst>
            </p:cNvPr>
            <p:cNvSpPr txBox="1"/>
            <p:nvPr/>
          </p:nvSpPr>
          <p:spPr>
            <a:xfrm>
              <a:off x="1059026" y="1711838"/>
              <a:ext cx="2916000" cy="307777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CC3798E2-E8F3-41C3-8558-B07BF5EA9F2E}"/>
                </a:ext>
              </a:extLst>
            </p:cNvPr>
            <p:cNvSpPr txBox="1"/>
            <p:nvPr/>
          </p:nvSpPr>
          <p:spPr>
            <a:xfrm>
              <a:off x="1059026" y="2027967"/>
              <a:ext cx="291599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B9D230A6-DBAF-43E5-9D53-55F47E6D6CCF}"/>
              </a:ext>
            </a:extLst>
          </p:cNvPr>
          <p:cNvGrpSpPr/>
          <p:nvPr/>
        </p:nvGrpSpPr>
        <p:grpSpPr>
          <a:xfrm>
            <a:off x="7217541" y="2766207"/>
            <a:ext cx="4030195" cy="962460"/>
            <a:chOff x="7217541" y="2925750"/>
            <a:chExt cx="4030195" cy="962460"/>
          </a:xfrm>
        </p:grpSpPr>
        <p:sp>
          <p:nvSpPr>
            <p:cNvPr id="41" name="Isosceles Triangle 40">
              <a:extLst>
                <a:ext uri="{FF2B5EF4-FFF2-40B4-BE49-F238E27FC236}">
                  <a16:creationId xmlns:a16="http://schemas.microsoft.com/office/drawing/2014/main" id="{C162795F-746B-47AD-92D1-8DDFD2DD3C52}"/>
                </a:ext>
              </a:extLst>
            </p:cNvPr>
            <p:cNvSpPr/>
            <p:nvPr/>
          </p:nvSpPr>
          <p:spPr>
            <a:xfrm rot="13999348" flipH="1">
              <a:off x="7728806" y="2789399"/>
              <a:ext cx="324000" cy="1346530"/>
            </a:xfrm>
            <a:prstGeom prst="triangle">
              <a:avLst>
                <a:gd name="adj" fmla="val 21491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A0AB8B58-C1DC-4193-AAC8-94278151FB70}"/>
                </a:ext>
              </a:extLst>
            </p:cNvPr>
            <p:cNvSpPr txBox="1"/>
            <p:nvPr/>
          </p:nvSpPr>
          <p:spPr>
            <a:xfrm>
              <a:off x="8331736" y="2925750"/>
              <a:ext cx="2916000" cy="307777"/>
            </a:xfrm>
            <a:prstGeom prst="rect">
              <a:avLst/>
            </a:prstGeom>
            <a:solidFill>
              <a:schemeClr val="accent3"/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4010B367-E57E-47C7-8696-69557870F074}"/>
                </a:ext>
              </a:extLst>
            </p:cNvPr>
            <p:cNvSpPr txBox="1"/>
            <p:nvPr/>
          </p:nvSpPr>
          <p:spPr>
            <a:xfrm>
              <a:off x="8331736" y="3241879"/>
              <a:ext cx="2916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C4F158F2-BD96-4521-BCBC-64845DF05E3B}"/>
              </a:ext>
            </a:extLst>
          </p:cNvPr>
          <p:cNvGrpSpPr/>
          <p:nvPr/>
        </p:nvGrpSpPr>
        <p:grpSpPr>
          <a:xfrm>
            <a:off x="1059026" y="3820576"/>
            <a:ext cx="4019689" cy="962460"/>
            <a:chOff x="1059026" y="1711838"/>
            <a:chExt cx="4019689" cy="962460"/>
          </a:xfrm>
        </p:grpSpPr>
        <p:sp>
          <p:nvSpPr>
            <p:cNvPr id="57" name="Isosceles Triangle 56">
              <a:extLst>
                <a:ext uri="{FF2B5EF4-FFF2-40B4-BE49-F238E27FC236}">
                  <a16:creationId xmlns:a16="http://schemas.microsoft.com/office/drawing/2014/main" id="{0D278F2E-F5B9-481B-B778-2ECD46326E77}"/>
                </a:ext>
              </a:extLst>
            </p:cNvPr>
            <p:cNvSpPr/>
            <p:nvPr/>
          </p:nvSpPr>
          <p:spPr>
            <a:xfrm rot="7600652">
              <a:off x="4243450" y="1570645"/>
              <a:ext cx="324000" cy="1346530"/>
            </a:xfrm>
            <a:prstGeom prst="triangle">
              <a:avLst>
                <a:gd name="adj" fmla="val 21491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 dirty="0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34AAE226-033C-490B-B4B5-B0766EB88BFA}"/>
                </a:ext>
              </a:extLst>
            </p:cNvPr>
            <p:cNvSpPr txBox="1"/>
            <p:nvPr/>
          </p:nvSpPr>
          <p:spPr>
            <a:xfrm>
              <a:off x="1059026" y="1711838"/>
              <a:ext cx="2916000" cy="307777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0D1C64E4-2BF2-49A6-B6B0-355937D04B2C}"/>
                </a:ext>
              </a:extLst>
            </p:cNvPr>
            <p:cNvSpPr txBox="1"/>
            <p:nvPr/>
          </p:nvSpPr>
          <p:spPr>
            <a:xfrm>
              <a:off x="1059026" y="2027967"/>
              <a:ext cx="291599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99AAA313-9FF2-4CFF-A3F2-72AC0DBC148A}"/>
              </a:ext>
            </a:extLst>
          </p:cNvPr>
          <p:cNvGrpSpPr/>
          <p:nvPr/>
        </p:nvGrpSpPr>
        <p:grpSpPr>
          <a:xfrm>
            <a:off x="7217541" y="4874945"/>
            <a:ext cx="4030195" cy="962460"/>
            <a:chOff x="7217541" y="2925750"/>
            <a:chExt cx="4030195" cy="962460"/>
          </a:xfrm>
        </p:grpSpPr>
        <p:sp>
          <p:nvSpPr>
            <p:cNvPr id="61" name="Isosceles Triangle 60">
              <a:extLst>
                <a:ext uri="{FF2B5EF4-FFF2-40B4-BE49-F238E27FC236}">
                  <a16:creationId xmlns:a16="http://schemas.microsoft.com/office/drawing/2014/main" id="{BC9A5F3B-CEE9-46E4-AED5-89217FA4909B}"/>
                </a:ext>
              </a:extLst>
            </p:cNvPr>
            <p:cNvSpPr/>
            <p:nvPr/>
          </p:nvSpPr>
          <p:spPr>
            <a:xfrm rot="13999348" flipH="1">
              <a:off x="7728806" y="2789399"/>
              <a:ext cx="324000" cy="1346530"/>
            </a:xfrm>
            <a:prstGeom prst="triangle">
              <a:avLst>
                <a:gd name="adj" fmla="val 21491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E6AD332F-EC90-4323-AF9F-DB5FD242562D}"/>
                </a:ext>
              </a:extLst>
            </p:cNvPr>
            <p:cNvSpPr txBox="1"/>
            <p:nvPr/>
          </p:nvSpPr>
          <p:spPr>
            <a:xfrm>
              <a:off x="8331736" y="2925750"/>
              <a:ext cx="2916000" cy="307777"/>
            </a:xfrm>
            <a:prstGeom prst="rect">
              <a:avLst/>
            </a:prstGeom>
            <a:solidFill>
              <a:schemeClr val="accent4"/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89644125-273A-46CC-94C8-FBD737746360}"/>
                </a:ext>
              </a:extLst>
            </p:cNvPr>
            <p:cNvSpPr txBox="1"/>
            <p:nvPr/>
          </p:nvSpPr>
          <p:spPr>
            <a:xfrm>
              <a:off x="8331736" y="3241879"/>
              <a:ext cx="2916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57309788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2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DC3539"/>
      </a:accent1>
      <a:accent2>
        <a:srgbClr val="FEE626"/>
      </a:accent2>
      <a:accent3>
        <a:srgbClr val="449074"/>
      </a:accent3>
      <a:accent4>
        <a:srgbClr val="1764B9"/>
      </a:accent4>
      <a:accent5>
        <a:srgbClr val="8B62A8"/>
      </a:accent5>
      <a:accent6>
        <a:srgbClr val="FDB53E"/>
      </a:accent6>
      <a:hlink>
        <a:srgbClr val="000000"/>
      </a:hlink>
      <a:folHlink>
        <a:srgbClr val="0000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2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DC3539"/>
      </a:accent1>
      <a:accent2>
        <a:srgbClr val="F1CF01"/>
      </a:accent2>
      <a:accent3>
        <a:srgbClr val="449074"/>
      </a:accent3>
      <a:accent4>
        <a:srgbClr val="1764B9"/>
      </a:accent4>
      <a:accent5>
        <a:srgbClr val="8B62A8"/>
      </a:accent5>
      <a:accent6>
        <a:srgbClr val="FDB53E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2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DC3539"/>
      </a:accent1>
      <a:accent2>
        <a:srgbClr val="FEE626"/>
      </a:accent2>
      <a:accent3>
        <a:srgbClr val="449074"/>
      </a:accent3>
      <a:accent4>
        <a:srgbClr val="1764B9"/>
      </a:accent4>
      <a:accent5>
        <a:srgbClr val="8B62A8"/>
      </a:accent5>
      <a:accent6>
        <a:srgbClr val="FDB53E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3338</TotalTime>
  <Words>4747</Words>
  <Application>Microsoft Office PowerPoint</Application>
  <PresentationFormat>Widescreen</PresentationFormat>
  <Paragraphs>531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48</vt:i4>
      </vt:variant>
    </vt:vector>
  </HeadingPairs>
  <TitlesOfParts>
    <vt:vector size="57" baseType="lpstr">
      <vt:lpstr>Adobe Song Std L</vt:lpstr>
      <vt:lpstr>Arial</vt:lpstr>
      <vt:lpstr>Arial Black</vt:lpstr>
      <vt:lpstr>Calibri</vt:lpstr>
      <vt:lpstr>Calibri Light</vt:lpstr>
      <vt:lpstr>Wingdings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 </cp:lastModifiedBy>
  <cp:revision>86</cp:revision>
  <dcterms:created xsi:type="dcterms:W3CDTF">2020-01-20T05:08:25Z</dcterms:created>
  <dcterms:modified xsi:type="dcterms:W3CDTF">2020-11-24T02:40:16Z</dcterms:modified>
</cp:coreProperties>
</file>